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omments/modernComment_108_93D11638.xml" ContentType="application/vnd.ms-powerpoint.comment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omments/modernComment_110_59CB456F.xml" ContentType="application/vnd.ms-powerpoint.comment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4.xml" ContentType="application/vnd.openxmlformats-officedocument.presentationml.notesSlide+xml"/>
  <Override PartName="/ppt/comments/modernComment_153_C88EDC5C.xml" ContentType="application/vnd.ms-powerpoint.comments+xml"/>
  <Override PartName="/ppt/notesSlides/notesSlide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6.xml" ContentType="application/vnd.openxmlformats-officedocument.presentationml.notesSlide+xml"/>
  <Override PartName="/ppt/comments/modernComment_166_FE0CF931.xml" ContentType="application/vnd.ms-powerpoint.comments+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7.xml" ContentType="application/vnd.openxmlformats-officedocument.presentationml.notesSlide+xml"/>
  <Override PartName="/ppt/comments/modernComment_176_E1BB3280.xml" ContentType="application/vnd.ms-powerpoint.comments+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omments/modernComment_167_6FD8FD8F.xml" ContentType="application/vnd.ms-powerpoint.comments+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omments/modernComment_16C_956A2397.xml" ContentType="application/vnd.ms-powerpoint.comments+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8.xml" ContentType="application/vnd.openxmlformats-officedocument.presentationml.notesSlide+xml"/>
  <Override PartName="/ppt/comments/modernComment_164_79715584.xml" ContentType="application/vnd.ms-powerpoint.comments+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omments/modernComment_170_6392DD5D.xml" ContentType="application/vnd.ms-powerpoint.comments+xml"/>
  <Override PartName="/ppt/notesSlides/notesSlide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0.xml" ContentType="application/vnd.openxmlformats-officedocument.presentationml.notesSlide+xml"/>
  <Override PartName="/ppt/comments/modernComment_171_86049F6F.xml" ContentType="application/vnd.ms-powerpoint.comments+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11.xml" ContentType="application/vnd.openxmlformats-officedocument.presentationml.notesSlide+xml"/>
  <Override PartName="/ppt/comments/modernComment_172_67C849D.xml" ContentType="application/vnd.ms-powerpoint.comments+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omments/modernComment_121_CF2A0B7F.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5"/>
    <p:sldMasterId id="2147483697" r:id="rId6"/>
    <p:sldMasterId id="2147483707" r:id="rId7"/>
    <p:sldMasterId id="2147483709" r:id="rId8"/>
    <p:sldMasterId id="2147483719" r:id="rId9"/>
    <p:sldMasterId id="2147483731" r:id="rId10"/>
  </p:sldMasterIdLst>
  <p:notesMasterIdLst>
    <p:notesMasterId r:id="rId42"/>
  </p:notesMasterIdLst>
  <p:handoutMasterIdLst>
    <p:handoutMasterId r:id="rId43"/>
  </p:handoutMasterIdLst>
  <p:sldIdLst>
    <p:sldId id="256" r:id="rId11"/>
    <p:sldId id="260" r:id="rId12"/>
    <p:sldId id="262" r:id="rId13"/>
    <p:sldId id="351" r:id="rId14"/>
    <p:sldId id="264" r:id="rId15"/>
    <p:sldId id="283" r:id="rId16"/>
    <p:sldId id="355" r:id="rId17"/>
    <p:sldId id="371" r:id="rId18"/>
    <p:sldId id="372" r:id="rId19"/>
    <p:sldId id="272" r:id="rId20"/>
    <p:sldId id="360" r:id="rId21"/>
    <p:sldId id="357" r:id="rId22"/>
    <p:sldId id="322" r:id="rId23"/>
    <p:sldId id="339" r:id="rId24"/>
    <p:sldId id="263" r:id="rId25"/>
    <p:sldId id="358" r:id="rId26"/>
    <p:sldId id="374" r:id="rId27"/>
    <p:sldId id="359" r:id="rId28"/>
    <p:sldId id="361" r:id="rId29"/>
    <p:sldId id="363" r:id="rId30"/>
    <p:sldId id="362" r:id="rId31"/>
    <p:sldId id="364" r:id="rId32"/>
    <p:sldId id="365" r:id="rId33"/>
    <p:sldId id="367" r:id="rId34"/>
    <p:sldId id="356" r:id="rId35"/>
    <p:sldId id="368" r:id="rId36"/>
    <p:sldId id="366" r:id="rId37"/>
    <p:sldId id="286" r:id="rId38"/>
    <p:sldId id="369" r:id="rId39"/>
    <p:sldId id="370" r:id="rId40"/>
    <p:sldId id="289"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A75E19-AE90-6073-75AF-E3DAC86EABDE}" name="Owusu Ansah, Victoria" initials="OAV" userId="S::56230@icf.com::b2eff32f-aa4f-4367-adb8-f6c1b3d00958"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3E3"/>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C89E52-A120-4967-B067-A1373A0DB98B}" v="64" dt="2023-07-07T16:58:53.5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8" autoAdjust="0"/>
    <p:restoredTop sz="85484" autoAdjust="0"/>
  </p:normalViewPr>
  <p:slideViewPr>
    <p:cSldViewPr snapToGrid="0">
      <p:cViewPr varScale="1">
        <p:scale>
          <a:sx n="134" d="100"/>
          <a:sy n="134" d="100"/>
        </p:scale>
        <p:origin x="1512" y="132"/>
      </p:cViewPr>
      <p:guideLst/>
    </p:cSldViewPr>
  </p:slideViewPr>
  <p:outlineViewPr>
    <p:cViewPr>
      <p:scale>
        <a:sx n="33" d="100"/>
        <a:sy n="33" d="100"/>
      </p:scale>
      <p:origin x="0" y="-9677"/>
    </p:cViewPr>
  </p:outlin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notesMaster" Target="notesMasters/notes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microsoft.com/office/2015/10/relationships/revisionInfo" Target="revisionInfo.xml"/><Relationship Id="rId10" Type="http://schemas.openxmlformats.org/officeDocument/2006/relationships/slideMaster" Target="slideMasters/slideMaster6.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theme" Target="theme/theme1.xml"/><Relationship Id="rId20" Type="http://schemas.openxmlformats.org/officeDocument/2006/relationships/slide" Target="slides/slide10.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3b060d9-4d34-479b-ad68-688eaebf93c5" providerId="ADAL" clId="{9B042DA4-0ADD-48D5-BFB4-C5A0B63E9E97}"/>
    <pc:docChg chg="undo redo custSel addSld delSld modSld sldOrd">
      <pc:chgData name="Sarah Balian" userId="b3b060d9-4d34-479b-ad68-688eaebf93c5" providerId="ADAL" clId="{9B042DA4-0ADD-48D5-BFB4-C5A0B63E9E97}" dt="2022-12-21T17:46:48.155" v="3978" actId="1076"/>
      <pc:docMkLst>
        <pc:docMk/>
      </pc:docMkLst>
      <pc:sldChg chg="modSp mod">
        <pc:chgData name="Sarah Balian" userId="b3b060d9-4d34-479b-ad68-688eaebf93c5" providerId="ADAL" clId="{9B042DA4-0ADD-48D5-BFB4-C5A0B63E9E97}" dt="2022-12-20T17:27:30.071" v="8" actId="20577"/>
        <pc:sldMkLst>
          <pc:docMk/>
          <pc:sldMk cId="109857222" sldId="256"/>
        </pc:sldMkLst>
        <pc:spChg chg="mod">
          <ac:chgData name="Sarah Balian" userId="b3b060d9-4d34-479b-ad68-688eaebf93c5" providerId="ADAL" clId="{9B042DA4-0ADD-48D5-BFB4-C5A0B63E9E97}" dt="2022-12-20T17:27:30.071" v="8" actId="20577"/>
          <ac:spMkLst>
            <pc:docMk/>
            <pc:sldMk cId="109857222" sldId="256"/>
            <ac:spMk id="3" creationId="{00000000-0000-0000-0000-000000000000}"/>
          </ac:spMkLst>
        </pc:spChg>
      </pc:sldChg>
      <pc:sldChg chg="addSp delSp modSp mod">
        <pc:chgData name="Sarah Balian" userId="b3b060d9-4d34-479b-ad68-688eaebf93c5" providerId="ADAL" clId="{9B042DA4-0ADD-48D5-BFB4-C5A0B63E9E97}" dt="2022-12-21T14:45:36.204" v="2317" actId="165"/>
        <pc:sldMkLst>
          <pc:docMk/>
          <pc:sldMk cId="2163988523" sldId="260"/>
        </pc:sldMkLst>
        <pc:spChg chg="mod">
          <ac:chgData name="Sarah Balian" userId="b3b060d9-4d34-479b-ad68-688eaebf93c5" providerId="ADAL" clId="{9B042DA4-0ADD-48D5-BFB4-C5A0B63E9E97}" dt="2022-12-21T14:45:32.394" v="2316" actId="1076"/>
          <ac:spMkLst>
            <pc:docMk/>
            <pc:sldMk cId="2163988523" sldId="260"/>
            <ac:spMk id="3" creationId="{7F10B6DC-6AF4-BFD9-E1D5-B98AA266289F}"/>
          </ac:spMkLst>
        </pc:spChg>
        <pc:spChg chg="mod topLvl">
          <ac:chgData name="Sarah Balian" userId="b3b060d9-4d34-479b-ad68-688eaebf93c5" providerId="ADAL" clId="{9B042DA4-0ADD-48D5-BFB4-C5A0B63E9E97}" dt="2022-12-21T14:45:36.204" v="2317" actId="165"/>
          <ac:spMkLst>
            <pc:docMk/>
            <pc:sldMk cId="2163988523" sldId="260"/>
            <ac:spMk id="6" creationId="{5D0F14F3-1A09-3E96-BCB2-D8B940E469DA}"/>
          </ac:spMkLst>
        </pc:spChg>
        <pc:spChg chg="mod topLvl">
          <ac:chgData name="Sarah Balian" userId="b3b060d9-4d34-479b-ad68-688eaebf93c5" providerId="ADAL" clId="{9B042DA4-0ADD-48D5-BFB4-C5A0B63E9E97}" dt="2022-12-21T14:45:36.204" v="2317" actId="165"/>
          <ac:spMkLst>
            <pc:docMk/>
            <pc:sldMk cId="2163988523" sldId="260"/>
            <ac:spMk id="7" creationId="{CE64F085-394F-89FE-55C1-94E5F28AFADD}"/>
          </ac:spMkLst>
        </pc:spChg>
        <pc:spChg chg="mod topLvl">
          <ac:chgData name="Sarah Balian" userId="b3b060d9-4d34-479b-ad68-688eaebf93c5" providerId="ADAL" clId="{9B042DA4-0ADD-48D5-BFB4-C5A0B63E9E97}" dt="2022-12-21T14:45:36.204" v="2317" actId="165"/>
          <ac:spMkLst>
            <pc:docMk/>
            <pc:sldMk cId="2163988523" sldId="260"/>
            <ac:spMk id="8" creationId="{E39DAA33-FEFE-A8BD-BBEA-A8F3D8B80ECE}"/>
          </ac:spMkLst>
        </pc:spChg>
        <pc:spChg chg="mod topLvl">
          <ac:chgData name="Sarah Balian" userId="b3b060d9-4d34-479b-ad68-688eaebf93c5" providerId="ADAL" clId="{9B042DA4-0ADD-48D5-BFB4-C5A0B63E9E97}" dt="2022-12-21T14:45:36.204" v="2317" actId="165"/>
          <ac:spMkLst>
            <pc:docMk/>
            <pc:sldMk cId="2163988523" sldId="260"/>
            <ac:spMk id="9" creationId="{E690F70B-E368-D7F5-795E-B5139345EF71}"/>
          </ac:spMkLst>
        </pc:spChg>
        <pc:grpChg chg="add mod">
          <ac:chgData name="Sarah Balian" userId="b3b060d9-4d34-479b-ad68-688eaebf93c5" providerId="ADAL" clId="{9B042DA4-0ADD-48D5-BFB4-C5A0B63E9E97}" dt="2022-12-21T14:45:24.617" v="2314" actId="164"/>
          <ac:grpSpMkLst>
            <pc:docMk/>
            <pc:sldMk cId="2163988523" sldId="260"/>
            <ac:grpSpMk id="2" creationId="{E477A39C-8F0B-07A0-07DF-B1D01A97DF65}"/>
          </ac:grpSpMkLst>
        </pc:grpChg>
        <pc:grpChg chg="add del mod">
          <ac:chgData name="Sarah Balian" userId="b3b060d9-4d34-479b-ad68-688eaebf93c5" providerId="ADAL" clId="{9B042DA4-0ADD-48D5-BFB4-C5A0B63E9E97}" dt="2022-12-21T14:45:36.204" v="2317" actId="165"/>
          <ac:grpSpMkLst>
            <pc:docMk/>
            <pc:sldMk cId="2163988523" sldId="260"/>
            <ac:grpSpMk id="4" creationId="{0D128A76-18D0-0BBF-82C1-12B84841C9DB}"/>
          </ac:grpSpMkLst>
        </pc:grpChg>
      </pc:sldChg>
      <pc:sldChg chg="addSp modSp mod">
        <pc:chgData name="Sarah Balian" userId="b3b060d9-4d34-479b-ad68-688eaebf93c5" providerId="ADAL" clId="{9B042DA4-0ADD-48D5-BFB4-C5A0B63E9E97}" dt="2022-12-20T17:53:32.923" v="228"/>
        <pc:sldMkLst>
          <pc:docMk/>
          <pc:sldMk cId="1428788921" sldId="262"/>
        </pc:sldMkLst>
        <pc:spChg chg="mod">
          <ac:chgData name="Sarah Balian" userId="b3b060d9-4d34-479b-ad68-688eaebf93c5" providerId="ADAL" clId="{9B042DA4-0ADD-48D5-BFB4-C5A0B63E9E97}" dt="2022-12-20T17:42:45.545" v="60" actId="20577"/>
          <ac:spMkLst>
            <pc:docMk/>
            <pc:sldMk cId="1428788921" sldId="262"/>
            <ac:spMk id="2" creationId="{F6245169-1799-41CD-B28E-D2D20D16AD73}"/>
          </ac:spMkLst>
        </pc:spChg>
        <pc:spChg chg="add mod">
          <ac:chgData name="Sarah Balian" userId="b3b060d9-4d34-479b-ad68-688eaebf93c5" providerId="ADAL" clId="{9B042DA4-0ADD-48D5-BFB4-C5A0B63E9E97}" dt="2022-12-20T17:52:58.937" v="227" actId="1076"/>
          <ac:spMkLst>
            <pc:docMk/>
            <pc:sldMk cId="1428788921" sldId="262"/>
            <ac:spMk id="3" creationId="{EC1FA352-3232-8CDD-13F9-F4583EAEAB52}"/>
          </ac:spMkLst>
        </pc:spChg>
        <pc:spChg chg="add mod">
          <ac:chgData name="Sarah Balian" userId="b3b060d9-4d34-479b-ad68-688eaebf93c5" providerId="ADAL" clId="{9B042DA4-0ADD-48D5-BFB4-C5A0B63E9E97}" dt="2022-12-20T17:52:58.937" v="227" actId="1076"/>
          <ac:spMkLst>
            <pc:docMk/>
            <pc:sldMk cId="1428788921" sldId="262"/>
            <ac:spMk id="4" creationId="{D0D99C37-A56E-86A1-E6EA-86102773546F}"/>
          </ac:spMkLst>
        </pc:spChg>
        <pc:spChg chg="mod">
          <ac:chgData name="Sarah Balian" userId="b3b060d9-4d34-479b-ad68-688eaebf93c5" providerId="ADAL" clId="{9B042DA4-0ADD-48D5-BFB4-C5A0B63E9E97}" dt="2022-12-20T17:52:58.937" v="227" actId="1076"/>
          <ac:spMkLst>
            <pc:docMk/>
            <pc:sldMk cId="1428788921" sldId="262"/>
            <ac:spMk id="12" creationId="{3862842A-EAC4-C115-2F36-83D77BEE1E0E}"/>
          </ac:spMkLst>
        </pc:spChg>
        <pc:spChg chg="mod">
          <ac:chgData name="Sarah Balian" userId="b3b060d9-4d34-479b-ad68-688eaebf93c5" providerId="ADAL" clId="{9B042DA4-0ADD-48D5-BFB4-C5A0B63E9E97}" dt="2022-12-20T17:43:00.191" v="100" actId="20577"/>
          <ac:spMkLst>
            <pc:docMk/>
            <pc:sldMk cId="1428788921" sldId="262"/>
            <ac:spMk id="16" creationId="{7EF9F444-652D-626D-94F0-686DE3F451C0}"/>
          </ac:spMkLst>
        </pc:spChg>
        <pc:spChg chg="mod">
          <ac:chgData name="Sarah Balian" userId="b3b060d9-4d34-479b-ad68-688eaebf93c5" providerId="ADAL" clId="{9B042DA4-0ADD-48D5-BFB4-C5A0B63E9E97}" dt="2022-12-20T17:52:58.937" v="227" actId="1076"/>
          <ac:spMkLst>
            <pc:docMk/>
            <pc:sldMk cId="1428788921" sldId="262"/>
            <ac:spMk id="17" creationId="{B5138D57-81A7-9062-3037-7FA0E56333ED}"/>
          </ac:spMkLst>
        </pc:spChg>
        <pc:graphicFrameChg chg="mod">
          <ac:chgData name="Sarah Balian" userId="b3b060d9-4d34-479b-ad68-688eaebf93c5" providerId="ADAL" clId="{9B042DA4-0ADD-48D5-BFB4-C5A0B63E9E97}" dt="2022-12-20T17:52:58.937" v="227" actId="1076"/>
          <ac:graphicFrameMkLst>
            <pc:docMk/>
            <pc:sldMk cId="1428788921" sldId="262"/>
            <ac:graphicFrameMk id="8" creationId="{A25666F9-CCA3-9D59-B863-99CA3EC76DEB}"/>
          </ac:graphicFrameMkLst>
        </pc:graphicFrameChg>
        <pc:picChg chg="add mod">
          <ac:chgData name="Sarah Balian" userId="b3b060d9-4d34-479b-ad68-688eaebf93c5" providerId="ADAL" clId="{9B042DA4-0ADD-48D5-BFB4-C5A0B63E9E97}" dt="2022-12-20T17:53:32.923" v="228"/>
          <ac:picMkLst>
            <pc:docMk/>
            <pc:sldMk cId="1428788921" sldId="262"/>
            <ac:picMk id="5" creationId="{AA1237BD-9AB7-E647-4706-ABD1C3E8C3F3}"/>
          </ac:picMkLst>
        </pc:picChg>
      </pc:sldChg>
      <pc:sldChg chg="delSp modSp mod">
        <pc:chgData name="Sarah Balian" userId="b3b060d9-4d34-479b-ad68-688eaebf93c5" providerId="ADAL" clId="{9B042DA4-0ADD-48D5-BFB4-C5A0B63E9E97}" dt="2022-12-21T00:31:12.058" v="1717" actId="1036"/>
        <pc:sldMkLst>
          <pc:docMk/>
          <pc:sldMk cId="1887431401" sldId="263"/>
        </pc:sldMkLst>
        <pc:spChg chg="mod">
          <ac:chgData name="Sarah Balian" userId="b3b060d9-4d34-479b-ad68-688eaebf93c5" providerId="ADAL" clId="{9B042DA4-0ADD-48D5-BFB4-C5A0B63E9E97}" dt="2022-12-21T00:29:25.873" v="1535" actId="20577"/>
          <ac:spMkLst>
            <pc:docMk/>
            <pc:sldMk cId="1887431401" sldId="263"/>
            <ac:spMk id="2" creationId="{F6245169-1799-41CD-B28E-D2D20D16AD73}"/>
          </ac:spMkLst>
        </pc:spChg>
        <pc:spChg chg="mod">
          <ac:chgData name="Sarah Balian" userId="b3b060d9-4d34-479b-ad68-688eaebf93c5" providerId="ADAL" clId="{9B042DA4-0ADD-48D5-BFB4-C5A0B63E9E97}" dt="2022-12-21T00:31:12.058" v="1717" actId="1036"/>
          <ac:spMkLst>
            <pc:docMk/>
            <pc:sldMk cId="1887431401" sldId="263"/>
            <ac:spMk id="3" creationId="{E4FD1E92-5DBC-B105-F246-2355E4FF9A74}"/>
          </ac:spMkLst>
        </pc:spChg>
        <pc:picChg chg="del">
          <ac:chgData name="Sarah Balian" userId="b3b060d9-4d34-479b-ad68-688eaebf93c5" providerId="ADAL" clId="{9B042DA4-0ADD-48D5-BFB4-C5A0B63E9E97}" dt="2022-12-21T00:29:10.678" v="1502" actId="478"/>
          <ac:picMkLst>
            <pc:docMk/>
            <pc:sldMk cId="1887431401" sldId="263"/>
            <ac:picMk id="7" creationId="{7A644DFE-C421-A99B-7B75-FD6CDCA44372}"/>
          </ac:picMkLst>
        </pc:picChg>
      </pc:sldChg>
      <pc:sldChg chg="addSp delSp modSp mod">
        <pc:chgData name="Sarah Balian" userId="b3b060d9-4d34-479b-ad68-688eaebf93c5" providerId="ADAL" clId="{9B042DA4-0ADD-48D5-BFB4-C5A0B63E9E97}" dt="2022-12-20T23:01:13.878" v="733" actId="207"/>
        <pc:sldMkLst>
          <pc:docMk/>
          <pc:sldMk cId="2479953464" sldId="264"/>
        </pc:sldMkLst>
        <pc:spChg chg="add del mod">
          <ac:chgData name="Sarah Balian" userId="b3b060d9-4d34-479b-ad68-688eaebf93c5" providerId="ADAL" clId="{9B042DA4-0ADD-48D5-BFB4-C5A0B63E9E97}" dt="2022-12-20T17:57:33.575" v="278" actId="478"/>
          <ac:spMkLst>
            <pc:docMk/>
            <pc:sldMk cId="2479953464" sldId="264"/>
            <ac:spMk id="3" creationId="{B74FD1FC-FF6D-105A-DA56-D29B5A38AC01}"/>
          </ac:spMkLst>
        </pc:spChg>
        <pc:spChg chg="add del mod">
          <ac:chgData name="Sarah Balian" userId="b3b060d9-4d34-479b-ad68-688eaebf93c5" providerId="ADAL" clId="{9B042DA4-0ADD-48D5-BFB4-C5A0B63E9E97}" dt="2022-12-20T17:57:33.575" v="278" actId="478"/>
          <ac:spMkLst>
            <pc:docMk/>
            <pc:sldMk cId="2479953464" sldId="264"/>
            <ac:spMk id="5" creationId="{11072147-D45E-B1BC-FA23-00A750D18143}"/>
          </ac:spMkLst>
        </pc:spChg>
        <pc:spChg chg="add mod">
          <ac:chgData name="Sarah Balian" userId="b3b060d9-4d34-479b-ad68-688eaebf93c5" providerId="ADAL" clId="{9B042DA4-0ADD-48D5-BFB4-C5A0B63E9E97}" dt="2022-12-20T17:58:20.462" v="301" actId="1076"/>
          <ac:spMkLst>
            <pc:docMk/>
            <pc:sldMk cId="2479953464" sldId="264"/>
            <ac:spMk id="6" creationId="{840F756E-AF70-046D-A41C-3E1B280D66D4}"/>
          </ac:spMkLst>
        </pc:spChg>
        <pc:spChg chg="del">
          <ac:chgData name="Sarah Balian" userId="b3b060d9-4d34-479b-ad68-688eaebf93c5" providerId="ADAL" clId="{9B042DA4-0ADD-48D5-BFB4-C5A0B63E9E97}" dt="2022-12-20T17:57:31.745" v="277" actId="478"/>
          <ac:spMkLst>
            <pc:docMk/>
            <pc:sldMk cId="2479953464" sldId="264"/>
            <ac:spMk id="7" creationId="{C6AD3CA1-B490-CAD9-358E-36CAF5A9AFAD}"/>
          </ac:spMkLst>
        </pc:spChg>
        <pc:spChg chg="del">
          <ac:chgData name="Sarah Balian" userId="b3b060d9-4d34-479b-ad68-688eaebf93c5" providerId="ADAL" clId="{9B042DA4-0ADD-48D5-BFB4-C5A0B63E9E97}" dt="2022-12-20T17:57:31.745" v="277" actId="478"/>
          <ac:spMkLst>
            <pc:docMk/>
            <pc:sldMk cId="2479953464" sldId="264"/>
            <ac:spMk id="8" creationId="{D2113DFA-A685-4B12-7242-8814DEF4FC2E}"/>
          </ac:spMkLst>
        </pc:spChg>
        <pc:spChg chg="add mod">
          <ac:chgData name="Sarah Balian" userId="b3b060d9-4d34-479b-ad68-688eaebf93c5" providerId="ADAL" clId="{9B042DA4-0ADD-48D5-BFB4-C5A0B63E9E97}" dt="2022-12-20T17:58:13.582" v="299" actId="1076"/>
          <ac:spMkLst>
            <pc:docMk/>
            <pc:sldMk cId="2479953464" sldId="264"/>
            <ac:spMk id="11" creationId="{DB557443-C13D-C7E6-7DD8-C90223BA992A}"/>
          </ac:spMkLst>
        </pc:spChg>
        <pc:graphicFrameChg chg="mod">
          <ac:chgData name="Sarah Balian" userId="b3b060d9-4d34-479b-ad68-688eaebf93c5" providerId="ADAL" clId="{9B042DA4-0ADD-48D5-BFB4-C5A0B63E9E97}" dt="2022-12-20T23:01:13.878" v="733" actId="207"/>
          <ac:graphicFrameMkLst>
            <pc:docMk/>
            <pc:sldMk cId="2479953464" sldId="264"/>
            <ac:graphicFrameMk id="9" creationId="{16BB2B36-D329-083C-5198-BEEC5AC12CFA}"/>
          </ac:graphicFrameMkLst>
        </pc:graphicFrameChg>
        <pc:picChg chg="add mod">
          <ac:chgData name="Sarah Balian" userId="b3b060d9-4d34-479b-ad68-688eaebf93c5" providerId="ADAL" clId="{9B042DA4-0ADD-48D5-BFB4-C5A0B63E9E97}" dt="2022-12-20T17:57:55.079" v="279"/>
          <ac:picMkLst>
            <pc:docMk/>
            <pc:sldMk cId="2479953464" sldId="264"/>
            <ac:picMk id="10" creationId="{2A07D7E1-8E9D-3272-9F22-DB2A7EFE0822}"/>
          </ac:picMkLst>
        </pc:picChg>
      </pc:sldChg>
      <pc:sldChg chg="delSp modSp mod ord">
        <pc:chgData name="Sarah Balian" userId="b3b060d9-4d34-479b-ad68-688eaebf93c5" providerId="ADAL" clId="{9B042DA4-0ADD-48D5-BFB4-C5A0B63E9E97}" dt="2022-12-20T23:30:28.827" v="1033" actId="14100"/>
        <pc:sldMkLst>
          <pc:docMk/>
          <pc:sldMk cId="1506493807" sldId="272"/>
        </pc:sldMkLst>
        <pc:spChg chg="mod">
          <ac:chgData name="Sarah Balian" userId="b3b060d9-4d34-479b-ad68-688eaebf93c5" providerId="ADAL" clId="{9B042DA4-0ADD-48D5-BFB4-C5A0B63E9E97}" dt="2022-12-20T23:04:27.034" v="786" actId="20577"/>
          <ac:spMkLst>
            <pc:docMk/>
            <pc:sldMk cId="1506493807" sldId="272"/>
            <ac:spMk id="2" creationId="{F6245169-1799-41CD-B28E-D2D20D16AD73}"/>
          </ac:spMkLst>
        </pc:spChg>
        <pc:spChg chg="mod">
          <ac:chgData name="Sarah Balian" userId="b3b060d9-4d34-479b-ad68-688eaebf93c5" providerId="ADAL" clId="{9B042DA4-0ADD-48D5-BFB4-C5A0B63E9E97}" dt="2022-12-20T23:30:28.827" v="1033" actId="14100"/>
          <ac:spMkLst>
            <pc:docMk/>
            <pc:sldMk cId="1506493807" sldId="272"/>
            <ac:spMk id="3" creationId="{E4FD1E92-5DBC-B105-F246-2355E4FF9A74}"/>
          </ac:spMkLst>
        </pc:spChg>
        <pc:spChg chg="del">
          <ac:chgData name="Sarah Balian" userId="b3b060d9-4d34-479b-ad68-688eaebf93c5" providerId="ADAL" clId="{9B042DA4-0ADD-48D5-BFB4-C5A0B63E9E97}" dt="2022-12-20T23:02:30.924" v="739" actId="478"/>
          <ac:spMkLst>
            <pc:docMk/>
            <pc:sldMk cId="1506493807" sldId="272"/>
            <ac:spMk id="4" creationId="{8FAD7DD4-57A9-FF38-B893-963B1B5781FE}"/>
          </ac:spMkLst>
        </pc:spChg>
        <pc:graphicFrameChg chg="mod">
          <ac:chgData name="Sarah Balian" userId="b3b060d9-4d34-479b-ad68-688eaebf93c5" providerId="ADAL" clId="{9B042DA4-0ADD-48D5-BFB4-C5A0B63E9E97}" dt="2022-12-20T23:05:04.908" v="895" actId="207"/>
          <ac:graphicFrameMkLst>
            <pc:docMk/>
            <pc:sldMk cId="1506493807" sldId="272"/>
            <ac:graphicFrameMk id="9" creationId="{16BB2B36-D329-083C-5198-BEEC5AC12CFA}"/>
          </ac:graphicFrameMkLst>
        </pc:graphicFrameChg>
        <pc:cxnChg chg="del">
          <ac:chgData name="Sarah Balian" userId="b3b060d9-4d34-479b-ad68-688eaebf93c5" providerId="ADAL" clId="{9B042DA4-0ADD-48D5-BFB4-C5A0B63E9E97}" dt="2022-12-20T23:02:27.380" v="737" actId="478"/>
          <ac:cxnSpMkLst>
            <pc:docMk/>
            <pc:sldMk cId="1506493807" sldId="272"/>
            <ac:cxnSpMk id="5" creationId="{34910700-1BDF-1AC8-805B-EA7CB736B340}"/>
          </ac:cxnSpMkLst>
        </pc:cxnChg>
        <pc:cxnChg chg="del">
          <ac:chgData name="Sarah Balian" userId="b3b060d9-4d34-479b-ad68-688eaebf93c5" providerId="ADAL" clId="{9B042DA4-0ADD-48D5-BFB4-C5A0B63E9E97}" dt="2022-12-20T23:02:28.766" v="738" actId="478"/>
          <ac:cxnSpMkLst>
            <pc:docMk/>
            <pc:sldMk cId="1506493807" sldId="272"/>
            <ac:cxnSpMk id="8" creationId="{22766DD9-4256-2E5C-ACD4-93D0083B7CD7}"/>
          </ac:cxnSpMkLst>
        </pc:cxnChg>
      </pc:sldChg>
      <pc:sldChg chg="addSp delSp modSp mod">
        <pc:chgData name="Sarah Balian" userId="b3b060d9-4d34-479b-ad68-688eaebf93c5" providerId="ADAL" clId="{9B042DA4-0ADD-48D5-BFB4-C5A0B63E9E97}" dt="2022-12-20T18:06:34.279" v="398"/>
        <pc:sldMkLst>
          <pc:docMk/>
          <pc:sldMk cId="3502258445" sldId="283"/>
        </pc:sldMkLst>
        <pc:spChg chg="add del mod">
          <ac:chgData name="Sarah Balian" userId="b3b060d9-4d34-479b-ad68-688eaebf93c5" providerId="ADAL" clId="{9B042DA4-0ADD-48D5-BFB4-C5A0B63E9E97}" dt="2022-12-20T18:05:55.125" v="384" actId="478"/>
          <ac:spMkLst>
            <pc:docMk/>
            <pc:sldMk cId="3502258445" sldId="283"/>
            <ac:spMk id="4" creationId="{44118A88-0837-C694-573D-AE59BE72C1A9}"/>
          </ac:spMkLst>
        </pc:spChg>
        <pc:spChg chg="del">
          <ac:chgData name="Sarah Balian" userId="b3b060d9-4d34-479b-ad68-688eaebf93c5" providerId="ADAL" clId="{9B042DA4-0ADD-48D5-BFB4-C5A0B63E9E97}" dt="2022-12-20T18:05:52.137" v="383" actId="478"/>
          <ac:spMkLst>
            <pc:docMk/>
            <pc:sldMk cId="3502258445" sldId="283"/>
            <ac:spMk id="11" creationId="{AA7DA90E-F1B1-6A3A-8771-E43E613C537E}"/>
          </ac:spMkLst>
        </pc:spChg>
        <pc:spChg chg="add del mod">
          <ac:chgData name="Sarah Balian" userId="b3b060d9-4d34-479b-ad68-688eaebf93c5" providerId="ADAL" clId="{9B042DA4-0ADD-48D5-BFB4-C5A0B63E9E97}" dt="2022-12-20T18:05:55.125" v="384" actId="478"/>
          <ac:spMkLst>
            <pc:docMk/>
            <pc:sldMk cId="3502258445" sldId="283"/>
            <ac:spMk id="12" creationId="{8D886F3F-4643-6B0B-B4D7-658DFB5038E9}"/>
          </ac:spMkLst>
        </pc:spChg>
        <pc:spChg chg="add mod">
          <ac:chgData name="Sarah Balian" userId="b3b060d9-4d34-479b-ad68-688eaebf93c5" providerId="ADAL" clId="{9B042DA4-0ADD-48D5-BFB4-C5A0B63E9E97}" dt="2022-12-20T18:06:29.919" v="397" actId="1076"/>
          <ac:spMkLst>
            <pc:docMk/>
            <pc:sldMk cId="3502258445" sldId="283"/>
            <ac:spMk id="13" creationId="{F83091F8-0F5F-D10F-4394-FE4CC56FFEE5}"/>
          </ac:spMkLst>
        </pc:spChg>
        <pc:spChg chg="add mod">
          <ac:chgData name="Sarah Balian" userId="b3b060d9-4d34-479b-ad68-688eaebf93c5" providerId="ADAL" clId="{9B042DA4-0ADD-48D5-BFB4-C5A0B63E9E97}" dt="2022-12-20T18:06:29.919" v="397" actId="1076"/>
          <ac:spMkLst>
            <pc:docMk/>
            <pc:sldMk cId="3502258445" sldId="283"/>
            <ac:spMk id="14" creationId="{97516DBD-228E-71D7-395F-84A0E196B6CC}"/>
          </ac:spMkLst>
        </pc:spChg>
        <pc:spChg chg="del">
          <ac:chgData name="Sarah Balian" userId="b3b060d9-4d34-479b-ad68-688eaebf93c5" providerId="ADAL" clId="{9B042DA4-0ADD-48D5-BFB4-C5A0B63E9E97}" dt="2022-12-20T18:05:52.137" v="383" actId="478"/>
          <ac:spMkLst>
            <pc:docMk/>
            <pc:sldMk cId="3502258445" sldId="283"/>
            <ac:spMk id="17" creationId="{5C6B47CA-107B-B3FF-2202-F69F83513340}"/>
          </ac:spMkLst>
        </pc:spChg>
        <pc:graphicFrameChg chg="add mod">
          <ac:chgData name="Sarah Balian" userId="b3b060d9-4d34-479b-ad68-688eaebf93c5" providerId="ADAL" clId="{9B042DA4-0ADD-48D5-BFB4-C5A0B63E9E97}" dt="2022-12-20T18:05:21.182" v="382" actId="207"/>
          <ac:graphicFrameMkLst>
            <pc:docMk/>
            <pc:sldMk cId="3502258445" sldId="283"/>
            <ac:graphicFrameMk id="2" creationId="{3E5EB191-604B-5D0C-0A19-100096219C99}"/>
          </ac:graphicFrameMkLst>
        </pc:graphicFrameChg>
        <pc:graphicFrameChg chg="del">
          <ac:chgData name="Sarah Balian" userId="b3b060d9-4d34-479b-ad68-688eaebf93c5" providerId="ADAL" clId="{9B042DA4-0ADD-48D5-BFB4-C5A0B63E9E97}" dt="2022-12-20T18:02:18.849" v="346" actId="478"/>
          <ac:graphicFrameMkLst>
            <pc:docMk/>
            <pc:sldMk cId="3502258445" sldId="283"/>
            <ac:graphicFrameMk id="9" creationId="{16BB2B36-D329-083C-5198-BEEC5AC12CFA}"/>
          </ac:graphicFrameMkLst>
        </pc:graphicFrameChg>
        <pc:picChg chg="add mod">
          <ac:chgData name="Sarah Balian" userId="b3b060d9-4d34-479b-ad68-688eaebf93c5" providerId="ADAL" clId="{9B042DA4-0ADD-48D5-BFB4-C5A0B63E9E97}" dt="2022-12-20T18:06:34.279" v="398"/>
          <ac:picMkLst>
            <pc:docMk/>
            <pc:sldMk cId="3502258445" sldId="283"/>
            <ac:picMk id="15" creationId="{9A006126-C808-E47C-A1CD-8DF90026E87E}"/>
          </ac:picMkLst>
        </pc:picChg>
      </pc:sldChg>
      <pc:sldChg chg="modSp mod">
        <pc:chgData name="Sarah Balian" userId="b3b060d9-4d34-479b-ad68-688eaebf93c5" providerId="ADAL" clId="{9B042DA4-0ADD-48D5-BFB4-C5A0B63E9E97}" dt="2022-12-21T17:16:25.022" v="3497" actId="6549"/>
        <pc:sldMkLst>
          <pc:docMk/>
          <pc:sldMk cId="1821595124" sldId="286"/>
        </pc:sldMkLst>
        <pc:spChg chg="mod">
          <ac:chgData name="Sarah Balian" userId="b3b060d9-4d34-479b-ad68-688eaebf93c5" providerId="ADAL" clId="{9B042DA4-0ADD-48D5-BFB4-C5A0B63E9E97}" dt="2022-12-21T16:57:33.244" v="3341" actId="20577"/>
          <ac:spMkLst>
            <pc:docMk/>
            <pc:sldMk cId="1821595124" sldId="286"/>
            <ac:spMk id="2" creationId="{F6245169-1799-41CD-B28E-D2D20D16AD73}"/>
          </ac:spMkLst>
        </pc:spChg>
        <pc:spChg chg="mod">
          <ac:chgData name="Sarah Balian" userId="b3b060d9-4d34-479b-ad68-688eaebf93c5" providerId="ADAL" clId="{9B042DA4-0ADD-48D5-BFB4-C5A0B63E9E97}" dt="2022-12-21T17:16:25.022" v="3497" actId="6549"/>
          <ac:spMkLst>
            <pc:docMk/>
            <pc:sldMk cId="1821595124" sldId="286"/>
            <ac:spMk id="3" creationId="{E4FD1E92-5DBC-B105-F246-2355E4FF9A74}"/>
          </ac:spMkLst>
        </pc:spChg>
        <pc:graphicFrameChg chg="mod">
          <ac:chgData name="Sarah Balian" userId="b3b060d9-4d34-479b-ad68-688eaebf93c5" providerId="ADAL" clId="{9B042DA4-0ADD-48D5-BFB4-C5A0B63E9E97}" dt="2022-12-21T17:02:10.455" v="3419"/>
          <ac:graphicFrameMkLst>
            <pc:docMk/>
            <pc:sldMk cId="1821595124" sldId="286"/>
            <ac:graphicFrameMk id="8" creationId="{DE9A6772-C53F-EAE5-A902-BA86493CFD41}"/>
          </ac:graphicFrameMkLst>
        </pc:graphicFrameChg>
      </pc:sldChg>
      <pc:sldChg chg="modSp mod">
        <pc:chgData name="Sarah Balian" userId="b3b060d9-4d34-479b-ad68-688eaebf93c5" providerId="ADAL" clId="{9B042DA4-0ADD-48D5-BFB4-C5A0B63E9E97}" dt="2022-12-21T17:46:48.155" v="3978" actId="1076"/>
        <pc:sldMkLst>
          <pc:docMk/>
          <pc:sldMk cId="3475639167" sldId="289"/>
        </pc:sldMkLst>
        <pc:spChg chg="mod">
          <ac:chgData name="Sarah Balian" userId="b3b060d9-4d34-479b-ad68-688eaebf93c5" providerId="ADAL" clId="{9B042DA4-0ADD-48D5-BFB4-C5A0B63E9E97}" dt="2022-12-21T17:46:48.155" v="3978" actId="1076"/>
          <ac:spMkLst>
            <pc:docMk/>
            <pc:sldMk cId="3475639167" sldId="289"/>
            <ac:spMk id="6" creationId="{3178E49A-AB46-36D7-BE04-40013DE24A2A}"/>
          </ac:spMkLst>
        </pc:spChg>
      </pc:sldChg>
      <pc:sldChg chg="delSp modSp mod">
        <pc:chgData name="Sarah Balian" userId="b3b060d9-4d34-479b-ad68-688eaebf93c5" providerId="ADAL" clId="{9B042DA4-0ADD-48D5-BFB4-C5A0B63E9E97}" dt="2022-12-20T23:50:37.175" v="1283" actId="207"/>
        <pc:sldMkLst>
          <pc:docMk/>
          <pc:sldMk cId="3332005300" sldId="322"/>
        </pc:sldMkLst>
        <pc:spChg chg="mod">
          <ac:chgData name="Sarah Balian" userId="b3b060d9-4d34-479b-ad68-688eaebf93c5" providerId="ADAL" clId="{9B042DA4-0ADD-48D5-BFB4-C5A0B63E9E97}" dt="2022-12-20T23:37:25.797" v="1182" actId="1076"/>
          <ac:spMkLst>
            <pc:docMk/>
            <pc:sldMk cId="3332005300" sldId="322"/>
            <ac:spMk id="2" creationId="{F6245169-1799-41CD-B28E-D2D20D16AD73}"/>
          </ac:spMkLst>
        </pc:spChg>
        <pc:spChg chg="mod">
          <ac:chgData name="Sarah Balian" userId="b3b060d9-4d34-479b-ad68-688eaebf93c5" providerId="ADAL" clId="{9B042DA4-0ADD-48D5-BFB4-C5A0B63E9E97}" dt="2022-12-20T23:48:28.892" v="1266" actId="14100"/>
          <ac:spMkLst>
            <pc:docMk/>
            <pc:sldMk cId="3332005300" sldId="322"/>
            <ac:spMk id="3" creationId="{E4FD1E92-5DBC-B105-F246-2355E4FF9A74}"/>
          </ac:spMkLst>
        </pc:spChg>
        <pc:spChg chg="del">
          <ac:chgData name="Sarah Balian" userId="b3b060d9-4d34-479b-ad68-688eaebf93c5" providerId="ADAL" clId="{9B042DA4-0ADD-48D5-BFB4-C5A0B63E9E97}" dt="2022-12-20T23:36:41.989" v="1120" actId="478"/>
          <ac:spMkLst>
            <pc:docMk/>
            <pc:sldMk cId="3332005300" sldId="322"/>
            <ac:spMk id="5" creationId="{2DB53C78-DA00-2BC5-996C-8D5C0A276C42}"/>
          </ac:spMkLst>
        </pc:spChg>
        <pc:graphicFrameChg chg="mod">
          <ac:chgData name="Sarah Balian" userId="b3b060d9-4d34-479b-ad68-688eaebf93c5" providerId="ADAL" clId="{9B042DA4-0ADD-48D5-BFB4-C5A0B63E9E97}" dt="2022-12-20T23:50:37.175" v="1283" actId="207"/>
          <ac:graphicFrameMkLst>
            <pc:docMk/>
            <pc:sldMk cId="3332005300" sldId="322"/>
            <ac:graphicFrameMk id="6" creationId="{A9A8CC69-E7C7-8BF8-2D2D-ABB1A61EC758}"/>
          </ac:graphicFrameMkLst>
        </pc:graphicFrameChg>
      </pc:sldChg>
      <pc:sldChg chg="del">
        <pc:chgData name="Sarah Balian" userId="b3b060d9-4d34-479b-ad68-688eaebf93c5" providerId="ADAL" clId="{9B042DA4-0ADD-48D5-BFB4-C5A0B63E9E97}" dt="2022-12-20T17:54:43.849" v="229" actId="47"/>
        <pc:sldMkLst>
          <pc:docMk/>
          <pc:sldMk cId="1702557876" sldId="324"/>
        </pc:sldMkLst>
      </pc:sldChg>
      <pc:sldChg chg="addSp delSp modSp mod">
        <pc:chgData name="Sarah Balian" userId="b3b060d9-4d34-479b-ad68-688eaebf93c5" providerId="ADAL" clId="{9B042DA4-0ADD-48D5-BFB4-C5A0B63E9E97}" dt="2022-12-21T00:00:18.696" v="1501" actId="27636"/>
        <pc:sldMkLst>
          <pc:docMk/>
          <pc:sldMk cId="3364805724" sldId="339"/>
        </pc:sldMkLst>
        <pc:spChg chg="mod">
          <ac:chgData name="Sarah Balian" userId="b3b060d9-4d34-479b-ad68-688eaebf93c5" providerId="ADAL" clId="{9B042DA4-0ADD-48D5-BFB4-C5A0B63E9E97}" dt="2022-12-20T23:57:04.095" v="1449" actId="1076"/>
          <ac:spMkLst>
            <pc:docMk/>
            <pc:sldMk cId="3364805724" sldId="339"/>
            <ac:spMk id="2" creationId="{F050121B-D4A7-C426-32A4-BF0987433026}"/>
          </ac:spMkLst>
        </pc:spChg>
        <pc:spChg chg="mod">
          <ac:chgData name="Sarah Balian" userId="b3b060d9-4d34-479b-ad68-688eaebf93c5" providerId="ADAL" clId="{9B042DA4-0ADD-48D5-BFB4-C5A0B63E9E97}" dt="2022-12-21T00:00:18.696" v="1501" actId="27636"/>
          <ac:spMkLst>
            <pc:docMk/>
            <pc:sldMk cId="3364805724" sldId="339"/>
            <ac:spMk id="3" creationId="{B6340F88-FDE5-D8FA-4CB8-7065B97BFE6B}"/>
          </ac:spMkLst>
        </pc:spChg>
        <pc:picChg chg="add mod modCrop">
          <ac:chgData name="Sarah Balian" userId="b3b060d9-4d34-479b-ad68-688eaebf93c5" providerId="ADAL" clId="{9B042DA4-0ADD-48D5-BFB4-C5A0B63E9E97}" dt="2022-12-20T23:57:16.389" v="1450" actId="14100"/>
          <ac:picMkLst>
            <pc:docMk/>
            <pc:sldMk cId="3364805724" sldId="339"/>
            <ac:picMk id="5" creationId="{1F88B73B-EEE1-0183-F124-9B027958F712}"/>
          </ac:picMkLst>
        </pc:picChg>
        <pc:picChg chg="add mod">
          <ac:chgData name="Sarah Balian" userId="b3b060d9-4d34-479b-ad68-688eaebf93c5" providerId="ADAL" clId="{9B042DA4-0ADD-48D5-BFB4-C5A0B63E9E97}" dt="2022-12-20T23:57:16.389" v="1450" actId="14100"/>
          <ac:picMkLst>
            <pc:docMk/>
            <pc:sldMk cId="3364805724" sldId="339"/>
            <ac:picMk id="6" creationId="{AD77C697-B779-6D9D-158A-54003357BF8B}"/>
          </ac:picMkLst>
        </pc:picChg>
        <pc:picChg chg="add mod">
          <ac:chgData name="Sarah Balian" userId="b3b060d9-4d34-479b-ad68-688eaebf93c5" providerId="ADAL" clId="{9B042DA4-0ADD-48D5-BFB4-C5A0B63E9E97}" dt="2022-12-20T23:57:16.389" v="1450" actId="14100"/>
          <ac:picMkLst>
            <pc:docMk/>
            <pc:sldMk cId="3364805724" sldId="339"/>
            <ac:picMk id="7" creationId="{9C297817-C33F-3B47-9958-4CD758B3D999}"/>
          </ac:picMkLst>
        </pc:picChg>
        <pc:picChg chg="add del mod">
          <ac:chgData name="Sarah Balian" userId="b3b060d9-4d34-479b-ad68-688eaebf93c5" providerId="ADAL" clId="{9B042DA4-0ADD-48D5-BFB4-C5A0B63E9E97}" dt="2022-12-20T23:59:27.504" v="1491" actId="478"/>
          <ac:picMkLst>
            <pc:docMk/>
            <pc:sldMk cId="3364805724" sldId="339"/>
            <ac:picMk id="8" creationId="{7673C1B8-9AD6-729B-E684-B10B96A89E65}"/>
          </ac:picMkLst>
        </pc:picChg>
        <pc:picChg chg="add mod">
          <ac:chgData name="Sarah Balian" userId="b3b060d9-4d34-479b-ad68-688eaebf93c5" providerId="ADAL" clId="{9B042DA4-0ADD-48D5-BFB4-C5A0B63E9E97}" dt="2022-12-20T23:57:16.389" v="1450" actId="14100"/>
          <ac:picMkLst>
            <pc:docMk/>
            <pc:sldMk cId="3364805724" sldId="339"/>
            <ac:picMk id="9" creationId="{72BEDD55-7627-F03F-7F65-26D281E6D24B}"/>
          </ac:picMkLst>
        </pc:picChg>
        <pc:picChg chg="add mod">
          <ac:chgData name="Sarah Balian" userId="b3b060d9-4d34-479b-ad68-688eaebf93c5" providerId="ADAL" clId="{9B042DA4-0ADD-48D5-BFB4-C5A0B63E9E97}" dt="2022-12-20T23:57:25.937" v="1468" actId="1036"/>
          <ac:picMkLst>
            <pc:docMk/>
            <pc:sldMk cId="3364805724" sldId="339"/>
            <ac:picMk id="10" creationId="{5C899693-7CC1-8AD2-622E-315E0A3A2881}"/>
          </ac:picMkLst>
        </pc:picChg>
        <pc:picChg chg="add mod">
          <ac:chgData name="Sarah Balian" userId="b3b060d9-4d34-479b-ad68-688eaebf93c5" providerId="ADAL" clId="{9B042DA4-0ADD-48D5-BFB4-C5A0B63E9E97}" dt="2022-12-20T23:57:25.937" v="1468" actId="1036"/>
          <ac:picMkLst>
            <pc:docMk/>
            <pc:sldMk cId="3364805724" sldId="339"/>
            <ac:picMk id="11" creationId="{13889F12-9752-3E30-0276-3182DE0B35FD}"/>
          </ac:picMkLst>
        </pc:picChg>
        <pc:picChg chg="add mod">
          <ac:chgData name="Sarah Balian" userId="b3b060d9-4d34-479b-ad68-688eaebf93c5" providerId="ADAL" clId="{9B042DA4-0ADD-48D5-BFB4-C5A0B63E9E97}" dt="2022-12-20T23:57:25.937" v="1468" actId="1036"/>
          <ac:picMkLst>
            <pc:docMk/>
            <pc:sldMk cId="3364805724" sldId="339"/>
            <ac:picMk id="12" creationId="{81745FEF-8EF0-1D90-070F-7E8D2215A28A}"/>
          </ac:picMkLst>
        </pc:picChg>
        <pc:picChg chg="add mod">
          <ac:chgData name="Sarah Balian" userId="b3b060d9-4d34-479b-ad68-688eaebf93c5" providerId="ADAL" clId="{9B042DA4-0ADD-48D5-BFB4-C5A0B63E9E97}" dt="2022-12-20T23:57:25.937" v="1468" actId="1036"/>
          <ac:picMkLst>
            <pc:docMk/>
            <pc:sldMk cId="3364805724" sldId="339"/>
            <ac:picMk id="13" creationId="{A67CD6B7-75FB-E4D1-7199-72E21C446D10}"/>
          </ac:picMkLst>
        </pc:picChg>
        <pc:picChg chg="add mod">
          <ac:chgData name="Sarah Balian" userId="b3b060d9-4d34-479b-ad68-688eaebf93c5" providerId="ADAL" clId="{9B042DA4-0ADD-48D5-BFB4-C5A0B63E9E97}" dt="2022-12-20T23:57:25.937" v="1468" actId="1036"/>
          <ac:picMkLst>
            <pc:docMk/>
            <pc:sldMk cId="3364805724" sldId="339"/>
            <ac:picMk id="14" creationId="{779E8509-AA90-9C1E-818F-ACFE0164BD35}"/>
          </ac:picMkLst>
        </pc:picChg>
        <pc:picChg chg="add mod modCrop">
          <ac:chgData name="Sarah Balian" userId="b3b060d9-4d34-479b-ad68-688eaebf93c5" providerId="ADAL" clId="{9B042DA4-0ADD-48D5-BFB4-C5A0B63E9E97}" dt="2022-12-20T23:59:36.041" v="1493" actId="1076"/>
          <ac:picMkLst>
            <pc:docMk/>
            <pc:sldMk cId="3364805724" sldId="339"/>
            <ac:picMk id="16" creationId="{4C7F7417-7EC7-B932-F2D0-7AC68429426C}"/>
          </ac:picMkLst>
        </pc:picChg>
        <pc:picChg chg="add mod modCrop">
          <ac:chgData name="Sarah Balian" userId="b3b060d9-4d34-479b-ad68-688eaebf93c5" providerId="ADAL" clId="{9B042DA4-0ADD-48D5-BFB4-C5A0B63E9E97}" dt="2022-12-21T00:00:07.154" v="1499" actId="732"/>
          <ac:picMkLst>
            <pc:docMk/>
            <pc:sldMk cId="3364805724" sldId="339"/>
            <ac:picMk id="17" creationId="{F973C56C-7C50-0575-F0C7-114E0C85A538}"/>
          </ac:picMkLst>
        </pc:picChg>
      </pc:sldChg>
      <pc:sldChg chg="addSp delSp modSp mod">
        <pc:chgData name="Sarah Balian" userId="b3b060d9-4d34-479b-ad68-688eaebf93c5" providerId="ADAL" clId="{9B042DA4-0ADD-48D5-BFB4-C5A0B63E9E97}" dt="2022-12-20T20:53:46.284" v="679" actId="1076"/>
        <pc:sldMkLst>
          <pc:docMk/>
          <pc:sldMk cId="2781894779" sldId="343"/>
        </pc:sldMkLst>
        <pc:spChg chg="mod">
          <ac:chgData name="Sarah Balian" userId="b3b060d9-4d34-479b-ad68-688eaebf93c5" providerId="ADAL" clId="{9B042DA4-0ADD-48D5-BFB4-C5A0B63E9E97}" dt="2022-12-20T18:08:00.527" v="487" actId="20577"/>
          <ac:spMkLst>
            <pc:docMk/>
            <pc:sldMk cId="2781894779" sldId="343"/>
            <ac:spMk id="4" creationId="{2835B22F-59A0-D51F-5B6D-700079BFD428}"/>
          </ac:spMkLst>
        </pc:spChg>
        <pc:spChg chg="mod">
          <ac:chgData name="Sarah Balian" userId="b3b060d9-4d34-479b-ad68-688eaebf93c5" providerId="ADAL" clId="{9B042DA4-0ADD-48D5-BFB4-C5A0B63E9E97}" dt="2022-12-20T18:07:46.307" v="478" actId="20577"/>
          <ac:spMkLst>
            <pc:docMk/>
            <pc:sldMk cId="2781894779" sldId="343"/>
            <ac:spMk id="11" creationId="{FAE75C40-A01E-5362-9F7E-92B20DD3702C}"/>
          </ac:spMkLst>
        </pc:spChg>
        <pc:spChg chg="mod">
          <ac:chgData name="Sarah Balian" userId="b3b060d9-4d34-479b-ad68-688eaebf93c5" providerId="ADAL" clId="{9B042DA4-0ADD-48D5-BFB4-C5A0B63E9E97}" dt="2022-12-20T20:53:42.889" v="678" actId="207"/>
          <ac:spMkLst>
            <pc:docMk/>
            <pc:sldMk cId="2781894779" sldId="343"/>
            <ac:spMk id="17" creationId="{A26086BA-EB13-AEAF-5740-8696C7A3D23D}"/>
          </ac:spMkLst>
        </pc:spChg>
        <pc:spChg chg="mod">
          <ac:chgData name="Sarah Balian" userId="b3b060d9-4d34-479b-ad68-688eaebf93c5" providerId="ADAL" clId="{9B042DA4-0ADD-48D5-BFB4-C5A0B63E9E97}" dt="2022-12-20T20:52:43.856" v="669" actId="207"/>
          <ac:spMkLst>
            <pc:docMk/>
            <pc:sldMk cId="2781894779" sldId="343"/>
            <ac:spMk id="18" creationId="{6EB730F7-D11E-13E3-D394-591543F6F3F4}"/>
          </ac:spMkLst>
        </pc:spChg>
        <pc:spChg chg="mod">
          <ac:chgData name="Sarah Balian" userId="b3b060d9-4d34-479b-ad68-688eaebf93c5" providerId="ADAL" clId="{9B042DA4-0ADD-48D5-BFB4-C5A0B63E9E97}" dt="2022-12-20T20:53:03.779" v="671" actId="207"/>
          <ac:spMkLst>
            <pc:docMk/>
            <pc:sldMk cId="2781894779" sldId="343"/>
            <ac:spMk id="19" creationId="{82B27EF9-3FBD-309B-79E6-6DD1B396B7F2}"/>
          </ac:spMkLst>
        </pc:spChg>
        <pc:spChg chg="mod">
          <ac:chgData name="Sarah Balian" userId="b3b060d9-4d34-479b-ad68-688eaebf93c5" providerId="ADAL" clId="{9B042DA4-0ADD-48D5-BFB4-C5A0B63E9E97}" dt="2022-12-20T20:52:06.421" v="661" actId="207"/>
          <ac:spMkLst>
            <pc:docMk/>
            <pc:sldMk cId="2781894779" sldId="343"/>
            <ac:spMk id="20" creationId="{DFF4D7D1-5531-9052-3A86-E631897C3FF1}"/>
          </ac:spMkLst>
        </pc:spChg>
        <pc:spChg chg="mod">
          <ac:chgData name="Sarah Balian" userId="b3b060d9-4d34-479b-ad68-688eaebf93c5" providerId="ADAL" clId="{9B042DA4-0ADD-48D5-BFB4-C5A0B63E9E97}" dt="2022-12-20T20:51:59.193" v="658" actId="207"/>
          <ac:spMkLst>
            <pc:docMk/>
            <pc:sldMk cId="2781894779" sldId="343"/>
            <ac:spMk id="22" creationId="{79F7DE7F-B6FC-67E3-1062-6A6FF705070C}"/>
          </ac:spMkLst>
        </pc:spChg>
        <pc:spChg chg="mod">
          <ac:chgData name="Sarah Balian" userId="b3b060d9-4d34-479b-ad68-688eaebf93c5" providerId="ADAL" clId="{9B042DA4-0ADD-48D5-BFB4-C5A0B63E9E97}" dt="2022-12-20T20:52:08.861" v="662" actId="207"/>
          <ac:spMkLst>
            <pc:docMk/>
            <pc:sldMk cId="2781894779" sldId="343"/>
            <ac:spMk id="24" creationId="{C50532D2-86D1-EE8B-6A3E-06DE59632923}"/>
          </ac:spMkLst>
        </pc:spChg>
        <pc:spChg chg="mod">
          <ac:chgData name="Sarah Balian" userId="b3b060d9-4d34-479b-ad68-688eaebf93c5" providerId="ADAL" clId="{9B042DA4-0ADD-48D5-BFB4-C5A0B63E9E97}" dt="2022-12-20T20:52:03.701" v="660" actId="207"/>
          <ac:spMkLst>
            <pc:docMk/>
            <pc:sldMk cId="2781894779" sldId="343"/>
            <ac:spMk id="26" creationId="{0CE7C57C-079C-43BE-38DE-8556061A61F0}"/>
          </ac:spMkLst>
        </pc:spChg>
        <pc:spChg chg="mod">
          <ac:chgData name="Sarah Balian" userId="b3b060d9-4d34-479b-ad68-688eaebf93c5" providerId="ADAL" clId="{9B042DA4-0ADD-48D5-BFB4-C5A0B63E9E97}" dt="2022-12-20T20:52:35.115" v="668" actId="207"/>
          <ac:spMkLst>
            <pc:docMk/>
            <pc:sldMk cId="2781894779" sldId="343"/>
            <ac:spMk id="27" creationId="{3B2484F9-7DA9-3B58-5691-5C05CBB4911C}"/>
          </ac:spMkLst>
        </pc:spChg>
        <pc:spChg chg="mod">
          <ac:chgData name="Sarah Balian" userId="b3b060d9-4d34-479b-ad68-688eaebf93c5" providerId="ADAL" clId="{9B042DA4-0ADD-48D5-BFB4-C5A0B63E9E97}" dt="2022-12-20T20:52:20.809" v="664" actId="207"/>
          <ac:spMkLst>
            <pc:docMk/>
            <pc:sldMk cId="2781894779" sldId="343"/>
            <ac:spMk id="28" creationId="{086B88E6-B36D-DA23-F13A-221477F30255}"/>
          </ac:spMkLst>
        </pc:spChg>
        <pc:spChg chg="mod">
          <ac:chgData name="Sarah Balian" userId="b3b060d9-4d34-479b-ad68-688eaebf93c5" providerId="ADAL" clId="{9B042DA4-0ADD-48D5-BFB4-C5A0B63E9E97}" dt="2022-12-20T20:52:13.079" v="663" actId="207"/>
          <ac:spMkLst>
            <pc:docMk/>
            <pc:sldMk cId="2781894779" sldId="343"/>
            <ac:spMk id="29" creationId="{1BF5DB5A-462C-81A6-1C76-D1666FA63B95}"/>
          </ac:spMkLst>
        </pc:spChg>
        <pc:spChg chg="mod">
          <ac:chgData name="Sarah Balian" userId="b3b060d9-4d34-479b-ad68-688eaebf93c5" providerId="ADAL" clId="{9B042DA4-0ADD-48D5-BFB4-C5A0B63E9E97}" dt="2022-12-20T20:52:01.702" v="659" actId="207"/>
          <ac:spMkLst>
            <pc:docMk/>
            <pc:sldMk cId="2781894779" sldId="343"/>
            <ac:spMk id="32" creationId="{E978B757-63B9-7169-1890-A30CE86C7447}"/>
          </ac:spMkLst>
        </pc:spChg>
        <pc:spChg chg="mod">
          <ac:chgData name="Sarah Balian" userId="b3b060d9-4d34-479b-ad68-688eaebf93c5" providerId="ADAL" clId="{9B042DA4-0ADD-48D5-BFB4-C5A0B63E9E97}" dt="2022-12-20T20:53:20.604" v="674" actId="207"/>
          <ac:spMkLst>
            <pc:docMk/>
            <pc:sldMk cId="2781894779" sldId="343"/>
            <ac:spMk id="34" creationId="{DF95CE22-E860-1A14-1666-1A99D7D42037}"/>
          </ac:spMkLst>
        </pc:spChg>
        <pc:spChg chg="mod">
          <ac:chgData name="Sarah Balian" userId="b3b060d9-4d34-479b-ad68-688eaebf93c5" providerId="ADAL" clId="{9B042DA4-0ADD-48D5-BFB4-C5A0B63E9E97}" dt="2022-12-20T20:52:31.214" v="667" actId="207"/>
          <ac:spMkLst>
            <pc:docMk/>
            <pc:sldMk cId="2781894779" sldId="343"/>
            <ac:spMk id="38" creationId="{AD04D305-2F1B-09A1-7316-2CA8AE0B75EB}"/>
          </ac:spMkLst>
        </pc:spChg>
        <pc:spChg chg="mod">
          <ac:chgData name="Sarah Balian" userId="b3b060d9-4d34-479b-ad68-688eaebf93c5" providerId="ADAL" clId="{9B042DA4-0ADD-48D5-BFB4-C5A0B63E9E97}" dt="2022-12-20T20:52:28.292" v="666" actId="207"/>
          <ac:spMkLst>
            <pc:docMk/>
            <pc:sldMk cId="2781894779" sldId="343"/>
            <ac:spMk id="39" creationId="{E8EB246B-21B0-3706-9009-9F756AA23DB1}"/>
          </ac:spMkLst>
        </pc:spChg>
        <pc:spChg chg="mod">
          <ac:chgData name="Sarah Balian" userId="b3b060d9-4d34-479b-ad68-688eaebf93c5" providerId="ADAL" clId="{9B042DA4-0ADD-48D5-BFB4-C5A0B63E9E97}" dt="2022-12-20T20:52:23.744" v="665" actId="207"/>
          <ac:spMkLst>
            <pc:docMk/>
            <pc:sldMk cId="2781894779" sldId="343"/>
            <ac:spMk id="40" creationId="{6A2D8D17-55A6-5F49-0564-5524CA389360}"/>
          </ac:spMkLst>
        </pc:spChg>
        <pc:spChg chg="mod">
          <ac:chgData name="Sarah Balian" userId="b3b060d9-4d34-479b-ad68-688eaebf93c5" providerId="ADAL" clId="{9B042DA4-0ADD-48D5-BFB4-C5A0B63E9E97}" dt="2022-12-20T20:48:17.156" v="642" actId="20577"/>
          <ac:spMkLst>
            <pc:docMk/>
            <pc:sldMk cId="2781894779" sldId="343"/>
            <ac:spMk id="41" creationId="{D668D04A-DECC-8646-63D2-86090C0B6EC2}"/>
          </ac:spMkLst>
        </pc:spChg>
        <pc:spChg chg="mod">
          <ac:chgData name="Sarah Balian" userId="b3b060d9-4d34-479b-ad68-688eaebf93c5" providerId="ADAL" clId="{9B042DA4-0ADD-48D5-BFB4-C5A0B63E9E97}" dt="2022-12-20T20:48:48.293" v="646" actId="20577"/>
          <ac:spMkLst>
            <pc:docMk/>
            <pc:sldMk cId="2781894779" sldId="343"/>
            <ac:spMk id="42" creationId="{CF8A5421-9323-A745-9033-6B0858E056E5}"/>
          </ac:spMkLst>
        </pc:spChg>
        <pc:spChg chg="mod">
          <ac:chgData name="Sarah Balian" userId="b3b060d9-4d34-479b-ad68-688eaebf93c5" providerId="ADAL" clId="{9B042DA4-0ADD-48D5-BFB4-C5A0B63E9E97}" dt="2022-12-20T20:47:53.222" v="632" actId="20577"/>
          <ac:spMkLst>
            <pc:docMk/>
            <pc:sldMk cId="2781894779" sldId="343"/>
            <ac:spMk id="43" creationId="{B7FC13D1-752F-56B6-5609-2A21E3445535}"/>
          </ac:spMkLst>
        </pc:spChg>
        <pc:spChg chg="mod">
          <ac:chgData name="Sarah Balian" userId="b3b060d9-4d34-479b-ad68-688eaebf93c5" providerId="ADAL" clId="{9B042DA4-0ADD-48D5-BFB4-C5A0B63E9E97}" dt="2022-12-20T20:50:19.316" v="650" actId="20577"/>
          <ac:spMkLst>
            <pc:docMk/>
            <pc:sldMk cId="2781894779" sldId="343"/>
            <ac:spMk id="44" creationId="{4BC63EFC-51D8-5205-E29F-01514C838175}"/>
          </ac:spMkLst>
        </pc:spChg>
        <pc:spChg chg="mod">
          <ac:chgData name="Sarah Balian" userId="b3b060d9-4d34-479b-ad68-688eaebf93c5" providerId="ADAL" clId="{9B042DA4-0ADD-48D5-BFB4-C5A0B63E9E97}" dt="2022-12-20T20:33:39.113" v="605" actId="20577"/>
          <ac:spMkLst>
            <pc:docMk/>
            <pc:sldMk cId="2781894779" sldId="343"/>
            <ac:spMk id="45" creationId="{BBE6A571-B611-7C03-DEE0-82AB9841B25B}"/>
          </ac:spMkLst>
        </pc:spChg>
        <pc:spChg chg="mod">
          <ac:chgData name="Sarah Balian" userId="b3b060d9-4d34-479b-ad68-688eaebf93c5" providerId="ADAL" clId="{9B042DA4-0ADD-48D5-BFB4-C5A0B63E9E97}" dt="2022-12-20T20:48:26.724" v="644" actId="20577"/>
          <ac:spMkLst>
            <pc:docMk/>
            <pc:sldMk cId="2781894779" sldId="343"/>
            <ac:spMk id="46" creationId="{42DF423A-99C8-4EB4-85E6-B227F5AC86CF}"/>
          </ac:spMkLst>
        </pc:spChg>
        <pc:spChg chg="mod">
          <ac:chgData name="Sarah Balian" userId="b3b060d9-4d34-479b-ad68-688eaebf93c5" providerId="ADAL" clId="{9B042DA4-0ADD-48D5-BFB4-C5A0B63E9E97}" dt="2022-12-20T20:46:56.418" v="623" actId="20577"/>
          <ac:spMkLst>
            <pc:docMk/>
            <pc:sldMk cId="2781894779" sldId="343"/>
            <ac:spMk id="47" creationId="{1A54FE55-9EA8-7040-3CAE-58A0BC0B5A7A}"/>
          </ac:spMkLst>
        </pc:spChg>
        <pc:spChg chg="mod">
          <ac:chgData name="Sarah Balian" userId="b3b060d9-4d34-479b-ad68-688eaebf93c5" providerId="ADAL" clId="{9B042DA4-0ADD-48D5-BFB4-C5A0B63E9E97}" dt="2022-12-20T20:47:26.142" v="628" actId="20577"/>
          <ac:spMkLst>
            <pc:docMk/>
            <pc:sldMk cId="2781894779" sldId="343"/>
            <ac:spMk id="48" creationId="{C745E97A-7FD6-1663-C9EC-826AD8D437D1}"/>
          </ac:spMkLst>
        </pc:spChg>
        <pc:spChg chg="mod">
          <ac:chgData name="Sarah Balian" userId="b3b060d9-4d34-479b-ad68-688eaebf93c5" providerId="ADAL" clId="{9B042DA4-0ADD-48D5-BFB4-C5A0B63E9E97}" dt="2022-12-20T20:47:33.413" v="630" actId="20577"/>
          <ac:spMkLst>
            <pc:docMk/>
            <pc:sldMk cId="2781894779" sldId="343"/>
            <ac:spMk id="49" creationId="{5A089B96-6EB7-40E6-B695-CA14F03E510E}"/>
          </ac:spMkLst>
        </pc:spChg>
        <pc:spChg chg="mod">
          <ac:chgData name="Sarah Balian" userId="b3b060d9-4d34-479b-ad68-688eaebf93c5" providerId="ADAL" clId="{9B042DA4-0ADD-48D5-BFB4-C5A0B63E9E97}" dt="2022-12-20T20:53:46.284" v="679" actId="1076"/>
          <ac:spMkLst>
            <pc:docMk/>
            <pc:sldMk cId="2781894779" sldId="343"/>
            <ac:spMk id="50" creationId="{B4A38A1D-ED77-E4A3-DF60-1B2D80DD4252}"/>
          </ac:spMkLst>
        </pc:spChg>
        <pc:spChg chg="mod">
          <ac:chgData name="Sarah Balian" userId="b3b060d9-4d34-479b-ad68-688eaebf93c5" providerId="ADAL" clId="{9B042DA4-0ADD-48D5-BFB4-C5A0B63E9E97}" dt="2022-12-20T20:46:27.976" v="618" actId="20577"/>
          <ac:spMkLst>
            <pc:docMk/>
            <pc:sldMk cId="2781894779" sldId="343"/>
            <ac:spMk id="51" creationId="{3D949BF7-3246-03FC-D71D-FF2B194A5867}"/>
          </ac:spMkLst>
        </pc:spChg>
        <pc:spChg chg="mod">
          <ac:chgData name="Sarah Balian" userId="b3b060d9-4d34-479b-ad68-688eaebf93c5" providerId="ADAL" clId="{9B042DA4-0ADD-48D5-BFB4-C5A0B63E9E97}" dt="2022-12-20T20:46:34.812" v="620" actId="20577"/>
          <ac:spMkLst>
            <pc:docMk/>
            <pc:sldMk cId="2781894779" sldId="343"/>
            <ac:spMk id="52" creationId="{D73A6417-5A8E-992C-44F0-86E234C17E10}"/>
          </ac:spMkLst>
        </pc:spChg>
        <pc:spChg chg="mod">
          <ac:chgData name="Sarah Balian" userId="b3b060d9-4d34-479b-ad68-688eaebf93c5" providerId="ADAL" clId="{9B042DA4-0ADD-48D5-BFB4-C5A0B63E9E97}" dt="2022-12-20T20:48:10.531" v="640" actId="20577"/>
          <ac:spMkLst>
            <pc:docMk/>
            <pc:sldMk cId="2781894779" sldId="343"/>
            <ac:spMk id="53" creationId="{34E58A3B-6C41-24E5-AFB9-0CC8E52DFFBF}"/>
          </ac:spMkLst>
        </pc:spChg>
        <pc:spChg chg="mod">
          <ac:chgData name="Sarah Balian" userId="b3b060d9-4d34-479b-ad68-688eaebf93c5" providerId="ADAL" clId="{9B042DA4-0ADD-48D5-BFB4-C5A0B63E9E97}" dt="2022-12-20T20:46:15.206" v="617" actId="20577"/>
          <ac:spMkLst>
            <pc:docMk/>
            <pc:sldMk cId="2781894779" sldId="343"/>
            <ac:spMk id="54" creationId="{3C62B939-790C-DB0F-0CF6-1E2C6F585ED4}"/>
          </ac:spMkLst>
        </pc:spChg>
        <pc:spChg chg="mod">
          <ac:chgData name="Sarah Balian" userId="b3b060d9-4d34-479b-ad68-688eaebf93c5" providerId="ADAL" clId="{9B042DA4-0ADD-48D5-BFB4-C5A0B63E9E97}" dt="2022-12-20T20:50:51.314" v="653" actId="20577"/>
          <ac:spMkLst>
            <pc:docMk/>
            <pc:sldMk cId="2781894779" sldId="343"/>
            <ac:spMk id="55" creationId="{16C6B6BA-7222-2A46-CA43-30A3DC2F40E5}"/>
          </ac:spMkLst>
        </pc:spChg>
        <pc:spChg chg="del">
          <ac:chgData name="Sarah Balian" userId="b3b060d9-4d34-479b-ad68-688eaebf93c5" providerId="ADAL" clId="{9B042DA4-0ADD-48D5-BFB4-C5A0B63E9E97}" dt="2022-12-20T18:08:24.453" v="534" actId="478"/>
          <ac:spMkLst>
            <pc:docMk/>
            <pc:sldMk cId="2781894779" sldId="343"/>
            <ac:spMk id="56" creationId="{86DA3428-A2E6-7961-02DF-4DFFA860A7F2}"/>
          </ac:spMkLst>
        </pc:spChg>
        <pc:spChg chg="mod">
          <ac:chgData name="Sarah Balian" userId="b3b060d9-4d34-479b-ad68-688eaebf93c5" providerId="ADAL" clId="{9B042DA4-0ADD-48D5-BFB4-C5A0B63E9E97}" dt="2022-12-20T20:51:15.262" v="657" actId="20577"/>
          <ac:spMkLst>
            <pc:docMk/>
            <pc:sldMk cId="2781894779" sldId="343"/>
            <ac:spMk id="59" creationId="{4D135624-874F-7303-6186-F1323F30C5AA}"/>
          </ac:spMkLst>
        </pc:spChg>
        <pc:spChg chg="mod">
          <ac:chgData name="Sarah Balian" userId="b3b060d9-4d34-479b-ad68-688eaebf93c5" providerId="ADAL" clId="{9B042DA4-0ADD-48D5-BFB4-C5A0B63E9E97}" dt="2022-12-20T20:53:09.348" v="672" actId="1076"/>
          <ac:spMkLst>
            <pc:docMk/>
            <pc:sldMk cId="2781894779" sldId="343"/>
            <ac:spMk id="60" creationId="{283A431F-66DE-56D0-6F8C-E197CA434994}"/>
          </ac:spMkLst>
        </pc:spChg>
        <pc:spChg chg="mod">
          <ac:chgData name="Sarah Balian" userId="b3b060d9-4d34-479b-ad68-688eaebf93c5" providerId="ADAL" clId="{9B042DA4-0ADD-48D5-BFB4-C5A0B63E9E97}" dt="2022-12-20T20:48:35.672" v="645" actId="20577"/>
          <ac:spMkLst>
            <pc:docMk/>
            <pc:sldMk cId="2781894779" sldId="343"/>
            <ac:spMk id="61" creationId="{13D1EBF7-3808-CC4B-C914-B34A82C02B00}"/>
          </ac:spMkLst>
        </pc:spChg>
        <pc:spChg chg="mod">
          <ac:chgData name="Sarah Balian" userId="b3b060d9-4d34-479b-ad68-688eaebf93c5" providerId="ADAL" clId="{9B042DA4-0ADD-48D5-BFB4-C5A0B63E9E97}" dt="2022-12-20T20:53:27.599" v="675" actId="1076"/>
          <ac:spMkLst>
            <pc:docMk/>
            <pc:sldMk cId="2781894779" sldId="343"/>
            <ac:spMk id="1033" creationId="{3CD9B410-05B2-6138-6911-D2332C745AC9}"/>
          </ac:spMkLst>
        </pc:spChg>
        <pc:spChg chg="mod">
          <ac:chgData name="Sarah Balian" userId="b3b060d9-4d34-479b-ad68-688eaebf93c5" providerId="ADAL" clId="{9B042DA4-0ADD-48D5-BFB4-C5A0B63E9E97}" dt="2022-12-20T20:53:30.118" v="676" actId="1076"/>
          <ac:spMkLst>
            <pc:docMk/>
            <pc:sldMk cId="2781894779" sldId="343"/>
            <ac:spMk id="1034" creationId="{7DB997D1-C003-D6C6-1F18-F0F31FEDDA4D}"/>
          </ac:spMkLst>
        </pc:spChg>
        <pc:spChg chg="mod">
          <ac:chgData name="Sarah Balian" userId="b3b060d9-4d34-479b-ad68-688eaebf93c5" providerId="ADAL" clId="{9B042DA4-0ADD-48D5-BFB4-C5A0B63E9E97}" dt="2022-12-20T20:50:13.176" v="649" actId="20577"/>
          <ac:spMkLst>
            <pc:docMk/>
            <pc:sldMk cId="2781894779" sldId="343"/>
            <ac:spMk id="1035" creationId="{505D2889-80F3-69CB-1B35-181142E76EFB}"/>
          </ac:spMkLst>
        </pc:spChg>
        <pc:spChg chg="mod">
          <ac:chgData name="Sarah Balian" userId="b3b060d9-4d34-479b-ad68-688eaebf93c5" providerId="ADAL" clId="{9B042DA4-0ADD-48D5-BFB4-C5A0B63E9E97}" dt="2022-12-20T20:47:18.325" v="627" actId="20577"/>
          <ac:spMkLst>
            <pc:docMk/>
            <pc:sldMk cId="2781894779" sldId="343"/>
            <ac:spMk id="1036" creationId="{857DBFB8-A839-2B3D-F992-3D5B522A6EDA}"/>
          </ac:spMkLst>
        </pc:spChg>
        <pc:spChg chg="mod">
          <ac:chgData name="Sarah Balian" userId="b3b060d9-4d34-479b-ad68-688eaebf93c5" providerId="ADAL" clId="{9B042DA4-0ADD-48D5-BFB4-C5A0B63E9E97}" dt="2022-12-20T20:48:00.860" v="635" actId="20577"/>
          <ac:spMkLst>
            <pc:docMk/>
            <pc:sldMk cId="2781894779" sldId="343"/>
            <ac:spMk id="1037" creationId="{A619D19B-59AC-7D09-4061-FA84E7FB471A}"/>
          </ac:spMkLst>
        </pc:spChg>
        <pc:spChg chg="mod">
          <ac:chgData name="Sarah Balian" userId="b3b060d9-4d34-479b-ad68-688eaebf93c5" providerId="ADAL" clId="{9B042DA4-0ADD-48D5-BFB4-C5A0B63E9E97}" dt="2022-12-20T20:50:04.076" v="648" actId="20577"/>
          <ac:spMkLst>
            <pc:docMk/>
            <pc:sldMk cId="2781894779" sldId="343"/>
            <ac:spMk id="1038" creationId="{5909F8BF-9101-628B-51F4-11674CFA84EF}"/>
          </ac:spMkLst>
        </pc:spChg>
        <pc:spChg chg="mod">
          <ac:chgData name="Sarah Balian" userId="b3b060d9-4d34-479b-ad68-688eaebf93c5" providerId="ADAL" clId="{9B042DA4-0ADD-48D5-BFB4-C5A0B63E9E97}" dt="2022-12-20T20:47:42.395" v="631" actId="6549"/>
          <ac:spMkLst>
            <pc:docMk/>
            <pc:sldMk cId="2781894779" sldId="343"/>
            <ac:spMk id="1041" creationId="{EDDDA1C2-40F2-C465-D3BB-2E406CC881AB}"/>
          </ac:spMkLst>
        </pc:spChg>
        <pc:spChg chg="mod">
          <ac:chgData name="Sarah Balian" userId="b3b060d9-4d34-479b-ad68-688eaebf93c5" providerId="ADAL" clId="{9B042DA4-0ADD-48D5-BFB4-C5A0B63E9E97}" dt="2022-12-20T20:33:22.277" v="604" actId="20577"/>
          <ac:spMkLst>
            <pc:docMk/>
            <pc:sldMk cId="2781894779" sldId="343"/>
            <ac:spMk id="1046" creationId="{8A57591F-F75D-FBB3-BD7E-757A1AFC2F44}"/>
          </ac:spMkLst>
        </pc:spChg>
        <pc:picChg chg="add mod">
          <ac:chgData name="Sarah Balian" userId="b3b060d9-4d34-479b-ad68-688eaebf93c5" providerId="ADAL" clId="{9B042DA4-0ADD-48D5-BFB4-C5A0B63E9E97}" dt="2022-12-20T18:07:26.406" v="444"/>
          <ac:picMkLst>
            <pc:docMk/>
            <pc:sldMk cId="2781894779" sldId="343"/>
            <ac:picMk id="2" creationId="{9F71A652-D374-CF22-D24D-00A3F91BD05B}"/>
          </ac:picMkLst>
        </pc:picChg>
      </pc:sldChg>
      <pc:sldChg chg="addSp delSp modSp mod">
        <pc:chgData name="Sarah Balian" userId="b3b060d9-4d34-479b-ad68-688eaebf93c5" providerId="ADAL" clId="{9B042DA4-0ADD-48D5-BFB4-C5A0B63E9E97}" dt="2022-12-20T17:57:18.783" v="276" actId="1076"/>
        <pc:sldMkLst>
          <pc:docMk/>
          <pc:sldMk cId="587045458" sldId="351"/>
        </pc:sldMkLst>
        <pc:spChg chg="mod">
          <ac:chgData name="Sarah Balian" userId="b3b060d9-4d34-479b-ad68-688eaebf93c5" providerId="ADAL" clId="{9B042DA4-0ADD-48D5-BFB4-C5A0B63E9E97}" dt="2022-12-20T17:55:23.461" v="261" actId="14100"/>
          <ac:spMkLst>
            <pc:docMk/>
            <pc:sldMk cId="587045458" sldId="351"/>
            <ac:spMk id="2" creationId="{F6245169-1799-41CD-B28E-D2D20D16AD73}"/>
          </ac:spMkLst>
        </pc:spChg>
        <pc:spChg chg="del">
          <ac:chgData name="Sarah Balian" userId="b3b060d9-4d34-479b-ad68-688eaebf93c5" providerId="ADAL" clId="{9B042DA4-0ADD-48D5-BFB4-C5A0B63E9E97}" dt="2022-12-20T17:55:04.159" v="255" actId="478"/>
          <ac:spMkLst>
            <pc:docMk/>
            <pc:sldMk cId="587045458" sldId="351"/>
            <ac:spMk id="3" creationId="{E4FD1E92-5DBC-B105-F246-2355E4FF9A74}"/>
          </ac:spMkLst>
        </pc:spChg>
        <pc:spChg chg="del">
          <ac:chgData name="Sarah Balian" userId="b3b060d9-4d34-479b-ad68-688eaebf93c5" providerId="ADAL" clId="{9B042DA4-0ADD-48D5-BFB4-C5A0B63E9E97}" dt="2022-12-20T17:54:50.076" v="230" actId="478"/>
          <ac:spMkLst>
            <pc:docMk/>
            <pc:sldMk cId="587045458" sldId="351"/>
            <ac:spMk id="5" creationId="{355175CA-46B0-BA63-25E8-590B108C08AC}"/>
          </ac:spMkLst>
        </pc:spChg>
        <pc:spChg chg="del">
          <ac:chgData name="Sarah Balian" userId="b3b060d9-4d34-479b-ad68-688eaebf93c5" providerId="ADAL" clId="{9B042DA4-0ADD-48D5-BFB4-C5A0B63E9E97}" dt="2022-12-20T17:54:54.594" v="233" actId="478"/>
          <ac:spMkLst>
            <pc:docMk/>
            <pc:sldMk cId="587045458" sldId="351"/>
            <ac:spMk id="6" creationId="{E2176CB9-D0A7-65C2-5536-CC45BF10399E}"/>
          </ac:spMkLst>
        </pc:spChg>
        <pc:spChg chg="add del mod">
          <ac:chgData name="Sarah Balian" userId="b3b060d9-4d34-479b-ad68-688eaebf93c5" providerId="ADAL" clId="{9B042DA4-0ADD-48D5-BFB4-C5A0B63E9E97}" dt="2022-12-20T17:55:08.671" v="258" actId="478"/>
          <ac:spMkLst>
            <pc:docMk/>
            <pc:sldMk cId="587045458" sldId="351"/>
            <ac:spMk id="11" creationId="{90E9720D-40B4-0DE9-15A4-DD393082D45D}"/>
          </ac:spMkLst>
        </pc:spChg>
        <pc:spChg chg="add mod">
          <ac:chgData name="Sarah Balian" userId="b3b060d9-4d34-479b-ad68-688eaebf93c5" providerId="ADAL" clId="{9B042DA4-0ADD-48D5-BFB4-C5A0B63E9E97}" dt="2022-12-20T17:57:18.783" v="276" actId="1076"/>
          <ac:spMkLst>
            <pc:docMk/>
            <pc:sldMk cId="587045458" sldId="351"/>
            <ac:spMk id="12" creationId="{143DDE12-C2E7-AE3E-25D3-4C0553EC6B18}"/>
          </ac:spMkLst>
        </pc:spChg>
        <pc:graphicFrameChg chg="add del mod">
          <ac:chgData name="Sarah Balian" userId="b3b060d9-4d34-479b-ad68-688eaebf93c5" providerId="ADAL" clId="{9B042DA4-0ADD-48D5-BFB4-C5A0B63E9E97}" dt="2022-12-20T17:56:51.103" v="275"/>
          <ac:graphicFrameMkLst>
            <pc:docMk/>
            <pc:sldMk cId="587045458" sldId="351"/>
            <ac:graphicFrameMk id="9" creationId="{16BB2B36-D329-083C-5198-BEEC5AC12CFA}"/>
          </ac:graphicFrameMkLst>
        </pc:graphicFrameChg>
        <pc:cxnChg chg="del">
          <ac:chgData name="Sarah Balian" userId="b3b060d9-4d34-479b-ad68-688eaebf93c5" providerId="ADAL" clId="{9B042DA4-0ADD-48D5-BFB4-C5A0B63E9E97}" dt="2022-12-20T17:54:51.295" v="231" actId="478"/>
          <ac:cxnSpMkLst>
            <pc:docMk/>
            <pc:sldMk cId="587045458" sldId="351"/>
            <ac:cxnSpMk id="8" creationId="{242B6FC0-FAF7-B549-2D1D-27B3A155C80A}"/>
          </ac:cxnSpMkLst>
        </pc:cxnChg>
        <pc:cxnChg chg="del">
          <ac:chgData name="Sarah Balian" userId="b3b060d9-4d34-479b-ad68-688eaebf93c5" providerId="ADAL" clId="{9B042DA4-0ADD-48D5-BFB4-C5A0B63E9E97}" dt="2022-12-20T17:54:53.017" v="232" actId="478"/>
          <ac:cxnSpMkLst>
            <pc:docMk/>
            <pc:sldMk cId="587045458" sldId="351"/>
            <ac:cxnSpMk id="10" creationId="{AE7C3343-9B98-6473-58CC-689CAA71F9A3}"/>
          </ac:cxnSpMkLst>
        </pc:cxnChg>
      </pc:sldChg>
      <pc:sldChg chg="del">
        <pc:chgData name="Sarah Balian" userId="b3b060d9-4d34-479b-ad68-688eaebf93c5" providerId="ADAL" clId="{9B042DA4-0ADD-48D5-BFB4-C5A0B63E9E97}" dt="2022-12-21T14:45:49.297" v="2319" actId="47"/>
        <pc:sldMkLst>
          <pc:docMk/>
          <pc:sldMk cId="2848752032" sldId="352"/>
        </pc:sldMkLst>
      </pc:sldChg>
      <pc:sldChg chg="addSp modSp mod ord">
        <pc:chgData name="Sarah Balian" userId="b3b060d9-4d34-479b-ad68-688eaebf93c5" providerId="ADAL" clId="{9B042DA4-0ADD-48D5-BFB4-C5A0B63E9E97}" dt="2022-12-21T14:18:49.663" v="2015" actId="20577"/>
        <pc:sldMkLst>
          <pc:docMk/>
          <pc:sldMk cId="3383364338" sldId="353"/>
        </pc:sldMkLst>
        <pc:spChg chg="mod">
          <ac:chgData name="Sarah Balian" userId="b3b060d9-4d34-479b-ad68-688eaebf93c5" providerId="ADAL" clId="{9B042DA4-0ADD-48D5-BFB4-C5A0B63E9E97}" dt="2022-12-21T00:36:52.958" v="1859" actId="20577"/>
          <ac:spMkLst>
            <pc:docMk/>
            <pc:sldMk cId="3383364338" sldId="353"/>
            <ac:spMk id="2" creationId="{F6245169-1799-41CD-B28E-D2D20D16AD73}"/>
          </ac:spMkLst>
        </pc:spChg>
        <pc:spChg chg="add mod">
          <ac:chgData name="Sarah Balian" userId="b3b060d9-4d34-479b-ad68-688eaebf93c5" providerId="ADAL" clId="{9B042DA4-0ADD-48D5-BFB4-C5A0B63E9E97}" dt="2022-12-21T14:18:37.050" v="2011" actId="1076"/>
          <ac:spMkLst>
            <pc:docMk/>
            <pc:sldMk cId="3383364338" sldId="353"/>
            <ac:spMk id="3" creationId="{D5D865AD-CC70-8F27-D0C3-D86B160B9B62}"/>
          </ac:spMkLst>
        </pc:spChg>
        <pc:spChg chg="mod">
          <ac:chgData name="Sarah Balian" userId="b3b060d9-4d34-479b-ad68-688eaebf93c5" providerId="ADAL" clId="{9B042DA4-0ADD-48D5-BFB4-C5A0B63E9E97}" dt="2022-12-21T00:42:42.026" v="1895" actId="20577"/>
          <ac:spMkLst>
            <pc:docMk/>
            <pc:sldMk cId="3383364338" sldId="353"/>
            <ac:spMk id="8" creationId="{3EFE8A50-771E-49B9-ECC6-CDA29387FFE8}"/>
          </ac:spMkLst>
        </pc:spChg>
        <pc:spChg chg="add mod">
          <ac:chgData name="Sarah Balian" userId="b3b060d9-4d34-479b-ad68-688eaebf93c5" providerId="ADAL" clId="{9B042DA4-0ADD-48D5-BFB4-C5A0B63E9E97}" dt="2022-12-21T14:18:19.380" v="2008" actId="1076"/>
          <ac:spMkLst>
            <pc:docMk/>
            <pc:sldMk cId="3383364338" sldId="353"/>
            <ac:spMk id="9" creationId="{82178695-9D8A-F30D-E387-76A46539E30F}"/>
          </ac:spMkLst>
        </pc:spChg>
        <pc:spChg chg="add mod">
          <ac:chgData name="Sarah Balian" userId="b3b060d9-4d34-479b-ad68-688eaebf93c5" providerId="ADAL" clId="{9B042DA4-0ADD-48D5-BFB4-C5A0B63E9E97}" dt="2022-12-21T14:18:49.663" v="2015" actId="20577"/>
          <ac:spMkLst>
            <pc:docMk/>
            <pc:sldMk cId="3383364338" sldId="353"/>
            <ac:spMk id="10" creationId="{06DCD10B-32F6-455C-28EB-CC926E3C292F}"/>
          </ac:spMkLst>
        </pc:spChg>
        <pc:graphicFrameChg chg="mod">
          <ac:chgData name="Sarah Balian" userId="b3b060d9-4d34-479b-ad68-688eaebf93c5" providerId="ADAL" clId="{9B042DA4-0ADD-48D5-BFB4-C5A0B63E9E97}" dt="2022-12-21T14:18:25.815" v="2010" actId="1076"/>
          <ac:graphicFrameMkLst>
            <pc:docMk/>
            <pc:sldMk cId="3383364338" sldId="353"/>
            <ac:graphicFrameMk id="21" creationId="{9673CC04-08CC-5578-D046-2CD1CE6E0EBA}"/>
          </ac:graphicFrameMkLst>
        </pc:graphicFrameChg>
        <pc:cxnChg chg="add mod">
          <ac:chgData name="Sarah Balian" userId="b3b060d9-4d34-479b-ad68-688eaebf93c5" providerId="ADAL" clId="{9B042DA4-0ADD-48D5-BFB4-C5A0B63E9E97}" dt="2022-12-21T14:15:47.683" v="1967" actId="14100"/>
          <ac:cxnSpMkLst>
            <pc:docMk/>
            <pc:sldMk cId="3383364338" sldId="353"/>
            <ac:cxnSpMk id="4" creationId="{D04B9959-8687-5C2A-5663-2AA8309F2D66}"/>
          </ac:cxnSpMkLst>
        </pc:cxnChg>
      </pc:sldChg>
      <pc:sldChg chg="addSp delSp modSp add mod">
        <pc:chgData name="Sarah Balian" userId="b3b060d9-4d34-479b-ad68-688eaebf93c5" providerId="ADAL" clId="{9B042DA4-0ADD-48D5-BFB4-C5A0B63E9E97}" dt="2022-12-20T21:26:12.036" v="729" actId="1076"/>
        <pc:sldMkLst>
          <pc:docMk/>
          <pc:sldMk cId="2042778756" sldId="354"/>
        </pc:sldMkLst>
        <pc:spChg chg="mod">
          <ac:chgData name="Sarah Balian" userId="b3b060d9-4d34-479b-ad68-688eaebf93c5" providerId="ADAL" clId="{9B042DA4-0ADD-48D5-BFB4-C5A0B63E9E97}" dt="2022-12-20T18:08:08.421" v="498" actId="20577"/>
          <ac:spMkLst>
            <pc:docMk/>
            <pc:sldMk cId="2042778756" sldId="354"/>
            <ac:spMk id="4" creationId="{2835B22F-59A0-D51F-5B6D-700079BFD428}"/>
          </ac:spMkLst>
        </pc:spChg>
        <pc:spChg chg="mod">
          <ac:chgData name="Sarah Balian" userId="b3b060d9-4d34-479b-ad68-688eaebf93c5" providerId="ADAL" clId="{9B042DA4-0ADD-48D5-BFB4-C5A0B63E9E97}" dt="2022-12-20T18:08:16.344" v="532" actId="20577"/>
          <ac:spMkLst>
            <pc:docMk/>
            <pc:sldMk cId="2042778756" sldId="354"/>
            <ac:spMk id="11" creationId="{FAE75C40-A01E-5362-9F7E-92B20DD3702C}"/>
          </ac:spMkLst>
        </pc:spChg>
        <pc:spChg chg="mod">
          <ac:chgData name="Sarah Balian" userId="b3b060d9-4d34-479b-ad68-688eaebf93c5" providerId="ADAL" clId="{9B042DA4-0ADD-48D5-BFB4-C5A0B63E9E97}" dt="2022-12-20T21:25:44.694" v="725" actId="207"/>
          <ac:spMkLst>
            <pc:docMk/>
            <pc:sldMk cId="2042778756" sldId="354"/>
            <ac:spMk id="17" creationId="{A26086BA-EB13-AEAF-5740-8696C7A3D23D}"/>
          </ac:spMkLst>
        </pc:spChg>
        <pc:spChg chg="mod">
          <ac:chgData name="Sarah Balian" userId="b3b060d9-4d34-479b-ad68-688eaebf93c5" providerId="ADAL" clId="{9B042DA4-0ADD-48D5-BFB4-C5A0B63E9E97}" dt="2022-12-20T21:25:21.598" v="720" actId="207"/>
          <ac:spMkLst>
            <pc:docMk/>
            <pc:sldMk cId="2042778756" sldId="354"/>
            <ac:spMk id="19" creationId="{82B27EF9-3FBD-309B-79E6-6DD1B396B7F2}"/>
          </ac:spMkLst>
        </pc:spChg>
        <pc:spChg chg="mod">
          <ac:chgData name="Sarah Balian" userId="b3b060d9-4d34-479b-ad68-688eaebf93c5" providerId="ADAL" clId="{9B042DA4-0ADD-48D5-BFB4-C5A0B63E9E97}" dt="2022-12-20T21:24:48.470" v="714" actId="207"/>
          <ac:spMkLst>
            <pc:docMk/>
            <pc:sldMk cId="2042778756" sldId="354"/>
            <ac:spMk id="20" creationId="{DFF4D7D1-5531-9052-3A86-E631897C3FF1}"/>
          </ac:spMkLst>
        </pc:spChg>
        <pc:spChg chg="mod">
          <ac:chgData name="Sarah Balian" userId="b3b060d9-4d34-479b-ad68-688eaebf93c5" providerId="ADAL" clId="{9B042DA4-0ADD-48D5-BFB4-C5A0B63E9E97}" dt="2022-12-20T21:24:44.532" v="713" actId="207"/>
          <ac:spMkLst>
            <pc:docMk/>
            <pc:sldMk cId="2042778756" sldId="354"/>
            <ac:spMk id="23" creationId="{FB08A05E-566E-4B8C-CEE8-9AB1A3EC8EFD}"/>
          </ac:spMkLst>
        </pc:spChg>
        <pc:spChg chg="mod">
          <ac:chgData name="Sarah Balian" userId="b3b060d9-4d34-479b-ad68-688eaebf93c5" providerId="ADAL" clId="{9B042DA4-0ADD-48D5-BFB4-C5A0B63E9E97}" dt="2022-12-20T21:25:31.824" v="722" actId="207"/>
          <ac:spMkLst>
            <pc:docMk/>
            <pc:sldMk cId="2042778756" sldId="354"/>
            <ac:spMk id="24" creationId="{C50532D2-86D1-EE8B-6A3E-06DE59632923}"/>
          </ac:spMkLst>
        </pc:spChg>
        <pc:spChg chg="mod">
          <ac:chgData name="Sarah Balian" userId="b3b060d9-4d34-479b-ad68-688eaebf93c5" providerId="ADAL" clId="{9B042DA4-0ADD-48D5-BFB4-C5A0B63E9E97}" dt="2022-12-20T21:25:58.426" v="727" actId="207"/>
          <ac:spMkLst>
            <pc:docMk/>
            <pc:sldMk cId="2042778756" sldId="354"/>
            <ac:spMk id="25" creationId="{9286E2F4-7211-1053-F8E4-62BDD171BC13}"/>
          </ac:spMkLst>
        </pc:spChg>
        <pc:spChg chg="mod">
          <ac:chgData name="Sarah Balian" userId="b3b060d9-4d34-479b-ad68-688eaebf93c5" providerId="ADAL" clId="{9B042DA4-0ADD-48D5-BFB4-C5A0B63E9E97}" dt="2022-12-20T21:24:54.340" v="715" actId="207"/>
          <ac:spMkLst>
            <pc:docMk/>
            <pc:sldMk cId="2042778756" sldId="354"/>
            <ac:spMk id="27" creationId="{3B2484F9-7DA9-3B58-5691-5C05CBB4911C}"/>
          </ac:spMkLst>
        </pc:spChg>
        <pc:spChg chg="mod">
          <ac:chgData name="Sarah Balian" userId="b3b060d9-4d34-479b-ad68-688eaebf93c5" providerId="ADAL" clId="{9B042DA4-0ADD-48D5-BFB4-C5A0B63E9E97}" dt="2022-12-20T21:25:00.085" v="716" actId="207"/>
          <ac:spMkLst>
            <pc:docMk/>
            <pc:sldMk cId="2042778756" sldId="354"/>
            <ac:spMk id="30" creationId="{70AA0F01-213A-E2F6-7512-A7938C78CB69}"/>
          </ac:spMkLst>
        </pc:spChg>
        <pc:spChg chg="mod">
          <ac:chgData name="Sarah Balian" userId="b3b060d9-4d34-479b-ad68-688eaebf93c5" providerId="ADAL" clId="{9B042DA4-0ADD-48D5-BFB4-C5A0B63E9E97}" dt="2022-12-20T21:26:04.401" v="728" actId="207"/>
          <ac:spMkLst>
            <pc:docMk/>
            <pc:sldMk cId="2042778756" sldId="354"/>
            <ac:spMk id="31" creationId="{A67A114E-0910-BD77-04C3-779B7C7BED6A}"/>
          </ac:spMkLst>
        </pc:spChg>
        <pc:spChg chg="mod">
          <ac:chgData name="Sarah Balian" userId="b3b060d9-4d34-479b-ad68-688eaebf93c5" providerId="ADAL" clId="{9B042DA4-0ADD-48D5-BFB4-C5A0B63E9E97}" dt="2022-12-20T21:24:41.193" v="712" actId="207"/>
          <ac:spMkLst>
            <pc:docMk/>
            <pc:sldMk cId="2042778756" sldId="354"/>
            <ac:spMk id="32" creationId="{E978B757-63B9-7169-1890-A30CE86C7447}"/>
          </ac:spMkLst>
        </pc:spChg>
        <pc:spChg chg="mod">
          <ac:chgData name="Sarah Balian" userId="b3b060d9-4d34-479b-ad68-688eaebf93c5" providerId="ADAL" clId="{9B042DA4-0ADD-48D5-BFB4-C5A0B63E9E97}" dt="2022-12-20T21:25:13.130" v="718" actId="207"/>
          <ac:spMkLst>
            <pc:docMk/>
            <pc:sldMk cId="2042778756" sldId="354"/>
            <ac:spMk id="34" creationId="{DF95CE22-E860-1A14-1666-1A99D7D42037}"/>
          </ac:spMkLst>
        </pc:spChg>
        <pc:spChg chg="mod">
          <ac:chgData name="Sarah Balian" userId="b3b060d9-4d34-479b-ad68-688eaebf93c5" providerId="ADAL" clId="{9B042DA4-0ADD-48D5-BFB4-C5A0B63E9E97}" dt="2022-12-20T21:25:17.583" v="719" actId="207"/>
          <ac:spMkLst>
            <pc:docMk/>
            <pc:sldMk cId="2042778756" sldId="354"/>
            <ac:spMk id="39" creationId="{E8EB246B-21B0-3706-9009-9F756AA23DB1}"/>
          </ac:spMkLst>
        </pc:spChg>
        <pc:spChg chg="mod">
          <ac:chgData name="Sarah Balian" userId="b3b060d9-4d34-479b-ad68-688eaebf93c5" providerId="ADAL" clId="{9B042DA4-0ADD-48D5-BFB4-C5A0B63E9E97}" dt="2022-12-20T21:21:58.880" v="698" actId="20577"/>
          <ac:spMkLst>
            <pc:docMk/>
            <pc:sldMk cId="2042778756" sldId="354"/>
            <ac:spMk id="41" creationId="{D668D04A-DECC-8646-63D2-86090C0B6EC2}"/>
          </ac:spMkLst>
        </pc:spChg>
        <pc:spChg chg="mod">
          <ac:chgData name="Sarah Balian" userId="b3b060d9-4d34-479b-ad68-688eaebf93c5" providerId="ADAL" clId="{9B042DA4-0ADD-48D5-BFB4-C5A0B63E9E97}" dt="2022-12-20T21:22:25.373" v="704" actId="20577"/>
          <ac:spMkLst>
            <pc:docMk/>
            <pc:sldMk cId="2042778756" sldId="354"/>
            <ac:spMk id="42" creationId="{CF8A5421-9323-A745-9033-6B0858E056E5}"/>
          </ac:spMkLst>
        </pc:spChg>
        <pc:spChg chg="mod">
          <ac:chgData name="Sarah Balian" userId="b3b060d9-4d34-479b-ad68-688eaebf93c5" providerId="ADAL" clId="{9B042DA4-0ADD-48D5-BFB4-C5A0B63E9E97}" dt="2022-12-20T21:21:11.743" v="694" actId="20577"/>
          <ac:spMkLst>
            <pc:docMk/>
            <pc:sldMk cId="2042778756" sldId="354"/>
            <ac:spMk id="43" creationId="{B7FC13D1-752F-56B6-5609-2A21E3445535}"/>
          </ac:spMkLst>
        </pc:spChg>
        <pc:spChg chg="mod">
          <ac:chgData name="Sarah Balian" userId="b3b060d9-4d34-479b-ad68-688eaebf93c5" providerId="ADAL" clId="{9B042DA4-0ADD-48D5-BFB4-C5A0B63E9E97}" dt="2022-12-20T21:25:37.288" v="723" actId="1076"/>
          <ac:spMkLst>
            <pc:docMk/>
            <pc:sldMk cId="2042778756" sldId="354"/>
            <ac:spMk id="44" creationId="{4BC63EFC-51D8-5205-E29F-01514C838175}"/>
          </ac:spMkLst>
        </pc:spChg>
        <pc:spChg chg="mod">
          <ac:chgData name="Sarah Balian" userId="b3b060d9-4d34-479b-ad68-688eaebf93c5" providerId="ADAL" clId="{9B042DA4-0ADD-48D5-BFB4-C5A0B63E9E97}" dt="2022-12-20T21:01:35.726" v="681" actId="20577"/>
          <ac:spMkLst>
            <pc:docMk/>
            <pc:sldMk cId="2042778756" sldId="354"/>
            <ac:spMk id="45" creationId="{BBE6A571-B611-7C03-DEE0-82AB9841B25B}"/>
          </ac:spMkLst>
        </pc:spChg>
        <pc:spChg chg="mod">
          <ac:chgData name="Sarah Balian" userId="b3b060d9-4d34-479b-ad68-688eaebf93c5" providerId="ADAL" clId="{9B042DA4-0ADD-48D5-BFB4-C5A0B63E9E97}" dt="2022-12-20T21:22:06.505" v="699" actId="20577"/>
          <ac:spMkLst>
            <pc:docMk/>
            <pc:sldMk cId="2042778756" sldId="354"/>
            <ac:spMk id="46" creationId="{42DF423A-99C8-4EB4-85E6-B227F5AC86CF}"/>
          </ac:spMkLst>
        </pc:spChg>
        <pc:spChg chg="mod">
          <ac:chgData name="Sarah Balian" userId="b3b060d9-4d34-479b-ad68-688eaebf93c5" providerId="ADAL" clId="{9B042DA4-0ADD-48D5-BFB4-C5A0B63E9E97}" dt="2022-12-20T21:06:16.759" v="686" actId="20577"/>
          <ac:spMkLst>
            <pc:docMk/>
            <pc:sldMk cId="2042778756" sldId="354"/>
            <ac:spMk id="47" creationId="{1A54FE55-9EA8-7040-3CAE-58A0BC0B5A7A}"/>
          </ac:spMkLst>
        </pc:spChg>
        <pc:spChg chg="mod">
          <ac:chgData name="Sarah Balian" userId="b3b060d9-4d34-479b-ad68-688eaebf93c5" providerId="ADAL" clId="{9B042DA4-0ADD-48D5-BFB4-C5A0B63E9E97}" dt="2022-12-20T21:20:39.332" v="691" actId="6549"/>
          <ac:spMkLst>
            <pc:docMk/>
            <pc:sldMk cId="2042778756" sldId="354"/>
            <ac:spMk id="48" creationId="{C745E97A-7FD6-1663-C9EC-826AD8D437D1}"/>
          </ac:spMkLst>
        </pc:spChg>
        <pc:spChg chg="mod">
          <ac:chgData name="Sarah Balian" userId="b3b060d9-4d34-479b-ad68-688eaebf93c5" providerId="ADAL" clId="{9B042DA4-0ADD-48D5-BFB4-C5A0B63E9E97}" dt="2022-12-20T21:20:48.103" v="692" actId="20577"/>
          <ac:spMkLst>
            <pc:docMk/>
            <pc:sldMk cId="2042778756" sldId="354"/>
            <ac:spMk id="49" creationId="{5A089B96-6EB7-40E6-B695-CA14F03E510E}"/>
          </ac:spMkLst>
        </pc:spChg>
        <pc:spChg chg="mod">
          <ac:chgData name="Sarah Balian" userId="b3b060d9-4d34-479b-ad68-688eaebf93c5" providerId="ADAL" clId="{9B042DA4-0ADD-48D5-BFB4-C5A0B63E9E97}" dt="2022-12-20T21:25:48.859" v="726" actId="1076"/>
          <ac:spMkLst>
            <pc:docMk/>
            <pc:sldMk cId="2042778756" sldId="354"/>
            <ac:spMk id="50" creationId="{B4A38A1D-ED77-E4A3-DF60-1B2D80DD4252}"/>
          </ac:spMkLst>
        </pc:spChg>
        <pc:spChg chg="mod">
          <ac:chgData name="Sarah Balian" userId="b3b060d9-4d34-479b-ad68-688eaebf93c5" providerId="ADAL" clId="{9B042DA4-0ADD-48D5-BFB4-C5A0B63E9E97}" dt="2022-12-20T21:01:51.406" v="683" actId="20577"/>
          <ac:spMkLst>
            <pc:docMk/>
            <pc:sldMk cId="2042778756" sldId="354"/>
            <ac:spMk id="51" creationId="{3D949BF7-3246-03FC-D71D-FF2B194A5867}"/>
          </ac:spMkLst>
        </pc:spChg>
        <pc:spChg chg="mod">
          <ac:chgData name="Sarah Balian" userId="b3b060d9-4d34-479b-ad68-688eaebf93c5" providerId="ADAL" clId="{9B042DA4-0ADD-48D5-BFB4-C5A0B63E9E97}" dt="2022-12-20T21:05:19.962" v="684" actId="20577"/>
          <ac:spMkLst>
            <pc:docMk/>
            <pc:sldMk cId="2042778756" sldId="354"/>
            <ac:spMk id="52" creationId="{D73A6417-5A8E-992C-44F0-86E234C17E10}"/>
          </ac:spMkLst>
        </pc:spChg>
        <pc:spChg chg="mod">
          <ac:chgData name="Sarah Balian" userId="b3b060d9-4d34-479b-ad68-688eaebf93c5" providerId="ADAL" clId="{9B042DA4-0ADD-48D5-BFB4-C5A0B63E9E97}" dt="2022-12-20T21:21:51.667" v="697" actId="20577"/>
          <ac:spMkLst>
            <pc:docMk/>
            <pc:sldMk cId="2042778756" sldId="354"/>
            <ac:spMk id="53" creationId="{34E58A3B-6C41-24E5-AFB9-0CC8E52DFFBF}"/>
          </ac:spMkLst>
        </pc:spChg>
        <pc:spChg chg="mod">
          <ac:chgData name="Sarah Balian" userId="b3b060d9-4d34-479b-ad68-688eaebf93c5" providerId="ADAL" clId="{9B042DA4-0ADD-48D5-BFB4-C5A0B63E9E97}" dt="2022-12-20T21:01:43.853" v="682" actId="20577"/>
          <ac:spMkLst>
            <pc:docMk/>
            <pc:sldMk cId="2042778756" sldId="354"/>
            <ac:spMk id="54" creationId="{3C62B939-790C-DB0F-0CF6-1E2C6F585ED4}"/>
          </ac:spMkLst>
        </pc:spChg>
        <pc:spChg chg="mod">
          <ac:chgData name="Sarah Balian" userId="b3b060d9-4d34-479b-ad68-688eaebf93c5" providerId="ADAL" clId="{9B042DA4-0ADD-48D5-BFB4-C5A0B63E9E97}" dt="2022-12-20T21:23:06.756" v="709" actId="20577"/>
          <ac:spMkLst>
            <pc:docMk/>
            <pc:sldMk cId="2042778756" sldId="354"/>
            <ac:spMk id="55" creationId="{16C6B6BA-7222-2A46-CA43-30A3DC2F40E5}"/>
          </ac:spMkLst>
        </pc:spChg>
        <pc:spChg chg="del">
          <ac:chgData name="Sarah Balian" userId="b3b060d9-4d34-479b-ad68-688eaebf93c5" providerId="ADAL" clId="{9B042DA4-0ADD-48D5-BFB4-C5A0B63E9E97}" dt="2022-12-20T18:08:19.333" v="533" actId="478"/>
          <ac:spMkLst>
            <pc:docMk/>
            <pc:sldMk cId="2042778756" sldId="354"/>
            <ac:spMk id="56" creationId="{86DA3428-A2E6-7961-02DF-4DFFA860A7F2}"/>
          </ac:spMkLst>
        </pc:spChg>
        <pc:spChg chg="mod">
          <ac:chgData name="Sarah Balian" userId="b3b060d9-4d34-479b-ad68-688eaebf93c5" providerId="ADAL" clId="{9B042DA4-0ADD-48D5-BFB4-C5A0B63E9E97}" dt="2022-12-20T21:20:28.963" v="690" actId="20577"/>
          <ac:spMkLst>
            <pc:docMk/>
            <pc:sldMk cId="2042778756" sldId="354"/>
            <ac:spMk id="59" creationId="{4D135624-874F-7303-6186-F1323F30C5AA}"/>
          </ac:spMkLst>
        </pc:spChg>
        <pc:spChg chg="mod">
          <ac:chgData name="Sarah Balian" userId="b3b060d9-4d34-479b-ad68-688eaebf93c5" providerId="ADAL" clId="{9B042DA4-0ADD-48D5-BFB4-C5A0B63E9E97}" dt="2022-12-20T21:05:31" v="685" actId="20577"/>
          <ac:spMkLst>
            <pc:docMk/>
            <pc:sldMk cId="2042778756" sldId="354"/>
            <ac:spMk id="60" creationId="{283A431F-66DE-56D0-6F8C-E197CA434994}"/>
          </ac:spMkLst>
        </pc:spChg>
        <pc:spChg chg="mod">
          <ac:chgData name="Sarah Balian" userId="b3b060d9-4d34-479b-ad68-688eaebf93c5" providerId="ADAL" clId="{9B042DA4-0ADD-48D5-BFB4-C5A0B63E9E97}" dt="2022-12-20T21:22:16.316" v="702" actId="20577"/>
          <ac:spMkLst>
            <pc:docMk/>
            <pc:sldMk cId="2042778756" sldId="354"/>
            <ac:spMk id="61" creationId="{13D1EBF7-3808-CC4B-C914-B34A82C02B00}"/>
          </ac:spMkLst>
        </pc:spChg>
        <pc:spChg chg="mod">
          <ac:chgData name="Sarah Balian" userId="b3b060d9-4d34-479b-ad68-688eaebf93c5" providerId="ADAL" clId="{9B042DA4-0ADD-48D5-BFB4-C5A0B63E9E97}" dt="2022-12-20T21:25:06.355" v="717" actId="1076"/>
          <ac:spMkLst>
            <pc:docMk/>
            <pc:sldMk cId="2042778756" sldId="354"/>
            <ac:spMk id="1033" creationId="{3CD9B410-05B2-6138-6911-D2332C745AC9}"/>
          </ac:spMkLst>
        </pc:spChg>
        <pc:spChg chg="mod">
          <ac:chgData name="Sarah Balian" userId="b3b060d9-4d34-479b-ad68-688eaebf93c5" providerId="ADAL" clId="{9B042DA4-0ADD-48D5-BFB4-C5A0B63E9E97}" dt="2022-12-20T21:22:57.823" v="708" actId="20577"/>
          <ac:spMkLst>
            <pc:docMk/>
            <pc:sldMk cId="2042778756" sldId="354"/>
            <ac:spMk id="1034" creationId="{7DB997D1-C003-D6C6-1F18-F0F31FEDDA4D}"/>
          </ac:spMkLst>
        </pc:spChg>
        <pc:spChg chg="mod">
          <ac:chgData name="Sarah Balian" userId="b3b060d9-4d34-479b-ad68-688eaebf93c5" providerId="ADAL" clId="{9B042DA4-0ADD-48D5-BFB4-C5A0B63E9E97}" dt="2022-12-20T21:22:47.093" v="706" actId="6549"/>
          <ac:spMkLst>
            <pc:docMk/>
            <pc:sldMk cId="2042778756" sldId="354"/>
            <ac:spMk id="1035" creationId="{505D2889-80F3-69CB-1B35-181142E76EFB}"/>
          </ac:spMkLst>
        </pc:spChg>
        <pc:spChg chg="mod">
          <ac:chgData name="Sarah Balian" userId="b3b060d9-4d34-479b-ad68-688eaebf93c5" providerId="ADAL" clId="{9B042DA4-0ADD-48D5-BFB4-C5A0B63E9E97}" dt="2022-12-20T21:26:12.036" v="729" actId="1076"/>
          <ac:spMkLst>
            <pc:docMk/>
            <pc:sldMk cId="2042778756" sldId="354"/>
            <ac:spMk id="1036" creationId="{857DBFB8-A839-2B3D-F992-3D5B522A6EDA}"/>
          </ac:spMkLst>
        </pc:spChg>
        <pc:spChg chg="mod">
          <ac:chgData name="Sarah Balian" userId="b3b060d9-4d34-479b-ad68-688eaebf93c5" providerId="ADAL" clId="{9B042DA4-0ADD-48D5-BFB4-C5A0B63E9E97}" dt="2022-12-20T21:21:21.411" v="695" actId="20577"/>
          <ac:spMkLst>
            <pc:docMk/>
            <pc:sldMk cId="2042778756" sldId="354"/>
            <ac:spMk id="1037" creationId="{A619D19B-59AC-7D09-4061-FA84E7FB471A}"/>
          </ac:spMkLst>
        </pc:spChg>
        <pc:spChg chg="mod">
          <ac:chgData name="Sarah Balian" userId="b3b060d9-4d34-479b-ad68-688eaebf93c5" providerId="ADAL" clId="{9B042DA4-0ADD-48D5-BFB4-C5A0B63E9E97}" dt="2022-12-20T21:22:33.409" v="705" actId="20577"/>
          <ac:spMkLst>
            <pc:docMk/>
            <pc:sldMk cId="2042778756" sldId="354"/>
            <ac:spMk id="1038" creationId="{5909F8BF-9101-628B-51F4-11674CFA84EF}"/>
          </ac:spMkLst>
        </pc:spChg>
        <pc:spChg chg="mod">
          <ac:chgData name="Sarah Balian" userId="b3b060d9-4d34-479b-ad68-688eaebf93c5" providerId="ADAL" clId="{9B042DA4-0ADD-48D5-BFB4-C5A0B63E9E97}" dt="2022-12-20T21:20:59.142" v="693" actId="6549"/>
          <ac:spMkLst>
            <pc:docMk/>
            <pc:sldMk cId="2042778756" sldId="354"/>
            <ac:spMk id="1041" creationId="{EDDDA1C2-40F2-C465-D3BB-2E406CC881AB}"/>
          </ac:spMkLst>
        </pc:spChg>
        <pc:spChg chg="mod">
          <ac:chgData name="Sarah Balian" userId="b3b060d9-4d34-479b-ad68-688eaebf93c5" providerId="ADAL" clId="{9B042DA4-0ADD-48D5-BFB4-C5A0B63E9E97}" dt="2022-12-20T20:54:02.119" v="680" actId="20577"/>
          <ac:spMkLst>
            <pc:docMk/>
            <pc:sldMk cId="2042778756" sldId="354"/>
            <ac:spMk id="1046" creationId="{8A57591F-F75D-FBB3-BD7E-757A1AFC2F44}"/>
          </ac:spMkLst>
        </pc:spChg>
        <pc:picChg chg="add mod">
          <ac:chgData name="Sarah Balian" userId="b3b060d9-4d34-479b-ad68-688eaebf93c5" providerId="ADAL" clId="{9B042DA4-0ADD-48D5-BFB4-C5A0B63E9E97}" dt="2022-12-20T18:07:27.744" v="445"/>
          <ac:picMkLst>
            <pc:docMk/>
            <pc:sldMk cId="2042778756" sldId="354"/>
            <ac:picMk id="2" creationId="{612B2EF6-7254-4954-F9C1-DAFFDFF1E0AE}"/>
          </ac:picMkLst>
        </pc:picChg>
      </pc:sldChg>
      <pc:sldChg chg="addSp delSp modSp add mod ord">
        <pc:chgData name="Sarah Balian" userId="b3b060d9-4d34-479b-ad68-688eaebf93c5" providerId="ADAL" clId="{9B042DA4-0ADD-48D5-BFB4-C5A0B63E9E97}" dt="2022-12-20T20:20:43.885" v="602" actId="207"/>
        <pc:sldMkLst>
          <pc:docMk/>
          <pc:sldMk cId="564221537" sldId="355"/>
        </pc:sldMkLst>
        <pc:spChg chg="mod">
          <ac:chgData name="Sarah Balian" userId="b3b060d9-4d34-479b-ad68-688eaebf93c5" providerId="ADAL" clId="{9B042DA4-0ADD-48D5-BFB4-C5A0B63E9E97}" dt="2022-12-20T18:07:07.367" v="415" actId="20577"/>
          <ac:spMkLst>
            <pc:docMk/>
            <pc:sldMk cId="564221537" sldId="355"/>
            <ac:spMk id="4" creationId="{2835B22F-59A0-D51F-5B6D-700079BFD428}"/>
          </ac:spMkLst>
        </pc:spChg>
        <pc:spChg chg="mod">
          <ac:chgData name="Sarah Balian" userId="b3b060d9-4d34-479b-ad68-688eaebf93c5" providerId="ADAL" clId="{9B042DA4-0ADD-48D5-BFB4-C5A0B63E9E97}" dt="2022-12-20T18:07:17.654" v="442" actId="20577"/>
          <ac:spMkLst>
            <pc:docMk/>
            <pc:sldMk cId="564221537" sldId="355"/>
            <ac:spMk id="11" creationId="{FAE75C40-A01E-5362-9F7E-92B20DD3702C}"/>
          </ac:spMkLst>
        </pc:spChg>
        <pc:spChg chg="mod">
          <ac:chgData name="Sarah Balian" userId="b3b060d9-4d34-479b-ad68-688eaebf93c5" providerId="ADAL" clId="{9B042DA4-0ADD-48D5-BFB4-C5A0B63E9E97}" dt="2022-12-20T20:20:43.885" v="602" actId="207"/>
          <ac:spMkLst>
            <pc:docMk/>
            <pc:sldMk cId="564221537" sldId="355"/>
            <ac:spMk id="17" creationId="{A26086BA-EB13-AEAF-5740-8696C7A3D23D}"/>
          </ac:spMkLst>
        </pc:spChg>
        <pc:spChg chg="mod">
          <ac:chgData name="Sarah Balian" userId="b3b060d9-4d34-479b-ad68-688eaebf93c5" providerId="ADAL" clId="{9B042DA4-0ADD-48D5-BFB4-C5A0B63E9E97}" dt="2022-12-20T20:19:35.452" v="595" actId="207"/>
          <ac:spMkLst>
            <pc:docMk/>
            <pc:sldMk cId="564221537" sldId="355"/>
            <ac:spMk id="22" creationId="{79F7DE7F-B6FC-67E3-1062-6A6FF705070C}"/>
          </ac:spMkLst>
        </pc:spChg>
        <pc:spChg chg="mod">
          <ac:chgData name="Sarah Balian" userId="b3b060d9-4d34-479b-ad68-688eaebf93c5" providerId="ADAL" clId="{9B042DA4-0ADD-48D5-BFB4-C5A0B63E9E97}" dt="2022-12-20T20:19:14.058" v="592" actId="207"/>
          <ac:spMkLst>
            <pc:docMk/>
            <pc:sldMk cId="564221537" sldId="355"/>
            <ac:spMk id="24" creationId="{C50532D2-86D1-EE8B-6A3E-06DE59632923}"/>
          </ac:spMkLst>
        </pc:spChg>
        <pc:spChg chg="mod">
          <ac:chgData name="Sarah Balian" userId="b3b060d9-4d34-479b-ad68-688eaebf93c5" providerId="ADAL" clId="{9B042DA4-0ADD-48D5-BFB4-C5A0B63E9E97}" dt="2022-12-20T20:20:35.498" v="600" actId="207"/>
          <ac:spMkLst>
            <pc:docMk/>
            <pc:sldMk cId="564221537" sldId="355"/>
            <ac:spMk id="27" creationId="{3B2484F9-7DA9-3B58-5691-5C05CBB4911C}"/>
          </ac:spMkLst>
        </pc:spChg>
        <pc:spChg chg="mod">
          <ac:chgData name="Sarah Balian" userId="b3b060d9-4d34-479b-ad68-688eaebf93c5" providerId="ADAL" clId="{9B042DA4-0ADD-48D5-BFB4-C5A0B63E9E97}" dt="2022-12-20T20:20:14.595" v="598" actId="207"/>
          <ac:spMkLst>
            <pc:docMk/>
            <pc:sldMk cId="564221537" sldId="355"/>
            <ac:spMk id="28" creationId="{086B88E6-B36D-DA23-F13A-221477F30255}"/>
          </ac:spMkLst>
        </pc:spChg>
        <pc:spChg chg="mod">
          <ac:chgData name="Sarah Balian" userId="b3b060d9-4d34-479b-ad68-688eaebf93c5" providerId="ADAL" clId="{9B042DA4-0ADD-48D5-BFB4-C5A0B63E9E97}" dt="2022-12-20T20:20:04.868" v="596" actId="207"/>
          <ac:spMkLst>
            <pc:docMk/>
            <pc:sldMk cId="564221537" sldId="355"/>
            <ac:spMk id="29" creationId="{1BF5DB5A-462C-81A6-1C76-D1666FA63B95}"/>
          </ac:spMkLst>
        </pc:spChg>
        <pc:spChg chg="mod">
          <ac:chgData name="Sarah Balian" userId="b3b060d9-4d34-479b-ad68-688eaebf93c5" providerId="ADAL" clId="{9B042DA4-0ADD-48D5-BFB4-C5A0B63E9E97}" dt="2022-12-20T20:20:29.552" v="599" actId="207"/>
          <ac:spMkLst>
            <pc:docMk/>
            <pc:sldMk cId="564221537" sldId="355"/>
            <ac:spMk id="31" creationId="{A67A114E-0910-BD77-04C3-779B7C7BED6A}"/>
          </ac:spMkLst>
        </pc:spChg>
        <pc:spChg chg="mod">
          <ac:chgData name="Sarah Balian" userId="b3b060d9-4d34-479b-ad68-688eaebf93c5" providerId="ADAL" clId="{9B042DA4-0ADD-48D5-BFB4-C5A0B63E9E97}" dt="2022-12-20T20:20:37.865" v="601" actId="207"/>
          <ac:spMkLst>
            <pc:docMk/>
            <pc:sldMk cId="564221537" sldId="355"/>
            <ac:spMk id="36" creationId="{3A6045E7-8748-CF8A-A9B5-1479A6021893}"/>
          </ac:spMkLst>
        </pc:spChg>
        <pc:spChg chg="mod">
          <ac:chgData name="Sarah Balian" userId="b3b060d9-4d34-479b-ad68-688eaebf93c5" providerId="ADAL" clId="{9B042DA4-0ADD-48D5-BFB4-C5A0B63E9E97}" dt="2022-12-20T20:20:10.881" v="597" actId="207"/>
          <ac:spMkLst>
            <pc:docMk/>
            <pc:sldMk cId="564221537" sldId="355"/>
            <ac:spMk id="40" creationId="{6A2D8D17-55A6-5F49-0564-5524CA389360}"/>
          </ac:spMkLst>
        </pc:spChg>
        <pc:spChg chg="mod">
          <ac:chgData name="Sarah Balian" userId="b3b060d9-4d34-479b-ad68-688eaebf93c5" providerId="ADAL" clId="{9B042DA4-0ADD-48D5-BFB4-C5A0B63E9E97}" dt="2022-12-20T20:15:32.003" v="568" actId="20577"/>
          <ac:spMkLst>
            <pc:docMk/>
            <pc:sldMk cId="564221537" sldId="355"/>
            <ac:spMk id="41" creationId="{D668D04A-DECC-8646-63D2-86090C0B6EC2}"/>
          </ac:spMkLst>
        </pc:spChg>
        <pc:spChg chg="mod">
          <ac:chgData name="Sarah Balian" userId="b3b060d9-4d34-479b-ad68-688eaebf93c5" providerId="ADAL" clId="{9B042DA4-0ADD-48D5-BFB4-C5A0B63E9E97}" dt="2022-12-20T20:16:00.079" v="574" actId="20577"/>
          <ac:spMkLst>
            <pc:docMk/>
            <pc:sldMk cId="564221537" sldId="355"/>
            <ac:spMk id="42" creationId="{CF8A5421-9323-A745-9033-6B0858E056E5}"/>
          </ac:spMkLst>
        </pc:spChg>
        <pc:spChg chg="mod">
          <ac:chgData name="Sarah Balian" userId="b3b060d9-4d34-479b-ad68-688eaebf93c5" providerId="ADAL" clId="{9B042DA4-0ADD-48D5-BFB4-C5A0B63E9E97}" dt="2022-12-20T20:14:51.433" v="561" actId="20577"/>
          <ac:spMkLst>
            <pc:docMk/>
            <pc:sldMk cId="564221537" sldId="355"/>
            <ac:spMk id="43" creationId="{B7FC13D1-752F-56B6-5609-2A21E3445535}"/>
          </ac:spMkLst>
        </pc:spChg>
        <pc:spChg chg="mod">
          <ac:chgData name="Sarah Balian" userId="b3b060d9-4d34-479b-ad68-688eaebf93c5" providerId="ADAL" clId="{9B042DA4-0ADD-48D5-BFB4-C5A0B63E9E97}" dt="2022-12-20T20:19:21.937" v="593" actId="1076"/>
          <ac:spMkLst>
            <pc:docMk/>
            <pc:sldMk cId="564221537" sldId="355"/>
            <ac:spMk id="44" creationId="{4BC63EFC-51D8-5205-E29F-01514C838175}"/>
          </ac:spMkLst>
        </pc:spChg>
        <pc:spChg chg="mod">
          <ac:chgData name="Sarah Balian" userId="b3b060d9-4d34-479b-ad68-688eaebf93c5" providerId="ADAL" clId="{9B042DA4-0ADD-48D5-BFB4-C5A0B63E9E97}" dt="2022-12-20T20:11:38.472" v="536" actId="20577"/>
          <ac:spMkLst>
            <pc:docMk/>
            <pc:sldMk cId="564221537" sldId="355"/>
            <ac:spMk id="45" creationId="{BBE6A571-B611-7C03-DEE0-82AB9841B25B}"/>
          </ac:spMkLst>
        </pc:spChg>
        <pc:spChg chg="mod">
          <ac:chgData name="Sarah Balian" userId="b3b060d9-4d34-479b-ad68-688eaebf93c5" providerId="ADAL" clId="{9B042DA4-0ADD-48D5-BFB4-C5A0B63E9E97}" dt="2022-12-20T20:15:40.198" v="570" actId="20577"/>
          <ac:spMkLst>
            <pc:docMk/>
            <pc:sldMk cId="564221537" sldId="355"/>
            <ac:spMk id="46" creationId="{42DF423A-99C8-4EB4-85E6-B227F5AC86CF}"/>
          </ac:spMkLst>
        </pc:spChg>
        <pc:spChg chg="mod">
          <ac:chgData name="Sarah Balian" userId="b3b060d9-4d34-479b-ad68-688eaebf93c5" providerId="ADAL" clId="{9B042DA4-0ADD-48D5-BFB4-C5A0B63E9E97}" dt="2022-12-20T20:12:19.823" v="545" actId="20577"/>
          <ac:spMkLst>
            <pc:docMk/>
            <pc:sldMk cId="564221537" sldId="355"/>
            <ac:spMk id="47" creationId="{1A54FE55-9EA8-7040-3CAE-58A0BC0B5A7A}"/>
          </ac:spMkLst>
        </pc:spChg>
        <pc:spChg chg="mod">
          <ac:chgData name="Sarah Balian" userId="b3b060d9-4d34-479b-ad68-688eaebf93c5" providerId="ADAL" clId="{9B042DA4-0ADD-48D5-BFB4-C5A0B63E9E97}" dt="2022-12-20T20:13:08.440" v="555" actId="20577"/>
          <ac:spMkLst>
            <pc:docMk/>
            <pc:sldMk cId="564221537" sldId="355"/>
            <ac:spMk id="48" creationId="{C745E97A-7FD6-1663-C9EC-826AD8D437D1}"/>
          </ac:spMkLst>
        </pc:spChg>
        <pc:spChg chg="mod">
          <ac:chgData name="Sarah Balian" userId="b3b060d9-4d34-479b-ad68-688eaebf93c5" providerId="ADAL" clId="{9B042DA4-0ADD-48D5-BFB4-C5A0B63E9E97}" dt="2022-12-20T20:13:16.313" v="557" actId="20577"/>
          <ac:spMkLst>
            <pc:docMk/>
            <pc:sldMk cId="564221537" sldId="355"/>
            <ac:spMk id="49" creationId="{5A089B96-6EB7-40E6-B695-CA14F03E510E}"/>
          </ac:spMkLst>
        </pc:spChg>
        <pc:spChg chg="mod">
          <ac:chgData name="Sarah Balian" userId="b3b060d9-4d34-479b-ad68-688eaebf93c5" providerId="ADAL" clId="{9B042DA4-0ADD-48D5-BFB4-C5A0B63E9E97}" dt="2022-12-20T20:18:21.161" v="588" actId="20577"/>
          <ac:spMkLst>
            <pc:docMk/>
            <pc:sldMk cId="564221537" sldId="355"/>
            <ac:spMk id="50" creationId="{B4A38A1D-ED77-E4A3-DF60-1B2D80DD4252}"/>
          </ac:spMkLst>
        </pc:spChg>
        <pc:spChg chg="mod">
          <ac:chgData name="Sarah Balian" userId="b3b060d9-4d34-479b-ad68-688eaebf93c5" providerId="ADAL" clId="{9B042DA4-0ADD-48D5-BFB4-C5A0B63E9E97}" dt="2022-12-20T20:11:50.609" v="540" actId="20577"/>
          <ac:spMkLst>
            <pc:docMk/>
            <pc:sldMk cId="564221537" sldId="355"/>
            <ac:spMk id="51" creationId="{3D949BF7-3246-03FC-D71D-FF2B194A5867}"/>
          </ac:spMkLst>
        </pc:spChg>
        <pc:spChg chg="mod">
          <ac:chgData name="Sarah Balian" userId="b3b060d9-4d34-479b-ad68-688eaebf93c5" providerId="ADAL" clId="{9B042DA4-0ADD-48D5-BFB4-C5A0B63E9E97}" dt="2022-12-20T20:11:57.792" v="542" actId="20577"/>
          <ac:spMkLst>
            <pc:docMk/>
            <pc:sldMk cId="564221537" sldId="355"/>
            <ac:spMk id="52" creationId="{D73A6417-5A8E-992C-44F0-86E234C17E10}"/>
          </ac:spMkLst>
        </pc:spChg>
        <pc:spChg chg="mod">
          <ac:chgData name="Sarah Balian" userId="b3b060d9-4d34-479b-ad68-688eaebf93c5" providerId="ADAL" clId="{9B042DA4-0ADD-48D5-BFB4-C5A0B63E9E97}" dt="2022-12-20T20:15:22.739" v="566" actId="6549"/>
          <ac:spMkLst>
            <pc:docMk/>
            <pc:sldMk cId="564221537" sldId="355"/>
            <ac:spMk id="53" creationId="{34E58A3B-6C41-24E5-AFB9-0CC8E52DFFBF}"/>
          </ac:spMkLst>
        </pc:spChg>
        <pc:spChg chg="mod">
          <ac:chgData name="Sarah Balian" userId="b3b060d9-4d34-479b-ad68-688eaebf93c5" providerId="ADAL" clId="{9B042DA4-0ADD-48D5-BFB4-C5A0B63E9E97}" dt="2022-12-20T20:11:45.520" v="538" actId="20577"/>
          <ac:spMkLst>
            <pc:docMk/>
            <pc:sldMk cId="564221537" sldId="355"/>
            <ac:spMk id="54" creationId="{3C62B939-790C-DB0F-0CF6-1E2C6F585ED4}"/>
          </ac:spMkLst>
        </pc:spChg>
        <pc:spChg chg="mod">
          <ac:chgData name="Sarah Balian" userId="b3b060d9-4d34-479b-ad68-688eaebf93c5" providerId="ADAL" clId="{9B042DA4-0ADD-48D5-BFB4-C5A0B63E9E97}" dt="2022-12-20T20:18:11.342" v="584" actId="20577"/>
          <ac:spMkLst>
            <pc:docMk/>
            <pc:sldMk cId="564221537" sldId="355"/>
            <ac:spMk id="55" creationId="{16C6B6BA-7222-2A46-CA43-30A3DC2F40E5}"/>
          </ac:spMkLst>
        </pc:spChg>
        <pc:spChg chg="del">
          <ac:chgData name="Sarah Balian" userId="b3b060d9-4d34-479b-ad68-688eaebf93c5" providerId="ADAL" clId="{9B042DA4-0ADD-48D5-BFB4-C5A0B63E9E97}" dt="2022-12-20T18:07:21.030" v="443" actId="478"/>
          <ac:spMkLst>
            <pc:docMk/>
            <pc:sldMk cId="564221537" sldId="355"/>
            <ac:spMk id="56" creationId="{86DA3428-A2E6-7961-02DF-4DFFA860A7F2}"/>
          </ac:spMkLst>
        </pc:spChg>
        <pc:spChg chg="mod">
          <ac:chgData name="Sarah Balian" userId="b3b060d9-4d34-479b-ad68-688eaebf93c5" providerId="ADAL" clId="{9B042DA4-0ADD-48D5-BFB4-C5A0B63E9E97}" dt="2022-12-20T20:12:59.063" v="553" actId="20577"/>
          <ac:spMkLst>
            <pc:docMk/>
            <pc:sldMk cId="564221537" sldId="355"/>
            <ac:spMk id="59" creationId="{4D135624-874F-7303-6186-F1323F30C5AA}"/>
          </ac:spMkLst>
        </pc:spChg>
        <pc:spChg chg="mod">
          <ac:chgData name="Sarah Balian" userId="b3b060d9-4d34-479b-ad68-688eaebf93c5" providerId="ADAL" clId="{9B042DA4-0ADD-48D5-BFB4-C5A0B63E9E97}" dt="2022-12-20T20:12:08.145" v="544" actId="20577"/>
          <ac:spMkLst>
            <pc:docMk/>
            <pc:sldMk cId="564221537" sldId="355"/>
            <ac:spMk id="60" creationId="{283A431F-66DE-56D0-6F8C-E197CA434994}"/>
          </ac:spMkLst>
        </pc:spChg>
        <pc:spChg chg="mod">
          <ac:chgData name="Sarah Balian" userId="b3b060d9-4d34-479b-ad68-688eaebf93c5" providerId="ADAL" clId="{9B042DA4-0ADD-48D5-BFB4-C5A0B63E9E97}" dt="2022-12-20T20:15:52.809" v="572" actId="20577"/>
          <ac:spMkLst>
            <pc:docMk/>
            <pc:sldMk cId="564221537" sldId="355"/>
            <ac:spMk id="61" creationId="{13D1EBF7-3808-CC4B-C914-B34A82C02B00}"/>
          </ac:spMkLst>
        </pc:spChg>
        <pc:spChg chg="mod">
          <ac:chgData name="Sarah Balian" userId="b3b060d9-4d34-479b-ad68-688eaebf93c5" providerId="ADAL" clId="{9B042DA4-0ADD-48D5-BFB4-C5A0B63E9E97}" dt="2022-12-20T20:12:30.241" v="549" actId="20577"/>
          <ac:spMkLst>
            <pc:docMk/>
            <pc:sldMk cId="564221537" sldId="355"/>
            <ac:spMk id="1033" creationId="{3CD9B410-05B2-6138-6911-D2332C745AC9}"/>
          </ac:spMkLst>
        </pc:spChg>
        <pc:spChg chg="mod">
          <ac:chgData name="Sarah Balian" userId="b3b060d9-4d34-479b-ad68-688eaebf93c5" providerId="ADAL" clId="{9B042DA4-0ADD-48D5-BFB4-C5A0B63E9E97}" dt="2022-12-20T20:18:04.522" v="582" actId="20577"/>
          <ac:spMkLst>
            <pc:docMk/>
            <pc:sldMk cId="564221537" sldId="355"/>
            <ac:spMk id="1034" creationId="{7DB997D1-C003-D6C6-1F18-F0F31FEDDA4D}"/>
          </ac:spMkLst>
        </pc:spChg>
        <pc:spChg chg="mod">
          <ac:chgData name="Sarah Balian" userId="b3b060d9-4d34-479b-ad68-688eaebf93c5" providerId="ADAL" clId="{9B042DA4-0ADD-48D5-BFB4-C5A0B63E9E97}" dt="2022-12-20T20:16:20.359" v="578" actId="20577"/>
          <ac:spMkLst>
            <pc:docMk/>
            <pc:sldMk cId="564221537" sldId="355"/>
            <ac:spMk id="1035" creationId="{505D2889-80F3-69CB-1B35-181142E76EFB}"/>
          </ac:spMkLst>
        </pc:spChg>
        <pc:spChg chg="mod">
          <ac:chgData name="Sarah Balian" userId="b3b060d9-4d34-479b-ad68-688eaebf93c5" providerId="ADAL" clId="{9B042DA4-0ADD-48D5-BFB4-C5A0B63E9E97}" dt="2022-12-20T20:12:51.849" v="551" actId="20577"/>
          <ac:spMkLst>
            <pc:docMk/>
            <pc:sldMk cId="564221537" sldId="355"/>
            <ac:spMk id="1036" creationId="{857DBFB8-A839-2B3D-F992-3D5B522A6EDA}"/>
          </ac:spMkLst>
        </pc:spChg>
        <pc:spChg chg="mod">
          <ac:chgData name="Sarah Balian" userId="b3b060d9-4d34-479b-ad68-688eaebf93c5" providerId="ADAL" clId="{9B042DA4-0ADD-48D5-BFB4-C5A0B63E9E97}" dt="2022-12-20T20:14:58.072" v="563" actId="20577"/>
          <ac:spMkLst>
            <pc:docMk/>
            <pc:sldMk cId="564221537" sldId="355"/>
            <ac:spMk id="1037" creationId="{A619D19B-59AC-7D09-4061-FA84E7FB471A}"/>
          </ac:spMkLst>
        </pc:spChg>
        <pc:spChg chg="mod">
          <ac:chgData name="Sarah Balian" userId="b3b060d9-4d34-479b-ad68-688eaebf93c5" providerId="ADAL" clId="{9B042DA4-0ADD-48D5-BFB4-C5A0B63E9E97}" dt="2022-12-20T20:16:12.512" v="576" actId="20577"/>
          <ac:spMkLst>
            <pc:docMk/>
            <pc:sldMk cId="564221537" sldId="355"/>
            <ac:spMk id="1038" creationId="{5909F8BF-9101-628B-51F4-11674CFA84EF}"/>
          </ac:spMkLst>
        </pc:spChg>
        <pc:spChg chg="mod">
          <ac:chgData name="Sarah Balian" userId="b3b060d9-4d34-479b-ad68-688eaebf93c5" providerId="ADAL" clId="{9B042DA4-0ADD-48D5-BFB4-C5A0B63E9E97}" dt="2022-12-20T20:14:43.368" v="559" actId="20577"/>
          <ac:spMkLst>
            <pc:docMk/>
            <pc:sldMk cId="564221537" sldId="355"/>
            <ac:spMk id="1041" creationId="{EDDDA1C2-40F2-C465-D3BB-2E406CC881AB}"/>
          </ac:spMkLst>
        </pc:spChg>
        <pc:spChg chg="mod">
          <ac:chgData name="Sarah Balian" userId="b3b060d9-4d34-479b-ad68-688eaebf93c5" providerId="ADAL" clId="{9B042DA4-0ADD-48D5-BFB4-C5A0B63E9E97}" dt="2022-12-20T20:18:31.225" v="590" actId="20577"/>
          <ac:spMkLst>
            <pc:docMk/>
            <pc:sldMk cId="564221537" sldId="355"/>
            <ac:spMk id="1046" creationId="{8A57591F-F75D-FBB3-BD7E-757A1AFC2F44}"/>
          </ac:spMkLst>
        </pc:spChg>
        <pc:picChg chg="add mod">
          <ac:chgData name="Sarah Balian" userId="b3b060d9-4d34-479b-ad68-688eaebf93c5" providerId="ADAL" clId="{9B042DA4-0ADD-48D5-BFB4-C5A0B63E9E97}" dt="2022-12-20T18:07:30.089" v="446"/>
          <ac:picMkLst>
            <pc:docMk/>
            <pc:sldMk cId="564221537" sldId="355"/>
            <ac:picMk id="2" creationId="{E2E6E6C6-C7B2-9BCA-E65D-E9B3985B12D3}"/>
          </ac:picMkLst>
        </pc:picChg>
      </pc:sldChg>
      <pc:sldChg chg="modSp add mod ord">
        <pc:chgData name="Sarah Balian" userId="b3b060d9-4d34-479b-ad68-688eaebf93c5" providerId="ADAL" clId="{9B042DA4-0ADD-48D5-BFB4-C5A0B63E9E97}" dt="2022-12-21T15:38:16.876" v="3145" actId="1076"/>
        <pc:sldMkLst>
          <pc:docMk/>
          <pc:sldMk cId="2037470596" sldId="356"/>
        </pc:sldMkLst>
        <pc:spChg chg="mod">
          <ac:chgData name="Sarah Balian" userId="b3b060d9-4d34-479b-ad68-688eaebf93c5" providerId="ADAL" clId="{9B042DA4-0ADD-48D5-BFB4-C5A0B63E9E97}" dt="2022-12-21T15:33:30.957" v="2996" actId="20577"/>
          <ac:spMkLst>
            <pc:docMk/>
            <pc:sldMk cId="2037470596" sldId="356"/>
            <ac:spMk id="2" creationId="{F6245169-1799-41CD-B28E-D2D20D16AD73}"/>
          </ac:spMkLst>
        </pc:spChg>
        <pc:spChg chg="mod">
          <ac:chgData name="Sarah Balian" userId="b3b060d9-4d34-479b-ad68-688eaebf93c5" providerId="ADAL" clId="{9B042DA4-0ADD-48D5-BFB4-C5A0B63E9E97}" dt="2022-12-21T15:37:52.366" v="3136" actId="14100"/>
          <ac:spMkLst>
            <pc:docMk/>
            <pc:sldMk cId="2037470596" sldId="356"/>
            <ac:spMk id="3" creationId="{E4FD1E92-5DBC-B105-F246-2355E4FF9A74}"/>
          </ac:spMkLst>
        </pc:spChg>
        <pc:spChg chg="mod">
          <ac:chgData name="Sarah Balian" userId="b3b060d9-4d34-479b-ad68-688eaebf93c5" providerId="ADAL" clId="{9B042DA4-0ADD-48D5-BFB4-C5A0B63E9E97}" dt="2022-12-21T15:38:16.876" v="3145" actId="1076"/>
          <ac:spMkLst>
            <pc:docMk/>
            <pc:sldMk cId="2037470596" sldId="356"/>
            <ac:spMk id="4" creationId="{8FAD7DD4-57A9-FF38-B893-963B1B5781FE}"/>
          </ac:spMkLst>
        </pc:spChg>
        <pc:graphicFrameChg chg="mod">
          <ac:chgData name="Sarah Balian" userId="b3b060d9-4d34-479b-ad68-688eaebf93c5" providerId="ADAL" clId="{9B042DA4-0ADD-48D5-BFB4-C5A0B63E9E97}" dt="2022-12-21T15:37:27.985" v="3131"/>
          <ac:graphicFrameMkLst>
            <pc:docMk/>
            <pc:sldMk cId="2037470596" sldId="356"/>
            <ac:graphicFrameMk id="9" creationId="{16BB2B36-D329-083C-5198-BEEC5AC12CFA}"/>
          </ac:graphicFrameMkLst>
        </pc:graphicFrameChg>
        <pc:cxnChg chg="mod">
          <ac:chgData name="Sarah Balian" userId="b3b060d9-4d34-479b-ad68-688eaebf93c5" providerId="ADAL" clId="{9B042DA4-0ADD-48D5-BFB4-C5A0B63E9E97}" dt="2022-12-21T15:37:41.966" v="3133" actId="14100"/>
          <ac:cxnSpMkLst>
            <pc:docMk/>
            <pc:sldMk cId="2037470596" sldId="356"/>
            <ac:cxnSpMk id="5" creationId="{34910700-1BDF-1AC8-805B-EA7CB736B340}"/>
          </ac:cxnSpMkLst>
        </pc:cxnChg>
        <pc:cxnChg chg="mod">
          <ac:chgData name="Sarah Balian" userId="b3b060d9-4d34-479b-ad68-688eaebf93c5" providerId="ADAL" clId="{9B042DA4-0ADD-48D5-BFB4-C5A0B63E9E97}" dt="2022-12-21T15:38:01.541" v="3138" actId="14100"/>
          <ac:cxnSpMkLst>
            <pc:docMk/>
            <pc:sldMk cId="2037470596" sldId="356"/>
            <ac:cxnSpMk id="8" creationId="{22766DD9-4256-2E5C-ACD4-93D0083B7CD7}"/>
          </ac:cxnSpMkLst>
        </pc:cxnChg>
      </pc:sldChg>
      <pc:sldChg chg="modSp add mod">
        <pc:chgData name="Sarah Balian" userId="b3b060d9-4d34-479b-ad68-688eaebf93c5" providerId="ADAL" clId="{9B042DA4-0ADD-48D5-BFB4-C5A0B63E9E97}" dt="2022-12-20T23:31:33.273" v="1036" actId="27918"/>
        <pc:sldMkLst>
          <pc:docMk/>
          <pc:sldMk cId="3982897259" sldId="357"/>
        </pc:sldMkLst>
        <pc:spChg chg="mod">
          <ac:chgData name="Sarah Balian" userId="b3b060d9-4d34-479b-ad68-688eaebf93c5" providerId="ADAL" clId="{9B042DA4-0ADD-48D5-BFB4-C5A0B63E9E97}" dt="2022-12-20T23:25:51.921" v="1012" actId="20577"/>
          <ac:spMkLst>
            <pc:docMk/>
            <pc:sldMk cId="3982897259" sldId="357"/>
            <ac:spMk id="2" creationId="{F6245169-1799-41CD-B28E-D2D20D16AD73}"/>
          </ac:spMkLst>
        </pc:spChg>
        <pc:spChg chg="mod">
          <ac:chgData name="Sarah Balian" userId="b3b060d9-4d34-479b-ad68-688eaebf93c5" providerId="ADAL" clId="{9B042DA4-0ADD-48D5-BFB4-C5A0B63E9E97}" dt="2022-12-20T23:26:12.489" v="1021" actId="20577"/>
          <ac:spMkLst>
            <pc:docMk/>
            <pc:sldMk cId="3982897259" sldId="357"/>
            <ac:spMk id="3" creationId="{E4FD1E92-5DBC-B105-F246-2355E4FF9A74}"/>
          </ac:spMkLst>
        </pc:spChg>
      </pc:sldChg>
      <pc:sldChg chg="modSp add mod">
        <pc:chgData name="Sarah Balian" userId="b3b060d9-4d34-479b-ad68-688eaebf93c5" providerId="ADAL" clId="{9B042DA4-0ADD-48D5-BFB4-C5A0B63E9E97}" dt="2022-12-21T00:34:55.781" v="1842" actId="20577"/>
        <pc:sldMkLst>
          <pc:docMk/>
          <pc:sldMk cId="4262263089" sldId="358"/>
        </pc:sldMkLst>
        <pc:spChg chg="mod">
          <ac:chgData name="Sarah Balian" userId="b3b060d9-4d34-479b-ad68-688eaebf93c5" providerId="ADAL" clId="{9B042DA4-0ADD-48D5-BFB4-C5A0B63E9E97}" dt="2022-12-21T00:32:58.939" v="1749" actId="20577"/>
          <ac:spMkLst>
            <pc:docMk/>
            <pc:sldMk cId="4262263089" sldId="358"/>
            <ac:spMk id="2" creationId="{F6245169-1799-41CD-B28E-D2D20D16AD73}"/>
          </ac:spMkLst>
        </pc:spChg>
        <pc:spChg chg="mod">
          <ac:chgData name="Sarah Balian" userId="b3b060d9-4d34-479b-ad68-688eaebf93c5" providerId="ADAL" clId="{9B042DA4-0ADD-48D5-BFB4-C5A0B63E9E97}" dt="2022-12-21T00:34:55.781" v="1842" actId="20577"/>
          <ac:spMkLst>
            <pc:docMk/>
            <pc:sldMk cId="4262263089" sldId="358"/>
            <ac:spMk id="3" creationId="{E4FD1E92-5DBC-B105-F246-2355E4FF9A74}"/>
          </ac:spMkLst>
        </pc:spChg>
      </pc:sldChg>
      <pc:sldChg chg="modSp add mod">
        <pc:chgData name="Sarah Balian" userId="b3b060d9-4d34-479b-ad68-688eaebf93c5" providerId="ADAL" clId="{9B042DA4-0ADD-48D5-BFB4-C5A0B63E9E97}" dt="2022-12-21T14:41:44.861" v="2249" actId="27918"/>
        <pc:sldMkLst>
          <pc:docMk/>
          <pc:sldMk cId="1876491663" sldId="359"/>
        </pc:sldMkLst>
        <pc:spChg chg="mod">
          <ac:chgData name="Sarah Balian" userId="b3b060d9-4d34-479b-ad68-688eaebf93c5" providerId="ADAL" clId="{9B042DA4-0ADD-48D5-BFB4-C5A0B63E9E97}" dt="2022-12-21T14:33:25.487" v="2036" actId="20577"/>
          <ac:spMkLst>
            <pc:docMk/>
            <pc:sldMk cId="1876491663" sldId="359"/>
            <ac:spMk id="2" creationId="{F6245169-1799-41CD-B28E-D2D20D16AD73}"/>
          </ac:spMkLst>
        </pc:spChg>
        <pc:spChg chg="mod">
          <ac:chgData name="Sarah Balian" userId="b3b060d9-4d34-479b-ad68-688eaebf93c5" providerId="ADAL" clId="{9B042DA4-0ADD-48D5-BFB4-C5A0B63E9E97}" dt="2022-12-21T14:41:27.977" v="2244" actId="20577"/>
          <ac:spMkLst>
            <pc:docMk/>
            <pc:sldMk cId="1876491663" sldId="359"/>
            <ac:spMk id="3" creationId="{E4FD1E92-5DBC-B105-F246-2355E4FF9A74}"/>
          </ac:spMkLst>
        </pc:spChg>
      </pc:sldChg>
      <pc:sldChg chg="modSp add mod">
        <pc:chgData name="Sarah Balian" userId="b3b060d9-4d34-479b-ad68-688eaebf93c5" providerId="ADAL" clId="{9B042DA4-0ADD-48D5-BFB4-C5A0B63E9E97}" dt="2022-12-21T14:46:07.846" v="2323" actId="108"/>
        <pc:sldMkLst>
          <pc:docMk/>
          <pc:sldMk cId="2723418054" sldId="360"/>
        </pc:sldMkLst>
        <pc:spChg chg="mod">
          <ac:chgData name="Sarah Balian" userId="b3b060d9-4d34-479b-ad68-688eaebf93c5" providerId="ADAL" clId="{9B042DA4-0ADD-48D5-BFB4-C5A0B63E9E97}" dt="2022-12-21T14:46:07.846" v="2323" actId="108"/>
          <ac:spMkLst>
            <pc:docMk/>
            <pc:sldMk cId="2723418054" sldId="360"/>
            <ac:spMk id="3" creationId="{7F10B6DC-6AF4-BFD9-E1D5-B98AA266289F}"/>
          </ac:spMkLst>
        </pc:spChg>
      </pc:sldChg>
      <pc:sldChg chg="modSp add mod">
        <pc:chgData name="Sarah Balian" userId="b3b060d9-4d34-479b-ad68-688eaebf93c5" providerId="ADAL" clId="{9B042DA4-0ADD-48D5-BFB4-C5A0B63E9E97}" dt="2022-12-21T14:46:49.108" v="2326" actId="108"/>
        <pc:sldMkLst>
          <pc:docMk/>
          <pc:sldMk cId="3494697050" sldId="361"/>
        </pc:sldMkLst>
        <pc:spChg chg="mod">
          <ac:chgData name="Sarah Balian" userId="b3b060d9-4d34-479b-ad68-688eaebf93c5" providerId="ADAL" clId="{9B042DA4-0ADD-48D5-BFB4-C5A0B63E9E97}" dt="2022-12-21T14:46:49.108" v="2326" actId="108"/>
          <ac:spMkLst>
            <pc:docMk/>
            <pc:sldMk cId="3494697050" sldId="361"/>
            <ac:spMk id="3" creationId="{7F10B6DC-6AF4-BFD9-E1D5-B98AA266289F}"/>
          </ac:spMkLst>
        </pc:spChg>
      </pc:sldChg>
      <pc:sldChg chg="addSp delSp modSp mod ord">
        <pc:chgData name="Sarah Balian" userId="b3b060d9-4d34-479b-ad68-688eaebf93c5" providerId="ADAL" clId="{9B042DA4-0ADD-48D5-BFB4-C5A0B63E9E97}" dt="2022-12-21T15:25:31.125" v="2898" actId="1076"/>
        <pc:sldMkLst>
          <pc:docMk/>
          <pc:sldMk cId="2775215614" sldId="362"/>
        </pc:sldMkLst>
        <pc:spChg chg="mod">
          <ac:chgData name="Sarah Balian" userId="b3b060d9-4d34-479b-ad68-688eaebf93c5" providerId="ADAL" clId="{9B042DA4-0ADD-48D5-BFB4-C5A0B63E9E97}" dt="2022-12-21T15:20:45.691" v="2822" actId="20577"/>
          <ac:spMkLst>
            <pc:docMk/>
            <pc:sldMk cId="2775215614" sldId="362"/>
            <ac:spMk id="2" creationId="{F6245169-1799-41CD-B28E-D2D20D16AD73}"/>
          </ac:spMkLst>
        </pc:spChg>
        <pc:spChg chg="del">
          <ac:chgData name="Sarah Balian" userId="b3b060d9-4d34-479b-ad68-688eaebf93c5" providerId="ADAL" clId="{9B042DA4-0ADD-48D5-BFB4-C5A0B63E9E97}" dt="2022-12-21T15:05:19.681" v="2535" actId="478"/>
          <ac:spMkLst>
            <pc:docMk/>
            <pc:sldMk cId="2775215614" sldId="362"/>
            <ac:spMk id="3" creationId="{EC1FA352-3232-8CDD-13F9-F4583EAEAB52}"/>
          </ac:spMkLst>
        </pc:spChg>
        <pc:spChg chg="del">
          <ac:chgData name="Sarah Balian" userId="b3b060d9-4d34-479b-ad68-688eaebf93c5" providerId="ADAL" clId="{9B042DA4-0ADD-48D5-BFB4-C5A0B63E9E97}" dt="2022-12-21T15:05:19.681" v="2535" actId="478"/>
          <ac:spMkLst>
            <pc:docMk/>
            <pc:sldMk cId="2775215614" sldId="362"/>
            <ac:spMk id="4" creationId="{D0D99C37-A56E-86A1-E6EA-86102773546F}"/>
          </ac:spMkLst>
        </pc:spChg>
        <pc:spChg chg="add mod">
          <ac:chgData name="Sarah Balian" userId="b3b060d9-4d34-479b-ad68-688eaebf93c5" providerId="ADAL" clId="{9B042DA4-0ADD-48D5-BFB4-C5A0B63E9E97}" dt="2022-12-21T15:25:31.125" v="2898" actId="1076"/>
          <ac:spMkLst>
            <pc:docMk/>
            <pc:sldMk cId="2775215614" sldId="362"/>
            <ac:spMk id="6" creationId="{732B16EE-46E9-5A8E-46B1-F94152ADB3D1}"/>
          </ac:spMkLst>
        </pc:spChg>
        <pc:spChg chg="add mod">
          <ac:chgData name="Sarah Balian" userId="b3b060d9-4d34-479b-ad68-688eaebf93c5" providerId="ADAL" clId="{9B042DA4-0ADD-48D5-BFB4-C5A0B63E9E97}" dt="2022-12-21T15:25:26.061" v="2897" actId="1076"/>
          <ac:spMkLst>
            <pc:docMk/>
            <pc:sldMk cId="2775215614" sldId="362"/>
            <ac:spMk id="7" creationId="{F46BF4F5-DA1D-ED61-306F-E8E24F89B3B1}"/>
          </ac:spMkLst>
        </pc:spChg>
        <pc:spChg chg="del">
          <ac:chgData name="Sarah Balian" userId="b3b060d9-4d34-479b-ad68-688eaebf93c5" providerId="ADAL" clId="{9B042DA4-0ADD-48D5-BFB4-C5A0B63E9E97}" dt="2022-12-21T15:05:40.488" v="2541" actId="478"/>
          <ac:spMkLst>
            <pc:docMk/>
            <pc:sldMk cId="2775215614" sldId="362"/>
            <ac:spMk id="12" creationId="{3862842A-EAC4-C115-2F36-83D77BEE1E0E}"/>
          </ac:spMkLst>
        </pc:spChg>
        <pc:spChg chg="mod">
          <ac:chgData name="Sarah Balian" userId="b3b060d9-4d34-479b-ad68-688eaebf93c5" providerId="ADAL" clId="{9B042DA4-0ADD-48D5-BFB4-C5A0B63E9E97}" dt="2022-12-21T15:20:57.299" v="2843" actId="20577"/>
          <ac:spMkLst>
            <pc:docMk/>
            <pc:sldMk cId="2775215614" sldId="362"/>
            <ac:spMk id="16" creationId="{7EF9F444-652D-626D-94F0-686DE3F451C0}"/>
          </ac:spMkLst>
        </pc:spChg>
        <pc:spChg chg="del">
          <ac:chgData name="Sarah Balian" userId="b3b060d9-4d34-479b-ad68-688eaebf93c5" providerId="ADAL" clId="{9B042DA4-0ADD-48D5-BFB4-C5A0B63E9E97}" dt="2022-12-21T15:05:19.681" v="2535" actId="478"/>
          <ac:spMkLst>
            <pc:docMk/>
            <pc:sldMk cId="2775215614" sldId="362"/>
            <ac:spMk id="17" creationId="{B5138D57-81A7-9062-3037-7FA0E56333ED}"/>
          </ac:spMkLst>
        </pc:spChg>
        <pc:graphicFrameChg chg="mod">
          <ac:chgData name="Sarah Balian" userId="b3b060d9-4d34-479b-ad68-688eaebf93c5" providerId="ADAL" clId="{9B042DA4-0ADD-48D5-BFB4-C5A0B63E9E97}" dt="2022-12-21T15:24:52.111" v="2891" actId="1076"/>
          <ac:graphicFrameMkLst>
            <pc:docMk/>
            <pc:sldMk cId="2775215614" sldId="362"/>
            <ac:graphicFrameMk id="8" creationId="{A25666F9-CCA3-9D59-B863-99CA3EC76DEB}"/>
          </ac:graphicFrameMkLst>
        </pc:graphicFrameChg>
        <pc:picChg chg="del">
          <ac:chgData name="Sarah Balian" userId="b3b060d9-4d34-479b-ad68-688eaebf93c5" providerId="ADAL" clId="{9B042DA4-0ADD-48D5-BFB4-C5A0B63E9E97}" dt="2022-12-21T14:47:54.809" v="2328" actId="478"/>
          <ac:picMkLst>
            <pc:docMk/>
            <pc:sldMk cId="2775215614" sldId="362"/>
            <ac:picMk id="5" creationId="{AA1237BD-9AB7-E647-4706-ABD1C3E8C3F3}"/>
          </ac:picMkLst>
        </pc:picChg>
      </pc:sldChg>
      <pc:sldChg chg="del">
        <pc:chgData name="Sarah Balian" userId="b3b060d9-4d34-479b-ad68-688eaebf93c5" providerId="ADAL" clId="{9B042DA4-0ADD-48D5-BFB4-C5A0B63E9E97}" dt="2022-12-21T14:47:40.389" v="2327"/>
        <pc:sldMkLst>
          <pc:docMk/>
          <pc:sldMk cId="3083206939" sldId="362"/>
        </pc:sldMkLst>
      </pc:sldChg>
      <pc:sldChg chg="modSp add mod">
        <pc:chgData name="Sarah Balian" userId="b3b060d9-4d34-479b-ad68-688eaebf93c5" providerId="ADAL" clId="{9B042DA4-0ADD-48D5-BFB4-C5A0B63E9E97}" dt="2022-12-21T14:57:51.726" v="2527"/>
        <pc:sldMkLst>
          <pc:docMk/>
          <pc:sldMk cId="991286262" sldId="363"/>
        </pc:sldMkLst>
        <pc:spChg chg="mod">
          <ac:chgData name="Sarah Balian" userId="b3b060d9-4d34-479b-ad68-688eaebf93c5" providerId="ADAL" clId="{9B042DA4-0ADD-48D5-BFB4-C5A0B63E9E97}" dt="2022-12-21T14:50:13.029" v="2493" actId="20577"/>
          <ac:spMkLst>
            <pc:docMk/>
            <pc:sldMk cId="991286262" sldId="363"/>
            <ac:spMk id="2" creationId="{F6245169-1799-41CD-B28E-D2D20D16AD73}"/>
          </ac:spMkLst>
        </pc:spChg>
        <pc:spChg chg="mod">
          <ac:chgData name="Sarah Balian" userId="b3b060d9-4d34-479b-ad68-688eaebf93c5" providerId="ADAL" clId="{9B042DA4-0ADD-48D5-BFB4-C5A0B63E9E97}" dt="2022-12-21T14:50:30.159" v="2512" actId="20577"/>
          <ac:spMkLst>
            <pc:docMk/>
            <pc:sldMk cId="991286262" sldId="363"/>
            <ac:spMk id="3" creationId="{E4FD1E92-5DBC-B105-F246-2355E4FF9A74}"/>
          </ac:spMkLst>
        </pc:spChg>
        <pc:graphicFrameChg chg="mod">
          <ac:chgData name="Sarah Balian" userId="b3b060d9-4d34-479b-ad68-688eaebf93c5" providerId="ADAL" clId="{9B042DA4-0ADD-48D5-BFB4-C5A0B63E9E97}" dt="2022-12-21T14:57:51.726" v="2527"/>
          <ac:graphicFrameMkLst>
            <pc:docMk/>
            <pc:sldMk cId="991286262" sldId="363"/>
            <ac:graphicFrameMk id="9" creationId="{16BB2B36-D329-083C-5198-BEEC5AC12CFA}"/>
          </ac:graphicFrameMkLst>
        </pc:graphicFrameChg>
      </pc:sldChg>
      <pc:sldChg chg="addSp delSp modSp add mod">
        <pc:chgData name="Sarah Balian" userId="b3b060d9-4d34-479b-ad68-688eaebf93c5" providerId="ADAL" clId="{9B042DA4-0ADD-48D5-BFB4-C5A0B63E9E97}" dt="2022-12-21T15:21:34.919" v="2846" actId="207"/>
        <pc:sldMkLst>
          <pc:docMk/>
          <pc:sldMk cId="2506761111" sldId="364"/>
        </pc:sldMkLst>
        <pc:spChg chg="mod">
          <ac:chgData name="Sarah Balian" userId="b3b060d9-4d34-479b-ad68-688eaebf93c5" providerId="ADAL" clId="{9B042DA4-0ADD-48D5-BFB4-C5A0B63E9E97}" dt="2022-12-21T15:11:50.554" v="2608" actId="1076"/>
          <ac:spMkLst>
            <pc:docMk/>
            <pc:sldMk cId="2506761111" sldId="364"/>
            <ac:spMk id="2" creationId="{F6245169-1799-41CD-B28E-D2D20D16AD73}"/>
          </ac:spMkLst>
        </pc:spChg>
        <pc:spChg chg="mod">
          <ac:chgData name="Sarah Balian" userId="b3b060d9-4d34-479b-ad68-688eaebf93c5" providerId="ADAL" clId="{9B042DA4-0ADD-48D5-BFB4-C5A0B63E9E97}" dt="2022-12-21T15:19:26.842" v="2803" actId="1037"/>
          <ac:spMkLst>
            <pc:docMk/>
            <pc:sldMk cId="2506761111" sldId="364"/>
            <ac:spMk id="3" creationId="{E4FD1E92-5DBC-B105-F246-2355E4FF9A74}"/>
          </ac:spMkLst>
        </pc:spChg>
        <pc:graphicFrameChg chg="add mod">
          <ac:chgData name="Sarah Balian" userId="b3b060d9-4d34-479b-ad68-688eaebf93c5" providerId="ADAL" clId="{9B042DA4-0ADD-48D5-BFB4-C5A0B63E9E97}" dt="2022-12-21T15:21:34.919" v="2846" actId="207"/>
          <ac:graphicFrameMkLst>
            <pc:docMk/>
            <pc:sldMk cId="2506761111" sldId="364"/>
            <ac:graphicFrameMk id="7" creationId="{1CDE4ED1-B73E-3946-9CC6-A801223189A3}"/>
          </ac:graphicFrameMkLst>
        </pc:graphicFrameChg>
        <pc:graphicFrameChg chg="add mod modGraphic">
          <ac:chgData name="Sarah Balian" userId="b3b060d9-4d34-479b-ad68-688eaebf93c5" providerId="ADAL" clId="{9B042DA4-0ADD-48D5-BFB4-C5A0B63E9E97}" dt="2022-12-21T15:19:10.516" v="2795" actId="113"/>
          <ac:graphicFrameMkLst>
            <pc:docMk/>
            <pc:sldMk cId="2506761111" sldId="364"/>
            <ac:graphicFrameMk id="8" creationId="{46AF1704-09C7-B9B8-336D-1BF341C99174}"/>
          </ac:graphicFrameMkLst>
        </pc:graphicFrameChg>
        <pc:graphicFrameChg chg="del">
          <ac:chgData name="Sarah Balian" userId="b3b060d9-4d34-479b-ad68-688eaebf93c5" providerId="ADAL" clId="{9B042DA4-0ADD-48D5-BFB4-C5A0B63E9E97}" dt="2022-12-21T15:09:32.230" v="2576" actId="478"/>
          <ac:graphicFrameMkLst>
            <pc:docMk/>
            <pc:sldMk cId="2506761111" sldId="364"/>
            <ac:graphicFrameMk id="9" creationId="{16BB2B36-D329-083C-5198-BEEC5AC12CFA}"/>
          </ac:graphicFrameMkLst>
        </pc:graphicFrameChg>
        <pc:picChg chg="add mod">
          <ac:chgData name="Sarah Balian" userId="b3b060d9-4d34-479b-ad68-688eaebf93c5" providerId="ADAL" clId="{9B042DA4-0ADD-48D5-BFB4-C5A0B63E9E97}" dt="2022-12-21T15:07:27.381" v="2566"/>
          <ac:picMkLst>
            <pc:docMk/>
            <pc:sldMk cId="2506761111" sldId="364"/>
            <ac:picMk id="4" creationId="{16635A0B-3499-325D-D041-29603FDE38B9}"/>
          </ac:picMkLst>
        </pc:picChg>
      </pc:sldChg>
      <pc:sldChg chg="modSp add mod">
        <pc:chgData name="Sarah Balian" userId="b3b060d9-4d34-479b-ad68-688eaebf93c5" providerId="ADAL" clId="{9B042DA4-0ADD-48D5-BFB4-C5A0B63E9E97}" dt="2022-12-21T15:27:23.423" v="2918" actId="27918"/>
        <pc:sldMkLst>
          <pc:docMk/>
          <pc:sldMk cId="2057286570" sldId="365"/>
        </pc:sldMkLst>
        <pc:spChg chg="mod">
          <ac:chgData name="Sarah Balian" userId="b3b060d9-4d34-479b-ad68-688eaebf93c5" providerId="ADAL" clId="{9B042DA4-0ADD-48D5-BFB4-C5A0B63E9E97}" dt="2022-12-21T15:26:32.272" v="2900" actId="20577"/>
          <ac:spMkLst>
            <pc:docMk/>
            <pc:sldMk cId="2057286570" sldId="365"/>
            <ac:spMk id="2" creationId="{F6245169-1799-41CD-B28E-D2D20D16AD73}"/>
          </ac:spMkLst>
        </pc:spChg>
        <pc:spChg chg="mod">
          <ac:chgData name="Sarah Balian" userId="b3b060d9-4d34-479b-ad68-688eaebf93c5" providerId="ADAL" clId="{9B042DA4-0ADD-48D5-BFB4-C5A0B63E9E97}" dt="2022-12-21T15:26:41.452" v="2912" actId="20577"/>
          <ac:spMkLst>
            <pc:docMk/>
            <pc:sldMk cId="2057286570" sldId="365"/>
            <ac:spMk id="3" creationId="{E4FD1E92-5DBC-B105-F246-2355E4FF9A74}"/>
          </ac:spMkLst>
        </pc:spChg>
      </pc:sldChg>
      <pc:sldChg chg="modSp add mod">
        <pc:chgData name="Sarah Balian" userId="b3b060d9-4d34-479b-ad68-688eaebf93c5" providerId="ADAL" clId="{9B042DA4-0ADD-48D5-BFB4-C5A0B63E9E97}" dt="2022-12-21T15:27:48.194" v="2921" actId="108"/>
        <pc:sldMkLst>
          <pc:docMk/>
          <pc:sldMk cId="1182740077" sldId="366"/>
        </pc:sldMkLst>
        <pc:spChg chg="mod">
          <ac:chgData name="Sarah Balian" userId="b3b060d9-4d34-479b-ad68-688eaebf93c5" providerId="ADAL" clId="{9B042DA4-0ADD-48D5-BFB4-C5A0B63E9E97}" dt="2022-12-21T15:27:48.194" v="2921" actId="108"/>
          <ac:spMkLst>
            <pc:docMk/>
            <pc:sldMk cId="1182740077" sldId="366"/>
            <ac:spMk id="3" creationId="{7F10B6DC-6AF4-BFD9-E1D5-B98AA266289F}"/>
          </ac:spMkLst>
        </pc:spChg>
      </pc:sldChg>
      <pc:sldChg chg="modSp add mod">
        <pc:chgData name="Sarah Balian" userId="b3b060d9-4d34-479b-ad68-688eaebf93c5" providerId="ADAL" clId="{9B042DA4-0ADD-48D5-BFB4-C5A0B63E9E97}" dt="2022-12-21T15:31:54.206" v="2924" actId="108"/>
        <pc:sldMkLst>
          <pc:docMk/>
          <pc:sldMk cId="2525133421" sldId="367"/>
        </pc:sldMkLst>
        <pc:spChg chg="mod">
          <ac:chgData name="Sarah Balian" userId="b3b060d9-4d34-479b-ad68-688eaebf93c5" providerId="ADAL" clId="{9B042DA4-0ADD-48D5-BFB4-C5A0B63E9E97}" dt="2022-12-21T15:31:54.206" v="2924" actId="108"/>
          <ac:spMkLst>
            <pc:docMk/>
            <pc:sldMk cId="2525133421" sldId="367"/>
            <ac:spMk id="3" creationId="{7F10B6DC-6AF4-BFD9-E1D5-B98AA266289F}"/>
          </ac:spMkLst>
        </pc:spChg>
      </pc:sldChg>
      <pc:sldChg chg="addSp delSp modSp add mod">
        <pc:chgData name="Sarah Balian" userId="b3b060d9-4d34-479b-ad68-688eaebf93c5" providerId="ADAL" clId="{9B042DA4-0ADD-48D5-BFB4-C5A0B63E9E97}" dt="2022-12-21T16:54:24.334" v="3314" actId="164"/>
        <pc:sldMkLst>
          <pc:docMk/>
          <pc:sldMk cId="1670569309" sldId="368"/>
        </pc:sldMkLst>
        <pc:spChg chg="mod">
          <ac:chgData name="Sarah Balian" userId="b3b060d9-4d34-479b-ad68-688eaebf93c5" providerId="ADAL" clId="{9B042DA4-0ADD-48D5-BFB4-C5A0B63E9E97}" dt="2022-12-21T16:50:10.784" v="3172" actId="20577"/>
          <ac:spMkLst>
            <pc:docMk/>
            <pc:sldMk cId="1670569309" sldId="368"/>
            <ac:spMk id="2" creationId="{F050121B-D4A7-C426-32A4-BF0987433026}"/>
          </ac:spMkLst>
        </pc:spChg>
        <pc:spChg chg="mod">
          <ac:chgData name="Sarah Balian" userId="b3b060d9-4d34-479b-ad68-688eaebf93c5" providerId="ADAL" clId="{9B042DA4-0ADD-48D5-BFB4-C5A0B63E9E97}" dt="2022-12-21T16:53:11.806" v="3301" actId="20577"/>
          <ac:spMkLst>
            <pc:docMk/>
            <pc:sldMk cId="1670569309" sldId="368"/>
            <ac:spMk id="3" creationId="{B6340F88-FDE5-D8FA-4CB8-7065B97BFE6B}"/>
          </ac:spMkLst>
        </pc:spChg>
        <pc:spChg chg="add mod">
          <ac:chgData name="Sarah Balian" userId="b3b060d9-4d34-479b-ad68-688eaebf93c5" providerId="ADAL" clId="{9B042DA4-0ADD-48D5-BFB4-C5A0B63E9E97}" dt="2022-12-21T16:54:24.334" v="3314" actId="164"/>
          <ac:spMkLst>
            <pc:docMk/>
            <pc:sldMk cId="1670569309" sldId="368"/>
            <ac:spMk id="15" creationId="{CE0D1928-62E2-AB63-4BCD-679A4289E93B}"/>
          </ac:spMkLst>
        </pc:spChg>
        <pc:grpChg chg="add mod">
          <ac:chgData name="Sarah Balian" userId="b3b060d9-4d34-479b-ad68-688eaebf93c5" providerId="ADAL" clId="{9B042DA4-0ADD-48D5-BFB4-C5A0B63E9E97}" dt="2022-12-21T16:54:24.334" v="3314" actId="164"/>
          <ac:grpSpMkLst>
            <pc:docMk/>
            <pc:sldMk cId="1670569309" sldId="368"/>
            <ac:grpSpMk id="18" creationId="{C1B9E7DD-AD16-E273-77D5-09AD78B554B1}"/>
          </ac:grpSpMkLst>
        </pc:grpChg>
        <pc:picChg chg="del">
          <ac:chgData name="Sarah Balian" userId="b3b060d9-4d34-479b-ad68-688eaebf93c5" providerId="ADAL" clId="{9B042DA4-0ADD-48D5-BFB4-C5A0B63E9E97}" dt="2022-12-21T16:50:17.739" v="3174" actId="478"/>
          <ac:picMkLst>
            <pc:docMk/>
            <pc:sldMk cId="1670569309" sldId="368"/>
            <ac:picMk id="5" creationId="{1F88B73B-EEE1-0183-F124-9B027958F712}"/>
          </ac:picMkLst>
        </pc:picChg>
        <pc:picChg chg="del mod">
          <ac:chgData name="Sarah Balian" userId="b3b060d9-4d34-479b-ad68-688eaebf93c5" providerId="ADAL" clId="{9B042DA4-0ADD-48D5-BFB4-C5A0B63E9E97}" dt="2022-12-21T16:50:17.739" v="3174" actId="478"/>
          <ac:picMkLst>
            <pc:docMk/>
            <pc:sldMk cId="1670569309" sldId="368"/>
            <ac:picMk id="6" creationId="{AD77C697-B779-6D9D-158A-54003357BF8B}"/>
          </ac:picMkLst>
        </pc:picChg>
        <pc:picChg chg="del mod">
          <ac:chgData name="Sarah Balian" userId="b3b060d9-4d34-479b-ad68-688eaebf93c5" providerId="ADAL" clId="{9B042DA4-0ADD-48D5-BFB4-C5A0B63E9E97}" dt="2022-12-21T16:50:17.739" v="3174" actId="478"/>
          <ac:picMkLst>
            <pc:docMk/>
            <pc:sldMk cId="1670569309" sldId="368"/>
            <ac:picMk id="7" creationId="{9C297817-C33F-3B47-9958-4CD758B3D999}"/>
          </ac:picMkLst>
        </pc:picChg>
        <pc:picChg chg="add mod modCrop">
          <ac:chgData name="Sarah Balian" userId="b3b060d9-4d34-479b-ad68-688eaebf93c5" providerId="ADAL" clId="{9B042DA4-0ADD-48D5-BFB4-C5A0B63E9E97}" dt="2022-12-21T16:54:24.334" v="3314" actId="164"/>
          <ac:picMkLst>
            <pc:docMk/>
            <pc:sldMk cId="1670569309" sldId="368"/>
            <ac:picMk id="8" creationId="{09E3A442-8CC2-FA54-6EEB-275B12AF35C6}"/>
          </ac:picMkLst>
        </pc:picChg>
        <pc:picChg chg="del mod">
          <ac:chgData name="Sarah Balian" userId="b3b060d9-4d34-479b-ad68-688eaebf93c5" providerId="ADAL" clId="{9B042DA4-0ADD-48D5-BFB4-C5A0B63E9E97}" dt="2022-12-21T16:50:17.739" v="3174" actId="478"/>
          <ac:picMkLst>
            <pc:docMk/>
            <pc:sldMk cId="1670569309" sldId="368"/>
            <ac:picMk id="9" creationId="{72BEDD55-7627-F03F-7F65-26D281E6D24B}"/>
          </ac:picMkLst>
        </pc:picChg>
        <pc:picChg chg="del mod">
          <ac:chgData name="Sarah Balian" userId="b3b060d9-4d34-479b-ad68-688eaebf93c5" providerId="ADAL" clId="{9B042DA4-0ADD-48D5-BFB4-C5A0B63E9E97}" dt="2022-12-21T16:50:17.739" v="3174" actId="478"/>
          <ac:picMkLst>
            <pc:docMk/>
            <pc:sldMk cId="1670569309" sldId="368"/>
            <ac:picMk id="10" creationId="{5C899693-7CC1-8AD2-622E-315E0A3A2881}"/>
          </ac:picMkLst>
        </pc:picChg>
        <pc:picChg chg="del mod">
          <ac:chgData name="Sarah Balian" userId="b3b060d9-4d34-479b-ad68-688eaebf93c5" providerId="ADAL" clId="{9B042DA4-0ADD-48D5-BFB4-C5A0B63E9E97}" dt="2022-12-21T16:50:17.739" v="3174" actId="478"/>
          <ac:picMkLst>
            <pc:docMk/>
            <pc:sldMk cId="1670569309" sldId="368"/>
            <ac:picMk id="11" creationId="{13889F12-9752-3E30-0276-3182DE0B35FD}"/>
          </ac:picMkLst>
        </pc:picChg>
        <pc:picChg chg="del mod">
          <ac:chgData name="Sarah Balian" userId="b3b060d9-4d34-479b-ad68-688eaebf93c5" providerId="ADAL" clId="{9B042DA4-0ADD-48D5-BFB4-C5A0B63E9E97}" dt="2022-12-21T16:50:17.739" v="3174" actId="478"/>
          <ac:picMkLst>
            <pc:docMk/>
            <pc:sldMk cId="1670569309" sldId="368"/>
            <ac:picMk id="12" creationId="{81745FEF-8EF0-1D90-070F-7E8D2215A28A}"/>
          </ac:picMkLst>
        </pc:picChg>
        <pc:picChg chg="del mod">
          <ac:chgData name="Sarah Balian" userId="b3b060d9-4d34-479b-ad68-688eaebf93c5" providerId="ADAL" clId="{9B042DA4-0ADD-48D5-BFB4-C5A0B63E9E97}" dt="2022-12-21T16:50:17.739" v="3174" actId="478"/>
          <ac:picMkLst>
            <pc:docMk/>
            <pc:sldMk cId="1670569309" sldId="368"/>
            <ac:picMk id="13" creationId="{A67CD6B7-75FB-E4D1-7199-72E21C446D10}"/>
          </ac:picMkLst>
        </pc:picChg>
        <pc:picChg chg="del mod">
          <ac:chgData name="Sarah Balian" userId="b3b060d9-4d34-479b-ad68-688eaebf93c5" providerId="ADAL" clId="{9B042DA4-0ADD-48D5-BFB4-C5A0B63E9E97}" dt="2022-12-21T16:50:17.739" v="3174" actId="478"/>
          <ac:picMkLst>
            <pc:docMk/>
            <pc:sldMk cId="1670569309" sldId="368"/>
            <ac:picMk id="14" creationId="{779E8509-AA90-9C1E-818F-ACFE0164BD35}"/>
          </ac:picMkLst>
        </pc:picChg>
        <pc:picChg chg="del mod">
          <ac:chgData name="Sarah Balian" userId="b3b060d9-4d34-479b-ad68-688eaebf93c5" providerId="ADAL" clId="{9B042DA4-0ADD-48D5-BFB4-C5A0B63E9E97}" dt="2022-12-21T16:50:17.739" v="3174" actId="478"/>
          <ac:picMkLst>
            <pc:docMk/>
            <pc:sldMk cId="1670569309" sldId="368"/>
            <ac:picMk id="16" creationId="{4C7F7417-7EC7-B932-F2D0-7AC68429426C}"/>
          </ac:picMkLst>
        </pc:picChg>
        <pc:picChg chg="del">
          <ac:chgData name="Sarah Balian" userId="b3b060d9-4d34-479b-ad68-688eaebf93c5" providerId="ADAL" clId="{9B042DA4-0ADD-48D5-BFB4-C5A0B63E9E97}" dt="2022-12-21T16:50:20.046" v="3175" actId="478"/>
          <ac:picMkLst>
            <pc:docMk/>
            <pc:sldMk cId="1670569309" sldId="368"/>
            <ac:picMk id="17" creationId="{F973C56C-7C50-0575-F0C7-114E0C85A538}"/>
          </ac:picMkLst>
        </pc:picChg>
      </pc:sldChg>
      <pc:sldChg chg="modSp add mod">
        <pc:chgData name="Sarah Balian" userId="b3b060d9-4d34-479b-ad68-688eaebf93c5" providerId="ADAL" clId="{9B042DA4-0ADD-48D5-BFB4-C5A0B63E9E97}" dt="2022-12-21T17:33:15.333" v="3639" actId="27918"/>
        <pc:sldMkLst>
          <pc:docMk/>
          <pc:sldMk cId="2198595912" sldId="369"/>
        </pc:sldMkLst>
        <pc:spChg chg="mod">
          <ac:chgData name="Sarah Balian" userId="b3b060d9-4d34-479b-ad68-688eaebf93c5" providerId="ADAL" clId="{9B042DA4-0ADD-48D5-BFB4-C5A0B63E9E97}" dt="2022-12-21T17:32:21.723" v="3570" actId="20577"/>
          <ac:spMkLst>
            <pc:docMk/>
            <pc:sldMk cId="2198595912" sldId="369"/>
            <ac:spMk id="2" creationId="{F6245169-1799-41CD-B28E-D2D20D16AD73}"/>
          </ac:spMkLst>
        </pc:spChg>
        <pc:spChg chg="mod">
          <ac:chgData name="Sarah Balian" userId="b3b060d9-4d34-479b-ad68-688eaebf93c5" providerId="ADAL" clId="{9B042DA4-0ADD-48D5-BFB4-C5A0B63E9E97}" dt="2022-12-21T17:33:00.002" v="3634" actId="14100"/>
          <ac:spMkLst>
            <pc:docMk/>
            <pc:sldMk cId="2198595912" sldId="369"/>
            <ac:spMk id="3" creationId="{E4FD1E92-5DBC-B105-F246-2355E4FF9A74}"/>
          </ac:spMkLst>
        </pc:spChg>
      </pc:sldChg>
      <pc:sldChg chg="addSp delSp modSp add mod">
        <pc:chgData name="Sarah Balian" userId="b3b060d9-4d34-479b-ad68-688eaebf93c5" providerId="ADAL" clId="{9B042DA4-0ADD-48D5-BFB4-C5A0B63E9E97}" dt="2022-12-21T17:39:49.094" v="3747" actId="27918"/>
        <pc:sldMkLst>
          <pc:docMk/>
          <pc:sldMk cId="1181165390" sldId="370"/>
        </pc:sldMkLst>
        <pc:spChg chg="mod">
          <ac:chgData name="Sarah Balian" userId="b3b060d9-4d34-479b-ad68-688eaebf93c5" providerId="ADAL" clId="{9B042DA4-0ADD-48D5-BFB4-C5A0B63E9E97}" dt="2022-12-21T17:33:59.812" v="3683" actId="1076"/>
          <ac:spMkLst>
            <pc:docMk/>
            <pc:sldMk cId="1181165390" sldId="370"/>
            <ac:spMk id="2" creationId="{F6245169-1799-41CD-B28E-D2D20D16AD73}"/>
          </ac:spMkLst>
        </pc:spChg>
        <pc:spChg chg="mod">
          <ac:chgData name="Sarah Balian" userId="b3b060d9-4d34-479b-ad68-688eaebf93c5" providerId="ADAL" clId="{9B042DA4-0ADD-48D5-BFB4-C5A0B63E9E97}" dt="2022-12-21T17:39:30.766" v="3743" actId="20577"/>
          <ac:spMkLst>
            <pc:docMk/>
            <pc:sldMk cId="1181165390" sldId="370"/>
            <ac:spMk id="3" creationId="{E4FD1E92-5DBC-B105-F246-2355E4FF9A74}"/>
          </ac:spMkLst>
        </pc:spChg>
        <pc:graphicFrameChg chg="add mod">
          <ac:chgData name="Sarah Balian" userId="b3b060d9-4d34-479b-ad68-688eaebf93c5" providerId="ADAL" clId="{9B042DA4-0ADD-48D5-BFB4-C5A0B63E9E97}" dt="2022-12-21T17:39:00.884" v="3739" actId="207"/>
          <ac:graphicFrameMkLst>
            <pc:docMk/>
            <pc:sldMk cId="1181165390" sldId="370"/>
            <ac:graphicFrameMk id="6" creationId="{141AC105-0590-6172-633E-3B6A167AD6B5}"/>
          </ac:graphicFrameMkLst>
        </pc:graphicFrameChg>
        <pc:graphicFrameChg chg="del mod">
          <ac:chgData name="Sarah Balian" userId="b3b060d9-4d34-479b-ad68-688eaebf93c5" providerId="ADAL" clId="{9B042DA4-0ADD-48D5-BFB4-C5A0B63E9E97}" dt="2022-12-21T17:36:32.274" v="3705" actId="478"/>
          <ac:graphicFrameMkLst>
            <pc:docMk/>
            <pc:sldMk cId="1181165390" sldId="370"/>
            <ac:graphicFrameMk id="9" creationId="{16BB2B36-D329-083C-5198-BEEC5AC12CFA}"/>
          </ac:graphicFrameMkLst>
        </pc:graphicFrameChg>
      </pc:sldChg>
    </pc:docChg>
  </pc:docChgLst>
  <pc:docChgLst>
    <pc:chgData name="McFarland, Annette" userId="e93d1f50-85ab-41a8-a34a-185a53159573" providerId="ADAL" clId="{30EFAEC6-D8AE-4FAD-95E6-18910EC2C206}"/>
    <pc:docChg chg="undo custSel addSld delSld modSld">
      <pc:chgData name="McFarland, Annette" userId="e93d1f50-85ab-41a8-a34a-185a53159573" providerId="ADAL" clId="{30EFAEC6-D8AE-4FAD-95E6-18910EC2C206}" dt="2023-01-20T20:11:32.328" v="4044" actId="27636"/>
      <pc:docMkLst>
        <pc:docMk/>
      </pc:docMkLst>
      <pc:sldChg chg="modSp mod">
        <pc:chgData name="McFarland, Annette" userId="e93d1f50-85ab-41a8-a34a-185a53159573" providerId="ADAL" clId="{30EFAEC6-D8AE-4FAD-95E6-18910EC2C206}" dt="2023-01-20T20:10:21.371" v="4006" actId="27636"/>
        <pc:sldMkLst>
          <pc:docMk/>
          <pc:sldMk cId="2163988523" sldId="260"/>
        </pc:sldMkLst>
        <pc:spChg chg="mod">
          <ac:chgData name="McFarland, Annette" userId="e93d1f50-85ab-41a8-a34a-185a53159573" providerId="ADAL" clId="{30EFAEC6-D8AE-4FAD-95E6-18910EC2C206}" dt="2023-01-20T20:10:21.371" v="4006" actId="27636"/>
          <ac:spMkLst>
            <pc:docMk/>
            <pc:sldMk cId="2163988523" sldId="260"/>
            <ac:spMk id="3" creationId="{7F10B6DC-6AF4-BFD9-E1D5-B98AA266289F}"/>
          </ac:spMkLst>
        </pc:spChg>
      </pc:sldChg>
      <pc:sldChg chg="addSp delSp modSp mod addCm delCm modCm">
        <pc:chgData name="McFarland, Annette" userId="e93d1f50-85ab-41a8-a34a-185a53159573" providerId="ADAL" clId="{30EFAEC6-D8AE-4FAD-95E6-18910EC2C206}" dt="2023-01-20T16:42:44.737" v="3925"/>
        <pc:sldMkLst>
          <pc:docMk/>
          <pc:sldMk cId="1428788921" sldId="262"/>
        </pc:sldMkLst>
        <pc:spChg chg="mod">
          <ac:chgData name="McFarland, Annette" userId="e93d1f50-85ab-41a8-a34a-185a53159573" providerId="ADAL" clId="{30EFAEC6-D8AE-4FAD-95E6-18910EC2C206}" dt="2023-01-10T01:09:10.992" v="5" actId="20577"/>
          <ac:spMkLst>
            <pc:docMk/>
            <pc:sldMk cId="1428788921" sldId="262"/>
            <ac:spMk id="2" creationId="{F6245169-1799-41CD-B28E-D2D20D16AD73}"/>
          </ac:spMkLst>
        </pc:spChg>
        <pc:spChg chg="mod">
          <ac:chgData name="McFarland, Annette" userId="e93d1f50-85ab-41a8-a34a-185a53159573" providerId="ADAL" clId="{30EFAEC6-D8AE-4FAD-95E6-18910EC2C206}" dt="2023-01-10T01:09:55.934" v="15" actId="1076"/>
          <ac:spMkLst>
            <pc:docMk/>
            <pc:sldMk cId="1428788921" sldId="262"/>
            <ac:spMk id="3" creationId="{EC1FA352-3232-8CDD-13F9-F4583EAEAB52}"/>
          </ac:spMkLst>
        </pc:spChg>
        <pc:spChg chg="mod">
          <ac:chgData name="McFarland, Annette" userId="e93d1f50-85ab-41a8-a34a-185a53159573" providerId="ADAL" clId="{30EFAEC6-D8AE-4FAD-95E6-18910EC2C206}" dt="2023-01-10T01:09:36.930" v="11" actId="1076"/>
          <ac:spMkLst>
            <pc:docMk/>
            <pc:sldMk cId="1428788921" sldId="262"/>
            <ac:spMk id="4" creationId="{D0D99C37-A56E-86A1-E6EA-86102773546F}"/>
          </ac:spMkLst>
        </pc:spChg>
        <pc:spChg chg="add mod">
          <ac:chgData name="McFarland, Annette" userId="e93d1f50-85ab-41a8-a34a-185a53159573" providerId="ADAL" clId="{30EFAEC6-D8AE-4FAD-95E6-18910EC2C206}" dt="2023-01-10T01:21:11.062" v="29" actId="20577"/>
          <ac:spMkLst>
            <pc:docMk/>
            <pc:sldMk cId="1428788921" sldId="262"/>
            <ac:spMk id="7" creationId="{F496C021-3A25-1E04-BF04-D2BF420DCFAE}"/>
          </ac:spMkLst>
        </pc:spChg>
        <pc:spChg chg="mod">
          <ac:chgData name="McFarland, Annette" userId="e93d1f50-85ab-41a8-a34a-185a53159573" providerId="ADAL" clId="{30EFAEC6-D8AE-4FAD-95E6-18910EC2C206}" dt="2023-01-10T01:09:50.070" v="14" actId="1076"/>
          <ac:spMkLst>
            <pc:docMk/>
            <pc:sldMk cId="1428788921" sldId="262"/>
            <ac:spMk id="12" creationId="{3862842A-EAC4-C115-2F36-83D77BEE1E0E}"/>
          </ac:spMkLst>
        </pc:spChg>
        <pc:spChg chg="mod">
          <ac:chgData name="McFarland, Annette" userId="e93d1f50-85ab-41a8-a34a-185a53159573" providerId="ADAL" clId="{30EFAEC6-D8AE-4FAD-95E6-18910EC2C206}" dt="2023-01-20T16:42:41.765" v="3924" actId="20577"/>
          <ac:spMkLst>
            <pc:docMk/>
            <pc:sldMk cId="1428788921" sldId="262"/>
            <ac:spMk id="16" creationId="{7EF9F444-652D-626D-94F0-686DE3F451C0}"/>
          </ac:spMkLst>
        </pc:spChg>
        <pc:spChg chg="mod">
          <ac:chgData name="McFarland, Annette" userId="e93d1f50-85ab-41a8-a34a-185a53159573" providerId="ADAL" clId="{30EFAEC6-D8AE-4FAD-95E6-18910EC2C206}" dt="2023-01-10T01:09:43.921" v="13" actId="1076"/>
          <ac:spMkLst>
            <pc:docMk/>
            <pc:sldMk cId="1428788921" sldId="262"/>
            <ac:spMk id="17" creationId="{B5138D57-81A7-9062-3037-7FA0E56333ED}"/>
          </ac:spMkLst>
        </pc:spChg>
        <pc:graphicFrameChg chg="mod">
          <ac:chgData name="McFarland, Annette" userId="e93d1f50-85ab-41a8-a34a-185a53159573" providerId="ADAL" clId="{30EFAEC6-D8AE-4FAD-95E6-18910EC2C206}" dt="2023-01-10T01:09:39.099" v="12"/>
          <ac:graphicFrameMkLst>
            <pc:docMk/>
            <pc:sldMk cId="1428788921" sldId="262"/>
            <ac:graphicFrameMk id="8" creationId="{A25666F9-CCA3-9D59-B863-99CA3EC76DEB}"/>
          </ac:graphicFrameMkLst>
        </pc:graphicFrameChg>
        <pc:picChg chg="del">
          <ac:chgData name="McFarland, Annette" userId="e93d1f50-85ab-41a8-a34a-185a53159573" providerId="ADAL" clId="{30EFAEC6-D8AE-4FAD-95E6-18910EC2C206}" dt="2023-01-10T01:20:53.245" v="16" actId="478"/>
          <ac:picMkLst>
            <pc:docMk/>
            <pc:sldMk cId="1428788921" sldId="262"/>
            <ac:picMk id="5" creationId="{AA1237BD-9AB7-E647-4706-ABD1C3E8C3F3}"/>
          </ac:picMkLst>
        </pc:picChg>
        <pc:picChg chg="add mod">
          <ac:chgData name="McFarland, Annette" userId="e93d1f50-85ab-41a8-a34a-185a53159573" providerId="ADAL" clId="{30EFAEC6-D8AE-4FAD-95E6-18910EC2C206}" dt="2023-01-10T01:20:53.797" v="17"/>
          <ac:picMkLst>
            <pc:docMk/>
            <pc:sldMk cId="1428788921" sldId="262"/>
            <ac:picMk id="6" creationId="{F36BB30D-25AC-692D-2BB7-6B1CB85CDF9F}"/>
          </ac:picMkLst>
        </pc:picChg>
      </pc:sldChg>
      <pc:sldChg chg="addSp delSp modSp mod addCm delCm modCm modNotesTx">
        <pc:chgData name="McFarland, Annette" userId="e93d1f50-85ab-41a8-a34a-185a53159573" providerId="ADAL" clId="{30EFAEC6-D8AE-4FAD-95E6-18910EC2C206}" dt="2023-01-20T16:45:45.363" v="3982" actId="14100"/>
        <pc:sldMkLst>
          <pc:docMk/>
          <pc:sldMk cId="1887431401" sldId="263"/>
        </pc:sldMkLst>
        <pc:spChg chg="mod">
          <ac:chgData name="McFarland, Annette" userId="e93d1f50-85ab-41a8-a34a-185a53159573" providerId="ADAL" clId="{30EFAEC6-D8AE-4FAD-95E6-18910EC2C206}" dt="2023-01-10T01:41:54.911" v="1073" actId="1076"/>
          <ac:spMkLst>
            <pc:docMk/>
            <pc:sldMk cId="1887431401" sldId="263"/>
            <ac:spMk id="2" creationId="{F6245169-1799-41CD-B28E-D2D20D16AD73}"/>
          </ac:spMkLst>
        </pc:spChg>
        <pc:spChg chg="mod">
          <ac:chgData name="McFarland, Annette" userId="e93d1f50-85ab-41a8-a34a-185a53159573" providerId="ADAL" clId="{30EFAEC6-D8AE-4FAD-95E6-18910EC2C206}" dt="2023-01-20T16:44:59.777" v="3978" actId="6549"/>
          <ac:spMkLst>
            <pc:docMk/>
            <pc:sldMk cId="1887431401" sldId="263"/>
            <ac:spMk id="3" creationId="{E4FD1E92-5DBC-B105-F246-2355E4FF9A74}"/>
          </ac:spMkLst>
        </pc:spChg>
        <pc:spChg chg="add del mod">
          <ac:chgData name="McFarland, Annette" userId="e93d1f50-85ab-41a8-a34a-185a53159573" providerId="ADAL" clId="{30EFAEC6-D8AE-4FAD-95E6-18910EC2C206}" dt="2023-01-20T16:45:36.640" v="3979" actId="478"/>
          <ac:spMkLst>
            <pc:docMk/>
            <pc:sldMk cId="1887431401" sldId="263"/>
            <ac:spMk id="4" creationId="{4074572A-11E0-E3B8-0CD4-077C53C254BD}"/>
          </ac:spMkLst>
        </pc:spChg>
        <pc:graphicFrameChg chg="mod">
          <ac:chgData name="McFarland, Annette" userId="e93d1f50-85ab-41a8-a34a-185a53159573" providerId="ADAL" clId="{30EFAEC6-D8AE-4FAD-95E6-18910EC2C206}" dt="2023-01-20T16:45:45.363" v="3982" actId="14100"/>
          <ac:graphicFrameMkLst>
            <pc:docMk/>
            <pc:sldMk cId="1887431401" sldId="263"/>
            <ac:graphicFrameMk id="9" creationId="{16BB2B36-D329-083C-5198-BEEC5AC12CFA}"/>
          </ac:graphicFrameMkLst>
        </pc:graphicFrameChg>
      </pc:sldChg>
      <pc:sldChg chg="addSp delSp modSp mod addCm delCm modCm">
        <pc:chgData name="McFarland, Annette" userId="e93d1f50-85ab-41a8-a34a-185a53159573" providerId="ADAL" clId="{30EFAEC6-D8AE-4FAD-95E6-18910EC2C206}" dt="2023-01-20T16:43:02.670" v="3948"/>
        <pc:sldMkLst>
          <pc:docMk/>
          <pc:sldMk cId="2479953464" sldId="264"/>
        </pc:sldMkLst>
        <pc:spChg chg="add mod">
          <ac:chgData name="McFarland, Annette" userId="e93d1f50-85ab-41a8-a34a-185a53159573" providerId="ADAL" clId="{30EFAEC6-D8AE-4FAD-95E6-18910EC2C206}" dt="2023-01-10T01:23:37.167" v="52"/>
          <ac:spMkLst>
            <pc:docMk/>
            <pc:sldMk cId="2479953464" sldId="264"/>
            <ac:spMk id="3" creationId="{CB85C9D1-4864-BE83-E3A1-CFE9BFBE8DE2}"/>
          </ac:spMkLst>
        </pc:spChg>
        <pc:spChg chg="mod">
          <ac:chgData name="McFarland, Annette" userId="e93d1f50-85ab-41a8-a34a-185a53159573" providerId="ADAL" clId="{30EFAEC6-D8AE-4FAD-95E6-18910EC2C206}" dt="2023-01-10T01:22:43.484" v="50" actId="20577"/>
          <ac:spMkLst>
            <pc:docMk/>
            <pc:sldMk cId="2479953464" sldId="264"/>
            <ac:spMk id="6" creationId="{840F756E-AF70-046D-A41C-3E1B280D66D4}"/>
          </ac:spMkLst>
        </pc:spChg>
        <pc:spChg chg="mod">
          <ac:chgData name="McFarland, Annette" userId="e93d1f50-85ab-41a8-a34a-185a53159573" providerId="ADAL" clId="{30EFAEC6-D8AE-4FAD-95E6-18910EC2C206}" dt="2023-01-20T16:42:59.526" v="3947" actId="6549"/>
          <ac:spMkLst>
            <pc:docMk/>
            <pc:sldMk cId="2479953464" sldId="264"/>
            <ac:spMk id="11" creationId="{DB557443-C13D-C7E6-7DD8-C90223BA992A}"/>
          </ac:spMkLst>
        </pc:spChg>
        <pc:picChg chg="add mod">
          <ac:chgData name="McFarland, Annette" userId="e93d1f50-85ab-41a8-a34a-185a53159573" providerId="ADAL" clId="{30EFAEC6-D8AE-4FAD-95E6-18910EC2C206}" dt="2023-01-10T01:23:37.167" v="52"/>
          <ac:picMkLst>
            <pc:docMk/>
            <pc:sldMk cId="2479953464" sldId="264"/>
            <ac:picMk id="2" creationId="{40DE2600-15D1-6EDB-52EB-B0E4625E3913}"/>
          </ac:picMkLst>
        </pc:picChg>
        <pc:picChg chg="del">
          <ac:chgData name="McFarland, Annette" userId="e93d1f50-85ab-41a8-a34a-185a53159573" providerId="ADAL" clId="{30EFAEC6-D8AE-4FAD-95E6-18910EC2C206}" dt="2023-01-10T01:23:36.686" v="51" actId="478"/>
          <ac:picMkLst>
            <pc:docMk/>
            <pc:sldMk cId="2479953464" sldId="264"/>
            <ac:picMk id="10" creationId="{2A07D7E1-8E9D-3272-9F22-DB2A7EFE0822}"/>
          </ac:picMkLst>
        </pc:picChg>
      </pc:sldChg>
      <pc:sldChg chg="modSp mod">
        <pc:chgData name="McFarland, Annette" userId="e93d1f50-85ab-41a8-a34a-185a53159573" providerId="ADAL" clId="{30EFAEC6-D8AE-4FAD-95E6-18910EC2C206}" dt="2023-01-10T01:27:29.873" v="117" actId="20577"/>
        <pc:sldMkLst>
          <pc:docMk/>
          <pc:sldMk cId="1506493807" sldId="272"/>
        </pc:sldMkLst>
        <pc:spChg chg="mod">
          <ac:chgData name="McFarland, Annette" userId="e93d1f50-85ab-41a8-a34a-185a53159573" providerId="ADAL" clId="{30EFAEC6-D8AE-4FAD-95E6-18910EC2C206}" dt="2023-01-10T01:27:25.689" v="113" actId="20577"/>
          <ac:spMkLst>
            <pc:docMk/>
            <pc:sldMk cId="1506493807" sldId="272"/>
            <ac:spMk id="2" creationId="{F6245169-1799-41CD-B28E-D2D20D16AD73}"/>
          </ac:spMkLst>
        </pc:spChg>
        <pc:spChg chg="mod">
          <ac:chgData name="McFarland, Annette" userId="e93d1f50-85ab-41a8-a34a-185a53159573" providerId="ADAL" clId="{30EFAEC6-D8AE-4FAD-95E6-18910EC2C206}" dt="2023-01-10T01:27:29.873" v="117" actId="20577"/>
          <ac:spMkLst>
            <pc:docMk/>
            <pc:sldMk cId="1506493807" sldId="272"/>
            <ac:spMk id="3" creationId="{E4FD1E92-5DBC-B105-F246-2355E4FF9A74}"/>
          </ac:spMkLst>
        </pc:spChg>
      </pc:sldChg>
      <pc:sldChg chg="addSp delSp modSp mod">
        <pc:chgData name="McFarland, Annette" userId="e93d1f50-85ab-41a8-a34a-185a53159573" providerId="ADAL" clId="{30EFAEC6-D8AE-4FAD-95E6-18910EC2C206}" dt="2023-01-10T01:25:53.828" v="75"/>
        <pc:sldMkLst>
          <pc:docMk/>
          <pc:sldMk cId="3502258445" sldId="283"/>
        </pc:sldMkLst>
        <pc:spChg chg="add mod">
          <ac:chgData name="McFarland, Annette" userId="e93d1f50-85ab-41a8-a34a-185a53159573" providerId="ADAL" clId="{30EFAEC6-D8AE-4FAD-95E6-18910EC2C206}" dt="2023-01-10T01:25:53.828" v="75"/>
          <ac:spMkLst>
            <pc:docMk/>
            <pc:sldMk cId="3502258445" sldId="283"/>
            <ac:spMk id="4" creationId="{4D3AC58A-73F9-9194-02C2-B53D9CEA0CB3}"/>
          </ac:spMkLst>
        </pc:spChg>
        <pc:spChg chg="mod">
          <ac:chgData name="McFarland, Annette" userId="e93d1f50-85ab-41a8-a34a-185a53159573" providerId="ADAL" clId="{30EFAEC6-D8AE-4FAD-95E6-18910EC2C206}" dt="2023-01-10T01:24:50.494" v="69" actId="2085"/>
          <ac:spMkLst>
            <pc:docMk/>
            <pc:sldMk cId="3502258445" sldId="283"/>
            <ac:spMk id="5" creationId="{07E7D4A9-A2D8-FCFA-930A-28EF4D10D77F}"/>
          </ac:spMkLst>
        </pc:spChg>
        <pc:spChg chg="mod">
          <ac:chgData name="McFarland, Annette" userId="e93d1f50-85ab-41a8-a34a-185a53159573" providerId="ADAL" clId="{30EFAEC6-D8AE-4FAD-95E6-18910EC2C206}" dt="2023-01-10T01:24:13.814" v="59" actId="20577"/>
          <ac:spMkLst>
            <pc:docMk/>
            <pc:sldMk cId="3502258445" sldId="283"/>
            <ac:spMk id="13" creationId="{F83091F8-0F5F-D10F-4394-FE4CC56FFEE5}"/>
          </ac:spMkLst>
        </pc:spChg>
        <pc:spChg chg="mod">
          <ac:chgData name="McFarland, Annette" userId="e93d1f50-85ab-41a8-a34a-185a53159573" providerId="ADAL" clId="{30EFAEC6-D8AE-4FAD-95E6-18910EC2C206}" dt="2023-01-10T01:24:17.334" v="63" actId="20577"/>
          <ac:spMkLst>
            <pc:docMk/>
            <pc:sldMk cId="3502258445" sldId="283"/>
            <ac:spMk id="14" creationId="{97516DBD-228E-71D7-395F-84A0E196B6CC}"/>
          </ac:spMkLst>
        </pc:spChg>
        <pc:grpChg chg="mod">
          <ac:chgData name="McFarland, Annette" userId="e93d1f50-85ab-41a8-a34a-185a53159573" providerId="ADAL" clId="{30EFAEC6-D8AE-4FAD-95E6-18910EC2C206}" dt="2023-01-10T01:25:30.690" v="72" actId="1076"/>
          <ac:grpSpMkLst>
            <pc:docMk/>
            <pc:sldMk cId="3502258445" sldId="283"/>
            <ac:grpSpMk id="8" creationId="{9B93891F-7FE0-C8DC-6B27-0AD630270771}"/>
          </ac:grpSpMkLst>
        </pc:grpChg>
        <pc:graphicFrameChg chg="mod">
          <ac:chgData name="McFarland, Annette" userId="e93d1f50-85ab-41a8-a34a-185a53159573" providerId="ADAL" clId="{30EFAEC6-D8AE-4FAD-95E6-18910EC2C206}" dt="2023-01-10T01:25:39.783" v="73"/>
          <ac:graphicFrameMkLst>
            <pc:docMk/>
            <pc:sldMk cId="3502258445" sldId="283"/>
            <ac:graphicFrameMk id="2" creationId="{3E5EB191-604B-5D0C-0A19-100096219C99}"/>
          </ac:graphicFrameMkLst>
        </pc:graphicFrameChg>
        <pc:picChg chg="add mod">
          <ac:chgData name="McFarland, Annette" userId="e93d1f50-85ab-41a8-a34a-185a53159573" providerId="ADAL" clId="{30EFAEC6-D8AE-4FAD-95E6-18910EC2C206}" dt="2023-01-10T01:25:53.828" v="75"/>
          <ac:picMkLst>
            <pc:docMk/>
            <pc:sldMk cId="3502258445" sldId="283"/>
            <ac:picMk id="3" creationId="{11BF6E43-3A3C-E804-81F3-5293D175814F}"/>
          </ac:picMkLst>
        </pc:picChg>
        <pc:picChg chg="del">
          <ac:chgData name="McFarland, Annette" userId="e93d1f50-85ab-41a8-a34a-185a53159573" providerId="ADAL" clId="{30EFAEC6-D8AE-4FAD-95E6-18910EC2C206}" dt="2023-01-10T01:25:53.374" v="74" actId="478"/>
          <ac:picMkLst>
            <pc:docMk/>
            <pc:sldMk cId="3502258445" sldId="283"/>
            <ac:picMk id="15" creationId="{9A006126-C808-E47C-A1CD-8DF90026E87E}"/>
          </ac:picMkLst>
        </pc:picChg>
      </pc:sldChg>
      <pc:sldChg chg="modSp del mod modNotesTx">
        <pc:chgData name="McFarland, Annette" userId="e93d1f50-85ab-41a8-a34a-185a53159573" providerId="ADAL" clId="{30EFAEC6-D8AE-4FAD-95E6-18910EC2C206}" dt="2023-01-20T20:11:05.338" v="4027" actId="2696"/>
        <pc:sldMkLst>
          <pc:docMk/>
          <pc:sldMk cId="1821595124" sldId="286"/>
        </pc:sldMkLst>
        <pc:spChg chg="mod">
          <ac:chgData name="McFarland, Annette" userId="e93d1f50-85ab-41a8-a34a-185a53159573" providerId="ADAL" clId="{30EFAEC6-D8AE-4FAD-95E6-18910EC2C206}" dt="2023-01-10T02:54:00.936" v="3153" actId="20577"/>
          <ac:spMkLst>
            <pc:docMk/>
            <pc:sldMk cId="1821595124" sldId="286"/>
            <ac:spMk id="2" creationId="{F6245169-1799-41CD-B28E-D2D20D16AD73}"/>
          </ac:spMkLst>
        </pc:spChg>
      </pc:sldChg>
      <pc:sldChg chg="add">
        <pc:chgData name="McFarland, Annette" userId="e93d1f50-85ab-41a8-a34a-185a53159573" providerId="ADAL" clId="{30EFAEC6-D8AE-4FAD-95E6-18910EC2C206}" dt="2023-01-20T20:11:09.379" v="4028"/>
        <pc:sldMkLst>
          <pc:docMk/>
          <pc:sldMk cId="2683574049" sldId="286"/>
        </pc:sldMkLst>
      </pc:sldChg>
      <pc:sldChg chg="modSp mod">
        <pc:chgData name="McFarland, Annette" userId="e93d1f50-85ab-41a8-a34a-185a53159573" providerId="ADAL" clId="{30EFAEC6-D8AE-4FAD-95E6-18910EC2C206}" dt="2023-01-10T03:06:59.517" v="3908" actId="20577"/>
        <pc:sldMkLst>
          <pc:docMk/>
          <pc:sldMk cId="3475639167" sldId="289"/>
        </pc:sldMkLst>
        <pc:spChg chg="mod">
          <ac:chgData name="McFarland, Annette" userId="e93d1f50-85ab-41a8-a34a-185a53159573" providerId="ADAL" clId="{30EFAEC6-D8AE-4FAD-95E6-18910EC2C206}" dt="2023-01-10T03:06:59.517" v="3908" actId="20577"/>
          <ac:spMkLst>
            <pc:docMk/>
            <pc:sldMk cId="3475639167" sldId="289"/>
            <ac:spMk id="6" creationId="{3178E49A-AB46-36D7-BE04-40013DE24A2A}"/>
          </ac:spMkLst>
        </pc:spChg>
      </pc:sldChg>
      <pc:sldChg chg="modSp mod addCm delCm">
        <pc:chgData name="McFarland, Annette" userId="e93d1f50-85ab-41a8-a34a-185a53159573" providerId="ADAL" clId="{30EFAEC6-D8AE-4FAD-95E6-18910EC2C206}" dt="2023-01-20T16:43:58.017" v="3949"/>
        <pc:sldMkLst>
          <pc:docMk/>
          <pc:sldMk cId="3332005300" sldId="322"/>
        </pc:sldMkLst>
        <pc:spChg chg="mod">
          <ac:chgData name="McFarland, Annette" userId="e93d1f50-85ab-41a8-a34a-185a53159573" providerId="ADAL" clId="{30EFAEC6-D8AE-4FAD-95E6-18910EC2C206}" dt="2023-01-10T01:28:52.473" v="131" actId="20577"/>
          <ac:spMkLst>
            <pc:docMk/>
            <pc:sldMk cId="3332005300" sldId="322"/>
            <ac:spMk id="2" creationId="{F6245169-1799-41CD-B28E-D2D20D16AD73}"/>
          </ac:spMkLst>
        </pc:spChg>
        <pc:spChg chg="mod">
          <ac:chgData name="McFarland, Annette" userId="e93d1f50-85ab-41a8-a34a-185a53159573" providerId="ADAL" clId="{30EFAEC6-D8AE-4FAD-95E6-18910EC2C206}" dt="2023-01-10T01:30:35.386" v="164" actId="255"/>
          <ac:spMkLst>
            <pc:docMk/>
            <pc:sldMk cId="3332005300" sldId="322"/>
            <ac:spMk id="3" creationId="{E4FD1E92-5DBC-B105-F246-2355E4FF9A74}"/>
          </ac:spMkLst>
        </pc:spChg>
        <pc:graphicFrameChg chg="mod">
          <ac:chgData name="McFarland, Annette" userId="e93d1f50-85ab-41a8-a34a-185a53159573" providerId="ADAL" clId="{30EFAEC6-D8AE-4FAD-95E6-18910EC2C206}" dt="2023-01-10T01:34:06.308" v="360" actId="14100"/>
          <ac:graphicFrameMkLst>
            <pc:docMk/>
            <pc:sldMk cId="3332005300" sldId="322"/>
            <ac:graphicFrameMk id="6" creationId="{A9A8CC69-E7C7-8BF8-2D2D-ABB1A61EC758}"/>
          </ac:graphicFrameMkLst>
        </pc:graphicFrameChg>
      </pc:sldChg>
      <pc:sldChg chg="modSp mod">
        <pc:chgData name="McFarland, Annette" userId="e93d1f50-85ab-41a8-a34a-185a53159573" providerId="ADAL" clId="{30EFAEC6-D8AE-4FAD-95E6-18910EC2C206}" dt="2023-01-10T01:33:22.355" v="353" actId="20577"/>
        <pc:sldMkLst>
          <pc:docMk/>
          <pc:sldMk cId="3364805724" sldId="339"/>
        </pc:sldMkLst>
        <pc:spChg chg="mod">
          <ac:chgData name="McFarland, Annette" userId="e93d1f50-85ab-41a8-a34a-185a53159573" providerId="ADAL" clId="{30EFAEC6-D8AE-4FAD-95E6-18910EC2C206}" dt="2023-01-10T01:33:18.979" v="348" actId="20577"/>
          <ac:spMkLst>
            <pc:docMk/>
            <pc:sldMk cId="3364805724" sldId="339"/>
            <ac:spMk id="2" creationId="{F050121B-D4A7-C426-32A4-BF0987433026}"/>
          </ac:spMkLst>
        </pc:spChg>
        <pc:spChg chg="mod">
          <ac:chgData name="McFarland, Annette" userId="e93d1f50-85ab-41a8-a34a-185a53159573" providerId="ADAL" clId="{30EFAEC6-D8AE-4FAD-95E6-18910EC2C206}" dt="2023-01-10T01:33:22.355" v="353" actId="20577"/>
          <ac:spMkLst>
            <pc:docMk/>
            <pc:sldMk cId="3364805724" sldId="339"/>
            <ac:spMk id="3" creationId="{B6340F88-FDE5-D8FA-4CB8-7065B97BFE6B}"/>
          </ac:spMkLst>
        </pc:spChg>
      </pc:sldChg>
      <pc:sldChg chg="addSp delSp modSp mod">
        <pc:chgData name="McFarland, Annette" userId="e93d1f50-85ab-41a8-a34a-185a53159573" providerId="ADAL" clId="{30EFAEC6-D8AE-4FAD-95E6-18910EC2C206}" dt="2023-01-10T01:26:52.392" v="101" actId="20577"/>
        <pc:sldMkLst>
          <pc:docMk/>
          <pc:sldMk cId="2781894779" sldId="343"/>
        </pc:sldMkLst>
        <pc:spChg chg="mod">
          <ac:chgData name="McFarland, Annette" userId="e93d1f50-85ab-41a8-a34a-185a53159573" providerId="ADAL" clId="{30EFAEC6-D8AE-4FAD-95E6-18910EC2C206}" dt="2023-01-10T01:26:49.350" v="97" actId="20577"/>
          <ac:spMkLst>
            <pc:docMk/>
            <pc:sldMk cId="2781894779" sldId="343"/>
            <ac:spMk id="4" creationId="{2835B22F-59A0-D51F-5B6D-700079BFD428}"/>
          </ac:spMkLst>
        </pc:spChg>
        <pc:spChg chg="add mod">
          <ac:chgData name="McFarland, Annette" userId="e93d1f50-85ab-41a8-a34a-185a53159573" providerId="ADAL" clId="{30EFAEC6-D8AE-4FAD-95E6-18910EC2C206}" dt="2023-01-10T01:26:35.478" v="95" actId="20577"/>
          <ac:spMkLst>
            <pc:docMk/>
            <pc:sldMk cId="2781894779" sldId="343"/>
            <ac:spMk id="5" creationId="{28C566C2-AE93-9B5B-CAAF-BE735701E769}"/>
          </ac:spMkLst>
        </pc:spChg>
        <pc:spChg chg="mod">
          <ac:chgData name="McFarland, Annette" userId="e93d1f50-85ab-41a8-a34a-185a53159573" providerId="ADAL" clId="{30EFAEC6-D8AE-4FAD-95E6-18910EC2C206}" dt="2023-01-10T01:26:52.392" v="101" actId="20577"/>
          <ac:spMkLst>
            <pc:docMk/>
            <pc:sldMk cId="2781894779" sldId="343"/>
            <ac:spMk id="11" creationId="{FAE75C40-A01E-5362-9F7E-92B20DD3702C}"/>
          </ac:spMkLst>
        </pc:spChg>
        <pc:picChg chg="del">
          <ac:chgData name="McFarland, Annette" userId="e93d1f50-85ab-41a8-a34a-185a53159573" providerId="ADAL" clId="{30EFAEC6-D8AE-4FAD-95E6-18910EC2C206}" dt="2023-01-10T01:26:30.023" v="92" actId="478"/>
          <ac:picMkLst>
            <pc:docMk/>
            <pc:sldMk cId="2781894779" sldId="343"/>
            <ac:picMk id="2" creationId="{9F71A652-D374-CF22-D24D-00A3F91BD05B}"/>
          </ac:picMkLst>
        </pc:picChg>
        <pc:picChg chg="add mod">
          <ac:chgData name="McFarland, Annette" userId="e93d1f50-85ab-41a8-a34a-185a53159573" providerId="ADAL" clId="{30EFAEC6-D8AE-4FAD-95E6-18910EC2C206}" dt="2023-01-10T01:26:30.576" v="93"/>
          <ac:picMkLst>
            <pc:docMk/>
            <pc:sldMk cId="2781894779" sldId="343"/>
            <ac:picMk id="3" creationId="{39FDFED2-F0D4-9A5E-A99D-BF072EF53FCE}"/>
          </ac:picMkLst>
        </pc:picChg>
      </pc:sldChg>
      <pc:sldChg chg="addSp delSp modSp mod">
        <pc:chgData name="McFarland, Annette" userId="e93d1f50-85ab-41a8-a34a-185a53159573" providerId="ADAL" clId="{30EFAEC6-D8AE-4FAD-95E6-18910EC2C206}" dt="2023-01-10T01:22:29.683" v="42" actId="20577"/>
        <pc:sldMkLst>
          <pc:docMk/>
          <pc:sldMk cId="587045458" sldId="351"/>
        </pc:sldMkLst>
        <pc:spChg chg="mod">
          <ac:chgData name="McFarland, Annette" userId="e93d1f50-85ab-41a8-a34a-185a53159573" providerId="ADAL" clId="{30EFAEC6-D8AE-4FAD-95E6-18910EC2C206}" dt="2023-01-10T01:21:54.637" v="36" actId="20577"/>
          <ac:spMkLst>
            <pc:docMk/>
            <pc:sldMk cId="587045458" sldId="351"/>
            <ac:spMk id="2" creationId="{F6245169-1799-41CD-B28E-D2D20D16AD73}"/>
          </ac:spMkLst>
        </pc:spChg>
        <pc:spChg chg="add mod">
          <ac:chgData name="McFarland, Annette" userId="e93d1f50-85ab-41a8-a34a-185a53159573" providerId="ADAL" clId="{30EFAEC6-D8AE-4FAD-95E6-18910EC2C206}" dt="2023-01-10T01:22:03.376" v="38"/>
          <ac:spMkLst>
            <pc:docMk/>
            <pc:sldMk cId="587045458" sldId="351"/>
            <ac:spMk id="5" creationId="{5AC6DB70-7F13-C7FF-D039-87861B1A4323}"/>
          </ac:spMkLst>
        </pc:spChg>
        <pc:spChg chg="mod">
          <ac:chgData name="McFarland, Annette" userId="e93d1f50-85ab-41a8-a34a-185a53159573" providerId="ADAL" clId="{30EFAEC6-D8AE-4FAD-95E6-18910EC2C206}" dt="2023-01-10T01:22:29.683" v="42" actId="20577"/>
          <ac:spMkLst>
            <pc:docMk/>
            <pc:sldMk cId="587045458" sldId="351"/>
            <ac:spMk id="12" creationId="{143DDE12-C2E7-AE3E-25D3-4C0553EC6B18}"/>
          </ac:spMkLst>
        </pc:spChg>
        <pc:picChg chg="add mod">
          <ac:chgData name="McFarland, Annette" userId="e93d1f50-85ab-41a8-a34a-185a53159573" providerId="ADAL" clId="{30EFAEC6-D8AE-4FAD-95E6-18910EC2C206}" dt="2023-01-10T01:22:03.376" v="38"/>
          <ac:picMkLst>
            <pc:docMk/>
            <pc:sldMk cId="587045458" sldId="351"/>
            <ac:picMk id="3" creationId="{513964C9-86E6-EA8E-31AA-BE59D4F304A6}"/>
          </ac:picMkLst>
        </pc:picChg>
        <pc:picChg chg="del">
          <ac:chgData name="McFarland, Annette" userId="e93d1f50-85ab-41a8-a34a-185a53159573" providerId="ADAL" clId="{30EFAEC6-D8AE-4FAD-95E6-18910EC2C206}" dt="2023-01-10T01:22:02.974" v="37" actId="478"/>
          <ac:picMkLst>
            <pc:docMk/>
            <pc:sldMk cId="587045458" sldId="351"/>
            <ac:picMk id="4" creationId="{3D0D85FD-B9BF-82AE-7DCA-5C5E3FA5E6B7}"/>
          </ac:picMkLst>
        </pc:picChg>
      </pc:sldChg>
      <pc:sldChg chg="addSp modSp mod addCm delCm modCm modNotesTx">
        <pc:chgData name="McFarland, Annette" userId="e93d1f50-85ab-41a8-a34a-185a53159573" providerId="ADAL" clId="{30EFAEC6-D8AE-4FAD-95E6-18910EC2C206}" dt="2023-01-20T16:52:25.060" v="3997"/>
        <pc:sldMkLst>
          <pc:docMk/>
          <pc:sldMk cId="3383364338" sldId="353"/>
        </pc:sldMkLst>
        <pc:spChg chg="mod">
          <ac:chgData name="McFarland, Annette" userId="e93d1f50-85ab-41a8-a34a-185a53159573" providerId="ADAL" clId="{30EFAEC6-D8AE-4FAD-95E6-18910EC2C206}" dt="2023-01-10T02:09:25.667" v="3082" actId="1076"/>
          <ac:spMkLst>
            <pc:docMk/>
            <pc:sldMk cId="3383364338" sldId="353"/>
            <ac:spMk id="2" creationId="{F6245169-1799-41CD-B28E-D2D20D16AD73}"/>
          </ac:spMkLst>
        </pc:spChg>
        <pc:spChg chg="mod">
          <ac:chgData name="McFarland, Annette" userId="e93d1f50-85ab-41a8-a34a-185a53159573" providerId="ADAL" clId="{30EFAEC6-D8AE-4FAD-95E6-18910EC2C206}" dt="2023-01-10T02:10:20.342" v="3085" actId="1076"/>
          <ac:spMkLst>
            <pc:docMk/>
            <pc:sldMk cId="3383364338" sldId="353"/>
            <ac:spMk id="3" creationId="{D5D865AD-CC70-8F27-D0C3-D86B160B9B62}"/>
          </ac:spMkLst>
        </pc:spChg>
        <pc:spChg chg="mod">
          <ac:chgData name="McFarland, Annette" userId="e93d1f50-85ab-41a8-a34a-185a53159573" providerId="ADAL" clId="{30EFAEC6-D8AE-4FAD-95E6-18910EC2C206}" dt="2023-01-10T02:09:33.509" v="3084" actId="1076"/>
          <ac:spMkLst>
            <pc:docMk/>
            <pc:sldMk cId="3383364338" sldId="353"/>
            <ac:spMk id="8" creationId="{3EFE8A50-771E-49B9-ECC6-CDA29387FFE8}"/>
          </ac:spMkLst>
        </pc:spChg>
        <pc:spChg chg="mod">
          <ac:chgData name="McFarland, Annette" userId="e93d1f50-85ab-41a8-a34a-185a53159573" providerId="ADAL" clId="{30EFAEC6-D8AE-4FAD-95E6-18910EC2C206}" dt="2023-01-10T02:11:01.911" v="3089" actId="1076"/>
          <ac:spMkLst>
            <pc:docMk/>
            <pc:sldMk cId="3383364338" sldId="353"/>
            <ac:spMk id="9" creationId="{82178695-9D8A-F30D-E387-76A46539E30F}"/>
          </ac:spMkLst>
        </pc:spChg>
        <pc:spChg chg="mod">
          <ac:chgData name="McFarland, Annette" userId="e93d1f50-85ab-41a8-a34a-185a53159573" providerId="ADAL" clId="{30EFAEC6-D8AE-4FAD-95E6-18910EC2C206}" dt="2023-01-10T02:10:36.311" v="3086" actId="1076"/>
          <ac:spMkLst>
            <pc:docMk/>
            <pc:sldMk cId="3383364338" sldId="353"/>
            <ac:spMk id="10" creationId="{06DCD10B-32F6-455C-28EB-CC926E3C292F}"/>
          </ac:spMkLst>
        </pc:spChg>
        <pc:graphicFrameChg chg="mod">
          <ac:chgData name="McFarland, Annette" userId="e93d1f50-85ab-41a8-a34a-185a53159573" providerId="ADAL" clId="{30EFAEC6-D8AE-4FAD-95E6-18910EC2C206}" dt="2023-01-10T02:09:28.640" v="3083" actId="14100"/>
          <ac:graphicFrameMkLst>
            <pc:docMk/>
            <pc:sldMk cId="3383364338" sldId="353"/>
            <ac:graphicFrameMk id="21" creationId="{9673CC04-08CC-5578-D046-2CD1CE6E0EBA}"/>
          </ac:graphicFrameMkLst>
        </pc:graphicFrameChg>
        <pc:cxnChg chg="mod">
          <ac:chgData name="McFarland, Annette" userId="e93d1f50-85ab-41a8-a34a-185a53159573" providerId="ADAL" clId="{30EFAEC6-D8AE-4FAD-95E6-18910EC2C206}" dt="2023-01-10T02:11:01.911" v="3089" actId="1076"/>
          <ac:cxnSpMkLst>
            <pc:docMk/>
            <pc:sldMk cId="3383364338" sldId="353"/>
            <ac:cxnSpMk id="4" creationId="{D04B9959-8687-5C2A-5663-2AA8309F2D66}"/>
          </ac:cxnSpMkLst>
        </pc:cxnChg>
        <pc:cxnChg chg="add mod">
          <ac:chgData name="McFarland, Annette" userId="e93d1f50-85ab-41a8-a34a-185a53159573" providerId="ADAL" clId="{30EFAEC6-D8AE-4FAD-95E6-18910EC2C206}" dt="2023-01-10T02:10:20.342" v="3085" actId="1076"/>
          <ac:cxnSpMkLst>
            <pc:docMk/>
            <pc:sldMk cId="3383364338" sldId="353"/>
            <ac:cxnSpMk id="7" creationId="{C3B6A595-A577-9B0F-210C-8D59BC5EA5DE}"/>
          </ac:cxnSpMkLst>
        </pc:cxnChg>
        <pc:cxnChg chg="add mod">
          <ac:chgData name="McFarland, Annette" userId="e93d1f50-85ab-41a8-a34a-185a53159573" providerId="ADAL" clId="{30EFAEC6-D8AE-4FAD-95E6-18910EC2C206}" dt="2023-01-10T02:10:36.311" v="3086" actId="1076"/>
          <ac:cxnSpMkLst>
            <pc:docMk/>
            <pc:sldMk cId="3383364338" sldId="353"/>
            <ac:cxnSpMk id="12" creationId="{141A54CB-7515-77D3-8C43-BC160D3E680B}"/>
          </ac:cxnSpMkLst>
        </pc:cxnChg>
      </pc:sldChg>
      <pc:sldChg chg="addSp delSp modSp mod">
        <pc:chgData name="McFarland, Annette" userId="e93d1f50-85ab-41a8-a34a-185a53159573" providerId="ADAL" clId="{30EFAEC6-D8AE-4FAD-95E6-18910EC2C206}" dt="2023-01-10T01:27:18.299" v="109"/>
        <pc:sldMkLst>
          <pc:docMk/>
          <pc:sldMk cId="2042778756" sldId="354"/>
        </pc:sldMkLst>
        <pc:spChg chg="mod">
          <ac:chgData name="McFarland, Annette" userId="e93d1f50-85ab-41a8-a34a-185a53159573" providerId="ADAL" clId="{30EFAEC6-D8AE-4FAD-95E6-18910EC2C206}" dt="2023-01-10T01:26:57.159" v="103" actId="6549"/>
          <ac:spMkLst>
            <pc:docMk/>
            <pc:sldMk cId="2042778756" sldId="354"/>
            <ac:spMk id="4" creationId="{2835B22F-59A0-D51F-5B6D-700079BFD428}"/>
          </ac:spMkLst>
        </pc:spChg>
        <pc:spChg chg="add mod">
          <ac:chgData name="McFarland, Annette" userId="e93d1f50-85ab-41a8-a34a-185a53159573" providerId="ADAL" clId="{30EFAEC6-D8AE-4FAD-95E6-18910EC2C206}" dt="2023-01-10T01:27:18.299" v="109"/>
          <ac:spMkLst>
            <pc:docMk/>
            <pc:sldMk cId="2042778756" sldId="354"/>
            <ac:spMk id="5" creationId="{8769A725-48C0-B78E-CF40-2F498FD71EAC}"/>
          </ac:spMkLst>
        </pc:spChg>
        <pc:spChg chg="mod">
          <ac:chgData name="McFarland, Annette" userId="e93d1f50-85ab-41a8-a34a-185a53159573" providerId="ADAL" clId="{30EFAEC6-D8AE-4FAD-95E6-18910EC2C206}" dt="2023-01-10T01:27:00.873" v="107" actId="20577"/>
          <ac:spMkLst>
            <pc:docMk/>
            <pc:sldMk cId="2042778756" sldId="354"/>
            <ac:spMk id="11" creationId="{FAE75C40-A01E-5362-9F7E-92B20DD3702C}"/>
          </ac:spMkLst>
        </pc:spChg>
        <pc:picChg chg="del">
          <ac:chgData name="McFarland, Annette" userId="e93d1f50-85ab-41a8-a34a-185a53159573" providerId="ADAL" clId="{30EFAEC6-D8AE-4FAD-95E6-18910EC2C206}" dt="2023-01-10T01:27:17.895" v="108" actId="478"/>
          <ac:picMkLst>
            <pc:docMk/>
            <pc:sldMk cId="2042778756" sldId="354"/>
            <ac:picMk id="2" creationId="{612B2EF6-7254-4954-F9C1-DAFFDFF1E0AE}"/>
          </ac:picMkLst>
        </pc:picChg>
        <pc:picChg chg="add mod">
          <ac:chgData name="McFarland, Annette" userId="e93d1f50-85ab-41a8-a34a-185a53159573" providerId="ADAL" clId="{30EFAEC6-D8AE-4FAD-95E6-18910EC2C206}" dt="2023-01-10T01:27:18.299" v="109"/>
          <ac:picMkLst>
            <pc:docMk/>
            <pc:sldMk cId="2042778756" sldId="354"/>
            <ac:picMk id="3" creationId="{0F712A5F-B2A4-A87A-BD4B-626C03D0EB26}"/>
          </ac:picMkLst>
        </pc:picChg>
      </pc:sldChg>
      <pc:sldChg chg="addSp delSp modSp mod">
        <pc:chgData name="McFarland, Annette" userId="e93d1f50-85ab-41a8-a34a-185a53159573" providerId="ADAL" clId="{30EFAEC6-D8AE-4FAD-95E6-18910EC2C206}" dt="2023-01-10T01:26:11.030" v="91" actId="20577"/>
        <pc:sldMkLst>
          <pc:docMk/>
          <pc:sldMk cId="564221537" sldId="355"/>
        </pc:sldMkLst>
        <pc:spChg chg="mod">
          <ac:chgData name="McFarland, Annette" userId="e93d1f50-85ab-41a8-a34a-185a53159573" providerId="ADAL" clId="{30EFAEC6-D8AE-4FAD-95E6-18910EC2C206}" dt="2023-01-10T01:25:59.240" v="77" actId="20577"/>
          <ac:spMkLst>
            <pc:docMk/>
            <pc:sldMk cId="564221537" sldId="355"/>
            <ac:spMk id="4" creationId="{2835B22F-59A0-D51F-5B6D-700079BFD428}"/>
          </ac:spMkLst>
        </pc:spChg>
        <pc:spChg chg="add mod">
          <ac:chgData name="McFarland, Annette" userId="e93d1f50-85ab-41a8-a34a-185a53159573" providerId="ADAL" clId="{30EFAEC6-D8AE-4FAD-95E6-18910EC2C206}" dt="2023-01-10T01:26:11.030" v="91" actId="20577"/>
          <ac:spMkLst>
            <pc:docMk/>
            <pc:sldMk cId="564221537" sldId="355"/>
            <ac:spMk id="5" creationId="{665D290E-BF52-3A3C-9E4F-CF92C7BF85A0}"/>
          </ac:spMkLst>
        </pc:spChg>
        <pc:spChg chg="mod">
          <ac:chgData name="McFarland, Annette" userId="e93d1f50-85ab-41a8-a34a-185a53159573" providerId="ADAL" clId="{30EFAEC6-D8AE-4FAD-95E6-18910EC2C206}" dt="2023-01-10T01:26:02.050" v="81" actId="20577"/>
          <ac:spMkLst>
            <pc:docMk/>
            <pc:sldMk cId="564221537" sldId="355"/>
            <ac:spMk id="11" creationId="{FAE75C40-A01E-5362-9F7E-92B20DD3702C}"/>
          </ac:spMkLst>
        </pc:spChg>
        <pc:picChg chg="del">
          <ac:chgData name="McFarland, Annette" userId="e93d1f50-85ab-41a8-a34a-185a53159573" providerId="ADAL" clId="{30EFAEC6-D8AE-4FAD-95E6-18910EC2C206}" dt="2023-01-10T01:26:04.557" v="82" actId="478"/>
          <ac:picMkLst>
            <pc:docMk/>
            <pc:sldMk cId="564221537" sldId="355"/>
            <ac:picMk id="2" creationId="{E2E6E6C6-C7B2-9BCA-E65D-E9B3985B12D3}"/>
          </ac:picMkLst>
        </pc:picChg>
        <pc:picChg chg="add mod">
          <ac:chgData name="McFarland, Annette" userId="e93d1f50-85ab-41a8-a34a-185a53159573" providerId="ADAL" clId="{30EFAEC6-D8AE-4FAD-95E6-18910EC2C206}" dt="2023-01-10T01:26:05.702" v="83"/>
          <ac:picMkLst>
            <pc:docMk/>
            <pc:sldMk cId="564221537" sldId="355"/>
            <ac:picMk id="3" creationId="{6A34EE2B-6CD1-1C98-FB3B-D74994DABF43}"/>
          </ac:picMkLst>
        </pc:picChg>
      </pc:sldChg>
      <pc:sldChg chg="modSp mod modNotesTx">
        <pc:chgData name="McFarland, Annette" userId="e93d1f50-85ab-41a8-a34a-185a53159573" providerId="ADAL" clId="{30EFAEC6-D8AE-4FAD-95E6-18910EC2C206}" dt="2023-01-10T03:05:28.396" v="3881" actId="20577"/>
        <pc:sldMkLst>
          <pc:docMk/>
          <pc:sldMk cId="2037470596" sldId="356"/>
        </pc:sldMkLst>
        <pc:spChg chg="mod">
          <ac:chgData name="McFarland, Annette" userId="e93d1f50-85ab-41a8-a34a-185a53159573" providerId="ADAL" clId="{30EFAEC6-D8AE-4FAD-95E6-18910EC2C206}" dt="2023-01-10T03:01:10.757" v="3593" actId="20577"/>
          <ac:spMkLst>
            <pc:docMk/>
            <pc:sldMk cId="2037470596" sldId="356"/>
            <ac:spMk id="2" creationId="{F6245169-1799-41CD-B28E-D2D20D16AD73}"/>
          </ac:spMkLst>
        </pc:spChg>
      </pc:sldChg>
      <pc:sldChg chg="modSp mod modNotesTx">
        <pc:chgData name="McFarland, Annette" userId="e93d1f50-85ab-41a8-a34a-185a53159573" providerId="ADAL" clId="{30EFAEC6-D8AE-4FAD-95E6-18910EC2C206}" dt="2023-01-10T01:32:43.057" v="344" actId="20577"/>
        <pc:sldMkLst>
          <pc:docMk/>
          <pc:sldMk cId="3982897259" sldId="357"/>
        </pc:sldMkLst>
        <pc:spChg chg="mod">
          <ac:chgData name="McFarland, Annette" userId="e93d1f50-85ab-41a8-a34a-185a53159573" providerId="ADAL" clId="{30EFAEC6-D8AE-4FAD-95E6-18910EC2C206}" dt="2023-01-10T01:28:00.784" v="119" actId="20577"/>
          <ac:spMkLst>
            <pc:docMk/>
            <pc:sldMk cId="3982897259" sldId="357"/>
            <ac:spMk id="2" creationId="{F6245169-1799-41CD-B28E-D2D20D16AD73}"/>
          </ac:spMkLst>
        </pc:spChg>
        <pc:spChg chg="mod">
          <ac:chgData name="McFarland, Annette" userId="e93d1f50-85ab-41a8-a34a-185a53159573" providerId="ADAL" clId="{30EFAEC6-D8AE-4FAD-95E6-18910EC2C206}" dt="2023-01-10T01:28:04.114" v="123" actId="20577"/>
          <ac:spMkLst>
            <pc:docMk/>
            <pc:sldMk cId="3982897259" sldId="357"/>
            <ac:spMk id="3" creationId="{E4FD1E92-5DBC-B105-F246-2355E4FF9A74}"/>
          </ac:spMkLst>
        </pc:spChg>
        <pc:graphicFrameChg chg="mod">
          <ac:chgData name="McFarland, Annette" userId="e93d1f50-85ab-41a8-a34a-185a53159573" providerId="ADAL" clId="{30EFAEC6-D8AE-4FAD-95E6-18910EC2C206}" dt="2023-01-10T01:28:26.427" v="127"/>
          <ac:graphicFrameMkLst>
            <pc:docMk/>
            <pc:sldMk cId="3982897259" sldId="357"/>
            <ac:graphicFrameMk id="9" creationId="{16BB2B36-D329-083C-5198-BEEC5AC12CFA}"/>
          </ac:graphicFrameMkLst>
        </pc:graphicFrameChg>
      </pc:sldChg>
      <pc:sldChg chg="addSp delSp modSp mod addCm delCm modCm modNotesTx">
        <pc:chgData name="McFarland, Annette" userId="e93d1f50-85ab-41a8-a34a-185a53159573" providerId="ADAL" clId="{30EFAEC6-D8AE-4FAD-95E6-18910EC2C206}" dt="2023-01-20T16:47:02.732" v="3996"/>
        <pc:sldMkLst>
          <pc:docMk/>
          <pc:sldMk cId="4262263089" sldId="358"/>
        </pc:sldMkLst>
        <pc:spChg chg="mod">
          <ac:chgData name="McFarland, Annette" userId="e93d1f50-85ab-41a8-a34a-185a53159573" providerId="ADAL" clId="{30EFAEC6-D8AE-4FAD-95E6-18910EC2C206}" dt="2023-01-10T01:52:43.394" v="2876" actId="1076"/>
          <ac:spMkLst>
            <pc:docMk/>
            <pc:sldMk cId="4262263089" sldId="358"/>
            <ac:spMk id="2" creationId="{F6245169-1799-41CD-B28E-D2D20D16AD73}"/>
          </ac:spMkLst>
        </pc:spChg>
        <pc:spChg chg="mod">
          <ac:chgData name="McFarland, Annette" userId="e93d1f50-85ab-41a8-a34a-185a53159573" providerId="ADAL" clId="{30EFAEC6-D8AE-4FAD-95E6-18910EC2C206}" dt="2023-01-10T01:52:47.351" v="2877" actId="1076"/>
          <ac:spMkLst>
            <pc:docMk/>
            <pc:sldMk cId="4262263089" sldId="358"/>
            <ac:spMk id="3" creationId="{E4FD1E92-5DBC-B105-F246-2355E4FF9A74}"/>
          </ac:spMkLst>
        </pc:spChg>
        <pc:spChg chg="add del mod">
          <ac:chgData name="McFarland, Annette" userId="e93d1f50-85ab-41a8-a34a-185a53159573" providerId="ADAL" clId="{30EFAEC6-D8AE-4FAD-95E6-18910EC2C206}" dt="2023-01-20T16:46:20.232" v="3988" actId="478"/>
          <ac:spMkLst>
            <pc:docMk/>
            <pc:sldMk cId="4262263089" sldId="358"/>
            <ac:spMk id="4" creationId="{376B469E-C4BB-F1ED-08B3-9B6B532C4FE6}"/>
          </ac:spMkLst>
        </pc:spChg>
        <pc:graphicFrameChg chg="mod">
          <ac:chgData name="McFarland, Annette" userId="e93d1f50-85ab-41a8-a34a-185a53159573" providerId="ADAL" clId="{30EFAEC6-D8AE-4FAD-95E6-18910EC2C206}" dt="2023-01-20T16:46:23.628" v="3990" actId="14100"/>
          <ac:graphicFrameMkLst>
            <pc:docMk/>
            <pc:sldMk cId="4262263089" sldId="358"/>
            <ac:graphicFrameMk id="9" creationId="{16BB2B36-D329-083C-5198-BEEC5AC12CFA}"/>
          </ac:graphicFrameMkLst>
        </pc:graphicFrameChg>
      </pc:sldChg>
      <pc:sldChg chg="modSp mod">
        <pc:chgData name="McFarland, Annette" userId="e93d1f50-85ab-41a8-a34a-185a53159573" providerId="ADAL" clId="{30EFAEC6-D8AE-4FAD-95E6-18910EC2C206}" dt="2023-01-10T02:11:50.321" v="3123"/>
        <pc:sldMkLst>
          <pc:docMk/>
          <pc:sldMk cId="1876491663" sldId="359"/>
        </pc:sldMkLst>
        <pc:spChg chg="mod">
          <ac:chgData name="McFarland, Annette" userId="e93d1f50-85ab-41a8-a34a-185a53159573" providerId="ADAL" clId="{30EFAEC6-D8AE-4FAD-95E6-18910EC2C206}" dt="2023-01-10T02:08:55.209" v="3046" actId="20577"/>
          <ac:spMkLst>
            <pc:docMk/>
            <pc:sldMk cId="1876491663" sldId="359"/>
            <ac:spMk id="2" creationId="{F6245169-1799-41CD-B28E-D2D20D16AD73}"/>
          </ac:spMkLst>
        </pc:spChg>
        <pc:spChg chg="mod">
          <ac:chgData name="McFarland, Annette" userId="e93d1f50-85ab-41a8-a34a-185a53159573" providerId="ADAL" clId="{30EFAEC6-D8AE-4FAD-95E6-18910EC2C206}" dt="2023-01-10T02:11:37.039" v="3121" actId="20577"/>
          <ac:spMkLst>
            <pc:docMk/>
            <pc:sldMk cId="1876491663" sldId="359"/>
            <ac:spMk id="3" creationId="{E4FD1E92-5DBC-B105-F246-2355E4FF9A74}"/>
          </ac:spMkLst>
        </pc:spChg>
        <pc:graphicFrameChg chg="mod">
          <ac:chgData name="McFarland, Annette" userId="e93d1f50-85ab-41a8-a34a-185a53159573" providerId="ADAL" clId="{30EFAEC6-D8AE-4FAD-95E6-18910EC2C206}" dt="2023-01-10T02:11:50.321" v="3123"/>
          <ac:graphicFrameMkLst>
            <pc:docMk/>
            <pc:sldMk cId="1876491663" sldId="359"/>
            <ac:graphicFrameMk id="9" creationId="{16BB2B36-D329-083C-5198-BEEC5AC12CFA}"/>
          </ac:graphicFrameMkLst>
        </pc:graphicFrameChg>
      </pc:sldChg>
      <pc:sldChg chg="modSp mod">
        <pc:chgData name="McFarland, Annette" userId="e93d1f50-85ab-41a8-a34a-185a53159573" providerId="ADAL" clId="{30EFAEC6-D8AE-4FAD-95E6-18910EC2C206}" dt="2023-01-20T20:10:30.835" v="4015" actId="27636"/>
        <pc:sldMkLst>
          <pc:docMk/>
          <pc:sldMk cId="2723418054" sldId="360"/>
        </pc:sldMkLst>
        <pc:spChg chg="mod">
          <ac:chgData name="McFarland, Annette" userId="e93d1f50-85ab-41a8-a34a-185a53159573" providerId="ADAL" clId="{30EFAEC6-D8AE-4FAD-95E6-18910EC2C206}" dt="2023-01-20T20:10:30.835" v="4015" actId="27636"/>
          <ac:spMkLst>
            <pc:docMk/>
            <pc:sldMk cId="2723418054" sldId="360"/>
            <ac:spMk id="3" creationId="{7F10B6DC-6AF4-BFD9-E1D5-B98AA266289F}"/>
          </ac:spMkLst>
        </pc:spChg>
      </pc:sldChg>
      <pc:sldChg chg="modSp mod addCm delCm modCm">
        <pc:chgData name="McFarland, Annette" userId="e93d1f50-85ab-41a8-a34a-185a53159573" providerId="ADAL" clId="{30EFAEC6-D8AE-4FAD-95E6-18910EC2C206}" dt="2023-01-20T20:10:53.737" v="4026"/>
        <pc:sldMkLst>
          <pc:docMk/>
          <pc:sldMk cId="3494697050" sldId="361"/>
        </pc:sldMkLst>
        <pc:spChg chg="mod">
          <ac:chgData name="McFarland, Annette" userId="e93d1f50-85ab-41a8-a34a-185a53159573" providerId="ADAL" clId="{30EFAEC6-D8AE-4FAD-95E6-18910EC2C206}" dt="2023-01-20T20:10:44.927" v="4024" actId="27636"/>
          <ac:spMkLst>
            <pc:docMk/>
            <pc:sldMk cId="3494697050" sldId="361"/>
            <ac:spMk id="3" creationId="{7F10B6DC-6AF4-BFD9-E1D5-B98AA266289F}"/>
          </ac:spMkLst>
        </pc:spChg>
      </pc:sldChg>
      <pc:sldChg chg="modSp mod">
        <pc:chgData name="McFarland, Annette" userId="e93d1f50-85ab-41a8-a34a-185a53159573" providerId="ADAL" clId="{30EFAEC6-D8AE-4FAD-95E6-18910EC2C206}" dt="2023-01-10T02:20:53.428" v="3138" actId="27918"/>
        <pc:sldMkLst>
          <pc:docMk/>
          <pc:sldMk cId="2775215614" sldId="362"/>
        </pc:sldMkLst>
        <pc:spChg chg="mod">
          <ac:chgData name="McFarland, Annette" userId="e93d1f50-85ab-41a8-a34a-185a53159573" providerId="ADAL" clId="{30EFAEC6-D8AE-4FAD-95E6-18910EC2C206}" dt="2023-01-10T02:19:56.863" v="3133" actId="20577"/>
          <ac:spMkLst>
            <pc:docMk/>
            <pc:sldMk cId="2775215614" sldId="362"/>
            <ac:spMk id="2" creationId="{F6245169-1799-41CD-B28E-D2D20D16AD73}"/>
          </ac:spMkLst>
        </pc:spChg>
        <pc:graphicFrameChg chg="mod">
          <ac:chgData name="McFarland, Annette" userId="e93d1f50-85ab-41a8-a34a-185a53159573" providerId="ADAL" clId="{30EFAEC6-D8AE-4FAD-95E6-18910EC2C206}" dt="2023-01-10T02:20:39.722" v="3136" actId="14100"/>
          <ac:graphicFrameMkLst>
            <pc:docMk/>
            <pc:sldMk cId="2775215614" sldId="362"/>
            <ac:graphicFrameMk id="8" creationId="{A25666F9-CCA3-9D59-B863-99CA3EC76DEB}"/>
          </ac:graphicFrameMkLst>
        </pc:graphicFrameChg>
      </pc:sldChg>
      <pc:sldChg chg="modSp mod">
        <pc:chgData name="McFarland, Annette" userId="e93d1f50-85ab-41a8-a34a-185a53159573" providerId="ADAL" clId="{30EFAEC6-D8AE-4FAD-95E6-18910EC2C206}" dt="2023-01-10T02:12:08.665" v="3126" actId="14100"/>
        <pc:sldMkLst>
          <pc:docMk/>
          <pc:sldMk cId="991286262" sldId="363"/>
        </pc:sldMkLst>
        <pc:spChg chg="mod">
          <ac:chgData name="McFarland, Annette" userId="e93d1f50-85ab-41a8-a34a-185a53159573" providerId="ADAL" clId="{30EFAEC6-D8AE-4FAD-95E6-18910EC2C206}" dt="2023-01-10T02:12:04.717" v="3125" actId="20577"/>
          <ac:spMkLst>
            <pc:docMk/>
            <pc:sldMk cId="991286262" sldId="363"/>
            <ac:spMk id="2" creationId="{F6245169-1799-41CD-B28E-D2D20D16AD73}"/>
          </ac:spMkLst>
        </pc:spChg>
        <pc:graphicFrameChg chg="mod">
          <ac:chgData name="McFarland, Annette" userId="e93d1f50-85ab-41a8-a34a-185a53159573" providerId="ADAL" clId="{30EFAEC6-D8AE-4FAD-95E6-18910EC2C206}" dt="2023-01-10T02:12:08.665" v="3126" actId="14100"/>
          <ac:graphicFrameMkLst>
            <pc:docMk/>
            <pc:sldMk cId="991286262" sldId="363"/>
            <ac:graphicFrameMk id="9" creationId="{16BB2B36-D329-083C-5198-BEEC5AC12CFA}"/>
          </ac:graphicFrameMkLst>
        </pc:graphicFrameChg>
      </pc:sldChg>
      <pc:sldChg chg="addSp delSp modSp mod">
        <pc:chgData name="McFarland, Annette" userId="e93d1f50-85ab-41a8-a34a-185a53159573" providerId="ADAL" clId="{30EFAEC6-D8AE-4FAD-95E6-18910EC2C206}" dt="2023-01-10T02:53:38.575" v="3146"/>
        <pc:sldMkLst>
          <pc:docMk/>
          <pc:sldMk cId="2506761111" sldId="364"/>
        </pc:sldMkLst>
        <pc:spChg chg="mod">
          <ac:chgData name="McFarland, Annette" userId="e93d1f50-85ab-41a8-a34a-185a53159573" providerId="ADAL" clId="{30EFAEC6-D8AE-4FAD-95E6-18910EC2C206}" dt="2023-01-10T02:21:15.982" v="3144" actId="20577"/>
          <ac:spMkLst>
            <pc:docMk/>
            <pc:sldMk cId="2506761111" sldId="364"/>
            <ac:spMk id="2" creationId="{F6245169-1799-41CD-B28E-D2D20D16AD73}"/>
          </ac:spMkLst>
        </pc:spChg>
        <pc:spChg chg="add mod">
          <ac:chgData name="McFarland, Annette" userId="e93d1f50-85ab-41a8-a34a-185a53159573" providerId="ADAL" clId="{30EFAEC6-D8AE-4FAD-95E6-18910EC2C206}" dt="2023-01-10T02:53:38.575" v="3146"/>
          <ac:spMkLst>
            <pc:docMk/>
            <pc:sldMk cId="2506761111" sldId="364"/>
            <ac:spMk id="6" creationId="{3F277C7A-9756-AEE8-8809-14DD5EAFE31A}"/>
          </ac:spMkLst>
        </pc:spChg>
        <pc:picChg chg="del">
          <ac:chgData name="McFarland, Annette" userId="e93d1f50-85ab-41a8-a34a-185a53159573" providerId="ADAL" clId="{30EFAEC6-D8AE-4FAD-95E6-18910EC2C206}" dt="2023-01-10T02:53:38.162" v="3145" actId="478"/>
          <ac:picMkLst>
            <pc:docMk/>
            <pc:sldMk cId="2506761111" sldId="364"/>
            <ac:picMk id="4" creationId="{16635A0B-3499-325D-D041-29603FDE38B9}"/>
          </ac:picMkLst>
        </pc:picChg>
        <pc:picChg chg="add mod">
          <ac:chgData name="McFarland, Annette" userId="e93d1f50-85ab-41a8-a34a-185a53159573" providerId="ADAL" clId="{30EFAEC6-D8AE-4FAD-95E6-18910EC2C206}" dt="2023-01-10T02:53:38.575" v="3146"/>
          <ac:picMkLst>
            <pc:docMk/>
            <pc:sldMk cId="2506761111" sldId="364"/>
            <ac:picMk id="5" creationId="{77726C2D-FE14-A926-1FC8-0AA7294EF8AE}"/>
          </ac:picMkLst>
        </pc:picChg>
      </pc:sldChg>
      <pc:sldChg chg="modSp mod">
        <pc:chgData name="McFarland, Annette" userId="e93d1f50-85ab-41a8-a34a-185a53159573" providerId="ADAL" clId="{30EFAEC6-D8AE-4FAD-95E6-18910EC2C206}" dt="2023-01-10T02:53:48.126" v="3149" actId="14100"/>
        <pc:sldMkLst>
          <pc:docMk/>
          <pc:sldMk cId="2057286570" sldId="365"/>
        </pc:sldMkLst>
        <pc:spChg chg="mod">
          <ac:chgData name="McFarland, Annette" userId="e93d1f50-85ab-41a8-a34a-185a53159573" providerId="ADAL" clId="{30EFAEC6-D8AE-4FAD-95E6-18910EC2C206}" dt="2023-01-10T02:53:44.139" v="3148" actId="20577"/>
          <ac:spMkLst>
            <pc:docMk/>
            <pc:sldMk cId="2057286570" sldId="365"/>
            <ac:spMk id="2" creationId="{F6245169-1799-41CD-B28E-D2D20D16AD73}"/>
          </ac:spMkLst>
        </pc:spChg>
        <pc:graphicFrameChg chg="mod">
          <ac:chgData name="McFarland, Annette" userId="e93d1f50-85ab-41a8-a34a-185a53159573" providerId="ADAL" clId="{30EFAEC6-D8AE-4FAD-95E6-18910EC2C206}" dt="2023-01-10T02:53:48.126" v="3149" actId="14100"/>
          <ac:graphicFrameMkLst>
            <pc:docMk/>
            <pc:sldMk cId="2057286570" sldId="365"/>
            <ac:graphicFrameMk id="9" creationId="{16BB2B36-D329-083C-5198-BEEC5AC12CFA}"/>
          </ac:graphicFrameMkLst>
        </pc:graphicFrameChg>
      </pc:sldChg>
      <pc:sldChg chg="del">
        <pc:chgData name="McFarland, Annette" userId="e93d1f50-85ab-41a8-a34a-185a53159573" providerId="ADAL" clId="{30EFAEC6-D8AE-4FAD-95E6-18910EC2C206}" dt="2023-01-20T20:11:05.338" v="4027" actId="2696"/>
        <pc:sldMkLst>
          <pc:docMk/>
          <pc:sldMk cId="1182740077" sldId="366"/>
        </pc:sldMkLst>
      </pc:sldChg>
      <pc:sldChg chg="modSp add mod">
        <pc:chgData name="McFarland, Annette" userId="e93d1f50-85ab-41a8-a34a-185a53159573" providerId="ADAL" clId="{30EFAEC6-D8AE-4FAD-95E6-18910EC2C206}" dt="2023-01-20T20:11:32.328" v="4044" actId="27636"/>
        <pc:sldMkLst>
          <pc:docMk/>
          <pc:sldMk cId="3316185608" sldId="366"/>
        </pc:sldMkLst>
        <pc:spChg chg="mod">
          <ac:chgData name="McFarland, Annette" userId="e93d1f50-85ab-41a8-a34a-185a53159573" providerId="ADAL" clId="{30EFAEC6-D8AE-4FAD-95E6-18910EC2C206}" dt="2023-01-20T20:11:32.328" v="4044" actId="27636"/>
          <ac:spMkLst>
            <pc:docMk/>
            <pc:sldMk cId="3316185608" sldId="366"/>
            <ac:spMk id="3" creationId="{7F10B6DC-6AF4-BFD9-E1D5-B98AA266289F}"/>
          </ac:spMkLst>
        </pc:spChg>
      </pc:sldChg>
      <pc:sldChg chg="modSp mod">
        <pc:chgData name="McFarland, Annette" userId="e93d1f50-85ab-41a8-a34a-185a53159573" providerId="ADAL" clId="{30EFAEC6-D8AE-4FAD-95E6-18910EC2C206}" dt="2023-01-20T20:11:20.850" v="4035" actId="20577"/>
        <pc:sldMkLst>
          <pc:docMk/>
          <pc:sldMk cId="2525133421" sldId="367"/>
        </pc:sldMkLst>
        <pc:spChg chg="mod">
          <ac:chgData name="McFarland, Annette" userId="e93d1f50-85ab-41a8-a34a-185a53159573" providerId="ADAL" clId="{30EFAEC6-D8AE-4FAD-95E6-18910EC2C206}" dt="2023-01-20T20:11:20.850" v="4035" actId="20577"/>
          <ac:spMkLst>
            <pc:docMk/>
            <pc:sldMk cId="2525133421" sldId="367"/>
            <ac:spMk id="3" creationId="{7F10B6DC-6AF4-BFD9-E1D5-B98AA266289F}"/>
          </ac:spMkLst>
        </pc:spChg>
      </pc:sldChg>
      <pc:sldChg chg="modSp mod">
        <pc:chgData name="McFarland, Annette" userId="e93d1f50-85ab-41a8-a34a-185a53159573" providerId="ADAL" clId="{30EFAEC6-D8AE-4FAD-95E6-18910EC2C206}" dt="2023-01-10T03:05:36.844" v="3885" actId="20577"/>
        <pc:sldMkLst>
          <pc:docMk/>
          <pc:sldMk cId="1670569309" sldId="368"/>
        </pc:sldMkLst>
        <pc:spChg chg="mod">
          <ac:chgData name="McFarland, Annette" userId="e93d1f50-85ab-41a8-a34a-185a53159573" providerId="ADAL" clId="{30EFAEC6-D8AE-4FAD-95E6-18910EC2C206}" dt="2023-01-10T03:05:36.844" v="3885" actId="20577"/>
          <ac:spMkLst>
            <pc:docMk/>
            <pc:sldMk cId="1670569309" sldId="368"/>
            <ac:spMk id="2" creationId="{F050121B-D4A7-C426-32A4-BF0987433026}"/>
          </ac:spMkLst>
        </pc:spChg>
      </pc:sldChg>
      <pc:sldChg chg="modSp del mod modNotesTx">
        <pc:chgData name="McFarland, Annette" userId="e93d1f50-85ab-41a8-a34a-185a53159573" providerId="ADAL" clId="{30EFAEC6-D8AE-4FAD-95E6-18910EC2C206}" dt="2023-01-20T20:11:05.338" v="4027" actId="2696"/>
        <pc:sldMkLst>
          <pc:docMk/>
          <pc:sldMk cId="2198595912" sldId="369"/>
        </pc:sldMkLst>
        <pc:spChg chg="mod">
          <ac:chgData name="McFarland, Annette" userId="e93d1f50-85ab-41a8-a34a-185a53159573" providerId="ADAL" clId="{30EFAEC6-D8AE-4FAD-95E6-18910EC2C206}" dt="2023-01-10T02:54:34.073" v="3161" actId="20577"/>
          <ac:spMkLst>
            <pc:docMk/>
            <pc:sldMk cId="2198595912" sldId="369"/>
            <ac:spMk id="2" creationId="{F6245169-1799-41CD-B28E-D2D20D16AD73}"/>
          </ac:spMkLst>
        </pc:spChg>
        <pc:spChg chg="mod">
          <ac:chgData name="McFarland, Annette" userId="e93d1f50-85ab-41a8-a34a-185a53159573" providerId="ADAL" clId="{30EFAEC6-D8AE-4FAD-95E6-18910EC2C206}" dt="2023-01-10T03:00:49.103" v="3586" actId="14100"/>
          <ac:spMkLst>
            <pc:docMk/>
            <pc:sldMk cId="2198595912" sldId="369"/>
            <ac:spMk id="3" creationId="{E4FD1E92-5DBC-B105-F246-2355E4FF9A74}"/>
          </ac:spMkLst>
        </pc:spChg>
        <pc:graphicFrameChg chg="mod">
          <ac:chgData name="McFarland, Annette" userId="e93d1f50-85ab-41a8-a34a-185a53159573" providerId="ADAL" clId="{30EFAEC6-D8AE-4FAD-95E6-18910EC2C206}" dt="2023-01-10T03:00:51.472" v="3587"/>
          <ac:graphicFrameMkLst>
            <pc:docMk/>
            <pc:sldMk cId="2198595912" sldId="369"/>
            <ac:graphicFrameMk id="9" creationId="{16BB2B36-D329-083C-5198-BEEC5AC12CFA}"/>
          </ac:graphicFrameMkLst>
        </pc:graphicFrameChg>
      </pc:sldChg>
      <pc:sldChg chg="add">
        <pc:chgData name="McFarland, Annette" userId="e93d1f50-85ab-41a8-a34a-185a53159573" providerId="ADAL" clId="{30EFAEC6-D8AE-4FAD-95E6-18910EC2C206}" dt="2023-01-20T20:11:09.379" v="4028"/>
        <pc:sldMkLst>
          <pc:docMk/>
          <pc:sldMk cId="2248449903" sldId="369"/>
        </pc:sldMkLst>
      </pc:sldChg>
      <pc:sldChg chg="add">
        <pc:chgData name="McFarland, Annette" userId="e93d1f50-85ab-41a8-a34a-185a53159573" providerId="ADAL" clId="{30EFAEC6-D8AE-4FAD-95E6-18910EC2C206}" dt="2023-01-20T20:11:09.379" v="4028"/>
        <pc:sldMkLst>
          <pc:docMk/>
          <pc:sldMk cId="108823709" sldId="370"/>
        </pc:sldMkLst>
      </pc:sldChg>
      <pc:sldChg chg="addSp modSp del mod">
        <pc:chgData name="McFarland, Annette" userId="e93d1f50-85ab-41a8-a34a-185a53159573" providerId="ADAL" clId="{30EFAEC6-D8AE-4FAD-95E6-18910EC2C206}" dt="2023-01-20T20:11:05.338" v="4027" actId="2696"/>
        <pc:sldMkLst>
          <pc:docMk/>
          <pc:sldMk cId="1181165390" sldId="370"/>
        </pc:sldMkLst>
        <pc:spChg chg="mod">
          <ac:chgData name="McFarland, Annette" userId="e93d1f50-85ab-41a8-a34a-185a53159573" providerId="ADAL" clId="{30EFAEC6-D8AE-4FAD-95E6-18910EC2C206}" dt="2023-01-10T02:58:31.826" v="3567" actId="20577"/>
          <ac:spMkLst>
            <pc:docMk/>
            <pc:sldMk cId="1181165390" sldId="370"/>
            <ac:spMk id="2" creationId="{F6245169-1799-41CD-B28E-D2D20D16AD73}"/>
          </ac:spMkLst>
        </pc:spChg>
        <pc:spChg chg="add mod">
          <ac:chgData name="McFarland, Annette" userId="e93d1f50-85ab-41a8-a34a-185a53159573" providerId="ADAL" clId="{30EFAEC6-D8AE-4FAD-95E6-18910EC2C206}" dt="2023-01-10T02:59:26.646" v="3572" actId="14100"/>
          <ac:spMkLst>
            <pc:docMk/>
            <pc:sldMk cId="1181165390" sldId="370"/>
            <ac:spMk id="4" creationId="{C3E167A0-EE2B-5C69-3E74-A75B814CFFF9}"/>
          </ac:spMkLst>
        </pc:spChg>
        <pc:graphicFrameChg chg="mod">
          <ac:chgData name="McFarland, Annette" userId="e93d1f50-85ab-41a8-a34a-185a53159573" providerId="ADAL" clId="{30EFAEC6-D8AE-4FAD-95E6-18910EC2C206}" dt="2023-01-10T02:59:41.310" v="3575" actId="14100"/>
          <ac:graphicFrameMkLst>
            <pc:docMk/>
            <pc:sldMk cId="1181165390" sldId="370"/>
            <ac:graphicFrameMk id="6" creationId="{141AC105-0590-6172-633E-3B6A167AD6B5}"/>
          </ac:graphicFrameMkLst>
        </pc:graphicFrameChg>
      </pc:sldChg>
    </pc:docChg>
  </pc:docChgLst>
  <pc:docChgLst>
    <pc:chgData name="Behague, Sabina" userId="2f9f8379-56ce-455c-81be-d1dc66b28ae7" providerId="ADAL" clId="{23F1DB98-B8C0-44AA-81F3-EC3A5C27B859}"/>
    <pc:docChg chg="modSld">
      <pc:chgData name="Behague, Sabina" userId="2f9f8379-56ce-455c-81be-d1dc66b28ae7" providerId="ADAL" clId="{23F1DB98-B8C0-44AA-81F3-EC3A5C27B859}" dt="2023-06-26T16:58:52.588" v="14" actId="692"/>
      <pc:docMkLst>
        <pc:docMk/>
      </pc:docMkLst>
      <pc:sldChg chg="modSp mod">
        <pc:chgData name="Behague, Sabina" userId="2f9f8379-56ce-455c-81be-d1dc66b28ae7" providerId="ADAL" clId="{23F1DB98-B8C0-44AA-81F3-EC3A5C27B859}" dt="2023-06-26T16:57:54.746" v="3" actId="692"/>
        <pc:sldMkLst>
          <pc:docMk/>
          <pc:sldMk cId="2163988523" sldId="260"/>
        </pc:sldMkLst>
        <pc:picChg chg="mod">
          <ac:chgData name="Behague, Sabina" userId="2f9f8379-56ce-455c-81be-d1dc66b28ae7" providerId="ADAL" clId="{23F1DB98-B8C0-44AA-81F3-EC3A5C27B859}" dt="2023-06-26T16:57:54.746" v="3" actId="692"/>
          <ac:picMkLst>
            <pc:docMk/>
            <pc:sldMk cId="2163988523" sldId="260"/>
            <ac:picMk id="2" creationId="{3AB2897B-8F93-C78B-B113-4CE20647F691}"/>
          </ac:picMkLst>
        </pc:picChg>
      </pc:sldChg>
      <pc:sldChg chg="modSp mod">
        <pc:chgData name="Behague, Sabina" userId="2f9f8379-56ce-455c-81be-d1dc66b28ae7" providerId="ADAL" clId="{23F1DB98-B8C0-44AA-81F3-EC3A5C27B859}" dt="2023-06-26T16:58:16.944" v="6" actId="692"/>
        <pc:sldMkLst>
          <pc:docMk/>
          <pc:sldMk cId="2723418054" sldId="360"/>
        </pc:sldMkLst>
        <pc:picChg chg="mod">
          <ac:chgData name="Behague, Sabina" userId="2f9f8379-56ce-455c-81be-d1dc66b28ae7" providerId="ADAL" clId="{23F1DB98-B8C0-44AA-81F3-EC3A5C27B859}" dt="2023-06-26T16:58:16.944" v="6" actId="692"/>
          <ac:picMkLst>
            <pc:docMk/>
            <pc:sldMk cId="2723418054" sldId="360"/>
            <ac:picMk id="2" creationId="{B6FDAF27-FB07-0C32-D52E-9E6B4C2A3637}"/>
          </ac:picMkLst>
        </pc:picChg>
      </pc:sldChg>
      <pc:sldChg chg="modSp mod">
        <pc:chgData name="Behague, Sabina" userId="2f9f8379-56ce-455c-81be-d1dc66b28ae7" providerId="ADAL" clId="{23F1DB98-B8C0-44AA-81F3-EC3A5C27B859}" dt="2023-06-26T16:58:26.334" v="8" actId="692"/>
        <pc:sldMkLst>
          <pc:docMk/>
          <pc:sldMk cId="3494697050" sldId="361"/>
        </pc:sldMkLst>
        <pc:picChg chg="mod">
          <ac:chgData name="Behague, Sabina" userId="2f9f8379-56ce-455c-81be-d1dc66b28ae7" providerId="ADAL" clId="{23F1DB98-B8C0-44AA-81F3-EC3A5C27B859}" dt="2023-06-26T16:58:26.334" v="8" actId="692"/>
          <ac:picMkLst>
            <pc:docMk/>
            <pc:sldMk cId="3494697050" sldId="361"/>
            <ac:picMk id="2" creationId="{97586D3C-E127-EDA6-A0EB-A832CC993C20}"/>
          </ac:picMkLst>
        </pc:picChg>
      </pc:sldChg>
      <pc:sldChg chg="modSp mod">
        <pc:chgData name="Behague, Sabina" userId="2f9f8379-56ce-455c-81be-d1dc66b28ae7" providerId="ADAL" clId="{23F1DB98-B8C0-44AA-81F3-EC3A5C27B859}" dt="2023-06-26T16:58:52.588" v="14" actId="692"/>
        <pc:sldMkLst>
          <pc:docMk/>
          <pc:sldMk cId="3316185608" sldId="366"/>
        </pc:sldMkLst>
        <pc:picChg chg="mod">
          <ac:chgData name="Behague, Sabina" userId="2f9f8379-56ce-455c-81be-d1dc66b28ae7" providerId="ADAL" clId="{23F1DB98-B8C0-44AA-81F3-EC3A5C27B859}" dt="2023-06-26T16:58:52.588" v="14" actId="692"/>
          <ac:picMkLst>
            <pc:docMk/>
            <pc:sldMk cId="3316185608" sldId="366"/>
            <ac:picMk id="2" creationId="{446668C0-22BD-7C1E-1C9F-493963DD508A}"/>
          </ac:picMkLst>
        </pc:picChg>
      </pc:sldChg>
      <pc:sldChg chg="modSp mod">
        <pc:chgData name="Behague, Sabina" userId="2f9f8379-56ce-455c-81be-d1dc66b28ae7" providerId="ADAL" clId="{23F1DB98-B8C0-44AA-81F3-EC3A5C27B859}" dt="2023-06-26T16:58:40.566" v="11" actId="692"/>
        <pc:sldMkLst>
          <pc:docMk/>
          <pc:sldMk cId="2525133421" sldId="367"/>
        </pc:sldMkLst>
        <pc:picChg chg="mod">
          <ac:chgData name="Behague, Sabina" userId="2f9f8379-56ce-455c-81be-d1dc66b28ae7" providerId="ADAL" clId="{23F1DB98-B8C0-44AA-81F3-EC3A5C27B859}" dt="2023-06-26T16:58:40.566" v="11" actId="692"/>
          <ac:picMkLst>
            <pc:docMk/>
            <pc:sldMk cId="2525133421" sldId="367"/>
            <ac:picMk id="2" creationId="{F48E4502-2826-9ADC-6EE3-D59C76DD8165}"/>
          </ac:picMkLst>
        </pc:picChg>
      </pc:sldChg>
    </pc:docChg>
  </pc:docChgLst>
  <pc:docChgLst>
    <pc:chgData name="Sarah Balian" userId="b3b060d9-4d34-479b-ad68-688eaebf93c5" providerId="ADAL" clId="{445E62ED-7855-4FC8-BAD6-08ECDD7F1631}"/>
    <pc:docChg chg="undo custSel modSld modMainMaster">
      <pc:chgData name="Sarah Balian" userId="b3b060d9-4d34-479b-ad68-688eaebf93c5" providerId="ADAL" clId="{445E62ED-7855-4FC8-BAD6-08ECDD7F1631}" dt="2023-02-03T20:45:15.328" v="57" actId="790"/>
      <pc:docMkLst>
        <pc:docMk/>
      </pc:docMkLst>
      <pc:sldChg chg="modSp mod">
        <pc:chgData name="Sarah Balian" userId="b3b060d9-4d34-479b-ad68-688eaebf93c5" providerId="ADAL" clId="{445E62ED-7855-4FC8-BAD6-08ECDD7F1631}" dt="2023-02-03T20:41:43.056" v="26" actId="790"/>
        <pc:sldMkLst>
          <pc:docMk/>
          <pc:sldMk cId="2163988523" sldId="260"/>
        </pc:sldMkLst>
        <pc:spChg chg="mod">
          <ac:chgData name="Sarah Balian" userId="b3b060d9-4d34-479b-ad68-688eaebf93c5" providerId="ADAL" clId="{445E62ED-7855-4FC8-BAD6-08ECDD7F1631}" dt="2023-02-03T20:41:43.056" v="26" actId="790"/>
          <ac:spMkLst>
            <pc:docMk/>
            <pc:sldMk cId="2163988523" sldId="260"/>
            <ac:spMk id="9" creationId="{E690F70B-E368-D7F5-795E-B5139345EF71}"/>
          </ac:spMkLst>
        </pc:spChg>
      </pc:sldChg>
      <pc:sldChg chg="modSp mod">
        <pc:chgData name="Sarah Balian" userId="b3b060d9-4d34-479b-ad68-688eaebf93c5" providerId="ADAL" clId="{445E62ED-7855-4FC8-BAD6-08ECDD7F1631}" dt="2023-02-03T20:45:15.328" v="57" actId="790"/>
        <pc:sldMkLst>
          <pc:docMk/>
          <pc:sldMk cId="2683574049" sldId="286"/>
        </pc:sldMkLst>
        <pc:spChg chg="mod">
          <ac:chgData name="Sarah Balian" userId="b3b060d9-4d34-479b-ad68-688eaebf93c5" providerId="ADAL" clId="{445E62ED-7855-4FC8-BAD6-08ECDD7F1631}" dt="2023-02-03T20:45:15.328" v="57" actId="790"/>
          <ac:spMkLst>
            <pc:docMk/>
            <pc:sldMk cId="2683574049" sldId="286"/>
            <ac:spMk id="7" creationId="{9F4D4828-1696-13CC-21EC-5163522540AB}"/>
          </ac:spMkLst>
        </pc:spChg>
      </pc:sldChg>
      <pc:sldChg chg="delSp modSp mod">
        <pc:chgData name="Sarah Balian" userId="b3b060d9-4d34-479b-ad68-688eaebf93c5" providerId="ADAL" clId="{445E62ED-7855-4FC8-BAD6-08ECDD7F1631}" dt="2023-02-03T20:43:05.867" v="45" actId="790"/>
        <pc:sldMkLst>
          <pc:docMk/>
          <pc:sldMk cId="2781894779" sldId="343"/>
        </pc:sldMkLst>
        <pc:spChg chg="del mod">
          <ac:chgData name="Sarah Balian" userId="b3b060d9-4d34-479b-ad68-688eaebf93c5" providerId="ADAL" clId="{445E62ED-7855-4FC8-BAD6-08ECDD7F1631}" dt="2023-02-03T20:42:50.726" v="41" actId="478"/>
          <ac:spMkLst>
            <pc:docMk/>
            <pc:sldMk cId="2781894779" sldId="343"/>
            <ac:spMk id="8" creationId="{1A5D5D1F-6AE8-32C3-0DF9-D2F8A96FD892}"/>
          </ac:spMkLst>
        </pc:spChg>
        <pc:spChg chg="mod">
          <ac:chgData name="Sarah Balian" userId="b3b060d9-4d34-479b-ad68-688eaebf93c5" providerId="ADAL" clId="{445E62ED-7855-4FC8-BAD6-08ECDD7F1631}" dt="2023-02-03T20:42:44.333" v="38" actId="1076"/>
          <ac:spMkLst>
            <pc:docMk/>
            <pc:sldMk cId="2781894779" sldId="343"/>
            <ac:spMk id="11" creationId="{FAE75C40-A01E-5362-9F7E-92B20DD3702C}"/>
          </ac:spMkLst>
        </pc:spChg>
        <pc:spChg chg="del">
          <ac:chgData name="Sarah Balian" userId="b3b060d9-4d34-479b-ad68-688eaebf93c5" providerId="ADAL" clId="{445E62ED-7855-4FC8-BAD6-08ECDD7F1631}" dt="2023-02-03T20:42:53.425" v="42" actId="478"/>
          <ac:spMkLst>
            <pc:docMk/>
            <pc:sldMk cId="2781894779" sldId="343"/>
            <ac:spMk id="41" creationId="{D668D04A-DECC-8646-63D2-86090C0B6EC2}"/>
          </ac:spMkLst>
        </pc:spChg>
        <pc:spChg chg="del">
          <ac:chgData name="Sarah Balian" userId="b3b060d9-4d34-479b-ad68-688eaebf93c5" providerId="ADAL" clId="{445E62ED-7855-4FC8-BAD6-08ECDD7F1631}" dt="2023-02-03T20:42:53.425" v="42" actId="478"/>
          <ac:spMkLst>
            <pc:docMk/>
            <pc:sldMk cId="2781894779" sldId="343"/>
            <ac:spMk id="42" creationId="{CF8A5421-9323-A745-9033-6B0858E056E5}"/>
          </ac:spMkLst>
        </pc:spChg>
        <pc:spChg chg="del">
          <ac:chgData name="Sarah Balian" userId="b3b060d9-4d34-479b-ad68-688eaebf93c5" providerId="ADAL" clId="{445E62ED-7855-4FC8-BAD6-08ECDD7F1631}" dt="2023-02-03T20:42:53.425" v="42" actId="478"/>
          <ac:spMkLst>
            <pc:docMk/>
            <pc:sldMk cId="2781894779" sldId="343"/>
            <ac:spMk id="43" creationId="{B7FC13D1-752F-56B6-5609-2A21E3445535}"/>
          </ac:spMkLst>
        </pc:spChg>
        <pc:spChg chg="del">
          <ac:chgData name="Sarah Balian" userId="b3b060d9-4d34-479b-ad68-688eaebf93c5" providerId="ADAL" clId="{445E62ED-7855-4FC8-BAD6-08ECDD7F1631}" dt="2023-02-03T20:42:57.439" v="43" actId="478"/>
          <ac:spMkLst>
            <pc:docMk/>
            <pc:sldMk cId="2781894779" sldId="343"/>
            <ac:spMk id="44" creationId="{4BC63EFC-51D8-5205-E29F-01514C838175}"/>
          </ac:spMkLst>
        </pc:spChg>
        <pc:spChg chg="del">
          <ac:chgData name="Sarah Balian" userId="b3b060d9-4d34-479b-ad68-688eaebf93c5" providerId="ADAL" clId="{445E62ED-7855-4FC8-BAD6-08ECDD7F1631}" dt="2023-02-03T20:42:59.311" v="44" actId="478"/>
          <ac:spMkLst>
            <pc:docMk/>
            <pc:sldMk cId="2781894779" sldId="343"/>
            <ac:spMk id="45" creationId="{BBE6A571-B611-7C03-DEE0-82AB9841B25B}"/>
          </ac:spMkLst>
        </pc:spChg>
        <pc:spChg chg="del">
          <ac:chgData name="Sarah Balian" userId="b3b060d9-4d34-479b-ad68-688eaebf93c5" providerId="ADAL" clId="{445E62ED-7855-4FC8-BAD6-08ECDD7F1631}" dt="2023-02-03T20:42:46.950" v="39" actId="478"/>
          <ac:spMkLst>
            <pc:docMk/>
            <pc:sldMk cId="2781894779" sldId="343"/>
            <ac:spMk id="46" creationId="{42DF423A-99C8-4EB4-85E6-B227F5AC86CF}"/>
          </ac:spMkLst>
        </pc:spChg>
        <pc:spChg chg="del">
          <ac:chgData name="Sarah Balian" userId="b3b060d9-4d34-479b-ad68-688eaebf93c5" providerId="ADAL" clId="{445E62ED-7855-4FC8-BAD6-08ECDD7F1631}" dt="2023-02-03T20:42:53.425" v="42" actId="478"/>
          <ac:spMkLst>
            <pc:docMk/>
            <pc:sldMk cId="2781894779" sldId="343"/>
            <ac:spMk id="47" creationId="{1A54FE55-9EA8-7040-3CAE-58A0BC0B5A7A}"/>
          </ac:spMkLst>
        </pc:spChg>
        <pc:spChg chg="del">
          <ac:chgData name="Sarah Balian" userId="b3b060d9-4d34-479b-ad68-688eaebf93c5" providerId="ADAL" clId="{445E62ED-7855-4FC8-BAD6-08ECDD7F1631}" dt="2023-02-03T20:42:53.425" v="42" actId="478"/>
          <ac:spMkLst>
            <pc:docMk/>
            <pc:sldMk cId="2781894779" sldId="343"/>
            <ac:spMk id="48" creationId="{C745E97A-7FD6-1663-C9EC-826AD8D437D1}"/>
          </ac:spMkLst>
        </pc:spChg>
        <pc:spChg chg="del">
          <ac:chgData name="Sarah Balian" userId="b3b060d9-4d34-479b-ad68-688eaebf93c5" providerId="ADAL" clId="{445E62ED-7855-4FC8-BAD6-08ECDD7F1631}" dt="2023-02-03T20:42:53.425" v="42" actId="478"/>
          <ac:spMkLst>
            <pc:docMk/>
            <pc:sldMk cId="2781894779" sldId="343"/>
            <ac:spMk id="49" creationId="{5A089B96-6EB7-40E6-B695-CA14F03E510E}"/>
          </ac:spMkLst>
        </pc:spChg>
        <pc:spChg chg="del">
          <ac:chgData name="Sarah Balian" userId="b3b060d9-4d34-479b-ad68-688eaebf93c5" providerId="ADAL" clId="{445E62ED-7855-4FC8-BAD6-08ECDD7F1631}" dt="2023-02-03T20:42:53.425" v="42" actId="478"/>
          <ac:spMkLst>
            <pc:docMk/>
            <pc:sldMk cId="2781894779" sldId="343"/>
            <ac:spMk id="50" creationId="{B4A38A1D-ED77-E4A3-DF60-1B2D80DD4252}"/>
          </ac:spMkLst>
        </pc:spChg>
        <pc:spChg chg="del">
          <ac:chgData name="Sarah Balian" userId="b3b060d9-4d34-479b-ad68-688eaebf93c5" providerId="ADAL" clId="{445E62ED-7855-4FC8-BAD6-08ECDD7F1631}" dt="2023-02-03T20:42:53.425" v="42" actId="478"/>
          <ac:spMkLst>
            <pc:docMk/>
            <pc:sldMk cId="2781894779" sldId="343"/>
            <ac:spMk id="51" creationId="{3D949BF7-3246-03FC-D71D-FF2B194A5867}"/>
          </ac:spMkLst>
        </pc:spChg>
        <pc:spChg chg="del">
          <ac:chgData name="Sarah Balian" userId="b3b060d9-4d34-479b-ad68-688eaebf93c5" providerId="ADAL" clId="{445E62ED-7855-4FC8-BAD6-08ECDD7F1631}" dt="2023-02-03T20:42:53.425" v="42" actId="478"/>
          <ac:spMkLst>
            <pc:docMk/>
            <pc:sldMk cId="2781894779" sldId="343"/>
            <ac:spMk id="52" creationId="{D73A6417-5A8E-992C-44F0-86E234C17E10}"/>
          </ac:spMkLst>
        </pc:spChg>
        <pc:spChg chg="del">
          <ac:chgData name="Sarah Balian" userId="b3b060d9-4d34-479b-ad68-688eaebf93c5" providerId="ADAL" clId="{445E62ED-7855-4FC8-BAD6-08ECDD7F1631}" dt="2023-02-03T20:42:53.425" v="42" actId="478"/>
          <ac:spMkLst>
            <pc:docMk/>
            <pc:sldMk cId="2781894779" sldId="343"/>
            <ac:spMk id="53" creationId="{34E58A3B-6C41-24E5-AFB9-0CC8E52DFFBF}"/>
          </ac:spMkLst>
        </pc:spChg>
        <pc:spChg chg="del">
          <ac:chgData name="Sarah Balian" userId="b3b060d9-4d34-479b-ad68-688eaebf93c5" providerId="ADAL" clId="{445E62ED-7855-4FC8-BAD6-08ECDD7F1631}" dt="2023-02-03T20:42:46.950" v="39" actId="478"/>
          <ac:spMkLst>
            <pc:docMk/>
            <pc:sldMk cId="2781894779" sldId="343"/>
            <ac:spMk id="54" creationId="{3C62B939-790C-DB0F-0CF6-1E2C6F585ED4}"/>
          </ac:spMkLst>
        </pc:spChg>
        <pc:spChg chg="del">
          <ac:chgData name="Sarah Balian" userId="b3b060d9-4d34-479b-ad68-688eaebf93c5" providerId="ADAL" clId="{445E62ED-7855-4FC8-BAD6-08ECDD7F1631}" dt="2023-02-03T20:42:46.950" v="39" actId="478"/>
          <ac:spMkLst>
            <pc:docMk/>
            <pc:sldMk cId="2781894779" sldId="343"/>
            <ac:spMk id="55" creationId="{16C6B6BA-7222-2A46-CA43-30A3DC2F40E5}"/>
          </ac:spMkLst>
        </pc:spChg>
        <pc:spChg chg="del">
          <ac:chgData name="Sarah Balian" userId="b3b060d9-4d34-479b-ad68-688eaebf93c5" providerId="ADAL" clId="{445E62ED-7855-4FC8-BAD6-08ECDD7F1631}" dt="2023-02-03T20:42:57.439" v="43" actId="478"/>
          <ac:spMkLst>
            <pc:docMk/>
            <pc:sldMk cId="2781894779" sldId="343"/>
            <ac:spMk id="59" creationId="{4D135624-874F-7303-6186-F1323F30C5AA}"/>
          </ac:spMkLst>
        </pc:spChg>
        <pc:spChg chg="del">
          <ac:chgData name="Sarah Balian" userId="b3b060d9-4d34-479b-ad68-688eaebf93c5" providerId="ADAL" clId="{445E62ED-7855-4FC8-BAD6-08ECDD7F1631}" dt="2023-02-03T20:42:57.439" v="43" actId="478"/>
          <ac:spMkLst>
            <pc:docMk/>
            <pc:sldMk cId="2781894779" sldId="343"/>
            <ac:spMk id="60" creationId="{283A431F-66DE-56D0-6F8C-E197CA434994}"/>
          </ac:spMkLst>
        </pc:spChg>
        <pc:spChg chg="del">
          <ac:chgData name="Sarah Balian" userId="b3b060d9-4d34-479b-ad68-688eaebf93c5" providerId="ADAL" clId="{445E62ED-7855-4FC8-BAD6-08ECDD7F1631}" dt="2023-02-03T20:42:59.311" v="44" actId="478"/>
          <ac:spMkLst>
            <pc:docMk/>
            <pc:sldMk cId="2781894779" sldId="343"/>
            <ac:spMk id="61" creationId="{13D1EBF7-3808-CC4B-C914-B34A82C02B00}"/>
          </ac:spMkLst>
        </pc:spChg>
        <pc:spChg chg="del">
          <ac:chgData name="Sarah Balian" userId="b3b060d9-4d34-479b-ad68-688eaebf93c5" providerId="ADAL" clId="{445E62ED-7855-4FC8-BAD6-08ECDD7F1631}" dt="2023-02-03T20:42:57.439" v="43" actId="478"/>
          <ac:spMkLst>
            <pc:docMk/>
            <pc:sldMk cId="2781894779" sldId="343"/>
            <ac:spMk id="1033" creationId="{3CD9B410-05B2-6138-6911-D2332C745AC9}"/>
          </ac:spMkLst>
        </pc:spChg>
        <pc:spChg chg="del">
          <ac:chgData name="Sarah Balian" userId="b3b060d9-4d34-479b-ad68-688eaebf93c5" providerId="ADAL" clId="{445E62ED-7855-4FC8-BAD6-08ECDD7F1631}" dt="2023-02-03T20:42:57.439" v="43" actId="478"/>
          <ac:spMkLst>
            <pc:docMk/>
            <pc:sldMk cId="2781894779" sldId="343"/>
            <ac:spMk id="1034" creationId="{7DB997D1-C003-D6C6-1F18-F0F31FEDDA4D}"/>
          </ac:spMkLst>
        </pc:spChg>
        <pc:spChg chg="del">
          <ac:chgData name="Sarah Balian" userId="b3b060d9-4d34-479b-ad68-688eaebf93c5" providerId="ADAL" clId="{445E62ED-7855-4FC8-BAD6-08ECDD7F1631}" dt="2023-02-03T20:42:57.439" v="43" actId="478"/>
          <ac:spMkLst>
            <pc:docMk/>
            <pc:sldMk cId="2781894779" sldId="343"/>
            <ac:spMk id="1035" creationId="{505D2889-80F3-69CB-1B35-181142E76EFB}"/>
          </ac:spMkLst>
        </pc:spChg>
        <pc:spChg chg="del">
          <ac:chgData name="Sarah Balian" userId="b3b060d9-4d34-479b-ad68-688eaebf93c5" providerId="ADAL" clId="{445E62ED-7855-4FC8-BAD6-08ECDD7F1631}" dt="2023-02-03T20:42:57.439" v="43" actId="478"/>
          <ac:spMkLst>
            <pc:docMk/>
            <pc:sldMk cId="2781894779" sldId="343"/>
            <ac:spMk id="1036" creationId="{857DBFB8-A839-2B3D-F992-3D5B522A6EDA}"/>
          </ac:spMkLst>
        </pc:spChg>
        <pc:spChg chg="del">
          <ac:chgData name="Sarah Balian" userId="b3b060d9-4d34-479b-ad68-688eaebf93c5" providerId="ADAL" clId="{445E62ED-7855-4FC8-BAD6-08ECDD7F1631}" dt="2023-02-03T20:42:57.439" v="43" actId="478"/>
          <ac:spMkLst>
            <pc:docMk/>
            <pc:sldMk cId="2781894779" sldId="343"/>
            <ac:spMk id="1037" creationId="{A619D19B-59AC-7D09-4061-FA84E7FB471A}"/>
          </ac:spMkLst>
        </pc:spChg>
        <pc:spChg chg="del">
          <ac:chgData name="Sarah Balian" userId="b3b060d9-4d34-479b-ad68-688eaebf93c5" providerId="ADAL" clId="{445E62ED-7855-4FC8-BAD6-08ECDD7F1631}" dt="2023-02-03T20:42:57.439" v="43" actId="478"/>
          <ac:spMkLst>
            <pc:docMk/>
            <pc:sldMk cId="2781894779" sldId="343"/>
            <ac:spMk id="1038" creationId="{5909F8BF-9101-628B-51F4-11674CFA84EF}"/>
          </ac:spMkLst>
        </pc:spChg>
        <pc:spChg chg="del">
          <ac:chgData name="Sarah Balian" userId="b3b060d9-4d34-479b-ad68-688eaebf93c5" providerId="ADAL" clId="{445E62ED-7855-4FC8-BAD6-08ECDD7F1631}" dt="2023-02-03T20:42:57.439" v="43" actId="478"/>
          <ac:spMkLst>
            <pc:docMk/>
            <pc:sldMk cId="2781894779" sldId="343"/>
            <ac:spMk id="1041" creationId="{EDDDA1C2-40F2-C465-D3BB-2E406CC881AB}"/>
          </ac:spMkLst>
        </pc:spChg>
        <pc:spChg chg="mod">
          <ac:chgData name="Sarah Balian" userId="b3b060d9-4d34-479b-ad68-688eaebf93c5" providerId="ADAL" clId="{445E62ED-7855-4FC8-BAD6-08ECDD7F1631}" dt="2023-02-03T20:43:05.867" v="45" actId="790"/>
          <ac:spMkLst>
            <pc:docMk/>
            <pc:sldMk cId="2781894779" sldId="343"/>
            <ac:spMk id="1046" creationId="{8A57591F-F75D-FBB3-BD7E-757A1AFC2F44}"/>
          </ac:spMkLst>
        </pc:spChg>
        <pc:grpChg chg="del">
          <ac:chgData name="Sarah Balian" userId="b3b060d9-4d34-479b-ad68-688eaebf93c5" providerId="ADAL" clId="{445E62ED-7855-4FC8-BAD6-08ECDD7F1631}" dt="2023-02-03T20:42:37.800" v="37" actId="478"/>
          <ac:grpSpMkLst>
            <pc:docMk/>
            <pc:sldMk cId="2781894779" sldId="343"/>
            <ac:grpSpMk id="12" creationId="{5E9238D3-4F99-E415-7A54-9FE1BC3F8A71}"/>
          </ac:grpSpMkLst>
        </pc:grpChg>
        <pc:cxnChg chg="del">
          <ac:chgData name="Sarah Balian" userId="b3b060d9-4d34-479b-ad68-688eaebf93c5" providerId="ADAL" clId="{445E62ED-7855-4FC8-BAD6-08ECDD7F1631}" dt="2023-02-03T20:42:57.439" v="43" actId="478"/>
          <ac:cxnSpMkLst>
            <pc:docMk/>
            <pc:sldMk cId="2781894779" sldId="343"/>
            <ac:cxnSpMk id="1028" creationId="{251E71C6-C5DE-756D-28C9-B37F00509337}"/>
          </ac:cxnSpMkLst>
        </pc:cxnChg>
        <pc:cxnChg chg="del">
          <ac:chgData name="Sarah Balian" userId="b3b060d9-4d34-479b-ad68-688eaebf93c5" providerId="ADAL" clId="{445E62ED-7855-4FC8-BAD6-08ECDD7F1631}" dt="2023-02-03T20:42:57.439" v="43" actId="478"/>
          <ac:cxnSpMkLst>
            <pc:docMk/>
            <pc:sldMk cId="2781894779" sldId="343"/>
            <ac:cxnSpMk id="1039" creationId="{27A9561D-6FFC-F4BF-D6C2-12FEB0D3D959}"/>
          </ac:cxnSpMkLst>
        </pc:cxnChg>
        <pc:cxnChg chg="del">
          <ac:chgData name="Sarah Balian" userId="b3b060d9-4d34-479b-ad68-688eaebf93c5" providerId="ADAL" clId="{445E62ED-7855-4FC8-BAD6-08ECDD7F1631}" dt="2023-02-03T20:42:57.439" v="43" actId="478"/>
          <ac:cxnSpMkLst>
            <pc:docMk/>
            <pc:sldMk cId="2781894779" sldId="343"/>
            <ac:cxnSpMk id="1044" creationId="{449259B2-AC01-86E5-AAE4-014A1E3AD19E}"/>
          </ac:cxnSpMkLst>
        </pc:cxnChg>
      </pc:sldChg>
      <pc:sldChg chg="delSp modSp mod">
        <pc:chgData name="Sarah Balian" userId="b3b060d9-4d34-479b-ad68-688eaebf93c5" providerId="ADAL" clId="{445E62ED-7855-4FC8-BAD6-08ECDD7F1631}" dt="2023-02-03T20:43:38.457" v="52" actId="790"/>
        <pc:sldMkLst>
          <pc:docMk/>
          <pc:sldMk cId="2042778756" sldId="354"/>
        </pc:sldMkLst>
        <pc:spChg chg="del">
          <ac:chgData name="Sarah Balian" userId="b3b060d9-4d34-479b-ad68-688eaebf93c5" providerId="ADAL" clId="{445E62ED-7855-4FC8-BAD6-08ECDD7F1631}" dt="2023-02-03T20:43:20.711" v="47" actId="478"/>
          <ac:spMkLst>
            <pc:docMk/>
            <pc:sldMk cId="2042778756" sldId="354"/>
            <ac:spMk id="41" creationId="{D668D04A-DECC-8646-63D2-86090C0B6EC2}"/>
          </ac:spMkLst>
        </pc:spChg>
        <pc:spChg chg="del">
          <ac:chgData name="Sarah Balian" userId="b3b060d9-4d34-479b-ad68-688eaebf93c5" providerId="ADAL" clId="{445E62ED-7855-4FC8-BAD6-08ECDD7F1631}" dt="2023-02-03T20:43:20.711" v="47" actId="478"/>
          <ac:spMkLst>
            <pc:docMk/>
            <pc:sldMk cId="2042778756" sldId="354"/>
            <ac:spMk id="42" creationId="{CF8A5421-9323-A745-9033-6B0858E056E5}"/>
          </ac:spMkLst>
        </pc:spChg>
        <pc:spChg chg="del">
          <ac:chgData name="Sarah Balian" userId="b3b060d9-4d34-479b-ad68-688eaebf93c5" providerId="ADAL" clId="{445E62ED-7855-4FC8-BAD6-08ECDD7F1631}" dt="2023-02-03T20:43:20.711" v="47" actId="478"/>
          <ac:spMkLst>
            <pc:docMk/>
            <pc:sldMk cId="2042778756" sldId="354"/>
            <ac:spMk id="43" creationId="{B7FC13D1-752F-56B6-5609-2A21E3445535}"/>
          </ac:spMkLst>
        </pc:spChg>
        <pc:spChg chg="del mod">
          <ac:chgData name="Sarah Balian" userId="b3b060d9-4d34-479b-ad68-688eaebf93c5" providerId="ADAL" clId="{445E62ED-7855-4FC8-BAD6-08ECDD7F1631}" dt="2023-02-03T20:43:29.495" v="50" actId="478"/>
          <ac:spMkLst>
            <pc:docMk/>
            <pc:sldMk cId="2042778756" sldId="354"/>
            <ac:spMk id="44" creationId="{4BC63EFC-51D8-5205-E29F-01514C838175}"/>
          </ac:spMkLst>
        </pc:spChg>
        <pc:spChg chg="del">
          <ac:chgData name="Sarah Balian" userId="b3b060d9-4d34-479b-ad68-688eaebf93c5" providerId="ADAL" clId="{445E62ED-7855-4FC8-BAD6-08ECDD7F1631}" dt="2023-02-03T20:43:20.711" v="47" actId="478"/>
          <ac:spMkLst>
            <pc:docMk/>
            <pc:sldMk cId="2042778756" sldId="354"/>
            <ac:spMk id="45" creationId="{BBE6A571-B611-7C03-DEE0-82AB9841B25B}"/>
          </ac:spMkLst>
        </pc:spChg>
        <pc:spChg chg="del">
          <ac:chgData name="Sarah Balian" userId="b3b060d9-4d34-479b-ad68-688eaebf93c5" providerId="ADAL" clId="{445E62ED-7855-4FC8-BAD6-08ECDD7F1631}" dt="2023-02-03T20:43:20.711" v="47" actId="478"/>
          <ac:spMkLst>
            <pc:docMk/>
            <pc:sldMk cId="2042778756" sldId="354"/>
            <ac:spMk id="46" creationId="{42DF423A-99C8-4EB4-85E6-B227F5AC86CF}"/>
          </ac:spMkLst>
        </pc:spChg>
        <pc:spChg chg="del mod">
          <ac:chgData name="Sarah Balian" userId="b3b060d9-4d34-479b-ad68-688eaebf93c5" providerId="ADAL" clId="{445E62ED-7855-4FC8-BAD6-08ECDD7F1631}" dt="2023-02-03T20:43:29.495" v="50" actId="478"/>
          <ac:spMkLst>
            <pc:docMk/>
            <pc:sldMk cId="2042778756" sldId="354"/>
            <ac:spMk id="47" creationId="{1A54FE55-9EA8-7040-3CAE-58A0BC0B5A7A}"/>
          </ac:spMkLst>
        </pc:spChg>
        <pc:spChg chg="del mod">
          <ac:chgData name="Sarah Balian" userId="b3b060d9-4d34-479b-ad68-688eaebf93c5" providerId="ADAL" clId="{445E62ED-7855-4FC8-BAD6-08ECDD7F1631}" dt="2023-02-03T20:43:29.495" v="50" actId="478"/>
          <ac:spMkLst>
            <pc:docMk/>
            <pc:sldMk cId="2042778756" sldId="354"/>
            <ac:spMk id="48" creationId="{C745E97A-7FD6-1663-C9EC-826AD8D437D1}"/>
          </ac:spMkLst>
        </pc:spChg>
        <pc:spChg chg="del mod">
          <ac:chgData name="Sarah Balian" userId="b3b060d9-4d34-479b-ad68-688eaebf93c5" providerId="ADAL" clId="{445E62ED-7855-4FC8-BAD6-08ECDD7F1631}" dt="2023-02-03T20:43:29.495" v="50" actId="478"/>
          <ac:spMkLst>
            <pc:docMk/>
            <pc:sldMk cId="2042778756" sldId="354"/>
            <ac:spMk id="49" creationId="{5A089B96-6EB7-40E6-B695-CA14F03E510E}"/>
          </ac:spMkLst>
        </pc:spChg>
        <pc:spChg chg="del mod">
          <ac:chgData name="Sarah Balian" userId="b3b060d9-4d34-479b-ad68-688eaebf93c5" providerId="ADAL" clId="{445E62ED-7855-4FC8-BAD6-08ECDD7F1631}" dt="2023-02-03T20:43:29.495" v="50" actId="478"/>
          <ac:spMkLst>
            <pc:docMk/>
            <pc:sldMk cId="2042778756" sldId="354"/>
            <ac:spMk id="50" creationId="{B4A38A1D-ED77-E4A3-DF60-1B2D80DD4252}"/>
          </ac:spMkLst>
        </pc:spChg>
        <pc:spChg chg="del">
          <ac:chgData name="Sarah Balian" userId="b3b060d9-4d34-479b-ad68-688eaebf93c5" providerId="ADAL" clId="{445E62ED-7855-4FC8-BAD6-08ECDD7F1631}" dt="2023-02-03T20:43:33.127" v="51" actId="478"/>
          <ac:spMkLst>
            <pc:docMk/>
            <pc:sldMk cId="2042778756" sldId="354"/>
            <ac:spMk id="51" creationId="{3D949BF7-3246-03FC-D71D-FF2B194A5867}"/>
          </ac:spMkLst>
        </pc:spChg>
        <pc:spChg chg="del">
          <ac:chgData name="Sarah Balian" userId="b3b060d9-4d34-479b-ad68-688eaebf93c5" providerId="ADAL" clId="{445E62ED-7855-4FC8-BAD6-08ECDD7F1631}" dt="2023-02-03T20:43:29.495" v="50" actId="478"/>
          <ac:spMkLst>
            <pc:docMk/>
            <pc:sldMk cId="2042778756" sldId="354"/>
            <ac:spMk id="52" creationId="{D73A6417-5A8E-992C-44F0-86E234C17E10}"/>
          </ac:spMkLst>
        </pc:spChg>
        <pc:spChg chg="del">
          <ac:chgData name="Sarah Balian" userId="b3b060d9-4d34-479b-ad68-688eaebf93c5" providerId="ADAL" clId="{445E62ED-7855-4FC8-BAD6-08ECDD7F1631}" dt="2023-02-03T20:43:29.495" v="50" actId="478"/>
          <ac:spMkLst>
            <pc:docMk/>
            <pc:sldMk cId="2042778756" sldId="354"/>
            <ac:spMk id="53" creationId="{34E58A3B-6C41-24E5-AFB9-0CC8E52DFFBF}"/>
          </ac:spMkLst>
        </pc:spChg>
        <pc:spChg chg="del">
          <ac:chgData name="Sarah Balian" userId="b3b060d9-4d34-479b-ad68-688eaebf93c5" providerId="ADAL" clId="{445E62ED-7855-4FC8-BAD6-08ECDD7F1631}" dt="2023-02-03T20:43:20.711" v="47" actId="478"/>
          <ac:spMkLst>
            <pc:docMk/>
            <pc:sldMk cId="2042778756" sldId="354"/>
            <ac:spMk id="54" creationId="{3C62B939-790C-DB0F-0CF6-1E2C6F585ED4}"/>
          </ac:spMkLst>
        </pc:spChg>
        <pc:spChg chg="del">
          <ac:chgData name="Sarah Balian" userId="b3b060d9-4d34-479b-ad68-688eaebf93c5" providerId="ADAL" clId="{445E62ED-7855-4FC8-BAD6-08ECDD7F1631}" dt="2023-02-03T20:43:20.711" v="47" actId="478"/>
          <ac:spMkLst>
            <pc:docMk/>
            <pc:sldMk cId="2042778756" sldId="354"/>
            <ac:spMk id="55" creationId="{16C6B6BA-7222-2A46-CA43-30A3DC2F40E5}"/>
          </ac:spMkLst>
        </pc:spChg>
        <pc:spChg chg="del">
          <ac:chgData name="Sarah Balian" userId="b3b060d9-4d34-479b-ad68-688eaebf93c5" providerId="ADAL" clId="{445E62ED-7855-4FC8-BAD6-08ECDD7F1631}" dt="2023-02-03T20:43:29.495" v="50" actId="478"/>
          <ac:spMkLst>
            <pc:docMk/>
            <pc:sldMk cId="2042778756" sldId="354"/>
            <ac:spMk id="59" creationId="{4D135624-874F-7303-6186-F1323F30C5AA}"/>
          </ac:spMkLst>
        </pc:spChg>
        <pc:spChg chg="del">
          <ac:chgData name="Sarah Balian" userId="b3b060d9-4d34-479b-ad68-688eaebf93c5" providerId="ADAL" clId="{445E62ED-7855-4FC8-BAD6-08ECDD7F1631}" dt="2023-02-03T20:43:29.495" v="50" actId="478"/>
          <ac:spMkLst>
            <pc:docMk/>
            <pc:sldMk cId="2042778756" sldId="354"/>
            <ac:spMk id="60" creationId="{283A431F-66DE-56D0-6F8C-E197CA434994}"/>
          </ac:spMkLst>
        </pc:spChg>
        <pc:spChg chg="del">
          <ac:chgData name="Sarah Balian" userId="b3b060d9-4d34-479b-ad68-688eaebf93c5" providerId="ADAL" clId="{445E62ED-7855-4FC8-BAD6-08ECDD7F1631}" dt="2023-02-03T20:43:29.495" v="50" actId="478"/>
          <ac:spMkLst>
            <pc:docMk/>
            <pc:sldMk cId="2042778756" sldId="354"/>
            <ac:spMk id="61" creationId="{13D1EBF7-3808-CC4B-C914-B34A82C02B00}"/>
          </ac:spMkLst>
        </pc:spChg>
        <pc:spChg chg="del">
          <ac:chgData name="Sarah Balian" userId="b3b060d9-4d34-479b-ad68-688eaebf93c5" providerId="ADAL" clId="{445E62ED-7855-4FC8-BAD6-08ECDD7F1631}" dt="2023-02-03T20:43:29.495" v="50" actId="478"/>
          <ac:spMkLst>
            <pc:docMk/>
            <pc:sldMk cId="2042778756" sldId="354"/>
            <ac:spMk id="1033" creationId="{3CD9B410-05B2-6138-6911-D2332C745AC9}"/>
          </ac:spMkLst>
        </pc:spChg>
        <pc:spChg chg="del">
          <ac:chgData name="Sarah Balian" userId="b3b060d9-4d34-479b-ad68-688eaebf93c5" providerId="ADAL" clId="{445E62ED-7855-4FC8-BAD6-08ECDD7F1631}" dt="2023-02-03T20:43:29.495" v="50" actId="478"/>
          <ac:spMkLst>
            <pc:docMk/>
            <pc:sldMk cId="2042778756" sldId="354"/>
            <ac:spMk id="1034" creationId="{7DB997D1-C003-D6C6-1F18-F0F31FEDDA4D}"/>
          </ac:spMkLst>
        </pc:spChg>
        <pc:spChg chg="del">
          <ac:chgData name="Sarah Balian" userId="b3b060d9-4d34-479b-ad68-688eaebf93c5" providerId="ADAL" clId="{445E62ED-7855-4FC8-BAD6-08ECDD7F1631}" dt="2023-02-03T20:43:29.495" v="50" actId="478"/>
          <ac:spMkLst>
            <pc:docMk/>
            <pc:sldMk cId="2042778756" sldId="354"/>
            <ac:spMk id="1035" creationId="{505D2889-80F3-69CB-1B35-181142E76EFB}"/>
          </ac:spMkLst>
        </pc:spChg>
        <pc:spChg chg="del">
          <ac:chgData name="Sarah Balian" userId="b3b060d9-4d34-479b-ad68-688eaebf93c5" providerId="ADAL" clId="{445E62ED-7855-4FC8-BAD6-08ECDD7F1631}" dt="2023-02-03T20:43:29.495" v="50" actId="478"/>
          <ac:spMkLst>
            <pc:docMk/>
            <pc:sldMk cId="2042778756" sldId="354"/>
            <ac:spMk id="1036" creationId="{857DBFB8-A839-2B3D-F992-3D5B522A6EDA}"/>
          </ac:spMkLst>
        </pc:spChg>
        <pc:spChg chg="del">
          <ac:chgData name="Sarah Balian" userId="b3b060d9-4d34-479b-ad68-688eaebf93c5" providerId="ADAL" clId="{445E62ED-7855-4FC8-BAD6-08ECDD7F1631}" dt="2023-02-03T20:43:29.495" v="50" actId="478"/>
          <ac:spMkLst>
            <pc:docMk/>
            <pc:sldMk cId="2042778756" sldId="354"/>
            <ac:spMk id="1037" creationId="{A619D19B-59AC-7D09-4061-FA84E7FB471A}"/>
          </ac:spMkLst>
        </pc:spChg>
        <pc:spChg chg="del">
          <ac:chgData name="Sarah Balian" userId="b3b060d9-4d34-479b-ad68-688eaebf93c5" providerId="ADAL" clId="{445E62ED-7855-4FC8-BAD6-08ECDD7F1631}" dt="2023-02-03T20:43:29.495" v="50" actId="478"/>
          <ac:spMkLst>
            <pc:docMk/>
            <pc:sldMk cId="2042778756" sldId="354"/>
            <ac:spMk id="1038" creationId="{5909F8BF-9101-628B-51F4-11674CFA84EF}"/>
          </ac:spMkLst>
        </pc:spChg>
        <pc:spChg chg="del mod">
          <ac:chgData name="Sarah Balian" userId="b3b060d9-4d34-479b-ad68-688eaebf93c5" providerId="ADAL" clId="{445E62ED-7855-4FC8-BAD6-08ECDD7F1631}" dt="2023-02-03T20:43:29.495" v="50" actId="478"/>
          <ac:spMkLst>
            <pc:docMk/>
            <pc:sldMk cId="2042778756" sldId="354"/>
            <ac:spMk id="1041" creationId="{EDDDA1C2-40F2-C465-D3BB-2E406CC881AB}"/>
          </ac:spMkLst>
        </pc:spChg>
        <pc:spChg chg="mod">
          <ac:chgData name="Sarah Balian" userId="b3b060d9-4d34-479b-ad68-688eaebf93c5" providerId="ADAL" clId="{445E62ED-7855-4FC8-BAD6-08ECDD7F1631}" dt="2023-02-03T20:43:38.457" v="52" actId="790"/>
          <ac:spMkLst>
            <pc:docMk/>
            <pc:sldMk cId="2042778756" sldId="354"/>
            <ac:spMk id="1046" creationId="{8A57591F-F75D-FBB3-BD7E-757A1AFC2F44}"/>
          </ac:spMkLst>
        </pc:spChg>
        <pc:grpChg chg="del">
          <ac:chgData name="Sarah Balian" userId="b3b060d9-4d34-479b-ad68-688eaebf93c5" providerId="ADAL" clId="{445E62ED-7855-4FC8-BAD6-08ECDD7F1631}" dt="2023-02-03T20:43:11.064" v="46" actId="478"/>
          <ac:grpSpMkLst>
            <pc:docMk/>
            <pc:sldMk cId="2042778756" sldId="354"/>
            <ac:grpSpMk id="12" creationId="{5E9238D3-4F99-E415-7A54-9FE1BC3F8A71}"/>
          </ac:grpSpMkLst>
        </pc:grpChg>
        <pc:cxnChg chg="del">
          <ac:chgData name="Sarah Balian" userId="b3b060d9-4d34-479b-ad68-688eaebf93c5" providerId="ADAL" clId="{445E62ED-7855-4FC8-BAD6-08ECDD7F1631}" dt="2023-02-03T20:43:33.127" v="51" actId="478"/>
          <ac:cxnSpMkLst>
            <pc:docMk/>
            <pc:sldMk cId="2042778756" sldId="354"/>
            <ac:cxnSpMk id="1028" creationId="{251E71C6-C5DE-756D-28C9-B37F00509337}"/>
          </ac:cxnSpMkLst>
        </pc:cxnChg>
        <pc:cxnChg chg="del">
          <ac:chgData name="Sarah Balian" userId="b3b060d9-4d34-479b-ad68-688eaebf93c5" providerId="ADAL" clId="{445E62ED-7855-4FC8-BAD6-08ECDD7F1631}" dt="2023-02-03T20:43:33.127" v="51" actId="478"/>
          <ac:cxnSpMkLst>
            <pc:docMk/>
            <pc:sldMk cId="2042778756" sldId="354"/>
            <ac:cxnSpMk id="1039" creationId="{27A9561D-6FFC-F4BF-D6C2-12FEB0D3D959}"/>
          </ac:cxnSpMkLst>
        </pc:cxnChg>
        <pc:cxnChg chg="del">
          <ac:chgData name="Sarah Balian" userId="b3b060d9-4d34-479b-ad68-688eaebf93c5" providerId="ADAL" clId="{445E62ED-7855-4FC8-BAD6-08ECDD7F1631}" dt="2023-02-03T20:43:33.127" v="51" actId="478"/>
          <ac:cxnSpMkLst>
            <pc:docMk/>
            <pc:sldMk cId="2042778756" sldId="354"/>
            <ac:cxnSpMk id="1044" creationId="{449259B2-AC01-86E5-AAE4-014A1E3AD19E}"/>
          </ac:cxnSpMkLst>
        </pc:cxnChg>
      </pc:sldChg>
      <pc:sldChg chg="delSp modSp mod">
        <pc:chgData name="Sarah Balian" userId="b3b060d9-4d34-479b-ad68-688eaebf93c5" providerId="ADAL" clId="{445E62ED-7855-4FC8-BAD6-08ECDD7F1631}" dt="2023-02-03T20:42:28.216" v="36" actId="790"/>
        <pc:sldMkLst>
          <pc:docMk/>
          <pc:sldMk cId="564221537" sldId="355"/>
        </pc:sldMkLst>
        <pc:spChg chg="mod">
          <ac:chgData name="Sarah Balian" userId="b3b060d9-4d34-479b-ad68-688eaebf93c5" providerId="ADAL" clId="{445E62ED-7855-4FC8-BAD6-08ECDD7F1631}" dt="2023-02-03T20:42:10.043" v="31" actId="1076"/>
          <ac:spMkLst>
            <pc:docMk/>
            <pc:sldMk cId="564221537" sldId="355"/>
            <ac:spMk id="11" creationId="{FAE75C40-A01E-5362-9F7E-92B20DD3702C}"/>
          </ac:spMkLst>
        </pc:spChg>
        <pc:spChg chg="del">
          <ac:chgData name="Sarah Balian" userId="b3b060d9-4d34-479b-ad68-688eaebf93c5" providerId="ADAL" clId="{445E62ED-7855-4FC8-BAD6-08ECDD7F1631}" dt="2023-02-03T20:42:13.054" v="32" actId="478"/>
          <ac:spMkLst>
            <pc:docMk/>
            <pc:sldMk cId="564221537" sldId="355"/>
            <ac:spMk id="41" creationId="{D668D04A-DECC-8646-63D2-86090C0B6EC2}"/>
          </ac:spMkLst>
        </pc:spChg>
        <pc:spChg chg="del">
          <ac:chgData name="Sarah Balian" userId="b3b060d9-4d34-479b-ad68-688eaebf93c5" providerId="ADAL" clId="{445E62ED-7855-4FC8-BAD6-08ECDD7F1631}" dt="2023-02-03T20:42:07.727" v="29" actId="478"/>
          <ac:spMkLst>
            <pc:docMk/>
            <pc:sldMk cId="564221537" sldId="355"/>
            <ac:spMk id="42" creationId="{CF8A5421-9323-A745-9033-6B0858E056E5}"/>
          </ac:spMkLst>
        </pc:spChg>
        <pc:spChg chg="del">
          <ac:chgData name="Sarah Balian" userId="b3b060d9-4d34-479b-ad68-688eaebf93c5" providerId="ADAL" clId="{445E62ED-7855-4FC8-BAD6-08ECDD7F1631}" dt="2023-02-03T20:42:07.727" v="29" actId="478"/>
          <ac:spMkLst>
            <pc:docMk/>
            <pc:sldMk cId="564221537" sldId="355"/>
            <ac:spMk id="43" creationId="{B7FC13D1-752F-56B6-5609-2A21E3445535}"/>
          </ac:spMkLst>
        </pc:spChg>
        <pc:spChg chg="del mod">
          <ac:chgData name="Sarah Balian" userId="b3b060d9-4d34-479b-ad68-688eaebf93c5" providerId="ADAL" clId="{445E62ED-7855-4FC8-BAD6-08ECDD7F1631}" dt="2023-02-03T20:42:18.974" v="35" actId="478"/>
          <ac:spMkLst>
            <pc:docMk/>
            <pc:sldMk cId="564221537" sldId="355"/>
            <ac:spMk id="44" creationId="{4BC63EFC-51D8-5205-E29F-01514C838175}"/>
          </ac:spMkLst>
        </pc:spChg>
        <pc:spChg chg="del">
          <ac:chgData name="Sarah Balian" userId="b3b060d9-4d34-479b-ad68-688eaebf93c5" providerId="ADAL" clId="{445E62ED-7855-4FC8-BAD6-08ECDD7F1631}" dt="2023-02-03T20:42:13.054" v="32" actId="478"/>
          <ac:spMkLst>
            <pc:docMk/>
            <pc:sldMk cId="564221537" sldId="355"/>
            <ac:spMk id="45" creationId="{BBE6A571-B611-7C03-DEE0-82AB9841B25B}"/>
          </ac:spMkLst>
        </pc:spChg>
        <pc:spChg chg="del">
          <ac:chgData name="Sarah Balian" userId="b3b060d9-4d34-479b-ad68-688eaebf93c5" providerId="ADAL" clId="{445E62ED-7855-4FC8-BAD6-08ECDD7F1631}" dt="2023-02-03T20:42:13.054" v="32" actId="478"/>
          <ac:spMkLst>
            <pc:docMk/>
            <pc:sldMk cId="564221537" sldId="355"/>
            <ac:spMk id="46" creationId="{42DF423A-99C8-4EB4-85E6-B227F5AC86CF}"/>
          </ac:spMkLst>
        </pc:spChg>
        <pc:spChg chg="del">
          <ac:chgData name="Sarah Balian" userId="b3b060d9-4d34-479b-ad68-688eaebf93c5" providerId="ADAL" clId="{445E62ED-7855-4FC8-BAD6-08ECDD7F1631}" dt="2023-02-03T20:42:07.727" v="29" actId="478"/>
          <ac:spMkLst>
            <pc:docMk/>
            <pc:sldMk cId="564221537" sldId="355"/>
            <ac:spMk id="47" creationId="{1A54FE55-9EA8-7040-3CAE-58A0BC0B5A7A}"/>
          </ac:spMkLst>
        </pc:spChg>
        <pc:spChg chg="del">
          <ac:chgData name="Sarah Balian" userId="b3b060d9-4d34-479b-ad68-688eaebf93c5" providerId="ADAL" clId="{445E62ED-7855-4FC8-BAD6-08ECDD7F1631}" dt="2023-02-03T20:42:07.727" v="29" actId="478"/>
          <ac:spMkLst>
            <pc:docMk/>
            <pc:sldMk cId="564221537" sldId="355"/>
            <ac:spMk id="48" creationId="{C745E97A-7FD6-1663-C9EC-826AD8D437D1}"/>
          </ac:spMkLst>
        </pc:spChg>
        <pc:spChg chg="del mod">
          <ac:chgData name="Sarah Balian" userId="b3b060d9-4d34-479b-ad68-688eaebf93c5" providerId="ADAL" clId="{445E62ED-7855-4FC8-BAD6-08ECDD7F1631}" dt="2023-02-03T20:42:18.974" v="35" actId="478"/>
          <ac:spMkLst>
            <pc:docMk/>
            <pc:sldMk cId="564221537" sldId="355"/>
            <ac:spMk id="49" creationId="{5A089B96-6EB7-40E6-B695-CA14F03E510E}"/>
          </ac:spMkLst>
        </pc:spChg>
        <pc:spChg chg="del mod">
          <ac:chgData name="Sarah Balian" userId="b3b060d9-4d34-479b-ad68-688eaebf93c5" providerId="ADAL" clId="{445E62ED-7855-4FC8-BAD6-08ECDD7F1631}" dt="2023-02-03T20:42:18.974" v="35" actId="478"/>
          <ac:spMkLst>
            <pc:docMk/>
            <pc:sldMk cId="564221537" sldId="355"/>
            <ac:spMk id="50" creationId="{B4A38A1D-ED77-E4A3-DF60-1B2D80DD4252}"/>
          </ac:spMkLst>
        </pc:spChg>
        <pc:spChg chg="del">
          <ac:chgData name="Sarah Balian" userId="b3b060d9-4d34-479b-ad68-688eaebf93c5" providerId="ADAL" clId="{445E62ED-7855-4FC8-BAD6-08ECDD7F1631}" dt="2023-02-03T20:42:07.727" v="29" actId="478"/>
          <ac:spMkLst>
            <pc:docMk/>
            <pc:sldMk cId="564221537" sldId="355"/>
            <ac:spMk id="51" creationId="{3D949BF7-3246-03FC-D71D-FF2B194A5867}"/>
          </ac:spMkLst>
        </pc:spChg>
        <pc:spChg chg="del">
          <ac:chgData name="Sarah Balian" userId="b3b060d9-4d34-479b-ad68-688eaebf93c5" providerId="ADAL" clId="{445E62ED-7855-4FC8-BAD6-08ECDD7F1631}" dt="2023-02-03T20:42:07.727" v="29" actId="478"/>
          <ac:spMkLst>
            <pc:docMk/>
            <pc:sldMk cId="564221537" sldId="355"/>
            <ac:spMk id="52" creationId="{D73A6417-5A8E-992C-44F0-86E234C17E10}"/>
          </ac:spMkLst>
        </pc:spChg>
        <pc:spChg chg="del">
          <ac:chgData name="Sarah Balian" userId="b3b060d9-4d34-479b-ad68-688eaebf93c5" providerId="ADAL" clId="{445E62ED-7855-4FC8-BAD6-08ECDD7F1631}" dt="2023-02-03T20:42:18.974" v="35" actId="478"/>
          <ac:spMkLst>
            <pc:docMk/>
            <pc:sldMk cId="564221537" sldId="355"/>
            <ac:spMk id="53" creationId="{34E58A3B-6C41-24E5-AFB9-0CC8E52DFFBF}"/>
          </ac:spMkLst>
        </pc:spChg>
        <pc:spChg chg="del">
          <ac:chgData name="Sarah Balian" userId="b3b060d9-4d34-479b-ad68-688eaebf93c5" providerId="ADAL" clId="{445E62ED-7855-4FC8-BAD6-08ECDD7F1631}" dt="2023-02-03T20:42:04.846" v="28" actId="478"/>
          <ac:spMkLst>
            <pc:docMk/>
            <pc:sldMk cId="564221537" sldId="355"/>
            <ac:spMk id="54" creationId="{3C62B939-790C-DB0F-0CF6-1E2C6F585ED4}"/>
          </ac:spMkLst>
        </pc:spChg>
        <pc:spChg chg="del">
          <ac:chgData name="Sarah Balian" userId="b3b060d9-4d34-479b-ad68-688eaebf93c5" providerId="ADAL" clId="{445E62ED-7855-4FC8-BAD6-08ECDD7F1631}" dt="2023-02-03T20:42:04.846" v="28" actId="478"/>
          <ac:spMkLst>
            <pc:docMk/>
            <pc:sldMk cId="564221537" sldId="355"/>
            <ac:spMk id="55" creationId="{16C6B6BA-7222-2A46-CA43-30A3DC2F40E5}"/>
          </ac:spMkLst>
        </pc:spChg>
        <pc:spChg chg="del mod">
          <ac:chgData name="Sarah Balian" userId="b3b060d9-4d34-479b-ad68-688eaebf93c5" providerId="ADAL" clId="{445E62ED-7855-4FC8-BAD6-08ECDD7F1631}" dt="2023-02-03T20:42:18.974" v="35" actId="478"/>
          <ac:spMkLst>
            <pc:docMk/>
            <pc:sldMk cId="564221537" sldId="355"/>
            <ac:spMk id="59" creationId="{4D135624-874F-7303-6186-F1323F30C5AA}"/>
          </ac:spMkLst>
        </pc:spChg>
        <pc:spChg chg="del">
          <ac:chgData name="Sarah Balian" userId="b3b060d9-4d34-479b-ad68-688eaebf93c5" providerId="ADAL" clId="{445E62ED-7855-4FC8-BAD6-08ECDD7F1631}" dt="2023-02-03T20:42:07.727" v="29" actId="478"/>
          <ac:spMkLst>
            <pc:docMk/>
            <pc:sldMk cId="564221537" sldId="355"/>
            <ac:spMk id="60" creationId="{283A431F-66DE-56D0-6F8C-E197CA434994}"/>
          </ac:spMkLst>
        </pc:spChg>
        <pc:spChg chg="del mod">
          <ac:chgData name="Sarah Balian" userId="b3b060d9-4d34-479b-ad68-688eaebf93c5" providerId="ADAL" clId="{445E62ED-7855-4FC8-BAD6-08ECDD7F1631}" dt="2023-02-03T20:42:18.974" v="35" actId="478"/>
          <ac:spMkLst>
            <pc:docMk/>
            <pc:sldMk cId="564221537" sldId="355"/>
            <ac:spMk id="61" creationId="{13D1EBF7-3808-CC4B-C914-B34A82C02B00}"/>
          </ac:spMkLst>
        </pc:spChg>
        <pc:spChg chg="del">
          <ac:chgData name="Sarah Balian" userId="b3b060d9-4d34-479b-ad68-688eaebf93c5" providerId="ADAL" clId="{445E62ED-7855-4FC8-BAD6-08ECDD7F1631}" dt="2023-02-03T20:42:07.727" v="29" actId="478"/>
          <ac:spMkLst>
            <pc:docMk/>
            <pc:sldMk cId="564221537" sldId="355"/>
            <ac:spMk id="1033" creationId="{3CD9B410-05B2-6138-6911-D2332C745AC9}"/>
          </ac:spMkLst>
        </pc:spChg>
        <pc:spChg chg="del mod">
          <ac:chgData name="Sarah Balian" userId="b3b060d9-4d34-479b-ad68-688eaebf93c5" providerId="ADAL" clId="{445E62ED-7855-4FC8-BAD6-08ECDD7F1631}" dt="2023-02-03T20:42:18.974" v="35" actId="478"/>
          <ac:spMkLst>
            <pc:docMk/>
            <pc:sldMk cId="564221537" sldId="355"/>
            <ac:spMk id="1034" creationId="{7DB997D1-C003-D6C6-1F18-F0F31FEDDA4D}"/>
          </ac:spMkLst>
        </pc:spChg>
        <pc:spChg chg="del">
          <ac:chgData name="Sarah Balian" userId="b3b060d9-4d34-479b-ad68-688eaebf93c5" providerId="ADAL" clId="{445E62ED-7855-4FC8-BAD6-08ECDD7F1631}" dt="2023-02-03T20:42:07.727" v="29" actId="478"/>
          <ac:spMkLst>
            <pc:docMk/>
            <pc:sldMk cId="564221537" sldId="355"/>
            <ac:spMk id="1035" creationId="{505D2889-80F3-69CB-1B35-181142E76EFB}"/>
          </ac:spMkLst>
        </pc:spChg>
        <pc:spChg chg="del">
          <ac:chgData name="Sarah Balian" userId="b3b060d9-4d34-479b-ad68-688eaebf93c5" providerId="ADAL" clId="{445E62ED-7855-4FC8-BAD6-08ECDD7F1631}" dt="2023-02-03T20:42:07.727" v="29" actId="478"/>
          <ac:spMkLst>
            <pc:docMk/>
            <pc:sldMk cId="564221537" sldId="355"/>
            <ac:spMk id="1036" creationId="{857DBFB8-A839-2B3D-F992-3D5B522A6EDA}"/>
          </ac:spMkLst>
        </pc:spChg>
        <pc:spChg chg="del mod">
          <ac:chgData name="Sarah Balian" userId="b3b060d9-4d34-479b-ad68-688eaebf93c5" providerId="ADAL" clId="{445E62ED-7855-4FC8-BAD6-08ECDD7F1631}" dt="2023-02-03T20:42:18.974" v="35" actId="478"/>
          <ac:spMkLst>
            <pc:docMk/>
            <pc:sldMk cId="564221537" sldId="355"/>
            <ac:spMk id="1037" creationId="{A619D19B-59AC-7D09-4061-FA84E7FB471A}"/>
          </ac:spMkLst>
        </pc:spChg>
        <pc:spChg chg="del">
          <ac:chgData name="Sarah Balian" userId="b3b060d9-4d34-479b-ad68-688eaebf93c5" providerId="ADAL" clId="{445E62ED-7855-4FC8-BAD6-08ECDD7F1631}" dt="2023-02-03T20:42:07.727" v="29" actId="478"/>
          <ac:spMkLst>
            <pc:docMk/>
            <pc:sldMk cId="564221537" sldId="355"/>
            <ac:spMk id="1038" creationId="{5909F8BF-9101-628B-51F4-11674CFA84EF}"/>
          </ac:spMkLst>
        </pc:spChg>
        <pc:spChg chg="del mod">
          <ac:chgData name="Sarah Balian" userId="b3b060d9-4d34-479b-ad68-688eaebf93c5" providerId="ADAL" clId="{445E62ED-7855-4FC8-BAD6-08ECDD7F1631}" dt="2023-02-03T20:42:18.974" v="35" actId="478"/>
          <ac:spMkLst>
            <pc:docMk/>
            <pc:sldMk cId="564221537" sldId="355"/>
            <ac:spMk id="1041" creationId="{EDDDA1C2-40F2-C465-D3BB-2E406CC881AB}"/>
          </ac:spMkLst>
        </pc:spChg>
        <pc:spChg chg="mod">
          <ac:chgData name="Sarah Balian" userId="b3b060d9-4d34-479b-ad68-688eaebf93c5" providerId="ADAL" clId="{445E62ED-7855-4FC8-BAD6-08ECDD7F1631}" dt="2023-02-03T20:42:28.216" v="36" actId="790"/>
          <ac:spMkLst>
            <pc:docMk/>
            <pc:sldMk cId="564221537" sldId="355"/>
            <ac:spMk id="1046" creationId="{8A57591F-F75D-FBB3-BD7E-757A1AFC2F44}"/>
          </ac:spMkLst>
        </pc:spChg>
        <pc:grpChg chg="del">
          <ac:chgData name="Sarah Balian" userId="b3b060d9-4d34-479b-ad68-688eaebf93c5" providerId="ADAL" clId="{445E62ED-7855-4FC8-BAD6-08ECDD7F1631}" dt="2023-02-03T20:42:00.789" v="27" actId="478"/>
          <ac:grpSpMkLst>
            <pc:docMk/>
            <pc:sldMk cId="564221537" sldId="355"/>
            <ac:grpSpMk id="12" creationId="{5E9238D3-4F99-E415-7A54-9FE1BC3F8A71}"/>
          </ac:grpSpMkLst>
        </pc:grpChg>
        <pc:cxnChg chg="del mod">
          <ac:chgData name="Sarah Balian" userId="b3b060d9-4d34-479b-ad68-688eaebf93c5" providerId="ADAL" clId="{445E62ED-7855-4FC8-BAD6-08ECDD7F1631}" dt="2023-02-03T20:42:18.974" v="35" actId="478"/>
          <ac:cxnSpMkLst>
            <pc:docMk/>
            <pc:sldMk cId="564221537" sldId="355"/>
            <ac:cxnSpMk id="1028" creationId="{251E71C6-C5DE-756D-28C9-B37F00509337}"/>
          </ac:cxnSpMkLst>
        </pc:cxnChg>
        <pc:cxnChg chg="del">
          <ac:chgData name="Sarah Balian" userId="b3b060d9-4d34-479b-ad68-688eaebf93c5" providerId="ADAL" clId="{445E62ED-7855-4FC8-BAD6-08ECDD7F1631}" dt="2023-02-03T20:42:07.727" v="29" actId="478"/>
          <ac:cxnSpMkLst>
            <pc:docMk/>
            <pc:sldMk cId="564221537" sldId="355"/>
            <ac:cxnSpMk id="1039" creationId="{27A9561D-6FFC-F4BF-D6C2-12FEB0D3D959}"/>
          </ac:cxnSpMkLst>
        </pc:cxnChg>
        <pc:cxnChg chg="del">
          <ac:chgData name="Sarah Balian" userId="b3b060d9-4d34-479b-ad68-688eaebf93c5" providerId="ADAL" clId="{445E62ED-7855-4FC8-BAD6-08ECDD7F1631}" dt="2023-02-03T20:42:07.727" v="29" actId="478"/>
          <ac:cxnSpMkLst>
            <pc:docMk/>
            <pc:sldMk cId="564221537" sldId="355"/>
            <ac:cxnSpMk id="1044" creationId="{449259B2-AC01-86E5-AAE4-014A1E3AD19E}"/>
          </ac:cxnSpMkLst>
        </pc:cxnChg>
      </pc:sldChg>
      <pc:sldChg chg="modSp mod">
        <pc:chgData name="Sarah Balian" userId="b3b060d9-4d34-479b-ad68-688eaebf93c5" providerId="ADAL" clId="{445E62ED-7855-4FC8-BAD6-08ECDD7F1631}" dt="2023-02-03T20:43:45.620" v="53" actId="790"/>
        <pc:sldMkLst>
          <pc:docMk/>
          <pc:sldMk cId="2723418054" sldId="360"/>
        </pc:sldMkLst>
        <pc:spChg chg="mod">
          <ac:chgData name="Sarah Balian" userId="b3b060d9-4d34-479b-ad68-688eaebf93c5" providerId="ADAL" clId="{445E62ED-7855-4FC8-BAD6-08ECDD7F1631}" dt="2023-02-03T20:43:45.620" v="53" actId="790"/>
          <ac:spMkLst>
            <pc:docMk/>
            <pc:sldMk cId="2723418054" sldId="360"/>
            <ac:spMk id="9" creationId="{E690F70B-E368-D7F5-795E-B5139345EF71}"/>
          </ac:spMkLst>
        </pc:spChg>
      </pc:sldChg>
      <pc:sldChg chg="modSp mod">
        <pc:chgData name="Sarah Balian" userId="b3b060d9-4d34-479b-ad68-688eaebf93c5" providerId="ADAL" clId="{445E62ED-7855-4FC8-BAD6-08ECDD7F1631}" dt="2023-02-03T20:44:16.561" v="54" actId="790"/>
        <pc:sldMkLst>
          <pc:docMk/>
          <pc:sldMk cId="3494697050" sldId="361"/>
        </pc:sldMkLst>
        <pc:spChg chg="mod">
          <ac:chgData name="Sarah Balian" userId="b3b060d9-4d34-479b-ad68-688eaebf93c5" providerId="ADAL" clId="{445E62ED-7855-4FC8-BAD6-08ECDD7F1631}" dt="2023-02-03T20:44:16.561" v="54" actId="790"/>
          <ac:spMkLst>
            <pc:docMk/>
            <pc:sldMk cId="3494697050" sldId="361"/>
            <ac:spMk id="9" creationId="{E690F70B-E368-D7F5-795E-B5139345EF71}"/>
          </ac:spMkLst>
        </pc:spChg>
      </pc:sldChg>
      <pc:sldChg chg="modSp mod">
        <pc:chgData name="Sarah Balian" userId="b3b060d9-4d34-479b-ad68-688eaebf93c5" providerId="ADAL" clId="{445E62ED-7855-4FC8-BAD6-08ECDD7F1631}" dt="2023-02-03T20:45:08.921" v="56" actId="790"/>
        <pc:sldMkLst>
          <pc:docMk/>
          <pc:sldMk cId="3316185608" sldId="366"/>
        </pc:sldMkLst>
        <pc:spChg chg="mod">
          <ac:chgData name="Sarah Balian" userId="b3b060d9-4d34-479b-ad68-688eaebf93c5" providerId="ADAL" clId="{445E62ED-7855-4FC8-BAD6-08ECDD7F1631}" dt="2023-02-03T20:45:08.921" v="56" actId="790"/>
          <ac:spMkLst>
            <pc:docMk/>
            <pc:sldMk cId="3316185608" sldId="366"/>
            <ac:spMk id="9" creationId="{E690F70B-E368-D7F5-795E-B5139345EF71}"/>
          </ac:spMkLst>
        </pc:spChg>
      </pc:sldChg>
      <pc:sldChg chg="modSp mod">
        <pc:chgData name="Sarah Balian" userId="b3b060d9-4d34-479b-ad68-688eaebf93c5" providerId="ADAL" clId="{445E62ED-7855-4FC8-BAD6-08ECDD7F1631}" dt="2023-02-03T20:44:33.187" v="55" actId="790"/>
        <pc:sldMkLst>
          <pc:docMk/>
          <pc:sldMk cId="2525133421" sldId="367"/>
        </pc:sldMkLst>
        <pc:spChg chg="mod">
          <ac:chgData name="Sarah Balian" userId="b3b060d9-4d34-479b-ad68-688eaebf93c5" providerId="ADAL" clId="{445E62ED-7855-4FC8-BAD6-08ECDD7F1631}" dt="2023-02-03T20:44:33.187" v="55" actId="790"/>
          <ac:spMkLst>
            <pc:docMk/>
            <pc:sldMk cId="2525133421" sldId="367"/>
            <ac:spMk id="9" creationId="{E690F70B-E368-D7F5-795E-B5139345EF71}"/>
          </ac:spMkLst>
        </pc:spChg>
      </pc:sldChg>
      <pc:sldMasterChg chg="modSp mod modSldLayout">
        <pc:chgData name="Sarah Balian" userId="b3b060d9-4d34-479b-ad68-688eaebf93c5" providerId="ADAL" clId="{445E62ED-7855-4FC8-BAD6-08ECDD7F1631}" dt="2023-02-03T20:32:02.405" v="5" actId="20577"/>
        <pc:sldMasterMkLst>
          <pc:docMk/>
          <pc:sldMasterMk cId="3850865728" sldId="2147483662"/>
        </pc:sldMasterMkLst>
        <pc:spChg chg="mod">
          <ac:chgData name="Sarah Balian" userId="b3b060d9-4d34-479b-ad68-688eaebf93c5" providerId="ADAL" clId="{445E62ED-7855-4FC8-BAD6-08ECDD7F1631}" dt="2023-02-03T20:31:56.405" v="3" actId="20577"/>
          <ac:spMkLst>
            <pc:docMk/>
            <pc:sldMasterMk cId="3850865728" sldId="2147483662"/>
            <ac:spMk id="2" creationId="{A1AF6A25-C05E-275F-43E1-F8E93E3EEC0C}"/>
          </ac:spMkLst>
        </pc:spChg>
        <pc:spChg chg="mod">
          <ac:chgData name="Sarah Balian" userId="b3b060d9-4d34-479b-ad68-688eaebf93c5" providerId="ADAL" clId="{445E62ED-7855-4FC8-BAD6-08ECDD7F1631}" dt="2023-02-03T20:31:30.228" v="0" actId="790"/>
          <ac:spMkLst>
            <pc:docMk/>
            <pc:sldMasterMk cId="3850865728" sldId="2147483662"/>
            <ac:spMk id="7" creationId="{2139826A-640E-12A1-234F-57C1984C22CC}"/>
          </ac:spMkLst>
        </pc:spChg>
        <pc:spChg chg="mod">
          <ac:chgData name="Sarah Balian" userId="b3b060d9-4d34-479b-ad68-688eaebf93c5" providerId="ADAL" clId="{445E62ED-7855-4FC8-BAD6-08ECDD7F1631}" dt="2023-02-03T20:31:30.228" v="0" actId="790"/>
          <ac:spMkLst>
            <pc:docMk/>
            <pc:sldMasterMk cId="3850865728" sldId="2147483662"/>
            <ac:spMk id="8" creationId="{BD89CD6A-460E-F8B9-A2A8-47A478D0A124}"/>
          </ac:spMkLst>
        </pc:spChg>
        <pc:spChg chg="mod">
          <ac:chgData name="Sarah Balian" userId="b3b060d9-4d34-479b-ad68-688eaebf93c5" providerId="ADAL" clId="{445E62ED-7855-4FC8-BAD6-08ECDD7F1631}" dt="2023-02-03T20:31:43.885" v="1"/>
          <ac:spMkLst>
            <pc:docMk/>
            <pc:sldMasterMk cId="3850865728" sldId="2147483662"/>
            <ac:spMk id="9" creationId="{3E4488E0-ED17-9369-58EE-ADE445C1049F}"/>
          </ac:spMkLst>
        </pc:spChg>
        <pc:sldLayoutChg chg="modSp mod">
          <pc:chgData name="Sarah Balian" userId="b3b060d9-4d34-479b-ad68-688eaebf93c5" providerId="ADAL" clId="{445E62ED-7855-4FC8-BAD6-08ECDD7F1631}" dt="2023-02-03T20:32:02.405" v="5" actId="20577"/>
          <pc:sldLayoutMkLst>
            <pc:docMk/>
            <pc:sldMasterMk cId="52222710" sldId="2147483707"/>
            <pc:sldLayoutMk cId="3824787925" sldId="2147483686"/>
          </pc:sldLayoutMkLst>
          <pc:spChg chg="mod">
            <ac:chgData name="Sarah Balian" userId="b3b060d9-4d34-479b-ad68-688eaebf93c5" providerId="ADAL" clId="{445E62ED-7855-4FC8-BAD6-08ECDD7F1631}" dt="2023-02-03T20:32:02.405" v="5" actId="20577"/>
            <ac:spMkLst>
              <pc:docMk/>
              <pc:sldMasterMk cId="52222710" sldId="2147483707"/>
              <pc:sldLayoutMk cId="3824787925" sldId="2147483686"/>
              <ac:spMk id="4" creationId="{EC71831F-1B8F-EA98-3184-E4EB3C6D8FB1}"/>
            </ac:spMkLst>
          </pc:spChg>
        </pc:sldLayoutChg>
      </pc:sldMasterChg>
      <pc:sldMasterChg chg="modSp mod modSldLayout">
        <pc:chgData name="Sarah Balian" userId="b3b060d9-4d34-479b-ad68-688eaebf93c5" providerId="ADAL" clId="{445E62ED-7855-4FC8-BAD6-08ECDD7F1631}" dt="2023-02-03T20:33:00.436" v="15" actId="790"/>
        <pc:sldMasterMkLst>
          <pc:docMk/>
          <pc:sldMasterMk cId="3984714580" sldId="2147483687"/>
        </pc:sldMasterMkLst>
        <pc:spChg chg="mod">
          <ac:chgData name="Sarah Balian" userId="b3b060d9-4d34-479b-ad68-688eaebf93c5" providerId="ADAL" clId="{445E62ED-7855-4FC8-BAD6-08ECDD7F1631}" dt="2023-02-03T20:32:15.569" v="6" actId="790"/>
          <ac:spMkLst>
            <pc:docMk/>
            <pc:sldMasterMk cId="3984714580" sldId="2147483687"/>
            <ac:spMk id="2" creationId="{03E54A10-719A-0B4F-7C4C-F7D6FAC8277F}"/>
          </ac:spMkLst>
        </pc:spChg>
        <pc:spChg chg="mod">
          <ac:chgData name="Sarah Balian" userId="b3b060d9-4d34-479b-ad68-688eaebf93c5" providerId="ADAL" clId="{445E62ED-7855-4FC8-BAD6-08ECDD7F1631}" dt="2023-02-03T20:32:15.569" v="6" actId="790"/>
          <ac:spMkLst>
            <pc:docMk/>
            <pc:sldMasterMk cId="3984714580" sldId="2147483687"/>
            <ac:spMk id="3" creationId="{0DF65C5F-08F2-14C5-EB6B-62F788C57AFC}"/>
          </ac:spMkLst>
        </pc:spChg>
        <pc:spChg chg="mod">
          <ac:chgData name="Sarah Balian" userId="b3b060d9-4d34-479b-ad68-688eaebf93c5" providerId="ADAL" clId="{445E62ED-7855-4FC8-BAD6-08ECDD7F1631}" dt="2023-02-03T20:32:15.569" v="6" actId="790"/>
          <ac:spMkLst>
            <pc:docMk/>
            <pc:sldMasterMk cId="3984714580" sldId="2147483687"/>
            <ac:spMk id="6" creationId="{F3508880-2D04-8F31-445B-D96DA2BF437A}"/>
          </ac:spMkLst>
        </pc:spChg>
        <pc:sldLayoutChg chg="modSp mod">
          <pc:chgData name="Sarah Balian" userId="b3b060d9-4d34-479b-ad68-688eaebf93c5" providerId="ADAL" clId="{445E62ED-7855-4FC8-BAD6-08ECDD7F1631}" dt="2023-02-03T20:32:22.230" v="7" actId="790"/>
          <pc:sldLayoutMkLst>
            <pc:docMk/>
            <pc:sldMasterMk cId="3984714580" sldId="2147483687"/>
            <pc:sldLayoutMk cId="2029731006" sldId="2147483688"/>
          </pc:sldLayoutMkLst>
          <pc:spChg chg="mod">
            <ac:chgData name="Sarah Balian" userId="b3b060d9-4d34-479b-ad68-688eaebf93c5" providerId="ADAL" clId="{445E62ED-7855-4FC8-BAD6-08ECDD7F1631}" dt="2023-02-03T20:32:22.230" v="7" actId="790"/>
            <ac:spMkLst>
              <pc:docMk/>
              <pc:sldMasterMk cId="3984714580" sldId="2147483687"/>
              <pc:sldLayoutMk cId="2029731006" sldId="2147483688"/>
              <ac:spMk id="2" creationId="{002A1D83-90D9-A967-BAF7-E596839FB289}"/>
            </ac:spMkLst>
          </pc:spChg>
          <pc:spChg chg="mod">
            <ac:chgData name="Sarah Balian" userId="b3b060d9-4d34-479b-ad68-688eaebf93c5" providerId="ADAL" clId="{445E62ED-7855-4FC8-BAD6-08ECDD7F1631}" dt="2023-02-03T20:32:22.230" v="7" actId="790"/>
            <ac:spMkLst>
              <pc:docMk/>
              <pc:sldMasterMk cId="3984714580" sldId="2147483687"/>
              <pc:sldLayoutMk cId="2029731006" sldId="2147483688"/>
              <ac:spMk id="3" creationId="{576D5B40-EB68-8D4B-357F-B220C4259167}"/>
            </ac:spMkLst>
          </pc:spChg>
          <pc:spChg chg="mod">
            <ac:chgData name="Sarah Balian" userId="b3b060d9-4d34-479b-ad68-688eaebf93c5" providerId="ADAL" clId="{445E62ED-7855-4FC8-BAD6-08ECDD7F1631}" dt="2023-02-03T20:32:22.230" v="7" actId="790"/>
            <ac:spMkLst>
              <pc:docMk/>
              <pc:sldMasterMk cId="3984714580" sldId="2147483687"/>
              <pc:sldLayoutMk cId="2029731006" sldId="2147483688"/>
              <ac:spMk id="6" creationId="{EC5FC97C-5584-8FB9-31E8-948C44C94010}"/>
            </ac:spMkLst>
          </pc:spChg>
        </pc:sldLayoutChg>
        <pc:sldLayoutChg chg="modSp mod">
          <pc:chgData name="Sarah Balian" userId="b3b060d9-4d34-479b-ad68-688eaebf93c5" providerId="ADAL" clId="{445E62ED-7855-4FC8-BAD6-08ECDD7F1631}" dt="2023-02-03T20:32:26.535" v="8" actId="790"/>
          <pc:sldLayoutMkLst>
            <pc:docMk/>
            <pc:sldMasterMk cId="3984714580" sldId="2147483687"/>
            <pc:sldLayoutMk cId="746083278" sldId="2147483689"/>
          </pc:sldLayoutMkLst>
          <pc:spChg chg="mod">
            <ac:chgData name="Sarah Balian" userId="b3b060d9-4d34-479b-ad68-688eaebf93c5" providerId="ADAL" clId="{445E62ED-7855-4FC8-BAD6-08ECDD7F1631}" dt="2023-02-03T20:32:26.535" v="8" actId="790"/>
            <ac:spMkLst>
              <pc:docMk/>
              <pc:sldMasterMk cId="3984714580" sldId="2147483687"/>
              <pc:sldLayoutMk cId="746083278" sldId="2147483689"/>
              <ac:spMk id="2" creationId="{9A15BC85-DDF8-A1DB-27A3-C24DA3DA5886}"/>
            </ac:spMkLst>
          </pc:spChg>
          <pc:spChg chg="mod">
            <ac:chgData name="Sarah Balian" userId="b3b060d9-4d34-479b-ad68-688eaebf93c5" providerId="ADAL" clId="{445E62ED-7855-4FC8-BAD6-08ECDD7F1631}" dt="2023-02-03T20:32:26.535" v="8" actId="790"/>
            <ac:spMkLst>
              <pc:docMk/>
              <pc:sldMasterMk cId="3984714580" sldId="2147483687"/>
              <pc:sldLayoutMk cId="746083278" sldId="2147483689"/>
              <ac:spMk id="3" creationId="{D1377EC6-E606-BCCD-FC01-0168607C70E3}"/>
            </ac:spMkLst>
          </pc:spChg>
          <pc:spChg chg="mod">
            <ac:chgData name="Sarah Balian" userId="b3b060d9-4d34-479b-ad68-688eaebf93c5" providerId="ADAL" clId="{445E62ED-7855-4FC8-BAD6-08ECDD7F1631}" dt="2023-02-03T20:32:26.535" v="8" actId="790"/>
            <ac:spMkLst>
              <pc:docMk/>
              <pc:sldMasterMk cId="3984714580" sldId="2147483687"/>
              <pc:sldLayoutMk cId="746083278" sldId="2147483689"/>
              <ac:spMk id="6" creationId="{C5F83DAB-1288-D2A6-CDF7-6DB873393035}"/>
            </ac:spMkLst>
          </pc:spChg>
        </pc:sldLayoutChg>
        <pc:sldLayoutChg chg="modSp mod">
          <pc:chgData name="Sarah Balian" userId="b3b060d9-4d34-479b-ad68-688eaebf93c5" providerId="ADAL" clId="{445E62ED-7855-4FC8-BAD6-08ECDD7F1631}" dt="2023-02-03T20:32:31.722" v="9" actId="790"/>
          <pc:sldLayoutMkLst>
            <pc:docMk/>
            <pc:sldMasterMk cId="3984714580" sldId="2147483687"/>
            <pc:sldLayoutMk cId="1129321109" sldId="2147483690"/>
          </pc:sldLayoutMkLst>
          <pc:spChg chg="mod">
            <ac:chgData name="Sarah Balian" userId="b3b060d9-4d34-479b-ad68-688eaebf93c5" providerId="ADAL" clId="{445E62ED-7855-4FC8-BAD6-08ECDD7F1631}" dt="2023-02-03T20:32:31.722" v="9" actId="790"/>
            <ac:spMkLst>
              <pc:docMk/>
              <pc:sldMasterMk cId="3984714580" sldId="2147483687"/>
              <pc:sldLayoutMk cId="1129321109" sldId="2147483690"/>
              <ac:spMk id="2" creationId="{6242BF62-381D-A10A-2B05-CF2065AFBDB4}"/>
            </ac:spMkLst>
          </pc:spChg>
          <pc:spChg chg="mod">
            <ac:chgData name="Sarah Balian" userId="b3b060d9-4d34-479b-ad68-688eaebf93c5" providerId="ADAL" clId="{445E62ED-7855-4FC8-BAD6-08ECDD7F1631}" dt="2023-02-03T20:32:31.722" v="9" actId="790"/>
            <ac:spMkLst>
              <pc:docMk/>
              <pc:sldMasterMk cId="3984714580" sldId="2147483687"/>
              <pc:sldLayoutMk cId="1129321109" sldId="2147483690"/>
              <ac:spMk id="3" creationId="{4005B1DE-79D9-8942-5FD8-A2F056CE72E2}"/>
            </ac:spMkLst>
          </pc:spChg>
          <pc:spChg chg="mod">
            <ac:chgData name="Sarah Balian" userId="b3b060d9-4d34-479b-ad68-688eaebf93c5" providerId="ADAL" clId="{445E62ED-7855-4FC8-BAD6-08ECDD7F1631}" dt="2023-02-03T20:32:31.722" v="9" actId="790"/>
            <ac:spMkLst>
              <pc:docMk/>
              <pc:sldMasterMk cId="3984714580" sldId="2147483687"/>
              <pc:sldLayoutMk cId="1129321109" sldId="2147483690"/>
              <ac:spMk id="6" creationId="{164D1C88-F894-953E-7603-9966357E8EF0}"/>
            </ac:spMkLst>
          </pc:spChg>
        </pc:sldLayoutChg>
        <pc:sldLayoutChg chg="modSp mod">
          <pc:chgData name="Sarah Balian" userId="b3b060d9-4d34-479b-ad68-688eaebf93c5" providerId="ADAL" clId="{445E62ED-7855-4FC8-BAD6-08ECDD7F1631}" dt="2023-02-03T20:32:36.194" v="10" actId="790"/>
          <pc:sldLayoutMkLst>
            <pc:docMk/>
            <pc:sldMasterMk cId="3984714580" sldId="2147483687"/>
            <pc:sldLayoutMk cId="1622710034" sldId="2147483691"/>
          </pc:sldLayoutMkLst>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2" creationId="{E6195229-41BE-FCD2-40AF-27A3CD6A6264}"/>
            </ac:spMkLst>
          </pc:spChg>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3" creationId="{EDF7F47D-7483-43A5-0658-4E25BC7D773B}"/>
            </ac:spMkLst>
          </pc:spChg>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4" creationId="{D75D5CDD-98ED-48B0-10C6-1E0C5F88789A}"/>
            </ac:spMkLst>
          </pc:spChg>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7" creationId="{03C6669B-A941-704F-9F3C-A818DF9F2E51}"/>
            </ac:spMkLst>
          </pc:spChg>
        </pc:sldLayoutChg>
        <pc:sldLayoutChg chg="modSp mod">
          <pc:chgData name="Sarah Balian" userId="b3b060d9-4d34-479b-ad68-688eaebf93c5" providerId="ADAL" clId="{445E62ED-7855-4FC8-BAD6-08ECDD7F1631}" dt="2023-02-03T20:32:41.270" v="11" actId="790"/>
          <pc:sldLayoutMkLst>
            <pc:docMk/>
            <pc:sldMasterMk cId="3984714580" sldId="2147483687"/>
            <pc:sldLayoutMk cId="159174091" sldId="2147483692"/>
          </pc:sldLayoutMkLst>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2" creationId="{087D6BC1-4D31-60E7-AD68-5F5554B42989}"/>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3" creationId="{B6D094AF-D978-2D58-15A9-1B33CF068A72}"/>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4" creationId="{B76FEFA9-1EFD-AA0F-5613-FF2578649EEC}"/>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5" creationId="{8577AD89-766D-5EB1-992F-5E75824CF118}"/>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6" creationId="{1FDD7E75-52E7-7B3E-9839-1C36622685FE}"/>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9" creationId="{1E466514-9FE0-C986-DC11-1C04C064BECD}"/>
            </ac:spMkLst>
          </pc:spChg>
        </pc:sldLayoutChg>
        <pc:sldLayoutChg chg="modSp mod">
          <pc:chgData name="Sarah Balian" userId="b3b060d9-4d34-479b-ad68-688eaebf93c5" providerId="ADAL" clId="{445E62ED-7855-4FC8-BAD6-08ECDD7F1631}" dt="2023-02-03T20:32:46.630" v="12" actId="790"/>
          <pc:sldLayoutMkLst>
            <pc:docMk/>
            <pc:sldMasterMk cId="3984714580" sldId="2147483687"/>
            <pc:sldLayoutMk cId="2208407366" sldId="2147483693"/>
          </pc:sldLayoutMkLst>
          <pc:spChg chg="mod">
            <ac:chgData name="Sarah Balian" userId="b3b060d9-4d34-479b-ad68-688eaebf93c5" providerId="ADAL" clId="{445E62ED-7855-4FC8-BAD6-08ECDD7F1631}" dt="2023-02-03T20:32:46.630" v="12" actId="790"/>
            <ac:spMkLst>
              <pc:docMk/>
              <pc:sldMasterMk cId="3984714580" sldId="2147483687"/>
              <pc:sldLayoutMk cId="2208407366" sldId="2147483693"/>
              <ac:spMk id="2" creationId="{416B39E1-D2C8-25CA-5AAB-52CEE9B31FA8}"/>
            </ac:spMkLst>
          </pc:spChg>
          <pc:spChg chg="mod">
            <ac:chgData name="Sarah Balian" userId="b3b060d9-4d34-479b-ad68-688eaebf93c5" providerId="ADAL" clId="{445E62ED-7855-4FC8-BAD6-08ECDD7F1631}" dt="2023-02-03T20:32:46.630" v="12" actId="790"/>
            <ac:spMkLst>
              <pc:docMk/>
              <pc:sldMasterMk cId="3984714580" sldId="2147483687"/>
              <pc:sldLayoutMk cId="2208407366" sldId="2147483693"/>
              <ac:spMk id="5" creationId="{C60B5B06-9A2B-3713-F79A-B8D93949EA51}"/>
            </ac:spMkLst>
          </pc:spChg>
        </pc:sldLayoutChg>
        <pc:sldLayoutChg chg="modSp mod">
          <pc:chgData name="Sarah Balian" userId="b3b060d9-4d34-479b-ad68-688eaebf93c5" providerId="ADAL" clId="{445E62ED-7855-4FC8-BAD6-08ECDD7F1631}" dt="2023-02-03T20:32:51.169" v="13" actId="790"/>
          <pc:sldLayoutMkLst>
            <pc:docMk/>
            <pc:sldMasterMk cId="3984714580" sldId="2147483687"/>
            <pc:sldLayoutMk cId="1400920545" sldId="2147483694"/>
          </pc:sldLayoutMkLst>
          <pc:spChg chg="mod">
            <ac:chgData name="Sarah Balian" userId="b3b060d9-4d34-479b-ad68-688eaebf93c5" providerId="ADAL" clId="{445E62ED-7855-4FC8-BAD6-08ECDD7F1631}" dt="2023-02-03T20:32:51.169" v="13" actId="790"/>
            <ac:spMkLst>
              <pc:docMk/>
              <pc:sldMasterMk cId="3984714580" sldId="2147483687"/>
              <pc:sldLayoutMk cId="1400920545" sldId="2147483694"/>
              <ac:spMk id="2" creationId="{FCB23E28-E8E3-EDDF-D177-79EF6B51436B}"/>
            </ac:spMkLst>
          </pc:spChg>
          <pc:spChg chg="mod">
            <ac:chgData name="Sarah Balian" userId="b3b060d9-4d34-479b-ad68-688eaebf93c5" providerId="ADAL" clId="{445E62ED-7855-4FC8-BAD6-08ECDD7F1631}" dt="2023-02-03T20:32:51.169" v="13" actId="790"/>
            <ac:spMkLst>
              <pc:docMk/>
              <pc:sldMasterMk cId="3984714580" sldId="2147483687"/>
              <pc:sldLayoutMk cId="1400920545" sldId="2147483694"/>
              <ac:spMk id="3" creationId="{01F321F6-3B64-18D4-DDAD-322F018BFBFD}"/>
            </ac:spMkLst>
          </pc:spChg>
          <pc:spChg chg="mod">
            <ac:chgData name="Sarah Balian" userId="b3b060d9-4d34-479b-ad68-688eaebf93c5" providerId="ADAL" clId="{445E62ED-7855-4FC8-BAD6-08ECDD7F1631}" dt="2023-02-03T20:32:51.169" v="13" actId="790"/>
            <ac:spMkLst>
              <pc:docMk/>
              <pc:sldMasterMk cId="3984714580" sldId="2147483687"/>
              <pc:sldLayoutMk cId="1400920545" sldId="2147483694"/>
              <ac:spMk id="4" creationId="{E88180AF-0655-F3DE-0431-52E54B9143E0}"/>
            </ac:spMkLst>
          </pc:spChg>
        </pc:sldLayoutChg>
        <pc:sldLayoutChg chg="modSp mod">
          <pc:chgData name="Sarah Balian" userId="b3b060d9-4d34-479b-ad68-688eaebf93c5" providerId="ADAL" clId="{445E62ED-7855-4FC8-BAD6-08ECDD7F1631}" dt="2023-02-03T20:32:56.171" v="14" actId="790"/>
          <pc:sldLayoutMkLst>
            <pc:docMk/>
            <pc:sldMasterMk cId="3984714580" sldId="2147483687"/>
            <pc:sldLayoutMk cId="2613048141" sldId="2147483695"/>
          </pc:sldLayoutMkLst>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2" creationId="{0A9639F2-937A-2854-EF3F-2239E2CF5D70}"/>
            </ac:spMkLst>
          </pc:spChg>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3" creationId="{68A811CE-D9E8-8D8B-9457-895E777F34F8}"/>
            </ac:spMkLst>
          </pc:spChg>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4" creationId="{69E502F5-9B92-7EBD-7F62-C1840E9C6824}"/>
            </ac:spMkLst>
          </pc:spChg>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7" creationId="{AFB723CC-C2B0-C198-D4C4-582F5D4C6CAD}"/>
            </ac:spMkLst>
          </pc:spChg>
        </pc:sldLayoutChg>
        <pc:sldLayoutChg chg="modSp mod">
          <pc:chgData name="Sarah Balian" userId="b3b060d9-4d34-479b-ad68-688eaebf93c5" providerId="ADAL" clId="{445E62ED-7855-4FC8-BAD6-08ECDD7F1631}" dt="2023-02-03T20:33:00.436" v="15" actId="790"/>
          <pc:sldLayoutMkLst>
            <pc:docMk/>
            <pc:sldMasterMk cId="3984714580" sldId="2147483687"/>
            <pc:sldLayoutMk cId="3093831904" sldId="2147483696"/>
          </pc:sldLayoutMkLst>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2" creationId="{D050CEF7-BDF4-9D90-C771-75E0241DBCB3}"/>
            </ac:spMkLst>
          </pc:spChg>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3" creationId="{73C59DF9-B727-7BD6-53D6-BBB07FFC0E13}"/>
            </ac:spMkLst>
          </pc:spChg>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4" creationId="{FF1274E9-1FBB-81C4-5141-D268678A6250}"/>
            </ac:spMkLst>
          </pc:spChg>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7" creationId="{6370684A-773A-DFCA-7EC5-C299C4D3A039}"/>
            </ac:spMkLst>
          </pc:spChg>
        </pc:sldLayoutChg>
      </pc:sldMasterChg>
      <pc:sldMasterChg chg="modSp mod modSldLayout">
        <pc:chgData name="Sarah Balian" userId="b3b060d9-4d34-479b-ad68-688eaebf93c5" providerId="ADAL" clId="{445E62ED-7855-4FC8-BAD6-08ECDD7F1631}" dt="2023-02-03T20:34:36.313" v="25" actId="790"/>
        <pc:sldMasterMkLst>
          <pc:docMk/>
          <pc:sldMasterMk cId="3554223567" sldId="2147483697"/>
        </pc:sldMasterMkLst>
        <pc:spChg chg="mod">
          <ac:chgData name="Sarah Balian" userId="b3b060d9-4d34-479b-ad68-688eaebf93c5" providerId="ADAL" clId="{445E62ED-7855-4FC8-BAD6-08ECDD7F1631}" dt="2023-02-03T20:33:05.889" v="16" actId="790"/>
          <ac:spMkLst>
            <pc:docMk/>
            <pc:sldMasterMk cId="3554223567" sldId="2147483697"/>
            <ac:spMk id="2" creationId="{03E54A10-719A-0B4F-7C4C-F7D6FAC8277F}"/>
          </ac:spMkLst>
        </pc:spChg>
        <pc:spChg chg="mod">
          <ac:chgData name="Sarah Balian" userId="b3b060d9-4d34-479b-ad68-688eaebf93c5" providerId="ADAL" clId="{445E62ED-7855-4FC8-BAD6-08ECDD7F1631}" dt="2023-02-03T20:33:05.889" v="16" actId="790"/>
          <ac:spMkLst>
            <pc:docMk/>
            <pc:sldMasterMk cId="3554223567" sldId="2147483697"/>
            <ac:spMk id="3" creationId="{0DF65C5F-08F2-14C5-EB6B-62F788C57AFC}"/>
          </ac:spMkLst>
        </pc:spChg>
        <pc:spChg chg="mod">
          <ac:chgData name="Sarah Balian" userId="b3b060d9-4d34-479b-ad68-688eaebf93c5" providerId="ADAL" clId="{445E62ED-7855-4FC8-BAD6-08ECDD7F1631}" dt="2023-02-03T20:33:05.889" v="16" actId="790"/>
          <ac:spMkLst>
            <pc:docMk/>
            <pc:sldMasterMk cId="3554223567" sldId="2147483697"/>
            <ac:spMk id="6" creationId="{F3508880-2D04-8F31-445B-D96DA2BF437A}"/>
          </ac:spMkLst>
        </pc:spChg>
        <pc:sldLayoutChg chg="modSp mod">
          <pc:chgData name="Sarah Balian" userId="b3b060d9-4d34-479b-ad68-688eaebf93c5" providerId="ADAL" clId="{445E62ED-7855-4FC8-BAD6-08ECDD7F1631}" dt="2023-02-03T20:33:11.853" v="17" actId="790"/>
          <pc:sldLayoutMkLst>
            <pc:docMk/>
            <pc:sldMasterMk cId="3554223567" sldId="2147483697"/>
            <pc:sldLayoutMk cId="4184503259" sldId="2147483698"/>
          </pc:sldLayoutMkLst>
          <pc:spChg chg="mod">
            <ac:chgData name="Sarah Balian" userId="b3b060d9-4d34-479b-ad68-688eaebf93c5" providerId="ADAL" clId="{445E62ED-7855-4FC8-BAD6-08ECDD7F1631}" dt="2023-02-03T20:33:11.853" v="17" actId="790"/>
            <ac:spMkLst>
              <pc:docMk/>
              <pc:sldMasterMk cId="3554223567" sldId="2147483697"/>
              <pc:sldLayoutMk cId="4184503259" sldId="2147483698"/>
              <ac:spMk id="2" creationId="{002A1D83-90D9-A967-BAF7-E596839FB289}"/>
            </ac:spMkLst>
          </pc:spChg>
          <pc:spChg chg="mod">
            <ac:chgData name="Sarah Balian" userId="b3b060d9-4d34-479b-ad68-688eaebf93c5" providerId="ADAL" clId="{445E62ED-7855-4FC8-BAD6-08ECDD7F1631}" dt="2023-02-03T20:33:11.853" v="17" actId="790"/>
            <ac:spMkLst>
              <pc:docMk/>
              <pc:sldMasterMk cId="3554223567" sldId="2147483697"/>
              <pc:sldLayoutMk cId="4184503259" sldId="2147483698"/>
              <ac:spMk id="3" creationId="{576D5B40-EB68-8D4B-357F-B220C4259167}"/>
            </ac:spMkLst>
          </pc:spChg>
          <pc:spChg chg="mod">
            <ac:chgData name="Sarah Balian" userId="b3b060d9-4d34-479b-ad68-688eaebf93c5" providerId="ADAL" clId="{445E62ED-7855-4FC8-BAD6-08ECDD7F1631}" dt="2023-02-03T20:33:11.853" v="17" actId="790"/>
            <ac:spMkLst>
              <pc:docMk/>
              <pc:sldMasterMk cId="3554223567" sldId="2147483697"/>
              <pc:sldLayoutMk cId="4184503259" sldId="2147483698"/>
              <ac:spMk id="6" creationId="{EC5FC97C-5584-8FB9-31E8-948C44C94010}"/>
            </ac:spMkLst>
          </pc:spChg>
        </pc:sldLayoutChg>
        <pc:sldLayoutChg chg="modSp mod">
          <pc:chgData name="Sarah Balian" userId="b3b060d9-4d34-479b-ad68-688eaebf93c5" providerId="ADAL" clId="{445E62ED-7855-4FC8-BAD6-08ECDD7F1631}" dt="2023-02-03T20:33:16.165" v="18" actId="790"/>
          <pc:sldLayoutMkLst>
            <pc:docMk/>
            <pc:sldMasterMk cId="3554223567" sldId="2147483697"/>
            <pc:sldLayoutMk cId="1114824025" sldId="2147483699"/>
          </pc:sldLayoutMkLst>
          <pc:spChg chg="mod">
            <ac:chgData name="Sarah Balian" userId="b3b060d9-4d34-479b-ad68-688eaebf93c5" providerId="ADAL" clId="{445E62ED-7855-4FC8-BAD6-08ECDD7F1631}" dt="2023-02-03T20:33:16.165" v="18" actId="790"/>
            <ac:spMkLst>
              <pc:docMk/>
              <pc:sldMasterMk cId="3554223567" sldId="2147483697"/>
              <pc:sldLayoutMk cId="1114824025" sldId="2147483699"/>
              <ac:spMk id="2" creationId="{9A15BC85-DDF8-A1DB-27A3-C24DA3DA5886}"/>
            </ac:spMkLst>
          </pc:spChg>
          <pc:spChg chg="mod">
            <ac:chgData name="Sarah Balian" userId="b3b060d9-4d34-479b-ad68-688eaebf93c5" providerId="ADAL" clId="{445E62ED-7855-4FC8-BAD6-08ECDD7F1631}" dt="2023-02-03T20:33:16.165" v="18" actId="790"/>
            <ac:spMkLst>
              <pc:docMk/>
              <pc:sldMasterMk cId="3554223567" sldId="2147483697"/>
              <pc:sldLayoutMk cId="1114824025" sldId="2147483699"/>
              <ac:spMk id="3" creationId="{D1377EC6-E606-BCCD-FC01-0168607C70E3}"/>
            </ac:spMkLst>
          </pc:spChg>
          <pc:spChg chg="mod">
            <ac:chgData name="Sarah Balian" userId="b3b060d9-4d34-479b-ad68-688eaebf93c5" providerId="ADAL" clId="{445E62ED-7855-4FC8-BAD6-08ECDD7F1631}" dt="2023-02-03T20:33:16.165" v="18" actId="790"/>
            <ac:spMkLst>
              <pc:docMk/>
              <pc:sldMasterMk cId="3554223567" sldId="2147483697"/>
              <pc:sldLayoutMk cId="1114824025" sldId="2147483699"/>
              <ac:spMk id="6" creationId="{C5F83DAB-1288-D2A6-CDF7-6DB873393035}"/>
            </ac:spMkLst>
          </pc:spChg>
        </pc:sldLayoutChg>
        <pc:sldLayoutChg chg="modSp mod">
          <pc:chgData name="Sarah Balian" userId="b3b060d9-4d34-479b-ad68-688eaebf93c5" providerId="ADAL" clId="{445E62ED-7855-4FC8-BAD6-08ECDD7F1631}" dt="2023-02-03T20:33:21.490" v="19" actId="790"/>
          <pc:sldLayoutMkLst>
            <pc:docMk/>
            <pc:sldMasterMk cId="3554223567" sldId="2147483697"/>
            <pc:sldLayoutMk cId="4222223493" sldId="2147483700"/>
          </pc:sldLayoutMkLst>
          <pc:spChg chg="mod">
            <ac:chgData name="Sarah Balian" userId="b3b060d9-4d34-479b-ad68-688eaebf93c5" providerId="ADAL" clId="{445E62ED-7855-4FC8-BAD6-08ECDD7F1631}" dt="2023-02-03T20:33:21.490" v="19" actId="790"/>
            <ac:spMkLst>
              <pc:docMk/>
              <pc:sldMasterMk cId="3554223567" sldId="2147483697"/>
              <pc:sldLayoutMk cId="4222223493" sldId="2147483700"/>
              <ac:spMk id="2" creationId="{6242BF62-381D-A10A-2B05-CF2065AFBDB4}"/>
            </ac:spMkLst>
          </pc:spChg>
          <pc:spChg chg="mod">
            <ac:chgData name="Sarah Balian" userId="b3b060d9-4d34-479b-ad68-688eaebf93c5" providerId="ADAL" clId="{445E62ED-7855-4FC8-BAD6-08ECDD7F1631}" dt="2023-02-03T20:33:21.490" v="19" actId="790"/>
            <ac:spMkLst>
              <pc:docMk/>
              <pc:sldMasterMk cId="3554223567" sldId="2147483697"/>
              <pc:sldLayoutMk cId="4222223493" sldId="2147483700"/>
              <ac:spMk id="3" creationId="{4005B1DE-79D9-8942-5FD8-A2F056CE72E2}"/>
            </ac:spMkLst>
          </pc:spChg>
          <pc:spChg chg="mod">
            <ac:chgData name="Sarah Balian" userId="b3b060d9-4d34-479b-ad68-688eaebf93c5" providerId="ADAL" clId="{445E62ED-7855-4FC8-BAD6-08ECDD7F1631}" dt="2023-02-03T20:33:21.490" v="19" actId="790"/>
            <ac:spMkLst>
              <pc:docMk/>
              <pc:sldMasterMk cId="3554223567" sldId="2147483697"/>
              <pc:sldLayoutMk cId="4222223493" sldId="2147483700"/>
              <ac:spMk id="6" creationId="{164D1C88-F894-953E-7603-9966357E8EF0}"/>
            </ac:spMkLst>
          </pc:spChg>
        </pc:sldLayoutChg>
        <pc:sldLayoutChg chg="modSp mod">
          <pc:chgData name="Sarah Balian" userId="b3b060d9-4d34-479b-ad68-688eaebf93c5" providerId="ADAL" clId="{445E62ED-7855-4FC8-BAD6-08ECDD7F1631}" dt="2023-02-03T20:33:26.539" v="20" actId="790"/>
          <pc:sldLayoutMkLst>
            <pc:docMk/>
            <pc:sldMasterMk cId="3554223567" sldId="2147483697"/>
            <pc:sldLayoutMk cId="262435433" sldId="2147483701"/>
          </pc:sldLayoutMkLst>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2" creationId="{E6195229-41BE-FCD2-40AF-27A3CD6A6264}"/>
            </ac:spMkLst>
          </pc:spChg>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3" creationId="{EDF7F47D-7483-43A5-0658-4E25BC7D773B}"/>
            </ac:spMkLst>
          </pc:spChg>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4" creationId="{D75D5CDD-98ED-48B0-10C6-1E0C5F88789A}"/>
            </ac:spMkLst>
          </pc:spChg>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7" creationId="{03C6669B-A941-704F-9F3C-A818DF9F2E51}"/>
            </ac:spMkLst>
          </pc:spChg>
        </pc:sldLayoutChg>
        <pc:sldLayoutChg chg="modSp mod">
          <pc:chgData name="Sarah Balian" userId="b3b060d9-4d34-479b-ad68-688eaebf93c5" providerId="ADAL" clId="{445E62ED-7855-4FC8-BAD6-08ECDD7F1631}" dt="2023-02-03T20:34:18.293" v="21" actId="790"/>
          <pc:sldLayoutMkLst>
            <pc:docMk/>
            <pc:sldMasterMk cId="3554223567" sldId="2147483697"/>
            <pc:sldLayoutMk cId="2610558398" sldId="2147483702"/>
          </pc:sldLayoutMkLst>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2" creationId="{087D6BC1-4D31-60E7-AD68-5F5554B42989}"/>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3" creationId="{B6D094AF-D978-2D58-15A9-1B33CF068A72}"/>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4" creationId="{B76FEFA9-1EFD-AA0F-5613-FF2578649EEC}"/>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5" creationId="{8577AD89-766D-5EB1-992F-5E75824CF118}"/>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6" creationId="{1FDD7E75-52E7-7B3E-9839-1C36622685FE}"/>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9" creationId="{1E466514-9FE0-C986-DC11-1C04C064BECD}"/>
            </ac:spMkLst>
          </pc:spChg>
        </pc:sldLayoutChg>
        <pc:sldLayoutChg chg="modSp mod">
          <pc:chgData name="Sarah Balian" userId="b3b060d9-4d34-479b-ad68-688eaebf93c5" providerId="ADAL" clId="{445E62ED-7855-4FC8-BAD6-08ECDD7F1631}" dt="2023-02-03T20:34:22.088" v="22" actId="790"/>
          <pc:sldLayoutMkLst>
            <pc:docMk/>
            <pc:sldMasterMk cId="3554223567" sldId="2147483697"/>
            <pc:sldLayoutMk cId="3907081693" sldId="2147483703"/>
          </pc:sldLayoutMkLst>
          <pc:spChg chg="mod">
            <ac:chgData name="Sarah Balian" userId="b3b060d9-4d34-479b-ad68-688eaebf93c5" providerId="ADAL" clId="{445E62ED-7855-4FC8-BAD6-08ECDD7F1631}" dt="2023-02-03T20:34:22.088" v="22" actId="790"/>
            <ac:spMkLst>
              <pc:docMk/>
              <pc:sldMasterMk cId="3554223567" sldId="2147483697"/>
              <pc:sldLayoutMk cId="3907081693" sldId="2147483703"/>
              <ac:spMk id="2" creationId="{416B39E1-D2C8-25CA-5AAB-52CEE9B31FA8}"/>
            </ac:spMkLst>
          </pc:spChg>
          <pc:spChg chg="mod">
            <ac:chgData name="Sarah Balian" userId="b3b060d9-4d34-479b-ad68-688eaebf93c5" providerId="ADAL" clId="{445E62ED-7855-4FC8-BAD6-08ECDD7F1631}" dt="2023-02-03T20:34:22.088" v="22" actId="790"/>
            <ac:spMkLst>
              <pc:docMk/>
              <pc:sldMasterMk cId="3554223567" sldId="2147483697"/>
              <pc:sldLayoutMk cId="3907081693" sldId="2147483703"/>
              <ac:spMk id="5" creationId="{C60B5B06-9A2B-3713-F79A-B8D93949EA51}"/>
            </ac:spMkLst>
          </pc:spChg>
        </pc:sldLayoutChg>
        <pc:sldLayoutChg chg="modSp mod">
          <pc:chgData name="Sarah Balian" userId="b3b060d9-4d34-479b-ad68-688eaebf93c5" providerId="ADAL" clId="{445E62ED-7855-4FC8-BAD6-08ECDD7F1631}" dt="2023-02-03T20:34:26.475" v="23" actId="790"/>
          <pc:sldLayoutMkLst>
            <pc:docMk/>
            <pc:sldMasterMk cId="3554223567" sldId="2147483697"/>
            <pc:sldLayoutMk cId="223727579" sldId="2147483704"/>
          </pc:sldLayoutMkLst>
          <pc:spChg chg="mod">
            <ac:chgData name="Sarah Balian" userId="b3b060d9-4d34-479b-ad68-688eaebf93c5" providerId="ADAL" clId="{445E62ED-7855-4FC8-BAD6-08ECDD7F1631}" dt="2023-02-03T20:34:26.475" v="23" actId="790"/>
            <ac:spMkLst>
              <pc:docMk/>
              <pc:sldMasterMk cId="3554223567" sldId="2147483697"/>
              <pc:sldLayoutMk cId="223727579" sldId="2147483704"/>
              <ac:spMk id="2" creationId="{FCB23E28-E8E3-EDDF-D177-79EF6B51436B}"/>
            </ac:spMkLst>
          </pc:spChg>
          <pc:spChg chg="mod">
            <ac:chgData name="Sarah Balian" userId="b3b060d9-4d34-479b-ad68-688eaebf93c5" providerId="ADAL" clId="{445E62ED-7855-4FC8-BAD6-08ECDD7F1631}" dt="2023-02-03T20:34:26.475" v="23" actId="790"/>
            <ac:spMkLst>
              <pc:docMk/>
              <pc:sldMasterMk cId="3554223567" sldId="2147483697"/>
              <pc:sldLayoutMk cId="223727579" sldId="2147483704"/>
              <ac:spMk id="3" creationId="{01F321F6-3B64-18D4-DDAD-322F018BFBFD}"/>
            </ac:spMkLst>
          </pc:spChg>
          <pc:spChg chg="mod">
            <ac:chgData name="Sarah Balian" userId="b3b060d9-4d34-479b-ad68-688eaebf93c5" providerId="ADAL" clId="{445E62ED-7855-4FC8-BAD6-08ECDD7F1631}" dt="2023-02-03T20:34:26.475" v="23" actId="790"/>
            <ac:spMkLst>
              <pc:docMk/>
              <pc:sldMasterMk cId="3554223567" sldId="2147483697"/>
              <pc:sldLayoutMk cId="223727579" sldId="2147483704"/>
              <ac:spMk id="4" creationId="{E88180AF-0655-F3DE-0431-52E54B9143E0}"/>
            </ac:spMkLst>
          </pc:spChg>
        </pc:sldLayoutChg>
        <pc:sldLayoutChg chg="modSp mod">
          <pc:chgData name="Sarah Balian" userId="b3b060d9-4d34-479b-ad68-688eaebf93c5" providerId="ADAL" clId="{445E62ED-7855-4FC8-BAD6-08ECDD7F1631}" dt="2023-02-03T20:34:31.069" v="24" actId="790"/>
          <pc:sldLayoutMkLst>
            <pc:docMk/>
            <pc:sldMasterMk cId="3554223567" sldId="2147483697"/>
            <pc:sldLayoutMk cId="3426638235" sldId="2147483705"/>
          </pc:sldLayoutMkLst>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2" creationId="{0A9639F2-937A-2854-EF3F-2239E2CF5D70}"/>
            </ac:spMkLst>
          </pc:spChg>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3" creationId="{68A811CE-D9E8-8D8B-9457-895E777F34F8}"/>
            </ac:spMkLst>
          </pc:spChg>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4" creationId="{69E502F5-9B92-7EBD-7F62-C1840E9C6824}"/>
            </ac:spMkLst>
          </pc:spChg>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7" creationId="{AFB723CC-C2B0-C198-D4C4-582F5D4C6CAD}"/>
            </ac:spMkLst>
          </pc:spChg>
        </pc:sldLayoutChg>
        <pc:sldLayoutChg chg="modSp mod">
          <pc:chgData name="Sarah Balian" userId="b3b060d9-4d34-479b-ad68-688eaebf93c5" providerId="ADAL" clId="{445E62ED-7855-4FC8-BAD6-08ECDD7F1631}" dt="2023-02-03T20:34:36.313" v="25" actId="790"/>
          <pc:sldLayoutMkLst>
            <pc:docMk/>
            <pc:sldMasterMk cId="3554223567" sldId="2147483697"/>
            <pc:sldLayoutMk cId="2713366515" sldId="2147483706"/>
          </pc:sldLayoutMkLst>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2" creationId="{D050CEF7-BDF4-9D90-C771-75E0241DBCB3}"/>
            </ac:spMkLst>
          </pc:spChg>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3" creationId="{73C59DF9-B727-7BD6-53D6-BBB07FFC0E13}"/>
            </ac:spMkLst>
          </pc:spChg>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4" creationId="{FF1274E9-1FBB-81C4-5141-D268678A6250}"/>
            </ac:spMkLst>
          </pc:spChg>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7" creationId="{6370684A-773A-DFCA-7EC5-C299C4D3A039}"/>
            </ac:spMkLst>
          </pc:spChg>
        </pc:sldLayoutChg>
      </pc:sldMasterChg>
    </pc:docChg>
  </pc:docChgLst>
  <pc:docChgLst>
    <pc:chgData name="Behague, Sabina" userId="2f9f8379-56ce-455c-81be-d1dc66b28ae7" providerId="ADAL" clId="{28F94B94-4601-4EAF-9E20-913087AF8954}"/>
    <pc:docChg chg="undo custSel modSld">
      <pc:chgData name="Behague, Sabina" userId="2f9f8379-56ce-455c-81be-d1dc66b28ae7" providerId="ADAL" clId="{28F94B94-4601-4EAF-9E20-913087AF8954}" dt="2023-01-26T14:34:54.307" v="185"/>
      <pc:docMkLst>
        <pc:docMk/>
      </pc:docMkLst>
      <pc:sldChg chg="modSp mod addCm">
        <pc:chgData name="Behague, Sabina" userId="2f9f8379-56ce-455c-81be-d1dc66b28ae7" providerId="ADAL" clId="{28F94B94-4601-4EAF-9E20-913087AF8954}" dt="2023-01-25T15:24:04.744" v="2"/>
        <pc:sldMkLst>
          <pc:docMk/>
          <pc:sldMk cId="2163988523" sldId="260"/>
        </pc:sldMkLst>
        <pc:spChg chg="mod">
          <ac:chgData name="Behague, Sabina" userId="2f9f8379-56ce-455c-81be-d1dc66b28ae7" providerId="ADAL" clId="{28F94B94-4601-4EAF-9E20-913087AF8954}" dt="2023-01-25T15:23:23.687" v="1" actId="255"/>
          <ac:spMkLst>
            <pc:docMk/>
            <pc:sldMk cId="2163988523" sldId="260"/>
            <ac:spMk id="3" creationId="{7F10B6DC-6AF4-BFD9-E1D5-B98AA266289F}"/>
          </ac:spMkLst>
        </pc:spChg>
        <pc:spChg chg="mod">
          <ac:chgData name="Behague, Sabina" userId="2f9f8379-56ce-455c-81be-d1dc66b28ae7" providerId="ADAL" clId="{28F94B94-4601-4EAF-9E20-913087AF8954}" dt="2023-01-25T15:22:53.334" v="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24:04.744" v="2"/>
              <pc2:cmMkLst xmlns:pc2="http://schemas.microsoft.com/office/powerpoint/2019/9/main/command">
                <pc:docMk/>
                <pc:sldMk cId="2163988523" sldId="260"/>
                <pc2:cmMk id="{040CED20-419E-4636-A542-D7583AEC46DC}"/>
              </pc2:cmMkLst>
            </pc226:cmChg>
          </p:ext>
        </pc:extLst>
      </pc:sldChg>
      <pc:sldChg chg="modSp mod addCm delCm">
        <pc:chgData name="Behague, Sabina" userId="2f9f8379-56ce-455c-81be-d1dc66b28ae7" providerId="ADAL" clId="{28F94B94-4601-4EAF-9E20-913087AF8954}" dt="2023-01-25T15:35:14.765" v="33"/>
        <pc:sldMkLst>
          <pc:docMk/>
          <pc:sldMk cId="1428788921" sldId="262"/>
        </pc:sldMkLst>
        <pc:spChg chg="mod">
          <ac:chgData name="Behague, Sabina" userId="2f9f8379-56ce-455c-81be-d1dc66b28ae7" providerId="ADAL" clId="{28F94B94-4601-4EAF-9E20-913087AF8954}" dt="2023-01-25T15:24:56.464" v="7" actId="1076"/>
          <ac:spMkLst>
            <pc:docMk/>
            <pc:sldMk cId="1428788921" sldId="262"/>
            <ac:spMk id="7" creationId="{F496C021-3A25-1E04-BF04-D2BF420DCFAE}"/>
          </ac:spMkLst>
        </pc:spChg>
        <pc:graphicFrameChg chg="mod">
          <ac:chgData name="Behague, Sabina" userId="2f9f8379-56ce-455c-81be-d1dc66b28ae7" providerId="ADAL" clId="{28F94B94-4601-4EAF-9E20-913087AF8954}" dt="2023-01-25T15:34:58.131" v="32" actId="692"/>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2:33.591" v="13"/>
              <pc2:cmMkLst xmlns:pc2="http://schemas.microsoft.com/office/powerpoint/2019/9/main/command">
                <pc:docMk/>
                <pc:sldMk cId="1428788921" sldId="262"/>
                <pc2:cmMk id="{75BCE37C-8F48-4046-AAC2-70777842754F}"/>
              </pc2:cmMkLst>
            </pc226:cmChg>
            <pc226:cmChg xmlns:pc226="http://schemas.microsoft.com/office/powerpoint/2022/06/main/command" chg="add del">
              <pc226:chgData name="Behague, Sabina" userId="2f9f8379-56ce-455c-81be-d1dc66b28ae7" providerId="ADAL" clId="{28F94B94-4601-4EAF-9E20-913087AF8954}" dt="2023-01-25T15:35:14.765" v="33"/>
              <pc2:cmMkLst xmlns:pc2="http://schemas.microsoft.com/office/powerpoint/2019/9/main/command">
                <pc:docMk/>
                <pc:sldMk cId="1428788921" sldId="262"/>
                <pc2:cmMk id="{47080BBD-9263-48B2-BD71-07DD51C75F2E}"/>
              </pc2:cmMkLst>
            </pc226:cmChg>
          </p:ext>
        </pc:extLst>
      </pc:sldChg>
      <pc:sldChg chg="modSp mod addCm">
        <pc:chgData name="Behague, Sabina" userId="2f9f8379-56ce-455c-81be-d1dc66b28ae7" providerId="ADAL" clId="{28F94B94-4601-4EAF-9E20-913087AF8954}" dt="2023-01-25T15:39:09.557" v="38"/>
        <pc:sldMkLst>
          <pc:docMk/>
          <pc:sldMk cId="2479953464" sldId="264"/>
        </pc:sldMkLst>
        <pc:spChg chg="mod">
          <ac:chgData name="Behague, Sabina" userId="2f9f8379-56ce-455c-81be-d1dc66b28ae7" providerId="ADAL" clId="{28F94B94-4601-4EAF-9E20-913087AF8954}" dt="2023-01-25T15:35:45.859" v="37" actId="1076"/>
          <ac:spMkLst>
            <pc:docMk/>
            <pc:sldMk cId="2479953464" sldId="264"/>
            <ac:spMk id="3" creationId="{CB85C9D1-4864-BE83-E3A1-CFE9BFBE8DE2}"/>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09.557" v="38"/>
              <pc2:cmMkLst xmlns:pc2="http://schemas.microsoft.com/office/powerpoint/2019/9/main/command">
                <pc:docMk/>
                <pc:sldMk cId="2479953464" sldId="264"/>
                <pc2:cmMk id="{25D24C88-24DA-4331-BDF4-9106398CC2FA}"/>
              </pc2:cmMkLst>
            </pc226:cmChg>
          </p:ext>
        </pc:extLst>
      </pc:sldChg>
      <pc:sldChg chg="modSp mod addCm">
        <pc:chgData name="Behague, Sabina" userId="2f9f8379-56ce-455c-81be-d1dc66b28ae7" providerId="ADAL" clId="{28F94B94-4601-4EAF-9E20-913087AF8954}" dt="2023-01-25T15:40:11.963" v="44" actId="1076"/>
        <pc:sldMkLst>
          <pc:docMk/>
          <pc:sldMk cId="3502258445" sldId="283"/>
        </pc:sldMkLst>
        <pc:spChg chg="mod">
          <ac:chgData name="Behague, Sabina" userId="2f9f8379-56ce-455c-81be-d1dc66b28ae7" providerId="ADAL" clId="{28F94B94-4601-4EAF-9E20-913087AF8954}" dt="2023-01-25T15:40:11.963" v="44" actId="1076"/>
          <ac:spMkLst>
            <pc:docMk/>
            <pc:sldMk cId="3502258445" sldId="283"/>
            <ac:spMk id="4" creationId="{4D3AC58A-73F9-9194-02C2-B53D9CEA0CB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48.296" v="39"/>
              <pc2:cmMkLst xmlns:pc2="http://schemas.microsoft.com/office/powerpoint/2019/9/main/command">
                <pc:docMk/>
                <pc:sldMk cId="3502258445" sldId="283"/>
                <pc2:cmMk id="{C00CB594-9A64-4CB4-A441-A7E886C3084B}"/>
              </pc2:cmMkLst>
            </pc226:cmChg>
          </p:ext>
        </pc:extLst>
      </pc:sldChg>
      <pc:sldChg chg="modSp mod addCm">
        <pc:chgData name="Behague, Sabina" userId="2f9f8379-56ce-455c-81be-d1dc66b28ae7" providerId="ADAL" clId="{28F94B94-4601-4EAF-9E20-913087AF8954}" dt="2023-01-26T14:34:54.307" v="185"/>
        <pc:sldMkLst>
          <pc:docMk/>
          <pc:sldMk cId="3475639167" sldId="289"/>
        </pc:sldMkLst>
        <pc:spChg chg="mod">
          <ac:chgData name="Behague, Sabina" userId="2f9f8379-56ce-455c-81be-d1dc66b28ae7" providerId="ADAL" clId="{28F94B94-4601-4EAF-9E20-913087AF8954}" dt="2023-01-26T14:34:21.141" v="184"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6T14:32:29.464" v="105"/>
              <pc2:cmMkLst xmlns:pc2="http://schemas.microsoft.com/office/powerpoint/2019/9/main/command">
                <pc:docMk/>
                <pc:sldMk cId="3475639167" sldId="289"/>
                <pc2:cmMk id="{B094F60D-C8F3-4849-A2C3-F62657DF6D1C}"/>
              </pc2:cmMkLst>
            </pc226:cmChg>
            <pc226:cmChg xmlns:pc226="http://schemas.microsoft.com/office/powerpoint/2022/06/main/command" chg="add">
              <pc226:chgData name="Behague, Sabina" userId="2f9f8379-56ce-455c-81be-d1dc66b28ae7" providerId="ADAL" clId="{28F94B94-4601-4EAF-9E20-913087AF8954}" dt="2023-01-26T14:34:54.307" v="185"/>
              <pc2:cmMkLst xmlns:pc2="http://schemas.microsoft.com/office/powerpoint/2019/9/main/command">
                <pc:docMk/>
                <pc:sldMk cId="3475639167" sldId="289"/>
                <pc2:cmMk id="{86C1EB90-EA65-47D8-AE58-7827FBE9FE8B}"/>
              </pc2:cmMkLst>
            </pc226:cmChg>
          </p:ext>
        </pc:extLst>
      </pc:sldChg>
      <pc:sldChg chg="mod addCm">
        <pc:chgData name="Behague, Sabina" userId="2f9f8379-56ce-455c-81be-d1dc66b28ae7" providerId="ADAL" clId="{28F94B94-4601-4EAF-9E20-913087AF8954}" dt="2023-01-25T18:44:21.853" v="70"/>
        <pc:sldMkLst>
          <pc:docMk/>
          <pc:sldMk cId="3332005300" sldId="32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44:21.853" v="70"/>
              <pc2:cmMkLst xmlns:pc2="http://schemas.microsoft.com/office/powerpoint/2019/9/main/command">
                <pc:docMk/>
                <pc:sldMk cId="3332005300" sldId="322"/>
                <pc2:cmMk id="{D4AED072-F7F6-41C8-AEE4-750445A332C7}"/>
              </pc2:cmMkLst>
            </pc226:cmChg>
          </p:ext>
        </pc:extLst>
      </pc:sldChg>
      <pc:sldChg chg="modSp mod">
        <pc:chgData name="Behague, Sabina" userId="2f9f8379-56ce-455c-81be-d1dc66b28ae7" providerId="ADAL" clId="{28F94B94-4601-4EAF-9E20-913087AF8954}" dt="2023-01-25T18:35:11.116" v="55" actId="1076"/>
        <pc:sldMkLst>
          <pc:docMk/>
          <pc:sldMk cId="2781894779" sldId="343"/>
        </pc:sldMkLst>
        <pc:spChg chg="mod">
          <ac:chgData name="Behague, Sabina" userId="2f9f8379-56ce-455c-81be-d1dc66b28ae7" providerId="ADAL" clId="{28F94B94-4601-4EAF-9E20-913087AF8954}" dt="2023-01-25T18:35:11.116" v="55" actId="1076"/>
          <ac:spMkLst>
            <pc:docMk/>
            <pc:sldMk cId="2781894779" sldId="343"/>
            <ac:spMk id="5" creationId="{28C566C2-AE93-9B5B-CAAF-BE735701E769}"/>
          </ac:spMkLst>
        </pc:spChg>
      </pc:sldChg>
      <pc:sldChg chg="modSp mod addCm">
        <pc:chgData name="Behague, Sabina" userId="2f9f8379-56ce-455c-81be-d1dc66b28ae7" providerId="ADAL" clId="{28F94B94-4601-4EAF-9E20-913087AF8954}" dt="2023-01-25T15:33:57.715" v="18"/>
        <pc:sldMkLst>
          <pc:docMk/>
          <pc:sldMk cId="587045458" sldId="351"/>
        </pc:sldMkLst>
        <pc:spChg chg="mod">
          <ac:chgData name="Behague, Sabina" userId="2f9f8379-56ce-455c-81be-d1dc66b28ae7" providerId="ADAL" clId="{28F94B94-4601-4EAF-9E20-913087AF8954}" dt="2023-01-25T15:33:18.985" v="17" actId="1076"/>
          <ac:spMkLst>
            <pc:docMk/>
            <pc:sldMk cId="587045458" sldId="351"/>
            <ac:spMk id="5" creationId="{5AC6DB70-7F13-C7FF-D039-87861B1A432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3:57.715" v="18"/>
              <pc2:cmMkLst xmlns:pc2="http://schemas.microsoft.com/office/powerpoint/2019/9/main/command">
                <pc:docMk/>
                <pc:sldMk cId="587045458" sldId="351"/>
                <pc2:cmMk id="{6DFF5AFD-4B65-45D9-88CE-B3822F044139}"/>
              </pc2:cmMkLst>
            </pc226:cmChg>
          </p:ext>
        </pc:extLst>
      </pc:sldChg>
      <pc:sldChg chg="mod addCm">
        <pc:chgData name="Behague, Sabina" userId="2f9f8379-56ce-455c-81be-d1dc66b28ae7" providerId="ADAL" clId="{28F94B94-4601-4EAF-9E20-913087AF8954}" dt="2023-01-25T18:51:03.606" v="75"/>
        <pc:sldMkLst>
          <pc:docMk/>
          <pc:sldMk cId="3383364338" sldId="35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1:03.606" v="75"/>
              <pc2:cmMkLst xmlns:pc2="http://schemas.microsoft.com/office/powerpoint/2019/9/main/command">
                <pc:docMk/>
                <pc:sldMk cId="3383364338" sldId="353"/>
                <pc2:cmMk id="{D014FBF2-9D27-4A68-8D33-EE10D85CA8A7}"/>
              </pc2:cmMkLst>
            </pc226:cmChg>
          </p:ext>
        </pc:extLst>
      </pc:sldChg>
      <pc:sldChg chg="modSp mod">
        <pc:chgData name="Behague, Sabina" userId="2f9f8379-56ce-455c-81be-d1dc66b28ae7" providerId="ADAL" clId="{28F94B94-4601-4EAF-9E20-913087AF8954}" dt="2023-01-25T18:35:39.028" v="60" actId="1076"/>
        <pc:sldMkLst>
          <pc:docMk/>
          <pc:sldMk cId="2042778756" sldId="354"/>
        </pc:sldMkLst>
        <pc:spChg chg="mod">
          <ac:chgData name="Behague, Sabina" userId="2f9f8379-56ce-455c-81be-d1dc66b28ae7" providerId="ADAL" clId="{28F94B94-4601-4EAF-9E20-913087AF8954}" dt="2023-01-25T18:35:39.028" v="60" actId="1076"/>
          <ac:spMkLst>
            <pc:docMk/>
            <pc:sldMk cId="2042778756" sldId="354"/>
            <ac:spMk id="5" creationId="{8769A725-48C0-B78E-CF40-2F498FD71EAC}"/>
          </ac:spMkLst>
        </pc:spChg>
      </pc:sldChg>
      <pc:sldChg chg="modSp mod">
        <pc:chgData name="Behague, Sabina" userId="2f9f8379-56ce-455c-81be-d1dc66b28ae7" providerId="ADAL" clId="{28F94B94-4601-4EAF-9E20-913087AF8954}" dt="2023-01-25T18:33:51.477" v="50" actId="1076"/>
        <pc:sldMkLst>
          <pc:docMk/>
          <pc:sldMk cId="564221537" sldId="355"/>
        </pc:sldMkLst>
        <pc:spChg chg="mod">
          <ac:chgData name="Behague, Sabina" userId="2f9f8379-56ce-455c-81be-d1dc66b28ae7" providerId="ADAL" clId="{28F94B94-4601-4EAF-9E20-913087AF8954}" dt="2023-01-25T18:33:51.477" v="50" actId="1076"/>
          <ac:spMkLst>
            <pc:docMk/>
            <pc:sldMk cId="564221537" sldId="355"/>
            <ac:spMk id="5" creationId="{665D290E-BF52-3A3C-9E4F-CF92C7BF85A0}"/>
          </ac:spMkLst>
        </pc:spChg>
      </pc:sldChg>
      <pc:sldChg chg="modNotesTx">
        <pc:chgData name="Behague, Sabina" userId="2f9f8379-56ce-455c-81be-d1dc66b28ae7" providerId="ADAL" clId="{28F94B94-4601-4EAF-9E20-913087AF8954}" dt="2023-01-25T18:46:12.143" v="71" actId="6549"/>
        <pc:sldMkLst>
          <pc:docMk/>
          <pc:sldMk cId="4262263089" sldId="358"/>
        </pc:sldMkLst>
      </pc:sldChg>
      <pc:sldChg chg="modSp mod addCm">
        <pc:chgData name="Behague, Sabina" userId="2f9f8379-56ce-455c-81be-d1dc66b28ae7" providerId="ADAL" clId="{28F94B94-4601-4EAF-9E20-913087AF8954}" dt="2023-01-25T18:53:22.802" v="78"/>
        <pc:sldMkLst>
          <pc:docMk/>
          <pc:sldMk cId="2723418054" sldId="360"/>
        </pc:sldMkLst>
        <pc:spChg chg="mod">
          <ac:chgData name="Behague, Sabina" userId="2f9f8379-56ce-455c-81be-d1dc66b28ae7" providerId="ADAL" clId="{28F94B94-4601-4EAF-9E20-913087AF8954}" dt="2023-01-25T18:52:42.957" v="77" actId="255"/>
          <ac:spMkLst>
            <pc:docMk/>
            <pc:sldMk cId="2723418054" sldId="360"/>
            <ac:spMk id="3" creationId="{7F10B6DC-6AF4-BFD9-E1D5-B98AA266289F}"/>
          </ac:spMkLst>
        </pc:spChg>
        <pc:spChg chg="mod">
          <ac:chgData name="Behague, Sabina" userId="2f9f8379-56ce-455c-81be-d1dc66b28ae7" providerId="ADAL" clId="{28F94B94-4601-4EAF-9E20-913087AF8954}" dt="2023-01-25T18:40:33.219" v="61" actId="1076"/>
          <ac:spMkLst>
            <pc:docMk/>
            <pc:sldMk cId="2723418054" sldId="3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3:22.802" v="78"/>
              <pc2:cmMkLst xmlns:pc2="http://schemas.microsoft.com/office/powerpoint/2019/9/main/command">
                <pc:docMk/>
                <pc:sldMk cId="2723418054" sldId="360"/>
                <pc2:cmMk id="{1DE39C37-DBAA-4069-ADCE-1B8CF72A6D1E}"/>
              </pc2:cmMkLst>
            </pc226:cmChg>
          </p:ext>
        </pc:extLst>
      </pc:sldChg>
      <pc:sldChg chg="modSp mod addCm delCm">
        <pc:chgData name="Behague, Sabina" userId="2f9f8379-56ce-455c-81be-d1dc66b28ae7" providerId="ADAL" clId="{28F94B94-4601-4EAF-9E20-913087AF8954}" dt="2023-01-25T18:54:08.838" v="82"/>
        <pc:sldMkLst>
          <pc:docMk/>
          <pc:sldMk cId="3494697050" sldId="361"/>
        </pc:sldMkLst>
        <pc:spChg chg="mod">
          <ac:chgData name="Behague, Sabina" userId="2f9f8379-56ce-455c-81be-d1dc66b28ae7" providerId="ADAL" clId="{28F94B94-4601-4EAF-9E20-913087AF8954}" dt="2023-01-25T18:53:42.769" v="79" actId="255"/>
          <ac:spMkLst>
            <pc:docMk/>
            <pc:sldMk cId="3494697050" sldId="361"/>
            <ac:spMk id="3" creationId="{7F10B6DC-6AF4-BFD9-E1D5-B98AA266289F}"/>
          </ac:spMkLst>
        </pc:spChg>
        <pc:spChg chg="mod">
          <ac:chgData name="Behague, Sabina" userId="2f9f8379-56ce-455c-81be-d1dc66b28ae7" providerId="ADAL" clId="{28F94B94-4601-4EAF-9E20-913087AF8954}" dt="2023-01-25T18:52:10.193" v="76" actId="1076"/>
          <ac:spMkLst>
            <pc:docMk/>
            <pc:sldMk cId="3494697050" sldId="361"/>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4:08.838" v="82"/>
              <pc2:cmMkLst xmlns:pc2="http://schemas.microsoft.com/office/powerpoint/2019/9/main/command">
                <pc:docMk/>
                <pc:sldMk cId="3494697050" sldId="361"/>
                <pc2:cmMk id="{90038E07-D080-43A8-A783-87000ED79D8E}"/>
              </pc2:cmMkLst>
            </pc226:cmChg>
            <pc226:cmChg xmlns:pc226="http://schemas.microsoft.com/office/powerpoint/2022/06/main/command" chg="add del">
              <pc226:chgData name="Behague, Sabina" userId="2f9f8379-56ce-455c-81be-d1dc66b28ae7" providerId="ADAL" clId="{28F94B94-4601-4EAF-9E20-913087AF8954}" dt="2023-01-25T18:54:01.107" v="81"/>
              <pc2:cmMkLst xmlns:pc2="http://schemas.microsoft.com/office/powerpoint/2019/9/main/command">
                <pc:docMk/>
                <pc:sldMk cId="3494697050" sldId="361"/>
                <pc2:cmMk id="{DB10B499-3CF0-47C9-B801-2D9E17CF2018}"/>
              </pc2:cmMkLst>
            </pc226:cmChg>
          </p:ext>
        </pc:extLst>
      </pc:sldChg>
      <pc:sldChg chg="addCm">
        <pc:chgData name="Behague, Sabina" userId="2f9f8379-56ce-455c-81be-d1dc66b28ae7" providerId="ADAL" clId="{28F94B94-4601-4EAF-9E20-913087AF8954}" dt="2023-01-25T18:55:43.552" v="83"/>
        <pc:sldMkLst>
          <pc:docMk/>
          <pc:sldMk cId="2775215614" sldId="36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5:43.552" v="83"/>
              <pc2:cmMkLst xmlns:pc2="http://schemas.microsoft.com/office/powerpoint/2019/9/main/command">
                <pc:docMk/>
                <pc:sldMk cId="2775215614" sldId="362"/>
                <pc2:cmMk id="{265257E3-028D-4D4F-AB13-A13EDEB35EB7}"/>
              </pc2:cmMkLst>
            </pc226:cmChg>
          </p:ext>
        </pc:extLst>
      </pc:sldChg>
      <pc:sldChg chg="modSp mod addCm">
        <pc:chgData name="Behague, Sabina" userId="2f9f8379-56ce-455c-81be-d1dc66b28ae7" providerId="ADAL" clId="{28F94B94-4601-4EAF-9E20-913087AF8954}" dt="2023-01-25T19:02:16.165" v="89"/>
        <pc:sldMkLst>
          <pc:docMk/>
          <pc:sldMk cId="2506761111" sldId="364"/>
        </pc:sldMkLst>
        <pc:spChg chg="mod">
          <ac:chgData name="Behague, Sabina" userId="2f9f8379-56ce-455c-81be-d1dc66b28ae7" providerId="ADAL" clId="{28F94B94-4601-4EAF-9E20-913087AF8954}" dt="2023-01-25T18:56:35.277" v="88" actId="1076"/>
          <ac:spMkLst>
            <pc:docMk/>
            <pc:sldMk cId="2506761111" sldId="364"/>
            <ac:spMk id="6" creationId="{3F277C7A-9756-AEE8-8809-14DD5EAFE31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02:16.165" v="89"/>
              <pc2:cmMkLst xmlns:pc2="http://schemas.microsoft.com/office/powerpoint/2019/9/main/command">
                <pc:docMk/>
                <pc:sldMk cId="2506761111" sldId="364"/>
                <pc2:cmMk id="{D6E3BB5D-628E-40BC-ADDE-2B859EB367D1}"/>
              </pc2:cmMkLst>
            </pc226:cmChg>
          </p:ext>
        </pc:extLst>
      </pc:sldChg>
      <pc:sldChg chg="modSp mod addCm">
        <pc:chgData name="Behague, Sabina" userId="2f9f8379-56ce-455c-81be-d1dc66b28ae7" providerId="ADAL" clId="{28F94B94-4601-4EAF-9E20-913087AF8954}" dt="2023-01-25T19:56:59.662" v="101"/>
        <pc:sldMkLst>
          <pc:docMk/>
          <pc:sldMk cId="3316185608" sldId="366"/>
        </pc:sldMkLst>
        <pc:spChg chg="mod">
          <ac:chgData name="Behague, Sabina" userId="2f9f8379-56ce-455c-81be-d1dc66b28ae7" providerId="ADAL" clId="{28F94B94-4601-4EAF-9E20-913087AF8954}" dt="2023-01-25T19:47:38.992" v="97" actId="255"/>
          <ac:spMkLst>
            <pc:docMk/>
            <pc:sldMk cId="3316185608" sldId="366"/>
            <ac:spMk id="3" creationId="{7F10B6DC-6AF4-BFD9-E1D5-B98AA266289F}"/>
          </ac:spMkLst>
        </pc:spChg>
        <pc:spChg chg="mod">
          <ac:chgData name="Behague, Sabina" userId="2f9f8379-56ce-455c-81be-d1dc66b28ae7" providerId="ADAL" clId="{28F94B94-4601-4EAF-9E20-913087AF8954}" dt="2023-01-25T19:49:35.061" v="98" actId="1076"/>
          <ac:spMkLst>
            <pc:docMk/>
            <pc:sldMk cId="3316185608" sldId="366"/>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6:59.662" v="101"/>
              <pc2:cmMkLst xmlns:pc2="http://schemas.microsoft.com/office/powerpoint/2019/9/main/command">
                <pc:docMk/>
                <pc:sldMk cId="3316185608" sldId="366"/>
                <pc2:cmMk id="{8539F7E3-A4DC-41D3-BB08-32B43B064FD9}"/>
              </pc2:cmMkLst>
            </pc226:cmChg>
          </p:ext>
        </pc:extLst>
      </pc:sldChg>
      <pc:sldChg chg="addCm">
        <pc:chgData name="Behague, Sabina" userId="2f9f8379-56ce-455c-81be-d1dc66b28ae7" providerId="ADAL" clId="{28F94B94-4601-4EAF-9E20-913087AF8954}" dt="2023-01-25T19:45:29.780" v="90"/>
        <pc:sldMkLst>
          <pc:docMk/>
          <pc:sldMk cId="2525133421" sldId="3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45:29.780" v="90"/>
              <pc2:cmMkLst xmlns:pc2="http://schemas.microsoft.com/office/powerpoint/2019/9/main/command">
                <pc:docMk/>
                <pc:sldMk cId="2525133421" sldId="367"/>
                <pc2:cmMk id="{10FCFA49-B27D-4544-B677-46852A33CAB2}"/>
              </pc2:cmMkLst>
            </pc226:cmChg>
          </p:ext>
        </pc:extLst>
      </pc:sldChg>
      <pc:sldChg chg="modSp mod">
        <pc:chgData name="Behague, Sabina" userId="2f9f8379-56ce-455c-81be-d1dc66b28ae7" providerId="ADAL" clId="{28F94B94-4601-4EAF-9E20-913087AF8954}" dt="2023-01-25T19:46:48.656" v="96" actId="2085"/>
        <pc:sldMkLst>
          <pc:docMk/>
          <pc:sldMk cId="1670569309" sldId="368"/>
        </pc:sldMkLst>
        <pc:spChg chg="mod">
          <ac:chgData name="Behague, Sabina" userId="2f9f8379-56ce-455c-81be-d1dc66b28ae7" providerId="ADAL" clId="{28F94B94-4601-4EAF-9E20-913087AF8954}" dt="2023-01-25T19:46:48.656" v="96" actId="2085"/>
          <ac:spMkLst>
            <pc:docMk/>
            <pc:sldMk cId="1670569309" sldId="368"/>
            <ac:spMk id="15" creationId="{CE0D1928-62E2-AB63-4BCD-679A4289E93B}"/>
          </ac:spMkLst>
        </pc:spChg>
        <pc:grpChg chg="mod">
          <ac:chgData name="Behague, Sabina" userId="2f9f8379-56ce-455c-81be-d1dc66b28ae7" providerId="ADAL" clId="{28F94B94-4601-4EAF-9E20-913087AF8954}" dt="2023-01-25T19:46:38.075" v="95" actId="1076"/>
          <ac:grpSpMkLst>
            <pc:docMk/>
            <pc:sldMk cId="1670569309" sldId="368"/>
            <ac:grpSpMk id="18" creationId="{C1B9E7DD-AD16-E273-77D5-09AD78B554B1}"/>
          </ac:grpSpMkLst>
        </pc:grpChg>
        <pc:picChg chg="mod">
          <ac:chgData name="Behague, Sabina" userId="2f9f8379-56ce-455c-81be-d1dc66b28ae7" providerId="ADAL" clId="{28F94B94-4601-4EAF-9E20-913087AF8954}" dt="2023-01-25T19:46:21.037" v="93" actId="692"/>
          <ac:picMkLst>
            <pc:docMk/>
            <pc:sldMk cId="1670569309" sldId="368"/>
            <ac:picMk id="8" creationId="{09E3A442-8CC2-FA54-6EEB-275B12AF35C6}"/>
          </ac:picMkLst>
        </pc:picChg>
      </pc:sldChg>
      <pc:sldChg chg="modSp mod addCm">
        <pc:chgData name="Behague, Sabina" userId="2f9f8379-56ce-455c-81be-d1dc66b28ae7" providerId="ADAL" clId="{28F94B94-4601-4EAF-9E20-913087AF8954}" dt="2023-01-25T19:57:36.059" v="102"/>
        <pc:sldMkLst>
          <pc:docMk/>
          <pc:sldMk cId="108823709" sldId="370"/>
        </pc:sldMkLst>
        <pc:spChg chg="mod">
          <ac:chgData name="Behague, Sabina" userId="2f9f8379-56ce-455c-81be-d1dc66b28ae7" providerId="ADAL" clId="{28F94B94-4601-4EAF-9E20-913087AF8954}" dt="2023-01-25T19:52:30.400" v="100" actId="1076"/>
          <ac:spMkLst>
            <pc:docMk/>
            <pc:sldMk cId="108823709" sldId="370"/>
            <ac:spMk id="2" creationId="{F6245169-1799-41CD-B28E-D2D20D16AD7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7:36.059" v="102"/>
              <pc2:cmMkLst xmlns:pc2="http://schemas.microsoft.com/office/powerpoint/2019/9/main/command">
                <pc:docMk/>
                <pc:sldMk cId="108823709" sldId="370"/>
                <pc2:cmMk id="{DB9DE958-59AA-4BBC-AB6D-7A1B920A8B0C}"/>
              </pc2:cmMkLst>
            </pc226:cmChg>
          </p:ext>
        </pc:extLst>
      </pc:sldChg>
    </pc:docChg>
  </pc:docChgLst>
  <pc:docChgLst>
    <pc:chgData name="Sarah Balian" userId="b9b6ec2c-f67a-4485-ae9a-27dddf9569d2" providerId="ADAL" clId="{1BEBCA4C-11F3-4F2B-AF49-95A80212ED39}"/>
    <pc:docChg chg="undo custSel modSld">
      <pc:chgData name="Sarah Balian" userId="b9b6ec2c-f67a-4485-ae9a-27dddf9569d2" providerId="ADAL" clId="{1BEBCA4C-11F3-4F2B-AF49-95A80212ED39}" dt="2023-02-03T14:41:41.216" v="35"/>
      <pc:docMkLst>
        <pc:docMk/>
      </pc:docMkLst>
      <pc:sldChg chg="delCm">
        <pc:chgData name="Sarah Balian" userId="b9b6ec2c-f67a-4485-ae9a-27dddf9569d2" providerId="ADAL" clId="{1BEBCA4C-11F3-4F2B-AF49-95A80212ED39}" dt="2023-02-03T14:37:14.087"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14.087" v="0"/>
              <pc2:cmMkLst xmlns:pc2="http://schemas.microsoft.com/office/powerpoint/2019/9/main/command">
                <pc:docMk/>
                <pc:sldMk cId="2163988523" sldId="260"/>
                <pc2:cmMk id="{040CED20-419E-4636-A542-D7583AEC46DC}"/>
              </pc2:cmMkLst>
            </pc226:cmChg>
          </p:ext>
        </pc:extLst>
      </pc:sldChg>
      <pc:sldChg chg="delCm">
        <pc:chgData name="Sarah Balian" userId="b9b6ec2c-f67a-4485-ae9a-27dddf9569d2" providerId="ADAL" clId="{1BEBCA4C-11F3-4F2B-AF49-95A80212ED39}" dt="2023-02-03T14:37:52.334" v="1"/>
        <pc:sldMkLst>
          <pc:docMk/>
          <pc:sldMk cId="1428788921" sldId="2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52.334" v="1"/>
              <pc2:cmMkLst xmlns:pc2="http://schemas.microsoft.com/office/powerpoint/2019/9/main/command">
                <pc:docMk/>
                <pc:sldMk cId="1428788921" sldId="262"/>
                <pc2:cmMk id="{75BCE37C-8F48-4046-AAC2-70777842754F}"/>
              </pc2:cmMkLst>
            </pc226:cmChg>
          </p:ext>
        </pc:extLst>
      </pc:sldChg>
      <pc:sldChg chg="delCm">
        <pc:chgData name="Sarah Balian" userId="b9b6ec2c-f67a-4485-ae9a-27dddf9569d2" providerId="ADAL" clId="{1BEBCA4C-11F3-4F2B-AF49-95A80212ED39}" dt="2023-02-03T14:38:08.354" v="3"/>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8.354" v="3"/>
              <pc2:cmMkLst xmlns:pc2="http://schemas.microsoft.com/office/powerpoint/2019/9/main/command">
                <pc:docMk/>
                <pc:sldMk cId="2479953464" sldId="264"/>
                <pc2:cmMk id="{25D24C88-24DA-4331-BDF4-9106398CC2FA}"/>
              </pc2:cmMkLst>
            </pc226:cmChg>
          </p:ext>
        </pc:extLst>
      </pc:sldChg>
      <pc:sldChg chg="delCm">
        <pc:chgData name="Sarah Balian" userId="b9b6ec2c-f67a-4485-ae9a-27dddf9569d2" providerId="ADAL" clId="{1BEBCA4C-11F3-4F2B-AF49-95A80212ED39}" dt="2023-02-03T14:38:17.409" v="4"/>
        <pc:sldMkLst>
          <pc:docMk/>
          <pc:sldMk cId="3502258445" sldId="28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17.409" v="4"/>
              <pc2:cmMkLst xmlns:pc2="http://schemas.microsoft.com/office/powerpoint/2019/9/main/command">
                <pc:docMk/>
                <pc:sldMk cId="3502258445" sldId="283"/>
                <pc2:cmMk id="{C00CB594-9A64-4CB4-A441-A7E886C3084B}"/>
              </pc2:cmMkLst>
            </pc226:cmChg>
          </p:ext>
        </pc:extLst>
      </pc:sldChg>
      <pc:sldChg chg="modSp mod delCm">
        <pc:chgData name="Sarah Balian" userId="b9b6ec2c-f67a-4485-ae9a-27dddf9569d2" providerId="ADAL" clId="{1BEBCA4C-11F3-4F2B-AF49-95A80212ED39}" dt="2023-02-03T14:41:41.216" v="35"/>
        <pc:sldMkLst>
          <pc:docMk/>
          <pc:sldMk cId="3475639167" sldId="289"/>
        </pc:sldMkLst>
        <pc:spChg chg="mod">
          <ac:chgData name="Sarah Balian" userId="b9b6ec2c-f67a-4485-ae9a-27dddf9569d2" providerId="ADAL" clId="{1BEBCA4C-11F3-4F2B-AF49-95A80212ED39}" dt="2023-02-03T14:41:24.431" v="33"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1:41.216" v="35"/>
              <pc2:cmMkLst xmlns:pc2="http://schemas.microsoft.com/office/powerpoint/2019/9/main/command">
                <pc:docMk/>
                <pc:sldMk cId="3475639167" sldId="289"/>
                <pc2:cmMk id="{B094F60D-C8F3-4849-A2C3-F62657DF6D1C}"/>
              </pc2:cmMkLst>
            </pc226:cmChg>
            <pc226:cmChg xmlns:pc226="http://schemas.microsoft.com/office/powerpoint/2022/06/main/command" chg="del">
              <pc226:chgData name="Sarah Balian" userId="b9b6ec2c-f67a-4485-ae9a-27dddf9569d2" providerId="ADAL" clId="{1BEBCA4C-11F3-4F2B-AF49-95A80212ED39}" dt="2023-02-03T14:41:27.631" v="34"/>
              <pc2:cmMkLst xmlns:pc2="http://schemas.microsoft.com/office/powerpoint/2019/9/main/command">
                <pc:docMk/>
                <pc:sldMk cId="3475639167" sldId="289"/>
                <pc2:cmMk id="{F0543014-C514-4B71-B9A5-D757C7C5C580}"/>
              </pc2:cmMkLst>
            </pc226:cmChg>
            <pc226:cmChg xmlns:pc226="http://schemas.microsoft.com/office/powerpoint/2022/06/main/command" chg="del">
              <pc226:chgData name="Sarah Balian" userId="b9b6ec2c-f67a-4485-ae9a-27dddf9569d2" providerId="ADAL" clId="{1BEBCA4C-11F3-4F2B-AF49-95A80212ED39}" dt="2023-02-03T14:41:11.752" v="31"/>
              <pc2:cmMkLst xmlns:pc2="http://schemas.microsoft.com/office/powerpoint/2019/9/main/command">
                <pc:docMk/>
                <pc:sldMk cId="3475639167" sldId="289"/>
                <pc2:cmMk id="{9E99C343-2671-4D7B-AD8C-D419577ED5B7}"/>
              </pc2:cmMkLst>
            </pc226:cmChg>
            <pc226:cmChg xmlns:pc226="http://schemas.microsoft.com/office/powerpoint/2022/06/main/command" chg="del">
              <pc226:chgData name="Sarah Balian" userId="b9b6ec2c-f67a-4485-ae9a-27dddf9569d2" providerId="ADAL" clId="{1BEBCA4C-11F3-4F2B-AF49-95A80212ED39}" dt="2023-02-03T14:41:07.978" v="30"/>
              <pc2:cmMkLst xmlns:pc2="http://schemas.microsoft.com/office/powerpoint/2019/9/main/command">
                <pc:docMk/>
                <pc:sldMk cId="3475639167" sldId="289"/>
                <pc2:cmMk id="{86C1EB90-EA65-47D8-AE58-7827FBE9FE8B}"/>
              </pc2:cmMkLst>
            </pc226:cmChg>
            <pc226:cmChg xmlns:pc226="http://schemas.microsoft.com/office/powerpoint/2022/06/main/command" chg="del">
              <pc226:chgData name="Sarah Balian" userId="b9b6ec2c-f67a-4485-ae9a-27dddf9569d2" providerId="ADAL" clId="{1BEBCA4C-11F3-4F2B-AF49-95A80212ED39}" dt="2023-02-03T14:41:13.990" v="32"/>
              <pc2:cmMkLst xmlns:pc2="http://schemas.microsoft.com/office/powerpoint/2019/9/main/command">
                <pc:docMk/>
                <pc:sldMk cId="3475639167" sldId="289"/>
                <pc2:cmMk id="{E5B8D0A1-5F0C-4C0B-B00F-A1ABFA742C3B}"/>
              </pc2:cmMkLst>
            </pc226:cmChg>
          </p:ext>
        </pc:extLst>
      </pc:sldChg>
      <pc:sldChg chg="delCm">
        <pc:chgData name="Sarah Balian" userId="b9b6ec2c-f67a-4485-ae9a-27dddf9569d2" providerId="ADAL" clId="{1BEBCA4C-11F3-4F2B-AF49-95A80212ED39}" dt="2023-02-03T14:38:38.346" v="6"/>
        <pc:sldMkLst>
          <pc:docMk/>
          <pc:sldMk cId="3332005300" sldId="32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8.346" v="6"/>
              <pc2:cmMkLst xmlns:pc2="http://schemas.microsoft.com/office/powerpoint/2019/9/main/command">
                <pc:docMk/>
                <pc:sldMk cId="3332005300" sldId="322"/>
                <pc2:cmMk id="{D4AED072-F7F6-41C8-AEE4-750445A332C7}"/>
              </pc2:cmMkLst>
            </pc226:cmChg>
          </p:ext>
        </pc:extLst>
      </pc:sldChg>
      <pc:sldChg chg="delCm">
        <pc:chgData name="Sarah Balian" userId="b9b6ec2c-f67a-4485-ae9a-27dddf9569d2" providerId="ADAL" clId="{1BEBCA4C-11F3-4F2B-AF49-95A80212ED39}" dt="2023-02-03T14:38:03.242" v="2"/>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3.242" v="2"/>
              <pc2:cmMkLst xmlns:pc2="http://schemas.microsoft.com/office/powerpoint/2019/9/main/command">
                <pc:docMk/>
                <pc:sldMk cId="587045458" sldId="351"/>
                <pc2:cmMk id="{6DFF5AFD-4B65-45D9-88CE-B3822F044139}"/>
              </pc2:cmMkLst>
            </pc226:cmChg>
          </p:ext>
        </pc:extLst>
      </pc:sldChg>
      <pc:sldChg chg="delCm">
        <pc:chgData name="Sarah Balian" userId="b9b6ec2c-f67a-4485-ae9a-27dddf9569d2" providerId="ADAL" clId="{1BEBCA4C-11F3-4F2B-AF49-95A80212ED39}" dt="2023-02-03T14:39:06.657" v="10"/>
        <pc:sldMkLst>
          <pc:docMk/>
          <pc:sldMk cId="3383364338" sldId="35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03.891" v="8"/>
              <pc2:cmMkLst xmlns:pc2="http://schemas.microsoft.com/office/powerpoint/2019/9/main/command">
                <pc:docMk/>
                <pc:sldMk cId="3383364338" sldId="353"/>
                <pc2:cmMk id="{AD44A915-D6A4-4707-9669-83F8230EEFDC}"/>
              </pc2:cmMkLst>
            </pc226:cmChg>
            <pc226:cmChg xmlns:pc226="http://schemas.microsoft.com/office/powerpoint/2022/06/main/command" chg="del">
              <pc226:chgData name="Sarah Balian" userId="b9b6ec2c-f67a-4485-ae9a-27dddf9569d2" providerId="ADAL" clId="{1BEBCA4C-11F3-4F2B-AF49-95A80212ED39}" dt="2023-02-03T14:39:05.176" v="9"/>
              <pc2:cmMkLst xmlns:pc2="http://schemas.microsoft.com/office/powerpoint/2019/9/main/command">
                <pc:docMk/>
                <pc:sldMk cId="3383364338" sldId="353"/>
                <pc2:cmMk id="{350026C8-B5EF-4EBD-AD12-AD863EBE2E2C}"/>
              </pc2:cmMkLst>
            </pc226:cmChg>
            <pc226:cmChg xmlns:pc226="http://schemas.microsoft.com/office/powerpoint/2022/06/main/command" chg="del">
              <pc226:chgData name="Sarah Balian" userId="b9b6ec2c-f67a-4485-ae9a-27dddf9569d2" providerId="ADAL" clId="{1BEBCA4C-11F3-4F2B-AF49-95A80212ED39}" dt="2023-02-03T14:39:06.657" v="10"/>
              <pc2:cmMkLst xmlns:pc2="http://schemas.microsoft.com/office/powerpoint/2019/9/main/command">
                <pc:docMk/>
                <pc:sldMk cId="3383364338" sldId="353"/>
                <pc2:cmMk id="{D014FBF2-9D27-4A68-8D33-EE10D85CA8A7}"/>
              </pc2:cmMkLst>
            </pc226:cmChg>
          </p:ext>
        </pc:extLst>
      </pc:sldChg>
      <pc:sldChg chg="delCm">
        <pc:chgData name="Sarah Balian" userId="b9b6ec2c-f67a-4485-ae9a-27dddf9569d2" providerId="ADAL" clId="{1BEBCA4C-11F3-4F2B-AF49-95A80212ED39}" dt="2023-02-03T14:38:45.911" v="7"/>
        <pc:sldMkLst>
          <pc:docMk/>
          <pc:sldMk cId="4262263089" sldId="358"/>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45.911" v="7"/>
              <pc2:cmMkLst xmlns:pc2="http://schemas.microsoft.com/office/powerpoint/2019/9/main/command">
                <pc:docMk/>
                <pc:sldMk cId="4262263089" sldId="358"/>
                <pc2:cmMk id="{A66E4319-6B24-41E0-A3E9-570285959EBF}"/>
              </pc2:cmMkLst>
            </pc226:cmChg>
          </p:ext>
        </pc:extLst>
      </pc:sldChg>
      <pc:sldChg chg="delCm">
        <pc:chgData name="Sarah Balian" userId="b9b6ec2c-f67a-4485-ae9a-27dddf9569d2" providerId="ADAL" clId="{1BEBCA4C-11F3-4F2B-AF49-95A80212ED39}" dt="2023-02-03T14:38:30.012" v="5"/>
        <pc:sldMkLst>
          <pc:docMk/>
          <pc:sldMk cId="2723418054" sldId="3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0.012" v="5"/>
              <pc2:cmMkLst xmlns:pc2="http://schemas.microsoft.com/office/powerpoint/2019/9/main/command">
                <pc:docMk/>
                <pc:sldMk cId="2723418054" sldId="360"/>
                <pc2:cmMk id="{1DE39C37-DBAA-4069-ADCE-1B8CF72A6D1E}"/>
              </pc2:cmMkLst>
            </pc226:cmChg>
          </p:ext>
        </pc:extLst>
      </pc:sldChg>
      <pc:sldChg chg="delCm">
        <pc:chgData name="Sarah Balian" userId="b9b6ec2c-f67a-4485-ae9a-27dddf9569d2" providerId="ADAL" clId="{1BEBCA4C-11F3-4F2B-AF49-95A80212ED39}" dt="2023-02-03T14:39:16.836" v="11"/>
        <pc:sldMkLst>
          <pc:docMk/>
          <pc:sldMk cId="3494697050" sldId="36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16.836" v="11"/>
              <pc2:cmMkLst xmlns:pc2="http://schemas.microsoft.com/office/powerpoint/2019/9/main/command">
                <pc:docMk/>
                <pc:sldMk cId="3494697050" sldId="361"/>
                <pc2:cmMk id="{90038E07-D080-43A8-A783-87000ED79D8E}"/>
              </pc2:cmMkLst>
            </pc226:cmChg>
          </p:ext>
        </pc:extLst>
      </pc:sldChg>
      <pc:sldChg chg="delCm">
        <pc:chgData name="Sarah Balian" userId="b9b6ec2c-f67a-4485-ae9a-27dddf9569d2" providerId="ADAL" clId="{1BEBCA4C-11F3-4F2B-AF49-95A80212ED39}" dt="2023-02-03T14:39:29.850" v="13"/>
        <pc:sldMkLst>
          <pc:docMk/>
          <pc:sldMk cId="2775215614" sldId="3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28.086" v="12"/>
              <pc2:cmMkLst xmlns:pc2="http://schemas.microsoft.com/office/powerpoint/2019/9/main/command">
                <pc:docMk/>
                <pc:sldMk cId="2775215614" sldId="362"/>
                <pc2:cmMk id="{265257E3-028D-4D4F-AB13-A13EDEB35EB7}"/>
              </pc2:cmMkLst>
            </pc226:cmChg>
            <pc226:cmChg xmlns:pc226="http://schemas.microsoft.com/office/powerpoint/2022/06/main/command" chg="del">
              <pc226:chgData name="Sarah Balian" userId="b9b6ec2c-f67a-4485-ae9a-27dddf9569d2" providerId="ADAL" clId="{1BEBCA4C-11F3-4F2B-AF49-95A80212ED39}" dt="2023-02-03T14:39:29.850" v="13"/>
              <pc2:cmMkLst xmlns:pc2="http://schemas.microsoft.com/office/powerpoint/2019/9/main/command">
                <pc:docMk/>
                <pc:sldMk cId="2775215614" sldId="362"/>
                <pc2:cmMk id="{90A6AEEF-239E-495A-80DA-78056FE7E09C}"/>
              </pc2:cmMkLst>
            </pc226:cmChg>
          </p:ext>
        </pc:extLst>
      </pc:sldChg>
      <pc:sldChg chg="delCm">
        <pc:chgData name="Sarah Balian" userId="b9b6ec2c-f67a-4485-ae9a-27dddf9569d2" providerId="ADAL" clId="{1BEBCA4C-11F3-4F2B-AF49-95A80212ED39}" dt="2023-02-03T14:39:36.931" v="14"/>
        <pc:sldMkLst>
          <pc:docMk/>
          <pc:sldMk cId="2506761111" sldId="3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36.931" v="14"/>
              <pc2:cmMkLst xmlns:pc2="http://schemas.microsoft.com/office/powerpoint/2019/9/main/command">
                <pc:docMk/>
                <pc:sldMk cId="2506761111" sldId="364"/>
                <pc2:cmMk id="{D6E3BB5D-628E-40BC-ADDE-2B859EB367D1}"/>
              </pc2:cmMkLst>
            </pc226:cmChg>
          </p:ext>
        </pc:extLst>
      </pc:sldChg>
      <pc:sldChg chg="delCm">
        <pc:chgData name="Sarah Balian" userId="b9b6ec2c-f67a-4485-ae9a-27dddf9569d2" providerId="ADAL" clId="{1BEBCA4C-11F3-4F2B-AF49-95A80212ED39}" dt="2023-02-03T14:39:59.319" v="16"/>
        <pc:sldMkLst>
          <pc:docMk/>
          <pc:sldMk cId="3316185608" sldId="366"/>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59.319" v="16"/>
              <pc2:cmMkLst xmlns:pc2="http://schemas.microsoft.com/office/powerpoint/2019/9/main/command">
                <pc:docMk/>
                <pc:sldMk cId="3316185608" sldId="366"/>
                <pc2:cmMk id="{8539F7E3-A4DC-41D3-BB08-32B43B064FD9}"/>
              </pc2:cmMkLst>
            </pc226:cmChg>
          </p:ext>
        </pc:extLst>
      </pc:sldChg>
      <pc:sldChg chg="delCm">
        <pc:chgData name="Sarah Balian" userId="b9b6ec2c-f67a-4485-ae9a-27dddf9569d2" providerId="ADAL" clId="{1BEBCA4C-11F3-4F2B-AF49-95A80212ED39}" dt="2023-02-03T14:39:46.199" v="15"/>
        <pc:sldMkLst>
          <pc:docMk/>
          <pc:sldMk cId="2525133421" sldId="3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46.199" v="15"/>
              <pc2:cmMkLst xmlns:pc2="http://schemas.microsoft.com/office/powerpoint/2019/9/main/command">
                <pc:docMk/>
                <pc:sldMk cId="2525133421" sldId="367"/>
                <pc2:cmMk id="{10FCFA49-B27D-4544-B677-46852A33CAB2}"/>
              </pc2:cmMkLst>
            </pc226:cmChg>
          </p:ext>
        </pc:extLst>
      </pc:sldChg>
      <pc:sldChg chg="modSp mod delCm modNotesTx">
        <pc:chgData name="Sarah Balian" userId="b9b6ec2c-f67a-4485-ae9a-27dddf9569d2" providerId="ADAL" clId="{1BEBCA4C-11F3-4F2B-AF49-95A80212ED39}" dt="2023-02-03T14:40:47.849" v="29" actId="27918"/>
        <pc:sldMkLst>
          <pc:docMk/>
          <pc:sldMk cId="108823709" sldId="370"/>
        </pc:sldMkLst>
        <pc:spChg chg="mod">
          <ac:chgData name="Sarah Balian" userId="b9b6ec2c-f67a-4485-ae9a-27dddf9569d2" providerId="ADAL" clId="{1BEBCA4C-11F3-4F2B-AF49-95A80212ED39}" dt="2023-02-03T14:40:26.386" v="20" actId="21"/>
          <ac:spMkLst>
            <pc:docMk/>
            <pc:sldMk cId="108823709" sldId="370"/>
            <ac:spMk id="4" creationId="{C3E167A0-EE2B-5C69-3E74-A75B814CFFF9}"/>
          </ac:spMkLst>
        </pc:spChg>
        <pc:graphicFrameChg chg="mod">
          <ac:chgData name="Sarah Balian" userId="b9b6ec2c-f67a-4485-ae9a-27dddf9569d2" providerId="ADAL" clId="{1BEBCA4C-11F3-4F2B-AF49-95A80212ED39}" dt="2023-02-03T14:40:37.345" v="25" actId="14100"/>
          <ac:graphicFrameMkLst>
            <pc:docMk/>
            <pc:sldMk cId="108823709" sldId="370"/>
            <ac:graphicFrameMk id="6" creationId="{141AC105-0590-6172-633E-3B6A167AD6B5}"/>
          </ac:graphicFrameMkLst>
        </pc:graphicFrame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0:30.199" v="22"/>
              <pc2:cmMkLst xmlns:pc2="http://schemas.microsoft.com/office/powerpoint/2019/9/main/command">
                <pc:docMk/>
                <pc:sldMk cId="108823709" sldId="370"/>
                <pc2:cmMk id="{CCA6820B-17A7-4987-9152-B3EE94139D90}"/>
              </pc2:cmMkLst>
            </pc226:cmChg>
            <pc226:cmChg xmlns:pc226="http://schemas.microsoft.com/office/powerpoint/2022/06/main/command" chg="del">
              <pc226:chgData name="Sarah Balian" userId="b9b6ec2c-f67a-4485-ae9a-27dddf9569d2" providerId="ADAL" clId="{1BEBCA4C-11F3-4F2B-AF49-95A80212ED39}" dt="2023-02-03T14:40:09.724" v="17"/>
              <pc2:cmMkLst xmlns:pc2="http://schemas.microsoft.com/office/powerpoint/2019/9/main/command">
                <pc:docMk/>
                <pc:sldMk cId="108823709" sldId="370"/>
                <pc2:cmMk id="{DB9DE958-59AA-4BBC-AB6D-7A1B920A8B0C}"/>
              </pc2:cmMkLst>
            </pc226:cmChg>
          </p:ext>
        </pc:extLst>
      </pc:sldChg>
    </pc:docChg>
  </pc:docChgLst>
  <pc:docChgLst>
    <pc:chgData name="Twesigye, Gloria" userId="6464a502-8a44-4d67-8fab-8f3aa9495827" providerId="ADAL" clId="{B95BB6F0-118D-4BEE-A7D8-525CD329201F}"/>
    <pc:docChg chg="undo redo custSel modSld">
      <pc:chgData name="Twesigye, Gloria" userId="6464a502-8a44-4d67-8fab-8f3aa9495827" providerId="ADAL" clId="{B95BB6F0-118D-4BEE-A7D8-525CD329201F}" dt="2023-01-27T16:59:40.551" v="153"/>
      <pc:docMkLst>
        <pc:docMk/>
      </pc:docMkLst>
      <pc:sldChg chg="modSp mod modCm">
        <pc:chgData name="Twesigye, Gloria" userId="6464a502-8a44-4d67-8fab-8f3aa9495827" providerId="ADAL" clId="{B95BB6F0-118D-4BEE-A7D8-525CD329201F}" dt="2023-01-26T22:03:40.980" v="28"/>
        <pc:sldMkLst>
          <pc:docMk/>
          <pc:sldMk cId="1428788921" sldId="262"/>
        </pc:sldMkLst>
        <pc:spChg chg="mod">
          <ac:chgData name="Twesigye, Gloria" userId="6464a502-8a44-4d67-8fab-8f3aa9495827" providerId="ADAL" clId="{B95BB6F0-118D-4BEE-A7D8-525CD329201F}" dt="2023-01-26T21:57:45.854" v="2" actId="1076"/>
          <ac:spMkLst>
            <pc:docMk/>
            <pc:sldMk cId="1428788921" sldId="262"/>
            <ac:spMk id="3" creationId="{EC1FA352-3232-8CDD-13F9-F4583EAEAB52}"/>
          </ac:spMkLst>
        </pc:spChg>
        <pc:graphicFrameChg chg="mod">
          <ac:chgData name="Twesigye, Gloria" userId="6464a502-8a44-4d67-8fab-8f3aa9495827" providerId="ADAL" clId="{B95BB6F0-118D-4BEE-A7D8-525CD329201F}" dt="2023-01-26T22:02:33.245" v="27"/>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6T22:03:40.980" v="28"/>
              <pc2:cmMkLst xmlns:pc2="http://schemas.microsoft.com/office/powerpoint/2019/9/main/command">
                <pc:docMk/>
                <pc:sldMk cId="1428788921" sldId="262"/>
                <pc2:cmMk id="{75BCE37C-8F48-4046-AAC2-70777842754F}"/>
              </pc2:cmMkLst>
              <pc226:cmRplyChg chg="add">
                <pc226:chgData name="Twesigye, Gloria" userId="6464a502-8a44-4d67-8fab-8f3aa9495827" providerId="ADAL" clId="{B95BB6F0-118D-4BEE-A7D8-525CD329201F}" dt="2023-01-26T22:03:40.980" v="28"/>
                <pc2:cmRplyMkLst xmlns:pc2="http://schemas.microsoft.com/office/powerpoint/2019/9/main/command">
                  <pc:docMk/>
                  <pc:sldMk cId="1428788921" sldId="262"/>
                  <pc2:cmMk id="{75BCE37C-8F48-4046-AAC2-70777842754F}"/>
                  <pc2:cmRplyMk id="{9B51FBA3-D253-42E2-B2AE-68AA26046869}"/>
                </pc2:cmRplyMkLst>
              </pc226:cmRplyChg>
            </pc226:cmChg>
          </p:ext>
        </pc:extLst>
      </pc:sldChg>
      <pc:sldChg chg="addSp delSp modSp mod">
        <pc:chgData name="Twesigye, Gloria" userId="6464a502-8a44-4d67-8fab-8f3aa9495827" providerId="ADAL" clId="{B95BB6F0-118D-4BEE-A7D8-525CD329201F}" dt="2023-01-27T16:45:33.410" v="113" actId="1076"/>
        <pc:sldMkLst>
          <pc:docMk/>
          <pc:sldMk cId="2683574049" sldId="286"/>
        </pc:sldMkLst>
        <pc:spChg chg="add mod">
          <ac:chgData name="Twesigye, Gloria" userId="6464a502-8a44-4d67-8fab-8f3aa9495827" providerId="ADAL" clId="{B95BB6F0-118D-4BEE-A7D8-525CD329201F}" dt="2023-01-27T16:45:33.410" v="113" actId="1076"/>
          <ac:spMkLst>
            <pc:docMk/>
            <pc:sldMk cId="2683574049" sldId="286"/>
            <ac:spMk id="7" creationId="{9F4D4828-1696-13CC-21EC-5163522540AB}"/>
          </ac:spMkLst>
        </pc:spChg>
        <pc:picChg chg="add del mod">
          <ac:chgData name="Twesigye, Gloria" userId="6464a502-8a44-4d67-8fab-8f3aa9495827" providerId="ADAL" clId="{B95BB6F0-118D-4BEE-A7D8-525CD329201F}" dt="2023-01-27T16:45:27.656" v="112" actId="478"/>
          <ac:picMkLst>
            <pc:docMk/>
            <pc:sldMk cId="2683574049" sldId="286"/>
            <ac:picMk id="4" creationId="{5813661E-CB9E-11CD-126B-74C6FC31784E}"/>
          </ac:picMkLst>
        </pc:picChg>
        <pc:picChg chg="add del mod">
          <ac:chgData name="Twesigye, Gloria" userId="6464a502-8a44-4d67-8fab-8f3aa9495827" providerId="ADAL" clId="{B95BB6F0-118D-4BEE-A7D8-525CD329201F}" dt="2023-01-27T16:44:10.149" v="70" actId="478"/>
          <ac:picMkLst>
            <pc:docMk/>
            <pc:sldMk cId="2683574049" sldId="286"/>
            <ac:picMk id="5" creationId="{59071D87-48D0-5996-F3DE-09ACB1ED4C81}"/>
          </ac:picMkLst>
        </pc:picChg>
        <pc:picChg chg="add del mod">
          <ac:chgData name="Twesigye, Gloria" userId="6464a502-8a44-4d67-8fab-8f3aa9495827" providerId="ADAL" clId="{B95BB6F0-118D-4BEE-A7D8-525CD329201F}" dt="2023-01-27T16:44:01.654" v="69" actId="478"/>
          <ac:picMkLst>
            <pc:docMk/>
            <pc:sldMk cId="2683574049" sldId="286"/>
            <ac:picMk id="6" creationId="{4DDC8A89-AEAF-4298-C350-016A7C7CB7ED}"/>
          </ac:picMkLst>
        </pc:picChg>
      </pc:sldChg>
      <pc:sldChg chg="modSp mod addCm modCm">
        <pc:chgData name="Twesigye, Gloria" userId="6464a502-8a44-4d67-8fab-8f3aa9495827" providerId="ADAL" clId="{B95BB6F0-118D-4BEE-A7D8-525CD329201F}" dt="2023-01-27T16:59:40.551" v="153"/>
        <pc:sldMkLst>
          <pc:docMk/>
          <pc:sldMk cId="3475639167" sldId="289"/>
        </pc:sldMkLst>
        <pc:spChg chg="mod">
          <ac:chgData name="Twesigye, Gloria" userId="6464a502-8a44-4d67-8fab-8f3aa9495827" providerId="ADAL" clId="{B95BB6F0-118D-4BEE-A7D8-525CD329201F}" dt="2023-01-27T16:57:17.537" v="151"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9:40.551" v="153"/>
              <pc2:cmMkLst xmlns:pc2="http://schemas.microsoft.com/office/powerpoint/2019/9/main/command">
                <pc:docMk/>
                <pc:sldMk cId="3475639167" sldId="289"/>
                <pc2:cmMk id="{F0543014-C514-4B71-B9A5-D757C7C5C580}"/>
              </pc2:cmMkLst>
            </pc226:cmChg>
            <pc226:cmChg xmlns:pc226="http://schemas.microsoft.com/office/powerpoint/2022/06/main/command" chg="add mod">
              <pc226:chgData name="Twesigye, Gloria" userId="6464a502-8a44-4d67-8fab-8f3aa9495827" providerId="ADAL" clId="{B95BB6F0-118D-4BEE-A7D8-525CD329201F}" dt="2023-01-27T16:57:17.537" v="151" actId="20577"/>
              <pc2:cmMkLst xmlns:pc2="http://schemas.microsoft.com/office/powerpoint/2019/9/main/command">
                <pc:docMk/>
                <pc:sldMk cId="3475639167" sldId="289"/>
                <pc2:cmMk id="{9E99C343-2671-4D7B-AD8C-D419577ED5B7}"/>
              </pc2:cmMkLst>
            </pc226:cmChg>
            <pc226:cmChg xmlns:pc226="http://schemas.microsoft.com/office/powerpoint/2022/06/main/command" chg="add">
              <pc226:chgData name="Twesigye, Gloria" userId="6464a502-8a44-4d67-8fab-8f3aa9495827" providerId="ADAL" clId="{B95BB6F0-118D-4BEE-A7D8-525CD329201F}" dt="2023-01-27T16:57:28.301" v="152"/>
              <pc2:cmMkLst xmlns:pc2="http://schemas.microsoft.com/office/powerpoint/2019/9/main/command">
                <pc:docMk/>
                <pc:sldMk cId="3475639167" sldId="289"/>
                <pc2:cmMk id="{E5B8D0A1-5F0C-4C0B-B00F-A1ABFA742C3B}"/>
              </pc2:cmMkLst>
            </pc226:cmChg>
          </p:ext>
        </pc:extLst>
      </pc:sldChg>
      <pc:sldChg chg="modSp mod addCm">
        <pc:chgData name="Twesigye, Gloria" userId="6464a502-8a44-4d67-8fab-8f3aa9495827" providerId="ADAL" clId="{B95BB6F0-118D-4BEE-A7D8-525CD329201F}" dt="2023-01-27T16:31:41.111" v="39"/>
        <pc:sldMkLst>
          <pc:docMk/>
          <pc:sldMk cId="3383364338" sldId="353"/>
        </pc:sldMkLst>
        <pc:graphicFrameChg chg="mod">
          <ac:chgData name="Twesigye, Gloria" userId="6464a502-8a44-4d67-8fab-8f3aa9495827" providerId="ADAL" clId="{B95BB6F0-118D-4BEE-A7D8-525CD329201F}" dt="2023-01-27T14:57:52.732" v="33" actId="1076"/>
          <ac:graphicFrameMkLst>
            <pc:docMk/>
            <pc:sldMk cId="3383364338" sldId="353"/>
            <ac:graphicFrameMk id="21" creationId="{9673CC04-08CC-5578-D046-2CD1CE6E0EBA}"/>
          </ac:graphicFrameMkLst>
        </pc:graphicFrameChg>
        <pc:cxnChg chg="mod">
          <ac:chgData name="Twesigye, Gloria" userId="6464a502-8a44-4d67-8fab-8f3aa9495827" providerId="ADAL" clId="{B95BB6F0-118D-4BEE-A7D8-525CD329201F}" dt="2023-01-27T14:57:53.565" v="34" actId="1076"/>
          <ac:cxnSpMkLst>
            <pc:docMk/>
            <pc:sldMk cId="3383364338" sldId="353"/>
            <ac:cxnSpMk id="4" creationId="{D04B9959-8687-5C2A-5663-2AA8309F2D66}"/>
          </ac:cxnSpMkLst>
        </pc:cxn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31:41.111" v="39"/>
              <pc2:cmMkLst xmlns:pc2="http://schemas.microsoft.com/office/powerpoint/2019/9/main/command">
                <pc:docMk/>
                <pc:sldMk cId="3383364338" sldId="353"/>
                <pc2:cmMk id="{AD44A915-D6A4-4707-9669-83F8230EEFDC}"/>
              </pc2:cmMkLst>
            </pc226:cmChg>
            <pc226:cmChg xmlns:pc226="http://schemas.microsoft.com/office/powerpoint/2022/06/main/command" chg="add">
              <pc226:chgData name="Twesigye, Gloria" userId="6464a502-8a44-4d67-8fab-8f3aa9495827" providerId="ADAL" clId="{B95BB6F0-118D-4BEE-A7D8-525CD329201F}" dt="2023-01-27T15:02:39.404" v="38"/>
              <pc2:cmMkLst xmlns:pc2="http://schemas.microsoft.com/office/powerpoint/2019/9/main/command">
                <pc:docMk/>
                <pc:sldMk cId="3383364338" sldId="353"/>
                <pc2:cmMk id="{350026C8-B5EF-4EBD-AD12-AD863EBE2E2C}"/>
              </pc2:cmMkLst>
            </pc226:cmChg>
          </p:ext>
        </pc:extLst>
      </pc:sldChg>
      <pc:sldChg chg="modSp mod">
        <pc:chgData name="Twesigye, Gloria" userId="6464a502-8a44-4d67-8fab-8f3aa9495827" providerId="ADAL" clId="{B95BB6F0-118D-4BEE-A7D8-525CD329201F}" dt="2023-01-27T16:36:22.796" v="55" actId="14100"/>
        <pc:sldMkLst>
          <pc:docMk/>
          <pc:sldMk cId="2037470596" sldId="356"/>
        </pc:sldMkLst>
        <pc:cxnChg chg="mod">
          <ac:chgData name="Twesigye, Gloria" userId="6464a502-8a44-4d67-8fab-8f3aa9495827" providerId="ADAL" clId="{B95BB6F0-118D-4BEE-A7D8-525CD329201F}" dt="2023-01-27T16:36:22.796" v="55" actId="14100"/>
          <ac:cxnSpMkLst>
            <pc:docMk/>
            <pc:sldMk cId="2037470596" sldId="356"/>
            <ac:cxnSpMk id="5" creationId="{34910700-1BDF-1AC8-805B-EA7CB736B340}"/>
          </ac:cxnSpMkLst>
        </pc:cxnChg>
      </pc:sldChg>
      <pc:sldChg chg="modSp mod addCm modCm">
        <pc:chgData name="Twesigye, Gloria" userId="6464a502-8a44-4d67-8fab-8f3aa9495827" providerId="ADAL" clId="{B95BB6F0-118D-4BEE-A7D8-525CD329201F}" dt="2023-01-27T16:35:05.007" v="53" actId="1076"/>
        <pc:sldMkLst>
          <pc:docMk/>
          <pc:sldMk cId="2775215614" sldId="362"/>
        </pc:sldMkLst>
        <pc:spChg chg="mod">
          <ac:chgData name="Twesigye, Gloria" userId="6464a502-8a44-4d67-8fab-8f3aa9495827" providerId="ADAL" clId="{B95BB6F0-118D-4BEE-A7D8-525CD329201F}" dt="2023-01-27T16:34:53.410" v="52" actId="1076"/>
          <ac:spMkLst>
            <pc:docMk/>
            <pc:sldMk cId="2775215614" sldId="362"/>
            <ac:spMk id="6" creationId="{732B16EE-46E9-5A8E-46B1-F94152ADB3D1}"/>
          </ac:spMkLst>
        </pc:spChg>
        <pc:spChg chg="mod">
          <ac:chgData name="Twesigye, Gloria" userId="6464a502-8a44-4d67-8fab-8f3aa9495827" providerId="ADAL" clId="{B95BB6F0-118D-4BEE-A7D8-525CD329201F}" dt="2023-01-27T16:35:05.007" v="53" actId="1076"/>
          <ac:spMkLst>
            <pc:docMk/>
            <pc:sldMk cId="2775215614" sldId="362"/>
            <ac:spMk id="7" creationId="{F46BF4F5-DA1D-ED61-306F-E8E24F89B3B1}"/>
          </ac:spMkLst>
        </pc:spChg>
        <pc:graphicFrameChg chg="mod">
          <ac:chgData name="Twesigye, Gloria" userId="6464a502-8a44-4d67-8fab-8f3aa9495827" providerId="ADAL" clId="{B95BB6F0-118D-4BEE-A7D8-525CD329201F}" dt="2023-01-27T16:33:49.215" v="48"/>
          <ac:graphicFrameMkLst>
            <pc:docMk/>
            <pc:sldMk cId="2775215614" sldId="3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7T16:32:40.834" v="44"/>
              <pc2:cmMkLst xmlns:pc2="http://schemas.microsoft.com/office/powerpoint/2019/9/main/command">
                <pc:docMk/>
                <pc:sldMk cId="2775215614" sldId="362"/>
                <pc2:cmMk id="{265257E3-028D-4D4F-AB13-A13EDEB35EB7}"/>
              </pc2:cmMkLst>
              <pc226:cmRplyChg chg="add">
                <pc226:chgData name="Twesigye, Gloria" userId="6464a502-8a44-4d67-8fab-8f3aa9495827" providerId="ADAL" clId="{B95BB6F0-118D-4BEE-A7D8-525CD329201F}" dt="2023-01-27T16:32:40.834" v="44"/>
                <pc2:cmRplyMkLst xmlns:pc2="http://schemas.microsoft.com/office/powerpoint/2019/9/main/command">
                  <pc:docMk/>
                  <pc:sldMk cId="2775215614" sldId="362"/>
                  <pc2:cmMk id="{265257E3-028D-4D4F-AB13-A13EDEB35EB7}"/>
                  <pc2:cmRplyMk id="{8F2C8CDC-4C55-4E5D-AC2C-EBF162449104}"/>
                </pc2:cmRplyMkLst>
              </pc226:cmRplyChg>
            </pc226:cmChg>
            <pc226:cmChg xmlns:pc226="http://schemas.microsoft.com/office/powerpoint/2022/06/main/command" chg="add">
              <pc226:chgData name="Twesigye, Gloria" userId="6464a502-8a44-4d67-8fab-8f3aa9495827" providerId="ADAL" clId="{B95BB6F0-118D-4BEE-A7D8-525CD329201F}" dt="2023-01-27T16:34:48.599" v="51"/>
              <pc2:cmMkLst xmlns:pc2="http://schemas.microsoft.com/office/powerpoint/2019/9/main/command">
                <pc:docMk/>
                <pc:sldMk cId="2775215614" sldId="362"/>
                <pc2:cmMk id="{90A6AEEF-239E-495A-80DA-78056FE7E09C}"/>
              </pc2:cmMkLst>
            </pc226:cmChg>
          </p:ext>
        </pc:extLst>
      </pc:sldChg>
      <pc:sldChg chg="modSp mod addCm">
        <pc:chgData name="Twesigye, Gloria" userId="6464a502-8a44-4d67-8fab-8f3aa9495827" providerId="ADAL" clId="{B95BB6F0-118D-4BEE-A7D8-525CD329201F}" dt="2023-01-27T16:55:17.569" v="142" actId="20577"/>
        <pc:sldMkLst>
          <pc:docMk/>
          <pc:sldMk cId="108823709" sldId="370"/>
        </pc:sldMkLst>
        <pc:spChg chg="mod">
          <ac:chgData name="Twesigye, Gloria" userId="6464a502-8a44-4d67-8fab-8f3aa9495827" providerId="ADAL" clId="{B95BB6F0-118D-4BEE-A7D8-525CD329201F}" dt="2023-01-27T16:55:17.569" v="142" actId="20577"/>
          <ac:spMkLst>
            <pc:docMk/>
            <pc:sldMk cId="108823709" sldId="370"/>
            <ac:spMk id="4" creationId="{C3E167A0-EE2B-5C69-3E74-A75B814CFFF9}"/>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4:23.055" v="139"/>
              <pc2:cmMkLst xmlns:pc2="http://schemas.microsoft.com/office/powerpoint/2019/9/main/command">
                <pc:docMk/>
                <pc:sldMk cId="108823709" sldId="370"/>
                <pc2:cmMk id="{CCA6820B-17A7-4987-9152-B3EE94139D90}"/>
              </pc2:cmMkLst>
            </pc226:cmChg>
          </p:ext>
        </pc:extLst>
      </pc:sldChg>
    </pc:docChg>
  </pc:docChgLst>
  <pc:docChgLst>
    <pc:chgData name="Owusu Ansah, Victoria" userId="b2eff32f-aa4f-4367-adb8-f6c1b3d00958" providerId="ADAL" clId="{49C89E52-A120-4967-B067-A1373A0DB98B}"/>
    <pc:docChg chg="undo redo custSel addSld delSld modSld">
      <pc:chgData name="Owusu Ansah, Victoria" userId="b2eff32f-aa4f-4367-adb8-f6c1b3d00958" providerId="ADAL" clId="{49C89E52-A120-4967-B067-A1373A0DB98B}" dt="2023-07-07T17:06:59.518" v="819" actId="2696"/>
      <pc:docMkLst>
        <pc:docMk/>
      </pc:docMkLst>
      <pc:sldChg chg="delSp modSp mod">
        <pc:chgData name="Owusu Ansah, Victoria" userId="b2eff32f-aa4f-4367-adb8-f6c1b3d00958" providerId="ADAL" clId="{49C89E52-A120-4967-B067-A1373A0DB98B}" dt="2023-07-07T03:35:39.619" v="39" actId="20577"/>
        <pc:sldMkLst>
          <pc:docMk/>
          <pc:sldMk cId="1428788921" sldId="262"/>
        </pc:sldMkLst>
        <pc:spChg chg="mod">
          <ac:chgData name="Owusu Ansah, Victoria" userId="b2eff32f-aa4f-4367-adb8-f6c1b3d00958" providerId="ADAL" clId="{49C89E52-A120-4967-B067-A1373A0DB98B}" dt="2023-07-07T03:35:39.619" v="39" actId="20577"/>
          <ac:spMkLst>
            <pc:docMk/>
            <pc:sldMk cId="1428788921" sldId="262"/>
            <ac:spMk id="2" creationId="{F6245169-1799-41CD-B28E-D2D20D16AD73}"/>
          </ac:spMkLst>
        </pc:spChg>
        <pc:spChg chg="del">
          <ac:chgData name="Owusu Ansah, Victoria" userId="b2eff32f-aa4f-4367-adb8-f6c1b3d00958" providerId="ADAL" clId="{49C89E52-A120-4967-B067-A1373A0DB98B}" dt="2023-07-07T03:33:14.449" v="21" actId="478"/>
          <ac:spMkLst>
            <pc:docMk/>
            <pc:sldMk cId="1428788921" sldId="262"/>
            <ac:spMk id="3" creationId="{EC1FA352-3232-8CDD-13F9-F4583EAEAB52}"/>
          </ac:spMkLst>
        </pc:spChg>
        <pc:spChg chg="mod">
          <ac:chgData name="Owusu Ansah, Victoria" userId="b2eff32f-aa4f-4367-adb8-f6c1b3d00958" providerId="ADAL" clId="{49C89E52-A120-4967-B067-A1373A0DB98B}" dt="2023-07-07T03:33:46.248" v="25" actId="1076"/>
          <ac:spMkLst>
            <pc:docMk/>
            <pc:sldMk cId="1428788921" sldId="262"/>
            <ac:spMk id="4" creationId="{D0D99C37-A56E-86A1-E6EA-86102773546F}"/>
          </ac:spMkLst>
        </pc:spChg>
        <pc:spChg chg="mod">
          <ac:chgData name="Owusu Ansah, Victoria" userId="b2eff32f-aa4f-4367-adb8-f6c1b3d00958" providerId="ADAL" clId="{49C89E52-A120-4967-B067-A1373A0DB98B}" dt="2023-07-07T03:35:12.354" v="37" actId="1076"/>
          <ac:spMkLst>
            <pc:docMk/>
            <pc:sldMk cId="1428788921" sldId="262"/>
            <ac:spMk id="12" creationId="{3862842A-EAC4-C115-2F36-83D77BEE1E0E}"/>
          </ac:spMkLst>
        </pc:spChg>
        <pc:spChg chg="mod">
          <ac:chgData name="Owusu Ansah, Victoria" userId="b2eff32f-aa4f-4367-adb8-f6c1b3d00958" providerId="ADAL" clId="{49C89E52-A120-4967-B067-A1373A0DB98B}" dt="2023-07-07T03:35:03.964" v="36" actId="1076"/>
          <ac:spMkLst>
            <pc:docMk/>
            <pc:sldMk cId="1428788921" sldId="262"/>
            <ac:spMk id="17" creationId="{B5138D57-81A7-9062-3037-7FA0E56333ED}"/>
          </ac:spMkLst>
        </pc:spChg>
        <pc:graphicFrameChg chg="mod">
          <ac:chgData name="Owusu Ansah, Victoria" userId="b2eff32f-aa4f-4367-adb8-f6c1b3d00958" providerId="ADAL" clId="{49C89E52-A120-4967-B067-A1373A0DB98B}" dt="2023-07-07T03:34:48.630" v="35"/>
          <ac:graphicFrameMkLst>
            <pc:docMk/>
            <pc:sldMk cId="1428788921" sldId="262"/>
            <ac:graphicFrameMk id="8" creationId="{A25666F9-CCA3-9D59-B863-99CA3EC76DEB}"/>
          </ac:graphicFrameMkLst>
        </pc:graphicFrameChg>
      </pc:sldChg>
      <pc:sldChg chg="mod">
        <pc:chgData name="Owusu Ansah, Victoria" userId="b2eff32f-aa4f-4367-adb8-f6c1b3d00958" providerId="ADAL" clId="{49C89E52-A120-4967-B067-A1373A0DB98B}" dt="2023-07-07T05:53:37.801" v="407" actId="27918"/>
        <pc:sldMkLst>
          <pc:docMk/>
          <pc:sldMk cId="1887431401" sldId="263"/>
        </pc:sldMkLst>
      </pc:sldChg>
      <pc:sldChg chg="mod modCm">
        <pc:chgData name="Owusu Ansah, Victoria" userId="b2eff32f-aa4f-4367-adb8-f6c1b3d00958" providerId="ADAL" clId="{49C89E52-A120-4967-B067-A1373A0DB98B}" dt="2023-07-07T03:58:53.817" v="70"/>
        <pc:sldMkLst>
          <pc:docMk/>
          <pc:sldMk cId="2479953464" sldId="264"/>
        </pc:sldMkLst>
        <pc:extLst>
          <p:ext xmlns:p="http://schemas.openxmlformats.org/presentationml/2006/main" uri="{D6D511B9-2390-475A-947B-AFAB55BFBCF1}">
            <pc226:cmChg xmlns:pc226="http://schemas.microsoft.com/office/powerpoint/2022/06/main/command" chg="mod">
              <pc226:chgData name="Owusu Ansah, Victoria" userId="b2eff32f-aa4f-4367-adb8-f6c1b3d00958" providerId="ADAL" clId="{49C89E52-A120-4967-B067-A1373A0DB98B}" dt="2023-07-07T03:58:53.817" v="70"/>
              <pc2:cmMkLst xmlns:pc2="http://schemas.microsoft.com/office/powerpoint/2019/9/main/command">
                <pc:docMk/>
                <pc:sldMk cId="2479953464" sldId="264"/>
                <pc2:cmMk id="{D908C154-F943-42DA-837F-5BAD3ABBCA2D}"/>
              </pc2:cmMkLst>
              <pc226:cmRplyChg chg="add">
                <pc226:chgData name="Owusu Ansah, Victoria" userId="b2eff32f-aa4f-4367-adb8-f6c1b3d00958" providerId="ADAL" clId="{49C89E52-A120-4967-B067-A1373A0DB98B}" dt="2023-07-07T03:58:53.817" v="70"/>
                <pc2:cmRplyMkLst xmlns:pc2="http://schemas.microsoft.com/office/powerpoint/2019/9/main/command">
                  <pc:docMk/>
                  <pc:sldMk cId="2479953464" sldId="264"/>
                  <pc2:cmMk id="{D908C154-F943-42DA-837F-5BAD3ABBCA2D}"/>
                  <pc2:cmRplyMk id="{EEB37ABF-4B8E-47F9-B467-9C82161F2E14}"/>
                </pc2:cmRplyMkLst>
              </pc226:cmRplyChg>
            </pc226:cmChg>
          </p:ext>
        </pc:extLst>
      </pc:sldChg>
      <pc:sldChg chg="mod modShow addCm">
        <pc:chgData name="Owusu Ansah, Victoria" userId="b2eff32f-aa4f-4367-adb8-f6c1b3d00958" providerId="ADAL" clId="{49C89E52-A120-4967-B067-A1373A0DB98B}" dt="2023-07-07T04:58:16.104" v="350" actId="729"/>
        <pc:sldMkLst>
          <pc:docMk/>
          <pc:sldMk cId="1506493807" sldId="272"/>
        </pc:sldMkLst>
        <pc:extLst>
          <p:ext xmlns:p="http://schemas.openxmlformats.org/presentationml/2006/main" uri="{D6D511B9-2390-475A-947B-AFAB55BFBCF1}">
            <pc226:cmChg xmlns:pc226="http://schemas.microsoft.com/office/powerpoint/2022/06/main/command" chg="add">
              <pc226:chgData name="Owusu Ansah, Victoria" userId="b2eff32f-aa4f-4367-adb8-f6c1b3d00958" providerId="ADAL" clId="{49C89E52-A120-4967-B067-A1373A0DB98B}" dt="2023-07-07T04:58:13.008" v="349"/>
              <pc2:cmMkLst xmlns:pc2="http://schemas.microsoft.com/office/powerpoint/2019/9/main/command">
                <pc:docMk/>
                <pc:sldMk cId="1506493807" sldId="272"/>
                <pc2:cmMk id="{B2E2C68B-B548-4872-A366-33F467C99376}"/>
              </pc2:cmMkLst>
            </pc226:cmChg>
          </p:ext>
        </pc:extLst>
      </pc:sldChg>
      <pc:sldChg chg="mod">
        <pc:chgData name="Owusu Ansah, Victoria" userId="b2eff32f-aa4f-4367-adb8-f6c1b3d00958" providerId="ADAL" clId="{49C89E52-A120-4967-B067-A1373A0DB98B}" dt="2023-07-07T04:02:28.857" v="87" actId="27918"/>
        <pc:sldMkLst>
          <pc:docMk/>
          <pc:sldMk cId="3502258445" sldId="283"/>
        </pc:sldMkLst>
      </pc:sldChg>
      <pc:sldChg chg="mod">
        <pc:chgData name="Owusu Ansah, Victoria" userId="b2eff32f-aa4f-4367-adb8-f6c1b3d00958" providerId="ADAL" clId="{49C89E52-A120-4967-B067-A1373A0DB98B}" dt="2023-07-07T07:01:47.243" v="517" actId="27918"/>
        <pc:sldMkLst>
          <pc:docMk/>
          <pc:sldMk cId="2683574049" sldId="286"/>
        </pc:sldMkLst>
      </pc:sldChg>
      <pc:sldChg chg="modSp mod addCm modCm">
        <pc:chgData name="Owusu Ansah, Victoria" userId="b2eff32f-aa4f-4367-adb8-f6c1b3d00958" providerId="ADAL" clId="{49C89E52-A120-4967-B067-A1373A0DB98B}" dt="2023-07-07T07:14:09.311" v="569" actId="20577"/>
        <pc:sldMkLst>
          <pc:docMk/>
          <pc:sldMk cId="3475639167" sldId="289"/>
        </pc:sldMkLst>
        <pc:spChg chg="mod">
          <ac:chgData name="Owusu Ansah, Victoria" userId="b2eff32f-aa4f-4367-adb8-f6c1b3d00958" providerId="ADAL" clId="{49C89E52-A120-4967-B067-A1373A0DB98B}" dt="2023-07-07T07:14:09.311" v="569"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mod">
              <pc226:chgData name="Owusu Ansah, Victoria" userId="b2eff32f-aa4f-4367-adb8-f6c1b3d00958" providerId="ADAL" clId="{49C89E52-A120-4967-B067-A1373A0DB98B}" dt="2023-07-07T07:14:09.311" v="569" actId="20577"/>
              <pc2:cmMkLst xmlns:pc2="http://schemas.microsoft.com/office/powerpoint/2019/9/main/command">
                <pc:docMk/>
                <pc:sldMk cId="3475639167" sldId="289"/>
                <pc2:cmMk id="{A47BE542-021D-4261-8A16-4F8767B45B7B}"/>
              </pc2:cmMkLst>
            </pc226:cmChg>
          </p:ext>
        </pc:extLst>
      </pc:sldChg>
      <pc:sldChg chg="modSp mod">
        <pc:chgData name="Owusu Ansah, Victoria" userId="b2eff32f-aa4f-4367-adb8-f6c1b3d00958" providerId="ADAL" clId="{49C89E52-A120-4967-B067-A1373A0DB98B}" dt="2023-07-07T05:19:59.852" v="373" actId="20577"/>
        <pc:sldMkLst>
          <pc:docMk/>
          <pc:sldMk cId="3332005300" sldId="322"/>
        </pc:sldMkLst>
        <pc:graphicFrameChg chg="mod">
          <ac:chgData name="Owusu Ansah, Victoria" userId="b2eff32f-aa4f-4367-adb8-f6c1b3d00958" providerId="ADAL" clId="{49C89E52-A120-4967-B067-A1373A0DB98B}" dt="2023-07-07T05:19:59.852" v="373" actId="20577"/>
          <ac:graphicFrameMkLst>
            <pc:docMk/>
            <pc:sldMk cId="3332005300" sldId="322"/>
            <ac:graphicFrameMk id="6" creationId="{A9A8CC69-E7C7-8BF8-2D2D-ABB1A61EC758}"/>
          </ac:graphicFrameMkLst>
        </pc:graphicFrameChg>
      </pc:sldChg>
      <pc:sldChg chg="addSp delSp modSp mod addCm delCm modCm">
        <pc:chgData name="Owusu Ansah, Victoria" userId="b2eff32f-aa4f-4367-adb8-f6c1b3d00958" providerId="ADAL" clId="{49C89E52-A120-4967-B067-A1373A0DB98B}" dt="2023-07-07T05:32:35.780" v="390"/>
        <pc:sldMkLst>
          <pc:docMk/>
          <pc:sldMk cId="3364805724" sldId="339"/>
        </pc:sldMkLst>
        <pc:spChg chg="mod">
          <ac:chgData name="Owusu Ansah, Victoria" userId="b2eff32f-aa4f-4367-adb8-f6c1b3d00958" providerId="ADAL" clId="{49C89E52-A120-4967-B067-A1373A0DB98B}" dt="2023-07-07T05:24:59.806" v="375" actId="20577"/>
          <ac:spMkLst>
            <pc:docMk/>
            <pc:sldMk cId="3364805724" sldId="339"/>
            <ac:spMk id="3" creationId="{B6340F88-FDE5-D8FA-4CB8-7065B97BFE6B}"/>
          </ac:spMkLst>
        </pc:spChg>
        <pc:picChg chg="add del mod">
          <ac:chgData name="Owusu Ansah, Victoria" userId="b2eff32f-aa4f-4367-adb8-f6c1b3d00958" providerId="ADAL" clId="{49C89E52-A120-4967-B067-A1373A0DB98B}" dt="2023-07-07T05:31:27.821" v="386" actId="478"/>
          <ac:picMkLst>
            <pc:docMk/>
            <pc:sldMk cId="3364805724" sldId="339"/>
            <ac:picMk id="4" creationId="{260A823B-17ED-1A2B-94B0-44659ECC1C5F}"/>
          </ac:picMkLst>
        </pc:picChg>
        <pc:picChg chg="add mod">
          <ac:chgData name="Owusu Ansah, Victoria" userId="b2eff32f-aa4f-4367-adb8-f6c1b3d00958" providerId="ADAL" clId="{49C89E52-A120-4967-B067-A1373A0DB98B}" dt="2023-07-07T05:31:39.224" v="388" actId="1076"/>
          <ac:picMkLst>
            <pc:docMk/>
            <pc:sldMk cId="3364805724" sldId="339"/>
            <ac:picMk id="8" creationId="{892E043A-746C-F81A-BB89-D0A80971F263}"/>
          </ac:picMkLst>
        </pc:picChg>
        <pc:picChg chg="del mod">
          <ac:chgData name="Owusu Ansah, Victoria" userId="b2eff32f-aa4f-4367-adb8-f6c1b3d00958" providerId="ADAL" clId="{49C89E52-A120-4967-B067-A1373A0DB98B}" dt="2023-07-07T05:30:52.940" v="380" actId="478"/>
          <ac:picMkLst>
            <pc:docMk/>
            <pc:sldMk cId="3364805724" sldId="339"/>
            <ac:picMk id="9" creationId="{72BEDD55-7627-F03F-7F65-26D281E6D24B}"/>
          </ac:picMkLst>
        </pc:picChg>
        <pc:picChg chg="mod">
          <ac:chgData name="Owusu Ansah, Victoria" userId="b2eff32f-aa4f-4367-adb8-f6c1b3d00958" providerId="ADAL" clId="{49C89E52-A120-4967-B067-A1373A0DB98B}" dt="2023-07-07T05:31:52.676" v="389" actId="1076"/>
          <ac:picMkLst>
            <pc:docMk/>
            <pc:sldMk cId="3364805724" sldId="339"/>
            <ac:picMk id="17" creationId="{F973C56C-7C50-0575-F0C7-114E0C85A538}"/>
          </ac:picMkLst>
        </pc:picChg>
        <pc:extLst>
          <p:ext xmlns:p="http://schemas.openxmlformats.org/presentationml/2006/main" uri="{D6D511B9-2390-475A-947B-AFAB55BFBCF1}">
            <pc226:cmChg xmlns:pc226="http://schemas.microsoft.com/office/powerpoint/2022/06/main/command" chg="add">
              <pc226:chgData name="Owusu Ansah, Victoria" userId="b2eff32f-aa4f-4367-adb8-f6c1b3d00958" providerId="ADAL" clId="{49C89E52-A120-4967-B067-A1373A0DB98B}" dt="2023-07-07T05:26:06.719" v="376"/>
              <pc2:cmMkLst xmlns:pc2="http://schemas.microsoft.com/office/powerpoint/2019/9/main/command">
                <pc:docMk/>
                <pc:sldMk cId="3364805724" sldId="339"/>
                <pc2:cmMk id="{C7BD5F51-F82C-410C-9BFF-F8446C3534CA}"/>
              </pc2:cmMkLst>
            </pc226:cmChg>
            <pc226:cmChg xmlns:pc226="http://schemas.microsoft.com/office/powerpoint/2022/06/main/command" chg="add del">
              <pc226:chgData name="Owusu Ansah, Victoria" userId="b2eff32f-aa4f-4367-adb8-f6c1b3d00958" providerId="ADAL" clId="{49C89E52-A120-4967-B067-A1373A0DB98B}" dt="2023-07-07T05:30:57.652" v="382"/>
              <pc2:cmMkLst xmlns:pc2="http://schemas.microsoft.com/office/powerpoint/2019/9/main/command">
                <pc:docMk/>
                <pc:sldMk cId="3364805724" sldId="339"/>
                <pc2:cmMk id="{812BA75D-54B7-4E9F-9488-8F9AAD428AB1}"/>
              </pc2:cmMkLst>
            </pc226:cmChg>
            <pc226:cmChg xmlns:pc226="http://schemas.microsoft.com/office/powerpoint/2022/06/main/command" chg="add mod">
              <pc226:chgData name="Owusu Ansah, Victoria" userId="b2eff32f-aa4f-4367-adb8-f6c1b3d00958" providerId="ADAL" clId="{49C89E52-A120-4967-B067-A1373A0DB98B}" dt="2023-07-07T05:32:35.780" v="390"/>
              <pc2:cmMkLst xmlns:pc2="http://schemas.microsoft.com/office/powerpoint/2019/9/main/command">
                <pc:docMk/>
                <pc:sldMk cId="3364805724" sldId="339"/>
                <pc2:cmMk id="{E83434B9-2FF4-448A-9216-DDC6AF310A6C}"/>
              </pc2:cmMkLst>
            </pc226:cmChg>
          </p:ext>
        </pc:extLst>
      </pc:sldChg>
      <pc:sldChg chg="addSp delSp modSp del mod">
        <pc:chgData name="Owusu Ansah, Victoria" userId="b2eff32f-aa4f-4367-adb8-f6c1b3d00958" providerId="ADAL" clId="{49C89E52-A120-4967-B067-A1373A0DB98B}" dt="2023-07-07T04:28:03.498" v="273" actId="2696"/>
        <pc:sldMkLst>
          <pc:docMk/>
          <pc:sldMk cId="2781894779" sldId="343"/>
        </pc:sldMkLst>
        <pc:spChg chg="mod">
          <ac:chgData name="Owusu Ansah, Victoria" userId="b2eff32f-aa4f-4367-adb8-f6c1b3d00958" providerId="ADAL" clId="{49C89E52-A120-4967-B067-A1373A0DB98B}" dt="2023-07-07T04:25:40.607" v="257" actId="338"/>
          <ac:spMkLst>
            <pc:docMk/>
            <pc:sldMk cId="2781894779" sldId="343"/>
            <ac:spMk id="4" creationId="{2835B22F-59A0-D51F-5B6D-700079BFD428}"/>
          </ac:spMkLst>
        </pc:spChg>
        <pc:spChg chg="mod">
          <ac:chgData name="Owusu Ansah, Victoria" userId="b2eff32f-aa4f-4367-adb8-f6c1b3d00958" providerId="ADAL" clId="{49C89E52-A120-4967-B067-A1373A0DB98B}" dt="2023-07-07T04:25:40.607" v="257" actId="338"/>
          <ac:spMkLst>
            <pc:docMk/>
            <pc:sldMk cId="2781894779" sldId="343"/>
            <ac:spMk id="5" creationId="{28C566C2-AE93-9B5B-CAAF-BE735701E769}"/>
          </ac:spMkLst>
        </pc:spChg>
        <pc:spChg chg="mod">
          <ac:chgData name="Owusu Ansah, Victoria" userId="b2eff32f-aa4f-4367-adb8-f6c1b3d00958" providerId="ADAL" clId="{49C89E52-A120-4967-B067-A1373A0DB98B}" dt="2023-07-07T04:25:45.961" v="258" actId="14100"/>
          <ac:spMkLst>
            <pc:docMk/>
            <pc:sldMk cId="2781894779" sldId="343"/>
            <ac:spMk id="8" creationId="{81E17A69-B753-FB44-2692-8C6DFEFDB981}"/>
          </ac:spMkLst>
        </pc:spChg>
        <pc:spChg chg="mod">
          <ac:chgData name="Owusu Ansah, Victoria" userId="b2eff32f-aa4f-4367-adb8-f6c1b3d00958" providerId="ADAL" clId="{49C89E52-A120-4967-B067-A1373A0DB98B}" dt="2023-07-07T04:25:45.961" v="258" actId="14100"/>
          <ac:spMkLst>
            <pc:docMk/>
            <pc:sldMk cId="2781894779" sldId="343"/>
            <ac:spMk id="9" creationId="{DF8E83E9-9AAC-C015-1180-06D93C6CC2F2}"/>
          </ac:spMkLst>
        </pc:spChg>
        <pc:spChg chg="mod">
          <ac:chgData name="Owusu Ansah, Victoria" userId="b2eff32f-aa4f-4367-adb8-f6c1b3d00958" providerId="ADAL" clId="{49C89E52-A120-4967-B067-A1373A0DB98B}" dt="2023-07-07T04:25:45.961" v="258" actId="14100"/>
          <ac:spMkLst>
            <pc:docMk/>
            <pc:sldMk cId="2781894779" sldId="343"/>
            <ac:spMk id="10" creationId="{5D1C2447-52A6-1045-4747-E7264C186A1F}"/>
          </ac:spMkLst>
        </pc:spChg>
        <pc:spChg chg="mod">
          <ac:chgData name="Owusu Ansah, Victoria" userId="b2eff32f-aa4f-4367-adb8-f6c1b3d00958" providerId="ADAL" clId="{49C89E52-A120-4967-B067-A1373A0DB98B}" dt="2023-07-07T04:27:41.544" v="269" actId="21"/>
          <ac:spMkLst>
            <pc:docMk/>
            <pc:sldMk cId="2781894779" sldId="343"/>
            <ac:spMk id="11" creationId="{FAE75C40-A01E-5362-9F7E-92B20DD3702C}"/>
          </ac:spMkLst>
        </pc:spChg>
        <pc:spChg chg="mod">
          <ac:chgData name="Owusu Ansah, Victoria" userId="b2eff32f-aa4f-4367-adb8-f6c1b3d00958" providerId="ADAL" clId="{49C89E52-A120-4967-B067-A1373A0DB98B}" dt="2023-07-07T04:25:45.961" v="258" actId="14100"/>
          <ac:spMkLst>
            <pc:docMk/>
            <pc:sldMk cId="2781894779" sldId="343"/>
            <ac:spMk id="12" creationId="{AC820D52-4F3B-E796-A905-DDDEFC62D653}"/>
          </ac:spMkLst>
        </pc:spChg>
        <pc:spChg chg="mod">
          <ac:chgData name="Owusu Ansah, Victoria" userId="b2eff32f-aa4f-4367-adb8-f6c1b3d00958" providerId="ADAL" clId="{49C89E52-A120-4967-B067-A1373A0DB98B}" dt="2023-07-07T04:25:45.961" v="258" actId="14100"/>
          <ac:spMkLst>
            <pc:docMk/>
            <pc:sldMk cId="2781894779" sldId="343"/>
            <ac:spMk id="13" creationId="{7362A2F4-5AA8-A0AE-B732-7E69D7B8106A}"/>
          </ac:spMkLst>
        </pc:spChg>
        <pc:spChg chg="mod">
          <ac:chgData name="Owusu Ansah, Victoria" userId="b2eff32f-aa4f-4367-adb8-f6c1b3d00958" providerId="ADAL" clId="{49C89E52-A120-4967-B067-A1373A0DB98B}" dt="2023-07-07T04:25:45.961" v="258" actId="14100"/>
          <ac:spMkLst>
            <pc:docMk/>
            <pc:sldMk cId="2781894779" sldId="343"/>
            <ac:spMk id="14" creationId="{A68DA733-028F-F631-3121-A79B18F6639D}"/>
          </ac:spMkLst>
        </pc:spChg>
        <pc:spChg chg="mod">
          <ac:chgData name="Owusu Ansah, Victoria" userId="b2eff32f-aa4f-4367-adb8-f6c1b3d00958" providerId="ADAL" clId="{49C89E52-A120-4967-B067-A1373A0DB98B}" dt="2023-07-07T04:25:45.961" v="258" actId="14100"/>
          <ac:spMkLst>
            <pc:docMk/>
            <pc:sldMk cId="2781894779" sldId="343"/>
            <ac:spMk id="15" creationId="{7FD2A2D8-A8E9-EC74-7084-F0F8E64AFFAE}"/>
          </ac:spMkLst>
        </pc:spChg>
        <pc:spChg chg="mod">
          <ac:chgData name="Owusu Ansah, Victoria" userId="b2eff32f-aa4f-4367-adb8-f6c1b3d00958" providerId="ADAL" clId="{49C89E52-A120-4967-B067-A1373A0DB98B}" dt="2023-07-07T04:25:45.961" v="258" actId="14100"/>
          <ac:spMkLst>
            <pc:docMk/>
            <pc:sldMk cId="2781894779" sldId="343"/>
            <ac:spMk id="16" creationId="{7A7C6322-3388-7C0C-24A8-94D2A667463B}"/>
          </ac:spMkLst>
        </pc:spChg>
        <pc:spChg chg="mod">
          <ac:chgData name="Owusu Ansah, Victoria" userId="b2eff32f-aa4f-4367-adb8-f6c1b3d00958" providerId="ADAL" clId="{49C89E52-A120-4967-B067-A1373A0DB98B}" dt="2023-07-07T04:25:45.961" v="258" actId="14100"/>
          <ac:spMkLst>
            <pc:docMk/>
            <pc:sldMk cId="2781894779" sldId="343"/>
            <ac:spMk id="17" creationId="{054522C3-5733-7076-BEC8-B56D185C0548}"/>
          </ac:spMkLst>
        </pc:spChg>
        <pc:spChg chg="mod">
          <ac:chgData name="Owusu Ansah, Victoria" userId="b2eff32f-aa4f-4367-adb8-f6c1b3d00958" providerId="ADAL" clId="{49C89E52-A120-4967-B067-A1373A0DB98B}" dt="2023-07-07T04:25:45.961" v="258" actId="14100"/>
          <ac:spMkLst>
            <pc:docMk/>
            <pc:sldMk cId="2781894779" sldId="343"/>
            <ac:spMk id="18" creationId="{5F5DC83A-A435-ECDD-AFA4-4ED89227620A}"/>
          </ac:spMkLst>
        </pc:spChg>
        <pc:spChg chg="mod">
          <ac:chgData name="Owusu Ansah, Victoria" userId="b2eff32f-aa4f-4367-adb8-f6c1b3d00958" providerId="ADAL" clId="{49C89E52-A120-4967-B067-A1373A0DB98B}" dt="2023-07-07T04:25:45.961" v="258" actId="14100"/>
          <ac:spMkLst>
            <pc:docMk/>
            <pc:sldMk cId="2781894779" sldId="343"/>
            <ac:spMk id="19" creationId="{ED1CED7B-4B9D-50D9-F0F5-AB35BF0E241B}"/>
          </ac:spMkLst>
        </pc:spChg>
        <pc:spChg chg="mod">
          <ac:chgData name="Owusu Ansah, Victoria" userId="b2eff32f-aa4f-4367-adb8-f6c1b3d00958" providerId="ADAL" clId="{49C89E52-A120-4967-B067-A1373A0DB98B}" dt="2023-07-07T04:25:45.961" v="258" actId="14100"/>
          <ac:spMkLst>
            <pc:docMk/>
            <pc:sldMk cId="2781894779" sldId="343"/>
            <ac:spMk id="20" creationId="{0D8A4D61-9BE5-039A-38C2-81E16D43CE78}"/>
          </ac:spMkLst>
        </pc:spChg>
        <pc:spChg chg="mod">
          <ac:chgData name="Owusu Ansah, Victoria" userId="b2eff32f-aa4f-4367-adb8-f6c1b3d00958" providerId="ADAL" clId="{49C89E52-A120-4967-B067-A1373A0DB98B}" dt="2023-07-07T04:25:45.961" v="258" actId="14100"/>
          <ac:spMkLst>
            <pc:docMk/>
            <pc:sldMk cId="2781894779" sldId="343"/>
            <ac:spMk id="21" creationId="{F3216D21-5617-26E4-AF46-93DC8E6A81BA}"/>
          </ac:spMkLst>
        </pc:spChg>
        <pc:spChg chg="mod">
          <ac:chgData name="Owusu Ansah, Victoria" userId="b2eff32f-aa4f-4367-adb8-f6c1b3d00958" providerId="ADAL" clId="{49C89E52-A120-4967-B067-A1373A0DB98B}" dt="2023-07-07T04:25:45.961" v="258" actId="14100"/>
          <ac:spMkLst>
            <pc:docMk/>
            <pc:sldMk cId="2781894779" sldId="343"/>
            <ac:spMk id="22" creationId="{5756235C-3B3A-D536-D50B-511C02ECDA7C}"/>
          </ac:spMkLst>
        </pc:spChg>
        <pc:spChg chg="mod">
          <ac:chgData name="Owusu Ansah, Victoria" userId="b2eff32f-aa4f-4367-adb8-f6c1b3d00958" providerId="ADAL" clId="{49C89E52-A120-4967-B067-A1373A0DB98B}" dt="2023-07-07T04:25:45.961" v="258" actId="14100"/>
          <ac:spMkLst>
            <pc:docMk/>
            <pc:sldMk cId="2781894779" sldId="343"/>
            <ac:spMk id="23" creationId="{62FD443C-F8C5-D5A8-26FE-26DF9E1C16CA}"/>
          </ac:spMkLst>
        </pc:spChg>
        <pc:spChg chg="mod">
          <ac:chgData name="Owusu Ansah, Victoria" userId="b2eff32f-aa4f-4367-adb8-f6c1b3d00958" providerId="ADAL" clId="{49C89E52-A120-4967-B067-A1373A0DB98B}" dt="2023-07-07T04:25:45.961" v="258" actId="14100"/>
          <ac:spMkLst>
            <pc:docMk/>
            <pc:sldMk cId="2781894779" sldId="343"/>
            <ac:spMk id="24" creationId="{DC815C37-9AF4-468B-8A5F-727A3326188C}"/>
          </ac:spMkLst>
        </pc:spChg>
        <pc:spChg chg="mod">
          <ac:chgData name="Owusu Ansah, Victoria" userId="b2eff32f-aa4f-4367-adb8-f6c1b3d00958" providerId="ADAL" clId="{49C89E52-A120-4967-B067-A1373A0DB98B}" dt="2023-07-07T04:25:45.961" v="258" actId="14100"/>
          <ac:spMkLst>
            <pc:docMk/>
            <pc:sldMk cId="2781894779" sldId="343"/>
            <ac:spMk id="25" creationId="{16889793-913E-AA15-A647-D8D6A62B04C5}"/>
          </ac:spMkLst>
        </pc:spChg>
        <pc:spChg chg="mod">
          <ac:chgData name="Owusu Ansah, Victoria" userId="b2eff32f-aa4f-4367-adb8-f6c1b3d00958" providerId="ADAL" clId="{49C89E52-A120-4967-B067-A1373A0DB98B}" dt="2023-07-07T04:25:45.961" v="258" actId="14100"/>
          <ac:spMkLst>
            <pc:docMk/>
            <pc:sldMk cId="2781894779" sldId="343"/>
            <ac:spMk id="26" creationId="{B011B3FD-3C9F-3F53-1CC3-68665DE06648}"/>
          </ac:spMkLst>
        </pc:spChg>
        <pc:spChg chg="mod">
          <ac:chgData name="Owusu Ansah, Victoria" userId="b2eff32f-aa4f-4367-adb8-f6c1b3d00958" providerId="ADAL" clId="{49C89E52-A120-4967-B067-A1373A0DB98B}" dt="2023-07-07T04:25:45.961" v="258" actId="14100"/>
          <ac:spMkLst>
            <pc:docMk/>
            <pc:sldMk cId="2781894779" sldId="343"/>
            <ac:spMk id="27" creationId="{38142C4F-0EBA-A5DA-49A6-8C05046981C5}"/>
          </ac:spMkLst>
        </pc:spChg>
        <pc:spChg chg="mod">
          <ac:chgData name="Owusu Ansah, Victoria" userId="b2eff32f-aa4f-4367-adb8-f6c1b3d00958" providerId="ADAL" clId="{49C89E52-A120-4967-B067-A1373A0DB98B}" dt="2023-07-07T04:25:45.961" v="258" actId="14100"/>
          <ac:spMkLst>
            <pc:docMk/>
            <pc:sldMk cId="2781894779" sldId="343"/>
            <ac:spMk id="28" creationId="{C13795B3-3894-F8EC-6C97-A4E77DB2E39C}"/>
          </ac:spMkLst>
        </pc:spChg>
        <pc:spChg chg="mod">
          <ac:chgData name="Owusu Ansah, Victoria" userId="b2eff32f-aa4f-4367-adb8-f6c1b3d00958" providerId="ADAL" clId="{49C89E52-A120-4967-B067-A1373A0DB98B}" dt="2023-07-07T04:25:45.961" v="258" actId="14100"/>
          <ac:spMkLst>
            <pc:docMk/>
            <pc:sldMk cId="2781894779" sldId="343"/>
            <ac:spMk id="29" creationId="{C1B99762-DF30-F9D7-82BF-8C1CB07657A1}"/>
          </ac:spMkLst>
        </pc:spChg>
        <pc:spChg chg="mod">
          <ac:chgData name="Owusu Ansah, Victoria" userId="b2eff32f-aa4f-4367-adb8-f6c1b3d00958" providerId="ADAL" clId="{49C89E52-A120-4967-B067-A1373A0DB98B}" dt="2023-07-07T04:25:45.961" v="258" actId="14100"/>
          <ac:spMkLst>
            <pc:docMk/>
            <pc:sldMk cId="2781894779" sldId="343"/>
            <ac:spMk id="30" creationId="{1AAE8E40-22E4-D957-3515-3D1C8384382D}"/>
          </ac:spMkLst>
        </pc:spChg>
        <pc:spChg chg="mod">
          <ac:chgData name="Owusu Ansah, Victoria" userId="b2eff32f-aa4f-4367-adb8-f6c1b3d00958" providerId="ADAL" clId="{49C89E52-A120-4967-B067-A1373A0DB98B}" dt="2023-07-07T04:25:45.961" v="258" actId="14100"/>
          <ac:spMkLst>
            <pc:docMk/>
            <pc:sldMk cId="2781894779" sldId="343"/>
            <ac:spMk id="31" creationId="{CFA723F5-93CF-35AC-6FBA-E77534EA28E6}"/>
          </ac:spMkLst>
        </pc:spChg>
        <pc:spChg chg="mod">
          <ac:chgData name="Owusu Ansah, Victoria" userId="b2eff32f-aa4f-4367-adb8-f6c1b3d00958" providerId="ADAL" clId="{49C89E52-A120-4967-B067-A1373A0DB98B}" dt="2023-07-07T04:25:45.961" v="258" actId="14100"/>
          <ac:spMkLst>
            <pc:docMk/>
            <pc:sldMk cId="2781894779" sldId="343"/>
            <ac:spMk id="32" creationId="{2621F676-6C08-AC60-2D50-359F9D6216B2}"/>
          </ac:spMkLst>
        </pc:spChg>
        <pc:spChg chg="mod">
          <ac:chgData name="Owusu Ansah, Victoria" userId="b2eff32f-aa4f-4367-adb8-f6c1b3d00958" providerId="ADAL" clId="{49C89E52-A120-4967-B067-A1373A0DB98B}" dt="2023-07-07T04:25:45.961" v="258" actId="14100"/>
          <ac:spMkLst>
            <pc:docMk/>
            <pc:sldMk cId="2781894779" sldId="343"/>
            <ac:spMk id="33" creationId="{EB71E9EB-4FDA-E35C-62BE-6B376F77B443}"/>
          </ac:spMkLst>
        </pc:spChg>
        <pc:spChg chg="mod">
          <ac:chgData name="Owusu Ansah, Victoria" userId="b2eff32f-aa4f-4367-adb8-f6c1b3d00958" providerId="ADAL" clId="{49C89E52-A120-4967-B067-A1373A0DB98B}" dt="2023-07-07T04:25:45.961" v="258" actId="14100"/>
          <ac:spMkLst>
            <pc:docMk/>
            <pc:sldMk cId="2781894779" sldId="343"/>
            <ac:spMk id="34" creationId="{13B181C9-A806-ED19-1FA1-047D3A690297}"/>
          </ac:spMkLst>
        </pc:spChg>
        <pc:spChg chg="mod">
          <ac:chgData name="Owusu Ansah, Victoria" userId="b2eff32f-aa4f-4367-adb8-f6c1b3d00958" providerId="ADAL" clId="{49C89E52-A120-4967-B067-A1373A0DB98B}" dt="2023-07-07T04:25:45.961" v="258" actId="14100"/>
          <ac:spMkLst>
            <pc:docMk/>
            <pc:sldMk cId="2781894779" sldId="343"/>
            <ac:spMk id="35" creationId="{049EFB25-A65C-1BA2-D536-8E3D838C04BD}"/>
          </ac:spMkLst>
        </pc:spChg>
        <pc:spChg chg="mod">
          <ac:chgData name="Owusu Ansah, Victoria" userId="b2eff32f-aa4f-4367-adb8-f6c1b3d00958" providerId="ADAL" clId="{49C89E52-A120-4967-B067-A1373A0DB98B}" dt="2023-07-07T04:25:45.961" v="258" actId="14100"/>
          <ac:spMkLst>
            <pc:docMk/>
            <pc:sldMk cId="2781894779" sldId="343"/>
            <ac:spMk id="36" creationId="{27B28DC4-6FA8-DD8E-748E-CC5CEB9B4707}"/>
          </ac:spMkLst>
        </pc:spChg>
        <pc:spChg chg="mod">
          <ac:chgData name="Owusu Ansah, Victoria" userId="b2eff32f-aa4f-4367-adb8-f6c1b3d00958" providerId="ADAL" clId="{49C89E52-A120-4967-B067-A1373A0DB98B}" dt="2023-07-07T04:25:45.961" v="258" actId="14100"/>
          <ac:spMkLst>
            <pc:docMk/>
            <pc:sldMk cId="2781894779" sldId="343"/>
            <ac:spMk id="37" creationId="{726A28D9-4441-417A-105A-487CAE75065A}"/>
          </ac:spMkLst>
        </pc:spChg>
        <pc:spChg chg="mod">
          <ac:chgData name="Owusu Ansah, Victoria" userId="b2eff32f-aa4f-4367-adb8-f6c1b3d00958" providerId="ADAL" clId="{49C89E52-A120-4967-B067-A1373A0DB98B}" dt="2023-07-07T04:25:45.961" v="258" actId="14100"/>
          <ac:spMkLst>
            <pc:docMk/>
            <pc:sldMk cId="2781894779" sldId="343"/>
            <ac:spMk id="38" creationId="{956D1D86-83AA-822C-D75C-7602B0F84E65}"/>
          </ac:spMkLst>
        </pc:spChg>
        <pc:spChg chg="mod">
          <ac:chgData name="Owusu Ansah, Victoria" userId="b2eff32f-aa4f-4367-adb8-f6c1b3d00958" providerId="ADAL" clId="{49C89E52-A120-4967-B067-A1373A0DB98B}" dt="2023-07-07T04:25:45.961" v="258" actId="14100"/>
          <ac:spMkLst>
            <pc:docMk/>
            <pc:sldMk cId="2781894779" sldId="343"/>
            <ac:spMk id="39" creationId="{3593111E-7409-9B77-8AE7-E643BCD2C240}"/>
          </ac:spMkLst>
        </pc:spChg>
        <pc:spChg chg="mod">
          <ac:chgData name="Owusu Ansah, Victoria" userId="b2eff32f-aa4f-4367-adb8-f6c1b3d00958" providerId="ADAL" clId="{49C89E52-A120-4967-B067-A1373A0DB98B}" dt="2023-07-07T04:25:45.961" v="258" actId="14100"/>
          <ac:spMkLst>
            <pc:docMk/>
            <pc:sldMk cId="2781894779" sldId="343"/>
            <ac:spMk id="40" creationId="{1B246ED0-1942-3787-A807-9BCB41B3C151}"/>
          </ac:spMkLst>
        </pc:spChg>
        <pc:spChg chg="mod">
          <ac:chgData name="Owusu Ansah, Victoria" userId="b2eff32f-aa4f-4367-adb8-f6c1b3d00958" providerId="ADAL" clId="{49C89E52-A120-4967-B067-A1373A0DB98B}" dt="2023-07-07T04:25:45.961" v="258" actId="14100"/>
          <ac:spMkLst>
            <pc:docMk/>
            <pc:sldMk cId="2781894779" sldId="343"/>
            <ac:spMk id="41" creationId="{F685CF73-D063-7F8E-9ADF-A64D38D51068}"/>
          </ac:spMkLst>
        </pc:spChg>
        <pc:spChg chg="mod">
          <ac:chgData name="Owusu Ansah, Victoria" userId="b2eff32f-aa4f-4367-adb8-f6c1b3d00958" providerId="ADAL" clId="{49C89E52-A120-4967-B067-A1373A0DB98B}" dt="2023-07-07T04:25:45.961" v="258" actId="14100"/>
          <ac:spMkLst>
            <pc:docMk/>
            <pc:sldMk cId="2781894779" sldId="343"/>
            <ac:spMk id="42" creationId="{1757AFD9-8420-CD9D-8430-124C0DB756D2}"/>
          </ac:spMkLst>
        </pc:spChg>
        <pc:spChg chg="mod">
          <ac:chgData name="Owusu Ansah, Victoria" userId="b2eff32f-aa4f-4367-adb8-f6c1b3d00958" providerId="ADAL" clId="{49C89E52-A120-4967-B067-A1373A0DB98B}" dt="2023-07-07T04:25:45.961" v="258" actId="14100"/>
          <ac:spMkLst>
            <pc:docMk/>
            <pc:sldMk cId="2781894779" sldId="343"/>
            <ac:spMk id="43" creationId="{B970E512-3FC6-4D1A-81D4-D8D2514446E7}"/>
          </ac:spMkLst>
        </pc:spChg>
        <pc:spChg chg="mod">
          <ac:chgData name="Owusu Ansah, Victoria" userId="b2eff32f-aa4f-4367-adb8-f6c1b3d00958" providerId="ADAL" clId="{49C89E52-A120-4967-B067-A1373A0DB98B}" dt="2023-07-07T04:25:45.961" v="258" actId="14100"/>
          <ac:spMkLst>
            <pc:docMk/>
            <pc:sldMk cId="2781894779" sldId="343"/>
            <ac:spMk id="44" creationId="{CC87B4B4-1C08-F9A7-F56C-E2580585AF48}"/>
          </ac:spMkLst>
        </pc:spChg>
        <pc:spChg chg="mod">
          <ac:chgData name="Owusu Ansah, Victoria" userId="b2eff32f-aa4f-4367-adb8-f6c1b3d00958" providerId="ADAL" clId="{49C89E52-A120-4967-B067-A1373A0DB98B}" dt="2023-07-07T04:25:45.961" v="258" actId="14100"/>
          <ac:spMkLst>
            <pc:docMk/>
            <pc:sldMk cId="2781894779" sldId="343"/>
            <ac:spMk id="45" creationId="{67549D18-078D-A5A6-11F3-18107BCD5537}"/>
          </ac:spMkLst>
        </pc:spChg>
        <pc:spChg chg="mod">
          <ac:chgData name="Owusu Ansah, Victoria" userId="b2eff32f-aa4f-4367-adb8-f6c1b3d00958" providerId="ADAL" clId="{49C89E52-A120-4967-B067-A1373A0DB98B}" dt="2023-07-07T04:25:45.961" v="258" actId="14100"/>
          <ac:spMkLst>
            <pc:docMk/>
            <pc:sldMk cId="2781894779" sldId="343"/>
            <ac:spMk id="46" creationId="{6F2C3F6D-24D8-86CA-3FD3-88328FC62E41}"/>
          </ac:spMkLst>
        </pc:spChg>
        <pc:spChg chg="mod">
          <ac:chgData name="Owusu Ansah, Victoria" userId="b2eff32f-aa4f-4367-adb8-f6c1b3d00958" providerId="ADAL" clId="{49C89E52-A120-4967-B067-A1373A0DB98B}" dt="2023-07-07T04:25:45.961" v="258" actId="14100"/>
          <ac:spMkLst>
            <pc:docMk/>
            <pc:sldMk cId="2781894779" sldId="343"/>
            <ac:spMk id="47" creationId="{878A61D8-F7D2-AF26-359F-240042D341A4}"/>
          </ac:spMkLst>
        </pc:spChg>
        <pc:spChg chg="mod">
          <ac:chgData name="Owusu Ansah, Victoria" userId="b2eff32f-aa4f-4367-adb8-f6c1b3d00958" providerId="ADAL" clId="{49C89E52-A120-4967-B067-A1373A0DB98B}" dt="2023-07-07T04:25:45.961" v="258" actId="14100"/>
          <ac:spMkLst>
            <pc:docMk/>
            <pc:sldMk cId="2781894779" sldId="343"/>
            <ac:spMk id="48" creationId="{FB06D97B-2976-D707-1BC7-934C735ED94C}"/>
          </ac:spMkLst>
        </pc:spChg>
        <pc:spChg chg="mod">
          <ac:chgData name="Owusu Ansah, Victoria" userId="b2eff32f-aa4f-4367-adb8-f6c1b3d00958" providerId="ADAL" clId="{49C89E52-A120-4967-B067-A1373A0DB98B}" dt="2023-07-07T04:25:45.961" v="258" actId="14100"/>
          <ac:spMkLst>
            <pc:docMk/>
            <pc:sldMk cId="2781894779" sldId="343"/>
            <ac:spMk id="49" creationId="{633055CE-48AA-F909-3107-35C25F95DA78}"/>
          </ac:spMkLst>
        </pc:spChg>
        <pc:spChg chg="mod">
          <ac:chgData name="Owusu Ansah, Victoria" userId="b2eff32f-aa4f-4367-adb8-f6c1b3d00958" providerId="ADAL" clId="{49C89E52-A120-4967-B067-A1373A0DB98B}" dt="2023-07-07T04:25:45.961" v="258" actId="14100"/>
          <ac:spMkLst>
            <pc:docMk/>
            <pc:sldMk cId="2781894779" sldId="343"/>
            <ac:spMk id="50" creationId="{30F1DCF9-CB8C-A654-FBA0-FD1E72EA8352}"/>
          </ac:spMkLst>
        </pc:spChg>
        <pc:spChg chg="mod">
          <ac:chgData name="Owusu Ansah, Victoria" userId="b2eff32f-aa4f-4367-adb8-f6c1b3d00958" providerId="ADAL" clId="{49C89E52-A120-4967-B067-A1373A0DB98B}" dt="2023-07-07T04:25:45.961" v="258" actId="14100"/>
          <ac:spMkLst>
            <pc:docMk/>
            <pc:sldMk cId="2781894779" sldId="343"/>
            <ac:spMk id="51" creationId="{1F9E51AF-8386-5421-DD7A-F6DCF56C1820}"/>
          </ac:spMkLst>
        </pc:spChg>
        <pc:spChg chg="mod">
          <ac:chgData name="Owusu Ansah, Victoria" userId="b2eff32f-aa4f-4367-adb8-f6c1b3d00958" providerId="ADAL" clId="{49C89E52-A120-4967-B067-A1373A0DB98B}" dt="2023-07-07T04:25:45.961" v="258" actId="14100"/>
          <ac:spMkLst>
            <pc:docMk/>
            <pc:sldMk cId="2781894779" sldId="343"/>
            <ac:spMk id="52" creationId="{408CDAE7-C39E-03E2-FF51-BD5372F9AE90}"/>
          </ac:spMkLst>
        </pc:spChg>
        <pc:spChg chg="mod">
          <ac:chgData name="Owusu Ansah, Victoria" userId="b2eff32f-aa4f-4367-adb8-f6c1b3d00958" providerId="ADAL" clId="{49C89E52-A120-4967-B067-A1373A0DB98B}" dt="2023-07-07T04:25:45.961" v="258" actId="14100"/>
          <ac:spMkLst>
            <pc:docMk/>
            <pc:sldMk cId="2781894779" sldId="343"/>
            <ac:spMk id="53" creationId="{1B35E6A4-BEDE-D021-DFC9-8FDF81631645}"/>
          </ac:spMkLst>
        </pc:spChg>
        <pc:spChg chg="mod">
          <ac:chgData name="Owusu Ansah, Victoria" userId="b2eff32f-aa4f-4367-adb8-f6c1b3d00958" providerId="ADAL" clId="{49C89E52-A120-4967-B067-A1373A0DB98B}" dt="2023-07-07T04:25:45.961" v="258" actId="14100"/>
          <ac:spMkLst>
            <pc:docMk/>
            <pc:sldMk cId="2781894779" sldId="343"/>
            <ac:spMk id="54" creationId="{13D25A04-6317-31C7-DC68-18C476742A84}"/>
          </ac:spMkLst>
        </pc:spChg>
        <pc:spChg chg="mod">
          <ac:chgData name="Owusu Ansah, Victoria" userId="b2eff32f-aa4f-4367-adb8-f6c1b3d00958" providerId="ADAL" clId="{49C89E52-A120-4967-B067-A1373A0DB98B}" dt="2023-07-07T04:25:45.961" v="258" actId="14100"/>
          <ac:spMkLst>
            <pc:docMk/>
            <pc:sldMk cId="2781894779" sldId="343"/>
            <ac:spMk id="55" creationId="{275B01BC-D81D-FFAC-2B4E-201CEBAAEE88}"/>
          </ac:spMkLst>
        </pc:spChg>
        <pc:spChg chg="mod">
          <ac:chgData name="Owusu Ansah, Victoria" userId="b2eff32f-aa4f-4367-adb8-f6c1b3d00958" providerId="ADAL" clId="{49C89E52-A120-4967-B067-A1373A0DB98B}" dt="2023-07-07T04:25:45.961" v="258" actId="14100"/>
          <ac:spMkLst>
            <pc:docMk/>
            <pc:sldMk cId="2781894779" sldId="343"/>
            <ac:spMk id="56" creationId="{4E0C2548-3665-F756-73A9-8900B121874C}"/>
          </ac:spMkLst>
        </pc:spChg>
        <pc:spChg chg="mod">
          <ac:chgData name="Owusu Ansah, Victoria" userId="b2eff32f-aa4f-4367-adb8-f6c1b3d00958" providerId="ADAL" clId="{49C89E52-A120-4967-B067-A1373A0DB98B}" dt="2023-07-07T04:25:45.961" v="258" actId="14100"/>
          <ac:spMkLst>
            <pc:docMk/>
            <pc:sldMk cId="2781894779" sldId="343"/>
            <ac:spMk id="57" creationId="{92BB40B1-AC37-1269-BD54-2862A59137B0}"/>
          </ac:spMkLst>
        </pc:spChg>
        <pc:spChg chg="mod">
          <ac:chgData name="Owusu Ansah, Victoria" userId="b2eff32f-aa4f-4367-adb8-f6c1b3d00958" providerId="ADAL" clId="{49C89E52-A120-4967-B067-A1373A0DB98B}" dt="2023-07-07T04:25:45.961" v="258" actId="14100"/>
          <ac:spMkLst>
            <pc:docMk/>
            <pc:sldMk cId="2781894779" sldId="343"/>
            <ac:spMk id="58" creationId="{C4E865F2-8BEA-AE1B-AAD6-8700B63E43D3}"/>
          </ac:spMkLst>
        </pc:spChg>
        <pc:spChg chg="mod">
          <ac:chgData name="Owusu Ansah, Victoria" userId="b2eff32f-aa4f-4367-adb8-f6c1b3d00958" providerId="ADAL" clId="{49C89E52-A120-4967-B067-A1373A0DB98B}" dt="2023-07-07T04:25:45.961" v="258" actId="14100"/>
          <ac:spMkLst>
            <pc:docMk/>
            <pc:sldMk cId="2781894779" sldId="343"/>
            <ac:spMk id="59" creationId="{5B71445D-E379-0F15-2C30-BC3CF77B7794}"/>
          </ac:spMkLst>
        </pc:spChg>
        <pc:spChg chg="mod">
          <ac:chgData name="Owusu Ansah, Victoria" userId="b2eff32f-aa4f-4367-adb8-f6c1b3d00958" providerId="ADAL" clId="{49C89E52-A120-4967-B067-A1373A0DB98B}" dt="2023-07-07T04:25:45.961" v="258" actId="14100"/>
          <ac:spMkLst>
            <pc:docMk/>
            <pc:sldMk cId="2781894779" sldId="343"/>
            <ac:spMk id="60" creationId="{B06B1AA5-EA22-C705-BE29-76C0221B49A1}"/>
          </ac:spMkLst>
        </pc:spChg>
        <pc:spChg chg="mod">
          <ac:chgData name="Owusu Ansah, Victoria" userId="b2eff32f-aa4f-4367-adb8-f6c1b3d00958" providerId="ADAL" clId="{49C89E52-A120-4967-B067-A1373A0DB98B}" dt="2023-07-07T04:25:45.961" v="258" actId="14100"/>
          <ac:spMkLst>
            <pc:docMk/>
            <pc:sldMk cId="2781894779" sldId="343"/>
            <ac:spMk id="61" creationId="{6A6C943E-D92C-C600-731C-8F4060BBF1F0}"/>
          </ac:spMkLst>
        </pc:spChg>
        <pc:spChg chg="mod">
          <ac:chgData name="Owusu Ansah, Victoria" userId="b2eff32f-aa4f-4367-adb8-f6c1b3d00958" providerId="ADAL" clId="{49C89E52-A120-4967-B067-A1373A0DB98B}" dt="2023-07-07T04:25:45.961" v="258" actId="14100"/>
          <ac:spMkLst>
            <pc:docMk/>
            <pc:sldMk cId="2781894779" sldId="343"/>
            <ac:spMk id="62" creationId="{30E30EA6-08F4-455E-ECA4-22120CABEE9C}"/>
          </ac:spMkLst>
        </pc:spChg>
        <pc:spChg chg="mod">
          <ac:chgData name="Owusu Ansah, Victoria" userId="b2eff32f-aa4f-4367-adb8-f6c1b3d00958" providerId="ADAL" clId="{49C89E52-A120-4967-B067-A1373A0DB98B}" dt="2023-07-07T04:25:45.961" v="258" actId="14100"/>
          <ac:spMkLst>
            <pc:docMk/>
            <pc:sldMk cId="2781894779" sldId="343"/>
            <ac:spMk id="63" creationId="{C8B28009-5F87-202B-371E-1C23E516D22D}"/>
          </ac:spMkLst>
        </pc:spChg>
        <pc:spChg chg="mod">
          <ac:chgData name="Owusu Ansah, Victoria" userId="b2eff32f-aa4f-4367-adb8-f6c1b3d00958" providerId="ADAL" clId="{49C89E52-A120-4967-B067-A1373A0DB98B}" dt="2023-07-07T04:25:45.961" v="258" actId="14100"/>
          <ac:spMkLst>
            <pc:docMk/>
            <pc:sldMk cId="2781894779" sldId="343"/>
            <ac:spMk id="1024" creationId="{1DBB2BD1-98C8-EEFD-9B23-B05FF8B15629}"/>
          </ac:spMkLst>
        </pc:spChg>
        <pc:spChg chg="mod">
          <ac:chgData name="Owusu Ansah, Victoria" userId="b2eff32f-aa4f-4367-adb8-f6c1b3d00958" providerId="ADAL" clId="{49C89E52-A120-4967-B067-A1373A0DB98B}" dt="2023-07-07T04:25:45.961" v="258" actId="14100"/>
          <ac:spMkLst>
            <pc:docMk/>
            <pc:sldMk cId="2781894779" sldId="343"/>
            <ac:spMk id="1025" creationId="{E20A3920-D736-4183-7E6F-B0B3C40FE82C}"/>
          </ac:spMkLst>
        </pc:spChg>
        <pc:spChg chg="mod">
          <ac:chgData name="Owusu Ansah, Victoria" userId="b2eff32f-aa4f-4367-adb8-f6c1b3d00958" providerId="ADAL" clId="{49C89E52-A120-4967-B067-A1373A0DB98B}" dt="2023-07-07T04:25:45.961" v="258" actId="14100"/>
          <ac:spMkLst>
            <pc:docMk/>
            <pc:sldMk cId="2781894779" sldId="343"/>
            <ac:spMk id="1026" creationId="{69407CD4-AF87-9D93-E97C-09E8674A7C66}"/>
          </ac:spMkLst>
        </pc:spChg>
        <pc:spChg chg="mod">
          <ac:chgData name="Owusu Ansah, Victoria" userId="b2eff32f-aa4f-4367-adb8-f6c1b3d00958" providerId="ADAL" clId="{49C89E52-A120-4967-B067-A1373A0DB98B}" dt="2023-07-07T04:25:45.961" v="258" actId="14100"/>
          <ac:spMkLst>
            <pc:docMk/>
            <pc:sldMk cId="2781894779" sldId="343"/>
            <ac:spMk id="1027" creationId="{CB38201A-7E29-9ECA-E108-0E98DD418CE1}"/>
          </ac:spMkLst>
        </pc:spChg>
        <pc:spChg chg="mod">
          <ac:chgData name="Owusu Ansah, Victoria" userId="b2eff32f-aa4f-4367-adb8-f6c1b3d00958" providerId="ADAL" clId="{49C89E52-A120-4967-B067-A1373A0DB98B}" dt="2023-07-07T04:25:45.961" v="258" actId="14100"/>
          <ac:spMkLst>
            <pc:docMk/>
            <pc:sldMk cId="2781894779" sldId="343"/>
            <ac:spMk id="1028" creationId="{4E9E0C40-1144-BC58-C3BD-A6D1E34FC0A8}"/>
          </ac:spMkLst>
        </pc:spChg>
        <pc:spChg chg="mod">
          <ac:chgData name="Owusu Ansah, Victoria" userId="b2eff32f-aa4f-4367-adb8-f6c1b3d00958" providerId="ADAL" clId="{49C89E52-A120-4967-B067-A1373A0DB98B}" dt="2023-07-07T04:25:45.961" v="258" actId="14100"/>
          <ac:spMkLst>
            <pc:docMk/>
            <pc:sldMk cId="2781894779" sldId="343"/>
            <ac:spMk id="1029" creationId="{E2289034-2247-F0D5-2F43-68E93C9639CB}"/>
          </ac:spMkLst>
        </pc:spChg>
        <pc:spChg chg="mod">
          <ac:chgData name="Owusu Ansah, Victoria" userId="b2eff32f-aa4f-4367-adb8-f6c1b3d00958" providerId="ADAL" clId="{49C89E52-A120-4967-B067-A1373A0DB98B}" dt="2023-07-07T04:25:45.961" v="258" actId="14100"/>
          <ac:spMkLst>
            <pc:docMk/>
            <pc:sldMk cId="2781894779" sldId="343"/>
            <ac:spMk id="1030" creationId="{C4F61088-047B-EED2-D1F1-80C84B78E522}"/>
          </ac:spMkLst>
        </pc:spChg>
        <pc:spChg chg="mod">
          <ac:chgData name="Owusu Ansah, Victoria" userId="b2eff32f-aa4f-4367-adb8-f6c1b3d00958" providerId="ADAL" clId="{49C89E52-A120-4967-B067-A1373A0DB98B}" dt="2023-07-07T04:25:45.961" v="258" actId="14100"/>
          <ac:spMkLst>
            <pc:docMk/>
            <pc:sldMk cId="2781894779" sldId="343"/>
            <ac:spMk id="1031" creationId="{3DD25967-5548-8C47-3685-60A752A4A8BD}"/>
          </ac:spMkLst>
        </pc:spChg>
        <pc:spChg chg="mod">
          <ac:chgData name="Owusu Ansah, Victoria" userId="b2eff32f-aa4f-4367-adb8-f6c1b3d00958" providerId="ADAL" clId="{49C89E52-A120-4967-B067-A1373A0DB98B}" dt="2023-07-07T04:25:45.961" v="258" actId="14100"/>
          <ac:spMkLst>
            <pc:docMk/>
            <pc:sldMk cId="2781894779" sldId="343"/>
            <ac:spMk id="1032" creationId="{14353862-B345-559C-9DA5-6D7525977868}"/>
          </ac:spMkLst>
        </pc:spChg>
        <pc:spChg chg="mod">
          <ac:chgData name="Owusu Ansah, Victoria" userId="b2eff32f-aa4f-4367-adb8-f6c1b3d00958" providerId="ADAL" clId="{49C89E52-A120-4967-B067-A1373A0DB98B}" dt="2023-07-07T04:25:45.961" v="258" actId="14100"/>
          <ac:spMkLst>
            <pc:docMk/>
            <pc:sldMk cId="2781894779" sldId="343"/>
            <ac:spMk id="1033" creationId="{387D4FFB-7B11-416D-9AE5-F0311438B974}"/>
          </ac:spMkLst>
        </pc:spChg>
        <pc:spChg chg="mod">
          <ac:chgData name="Owusu Ansah, Victoria" userId="b2eff32f-aa4f-4367-adb8-f6c1b3d00958" providerId="ADAL" clId="{49C89E52-A120-4967-B067-A1373A0DB98B}" dt="2023-07-07T04:25:45.961" v="258" actId="14100"/>
          <ac:spMkLst>
            <pc:docMk/>
            <pc:sldMk cId="2781894779" sldId="343"/>
            <ac:spMk id="1034" creationId="{057E6BDF-779E-6EBE-DD4B-8265A040B262}"/>
          </ac:spMkLst>
        </pc:spChg>
        <pc:spChg chg="mod">
          <ac:chgData name="Owusu Ansah, Victoria" userId="b2eff32f-aa4f-4367-adb8-f6c1b3d00958" providerId="ADAL" clId="{49C89E52-A120-4967-B067-A1373A0DB98B}" dt="2023-07-07T04:25:45.961" v="258" actId="14100"/>
          <ac:spMkLst>
            <pc:docMk/>
            <pc:sldMk cId="2781894779" sldId="343"/>
            <ac:spMk id="1035" creationId="{D816742E-6789-13E0-E41D-864B332EFED0}"/>
          </ac:spMkLst>
        </pc:spChg>
        <pc:spChg chg="mod">
          <ac:chgData name="Owusu Ansah, Victoria" userId="b2eff32f-aa4f-4367-adb8-f6c1b3d00958" providerId="ADAL" clId="{49C89E52-A120-4967-B067-A1373A0DB98B}" dt="2023-07-07T04:25:45.961" v="258" actId="14100"/>
          <ac:spMkLst>
            <pc:docMk/>
            <pc:sldMk cId="2781894779" sldId="343"/>
            <ac:spMk id="1036" creationId="{C102EB5D-9A4C-8B75-28DE-680ED41865FD}"/>
          </ac:spMkLst>
        </pc:spChg>
        <pc:spChg chg="mod">
          <ac:chgData name="Owusu Ansah, Victoria" userId="b2eff32f-aa4f-4367-adb8-f6c1b3d00958" providerId="ADAL" clId="{49C89E52-A120-4967-B067-A1373A0DB98B}" dt="2023-07-07T04:25:45.961" v="258" actId="14100"/>
          <ac:spMkLst>
            <pc:docMk/>
            <pc:sldMk cId="2781894779" sldId="343"/>
            <ac:spMk id="1037" creationId="{77C974F2-3E3F-59D6-7B66-D3FDF2F7188A}"/>
          </ac:spMkLst>
        </pc:spChg>
        <pc:spChg chg="mod">
          <ac:chgData name="Owusu Ansah, Victoria" userId="b2eff32f-aa4f-4367-adb8-f6c1b3d00958" providerId="ADAL" clId="{49C89E52-A120-4967-B067-A1373A0DB98B}" dt="2023-07-07T04:25:45.961" v="258" actId="14100"/>
          <ac:spMkLst>
            <pc:docMk/>
            <pc:sldMk cId="2781894779" sldId="343"/>
            <ac:spMk id="1038" creationId="{5C4B8D7F-C69C-DC3B-0CAF-25ECB1CC9CF6}"/>
          </ac:spMkLst>
        </pc:spChg>
        <pc:spChg chg="mod">
          <ac:chgData name="Owusu Ansah, Victoria" userId="b2eff32f-aa4f-4367-adb8-f6c1b3d00958" providerId="ADAL" clId="{49C89E52-A120-4967-B067-A1373A0DB98B}" dt="2023-07-07T04:25:45.961" v="258" actId="14100"/>
          <ac:spMkLst>
            <pc:docMk/>
            <pc:sldMk cId="2781894779" sldId="343"/>
            <ac:spMk id="1039" creationId="{76C7162C-4CDA-6FF3-7DD3-AFBAB0A7A21D}"/>
          </ac:spMkLst>
        </pc:spChg>
        <pc:spChg chg="mod">
          <ac:chgData name="Owusu Ansah, Victoria" userId="b2eff32f-aa4f-4367-adb8-f6c1b3d00958" providerId="ADAL" clId="{49C89E52-A120-4967-B067-A1373A0DB98B}" dt="2023-07-07T04:25:45.961" v="258" actId="14100"/>
          <ac:spMkLst>
            <pc:docMk/>
            <pc:sldMk cId="2781894779" sldId="343"/>
            <ac:spMk id="1040" creationId="{82CAC1B1-2F8F-A879-E9E2-66E633BD1510}"/>
          </ac:spMkLst>
        </pc:spChg>
        <pc:spChg chg="mod">
          <ac:chgData name="Owusu Ansah, Victoria" userId="b2eff32f-aa4f-4367-adb8-f6c1b3d00958" providerId="ADAL" clId="{49C89E52-A120-4967-B067-A1373A0DB98B}" dt="2023-07-07T04:25:45.961" v="258" actId="14100"/>
          <ac:spMkLst>
            <pc:docMk/>
            <pc:sldMk cId="2781894779" sldId="343"/>
            <ac:spMk id="1041" creationId="{A6597DBC-D996-1EEE-DD9A-4459AE119C4E}"/>
          </ac:spMkLst>
        </pc:spChg>
        <pc:spChg chg="mod">
          <ac:chgData name="Owusu Ansah, Victoria" userId="b2eff32f-aa4f-4367-adb8-f6c1b3d00958" providerId="ADAL" clId="{49C89E52-A120-4967-B067-A1373A0DB98B}" dt="2023-07-07T04:25:45.961" v="258" actId="14100"/>
          <ac:spMkLst>
            <pc:docMk/>
            <pc:sldMk cId="2781894779" sldId="343"/>
            <ac:spMk id="1042" creationId="{4519F2F9-6A71-3E8A-7D9C-794741046C8B}"/>
          </ac:spMkLst>
        </pc:spChg>
        <pc:spChg chg="mod">
          <ac:chgData name="Owusu Ansah, Victoria" userId="b2eff32f-aa4f-4367-adb8-f6c1b3d00958" providerId="ADAL" clId="{49C89E52-A120-4967-B067-A1373A0DB98B}" dt="2023-07-07T04:25:45.961" v="258" actId="14100"/>
          <ac:spMkLst>
            <pc:docMk/>
            <pc:sldMk cId="2781894779" sldId="343"/>
            <ac:spMk id="1043" creationId="{64087881-91CC-0D0F-8F83-14298D3C5EFD}"/>
          </ac:spMkLst>
        </pc:spChg>
        <pc:spChg chg="mod">
          <ac:chgData name="Owusu Ansah, Victoria" userId="b2eff32f-aa4f-4367-adb8-f6c1b3d00958" providerId="ADAL" clId="{49C89E52-A120-4967-B067-A1373A0DB98B}" dt="2023-07-07T04:25:45.961" v="258" actId="14100"/>
          <ac:spMkLst>
            <pc:docMk/>
            <pc:sldMk cId="2781894779" sldId="343"/>
            <ac:spMk id="1044" creationId="{ED10847C-4C38-344E-D3B0-6556893FC17F}"/>
          </ac:spMkLst>
        </pc:spChg>
        <pc:spChg chg="mod">
          <ac:chgData name="Owusu Ansah, Victoria" userId="b2eff32f-aa4f-4367-adb8-f6c1b3d00958" providerId="ADAL" clId="{49C89E52-A120-4967-B067-A1373A0DB98B}" dt="2023-07-07T04:25:45.961" v="258" actId="14100"/>
          <ac:spMkLst>
            <pc:docMk/>
            <pc:sldMk cId="2781894779" sldId="343"/>
            <ac:spMk id="1045" creationId="{7C7E89C4-06B3-D9F7-2B9D-EEEBDDEB8160}"/>
          </ac:spMkLst>
        </pc:spChg>
        <pc:spChg chg="mod">
          <ac:chgData name="Owusu Ansah, Victoria" userId="b2eff32f-aa4f-4367-adb8-f6c1b3d00958" providerId="ADAL" clId="{49C89E52-A120-4967-B067-A1373A0DB98B}" dt="2023-07-07T04:26:12.189" v="261" actId="20577"/>
          <ac:spMkLst>
            <pc:docMk/>
            <pc:sldMk cId="2781894779" sldId="343"/>
            <ac:spMk id="1046" creationId="{8A57591F-F75D-FBB3-BD7E-757A1AFC2F44}"/>
          </ac:spMkLst>
        </pc:spChg>
        <pc:spChg chg="mod">
          <ac:chgData name="Owusu Ansah, Victoria" userId="b2eff32f-aa4f-4367-adb8-f6c1b3d00958" providerId="ADAL" clId="{49C89E52-A120-4967-B067-A1373A0DB98B}" dt="2023-07-07T04:25:45.961" v="258" actId="14100"/>
          <ac:spMkLst>
            <pc:docMk/>
            <pc:sldMk cId="2781894779" sldId="343"/>
            <ac:spMk id="1047" creationId="{F42D30B5-9C06-46A5-0775-251F80217797}"/>
          </ac:spMkLst>
        </pc:spChg>
        <pc:spChg chg="mod">
          <ac:chgData name="Owusu Ansah, Victoria" userId="b2eff32f-aa4f-4367-adb8-f6c1b3d00958" providerId="ADAL" clId="{49C89E52-A120-4967-B067-A1373A0DB98B}" dt="2023-07-07T04:25:45.961" v="258" actId="14100"/>
          <ac:spMkLst>
            <pc:docMk/>
            <pc:sldMk cId="2781894779" sldId="343"/>
            <ac:spMk id="1048" creationId="{F6168DFC-C421-0D01-87B9-C5E227606A63}"/>
          </ac:spMkLst>
        </pc:spChg>
        <pc:spChg chg="mod">
          <ac:chgData name="Owusu Ansah, Victoria" userId="b2eff32f-aa4f-4367-adb8-f6c1b3d00958" providerId="ADAL" clId="{49C89E52-A120-4967-B067-A1373A0DB98B}" dt="2023-07-07T04:25:45.961" v="258" actId="14100"/>
          <ac:spMkLst>
            <pc:docMk/>
            <pc:sldMk cId="2781894779" sldId="343"/>
            <ac:spMk id="1049" creationId="{83E785DA-907E-1736-B4B4-E080941C6F61}"/>
          </ac:spMkLst>
        </pc:spChg>
        <pc:spChg chg="mod">
          <ac:chgData name="Owusu Ansah, Victoria" userId="b2eff32f-aa4f-4367-adb8-f6c1b3d00958" providerId="ADAL" clId="{49C89E52-A120-4967-B067-A1373A0DB98B}" dt="2023-07-07T04:25:45.961" v="258" actId="14100"/>
          <ac:spMkLst>
            <pc:docMk/>
            <pc:sldMk cId="2781894779" sldId="343"/>
            <ac:spMk id="1050" creationId="{24166C5D-C2BE-01E0-1C6C-F33A5D0F6B1A}"/>
          </ac:spMkLst>
        </pc:spChg>
        <pc:spChg chg="mod">
          <ac:chgData name="Owusu Ansah, Victoria" userId="b2eff32f-aa4f-4367-adb8-f6c1b3d00958" providerId="ADAL" clId="{49C89E52-A120-4967-B067-A1373A0DB98B}" dt="2023-07-07T04:25:45.961" v="258" actId="14100"/>
          <ac:spMkLst>
            <pc:docMk/>
            <pc:sldMk cId="2781894779" sldId="343"/>
            <ac:spMk id="1051" creationId="{D013FFAD-DA2B-32C0-4DD6-817C968B38FF}"/>
          </ac:spMkLst>
        </pc:spChg>
        <pc:spChg chg="mod">
          <ac:chgData name="Owusu Ansah, Victoria" userId="b2eff32f-aa4f-4367-adb8-f6c1b3d00958" providerId="ADAL" clId="{49C89E52-A120-4967-B067-A1373A0DB98B}" dt="2023-07-07T04:25:45.961" v="258" actId="14100"/>
          <ac:spMkLst>
            <pc:docMk/>
            <pc:sldMk cId="2781894779" sldId="343"/>
            <ac:spMk id="1052" creationId="{6A566867-995C-2F11-CD96-D297719677D8}"/>
          </ac:spMkLst>
        </pc:spChg>
        <pc:spChg chg="mod">
          <ac:chgData name="Owusu Ansah, Victoria" userId="b2eff32f-aa4f-4367-adb8-f6c1b3d00958" providerId="ADAL" clId="{49C89E52-A120-4967-B067-A1373A0DB98B}" dt="2023-07-07T04:25:45.961" v="258" actId="14100"/>
          <ac:spMkLst>
            <pc:docMk/>
            <pc:sldMk cId="2781894779" sldId="343"/>
            <ac:spMk id="1053" creationId="{DB0A3F68-8BF1-3B64-13EE-FCB872070C9D}"/>
          </ac:spMkLst>
        </pc:spChg>
        <pc:spChg chg="mod">
          <ac:chgData name="Owusu Ansah, Victoria" userId="b2eff32f-aa4f-4367-adb8-f6c1b3d00958" providerId="ADAL" clId="{49C89E52-A120-4967-B067-A1373A0DB98B}" dt="2023-07-07T04:25:45.961" v="258" actId="14100"/>
          <ac:spMkLst>
            <pc:docMk/>
            <pc:sldMk cId="2781894779" sldId="343"/>
            <ac:spMk id="1054" creationId="{D8807090-8229-2CAC-3352-594FB2A7D9AF}"/>
          </ac:spMkLst>
        </pc:spChg>
        <pc:spChg chg="mod">
          <ac:chgData name="Owusu Ansah, Victoria" userId="b2eff32f-aa4f-4367-adb8-f6c1b3d00958" providerId="ADAL" clId="{49C89E52-A120-4967-B067-A1373A0DB98B}" dt="2023-07-07T04:25:45.961" v="258" actId="14100"/>
          <ac:spMkLst>
            <pc:docMk/>
            <pc:sldMk cId="2781894779" sldId="343"/>
            <ac:spMk id="1055" creationId="{9FFA0EEB-FD1D-87DF-DC64-FB741CAA26BC}"/>
          </ac:spMkLst>
        </pc:spChg>
        <pc:spChg chg="mod">
          <ac:chgData name="Owusu Ansah, Victoria" userId="b2eff32f-aa4f-4367-adb8-f6c1b3d00958" providerId="ADAL" clId="{49C89E52-A120-4967-B067-A1373A0DB98B}" dt="2023-07-07T04:25:45.961" v="258" actId="14100"/>
          <ac:spMkLst>
            <pc:docMk/>
            <pc:sldMk cId="2781894779" sldId="343"/>
            <ac:spMk id="1056" creationId="{875516FD-A9F0-B13A-B02E-6D0BE611196A}"/>
          </ac:spMkLst>
        </pc:spChg>
        <pc:spChg chg="mod">
          <ac:chgData name="Owusu Ansah, Victoria" userId="b2eff32f-aa4f-4367-adb8-f6c1b3d00958" providerId="ADAL" clId="{49C89E52-A120-4967-B067-A1373A0DB98B}" dt="2023-07-07T04:25:45.961" v="258" actId="14100"/>
          <ac:spMkLst>
            <pc:docMk/>
            <pc:sldMk cId="2781894779" sldId="343"/>
            <ac:spMk id="1057" creationId="{B8CF743E-AD3E-908E-93ED-157D7CB73EF5}"/>
          </ac:spMkLst>
        </pc:spChg>
        <pc:spChg chg="mod">
          <ac:chgData name="Owusu Ansah, Victoria" userId="b2eff32f-aa4f-4367-adb8-f6c1b3d00958" providerId="ADAL" clId="{49C89E52-A120-4967-B067-A1373A0DB98B}" dt="2023-07-07T04:25:45.961" v="258" actId="14100"/>
          <ac:spMkLst>
            <pc:docMk/>
            <pc:sldMk cId="2781894779" sldId="343"/>
            <ac:spMk id="1058" creationId="{DD62F632-59E1-3F0A-CDEB-06E3DA5CA1A4}"/>
          </ac:spMkLst>
        </pc:spChg>
        <pc:spChg chg="mod">
          <ac:chgData name="Owusu Ansah, Victoria" userId="b2eff32f-aa4f-4367-adb8-f6c1b3d00958" providerId="ADAL" clId="{49C89E52-A120-4967-B067-A1373A0DB98B}" dt="2023-07-07T04:25:45.961" v="258" actId="14100"/>
          <ac:spMkLst>
            <pc:docMk/>
            <pc:sldMk cId="2781894779" sldId="343"/>
            <ac:spMk id="1059" creationId="{D3CFD765-BAEF-6504-9083-5DCAF584F2FF}"/>
          </ac:spMkLst>
        </pc:spChg>
        <pc:spChg chg="mod">
          <ac:chgData name="Owusu Ansah, Victoria" userId="b2eff32f-aa4f-4367-adb8-f6c1b3d00958" providerId="ADAL" clId="{49C89E52-A120-4967-B067-A1373A0DB98B}" dt="2023-07-07T04:25:45.961" v="258" actId="14100"/>
          <ac:spMkLst>
            <pc:docMk/>
            <pc:sldMk cId="2781894779" sldId="343"/>
            <ac:spMk id="1060" creationId="{A580503B-F823-C4FE-9092-AAC0FAAFB8CD}"/>
          </ac:spMkLst>
        </pc:spChg>
        <pc:spChg chg="mod">
          <ac:chgData name="Owusu Ansah, Victoria" userId="b2eff32f-aa4f-4367-adb8-f6c1b3d00958" providerId="ADAL" clId="{49C89E52-A120-4967-B067-A1373A0DB98B}" dt="2023-07-07T04:25:45.961" v="258" actId="14100"/>
          <ac:spMkLst>
            <pc:docMk/>
            <pc:sldMk cId="2781894779" sldId="343"/>
            <ac:spMk id="1061" creationId="{D4763ECC-BAA5-2897-E988-0ACFE917CB9D}"/>
          </ac:spMkLst>
        </pc:spChg>
        <pc:spChg chg="mod">
          <ac:chgData name="Owusu Ansah, Victoria" userId="b2eff32f-aa4f-4367-adb8-f6c1b3d00958" providerId="ADAL" clId="{49C89E52-A120-4967-B067-A1373A0DB98B}" dt="2023-07-07T04:25:45.961" v="258" actId="14100"/>
          <ac:spMkLst>
            <pc:docMk/>
            <pc:sldMk cId="2781894779" sldId="343"/>
            <ac:spMk id="1062" creationId="{15FE5402-1E6B-1411-2151-3D2C4278697E}"/>
          </ac:spMkLst>
        </pc:spChg>
        <pc:spChg chg="mod">
          <ac:chgData name="Owusu Ansah, Victoria" userId="b2eff32f-aa4f-4367-adb8-f6c1b3d00958" providerId="ADAL" clId="{49C89E52-A120-4967-B067-A1373A0DB98B}" dt="2023-07-07T04:25:45.961" v="258" actId="14100"/>
          <ac:spMkLst>
            <pc:docMk/>
            <pc:sldMk cId="2781894779" sldId="343"/>
            <ac:spMk id="1063" creationId="{D6573974-2FC7-7F5C-FAC5-7451BF882971}"/>
          </ac:spMkLst>
        </pc:spChg>
        <pc:spChg chg="mod">
          <ac:chgData name="Owusu Ansah, Victoria" userId="b2eff32f-aa4f-4367-adb8-f6c1b3d00958" providerId="ADAL" clId="{49C89E52-A120-4967-B067-A1373A0DB98B}" dt="2023-07-07T04:25:45.961" v="258" actId="14100"/>
          <ac:spMkLst>
            <pc:docMk/>
            <pc:sldMk cId="2781894779" sldId="343"/>
            <ac:spMk id="1064" creationId="{51B04C57-6017-07AB-AFFB-9F2A19D631A6}"/>
          </ac:spMkLst>
        </pc:spChg>
        <pc:spChg chg="mod">
          <ac:chgData name="Owusu Ansah, Victoria" userId="b2eff32f-aa4f-4367-adb8-f6c1b3d00958" providerId="ADAL" clId="{49C89E52-A120-4967-B067-A1373A0DB98B}" dt="2023-07-07T04:25:45.961" v="258" actId="14100"/>
          <ac:spMkLst>
            <pc:docMk/>
            <pc:sldMk cId="2781894779" sldId="343"/>
            <ac:spMk id="1065" creationId="{D6F1DE94-F8DB-78F2-77E1-B5E4423D9D9F}"/>
          </ac:spMkLst>
        </pc:spChg>
        <pc:spChg chg="mod">
          <ac:chgData name="Owusu Ansah, Victoria" userId="b2eff32f-aa4f-4367-adb8-f6c1b3d00958" providerId="ADAL" clId="{49C89E52-A120-4967-B067-A1373A0DB98B}" dt="2023-07-07T04:25:45.961" v="258" actId="14100"/>
          <ac:spMkLst>
            <pc:docMk/>
            <pc:sldMk cId="2781894779" sldId="343"/>
            <ac:spMk id="1066" creationId="{C3F10851-EA66-C716-CA40-D8283218D56C}"/>
          </ac:spMkLst>
        </pc:spChg>
        <pc:spChg chg="mod">
          <ac:chgData name="Owusu Ansah, Victoria" userId="b2eff32f-aa4f-4367-adb8-f6c1b3d00958" providerId="ADAL" clId="{49C89E52-A120-4967-B067-A1373A0DB98B}" dt="2023-07-07T04:25:45.961" v="258" actId="14100"/>
          <ac:spMkLst>
            <pc:docMk/>
            <pc:sldMk cId="2781894779" sldId="343"/>
            <ac:spMk id="1067" creationId="{56DF3F5B-5009-ED39-8BB5-0B48E2139A71}"/>
          </ac:spMkLst>
        </pc:spChg>
        <pc:spChg chg="mod">
          <ac:chgData name="Owusu Ansah, Victoria" userId="b2eff32f-aa4f-4367-adb8-f6c1b3d00958" providerId="ADAL" clId="{49C89E52-A120-4967-B067-A1373A0DB98B}" dt="2023-07-07T04:25:45.961" v="258" actId="14100"/>
          <ac:spMkLst>
            <pc:docMk/>
            <pc:sldMk cId="2781894779" sldId="343"/>
            <ac:spMk id="1068" creationId="{355ACF0F-77C0-5B14-40CF-516491A8D90D}"/>
          </ac:spMkLst>
        </pc:spChg>
        <pc:spChg chg="mod">
          <ac:chgData name="Owusu Ansah, Victoria" userId="b2eff32f-aa4f-4367-adb8-f6c1b3d00958" providerId="ADAL" clId="{49C89E52-A120-4967-B067-A1373A0DB98B}" dt="2023-07-07T04:25:45.961" v="258" actId="14100"/>
          <ac:spMkLst>
            <pc:docMk/>
            <pc:sldMk cId="2781894779" sldId="343"/>
            <ac:spMk id="1069" creationId="{0B18B753-9383-335C-0037-92C3712116FE}"/>
          </ac:spMkLst>
        </pc:spChg>
        <pc:grpChg chg="mod">
          <ac:chgData name="Owusu Ansah, Victoria" userId="b2eff32f-aa4f-4367-adb8-f6c1b3d00958" providerId="ADAL" clId="{49C89E52-A120-4967-B067-A1373A0DB98B}" dt="2023-07-07T04:25:40.607" v="257" actId="338"/>
          <ac:grpSpMkLst>
            <pc:docMk/>
            <pc:sldMk cId="2781894779" sldId="343"/>
            <ac:grpSpMk id="1" creationId="{00000000-0000-0000-0000-000000000000}"/>
          </ac:grpSpMkLst>
        </pc:grpChg>
        <pc:grpChg chg="mod">
          <ac:chgData name="Owusu Ansah, Victoria" userId="b2eff32f-aa4f-4367-adb8-f6c1b3d00958" providerId="ADAL" clId="{49C89E52-A120-4967-B067-A1373A0DB98B}" dt="2023-07-07T04:25:45.961" v="258" actId="14100"/>
          <ac:grpSpMkLst>
            <pc:docMk/>
            <pc:sldMk cId="2781894779" sldId="343"/>
            <ac:grpSpMk id="7" creationId="{5B526792-85AD-8B59-6260-3A23ECA673D1}"/>
          </ac:grpSpMkLst>
        </pc:grpChg>
        <pc:picChg chg="mod">
          <ac:chgData name="Owusu Ansah, Victoria" userId="b2eff32f-aa4f-4367-adb8-f6c1b3d00958" providerId="ADAL" clId="{49C89E52-A120-4967-B067-A1373A0DB98B}" dt="2023-07-07T04:25:40.607" v="257" actId="338"/>
          <ac:picMkLst>
            <pc:docMk/>
            <pc:sldMk cId="2781894779" sldId="343"/>
            <ac:picMk id="2" creationId="{A22CE4EB-F304-7B80-6372-FA241829EBEE}"/>
          </ac:picMkLst>
        </pc:picChg>
        <pc:picChg chg="add del mod">
          <ac:chgData name="Owusu Ansah, Victoria" userId="b2eff32f-aa4f-4367-adb8-f6c1b3d00958" providerId="ADAL" clId="{49C89E52-A120-4967-B067-A1373A0DB98B}" dt="2023-07-07T04:25:40.607" v="257" actId="338"/>
          <ac:picMkLst>
            <pc:docMk/>
            <pc:sldMk cId="2781894779" sldId="343"/>
            <ac:picMk id="6" creationId="{EE182943-D0F1-E4ED-488C-9401AABB2B1F}"/>
          </ac:picMkLst>
        </pc:picChg>
      </pc:sldChg>
      <pc:sldChg chg="mod">
        <pc:chgData name="Owusu Ansah, Victoria" userId="b2eff32f-aa4f-4367-adb8-f6c1b3d00958" providerId="ADAL" clId="{49C89E52-A120-4967-B067-A1373A0DB98B}" dt="2023-07-07T03:46:19.952" v="49" actId="27918"/>
        <pc:sldMkLst>
          <pc:docMk/>
          <pc:sldMk cId="587045458" sldId="351"/>
        </pc:sldMkLst>
      </pc:sldChg>
      <pc:sldChg chg="addSp delSp modSp del mod addCm">
        <pc:chgData name="Owusu Ansah, Victoria" userId="b2eff32f-aa4f-4367-adb8-f6c1b3d00958" providerId="ADAL" clId="{49C89E52-A120-4967-B067-A1373A0DB98B}" dt="2023-07-07T17:06:59.518" v="819" actId="2696"/>
        <pc:sldMkLst>
          <pc:docMk/>
          <pc:sldMk cId="3383364338" sldId="353"/>
        </pc:sldMkLst>
        <pc:spChg chg="mod">
          <ac:chgData name="Owusu Ansah, Victoria" userId="b2eff32f-aa4f-4367-adb8-f6c1b3d00958" providerId="ADAL" clId="{49C89E52-A120-4967-B067-A1373A0DB98B}" dt="2023-07-07T06:20:19.530" v="428" actId="14100"/>
          <ac:spMkLst>
            <pc:docMk/>
            <pc:sldMk cId="3383364338" sldId="353"/>
            <ac:spMk id="2" creationId="{F6245169-1799-41CD-B28E-D2D20D16AD73}"/>
          </ac:spMkLst>
        </pc:spChg>
        <pc:spChg chg="mod">
          <ac:chgData name="Owusu Ansah, Victoria" userId="b2eff32f-aa4f-4367-adb8-f6c1b3d00958" providerId="ADAL" clId="{49C89E52-A120-4967-B067-A1373A0DB98B}" dt="2023-07-07T16:06:10.572" v="576" actId="27636"/>
          <ac:spMkLst>
            <pc:docMk/>
            <pc:sldMk cId="3383364338" sldId="353"/>
            <ac:spMk id="3" creationId="{D5D865AD-CC70-8F27-D0C3-D86B160B9B62}"/>
          </ac:spMkLst>
        </pc:spChg>
        <pc:spChg chg="add del mod">
          <ac:chgData name="Owusu Ansah, Victoria" userId="b2eff32f-aa4f-4367-adb8-f6c1b3d00958" providerId="ADAL" clId="{49C89E52-A120-4967-B067-A1373A0DB98B}" dt="2023-07-07T16:15:27.517" v="685" actId="20577"/>
          <ac:spMkLst>
            <pc:docMk/>
            <pc:sldMk cId="3383364338" sldId="353"/>
            <ac:spMk id="5" creationId="{3F8D5824-2E73-4141-1077-E238DB89CE7E}"/>
          </ac:spMkLst>
        </pc:spChg>
        <pc:spChg chg="mod">
          <ac:chgData name="Owusu Ansah, Victoria" userId="b2eff32f-aa4f-4367-adb8-f6c1b3d00958" providerId="ADAL" clId="{49C89E52-A120-4967-B067-A1373A0DB98B}" dt="2023-07-07T06:18:47.920" v="419" actId="27636"/>
          <ac:spMkLst>
            <pc:docMk/>
            <pc:sldMk cId="3383364338" sldId="353"/>
            <ac:spMk id="8" creationId="{3EFE8A50-771E-49B9-ECC6-CDA29387FFE8}"/>
          </ac:spMkLst>
        </pc:spChg>
        <pc:spChg chg="mod">
          <ac:chgData name="Owusu Ansah, Victoria" userId="b2eff32f-aa4f-4367-adb8-f6c1b3d00958" providerId="ADAL" clId="{49C89E52-A120-4967-B067-A1373A0DB98B}" dt="2023-07-07T16:15:28.396" v="687" actId="20577"/>
          <ac:spMkLst>
            <pc:docMk/>
            <pc:sldMk cId="3383364338" sldId="353"/>
            <ac:spMk id="9" creationId="{82178695-9D8A-F30D-E387-76A46539E30F}"/>
          </ac:spMkLst>
        </pc:spChg>
        <pc:spChg chg="mod">
          <ac:chgData name="Owusu Ansah, Victoria" userId="b2eff32f-aa4f-4367-adb8-f6c1b3d00958" providerId="ADAL" clId="{49C89E52-A120-4967-B067-A1373A0DB98B}" dt="2023-07-07T16:15:46.423" v="696" actId="1076"/>
          <ac:spMkLst>
            <pc:docMk/>
            <pc:sldMk cId="3383364338" sldId="353"/>
            <ac:spMk id="10" creationId="{06DCD10B-32F6-455C-28EB-CC926E3C292F}"/>
          </ac:spMkLst>
        </pc:spChg>
        <pc:graphicFrameChg chg="mod">
          <ac:chgData name="Owusu Ansah, Victoria" userId="b2eff32f-aa4f-4367-adb8-f6c1b3d00958" providerId="ADAL" clId="{49C89E52-A120-4967-B067-A1373A0DB98B}" dt="2023-07-07T16:29:34.568" v="767" actId="14100"/>
          <ac:graphicFrameMkLst>
            <pc:docMk/>
            <pc:sldMk cId="3383364338" sldId="353"/>
            <ac:graphicFrameMk id="21" creationId="{9673CC04-08CC-5578-D046-2CD1CE6E0EBA}"/>
          </ac:graphicFrameMkLst>
        </pc:graphicFrameChg>
        <pc:cxnChg chg="mod">
          <ac:chgData name="Owusu Ansah, Victoria" userId="b2eff32f-aa4f-4367-adb8-f6c1b3d00958" providerId="ADAL" clId="{49C89E52-A120-4967-B067-A1373A0DB98B}" dt="2023-07-07T16:15:33.148" v="695" actId="14100"/>
          <ac:cxnSpMkLst>
            <pc:docMk/>
            <pc:sldMk cId="3383364338" sldId="353"/>
            <ac:cxnSpMk id="4" creationId="{D04B9959-8687-5C2A-5663-2AA8309F2D66}"/>
          </ac:cxnSpMkLst>
        </pc:cxnChg>
        <pc:cxnChg chg="mod">
          <ac:chgData name="Owusu Ansah, Victoria" userId="b2eff32f-aa4f-4367-adb8-f6c1b3d00958" providerId="ADAL" clId="{49C89E52-A120-4967-B067-A1373A0DB98B}" dt="2023-07-07T16:15:13.184" v="657" actId="14100"/>
          <ac:cxnSpMkLst>
            <pc:docMk/>
            <pc:sldMk cId="3383364338" sldId="353"/>
            <ac:cxnSpMk id="7" creationId="{C3B6A595-A577-9B0F-210C-8D59BC5EA5DE}"/>
          </ac:cxnSpMkLst>
        </pc:cxnChg>
        <pc:extLst>
          <p:ext xmlns:p="http://schemas.openxmlformats.org/presentationml/2006/main" uri="{D6D511B9-2390-475A-947B-AFAB55BFBCF1}">
            <pc226:cmChg xmlns:pc226="http://schemas.microsoft.com/office/powerpoint/2022/06/main/command" chg="add">
              <pc226:chgData name="Owusu Ansah, Victoria" userId="b2eff32f-aa4f-4367-adb8-f6c1b3d00958" providerId="ADAL" clId="{49C89E52-A120-4967-B067-A1373A0DB98B}" dt="2023-07-07T06:23:41.661" v="434"/>
              <pc2:cmMkLst xmlns:pc2="http://schemas.microsoft.com/office/powerpoint/2019/9/main/command">
                <pc:docMk/>
                <pc:sldMk cId="3383364338" sldId="353"/>
                <pc2:cmMk id="{9E547A12-5BA0-43E6-8450-9C0BE964BDA5}"/>
              </pc2:cmMkLst>
            </pc226:cmChg>
          </p:ext>
        </pc:extLst>
      </pc:sldChg>
      <pc:sldChg chg="del">
        <pc:chgData name="Owusu Ansah, Victoria" userId="b2eff32f-aa4f-4367-adb8-f6c1b3d00958" providerId="ADAL" clId="{49C89E52-A120-4967-B067-A1373A0DB98B}" dt="2023-07-07T04:32:31.844" v="330" actId="2696"/>
        <pc:sldMkLst>
          <pc:docMk/>
          <pc:sldMk cId="2042778756" sldId="354"/>
        </pc:sldMkLst>
      </pc:sldChg>
      <pc:sldChg chg="addSp delSp modSp mod">
        <pc:chgData name="Owusu Ansah, Victoria" userId="b2eff32f-aa4f-4367-adb8-f6c1b3d00958" providerId="ADAL" clId="{49C89E52-A120-4967-B067-A1373A0DB98B}" dt="2023-07-07T04:22:49.228" v="255" actId="122"/>
        <pc:sldMkLst>
          <pc:docMk/>
          <pc:sldMk cId="564221537" sldId="355"/>
        </pc:sldMkLst>
        <pc:spChg chg="mod">
          <ac:chgData name="Owusu Ansah, Victoria" userId="b2eff32f-aa4f-4367-adb8-f6c1b3d00958" providerId="ADAL" clId="{49C89E52-A120-4967-B067-A1373A0DB98B}" dt="2023-07-07T04:06:09.274" v="126" actId="338"/>
          <ac:spMkLst>
            <pc:docMk/>
            <pc:sldMk cId="564221537" sldId="355"/>
            <ac:spMk id="4" creationId="{2835B22F-59A0-D51F-5B6D-700079BFD428}"/>
          </ac:spMkLst>
        </pc:spChg>
        <pc:spChg chg="mod">
          <ac:chgData name="Owusu Ansah, Victoria" userId="b2eff32f-aa4f-4367-adb8-f6c1b3d00958" providerId="ADAL" clId="{49C89E52-A120-4967-B067-A1373A0DB98B}" dt="2023-07-07T04:06:09.274" v="126" actId="338"/>
          <ac:spMkLst>
            <pc:docMk/>
            <pc:sldMk cId="564221537" sldId="355"/>
            <ac:spMk id="5" creationId="{665D290E-BF52-3A3C-9E4F-CF92C7BF85A0}"/>
          </ac:spMkLst>
        </pc:spChg>
        <pc:spChg chg="mod">
          <ac:chgData name="Owusu Ansah, Victoria" userId="b2eff32f-aa4f-4367-adb8-f6c1b3d00958" providerId="ADAL" clId="{49C89E52-A120-4967-B067-A1373A0DB98B}" dt="2023-07-07T04:04:36.539" v="118" actId="14100"/>
          <ac:spMkLst>
            <pc:docMk/>
            <pc:sldMk cId="564221537" sldId="355"/>
            <ac:spMk id="8" creationId="{78B24CCA-9D4F-97BD-2C24-CA8ED5AD91B7}"/>
          </ac:spMkLst>
        </pc:spChg>
        <pc:spChg chg="mod">
          <ac:chgData name="Owusu Ansah, Victoria" userId="b2eff32f-aa4f-4367-adb8-f6c1b3d00958" providerId="ADAL" clId="{49C89E52-A120-4967-B067-A1373A0DB98B}" dt="2023-07-07T04:04:36.539" v="118" actId="14100"/>
          <ac:spMkLst>
            <pc:docMk/>
            <pc:sldMk cId="564221537" sldId="355"/>
            <ac:spMk id="9" creationId="{43267FA8-0262-FC64-31FD-979F2F695B39}"/>
          </ac:spMkLst>
        </pc:spChg>
        <pc:spChg chg="mod">
          <ac:chgData name="Owusu Ansah, Victoria" userId="b2eff32f-aa4f-4367-adb8-f6c1b3d00958" providerId="ADAL" clId="{49C89E52-A120-4967-B067-A1373A0DB98B}" dt="2023-07-07T04:04:36.539" v="118" actId="14100"/>
          <ac:spMkLst>
            <pc:docMk/>
            <pc:sldMk cId="564221537" sldId="355"/>
            <ac:spMk id="10" creationId="{80D93D12-9F62-52D4-8429-E6474E6EA237}"/>
          </ac:spMkLst>
        </pc:spChg>
        <pc:spChg chg="mod">
          <ac:chgData name="Owusu Ansah, Victoria" userId="b2eff32f-aa4f-4367-adb8-f6c1b3d00958" providerId="ADAL" clId="{49C89E52-A120-4967-B067-A1373A0DB98B}" dt="2023-07-07T04:06:09.274" v="126" actId="338"/>
          <ac:spMkLst>
            <pc:docMk/>
            <pc:sldMk cId="564221537" sldId="355"/>
            <ac:spMk id="11" creationId="{FAE75C40-A01E-5362-9F7E-92B20DD3702C}"/>
          </ac:spMkLst>
        </pc:spChg>
        <pc:spChg chg="mod">
          <ac:chgData name="Owusu Ansah, Victoria" userId="b2eff32f-aa4f-4367-adb8-f6c1b3d00958" providerId="ADAL" clId="{49C89E52-A120-4967-B067-A1373A0DB98B}" dt="2023-07-07T04:04:36.539" v="118" actId="14100"/>
          <ac:spMkLst>
            <pc:docMk/>
            <pc:sldMk cId="564221537" sldId="355"/>
            <ac:spMk id="12" creationId="{88657343-20E9-1ACE-A200-BEDE48EAB3CA}"/>
          </ac:spMkLst>
        </pc:spChg>
        <pc:spChg chg="mod">
          <ac:chgData name="Owusu Ansah, Victoria" userId="b2eff32f-aa4f-4367-adb8-f6c1b3d00958" providerId="ADAL" clId="{49C89E52-A120-4967-B067-A1373A0DB98B}" dt="2023-07-07T04:04:36.539" v="118" actId="14100"/>
          <ac:spMkLst>
            <pc:docMk/>
            <pc:sldMk cId="564221537" sldId="355"/>
            <ac:spMk id="13" creationId="{DDBC49CD-6CE9-3C3C-3BA0-0341E6C98409}"/>
          </ac:spMkLst>
        </pc:spChg>
        <pc:spChg chg="mod">
          <ac:chgData name="Owusu Ansah, Victoria" userId="b2eff32f-aa4f-4367-adb8-f6c1b3d00958" providerId="ADAL" clId="{49C89E52-A120-4967-B067-A1373A0DB98B}" dt="2023-07-07T04:04:36.539" v="118" actId="14100"/>
          <ac:spMkLst>
            <pc:docMk/>
            <pc:sldMk cId="564221537" sldId="355"/>
            <ac:spMk id="14" creationId="{3EA35944-6127-1E36-5C8D-67F4DF50098D}"/>
          </ac:spMkLst>
        </pc:spChg>
        <pc:spChg chg="mod">
          <ac:chgData name="Owusu Ansah, Victoria" userId="b2eff32f-aa4f-4367-adb8-f6c1b3d00958" providerId="ADAL" clId="{49C89E52-A120-4967-B067-A1373A0DB98B}" dt="2023-07-07T04:04:36.539" v="118" actId="14100"/>
          <ac:spMkLst>
            <pc:docMk/>
            <pc:sldMk cId="564221537" sldId="355"/>
            <ac:spMk id="15" creationId="{12A4EF3A-D5FA-B1CC-270B-2F11B1566D59}"/>
          </ac:spMkLst>
        </pc:spChg>
        <pc:spChg chg="mod">
          <ac:chgData name="Owusu Ansah, Victoria" userId="b2eff32f-aa4f-4367-adb8-f6c1b3d00958" providerId="ADAL" clId="{49C89E52-A120-4967-B067-A1373A0DB98B}" dt="2023-07-07T04:04:36.539" v="118" actId="14100"/>
          <ac:spMkLst>
            <pc:docMk/>
            <pc:sldMk cId="564221537" sldId="355"/>
            <ac:spMk id="16" creationId="{EF4ACA79-7C98-C1FE-1C10-4F6FFFC4D213}"/>
          </ac:spMkLst>
        </pc:spChg>
        <pc:spChg chg="mod">
          <ac:chgData name="Owusu Ansah, Victoria" userId="b2eff32f-aa4f-4367-adb8-f6c1b3d00958" providerId="ADAL" clId="{49C89E52-A120-4967-B067-A1373A0DB98B}" dt="2023-07-07T04:04:36.539" v="118" actId="14100"/>
          <ac:spMkLst>
            <pc:docMk/>
            <pc:sldMk cId="564221537" sldId="355"/>
            <ac:spMk id="17" creationId="{8886BB31-63F7-5D1A-FDCC-57A4B9435526}"/>
          </ac:spMkLst>
        </pc:spChg>
        <pc:spChg chg="mod">
          <ac:chgData name="Owusu Ansah, Victoria" userId="b2eff32f-aa4f-4367-adb8-f6c1b3d00958" providerId="ADAL" clId="{49C89E52-A120-4967-B067-A1373A0DB98B}" dt="2023-07-07T04:04:36.539" v="118" actId="14100"/>
          <ac:spMkLst>
            <pc:docMk/>
            <pc:sldMk cId="564221537" sldId="355"/>
            <ac:spMk id="18" creationId="{26863044-A215-E533-2F5C-04ABA852255F}"/>
          </ac:spMkLst>
        </pc:spChg>
        <pc:spChg chg="mod">
          <ac:chgData name="Owusu Ansah, Victoria" userId="b2eff32f-aa4f-4367-adb8-f6c1b3d00958" providerId="ADAL" clId="{49C89E52-A120-4967-B067-A1373A0DB98B}" dt="2023-07-07T04:04:36.539" v="118" actId="14100"/>
          <ac:spMkLst>
            <pc:docMk/>
            <pc:sldMk cId="564221537" sldId="355"/>
            <ac:spMk id="19" creationId="{23008D2A-CD7A-641C-306D-BDD74A892779}"/>
          </ac:spMkLst>
        </pc:spChg>
        <pc:spChg chg="mod">
          <ac:chgData name="Owusu Ansah, Victoria" userId="b2eff32f-aa4f-4367-adb8-f6c1b3d00958" providerId="ADAL" clId="{49C89E52-A120-4967-B067-A1373A0DB98B}" dt="2023-07-07T04:04:36.539" v="118" actId="14100"/>
          <ac:spMkLst>
            <pc:docMk/>
            <pc:sldMk cId="564221537" sldId="355"/>
            <ac:spMk id="20" creationId="{8F023326-9EF7-23E8-E90B-C15968B77AB7}"/>
          </ac:spMkLst>
        </pc:spChg>
        <pc:spChg chg="mod">
          <ac:chgData name="Owusu Ansah, Victoria" userId="b2eff32f-aa4f-4367-adb8-f6c1b3d00958" providerId="ADAL" clId="{49C89E52-A120-4967-B067-A1373A0DB98B}" dt="2023-07-07T04:04:36.539" v="118" actId="14100"/>
          <ac:spMkLst>
            <pc:docMk/>
            <pc:sldMk cId="564221537" sldId="355"/>
            <ac:spMk id="21" creationId="{C5721827-FAF0-E998-686F-2BA8076F5E7B}"/>
          </ac:spMkLst>
        </pc:spChg>
        <pc:spChg chg="mod">
          <ac:chgData name="Owusu Ansah, Victoria" userId="b2eff32f-aa4f-4367-adb8-f6c1b3d00958" providerId="ADAL" clId="{49C89E52-A120-4967-B067-A1373A0DB98B}" dt="2023-07-07T04:04:36.539" v="118" actId="14100"/>
          <ac:spMkLst>
            <pc:docMk/>
            <pc:sldMk cId="564221537" sldId="355"/>
            <ac:spMk id="22" creationId="{413C514A-A18D-1730-003A-46F1664D28AF}"/>
          </ac:spMkLst>
        </pc:spChg>
        <pc:spChg chg="mod">
          <ac:chgData name="Owusu Ansah, Victoria" userId="b2eff32f-aa4f-4367-adb8-f6c1b3d00958" providerId="ADAL" clId="{49C89E52-A120-4967-B067-A1373A0DB98B}" dt="2023-07-07T04:04:36.539" v="118" actId="14100"/>
          <ac:spMkLst>
            <pc:docMk/>
            <pc:sldMk cId="564221537" sldId="355"/>
            <ac:spMk id="23" creationId="{DCD03F8E-2495-0C64-6921-618A346E7942}"/>
          </ac:spMkLst>
        </pc:spChg>
        <pc:spChg chg="mod">
          <ac:chgData name="Owusu Ansah, Victoria" userId="b2eff32f-aa4f-4367-adb8-f6c1b3d00958" providerId="ADAL" clId="{49C89E52-A120-4967-B067-A1373A0DB98B}" dt="2023-07-07T04:04:36.539" v="118" actId="14100"/>
          <ac:spMkLst>
            <pc:docMk/>
            <pc:sldMk cId="564221537" sldId="355"/>
            <ac:spMk id="24" creationId="{C9A614F6-8D80-E810-76A1-7F42384FB6B0}"/>
          </ac:spMkLst>
        </pc:spChg>
        <pc:spChg chg="mod">
          <ac:chgData name="Owusu Ansah, Victoria" userId="b2eff32f-aa4f-4367-adb8-f6c1b3d00958" providerId="ADAL" clId="{49C89E52-A120-4967-B067-A1373A0DB98B}" dt="2023-07-07T04:04:36.539" v="118" actId="14100"/>
          <ac:spMkLst>
            <pc:docMk/>
            <pc:sldMk cId="564221537" sldId="355"/>
            <ac:spMk id="25" creationId="{5388BD86-69D6-74F9-8E2B-95FEB41317E1}"/>
          </ac:spMkLst>
        </pc:spChg>
        <pc:spChg chg="mod">
          <ac:chgData name="Owusu Ansah, Victoria" userId="b2eff32f-aa4f-4367-adb8-f6c1b3d00958" providerId="ADAL" clId="{49C89E52-A120-4967-B067-A1373A0DB98B}" dt="2023-07-07T04:04:36.539" v="118" actId="14100"/>
          <ac:spMkLst>
            <pc:docMk/>
            <pc:sldMk cId="564221537" sldId="355"/>
            <ac:spMk id="26" creationId="{10282FCF-D161-61F0-1E51-2280DE996F84}"/>
          </ac:spMkLst>
        </pc:spChg>
        <pc:spChg chg="mod">
          <ac:chgData name="Owusu Ansah, Victoria" userId="b2eff32f-aa4f-4367-adb8-f6c1b3d00958" providerId="ADAL" clId="{49C89E52-A120-4967-B067-A1373A0DB98B}" dt="2023-07-07T04:04:36.539" v="118" actId="14100"/>
          <ac:spMkLst>
            <pc:docMk/>
            <pc:sldMk cId="564221537" sldId="355"/>
            <ac:spMk id="27" creationId="{4F2801F6-1266-07DA-8295-6EC65EDC312D}"/>
          </ac:spMkLst>
        </pc:spChg>
        <pc:spChg chg="mod">
          <ac:chgData name="Owusu Ansah, Victoria" userId="b2eff32f-aa4f-4367-adb8-f6c1b3d00958" providerId="ADAL" clId="{49C89E52-A120-4967-B067-A1373A0DB98B}" dt="2023-07-07T04:04:36.539" v="118" actId="14100"/>
          <ac:spMkLst>
            <pc:docMk/>
            <pc:sldMk cId="564221537" sldId="355"/>
            <ac:spMk id="28" creationId="{19CDBC0B-D75D-6772-11DE-F421552C0A77}"/>
          </ac:spMkLst>
        </pc:spChg>
        <pc:spChg chg="mod">
          <ac:chgData name="Owusu Ansah, Victoria" userId="b2eff32f-aa4f-4367-adb8-f6c1b3d00958" providerId="ADAL" clId="{49C89E52-A120-4967-B067-A1373A0DB98B}" dt="2023-07-07T04:04:36.539" v="118" actId="14100"/>
          <ac:spMkLst>
            <pc:docMk/>
            <pc:sldMk cId="564221537" sldId="355"/>
            <ac:spMk id="29" creationId="{10406F6D-AE4E-7C04-9448-35392B38E09D}"/>
          </ac:spMkLst>
        </pc:spChg>
        <pc:spChg chg="mod">
          <ac:chgData name="Owusu Ansah, Victoria" userId="b2eff32f-aa4f-4367-adb8-f6c1b3d00958" providerId="ADAL" clId="{49C89E52-A120-4967-B067-A1373A0DB98B}" dt="2023-07-07T04:04:36.539" v="118" actId="14100"/>
          <ac:spMkLst>
            <pc:docMk/>
            <pc:sldMk cId="564221537" sldId="355"/>
            <ac:spMk id="30" creationId="{5481C261-E4CD-39A9-03F8-AEA7CF28D426}"/>
          </ac:spMkLst>
        </pc:spChg>
        <pc:spChg chg="mod">
          <ac:chgData name="Owusu Ansah, Victoria" userId="b2eff32f-aa4f-4367-adb8-f6c1b3d00958" providerId="ADAL" clId="{49C89E52-A120-4967-B067-A1373A0DB98B}" dt="2023-07-07T04:04:36.539" v="118" actId="14100"/>
          <ac:spMkLst>
            <pc:docMk/>
            <pc:sldMk cId="564221537" sldId="355"/>
            <ac:spMk id="31" creationId="{82156418-975E-EF27-6969-8688E5170F87}"/>
          </ac:spMkLst>
        </pc:spChg>
        <pc:spChg chg="mod">
          <ac:chgData name="Owusu Ansah, Victoria" userId="b2eff32f-aa4f-4367-adb8-f6c1b3d00958" providerId="ADAL" clId="{49C89E52-A120-4967-B067-A1373A0DB98B}" dt="2023-07-07T04:04:36.539" v="118" actId="14100"/>
          <ac:spMkLst>
            <pc:docMk/>
            <pc:sldMk cId="564221537" sldId="355"/>
            <ac:spMk id="32" creationId="{A8610534-82D1-3215-CD1A-9B1C6806979B}"/>
          </ac:spMkLst>
        </pc:spChg>
        <pc:spChg chg="mod">
          <ac:chgData name="Owusu Ansah, Victoria" userId="b2eff32f-aa4f-4367-adb8-f6c1b3d00958" providerId="ADAL" clId="{49C89E52-A120-4967-B067-A1373A0DB98B}" dt="2023-07-07T04:04:36.539" v="118" actId="14100"/>
          <ac:spMkLst>
            <pc:docMk/>
            <pc:sldMk cId="564221537" sldId="355"/>
            <ac:spMk id="33" creationId="{BD43649C-3C0F-C437-420A-4EDEAF121461}"/>
          </ac:spMkLst>
        </pc:spChg>
        <pc:spChg chg="mod">
          <ac:chgData name="Owusu Ansah, Victoria" userId="b2eff32f-aa4f-4367-adb8-f6c1b3d00958" providerId="ADAL" clId="{49C89E52-A120-4967-B067-A1373A0DB98B}" dt="2023-07-07T04:04:36.539" v="118" actId="14100"/>
          <ac:spMkLst>
            <pc:docMk/>
            <pc:sldMk cId="564221537" sldId="355"/>
            <ac:spMk id="34" creationId="{36440BEF-C00C-BCAC-FFE7-0A302BB8FB63}"/>
          </ac:spMkLst>
        </pc:spChg>
        <pc:spChg chg="mod">
          <ac:chgData name="Owusu Ansah, Victoria" userId="b2eff32f-aa4f-4367-adb8-f6c1b3d00958" providerId="ADAL" clId="{49C89E52-A120-4967-B067-A1373A0DB98B}" dt="2023-07-07T04:04:36.539" v="118" actId="14100"/>
          <ac:spMkLst>
            <pc:docMk/>
            <pc:sldMk cId="564221537" sldId="355"/>
            <ac:spMk id="35" creationId="{6ABF9941-87BF-47D8-6044-2375FF35103D}"/>
          </ac:spMkLst>
        </pc:spChg>
        <pc:spChg chg="mod">
          <ac:chgData name="Owusu Ansah, Victoria" userId="b2eff32f-aa4f-4367-adb8-f6c1b3d00958" providerId="ADAL" clId="{49C89E52-A120-4967-B067-A1373A0DB98B}" dt="2023-07-07T04:04:36.539" v="118" actId="14100"/>
          <ac:spMkLst>
            <pc:docMk/>
            <pc:sldMk cId="564221537" sldId="355"/>
            <ac:spMk id="36" creationId="{630FE280-B2DE-B926-C9D8-BAB53E0E0F9F}"/>
          </ac:spMkLst>
        </pc:spChg>
        <pc:spChg chg="mod">
          <ac:chgData name="Owusu Ansah, Victoria" userId="b2eff32f-aa4f-4367-adb8-f6c1b3d00958" providerId="ADAL" clId="{49C89E52-A120-4967-B067-A1373A0DB98B}" dt="2023-07-07T04:04:36.539" v="118" actId="14100"/>
          <ac:spMkLst>
            <pc:docMk/>
            <pc:sldMk cId="564221537" sldId="355"/>
            <ac:spMk id="37" creationId="{026F4500-7854-11C9-7144-D92FE2F1C903}"/>
          </ac:spMkLst>
        </pc:spChg>
        <pc:spChg chg="mod">
          <ac:chgData name="Owusu Ansah, Victoria" userId="b2eff32f-aa4f-4367-adb8-f6c1b3d00958" providerId="ADAL" clId="{49C89E52-A120-4967-B067-A1373A0DB98B}" dt="2023-07-07T04:04:36.539" v="118" actId="14100"/>
          <ac:spMkLst>
            <pc:docMk/>
            <pc:sldMk cId="564221537" sldId="355"/>
            <ac:spMk id="38" creationId="{A31505AF-58C9-35D3-577A-72E3BD9458F2}"/>
          </ac:spMkLst>
        </pc:spChg>
        <pc:spChg chg="mod">
          <ac:chgData name="Owusu Ansah, Victoria" userId="b2eff32f-aa4f-4367-adb8-f6c1b3d00958" providerId="ADAL" clId="{49C89E52-A120-4967-B067-A1373A0DB98B}" dt="2023-07-07T04:04:36.539" v="118" actId="14100"/>
          <ac:spMkLst>
            <pc:docMk/>
            <pc:sldMk cId="564221537" sldId="355"/>
            <ac:spMk id="39" creationId="{EC5679E2-3BDC-FE72-E346-2AF52FC25201}"/>
          </ac:spMkLst>
        </pc:spChg>
        <pc:spChg chg="mod">
          <ac:chgData name="Owusu Ansah, Victoria" userId="b2eff32f-aa4f-4367-adb8-f6c1b3d00958" providerId="ADAL" clId="{49C89E52-A120-4967-B067-A1373A0DB98B}" dt="2023-07-07T04:04:36.539" v="118" actId="14100"/>
          <ac:spMkLst>
            <pc:docMk/>
            <pc:sldMk cId="564221537" sldId="355"/>
            <ac:spMk id="40" creationId="{6C5E7A94-F5C5-3630-4390-A72E4BF2A04E}"/>
          </ac:spMkLst>
        </pc:spChg>
        <pc:spChg chg="mod">
          <ac:chgData name="Owusu Ansah, Victoria" userId="b2eff32f-aa4f-4367-adb8-f6c1b3d00958" providerId="ADAL" clId="{49C89E52-A120-4967-B067-A1373A0DB98B}" dt="2023-07-07T04:04:36.539" v="118" actId="14100"/>
          <ac:spMkLst>
            <pc:docMk/>
            <pc:sldMk cId="564221537" sldId="355"/>
            <ac:spMk id="41" creationId="{00E7D2E9-9CD6-FBCE-EAC0-06B580648B02}"/>
          </ac:spMkLst>
        </pc:spChg>
        <pc:spChg chg="mod">
          <ac:chgData name="Owusu Ansah, Victoria" userId="b2eff32f-aa4f-4367-adb8-f6c1b3d00958" providerId="ADAL" clId="{49C89E52-A120-4967-B067-A1373A0DB98B}" dt="2023-07-07T04:04:36.539" v="118" actId="14100"/>
          <ac:spMkLst>
            <pc:docMk/>
            <pc:sldMk cId="564221537" sldId="355"/>
            <ac:spMk id="42" creationId="{0D5E6882-186D-C823-6B9A-D3271AFA656E}"/>
          </ac:spMkLst>
        </pc:spChg>
        <pc:spChg chg="mod">
          <ac:chgData name="Owusu Ansah, Victoria" userId="b2eff32f-aa4f-4367-adb8-f6c1b3d00958" providerId="ADAL" clId="{49C89E52-A120-4967-B067-A1373A0DB98B}" dt="2023-07-07T04:04:36.539" v="118" actId="14100"/>
          <ac:spMkLst>
            <pc:docMk/>
            <pc:sldMk cId="564221537" sldId="355"/>
            <ac:spMk id="43" creationId="{A575063C-1E61-DDF9-8D0A-D3B8CE5500A3}"/>
          </ac:spMkLst>
        </pc:spChg>
        <pc:spChg chg="mod">
          <ac:chgData name="Owusu Ansah, Victoria" userId="b2eff32f-aa4f-4367-adb8-f6c1b3d00958" providerId="ADAL" clId="{49C89E52-A120-4967-B067-A1373A0DB98B}" dt="2023-07-07T04:04:36.539" v="118" actId="14100"/>
          <ac:spMkLst>
            <pc:docMk/>
            <pc:sldMk cId="564221537" sldId="355"/>
            <ac:spMk id="44" creationId="{13E0923B-899E-8E4E-1AB7-8732109AA067}"/>
          </ac:spMkLst>
        </pc:spChg>
        <pc:spChg chg="mod">
          <ac:chgData name="Owusu Ansah, Victoria" userId="b2eff32f-aa4f-4367-adb8-f6c1b3d00958" providerId="ADAL" clId="{49C89E52-A120-4967-B067-A1373A0DB98B}" dt="2023-07-07T04:04:36.539" v="118" actId="14100"/>
          <ac:spMkLst>
            <pc:docMk/>
            <pc:sldMk cId="564221537" sldId="355"/>
            <ac:spMk id="45" creationId="{6E7089B7-41AA-EF7E-0EBD-612C65343351}"/>
          </ac:spMkLst>
        </pc:spChg>
        <pc:spChg chg="mod">
          <ac:chgData name="Owusu Ansah, Victoria" userId="b2eff32f-aa4f-4367-adb8-f6c1b3d00958" providerId="ADAL" clId="{49C89E52-A120-4967-B067-A1373A0DB98B}" dt="2023-07-07T04:04:36.539" v="118" actId="14100"/>
          <ac:spMkLst>
            <pc:docMk/>
            <pc:sldMk cId="564221537" sldId="355"/>
            <ac:spMk id="46" creationId="{F712B643-D9AE-171C-D48F-9A12AE0C93A6}"/>
          </ac:spMkLst>
        </pc:spChg>
        <pc:spChg chg="mod">
          <ac:chgData name="Owusu Ansah, Victoria" userId="b2eff32f-aa4f-4367-adb8-f6c1b3d00958" providerId="ADAL" clId="{49C89E52-A120-4967-B067-A1373A0DB98B}" dt="2023-07-07T04:04:36.539" v="118" actId="14100"/>
          <ac:spMkLst>
            <pc:docMk/>
            <pc:sldMk cId="564221537" sldId="355"/>
            <ac:spMk id="47" creationId="{A9BC9D8D-D186-5700-8F4B-2A5424307639}"/>
          </ac:spMkLst>
        </pc:spChg>
        <pc:spChg chg="mod">
          <ac:chgData name="Owusu Ansah, Victoria" userId="b2eff32f-aa4f-4367-adb8-f6c1b3d00958" providerId="ADAL" clId="{49C89E52-A120-4967-B067-A1373A0DB98B}" dt="2023-07-07T04:04:36.539" v="118" actId="14100"/>
          <ac:spMkLst>
            <pc:docMk/>
            <pc:sldMk cId="564221537" sldId="355"/>
            <ac:spMk id="48" creationId="{DA238EAC-EDA9-B532-36EC-F64D2CCEEF17}"/>
          </ac:spMkLst>
        </pc:spChg>
        <pc:spChg chg="mod">
          <ac:chgData name="Owusu Ansah, Victoria" userId="b2eff32f-aa4f-4367-adb8-f6c1b3d00958" providerId="ADAL" clId="{49C89E52-A120-4967-B067-A1373A0DB98B}" dt="2023-07-07T04:04:36.539" v="118" actId="14100"/>
          <ac:spMkLst>
            <pc:docMk/>
            <pc:sldMk cId="564221537" sldId="355"/>
            <ac:spMk id="49" creationId="{0CC08B8B-6947-0D7B-C07C-8AB05F705258}"/>
          </ac:spMkLst>
        </pc:spChg>
        <pc:spChg chg="mod">
          <ac:chgData name="Owusu Ansah, Victoria" userId="b2eff32f-aa4f-4367-adb8-f6c1b3d00958" providerId="ADAL" clId="{49C89E52-A120-4967-B067-A1373A0DB98B}" dt="2023-07-07T04:04:36.539" v="118" actId="14100"/>
          <ac:spMkLst>
            <pc:docMk/>
            <pc:sldMk cId="564221537" sldId="355"/>
            <ac:spMk id="50" creationId="{FDDAB131-CA9B-402E-0D25-A23B1DC166C8}"/>
          </ac:spMkLst>
        </pc:spChg>
        <pc:spChg chg="mod">
          <ac:chgData name="Owusu Ansah, Victoria" userId="b2eff32f-aa4f-4367-adb8-f6c1b3d00958" providerId="ADAL" clId="{49C89E52-A120-4967-B067-A1373A0DB98B}" dt="2023-07-07T04:04:36.539" v="118" actId="14100"/>
          <ac:spMkLst>
            <pc:docMk/>
            <pc:sldMk cId="564221537" sldId="355"/>
            <ac:spMk id="51" creationId="{3469E1F5-1FC8-DF03-B882-DA9030AF8860}"/>
          </ac:spMkLst>
        </pc:spChg>
        <pc:spChg chg="mod">
          <ac:chgData name="Owusu Ansah, Victoria" userId="b2eff32f-aa4f-4367-adb8-f6c1b3d00958" providerId="ADAL" clId="{49C89E52-A120-4967-B067-A1373A0DB98B}" dt="2023-07-07T04:04:36.539" v="118" actId="14100"/>
          <ac:spMkLst>
            <pc:docMk/>
            <pc:sldMk cId="564221537" sldId="355"/>
            <ac:spMk id="52" creationId="{F48027F4-FDDA-EB15-DCC3-A30C3C7E1643}"/>
          </ac:spMkLst>
        </pc:spChg>
        <pc:spChg chg="mod">
          <ac:chgData name="Owusu Ansah, Victoria" userId="b2eff32f-aa4f-4367-adb8-f6c1b3d00958" providerId="ADAL" clId="{49C89E52-A120-4967-B067-A1373A0DB98B}" dt="2023-07-07T04:04:36.539" v="118" actId="14100"/>
          <ac:spMkLst>
            <pc:docMk/>
            <pc:sldMk cId="564221537" sldId="355"/>
            <ac:spMk id="53" creationId="{2893A9F2-0021-3136-0BBA-88A0C061DBE9}"/>
          </ac:spMkLst>
        </pc:spChg>
        <pc:spChg chg="mod">
          <ac:chgData name="Owusu Ansah, Victoria" userId="b2eff32f-aa4f-4367-adb8-f6c1b3d00958" providerId="ADAL" clId="{49C89E52-A120-4967-B067-A1373A0DB98B}" dt="2023-07-07T04:04:36.539" v="118" actId="14100"/>
          <ac:spMkLst>
            <pc:docMk/>
            <pc:sldMk cId="564221537" sldId="355"/>
            <ac:spMk id="54" creationId="{36AAC1A5-FDED-4071-D940-A768026C156A}"/>
          </ac:spMkLst>
        </pc:spChg>
        <pc:spChg chg="mod">
          <ac:chgData name="Owusu Ansah, Victoria" userId="b2eff32f-aa4f-4367-adb8-f6c1b3d00958" providerId="ADAL" clId="{49C89E52-A120-4967-B067-A1373A0DB98B}" dt="2023-07-07T04:04:36.539" v="118" actId="14100"/>
          <ac:spMkLst>
            <pc:docMk/>
            <pc:sldMk cId="564221537" sldId="355"/>
            <ac:spMk id="55" creationId="{8CF09D58-3955-F582-5A18-4C32B2264072}"/>
          </ac:spMkLst>
        </pc:spChg>
        <pc:spChg chg="mod">
          <ac:chgData name="Owusu Ansah, Victoria" userId="b2eff32f-aa4f-4367-adb8-f6c1b3d00958" providerId="ADAL" clId="{49C89E52-A120-4967-B067-A1373A0DB98B}" dt="2023-07-07T04:04:36.539" v="118" actId="14100"/>
          <ac:spMkLst>
            <pc:docMk/>
            <pc:sldMk cId="564221537" sldId="355"/>
            <ac:spMk id="56" creationId="{DF190FCE-2BDA-F858-2386-D372CB6FFB51}"/>
          </ac:spMkLst>
        </pc:spChg>
        <pc:spChg chg="mod">
          <ac:chgData name="Owusu Ansah, Victoria" userId="b2eff32f-aa4f-4367-adb8-f6c1b3d00958" providerId="ADAL" clId="{49C89E52-A120-4967-B067-A1373A0DB98B}" dt="2023-07-07T04:04:36.539" v="118" actId="14100"/>
          <ac:spMkLst>
            <pc:docMk/>
            <pc:sldMk cId="564221537" sldId="355"/>
            <ac:spMk id="57" creationId="{72A7CAE8-C66A-D0D2-E907-BF2C82D2D807}"/>
          </ac:spMkLst>
        </pc:spChg>
        <pc:spChg chg="mod">
          <ac:chgData name="Owusu Ansah, Victoria" userId="b2eff32f-aa4f-4367-adb8-f6c1b3d00958" providerId="ADAL" clId="{49C89E52-A120-4967-B067-A1373A0DB98B}" dt="2023-07-07T04:04:36.539" v="118" actId="14100"/>
          <ac:spMkLst>
            <pc:docMk/>
            <pc:sldMk cId="564221537" sldId="355"/>
            <ac:spMk id="58" creationId="{464A90A0-ABC8-442D-3F0D-6247EA9FD2F8}"/>
          </ac:spMkLst>
        </pc:spChg>
        <pc:spChg chg="mod">
          <ac:chgData name="Owusu Ansah, Victoria" userId="b2eff32f-aa4f-4367-adb8-f6c1b3d00958" providerId="ADAL" clId="{49C89E52-A120-4967-B067-A1373A0DB98B}" dt="2023-07-07T04:04:36.539" v="118" actId="14100"/>
          <ac:spMkLst>
            <pc:docMk/>
            <pc:sldMk cId="564221537" sldId="355"/>
            <ac:spMk id="59" creationId="{2DBE6599-07EC-D5D4-D31F-42218E30D055}"/>
          </ac:spMkLst>
        </pc:spChg>
        <pc:spChg chg="mod">
          <ac:chgData name="Owusu Ansah, Victoria" userId="b2eff32f-aa4f-4367-adb8-f6c1b3d00958" providerId="ADAL" clId="{49C89E52-A120-4967-B067-A1373A0DB98B}" dt="2023-07-07T04:04:36.539" v="118" actId="14100"/>
          <ac:spMkLst>
            <pc:docMk/>
            <pc:sldMk cId="564221537" sldId="355"/>
            <ac:spMk id="60" creationId="{C8577B96-1BD6-B2F3-6D98-C934C70F4A95}"/>
          </ac:spMkLst>
        </pc:spChg>
        <pc:spChg chg="mod">
          <ac:chgData name="Owusu Ansah, Victoria" userId="b2eff32f-aa4f-4367-adb8-f6c1b3d00958" providerId="ADAL" clId="{49C89E52-A120-4967-B067-A1373A0DB98B}" dt="2023-07-07T04:04:36.539" v="118" actId="14100"/>
          <ac:spMkLst>
            <pc:docMk/>
            <pc:sldMk cId="564221537" sldId="355"/>
            <ac:spMk id="61" creationId="{05A8FA07-1CB4-C459-EB7D-251FD7E3405F}"/>
          </ac:spMkLst>
        </pc:spChg>
        <pc:spChg chg="mod">
          <ac:chgData name="Owusu Ansah, Victoria" userId="b2eff32f-aa4f-4367-adb8-f6c1b3d00958" providerId="ADAL" clId="{49C89E52-A120-4967-B067-A1373A0DB98B}" dt="2023-07-07T04:04:36.539" v="118" actId="14100"/>
          <ac:spMkLst>
            <pc:docMk/>
            <pc:sldMk cId="564221537" sldId="355"/>
            <ac:spMk id="62" creationId="{5B3C8A09-55F1-F303-9308-8149E5FB389B}"/>
          </ac:spMkLst>
        </pc:spChg>
        <pc:spChg chg="mod">
          <ac:chgData name="Owusu Ansah, Victoria" userId="b2eff32f-aa4f-4367-adb8-f6c1b3d00958" providerId="ADAL" clId="{49C89E52-A120-4967-B067-A1373A0DB98B}" dt="2023-07-07T04:04:36.539" v="118" actId="14100"/>
          <ac:spMkLst>
            <pc:docMk/>
            <pc:sldMk cId="564221537" sldId="355"/>
            <ac:spMk id="63" creationId="{3CE4CAC1-C4F1-DDA0-DDC6-1B2722942181}"/>
          </ac:spMkLst>
        </pc:spChg>
        <pc:spChg chg="mod">
          <ac:chgData name="Owusu Ansah, Victoria" userId="b2eff32f-aa4f-4367-adb8-f6c1b3d00958" providerId="ADAL" clId="{49C89E52-A120-4967-B067-A1373A0DB98B}" dt="2023-07-07T04:04:36.539" v="118" actId="14100"/>
          <ac:spMkLst>
            <pc:docMk/>
            <pc:sldMk cId="564221537" sldId="355"/>
            <ac:spMk id="1024" creationId="{CB1AF574-A993-977D-0728-7AD6E62BC019}"/>
          </ac:spMkLst>
        </pc:spChg>
        <pc:spChg chg="mod">
          <ac:chgData name="Owusu Ansah, Victoria" userId="b2eff32f-aa4f-4367-adb8-f6c1b3d00958" providerId="ADAL" clId="{49C89E52-A120-4967-B067-A1373A0DB98B}" dt="2023-07-07T04:04:36.539" v="118" actId="14100"/>
          <ac:spMkLst>
            <pc:docMk/>
            <pc:sldMk cId="564221537" sldId="355"/>
            <ac:spMk id="1025" creationId="{63F968C9-1F4F-154E-B58B-2CDCB65DFDBD}"/>
          </ac:spMkLst>
        </pc:spChg>
        <pc:spChg chg="mod">
          <ac:chgData name="Owusu Ansah, Victoria" userId="b2eff32f-aa4f-4367-adb8-f6c1b3d00958" providerId="ADAL" clId="{49C89E52-A120-4967-B067-A1373A0DB98B}" dt="2023-07-07T04:04:36.539" v="118" actId="14100"/>
          <ac:spMkLst>
            <pc:docMk/>
            <pc:sldMk cId="564221537" sldId="355"/>
            <ac:spMk id="1026" creationId="{09EF1193-13BC-FE02-64FC-E7E06C2BE772}"/>
          </ac:spMkLst>
        </pc:spChg>
        <pc:spChg chg="mod">
          <ac:chgData name="Owusu Ansah, Victoria" userId="b2eff32f-aa4f-4367-adb8-f6c1b3d00958" providerId="ADAL" clId="{49C89E52-A120-4967-B067-A1373A0DB98B}" dt="2023-07-07T04:04:36.539" v="118" actId="14100"/>
          <ac:spMkLst>
            <pc:docMk/>
            <pc:sldMk cId="564221537" sldId="355"/>
            <ac:spMk id="1027" creationId="{4BA8CD04-89DE-48F5-DB00-ECC17E639EDD}"/>
          </ac:spMkLst>
        </pc:spChg>
        <pc:spChg chg="mod">
          <ac:chgData name="Owusu Ansah, Victoria" userId="b2eff32f-aa4f-4367-adb8-f6c1b3d00958" providerId="ADAL" clId="{49C89E52-A120-4967-B067-A1373A0DB98B}" dt="2023-07-07T04:04:36.539" v="118" actId="14100"/>
          <ac:spMkLst>
            <pc:docMk/>
            <pc:sldMk cId="564221537" sldId="355"/>
            <ac:spMk id="1028" creationId="{F4D9BF3A-1876-11B1-2B7D-1332BE8C4596}"/>
          </ac:spMkLst>
        </pc:spChg>
        <pc:spChg chg="mod">
          <ac:chgData name="Owusu Ansah, Victoria" userId="b2eff32f-aa4f-4367-adb8-f6c1b3d00958" providerId="ADAL" clId="{49C89E52-A120-4967-B067-A1373A0DB98B}" dt="2023-07-07T04:04:36.539" v="118" actId="14100"/>
          <ac:spMkLst>
            <pc:docMk/>
            <pc:sldMk cId="564221537" sldId="355"/>
            <ac:spMk id="1029" creationId="{9F798C88-B2D6-0CAD-4618-BDC41027457A}"/>
          </ac:spMkLst>
        </pc:spChg>
        <pc:spChg chg="mod">
          <ac:chgData name="Owusu Ansah, Victoria" userId="b2eff32f-aa4f-4367-adb8-f6c1b3d00958" providerId="ADAL" clId="{49C89E52-A120-4967-B067-A1373A0DB98B}" dt="2023-07-07T04:04:36.539" v="118" actId="14100"/>
          <ac:spMkLst>
            <pc:docMk/>
            <pc:sldMk cId="564221537" sldId="355"/>
            <ac:spMk id="1030" creationId="{FA5F9EAB-27DB-9D57-ED2F-D27622B267D7}"/>
          </ac:spMkLst>
        </pc:spChg>
        <pc:spChg chg="mod">
          <ac:chgData name="Owusu Ansah, Victoria" userId="b2eff32f-aa4f-4367-adb8-f6c1b3d00958" providerId="ADAL" clId="{49C89E52-A120-4967-B067-A1373A0DB98B}" dt="2023-07-07T04:04:36.539" v="118" actId="14100"/>
          <ac:spMkLst>
            <pc:docMk/>
            <pc:sldMk cId="564221537" sldId="355"/>
            <ac:spMk id="1031" creationId="{94FBE6CD-7D18-495E-6A79-35CA081897EA}"/>
          </ac:spMkLst>
        </pc:spChg>
        <pc:spChg chg="mod">
          <ac:chgData name="Owusu Ansah, Victoria" userId="b2eff32f-aa4f-4367-adb8-f6c1b3d00958" providerId="ADAL" clId="{49C89E52-A120-4967-B067-A1373A0DB98B}" dt="2023-07-07T04:04:36.539" v="118" actId="14100"/>
          <ac:spMkLst>
            <pc:docMk/>
            <pc:sldMk cId="564221537" sldId="355"/>
            <ac:spMk id="1032" creationId="{05EF205C-A3C8-7D21-0069-F057122E6861}"/>
          </ac:spMkLst>
        </pc:spChg>
        <pc:spChg chg="mod">
          <ac:chgData name="Owusu Ansah, Victoria" userId="b2eff32f-aa4f-4367-adb8-f6c1b3d00958" providerId="ADAL" clId="{49C89E52-A120-4967-B067-A1373A0DB98B}" dt="2023-07-07T04:04:36.539" v="118" actId="14100"/>
          <ac:spMkLst>
            <pc:docMk/>
            <pc:sldMk cId="564221537" sldId="355"/>
            <ac:spMk id="1033" creationId="{4E88A971-7C28-4A29-1550-A1741F317E0A}"/>
          </ac:spMkLst>
        </pc:spChg>
        <pc:spChg chg="mod">
          <ac:chgData name="Owusu Ansah, Victoria" userId="b2eff32f-aa4f-4367-adb8-f6c1b3d00958" providerId="ADAL" clId="{49C89E52-A120-4967-B067-A1373A0DB98B}" dt="2023-07-07T04:04:36.539" v="118" actId="14100"/>
          <ac:spMkLst>
            <pc:docMk/>
            <pc:sldMk cId="564221537" sldId="355"/>
            <ac:spMk id="1034" creationId="{36B7B995-4D6D-B7D9-70B1-258BE39BCDBC}"/>
          </ac:spMkLst>
        </pc:spChg>
        <pc:spChg chg="mod">
          <ac:chgData name="Owusu Ansah, Victoria" userId="b2eff32f-aa4f-4367-adb8-f6c1b3d00958" providerId="ADAL" clId="{49C89E52-A120-4967-B067-A1373A0DB98B}" dt="2023-07-07T04:04:36.539" v="118" actId="14100"/>
          <ac:spMkLst>
            <pc:docMk/>
            <pc:sldMk cId="564221537" sldId="355"/>
            <ac:spMk id="1035" creationId="{297FA529-3445-FDCF-09B3-C687483028E2}"/>
          </ac:spMkLst>
        </pc:spChg>
        <pc:spChg chg="mod">
          <ac:chgData name="Owusu Ansah, Victoria" userId="b2eff32f-aa4f-4367-adb8-f6c1b3d00958" providerId="ADAL" clId="{49C89E52-A120-4967-B067-A1373A0DB98B}" dt="2023-07-07T04:04:36.539" v="118" actId="14100"/>
          <ac:spMkLst>
            <pc:docMk/>
            <pc:sldMk cId="564221537" sldId="355"/>
            <ac:spMk id="1036" creationId="{3566BD53-465D-73E7-02DE-B9C1F42C9DF3}"/>
          </ac:spMkLst>
        </pc:spChg>
        <pc:spChg chg="mod">
          <ac:chgData name="Owusu Ansah, Victoria" userId="b2eff32f-aa4f-4367-adb8-f6c1b3d00958" providerId="ADAL" clId="{49C89E52-A120-4967-B067-A1373A0DB98B}" dt="2023-07-07T04:04:36.539" v="118" actId="14100"/>
          <ac:spMkLst>
            <pc:docMk/>
            <pc:sldMk cId="564221537" sldId="355"/>
            <ac:spMk id="1037" creationId="{4B308C56-957E-2FD6-B24A-3C9F1F2E0E8D}"/>
          </ac:spMkLst>
        </pc:spChg>
        <pc:spChg chg="mod">
          <ac:chgData name="Owusu Ansah, Victoria" userId="b2eff32f-aa4f-4367-adb8-f6c1b3d00958" providerId="ADAL" clId="{49C89E52-A120-4967-B067-A1373A0DB98B}" dt="2023-07-07T04:04:36.539" v="118" actId="14100"/>
          <ac:spMkLst>
            <pc:docMk/>
            <pc:sldMk cId="564221537" sldId="355"/>
            <ac:spMk id="1038" creationId="{84A8FF13-CCC4-032D-C6B5-AE0861CEED03}"/>
          </ac:spMkLst>
        </pc:spChg>
        <pc:spChg chg="mod">
          <ac:chgData name="Owusu Ansah, Victoria" userId="b2eff32f-aa4f-4367-adb8-f6c1b3d00958" providerId="ADAL" clId="{49C89E52-A120-4967-B067-A1373A0DB98B}" dt="2023-07-07T04:04:36.539" v="118" actId="14100"/>
          <ac:spMkLst>
            <pc:docMk/>
            <pc:sldMk cId="564221537" sldId="355"/>
            <ac:spMk id="1039" creationId="{700E74DD-E38C-1640-F466-E0FC6299C7C3}"/>
          </ac:spMkLst>
        </pc:spChg>
        <pc:spChg chg="mod">
          <ac:chgData name="Owusu Ansah, Victoria" userId="b2eff32f-aa4f-4367-adb8-f6c1b3d00958" providerId="ADAL" clId="{49C89E52-A120-4967-B067-A1373A0DB98B}" dt="2023-07-07T04:04:36.539" v="118" actId="14100"/>
          <ac:spMkLst>
            <pc:docMk/>
            <pc:sldMk cId="564221537" sldId="355"/>
            <ac:spMk id="1040" creationId="{EE33E7A3-BD88-79C2-71C2-094B51A29951}"/>
          </ac:spMkLst>
        </pc:spChg>
        <pc:spChg chg="mod">
          <ac:chgData name="Owusu Ansah, Victoria" userId="b2eff32f-aa4f-4367-adb8-f6c1b3d00958" providerId="ADAL" clId="{49C89E52-A120-4967-B067-A1373A0DB98B}" dt="2023-07-07T04:04:36.539" v="118" actId="14100"/>
          <ac:spMkLst>
            <pc:docMk/>
            <pc:sldMk cId="564221537" sldId="355"/>
            <ac:spMk id="1041" creationId="{5B8B2A9D-4DBC-620C-F08A-25D8EC014203}"/>
          </ac:spMkLst>
        </pc:spChg>
        <pc:spChg chg="mod">
          <ac:chgData name="Owusu Ansah, Victoria" userId="b2eff32f-aa4f-4367-adb8-f6c1b3d00958" providerId="ADAL" clId="{49C89E52-A120-4967-B067-A1373A0DB98B}" dt="2023-07-07T04:04:36.539" v="118" actId="14100"/>
          <ac:spMkLst>
            <pc:docMk/>
            <pc:sldMk cId="564221537" sldId="355"/>
            <ac:spMk id="1042" creationId="{176EF5A6-6AD0-7D1C-242D-5C7A1FAFB61A}"/>
          </ac:spMkLst>
        </pc:spChg>
        <pc:spChg chg="mod">
          <ac:chgData name="Owusu Ansah, Victoria" userId="b2eff32f-aa4f-4367-adb8-f6c1b3d00958" providerId="ADAL" clId="{49C89E52-A120-4967-B067-A1373A0DB98B}" dt="2023-07-07T04:04:36.539" v="118" actId="14100"/>
          <ac:spMkLst>
            <pc:docMk/>
            <pc:sldMk cId="564221537" sldId="355"/>
            <ac:spMk id="1043" creationId="{6835E213-601A-3337-811D-14785A435B80}"/>
          </ac:spMkLst>
        </pc:spChg>
        <pc:spChg chg="mod">
          <ac:chgData name="Owusu Ansah, Victoria" userId="b2eff32f-aa4f-4367-adb8-f6c1b3d00958" providerId="ADAL" clId="{49C89E52-A120-4967-B067-A1373A0DB98B}" dt="2023-07-07T04:04:36.539" v="118" actId="14100"/>
          <ac:spMkLst>
            <pc:docMk/>
            <pc:sldMk cId="564221537" sldId="355"/>
            <ac:spMk id="1044" creationId="{49E653B3-6E79-D230-7F73-2778C01CECF3}"/>
          </ac:spMkLst>
        </pc:spChg>
        <pc:spChg chg="mod">
          <ac:chgData name="Owusu Ansah, Victoria" userId="b2eff32f-aa4f-4367-adb8-f6c1b3d00958" providerId="ADAL" clId="{49C89E52-A120-4967-B067-A1373A0DB98B}" dt="2023-07-07T04:04:36.539" v="118" actId="14100"/>
          <ac:spMkLst>
            <pc:docMk/>
            <pc:sldMk cId="564221537" sldId="355"/>
            <ac:spMk id="1045" creationId="{CFEC4879-0400-1398-FDA0-7182C37292CF}"/>
          </ac:spMkLst>
        </pc:spChg>
        <pc:spChg chg="mod">
          <ac:chgData name="Owusu Ansah, Victoria" userId="b2eff32f-aa4f-4367-adb8-f6c1b3d00958" providerId="ADAL" clId="{49C89E52-A120-4967-B067-A1373A0DB98B}" dt="2023-07-07T04:09:56.785" v="130" actId="20577"/>
          <ac:spMkLst>
            <pc:docMk/>
            <pc:sldMk cId="564221537" sldId="355"/>
            <ac:spMk id="1046" creationId="{8A57591F-F75D-FBB3-BD7E-757A1AFC2F44}"/>
          </ac:spMkLst>
        </pc:spChg>
        <pc:spChg chg="mod">
          <ac:chgData name="Owusu Ansah, Victoria" userId="b2eff32f-aa4f-4367-adb8-f6c1b3d00958" providerId="ADAL" clId="{49C89E52-A120-4967-B067-A1373A0DB98B}" dt="2023-07-07T04:04:36.539" v="118" actId="14100"/>
          <ac:spMkLst>
            <pc:docMk/>
            <pc:sldMk cId="564221537" sldId="355"/>
            <ac:spMk id="1047" creationId="{A77CAD6D-912A-BF1F-47F4-2CE6BC77F03C}"/>
          </ac:spMkLst>
        </pc:spChg>
        <pc:spChg chg="mod">
          <ac:chgData name="Owusu Ansah, Victoria" userId="b2eff32f-aa4f-4367-adb8-f6c1b3d00958" providerId="ADAL" clId="{49C89E52-A120-4967-B067-A1373A0DB98B}" dt="2023-07-07T04:04:36.539" v="118" actId="14100"/>
          <ac:spMkLst>
            <pc:docMk/>
            <pc:sldMk cId="564221537" sldId="355"/>
            <ac:spMk id="1048" creationId="{9DCE9595-A257-9482-4A24-6F95A80FEF79}"/>
          </ac:spMkLst>
        </pc:spChg>
        <pc:spChg chg="mod">
          <ac:chgData name="Owusu Ansah, Victoria" userId="b2eff32f-aa4f-4367-adb8-f6c1b3d00958" providerId="ADAL" clId="{49C89E52-A120-4967-B067-A1373A0DB98B}" dt="2023-07-07T04:04:36.539" v="118" actId="14100"/>
          <ac:spMkLst>
            <pc:docMk/>
            <pc:sldMk cId="564221537" sldId="355"/>
            <ac:spMk id="1049" creationId="{064CF147-6281-1307-BA3D-B08BFF215895}"/>
          </ac:spMkLst>
        </pc:spChg>
        <pc:spChg chg="mod">
          <ac:chgData name="Owusu Ansah, Victoria" userId="b2eff32f-aa4f-4367-adb8-f6c1b3d00958" providerId="ADAL" clId="{49C89E52-A120-4967-B067-A1373A0DB98B}" dt="2023-07-07T04:04:36.539" v="118" actId="14100"/>
          <ac:spMkLst>
            <pc:docMk/>
            <pc:sldMk cId="564221537" sldId="355"/>
            <ac:spMk id="1050" creationId="{38E69BAE-44CA-C9D6-B6F6-70006C0AE781}"/>
          </ac:spMkLst>
        </pc:spChg>
        <pc:spChg chg="mod">
          <ac:chgData name="Owusu Ansah, Victoria" userId="b2eff32f-aa4f-4367-adb8-f6c1b3d00958" providerId="ADAL" clId="{49C89E52-A120-4967-B067-A1373A0DB98B}" dt="2023-07-07T04:04:36.539" v="118" actId="14100"/>
          <ac:spMkLst>
            <pc:docMk/>
            <pc:sldMk cId="564221537" sldId="355"/>
            <ac:spMk id="1051" creationId="{88CC5E1B-3B62-2E74-0619-C61EBF5F9CCC}"/>
          </ac:spMkLst>
        </pc:spChg>
        <pc:spChg chg="mod">
          <ac:chgData name="Owusu Ansah, Victoria" userId="b2eff32f-aa4f-4367-adb8-f6c1b3d00958" providerId="ADAL" clId="{49C89E52-A120-4967-B067-A1373A0DB98B}" dt="2023-07-07T04:04:36.539" v="118" actId="14100"/>
          <ac:spMkLst>
            <pc:docMk/>
            <pc:sldMk cId="564221537" sldId="355"/>
            <ac:spMk id="1052" creationId="{9380B110-4DE5-5FD6-1DB2-1E17325E0063}"/>
          </ac:spMkLst>
        </pc:spChg>
        <pc:spChg chg="mod">
          <ac:chgData name="Owusu Ansah, Victoria" userId="b2eff32f-aa4f-4367-adb8-f6c1b3d00958" providerId="ADAL" clId="{49C89E52-A120-4967-B067-A1373A0DB98B}" dt="2023-07-07T04:04:36.539" v="118" actId="14100"/>
          <ac:spMkLst>
            <pc:docMk/>
            <pc:sldMk cId="564221537" sldId="355"/>
            <ac:spMk id="1053" creationId="{A21925DA-99A7-61B5-4B10-1A914EF3EE9C}"/>
          </ac:spMkLst>
        </pc:spChg>
        <pc:spChg chg="mod">
          <ac:chgData name="Owusu Ansah, Victoria" userId="b2eff32f-aa4f-4367-adb8-f6c1b3d00958" providerId="ADAL" clId="{49C89E52-A120-4967-B067-A1373A0DB98B}" dt="2023-07-07T04:04:36.539" v="118" actId="14100"/>
          <ac:spMkLst>
            <pc:docMk/>
            <pc:sldMk cId="564221537" sldId="355"/>
            <ac:spMk id="1054" creationId="{7DD3A17D-796B-8C43-C7AB-986717C25297}"/>
          </ac:spMkLst>
        </pc:spChg>
        <pc:spChg chg="mod">
          <ac:chgData name="Owusu Ansah, Victoria" userId="b2eff32f-aa4f-4367-adb8-f6c1b3d00958" providerId="ADAL" clId="{49C89E52-A120-4967-B067-A1373A0DB98B}" dt="2023-07-07T04:04:36.539" v="118" actId="14100"/>
          <ac:spMkLst>
            <pc:docMk/>
            <pc:sldMk cId="564221537" sldId="355"/>
            <ac:spMk id="1055" creationId="{1A8A0A52-330C-257E-2ECF-54F6CCCC82B1}"/>
          </ac:spMkLst>
        </pc:spChg>
        <pc:spChg chg="mod">
          <ac:chgData name="Owusu Ansah, Victoria" userId="b2eff32f-aa4f-4367-adb8-f6c1b3d00958" providerId="ADAL" clId="{49C89E52-A120-4967-B067-A1373A0DB98B}" dt="2023-07-07T04:04:36.539" v="118" actId="14100"/>
          <ac:spMkLst>
            <pc:docMk/>
            <pc:sldMk cId="564221537" sldId="355"/>
            <ac:spMk id="1056" creationId="{372C9B3B-D168-1F0E-C53C-507AA7B33218}"/>
          </ac:spMkLst>
        </pc:spChg>
        <pc:spChg chg="mod">
          <ac:chgData name="Owusu Ansah, Victoria" userId="b2eff32f-aa4f-4367-adb8-f6c1b3d00958" providerId="ADAL" clId="{49C89E52-A120-4967-B067-A1373A0DB98B}" dt="2023-07-07T04:04:36.539" v="118" actId="14100"/>
          <ac:spMkLst>
            <pc:docMk/>
            <pc:sldMk cId="564221537" sldId="355"/>
            <ac:spMk id="1057" creationId="{E6B32411-E963-6FB2-4792-FA60FC1713A9}"/>
          </ac:spMkLst>
        </pc:spChg>
        <pc:spChg chg="mod">
          <ac:chgData name="Owusu Ansah, Victoria" userId="b2eff32f-aa4f-4367-adb8-f6c1b3d00958" providerId="ADAL" clId="{49C89E52-A120-4967-B067-A1373A0DB98B}" dt="2023-07-07T04:04:36.539" v="118" actId="14100"/>
          <ac:spMkLst>
            <pc:docMk/>
            <pc:sldMk cId="564221537" sldId="355"/>
            <ac:spMk id="1058" creationId="{591D3DE2-30FB-2F19-5793-714CDDC032A7}"/>
          </ac:spMkLst>
        </pc:spChg>
        <pc:spChg chg="mod">
          <ac:chgData name="Owusu Ansah, Victoria" userId="b2eff32f-aa4f-4367-adb8-f6c1b3d00958" providerId="ADAL" clId="{49C89E52-A120-4967-B067-A1373A0DB98B}" dt="2023-07-07T04:04:36.539" v="118" actId="14100"/>
          <ac:spMkLst>
            <pc:docMk/>
            <pc:sldMk cId="564221537" sldId="355"/>
            <ac:spMk id="1059" creationId="{059A3A02-7E6A-43EE-40A7-1FF4E8C3C9E0}"/>
          </ac:spMkLst>
        </pc:spChg>
        <pc:spChg chg="mod">
          <ac:chgData name="Owusu Ansah, Victoria" userId="b2eff32f-aa4f-4367-adb8-f6c1b3d00958" providerId="ADAL" clId="{49C89E52-A120-4967-B067-A1373A0DB98B}" dt="2023-07-07T04:04:36.539" v="118" actId="14100"/>
          <ac:spMkLst>
            <pc:docMk/>
            <pc:sldMk cId="564221537" sldId="355"/>
            <ac:spMk id="1060" creationId="{D6AF1724-EF5C-2BFE-E7FC-FF96FB687F72}"/>
          </ac:spMkLst>
        </pc:spChg>
        <pc:spChg chg="mod">
          <ac:chgData name="Owusu Ansah, Victoria" userId="b2eff32f-aa4f-4367-adb8-f6c1b3d00958" providerId="ADAL" clId="{49C89E52-A120-4967-B067-A1373A0DB98B}" dt="2023-07-07T04:04:36.539" v="118" actId="14100"/>
          <ac:spMkLst>
            <pc:docMk/>
            <pc:sldMk cId="564221537" sldId="355"/>
            <ac:spMk id="1061" creationId="{20A79775-2D29-CFA1-D175-33A4C56F1C66}"/>
          </ac:spMkLst>
        </pc:spChg>
        <pc:spChg chg="mod">
          <ac:chgData name="Owusu Ansah, Victoria" userId="b2eff32f-aa4f-4367-adb8-f6c1b3d00958" providerId="ADAL" clId="{49C89E52-A120-4967-B067-A1373A0DB98B}" dt="2023-07-07T04:04:36.539" v="118" actId="14100"/>
          <ac:spMkLst>
            <pc:docMk/>
            <pc:sldMk cId="564221537" sldId="355"/>
            <ac:spMk id="1062" creationId="{3DFBEFD0-D698-5BD5-05E6-D18ECC12359F}"/>
          </ac:spMkLst>
        </pc:spChg>
        <pc:spChg chg="mod">
          <ac:chgData name="Owusu Ansah, Victoria" userId="b2eff32f-aa4f-4367-adb8-f6c1b3d00958" providerId="ADAL" clId="{49C89E52-A120-4967-B067-A1373A0DB98B}" dt="2023-07-07T04:04:36.539" v="118" actId="14100"/>
          <ac:spMkLst>
            <pc:docMk/>
            <pc:sldMk cId="564221537" sldId="355"/>
            <ac:spMk id="1063" creationId="{2C64C862-63E5-62F4-EDB6-1E629D6F5653}"/>
          </ac:spMkLst>
        </pc:spChg>
        <pc:spChg chg="mod">
          <ac:chgData name="Owusu Ansah, Victoria" userId="b2eff32f-aa4f-4367-adb8-f6c1b3d00958" providerId="ADAL" clId="{49C89E52-A120-4967-B067-A1373A0DB98B}" dt="2023-07-07T04:04:36.539" v="118" actId="14100"/>
          <ac:spMkLst>
            <pc:docMk/>
            <pc:sldMk cId="564221537" sldId="355"/>
            <ac:spMk id="1064" creationId="{986A604E-3901-3660-656A-4F10B716179A}"/>
          </ac:spMkLst>
        </pc:spChg>
        <pc:spChg chg="mod">
          <ac:chgData name="Owusu Ansah, Victoria" userId="b2eff32f-aa4f-4367-adb8-f6c1b3d00958" providerId="ADAL" clId="{49C89E52-A120-4967-B067-A1373A0DB98B}" dt="2023-07-07T04:04:36.539" v="118" actId="14100"/>
          <ac:spMkLst>
            <pc:docMk/>
            <pc:sldMk cId="564221537" sldId="355"/>
            <ac:spMk id="1065" creationId="{3BE8A797-4636-7CEA-5807-691F5248AE51}"/>
          </ac:spMkLst>
        </pc:spChg>
        <pc:spChg chg="mod">
          <ac:chgData name="Owusu Ansah, Victoria" userId="b2eff32f-aa4f-4367-adb8-f6c1b3d00958" providerId="ADAL" clId="{49C89E52-A120-4967-B067-A1373A0DB98B}" dt="2023-07-07T04:04:36.539" v="118" actId="14100"/>
          <ac:spMkLst>
            <pc:docMk/>
            <pc:sldMk cId="564221537" sldId="355"/>
            <ac:spMk id="1066" creationId="{022CFC67-78EC-DDCD-7CDC-45C2C88AC6FF}"/>
          </ac:spMkLst>
        </pc:spChg>
        <pc:spChg chg="mod">
          <ac:chgData name="Owusu Ansah, Victoria" userId="b2eff32f-aa4f-4367-adb8-f6c1b3d00958" providerId="ADAL" clId="{49C89E52-A120-4967-B067-A1373A0DB98B}" dt="2023-07-07T04:04:36.539" v="118" actId="14100"/>
          <ac:spMkLst>
            <pc:docMk/>
            <pc:sldMk cId="564221537" sldId="355"/>
            <ac:spMk id="1067" creationId="{C36270E0-7FC4-C6EE-ABF4-54DBF70EFA60}"/>
          </ac:spMkLst>
        </pc:spChg>
        <pc:spChg chg="mod">
          <ac:chgData name="Owusu Ansah, Victoria" userId="b2eff32f-aa4f-4367-adb8-f6c1b3d00958" providerId="ADAL" clId="{49C89E52-A120-4967-B067-A1373A0DB98B}" dt="2023-07-07T04:04:36.539" v="118" actId="14100"/>
          <ac:spMkLst>
            <pc:docMk/>
            <pc:sldMk cId="564221537" sldId="355"/>
            <ac:spMk id="1068" creationId="{0299F523-DC47-1CC1-EE78-3DC031EA7FA0}"/>
          </ac:spMkLst>
        </pc:spChg>
        <pc:spChg chg="mod">
          <ac:chgData name="Owusu Ansah, Victoria" userId="b2eff32f-aa4f-4367-adb8-f6c1b3d00958" providerId="ADAL" clId="{49C89E52-A120-4967-B067-A1373A0DB98B}" dt="2023-07-07T04:04:36.539" v="118" actId="14100"/>
          <ac:spMkLst>
            <pc:docMk/>
            <pc:sldMk cId="564221537" sldId="355"/>
            <ac:spMk id="1069" creationId="{1D399107-E92F-C0CF-8C6E-DAC53540CFE2}"/>
          </ac:spMkLst>
        </pc:spChg>
        <pc:spChg chg="mod">
          <ac:chgData name="Owusu Ansah, Victoria" userId="b2eff32f-aa4f-4367-adb8-f6c1b3d00958" providerId="ADAL" clId="{49C89E52-A120-4967-B067-A1373A0DB98B}" dt="2023-07-07T04:15:59.774" v="185" actId="1076"/>
          <ac:spMkLst>
            <pc:docMk/>
            <pc:sldMk cId="564221537" sldId="355"/>
            <ac:spMk id="1074" creationId="{D1A4A53D-0959-036D-23E0-552DC867103B}"/>
          </ac:spMkLst>
        </pc:spChg>
        <pc:spChg chg="mod">
          <ac:chgData name="Owusu Ansah, Victoria" userId="b2eff32f-aa4f-4367-adb8-f6c1b3d00958" providerId="ADAL" clId="{49C89E52-A120-4967-B067-A1373A0DB98B}" dt="2023-07-07T04:15:59.774" v="185" actId="1076"/>
          <ac:spMkLst>
            <pc:docMk/>
            <pc:sldMk cId="564221537" sldId="355"/>
            <ac:spMk id="1075" creationId="{D0DF8A2A-F742-5573-9292-16DDD760F85C}"/>
          </ac:spMkLst>
        </pc:spChg>
        <pc:spChg chg="mod">
          <ac:chgData name="Owusu Ansah, Victoria" userId="b2eff32f-aa4f-4367-adb8-f6c1b3d00958" providerId="ADAL" clId="{49C89E52-A120-4967-B067-A1373A0DB98B}" dt="2023-07-07T04:15:59.774" v="185" actId="1076"/>
          <ac:spMkLst>
            <pc:docMk/>
            <pc:sldMk cId="564221537" sldId="355"/>
            <ac:spMk id="1076" creationId="{5DA575DD-CC26-515B-AB15-49C2C87F577A}"/>
          </ac:spMkLst>
        </pc:spChg>
        <pc:spChg chg="mod">
          <ac:chgData name="Owusu Ansah, Victoria" userId="b2eff32f-aa4f-4367-adb8-f6c1b3d00958" providerId="ADAL" clId="{49C89E52-A120-4967-B067-A1373A0DB98B}" dt="2023-07-07T04:15:59.774" v="185" actId="1076"/>
          <ac:spMkLst>
            <pc:docMk/>
            <pc:sldMk cId="564221537" sldId="355"/>
            <ac:spMk id="1077" creationId="{035D7E10-AB9D-AD59-C60D-E188C2E13FD8}"/>
          </ac:spMkLst>
        </pc:spChg>
        <pc:spChg chg="mod">
          <ac:chgData name="Owusu Ansah, Victoria" userId="b2eff32f-aa4f-4367-adb8-f6c1b3d00958" providerId="ADAL" clId="{49C89E52-A120-4967-B067-A1373A0DB98B}" dt="2023-07-07T04:15:59.774" v="185" actId="1076"/>
          <ac:spMkLst>
            <pc:docMk/>
            <pc:sldMk cId="564221537" sldId="355"/>
            <ac:spMk id="1078" creationId="{34CA7E76-856F-8FF9-50C6-8FEB37FFB7D2}"/>
          </ac:spMkLst>
        </pc:spChg>
        <pc:spChg chg="mod">
          <ac:chgData name="Owusu Ansah, Victoria" userId="b2eff32f-aa4f-4367-adb8-f6c1b3d00958" providerId="ADAL" clId="{49C89E52-A120-4967-B067-A1373A0DB98B}" dt="2023-07-07T04:15:59.774" v="185" actId="1076"/>
          <ac:spMkLst>
            <pc:docMk/>
            <pc:sldMk cId="564221537" sldId="355"/>
            <ac:spMk id="1079" creationId="{6F11D1E1-A2BE-8A79-C6B6-8BEA240C1B8F}"/>
          </ac:spMkLst>
        </pc:spChg>
        <pc:spChg chg="mod">
          <ac:chgData name="Owusu Ansah, Victoria" userId="b2eff32f-aa4f-4367-adb8-f6c1b3d00958" providerId="ADAL" clId="{49C89E52-A120-4967-B067-A1373A0DB98B}" dt="2023-07-07T04:15:59.774" v="185" actId="1076"/>
          <ac:spMkLst>
            <pc:docMk/>
            <pc:sldMk cId="564221537" sldId="355"/>
            <ac:spMk id="1080" creationId="{6C6F29F5-5B71-3D82-CA7C-D7710122FF74}"/>
          </ac:spMkLst>
        </pc:spChg>
        <pc:spChg chg="mod">
          <ac:chgData name="Owusu Ansah, Victoria" userId="b2eff32f-aa4f-4367-adb8-f6c1b3d00958" providerId="ADAL" clId="{49C89E52-A120-4967-B067-A1373A0DB98B}" dt="2023-07-07T04:15:59.774" v="185" actId="1076"/>
          <ac:spMkLst>
            <pc:docMk/>
            <pc:sldMk cId="564221537" sldId="355"/>
            <ac:spMk id="1081" creationId="{7DECFBE8-4EE5-F504-B5AA-A9FD4A872F2E}"/>
          </ac:spMkLst>
        </pc:spChg>
        <pc:spChg chg="mod">
          <ac:chgData name="Owusu Ansah, Victoria" userId="b2eff32f-aa4f-4367-adb8-f6c1b3d00958" providerId="ADAL" clId="{49C89E52-A120-4967-B067-A1373A0DB98B}" dt="2023-07-07T04:15:59.774" v="185" actId="1076"/>
          <ac:spMkLst>
            <pc:docMk/>
            <pc:sldMk cId="564221537" sldId="355"/>
            <ac:spMk id="1082" creationId="{E366D078-CC3B-CB8F-6DE4-BA9FCA03CFC3}"/>
          </ac:spMkLst>
        </pc:spChg>
        <pc:spChg chg="mod">
          <ac:chgData name="Owusu Ansah, Victoria" userId="b2eff32f-aa4f-4367-adb8-f6c1b3d00958" providerId="ADAL" clId="{49C89E52-A120-4967-B067-A1373A0DB98B}" dt="2023-07-07T04:15:59.774" v="185" actId="1076"/>
          <ac:spMkLst>
            <pc:docMk/>
            <pc:sldMk cId="564221537" sldId="355"/>
            <ac:spMk id="1083" creationId="{4C251787-4AF6-BBEF-C58E-2F72AA44ADC7}"/>
          </ac:spMkLst>
        </pc:spChg>
        <pc:spChg chg="mod">
          <ac:chgData name="Owusu Ansah, Victoria" userId="b2eff32f-aa4f-4367-adb8-f6c1b3d00958" providerId="ADAL" clId="{49C89E52-A120-4967-B067-A1373A0DB98B}" dt="2023-07-07T04:15:59.774" v="185" actId="1076"/>
          <ac:spMkLst>
            <pc:docMk/>
            <pc:sldMk cId="564221537" sldId="355"/>
            <ac:spMk id="1084" creationId="{3097F770-831A-ED93-FA3B-67EEB1CAE9CA}"/>
          </ac:spMkLst>
        </pc:spChg>
        <pc:spChg chg="mod">
          <ac:chgData name="Owusu Ansah, Victoria" userId="b2eff32f-aa4f-4367-adb8-f6c1b3d00958" providerId="ADAL" clId="{49C89E52-A120-4967-B067-A1373A0DB98B}" dt="2023-07-07T04:15:59.774" v="185" actId="1076"/>
          <ac:spMkLst>
            <pc:docMk/>
            <pc:sldMk cId="564221537" sldId="355"/>
            <ac:spMk id="1085" creationId="{7B27B9CF-AC66-21E8-8237-ACD5FE489629}"/>
          </ac:spMkLst>
        </pc:spChg>
        <pc:spChg chg="mod">
          <ac:chgData name="Owusu Ansah, Victoria" userId="b2eff32f-aa4f-4367-adb8-f6c1b3d00958" providerId="ADAL" clId="{49C89E52-A120-4967-B067-A1373A0DB98B}" dt="2023-07-07T04:15:59.774" v="185" actId="1076"/>
          <ac:spMkLst>
            <pc:docMk/>
            <pc:sldMk cId="564221537" sldId="355"/>
            <ac:spMk id="1086" creationId="{173E0173-4CD7-D687-6F6D-DD8AC9F6F211}"/>
          </ac:spMkLst>
        </pc:spChg>
        <pc:spChg chg="mod">
          <ac:chgData name="Owusu Ansah, Victoria" userId="b2eff32f-aa4f-4367-adb8-f6c1b3d00958" providerId="ADAL" clId="{49C89E52-A120-4967-B067-A1373A0DB98B}" dt="2023-07-07T04:15:59.774" v="185" actId="1076"/>
          <ac:spMkLst>
            <pc:docMk/>
            <pc:sldMk cId="564221537" sldId="355"/>
            <ac:spMk id="1087" creationId="{64975910-DF95-3A41-F68F-8D389EAA29CA}"/>
          </ac:spMkLst>
        </pc:spChg>
        <pc:spChg chg="mod">
          <ac:chgData name="Owusu Ansah, Victoria" userId="b2eff32f-aa4f-4367-adb8-f6c1b3d00958" providerId="ADAL" clId="{49C89E52-A120-4967-B067-A1373A0DB98B}" dt="2023-07-07T04:15:59.774" v="185" actId="1076"/>
          <ac:spMkLst>
            <pc:docMk/>
            <pc:sldMk cId="564221537" sldId="355"/>
            <ac:spMk id="1088" creationId="{74D5F3E3-16DF-3AD9-376C-87B80BA80430}"/>
          </ac:spMkLst>
        </pc:spChg>
        <pc:spChg chg="mod">
          <ac:chgData name="Owusu Ansah, Victoria" userId="b2eff32f-aa4f-4367-adb8-f6c1b3d00958" providerId="ADAL" clId="{49C89E52-A120-4967-B067-A1373A0DB98B}" dt="2023-07-07T04:15:59.774" v="185" actId="1076"/>
          <ac:spMkLst>
            <pc:docMk/>
            <pc:sldMk cId="564221537" sldId="355"/>
            <ac:spMk id="1089" creationId="{84B45461-69A6-B0E1-3BDF-7D8A40FD6EC3}"/>
          </ac:spMkLst>
        </pc:spChg>
        <pc:spChg chg="mod">
          <ac:chgData name="Owusu Ansah, Victoria" userId="b2eff32f-aa4f-4367-adb8-f6c1b3d00958" providerId="ADAL" clId="{49C89E52-A120-4967-B067-A1373A0DB98B}" dt="2023-07-07T04:15:59.774" v="185" actId="1076"/>
          <ac:spMkLst>
            <pc:docMk/>
            <pc:sldMk cId="564221537" sldId="355"/>
            <ac:spMk id="1090" creationId="{E4032C62-1E1E-765D-4BB2-F4E38BE0BCC8}"/>
          </ac:spMkLst>
        </pc:spChg>
        <pc:spChg chg="mod">
          <ac:chgData name="Owusu Ansah, Victoria" userId="b2eff32f-aa4f-4367-adb8-f6c1b3d00958" providerId="ADAL" clId="{49C89E52-A120-4967-B067-A1373A0DB98B}" dt="2023-07-07T04:15:59.774" v="185" actId="1076"/>
          <ac:spMkLst>
            <pc:docMk/>
            <pc:sldMk cId="564221537" sldId="355"/>
            <ac:spMk id="1091" creationId="{939AC86F-FCB2-8A38-D53E-53A6322316DA}"/>
          </ac:spMkLst>
        </pc:spChg>
        <pc:spChg chg="mod">
          <ac:chgData name="Owusu Ansah, Victoria" userId="b2eff32f-aa4f-4367-adb8-f6c1b3d00958" providerId="ADAL" clId="{49C89E52-A120-4967-B067-A1373A0DB98B}" dt="2023-07-07T04:15:59.774" v="185" actId="1076"/>
          <ac:spMkLst>
            <pc:docMk/>
            <pc:sldMk cId="564221537" sldId="355"/>
            <ac:spMk id="1092" creationId="{2B525D3F-3DF3-15E6-65C7-29264CD42F62}"/>
          </ac:spMkLst>
        </pc:spChg>
        <pc:spChg chg="mod">
          <ac:chgData name="Owusu Ansah, Victoria" userId="b2eff32f-aa4f-4367-adb8-f6c1b3d00958" providerId="ADAL" clId="{49C89E52-A120-4967-B067-A1373A0DB98B}" dt="2023-07-07T04:15:59.774" v="185" actId="1076"/>
          <ac:spMkLst>
            <pc:docMk/>
            <pc:sldMk cId="564221537" sldId="355"/>
            <ac:spMk id="1093" creationId="{C7714FCE-A118-1E5A-CBA8-8FF3265A932E}"/>
          </ac:spMkLst>
        </pc:spChg>
        <pc:spChg chg="mod">
          <ac:chgData name="Owusu Ansah, Victoria" userId="b2eff32f-aa4f-4367-adb8-f6c1b3d00958" providerId="ADAL" clId="{49C89E52-A120-4967-B067-A1373A0DB98B}" dt="2023-07-07T04:15:59.774" v="185" actId="1076"/>
          <ac:spMkLst>
            <pc:docMk/>
            <pc:sldMk cId="564221537" sldId="355"/>
            <ac:spMk id="1094" creationId="{4305BFB0-9ED1-A839-A2F3-7F6A886984D5}"/>
          </ac:spMkLst>
        </pc:spChg>
        <pc:spChg chg="mod">
          <ac:chgData name="Owusu Ansah, Victoria" userId="b2eff32f-aa4f-4367-adb8-f6c1b3d00958" providerId="ADAL" clId="{49C89E52-A120-4967-B067-A1373A0DB98B}" dt="2023-07-07T04:15:59.774" v="185" actId="1076"/>
          <ac:spMkLst>
            <pc:docMk/>
            <pc:sldMk cId="564221537" sldId="355"/>
            <ac:spMk id="1095" creationId="{DC363F6B-2E54-5C81-A158-C0E006DFD11B}"/>
          </ac:spMkLst>
        </pc:spChg>
        <pc:spChg chg="mod">
          <ac:chgData name="Owusu Ansah, Victoria" userId="b2eff32f-aa4f-4367-adb8-f6c1b3d00958" providerId="ADAL" clId="{49C89E52-A120-4967-B067-A1373A0DB98B}" dt="2023-07-07T04:15:59.774" v="185" actId="1076"/>
          <ac:spMkLst>
            <pc:docMk/>
            <pc:sldMk cId="564221537" sldId="355"/>
            <ac:spMk id="1096" creationId="{25BED994-8285-457E-9FCA-2D7EFD9286FD}"/>
          </ac:spMkLst>
        </pc:spChg>
        <pc:spChg chg="mod">
          <ac:chgData name="Owusu Ansah, Victoria" userId="b2eff32f-aa4f-4367-adb8-f6c1b3d00958" providerId="ADAL" clId="{49C89E52-A120-4967-B067-A1373A0DB98B}" dt="2023-07-07T04:15:59.774" v="185" actId="1076"/>
          <ac:spMkLst>
            <pc:docMk/>
            <pc:sldMk cId="564221537" sldId="355"/>
            <ac:spMk id="1097" creationId="{B1298201-EB50-1C9A-143F-76DBCB385E0F}"/>
          </ac:spMkLst>
        </pc:spChg>
        <pc:spChg chg="mod">
          <ac:chgData name="Owusu Ansah, Victoria" userId="b2eff32f-aa4f-4367-adb8-f6c1b3d00958" providerId="ADAL" clId="{49C89E52-A120-4967-B067-A1373A0DB98B}" dt="2023-07-07T04:15:59.774" v="185" actId="1076"/>
          <ac:spMkLst>
            <pc:docMk/>
            <pc:sldMk cId="564221537" sldId="355"/>
            <ac:spMk id="1098" creationId="{12EFC8B8-7844-20D8-A57F-A27C9796E86D}"/>
          </ac:spMkLst>
        </pc:spChg>
        <pc:spChg chg="mod">
          <ac:chgData name="Owusu Ansah, Victoria" userId="b2eff32f-aa4f-4367-adb8-f6c1b3d00958" providerId="ADAL" clId="{49C89E52-A120-4967-B067-A1373A0DB98B}" dt="2023-07-07T04:15:59.774" v="185" actId="1076"/>
          <ac:spMkLst>
            <pc:docMk/>
            <pc:sldMk cId="564221537" sldId="355"/>
            <ac:spMk id="1099" creationId="{53A8A68C-DF22-EFFC-3D64-7068F7FDA5A0}"/>
          </ac:spMkLst>
        </pc:spChg>
        <pc:spChg chg="mod">
          <ac:chgData name="Owusu Ansah, Victoria" userId="b2eff32f-aa4f-4367-adb8-f6c1b3d00958" providerId="ADAL" clId="{49C89E52-A120-4967-B067-A1373A0DB98B}" dt="2023-07-07T04:15:59.774" v="185" actId="1076"/>
          <ac:spMkLst>
            <pc:docMk/>
            <pc:sldMk cId="564221537" sldId="355"/>
            <ac:spMk id="1100" creationId="{0440B4F3-B04E-7E10-C537-95CC7A5A20B1}"/>
          </ac:spMkLst>
        </pc:spChg>
        <pc:spChg chg="mod">
          <ac:chgData name="Owusu Ansah, Victoria" userId="b2eff32f-aa4f-4367-adb8-f6c1b3d00958" providerId="ADAL" clId="{49C89E52-A120-4967-B067-A1373A0DB98B}" dt="2023-07-07T04:15:59.774" v="185" actId="1076"/>
          <ac:spMkLst>
            <pc:docMk/>
            <pc:sldMk cId="564221537" sldId="355"/>
            <ac:spMk id="1101" creationId="{8777B343-0BCF-5F2E-E81E-EED93A2269EE}"/>
          </ac:spMkLst>
        </pc:spChg>
        <pc:spChg chg="mod">
          <ac:chgData name="Owusu Ansah, Victoria" userId="b2eff32f-aa4f-4367-adb8-f6c1b3d00958" providerId="ADAL" clId="{49C89E52-A120-4967-B067-A1373A0DB98B}" dt="2023-07-07T04:15:59.774" v="185" actId="1076"/>
          <ac:spMkLst>
            <pc:docMk/>
            <pc:sldMk cId="564221537" sldId="355"/>
            <ac:spMk id="1102" creationId="{E60CABD8-BBBB-DF62-06E7-A1281E01F71D}"/>
          </ac:spMkLst>
        </pc:spChg>
        <pc:spChg chg="mod">
          <ac:chgData name="Owusu Ansah, Victoria" userId="b2eff32f-aa4f-4367-adb8-f6c1b3d00958" providerId="ADAL" clId="{49C89E52-A120-4967-B067-A1373A0DB98B}" dt="2023-07-07T04:15:59.774" v="185" actId="1076"/>
          <ac:spMkLst>
            <pc:docMk/>
            <pc:sldMk cId="564221537" sldId="355"/>
            <ac:spMk id="1103" creationId="{9BA9BD36-FE8C-45E0-11DD-E81450D6FCDE}"/>
          </ac:spMkLst>
        </pc:spChg>
        <pc:spChg chg="mod">
          <ac:chgData name="Owusu Ansah, Victoria" userId="b2eff32f-aa4f-4367-adb8-f6c1b3d00958" providerId="ADAL" clId="{49C89E52-A120-4967-B067-A1373A0DB98B}" dt="2023-07-07T04:15:59.774" v="185" actId="1076"/>
          <ac:spMkLst>
            <pc:docMk/>
            <pc:sldMk cId="564221537" sldId="355"/>
            <ac:spMk id="1104" creationId="{3589AD6A-6A14-98E9-2354-C75D6789E80F}"/>
          </ac:spMkLst>
        </pc:spChg>
        <pc:spChg chg="mod">
          <ac:chgData name="Owusu Ansah, Victoria" userId="b2eff32f-aa4f-4367-adb8-f6c1b3d00958" providerId="ADAL" clId="{49C89E52-A120-4967-B067-A1373A0DB98B}" dt="2023-07-07T04:15:59.774" v="185" actId="1076"/>
          <ac:spMkLst>
            <pc:docMk/>
            <pc:sldMk cId="564221537" sldId="355"/>
            <ac:spMk id="1105" creationId="{F95D09D4-63EF-CDED-1C58-AFEC83115E26}"/>
          </ac:spMkLst>
        </pc:spChg>
        <pc:spChg chg="mod">
          <ac:chgData name="Owusu Ansah, Victoria" userId="b2eff32f-aa4f-4367-adb8-f6c1b3d00958" providerId="ADAL" clId="{49C89E52-A120-4967-B067-A1373A0DB98B}" dt="2023-07-07T04:15:59.774" v="185" actId="1076"/>
          <ac:spMkLst>
            <pc:docMk/>
            <pc:sldMk cId="564221537" sldId="355"/>
            <ac:spMk id="1106" creationId="{99E6D2D3-4075-6B7B-EF6E-38C47947C042}"/>
          </ac:spMkLst>
        </pc:spChg>
        <pc:spChg chg="mod">
          <ac:chgData name="Owusu Ansah, Victoria" userId="b2eff32f-aa4f-4367-adb8-f6c1b3d00958" providerId="ADAL" clId="{49C89E52-A120-4967-B067-A1373A0DB98B}" dt="2023-07-07T04:15:59.774" v="185" actId="1076"/>
          <ac:spMkLst>
            <pc:docMk/>
            <pc:sldMk cId="564221537" sldId="355"/>
            <ac:spMk id="1107" creationId="{7EC16712-D89C-3D9F-B684-7854863146F3}"/>
          </ac:spMkLst>
        </pc:spChg>
        <pc:spChg chg="mod">
          <ac:chgData name="Owusu Ansah, Victoria" userId="b2eff32f-aa4f-4367-adb8-f6c1b3d00958" providerId="ADAL" clId="{49C89E52-A120-4967-B067-A1373A0DB98B}" dt="2023-07-07T04:15:59.774" v="185" actId="1076"/>
          <ac:spMkLst>
            <pc:docMk/>
            <pc:sldMk cId="564221537" sldId="355"/>
            <ac:spMk id="1108" creationId="{C4340502-0B45-2335-48DA-85BDAE4DED11}"/>
          </ac:spMkLst>
        </pc:spChg>
        <pc:spChg chg="mod">
          <ac:chgData name="Owusu Ansah, Victoria" userId="b2eff32f-aa4f-4367-adb8-f6c1b3d00958" providerId="ADAL" clId="{49C89E52-A120-4967-B067-A1373A0DB98B}" dt="2023-07-07T04:15:59.774" v="185" actId="1076"/>
          <ac:spMkLst>
            <pc:docMk/>
            <pc:sldMk cId="564221537" sldId="355"/>
            <ac:spMk id="1109" creationId="{EB7D33A8-CC51-0CD0-FE29-47E78B610C43}"/>
          </ac:spMkLst>
        </pc:spChg>
        <pc:spChg chg="mod">
          <ac:chgData name="Owusu Ansah, Victoria" userId="b2eff32f-aa4f-4367-adb8-f6c1b3d00958" providerId="ADAL" clId="{49C89E52-A120-4967-B067-A1373A0DB98B}" dt="2023-07-07T04:15:59.774" v="185" actId="1076"/>
          <ac:spMkLst>
            <pc:docMk/>
            <pc:sldMk cId="564221537" sldId="355"/>
            <ac:spMk id="1110" creationId="{5BB639E7-283A-6AE0-0024-65D93DBCAEDE}"/>
          </ac:spMkLst>
        </pc:spChg>
        <pc:spChg chg="mod">
          <ac:chgData name="Owusu Ansah, Victoria" userId="b2eff32f-aa4f-4367-adb8-f6c1b3d00958" providerId="ADAL" clId="{49C89E52-A120-4967-B067-A1373A0DB98B}" dt="2023-07-07T04:15:59.774" v="185" actId="1076"/>
          <ac:spMkLst>
            <pc:docMk/>
            <pc:sldMk cId="564221537" sldId="355"/>
            <ac:spMk id="1111" creationId="{3C242BCF-D1D7-D704-6A28-697E033E6DC0}"/>
          </ac:spMkLst>
        </pc:spChg>
        <pc:spChg chg="mod">
          <ac:chgData name="Owusu Ansah, Victoria" userId="b2eff32f-aa4f-4367-adb8-f6c1b3d00958" providerId="ADAL" clId="{49C89E52-A120-4967-B067-A1373A0DB98B}" dt="2023-07-07T04:15:59.774" v="185" actId="1076"/>
          <ac:spMkLst>
            <pc:docMk/>
            <pc:sldMk cId="564221537" sldId="355"/>
            <ac:spMk id="1112" creationId="{52A832D6-B41D-BC25-7A4F-DFCA89540BA7}"/>
          </ac:spMkLst>
        </pc:spChg>
        <pc:spChg chg="mod">
          <ac:chgData name="Owusu Ansah, Victoria" userId="b2eff32f-aa4f-4367-adb8-f6c1b3d00958" providerId="ADAL" clId="{49C89E52-A120-4967-B067-A1373A0DB98B}" dt="2023-07-07T04:15:59.774" v="185" actId="1076"/>
          <ac:spMkLst>
            <pc:docMk/>
            <pc:sldMk cId="564221537" sldId="355"/>
            <ac:spMk id="1113" creationId="{02B58906-D5B1-E34B-08DE-A5EC05AC8CDA}"/>
          </ac:spMkLst>
        </pc:spChg>
        <pc:spChg chg="mod">
          <ac:chgData name="Owusu Ansah, Victoria" userId="b2eff32f-aa4f-4367-adb8-f6c1b3d00958" providerId="ADAL" clId="{49C89E52-A120-4967-B067-A1373A0DB98B}" dt="2023-07-07T04:15:59.774" v="185" actId="1076"/>
          <ac:spMkLst>
            <pc:docMk/>
            <pc:sldMk cId="564221537" sldId="355"/>
            <ac:spMk id="1114" creationId="{8BDC63D1-5698-089F-5790-95FD03E5AE91}"/>
          </ac:spMkLst>
        </pc:spChg>
        <pc:spChg chg="mod">
          <ac:chgData name="Owusu Ansah, Victoria" userId="b2eff32f-aa4f-4367-adb8-f6c1b3d00958" providerId="ADAL" clId="{49C89E52-A120-4967-B067-A1373A0DB98B}" dt="2023-07-07T04:15:59.774" v="185" actId="1076"/>
          <ac:spMkLst>
            <pc:docMk/>
            <pc:sldMk cId="564221537" sldId="355"/>
            <ac:spMk id="1115" creationId="{E48DECB9-8F3D-26E0-0927-D780C100F76B}"/>
          </ac:spMkLst>
        </pc:spChg>
        <pc:spChg chg="mod">
          <ac:chgData name="Owusu Ansah, Victoria" userId="b2eff32f-aa4f-4367-adb8-f6c1b3d00958" providerId="ADAL" clId="{49C89E52-A120-4967-B067-A1373A0DB98B}" dt="2023-07-07T04:15:59.774" v="185" actId="1076"/>
          <ac:spMkLst>
            <pc:docMk/>
            <pc:sldMk cId="564221537" sldId="355"/>
            <ac:spMk id="1116" creationId="{17D53383-3E80-B422-ED6B-E9954865F490}"/>
          </ac:spMkLst>
        </pc:spChg>
        <pc:spChg chg="mod">
          <ac:chgData name="Owusu Ansah, Victoria" userId="b2eff32f-aa4f-4367-adb8-f6c1b3d00958" providerId="ADAL" clId="{49C89E52-A120-4967-B067-A1373A0DB98B}" dt="2023-07-07T04:15:59.774" v="185" actId="1076"/>
          <ac:spMkLst>
            <pc:docMk/>
            <pc:sldMk cId="564221537" sldId="355"/>
            <ac:spMk id="1117" creationId="{C80B72AF-4E62-7FFE-00FB-A5C57AA2C0FC}"/>
          </ac:spMkLst>
        </pc:spChg>
        <pc:spChg chg="mod">
          <ac:chgData name="Owusu Ansah, Victoria" userId="b2eff32f-aa4f-4367-adb8-f6c1b3d00958" providerId="ADAL" clId="{49C89E52-A120-4967-B067-A1373A0DB98B}" dt="2023-07-07T04:15:59.774" v="185" actId="1076"/>
          <ac:spMkLst>
            <pc:docMk/>
            <pc:sldMk cId="564221537" sldId="355"/>
            <ac:spMk id="1118" creationId="{7EBD35E2-6C23-EB01-00DF-219ED27B24EC}"/>
          </ac:spMkLst>
        </pc:spChg>
        <pc:spChg chg="mod">
          <ac:chgData name="Owusu Ansah, Victoria" userId="b2eff32f-aa4f-4367-adb8-f6c1b3d00958" providerId="ADAL" clId="{49C89E52-A120-4967-B067-A1373A0DB98B}" dt="2023-07-07T04:15:59.774" v="185" actId="1076"/>
          <ac:spMkLst>
            <pc:docMk/>
            <pc:sldMk cId="564221537" sldId="355"/>
            <ac:spMk id="1119" creationId="{D0735E1B-288A-6593-BA5D-152ED3C3FAFA}"/>
          </ac:spMkLst>
        </pc:spChg>
        <pc:spChg chg="mod">
          <ac:chgData name="Owusu Ansah, Victoria" userId="b2eff32f-aa4f-4367-adb8-f6c1b3d00958" providerId="ADAL" clId="{49C89E52-A120-4967-B067-A1373A0DB98B}" dt="2023-07-07T04:15:59.774" v="185" actId="1076"/>
          <ac:spMkLst>
            <pc:docMk/>
            <pc:sldMk cId="564221537" sldId="355"/>
            <ac:spMk id="1120" creationId="{7780815F-908B-92F5-A24C-BF87252EFDC9}"/>
          </ac:spMkLst>
        </pc:spChg>
        <pc:spChg chg="mod">
          <ac:chgData name="Owusu Ansah, Victoria" userId="b2eff32f-aa4f-4367-adb8-f6c1b3d00958" providerId="ADAL" clId="{49C89E52-A120-4967-B067-A1373A0DB98B}" dt="2023-07-07T04:15:59.774" v="185" actId="1076"/>
          <ac:spMkLst>
            <pc:docMk/>
            <pc:sldMk cId="564221537" sldId="355"/>
            <ac:spMk id="1121" creationId="{8DF5F920-BEDF-5AAD-20DA-AE02B1CCA072}"/>
          </ac:spMkLst>
        </pc:spChg>
        <pc:spChg chg="mod">
          <ac:chgData name="Owusu Ansah, Victoria" userId="b2eff32f-aa4f-4367-adb8-f6c1b3d00958" providerId="ADAL" clId="{49C89E52-A120-4967-B067-A1373A0DB98B}" dt="2023-07-07T04:15:59.774" v="185" actId="1076"/>
          <ac:spMkLst>
            <pc:docMk/>
            <pc:sldMk cId="564221537" sldId="355"/>
            <ac:spMk id="1122" creationId="{54FB9502-B92F-7BCE-6637-E5464DF88725}"/>
          </ac:spMkLst>
        </pc:spChg>
        <pc:spChg chg="mod">
          <ac:chgData name="Owusu Ansah, Victoria" userId="b2eff32f-aa4f-4367-adb8-f6c1b3d00958" providerId="ADAL" clId="{49C89E52-A120-4967-B067-A1373A0DB98B}" dt="2023-07-07T04:15:59.774" v="185" actId="1076"/>
          <ac:spMkLst>
            <pc:docMk/>
            <pc:sldMk cId="564221537" sldId="355"/>
            <ac:spMk id="1123" creationId="{B4AF0985-2D23-31B6-B47B-C24570511952}"/>
          </ac:spMkLst>
        </pc:spChg>
        <pc:spChg chg="mod">
          <ac:chgData name="Owusu Ansah, Victoria" userId="b2eff32f-aa4f-4367-adb8-f6c1b3d00958" providerId="ADAL" clId="{49C89E52-A120-4967-B067-A1373A0DB98B}" dt="2023-07-07T04:15:59.774" v="185" actId="1076"/>
          <ac:spMkLst>
            <pc:docMk/>
            <pc:sldMk cId="564221537" sldId="355"/>
            <ac:spMk id="1124" creationId="{9E48CAE3-02DB-1FE1-4789-74B31447E5B7}"/>
          </ac:spMkLst>
        </pc:spChg>
        <pc:spChg chg="mod">
          <ac:chgData name="Owusu Ansah, Victoria" userId="b2eff32f-aa4f-4367-adb8-f6c1b3d00958" providerId="ADAL" clId="{49C89E52-A120-4967-B067-A1373A0DB98B}" dt="2023-07-07T04:15:59.774" v="185" actId="1076"/>
          <ac:spMkLst>
            <pc:docMk/>
            <pc:sldMk cId="564221537" sldId="355"/>
            <ac:spMk id="1125" creationId="{04452A34-4224-C05A-2B46-7C51592C819F}"/>
          </ac:spMkLst>
        </pc:spChg>
        <pc:spChg chg="mod">
          <ac:chgData name="Owusu Ansah, Victoria" userId="b2eff32f-aa4f-4367-adb8-f6c1b3d00958" providerId="ADAL" clId="{49C89E52-A120-4967-B067-A1373A0DB98B}" dt="2023-07-07T04:15:59.774" v="185" actId="1076"/>
          <ac:spMkLst>
            <pc:docMk/>
            <pc:sldMk cId="564221537" sldId="355"/>
            <ac:spMk id="1126" creationId="{3016EAC5-4DA8-4A35-C7A7-A2F176F688B9}"/>
          </ac:spMkLst>
        </pc:spChg>
        <pc:spChg chg="mod">
          <ac:chgData name="Owusu Ansah, Victoria" userId="b2eff32f-aa4f-4367-adb8-f6c1b3d00958" providerId="ADAL" clId="{49C89E52-A120-4967-B067-A1373A0DB98B}" dt="2023-07-07T04:15:59.774" v="185" actId="1076"/>
          <ac:spMkLst>
            <pc:docMk/>
            <pc:sldMk cId="564221537" sldId="355"/>
            <ac:spMk id="1127" creationId="{EEB7C4D4-044D-16B8-DAED-CF407BE8B8CB}"/>
          </ac:spMkLst>
        </pc:spChg>
        <pc:spChg chg="mod">
          <ac:chgData name="Owusu Ansah, Victoria" userId="b2eff32f-aa4f-4367-adb8-f6c1b3d00958" providerId="ADAL" clId="{49C89E52-A120-4967-B067-A1373A0DB98B}" dt="2023-07-07T04:15:59.774" v="185" actId="1076"/>
          <ac:spMkLst>
            <pc:docMk/>
            <pc:sldMk cId="564221537" sldId="355"/>
            <ac:spMk id="1128" creationId="{24FC7E3B-ACD0-72B7-AABB-69D2F9AA0661}"/>
          </ac:spMkLst>
        </pc:spChg>
        <pc:spChg chg="mod">
          <ac:chgData name="Owusu Ansah, Victoria" userId="b2eff32f-aa4f-4367-adb8-f6c1b3d00958" providerId="ADAL" clId="{49C89E52-A120-4967-B067-A1373A0DB98B}" dt="2023-07-07T04:15:59.774" v="185" actId="1076"/>
          <ac:spMkLst>
            <pc:docMk/>
            <pc:sldMk cId="564221537" sldId="355"/>
            <ac:spMk id="1129" creationId="{22A5E140-A092-72F6-3C8E-5E33A25C8E64}"/>
          </ac:spMkLst>
        </pc:spChg>
        <pc:spChg chg="mod">
          <ac:chgData name="Owusu Ansah, Victoria" userId="b2eff32f-aa4f-4367-adb8-f6c1b3d00958" providerId="ADAL" clId="{49C89E52-A120-4967-B067-A1373A0DB98B}" dt="2023-07-07T04:15:59.774" v="185" actId="1076"/>
          <ac:spMkLst>
            <pc:docMk/>
            <pc:sldMk cId="564221537" sldId="355"/>
            <ac:spMk id="1130" creationId="{00CC6A39-A60D-4D30-59E8-E83FE978D219}"/>
          </ac:spMkLst>
        </pc:spChg>
        <pc:spChg chg="mod">
          <ac:chgData name="Owusu Ansah, Victoria" userId="b2eff32f-aa4f-4367-adb8-f6c1b3d00958" providerId="ADAL" clId="{49C89E52-A120-4967-B067-A1373A0DB98B}" dt="2023-07-07T04:15:59.774" v="185" actId="1076"/>
          <ac:spMkLst>
            <pc:docMk/>
            <pc:sldMk cId="564221537" sldId="355"/>
            <ac:spMk id="1131" creationId="{8E052126-DBB5-54F9-8E75-4DCBDE5AE5FC}"/>
          </ac:spMkLst>
        </pc:spChg>
        <pc:spChg chg="mod">
          <ac:chgData name="Owusu Ansah, Victoria" userId="b2eff32f-aa4f-4367-adb8-f6c1b3d00958" providerId="ADAL" clId="{49C89E52-A120-4967-B067-A1373A0DB98B}" dt="2023-07-07T04:15:59.774" v="185" actId="1076"/>
          <ac:spMkLst>
            <pc:docMk/>
            <pc:sldMk cId="564221537" sldId="355"/>
            <ac:spMk id="1132" creationId="{E4E6E190-67FC-7BAB-C8F6-B80D600E8E79}"/>
          </ac:spMkLst>
        </pc:spChg>
        <pc:spChg chg="mod">
          <ac:chgData name="Owusu Ansah, Victoria" userId="b2eff32f-aa4f-4367-adb8-f6c1b3d00958" providerId="ADAL" clId="{49C89E52-A120-4967-B067-A1373A0DB98B}" dt="2023-07-07T04:15:59.774" v="185" actId="1076"/>
          <ac:spMkLst>
            <pc:docMk/>
            <pc:sldMk cId="564221537" sldId="355"/>
            <ac:spMk id="1133" creationId="{4913A67A-6074-3ED7-FE8D-E97C75FD81E1}"/>
          </ac:spMkLst>
        </pc:spChg>
        <pc:spChg chg="mod">
          <ac:chgData name="Owusu Ansah, Victoria" userId="b2eff32f-aa4f-4367-adb8-f6c1b3d00958" providerId="ADAL" clId="{49C89E52-A120-4967-B067-A1373A0DB98B}" dt="2023-07-07T04:15:59.774" v="185" actId="1076"/>
          <ac:spMkLst>
            <pc:docMk/>
            <pc:sldMk cId="564221537" sldId="355"/>
            <ac:spMk id="1134" creationId="{6179E741-61FD-74EC-C342-587CD4D97499}"/>
          </ac:spMkLst>
        </pc:spChg>
        <pc:spChg chg="mod">
          <ac:chgData name="Owusu Ansah, Victoria" userId="b2eff32f-aa4f-4367-adb8-f6c1b3d00958" providerId="ADAL" clId="{49C89E52-A120-4967-B067-A1373A0DB98B}" dt="2023-07-07T04:15:59.774" v="185" actId="1076"/>
          <ac:spMkLst>
            <pc:docMk/>
            <pc:sldMk cId="564221537" sldId="355"/>
            <ac:spMk id="1135" creationId="{D81ED39F-BB48-C830-37A5-D1E6EFB0DD8E}"/>
          </ac:spMkLst>
        </pc:spChg>
        <pc:spChg chg="mod">
          <ac:chgData name="Owusu Ansah, Victoria" userId="b2eff32f-aa4f-4367-adb8-f6c1b3d00958" providerId="ADAL" clId="{49C89E52-A120-4967-B067-A1373A0DB98B}" dt="2023-07-07T04:15:59.774" v="185" actId="1076"/>
          <ac:spMkLst>
            <pc:docMk/>
            <pc:sldMk cId="564221537" sldId="355"/>
            <ac:spMk id="1136" creationId="{8EDB981D-025E-3B96-0DD0-258C937A3EF5}"/>
          </ac:spMkLst>
        </pc:spChg>
        <pc:spChg chg="mod">
          <ac:chgData name="Owusu Ansah, Victoria" userId="b2eff32f-aa4f-4367-adb8-f6c1b3d00958" providerId="ADAL" clId="{49C89E52-A120-4967-B067-A1373A0DB98B}" dt="2023-07-07T04:15:59.774" v="185" actId="1076"/>
          <ac:spMkLst>
            <pc:docMk/>
            <pc:sldMk cId="564221537" sldId="355"/>
            <ac:spMk id="1137" creationId="{AA81E46F-FE0A-5EB1-173A-536F5265FF47}"/>
          </ac:spMkLst>
        </pc:spChg>
        <pc:spChg chg="mod">
          <ac:chgData name="Owusu Ansah, Victoria" userId="b2eff32f-aa4f-4367-adb8-f6c1b3d00958" providerId="ADAL" clId="{49C89E52-A120-4967-B067-A1373A0DB98B}" dt="2023-07-07T04:15:59.774" v="185" actId="1076"/>
          <ac:spMkLst>
            <pc:docMk/>
            <pc:sldMk cId="564221537" sldId="355"/>
            <ac:spMk id="1138" creationId="{A35F27EB-CDD3-B93F-2DD1-406CCA97E30A}"/>
          </ac:spMkLst>
        </pc:spChg>
        <pc:spChg chg="mod">
          <ac:chgData name="Owusu Ansah, Victoria" userId="b2eff32f-aa4f-4367-adb8-f6c1b3d00958" providerId="ADAL" clId="{49C89E52-A120-4967-B067-A1373A0DB98B}" dt="2023-07-07T04:15:59.774" v="185" actId="1076"/>
          <ac:spMkLst>
            <pc:docMk/>
            <pc:sldMk cId="564221537" sldId="355"/>
            <ac:spMk id="1139" creationId="{6993F707-D165-4AA3-1602-EF72A9820E60}"/>
          </ac:spMkLst>
        </pc:spChg>
        <pc:spChg chg="mod">
          <ac:chgData name="Owusu Ansah, Victoria" userId="b2eff32f-aa4f-4367-adb8-f6c1b3d00958" providerId="ADAL" clId="{49C89E52-A120-4967-B067-A1373A0DB98B}" dt="2023-07-07T04:15:59.774" v="185" actId="1076"/>
          <ac:spMkLst>
            <pc:docMk/>
            <pc:sldMk cId="564221537" sldId="355"/>
            <ac:spMk id="1140" creationId="{6D6ADCBC-0F1E-8E06-616D-D5F8C1C31C85}"/>
          </ac:spMkLst>
        </pc:spChg>
        <pc:spChg chg="mod">
          <ac:chgData name="Owusu Ansah, Victoria" userId="b2eff32f-aa4f-4367-adb8-f6c1b3d00958" providerId="ADAL" clId="{49C89E52-A120-4967-B067-A1373A0DB98B}" dt="2023-07-07T04:15:59.774" v="185" actId="1076"/>
          <ac:spMkLst>
            <pc:docMk/>
            <pc:sldMk cId="564221537" sldId="355"/>
            <ac:spMk id="1141" creationId="{1826BBDA-C474-24F0-E60D-C6D402C9E544}"/>
          </ac:spMkLst>
        </pc:spChg>
        <pc:spChg chg="mod">
          <ac:chgData name="Owusu Ansah, Victoria" userId="b2eff32f-aa4f-4367-adb8-f6c1b3d00958" providerId="ADAL" clId="{49C89E52-A120-4967-B067-A1373A0DB98B}" dt="2023-07-07T04:15:59.774" v="185" actId="1076"/>
          <ac:spMkLst>
            <pc:docMk/>
            <pc:sldMk cId="564221537" sldId="355"/>
            <ac:spMk id="1142" creationId="{9EB12668-8D4A-EDA8-4615-2BC97227103C}"/>
          </ac:spMkLst>
        </pc:spChg>
        <pc:spChg chg="mod">
          <ac:chgData name="Owusu Ansah, Victoria" userId="b2eff32f-aa4f-4367-adb8-f6c1b3d00958" providerId="ADAL" clId="{49C89E52-A120-4967-B067-A1373A0DB98B}" dt="2023-07-07T04:15:59.774" v="185" actId="1076"/>
          <ac:spMkLst>
            <pc:docMk/>
            <pc:sldMk cId="564221537" sldId="355"/>
            <ac:spMk id="1143" creationId="{B3558182-9D38-B499-D5EA-ECE0B060A2EF}"/>
          </ac:spMkLst>
        </pc:spChg>
        <pc:spChg chg="mod">
          <ac:chgData name="Owusu Ansah, Victoria" userId="b2eff32f-aa4f-4367-adb8-f6c1b3d00958" providerId="ADAL" clId="{49C89E52-A120-4967-B067-A1373A0DB98B}" dt="2023-07-07T04:15:59.774" v="185" actId="1076"/>
          <ac:spMkLst>
            <pc:docMk/>
            <pc:sldMk cId="564221537" sldId="355"/>
            <ac:spMk id="1144" creationId="{4793745D-0D81-4ACD-702D-4F07C9280EF0}"/>
          </ac:spMkLst>
        </pc:spChg>
        <pc:spChg chg="mod">
          <ac:chgData name="Owusu Ansah, Victoria" userId="b2eff32f-aa4f-4367-adb8-f6c1b3d00958" providerId="ADAL" clId="{49C89E52-A120-4967-B067-A1373A0DB98B}" dt="2023-07-07T04:15:59.774" v="185" actId="1076"/>
          <ac:spMkLst>
            <pc:docMk/>
            <pc:sldMk cId="564221537" sldId="355"/>
            <ac:spMk id="1145" creationId="{5952FAD3-A5A3-F3C7-0BD6-E49580ABBAFC}"/>
          </ac:spMkLst>
        </pc:spChg>
        <pc:spChg chg="mod">
          <ac:chgData name="Owusu Ansah, Victoria" userId="b2eff32f-aa4f-4367-adb8-f6c1b3d00958" providerId="ADAL" clId="{49C89E52-A120-4967-B067-A1373A0DB98B}" dt="2023-07-07T04:15:59.774" v="185" actId="1076"/>
          <ac:spMkLst>
            <pc:docMk/>
            <pc:sldMk cId="564221537" sldId="355"/>
            <ac:spMk id="1146" creationId="{7E6915EB-1F6A-86BE-24D6-0A4A40BB351E}"/>
          </ac:spMkLst>
        </pc:spChg>
        <pc:spChg chg="mod">
          <ac:chgData name="Owusu Ansah, Victoria" userId="b2eff32f-aa4f-4367-adb8-f6c1b3d00958" providerId="ADAL" clId="{49C89E52-A120-4967-B067-A1373A0DB98B}" dt="2023-07-07T04:15:59.774" v="185" actId="1076"/>
          <ac:spMkLst>
            <pc:docMk/>
            <pc:sldMk cId="564221537" sldId="355"/>
            <ac:spMk id="1147" creationId="{FB515A7B-1976-A773-EF43-525CD75BCFDF}"/>
          </ac:spMkLst>
        </pc:spChg>
        <pc:spChg chg="mod">
          <ac:chgData name="Owusu Ansah, Victoria" userId="b2eff32f-aa4f-4367-adb8-f6c1b3d00958" providerId="ADAL" clId="{49C89E52-A120-4967-B067-A1373A0DB98B}" dt="2023-07-07T04:15:59.774" v="185" actId="1076"/>
          <ac:spMkLst>
            <pc:docMk/>
            <pc:sldMk cId="564221537" sldId="355"/>
            <ac:spMk id="1148" creationId="{BD68BD94-EA96-14C2-8FA2-79379997F212}"/>
          </ac:spMkLst>
        </pc:spChg>
        <pc:spChg chg="mod">
          <ac:chgData name="Owusu Ansah, Victoria" userId="b2eff32f-aa4f-4367-adb8-f6c1b3d00958" providerId="ADAL" clId="{49C89E52-A120-4967-B067-A1373A0DB98B}" dt="2023-07-07T04:15:59.774" v="185" actId="1076"/>
          <ac:spMkLst>
            <pc:docMk/>
            <pc:sldMk cId="564221537" sldId="355"/>
            <ac:spMk id="1149" creationId="{2253C778-2897-D0B2-CF6B-8B0F33216066}"/>
          </ac:spMkLst>
        </pc:spChg>
        <pc:spChg chg="mod">
          <ac:chgData name="Owusu Ansah, Victoria" userId="b2eff32f-aa4f-4367-adb8-f6c1b3d00958" providerId="ADAL" clId="{49C89E52-A120-4967-B067-A1373A0DB98B}" dt="2023-07-07T04:15:59.774" v="185" actId="1076"/>
          <ac:spMkLst>
            <pc:docMk/>
            <pc:sldMk cId="564221537" sldId="355"/>
            <ac:spMk id="1150" creationId="{7616B718-6140-A038-DA0B-57FEB9A45177}"/>
          </ac:spMkLst>
        </pc:spChg>
        <pc:spChg chg="mod">
          <ac:chgData name="Owusu Ansah, Victoria" userId="b2eff32f-aa4f-4367-adb8-f6c1b3d00958" providerId="ADAL" clId="{49C89E52-A120-4967-B067-A1373A0DB98B}" dt="2023-07-07T04:15:59.774" v="185" actId="1076"/>
          <ac:spMkLst>
            <pc:docMk/>
            <pc:sldMk cId="564221537" sldId="355"/>
            <ac:spMk id="1151" creationId="{ADA72142-3D73-33AE-4B68-C36A345FA1BF}"/>
          </ac:spMkLst>
        </pc:spChg>
        <pc:spChg chg="mod">
          <ac:chgData name="Owusu Ansah, Victoria" userId="b2eff32f-aa4f-4367-adb8-f6c1b3d00958" providerId="ADAL" clId="{49C89E52-A120-4967-B067-A1373A0DB98B}" dt="2023-07-07T04:15:59.774" v="185" actId="1076"/>
          <ac:spMkLst>
            <pc:docMk/>
            <pc:sldMk cId="564221537" sldId="355"/>
            <ac:spMk id="1152" creationId="{E99271C2-51D5-B99C-6AA8-5BF4FBD1DC27}"/>
          </ac:spMkLst>
        </pc:spChg>
        <pc:spChg chg="mod">
          <ac:chgData name="Owusu Ansah, Victoria" userId="b2eff32f-aa4f-4367-adb8-f6c1b3d00958" providerId="ADAL" clId="{49C89E52-A120-4967-B067-A1373A0DB98B}" dt="2023-07-07T04:15:59.774" v="185" actId="1076"/>
          <ac:spMkLst>
            <pc:docMk/>
            <pc:sldMk cId="564221537" sldId="355"/>
            <ac:spMk id="1153" creationId="{0446A95A-8D84-79F2-F492-DAF7F95C0767}"/>
          </ac:spMkLst>
        </pc:spChg>
        <pc:spChg chg="mod">
          <ac:chgData name="Owusu Ansah, Victoria" userId="b2eff32f-aa4f-4367-adb8-f6c1b3d00958" providerId="ADAL" clId="{49C89E52-A120-4967-B067-A1373A0DB98B}" dt="2023-07-07T04:15:59.774" v="185" actId="1076"/>
          <ac:spMkLst>
            <pc:docMk/>
            <pc:sldMk cId="564221537" sldId="355"/>
            <ac:spMk id="1154" creationId="{7ABAE2C4-D5D9-BBB9-648D-A35DC30332D7}"/>
          </ac:spMkLst>
        </pc:spChg>
        <pc:spChg chg="mod">
          <ac:chgData name="Owusu Ansah, Victoria" userId="b2eff32f-aa4f-4367-adb8-f6c1b3d00958" providerId="ADAL" clId="{49C89E52-A120-4967-B067-A1373A0DB98B}" dt="2023-07-07T04:15:59.774" v="185" actId="1076"/>
          <ac:spMkLst>
            <pc:docMk/>
            <pc:sldMk cId="564221537" sldId="355"/>
            <ac:spMk id="1155" creationId="{F0A867A5-4D90-03F2-3660-E7F6AE28DC87}"/>
          </ac:spMkLst>
        </pc:spChg>
        <pc:spChg chg="mod">
          <ac:chgData name="Owusu Ansah, Victoria" userId="b2eff32f-aa4f-4367-adb8-f6c1b3d00958" providerId="ADAL" clId="{49C89E52-A120-4967-B067-A1373A0DB98B}" dt="2023-07-07T04:15:59.774" v="185" actId="1076"/>
          <ac:spMkLst>
            <pc:docMk/>
            <pc:sldMk cId="564221537" sldId="355"/>
            <ac:spMk id="1156" creationId="{9567A7E6-8B74-6842-93AD-990A3C0245F1}"/>
          </ac:spMkLst>
        </pc:spChg>
        <pc:spChg chg="mod">
          <ac:chgData name="Owusu Ansah, Victoria" userId="b2eff32f-aa4f-4367-adb8-f6c1b3d00958" providerId="ADAL" clId="{49C89E52-A120-4967-B067-A1373A0DB98B}" dt="2023-07-07T04:15:59.774" v="185" actId="1076"/>
          <ac:spMkLst>
            <pc:docMk/>
            <pc:sldMk cId="564221537" sldId="355"/>
            <ac:spMk id="1157" creationId="{D3C941A1-A495-B114-29DF-103CE72A1D23}"/>
          </ac:spMkLst>
        </pc:spChg>
        <pc:spChg chg="mod">
          <ac:chgData name="Owusu Ansah, Victoria" userId="b2eff32f-aa4f-4367-adb8-f6c1b3d00958" providerId="ADAL" clId="{49C89E52-A120-4967-B067-A1373A0DB98B}" dt="2023-07-07T04:15:59.774" v="185" actId="1076"/>
          <ac:spMkLst>
            <pc:docMk/>
            <pc:sldMk cId="564221537" sldId="355"/>
            <ac:spMk id="1158" creationId="{00E7DD82-DCDD-592D-F457-92396A017E18}"/>
          </ac:spMkLst>
        </pc:spChg>
        <pc:spChg chg="mod">
          <ac:chgData name="Owusu Ansah, Victoria" userId="b2eff32f-aa4f-4367-adb8-f6c1b3d00958" providerId="ADAL" clId="{49C89E52-A120-4967-B067-A1373A0DB98B}" dt="2023-07-07T04:15:59.774" v="185" actId="1076"/>
          <ac:spMkLst>
            <pc:docMk/>
            <pc:sldMk cId="564221537" sldId="355"/>
            <ac:spMk id="1159" creationId="{FB6EB11B-2C82-0033-D811-580E46B1EF34}"/>
          </ac:spMkLst>
        </pc:spChg>
        <pc:spChg chg="mod">
          <ac:chgData name="Owusu Ansah, Victoria" userId="b2eff32f-aa4f-4367-adb8-f6c1b3d00958" providerId="ADAL" clId="{49C89E52-A120-4967-B067-A1373A0DB98B}" dt="2023-07-07T04:15:59.774" v="185" actId="1076"/>
          <ac:spMkLst>
            <pc:docMk/>
            <pc:sldMk cId="564221537" sldId="355"/>
            <ac:spMk id="1160" creationId="{2763AE0C-F55D-1E5B-193E-FDFAE5DB3A02}"/>
          </ac:spMkLst>
        </pc:spChg>
        <pc:spChg chg="mod">
          <ac:chgData name="Owusu Ansah, Victoria" userId="b2eff32f-aa4f-4367-adb8-f6c1b3d00958" providerId="ADAL" clId="{49C89E52-A120-4967-B067-A1373A0DB98B}" dt="2023-07-07T04:15:59.774" v="185" actId="1076"/>
          <ac:spMkLst>
            <pc:docMk/>
            <pc:sldMk cId="564221537" sldId="355"/>
            <ac:spMk id="1161" creationId="{F87AF189-93D1-7120-58E5-B10E5288415E}"/>
          </ac:spMkLst>
        </pc:spChg>
        <pc:spChg chg="mod">
          <ac:chgData name="Owusu Ansah, Victoria" userId="b2eff32f-aa4f-4367-adb8-f6c1b3d00958" providerId="ADAL" clId="{49C89E52-A120-4967-B067-A1373A0DB98B}" dt="2023-07-07T04:15:59.774" v="185" actId="1076"/>
          <ac:spMkLst>
            <pc:docMk/>
            <pc:sldMk cId="564221537" sldId="355"/>
            <ac:spMk id="1162" creationId="{3A7D6BAA-61A6-5B3E-1486-F5F0831D2851}"/>
          </ac:spMkLst>
        </pc:spChg>
        <pc:spChg chg="mod">
          <ac:chgData name="Owusu Ansah, Victoria" userId="b2eff32f-aa4f-4367-adb8-f6c1b3d00958" providerId="ADAL" clId="{49C89E52-A120-4967-B067-A1373A0DB98B}" dt="2023-07-07T04:15:59.774" v="185" actId="1076"/>
          <ac:spMkLst>
            <pc:docMk/>
            <pc:sldMk cId="564221537" sldId="355"/>
            <ac:spMk id="1163" creationId="{B560F2E5-F4A7-F435-7FF8-1813C3942479}"/>
          </ac:spMkLst>
        </pc:spChg>
        <pc:spChg chg="mod">
          <ac:chgData name="Owusu Ansah, Victoria" userId="b2eff32f-aa4f-4367-adb8-f6c1b3d00958" providerId="ADAL" clId="{49C89E52-A120-4967-B067-A1373A0DB98B}" dt="2023-07-07T04:15:59.774" v="185" actId="1076"/>
          <ac:spMkLst>
            <pc:docMk/>
            <pc:sldMk cId="564221537" sldId="355"/>
            <ac:spMk id="1164" creationId="{8722EA49-BD20-74A2-3B4E-E5CBD0BF8A07}"/>
          </ac:spMkLst>
        </pc:spChg>
        <pc:spChg chg="mod">
          <ac:chgData name="Owusu Ansah, Victoria" userId="b2eff32f-aa4f-4367-adb8-f6c1b3d00958" providerId="ADAL" clId="{49C89E52-A120-4967-B067-A1373A0DB98B}" dt="2023-07-07T04:15:59.774" v="185" actId="1076"/>
          <ac:spMkLst>
            <pc:docMk/>
            <pc:sldMk cId="564221537" sldId="355"/>
            <ac:spMk id="1165" creationId="{FF7E133C-E40F-F77C-4E5D-4BCE7DF491C0}"/>
          </ac:spMkLst>
        </pc:spChg>
        <pc:spChg chg="mod">
          <ac:chgData name="Owusu Ansah, Victoria" userId="b2eff32f-aa4f-4367-adb8-f6c1b3d00958" providerId="ADAL" clId="{49C89E52-A120-4967-B067-A1373A0DB98B}" dt="2023-07-07T04:15:59.774" v="185" actId="1076"/>
          <ac:spMkLst>
            <pc:docMk/>
            <pc:sldMk cId="564221537" sldId="355"/>
            <ac:spMk id="1166" creationId="{63CB914A-3C45-9625-FE4D-C07AFB92DC06}"/>
          </ac:spMkLst>
        </pc:spChg>
        <pc:spChg chg="mod">
          <ac:chgData name="Owusu Ansah, Victoria" userId="b2eff32f-aa4f-4367-adb8-f6c1b3d00958" providerId="ADAL" clId="{49C89E52-A120-4967-B067-A1373A0DB98B}" dt="2023-07-07T04:15:59.774" v="185" actId="1076"/>
          <ac:spMkLst>
            <pc:docMk/>
            <pc:sldMk cId="564221537" sldId="355"/>
            <ac:spMk id="1167" creationId="{E549E458-9D15-19E7-4478-F974B35FFAAF}"/>
          </ac:spMkLst>
        </pc:spChg>
        <pc:spChg chg="mod">
          <ac:chgData name="Owusu Ansah, Victoria" userId="b2eff32f-aa4f-4367-adb8-f6c1b3d00958" providerId="ADAL" clId="{49C89E52-A120-4967-B067-A1373A0DB98B}" dt="2023-07-07T04:15:59.774" v="185" actId="1076"/>
          <ac:spMkLst>
            <pc:docMk/>
            <pc:sldMk cId="564221537" sldId="355"/>
            <ac:spMk id="1168" creationId="{B5EB298A-F61F-387A-D387-C796FE528630}"/>
          </ac:spMkLst>
        </pc:spChg>
        <pc:spChg chg="mod">
          <ac:chgData name="Owusu Ansah, Victoria" userId="b2eff32f-aa4f-4367-adb8-f6c1b3d00958" providerId="ADAL" clId="{49C89E52-A120-4967-B067-A1373A0DB98B}" dt="2023-07-07T04:15:59.774" v="185" actId="1076"/>
          <ac:spMkLst>
            <pc:docMk/>
            <pc:sldMk cId="564221537" sldId="355"/>
            <ac:spMk id="1169" creationId="{3232F2CA-66F2-B16E-6F19-333630561BBA}"/>
          </ac:spMkLst>
        </pc:spChg>
        <pc:spChg chg="mod">
          <ac:chgData name="Owusu Ansah, Victoria" userId="b2eff32f-aa4f-4367-adb8-f6c1b3d00958" providerId="ADAL" clId="{49C89E52-A120-4967-B067-A1373A0DB98B}" dt="2023-07-07T04:15:59.774" v="185" actId="1076"/>
          <ac:spMkLst>
            <pc:docMk/>
            <pc:sldMk cId="564221537" sldId="355"/>
            <ac:spMk id="1170" creationId="{4B79D977-9B21-4B90-E707-B20B17C36FCA}"/>
          </ac:spMkLst>
        </pc:spChg>
        <pc:spChg chg="mod">
          <ac:chgData name="Owusu Ansah, Victoria" userId="b2eff32f-aa4f-4367-adb8-f6c1b3d00958" providerId="ADAL" clId="{49C89E52-A120-4967-B067-A1373A0DB98B}" dt="2023-07-07T04:15:59.774" v="185" actId="1076"/>
          <ac:spMkLst>
            <pc:docMk/>
            <pc:sldMk cId="564221537" sldId="355"/>
            <ac:spMk id="1171" creationId="{C0C1340F-D0A1-1569-9640-9DA602A59EB6}"/>
          </ac:spMkLst>
        </pc:spChg>
        <pc:spChg chg="mod">
          <ac:chgData name="Owusu Ansah, Victoria" userId="b2eff32f-aa4f-4367-adb8-f6c1b3d00958" providerId="ADAL" clId="{49C89E52-A120-4967-B067-A1373A0DB98B}" dt="2023-07-07T04:15:59.774" v="185" actId="1076"/>
          <ac:spMkLst>
            <pc:docMk/>
            <pc:sldMk cId="564221537" sldId="355"/>
            <ac:spMk id="1172" creationId="{6A930321-D5C5-E107-79CC-E061E93CB3BE}"/>
          </ac:spMkLst>
        </pc:spChg>
        <pc:spChg chg="mod">
          <ac:chgData name="Owusu Ansah, Victoria" userId="b2eff32f-aa4f-4367-adb8-f6c1b3d00958" providerId="ADAL" clId="{49C89E52-A120-4967-B067-A1373A0DB98B}" dt="2023-07-07T04:15:59.774" v="185" actId="1076"/>
          <ac:spMkLst>
            <pc:docMk/>
            <pc:sldMk cId="564221537" sldId="355"/>
            <ac:spMk id="1173" creationId="{77E0F9CE-6FB2-ECFF-44A2-1CA15E323B8C}"/>
          </ac:spMkLst>
        </pc:spChg>
        <pc:spChg chg="add mod">
          <ac:chgData name="Owusu Ansah, Victoria" userId="b2eff32f-aa4f-4367-adb8-f6c1b3d00958" providerId="ADAL" clId="{49C89E52-A120-4967-B067-A1373A0DB98B}" dt="2023-07-07T04:12:26.111" v="146" actId="1076"/>
          <ac:spMkLst>
            <pc:docMk/>
            <pc:sldMk cId="564221537" sldId="355"/>
            <ac:spMk id="1175" creationId="{14B7B340-F88D-83E2-3CBE-5434C1701627}"/>
          </ac:spMkLst>
        </pc:spChg>
        <pc:spChg chg="add mod">
          <ac:chgData name="Owusu Ansah, Victoria" userId="b2eff32f-aa4f-4367-adb8-f6c1b3d00958" providerId="ADAL" clId="{49C89E52-A120-4967-B067-A1373A0DB98B}" dt="2023-07-07T04:16:03.278" v="186" actId="1076"/>
          <ac:spMkLst>
            <pc:docMk/>
            <pc:sldMk cId="564221537" sldId="355"/>
            <ac:spMk id="1177" creationId="{5C773B9E-E1A1-3D59-B968-7E3E39FED5AE}"/>
          </ac:spMkLst>
        </pc:spChg>
        <pc:spChg chg="add mod">
          <ac:chgData name="Owusu Ansah, Victoria" userId="b2eff32f-aa4f-4367-adb8-f6c1b3d00958" providerId="ADAL" clId="{49C89E52-A120-4967-B067-A1373A0DB98B}" dt="2023-07-07T04:14:03.051" v="163" actId="122"/>
          <ac:spMkLst>
            <pc:docMk/>
            <pc:sldMk cId="564221537" sldId="355"/>
            <ac:spMk id="1179" creationId="{24C812C2-D734-43DB-FBA1-04EB2859918C}"/>
          </ac:spMkLst>
        </pc:spChg>
        <pc:spChg chg="add mod">
          <ac:chgData name="Owusu Ansah, Victoria" userId="b2eff32f-aa4f-4367-adb8-f6c1b3d00958" providerId="ADAL" clId="{49C89E52-A120-4967-B067-A1373A0DB98B}" dt="2023-07-07T04:14:49.267" v="174" actId="1076"/>
          <ac:spMkLst>
            <pc:docMk/>
            <pc:sldMk cId="564221537" sldId="355"/>
            <ac:spMk id="1181" creationId="{CA5B937C-5E85-51C1-DC98-21629B8CA48A}"/>
          </ac:spMkLst>
        </pc:spChg>
        <pc:spChg chg="add mod">
          <ac:chgData name="Owusu Ansah, Victoria" userId="b2eff32f-aa4f-4367-adb8-f6c1b3d00958" providerId="ADAL" clId="{49C89E52-A120-4967-B067-A1373A0DB98B}" dt="2023-07-07T04:15:35.887" v="181" actId="1076"/>
          <ac:spMkLst>
            <pc:docMk/>
            <pc:sldMk cId="564221537" sldId="355"/>
            <ac:spMk id="1183" creationId="{DD8CE056-722F-3145-2349-8E0D08DF2226}"/>
          </ac:spMkLst>
        </pc:spChg>
        <pc:spChg chg="add mod">
          <ac:chgData name="Owusu Ansah, Victoria" userId="b2eff32f-aa4f-4367-adb8-f6c1b3d00958" providerId="ADAL" clId="{49C89E52-A120-4967-B067-A1373A0DB98B}" dt="2023-07-07T04:16:46.811" v="196" actId="1076"/>
          <ac:spMkLst>
            <pc:docMk/>
            <pc:sldMk cId="564221537" sldId="355"/>
            <ac:spMk id="1185" creationId="{671C56CF-2FE1-4BDD-6082-C79538FBCEB7}"/>
          </ac:spMkLst>
        </pc:spChg>
        <pc:spChg chg="add mod">
          <ac:chgData name="Owusu Ansah, Victoria" userId="b2eff32f-aa4f-4367-adb8-f6c1b3d00958" providerId="ADAL" clId="{49C89E52-A120-4967-B067-A1373A0DB98B}" dt="2023-07-07T04:17:52.588" v="208" actId="1076"/>
          <ac:spMkLst>
            <pc:docMk/>
            <pc:sldMk cId="564221537" sldId="355"/>
            <ac:spMk id="1187" creationId="{C7FCD012-9BD4-2410-6F94-C0A58908ECAA}"/>
          </ac:spMkLst>
        </pc:spChg>
        <pc:spChg chg="add mod">
          <ac:chgData name="Owusu Ansah, Victoria" userId="b2eff32f-aa4f-4367-adb8-f6c1b3d00958" providerId="ADAL" clId="{49C89E52-A120-4967-B067-A1373A0DB98B}" dt="2023-07-07T04:20:03.106" v="220" actId="1076"/>
          <ac:spMkLst>
            <pc:docMk/>
            <pc:sldMk cId="564221537" sldId="355"/>
            <ac:spMk id="1189" creationId="{CA0123D0-BB5F-88FC-3F36-727BA5B902BB}"/>
          </ac:spMkLst>
        </pc:spChg>
        <pc:spChg chg="add mod">
          <ac:chgData name="Owusu Ansah, Victoria" userId="b2eff32f-aa4f-4367-adb8-f6c1b3d00958" providerId="ADAL" clId="{49C89E52-A120-4967-B067-A1373A0DB98B}" dt="2023-07-07T04:20:44.970" v="228" actId="122"/>
          <ac:spMkLst>
            <pc:docMk/>
            <pc:sldMk cId="564221537" sldId="355"/>
            <ac:spMk id="1191" creationId="{D0785D78-9193-7B19-0AB8-A5BACD4E943A}"/>
          </ac:spMkLst>
        </pc:spChg>
        <pc:spChg chg="add mod">
          <ac:chgData name="Owusu Ansah, Victoria" userId="b2eff32f-aa4f-4367-adb8-f6c1b3d00958" providerId="ADAL" clId="{49C89E52-A120-4967-B067-A1373A0DB98B}" dt="2023-07-07T04:21:21.977" v="237" actId="1076"/>
          <ac:spMkLst>
            <pc:docMk/>
            <pc:sldMk cId="564221537" sldId="355"/>
            <ac:spMk id="1193" creationId="{84126635-8D34-8A04-1C32-C66DA3952A7D}"/>
          </ac:spMkLst>
        </pc:spChg>
        <pc:spChg chg="add mod">
          <ac:chgData name="Owusu Ansah, Victoria" userId="b2eff32f-aa4f-4367-adb8-f6c1b3d00958" providerId="ADAL" clId="{49C89E52-A120-4967-B067-A1373A0DB98B}" dt="2023-07-07T04:22:49.228" v="255" actId="122"/>
          <ac:spMkLst>
            <pc:docMk/>
            <pc:sldMk cId="564221537" sldId="355"/>
            <ac:spMk id="1198" creationId="{D88BC951-8DF6-5EAD-DC5A-51FC23203B4F}"/>
          </ac:spMkLst>
        </pc:spChg>
        <pc:grpChg chg="mod">
          <ac:chgData name="Owusu Ansah, Victoria" userId="b2eff32f-aa4f-4367-adb8-f6c1b3d00958" providerId="ADAL" clId="{49C89E52-A120-4967-B067-A1373A0DB98B}" dt="2023-07-07T04:06:09.274" v="126" actId="338"/>
          <ac:grpSpMkLst>
            <pc:docMk/>
            <pc:sldMk cId="564221537" sldId="355"/>
            <ac:grpSpMk id="1" creationId="{00000000-0000-0000-0000-000000000000}"/>
          </ac:grpSpMkLst>
        </pc:grpChg>
        <pc:grpChg chg="del mod">
          <ac:chgData name="Owusu Ansah, Victoria" userId="b2eff32f-aa4f-4367-adb8-f6c1b3d00958" providerId="ADAL" clId="{49C89E52-A120-4967-B067-A1373A0DB98B}" dt="2023-07-07T04:04:55.944" v="119" actId="478"/>
          <ac:grpSpMkLst>
            <pc:docMk/>
            <pc:sldMk cId="564221537" sldId="355"/>
            <ac:grpSpMk id="7" creationId="{34B61439-E225-6965-2DB9-AD9C2ACD14DF}"/>
          </ac:grpSpMkLst>
        </pc:grpChg>
        <pc:grpChg chg="mod">
          <ac:chgData name="Owusu Ansah, Victoria" userId="b2eff32f-aa4f-4367-adb8-f6c1b3d00958" providerId="ADAL" clId="{49C89E52-A120-4967-B067-A1373A0DB98B}" dt="2023-07-07T04:15:59.774" v="185" actId="1076"/>
          <ac:grpSpMkLst>
            <pc:docMk/>
            <pc:sldMk cId="564221537" sldId="355"/>
            <ac:grpSpMk id="1073" creationId="{1FC90691-47B7-B501-57B4-5A316E3A5204}"/>
          </ac:grpSpMkLst>
        </pc:grpChg>
        <pc:picChg chg="mod">
          <ac:chgData name="Owusu Ansah, Victoria" userId="b2eff32f-aa4f-4367-adb8-f6c1b3d00958" providerId="ADAL" clId="{49C89E52-A120-4967-B067-A1373A0DB98B}" dt="2023-07-07T04:06:09.274" v="126" actId="338"/>
          <ac:picMkLst>
            <pc:docMk/>
            <pc:sldMk cId="564221537" sldId="355"/>
            <ac:picMk id="2" creationId="{86C1A812-1153-4B7C-498A-50C169DF8BF5}"/>
          </ac:picMkLst>
        </pc:picChg>
        <pc:picChg chg="add del mod">
          <ac:chgData name="Owusu Ansah, Victoria" userId="b2eff32f-aa4f-4367-adb8-f6c1b3d00958" providerId="ADAL" clId="{49C89E52-A120-4967-B067-A1373A0DB98B}" dt="2023-07-07T04:02:55.241" v="89" actId="338"/>
          <ac:picMkLst>
            <pc:docMk/>
            <pc:sldMk cId="564221537" sldId="355"/>
            <ac:picMk id="6" creationId="{8569A1F1-42B7-8929-F2FE-B6AE100B8C6F}"/>
          </ac:picMkLst>
        </pc:picChg>
        <pc:picChg chg="add del">
          <ac:chgData name="Owusu Ansah, Victoria" userId="b2eff32f-aa4f-4367-adb8-f6c1b3d00958" providerId="ADAL" clId="{49C89E52-A120-4967-B067-A1373A0DB98B}" dt="2023-07-07T04:05:48.054" v="121"/>
          <ac:picMkLst>
            <pc:docMk/>
            <pc:sldMk cId="564221537" sldId="355"/>
            <ac:picMk id="1070" creationId="{5F1C1293-4B70-7CC2-30AE-17B10DCD71FB}"/>
          </ac:picMkLst>
        </pc:picChg>
        <pc:picChg chg="add del mod">
          <ac:chgData name="Owusu Ansah, Victoria" userId="b2eff32f-aa4f-4367-adb8-f6c1b3d00958" providerId="ADAL" clId="{49C89E52-A120-4967-B067-A1373A0DB98B}" dt="2023-07-07T04:06:09.274" v="126" actId="338"/>
          <ac:picMkLst>
            <pc:docMk/>
            <pc:sldMk cId="564221537" sldId="355"/>
            <ac:picMk id="1072" creationId="{5FB10F0D-BBE4-F07A-548C-84D57ACC84C2}"/>
          </ac:picMkLst>
        </pc:picChg>
        <pc:cxnChg chg="add mod">
          <ac:chgData name="Owusu Ansah, Victoria" userId="b2eff32f-aa4f-4367-adb8-f6c1b3d00958" providerId="ADAL" clId="{49C89E52-A120-4967-B067-A1373A0DB98B}" dt="2023-07-07T04:21:45.235" v="241" actId="13822"/>
          <ac:cxnSpMkLst>
            <pc:docMk/>
            <pc:sldMk cId="564221537" sldId="355"/>
            <ac:cxnSpMk id="1195" creationId="{25BA2FD8-55CA-EE21-6617-4B5A8F1D56EB}"/>
          </ac:cxnSpMkLst>
        </pc:cxnChg>
        <pc:cxnChg chg="add mod">
          <ac:chgData name="Owusu Ansah, Victoria" userId="b2eff32f-aa4f-4367-adb8-f6c1b3d00958" providerId="ADAL" clId="{49C89E52-A120-4967-B067-A1373A0DB98B}" dt="2023-07-07T04:22:31.665" v="250" actId="13822"/>
          <ac:cxnSpMkLst>
            <pc:docMk/>
            <pc:sldMk cId="564221537" sldId="355"/>
            <ac:cxnSpMk id="1200" creationId="{CE6C1BBC-FFBD-49C1-F7FE-94F212A71B14}"/>
          </ac:cxnSpMkLst>
        </pc:cxnChg>
      </pc:sldChg>
      <pc:sldChg chg="modCm">
        <pc:chgData name="Owusu Ansah, Victoria" userId="b2eff32f-aa4f-4367-adb8-f6c1b3d00958" providerId="ADAL" clId="{49C89E52-A120-4967-B067-A1373A0DB98B}" dt="2023-07-07T06:52:54.729" v="488"/>
        <pc:sldMkLst>
          <pc:docMk/>
          <pc:sldMk cId="2037470596" sldId="356"/>
        </pc:sldMkLst>
        <pc:extLst>
          <p:ext xmlns:p="http://schemas.openxmlformats.org/presentationml/2006/main" uri="{D6D511B9-2390-475A-947B-AFAB55BFBCF1}">
            <pc226:cmChg xmlns:pc226="http://schemas.microsoft.com/office/powerpoint/2022/06/main/command" chg="mod">
              <pc226:chgData name="Owusu Ansah, Victoria" userId="b2eff32f-aa4f-4367-adb8-f6c1b3d00958" providerId="ADAL" clId="{49C89E52-A120-4967-B067-A1373A0DB98B}" dt="2023-07-07T06:52:54.729" v="488"/>
              <pc2:cmMkLst xmlns:pc2="http://schemas.microsoft.com/office/powerpoint/2019/9/main/command">
                <pc:docMk/>
                <pc:sldMk cId="2037470596" sldId="356"/>
                <pc2:cmMk id="{B8BB1B93-06D4-4AC8-9438-E9CEC9E018E9}"/>
              </pc2:cmMkLst>
              <pc226:cmRplyChg chg="add">
                <pc226:chgData name="Owusu Ansah, Victoria" userId="b2eff32f-aa4f-4367-adb8-f6c1b3d00958" providerId="ADAL" clId="{49C89E52-A120-4967-B067-A1373A0DB98B}" dt="2023-07-07T06:52:54.729" v="488"/>
                <pc2:cmRplyMkLst xmlns:pc2="http://schemas.microsoft.com/office/powerpoint/2019/9/main/command">
                  <pc:docMk/>
                  <pc:sldMk cId="2037470596" sldId="356"/>
                  <pc2:cmMk id="{B8BB1B93-06D4-4AC8-9438-E9CEC9E018E9}"/>
                  <pc2:cmRplyMk id="{212AF7B6-1E95-4AA1-96A2-641788B41616}"/>
                </pc2:cmRplyMkLst>
              </pc226:cmRplyChg>
            </pc226:cmChg>
          </p:ext>
        </pc:extLst>
      </pc:sldChg>
      <pc:sldChg chg="mod">
        <pc:chgData name="Owusu Ansah, Victoria" userId="b2eff32f-aa4f-4367-adb8-f6c1b3d00958" providerId="ADAL" clId="{49C89E52-A120-4967-B067-A1373A0DB98B}" dt="2023-07-07T05:10:53.662" v="355" actId="27918"/>
        <pc:sldMkLst>
          <pc:docMk/>
          <pc:sldMk cId="3982897259" sldId="357"/>
        </pc:sldMkLst>
      </pc:sldChg>
      <pc:sldChg chg="mod modShow addCm">
        <pc:chgData name="Owusu Ansah, Victoria" userId="b2eff32f-aa4f-4367-adb8-f6c1b3d00958" providerId="ADAL" clId="{49C89E52-A120-4967-B067-A1373A0DB98B}" dt="2023-07-07T05:55:35.921" v="409" actId="729"/>
        <pc:sldMkLst>
          <pc:docMk/>
          <pc:sldMk cId="4262263089" sldId="358"/>
        </pc:sldMkLst>
        <pc:extLst>
          <p:ext xmlns:p="http://schemas.openxmlformats.org/presentationml/2006/main" uri="{D6D511B9-2390-475A-947B-AFAB55BFBCF1}">
            <pc226:cmChg xmlns:pc226="http://schemas.microsoft.com/office/powerpoint/2022/06/main/command" chg="add">
              <pc226:chgData name="Owusu Ansah, Victoria" userId="b2eff32f-aa4f-4367-adb8-f6c1b3d00958" providerId="ADAL" clId="{49C89E52-A120-4967-B067-A1373A0DB98B}" dt="2023-07-07T05:55:31.768" v="408"/>
              <pc2:cmMkLst xmlns:pc2="http://schemas.microsoft.com/office/powerpoint/2019/9/main/command">
                <pc:docMk/>
                <pc:sldMk cId="4262263089" sldId="358"/>
                <pc2:cmMk id="{741EC56D-BF35-4AD6-A434-C2AD7C86783B}"/>
              </pc2:cmMkLst>
            </pc226:cmChg>
          </p:ext>
        </pc:extLst>
      </pc:sldChg>
      <pc:sldChg chg="addCm">
        <pc:chgData name="Owusu Ansah, Victoria" userId="b2eff32f-aa4f-4367-adb8-f6c1b3d00958" providerId="ADAL" clId="{49C89E52-A120-4967-B067-A1373A0DB98B}" dt="2023-07-07T06:28:58.466" v="435"/>
        <pc:sldMkLst>
          <pc:docMk/>
          <pc:sldMk cId="1876491663" sldId="359"/>
        </pc:sldMkLst>
        <pc:extLst>
          <p:ext xmlns:p="http://schemas.openxmlformats.org/presentationml/2006/main" uri="{D6D511B9-2390-475A-947B-AFAB55BFBCF1}">
            <pc226:cmChg xmlns:pc226="http://schemas.microsoft.com/office/powerpoint/2022/06/main/command" chg="add">
              <pc226:chgData name="Owusu Ansah, Victoria" userId="b2eff32f-aa4f-4367-adb8-f6c1b3d00958" providerId="ADAL" clId="{49C89E52-A120-4967-B067-A1373A0DB98B}" dt="2023-07-07T06:28:58.466" v="435"/>
              <pc2:cmMkLst xmlns:pc2="http://schemas.microsoft.com/office/powerpoint/2019/9/main/command">
                <pc:docMk/>
                <pc:sldMk cId="1876491663" sldId="359"/>
                <pc2:cmMk id="{263B1A8E-C6F4-46DF-8893-A69F521DE2CA}"/>
              </pc2:cmMkLst>
            </pc226:cmChg>
          </p:ext>
        </pc:extLst>
      </pc:sldChg>
      <pc:sldChg chg="modSp mod">
        <pc:chgData name="Owusu Ansah, Victoria" userId="b2eff32f-aa4f-4367-adb8-f6c1b3d00958" providerId="ADAL" clId="{49C89E52-A120-4967-B067-A1373A0DB98B}" dt="2023-07-07T06:36:41.752" v="469"/>
        <pc:sldMkLst>
          <pc:docMk/>
          <pc:sldMk cId="2775215614" sldId="362"/>
        </pc:sldMkLst>
        <pc:spChg chg="mod">
          <ac:chgData name="Owusu Ansah, Victoria" userId="b2eff32f-aa4f-4367-adb8-f6c1b3d00958" providerId="ADAL" clId="{49C89E52-A120-4967-B067-A1373A0DB98B}" dt="2023-07-07T06:36:12.269" v="465" actId="1076"/>
          <ac:spMkLst>
            <pc:docMk/>
            <pc:sldMk cId="2775215614" sldId="362"/>
            <ac:spMk id="6" creationId="{732B16EE-46E9-5A8E-46B1-F94152ADB3D1}"/>
          </ac:spMkLst>
        </pc:spChg>
        <pc:spChg chg="mod">
          <ac:chgData name="Owusu Ansah, Victoria" userId="b2eff32f-aa4f-4367-adb8-f6c1b3d00958" providerId="ADAL" clId="{49C89E52-A120-4967-B067-A1373A0DB98B}" dt="2023-07-07T06:36:18.157" v="466" actId="1076"/>
          <ac:spMkLst>
            <pc:docMk/>
            <pc:sldMk cId="2775215614" sldId="362"/>
            <ac:spMk id="7" creationId="{F46BF4F5-DA1D-ED61-306F-E8E24F89B3B1}"/>
          </ac:spMkLst>
        </pc:spChg>
        <pc:graphicFrameChg chg="mod">
          <ac:chgData name="Owusu Ansah, Victoria" userId="b2eff32f-aa4f-4367-adb8-f6c1b3d00958" providerId="ADAL" clId="{49C89E52-A120-4967-B067-A1373A0DB98B}" dt="2023-07-07T06:36:41.752" v="469"/>
          <ac:graphicFrameMkLst>
            <pc:docMk/>
            <pc:sldMk cId="2775215614" sldId="362"/>
            <ac:graphicFrameMk id="8" creationId="{A25666F9-CCA3-9D59-B863-99CA3EC76DEB}"/>
          </ac:graphicFrameMkLst>
        </pc:graphicFrameChg>
      </pc:sldChg>
      <pc:sldChg chg="mod">
        <pc:chgData name="Owusu Ansah, Victoria" userId="b2eff32f-aa4f-4367-adb8-f6c1b3d00958" providerId="ADAL" clId="{49C89E52-A120-4967-B067-A1373A0DB98B}" dt="2023-07-07T06:30:04.704" v="441" actId="27918"/>
        <pc:sldMkLst>
          <pc:docMk/>
          <pc:sldMk cId="991286262" sldId="363"/>
        </pc:sldMkLst>
      </pc:sldChg>
      <pc:sldChg chg="modSp mod addCm">
        <pc:chgData name="Owusu Ansah, Victoria" userId="b2eff32f-aa4f-4367-adb8-f6c1b3d00958" providerId="ADAL" clId="{49C89E52-A120-4967-B067-A1373A0DB98B}" dt="2023-07-07T06:44:11.128" v="482"/>
        <pc:sldMkLst>
          <pc:docMk/>
          <pc:sldMk cId="2506761111" sldId="364"/>
        </pc:sldMkLst>
        <pc:spChg chg="mod">
          <ac:chgData name="Owusu Ansah, Victoria" userId="b2eff32f-aa4f-4367-adb8-f6c1b3d00958" providerId="ADAL" clId="{49C89E52-A120-4967-B067-A1373A0DB98B}" dt="2023-07-07T06:38:53.307" v="470" actId="20577"/>
          <ac:spMkLst>
            <pc:docMk/>
            <pc:sldMk cId="2506761111" sldId="364"/>
            <ac:spMk id="2" creationId="{F6245169-1799-41CD-B28E-D2D20D16AD73}"/>
          </ac:spMkLst>
        </pc:spChg>
        <pc:extLst>
          <p:ext xmlns:p="http://schemas.openxmlformats.org/presentationml/2006/main" uri="{D6D511B9-2390-475A-947B-AFAB55BFBCF1}">
            <pc226:cmChg xmlns:pc226="http://schemas.microsoft.com/office/powerpoint/2022/06/main/command" chg="add">
              <pc226:chgData name="Owusu Ansah, Victoria" userId="b2eff32f-aa4f-4367-adb8-f6c1b3d00958" providerId="ADAL" clId="{49C89E52-A120-4967-B067-A1373A0DB98B}" dt="2023-07-07T06:44:11.128" v="482"/>
              <pc2:cmMkLst xmlns:pc2="http://schemas.microsoft.com/office/powerpoint/2019/9/main/command">
                <pc:docMk/>
                <pc:sldMk cId="2506761111" sldId="364"/>
                <pc2:cmMk id="{A24C45C2-0373-4226-AA51-31ECADECAD32}"/>
              </pc2:cmMkLst>
            </pc226:cmChg>
          </p:ext>
        </pc:extLst>
      </pc:sldChg>
      <pc:sldChg chg="mod">
        <pc:chgData name="Owusu Ansah, Victoria" userId="b2eff32f-aa4f-4367-adb8-f6c1b3d00958" providerId="ADAL" clId="{49C89E52-A120-4967-B067-A1373A0DB98B}" dt="2023-07-07T06:45:53.237" v="486" actId="27918"/>
        <pc:sldMkLst>
          <pc:docMk/>
          <pc:sldMk cId="2057286570" sldId="365"/>
        </pc:sldMkLst>
      </pc:sldChg>
      <pc:sldChg chg="modSp mod">
        <pc:chgData name="Owusu Ansah, Victoria" userId="b2eff32f-aa4f-4367-adb8-f6c1b3d00958" providerId="ADAL" clId="{49C89E52-A120-4967-B067-A1373A0DB98B}" dt="2023-07-07T06:55:22.520" v="496" actId="20577"/>
        <pc:sldMkLst>
          <pc:docMk/>
          <pc:sldMk cId="1670569309" sldId="368"/>
        </pc:sldMkLst>
        <pc:spChg chg="mod">
          <ac:chgData name="Owusu Ansah, Victoria" userId="b2eff32f-aa4f-4367-adb8-f6c1b3d00958" providerId="ADAL" clId="{49C89E52-A120-4967-B067-A1373A0DB98B}" dt="2023-07-07T06:55:22.520" v="496" actId="20577"/>
          <ac:spMkLst>
            <pc:docMk/>
            <pc:sldMk cId="1670569309" sldId="368"/>
            <ac:spMk id="3" creationId="{B6340F88-FDE5-D8FA-4CB8-7065B97BFE6B}"/>
          </ac:spMkLst>
        </pc:spChg>
      </pc:sldChg>
      <pc:sldChg chg="mod modShow addCm">
        <pc:chgData name="Owusu Ansah, Victoria" userId="b2eff32f-aa4f-4367-adb8-f6c1b3d00958" providerId="ADAL" clId="{49C89E52-A120-4967-B067-A1373A0DB98B}" dt="2023-07-07T07:06:44.962" v="520"/>
        <pc:sldMkLst>
          <pc:docMk/>
          <pc:sldMk cId="2248449903" sldId="369"/>
        </pc:sldMkLst>
        <pc:extLst>
          <p:ext xmlns:p="http://schemas.openxmlformats.org/presentationml/2006/main" uri="{D6D511B9-2390-475A-947B-AFAB55BFBCF1}">
            <pc226:cmChg xmlns:pc226="http://schemas.microsoft.com/office/powerpoint/2022/06/main/command" chg="add">
              <pc226:chgData name="Owusu Ansah, Victoria" userId="b2eff32f-aa4f-4367-adb8-f6c1b3d00958" providerId="ADAL" clId="{49C89E52-A120-4967-B067-A1373A0DB98B}" dt="2023-07-07T07:06:44.962" v="520"/>
              <pc2:cmMkLst xmlns:pc2="http://schemas.microsoft.com/office/powerpoint/2019/9/main/command">
                <pc:docMk/>
                <pc:sldMk cId="2248449903" sldId="369"/>
                <pc2:cmMk id="{05D90E64-A9CB-47D0-A683-8ACF9EB864E2}"/>
              </pc2:cmMkLst>
            </pc226:cmChg>
          </p:ext>
        </pc:extLst>
      </pc:sldChg>
      <pc:sldChg chg="mod modShow addCm">
        <pc:chgData name="Owusu Ansah, Victoria" userId="b2eff32f-aa4f-4367-adb8-f6c1b3d00958" providerId="ADAL" clId="{49C89E52-A120-4967-B067-A1373A0DB98B}" dt="2023-07-07T07:07:19.543" v="521"/>
        <pc:sldMkLst>
          <pc:docMk/>
          <pc:sldMk cId="108823709" sldId="370"/>
        </pc:sldMkLst>
        <pc:extLst>
          <p:ext xmlns:p="http://schemas.openxmlformats.org/presentationml/2006/main" uri="{D6D511B9-2390-475A-947B-AFAB55BFBCF1}">
            <pc226:cmChg xmlns:pc226="http://schemas.microsoft.com/office/powerpoint/2022/06/main/command" chg="add">
              <pc226:chgData name="Owusu Ansah, Victoria" userId="b2eff32f-aa4f-4367-adb8-f6c1b3d00958" providerId="ADAL" clId="{49C89E52-A120-4967-B067-A1373A0DB98B}" dt="2023-07-07T07:07:19.543" v="521"/>
              <pc2:cmMkLst xmlns:pc2="http://schemas.microsoft.com/office/powerpoint/2019/9/main/command">
                <pc:docMk/>
                <pc:sldMk cId="108823709" sldId="370"/>
                <pc2:cmMk id="{52EFA3EB-FAF3-451E-80E4-742BC728044C}"/>
              </pc2:cmMkLst>
            </pc226:cmChg>
          </p:ext>
        </pc:extLst>
      </pc:sldChg>
      <pc:sldChg chg="addSp delSp modSp add mod">
        <pc:chgData name="Owusu Ansah, Victoria" userId="b2eff32f-aa4f-4367-adb8-f6c1b3d00958" providerId="ADAL" clId="{49C89E52-A120-4967-B067-A1373A0DB98B}" dt="2023-07-07T04:31:33.947" v="305" actId="20577"/>
        <pc:sldMkLst>
          <pc:docMk/>
          <pc:sldMk cId="930949518" sldId="371"/>
        </pc:sldMkLst>
        <pc:spChg chg="add mod">
          <ac:chgData name="Owusu Ansah, Victoria" userId="b2eff32f-aa4f-4367-adb8-f6c1b3d00958" providerId="ADAL" clId="{49C89E52-A120-4967-B067-A1373A0DB98B}" dt="2023-07-07T04:27:25.272" v="267" actId="1076"/>
          <ac:spMkLst>
            <pc:docMk/>
            <pc:sldMk cId="930949518" sldId="371"/>
            <ac:spMk id="3" creationId="{2443DA3E-9263-9075-96A6-4180412D0152}"/>
          </ac:spMkLst>
        </pc:spChg>
        <pc:spChg chg="mod">
          <ac:chgData name="Owusu Ansah, Victoria" userId="b2eff32f-aa4f-4367-adb8-f6c1b3d00958" providerId="ADAL" clId="{49C89E52-A120-4967-B067-A1373A0DB98B}" dt="2023-07-07T04:27:35.599" v="268"/>
          <ac:spMkLst>
            <pc:docMk/>
            <pc:sldMk cId="930949518" sldId="371"/>
            <ac:spMk id="4" creationId="{2835B22F-59A0-D51F-5B6D-700079BFD428}"/>
          </ac:spMkLst>
        </pc:spChg>
        <pc:spChg chg="mod">
          <ac:chgData name="Owusu Ansah, Victoria" userId="b2eff32f-aa4f-4367-adb8-f6c1b3d00958" providerId="ADAL" clId="{49C89E52-A120-4967-B067-A1373A0DB98B}" dt="2023-07-07T04:27:56.817" v="272" actId="20577"/>
          <ac:spMkLst>
            <pc:docMk/>
            <pc:sldMk cId="930949518" sldId="371"/>
            <ac:spMk id="5" creationId="{665D290E-BF52-3A3C-9E4F-CF92C7BF85A0}"/>
          </ac:spMkLst>
        </pc:spChg>
        <pc:spChg chg="mod">
          <ac:chgData name="Owusu Ansah, Victoria" userId="b2eff32f-aa4f-4367-adb8-f6c1b3d00958" providerId="ADAL" clId="{49C89E52-A120-4967-B067-A1373A0DB98B}" dt="2023-07-07T04:27:46.216" v="270"/>
          <ac:spMkLst>
            <pc:docMk/>
            <pc:sldMk cId="930949518" sldId="371"/>
            <ac:spMk id="11" creationId="{FAE75C40-A01E-5362-9F7E-92B20DD3702C}"/>
          </ac:spMkLst>
        </pc:spChg>
        <pc:spChg chg="del mod">
          <ac:chgData name="Owusu Ansah, Victoria" userId="b2eff32f-aa4f-4367-adb8-f6c1b3d00958" providerId="ADAL" clId="{49C89E52-A120-4967-B067-A1373A0DB98B}" dt="2023-07-07T04:27:21.805" v="266" actId="478"/>
          <ac:spMkLst>
            <pc:docMk/>
            <pc:sldMk cId="930949518" sldId="371"/>
            <ac:spMk id="1046" creationId="{8A57591F-F75D-FBB3-BD7E-757A1AFC2F44}"/>
          </ac:spMkLst>
        </pc:spChg>
        <pc:spChg chg="mod">
          <ac:chgData name="Owusu Ansah, Victoria" userId="b2eff32f-aa4f-4367-adb8-f6c1b3d00958" providerId="ADAL" clId="{49C89E52-A120-4967-B067-A1373A0DB98B}" dt="2023-07-07T04:31:33.947" v="305" actId="20577"/>
          <ac:spMkLst>
            <pc:docMk/>
            <pc:sldMk cId="930949518" sldId="371"/>
            <ac:spMk id="1175" creationId="{14B7B340-F88D-83E2-3CBE-5434C1701627}"/>
          </ac:spMkLst>
        </pc:spChg>
        <pc:spChg chg="mod">
          <ac:chgData name="Owusu Ansah, Victoria" userId="b2eff32f-aa4f-4367-adb8-f6c1b3d00958" providerId="ADAL" clId="{49C89E52-A120-4967-B067-A1373A0DB98B}" dt="2023-07-07T04:29:23.717" v="281" actId="20577"/>
          <ac:spMkLst>
            <pc:docMk/>
            <pc:sldMk cId="930949518" sldId="371"/>
            <ac:spMk id="1177" creationId="{5C773B9E-E1A1-3D59-B968-7E3E39FED5AE}"/>
          </ac:spMkLst>
        </pc:spChg>
        <pc:spChg chg="mod">
          <ac:chgData name="Owusu Ansah, Victoria" userId="b2eff32f-aa4f-4367-adb8-f6c1b3d00958" providerId="ADAL" clId="{49C89E52-A120-4967-B067-A1373A0DB98B}" dt="2023-07-07T04:31:14.584" v="302" actId="20577"/>
          <ac:spMkLst>
            <pc:docMk/>
            <pc:sldMk cId="930949518" sldId="371"/>
            <ac:spMk id="1179" creationId="{24C812C2-D734-43DB-FBA1-04EB2859918C}"/>
          </ac:spMkLst>
        </pc:spChg>
        <pc:spChg chg="mod">
          <ac:chgData name="Owusu Ansah, Victoria" userId="b2eff32f-aa4f-4367-adb8-f6c1b3d00958" providerId="ADAL" clId="{49C89E52-A120-4967-B067-A1373A0DB98B}" dt="2023-07-07T04:30:06.489" v="290" actId="20577"/>
          <ac:spMkLst>
            <pc:docMk/>
            <pc:sldMk cId="930949518" sldId="371"/>
            <ac:spMk id="1181" creationId="{CA5B937C-5E85-51C1-DC98-21629B8CA48A}"/>
          </ac:spMkLst>
        </pc:spChg>
        <pc:spChg chg="mod">
          <ac:chgData name="Owusu Ansah, Victoria" userId="b2eff32f-aa4f-4367-adb8-f6c1b3d00958" providerId="ADAL" clId="{49C89E52-A120-4967-B067-A1373A0DB98B}" dt="2023-07-07T04:30:22.660" v="293" actId="20577"/>
          <ac:spMkLst>
            <pc:docMk/>
            <pc:sldMk cId="930949518" sldId="371"/>
            <ac:spMk id="1183" creationId="{DD8CE056-722F-3145-2349-8E0D08DF2226}"/>
          </ac:spMkLst>
        </pc:spChg>
        <pc:spChg chg="mod">
          <ac:chgData name="Owusu Ansah, Victoria" userId="b2eff32f-aa4f-4367-adb8-f6c1b3d00958" providerId="ADAL" clId="{49C89E52-A120-4967-B067-A1373A0DB98B}" dt="2023-07-07T04:30:38.091" v="296" actId="20577"/>
          <ac:spMkLst>
            <pc:docMk/>
            <pc:sldMk cId="930949518" sldId="371"/>
            <ac:spMk id="1185" creationId="{671C56CF-2FE1-4BDD-6082-C79538FBCEB7}"/>
          </ac:spMkLst>
        </pc:spChg>
        <pc:spChg chg="mod">
          <ac:chgData name="Owusu Ansah, Victoria" userId="b2eff32f-aa4f-4367-adb8-f6c1b3d00958" providerId="ADAL" clId="{49C89E52-A120-4967-B067-A1373A0DB98B}" dt="2023-07-07T04:31:00.101" v="299" actId="20577"/>
          <ac:spMkLst>
            <pc:docMk/>
            <pc:sldMk cId="930949518" sldId="371"/>
            <ac:spMk id="1187" creationId="{C7FCD012-9BD4-2410-6F94-C0A58908ECAA}"/>
          </ac:spMkLst>
        </pc:spChg>
        <pc:spChg chg="mod">
          <ac:chgData name="Owusu Ansah, Victoria" userId="b2eff32f-aa4f-4367-adb8-f6c1b3d00958" providerId="ADAL" clId="{49C89E52-A120-4967-B067-A1373A0DB98B}" dt="2023-07-07T04:29:33.097" v="284" actId="20577"/>
          <ac:spMkLst>
            <pc:docMk/>
            <pc:sldMk cId="930949518" sldId="371"/>
            <ac:spMk id="1189" creationId="{CA0123D0-BB5F-88FC-3F36-727BA5B902BB}"/>
          </ac:spMkLst>
        </pc:spChg>
        <pc:spChg chg="mod">
          <ac:chgData name="Owusu Ansah, Victoria" userId="b2eff32f-aa4f-4367-adb8-f6c1b3d00958" providerId="ADAL" clId="{49C89E52-A120-4967-B067-A1373A0DB98B}" dt="2023-07-07T04:29:53.913" v="287" actId="20577"/>
          <ac:spMkLst>
            <pc:docMk/>
            <pc:sldMk cId="930949518" sldId="371"/>
            <ac:spMk id="1191" creationId="{D0785D78-9193-7B19-0AB8-A5BACD4E943A}"/>
          </ac:spMkLst>
        </pc:spChg>
        <pc:spChg chg="mod">
          <ac:chgData name="Owusu Ansah, Victoria" userId="b2eff32f-aa4f-4367-adb8-f6c1b3d00958" providerId="ADAL" clId="{49C89E52-A120-4967-B067-A1373A0DB98B}" dt="2023-07-07T04:28:48.271" v="275" actId="20577"/>
          <ac:spMkLst>
            <pc:docMk/>
            <pc:sldMk cId="930949518" sldId="371"/>
            <ac:spMk id="1193" creationId="{84126635-8D34-8A04-1C32-C66DA3952A7D}"/>
          </ac:spMkLst>
        </pc:spChg>
        <pc:spChg chg="mod">
          <ac:chgData name="Owusu Ansah, Victoria" userId="b2eff32f-aa4f-4367-adb8-f6c1b3d00958" providerId="ADAL" clId="{49C89E52-A120-4967-B067-A1373A0DB98B}" dt="2023-07-07T04:29:09.362" v="278" actId="20577"/>
          <ac:spMkLst>
            <pc:docMk/>
            <pc:sldMk cId="930949518" sldId="371"/>
            <ac:spMk id="1198" creationId="{D88BC951-8DF6-5EAD-DC5A-51FC23203B4F}"/>
          </ac:spMkLst>
        </pc:spChg>
      </pc:sldChg>
      <pc:sldChg chg="modSp add mod">
        <pc:chgData name="Owusu Ansah, Victoria" userId="b2eff32f-aa4f-4367-adb8-f6c1b3d00958" providerId="ADAL" clId="{49C89E52-A120-4967-B067-A1373A0DB98B}" dt="2023-07-07T07:17:24.870" v="570" actId="20577"/>
        <pc:sldMkLst>
          <pc:docMk/>
          <pc:sldMk cId="3123270060" sldId="372"/>
        </pc:sldMkLst>
        <pc:spChg chg="mod">
          <ac:chgData name="Owusu Ansah, Victoria" userId="b2eff32f-aa4f-4367-adb8-f6c1b3d00958" providerId="ADAL" clId="{49C89E52-A120-4967-B067-A1373A0DB98B}" dt="2023-07-07T04:32:12.614" v="322" actId="20577"/>
          <ac:spMkLst>
            <pc:docMk/>
            <pc:sldMk cId="3123270060" sldId="372"/>
            <ac:spMk id="4" creationId="{2835B22F-59A0-D51F-5B6D-700079BFD428}"/>
          </ac:spMkLst>
        </pc:spChg>
        <pc:spChg chg="mod">
          <ac:chgData name="Owusu Ansah, Victoria" userId="b2eff32f-aa4f-4367-adb8-f6c1b3d00958" providerId="ADAL" clId="{49C89E52-A120-4967-B067-A1373A0DB98B}" dt="2023-07-07T04:32:19.188" v="329" actId="20577"/>
          <ac:spMkLst>
            <pc:docMk/>
            <pc:sldMk cId="3123270060" sldId="372"/>
            <ac:spMk id="11" creationId="{FAE75C40-A01E-5362-9F7E-92B20DD3702C}"/>
          </ac:spMkLst>
        </pc:spChg>
        <pc:spChg chg="mod">
          <ac:chgData name="Owusu Ansah, Victoria" userId="b2eff32f-aa4f-4367-adb8-f6c1b3d00958" providerId="ADAL" clId="{49C89E52-A120-4967-B067-A1373A0DB98B}" dt="2023-07-07T04:53:04.747" v="335" actId="20577"/>
          <ac:spMkLst>
            <pc:docMk/>
            <pc:sldMk cId="3123270060" sldId="372"/>
            <ac:spMk id="1175" creationId="{14B7B340-F88D-83E2-3CBE-5434C1701627}"/>
          </ac:spMkLst>
        </pc:spChg>
        <pc:spChg chg="mod">
          <ac:chgData name="Owusu Ansah, Victoria" userId="b2eff32f-aa4f-4367-adb8-f6c1b3d00958" providerId="ADAL" clId="{49C89E52-A120-4967-B067-A1373A0DB98B}" dt="2023-07-07T04:54:50.300" v="348" actId="20577"/>
          <ac:spMkLst>
            <pc:docMk/>
            <pc:sldMk cId="3123270060" sldId="372"/>
            <ac:spMk id="1177" creationId="{5C773B9E-E1A1-3D59-B968-7E3E39FED5AE}"/>
          </ac:spMkLst>
        </pc:spChg>
        <pc:spChg chg="mod">
          <ac:chgData name="Owusu Ansah, Victoria" userId="b2eff32f-aa4f-4367-adb8-f6c1b3d00958" providerId="ADAL" clId="{49C89E52-A120-4967-B067-A1373A0DB98B}" dt="2023-07-07T04:54:08.437" v="343" actId="20577"/>
          <ac:spMkLst>
            <pc:docMk/>
            <pc:sldMk cId="3123270060" sldId="372"/>
            <ac:spMk id="1179" creationId="{24C812C2-D734-43DB-FBA1-04EB2859918C}"/>
          </ac:spMkLst>
        </pc:spChg>
        <pc:spChg chg="mod">
          <ac:chgData name="Owusu Ansah, Victoria" userId="b2eff32f-aa4f-4367-adb8-f6c1b3d00958" providerId="ADAL" clId="{49C89E52-A120-4967-B067-A1373A0DB98B}" dt="2023-07-07T04:53:15.880" v="337" actId="20577"/>
          <ac:spMkLst>
            <pc:docMk/>
            <pc:sldMk cId="3123270060" sldId="372"/>
            <ac:spMk id="1181" creationId="{CA5B937C-5E85-51C1-DC98-21629B8CA48A}"/>
          </ac:spMkLst>
        </pc:spChg>
        <pc:spChg chg="mod">
          <ac:chgData name="Owusu Ansah, Victoria" userId="b2eff32f-aa4f-4367-adb8-f6c1b3d00958" providerId="ADAL" clId="{49C89E52-A120-4967-B067-A1373A0DB98B}" dt="2023-07-07T04:54:25.748" v="346" actId="122"/>
          <ac:spMkLst>
            <pc:docMk/>
            <pc:sldMk cId="3123270060" sldId="372"/>
            <ac:spMk id="1183" creationId="{DD8CE056-722F-3145-2349-8E0D08DF2226}"/>
          </ac:spMkLst>
        </pc:spChg>
        <pc:spChg chg="mod">
          <ac:chgData name="Owusu Ansah, Victoria" userId="b2eff32f-aa4f-4367-adb8-f6c1b3d00958" providerId="ADAL" clId="{49C89E52-A120-4967-B067-A1373A0DB98B}" dt="2023-07-07T04:53:38.272" v="339" actId="20577"/>
          <ac:spMkLst>
            <pc:docMk/>
            <pc:sldMk cId="3123270060" sldId="372"/>
            <ac:spMk id="1185" creationId="{671C56CF-2FE1-4BDD-6082-C79538FBCEB7}"/>
          </ac:spMkLst>
        </pc:spChg>
        <pc:spChg chg="mod">
          <ac:chgData name="Owusu Ansah, Victoria" userId="b2eff32f-aa4f-4367-adb8-f6c1b3d00958" providerId="ADAL" clId="{49C89E52-A120-4967-B067-A1373A0DB98B}" dt="2023-07-07T04:53:50.786" v="341" actId="20577"/>
          <ac:spMkLst>
            <pc:docMk/>
            <pc:sldMk cId="3123270060" sldId="372"/>
            <ac:spMk id="1191" creationId="{D0785D78-9193-7B19-0AB8-A5BACD4E943A}"/>
          </ac:spMkLst>
        </pc:spChg>
        <pc:spChg chg="mod">
          <ac:chgData name="Owusu Ansah, Victoria" userId="b2eff32f-aa4f-4367-adb8-f6c1b3d00958" providerId="ADAL" clId="{49C89E52-A120-4967-B067-A1373A0DB98B}" dt="2023-07-07T04:52:46.266" v="332" actId="20577"/>
          <ac:spMkLst>
            <pc:docMk/>
            <pc:sldMk cId="3123270060" sldId="372"/>
            <ac:spMk id="1193" creationId="{84126635-8D34-8A04-1C32-C66DA3952A7D}"/>
          </ac:spMkLst>
        </pc:spChg>
        <pc:spChg chg="mod">
          <ac:chgData name="Owusu Ansah, Victoria" userId="b2eff32f-aa4f-4367-adb8-f6c1b3d00958" providerId="ADAL" clId="{49C89E52-A120-4967-B067-A1373A0DB98B}" dt="2023-07-07T07:17:24.870" v="570" actId="20577"/>
          <ac:spMkLst>
            <pc:docMk/>
            <pc:sldMk cId="3123270060" sldId="372"/>
            <ac:spMk id="1198" creationId="{D88BC951-8DF6-5EAD-DC5A-51FC23203B4F}"/>
          </ac:spMkLst>
        </pc:spChg>
      </pc:sldChg>
      <pc:sldChg chg="new del">
        <pc:chgData name="Owusu Ansah, Victoria" userId="b2eff32f-aa4f-4367-adb8-f6c1b3d00958" providerId="ADAL" clId="{49C89E52-A120-4967-B067-A1373A0DB98B}" dt="2023-07-07T16:31:57.847" v="772" actId="47"/>
        <pc:sldMkLst>
          <pc:docMk/>
          <pc:sldMk cId="3858579564" sldId="373"/>
        </pc:sldMkLst>
      </pc:sldChg>
      <pc:sldChg chg="modSp add mod setBg addCm modCm">
        <pc:chgData name="Owusu Ansah, Victoria" userId="b2eff32f-aa4f-4367-adb8-f6c1b3d00958" providerId="ADAL" clId="{49C89E52-A120-4967-B067-A1373A0DB98B}" dt="2023-07-07T17:06:48.569" v="818" actId="14100"/>
        <pc:sldMkLst>
          <pc:docMk/>
          <pc:sldMk cId="3787141760" sldId="374"/>
        </pc:sldMkLst>
        <pc:spChg chg="mod">
          <ac:chgData name="Owusu Ansah, Victoria" userId="b2eff32f-aa4f-4367-adb8-f6c1b3d00958" providerId="ADAL" clId="{49C89E52-A120-4967-B067-A1373A0DB98B}" dt="2023-07-07T17:06:48.569" v="818" actId="14100"/>
          <ac:spMkLst>
            <pc:docMk/>
            <pc:sldMk cId="3787141760" sldId="374"/>
            <ac:spMk id="2" creationId="{F6245169-1799-41CD-B28E-D2D20D16AD73}"/>
          </ac:spMkLst>
        </pc:spChg>
        <pc:graphicFrameChg chg="mod">
          <ac:chgData name="Owusu Ansah, Victoria" userId="b2eff32f-aa4f-4367-adb8-f6c1b3d00958" providerId="ADAL" clId="{49C89E52-A120-4967-B067-A1373A0DB98B}" dt="2023-07-07T16:58:08.608" v="813" actId="207"/>
          <ac:graphicFrameMkLst>
            <pc:docMk/>
            <pc:sldMk cId="3787141760" sldId="374"/>
            <ac:graphicFrameMk id="21" creationId="{9673CC04-08CC-5578-D046-2CD1CE6E0EBA}"/>
          </ac:graphicFrameMkLst>
        </pc:graphicFrameChg>
        <pc:cxnChg chg="mod">
          <ac:chgData name="Owusu Ansah, Victoria" userId="b2eff32f-aa4f-4367-adb8-f6c1b3d00958" providerId="ADAL" clId="{49C89E52-A120-4967-B067-A1373A0DB98B}" dt="2023-07-07T16:57:47.792" v="811" actId="14100"/>
          <ac:cxnSpMkLst>
            <pc:docMk/>
            <pc:sldMk cId="3787141760" sldId="374"/>
            <ac:cxnSpMk id="4" creationId="{D04B9959-8687-5C2A-5663-2AA8309F2D66}"/>
          </ac:cxnSpMkLst>
        </pc:cxnChg>
        <pc:cxnChg chg="mod">
          <ac:chgData name="Owusu Ansah, Victoria" userId="b2eff32f-aa4f-4367-adb8-f6c1b3d00958" providerId="ADAL" clId="{49C89E52-A120-4967-B067-A1373A0DB98B}" dt="2023-07-07T16:57:30.989" v="810" actId="14100"/>
          <ac:cxnSpMkLst>
            <pc:docMk/>
            <pc:sldMk cId="3787141760" sldId="374"/>
            <ac:cxnSpMk id="7" creationId="{C3B6A595-A577-9B0F-210C-8D59BC5EA5DE}"/>
          </ac:cxnSpMkLst>
        </pc:cxnChg>
        <pc:cxnChg chg="mod">
          <ac:chgData name="Owusu Ansah, Victoria" userId="b2eff32f-aa4f-4367-adb8-f6c1b3d00958" providerId="ADAL" clId="{49C89E52-A120-4967-B067-A1373A0DB98B}" dt="2023-07-07T16:57:56.445" v="812" actId="14100"/>
          <ac:cxnSpMkLst>
            <pc:docMk/>
            <pc:sldMk cId="3787141760" sldId="374"/>
            <ac:cxnSpMk id="12" creationId="{141A54CB-7515-77D3-8C43-BC160D3E680B}"/>
          </ac:cxnSpMkLst>
        </pc:cxnChg>
        <pc:extLst>
          <p:ext xmlns:p="http://schemas.openxmlformats.org/presentationml/2006/main" uri="{D6D511B9-2390-475A-947B-AFAB55BFBCF1}">
            <pc226:cmChg xmlns:pc226="http://schemas.microsoft.com/office/powerpoint/2022/06/main/command" chg="add mod">
              <pc226:chgData name="Owusu Ansah, Victoria" userId="b2eff32f-aa4f-4367-adb8-f6c1b3d00958" providerId="ADAL" clId="{49C89E52-A120-4967-B067-A1373A0DB98B}" dt="2023-07-07T17:06:46" v="817"/>
              <pc2:cmMkLst xmlns:pc2="http://schemas.microsoft.com/office/powerpoint/2019/9/main/command">
                <pc:docMk/>
                <pc:sldMk cId="3787141760" sldId="374"/>
                <pc2:cmMk id="{8B4C6A15-C155-4811-80A7-90620061DB90}"/>
              </pc2:cmMkLst>
            </pc226:cmChg>
          </p:ext>
        </pc:extLst>
      </pc:sldChg>
    </pc:docChg>
  </pc:docChgLst>
  <pc:docChgLst>
    <pc:chgData name="Behague, Sabina" userId="2f9f8379-56ce-455c-81be-d1dc66b28ae7" providerId="ADAL" clId="{78219117-EDBF-43CB-A3C2-18B737CD332C}"/>
    <pc:docChg chg="custSel modSld">
      <pc:chgData name="Behague, Sabina" userId="2f9f8379-56ce-455c-81be-d1dc66b28ae7" providerId="ADAL" clId="{78219117-EDBF-43CB-A3C2-18B737CD332C}" dt="2023-06-05T19:33:28.609" v="21" actId="1076"/>
      <pc:docMkLst>
        <pc:docMk/>
      </pc:docMkLst>
      <pc:sldChg chg="addSp delSp modSp mod">
        <pc:chgData name="Behague, Sabina" userId="2f9f8379-56ce-455c-81be-d1dc66b28ae7" providerId="ADAL" clId="{78219117-EDBF-43CB-A3C2-18B737CD332C}" dt="2023-06-05T19:32:15.364" v="3"/>
        <pc:sldMkLst>
          <pc:docMk/>
          <pc:sldMk cId="2163988523" sldId="260"/>
        </pc:sldMkLst>
        <pc:spChg chg="del">
          <ac:chgData name="Behague, Sabina" userId="2f9f8379-56ce-455c-81be-d1dc66b28ae7" providerId="ADAL" clId="{78219117-EDBF-43CB-A3C2-18B737CD332C}" dt="2023-06-05T19:32:09.495" v="0" actId="478"/>
          <ac:spMkLst>
            <pc:docMk/>
            <pc:sldMk cId="2163988523" sldId="260"/>
            <ac:spMk id="6" creationId="{5D0F14F3-1A09-3E96-BCB2-D8B940E469DA}"/>
          </ac:spMkLst>
        </pc:spChg>
        <pc:spChg chg="del">
          <ac:chgData name="Behague, Sabina" userId="2f9f8379-56ce-455c-81be-d1dc66b28ae7" providerId="ADAL" clId="{78219117-EDBF-43CB-A3C2-18B737CD332C}" dt="2023-06-05T19:32:11.646" v="1" actId="478"/>
          <ac:spMkLst>
            <pc:docMk/>
            <pc:sldMk cId="2163988523" sldId="260"/>
            <ac:spMk id="7" creationId="{CE64F085-394F-89FE-55C1-94E5F28AFADD}"/>
          </ac:spMkLst>
        </pc:spChg>
        <pc:spChg chg="del">
          <ac:chgData name="Behague, Sabina" userId="2f9f8379-56ce-455c-81be-d1dc66b28ae7" providerId="ADAL" clId="{78219117-EDBF-43CB-A3C2-18B737CD332C}" dt="2023-06-05T19:32:13.876" v="2" actId="478"/>
          <ac:spMkLst>
            <pc:docMk/>
            <pc:sldMk cId="2163988523" sldId="260"/>
            <ac:spMk id="8" creationId="{E39DAA33-FEFE-A8BD-BBEA-A8F3D8B80ECE}"/>
          </ac:spMkLst>
        </pc:spChg>
        <pc:picChg chg="add mod">
          <ac:chgData name="Behague, Sabina" userId="2f9f8379-56ce-455c-81be-d1dc66b28ae7" providerId="ADAL" clId="{78219117-EDBF-43CB-A3C2-18B737CD332C}" dt="2023-06-05T19:32:15.364" v="3"/>
          <ac:picMkLst>
            <pc:docMk/>
            <pc:sldMk cId="2163988523" sldId="260"/>
            <ac:picMk id="2" creationId="{3AB2897B-8F93-C78B-B113-4CE20647F691}"/>
          </ac:picMkLst>
        </pc:picChg>
      </pc:sldChg>
      <pc:sldChg chg="addSp delSp modSp mod">
        <pc:chgData name="Behague, Sabina" userId="2f9f8379-56ce-455c-81be-d1dc66b28ae7" providerId="ADAL" clId="{78219117-EDBF-43CB-A3C2-18B737CD332C}" dt="2023-06-05T19:32:31.916" v="7"/>
        <pc:sldMkLst>
          <pc:docMk/>
          <pc:sldMk cId="2723418054" sldId="360"/>
        </pc:sldMkLst>
        <pc:spChg chg="del">
          <ac:chgData name="Behague, Sabina" userId="2f9f8379-56ce-455c-81be-d1dc66b28ae7" providerId="ADAL" clId="{78219117-EDBF-43CB-A3C2-18B737CD332C}" dt="2023-06-05T19:32:26.240" v="4" actId="478"/>
          <ac:spMkLst>
            <pc:docMk/>
            <pc:sldMk cId="2723418054" sldId="360"/>
            <ac:spMk id="6" creationId="{5D0F14F3-1A09-3E96-BCB2-D8B940E469DA}"/>
          </ac:spMkLst>
        </pc:spChg>
        <pc:spChg chg="del">
          <ac:chgData name="Behague, Sabina" userId="2f9f8379-56ce-455c-81be-d1dc66b28ae7" providerId="ADAL" clId="{78219117-EDBF-43CB-A3C2-18B737CD332C}" dt="2023-06-05T19:32:28.137" v="5" actId="478"/>
          <ac:spMkLst>
            <pc:docMk/>
            <pc:sldMk cId="2723418054" sldId="360"/>
            <ac:spMk id="7" creationId="{CE64F085-394F-89FE-55C1-94E5F28AFADD}"/>
          </ac:spMkLst>
        </pc:spChg>
        <pc:spChg chg="del">
          <ac:chgData name="Behague, Sabina" userId="2f9f8379-56ce-455c-81be-d1dc66b28ae7" providerId="ADAL" clId="{78219117-EDBF-43CB-A3C2-18B737CD332C}" dt="2023-06-05T19:32:30.527" v="6" actId="478"/>
          <ac:spMkLst>
            <pc:docMk/>
            <pc:sldMk cId="2723418054" sldId="360"/>
            <ac:spMk id="8" creationId="{E39DAA33-FEFE-A8BD-BBEA-A8F3D8B80ECE}"/>
          </ac:spMkLst>
        </pc:spChg>
        <pc:picChg chg="add mod">
          <ac:chgData name="Behague, Sabina" userId="2f9f8379-56ce-455c-81be-d1dc66b28ae7" providerId="ADAL" clId="{78219117-EDBF-43CB-A3C2-18B737CD332C}" dt="2023-06-05T19:32:31.916" v="7"/>
          <ac:picMkLst>
            <pc:docMk/>
            <pc:sldMk cId="2723418054" sldId="360"/>
            <ac:picMk id="2" creationId="{B6FDAF27-FB07-0C32-D52E-9E6B4C2A3637}"/>
          </ac:picMkLst>
        </pc:picChg>
      </pc:sldChg>
      <pc:sldChg chg="addSp delSp modSp mod">
        <pc:chgData name="Behague, Sabina" userId="2f9f8379-56ce-455c-81be-d1dc66b28ae7" providerId="ADAL" clId="{78219117-EDBF-43CB-A3C2-18B737CD332C}" dt="2023-06-05T19:32:50.932" v="12" actId="1076"/>
        <pc:sldMkLst>
          <pc:docMk/>
          <pc:sldMk cId="3494697050" sldId="361"/>
        </pc:sldMkLst>
        <pc:spChg chg="del">
          <ac:chgData name="Behague, Sabina" userId="2f9f8379-56ce-455c-81be-d1dc66b28ae7" providerId="ADAL" clId="{78219117-EDBF-43CB-A3C2-18B737CD332C}" dt="2023-06-05T19:32:41.060" v="8" actId="478"/>
          <ac:spMkLst>
            <pc:docMk/>
            <pc:sldMk cId="3494697050" sldId="361"/>
            <ac:spMk id="6" creationId="{5D0F14F3-1A09-3E96-BCB2-D8B940E469DA}"/>
          </ac:spMkLst>
        </pc:spChg>
        <pc:spChg chg="del">
          <ac:chgData name="Behague, Sabina" userId="2f9f8379-56ce-455c-81be-d1dc66b28ae7" providerId="ADAL" clId="{78219117-EDBF-43CB-A3C2-18B737CD332C}" dt="2023-06-05T19:32:43.430" v="9" actId="478"/>
          <ac:spMkLst>
            <pc:docMk/>
            <pc:sldMk cId="3494697050" sldId="361"/>
            <ac:spMk id="7" creationId="{CE64F085-394F-89FE-55C1-94E5F28AFADD}"/>
          </ac:spMkLst>
        </pc:spChg>
        <pc:spChg chg="del">
          <ac:chgData name="Behague, Sabina" userId="2f9f8379-56ce-455c-81be-d1dc66b28ae7" providerId="ADAL" clId="{78219117-EDBF-43CB-A3C2-18B737CD332C}" dt="2023-06-05T19:32:45.736" v="10" actId="478"/>
          <ac:spMkLst>
            <pc:docMk/>
            <pc:sldMk cId="3494697050" sldId="361"/>
            <ac:spMk id="8" creationId="{E39DAA33-FEFE-A8BD-BBEA-A8F3D8B80ECE}"/>
          </ac:spMkLst>
        </pc:spChg>
        <pc:picChg chg="add mod">
          <ac:chgData name="Behague, Sabina" userId="2f9f8379-56ce-455c-81be-d1dc66b28ae7" providerId="ADAL" clId="{78219117-EDBF-43CB-A3C2-18B737CD332C}" dt="2023-06-05T19:32:50.932" v="12" actId="1076"/>
          <ac:picMkLst>
            <pc:docMk/>
            <pc:sldMk cId="3494697050" sldId="361"/>
            <ac:picMk id="2" creationId="{97586D3C-E127-EDA6-A0EB-A832CC993C20}"/>
          </ac:picMkLst>
        </pc:picChg>
      </pc:sldChg>
      <pc:sldChg chg="addSp delSp modSp mod">
        <pc:chgData name="Behague, Sabina" userId="2f9f8379-56ce-455c-81be-d1dc66b28ae7" providerId="ADAL" clId="{78219117-EDBF-43CB-A3C2-18B737CD332C}" dt="2023-06-05T19:33:28.609" v="21" actId="1076"/>
        <pc:sldMkLst>
          <pc:docMk/>
          <pc:sldMk cId="3316185608" sldId="366"/>
        </pc:sldMkLst>
        <pc:spChg chg="del">
          <ac:chgData name="Behague, Sabina" userId="2f9f8379-56ce-455c-81be-d1dc66b28ae7" providerId="ADAL" clId="{78219117-EDBF-43CB-A3C2-18B737CD332C}" dt="2023-06-05T19:33:21.127" v="18" actId="478"/>
          <ac:spMkLst>
            <pc:docMk/>
            <pc:sldMk cId="3316185608" sldId="366"/>
            <ac:spMk id="6" creationId="{5D0F14F3-1A09-3E96-BCB2-D8B940E469DA}"/>
          </ac:spMkLst>
        </pc:spChg>
        <pc:spChg chg="del">
          <ac:chgData name="Behague, Sabina" userId="2f9f8379-56ce-455c-81be-d1dc66b28ae7" providerId="ADAL" clId="{78219117-EDBF-43CB-A3C2-18B737CD332C}" dt="2023-06-05T19:33:23.592" v="19" actId="478"/>
          <ac:spMkLst>
            <pc:docMk/>
            <pc:sldMk cId="3316185608" sldId="366"/>
            <ac:spMk id="7" creationId="{CE64F085-394F-89FE-55C1-94E5F28AFADD}"/>
          </ac:spMkLst>
        </pc:spChg>
        <pc:spChg chg="del">
          <ac:chgData name="Behague, Sabina" userId="2f9f8379-56ce-455c-81be-d1dc66b28ae7" providerId="ADAL" clId="{78219117-EDBF-43CB-A3C2-18B737CD332C}" dt="2023-06-05T19:33:18.111" v="17" actId="478"/>
          <ac:spMkLst>
            <pc:docMk/>
            <pc:sldMk cId="3316185608" sldId="366"/>
            <ac:spMk id="8" creationId="{E39DAA33-FEFE-A8BD-BBEA-A8F3D8B80ECE}"/>
          </ac:spMkLst>
        </pc:spChg>
        <pc:picChg chg="add mod">
          <ac:chgData name="Behague, Sabina" userId="2f9f8379-56ce-455c-81be-d1dc66b28ae7" providerId="ADAL" clId="{78219117-EDBF-43CB-A3C2-18B737CD332C}" dt="2023-06-05T19:33:28.609" v="21" actId="1076"/>
          <ac:picMkLst>
            <pc:docMk/>
            <pc:sldMk cId="3316185608" sldId="366"/>
            <ac:picMk id="2" creationId="{446668C0-22BD-7C1E-1C9F-493963DD508A}"/>
          </ac:picMkLst>
        </pc:picChg>
      </pc:sldChg>
      <pc:sldChg chg="addSp delSp modSp mod">
        <pc:chgData name="Behague, Sabina" userId="2f9f8379-56ce-455c-81be-d1dc66b28ae7" providerId="ADAL" clId="{78219117-EDBF-43CB-A3C2-18B737CD332C}" dt="2023-06-05T19:33:08.814" v="16"/>
        <pc:sldMkLst>
          <pc:docMk/>
          <pc:sldMk cId="2525133421" sldId="367"/>
        </pc:sldMkLst>
        <pc:spChg chg="del">
          <ac:chgData name="Behague, Sabina" userId="2f9f8379-56ce-455c-81be-d1dc66b28ae7" providerId="ADAL" clId="{78219117-EDBF-43CB-A3C2-18B737CD332C}" dt="2023-06-05T19:33:02.346" v="13" actId="478"/>
          <ac:spMkLst>
            <pc:docMk/>
            <pc:sldMk cId="2525133421" sldId="367"/>
            <ac:spMk id="6" creationId="{5D0F14F3-1A09-3E96-BCB2-D8B940E469DA}"/>
          </ac:spMkLst>
        </pc:spChg>
        <pc:spChg chg="del">
          <ac:chgData name="Behague, Sabina" userId="2f9f8379-56ce-455c-81be-d1dc66b28ae7" providerId="ADAL" clId="{78219117-EDBF-43CB-A3C2-18B737CD332C}" dt="2023-06-05T19:33:04.772" v="14" actId="478"/>
          <ac:spMkLst>
            <pc:docMk/>
            <pc:sldMk cId="2525133421" sldId="367"/>
            <ac:spMk id="7" creationId="{CE64F085-394F-89FE-55C1-94E5F28AFADD}"/>
          </ac:spMkLst>
        </pc:spChg>
        <pc:spChg chg="del">
          <ac:chgData name="Behague, Sabina" userId="2f9f8379-56ce-455c-81be-d1dc66b28ae7" providerId="ADAL" clId="{78219117-EDBF-43CB-A3C2-18B737CD332C}" dt="2023-06-05T19:33:07.334" v="15" actId="478"/>
          <ac:spMkLst>
            <pc:docMk/>
            <pc:sldMk cId="2525133421" sldId="367"/>
            <ac:spMk id="8" creationId="{E39DAA33-FEFE-A8BD-BBEA-A8F3D8B80ECE}"/>
          </ac:spMkLst>
        </pc:spChg>
        <pc:picChg chg="add mod">
          <ac:chgData name="Behague, Sabina" userId="2f9f8379-56ce-455c-81be-d1dc66b28ae7" providerId="ADAL" clId="{78219117-EDBF-43CB-A3C2-18B737CD332C}" dt="2023-06-05T19:33:08.814" v="16"/>
          <ac:picMkLst>
            <pc:docMk/>
            <pc:sldMk cId="2525133421" sldId="367"/>
            <ac:picMk id="2" creationId="{F48E4502-2826-9ADC-6EE3-D59C76DD8165}"/>
          </ac:picMkLst>
        </pc:picChg>
      </pc:sldChg>
    </pc:docChg>
  </pc:docChgLst>
  <pc:docChgLst>
    <pc:chgData name="Behague, Sabina" userId="2f9f8379-56ce-455c-81be-d1dc66b28ae7" providerId="ADAL" clId="{D8378768-F923-42FA-A9C3-29F845BB4AE5}"/>
    <pc:docChg chg="undo custSel modSld modMainMaster">
      <pc:chgData name="Behague, Sabina" userId="2f9f8379-56ce-455c-81be-d1dc66b28ae7" providerId="ADAL" clId="{D8378768-F923-42FA-A9C3-29F845BB4AE5}" dt="2023-03-31T15:19:05.771" v="62"/>
      <pc:docMkLst>
        <pc:docMk/>
      </pc:docMkLst>
      <pc:sldChg chg="addSp modSp">
        <pc:chgData name="Behague, Sabina" userId="2f9f8379-56ce-455c-81be-d1dc66b28ae7" providerId="ADAL" clId="{D8378768-F923-42FA-A9C3-29F845BB4AE5}" dt="2023-03-31T15:19:05.771" v="62"/>
        <pc:sldMkLst>
          <pc:docMk/>
          <pc:sldMk cId="109857222" sldId="256"/>
        </pc:sldMkLst>
        <pc:spChg chg="mod">
          <ac:chgData name="Behague, Sabina" userId="2f9f8379-56ce-455c-81be-d1dc66b28ae7" providerId="ADAL" clId="{D8378768-F923-42FA-A9C3-29F845BB4AE5}" dt="2023-03-31T15:13:08.250" v="0"/>
          <ac:spMkLst>
            <pc:docMk/>
            <pc:sldMk cId="109857222" sldId="256"/>
            <ac:spMk id="3" creationId="{00000000-0000-0000-0000-000000000000}"/>
          </ac:spMkLst>
        </pc:spChg>
        <pc:picChg chg="add mod">
          <ac:chgData name="Behague, Sabina" userId="2f9f8379-56ce-455c-81be-d1dc66b28ae7" providerId="ADAL" clId="{D8378768-F923-42FA-A9C3-29F845BB4AE5}" dt="2023-03-31T15:19:05.771" v="62"/>
          <ac:picMkLst>
            <pc:docMk/>
            <pc:sldMk cId="109857222" sldId="256"/>
            <ac:picMk id="2" creationId="{30F607A5-6BB2-22EC-58C6-15BCD769F7E9}"/>
          </ac:picMkLst>
        </pc:picChg>
      </pc:sldChg>
      <pc:sldChg chg="modSp mod">
        <pc:chgData name="Behague, Sabina" userId="2f9f8379-56ce-455c-81be-d1dc66b28ae7" providerId="ADAL" clId="{D8378768-F923-42FA-A9C3-29F845BB4AE5}" dt="2023-03-31T15:15:22.809" v="44" actId="27918"/>
        <pc:sldMkLst>
          <pc:docMk/>
          <pc:sldMk cId="1887431401" sldId="263"/>
        </pc:sldMkLst>
        <pc:spChg chg="mod">
          <ac:chgData name="Behague, Sabina" userId="2f9f8379-56ce-455c-81be-d1dc66b28ae7" providerId="ADAL" clId="{D8378768-F923-42FA-A9C3-29F845BB4AE5}" dt="2023-03-31T15:14:32.999" v="38"/>
          <ac:spMkLst>
            <pc:docMk/>
            <pc:sldMk cId="1887431401" sldId="263"/>
            <ac:spMk id="3" creationId="{E4FD1E92-5DBC-B105-F246-2355E4FF9A74}"/>
          </ac:spMkLst>
        </pc:spChg>
      </pc:sldChg>
      <pc:sldChg chg="modSp mod">
        <pc:chgData name="Behague, Sabina" userId="2f9f8379-56ce-455c-81be-d1dc66b28ae7" providerId="ADAL" clId="{D8378768-F923-42FA-A9C3-29F845BB4AE5}" dt="2023-03-31T15:14:32.999" v="38"/>
        <pc:sldMkLst>
          <pc:docMk/>
          <pc:sldMk cId="2479953464" sldId="264"/>
        </pc:sldMkLst>
        <pc:spChg chg="mod">
          <ac:chgData name="Behague, Sabina" userId="2f9f8379-56ce-455c-81be-d1dc66b28ae7" providerId="ADAL" clId="{D8378768-F923-42FA-A9C3-29F845BB4AE5}" dt="2023-03-31T15:14:32.999" v="38"/>
          <ac:spMkLst>
            <pc:docMk/>
            <pc:sldMk cId="2479953464" sldId="264"/>
            <ac:spMk id="11" creationId="{DB557443-C13D-C7E6-7DD8-C90223BA992A}"/>
          </ac:spMkLst>
        </pc:spChg>
      </pc:sldChg>
      <pc:sldChg chg="modSp mod">
        <pc:chgData name="Behague, Sabina" userId="2f9f8379-56ce-455c-81be-d1dc66b28ae7" providerId="ADAL" clId="{D8378768-F923-42FA-A9C3-29F845BB4AE5}" dt="2023-03-31T15:14:32.999" v="38"/>
        <pc:sldMkLst>
          <pc:docMk/>
          <pc:sldMk cId="1506493807" sldId="272"/>
        </pc:sldMkLst>
        <pc:spChg chg="mod">
          <ac:chgData name="Behague, Sabina" userId="2f9f8379-56ce-455c-81be-d1dc66b28ae7" providerId="ADAL" clId="{D8378768-F923-42FA-A9C3-29F845BB4AE5}" dt="2023-03-31T15:14:32.999" v="38"/>
          <ac:spMkLst>
            <pc:docMk/>
            <pc:sldMk cId="1506493807" sldId="272"/>
            <ac:spMk id="3" creationId="{E4FD1E92-5DBC-B105-F246-2355E4FF9A74}"/>
          </ac:spMkLst>
        </pc:spChg>
      </pc:sldChg>
      <pc:sldChg chg="modSp mod">
        <pc:chgData name="Behague, Sabina" userId="2f9f8379-56ce-455c-81be-d1dc66b28ae7" providerId="ADAL" clId="{D8378768-F923-42FA-A9C3-29F845BB4AE5}" dt="2023-03-31T15:14:32.999" v="38"/>
        <pc:sldMkLst>
          <pc:docMk/>
          <pc:sldMk cId="3502258445" sldId="283"/>
        </pc:sldMkLst>
        <pc:spChg chg="mod">
          <ac:chgData name="Behague, Sabina" userId="2f9f8379-56ce-455c-81be-d1dc66b28ae7" providerId="ADAL" clId="{D8378768-F923-42FA-A9C3-29F845BB4AE5}" dt="2023-03-31T15:14:32.999" v="38"/>
          <ac:spMkLst>
            <pc:docMk/>
            <pc:sldMk cId="3502258445" sldId="283"/>
            <ac:spMk id="14" creationId="{97516DBD-228E-71D7-395F-84A0E196B6CC}"/>
          </ac:spMkLst>
        </pc:spChg>
      </pc:sldChg>
      <pc:sldChg chg="modSp mod">
        <pc:chgData name="Behague, Sabina" userId="2f9f8379-56ce-455c-81be-d1dc66b28ae7" providerId="ADAL" clId="{D8378768-F923-42FA-A9C3-29F845BB4AE5}" dt="2023-03-31T15:14:32.999" v="38"/>
        <pc:sldMkLst>
          <pc:docMk/>
          <pc:sldMk cId="2683574049" sldId="286"/>
        </pc:sldMkLst>
        <pc:spChg chg="mod">
          <ac:chgData name="Behague, Sabina" userId="2f9f8379-56ce-455c-81be-d1dc66b28ae7" providerId="ADAL" clId="{D8378768-F923-42FA-A9C3-29F845BB4AE5}" dt="2023-03-31T15:14:32.999" v="38"/>
          <ac:spMkLst>
            <pc:docMk/>
            <pc:sldMk cId="2683574049" sldId="286"/>
            <ac:spMk id="3" creationId="{E4FD1E92-5DBC-B105-F246-2355E4FF9A74}"/>
          </ac:spMkLst>
        </pc:spChg>
      </pc:sldChg>
      <pc:sldChg chg="modSp mod">
        <pc:chgData name="Behague, Sabina" userId="2f9f8379-56ce-455c-81be-d1dc66b28ae7" providerId="ADAL" clId="{D8378768-F923-42FA-A9C3-29F845BB4AE5}" dt="2023-03-31T15:14:32.999" v="38"/>
        <pc:sldMkLst>
          <pc:docMk/>
          <pc:sldMk cId="2781894779" sldId="343"/>
        </pc:sldMkLst>
        <pc:spChg chg="mod">
          <ac:chgData name="Behague, Sabina" userId="2f9f8379-56ce-455c-81be-d1dc66b28ae7" providerId="ADAL" clId="{D8378768-F923-42FA-A9C3-29F845BB4AE5}" dt="2023-03-31T15:14:32.999" v="38"/>
          <ac:spMkLst>
            <pc:docMk/>
            <pc:sldMk cId="2781894779" sldId="343"/>
            <ac:spMk id="11" creationId="{FAE75C40-A01E-5362-9F7E-92B20DD3702C}"/>
          </ac:spMkLst>
        </pc:spChg>
        <pc:spChg chg="mod">
          <ac:chgData name="Behague, Sabina" userId="2f9f8379-56ce-455c-81be-d1dc66b28ae7" providerId="ADAL" clId="{D8378768-F923-42FA-A9C3-29F845BB4AE5}" dt="2023-03-31T15:14:16.194" v="13" actId="20577"/>
          <ac:spMkLst>
            <pc:docMk/>
            <pc:sldMk cId="2781894779" sldId="343"/>
            <ac:spMk id="1046" creationId="{8A57591F-F75D-FBB3-BD7E-757A1AFC2F44}"/>
          </ac:spMkLst>
        </pc:spChg>
      </pc:sldChg>
      <pc:sldChg chg="modSp mod">
        <pc:chgData name="Behague, Sabina" userId="2f9f8379-56ce-455c-81be-d1dc66b28ae7" providerId="ADAL" clId="{D8378768-F923-42FA-A9C3-29F845BB4AE5}" dt="2023-03-31T15:14:32.999" v="38"/>
        <pc:sldMkLst>
          <pc:docMk/>
          <pc:sldMk cId="2042778756" sldId="354"/>
        </pc:sldMkLst>
        <pc:spChg chg="mod">
          <ac:chgData name="Behague, Sabina" userId="2f9f8379-56ce-455c-81be-d1dc66b28ae7" providerId="ADAL" clId="{D8378768-F923-42FA-A9C3-29F845BB4AE5}" dt="2023-03-31T15:14:32.999" v="38"/>
          <ac:spMkLst>
            <pc:docMk/>
            <pc:sldMk cId="2042778756" sldId="354"/>
            <ac:spMk id="11" creationId="{FAE75C40-A01E-5362-9F7E-92B20DD3702C}"/>
          </ac:spMkLst>
        </pc:spChg>
        <pc:spChg chg="mod">
          <ac:chgData name="Behague, Sabina" userId="2f9f8379-56ce-455c-81be-d1dc66b28ae7" providerId="ADAL" clId="{D8378768-F923-42FA-A9C3-29F845BB4AE5}" dt="2023-03-31T15:14:22.134" v="18" actId="20577"/>
          <ac:spMkLst>
            <pc:docMk/>
            <pc:sldMk cId="2042778756" sldId="354"/>
            <ac:spMk id="1046" creationId="{8A57591F-F75D-FBB3-BD7E-757A1AFC2F44}"/>
          </ac:spMkLst>
        </pc:spChg>
      </pc:sldChg>
      <pc:sldChg chg="modSp mod">
        <pc:chgData name="Behague, Sabina" userId="2f9f8379-56ce-455c-81be-d1dc66b28ae7" providerId="ADAL" clId="{D8378768-F923-42FA-A9C3-29F845BB4AE5}" dt="2023-03-31T15:14:32.999" v="38"/>
        <pc:sldMkLst>
          <pc:docMk/>
          <pc:sldMk cId="564221537" sldId="355"/>
        </pc:sldMkLst>
        <pc:spChg chg="mod">
          <ac:chgData name="Behague, Sabina" userId="2f9f8379-56ce-455c-81be-d1dc66b28ae7" providerId="ADAL" clId="{D8378768-F923-42FA-A9C3-29F845BB4AE5}" dt="2023-03-31T15:14:32.999" v="38"/>
          <ac:spMkLst>
            <pc:docMk/>
            <pc:sldMk cId="564221537" sldId="355"/>
            <ac:spMk id="11" creationId="{FAE75C40-A01E-5362-9F7E-92B20DD3702C}"/>
          </ac:spMkLst>
        </pc:spChg>
        <pc:spChg chg="mod">
          <ac:chgData name="Behague, Sabina" userId="2f9f8379-56ce-455c-81be-d1dc66b28ae7" providerId="ADAL" clId="{D8378768-F923-42FA-A9C3-29F845BB4AE5}" dt="2023-03-31T15:14:10.600" v="8" actId="20577"/>
          <ac:spMkLst>
            <pc:docMk/>
            <pc:sldMk cId="564221537" sldId="355"/>
            <ac:spMk id="1046" creationId="{8A57591F-F75D-FBB3-BD7E-757A1AFC2F44}"/>
          </ac:spMkLst>
        </pc:spChg>
      </pc:sldChg>
      <pc:sldChg chg="modSp mod">
        <pc:chgData name="Behague, Sabina" userId="2f9f8379-56ce-455c-81be-d1dc66b28ae7" providerId="ADAL" clId="{D8378768-F923-42FA-A9C3-29F845BB4AE5}" dt="2023-03-31T15:14:32.999" v="38"/>
        <pc:sldMkLst>
          <pc:docMk/>
          <pc:sldMk cId="2037470596" sldId="356"/>
        </pc:sldMkLst>
        <pc:spChg chg="mod">
          <ac:chgData name="Behague, Sabina" userId="2f9f8379-56ce-455c-81be-d1dc66b28ae7" providerId="ADAL" clId="{D8378768-F923-42FA-A9C3-29F845BB4AE5}" dt="2023-03-31T15:14:32.999" v="38"/>
          <ac:spMkLst>
            <pc:docMk/>
            <pc:sldMk cId="2037470596" sldId="356"/>
            <ac:spMk id="3" creationId="{E4FD1E92-5DBC-B105-F246-2355E4FF9A74}"/>
          </ac:spMkLst>
        </pc:spChg>
      </pc:sldChg>
      <pc:sldChg chg="modSp mod">
        <pc:chgData name="Behague, Sabina" userId="2f9f8379-56ce-455c-81be-d1dc66b28ae7" providerId="ADAL" clId="{D8378768-F923-42FA-A9C3-29F845BB4AE5}" dt="2023-03-31T15:14:32.999" v="38"/>
        <pc:sldMkLst>
          <pc:docMk/>
          <pc:sldMk cId="3982897259" sldId="357"/>
        </pc:sldMkLst>
        <pc:spChg chg="mod">
          <ac:chgData name="Behague, Sabina" userId="2f9f8379-56ce-455c-81be-d1dc66b28ae7" providerId="ADAL" clId="{D8378768-F923-42FA-A9C3-29F845BB4AE5}" dt="2023-03-31T15:14:32.999" v="38"/>
          <ac:spMkLst>
            <pc:docMk/>
            <pc:sldMk cId="3982897259" sldId="357"/>
            <ac:spMk id="3" creationId="{E4FD1E92-5DBC-B105-F246-2355E4FF9A74}"/>
          </ac:spMkLst>
        </pc:spChg>
      </pc:sldChg>
      <pc:sldChg chg="modSp mod">
        <pc:chgData name="Behague, Sabina" userId="2f9f8379-56ce-455c-81be-d1dc66b28ae7" providerId="ADAL" clId="{D8378768-F923-42FA-A9C3-29F845BB4AE5}" dt="2023-03-31T15:14:32.999" v="38"/>
        <pc:sldMkLst>
          <pc:docMk/>
          <pc:sldMk cId="4262263089" sldId="358"/>
        </pc:sldMkLst>
        <pc:spChg chg="mod">
          <ac:chgData name="Behague, Sabina" userId="2f9f8379-56ce-455c-81be-d1dc66b28ae7" providerId="ADAL" clId="{D8378768-F923-42FA-A9C3-29F845BB4AE5}" dt="2023-03-31T15:14:32.999" v="38"/>
          <ac:spMkLst>
            <pc:docMk/>
            <pc:sldMk cId="4262263089" sldId="358"/>
            <ac:spMk id="3" creationId="{E4FD1E92-5DBC-B105-F246-2355E4FF9A74}"/>
          </ac:spMkLst>
        </pc:spChg>
      </pc:sldChg>
      <pc:sldChg chg="modSp mod">
        <pc:chgData name="Behague, Sabina" userId="2f9f8379-56ce-455c-81be-d1dc66b28ae7" providerId="ADAL" clId="{D8378768-F923-42FA-A9C3-29F845BB4AE5}" dt="2023-03-31T15:16:16.381" v="50" actId="27918"/>
        <pc:sldMkLst>
          <pc:docMk/>
          <pc:sldMk cId="1876491663" sldId="359"/>
        </pc:sldMkLst>
        <pc:spChg chg="mod">
          <ac:chgData name="Behague, Sabina" userId="2f9f8379-56ce-455c-81be-d1dc66b28ae7" providerId="ADAL" clId="{D8378768-F923-42FA-A9C3-29F845BB4AE5}" dt="2023-03-31T15:14:32.999" v="38"/>
          <ac:spMkLst>
            <pc:docMk/>
            <pc:sldMk cId="1876491663" sldId="359"/>
            <ac:spMk id="3" creationId="{E4FD1E92-5DBC-B105-F246-2355E4FF9A74}"/>
          </ac:spMkLst>
        </pc:spChg>
      </pc:sldChg>
      <pc:sldChg chg="modSp mod">
        <pc:chgData name="Behague, Sabina" userId="2f9f8379-56ce-455c-81be-d1dc66b28ae7" providerId="ADAL" clId="{D8378768-F923-42FA-A9C3-29F845BB4AE5}" dt="2023-03-31T15:14:32.999" v="38"/>
        <pc:sldMkLst>
          <pc:docMk/>
          <pc:sldMk cId="2775215614" sldId="362"/>
        </pc:sldMkLst>
        <pc:spChg chg="mod">
          <ac:chgData name="Behague, Sabina" userId="2f9f8379-56ce-455c-81be-d1dc66b28ae7" providerId="ADAL" clId="{D8378768-F923-42FA-A9C3-29F845BB4AE5}" dt="2023-03-31T15:14:32.999" v="38"/>
          <ac:spMkLst>
            <pc:docMk/>
            <pc:sldMk cId="2775215614" sldId="362"/>
            <ac:spMk id="16" creationId="{7EF9F444-652D-626D-94F0-686DE3F451C0}"/>
          </ac:spMkLst>
        </pc:spChg>
      </pc:sldChg>
      <pc:sldChg chg="modSp mod">
        <pc:chgData name="Behague, Sabina" userId="2f9f8379-56ce-455c-81be-d1dc66b28ae7" providerId="ADAL" clId="{D8378768-F923-42FA-A9C3-29F845BB4AE5}" dt="2023-03-31T15:14:32.999" v="38"/>
        <pc:sldMkLst>
          <pc:docMk/>
          <pc:sldMk cId="991286262" sldId="363"/>
        </pc:sldMkLst>
        <pc:spChg chg="mod">
          <ac:chgData name="Behague, Sabina" userId="2f9f8379-56ce-455c-81be-d1dc66b28ae7" providerId="ADAL" clId="{D8378768-F923-42FA-A9C3-29F845BB4AE5}" dt="2023-03-31T15:14:32.999" v="38"/>
          <ac:spMkLst>
            <pc:docMk/>
            <pc:sldMk cId="991286262" sldId="363"/>
            <ac:spMk id="3" creationId="{E4FD1E92-5DBC-B105-F246-2355E4FF9A74}"/>
          </ac:spMkLst>
        </pc:spChg>
      </pc:sldChg>
      <pc:sldChg chg="modSp mod">
        <pc:chgData name="Behague, Sabina" userId="2f9f8379-56ce-455c-81be-d1dc66b28ae7" providerId="ADAL" clId="{D8378768-F923-42FA-A9C3-29F845BB4AE5}" dt="2023-03-31T15:14:32.999" v="38"/>
        <pc:sldMkLst>
          <pc:docMk/>
          <pc:sldMk cId="2506761111" sldId="364"/>
        </pc:sldMkLst>
        <pc:spChg chg="mod">
          <ac:chgData name="Behague, Sabina" userId="2f9f8379-56ce-455c-81be-d1dc66b28ae7" providerId="ADAL" clId="{D8378768-F923-42FA-A9C3-29F845BB4AE5}" dt="2023-03-31T15:14:32.999" v="38"/>
          <ac:spMkLst>
            <pc:docMk/>
            <pc:sldMk cId="2506761111" sldId="364"/>
            <ac:spMk id="3" creationId="{E4FD1E92-5DBC-B105-F246-2355E4FF9A74}"/>
          </ac:spMkLst>
        </pc:spChg>
      </pc:sldChg>
      <pc:sldChg chg="modSp mod">
        <pc:chgData name="Behague, Sabina" userId="2f9f8379-56ce-455c-81be-d1dc66b28ae7" providerId="ADAL" clId="{D8378768-F923-42FA-A9C3-29F845BB4AE5}" dt="2023-03-31T15:14:32.999" v="38"/>
        <pc:sldMkLst>
          <pc:docMk/>
          <pc:sldMk cId="2057286570" sldId="365"/>
        </pc:sldMkLst>
        <pc:spChg chg="mod">
          <ac:chgData name="Behague, Sabina" userId="2f9f8379-56ce-455c-81be-d1dc66b28ae7" providerId="ADAL" clId="{D8378768-F923-42FA-A9C3-29F845BB4AE5}" dt="2023-03-31T15:14:32.999" v="38"/>
          <ac:spMkLst>
            <pc:docMk/>
            <pc:sldMk cId="2057286570" sldId="365"/>
            <ac:spMk id="3" creationId="{E4FD1E92-5DBC-B105-F246-2355E4FF9A74}"/>
          </ac:spMkLst>
        </pc:spChg>
      </pc:sldChg>
      <pc:sldChg chg="modSp mod">
        <pc:chgData name="Behague, Sabina" userId="2f9f8379-56ce-455c-81be-d1dc66b28ae7" providerId="ADAL" clId="{D8378768-F923-42FA-A9C3-29F845BB4AE5}" dt="2023-03-31T15:17:38.316" v="56" actId="27918"/>
        <pc:sldMkLst>
          <pc:docMk/>
          <pc:sldMk cId="2248449903" sldId="369"/>
        </pc:sldMkLst>
        <pc:spChg chg="mod">
          <ac:chgData name="Behague, Sabina" userId="2f9f8379-56ce-455c-81be-d1dc66b28ae7" providerId="ADAL" clId="{D8378768-F923-42FA-A9C3-29F845BB4AE5}" dt="2023-03-31T15:14:32.999" v="38"/>
          <ac:spMkLst>
            <pc:docMk/>
            <pc:sldMk cId="2248449903" sldId="369"/>
            <ac:spMk id="3" creationId="{E4FD1E92-5DBC-B105-F246-2355E4FF9A74}"/>
          </ac:spMkLst>
        </pc:spChg>
      </pc:sldChg>
      <pc:sldChg chg="modSp mod">
        <pc:chgData name="Behague, Sabina" userId="2f9f8379-56ce-455c-81be-d1dc66b28ae7" providerId="ADAL" clId="{D8378768-F923-42FA-A9C3-29F845BB4AE5}" dt="2023-03-31T15:18:05.571" v="61" actId="27918"/>
        <pc:sldMkLst>
          <pc:docMk/>
          <pc:sldMk cId="108823709" sldId="370"/>
        </pc:sldMkLst>
        <pc:spChg chg="mod">
          <ac:chgData name="Behague, Sabina" userId="2f9f8379-56ce-455c-81be-d1dc66b28ae7" providerId="ADAL" clId="{D8378768-F923-42FA-A9C3-29F845BB4AE5}" dt="2023-03-31T15:14:32.999" v="38"/>
          <ac:spMkLst>
            <pc:docMk/>
            <pc:sldMk cId="108823709" sldId="370"/>
            <ac:spMk id="3" creationId="{E4FD1E92-5DBC-B105-F246-2355E4FF9A74}"/>
          </ac:spMkLst>
        </pc:spChg>
      </pc:sldChg>
      <pc:sldMasterChg chg="addSp delSp mod modSldLayout">
        <pc:chgData name="Behague, Sabina" userId="2f9f8379-56ce-455c-81be-d1dc66b28ae7" providerId="ADAL" clId="{D8378768-F923-42FA-A9C3-29F845BB4AE5}" dt="2023-03-31T15:13:26.699" v="3" actId="478"/>
        <pc:sldMasterMkLst>
          <pc:docMk/>
          <pc:sldMasterMk cId="52222710" sldId="2147483707"/>
        </pc:sldMasterMkLst>
        <pc:spChg chg="add">
          <ac:chgData name="Behague, Sabina" userId="2f9f8379-56ce-455c-81be-d1dc66b28ae7" providerId="ADAL" clId="{D8378768-F923-42FA-A9C3-29F845BB4AE5}" dt="2023-03-31T15:13:08.250" v="0"/>
          <ac:spMkLst>
            <pc:docMk/>
            <pc:sldMasterMk cId="52222710" sldId="2147483707"/>
            <ac:spMk id="2" creationId="{D790238E-8991-B84F-05DE-E80A82D6EC42}"/>
          </ac:spMkLst>
        </pc:spChg>
        <pc:spChg chg="add">
          <ac:chgData name="Behague, Sabina" userId="2f9f8379-56ce-455c-81be-d1dc66b28ae7" providerId="ADAL" clId="{D8378768-F923-42FA-A9C3-29F845BB4AE5}" dt="2023-03-31T15:13:08.250" v="0"/>
          <ac:spMkLst>
            <pc:docMk/>
            <pc:sldMasterMk cId="52222710" sldId="2147483707"/>
            <ac:spMk id="3" creationId="{E97B4444-8678-5C84-4D99-209A1F618546}"/>
          </ac:spMkLst>
        </pc:spChg>
        <pc:spChg chg="add del">
          <ac:chgData name="Behague, Sabina" userId="2f9f8379-56ce-455c-81be-d1dc66b28ae7" providerId="ADAL" clId="{D8378768-F923-42FA-A9C3-29F845BB4AE5}" dt="2023-03-31T15:13:20.634" v="2" actId="478"/>
          <ac:spMkLst>
            <pc:docMk/>
            <pc:sldMasterMk cId="52222710" sldId="2147483707"/>
            <ac:spMk id="5" creationId="{C9CE6FBC-A39B-8D9B-6E4F-88DDED62219E}"/>
          </ac:spMkLst>
        </pc:spChg>
        <pc:sldLayoutChg chg="delSp mod">
          <pc:chgData name="Behague, Sabina" userId="2f9f8379-56ce-455c-81be-d1dc66b28ae7" providerId="ADAL" clId="{D8378768-F923-42FA-A9C3-29F845BB4AE5}" dt="2023-03-31T15:13:26.699" v="3" actId="478"/>
          <pc:sldLayoutMkLst>
            <pc:docMk/>
            <pc:sldMasterMk cId="52222710" sldId="2147483707"/>
            <pc:sldLayoutMk cId="3824787925" sldId="2147483686"/>
          </pc:sldLayoutMkLst>
          <pc:spChg chg="del">
            <ac:chgData name="Behague, Sabina" userId="2f9f8379-56ce-455c-81be-d1dc66b28ae7" providerId="ADAL" clId="{D8378768-F923-42FA-A9C3-29F845BB4AE5}" dt="2023-03-31T15:13:26.699" v="3" actId="478"/>
            <ac:spMkLst>
              <pc:docMk/>
              <pc:sldMasterMk cId="52222710" sldId="2147483707"/>
              <pc:sldLayoutMk cId="3824787925" sldId="2147483686"/>
              <ac:spMk id="4" creationId="{EC71831F-1B8F-EA98-3184-E4EB3C6D8FB1}"/>
            </ac:spMkLst>
          </pc:spChg>
        </pc:sldLayoutChg>
        <pc:sldLayoutChg chg="addSp delSp mod">
          <pc:chgData name="Behague, Sabina" userId="2f9f8379-56ce-455c-81be-d1dc66b28ae7" providerId="ADAL" clId="{D8378768-F923-42FA-A9C3-29F845BB4AE5}" dt="2023-03-31T15:13:12.735" v="1" actId="478"/>
          <pc:sldLayoutMkLst>
            <pc:docMk/>
            <pc:sldMasterMk cId="52222710" sldId="2147483707"/>
            <pc:sldLayoutMk cId="2978482545" sldId="2147483708"/>
          </pc:sldLayoutMkLst>
          <pc:spChg chg="add del">
            <ac:chgData name="Behague, Sabina" userId="2f9f8379-56ce-455c-81be-d1dc66b28ae7" providerId="ADAL" clId="{D8378768-F923-42FA-A9C3-29F845BB4AE5}" dt="2023-03-31T15:13:12.735" v="1" actId="478"/>
            <ac:spMkLst>
              <pc:docMk/>
              <pc:sldMasterMk cId="52222710" sldId="2147483707"/>
              <pc:sldLayoutMk cId="2978482545" sldId="2147483708"/>
              <ac:spMk id="2" creationId="{DA409EE9-A95B-CC07-5CFE-D990CC3A56E2}"/>
            </ac:spMkLst>
          </pc:spChg>
        </pc:sldLayoutChg>
      </pc:sldMasterChg>
    </pc:docChg>
  </pc:docChgLst>
  <pc:docChgLst>
    <pc:chgData name="Balian, Sarah (CNTR)" userId="b3b060d9-4d34-479b-ad68-688eaebf93c5" providerId="ADAL" clId="{41F7FFFB-5271-4C55-B883-59F73D45F11F}"/>
    <pc:docChg chg="undo custSel modSld">
      <pc:chgData name="Balian, Sarah (CNTR)" userId="b3b060d9-4d34-479b-ad68-688eaebf93c5" providerId="ADAL" clId="{41F7FFFB-5271-4C55-B883-59F73D45F11F}" dt="2023-02-19T21:40:52.810" v="758" actId="20577"/>
      <pc:docMkLst>
        <pc:docMk/>
      </pc:docMkLst>
      <pc:sldChg chg="modSp mod">
        <pc:chgData name="Balian, Sarah (CNTR)" userId="b3b060d9-4d34-479b-ad68-688eaebf93c5" providerId="ADAL" clId="{41F7FFFB-5271-4C55-B883-59F73D45F11F}" dt="2023-02-19T20:40:35.907" v="1" actId="20577"/>
        <pc:sldMkLst>
          <pc:docMk/>
          <pc:sldMk cId="1428788921" sldId="262"/>
        </pc:sldMkLst>
        <pc:spChg chg="mod">
          <ac:chgData name="Balian, Sarah (CNTR)" userId="b3b060d9-4d34-479b-ad68-688eaebf93c5" providerId="ADAL" clId="{41F7FFFB-5271-4C55-B883-59F73D45F11F}" dt="2023-02-19T20:40:35.907" v="1" actId="20577"/>
          <ac:spMkLst>
            <pc:docMk/>
            <pc:sldMk cId="1428788921" sldId="262"/>
            <ac:spMk id="2" creationId="{F6245169-1799-41CD-B28E-D2D20D16AD73}"/>
          </ac:spMkLst>
        </pc:spChg>
      </pc:sldChg>
      <pc:sldChg chg="modSp mod">
        <pc:chgData name="Balian, Sarah (CNTR)" userId="b3b060d9-4d34-479b-ad68-688eaebf93c5" providerId="ADAL" clId="{41F7FFFB-5271-4C55-B883-59F73D45F11F}" dt="2023-02-19T20:49:41.266" v="164" actId="14100"/>
        <pc:sldMkLst>
          <pc:docMk/>
          <pc:sldMk cId="1887431401" sldId="263"/>
        </pc:sldMkLst>
        <pc:spChg chg="mod">
          <ac:chgData name="Balian, Sarah (CNTR)" userId="b3b060d9-4d34-479b-ad68-688eaebf93c5" providerId="ADAL" clId="{41F7FFFB-5271-4C55-B883-59F73D45F11F}" dt="2023-02-19T20:48:52.899" v="122" actId="20577"/>
          <ac:spMkLst>
            <pc:docMk/>
            <pc:sldMk cId="1887431401" sldId="263"/>
            <ac:spMk id="2" creationId="{F6245169-1799-41CD-B28E-D2D20D16AD73}"/>
          </ac:spMkLst>
        </pc:spChg>
        <pc:spChg chg="mod">
          <ac:chgData name="Balian, Sarah (CNTR)" userId="b3b060d9-4d34-479b-ad68-688eaebf93c5" providerId="ADAL" clId="{41F7FFFB-5271-4C55-B883-59F73D45F11F}" dt="2023-02-19T20:49:41.266" v="164" actId="14100"/>
          <ac:spMkLst>
            <pc:docMk/>
            <pc:sldMk cId="1887431401" sldId="263"/>
            <ac:spMk id="3" creationId="{E4FD1E92-5DBC-B105-F246-2355E4FF9A74}"/>
          </ac:spMkLst>
        </pc:spChg>
      </pc:sldChg>
      <pc:sldChg chg="modSp mod modCm">
        <pc:chgData name="Balian, Sarah (CNTR)" userId="b3b060d9-4d34-479b-ad68-688eaebf93c5" providerId="ADAL" clId="{41F7FFFB-5271-4C55-B883-59F73D45F11F}" dt="2023-02-19T20:42:13.921" v="19"/>
        <pc:sldMkLst>
          <pc:docMk/>
          <pc:sldMk cId="2479953464" sldId="264"/>
        </pc:sldMkLst>
        <pc:spChg chg="mod">
          <ac:chgData name="Balian, Sarah (CNTR)" userId="b3b060d9-4d34-479b-ad68-688eaebf93c5" providerId="ADAL" clId="{41F7FFFB-5271-4C55-B883-59F73D45F11F}" dt="2023-02-19T20:41:48.947" v="15" actId="1076"/>
          <ac:spMkLst>
            <pc:docMk/>
            <pc:sldMk cId="2479953464" sldId="264"/>
            <ac:spMk id="6" creationId="{840F756E-AF70-046D-A41C-3E1B280D66D4}"/>
          </ac:spMkLst>
        </pc:spChg>
        <pc:spChg chg="mod">
          <ac:chgData name="Balian, Sarah (CNTR)" userId="b3b060d9-4d34-479b-ad68-688eaebf93c5" providerId="ADAL" clId="{41F7FFFB-5271-4C55-B883-59F73D45F11F}" dt="2023-02-19T20:41:52.457" v="16" actId="1076"/>
          <ac:spMkLst>
            <pc:docMk/>
            <pc:sldMk cId="2479953464" sldId="264"/>
            <ac:spMk id="11" creationId="{DB557443-C13D-C7E6-7DD8-C90223BA992A}"/>
          </ac:spMkLst>
        </pc:spChg>
        <pc:graphicFrameChg chg="mod">
          <ac:chgData name="Balian, Sarah (CNTR)" userId="b3b060d9-4d34-479b-ad68-688eaebf93c5" providerId="ADAL" clId="{41F7FFFB-5271-4C55-B883-59F73D45F11F}" dt="2023-02-19T20:42:00.895" v="18"/>
          <ac:graphicFrameMkLst>
            <pc:docMk/>
            <pc:sldMk cId="2479953464" sldId="264"/>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0:42:13.921" v="19"/>
              <pc2:cmMkLst xmlns:pc2="http://schemas.microsoft.com/office/powerpoint/2019/9/main/command">
                <pc:docMk/>
                <pc:sldMk cId="2479953464" sldId="264"/>
                <pc2:cmMk id="{D908C154-F943-42DA-837F-5BAD3ABBCA2D}"/>
              </pc2:cmMkLst>
            </pc226:cmChg>
          </p:ext>
        </pc:extLst>
      </pc:sldChg>
      <pc:sldChg chg="mod">
        <pc:chgData name="Balian, Sarah (CNTR)" userId="b3b060d9-4d34-479b-ad68-688eaebf93c5" providerId="ADAL" clId="{41F7FFFB-5271-4C55-B883-59F73D45F11F}" dt="2023-02-19T20:44:55.640" v="62" actId="27918"/>
        <pc:sldMkLst>
          <pc:docMk/>
          <pc:sldMk cId="1506493807" sldId="272"/>
        </pc:sldMkLst>
      </pc:sldChg>
      <pc:sldChg chg="delSp modSp mod">
        <pc:chgData name="Balian, Sarah (CNTR)" userId="b3b060d9-4d34-479b-ad68-688eaebf93c5" providerId="ADAL" clId="{41F7FFFB-5271-4C55-B883-59F73D45F11F}" dt="2023-02-19T20:43:22.248" v="26"/>
        <pc:sldMkLst>
          <pc:docMk/>
          <pc:sldMk cId="3502258445" sldId="283"/>
        </pc:sldMkLst>
        <pc:grpChg chg="del mod">
          <ac:chgData name="Balian, Sarah (CNTR)" userId="b3b060d9-4d34-479b-ad68-688eaebf93c5" providerId="ADAL" clId="{41F7FFFB-5271-4C55-B883-59F73D45F11F}" dt="2023-02-19T20:42:34.850" v="24" actId="478"/>
          <ac:grpSpMkLst>
            <pc:docMk/>
            <pc:sldMk cId="3502258445" sldId="283"/>
            <ac:grpSpMk id="8" creationId="{9B93891F-7FE0-C8DC-6B27-0AD630270771}"/>
          </ac:grpSpMkLst>
        </pc:grpChg>
        <pc:graphicFrameChg chg="mod">
          <ac:chgData name="Balian, Sarah (CNTR)" userId="b3b060d9-4d34-479b-ad68-688eaebf93c5" providerId="ADAL" clId="{41F7FFFB-5271-4C55-B883-59F73D45F11F}" dt="2023-02-19T20:43:22.248" v="26"/>
          <ac:graphicFrameMkLst>
            <pc:docMk/>
            <pc:sldMk cId="3502258445" sldId="283"/>
            <ac:graphicFrameMk id="2" creationId="{3E5EB191-604B-5D0C-0A19-100096219C99}"/>
          </ac:graphicFrameMkLst>
        </pc:graphicFrameChg>
      </pc:sldChg>
      <pc:sldChg chg="addSp delSp modSp mod">
        <pc:chgData name="Balian, Sarah (CNTR)" userId="b3b060d9-4d34-479b-ad68-688eaebf93c5" providerId="ADAL" clId="{41F7FFFB-5271-4C55-B883-59F73D45F11F}" dt="2023-02-19T21:36:38.905" v="671" actId="14100"/>
        <pc:sldMkLst>
          <pc:docMk/>
          <pc:sldMk cId="2683574049" sldId="286"/>
        </pc:sldMkLst>
        <pc:spChg chg="mod">
          <ac:chgData name="Balian, Sarah (CNTR)" userId="b3b060d9-4d34-479b-ad68-688eaebf93c5" providerId="ADAL" clId="{41F7FFFB-5271-4C55-B883-59F73D45F11F}" dt="2023-02-19T21:36:35.899" v="670" actId="27636"/>
          <ac:spMkLst>
            <pc:docMk/>
            <pc:sldMk cId="2683574049" sldId="286"/>
            <ac:spMk id="3" creationId="{E4FD1E92-5DBC-B105-F246-2355E4FF9A74}"/>
          </ac:spMkLst>
        </pc:spChg>
        <pc:spChg chg="add mod">
          <ac:chgData name="Balian, Sarah (CNTR)" userId="b3b060d9-4d34-479b-ad68-688eaebf93c5" providerId="ADAL" clId="{41F7FFFB-5271-4C55-B883-59F73D45F11F}" dt="2023-02-19T21:34:35.831" v="557"/>
          <ac:spMkLst>
            <pc:docMk/>
            <pc:sldMk cId="2683574049" sldId="286"/>
            <ac:spMk id="4" creationId="{F6A040E9-48EF-3244-26F0-E4A3E1CEB240}"/>
          </ac:spMkLst>
        </pc:spChg>
        <pc:spChg chg="del">
          <ac:chgData name="Balian, Sarah (CNTR)" userId="b3b060d9-4d34-479b-ad68-688eaebf93c5" providerId="ADAL" clId="{41F7FFFB-5271-4C55-B883-59F73D45F11F}" dt="2023-02-19T21:34:26.690" v="556" actId="478"/>
          <ac:spMkLst>
            <pc:docMk/>
            <pc:sldMk cId="2683574049" sldId="286"/>
            <ac:spMk id="7" creationId="{9F4D4828-1696-13CC-21EC-5163522540AB}"/>
          </ac:spMkLst>
        </pc:spChg>
        <pc:graphicFrameChg chg="mod">
          <ac:chgData name="Balian, Sarah (CNTR)" userId="b3b060d9-4d34-479b-ad68-688eaebf93c5" providerId="ADAL" clId="{41F7FFFB-5271-4C55-B883-59F73D45F11F}" dt="2023-02-19T21:36:38.905" v="671" actId="14100"/>
          <ac:graphicFrameMkLst>
            <pc:docMk/>
            <pc:sldMk cId="2683574049" sldId="286"/>
            <ac:graphicFrameMk id="8" creationId="{DE9A6772-C53F-EAE5-A902-BA86493CFD41}"/>
          </ac:graphicFrameMkLst>
        </pc:graphicFrameChg>
      </pc:sldChg>
      <pc:sldChg chg="modSp mod">
        <pc:chgData name="Balian, Sarah (CNTR)" userId="b3b060d9-4d34-479b-ad68-688eaebf93c5" providerId="ADAL" clId="{41F7FFFB-5271-4C55-B883-59F73D45F11F}" dt="2023-02-19T21:40:52.810" v="758" actId="20577"/>
        <pc:sldMkLst>
          <pc:docMk/>
          <pc:sldMk cId="3475639167" sldId="289"/>
        </pc:sldMkLst>
        <pc:spChg chg="mod">
          <ac:chgData name="Balian, Sarah (CNTR)" userId="b3b060d9-4d34-479b-ad68-688eaebf93c5" providerId="ADAL" clId="{41F7FFFB-5271-4C55-B883-59F73D45F11F}" dt="2023-02-19T21:40:52.810" v="758" actId="20577"/>
          <ac:spMkLst>
            <pc:docMk/>
            <pc:sldMk cId="3475639167" sldId="289"/>
            <ac:spMk id="6" creationId="{3178E49A-AB46-36D7-BE04-40013DE24A2A}"/>
          </ac:spMkLst>
        </pc:spChg>
      </pc:sldChg>
      <pc:sldChg chg="modSp mod">
        <pc:chgData name="Balian, Sarah (CNTR)" userId="b3b060d9-4d34-479b-ad68-688eaebf93c5" providerId="ADAL" clId="{41F7FFFB-5271-4C55-B883-59F73D45F11F}" dt="2023-02-19T20:46:17.346" v="70" actId="1076"/>
        <pc:sldMkLst>
          <pc:docMk/>
          <pc:sldMk cId="3332005300" sldId="322"/>
        </pc:sldMkLst>
        <pc:spChg chg="mod">
          <ac:chgData name="Balian, Sarah (CNTR)" userId="b3b060d9-4d34-479b-ad68-688eaebf93c5" providerId="ADAL" clId="{41F7FFFB-5271-4C55-B883-59F73D45F11F}" dt="2023-02-19T20:46:13.651" v="69" actId="404"/>
          <ac:spMkLst>
            <pc:docMk/>
            <pc:sldMk cId="3332005300" sldId="322"/>
            <ac:spMk id="2" creationId="{F6245169-1799-41CD-B28E-D2D20D16AD73}"/>
          </ac:spMkLst>
        </pc:spChg>
        <pc:spChg chg="mod">
          <ac:chgData name="Balian, Sarah (CNTR)" userId="b3b060d9-4d34-479b-ad68-688eaebf93c5" providerId="ADAL" clId="{41F7FFFB-5271-4C55-B883-59F73D45F11F}" dt="2023-02-19T20:46:17.346" v="70" actId="1076"/>
          <ac:spMkLst>
            <pc:docMk/>
            <pc:sldMk cId="3332005300" sldId="322"/>
            <ac:spMk id="3" creationId="{E4FD1E92-5DBC-B105-F246-2355E4FF9A74}"/>
          </ac:spMkLst>
        </pc:spChg>
      </pc:sldChg>
      <pc:sldChg chg="modSp mod modCm">
        <pc:chgData name="Balian, Sarah (CNTR)" userId="b3b060d9-4d34-479b-ad68-688eaebf93c5" providerId="ADAL" clId="{41F7FFFB-5271-4C55-B883-59F73D45F11F}" dt="2023-02-19T20:48:13.436" v="86" actId="20577"/>
        <pc:sldMkLst>
          <pc:docMk/>
          <pc:sldMk cId="3364805724" sldId="339"/>
        </pc:sldMkLst>
        <pc:spChg chg="mod">
          <ac:chgData name="Balian, Sarah (CNTR)" userId="b3b060d9-4d34-479b-ad68-688eaebf93c5" providerId="ADAL" clId="{41F7FFFB-5271-4C55-B883-59F73D45F11F}" dt="2023-02-19T20:48:13.436" v="86" actId="20577"/>
          <ac:spMkLst>
            <pc:docMk/>
            <pc:sldMk cId="3364805724" sldId="339"/>
            <ac:spMk id="3" creationId="{B6340F88-FDE5-D8FA-4CB8-7065B97BFE6B}"/>
          </ac:spMkLst>
        </pc:sp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0:47:41.917" v="72"/>
              <pc2:cmMkLst xmlns:pc2="http://schemas.microsoft.com/office/powerpoint/2019/9/main/command">
                <pc:docMk/>
                <pc:sldMk cId="3364805724" sldId="339"/>
                <pc2:cmMk id="{1D4E4086-3B38-4025-AA4C-7C3395C5A1D9}"/>
              </pc2:cmMkLst>
              <pc226:cmRplyChg chg="add">
                <pc226:chgData name="Balian, Sarah (CNTR)" userId="b3b060d9-4d34-479b-ad68-688eaebf93c5" providerId="ADAL" clId="{41F7FFFB-5271-4C55-B883-59F73D45F11F}" dt="2023-02-19T20:47:39.973" v="71"/>
                <pc2:cmRplyMkLst xmlns:pc2="http://schemas.microsoft.com/office/powerpoint/2019/9/main/command">
                  <pc:docMk/>
                  <pc:sldMk cId="3364805724" sldId="339"/>
                  <pc2:cmMk id="{1D4E4086-3B38-4025-AA4C-7C3395C5A1D9}"/>
                  <pc2:cmRplyMk id="{C0D2C2C8-F87C-4065-9625-701C172BF0F3}"/>
                </pc2:cmRplyMkLst>
              </pc226:cmRplyChg>
            </pc226:cmChg>
          </p:ext>
        </pc:extLst>
      </pc:sldChg>
      <pc:sldChg chg="modSp mod">
        <pc:chgData name="Balian, Sarah (CNTR)" userId="b3b060d9-4d34-479b-ad68-688eaebf93c5" providerId="ADAL" clId="{41F7FFFB-5271-4C55-B883-59F73D45F11F}" dt="2023-02-19T20:43:42.730" v="48" actId="20577"/>
        <pc:sldMkLst>
          <pc:docMk/>
          <pc:sldMk cId="2781894779" sldId="343"/>
        </pc:sldMkLst>
        <pc:spChg chg="mod">
          <ac:chgData name="Balian, Sarah (CNTR)" userId="b3b060d9-4d34-479b-ad68-688eaebf93c5" providerId="ADAL" clId="{41F7FFFB-5271-4C55-B883-59F73D45F11F}" dt="2023-02-19T20:43:42.730" v="48" actId="20577"/>
          <ac:spMkLst>
            <pc:docMk/>
            <pc:sldMk cId="2781894779" sldId="343"/>
            <ac:spMk id="4" creationId="{2835B22F-59A0-D51F-5B6D-700079BFD428}"/>
          </ac:spMkLst>
        </pc:spChg>
      </pc:sldChg>
      <pc:sldChg chg="modSp mod">
        <pc:chgData name="Balian, Sarah (CNTR)" userId="b3b060d9-4d34-479b-ad68-688eaebf93c5" providerId="ADAL" clId="{41F7FFFB-5271-4C55-B883-59F73D45F11F}" dt="2023-02-19T20:41:23.610" v="12" actId="14100"/>
        <pc:sldMkLst>
          <pc:docMk/>
          <pc:sldMk cId="587045458" sldId="351"/>
        </pc:sldMkLst>
        <pc:spChg chg="mod">
          <ac:chgData name="Balian, Sarah (CNTR)" userId="b3b060d9-4d34-479b-ad68-688eaebf93c5" providerId="ADAL" clId="{41F7FFFB-5271-4C55-B883-59F73D45F11F}" dt="2023-02-19T20:41:06.213" v="10" actId="404"/>
          <ac:spMkLst>
            <pc:docMk/>
            <pc:sldMk cId="587045458" sldId="351"/>
            <ac:spMk id="2" creationId="{F6245169-1799-41CD-B28E-D2D20D16AD73}"/>
          </ac:spMkLst>
        </pc:spChg>
        <pc:graphicFrameChg chg="mod">
          <ac:chgData name="Balian, Sarah (CNTR)" userId="b3b060d9-4d34-479b-ad68-688eaebf93c5" providerId="ADAL" clId="{41F7FFFB-5271-4C55-B883-59F73D45F11F}" dt="2023-02-19T20:41:23.610" v="12" actId="14100"/>
          <ac:graphicFrameMkLst>
            <pc:docMk/>
            <pc:sldMk cId="587045458" sldId="351"/>
            <ac:graphicFrameMk id="9" creationId="{16BB2B36-D329-083C-5198-BEEC5AC12CFA}"/>
          </ac:graphicFrameMkLst>
        </pc:graphicFrameChg>
      </pc:sldChg>
      <pc:sldChg chg="modSp mod delCm">
        <pc:chgData name="Balian, Sarah (CNTR)" userId="b3b060d9-4d34-479b-ad68-688eaebf93c5" providerId="ADAL" clId="{41F7FFFB-5271-4C55-B883-59F73D45F11F}" dt="2023-02-19T21:12:19.229" v="305" actId="1076"/>
        <pc:sldMkLst>
          <pc:docMk/>
          <pc:sldMk cId="3383364338" sldId="353"/>
        </pc:sldMkLst>
        <pc:spChg chg="mod">
          <ac:chgData name="Balian, Sarah (CNTR)" userId="b3b060d9-4d34-479b-ad68-688eaebf93c5" providerId="ADAL" clId="{41F7FFFB-5271-4C55-B883-59F73D45F11F}" dt="2023-02-19T20:52:49.588" v="190" actId="14100"/>
          <ac:spMkLst>
            <pc:docMk/>
            <pc:sldMk cId="3383364338" sldId="353"/>
            <ac:spMk id="2" creationId="{F6245169-1799-41CD-B28E-D2D20D16AD73}"/>
          </ac:spMkLst>
        </pc:spChg>
        <pc:spChg chg="mod">
          <ac:chgData name="Balian, Sarah (CNTR)" userId="b3b060d9-4d34-479b-ad68-688eaebf93c5" providerId="ADAL" clId="{41F7FFFB-5271-4C55-B883-59F73D45F11F}" dt="2023-02-19T21:12:05.543" v="297" actId="27636"/>
          <ac:spMkLst>
            <pc:docMk/>
            <pc:sldMk cId="3383364338" sldId="353"/>
            <ac:spMk id="3" creationId="{D5D865AD-CC70-8F27-D0C3-D86B160B9B62}"/>
          </ac:spMkLst>
        </pc:spChg>
        <pc:spChg chg="mod">
          <ac:chgData name="Balian, Sarah (CNTR)" userId="b3b060d9-4d34-479b-ad68-688eaebf93c5" providerId="ADAL" clId="{41F7FFFB-5271-4C55-B883-59F73D45F11F}" dt="2023-02-19T20:53:23.115" v="276" actId="20577"/>
          <ac:spMkLst>
            <pc:docMk/>
            <pc:sldMk cId="3383364338" sldId="353"/>
            <ac:spMk id="8" creationId="{3EFE8A50-771E-49B9-ECC6-CDA29387FFE8}"/>
          </ac:spMkLst>
        </pc:spChg>
        <pc:spChg chg="mod">
          <ac:chgData name="Balian, Sarah (CNTR)" userId="b3b060d9-4d34-479b-ad68-688eaebf93c5" providerId="ADAL" clId="{41F7FFFB-5271-4C55-B883-59F73D45F11F}" dt="2023-02-19T21:12:14.541" v="304" actId="27636"/>
          <ac:spMkLst>
            <pc:docMk/>
            <pc:sldMk cId="3383364338" sldId="353"/>
            <ac:spMk id="10" creationId="{06DCD10B-32F6-455C-28EB-CC926E3C292F}"/>
          </ac:spMkLst>
        </pc:spChg>
        <pc:graphicFrameChg chg="mod">
          <ac:chgData name="Balian, Sarah (CNTR)" userId="b3b060d9-4d34-479b-ad68-688eaebf93c5" providerId="ADAL" clId="{41F7FFFB-5271-4C55-B883-59F73D45F11F}" dt="2023-02-19T21:11:57.854" v="294" actId="404"/>
          <ac:graphicFrameMkLst>
            <pc:docMk/>
            <pc:sldMk cId="3383364338" sldId="353"/>
            <ac:graphicFrameMk id="21" creationId="{9673CC04-08CC-5578-D046-2CD1CE6E0EBA}"/>
          </ac:graphicFrameMkLst>
        </pc:graphicFrameChg>
        <pc:cxnChg chg="mod">
          <ac:chgData name="Balian, Sarah (CNTR)" userId="b3b060d9-4d34-479b-ad68-688eaebf93c5" providerId="ADAL" clId="{41F7FFFB-5271-4C55-B883-59F73D45F11F}" dt="2023-02-19T21:12:03.094" v="295" actId="1076"/>
          <ac:cxnSpMkLst>
            <pc:docMk/>
            <pc:sldMk cId="3383364338" sldId="353"/>
            <ac:cxnSpMk id="4" creationId="{D04B9959-8687-5C2A-5663-2AA8309F2D66}"/>
          </ac:cxnSpMkLst>
        </pc:cxnChg>
        <pc:cxnChg chg="mod">
          <ac:chgData name="Balian, Sarah (CNTR)" userId="b3b060d9-4d34-479b-ad68-688eaebf93c5" providerId="ADAL" clId="{41F7FFFB-5271-4C55-B883-59F73D45F11F}" dt="2023-02-19T21:12:08.414" v="298" actId="1076"/>
          <ac:cxnSpMkLst>
            <pc:docMk/>
            <pc:sldMk cId="3383364338" sldId="353"/>
            <ac:cxnSpMk id="7" creationId="{C3B6A595-A577-9B0F-210C-8D59BC5EA5DE}"/>
          </ac:cxnSpMkLst>
        </pc:cxnChg>
        <pc:cxnChg chg="mod">
          <ac:chgData name="Balian, Sarah (CNTR)" userId="b3b060d9-4d34-479b-ad68-688eaebf93c5" providerId="ADAL" clId="{41F7FFFB-5271-4C55-B883-59F73D45F11F}" dt="2023-02-19T21:12:19.229" v="305" actId="1076"/>
          <ac:cxnSpMkLst>
            <pc:docMk/>
            <pc:sldMk cId="3383364338" sldId="353"/>
            <ac:cxnSpMk id="12" creationId="{141A54CB-7515-77D3-8C43-BC160D3E680B}"/>
          </ac:cxnSpMkLst>
        </pc:cxn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41F7FFFB-5271-4C55-B883-59F73D45F11F}" dt="2023-02-19T20:52:18.827" v="184"/>
              <pc2:cmMkLst xmlns:pc2="http://schemas.microsoft.com/office/powerpoint/2019/9/main/command">
                <pc:docMk/>
                <pc:sldMk cId="3383364338" sldId="353"/>
                <pc2:cmMk id="{CD2E196A-C93B-44F7-BB47-152C18BFD825}"/>
              </pc2:cmMkLst>
            </pc226:cmChg>
          </p:ext>
        </pc:extLst>
      </pc:sldChg>
      <pc:sldChg chg="modSp mod">
        <pc:chgData name="Balian, Sarah (CNTR)" userId="b3b060d9-4d34-479b-ad68-688eaebf93c5" providerId="ADAL" clId="{41F7FFFB-5271-4C55-B883-59F73D45F11F}" dt="2023-02-19T20:43:55.993" v="59" actId="20577"/>
        <pc:sldMkLst>
          <pc:docMk/>
          <pc:sldMk cId="2042778756" sldId="354"/>
        </pc:sldMkLst>
        <pc:spChg chg="mod">
          <ac:chgData name="Balian, Sarah (CNTR)" userId="b3b060d9-4d34-479b-ad68-688eaebf93c5" providerId="ADAL" clId="{41F7FFFB-5271-4C55-B883-59F73D45F11F}" dt="2023-02-19T20:43:50.825" v="56" actId="20577"/>
          <ac:spMkLst>
            <pc:docMk/>
            <pc:sldMk cId="2042778756" sldId="354"/>
            <ac:spMk id="4" creationId="{2835B22F-59A0-D51F-5B6D-700079BFD428}"/>
          </ac:spMkLst>
        </pc:spChg>
        <pc:spChg chg="mod">
          <ac:chgData name="Balian, Sarah (CNTR)" userId="b3b060d9-4d34-479b-ad68-688eaebf93c5" providerId="ADAL" clId="{41F7FFFB-5271-4C55-B883-59F73D45F11F}" dt="2023-02-19T20:43:55.993" v="59" actId="20577"/>
          <ac:spMkLst>
            <pc:docMk/>
            <pc:sldMk cId="2042778756" sldId="354"/>
            <ac:spMk id="11" creationId="{FAE75C40-A01E-5362-9F7E-92B20DD3702C}"/>
          </ac:spMkLst>
        </pc:spChg>
      </pc:sldChg>
      <pc:sldChg chg="delSp modSp mod">
        <pc:chgData name="Balian, Sarah (CNTR)" userId="b3b060d9-4d34-479b-ad68-688eaebf93c5" providerId="ADAL" clId="{41F7FFFB-5271-4C55-B883-59F73D45F11F}" dt="2023-02-19T20:43:35.666" v="36" actId="478"/>
        <pc:sldMkLst>
          <pc:docMk/>
          <pc:sldMk cId="564221537" sldId="355"/>
        </pc:sldMkLst>
        <pc:spChg chg="mod">
          <ac:chgData name="Balian, Sarah (CNTR)" userId="b3b060d9-4d34-479b-ad68-688eaebf93c5" providerId="ADAL" clId="{41F7FFFB-5271-4C55-B883-59F73D45F11F}" dt="2023-02-19T20:43:32.214" v="35" actId="404"/>
          <ac:spMkLst>
            <pc:docMk/>
            <pc:sldMk cId="564221537" sldId="355"/>
            <ac:spMk id="4" creationId="{2835B22F-59A0-D51F-5B6D-700079BFD428}"/>
          </ac:spMkLst>
        </pc:spChg>
        <pc:spChg chg="del">
          <ac:chgData name="Balian, Sarah (CNTR)" userId="b3b060d9-4d34-479b-ad68-688eaebf93c5" providerId="ADAL" clId="{41F7FFFB-5271-4C55-B883-59F73D45F11F}" dt="2023-02-19T20:43:35.666" v="36" actId="478"/>
          <ac:spMkLst>
            <pc:docMk/>
            <pc:sldMk cId="564221537" sldId="355"/>
            <ac:spMk id="8" creationId="{1A5D5D1F-6AE8-32C3-0DF9-D2F8A96FD892}"/>
          </ac:spMkLst>
        </pc:spChg>
      </pc:sldChg>
      <pc:sldChg chg="addSp delSp modSp mod modCm">
        <pc:chgData name="Balian, Sarah (CNTR)" userId="b3b060d9-4d34-479b-ad68-688eaebf93c5" providerId="ADAL" clId="{41F7FFFB-5271-4C55-B883-59F73D45F11F}" dt="2023-02-19T21:32:32.332" v="495" actId="404"/>
        <pc:sldMkLst>
          <pc:docMk/>
          <pc:sldMk cId="2037470596" sldId="356"/>
        </pc:sldMkLst>
        <pc:spChg chg="mod">
          <ac:chgData name="Balian, Sarah (CNTR)" userId="b3b060d9-4d34-479b-ad68-688eaebf93c5" providerId="ADAL" clId="{41F7FFFB-5271-4C55-B883-59F73D45F11F}" dt="2023-02-19T21:32:32.332" v="495" actId="404"/>
          <ac:spMkLst>
            <pc:docMk/>
            <pc:sldMk cId="2037470596" sldId="356"/>
            <ac:spMk id="2" creationId="{F6245169-1799-41CD-B28E-D2D20D16AD73}"/>
          </ac:spMkLst>
        </pc:spChg>
        <pc:spChg chg="mod">
          <ac:chgData name="Balian, Sarah (CNTR)" userId="b3b060d9-4d34-479b-ad68-688eaebf93c5" providerId="ADAL" clId="{41F7FFFB-5271-4C55-B883-59F73D45F11F}" dt="2023-02-19T21:31:41.265" v="482" actId="20577"/>
          <ac:spMkLst>
            <pc:docMk/>
            <pc:sldMk cId="2037470596" sldId="356"/>
            <ac:spMk id="3" creationId="{E4FD1E92-5DBC-B105-F246-2355E4FF9A74}"/>
          </ac:spMkLst>
        </pc:spChg>
        <pc:spChg chg="mod">
          <ac:chgData name="Balian, Sarah (CNTR)" userId="b3b060d9-4d34-479b-ad68-688eaebf93c5" providerId="ADAL" clId="{41F7FFFB-5271-4C55-B883-59F73D45F11F}" dt="2023-02-19T21:31:49.370" v="487" actId="20577"/>
          <ac:spMkLst>
            <pc:docMk/>
            <pc:sldMk cId="2037470596" sldId="356"/>
            <ac:spMk id="4" creationId="{8FAD7DD4-57A9-FF38-B893-963B1B5781FE}"/>
          </ac:spMkLst>
        </pc:spChg>
        <pc:graphicFrameChg chg="add mod">
          <ac:chgData name="Balian, Sarah (CNTR)" userId="b3b060d9-4d34-479b-ad68-688eaebf93c5" providerId="ADAL" clId="{41F7FFFB-5271-4C55-B883-59F73D45F11F}" dt="2023-02-19T21:31:08.977" v="464"/>
          <ac:graphicFrameMkLst>
            <pc:docMk/>
            <pc:sldMk cId="2037470596" sldId="356"/>
            <ac:graphicFrameMk id="6" creationId="{E3E2B361-B2F1-447D-E758-6AA34D22DCCF}"/>
          </ac:graphicFrameMkLst>
        </pc:graphicFrameChg>
        <pc:graphicFrameChg chg="del mod">
          <ac:chgData name="Balian, Sarah (CNTR)" userId="b3b060d9-4d34-479b-ad68-688eaebf93c5" providerId="ADAL" clId="{41F7FFFB-5271-4C55-B883-59F73D45F11F}" dt="2023-02-19T21:29:53.880" v="447" actId="478"/>
          <ac:graphicFrameMkLst>
            <pc:docMk/>
            <pc:sldMk cId="2037470596" sldId="356"/>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1:24:11.980" v="322"/>
              <pc2:cmMkLst xmlns:pc2="http://schemas.microsoft.com/office/powerpoint/2019/9/main/command">
                <pc:docMk/>
                <pc:sldMk cId="2037470596" sldId="356"/>
                <pc2:cmMk id="{B8BB1B93-06D4-4AC8-9438-E9CEC9E018E9}"/>
              </pc2:cmMkLst>
              <pc226:cmRplyChg chg="add">
                <pc226:chgData name="Balian, Sarah (CNTR)" userId="b3b060d9-4d34-479b-ad68-688eaebf93c5" providerId="ADAL" clId="{41F7FFFB-5271-4C55-B883-59F73D45F11F}" dt="2023-02-19T21:24:10.045" v="321"/>
                <pc2:cmRplyMkLst xmlns:pc2="http://schemas.microsoft.com/office/powerpoint/2019/9/main/command">
                  <pc:docMk/>
                  <pc:sldMk cId="2037470596" sldId="356"/>
                  <pc2:cmMk id="{B8BB1B93-06D4-4AC8-9438-E9CEC9E018E9}"/>
                  <pc2:cmRplyMk id="{3B1E2385-EE78-48D9-A299-BEDF3464AE95}"/>
                </pc2:cmRplyMkLst>
              </pc226:cmRplyChg>
            </pc226:cmChg>
          </p:ext>
        </pc:extLst>
      </pc:sldChg>
      <pc:sldChg chg="modSp mod">
        <pc:chgData name="Balian, Sarah (CNTR)" userId="b3b060d9-4d34-479b-ad68-688eaebf93c5" providerId="ADAL" clId="{41F7FFFB-5271-4C55-B883-59F73D45F11F}" dt="2023-02-19T20:46:05.242" v="68" actId="27918"/>
        <pc:sldMkLst>
          <pc:docMk/>
          <pc:sldMk cId="3982897259" sldId="357"/>
        </pc:sldMkLst>
        <pc:graphicFrameChg chg="mod">
          <ac:chgData name="Balian, Sarah (CNTR)" userId="b3b060d9-4d34-479b-ad68-688eaebf93c5" providerId="ADAL" clId="{41F7FFFB-5271-4C55-B883-59F73D45F11F}" dt="2023-02-19T20:45:41.842" v="65" actId="1076"/>
          <ac:graphicFrameMkLst>
            <pc:docMk/>
            <pc:sldMk cId="3982897259" sldId="357"/>
            <ac:graphicFrameMk id="9" creationId="{16BB2B36-D329-083C-5198-BEEC5AC12CFA}"/>
          </ac:graphicFrameMkLst>
        </pc:graphicFrameChg>
      </pc:sldChg>
      <pc:sldChg chg="modSp mod">
        <pc:chgData name="Balian, Sarah (CNTR)" userId="b3b060d9-4d34-479b-ad68-688eaebf93c5" providerId="ADAL" clId="{41F7FFFB-5271-4C55-B883-59F73D45F11F}" dt="2023-02-19T20:51:54.636" v="183" actId="1076"/>
        <pc:sldMkLst>
          <pc:docMk/>
          <pc:sldMk cId="4262263089" sldId="358"/>
        </pc:sldMkLst>
        <pc:spChg chg="mod">
          <ac:chgData name="Balian, Sarah (CNTR)" userId="b3b060d9-4d34-479b-ad68-688eaebf93c5" providerId="ADAL" clId="{41F7FFFB-5271-4C55-B883-59F73D45F11F}" dt="2023-02-19T20:51:54.636" v="183" actId="1076"/>
          <ac:spMkLst>
            <pc:docMk/>
            <pc:sldMk cId="4262263089" sldId="358"/>
            <ac:spMk id="3" creationId="{E4FD1E92-5DBC-B105-F246-2355E4FF9A74}"/>
          </ac:spMkLst>
        </pc:spChg>
        <pc:graphicFrameChg chg="mod">
          <ac:chgData name="Balian, Sarah (CNTR)" userId="b3b060d9-4d34-479b-ad68-688eaebf93c5" providerId="ADAL" clId="{41F7FFFB-5271-4C55-B883-59F73D45F11F}" dt="2023-02-19T20:50:37.047" v="169" actId="1076"/>
          <ac:graphicFrameMkLst>
            <pc:docMk/>
            <pc:sldMk cId="4262263089" sldId="358"/>
            <ac:graphicFrameMk id="9" creationId="{16BB2B36-D329-083C-5198-BEEC5AC12CFA}"/>
          </ac:graphicFrameMkLst>
        </pc:graphicFrameChg>
      </pc:sldChg>
      <pc:sldChg chg="modSp mod">
        <pc:chgData name="Balian, Sarah (CNTR)" userId="b3b060d9-4d34-479b-ad68-688eaebf93c5" providerId="ADAL" clId="{41F7FFFB-5271-4C55-B883-59F73D45F11F}" dt="2023-02-19T21:12:45.902" v="307" actId="404"/>
        <pc:sldMkLst>
          <pc:docMk/>
          <pc:sldMk cId="1876491663" sldId="359"/>
        </pc:sldMkLst>
        <pc:spChg chg="mod">
          <ac:chgData name="Balian, Sarah (CNTR)" userId="b3b060d9-4d34-479b-ad68-688eaebf93c5" providerId="ADAL" clId="{41F7FFFB-5271-4C55-B883-59F73D45F11F}" dt="2023-02-19T21:12:45.902" v="307" actId="404"/>
          <ac:spMkLst>
            <pc:docMk/>
            <pc:sldMk cId="1876491663" sldId="359"/>
            <ac:spMk id="2" creationId="{F6245169-1799-41CD-B28E-D2D20D16AD73}"/>
          </ac:spMkLst>
        </pc:spChg>
      </pc:sldChg>
      <pc:sldChg chg="modSp mod">
        <pc:chgData name="Balian, Sarah (CNTR)" userId="b3b060d9-4d34-479b-ad68-688eaebf93c5" providerId="ADAL" clId="{41F7FFFB-5271-4C55-B883-59F73D45F11F}" dt="2023-02-19T20:45:10.266" v="63" actId="1076"/>
        <pc:sldMkLst>
          <pc:docMk/>
          <pc:sldMk cId="2723418054" sldId="360"/>
        </pc:sldMkLst>
        <pc:spChg chg="mod">
          <ac:chgData name="Balian, Sarah (CNTR)" userId="b3b060d9-4d34-479b-ad68-688eaebf93c5" providerId="ADAL" clId="{41F7FFFB-5271-4C55-B883-59F73D45F11F}" dt="2023-02-19T20:45:10.266" v="63" actId="1076"/>
          <ac:spMkLst>
            <pc:docMk/>
            <pc:sldMk cId="2723418054" sldId="360"/>
            <ac:spMk id="3" creationId="{7F10B6DC-6AF4-BFD9-E1D5-B98AA266289F}"/>
          </ac:spMkLst>
        </pc:spChg>
      </pc:sldChg>
      <pc:sldChg chg="modSp mod">
        <pc:chgData name="Balian, Sarah (CNTR)" userId="b3b060d9-4d34-479b-ad68-688eaebf93c5" providerId="ADAL" clId="{41F7FFFB-5271-4C55-B883-59F73D45F11F}" dt="2023-02-19T21:13:32.716" v="308" actId="20577"/>
        <pc:sldMkLst>
          <pc:docMk/>
          <pc:sldMk cId="2775215614" sldId="362"/>
        </pc:sldMkLst>
        <pc:spChg chg="mod">
          <ac:chgData name="Balian, Sarah (CNTR)" userId="b3b060d9-4d34-479b-ad68-688eaebf93c5" providerId="ADAL" clId="{41F7FFFB-5271-4C55-B883-59F73D45F11F}" dt="2023-02-19T21:13:32.716" v="308" actId="20577"/>
          <ac:spMkLst>
            <pc:docMk/>
            <pc:sldMk cId="2775215614" sldId="362"/>
            <ac:spMk id="16" creationId="{7EF9F444-652D-626D-94F0-686DE3F451C0}"/>
          </ac:spMkLst>
        </pc:spChg>
      </pc:sldChg>
      <pc:sldChg chg="modSp mod">
        <pc:chgData name="Balian, Sarah (CNTR)" userId="b3b060d9-4d34-479b-ad68-688eaebf93c5" providerId="ADAL" clId="{41F7FFFB-5271-4C55-B883-59F73D45F11F}" dt="2023-02-19T21:14:25.875" v="320" actId="20577"/>
        <pc:sldMkLst>
          <pc:docMk/>
          <pc:sldMk cId="2506761111" sldId="364"/>
        </pc:sldMkLst>
        <pc:spChg chg="mod">
          <ac:chgData name="Balian, Sarah (CNTR)" userId="b3b060d9-4d34-479b-ad68-688eaebf93c5" providerId="ADAL" clId="{41F7FFFB-5271-4C55-B883-59F73D45F11F}" dt="2023-02-19T21:13:43.413" v="310" actId="20577"/>
          <ac:spMkLst>
            <pc:docMk/>
            <pc:sldMk cId="2506761111" sldId="364"/>
            <ac:spMk id="2" creationId="{F6245169-1799-41CD-B28E-D2D20D16AD73}"/>
          </ac:spMkLst>
        </pc:spChg>
        <pc:spChg chg="mod">
          <ac:chgData name="Balian, Sarah (CNTR)" userId="b3b060d9-4d34-479b-ad68-688eaebf93c5" providerId="ADAL" clId="{41F7FFFB-5271-4C55-B883-59F73D45F11F}" dt="2023-02-19T21:14:25.875" v="320" actId="20577"/>
          <ac:spMkLst>
            <pc:docMk/>
            <pc:sldMk cId="2506761111" sldId="364"/>
            <ac:spMk id="3" creationId="{E4FD1E92-5DBC-B105-F246-2355E4FF9A74}"/>
          </ac:spMkLst>
        </pc:spChg>
        <pc:graphicFrameChg chg="mod">
          <ac:chgData name="Balian, Sarah (CNTR)" userId="b3b060d9-4d34-479b-ad68-688eaebf93c5" providerId="ADAL" clId="{41F7FFFB-5271-4C55-B883-59F73D45F11F}" dt="2023-02-19T21:14:20.553" v="312"/>
          <ac:graphicFrameMkLst>
            <pc:docMk/>
            <pc:sldMk cId="2506761111" sldId="364"/>
            <ac:graphicFrameMk id="7" creationId="{1CDE4ED1-B73E-3946-9CC6-A801223189A3}"/>
          </ac:graphicFrameMkLst>
        </pc:graphicFrameChg>
      </pc:sldChg>
      <pc:sldChg chg="modSp mod modCm">
        <pc:chgData name="Balian, Sarah (CNTR)" userId="b3b060d9-4d34-479b-ad68-688eaebf93c5" providerId="ADAL" clId="{41F7FFFB-5271-4C55-B883-59F73D45F11F}" dt="2023-02-19T21:34:11.089" v="553" actId="1076"/>
        <pc:sldMkLst>
          <pc:docMk/>
          <pc:sldMk cId="1670569309" sldId="368"/>
        </pc:sldMkLst>
        <pc:spChg chg="mod">
          <ac:chgData name="Balian, Sarah (CNTR)" userId="b3b060d9-4d34-479b-ad68-688eaebf93c5" providerId="ADAL" clId="{41F7FFFB-5271-4C55-B883-59F73D45F11F}" dt="2023-02-19T21:34:11.089" v="553" actId="1076"/>
          <ac:spMkLst>
            <pc:docMk/>
            <pc:sldMk cId="1670569309" sldId="368"/>
            <ac:spMk id="3" creationId="{B6340F88-FDE5-D8FA-4CB8-7065B97BFE6B}"/>
          </ac:spMkLst>
        </pc:sp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1:34:03.047" v="552"/>
              <pc2:cmMkLst xmlns:pc2="http://schemas.microsoft.com/office/powerpoint/2019/9/main/command">
                <pc:docMk/>
                <pc:sldMk cId="1670569309" sldId="368"/>
                <pc2:cmMk id="{DFB35501-BC65-4ABC-9176-8D2D436A1512}"/>
              </pc2:cmMkLst>
              <pc226:cmRplyChg chg="add">
                <pc226:chgData name="Balian, Sarah (CNTR)" userId="b3b060d9-4d34-479b-ad68-688eaebf93c5" providerId="ADAL" clId="{41F7FFFB-5271-4C55-B883-59F73D45F11F}" dt="2023-02-19T21:34:00.756" v="551"/>
                <pc2:cmRplyMkLst xmlns:pc2="http://schemas.microsoft.com/office/powerpoint/2019/9/main/command">
                  <pc:docMk/>
                  <pc:sldMk cId="1670569309" sldId="368"/>
                  <pc2:cmMk id="{DFB35501-BC65-4ABC-9176-8D2D436A1512}"/>
                  <pc2:cmRplyMk id="{37FC02E5-893E-4A55-AE38-60188386CF4D}"/>
                </pc2:cmRplyMkLst>
              </pc226:cmRplyChg>
            </pc226:cmChg>
          </p:ext>
        </pc:extLst>
      </pc:sldChg>
      <pc:sldChg chg="modSp mod">
        <pc:chgData name="Balian, Sarah (CNTR)" userId="b3b060d9-4d34-479b-ad68-688eaebf93c5" providerId="ADAL" clId="{41F7FFFB-5271-4C55-B883-59F73D45F11F}" dt="2023-02-19T21:38:58.651" v="697" actId="20577"/>
        <pc:sldMkLst>
          <pc:docMk/>
          <pc:sldMk cId="2248449903" sldId="369"/>
        </pc:sldMkLst>
        <pc:spChg chg="mod">
          <ac:chgData name="Balian, Sarah (CNTR)" userId="b3b060d9-4d34-479b-ad68-688eaebf93c5" providerId="ADAL" clId="{41F7FFFB-5271-4C55-B883-59F73D45F11F}" dt="2023-02-19T21:37:57.252" v="692" actId="404"/>
          <ac:spMkLst>
            <pc:docMk/>
            <pc:sldMk cId="2248449903" sldId="369"/>
            <ac:spMk id="2" creationId="{F6245169-1799-41CD-B28E-D2D20D16AD73}"/>
          </ac:spMkLst>
        </pc:spChg>
        <pc:spChg chg="mod">
          <ac:chgData name="Balian, Sarah (CNTR)" userId="b3b060d9-4d34-479b-ad68-688eaebf93c5" providerId="ADAL" clId="{41F7FFFB-5271-4C55-B883-59F73D45F11F}" dt="2023-02-19T21:38:58.651" v="697" actId="20577"/>
          <ac:spMkLst>
            <pc:docMk/>
            <pc:sldMk cId="2248449903" sldId="369"/>
            <ac:spMk id="3" creationId="{E4FD1E92-5DBC-B105-F246-2355E4FF9A74}"/>
          </ac:spMkLst>
        </pc:spChg>
      </pc:sldChg>
      <pc:sldChg chg="modSp mod modCm">
        <pc:chgData name="Balian, Sarah (CNTR)" userId="b3b060d9-4d34-479b-ad68-688eaebf93c5" providerId="ADAL" clId="{41F7FFFB-5271-4C55-B883-59F73D45F11F}" dt="2023-02-19T21:39:53.041" v="731"/>
        <pc:sldMkLst>
          <pc:docMk/>
          <pc:sldMk cId="108823709" sldId="370"/>
        </pc:sldMkLst>
        <pc:spChg chg="mod">
          <ac:chgData name="Balian, Sarah (CNTR)" userId="b3b060d9-4d34-479b-ad68-688eaebf93c5" providerId="ADAL" clId="{41F7FFFB-5271-4C55-B883-59F73D45F11F}" dt="2023-02-19T21:39:19.611" v="722" actId="404"/>
          <ac:spMkLst>
            <pc:docMk/>
            <pc:sldMk cId="108823709" sldId="370"/>
            <ac:spMk id="2" creationId="{F6245169-1799-41CD-B28E-D2D20D16AD73}"/>
          </ac:spMkLst>
        </pc:spChg>
        <pc:spChg chg="mod">
          <ac:chgData name="Balian, Sarah (CNTR)" userId="b3b060d9-4d34-479b-ad68-688eaebf93c5" providerId="ADAL" clId="{41F7FFFB-5271-4C55-B883-59F73D45F11F}" dt="2023-02-19T21:39:35.042" v="729" actId="14100"/>
          <ac:spMkLst>
            <pc:docMk/>
            <pc:sldMk cId="108823709" sldId="370"/>
            <ac:spMk id="3" creationId="{E4FD1E92-5DBC-B105-F246-2355E4FF9A74}"/>
          </ac:spMkLst>
        </pc:spChg>
        <pc:graphicFrameChg chg="mod">
          <ac:chgData name="Balian, Sarah (CNTR)" userId="b3b060d9-4d34-479b-ad68-688eaebf93c5" providerId="ADAL" clId="{41F7FFFB-5271-4C55-B883-59F73D45F11F}" dt="2023-02-19T21:39:39.825" v="730" actId="14100"/>
          <ac:graphicFrameMkLst>
            <pc:docMk/>
            <pc:sldMk cId="108823709" sldId="370"/>
            <ac:graphicFrameMk id="6" creationId="{141AC105-0590-6172-633E-3B6A167AD6B5}"/>
          </ac:graphicFrameMkLst>
        </pc:graphicFrame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1:39:53.041" v="731"/>
              <pc2:cmMkLst xmlns:pc2="http://schemas.microsoft.com/office/powerpoint/2019/9/main/command">
                <pc:docMk/>
                <pc:sldMk cId="108823709" sldId="370"/>
                <pc2:cmMk id="{DF7BAAB5-6D6A-4FB4-9449-FC1A3AB98A3D}"/>
              </pc2:cmMkLst>
            </pc226:cmChg>
          </p:ext>
        </pc:extLst>
      </pc:sldChg>
    </pc:docChg>
  </pc:docChgLst>
  <pc:docChgLst>
    <pc:chgData name="Behague, Sabina" userId="2f9f8379-56ce-455c-81be-d1dc66b28ae7" providerId="ADAL" clId="{93ABA519-A6C2-4F46-B6D3-3DDCA06B4636}"/>
    <pc:docChg chg="undo custSel modSld">
      <pc:chgData name="Behague, Sabina" userId="2f9f8379-56ce-455c-81be-d1dc66b28ae7" providerId="ADAL" clId="{93ABA519-A6C2-4F46-B6D3-3DDCA06B4636}" dt="2023-02-09T15:57:24.800" v="3053"/>
      <pc:docMkLst>
        <pc:docMk/>
      </pc:docMkLst>
      <pc:sldChg chg="modSp mod">
        <pc:chgData name="Behague, Sabina" userId="2f9f8379-56ce-455c-81be-d1dc66b28ae7" providerId="ADAL" clId="{93ABA519-A6C2-4F46-B6D3-3DDCA06B4636}" dt="2023-02-09T12:56:36.983" v="220" actId="20577"/>
        <pc:sldMkLst>
          <pc:docMk/>
          <pc:sldMk cId="2163988523" sldId="260"/>
        </pc:sldMkLst>
        <pc:spChg chg="mod">
          <ac:chgData name="Behague, Sabina" userId="2f9f8379-56ce-455c-81be-d1dc66b28ae7" providerId="ADAL" clId="{93ABA519-A6C2-4F46-B6D3-3DDCA06B4636}" dt="2023-02-09T12:56:36.983" v="220" actId="20577"/>
          <ac:spMkLst>
            <pc:docMk/>
            <pc:sldMk cId="2163988523" sldId="260"/>
            <ac:spMk id="3" creationId="{7F10B6DC-6AF4-BFD9-E1D5-B98AA266289F}"/>
          </ac:spMkLst>
        </pc:spChg>
        <pc:spChg chg="mod">
          <ac:chgData name="Behague, Sabina" userId="2f9f8379-56ce-455c-81be-d1dc66b28ae7" providerId="ADAL" clId="{93ABA519-A6C2-4F46-B6D3-3DDCA06B4636}" dt="2023-02-09T03:15:27.162" v="3" actId="20577"/>
          <ac:spMkLst>
            <pc:docMk/>
            <pc:sldMk cId="2163988523" sldId="260"/>
            <ac:spMk id="9" creationId="{E690F70B-E368-D7F5-795E-B5139345EF71}"/>
          </ac:spMkLst>
        </pc:spChg>
      </pc:sldChg>
      <pc:sldChg chg="addSp delSp modSp mod">
        <pc:chgData name="Behague, Sabina" userId="2f9f8379-56ce-455c-81be-d1dc66b28ae7" providerId="ADAL" clId="{93ABA519-A6C2-4F46-B6D3-3DDCA06B4636}" dt="2023-02-09T13:31:55.878" v="513" actId="20577"/>
        <pc:sldMkLst>
          <pc:docMk/>
          <pc:sldMk cId="1428788921" sldId="262"/>
        </pc:sldMkLst>
        <pc:spChg chg="mod">
          <ac:chgData name="Behague, Sabina" userId="2f9f8379-56ce-455c-81be-d1dc66b28ae7" providerId="ADAL" clId="{93ABA519-A6C2-4F46-B6D3-3DDCA06B4636}" dt="2023-02-09T13:28:15.779" v="325" actId="1076"/>
          <ac:spMkLst>
            <pc:docMk/>
            <pc:sldMk cId="1428788921" sldId="262"/>
            <ac:spMk id="2" creationId="{F6245169-1799-41CD-B28E-D2D20D16AD73}"/>
          </ac:spMkLst>
        </pc:spChg>
        <pc:spChg chg="mod">
          <ac:chgData name="Behague, Sabina" userId="2f9f8379-56ce-455c-81be-d1dc66b28ae7" providerId="ADAL" clId="{93ABA519-A6C2-4F46-B6D3-3DDCA06B4636}" dt="2023-02-09T13:31:55.878" v="513" actId="20577"/>
          <ac:spMkLst>
            <pc:docMk/>
            <pc:sldMk cId="1428788921" sldId="262"/>
            <ac:spMk id="3" creationId="{EC1FA352-3232-8CDD-13F9-F4583EAEAB52}"/>
          </ac:spMkLst>
        </pc:spChg>
        <pc:spChg chg="mod">
          <ac:chgData name="Behague, Sabina" userId="2f9f8379-56ce-455c-81be-d1dc66b28ae7" providerId="ADAL" clId="{93ABA519-A6C2-4F46-B6D3-3DDCA06B4636}" dt="2023-02-09T13:31:50.737" v="505" actId="27636"/>
          <ac:spMkLst>
            <pc:docMk/>
            <pc:sldMk cId="1428788921" sldId="262"/>
            <ac:spMk id="4" creationId="{D0D99C37-A56E-86A1-E6EA-86102773546F}"/>
          </ac:spMkLst>
        </pc:spChg>
        <pc:spChg chg="mod">
          <ac:chgData name="Behague, Sabina" userId="2f9f8379-56ce-455c-81be-d1dc66b28ae7" providerId="ADAL" clId="{93ABA519-A6C2-4F46-B6D3-3DDCA06B4636}" dt="2023-02-09T03:24:39.349" v="26" actId="20577"/>
          <ac:spMkLst>
            <pc:docMk/>
            <pc:sldMk cId="1428788921" sldId="262"/>
            <ac:spMk id="7" creationId="{F496C021-3A25-1E04-BF04-D2BF420DCFAE}"/>
          </ac:spMkLst>
        </pc:spChg>
        <pc:spChg chg="mod">
          <ac:chgData name="Behague, Sabina" userId="2f9f8379-56ce-455c-81be-d1dc66b28ae7" providerId="ADAL" clId="{93ABA519-A6C2-4F46-B6D3-3DDCA06B4636}" dt="2023-02-09T13:31:10.922" v="451" actId="27636"/>
          <ac:spMkLst>
            <pc:docMk/>
            <pc:sldMk cId="1428788921" sldId="262"/>
            <ac:spMk id="12" creationId="{3862842A-EAC4-C115-2F36-83D77BEE1E0E}"/>
          </ac:spMkLst>
        </pc:spChg>
        <pc:spChg chg="mod">
          <ac:chgData name="Behague, Sabina" userId="2f9f8379-56ce-455c-81be-d1dc66b28ae7" providerId="ADAL" clId="{93ABA519-A6C2-4F46-B6D3-3DDCA06B4636}" dt="2023-02-09T13:29:17.949" v="413" actId="20577"/>
          <ac:spMkLst>
            <pc:docMk/>
            <pc:sldMk cId="1428788921" sldId="262"/>
            <ac:spMk id="16" creationId="{7EF9F444-652D-626D-94F0-686DE3F451C0}"/>
          </ac:spMkLst>
        </pc:spChg>
        <pc:spChg chg="mod">
          <ac:chgData name="Behague, Sabina" userId="2f9f8379-56ce-455c-81be-d1dc66b28ae7" providerId="ADAL" clId="{93ABA519-A6C2-4F46-B6D3-3DDCA06B4636}" dt="2023-02-09T13:31:29.117" v="479" actId="1076"/>
          <ac:spMkLst>
            <pc:docMk/>
            <pc:sldMk cId="1428788921" sldId="262"/>
            <ac:spMk id="17" creationId="{B5138D57-81A7-9062-3037-7FA0E56333ED}"/>
          </ac:spMkLst>
        </pc:spChg>
        <pc:picChg chg="add mod">
          <ac:chgData name="Behague, Sabina" userId="2f9f8379-56ce-455c-81be-d1dc66b28ae7" providerId="ADAL" clId="{93ABA519-A6C2-4F46-B6D3-3DDCA06B4636}" dt="2023-02-09T03:24:35.855" v="24"/>
          <ac:picMkLst>
            <pc:docMk/>
            <pc:sldMk cId="1428788921" sldId="262"/>
            <ac:picMk id="5" creationId="{F287496B-0039-3ACF-5B8D-882EBE595631}"/>
          </ac:picMkLst>
        </pc:picChg>
        <pc:picChg chg="del">
          <ac:chgData name="Behague, Sabina" userId="2f9f8379-56ce-455c-81be-d1dc66b28ae7" providerId="ADAL" clId="{93ABA519-A6C2-4F46-B6D3-3DDCA06B4636}" dt="2023-02-09T03:24:35.242" v="23" actId="478"/>
          <ac:picMkLst>
            <pc:docMk/>
            <pc:sldMk cId="1428788921" sldId="262"/>
            <ac:picMk id="6" creationId="{F36BB30D-25AC-692D-2BB7-6B1CB85CDF9F}"/>
          </ac:picMkLst>
        </pc:picChg>
      </pc:sldChg>
      <pc:sldChg chg="modSp mod modNotesTx">
        <pc:chgData name="Behague, Sabina" userId="2f9f8379-56ce-455c-81be-d1dc66b28ae7" providerId="ADAL" clId="{93ABA519-A6C2-4F46-B6D3-3DDCA06B4636}" dt="2023-02-09T14:57:44.040" v="1397" actId="20577"/>
        <pc:sldMkLst>
          <pc:docMk/>
          <pc:sldMk cId="1887431401" sldId="263"/>
        </pc:sldMkLst>
        <pc:spChg chg="mod">
          <ac:chgData name="Behague, Sabina" userId="2f9f8379-56ce-455c-81be-d1dc66b28ae7" providerId="ADAL" clId="{93ABA519-A6C2-4F46-B6D3-3DDCA06B4636}" dt="2023-02-09T14:51:30.355" v="1376" actId="20577"/>
          <ac:spMkLst>
            <pc:docMk/>
            <pc:sldMk cId="1887431401" sldId="263"/>
            <ac:spMk id="2" creationId="{F6245169-1799-41CD-B28E-D2D20D16AD73}"/>
          </ac:spMkLst>
        </pc:spChg>
        <pc:spChg chg="mod">
          <ac:chgData name="Behague, Sabina" userId="2f9f8379-56ce-455c-81be-d1dc66b28ae7" providerId="ADAL" clId="{93ABA519-A6C2-4F46-B6D3-3DDCA06B4636}" dt="2023-02-09T14:52:05.510" v="1381" actId="27636"/>
          <ac:spMkLst>
            <pc:docMk/>
            <pc:sldMk cId="1887431401" sldId="263"/>
            <ac:spMk id="3" creationId="{E4FD1E92-5DBC-B105-F246-2355E4FF9A74}"/>
          </ac:spMkLst>
        </pc:spChg>
      </pc:sldChg>
      <pc:sldChg chg="addSp delSp modSp mod addCm">
        <pc:chgData name="Behague, Sabina" userId="2f9f8379-56ce-455c-81be-d1dc66b28ae7" providerId="ADAL" clId="{93ABA519-A6C2-4F46-B6D3-3DDCA06B4636}" dt="2023-02-09T13:39:42.705" v="658"/>
        <pc:sldMkLst>
          <pc:docMk/>
          <pc:sldMk cId="2479953464" sldId="264"/>
        </pc:sldMkLst>
        <pc:spChg chg="mod">
          <ac:chgData name="Behague, Sabina" userId="2f9f8379-56ce-455c-81be-d1dc66b28ae7" providerId="ADAL" clId="{93ABA519-A6C2-4F46-B6D3-3DDCA06B4636}" dt="2023-02-09T03:25:04.520" v="34" actId="20577"/>
          <ac:spMkLst>
            <pc:docMk/>
            <pc:sldMk cId="2479953464" sldId="264"/>
            <ac:spMk id="3" creationId="{CB85C9D1-4864-BE83-E3A1-CFE9BFBE8DE2}"/>
          </ac:spMkLst>
        </pc:spChg>
        <pc:spChg chg="mod">
          <ac:chgData name="Behague, Sabina" userId="2f9f8379-56ce-455c-81be-d1dc66b28ae7" providerId="ADAL" clId="{93ABA519-A6C2-4F46-B6D3-3DDCA06B4636}" dt="2023-02-09T13:36:50.528" v="647" actId="14100"/>
          <ac:spMkLst>
            <pc:docMk/>
            <pc:sldMk cId="2479953464" sldId="264"/>
            <ac:spMk id="6" creationId="{840F756E-AF70-046D-A41C-3E1B280D66D4}"/>
          </ac:spMkLst>
        </pc:spChg>
        <pc:spChg chg="mod">
          <ac:chgData name="Behague, Sabina" userId="2f9f8379-56ce-455c-81be-d1dc66b28ae7" providerId="ADAL" clId="{93ABA519-A6C2-4F46-B6D3-3DDCA06B4636}" dt="2023-02-09T13:37:04.721" v="648"/>
          <ac:spMkLst>
            <pc:docMk/>
            <pc:sldMk cId="2479953464" sldId="264"/>
            <ac:spMk id="11" creationId="{DB557443-C13D-C7E6-7DD8-C90223BA992A}"/>
          </ac:spMkLst>
        </pc:spChg>
        <pc:graphicFrameChg chg="mod">
          <ac:chgData name="Behague, Sabina" userId="2f9f8379-56ce-455c-81be-d1dc66b28ae7" providerId="ADAL" clId="{93ABA519-A6C2-4F46-B6D3-3DDCA06B4636}" dt="2023-02-09T13:36:39.810" v="644" actId="1076"/>
          <ac:graphicFrameMkLst>
            <pc:docMk/>
            <pc:sldMk cId="2479953464" sldId="264"/>
            <ac:graphicFrameMk id="9" creationId="{16BB2B36-D329-083C-5198-BEEC5AC12CFA}"/>
          </ac:graphicFrameMkLst>
        </pc:graphicFrameChg>
        <pc:picChg chg="del">
          <ac:chgData name="Behague, Sabina" userId="2f9f8379-56ce-455c-81be-d1dc66b28ae7" providerId="ADAL" clId="{93ABA519-A6C2-4F46-B6D3-3DDCA06B4636}" dt="2023-02-09T03:24:59.541" v="31" actId="478"/>
          <ac:picMkLst>
            <pc:docMk/>
            <pc:sldMk cId="2479953464" sldId="264"/>
            <ac:picMk id="2" creationId="{40DE2600-15D1-6EDB-52EB-B0E4625E3913}"/>
          </ac:picMkLst>
        </pc:picChg>
        <pc:picChg chg="add mod">
          <ac:chgData name="Behague, Sabina" userId="2f9f8379-56ce-455c-81be-d1dc66b28ae7" providerId="ADAL" clId="{93ABA519-A6C2-4F46-B6D3-3DDCA06B4636}" dt="2023-02-09T03:25:01.020" v="32"/>
          <ac:picMkLst>
            <pc:docMk/>
            <pc:sldMk cId="2479953464" sldId="264"/>
            <ac:picMk id="4" creationId="{5893B530-6F29-B2FD-65BB-2F37F162C7D1}"/>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3:39:42.705" v="658"/>
              <pc2:cmMkLst xmlns:pc2="http://schemas.microsoft.com/office/powerpoint/2019/9/main/command">
                <pc:docMk/>
                <pc:sldMk cId="2479953464" sldId="264"/>
                <pc2:cmMk id="{D908C154-F943-42DA-837F-5BAD3ABBCA2D}"/>
              </pc2:cmMkLst>
            </pc226:cmChg>
          </p:ext>
        </pc:extLst>
      </pc:sldChg>
      <pc:sldChg chg="modSp mod">
        <pc:chgData name="Behague, Sabina" userId="2f9f8379-56ce-455c-81be-d1dc66b28ae7" providerId="ADAL" clId="{93ABA519-A6C2-4F46-B6D3-3DDCA06B4636}" dt="2023-02-09T13:54:58.283" v="1009"/>
        <pc:sldMkLst>
          <pc:docMk/>
          <pc:sldMk cId="1506493807" sldId="272"/>
        </pc:sldMkLst>
        <pc:spChg chg="mod">
          <ac:chgData name="Behague, Sabina" userId="2f9f8379-56ce-455c-81be-d1dc66b28ae7" providerId="ADAL" clId="{93ABA519-A6C2-4F46-B6D3-3DDCA06B4636}" dt="2023-02-09T13:53:20.080" v="999" actId="20577"/>
          <ac:spMkLst>
            <pc:docMk/>
            <pc:sldMk cId="1506493807" sldId="272"/>
            <ac:spMk id="2" creationId="{F6245169-1799-41CD-B28E-D2D20D16AD73}"/>
          </ac:spMkLst>
        </pc:spChg>
        <pc:spChg chg="mod">
          <ac:chgData name="Behague, Sabina" userId="2f9f8379-56ce-455c-81be-d1dc66b28ae7" providerId="ADAL" clId="{93ABA519-A6C2-4F46-B6D3-3DDCA06B4636}" dt="2023-02-09T13:53:38.514" v="1000"/>
          <ac:spMkLst>
            <pc:docMk/>
            <pc:sldMk cId="1506493807" sldId="272"/>
            <ac:spMk id="3" creationId="{E4FD1E92-5DBC-B105-F246-2355E4FF9A74}"/>
          </ac:spMkLst>
        </pc:spChg>
        <pc:graphicFrameChg chg="mod">
          <ac:chgData name="Behague, Sabina" userId="2f9f8379-56ce-455c-81be-d1dc66b28ae7" providerId="ADAL" clId="{93ABA519-A6C2-4F46-B6D3-3DDCA06B4636}" dt="2023-02-09T13:54:58.283" v="1009"/>
          <ac:graphicFrameMkLst>
            <pc:docMk/>
            <pc:sldMk cId="1506493807" sldId="272"/>
            <ac:graphicFrameMk id="9" creationId="{16BB2B36-D329-083C-5198-BEEC5AC12CFA}"/>
          </ac:graphicFrameMkLst>
        </pc:graphicFrameChg>
      </pc:sldChg>
      <pc:sldChg chg="addSp delSp modSp mod">
        <pc:chgData name="Behague, Sabina" userId="2f9f8379-56ce-455c-81be-d1dc66b28ae7" providerId="ADAL" clId="{93ABA519-A6C2-4F46-B6D3-3DDCA06B4636}" dt="2023-02-09T13:51:41.483" v="896" actId="1076"/>
        <pc:sldMkLst>
          <pc:docMk/>
          <pc:sldMk cId="3502258445" sldId="283"/>
        </pc:sldMkLst>
        <pc:spChg chg="mod">
          <ac:chgData name="Behague, Sabina" userId="2f9f8379-56ce-455c-81be-d1dc66b28ae7" providerId="ADAL" clId="{93ABA519-A6C2-4F46-B6D3-3DDCA06B4636}" dt="2023-02-09T13:51:41.483" v="896" actId="1076"/>
          <ac:spMkLst>
            <pc:docMk/>
            <pc:sldMk cId="3502258445" sldId="283"/>
            <ac:spMk id="4" creationId="{4D3AC58A-73F9-9194-02C2-B53D9CEA0CB3}"/>
          </ac:spMkLst>
        </pc:spChg>
        <pc:spChg chg="mod">
          <ac:chgData name="Behague, Sabina" userId="2f9f8379-56ce-455c-81be-d1dc66b28ae7" providerId="ADAL" clId="{93ABA519-A6C2-4F46-B6D3-3DDCA06B4636}" dt="2023-02-09T13:45:08.842" v="690" actId="1076"/>
          <ac:spMkLst>
            <pc:docMk/>
            <pc:sldMk cId="3502258445" sldId="283"/>
            <ac:spMk id="5" creationId="{07E7D4A9-A2D8-FCFA-930A-28EF4D10D77F}"/>
          </ac:spMkLst>
        </pc:spChg>
        <pc:spChg chg="mod">
          <ac:chgData name="Behague, Sabina" userId="2f9f8379-56ce-455c-81be-d1dc66b28ae7" providerId="ADAL" clId="{93ABA519-A6C2-4F46-B6D3-3DDCA06B4636}" dt="2023-02-09T13:48:39.901" v="746" actId="255"/>
          <ac:spMkLst>
            <pc:docMk/>
            <pc:sldMk cId="3502258445" sldId="283"/>
            <ac:spMk id="6" creationId="{412E3515-0CCA-54BB-DEDF-C212521396F3}"/>
          </ac:spMkLst>
        </pc:spChg>
        <pc:spChg chg="mod">
          <ac:chgData name="Behague, Sabina" userId="2f9f8379-56ce-455c-81be-d1dc66b28ae7" providerId="ADAL" clId="{93ABA519-A6C2-4F46-B6D3-3DDCA06B4636}" dt="2023-02-09T13:48:49.216" v="766" actId="27636"/>
          <ac:spMkLst>
            <pc:docMk/>
            <pc:sldMk cId="3502258445" sldId="283"/>
            <ac:spMk id="7" creationId="{6746877B-C94C-C6CA-FFCE-A784D43835B6}"/>
          </ac:spMkLst>
        </pc:spChg>
        <pc:spChg chg="mod">
          <ac:chgData name="Behague, Sabina" userId="2f9f8379-56ce-455c-81be-d1dc66b28ae7" providerId="ADAL" clId="{93ABA519-A6C2-4F46-B6D3-3DDCA06B4636}" dt="2023-02-09T13:44:43.747" v="687" actId="14100"/>
          <ac:spMkLst>
            <pc:docMk/>
            <pc:sldMk cId="3502258445" sldId="283"/>
            <ac:spMk id="13" creationId="{F83091F8-0F5F-D10F-4394-FE4CC56FFEE5}"/>
          </ac:spMkLst>
        </pc:spChg>
        <pc:spChg chg="mod">
          <ac:chgData name="Behague, Sabina" userId="2f9f8379-56ce-455c-81be-d1dc66b28ae7" providerId="ADAL" clId="{93ABA519-A6C2-4F46-B6D3-3DDCA06B4636}" dt="2023-02-09T13:46:09.377" v="701"/>
          <ac:spMkLst>
            <pc:docMk/>
            <pc:sldMk cId="3502258445" sldId="283"/>
            <ac:spMk id="14" creationId="{97516DBD-228E-71D7-395F-84A0E196B6CC}"/>
          </ac:spMkLst>
        </pc:spChg>
        <pc:grpChg chg="mod">
          <ac:chgData name="Behague, Sabina" userId="2f9f8379-56ce-455c-81be-d1dc66b28ae7" providerId="ADAL" clId="{93ABA519-A6C2-4F46-B6D3-3DDCA06B4636}" dt="2023-02-09T13:48:06.241" v="716" actId="1076"/>
          <ac:grpSpMkLst>
            <pc:docMk/>
            <pc:sldMk cId="3502258445" sldId="283"/>
            <ac:grpSpMk id="8" creationId="{9B93891F-7FE0-C8DC-6B27-0AD630270771}"/>
          </ac:grpSpMkLst>
        </pc:grpChg>
        <pc:graphicFrameChg chg="mod">
          <ac:chgData name="Behague, Sabina" userId="2f9f8379-56ce-455c-81be-d1dc66b28ae7" providerId="ADAL" clId="{93ABA519-A6C2-4F46-B6D3-3DDCA06B4636}" dt="2023-02-09T13:49:00.979" v="767" actId="1076"/>
          <ac:graphicFrameMkLst>
            <pc:docMk/>
            <pc:sldMk cId="3502258445" sldId="283"/>
            <ac:graphicFrameMk id="2" creationId="{3E5EB191-604B-5D0C-0A19-100096219C99}"/>
          </ac:graphicFrameMkLst>
        </pc:graphicFrameChg>
        <pc:picChg chg="del">
          <ac:chgData name="Behague, Sabina" userId="2f9f8379-56ce-455c-81be-d1dc66b28ae7" providerId="ADAL" clId="{93ABA519-A6C2-4F46-B6D3-3DDCA06B4636}" dt="2023-02-09T03:25:10.296" v="35" actId="478"/>
          <ac:picMkLst>
            <pc:docMk/>
            <pc:sldMk cId="3502258445" sldId="283"/>
            <ac:picMk id="3" creationId="{11BF6E43-3A3C-E804-81F3-5293D175814F}"/>
          </ac:picMkLst>
        </pc:picChg>
        <pc:picChg chg="add mod">
          <ac:chgData name="Behague, Sabina" userId="2f9f8379-56ce-455c-81be-d1dc66b28ae7" providerId="ADAL" clId="{93ABA519-A6C2-4F46-B6D3-3DDCA06B4636}" dt="2023-02-09T03:25:10.856" v="36"/>
          <ac:picMkLst>
            <pc:docMk/>
            <pc:sldMk cId="3502258445" sldId="283"/>
            <ac:picMk id="9" creationId="{E49FA3BC-84E0-21C5-5C79-60A6A26BDF40}"/>
          </ac:picMkLst>
        </pc:picChg>
      </pc:sldChg>
      <pc:sldChg chg="modSp mod modNotesTx">
        <pc:chgData name="Behague, Sabina" userId="2f9f8379-56ce-455c-81be-d1dc66b28ae7" providerId="ADAL" clId="{93ABA519-A6C2-4F46-B6D3-3DDCA06B4636}" dt="2023-02-09T15:41:07.516" v="2179" actId="20577"/>
        <pc:sldMkLst>
          <pc:docMk/>
          <pc:sldMk cId="2683574049" sldId="286"/>
        </pc:sldMkLst>
        <pc:spChg chg="mod">
          <ac:chgData name="Behague, Sabina" userId="2f9f8379-56ce-455c-81be-d1dc66b28ae7" providerId="ADAL" clId="{93ABA519-A6C2-4F46-B6D3-3DDCA06B4636}" dt="2023-02-09T15:35:14.304" v="2125" actId="20577"/>
          <ac:spMkLst>
            <pc:docMk/>
            <pc:sldMk cId="2683574049" sldId="286"/>
            <ac:spMk id="2" creationId="{F6245169-1799-41CD-B28E-D2D20D16AD73}"/>
          </ac:spMkLst>
        </pc:spChg>
        <pc:spChg chg="mod">
          <ac:chgData name="Behague, Sabina" userId="2f9f8379-56ce-455c-81be-d1dc66b28ae7" providerId="ADAL" clId="{93ABA519-A6C2-4F46-B6D3-3DDCA06B4636}" dt="2023-02-09T15:39:19.875" v="2140" actId="20577"/>
          <ac:spMkLst>
            <pc:docMk/>
            <pc:sldMk cId="2683574049" sldId="286"/>
            <ac:spMk id="3" creationId="{E4FD1E92-5DBC-B105-F246-2355E4FF9A74}"/>
          </ac:spMkLst>
        </pc:spChg>
        <pc:graphicFrameChg chg="mod">
          <ac:chgData name="Behague, Sabina" userId="2f9f8379-56ce-455c-81be-d1dc66b28ae7" providerId="ADAL" clId="{93ABA519-A6C2-4F46-B6D3-3DDCA06B4636}" dt="2023-02-09T15:39:05.230" v="2138"/>
          <ac:graphicFrameMkLst>
            <pc:docMk/>
            <pc:sldMk cId="2683574049" sldId="286"/>
            <ac:graphicFrameMk id="8" creationId="{DE9A6772-C53F-EAE5-A902-BA86493CFD41}"/>
          </ac:graphicFrameMkLst>
        </pc:graphicFrameChg>
      </pc:sldChg>
      <pc:sldChg chg="modSp mod">
        <pc:chgData name="Behague, Sabina" userId="2f9f8379-56ce-455c-81be-d1dc66b28ae7" providerId="ADAL" clId="{93ABA519-A6C2-4F46-B6D3-3DDCA06B4636}" dt="2023-02-09T15:56:59.158" v="3052" actId="20577"/>
        <pc:sldMkLst>
          <pc:docMk/>
          <pc:sldMk cId="3475639167" sldId="289"/>
        </pc:sldMkLst>
        <pc:spChg chg="mod">
          <ac:chgData name="Behague, Sabina" userId="2f9f8379-56ce-455c-81be-d1dc66b28ae7" providerId="ADAL" clId="{93ABA519-A6C2-4F46-B6D3-3DDCA06B4636}" dt="2023-02-09T15:49:14.493" v="2599" actId="20577"/>
          <ac:spMkLst>
            <pc:docMk/>
            <pc:sldMk cId="3475639167" sldId="289"/>
            <ac:spMk id="2" creationId="{E2C1E771-73A1-701F-1EF7-0950A106EB3A}"/>
          </ac:spMkLst>
        </pc:spChg>
        <pc:spChg chg="mod">
          <ac:chgData name="Behague, Sabina" userId="2f9f8379-56ce-455c-81be-d1dc66b28ae7" providerId="ADAL" clId="{93ABA519-A6C2-4F46-B6D3-3DDCA06B4636}" dt="2023-02-09T15:56:59.158" v="3052" actId="20577"/>
          <ac:spMkLst>
            <pc:docMk/>
            <pc:sldMk cId="3475639167" sldId="289"/>
            <ac:spMk id="6" creationId="{3178E49A-AB46-36D7-BE04-40013DE24A2A}"/>
          </ac:spMkLst>
        </pc:spChg>
      </pc:sldChg>
      <pc:sldChg chg="modSp mod">
        <pc:chgData name="Behague, Sabina" userId="2f9f8379-56ce-455c-81be-d1dc66b28ae7" providerId="ADAL" clId="{93ABA519-A6C2-4F46-B6D3-3DDCA06B4636}" dt="2023-02-09T14:09:22.716" v="1168" actId="27918"/>
        <pc:sldMkLst>
          <pc:docMk/>
          <pc:sldMk cId="3332005300" sldId="322"/>
        </pc:sldMkLst>
        <pc:spChg chg="mod">
          <ac:chgData name="Behague, Sabina" userId="2f9f8379-56ce-455c-81be-d1dc66b28ae7" providerId="ADAL" clId="{93ABA519-A6C2-4F46-B6D3-3DDCA06B4636}" dt="2023-02-09T14:05:25.482" v="1154" actId="20577"/>
          <ac:spMkLst>
            <pc:docMk/>
            <pc:sldMk cId="3332005300" sldId="322"/>
            <ac:spMk id="2" creationId="{F6245169-1799-41CD-B28E-D2D20D16AD73}"/>
          </ac:spMkLst>
        </pc:spChg>
        <pc:spChg chg="mod">
          <ac:chgData name="Behague, Sabina" userId="2f9f8379-56ce-455c-81be-d1dc66b28ae7" providerId="ADAL" clId="{93ABA519-A6C2-4F46-B6D3-3DDCA06B4636}" dt="2023-02-09T14:05:57.423" v="1158" actId="20577"/>
          <ac:spMkLst>
            <pc:docMk/>
            <pc:sldMk cId="3332005300" sldId="322"/>
            <ac:spMk id="3" creationId="{E4FD1E92-5DBC-B105-F246-2355E4FF9A74}"/>
          </ac:spMkLst>
        </pc:spChg>
      </pc:sldChg>
      <pc:sldChg chg="modSp mod addCm">
        <pc:chgData name="Behague, Sabina" userId="2f9f8379-56ce-455c-81be-d1dc66b28ae7" providerId="ADAL" clId="{93ABA519-A6C2-4F46-B6D3-3DDCA06B4636}" dt="2023-02-09T14:49:28.829" v="1330"/>
        <pc:sldMkLst>
          <pc:docMk/>
          <pc:sldMk cId="3364805724" sldId="339"/>
        </pc:sldMkLst>
        <pc:spChg chg="mod">
          <ac:chgData name="Behague, Sabina" userId="2f9f8379-56ce-455c-81be-d1dc66b28ae7" providerId="ADAL" clId="{93ABA519-A6C2-4F46-B6D3-3DDCA06B4636}" dt="2023-02-09T14:48:31.603" v="1326" actId="1076"/>
          <ac:spMkLst>
            <pc:docMk/>
            <pc:sldMk cId="3364805724" sldId="339"/>
            <ac:spMk id="2" creationId="{F050121B-D4A7-C426-32A4-BF0987433026}"/>
          </ac:spMkLst>
        </pc:spChg>
        <pc:spChg chg="mod">
          <ac:chgData name="Behague, Sabina" userId="2f9f8379-56ce-455c-81be-d1dc66b28ae7" providerId="ADAL" clId="{93ABA519-A6C2-4F46-B6D3-3DDCA06B4636}" dt="2023-02-09T14:48:39.451" v="1329" actId="313"/>
          <ac:spMkLst>
            <pc:docMk/>
            <pc:sldMk cId="3364805724" sldId="339"/>
            <ac:spMk id="3" creationId="{B6340F88-FDE5-D8FA-4CB8-7065B97BFE6B}"/>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4:49:28.829" v="1330"/>
              <pc2:cmMkLst xmlns:pc2="http://schemas.microsoft.com/office/powerpoint/2019/9/main/command">
                <pc:docMk/>
                <pc:sldMk cId="3364805724" sldId="339"/>
                <pc2:cmMk id="{1D4E4086-3B38-4025-AA4C-7C3395C5A1D9}"/>
              </pc2:cmMkLst>
            </pc226:cmChg>
          </p:ext>
        </pc:extLst>
      </pc:sldChg>
      <pc:sldChg chg="addSp delSp modSp mod">
        <pc:chgData name="Behague, Sabina" userId="2f9f8379-56ce-455c-81be-d1dc66b28ae7" providerId="ADAL" clId="{93ABA519-A6C2-4F46-B6D3-3DDCA06B4636}" dt="2023-02-09T13:51:33.197" v="895" actId="1076"/>
        <pc:sldMkLst>
          <pc:docMk/>
          <pc:sldMk cId="2781894779" sldId="343"/>
        </pc:sldMkLst>
        <pc:spChg chg="mod">
          <ac:chgData name="Behague, Sabina" userId="2f9f8379-56ce-455c-81be-d1dc66b28ae7" providerId="ADAL" clId="{93ABA519-A6C2-4F46-B6D3-3DDCA06B4636}" dt="2023-02-09T13:50:25.810" v="850" actId="20577"/>
          <ac:spMkLst>
            <pc:docMk/>
            <pc:sldMk cId="2781894779" sldId="343"/>
            <ac:spMk id="4" creationId="{2835B22F-59A0-D51F-5B6D-700079BFD428}"/>
          </ac:spMkLst>
        </pc:spChg>
        <pc:spChg chg="mod">
          <ac:chgData name="Behague, Sabina" userId="2f9f8379-56ce-455c-81be-d1dc66b28ae7" providerId="ADAL" clId="{93ABA519-A6C2-4F46-B6D3-3DDCA06B4636}" dt="2023-02-09T13:51:33.197" v="895" actId="1076"/>
          <ac:spMkLst>
            <pc:docMk/>
            <pc:sldMk cId="2781894779" sldId="343"/>
            <ac:spMk id="5" creationId="{28C566C2-AE93-9B5B-CAAF-BE735701E769}"/>
          </ac:spMkLst>
        </pc:spChg>
        <pc:spChg chg="mod">
          <ac:chgData name="Behague, Sabina" userId="2f9f8379-56ce-455c-81be-d1dc66b28ae7" providerId="ADAL" clId="{93ABA519-A6C2-4F46-B6D3-3DDCA06B4636}" dt="2023-02-09T13:51:05.945" v="873" actId="20577"/>
          <ac:spMkLst>
            <pc:docMk/>
            <pc:sldMk cId="2781894779" sldId="343"/>
            <ac:spMk id="11" creationId="{FAE75C40-A01E-5362-9F7E-92B20DD3702C}"/>
          </ac:spMkLst>
        </pc:spChg>
        <pc:spChg chg="mod">
          <ac:chgData name="Behague, Sabina" userId="2f9f8379-56ce-455c-81be-d1dc66b28ae7" providerId="ADAL" clId="{93ABA519-A6C2-4F46-B6D3-3DDCA06B4636}" dt="2023-02-09T13:51:22.279" v="894" actId="20577"/>
          <ac:spMkLst>
            <pc:docMk/>
            <pc:sldMk cId="2781894779" sldId="343"/>
            <ac:spMk id="1046" creationId="{8A57591F-F75D-FBB3-BD7E-757A1AFC2F44}"/>
          </ac:spMkLst>
        </pc:spChg>
        <pc:picChg chg="add mod">
          <ac:chgData name="Behague, Sabina" userId="2f9f8379-56ce-455c-81be-d1dc66b28ae7" providerId="ADAL" clId="{93ABA519-A6C2-4F46-B6D3-3DDCA06B4636}" dt="2023-02-09T03:25:42.179" v="45"/>
          <ac:picMkLst>
            <pc:docMk/>
            <pc:sldMk cId="2781894779" sldId="343"/>
            <ac:picMk id="2" creationId="{A22CE4EB-F304-7B80-6372-FA241829EBEE}"/>
          </ac:picMkLst>
        </pc:picChg>
        <pc:picChg chg="del">
          <ac:chgData name="Behague, Sabina" userId="2f9f8379-56ce-455c-81be-d1dc66b28ae7" providerId="ADAL" clId="{93ABA519-A6C2-4F46-B6D3-3DDCA06B4636}" dt="2023-02-09T03:25:41.510" v="44" actId="478"/>
          <ac:picMkLst>
            <pc:docMk/>
            <pc:sldMk cId="2781894779" sldId="343"/>
            <ac:picMk id="3" creationId="{39FDFED2-F0D4-9A5E-A99D-BF072EF53FCE}"/>
          </ac:picMkLst>
        </pc:picChg>
      </pc:sldChg>
      <pc:sldChg chg="addSp delSp modSp mod">
        <pc:chgData name="Behague, Sabina" userId="2f9f8379-56ce-455c-81be-d1dc66b28ae7" providerId="ADAL" clId="{93ABA519-A6C2-4F46-B6D3-3DDCA06B4636}" dt="2023-02-09T13:35:51.504" v="600"/>
        <pc:sldMkLst>
          <pc:docMk/>
          <pc:sldMk cId="587045458" sldId="351"/>
        </pc:sldMkLst>
        <pc:spChg chg="mod">
          <ac:chgData name="Behague, Sabina" userId="2f9f8379-56ce-455c-81be-d1dc66b28ae7" providerId="ADAL" clId="{93ABA519-A6C2-4F46-B6D3-3DDCA06B4636}" dt="2023-02-09T13:33:53.029" v="589" actId="14100"/>
          <ac:spMkLst>
            <pc:docMk/>
            <pc:sldMk cId="587045458" sldId="351"/>
            <ac:spMk id="2" creationId="{F6245169-1799-41CD-B28E-D2D20D16AD73}"/>
          </ac:spMkLst>
        </pc:spChg>
        <pc:spChg chg="mod">
          <ac:chgData name="Behague, Sabina" userId="2f9f8379-56ce-455c-81be-d1dc66b28ae7" providerId="ADAL" clId="{93ABA519-A6C2-4F46-B6D3-3DDCA06B4636}" dt="2023-02-09T03:24:50.660" v="30" actId="20577"/>
          <ac:spMkLst>
            <pc:docMk/>
            <pc:sldMk cId="587045458" sldId="351"/>
            <ac:spMk id="5" creationId="{5AC6DB70-7F13-C7FF-D039-87861B1A4323}"/>
          </ac:spMkLst>
        </pc:spChg>
        <pc:spChg chg="mod">
          <ac:chgData name="Behague, Sabina" userId="2f9f8379-56ce-455c-81be-d1dc66b28ae7" providerId="ADAL" clId="{93ABA519-A6C2-4F46-B6D3-3DDCA06B4636}" dt="2023-02-09T13:34:14.739" v="592"/>
          <ac:spMkLst>
            <pc:docMk/>
            <pc:sldMk cId="587045458" sldId="351"/>
            <ac:spMk id="12" creationId="{143DDE12-C2E7-AE3E-25D3-4C0553EC6B18}"/>
          </ac:spMkLst>
        </pc:spChg>
        <pc:graphicFrameChg chg="mod">
          <ac:chgData name="Behague, Sabina" userId="2f9f8379-56ce-455c-81be-d1dc66b28ae7" providerId="ADAL" clId="{93ABA519-A6C2-4F46-B6D3-3DDCA06B4636}" dt="2023-02-09T13:35:51.504" v="600"/>
          <ac:graphicFrameMkLst>
            <pc:docMk/>
            <pc:sldMk cId="587045458" sldId="351"/>
            <ac:graphicFrameMk id="9" creationId="{16BB2B36-D329-083C-5198-BEEC5AC12CFA}"/>
          </ac:graphicFrameMkLst>
        </pc:graphicFrameChg>
        <pc:picChg chg="del">
          <ac:chgData name="Behague, Sabina" userId="2f9f8379-56ce-455c-81be-d1dc66b28ae7" providerId="ADAL" clId="{93ABA519-A6C2-4F46-B6D3-3DDCA06B4636}" dt="2023-02-09T03:24:46.248" v="27" actId="478"/>
          <ac:picMkLst>
            <pc:docMk/>
            <pc:sldMk cId="587045458" sldId="351"/>
            <ac:picMk id="3" creationId="{513964C9-86E6-EA8E-31AA-BE59D4F304A6}"/>
          </ac:picMkLst>
        </pc:picChg>
        <pc:picChg chg="add mod">
          <ac:chgData name="Behague, Sabina" userId="2f9f8379-56ce-455c-81be-d1dc66b28ae7" providerId="ADAL" clId="{93ABA519-A6C2-4F46-B6D3-3DDCA06B4636}" dt="2023-02-09T03:24:46.982" v="28"/>
          <ac:picMkLst>
            <pc:docMk/>
            <pc:sldMk cId="587045458" sldId="351"/>
            <ac:picMk id="4" creationId="{375561D4-2B65-31CF-93CF-82BC4148199E}"/>
          </ac:picMkLst>
        </pc:picChg>
      </pc:sldChg>
      <pc:sldChg chg="addCm">
        <pc:chgData name="Behague, Sabina" userId="2f9f8379-56ce-455c-81be-d1dc66b28ae7" providerId="ADAL" clId="{93ABA519-A6C2-4F46-B6D3-3DDCA06B4636}" dt="2023-02-09T15:57:24.800" v="3053"/>
        <pc:sldMkLst>
          <pc:docMk/>
          <pc:sldMk cId="3383364338" sldId="35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57:24.800" v="3053"/>
              <pc2:cmMkLst xmlns:pc2="http://schemas.microsoft.com/office/powerpoint/2019/9/main/command">
                <pc:docMk/>
                <pc:sldMk cId="3383364338" sldId="353"/>
                <pc2:cmMk id="{CD2E196A-C93B-44F7-BB47-152C18BFD825}"/>
              </pc2:cmMkLst>
            </pc226:cmChg>
          </p:ext>
        </pc:extLst>
      </pc:sldChg>
      <pc:sldChg chg="addSp delSp modSp mod">
        <pc:chgData name="Behague, Sabina" userId="2f9f8379-56ce-455c-81be-d1dc66b28ae7" providerId="ADAL" clId="{93ABA519-A6C2-4F46-B6D3-3DDCA06B4636}" dt="2023-02-09T13:52:24.629" v="950" actId="20577"/>
        <pc:sldMkLst>
          <pc:docMk/>
          <pc:sldMk cId="2042778756" sldId="354"/>
        </pc:sldMkLst>
        <pc:spChg chg="mod">
          <ac:chgData name="Behague, Sabina" userId="2f9f8379-56ce-455c-81be-d1dc66b28ae7" providerId="ADAL" clId="{93ABA519-A6C2-4F46-B6D3-3DDCA06B4636}" dt="2023-02-09T13:52:02.479" v="923" actId="20577"/>
          <ac:spMkLst>
            <pc:docMk/>
            <pc:sldMk cId="2042778756" sldId="354"/>
            <ac:spMk id="4" creationId="{2835B22F-59A0-D51F-5B6D-700079BFD428}"/>
          </ac:spMkLst>
        </pc:spChg>
        <pc:spChg chg="mod">
          <ac:chgData name="Behague, Sabina" userId="2f9f8379-56ce-455c-81be-d1dc66b28ae7" providerId="ADAL" clId="{93ABA519-A6C2-4F46-B6D3-3DDCA06B4636}" dt="2023-02-09T13:51:53.891" v="897" actId="1076"/>
          <ac:spMkLst>
            <pc:docMk/>
            <pc:sldMk cId="2042778756" sldId="354"/>
            <ac:spMk id="5" creationId="{8769A725-48C0-B78E-CF40-2F498FD71EAC}"/>
          </ac:spMkLst>
        </pc:spChg>
        <pc:spChg chg="mod">
          <ac:chgData name="Behague, Sabina" userId="2f9f8379-56ce-455c-81be-d1dc66b28ae7" providerId="ADAL" clId="{93ABA519-A6C2-4F46-B6D3-3DDCA06B4636}" dt="2023-02-09T13:52:11.578" v="933" actId="20577"/>
          <ac:spMkLst>
            <pc:docMk/>
            <pc:sldMk cId="2042778756" sldId="354"/>
            <ac:spMk id="11" creationId="{FAE75C40-A01E-5362-9F7E-92B20DD3702C}"/>
          </ac:spMkLst>
        </pc:spChg>
        <pc:spChg chg="mod">
          <ac:chgData name="Behague, Sabina" userId="2f9f8379-56ce-455c-81be-d1dc66b28ae7" providerId="ADAL" clId="{93ABA519-A6C2-4F46-B6D3-3DDCA06B4636}" dt="2023-02-09T13:52:24.629" v="950" actId="20577"/>
          <ac:spMkLst>
            <pc:docMk/>
            <pc:sldMk cId="2042778756" sldId="354"/>
            <ac:spMk id="1046" creationId="{8A57591F-F75D-FBB3-BD7E-757A1AFC2F44}"/>
          </ac:spMkLst>
        </pc:spChg>
        <pc:picChg chg="add mod">
          <ac:chgData name="Behague, Sabina" userId="2f9f8379-56ce-455c-81be-d1dc66b28ae7" providerId="ADAL" clId="{93ABA519-A6C2-4F46-B6D3-3DDCA06B4636}" dt="2023-02-09T03:25:54.474" v="50"/>
          <ac:picMkLst>
            <pc:docMk/>
            <pc:sldMk cId="2042778756" sldId="354"/>
            <ac:picMk id="2" creationId="{534568BD-734C-5F3A-C066-4F01E6844B74}"/>
          </ac:picMkLst>
        </pc:picChg>
        <pc:picChg chg="del">
          <ac:chgData name="Behague, Sabina" userId="2f9f8379-56ce-455c-81be-d1dc66b28ae7" providerId="ADAL" clId="{93ABA519-A6C2-4F46-B6D3-3DDCA06B4636}" dt="2023-02-09T03:25:53.510" v="49" actId="478"/>
          <ac:picMkLst>
            <pc:docMk/>
            <pc:sldMk cId="2042778756" sldId="354"/>
            <ac:picMk id="3" creationId="{0F712A5F-B2A4-A87A-BD4B-626C03D0EB26}"/>
          </ac:picMkLst>
        </pc:picChg>
      </pc:sldChg>
      <pc:sldChg chg="addSp delSp modSp mod">
        <pc:chgData name="Behague, Sabina" userId="2f9f8379-56ce-455c-81be-d1dc66b28ae7" providerId="ADAL" clId="{93ABA519-A6C2-4F46-B6D3-3DDCA06B4636}" dt="2023-02-09T13:50:13.062" v="827" actId="20577"/>
        <pc:sldMkLst>
          <pc:docMk/>
          <pc:sldMk cId="564221537" sldId="355"/>
        </pc:sldMkLst>
        <pc:spChg chg="mod">
          <ac:chgData name="Behague, Sabina" userId="2f9f8379-56ce-455c-81be-d1dc66b28ae7" providerId="ADAL" clId="{93ABA519-A6C2-4F46-B6D3-3DDCA06B4636}" dt="2023-02-09T13:49:16.151" v="803" actId="20577"/>
          <ac:spMkLst>
            <pc:docMk/>
            <pc:sldMk cId="564221537" sldId="355"/>
            <ac:spMk id="4" creationId="{2835B22F-59A0-D51F-5B6D-700079BFD428}"/>
          </ac:spMkLst>
        </pc:spChg>
        <pc:spChg chg="mod">
          <ac:chgData name="Behague, Sabina" userId="2f9f8379-56ce-455c-81be-d1dc66b28ae7" providerId="ADAL" clId="{93ABA519-A6C2-4F46-B6D3-3DDCA06B4636}" dt="2023-02-09T13:49:57.443" v="806" actId="1076"/>
          <ac:spMkLst>
            <pc:docMk/>
            <pc:sldMk cId="564221537" sldId="355"/>
            <ac:spMk id="5" creationId="{665D290E-BF52-3A3C-9E4F-CF92C7BF85A0}"/>
          </ac:spMkLst>
        </pc:spChg>
        <pc:spChg chg="mod">
          <ac:chgData name="Behague, Sabina" userId="2f9f8379-56ce-455c-81be-d1dc66b28ae7" providerId="ADAL" clId="{93ABA519-A6C2-4F46-B6D3-3DDCA06B4636}" dt="2023-02-09T13:49:51.068" v="805" actId="14100"/>
          <ac:spMkLst>
            <pc:docMk/>
            <pc:sldMk cId="564221537" sldId="355"/>
            <ac:spMk id="11" creationId="{FAE75C40-A01E-5362-9F7E-92B20DD3702C}"/>
          </ac:spMkLst>
        </pc:spChg>
        <pc:spChg chg="mod">
          <ac:chgData name="Behague, Sabina" userId="2f9f8379-56ce-455c-81be-d1dc66b28ae7" providerId="ADAL" clId="{93ABA519-A6C2-4F46-B6D3-3DDCA06B4636}" dt="2023-02-09T13:50:13.062" v="827" actId="20577"/>
          <ac:spMkLst>
            <pc:docMk/>
            <pc:sldMk cId="564221537" sldId="355"/>
            <ac:spMk id="1046" creationId="{8A57591F-F75D-FBB3-BD7E-757A1AFC2F44}"/>
          </ac:spMkLst>
        </pc:spChg>
        <pc:picChg chg="add mod">
          <ac:chgData name="Behague, Sabina" userId="2f9f8379-56ce-455c-81be-d1dc66b28ae7" providerId="ADAL" clId="{93ABA519-A6C2-4F46-B6D3-3DDCA06B4636}" dt="2023-02-09T03:25:25.734" v="40"/>
          <ac:picMkLst>
            <pc:docMk/>
            <pc:sldMk cId="564221537" sldId="355"/>
            <ac:picMk id="2" creationId="{86C1A812-1153-4B7C-498A-50C169DF8BF5}"/>
          </ac:picMkLst>
        </pc:picChg>
        <pc:picChg chg="del">
          <ac:chgData name="Behague, Sabina" userId="2f9f8379-56ce-455c-81be-d1dc66b28ae7" providerId="ADAL" clId="{93ABA519-A6C2-4F46-B6D3-3DDCA06B4636}" dt="2023-02-09T03:25:24.080" v="39" actId="478"/>
          <ac:picMkLst>
            <pc:docMk/>
            <pc:sldMk cId="564221537" sldId="355"/>
            <ac:picMk id="3" creationId="{6A34EE2B-6CD1-1C98-FB3B-D74994DABF43}"/>
          </ac:picMkLst>
        </pc:picChg>
      </pc:sldChg>
      <pc:sldChg chg="addCm">
        <pc:chgData name="Behague, Sabina" userId="2f9f8379-56ce-455c-81be-d1dc66b28ae7" providerId="ADAL" clId="{93ABA519-A6C2-4F46-B6D3-3DDCA06B4636}" dt="2023-02-09T15:32:58.537" v="2096"/>
        <pc:sldMkLst>
          <pc:docMk/>
          <pc:sldMk cId="2037470596" sldId="356"/>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32:58.537" v="2096"/>
              <pc2:cmMkLst xmlns:pc2="http://schemas.microsoft.com/office/powerpoint/2019/9/main/command">
                <pc:docMk/>
                <pc:sldMk cId="2037470596" sldId="356"/>
                <pc2:cmMk id="{B8BB1B93-06D4-4AC8-9438-E9CEC9E018E9}"/>
              </pc2:cmMkLst>
            </pc226:cmChg>
          </p:ext>
        </pc:extLst>
      </pc:sldChg>
      <pc:sldChg chg="modSp mod modNotesTx">
        <pc:chgData name="Behague, Sabina" userId="2f9f8379-56ce-455c-81be-d1dc66b28ae7" providerId="ADAL" clId="{93ABA519-A6C2-4F46-B6D3-3DDCA06B4636}" dt="2023-02-09T14:04:47.692" v="1112"/>
        <pc:sldMkLst>
          <pc:docMk/>
          <pc:sldMk cId="3982897259" sldId="357"/>
        </pc:sldMkLst>
        <pc:spChg chg="mod">
          <ac:chgData name="Behague, Sabina" userId="2f9f8379-56ce-455c-81be-d1dc66b28ae7" providerId="ADAL" clId="{93ABA519-A6C2-4F46-B6D3-3DDCA06B4636}" dt="2023-02-09T14:02:03.607" v="1028" actId="20577"/>
          <ac:spMkLst>
            <pc:docMk/>
            <pc:sldMk cId="3982897259" sldId="357"/>
            <ac:spMk id="2" creationId="{F6245169-1799-41CD-B28E-D2D20D16AD73}"/>
          </ac:spMkLst>
        </pc:spChg>
        <pc:spChg chg="mod">
          <ac:chgData name="Behague, Sabina" userId="2f9f8379-56ce-455c-81be-d1dc66b28ae7" providerId="ADAL" clId="{93ABA519-A6C2-4F46-B6D3-3DDCA06B4636}" dt="2023-02-09T14:02:33.306" v="1080" actId="20577"/>
          <ac:spMkLst>
            <pc:docMk/>
            <pc:sldMk cId="3982897259" sldId="357"/>
            <ac:spMk id="3" creationId="{E4FD1E92-5DBC-B105-F246-2355E4FF9A74}"/>
          </ac:spMkLst>
        </pc:spChg>
      </pc:sldChg>
      <pc:sldChg chg="modSp mod addCm">
        <pc:chgData name="Behague, Sabina" userId="2f9f8379-56ce-455c-81be-d1dc66b28ae7" providerId="ADAL" clId="{93ABA519-A6C2-4F46-B6D3-3DDCA06B4636}" dt="2023-02-09T15:03:31.468" v="1521" actId="27918"/>
        <pc:sldMkLst>
          <pc:docMk/>
          <pc:sldMk cId="4262263089" sldId="358"/>
        </pc:sldMkLst>
        <pc:spChg chg="mod">
          <ac:chgData name="Behague, Sabina" userId="2f9f8379-56ce-455c-81be-d1dc66b28ae7" providerId="ADAL" clId="{93ABA519-A6C2-4F46-B6D3-3DDCA06B4636}" dt="2023-02-09T15:00:29.302" v="1432" actId="20577"/>
          <ac:spMkLst>
            <pc:docMk/>
            <pc:sldMk cId="4262263089" sldId="358"/>
            <ac:spMk id="2" creationId="{F6245169-1799-41CD-B28E-D2D20D16AD73}"/>
          </ac:spMkLst>
        </pc:spChg>
        <pc:spChg chg="mod">
          <ac:chgData name="Behague, Sabina" userId="2f9f8379-56ce-455c-81be-d1dc66b28ae7" providerId="ADAL" clId="{93ABA519-A6C2-4F46-B6D3-3DDCA06B4636}" dt="2023-02-09T15:01:22.729" v="1515" actId="20577"/>
          <ac:spMkLst>
            <pc:docMk/>
            <pc:sldMk cId="4262263089" sldId="358"/>
            <ac:spMk id="3" creationId="{E4FD1E92-5DBC-B105-F246-2355E4FF9A74}"/>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00:02.279" v="1398"/>
              <pc2:cmMkLst xmlns:pc2="http://schemas.microsoft.com/office/powerpoint/2019/9/main/command">
                <pc:docMk/>
                <pc:sldMk cId="4262263089" sldId="358"/>
                <pc2:cmMk id="{69EB2065-097D-483D-87CC-E04AB144BB74}"/>
              </pc2:cmMkLst>
            </pc226:cmChg>
          </p:ext>
        </pc:extLst>
      </pc:sldChg>
      <pc:sldChg chg="modSp mod">
        <pc:chgData name="Behague, Sabina" userId="2f9f8379-56ce-455c-81be-d1dc66b28ae7" providerId="ADAL" clId="{93ABA519-A6C2-4F46-B6D3-3DDCA06B4636}" dt="2023-02-09T15:07:10.609" v="1592" actId="27918"/>
        <pc:sldMkLst>
          <pc:docMk/>
          <pc:sldMk cId="1876491663" sldId="359"/>
        </pc:sldMkLst>
        <pc:spChg chg="mod">
          <ac:chgData name="Behague, Sabina" userId="2f9f8379-56ce-455c-81be-d1dc66b28ae7" providerId="ADAL" clId="{93ABA519-A6C2-4F46-B6D3-3DDCA06B4636}" dt="2023-02-09T15:06:12.567" v="1583" actId="20577"/>
          <ac:spMkLst>
            <pc:docMk/>
            <pc:sldMk cId="1876491663" sldId="359"/>
            <ac:spMk id="2" creationId="{F6245169-1799-41CD-B28E-D2D20D16AD73}"/>
          </ac:spMkLst>
        </pc:spChg>
        <pc:spChg chg="mod">
          <ac:chgData name="Behague, Sabina" userId="2f9f8379-56ce-455c-81be-d1dc66b28ae7" providerId="ADAL" clId="{93ABA519-A6C2-4F46-B6D3-3DDCA06B4636}" dt="2023-02-09T15:06:34.644" v="1588" actId="27636"/>
          <ac:spMkLst>
            <pc:docMk/>
            <pc:sldMk cId="1876491663" sldId="359"/>
            <ac:spMk id="3" creationId="{E4FD1E92-5DBC-B105-F246-2355E4FF9A74}"/>
          </ac:spMkLst>
        </pc:spChg>
      </pc:sldChg>
      <pc:sldChg chg="modSp mod">
        <pc:chgData name="Behague, Sabina" userId="2f9f8379-56ce-455c-81be-d1dc66b28ae7" providerId="ADAL" clId="{93ABA519-A6C2-4F46-B6D3-3DDCA06B4636}" dt="2023-02-09T12:57:08.892" v="226" actId="14100"/>
        <pc:sldMkLst>
          <pc:docMk/>
          <pc:sldMk cId="2723418054" sldId="360"/>
        </pc:sldMkLst>
        <pc:spChg chg="mod">
          <ac:chgData name="Behague, Sabina" userId="2f9f8379-56ce-455c-81be-d1dc66b28ae7" providerId="ADAL" clId="{93ABA519-A6C2-4F46-B6D3-3DDCA06B4636}" dt="2023-02-09T12:57:08.892" v="226" actId="14100"/>
          <ac:spMkLst>
            <pc:docMk/>
            <pc:sldMk cId="2723418054" sldId="360"/>
            <ac:spMk id="3" creationId="{7F10B6DC-6AF4-BFD9-E1D5-B98AA266289F}"/>
          </ac:spMkLst>
        </pc:spChg>
        <pc:spChg chg="mod">
          <ac:chgData name="Behague, Sabina" userId="2f9f8379-56ce-455c-81be-d1dc66b28ae7" providerId="ADAL" clId="{93ABA519-A6C2-4F46-B6D3-3DDCA06B4636}" dt="2023-02-09T03:15:51.852" v="10" actId="20577"/>
          <ac:spMkLst>
            <pc:docMk/>
            <pc:sldMk cId="2723418054" sldId="360"/>
            <ac:spMk id="9" creationId="{E690F70B-E368-D7F5-795E-B5139345EF71}"/>
          </ac:spMkLst>
        </pc:spChg>
      </pc:sldChg>
      <pc:sldChg chg="modSp mod">
        <pc:chgData name="Behague, Sabina" userId="2f9f8379-56ce-455c-81be-d1dc66b28ae7" providerId="ADAL" clId="{93ABA519-A6C2-4F46-B6D3-3DDCA06B4636}" dt="2023-02-09T12:57:35.722" v="231" actId="113"/>
        <pc:sldMkLst>
          <pc:docMk/>
          <pc:sldMk cId="3494697050" sldId="361"/>
        </pc:sldMkLst>
        <pc:spChg chg="mod">
          <ac:chgData name="Behague, Sabina" userId="2f9f8379-56ce-455c-81be-d1dc66b28ae7" providerId="ADAL" clId="{93ABA519-A6C2-4F46-B6D3-3DDCA06B4636}" dt="2023-02-09T12:57:35.722" v="231" actId="113"/>
          <ac:spMkLst>
            <pc:docMk/>
            <pc:sldMk cId="3494697050" sldId="361"/>
            <ac:spMk id="3" creationId="{7F10B6DC-6AF4-BFD9-E1D5-B98AA266289F}"/>
          </ac:spMkLst>
        </pc:spChg>
        <pc:spChg chg="mod">
          <ac:chgData name="Behague, Sabina" userId="2f9f8379-56ce-455c-81be-d1dc66b28ae7" providerId="ADAL" clId="{93ABA519-A6C2-4F46-B6D3-3DDCA06B4636}" dt="2023-02-09T03:16:05.413" v="14" actId="20577"/>
          <ac:spMkLst>
            <pc:docMk/>
            <pc:sldMk cId="3494697050" sldId="361"/>
            <ac:spMk id="9" creationId="{E690F70B-E368-D7F5-795E-B5139345EF71}"/>
          </ac:spMkLst>
        </pc:spChg>
      </pc:sldChg>
      <pc:sldChg chg="modSp mod">
        <pc:chgData name="Behague, Sabina" userId="2f9f8379-56ce-455c-81be-d1dc66b28ae7" providerId="ADAL" clId="{93ABA519-A6C2-4F46-B6D3-3DDCA06B4636}" dt="2023-02-09T15:21:57.587" v="1827" actId="20577"/>
        <pc:sldMkLst>
          <pc:docMk/>
          <pc:sldMk cId="2775215614" sldId="362"/>
        </pc:sldMkLst>
        <pc:spChg chg="mod">
          <ac:chgData name="Behague, Sabina" userId="2f9f8379-56ce-455c-81be-d1dc66b28ae7" providerId="ADAL" clId="{93ABA519-A6C2-4F46-B6D3-3DDCA06B4636}" dt="2023-02-09T15:20:18.408" v="1702" actId="20577"/>
          <ac:spMkLst>
            <pc:docMk/>
            <pc:sldMk cId="2775215614" sldId="362"/>
            <ac:spMk id="2" creationId="{F6245169-1799-41CD-B28E-D2D20D16AD73}"/>
          </ac:spMkLst>
        </pc:spChg>
        <pc:spChg chg="mod">
          <ac:chgData name="Behague, Sabina" userId="2f9f8379-56ce-455c-81be-d1dc66b28ae7" providerId="ADAL" clId="{93ABA519-A6C2-4F46-B6D3-3DDCA06B4636}" dt="2023-02-09T15:21:53.591" v="1821" actId="20577"/>
          <ac:spMkLst>
            <pc:docMk/>
            <pc:sldMk cId="2775215614" sldId="362"/>
            <ac:spMk id="6" creationId="{732B16EE-46E9-5A8E-46B1-F94152ADB3D1}"/>
          </ac:spMkLst>
        </pc:spChg>
        <pc:spChg chg="mod">
          <ac:chgData name="Behague, Sabina" userId="2f9f8379-56ce-455c-81be-d1dc66b28ae7" providerId="ADAL" clId="{93ABA519-A6C2-4F46-B6D3-3DDCA06B4636}" dt="2023-02-09T15:21:57.587" v="1827" actId="20577"/>
          <ac:spMkLst>
            <pc:docMk/>
            <pc:sldMk cId="2775215614" sldId="362"/>
            <ac:spMk id="7" creationId="{F46BF4F5-DA1D-ED61-306F-E8E24F89B3B1}"/>
          </ac:spMkLst>
        </pc:spChg>
        <pc:spChg chg="mod">
          <ac:chgData name="Behague, Sabina" userId="2f9f8379-56ce-455c-81be-d1dc66b28ae7" providerId="ADAL" clId="{93ABA519-A6C2-4F46-B6D3-3DDCA06B4636}" dt="2023-02-09T15:21:19.638" v="1805" actId="14100"/>
          <ac:spMkLst>
            <pc:docMk/>
            <pc:sldMk cId="2775215614" sldId="362"/>
            <ac:spMk id="16" creationId="{7EF9F444-652D-626D-94F0-686DE3F451C0}"/>
          </ac:spMkLst>
        </pc:spChg>
      </pc:sldChg>
      <pc:sldChg chg="modSp mod">
        <pc:chgData name="Behague, Sabina" userId="2f9f8379-56ce-455c-81be-d1dc66b28ae7" providerId="ADAL" clId="{93ABA519-A6C2-4F46-B6D3-3DDCA06B4636}" dt="2023-02-09T15:19:26.752" v="1645" actId="27918"/>
        <pc:sldMkLst>
          <pc:docMk/>
          <pc:sldMk cId="991286262" sldId="363"/>
        </pc:sldMkLst>
        <pc:spChg chg="mod">
          <ac:chgData name="Behague, Sabina" userId="2f9f8379-56ce-455c-81be-d1dc66b28ae7" providerId="ADAL" clId="{93ABA519-A6C2-4F46-B6D3-3DDCA06B4636}" dt="2023-02-09T15:18:09.668" v="1636" actId="20577"/>
          <ac:spMkLst>
            <pc:docMk/>
            <pc:sldMk cId="991286262" sldId="363"/>
            <ac:spMk id="2" creationId="{F6245169-1799-41CD-B28E-D2D20D16AD73}"/>
          </ac:spMkLst>
        </pc:spChg>
        <pc:spChg chg="mod">
          <ac:chgData name="Behague, Sabina" userId="2f9f8379-56ce-455c-81be-d1dc66b28ae7" providerId="ADAL" clId="{93ABA519-A6C2-4F46-B6D3-3DDCA06B4636}" dt="2023-02-09T15:18:31.436" v="1639" actId="20577"/>
          <ac:spMkLst>
            <pc:docMk/>
            <pc:sldMk cId="991286262" sldId="363"/>
            <ac:spMk id="3" creationId="{E4FD1E92-5DBC-B105-F246-2355E4FF9A74}"/>
          </ac:spMkLst>
        </pc:spChg>
      </pc:sldChg>
      <pc:sldChg chg="addSp delSp modSp mod">
        <pc:chgData name="Behague, Sabina" userId="2f9f8379-56ce-455c-81be-d1dc66b28ae7" providerId="ADAL" clId="{93ABA519-A6C2-4F46-B6D3-3DDCA06B4636}" dt="2023-02-09T15:24:38.161" v="1913" actId="27918"/>
        <pc:sldMkLst>
          <pc:docMk/>
          <pc:sldMk cId="2506761111" sldId="364"/>
        </pc:sldMkLst>
        <pc:spChg chg="mod">
          <ac:chgData name="Behague, Sabina" userId="2f9f8379-56ce-455c-81be-d1dc66b28ae7" providerId="ADAL" clId="{93ABA519-A6C2-4F46-B6D3-3DDCA06B4636}" dt="2023-02-09T15:22:58.465" v="1881" actId="14100"/>
          <ac:spMkLst>
            <pc:docMk/>
            <pc:sldMk cId="2506761111" sldId="364"/>
            <ac:spMk id="2" creationId="{F6245169-1799-41CD-B28E-D2D20D16AD73}"/>
          </ac:spMkLst>
        </pc:spChg>
        <pc:spChg chg="mod">
          <ac:chgData name="Behague, Sabina" userId="2f9f8379-56ce-455c-81be-d1dc66b28ae7" providerId="ADAL" clId="{93ABA519-A6C2-4F46-B6D3-3DDCA06B4636}" dt="2023-02-09T15:23:26.714" v="1885"/>
          <ac:spMkLst>
            <pc:docMk/>
            <pc:sldMk cId="2506761111" sldId="364"/>
            <ac:spMk id="3" creationId="{E4FD1E92-5DBC-B105-F246-2355E4FF9A74}"/>
          </ac:spMkLst>
        </pc:spChg>
        <pc:spChg chg="mod">
          <ac:chgData name="Behague, Sabina" userId="2f9f8379-56ce-455c-81be-d1dc66b28ae7" providerId="ADAL" clId="{93ABA519-A6C2-4F46-B6D3-3DDCA06B4636}" dt="2023-02-09T15:23:01.682" v="1882" actId="1076"/>
          <ac:spMkLst>
            <pc:docMk/>
            <pc:sldMk cId="2506761111" sldId="364"/>
            <ac:spMk id="6" creationId="{3F277C7A-9756-AEE8-8809-14DD5EAFE31A}"/>
          </ac:spMkLst>
        </pc:spChg>
        <pc:graphicFrameChg chg="mod">
          <ac:chgData name="Behague, Sabina" userId="2f9f8379-56ce-455c-81be-d1dc66b28ae7" providerId="ADAL" clId="{93ABA519-A6C2-4F46-B6D3-3DDCA06B4636}" dt="2023-02-09T15:23:06.657" v="1883"/>
          <ac:graphicFrameMkLst>
            <pc:docMk/>
            <pc:sldMk cId="2506761111" sldId="364"/>
            <ac:graphicFrameMk id="7" creationId="{1CDE4ED1-B73E-3946-9CC6-A801223189A3}"/>
          </ac:graphicFrameMkLst>
        </pc:graphicFrameChg>
        <pc:graphicFrameChg chg="modGraphic">
          <ac:chgData name="Behague, Sabina" userId="2f9f8379-56ce-455c-81be-d1dc66b28ae7" providerId="ADAL" clId="{93ABA519-A6C2-4F46-B6D3-3DDCA06B4636}" dt="2023-02-09T15:23:44.339" v="1905" actId="20577"/>
          <ac:graphicFrameMkLst>
            <pc:docMk/>
            <pc:sldMk cId="2506761111" sldId="364"/>
            <ac:graphicFrameMk id="8" creationId="{46AF1704-09C7-B9B8-336D-1BF341C99174}"/>
          </ac:graphicFrameMkLst>
        </pc:graphicFrameChg>
        <pc:picChg chg="add mod">
          <ac:chgData name="Behague, Sabina" userId="2f9f8379-56ce-455c-81be-d1dc66b28ae7" providerId="ADAL" clId="{93ABA519-A6C2-4F46-B6D3-3DDCA06B4636}" dt="2023-02-09T03:26:07.225" v="54"/>
          <ac:picMkLst>
            <pc:docMk/>
            <pc:sldMk cId="2506761111" sldId="364"/>
            <ac:picMk id="4" creationId="{75E5377C-A5C9-2971-AD37-7A50A50894A3}"/>
          </ac:picMkLst>
        </pc:picChg>
        <pc:picChg chg="del">
          <ac:chgData name="Behague, Sabina" userId="2f9f8379-56ce-455c-81be-d1dc66b28ae7" providerId="ADAL" clId="{93ABA519-A6C2-4F46-B6D3-3DDCA06B4636}" dt="2023-02-09T03:26:06.651" v="53" actId="478"/>
          <ac:picMkLst>
            <pc:docMk/>
            <pc:sldMk cId="2506761111" sldId="364"/>
            <ac:picMk id="5" creationId="{77726C2D-FE14-A926-1FC8-0AA7294EF8AE}"/>
          </ac:picMkLst>
        </pc:picChg>
      </pc:sldChg>
      <pc:sldChg chg="modSp mod">
        <pc:chgData name="Behague, Sabina" userId="2f9f8379-56ce-455c-81be-d1dc66b28ae7" providerId="ADAL" clId="{93ABA519-A6C2-4F46-B6D3-3DDCA06B4636}" dt="2023-02-09T15:26:07.951" v="1957" actId="27918"/>
        <pc:sldMkLst>
          <pc:docMk/>
          <pc:sldMk cId="2057286570" sldId="365"/>
        </pc:sldMkLst>
        <pc:spChg chg="mod">
          <ac:chgData name="Behague, Sabina" userId="2f9f8379-56ce-455c-81be-d1dc66b28ae7" providerId="ADAL" clId="{93ABA519-A6C2-4F46-B6D3-3DDCA06B4636}" dt="2023-02-09T15:25:02.662" v="1937" actId="20577"/>
          <ac:spMkLst>
            <pc:docMk/>
            <pc:sldMk cId="2057286570" sldId="365"/>
            <ac:spMk id="2" creationId="{F6245169-1799-41CD-B28E-D2D20D16AD73}"/>
          </ac:spMkLst>
        </pc:spChg>
        <pc:spChg chg="mod">
          <ac:chgData name="Behague, Sabina" userId="2f9f8379-56ce-455c-81be-d1dc66b28ae7" providerId="ADAL" clId="{93ABA519-A6C2-4F46-B6D3-3DDCA06B4636}" dt="2023-02-09T15:25:27.090" v="1951" actId="20577"/>
          <ac:spMkLst>
            <pc:docMk/>
            <pc:sldMk cId="2057286570" sldId="365"/>
            <ac:spMk id="3" creationId="{E4FD1E92-5DBC-B105-F246-2355E4FF9A74}"/>
          </ac:spMkLst>
        </pc:spChg>
      </pc:sldChg>
      <pc:sldChg chg="modSp mod">
        <pc:chgData name="Behague, Sabina" userId="2f9f8379-56ce-455c-81be-d1dc66b28ae7" providerId="ADAL" clId="{93ABA519-A6C2-4F46-B6D3-3DDCA06B4636}" dt="2023-02-09T12:58:21.368" v="242" actId="113"/>
        <pc:sldMkLst>
          <pc:docMk/>
          <pc:sldMk cId="3316185608" sldId="366"/>
        </pc:sldMkLst>
        <pc:spChg chg="mod">
          <ac:chgData name="Behague, Sabina" userId="2f9f8379-56ce-455c-81be-d1dc66b28ae7" providerId="ADAL" clId="{93ABA519-A6C2-4F46-B6D3-3DDCA06B4636}" dt="2023-02-09T12:58:21.368" v="242" actId="113"/>
          <ac:spMkLst>
            <pc:docMk/>
            <pc:sldMk cId="3316185608" sldId="366"/>
            <ac:spMk id="3" creationId="{7F10B6DC-6AF4-BFD9-E1D5-B98AA266289F}"/>
          </ac:spMkLst>
        </pc:spChg>
        <pc:spChg chg="mod">
          <ac:chgData name="Behague, Sabina" userId="2f9f8379-56ce-455c-81be-d1dc66b28ae7" providerId="ADAL" clId="{93ABA519-A6C2-4F46-B6D3-3DDCA06B4636}" dt="2023-02-09T03:16:25.104" v="22" actId="20577"/>
          <ac:spMkLst>
            <pc:docMk/>
            <pc:sldMk cId="3316185608" sldId="366"/>
            <ac:spMk id="9" creationId="{E690F70B-E368-D7F5-795E-B5139345EF71}"/>
          </ac:spMkLst>
        </pc:spChg>
      </pc:sldChg>
      <pc:sldChg chg="modSp mod">
        <pc:chgData name="Behague, Sabina" userId="2f9f8379-56ce-455c-81be-d1dc66b28ae7" providerId="ADAL" clId="{93ABA519-A6C2-4F46-B6D3-3DDCA06B4636}" dt="2023-02-09T12:57:58.717" v="237" actId="113"/>
        <pc:sldMkLst>
          <pc:docMk/>
          <pc:sldMk cId="2525133421" sldId="367"/>
        </pc:sldMkLst>
        <pc:spChg chg="mod">
          <ac:chgData name="Behague, Sabina" userId="2f9f8379-56ce-455c-81be-d1dc66b28ae7" providerId="ADAL" clId="{93ABA519-A6C2-4F46-B6D3-3DDCA06B4636}" dt="2023-02-09T12:57:58.717" v="237" actId="113"/>
          <ac:spMkLst>
            <pc:docMk/>
            <pc:sldMk cId="2525133421" sldId="367"/>
            <ac:spMk id="3" creationId="{7F10B6DC-6AF4-BFD9-E1D5-B98AA266289F}"/>
          </ac:spMkLst>
        </pc:spChg>
        <pc:spChg chg="mod">
          <ac:chgData name="Behague, Sabina" userId="2f9f8379-56ce-455c-81be-d1dc66b28ae7" providerId="ADAL" clId="{93ABA519-A6C2-4F46-B6D3-3DDCA06B4636}" dt="2023-02-09T03:16:14.413" v="18" actId="20577"/>
          <ac:spMkLst>
            <pc:docMk/>
            <pc:sldMk cId="2525133421" sldId="367"/>
            <ac:spMk id="9" creationId="{E690F70B-E368-D7F5-795E-B5139345EF71}"/>
          </ac:spMkLst>
        </pc:spChg>
      </pc:sldChg>
      <pc:sldChg chg="modSp mod addCm">
        <pc:chgData name="Behague, Sabina" userId="2f9f8379-56ce-455c-81be-d1dc66b28ae7" providerId="ADAL" clId="{93ABA519-A6C2-4F46-B6D3-3DDCA06B4636}" dt="2023-02-09T15:33:35.657" v="2097"/>
        <pc:sldMkLst>
          <pc:docMk/>
          <pc:sldMk cId="1670569309" sldId="368"/>
        </pc:sldMkLst>
        <pc:spChg chg="mod">
          <ac:chgData name="Behague, Sabina" userId="2f9f8379-56ce-455c-81be-d1dc66b28ae7" providerId="ADAL" clId="{93ABA519-A6C2-4F46-B6D3-3DDCA06B4636}" dt="2023-02-09T15:27:41.730" v="1992" actId="20577"/>
          <ac:spMkLst>
            <pc:docMk/>
            <pc:sldMk cId="1670569309" sldId="368"/>
            <ac:spMk id="2" creationId="{F050121B-D4A7-C426-32A4-BF0987433026}"/>
          </ac:spMkLst>
        </pc:spChg>
        <pc:spChg chg="mod">
          <ac:chgData name="Behague, Sabina" userId="2f9f8379-56ce-455c-81be-d1dc66b28ae7" providerId="ADAL" clId="{93ABA519-A6C2-4F46-B6D3-3DDCA06B4636}" dt="2023-02-09T15:32:49.286" v="2095" actId="14100"/>
          <ac:spMkLst>
            <pc:docMk/>
            <pc:sldMk cId="1670569309" sldId="368"/>
            <ac:spMk id="3" creationId="{B6340F88-FDE5-D8FA-4CB8-7065B97BFE6B}"/>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33:35.657" v="2097"/>
              <pc2:cmMkLst xmlns:pc2="http://schemas.microsoft.com/office/powerpoint/2019/9/main/command">
                <pc:docMk/>
                <pc:sldMk cId="1670569309" sldId="368"/>
                <pc2:cmMk id="{DFB35501-BC65-4ABC-9176-8D2D436A1512}"/>
              </pc2:cmMkLst>
            </pc226:cmChg>
          </p:ext>
        </pc:extLst>
      </pc:sldChg>
      <pc:sldChg chg="modSp mod modNotesTx">
        <pc:chgData name="Behague, Sabina" userId="2f9f8379-56ce-455c-81be-d1dc66b28ae7" providerId="ADAL" clId="{93ABA519-A6C2-4F46-B6D3-3DDCA06B4636}" dt="2023-02-09T15:45:22.142" v="2419" actId="20577"/>
        <pc:sldMkLst>
          <pc:docMk/>
          <pc:sldMk cId="2248449903" sldId="369"/>
        </pc:sldMkLst>
        <pc:spChg chg="mod">
          <ac:chgData name="Behague, Sabina" userId="2f9f8379-56ce-455c-81be-d1dc66b28ae7" providerId="ADAL" clId="{93ABA519-A6C2-4F46-B6D3-3DDCA06B4636}" dt="2023-02-09T15:43:00.483" v="2247" actId="20577"/>
          <ac:spMkLst>
            <pc:docMk/>
            <pc:sldMk cId="2248449903" sldId="369"/>
            <ac:spMk id="2" creationId="{F6245169-1799-41CD-B28E-D2D20D16AD73}"/>
          </ac:spMkLst>
        </pc:spChg>
        <pc:spChg chg="mod">
          <ac:chgData name="Behague, Sabina" userId="2f9f8379-56ce-455c-81be-d1dc66b28ae7" providerId="ADAL" clId="{93ABA519-A6C2-4F46-B6D3-3DDCA06B4636}" dt="2023-02-09T15:44:25.357" v="2372" actId="14100"/>
          <ac:spMkLst>
            <pc:docMk/>
            <pc:sldMk cId="2248449903" sldId="369"/>
            <ac:spMk id="3" creationId="{E4FD1E92-5DBC-B105-F246-2355E4FF9A74}"/>
          </ac:spMkLst>
        </pc:spChg>
      </pc:sldChg>
      <pc:sldChg chg="modSp mod addCm modCm modNotesTx">
        <pc:chgData name="Behague, Sabina" userId="2f9f8379-56ce-455c-81be-d1dc66b28ae7" providerId="ADAL" clId="{93ABA519-A6C2-4F46-B6D3-3DDCA06B4636}" dt="2023-02-09T15:49:01.017" v="2583"/>
        <pc:sldMkLst>
          <pc:docMk/>
          <pc:sldMk cId="108823709" sldId="370"/>
        </pc:sldMkLst>
        <pc:spChg chg="mod">
          <ac:chgData name="Behague, Sabina" userId="2f9f8379-56ce-455c-81be-d1dc66b28ae7" providerId="ADAL" clId="{93ABA519-A6C2-4F46-B6D3-3DDCA06B4636}" dt="2023-02-09T15:46:14.645" v="2499" actId="6549"/>
          <ac:spMkLst>
            <pc:docMk/>
            <pc:sldMk cId="108823709" sldId="370"/>
            <ac:spMk id="2" creationId="{F6245169-1799-41CD-B28E-D2D20D16AD73}"/>
          </ac:spMkLst>
        </pc:spChg>
        <pc:spChg chg="mod">
          <ac:chgData name="Behague, Sabina" userId="2f9f8379-56ce-455c-81be-d1dc66b28ae7" providerId="ADAL" clId="{93ABA519-A6C2-4F46-B6D3-3DDCA06B4636}" dt="2023-02-09T15:46:41.740" v="2556" actId="6549"/>
          <ac:spMkLst>
            <pc:docMk/>
            <pc:sldMk cId="108823709" sldId="370"/>
            <ac:spMk id="3" creationId="{E4FD1E92-5DBC-B105-F246-2355E4FF9A74}"/>
          </ac:spMkLst>
        </pc:spChg>
        <pc:extLst>
          <p:ext xmlns:p="http://schemas.openxmlformats.org/presentationml/2006/main" uri="{D6D511B9-2390-475A-947B-AFAB55BFBCF1}">
            <pc226:cmChg xmlns:pc226="http://schemas.microsoft.com/office/powerpoint/2022/06/main/command" chg="add mod">
              <pc226:chgData name="Behague, Sabina" userId="2f9f8379-56ce-455c-81be-d1dc66b28ae7" providerId="ADAL" clId="{93ABA519-A6C2-4F46-B6D3-3DDCA06B4636}" dt="2023-02-09T15:49:01.017" v="2583"/>
              <pc2:cmMkLst xmlns:pc2="http://schemas.microsoft.com/office/powerpoint/2019/9/main/command">
                <pc:docMk/>
                <pc:sldMk cId="108823709" sldId="370"/>
                <pc2:cmMk id="{DF7BAAB5-6D6A-4FB4-9449-FC1A3AB98A3D}"/>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Retard de croissance</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EDSG-I 2000</c:v>
                </c:pt>
                <c:pt idx="1">
                  <c:v>EDSG-II 2012</c:v>
                </c:pt>
                <c:pt idx="2">
                  <c:v>EDSG-II 2019-21</c:v>
                </c:pt>
              </c:strCache>
            </c:strRef>
          </c:cat>
          <c:val>
            <c:numRef>
              <c:f>Sheet1!$B$2:$B$4</c:f>
              <c:numCache>
                <c:formatCode>General</c:formatCode>
                <c:ptCount val="3"/>
                <c:pt idx="0">
                  <c:v>25</c:v>
                </c:pt>
                <c:pt idx="1">
                  <c:v>17</c:v>
                </c:pt>
                <c:pt idx="2" formatCode="0">
                  <c:v>14</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Émaciation</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dLbl>
              <c:idx val="0"/>
              <c:layout>
                <c:manualLayout>
                  <c:x val="-3.7776071875428134E-2"/>
                  <c:y val="1.22984873094055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970-4C98-BE48-CBEABC51BB35}"/>
                </c:ext>
              </c:extLst>
            </c:dLbl>
            <c:dLbl>
              <c:idx val="1"/>
              <c:layout>
                <c:manualLayout>
                  <c:x val="4.4635598748059271E-3"/>
                  <c:y val="-6.067330866102139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970-4C98-BE48-CBEABC51BB35}"/>
                </c:ext>
              </c:extLst>
            </c:dLbl>
            <c:dLbl>
              <c:idx val="2"/>
              <c:layout>
                <c:manualLayout>
                  <c:x val="4.3453989182714294E-2"/>
                  <c:y val="-2.70568373523968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970-4C98-BE48-CBEABC51BB3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EDSG-I 2000</c:v>
                </c:pt>
                <c:pt idx="1">
                  <c:v>EDSG-II 2012</c:v>
                </c:pt>
                <c:pt idx="2">
                  <c:v>EDSG-II 2019-21</c:v>
                </c:pt>
              </c:strCache>
            </c:strRef>
          </c:cat>
          <c:val>
            <c:numRef>
              <c:f>Sheet1!$C$2:$C$4</c:f>
              <c:numCache>
                <c:formatCode>General</c:formatCode>
                <c:ptCount val="3"/>
                <c:pt idx="0">
                  <c:v>4</c:v>
                </c:pt>
                <c:pt idx="1">
                  <c:v>3</c:v>
                </c:pt>
                <c:pt idx="2">
                  <c:v>3</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Insuffisance pondérale</c:v>
                </c:pt>
              </c:strCache>
            </c:strRef>
          </c:tx>
          <c:spPr>
            <a:ln w="38100" cap="rnd">
              <a:solidFill>
                <a:schemeClr val="accent3"/>
              </a:solidFill>
              <a:round/>
            </a:ln>
            <a:effectLst/>
          </c:spPr>
          <c:marker>
            <c:symbol val="triangle"/>
            <c:size val="5"/>
            <c:spPr>
              <a:solidFill>
                <a:schemeClr val="accent3"/>
              </a:solidFill>
              <a:ln w="38100">
                <a:solidFill>
                  <a:schemeClr val="accent3"/>
                </a:solidFill>
              </a:ln>
              <a:effectLst/>
            </c:spPr>
          </c:marker>
          <c:dLbls>
            <c:dLbl>
              <c:idx val="1"/>
              <c:layout>
                <c:manualLayout>
                  <c:x val="-3.9400673096590982E-2"/>
                  <c:y val="-4.27989672171178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970-4C98-BE48-CBEABC51BB35}"/>
                </c:ext>
              </c:extLst>
            </c:dLbl>
            <c:dLbl>
              <c:idx val="2"/>
              <c:layout>
                <c:manualLayout>
                  <c:x val="1.2586565980620171E-2"/>
                  <c:y val="-5.06700321494784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970-4C98-BE48-CBEABC51BB35}"/>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EDSG-I 2000</c:v>
                </c:pt>
                <c:pt idx="1">
                  <c:v>EDSG-II 2012</c:v>
                </c:pt>
                <c:pt idx="2">
                  <c:v>EDSG-II 2019-21</c:v>
                </c:pt>
              </c:strCache>
            </c:strRef>
          </c:cat>
          <c:val>
            <c:numRef>
              <c:f>Sheet1!$D$2:$D$4</c:f>
              <c:numCache>
                <c:formatCode>General</c:formatCode>
                <c:ptCount val="3"/>
                <c:pt idx="0" formatCode="0">
                  <c:v>8</c:v>
                </c:pt>
                <c:pt idx="1">
                  <c:v>6</c:v>
                </c:pt>
                <c:pt idx="2">
                  <c:v>5</c:v>
                </c:pt>
              </c:numCache>
            </c:numRef>
          </c:val>
          <c:smooth val="0"/>
          <c:extLst>
            <c:ext xmlns:c16="http://schemas.microsoft.com/office/drawing/2014/chart" uri="{C3380CC4-5D6E-409C-BE32-E72D297353CC}">
              <c16:uniqueId val="{00000000-92AB-490F-91B3-D0DE285BD5A6}"/>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8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4421466498571558"/>
          <c:y val="1.031853778424862E-2"/>
          <c:w val="0.45455520604078542"/>
          <c:h val="0.9748824596160080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5"/>
              </a:solidFill>
              <a:ln>
                <a:noFill/>
              </a:ln>
              <a:effectLst/>
            </c:spPr>
            <c:extLst>
              <c:ext xmlns:c16="http://schemas.microsoft.com/office/drawing/2014/chart" uri="{C3380CC4-5D6E-409C-BE32-E72D297353CC}">
                <c16:uniqueId val="{0000000C-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Allaitement prolongé à 2 ans</c:v>
                </c:pt>
                <c:pt idx="1">
                  <c:v>Allaitement prolongé à 1 an</c:v>
                </c:pt>
                <c:pt idx="2">
                  <c:v>Nourri à la fois au lait maternel et aux autres laits (0–5 mois)</c:v>
                </c:pt>
                <c:pt idx="3">
                  <c:v>Allaitement prédominant (0–5 mois)</c:v>
                </c:pt>
                <c:pt idx="4">
                  <c:v>Introduction d’aliments solides, semi-solides ou mous (6–8 mois)</c:v>
                </c:pt>
                <c:pt idx="5">
                  <c:v>Allaitement à l’âge approprié (0–23 mois)</c:v>
                </c:pt>
                <c:pt idx="6">
                  <c:v>Nourri au biberon (0–23 mois)</c:v>
                </c:pt>
              </c:strCache>
            </c:strRef>
          </c:cat>
          <c:val>
            <c:numRef>
              <c:f>Sheet1!$B$2:$B$8</c:f>
              <c:numCache>
                <c:formatCode>General</c:formatCode>
                <c:ptCount val="7"/>
                <c:pt idx="0">
                  <c:v>8</c:v>
                </c:pt>
                <c:pt idx="1">
                  <c:v>30</c:v>
                </c:pt>
                <c:pt idx="2">
                  <c:v>56</c:v>
                </c:pt>
                <c:pt idx="3">
                  <c:v>31</c:v>
                </c:pt>
                <c:pt idx="4">
                  <c:v>82</c:v>
                </c:pt>
                <c:pt idx="5">
                  <c:v>29</c:v>
                </c:pt>
                <c:pt idx="6">
                  <c:v>48</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771257147913999E-2"/>
          <c:w val="0.95416666666666672"/>
          <c:h val="0.85623863371055375"/>
        </c:manualLayout>
      </c:layout>
      <c:barChart>
        <c:barDir val="col"/>
        <c:grouping val="clustered"/>
        <c:varyColors val="0"/>
        <c:ser>
          <c:idx val="0"/>
          <c:order val="0"/>
          <c:tx>
            <c:strRef>
              <c:f>Sheet1!$A$2</c:f>
              <c:strCache>
                <c:ptCount val="1"/>
                <c:pt idx="0">
                  <c:v>Gabon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3-1E1F-464B-83A9-C00DCE1B140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Gabon</c:v>
                </c:pt>
                <c:pt idx="1">
                  <c:v>Port-Gentil/Libreville</c:v>
                </c:pt>
                <c:pt idx="2">
                  <c:v>Autre villes</c:v>
                </c:pt>
                <c:pt idx="3">
                  <c:v>Rural</c:v>
                </c:pt>
              </c:strCache>
            </c:strRef>
          </c:cat>
          <c:val>
            <c:numRef>
              <c:f>Sheet1!$B$2:$B$5</c:f>
              <c:numCache>
                <c:formatCode>General</c:formatCode>
                <c:ptCount val="4"/>
                <c:pt idx="0">
                  <c:v>6</c:v>
                </c:pt>
                <c:pt idx="1">
                  <c:v>3</c:v>
                </c:pt>
                <c:pt idx="3">
                  <c:v>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2.6298013786338992E-2"/>
          <c:w val="0.95416666666666672"/>
          <c:h val="0.79234852736833494"/>
        </c:manualLayout>
      </c:layout>
      <c:barChart>
        <c:barDir val="col"/>
        <c:grouping val="clustered"/>
        <c:varyColors val="0"/>
        <c:ser>
          <c:idx val="0"/>
          <c:order val="0"/>
          <c:tx>
            <c:strRef>
              <c:f>Sheet1!$A$2</c:f>
              <c:strCache>
                <c:ptCount val="1"/>
                <c:pt idx="0">
                  <c:v>Anémie
(&lt;11.0 g/dl) </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697D-4509-A09E-41A9F553532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
(&lt;11.0 g/dl) </c:v>
                </c:pt>
                <c:pt idx="1">
                  <c:v>Légère
(10.0-10.9 g/dl)</c:v>
                </c:pt>
                <c:pt idx="2">
                  <c:v>Modérée
(7.0-9.9 g/dl)</c:v>
                </c:pt>
                <c:pt idx="3">
                  <c:v>Sévère
(&lt;7.0 g/dl)</c:v>
                </c:pt>
              </c:strCache>
            </c:strRef>
          </c:cat>
          <c:val>
            <c:numRef>
              <c:f>Sheet1!$B$2:$B$5</c:f>
              <c:numCache>
                <c:formatCode>General</c:formatCode>
                <c:ptCount val="4"/>
                <c:pt idx="0">
                  <c:v>68</c:v>
                </c:pt>
                <c:pt idx="1">
                  <c:v>32</c:v>
                </c:pt>
                <c:pt idx="2">
                  <c:v>35</c:v>
                </c:pt>
                <c:pt idx="3">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80914704503E-2"/>
          <c:y val="7.8710649323604887E-2"/>
          <c:w val="0.9608888888888889"/>
          <c:h val="0.81127376142285723"/>
        </c:manualLayout>
      </c:layout>
      <c:lineChart>
        <c:grouping val="standard"/>
        <c:varyColors val="0"/>
        <c:ser>
          <c:idx val="0"/>
          <c:order val="0"/>
          <c:tx>
            <c:strRef>
              <c:f>Sheet1!$B$1</c:f>
              <c:strCache>
                <c:ptCount val="1"/>
                <c:pt idx="0">
                  <c:v>Enfants</c:v>
                </c:pt>
              </c:strCache>
            </c:strRef>
          </c:tx>
          <c:spPr>
            <a:ln w="38100" cap="rnd">
              <a:solidFill>
                <a:schemeClr val="accent3">
                  <a:lumMod val="50000"/>
                </a:schemeClr>
              </a:solidFill>
              <a:round/>
            </a:ln>
            <a:effectLst/>
          </c:spPr>
          <c:marker>
            <c:symbol val="circle"/>
            <c:size val="5"/>
            <c:spPr>
              <a:solidFill>
                <a:schemeClr val="accent3">
                  <a:lumMod val="50000"/>
                </a:schemeClr>
              </a:solidFill>
              <a:ln w="38100">
                <a:solidFill>
                  <a:schemeClr val="accent3">
                    <a:lumMod val="50000"/>
                  </a:schemeClr>
                </a:solidFill>
              </a:ln>
              <a:effectLst/>
            </c:spPr>
          </c:marker>
          <c:dLbls>
            <c:dLbl>
              <c:idx val="1"/>
              <c:layout>
                <c:manualLayout>
                  <c:x val="-8.0523412834265284E-2"/>
                  <c:y val="-6.9035850324986145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5.9597423510466992E-2"/>
                      <c:h val="6.7232116258727895E-2"/>
                    </c:manualLayout>
                  </c15:layout>
                </c:ext>
                <c:ext xmlns:c16="http://schemas.microsoft.com/office/drawing/2014/chart" uri="{C3380CC4-5D6E-409C-BE32-E72D297353CC}">
                  <c16:uniqueId val="{00000001-E0E3-4DAD-B87E-C79009FBEE2A}"/>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EDSG-II 2012</c:v>
                </c:pt>
                <c:pt idx="1">
                  <c:v>EDSG-III 2019-21</c:v>
                </c:pt>
              </c:strCache>
            </c:strRef>
          </c:cat>
          <c:val>
            <c:numRef>
              <c:f>Sheet1!$B$2:$B$3</c:f>
              <c:numCache>
                <c:formatCode>General</c:formatCode>
                <c:ptCount val="2"/>
                <c:pt idx="0">
                  <c:v>60</c:v>
                </c:pt>
                <c:pt idx="1">
                  <c:v>68</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Femmes</c:v>
                </c:pt>
              </c:strCache>
            </c:strRef>
          </c:tx>
          <c:spPr>
            <a:ln w="38100" cap="rnd">
              <a:solidFill>
                <a:schemeClr val="accent1"/>
              </a:solidFill>
              <a:round/>
            </a:ln>
            <a:effectLst/>
          </c:spPr>
          <c:marker>
            <c:symbol val="circle"/>
            <c:size val="7"/>
            <c:spPr>
              <a:solidFill>
                <a:schemeClr val="accent1"/>
              </a:solidFill>
              <a:ln w="9525">
                <a:solidFill>
                  <a:schemeClr val="accent1"/>
                </a:solidFill>
              </a:ln>
              <a:effectLst/>
            </c:spPr>
          </c:marker>
          <c:dLbls>
            <c:dLbl>
              <c:idx val="0"/>
              <c:layout>
                <c:manualLayout>
                  <c:x val="-4.0265763880964187E-2"/>
                  <c:y val="-7.95306035681335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0E3-4DAD-B87E-C79009FBEE2A}"/>
                </c:ext>
              </c:extLst>
            </c:dLbl>
            <c:dLbl>
              <c:idx val="1"/>
              <c:layout>
                <c:manualLayout>
                  <c:x val="6.4331089048651523E-3"/>
                  <c:y val="-9.26490451220676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0E3-4DAD-B87E-C79009FBEE2A}"/>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EDSG-II 2012</c:v>
                </c:pt>
                <c:pt idx="1">
                  <c:v>EDSG-III 2019-21</c:v>
                </c:pt>
              </c:strCache>
            </c:strRef>
          </c:cat>
          <c:val>
            <c:numRef>
              <c:f>Sheet1!$C$2:$C$3</c:f>
              <c:numCache>
                <c:formatCode>General</c:formatCode>
                <c:ptCount val="2"/>
                <c:pt idx="0">
                  <c:v>61</c:v>
                </c:pt>
                <c:pt idx="1">
                  <c:v>65</c:v>
                </c:pt>
              </c:numCache>
            </c:numRef>
          </c:val>
          <c:smooth val="0"/>
          <c:extLst>
            <c:ext xmlns:c16="http://schemas.microsoft.com/office/drawing/2014/chart" uri="{C3380CC4-5D6E-409C-BE32-E72D297353CC}">
              <c16:uniqueId val="{00000000-31E7-4737-AAF9-CB33AA2649CC}"/>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154227730193849E-2"/>
          <c:y val="7.9399689775550022E-2"/>
          <c:w val="0.96691542482966519"/>
          <c:h val="0.81368928113237282"/>
        </c:manualLayout>
      </c:layout>
      <c:barChart>
        <c:barDir val="col"/>
        <c:grouping val="clustered"/>
        <c:varyColors val="0"/>
        <c:ser>
          <c:idx val="0"/>
          <c:order val="0"/>
          <c:tx>
            <c:strRef>
              <c:f>Sheet1!$B$1</c:f>
              <c:strCache>
                <c:ptCount val="1"/>
                <c:pt idx="0">
                  <c:v>Enceinte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c:v>
                </c:pt>
                <c:pt idx="1">
                  <c:v>Légère</c:v>
                </c:pt>
                <c:pt idx="2">
                  <c:v>Modérée</c:v>
                </c:pt>
                <c:pt idx="3">
                  <c:v>Sévère</c:v>
                </c:pt>
              </c:strCache>
            </c:strRef>
          </c:cat>
          <c:val>
            <c:numRef>
              <c:f>Sheet1!$B$2:$B$5</c:f>
              <c:numCache>
                <c:formatCode>General</c:formatCode>
                <c:ptCount val="4"/>
                <c:pt idx="0">
                  <c:v>65</c:v>
                </c:pt>
                <c:pt idx="1">
                  <c:v>27</c:v>
                </c:pt>
                <c:pt idx="2">
                  <c:v>34</c:v>
                </c:pt>
                <c:pt idx="3">
                  <c:v>4</c:v>
                </c:pt>
              </c:numCache>
            </c:numRef>
          </c:val>
          <c:extLst>
            <c:ext xmlns:c16="http://schemas.microsoft.com/office/drawing/2014/chart" uri="{C3380CC4-5D6E-409C-BE32-E72D297353CC}">
              <c16:uniqueId val="{00000000-BF43-4728-95B4-93AF2E8F2EE4}"/>
            </c:ext>
          </c:extLst>
        </c:ser>
        <c:ser>
          <c:idx val="1"/>
          <c:order val="1"/>
          <c:tx>
            <c:strRef>
              <c:f>Sheet1!$C$1</c:f>
              <c:strCache>
                <c:ptCount val="1"/>
                <c:pt idx="0">
                  <c:v>Non enceinte</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c:v>
                </c:pt>
                <c:pt idx="1">
                  <c:v>Légère</c:v>
                </c:pt>
                <c:pt idx="2">
                  <c:v>Modérée</c:v>
                </c:pt>
                <c:pt idx="3">
                  <c:v>Sévère</c:v>
                </c:pt>
              </c:strCache>
            </c:strRef>
          </c:cat>
          <c:val>
            <c:numRef>
              <c:f>Sheet1!$C$2:$C$5</c:f>
              <c:numCache>
                <c:formatCode>General</c:formatCode>
                <c:ptCount val="4"/>
                <c:pt idx="0">
                  <c:v>65</c:v>
                </c:pt>
                <c:pt idx="1">
                  <c:v>27</c:v>
                </c:pt>
                <c:pt idx="2">
                  <c:v>34</c:v>
                </c:pt>
                <c:pt idx="3">
                  <c:v>4</c:v>
                </c:pt>
              </c:numCache>
            </c:numRef>
          </c:val>
          <c:extLst>
            <c:ext xmlns:c16="http://schemas.microsoft.com/office/drawing/2014/chart" uri="{C3380CC4-5D6E-409C-BE32-E72D297353CC}">
              <c16:uniqueId val="{00000001-BF43-4728-95B4-93AF2E8F2EE4}"/>
            </c:ext>
          </c:extLst>
        </c:ser>
        <c:dLbls>
          <c:dLblPos val="outEnd"/>
          <c:showLegendKey val="0"/>
          <c:showVal val="1"/>
          <c:showCatName val="0"/>
          <c:showSerName val="0"/>
          <c:showPercent val="0"/>
          <c:showBubbleSize val="0"/>
        </c:dLbls>
        <c:gapWidth val="100"/>
        <c:overlap val="-5"/>
        <c:axId val="223724927"/>
        <c:axId val="223736159"/>
      </c:barChart>
      <c:catAx>
        <c:axId val="22372492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23736159"/>
        <c:crosses val="autoZero"/>
        <c:auto val="1"/>
        <c:lblAlgn val="ctr"/>
        <c:lblOffset val="100"/>
        <c:noMultiLvlLbl val="0"/>
      </c:catAx>
      <c:valAx>
        <c:axId val="223736159"/>
        <c:scaling>
          <c:orientation val="minMax"/>
          <c:max val="80"/>
        </c:scaling>
        <c:delete val="1"/>
        <c:axPos val="l"/>
        <c:numFmt formatCode="General" sourceLinked="1"/>
        <c:majorTickMark val="none"/>
        <c:minorTickMark val="none"/>
        <c:tickLblPos val="nextTo"/>
        <c:crossAx val="223724927"/>
        <c:crosses val="autoZero"/>
        <c:crossBetween val="between"/>
      </c:valAx>
      <c:spPr>
        <a:noFill/>
        <a:ln>
          <a:noFill/>
        </a:ln>
        <a:effectLst/>
      </c:spPr>
    </c:plotArea>
    <c:legend>
      <c:legendPos val="t"/>
      <c:layout>
        <c:manualLayout>
          <c:xMode val="edge"/>
          <c:yMode val="edge"/>
          <c:x val="0.27693626687803496"/>
          <c:y val="2.1294220553904545E-3"/>
          <c:w val="0.43916215541414061"/>
          <c:h val="7.7485198570537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2.6298013786338992E-2"/>
          <c:w val="0.95416666666666672"/>
          <c:h val="0.79234852736833494"/>
        </c:manualLayout>
      </c:layout>
      <c:barChart>
        <c:barDir val="col"/>
        <c:grouping val="clustered"/>
        <c:varyColors val="0"/>
        <c:ser>
          <c:idx val="0"/>
          <c:order val="0"/>
          <c:tx>
            <c:strRef>
              <c:f>Sheet1!$A$2</c:f>
              <c:strCache>
                <c:ptCount val="1"/>
                <c:pt idx="0">
                  <c:v>Anémie
(&lt;13.0 g/dl) </c:v>
                </c:pt>
              </c:strCache>
            </c:strRef>
          </c:tx>
          <c:spPr>
            <a:solidFill>
              <a:schemeClr val="accent5"/>
            </a:solidFill>
            <a:ln>
              <a:noFill/>
            </a:ln>
            <a:effectLst/>
          </c:spPr>
          <c:invertIfNegative val="0"/>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Anémie
(&lt;13.0 g/dl) </c:v>
                </c:pt>
              </c:strCache>
            </c:strRef>
          </c:cat>
          <c:val>
            <c:numRef>
              <c:f>Sheet1!$B$2:$B$2</c:f>
              <c:numCache>
                <c:formatCode>General</c:formatCode>
                <c:ptCount val="1"/>
                <c:pt idx="0">
                  <c:v>26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135655537838568E-3"/>
          <c:y val="8.9069498281710846E-2"/>
          <c:w val="0.99415744743806811"/>
          <c:h val="0.57776627550594728"/>
        </c:manualLayout>
      </c:layout>
      <c:barChart>
        <c:barDir val="col"/>
        <c:grouping val="clustered"/>
        <c:varyColors val="0"/>
        <c:ser>
          <c:idx val="0"/>
          <c:order val="0"/>
          <c:tx>
            <c:strRef>
              <c:f>Sheet1!$A$2</c:f>
              <c:strCache>
                <c:ptCount val="1"/>
                <c:pt idx="0">
                  <c:v>Fer, en sirop ou en comprimés
dans les 12 derniers mois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AA04-4D38-86A0-DBB3EF858D9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AA04-4D38-86A0-DBB3EF858D9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AA04-4D38-86A0-DBB3EF858D9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AA04-4D38-86A0-DBB3EF858D9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Fer, en sirop ou en comprimés
dans les 12 derniers mois</c:v>
                </c:pt>
                <c:pt idx="1">
                  <c:v>Micronutriments multiples en poudre 
dans les 12 dermiers mois</c:v>
                </c:pt>
                <c:pt idx="2">
                  <c:v>Suppléments contenant du fer 
dans les 12 derniers mois</c:v>
                </c:pt>
                <c:pt idx="3">
                  <c:v>Suppléments de vitamine A 
dans les 6 derniers mois</c:v>
                </c:pt>
                <c:pt idx="5">
                  <c:v>Médicaments pour le déparasitage
 dans les 6 derniers mois</c:v>
                </c:pt>
              </c:strCache>
            </c:strRef>
          </c:cat>
          <c:val>
            <c:numRef>
              <c:f>Sheet1!$B$2:$B$7</c:f>
              <c:numCache>
                <c:formatCode>General</c:formatCode>
                <c:ptCount val="6"/>
                <c:pt idx="0">
                  <c:v>40</c:v>
                </c:pt>
                <c:pt idx="1">
                  <c:v>30</c:v>
                </c:pt>
                <c:pt idx="2">
                  <c:v>7</c:v>
                </c:pt>
                <c:pt idx="3">
                  <c:v>3</c:v>
                </c:pt>
                <c:pt idx="5">
                  <c:v>6</c:v>
                </c:pt>
              </c:numCache>
            </c:numRef>
          </c:val>
          <c:extLst>
            <c:ext xmlns:c16="http://schemas.microsoft.com/office/drawing/2014/chart" uri="{C3380CC4-5D6E-409C-BE32-E72D297353CC}">
              <c16:uniqueId val="{00000008-AA04-4D38-86A0-DBB3EF858D9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80158472240809453"/>
          <c:h val="0.84639590953676536"/>
        </c:manualLayout>
      </c:layout>
      <c:barChart>
        <c:barDir val="bar"/>
        <c:grouping val="percentStacked"/>
        <c:varyColors val="0"/>
        <c:ser>
          <c:idx val="0"/>
          <c:order val="0"/>
          <c:tx>
            <c:strRef>
              <c:f>Sheet1!$B$1</c:f>
              <c:strCache>
                <c:ptCount val="1"/>
                <c:pt idx="0">
                  <c:v>Maigreur légère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20-29 ans</c:v>
                </c:pt>
              </c:strCache>
            </c:strRef>
          </c:cat>
          <c:val>
            <c:numRef>
              <c:f>Sheet1!$B$2:$B$3</c:f>
              <c:numCache>
                <c:formatCode>General</c:formatCode>
                <c:ptCount val="2"/>
                <c:pt idx="0">
                  <c:v>16</c:v>
                </c:pt>
                <c:pt idx="1">
                  <c:v>6</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Maigreur modérée et sévère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20-29 ans</c:v>
                </c:pt>
              </c:strCache>
            </c:strRef>
          </c:cat>
          <c:val>
            <c:numRef>
              <c:f>Sheet1!$C$2:$C$3</c:f>
              <c:numCache>
                <c:formatCode>General</c:formatCode>
                <c:ptCount val="2"/>
                <c:pt idx="0">
                  <c:v>5</c:v>
                </c:pt>
                <c:pt idx="1">
                  <c:v>3</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Normal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20-29 ans</c:v>
                </c:pt>
              </c:strCache>
            </c:strRef>
          </c:cat>
          <c:val>
            <c:numRef>
              <c:f>Sheet1!$D$2:$D$3</c:f>
              <c:numCache>
                <c:formatCode>0</c:formatCode>
                <c:ptCount val="2"/>
                <c:pt idx="0">
                  <c:v>61</c:v>
                </c:pt>
                <c:pt idx="1">
                  <c:v>53</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Surpoids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20-29 ans</c:v>
                </c:pt>
              </c:strCache>
            </c:strRef>
          </c:cat>
          <c:val>
            <c:numRef>
              <c:f>Sheet1!$E$2:$E$3</c:f>
              <c:numCache>
                <c:formatCode>General</c:formatCode>
                <c:ptCount val="2"/>
                <c:pt idx="0">
                  <c:v>11</c:v>
                </c:pt>
                <c:pt idx="1">
                  <c:v>23</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Obèse</c:v>
                </c:pt>
              </c:strCache>
            </c:strRef>
          </c:tx>
          <c:spPr>
            <a:solidFill>
              <a:schemeClr val="accent5"/>
            </a:solidFill>
            <a:ln>
              <a:noFill/>
            </a:ln>
            <a:effectLst/>
          </c:spPr>
          <c:invertIfNegative val="0"/>
          <c:dLbls>
            <c:dLbl>
              <c:idx val="1"/>
              <c:layout>
                <c:manualLayout>
                  <c:x val="7.6628343243327892E-3"/>
                  <c:y val="1.036159308269836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20-29 ans</c:v>
                </c:pt>
              </c:strCache>
            </c:strRef>
          </c:cat>
          <c:val>
            <c:numRef>
              <c:f>Sheet1!$F$2:$F$3</c:f>
              <c:numCache>
                <c:formatCode>General</c:formatCode>
                <c:ptCount val="2"/>
                <c:pt idx="0">
                  <c:v>6</c:v>
                </c:pt>
                <c:pt idx="1">
                  <c:v>16</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3.3712126743038369E-2"/>
          <c:y val="1.5542389624047545E-2"/>
          <c:w val="0.96169439627183184"/>
          <c:h val="0.1183714104881758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602512056235185E-2"/>
          <c:w val="0.95416666666666672"/>
          <c:h val="0.83940735089774687"/>
        </c:manualLayout>
      </c:layout>
      <c:barChart>
        <c:barDir val="col"/>
        <c:grouping val="clustered"/>
        <c:varyColors val="0"/>
        <c:ser>
          <c:idx val="0"/>
          <c:order val="0"/>
          <c:tx>
            <c:strRef>
              <c:f>Sheet1!$A$2</c:f>
              <c:strCache>
                <c:ptCount val="1"/>
                <c:pt idx="0">
                  <c:v>Gabon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3-77B9-46A0-83D2-AFD67F4C7DDE}"/>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Gabon</c:v>
                </c:pt>
                <c:pt idx="1">
                  <c:v>Port-Gentil/Libreville</c:v>
                </c:pt>
                <c:pt idx="2">
                  <c:v>Autres villes</c:v>
                </c:pt>
                <c:pt idx="3">
                  <c:v>Rural</c:v>
                </c:pt>
              </c:strCache>
            </c:strRef>
          </c:cat>
          <c:val>
            <c:numRef>
              <c:f>Sheet1!$B$2:$B$5</c:f>
              <c:numCache>
                <c:formatCode>General</c:formatCode>
                <c:ptCount val="4"/>
                <c:pt idx="0">
                  <c:v>57</c:v>
                </c:pt>
                <c:pt idx="1">
                  <c:v>68</c:v>
                </c:pt>
                <c:pt idx="3">
                  <c:v>50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52422379737431E-3"/>
          <c:y val="0.12617435323589404"/>
          <c:w val="0.9653211676911444"/>
          <c:h val="0.74552523173855612"/>
        </c:manualLayout>
      </c:layout>
      <c:barChart>
        <c:barDir val="col"/>
        <c:grouping val="clustered"/>
        <c:varyColors val="0"/>
        <c:ser>
          <c:idx val="0"/>
          <c:order val="0"/>
          <c:tx>
            <c:strRef>
              <c:f>Sheet1!$B$1</c:f>
              <c:strCache>
                <c:ptCount val="1"/>
                <c:pt idx="0">
                  <c:v>Gabon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Sheet1!$B$2:$B$3</c:f>
              <c:numCache>
                <c:formatCode>General</c:formatCode>
                <c:ptCount val="2"/>
                <c:pt idx="0">
                  <c:v>63</c:v>
                </c:pt>
                <c:pt idx="1">
                  <c:v>33</c:v>
                </c:pt>
              </c:numCache>
            </c:numRef>
          </c:val>
          <c:extLst>
            <c:ext xmlns:c16="http://schemas.microsoft.com/office/drawing/2014/chart" uri="{C3380CC4-5D6E-409C-BE32-E72D297353CC}">
              <c16:uniqueId val="{00000000-4FBD-46C6-ACCC-C61D8E8CCDAB}"/>
            </c:ext>
          </c:extLst>
        </c:ser>
        <c:ser>
          <c:idx val="1"/>
          <c:order val="1"/>
          <c:tx>
            <c:strRef>
              <c:f>Sheet1!$C$1</c:f>
              <c:strCache>
                <c:ptCount val="1"/>
                <c:pt idx="0">
                  <c:v>Port-Gentil/Libreville</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Sheet1!$C$2:$C$3</c:f>
              <c:numCache>
                <c:formatCode>General</c:formatCode>
                <c:ptCount val="2"/>
                <c:pt idx="0">
                  <c:v>70</c:v>
                </c:pt>
                <c:pt idx="1">
                  <c:v>35</c:v>
                </c:pt>
              </c:numCache>
            </c:numRef>
          </c:val>
          <c:extLst>
            <c:ext xmlns:c16="http://schemas.microsoft.com/office/drawing/2014/chart" uri="{C3380CC4-5D6E-409C-BE32-E72D297353CC}">
              <c16:uniqueId val="{00000001-4FBD-46C6-ACCC-C61D8E8CCDAB}"/>
            </c:ext>
          </c:extLst>
        </c:ser>
        <c:ser>
          <c:idx val="2"/>
          <c:order val="2"/>
          <c:tx>
            <c:strRef>
              <c:f>Sheet1!$E$1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Sheet1!$E$2:$E$3</c:f>
              <c:numCache>
                <c:formatCode>General</c:formatCode>
                <c:ptCount val="2"/>
                <c:pt idx="0">
                  <c:v>58</c:v>
                </c:pt>
                <c:pt idx="1">
                  <c:v>32</c:v>
                </c:pt>
              </c:numCache>
            </c:numRef>
          </c:val>
          <c:extLst>
            <c:ext xmlns:c16="http://schemas.microsoft.com/office/drawing/2014/chart" uri="{C3380CC4-5D6E-409C-BE32-E72D297353CC}">
              <c16:uniqueId val="{00000002-4FBD-46C6-ACCC-C61D8E8CCDAB}"/>
            </c:ext>
          </c:extLst>
        </c:ser>
        <c:dLbls>
          <c:dLblPos val="outEnd"/>
          <c:showLegendKey val="0"/>
          <c:showVal val="1"/>
          <c:showCatName val="0"/>
          <c:showSerName val="0"/>
          <c:showPercent val="0"/>
          <c:showBubbleSize val="0"/>
        </c:dLbls>
        <c:gapWidth val="100"/>
        <c:overlap val="-5"/>
        <c:axId val="1831435136"/>
        <c:axId val="1831426400"/>
      </c:barChart>
      <c:catAx>
        <c:axId val="1831435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831426400"/>
        <c:crosses val="autoZero"/>
        <c:auto val="1"/>
        <c:lblAlgn val="ctr"/>
        <c:lblOffset val="100"/>
        <c:noMultiLvlLbl val="0"/>
      </c:catAx>
      <c:valAx>
        <c:axId val="1831426400"/>
        <c:scaling>
          <c:orientation val="minMax"/>
          <c:max val="100"/>
        </c:scaling>
        <c:delete val="1"/>
        <c:axPos val="l"/>
        <c:numFmt formatCode="General" sourceLinked="1"/>
        <c:majorTickMark val="none"/>
        <c:minorTickMark val="none"/>
        <c:tickLblPos val="nextTo"/>
        <c:crossAx val="18314351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5.7655184063268951E-2"/>
          <c:w val="0.99925520170099058"/>
          <c:h val="0.85111573461668855"/>
        </c:manualLayout>
      </c:layout>
      <c:barChart>
        <c:barDir val="col"/>
        <c:grouping val="clustered"/>
        <c:varyColors val="0"/>
        <c:ser>
          <c:idx val="0"/>
          <c:order val="0"/>
          <c:tx>
            <c:strRef>
              <c:f>Sheet1!$A$2</c:f>
              <c:strCache>
                <c:ptCount val="1"/>
                <c:pt idx="0">
                  <c:v>Féminin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13</c:v>
                </c:pt>
                <c:pt idx="1">
                  <c:v>4</c:v>
                </c:pt>
                <c:pt idx="2">
                  <c:v>5</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Masculin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16</c:v>
                </c:pt>
                <c:pt idx="1">
                  <c:v>3</c:v>
                </c:pt>
                <c:pt idx="2">
                  <c:v>5</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2.3529847696373597E-2"/>
          <c:w val="0.95416666666666672"/>
          <c:h val="0.84482532762989393"/>
        </c:manualLayout>
      </c:layout>
      <c:barChart>
        <c:barDir val="col"/>
        <c:grouping val="clustered"/>
        <c:varyColors val="0"/>
        <c:ser>
          <c:idx val="0"/>
          <c:order val="0"/>
          <c:tx>
            <c:strRef>
              <c:f>Sheet1!$A$2</c:f>
              <c:strCache>
                <c:ptCount val="1"/>
                <c:pt idx="0">
                  <c:v>Aucun</c:v>
                </c:pt>
              </c:strCache>
            </c:strRef>
          </c:tx>
          <c:spPr>
            <a:solidFill>
              <a:schemeClr val="accent2">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16</c:v>
                </c:pt>
                <c:pt idx="1">
                  <c:v>5</c:v>
                </c:pt>
                <c:pt idx="2">
                  <c:v>6</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Primaire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19</c:v>
                </c:pt>
                <c:pt idx="1">
                  <c:v>4</c:v>
                </c:pt>
                <c:pt idx="2">
                  <c:v>2</c:v>
                </c:pt>
              </c:numCache>
            </c:numRef>
          </c:val>
          <c:extLst>
            <c:ext xmlns:c16="http://schemas.microsoft.com/office/drawing/2014/chart" uri="{C3380CC4-5D6E-409C-BE32-E72D297353CC}">
              <c16:uniqueId val="{00000000-0E04-4587-9065-263B9A34AA9C}"/>
            </c:ext>
          </c:extLst>
        </c:ser>
        <c:ser>
          <c:idx val="2"/>
          <c:order val="2"/>
          <c:tx>
            <c:strRef>
              <c:f>Sheet1!$A$4</c:f>
              <c:strCache>
                <c:ptCount val="1"/>
                <c:pt idx="0">
                  <c:v>Secondaire 1er cycle</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Sheet1!$B$4:$D$4</c:f>
              <c:numCache>
                <c:formatCode>General</c:formatCode>
                <c:ptCount val="3"/>
                <c:pt idx="0">
                  <c:v>17</c:v>
                </c:pt>
                <c:pt idx="1">
                  <c:v>3</c:v>
                </c:pt>
                <c:pt idx="2">
                  <c:v>5</c:v>
                </c:pt>
              </c:numCache>
            </c:numRef>
          </c:val>
          <c:extLst>
            <c:ext xmlns:c16="http://schemas.microsoft.com/office/drawing/2014/chart" uri="{C3380CC4-5D6E-409C-BE32-E72D297353CC}">
              <c16:uniqueId val="{00000001-0E04-4587-9065-263B9A34AA9C}"/>
            </c:ext>
          </c:extLst>
        </c:ser>
        <c:ser>
          <c:idx val="3"/>
          <c:order val="3"/>
          <c:tx>
            <c:strRef>
              <c:f>Sheet1!$A$5</c:f>
              <c:strCache>
                <c:ptCount val="1"/>
                <c:pt idx="0">
                  <c:v>Secondaire 2e cycle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Sheet1!$B$5:$D$5</c:f>
              <c:numCache>
                <c:formatCode>General</c:formatCode>
                <c:ptCount val="3"/>
                <c:pt idx="0">
                  <c:v>10</c:v>
                </c:pt>
                <c:pt idx="1">
                  <c:v>3</c:v>
                </c:pt>
                <c:pt idx="2">
                  <c:v>6</c:v>
                </c:pt>
              </c:numCache>
            </c:numRef>
          </c:val>
          <c:extLst>
            <c:ext xmlns:c16="http://schemas.microsoft.com/office/drawing/2014/chart" uri="{C3380CC4-5D6E-409C-BE32-E72D297353CC}">
              <c16:uniqueId val="{00000002-0E04-4587-9065-263B9A34AA9C}"/>
            </c:ext>
          </c:extLst>
        </c:ser>
        <c:ser>
          <c:idx val="4"/>
          <c:order val="4"/>
          <c:tx>
            <c:strRef>
              <c:f>Sheet1!$A$6</c:f>
              <c:strCache>
                <c:ptCount val="1"/>
                <c:pt idx="0">
                  <c:v>Supérieur</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Sheet1!$B$6:$D$6</c:f>
              <c:numCache>
                <c:formatCode>General</c:formatCode>
                <c:ptCount val="3"/>
                <c:pt idx="0">
                  <c:v>4</c:v>
                </c:pt>
                <c:pt idx="1">
                  <c:v>4</c:v>
                </c:pt>
                <c:pt idx="2">
                  <c:v>11</c:v>
                </c:pt>
              </c:numCache>
            </c:numRef>
          </c:val>
          <c:extLst>
            <c:ext xmlns:c16="http://schemas.microsoft.com/office/drawing/2014/chart" uri="{C3380CC4-5D6E-409C-BE32-E72D297353CC}">
              <c16:uniqueId val="{00000000-93D2-4031-B9C3-27824A8617D9}"/>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layout>
        <c:manualLayout>
          <c:xMode val="edge"/>
          <c:yMode val="edge"/>
          <c:x val="5.8051537151348115E-2"/>
          <c:y val="5.2595155709342561E-2"/>
          <c:w val="0.84561728550817017"/>
          <c:h val="0.1530726098684031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832919176178242"/>
          <c:w val="0.95416666666666672"/>
          <c:h val="0.70961537965647437"/>
        </c:manualLayout>
      </c:layout>
      <c:barChart>
        <c:barDir val="col"/>
        <c:grouping val="clustered"/>
        <c:varyColors val="0"/>
        <c:ser>
          <c:idx val="0"/>
          <c:order val="0"/>
          <c:tx>
            <c:strRef>
              <c:f>Sheet1!$A$2</c:f>
              <c:strCache>
                <c:ptCount val="1"/>
                <c:pt idx="0">
                  <c:v>Le plus bas</c:v>
                </c:pt>
              </c:strCache>
            </c:strRef>
          </c:tx>
          <c:spPr>
            <a:solidFill>
              <a:schemeClr val="accent1">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26</c:v>
                </c:pt>
                <c:pt idx="1">
                  <c:v>3</c:v>
                </c:pt>
                <c:pt idx="2">
                  <c:v>5</c:v>
                </c:pt>
              </c:numCache>
            </c:numRef>
          </c:val>
          <c:extLst>
            <c:ext xmlns:c16="http://schemas.microsoft.com/office/drawing/2014/chart" uri="{C3380CC4-5D6E-409C-BE32-E72D297353CC}">
              <c16:uniqueId val="{00000000-F0B3-4FA8-9F19-94BD72B28F30}"/>
            </c:ext>
          </c:extLst>
        </c:ser>
        <c:ser>
          <c:idx val="1"/>
          <c:order val="1"/>
          <c:tx>
            <c:strRef>
              <c:f>Sheet1!$A$3</c:f>
              <c:strCache>
                <c:ptCount val="1"/>
                <c:pt idx="0">
                  <c:v>Seconde</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17</c:v>
                </c:pt>
                <c:pt idx="1">
                  <c:v>4</c:v>
                </c:pt>
                <c:pt idx="2">
                  <c:v>4</c:v>
                </c:pt>
              </c:numCache>
            </c:numRef>
          </c:val>
          <c:extLst>
            <c:ext xmlns:c16="http://schemas.microsoft.com/office/drawing/2014/chart" uri="{C3380CC4-5D6E-409C-BE32-E72D297353CC}">
              <c16:uniqueId val="{00000001-F0B3-4FA8-9F19-94BD72B28F30}"/>
            </c:ext>
          </c:extLst>
        </c:ser>
        <c:ser>
          <c:idx val="2"/>
          <c:order val="2"/>
          <c:tx>
            <c:strRef>
              <c:f>Sheet1!$A$4</c:f>
              <c:strCache>
                <c:ptCount val="1"/>
                <c:pt idx="0">
                  <c:v>Moyen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Sheet1!$B$4:$D$4</c:f>
              <c:numCache>
                <c:formatCode>General</c:formatCode>
                <c:ptCount val="3"/>
                <c:pt idx="0">
                  <c:v>13</c:v>
                </c:pt>
                <c:pt idx="1">
                  <c:v>3</c:v>
                </c:pt>
                <c:pt idx="2">
                  <c:v>4</c:v>
                </c:pt>
              </c:numCache>
            </c:numRef>
          </c:val>
          <c:extLst>
            <c:ext xmlns:c16="http://schemas.microsoft.com/office/drawing/2014/chart" uri="{C3380CC4-5D6E-409C-BE32-E72D297353CC}">
              <c16:uniqueId val="{00000002-F0B3-4FA8-9F19-94BD72B28F30}"/>
            </c:ext>
          </c:extLst>
        </c:ser>
        <c:ser>
          <c:idx val="3"/>
          <c:order val="3"/>
          <c:tx>
            <c:strRef>
              <c:f>Sheet1!$A$5</c:f>
              <c:strCache>
                <c:ptCount val="1"/>
                <c:pt idx="0">
                  <c:v>Quatrième</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Sheet1!$B$5:$D$5</c:f>
              <c:numCache>
                <c:formatCode>General</c:formatCode>
                <c:ptCount val="3"/>
                <c:pt idx="0">
                  <c:v>9</c:v>
                </c:pt>
                <c:pt idx="1">
                  <c:v>4</c:v>
                </c:pt>
                <c:pt idx="2">
                  <c:v>5</c:v>
                </c:pt>
              </c:numCache>
            </c:numRef>
          </c:val>
          <c:extLst>
            <c:ext xmlns:c16="http://schemas.microsoft.com/office/drawing/2014/chart" uri="{C3380CC4-5D6E-409C-BE32-E72D297353CC}">
              <c16:uniqueId val="{00000003-F0B3-4FA8-9F19-94BD72B28F30}"/>
            </c:ext>
          </c:extLst>
        </c:ser>
        <c:ser>
          <c:idx val="4"/>
          <c:order val="4"/>
          <c:tx>
            <c:strRef>
              <c:f>Sheet1!$A$6</c:f>
              <c:strCache>
                <c:ptCount val="1"/>
                <c:pt idx="0">
                  <c:v>Le plus élevé</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Sheet1!$B$6:$D$6</c:f>
              <c:numCache>
                <c:formatCode>General</c:formatCode>
                <c:ptCount val="3"/>
                <c:pt idx="0">
                  <c:v>5</c:v>
                </c:pt>
                <c:pt idx="1">
                  <c:v>2</c:v>
                </c:pt>
                <c:pt idx="2">
                  <c:v>9</c:v>
                </c:pt>
              </c:numCache>
            </c:numRef>
          </c:val>
          <c:extLst>
            <c:ext xmlns:c16="http://schemas.microsoft.com/office/drawing/2014/chart" uri="{C3380CC4-5D6E-409C-BE32-E72D297353CC}">
              <c16:uniqueId val="{00000004-F0B3-4FA8-9F19-94BD72B28F3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layout>
        <c:manualLayout>
          <c:xMode val="edge"/>
          <c:yMode val="edge"/>
          <c:x val="9.4568716265195363E-2"/>
          <c:y val="5.7310124487818963E-2"/>
          <c:w val="0.8092522613072971"/>
          <c:h val="7.750168255821049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6733173854998229"/>
        </c:manualLayout>
      </c:layout>
      <c:barChart>
        <c:barDir val="col"/>
        <c:grouping val="clustered"/>
        <c:varyColors val="0"/>
        <c:ser>
          <c:idx val="0"/>
          <c:order val="0"/>
          <c:tx>
            <c:strRef>
              <c:f>Sheet1!$A$2</c:f>
              <c:strCache>
                <c:ptCount val="1"/>
                <c:pt idx="0">
                  <c:v>Poids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FCCF-4C4A-B6C2-30DE1D9FC2AA}"/>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Poids</c:v>
                </c:pt>
                <c:pt idx="1">
                  <c:v>Taille</c:v>
                </c:pt>
                <c:pt idx="2">
                  <c:v>Périmètre brachial (PB)</c:v>
                </c:pt>
                <c:pt idx="3">
                  <c:v>Poids et taille</c:v>
                </c:pt>
                <c:pt idx="4">
                  <c:v>Poids, taille
 et PB</c:v>
                </c:pt>
              </c:strCache>
            </c:strRef>
          </c:cat>
          <c:val>
            <c:numRef>
              <c:f>Sheet1!$B$2:$B$6</c:f>
              <c:numCache>
                <c:formatCode>General</c:formatCode>
                <c:ptCount val="5"/>
                <c:pt idx="0">
                  <c:v>20</c:v>
                </c:pt>
                <c:pt idx="1">
                  <c:v>8</c:v>
                </c:pt>
                <c:pt idx="2">
                  <c:v>6</c:v>
                </c:pt>
                <c:pt idx="3">
                  <c:v>8</c:v>
                </c:pt>
                <c:pt idx="4">
                  <c:v>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36237987528126E-3"/>
          <c:y val="2.1585540672001715E-2"/>
          <c:w val="0.98637275240249433"/>
          <c:h val="0.79332790368126294"/>
        </c:manualLayout>
      </c:layout>
      <c:barChart>
        <c:barDir val="col"/>
        <c:grouping val="clustered"/>
        <c:varyColors val="0"/>
        <c:ser>
          <c:idx val="0"/>
          <c:order val="0"/>
          <c:tx>
            <c:strRef>
              <c:f>Sheet1!$A$2</c:f>
              <c:strCache>
                <c:ptCount val="1"/>
                <c:pt idx="0">
                  <c:v>Ayant été allaité</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18E1-473A-83C7-F80B6FD8C0C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Ayant été allaité</c:v>
                </c:pt>
                <c:pt idx="1">
                  <c:v>Ayant commencé à être allaité dans l'heure qui a suivi la naissance</c:v>
                </c:pt>
              </c:strCache>
            </c:strRef>
          </c:cat>
          <c:val>
            <c:numRef>
              <c:f>Sheet1!$B$2:$B$3</c:f>
              <c:numCache>
                <c:formatCode>General</c:formatCode>
                <c:ptCount val="2"/>
                <c:pt idx="0">
                  <c:v>93</c:v>
                </c:pt>
                <c:pt idx="1">
                  <c:v>70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527807886166604E-3"/>
          <c:y val="2.0675010519517405E-3"/>
          <c:w val="0.98372687665344949"/>
          <c:h val="0.97492988619350041"/>
        </c:manualLayout>
      </c:layout>
      <c:barChart>
        <c:barDir val="bar"/>
        <c:grouping val="clustered"/>
        <c:varyColors val="0"/>
        <c:ser>
          <c:idx val="0"/>
          <c:order val="0"/>
          <c:tx>
            <c:strRef>
              <c:f>Sheet1!$B$1</c:f>
              <c:strCache>
                <c:ptCount val="1"/>
                <c:pt idx="0">
                  <c:v>Sales</c:v>
                </c:pt>
              </c:strCache>
            </c:strRef>
          </c:tx>
          <c:spPr>
            <a:solidFill>
              <a:schemeClr val="accent1"/>
            </a:solidFill>
            <a:ln w="19050">
              <a:solidFill>
                <a:schemeClr val="lt1"/>
              </a:solidFill>
            </a:ln>
            <a:effectLst/>
          </c:spPr>
          <c:invertIfNegative val="0"/>
          <c:dPt>
            <c:idx val="0"/>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AFA1-4794-A37B-898FEAB5CD79}"/>
              </c:ext>
            </c:extLst>
          </c:dPt>
          <c:dPt>
            <c:idx val="2"/>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2-908B-4CA9-A2FA-30018FEB18CC}"/>
              </c:ext>
            </c:extLst>
          </c:dPt>
          <c:dPt>
            <c:idx val="5"/>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1-6817-41AA-B21B-BA4C5AA5AD52}"/>
              </c:ext>
            </c:extLst>
          </c:dPt>
          <c:dLbls>
            <c:dLbl>
              <c:idx val="0"/>
              <c:tx>
                <c:rich>
                  <a:bodyPr/>
                  <a:lstStyle/>
                  <a:p>
                    <a:fld id="{33B38AF9-A1D1-4F23-8B27-1A7E47442ADA}" type="VALUE">
                      <a:rPr lang="en-US" smtClean="0"/>
                      <a:pPr/>
                      <a:t>[VALUE]</a:t>
                    </a:fld>
                    <a:endParaRPr lang="fr-F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AFA1-4794-A37B-898FEAB5CD7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Allaité et liquide non lactés</c:v>
                </c:pt>
                <c:pt idx="1">
                  <c:v>Allaité et eau seulement</c:v>
                </c:pt>
                <c:pt idx="2">
                  <c:v>Allatié et aliments de complé-ment</c:v>
                </c:pt>
                <c:pt idx="3">
                  <c:v>Allaité et et autres laits</c:v>
                </c:pt>
                <c:pt idx="4">
                  <c:v>Non allaité</c:v>
                </c:pt>
                <c:pt idx="5">
                  <c:v>Exclusivement allaité</c:v>
                </c:pt>
              </c:strCache>
            </c:strRef>
          </c:cat>
          <c:val>
            <c:numRef>
              <c:f>Sheet1!$B$2:$B$7</c:f>
              <c:numCache>
                <c:formatCode>General</c:formatCode>
                <c:ptCount val="6"/>
                <c:pt idx="0">
                  <c:v>0</c:v>
                </c:pt>
                <c:pt idx="1">
                  <c:v>11</c:v>
                </c:pt>
                <c:pt idx="2">
                  <c:v>11</c:v>
                </c:pt>
                <c:pt idx="3">
                  <c:v>48</c:v>
                </c:pt>
                <c:pt idx="4">
                  <c:v>10</c:v>
                </c:pt>
                <c:pt idx="5">
                  <c:v>19</c:v>
                </c:pt>
              </c:numCache>
            </c:numRef>
          </c:val>
          <c:extLst>
            <c:ext xmlns:c16="http://schemas.microsoft.com/office/drawing/2014/chart" uri="{C3380CC4-5D6E-409C-BE32-E72D297353CC}">
              <c16:uniqueId val="{00000000-908B-4CA9-A2FA-30018FEB18CC}"/>
            </c:ext>
          </c:extLst>
        </c:ser>
        <c:dLbls>
          <c:dLblPos val="outEnd"/>
          <c:showLegendKey val="0"/>
          <c:showVal val="1"/>
          <c:showCatName val="0"/>
          <c:showSerName val="0"/>
          <c:showPercent val="0"/>
          <c:showBubbleSize val="0"/>
        </c:dLbls>
        <c:gapWidth val="100"/>
        <c:axId val="779210464"/>
        <c:axId val="779202560"/>
      </c:barChart>
      <c:catAx>
        <c:axId val="779210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79202560"/>
        <c:crosses val="autoZero"/>
        <c:auto val="1"/>
        <c:lblAlgn val="ctr"/>
        <c:lblOffset val="100"/>
        <c:noMultiLvlLbl val="0"/>
      </c:catAx>
      <c:valAx>
        <c:axId val="779202560"/>
        <c:scaling>
          <c:orientation val="minMax"/>
          <c:max val="100"/>
        </c:scaling>
        <c:delete val="1"/>
        <c:axPos val="b"/>
        <c:numFmt formatCode="General" sourceLinked="1"/>
        <c:majorTickMark val="out"/>
        <c:minorTickMark val="none"/>
        <c:tickLblPos val="nextTo"/>
        <c:crossAx val="779210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718868474773995E-2"/>
          <c:w val="0.95416666666666672"/>
          <c:h val="0.83520093321668121"/>
        </c:manualLayout>
      </c:layout>
      <c:barChart>
        <c:barDir val="col"/>
        <c:grouping val="clustered"/>
        <c:varyColors val="0"/>
        <c:ser>
          <c:idx val="0"/>
          <c:order val="0"/>
          <c:tx>
            <c:strRef>
              <c:f>Sheet1!$A$2</c:f>
              <c:strCache>
                <c:ptCount val="1"/>
                <c:pt idx="0">
                  <c:v>Gabon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3-98C9-41FC-9D4B-064854F3F05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Gabon</c:v>
                </c:pt>
                <c:pt idx="1">
                  <c:v>Port-Gentil/Libreville</c:v>
                </c:pt>
                <c:pt idx="2">
                  <c:v>Autre villes</c:v>
                </c:pt>
                <c:pt idx="3">
                  <c:v>Ensemble urbain</c:v>
                </c:pt>
                <c:pt idx="4">
                  <c:v>Rural</c:v>
                </c:pt>
              </c:strCache>
            </c:strRef>
          </c:cat>
          <c:val>
            <c:numRef>
              <c:f>Sheet1!$B$2:$B$6</c:f>
              <c:numCache>
                <c:formatCode>General</c:formatCode>
                <c:ptCount val="5"/>
                <c:pt idx="0">
                  <c:v>15</c:v>
                </c:pt>
                <c:pt idx="1">
                  <c:v>18</c:v>
                </c:pt>
                <c:pt idx="2">
                  <c:v>13</c:v>
                </c:pt>
                <c:pt idx="3">
                  <c:v>16</c:v>
                </c:pt>
                <c:pt idx="4">
                  <c:v>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2033507534670588E-2"/>
          <c:w val="0.95416666666666672"/>
          <c:h val="0.84197635221988454"/>
        </c:manualLayout>
      </c:layout>
      <c:barChart>
        <c:barDir val="col"/>
        <c:grouping val="clustered"/>
        <c:varyColors val="0"/>
        <c:ser>
          <c:idx val="0"/>
          <c:order val="0"/>
          <c:tx>
            <c:strRef>
              <c:f>Sheet1!$A$2</c:f>
              <c:strCache>
                <c:ptCount val="1"/>
                <c:pt idx="0">
                  <c:v>A consommé des boissons sucrées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5BDE-43D7-8649-CB2260401DF1}"/>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 consommé des boissons sucrées</c:v>
                </c:pt>
                <c:pt idx="1">
                  <c:v>A consommé des aliments malsains</c:v>
                </c:pt>
                <c:pt idx="2">
                  <c:v>N'a consommé aucun légume ni fruit</c:v>
                </c:pt>
              </c:strCache>
            </c:strRef>
          </c:cat>
          <c:val>
            <c:numRef>
              <c:f>Sheet1!$B$2:$B$4</c:f>
              <c:numCache>
                <c:formatCode>General</c:formatCode>
                <c:ptCount val="3"/>
                <c:pt idx="0">
                  <c:v>28</c:v>
                </c:pt>
                <c:pt idx="1">
                  <c:v>21</c:v>
                </c:pt>
                <c:pt idx="2">
                  <c:v>29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08_93D11638.xml><?xml version="1.0" encoding="utf-8"?>
<p188:cmLst xmlns:a="http://schemas.openxmlformats.org/drawingml/2006/main" xmlns:r="http://schemas.openxmlformats.org/officeDocument/2006/relationships" xmlns:p188="http://schemas.microsoft.com/office/powerpoint/2018/8/main">
  <p188:cm id="{D908C154-F943-42DA-837F-5BAD3ABBCA2D}" authorId="{B03E45A4-FC93-46BF-A3F8-AD345485372C}" created="2023-02-09T13:39:42.681">
    <ac:deMkLst xmlns:ac="http://schemas.microsoft.com/office/drawing/2013/main/command">
      <pc:docMk xmlns:pc="http://schemas.microsoft.com/office/powerpoint/2013/main/command"/>
      <pc:sldMk xmlns:pc="http://schemas.microsoft.com/office/powerpoint/2013/main/command" cId="2479953464" sldId="264"/>
      <ac:graphicFrameMk id="9" creationId="{16BB2B36-D329-083C-5198-BEEC5AC12CFA}"/>
    </ac:deMkLst>
    <p188:replyLst>
      <p188:reply id="{EEB37ABF-4B8E-47F9-B467-9C82161F2E14}" authorId="{87A75E19-AE90-6073-75AF-E3DAC86EABDE}" created="2023-07-07T03:58:53.755">
        <p188:txBody>
          <a:bodyPr/>
          <a:lstStyle/>
          <a:p>
            <a:r>
              <a:rPr lang="fr-FR"/>
              <a:t>I believe table 11.1 is the closest one</a:t>
            </a:r>
          </a:p>
        </p188:txBody>
      </p188:reply>
    </p188:replyLst>
    <p188:txBody>
      <a:bodyPr/>
      <a:lstStyle/>
      <a:p>
        <a:r>
          <a:rPr lang="fr-FR"/>
          <a:t>The closest source I could find for this source was in the Figures template, 11.3</a:t>
        </a:r>
      </a:p>
    </p188:txBody>
  </p188:cm>
</p188:cmLst>
</file>

<file path=ppt/comments/modernComment_110_59CB456F.xml><?xml version="1.0" encoding="utf-8"?>
<p188:cmLst xmlns:a="http://schemas.openxmlformats.org/drawingml/2006/main" xmlns:r="http://schemas.openxmlformats.org/officeDocument/2006/relationships" xmlns:p188="http://schemas.microsoft.com/office/powerpoint/2018/8/main">
  <p188:cm id="{B2E2C68B-B548-4872-A366-33F467C99376}" authorId="{87A75E19-AE90-6073-75AF-E3DAC86EABDE}" created="2023-07-07T04:58:12.972">
    <ac:txMkLst xmlns:ac="http://schemas.microsoft.com/office/drawing/2013/main/command">
      <pc:docMk xmlns:pc="http://schemas.microsoft.com/office/powerpoint/2013/main/command"/>
      <pc:sldMk xmlns:pc="http://schemas.microsoft.com/office/powerpoint/2013/main/command" cId="1506493807" sldId="272"/>
      <ac:spMk id="2" creationId="{F6245169-1799-41CD-B28E-D2D20D16AD73}"/>
      <ac:txMk cp="0" len="34">
        <ac:context len="35" hash="2436666535"/>
      </ac:txMk>
    </ac:txMkLst>
    <p188:pos x="6409281" y="353047"/>
    <p188:txBody>
      <a:bodyPr/>
      <a:lstStyle/>
      <a:p>
        <a:r>
          <a:rPr lang="fr-FR"/>
          <a:t>Not in the report</a:t>
        </a:r>
      </a:p>
    </p188:txBody>
  </p188:cm>
</p188:cmLst>
</file>

<file path=ppt/comments/modernComment_121_CF2A0B7F.xml><?xml version="1.0" encoding="utf-8"?>
<p188:cmLst xmlns:a="http://schemas.openxmlformats.org/drawingml/2006/main" xmlns:r="http://schemas.openxmlformats.org/officeDocument/2006/relationships" xmlns:p188="http://schemas.microsoft.com/office/powerpoint/2018/8/main">
  <p188:cm id="{A47BE542-021D-4261-8A16-4F8767B45B7B}" authorId="{87A75E19-AE90-6073-75AF-E3DAC86EABDE}" created="2023-07-07T07:13:14.499">
    <ac:txMkLst xmlns:ac="http://schemas.microsoft.com/office/drawing/2013/main/command">
      <pc:docMk xmlns:pc="http://schemas.microsoft.com/office/powerpoint/2013/main/command"/>
      <pc:sldMk xmlns:pc="http://schemas.microsoft.com/office/powerpoint/2013/main/command" cId="3475639167" sldId="289"/>
      <ac:spMk id="6" creationId="{3178E49A-AB46-36D7-BE04-40013DE24A2A}"/>
      <ac:txMk cp="356" len="2">
        <ac:context len="470" hash="2018561845"/>
      </ac:txMk>
    </ac:txMkLst>
    <p188:pos x="3673006" y="4032346"/>
    <p188:txBody>
      <a:bodyPr/>
      <a:lstStyle/>
      <a:p>
        <a:r>
          <a:rPr lang="fr-FR"/>
          <a:t>The original ask for 20-49, how do I find that specific percentage?
</a:t>
        </a:r>
      </a:p>
    </p188:txBody>
  </p188:cm>
</p188:cmLst>
</file>

<file path=ppt/comments/modernComment_153_C88EDC5C.xml><?xml version="1.0" encoding="utf-8"?>
<p188:cmLst xmlns:a="http://schemas.openxmlformats.org/drawingml/2006/main" xmlns:r="http://schemas.openxmlformats.org/officeDocument/2006/relationships" xmlns:p188="http://schemas.microsoft.com/office/powerpoint/2018/8/main">
  <p188:cm id="{1D4E4086-3B38-4025-AA4C-7C3395C5A1D9}" authorId="{B03E45A4-FC93-46BF-A3F8-AD345485372C}" status="resolved" created="2023-02-09T14:49:28.772" complete="100000">
    <ac:deMkLst xmlns:ac="http://schemas.microsoft.com/office/drawing/2013/main/command">
      <pc:docMk xmlns:pc="http://schemas.microsoft.com/office/powerpoint/2013/main/command"/>
      <pc:sldMk xmlns:pc="http://schemas.microsoft.com/office/powerpoint/2013/main/command" cId="3364805724" sldId="339"/>
      <ac:spMk id="3" creationId="{B6340F88-FDE5-D8FA-4CB8-7065B97BFE6B}"/>
    </ac:deMkLst>
    <p188:replyLst>
      <p188:reply id="{C0D2C2C8-F87C-4065-9625-701C172BF0F3}" authorId="{12F616EE-0089-6014-EBDE-47D493E491EA}" created="2023-02-19T20:47:39.851">
        <p188:txBody>
          <a:bodyPr/>
          <a:lstStyle/>
          <a:p>
            <a:r>
              <a:rPr lang="en-US"/>
              <a:t>Its Table 11.10</a:t>
            </a:r>
          </a:p>
        </p188:txBody>
      </p188:reply>
    </p188:replyLst>
    <p188:txBody>
      <a:bodyPr/>
      <a:lstStyle/>
      <a:p>
        <a:r>
          <a:rPr lang="fr-FR"/>
          <a:t>I couldn't find one table or figure that described this, so I gathered the info/language from several sources</a:t>
        </a:r>
      </a:p>
    </p188:txBody>
  </p188:cm>
  <p188:cm id="{C7BD5F51-F82C-410C-9BFF-F8446C3534CA}" authorId="{87A75E19-AE90-6073-75AF-E3DAC86EABDE}" created="2023-07-07T05:26:06.657">
    <ac:txMkLst xmlns:ac="http://schemas.microsoft.com/office/drawing/2013/main/command">
      <pc:docMk xmlns:pc="http://schemas.microsoft.com/office/powerpoint/2013/main/command"/>
      <pc:sldMk xmlns:pc="http://schemas.microsoft.com/office/powerpoint/2013/main/command" cId="3364805724" sldId="339"/>
      <ac:spMk id="3" creationId="{B6340F88-FDE5-D8FA-4CB8-7065B97BFE6B}"/>
      <ac:txMk cp="0" len="4">
        <ac:context len="101" hash="1391115867"/>
      </ac:txMk>
    </ac:txMkLst>
    <p188:pos x="923033" y="230301"/>
    <p188:txBody>
      <a:bodyPr/>
      <a:lstStyle/>
      <a:p>
        <a:r>
          <a:rPr lang="fr-FR"/>
          <a:t>For reference I used table 11.4</a:t>
        </a:r>
      </a:p>
    </p188:txBody>
  </p188:cm>
  <p188:cm id="{E83434B9-2FF4-448A-9216-DDC6AF310A6C}" authorId="{87A75E19-AE90-6073-75AF-E3DAC86EABDE}" created="2023-07-07T05:30:23.562">
    <ac:deMkLst xmlns:ac="http://schemas.microsoft.com/office/drawing/2013/main/command">
      <pc:docMk xmlns:pc="http://schemas.microsoft.com/office/powerpoint/2013/main/command"/>
      <pc:sldMk xmlns:pc="http://schemas.microsoft.com/office/powerpoint/2013/main/command" cId="3364805724" sldId="339"/>
      <ac:picMk id="9" creationId="{72BEDD55-7627-F03F-7F65-26D281E6D24B}"/>
    </ac:deMkLst>
    <p188:txBody>
      <a:bodyPr/>
      <a:lstStyle/>
      <a:p>
        <a:r>
          <a:rPr lang="fr-FR"/>
          <a:t>duplicated the shadow baby to make it 8 ish out 10 babies</a:t>
        </a:r>
      </a:p>
    </p188:txBody>
  </p188:cm>
</p188:cmLst>
</file>

<file path=ppt/comments/modernComment_164_79715584.xml><?xml version="1.0" encoding="utf-8"?>
<p188:cmLst xmlns:a="http://schemas.openxmlformats.org/drawingml/2006/main" xmlns:r="http://schemas.openxmlformats.org/officeDocument/2006/relationships" xmlns:p188="http://schemas.microsoft.com/office/powerpoint/2018/8/main">
  <p188:cm id="{B8BB1B93-06D4-4AC8-9438-E9CEC9E018E9}" authorId="{B03E45A4-FC93-46BF-A3F8-AD345485372C}" created="2023-02-09T15:32:58.503">
    <pc:sldMkLst xmlns:pc="http://schemas.microsoft.com/office/powerpoint/2013/main/command">
      <pc:docMk/>
      <pc:sldMk cId="2037470596" sldId="356"/>
    </pc:sldMkLst>
    <p188:replyLst>
      <p188:reply id="{3B1E2385-EE78-48D9-A299-BEDF3464AE95}" authorId="{12F616EE-0089-6014-EBDE-47D493E491EA}" created="2023-02-19T21:24:09.973">
        <p188:txBody>
          <a:bodyPr/>
          <a:lstStyle/>
          <a:p>
            <a:r>
              <a:rPr lang="en-US"/>
              <a:t>Table 11.13</a:t>
            </a:r>
          </a:p>
        </p188:txBody>
      </p188:reply>
      <p188:reply id="{212AF7B6-1E95-4AA1-96A2-641788B41616}" authorId="{87A75E19-AE90-6073-75AF-E3DAC86EABDE}" created="2023-07-07T06:52:54.681">
        <p188:txBody>
          <a:bodyPr/>
          <a:lstStyle/>
          <a:p>
            <a:r>
              <a:rPr lang="fr-FR"/>
              <a:t>11.13 is only mentioning the mother not the children. Table 11.10 is the closest thing but it still looks very different. Do we still want to add it?</a:t>
            </a:r>
          </a:p>
        </p188:txBody>
      </p188:reply>
    </p188:replyLst>
    <p188:txBody>
      <a:bodyPr/>
      <a:lstStyle/>
      <a:p>
        <a:r>
          <a:rPr lang="fr-FR"/>
          <a:t>Can't find this info</a:t>
        </a:r>
      </a:p>
    </p188:txBody>
  </p188:cm>
</p188:cmLst>
</file>

<file path=ppt/comments/modernComment_166_FE0CF931.xml><?xml version="1.0" encoding="utf-8"?>
<p188:cmLst xmlns:a="http://schemas.openxmlformats.org/drawingml/2006/main" xmlns:r="http://schemas.openxmlformats.org/officeDocument/2006/relationships" xmlns:p188="http://schemas.microsoft.com/office/powerpoint/2018/8/main">
  <p188:cm id="{69EB2065-097D-483D-87CC-E04AB144BB74}" authorId="{B03E45A4-FC93-46BF-A3F8-AD345485372C}" created="2023-02-09T15:00:02.241">
    <pc:sldMkLst xmlns:pc="http://schemas.microsoft.com/office/powerpoint/2013/main/command">
      <pc:docMk/>
      <pc:sldMk cId="4262263089" sldId="358"/>
    </pc:sldMkLst>
    <p188:txBody>
      <a:bodyPr/>
      <a:lstStyle/>
      <a:p>
        <a:r>
          <a:rPr lang="fr-FR"/>
          <a:t>The notes are obviously about Cambodia and I can't find the equivalent for CIV</a:t>
        </a:r>
      </a:p>
    </p188:txBody>
  </p188:cm>
  <p188:cm id="{741EC56D-BF35-4AD6-A434-C2AD7C86783B}" authorId="{87A75E19-AE90-6073-75AF-E3DAC86EABDE}" created="2023-07-07T05:55:31.726">
    <ac:deMkLst xmlns:ac="http://schemas.microsoft.com/office/drawing/2013/main/command">
      <pc:docMk xmlns:pc="http://schemas.microsoft.com/office/powerpoint/2013/main/command"/>
      <pc:sldMk xmlns:pc="http://schemas.microsoft.com/office/powerpoint/2013/main/command" cId="4262263089" sldId="358"/>
      <ac:graphicFrameMk id="9" creationId="{16BB2B36-D329-083C-5198-BEEC5AC12CFA}"/>
    </ac:deMkLst>
    <p188:txBody>
      <a:bodyPr/>
      <a:lstStyle/>
      <a:p>
        <a:r>
          <a:rPr lang="fr-FR"/>
          <a:t>Not in the report</a:t>
        </a:r>
      </a:p>
    </p188:txBody>
  </p188:cm>
</p188:cmLst>
</file>

<file path=ppt/comments/modernComment_167_6FD8FD8F.xml><?xml version="1.0" encoding="utf-8"?>
<p188:cmLst xmlns:a="http://schemas.openxmlformats.org/drawingml/2006/main" xmlns:r="http://schemas.openxmlformats.org/officeDocument/2006/relationships" xmlns:p188="http://schemas.microsoft.com/office/powerpoint/2018/8/main">
  <p188:cm id="{263B1A8E-C6F4-46DF-8893-A69F521DE2CA}" authorId="{87A75E19-AE90-6073-75AF-E3DAC86EABDE}" created="2023-07-07T06:28:58.429">
    <ac:txMkLst xmlns:ac="http://schemas.microsoft.com/office/drawing/2013/main/command">
      <pc:docMk xmlns:pc="http://schemas.microsoft.com/office/powerpoint/2013/main/command"/>
      <pc:sldMk xmlns:pc="http://schemas.microsoft.com/office/powerpoint/2013/main/command" cId="1876491663" sldId="359"/>
      <ac:spMk id="3" creationId="{E4FD1E92-5DBC-B105-F246-2355E4FF9A74}"/>
      <ac:txMk cp="61" len="4">
        <ac:context len="245" hash="4152574899"/>
      </ac:txMk>
    </ac:txMkLst>
    <p188:pos x="6145863" y="232403"/>
    <p188:txBody>
      <a:bodyPr/>
      <a:lstStyle/>
      <a:p>
        <a:r>
          <a:rPr lang="fr-FR"/>
          <a:t>Not in the report</a:t>
        </a:r>
      </a:p>
    </p188:txBody>
  </p188:cm>
</p188:cmLst>
</file>

<file path=ppt/comments/modernComment_16C_956A2397.xml><?xml version="1.0" encoding="utf-8"?>
<p188:cmLst xmlns:a="http://schemas.openxmlformats.org/drawingml/2006/main" xmlns:r="http://schemas.openxmlformats.org/officeDocument/2006/relationships" xmlns:p188="http://schemas.microsoft.com/office/powerpoint/2018/8/main">
  <p188:cm id="{A24C45C2-0373-4226-AA51-31ECADECAD32}" authorId="{87A75E19-AE90-6073-75AF-E3DAC86EABDE}" created="2023-07-07T06:44:11.071">
    <ac:txMkLst xmlns:ac="http://schemas.microsoft.com/office/drawing/2013/main/command">
      <pc:docMk xmlns:pc="http://schemas.microsoft.com/office/powerpoint/2013/main/command"/>
      <pc:sldMk xmlns:pc="http://schemas.microsoft.com/office/powerpoint/2013/main/command" cId="2506761111" sldId="364"/>
      <ac:spMk id="2" creationId="{F6245169-1799-41CD-B28E-D2D20D16AD73}"/>
      <ac:txMk cp="0" len="36">
        <ac:context len="37" hash="4069412212"/>
      </ac:txMk>
    </ac:txMkLst>
    <p188:pos x="5096290" y="214591"/>
    <p188:txBody>
      <a:bodyPr/>
      <a:lstStyle/>
      <a:p>
        <a:r>
          <a:rPr lang="fr-FR"/>
          <a:t>How am I supposed to separate the percentage for pregnant and non pregnant women? Table 11.12.1</a:t>
        </a:r>
      </a:p>
    </p188:txBody>
  </p188:cm>
</p188:cmLst>
</file>

<file path=ppt/comments/modernComment_170_6392DD5D.xml><?xml version="1.0" encoding="utf-8"?>
<p188:cmLst xmlns:a="http://schemas.openxmlformats.org/drawingml/2006/main" xmlns:r="http://schemas.openxmlformats.org/officeDocument/2006/relationships" xmlns:p188="http://schemas.microsoft.com/office/powerpoint/2018/8/main">
  <p188:cm id="{DFB35501-BC65-4ABC-9176-8D2D436A1512}" authorId="{B03E45A4-FC93-46BF-A3F8-AD345485372C}" status="resolved" created="2023-02-09T15:33:35.581" complete="100000">
    <ac:deMkLst xmlns:ac="http://schemas.microsoft.com/office/drawing/2013/main/command">
      <pc:docMk xmlns:pc="http://schemas.microsoft.com/office/powerpoint/2013/main/command"/>
      <pc:sldMk xmlns:pc="http://schemas.microsoft.com/office/powerpoint/2013/main/command" cId="1670569309" sldId="368"/>
      <ac:grpSpMk id="18" creationId="{C1B9E7DD-AD16-E273-77D5-09AD78B554B1}"/>
    </ac:deMkLst>
    <p188:replyLst>
      <p188:reply id="{37FC02E5-893E-4A55-AE38-60188386CF4D}" authorId="{12F616EE-0089-6014-EBDE-47D493E491EA}" created="2023-02-19T21:34:00.608">
        <p188:txBody>
          <a:bodyPr/>
          <a:lstStyle/>
          <a:p>
            <a:r>
              <a:rPr lang="en-US"/>
              <a:t>These are local brands collected by survey managers from various countries.</a:t>
            </a:r>
          </a:p>
        </p188:txBody>
      </p188:reply>
    </p188:replyLst>
    <p188:txBody>
      <a:bodyPr/>
      <a:lstStyle/>
      <a:p>
        <a:r>
          <a:rPr lang="fr-FR"/>
          <a:t>Should find a pic with local brands</a:t>
        </a:r>
      </a:p>
    </p188:txBody>
  </p188:cm>
</p188:cmLst>
</file>

<file path=ppt/comments/modernComment_171_86049F6F.xml><?xml version="1.0" encoding="utf-8"?>
<p188:cmLst xmlns:a="http://schemas.openxmlformats.org/drawingml/2006/main" xmlns:r="http://schemas.openxmlformats.org/officeDocument/2006/relationships" xmlns:p188="http://schemas.microsoft.com/office/powerpoint/2018/8/main">
  <p188:cm id="{05D90E64-A9CB-47D0-A683-8ACF9EB864E2}" authorId="{87A75E19-AE90-6073-75AF-E3DAC86EABDE}" created="2023-07-07T07:06:44.924">
    <pc:sldMkLst xmlns:pc="http://schemas.microsoft.com/office/powerpoint/2013/main/command">
      <pc:docMk/>
      <pc:sldMk cId="2248449903" sldId="369"/>
    </pc:sldMkLst>
    <p188:txBody>
      <a:bodyPr/>
      <a:lstStyle/>
      <a:p>
        <a:r>
          <a:rPr lang="fr-FR"/>
          <a:t>Could not find in the report</a:t>
        </a:r>
      </a:p>
    </p188:txBody>
  </p188:cm>
</p188:cmLst>
</file>

<file path=ppt/comments/modernComment_172_67C849D.xml><?xml version="1.0" encoding="utf-8"?>
<p188:cmLst xmlns:a="http://schemas.openxmlformats.org/drawingml/2006/main" xmlns:r="http://schemas.openxmlformats.org/officeDocument/2006/relationships" xmlns:p188="http://schemas.microsoft.com/office/powerpoint/2018/8/main">
  <p188:cm id="{DF7BAAB5-6D6A-4FB4-9449-FC1A3AB98A3D}" authorId="{B03E45A4-FC93-46BF-A3F8-AD345485372C}" status="resolved" created="2023-02-09T15:48:38.848" complete="100000">
    <pc:sldMkLst xmlns:pc="http://schemas.microsoft.com/office/powerpoint/2013/main/command">
      <pc:docMk/>
      <pc:sldMk cId="108823709" sldId="370"/>
    </pc:sldMkLst>
    <p188:txBody>
      <a:bodyPr/>
      <a:lstStyle/>
      <a:p>
        <a:r>
          <a:rPr lang="fr-FR"/>
          <a:t>As you can see in the notes, they need more local information</a:t>
        </a:r>
      </a:p>
    </p188:txBody>
  </p188:cm>
  <p188:cm id="{52EFA3EB-FAF3-451E-80E4-742BC728044C}" authorId="{87A75E19-AE90-6073-75AF-E3DAC86EABDE}" created="2023-07-07T07:07:19.500">
    <ac:txMkLst xmlns:ac="http://schemas.microsoft.com/office/drawing/2013/main/command">
      <pc:docMk xmlns:pc="http://schemas.microsoft.com/office/powerpoint/2013/main/command"/>
      <pc:sldMk xmlns:pc="http://schemas.microsoft.com/office/powerpoint/2013/main/command" cId="108823709" sldId="370"/>
      <ac:spMk id="2" creationId="{F6245169-1799-41CD-B28E-D2D20D16AD73}"/>
      <ac:txMk cp="0" len="94">
        <ac:context len="95" hash="2405071613"/>
      </ac:txMk>
    </ac:txMkLst>
    <p188:pos x="8039092" y="-11362"/>
    <p188:txBody>
      <a:bodyPr/>
      <a:lstStyle/>
      <a:p>
        <a:r>
          <a:rPr lang="fr-FR"/>
          <a:t>Can't find info on sugary drinks for women in the report.</a:t>
        </a:r>
      </a:p>
    </p188:txBody>
  </p188:cm>
</p188:cmLst>
</file>

<file path=ppt/comments/modernComment_176_E1BB3280.xml><?xml version="1.0" encoding="utf-8"?>
<p188:cmLst xmlns:a="http://schemas.openxmlformats.org/drawingml/2006/main" xmlns:r="http://schemas.openxmlformats.org/officeDocument/2006/relationships" xmlns:p188="http://schemas.microsoft.com/office/powerpoint/2018/8/main">
  <p188:cm id="{8B4C6A15-C155-4811-80A7-90620061DB90}" authorId="{87A75E19-AE90-6073-75AF-E3DAC86EABDE}" created="2023-07-07T17:05:58.051">
    <ac:txMkLst xmlns:ac="http://schemas.microsoft.com/office/drawing/2013/main/command">
      <pc:docMk xmlns:pc="http://schemas.microsoft.com/office/powerpoint/2013/main/command"/>
      <pc:sldMk xmlns:pc="http://schemas.microsoft.com/office/powerpoint/2013/main/command" cId="3787141760" sldId="374"/>
      <ac:spMk id="2" creationId="{F6245169-1799-41CD-B28E-D2D20D16AD73}"/>
      <ac:txMk cp="0">
        <ac:context len="97" hash="2022628008"/>
      </ac:txMk>
    </ac:txMkLst>
    <p188:pos x="1361635" y="752357"/>
    <p188:txBody>
      <a:bodyPr/>
      <a:lstStyle/>
      <a:p>
        <a:r>
          <a:rPr lang="fr-FR"/>
          <a:t>Shouldn't this be ANJE?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7/7/2023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7/7/2023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27476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Note: Par définition, la diversification alimentaire minimum pour les femmes comprend la consommation d'aliments d'au moins 5 groupes d'aliments parmi les 10 groupes : a. Céréales, racines blanches/pâles contenant de l'amidon, tubercules, et plantains; b. Légumes secs (haricots, pois , lentilles); c. Noix et graines; d. Produits laitiers (lait, fromage, yaourt, autres produits laitiers); e. Viande, poisson, volaille, abats; f. </a:t>
            </a:r>
            <a:r>
              <a:rPr lang="fr-FR" sz="1800" b="0" i="0" u="none" strike="noStrike" dirty="0" err="1">
                <a:solidFill>
                  <a:srgbClr val="000000"/>
                </a:solidFill>
                <a:effectLst/>
                <a:latin typeface="Arial" panose="020B0604020202020204" pitchFamily="34" charset="0"/>
              </a:rPr>
              <a:t>Oeufs</a:t>
            </a:r>
            <a:r>
              <a:rPr lang="fr-FR" sz="1800" b="0" i="0" u="none" strike="noStrike" dirty="0">
                <a:solidFill>
                  <a:srgbClr val="000000"/>
                </a:solidFill>
                <a:effectLst/>
                <a:latin typeface="Arial" panose="020B0604020202020204" pitchFamily="34" charset="0"/>
              </a:rPr>
              <a:t>; g. Légumes à feuille vert foncé ; h. Autres légumes et fruits riches en vitamine A; i. Autres légumes; j. Autres fruits.</a:t>
            </a:r>
            <a:r>
              <a:rPr lang="fr-FR" sz="2800"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29</a:t>
            </a:fld>
            <a:endParaRPr lang="en-US"/>
          </a:p>
        </p:txBody>
      </p:sp>
    </p:spTree>
    <p:extLst>
      <p:ext uri="{BB962C8B-B14F-4D97-AF65-F5344CB8AC3E}">
        <p14:creationId xmlns:p14="http://schemas.microsoft.com/office/powerpoint/2010/main" val="1088498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Note: Les boissons sucrées incluent les jus de fruit et boissons aromatisées au fruit, les sodas, boissons à base de malt, boissons énergétiques et boissons énergisantes, the, café, et tisane sucrés [INSÉRER D'AUTRES BOISSONS SUCRÉES COURAMMENT CONSOMMÉES COMME LES BOISSONS AROMATISÉES AU CHOCOLAT ET LES YAOURTS À BOIRE OU BOISSONS AROMATISÉES AU YAOURT] et d'autres liquides sucrés. </a:t>
            </a:r>
          </a:p>
          <a:p>
            <a:r>
              <a:rPr lang="fr-FR" sz="1800" b="0" i="0" u="none" strike="noStrike" dirty="0">
                <a:solidFill>
                  <a:srgbClr val="000000"/>
                </a:solidFill>
                <a:effectLst/>
                <a:latin typeface="Arial" panose="020B0604020202020204" pitchFamily="34" charset="0"/>
              </a:rPr>
              <a:t>Note: Les aliments malsains incluent les aliments sucrés comme les chocolats, bonbons, pâtisseries, gâteaux, biscuits, crèmes glacées, glaces à l'eau, [INSÉRER D'AUTRES ALIMENTS SUCRÉS LISTÉS DANS LE QUESTIONNAIRE]; et des aliments fris et salés comme les chips, </a:t>
            </a:r>
            <a:r>
              <a:rPr lang="fr-FR" sz="1800" b="0" i="0" u="none" strike="noStrike" dirty="0" err="1">
                <a:solidFill>
                  <a:srgbClr val="000000"/>
                </a:solidFill>
                <a:effectLst/>
                <a:latin typeface="Arial" panose="020B0604020202020204" pitchFamily="34" charset="0"/>
              </a:rPr>
              <a:t>crisps</a:t>
            </a:r>
            <a:r>
              <a:rPr lang="fr-FR" sz="1800" b="0" i="0" u="none" strike="noStrike" dirty="0">
                <a:solidFill>
                  <a:srgbClr val="000000"/>
                </a:solidFill>
                <a:effectLst/>
                <a:latin typeface="Arial" panose="020B0604020202020204" pitchFamily="34" charset="0"/>
              </a:rPr>
              <a:t>, chips soufflés, frites, beignets frits, ou [INSÉRER D'AUTRES ALIMENTS FRIS ET SALÉS LISTÉS DANS LE QUESTIONNAIRE].</a:t>
            </a:r>
            <a:r>
              <a:rPr lang="fr-FR"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30</a:t>
            </a:fld>
            <a:endParaRPr lang="en-US"/>
          </a:p>
        </p:txBody>
      </p:sp>
    </p:spTree>
    <p:extLst>
      <p:ext uri="{BB962C8B-B14F-4D97-AF65-F5344CB8AC3E}">
        <p14:creationId xmlns:p14="http://schemas.microsoft.com/office/powerpoint/2010/main" val="24967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765280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a:t>
            </a:r>
            <a:r>
              <a:rPr lang="en-US" dirty="0" err="1"/>
              <a:t>Exclusivement</a:t>
            </a:r>
            <a:r>
              <a:rPr lang="en-US" dirty="0"/>
              <a:t> </a:t>
            </a:r>
            <a:r>
              <a:rPr lang="en-US" dirty="0" err="1"/>
              <a:t>allaité</a:t>
            </a:r>
            <a:r>
              <a:rPr lang="en-US" dirty="0"/>
              <a:t> = </a:t>
            </a:r>
            <a:r>
              <a:rPr lang="fr-FR" dirty="0"/>
              <a:t>les enfants qui n'ont reçu rien d'autre que le lait maternel pour manger et pour boire au cours des 2 premiers jours après l'accouchement.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336164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294988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Les enfants qui ont reçu une diversité alimentaire minimale sont ceux qui ont consommé des aliments appartenant à, au moins, 5 groupes d'aliments parmi les 8 groupes suivants : a. lait maternel; b. céréales, racines, tubercules blancs/pâles et plantains ; c. haricots, pois, lentilles, noix et graines; d. produits laitiers (en boite, en poudre, ou lait d'animal frais, lait maternisé, yaourt, fromage); e. produits carnés (viande, </a:t>
            </a:r>
            <a:r>
              <a:rPr lang="fr-FR" sz="1800" b="0" i="0" u="none" strike="noStrike" dirty="0" err="1">
                <a:solidFill>
                  <a:srgbClr val="000000"/>
                </a:solidFill>
                <a:effectLst/>
                <a:latin typeface="Arial" panose="020B0604020202020204" pitchFamily="34" charset="0"/>
              </a:rPr>
              <a:t>pousson</a:t>
            </a:r>
            <a:r>
              <a:rPr lang="fr-FR" sz="1800" b="0" i="0" u="none" strike="noStrike" dirty="0">
                <a:solidFill>
                  <a:srgbClr val="000000"/>
                </a:solidFill>
                <a:effectLst/>
                <a:latin typeface="Arial" panose="020B0604020202020204" pitchFamily="34" charset="0"/>
              </a:rPr>
              <a:t>, volaille, abats); f. </a:t>
            </a:r>
            <a:r>
              <a:rPr lang="fr-FR" sz="1800" b="0" i="0" u="none" strike="noStrike" dirty="0" err="1">
                <a:solidFill>
                  <a:srgbClr val="000000"/>
                </a:solidFill>
                <a:effectLst/>
                <a:latin typeface="Arial" panose="020B0604020202020204" pitchFamily="34" charset="0"/>
              </a:rPr>
              <a:t>oeufs</a:t>
            </a:r>
            <a:r>
              <a:rPr lang="fr-FR" sz="1800" b="0" i="0" u="none" strike="noStrike" dirty="0">
                <a:solidFill>
                  <a:srgbClr val="000000"/>
                </a:solidFill>
                <a:effectLst/>
                <a:latin typeface="Arial" panose="020B0604020202020204" pitchFamily="34" charset="0"/>
              </a:rPr>
              <a:t>; g. fruits et légumes riches en vitamine ; h. autres fruits et légumes.</a:t>
            </a:r>
            <a:r>
              <a:rPr lang="fr-FR" dirty="0"/>
              <a:t> </a:t>
            </a:r>
          </a:p>
          <a:p>
            <a:r>
              <a:rPr lang="fr-FR" sz="1800" b="0" i="0" u="none" strike="noStrike" dirty="0">
                <a:solidFill>
                  <a:srgbClr val="000000"/>
                </a:solidFill>
                <a:effectLst/>
                <a:latin typeface="Arial" panose="020B0604020202020204" pitchFamily="34" charset="0"/>
              </a:rPr>
              <a:t>Les enfants allaités qui ont reçu la fréquence minimale des repas sont ceux qui ont consommé des aliments solides, semi-solides ou mous au moins 2 fois par jour dans le groupe d'âges 6-8 mois et au moins 3 fois par jour dans le groupe d'âges 9-23 mois.</a:t>
            </a:r>
            <a:r>
              <a:rPr lang="fr-FR" dirty="0"/>
              <a:t> </a:t>
            </a:r>
            <a:r>
              <a:rPr lang="fr-FR" sz="1800" b="0" i="0" u="none" strike="noStrike" dirty="0">
                <a:solidFill>
                  <a:srgbClr val="000000"/>
                </a:solidFill>
                <a:effectLst/>
                <a:latin typeface="Arial" panose="020B0604020202020204" pitchFamily="34" charset="0"/>
              </a:rPr>
              <a:t>Les enfants non allaités qui ont reçu la fréquence minimale des repas sont ceux qui ont reçu des aliments solides, semi-solides ou mous ou des aliments lactés au moins 4 fois par jour. Au moins un de ces repas doit contenir de aliments solides, semi-solides, ou mous.</a:t>
            </a:r>
            <a:r>
              <a:rPr lang="fr-FR" dirty="0"/>
              <a:t> </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3795826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Sweet beverages include sweet/flavored milk and yogurt drinks, sweet/flavored soy milks or nut milks, fruit juice and fruit-flavored drinks, chocolate flavored drinks, sodas, malt drinks, sports drinks, and energy drinks, sweetened tea, coffee, herbal drinks, and other sweetened liquids.</a:t>
            </a:r>
          </a:p>
          <a:p>
            <a:r>
              <a:rPr lang="en-US" sz="1200" dirty="0"/>
              <a:t>Unhealthy foods are a group of sentinel food types which include sweet foods such as cake, dessert soup, cookies, sweet popcorn, candy (skar </a:t>
            </a:r>
            <a:r>
              <a:rPr lang="en-US" sz="1200" dirty="0" err="1"/>
              <a:t>krop</a:t>
            </a:r>
            <a:r>
              <a:rPr lang="en-US" sz="1200" dirty="0"/>
              <a:t>), chocolate, or ice cream; and fried and salty foods such as chips, French fries, dried noodle such as Mama.</a:t>
            </a:r>
          </a:p>
          <a:p>
            <a:r>
              <a:rPr lang="en-US" sz="1200" dirty="0"/>
              <a:t>Vegetables or fruits include dark green, leafy vegetables, such as ivy gourd leaves (</a:t>
            </a:r>
            <a:r>
              <a:rPr lang="en-US" sz="1200" dirty="0" err="1"/>
              <a:t>slek</a:t>
            </a:r>
            <a:r>
              <a:rPr lang="en-US" sz="1200" dirty="0"/>
              <a:t> bas), moringa leaves (</a:t>
            </a:r>
            <a:r>
              <a:rPr lang="en-US" sz="1200" dirty="0" err="1"/>
              <a:t>slek</a:t>
            </a:r>
            <a:r>
              <a:rPr lang="en-US" sz="1200" dirty="0"/>
              <a:t> </a:t>
            </a:r>
            <a:r>
              <a:rPr lang="en-US" sz="1200" dirty="0" err="1"/>
              <a:t>m’rom</a:t>
            </a:r>
            <a:r>
              <a:rPr lang="en-US" sz="1200" dirty="0"/>
              <a:t>), green amaranth (</a:t>
            </a:r>
            <a:r>
              <a:rPr lang="en-US" sz="1200" dirty="0" err="1"/>
              <a:t>slek</a:t>
            </a:r>
            <a:r>
              <a:rPr lang="en-US" sz="1200" dirty="0"/>
              <a:t> </a:t>
            </a:r>
            <a:r>
              <a:rPr lang="en-US" sz="1200" dirty="0" err="1"/>
              <a:t>pty</a:t>
            </a:r>
            <a:r>
              <a:rPr lang="en-US" sz="1200" dirty="0"/>
              <a:t>), morning glory, </a:t>
            </a:r>
            <a:r>
              <a:rPr lang="en-US" sz="1200" dirty="0" err="1"/>
              <a:t>bok</a:t>
            </a:r>
            <a:r>
              <a:rPr lang="en-US" sz="1200" dirty="0"/>
              <a:t> choy (</a:t>
            </a:r>
            <a:r>
              <a:rPr lang="en-US" sz="1200" dirty="0" err="1"/>
              <a:t>speytteu</a:t>
            </a:r>
            <a:r>
              <a:rPr lang="en-US" sz="1200" dirty="0"/>
              <a:t>), mustard greens, pumpkin leaves or sweet leaf bush (</a:t>
            </a:r>
            <a:r>
              <a:rPr lang="en-US" sz="1200" dirty="0" err="1"/>
              <a:t>slek</a:t>
            </a:r>
            <a:r>
              <a:rPr lang="en-US" sz="1200" dirty="0"/>
              <a:t> </a:t>
            </a:r>
            <a:r>
              <a:rPr lang="en-US" sz="1200" dirty="0" err="1"/>
              <a:t>ngob</a:t>
            </a:r>
            <a:r>
              <a:rPr lang="en-US" sz="1200" dirty="0"/>
              <a:t>), cassava leaves, spinach, tree spinach (</a:t>
            </a:r>
            <a:r>
              <a:rPr lang="en-US" sz="1200" dirty="0" err="1"/>
              <a:t>chaya</a:t>
            </a:r>
            <a:r>
              <a:rPr lang="en-US" sz="1200" dirty="0"/>
              <a:t>), kale, wild greens (</a:t>
            </a:r>
            <a:r>
              <a:rPr lang="en-US" sz="1200" dirty="0" err="1"/>
              <a:t>slek</a:t>
            </a:r>
            <a:r>
              <a:rPr lang="en-US" sz="1200" dirty="0"/>
              <a:t> </a:t>
            </a:r>
            <a:r>
              <a:rPr lang="en-US" sz="1200" dirty="0" err="1"/>
              <a:t>prech</a:t>
            </a:r>
            <a:r>
              <a:rPr lang="en-US" sz="1200" dirty="0"/>
              <a:t>), pumpkin, carrots, squash, or sweet potatoes that are yellow or orange inside, ripe mangoes, ripe papayas, passion fruits, and other fruits and vegetables including banana, orange, watermelon, rambutan, durian, or other fruit, tomato, eggplant, cauliflower (</a:t>
            </a:r>
            <a:r>
              <a:rPr lang="en-US" sz="1200" dirty="0" err="1"/>
              <a:t>pakakhatna</a:t>
            </a:r>
            <a:r>
              <a:rPr lang="en-US" sz="1200" dirty="0"/>
              <a:t>), winter melon (</a:t>
            </a:r>
            <a:r>
              <a:rPr lang="en-US" sz="1200" dirty="0" err="1"/>
              <a:t>tra</a:t>
            </a:r>
            <a:r>
              <a:rPr lang="en-US" sz="1200" dirty="0"/>
              <a:t> </a:t>
            </a:r>
            <a:r>
              <a:rPr lang="en-US" sz="1200" dirty="0" err="1"/>
              <a:t>lach</a:t>
            </a:r>
            <a:r>
              <a:rPr lang="en-US" sz="1200" dirty="0"/>
              <a:t>), long bean, mushroom, or other vegetable.</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39600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the 8 food groups are: </a:t>
            </a:r>
            <a:r>
              <a:rPr lang="en-US" sz="1200"/>
              <a:t>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3483AE-61A7-4612-A3AC-24729FE3FB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7246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based on mother’s recall, and for Vitamin A supplement, the vaccination card (Where available). Iron-containing supplements include tablets, syrup, or micronutrient powders. Deworming for intestinal parasites is commonly done for helminths and schistosomiasis.</a:t>
            </a:r>
          </a:p>
        </p:txBody>
      </p:sp>
      <p:sp>
        <p:nvSpPr>
          <p:cNvPr id="4" name="Slide Number Placeholder 3"/>
          <p:cNvSpPr>
            <a:spLocks noGrp="1"/>
          </p:cNvSpPr>
          <p:nvPr>
            <p:ph type="sldNum" sz="quarter" idx="5"/>
          </p:nvPr>
        </p:nvSpPr>
        <p:spPr/>
        <p:txBody>
          <a:bodyPr/>
          <a:lstStyle/>
          <a:p>
            <a:fld id="{223483AE-61A7-4612-A3AC-24729FE3FB25}" type="slidenum">
              <a:rPr lang="en-US" smtClean="0"/>
              <a:t>25</a:t>
            </a:fld>
            <a:endParaRPr lang="en-US"/>
          </a:p>
        </p:txBody>
      </p:sp>
    </p:spTree>
    <p:extLst>
      <p:ext uri="{BB962C8B-B14F-4D97-AF65-F5344CB8AC3E}">
        <p14:creationId xmlns:p14="http://schemas.microsoft.com/office/powerpoint/2010/main" val="1997279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Note : L'Indice de Masse Corporelle (IMC) est le ratio du poids en kilogrammes par rapport au carré de la taille en mètres (kg/m</a:t>
            </a:r>
            <a:r>
              <a:rPr lang="fr-FR" sz="1800" b="0" i="0" u="none" strike="noStrike" baseline="30000" dirty="0">
                <a:solidFill>
                  <a:srgbClr val="000000"/>
                </a:solidFill>
                <a:effectLst/>
                <a:latin typeface="Arial" panose="020B0604020202020204" pitchFamily="34" charset="0"/>
              </a:rPr>
              <a:t>2</a:t>
            </a:r>
            <a:r>
              <a:rPr lang="fr-FR" sz="1800" b="0" i="0" u="none" strike="noStrike" dirty="0">
                <a:solidFill>
                  <a:srgbClr val="000000"/>
                </a:solidFill>
                <a:effectLst/>
                <a:latin typeface="Arial" panose="020B0604020202020204" pitchFamily="34" charset="0"/>
              </a:rPr>
              <a:t>) pour les adultes de 20-49 ans</a:t>
            </a:r>
            <a:r>
              <a:rPr lang="en-US" dirty="0"/>
              <a:t>. </a:t>
            </a:r>
            <a:r>
              <a:rPr lang="fr-FR" sz="1800" b="0" i="0" u="none" strike="noStrike" dirty="0">
                <a:solidFill>
                  <a:srgbClr val="000000"/>
                </a:solidFill>
                <a:effectLst/>
                <a:latin typeface="Arial" panose="020B0604020202020204" pitchFamily="34" charset="0"/>
              </a:rPr>
              <a:t>La taille-pour âge et l'Indice de Masse Corporelle (IMC)-pour-âge sont exprimés en terme d'unités d'écart type (ET) par rapport à la médiane des normes OMS de croissance des femmes adolescentes de 15-19 ans.</a:t>
            </a:r>
            <a:r>
              <a:rPr lang="fr-FR" dirty="0"/>
              <a:t> </a:t>
            </a:r>
            <a:endParaRPr lang="en-US" dirty="0"/>
          </a:p>
          <a:p>
            <a:r>
              <a:rPr lang="fr-FR" sz="1800" b="0" i="0" u="none" strike="noStrike" dirty="0">
                <a:solidFill>
                  <a:srgbClr val="000000"/>
                </a:solidFill>
                <a:effectLst/>
                <a:latin typeface="Arial" panose="020B0604020202020204" pitchFamily="34" charset="0"/>
              </a:rPr>
              <a:t>IMC et IMC pour âge sont exclues les femmes enceintes et les fem.es ayant eu une naissance dans les 2 mois précédents</a:t>
            </a:r>
            <a:r>
              <a:rPr lang="fr-FR"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28</a:t>
            </a:fld>
            <a:endParaRPr lang="en-US"/>
          </a:p>
        </p:txBody>
      </p:sp>
    </p:spTree>
    <p:extLst>
      <p:ext uri="{BB962C8B-B14F-4D97-AF65-F5344CB8AC3E}">
        <p14:creationId xmlns:p14="http://schemas.microsoft.com/office/powerpoint/2010/main" val="1358184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07/07/2023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noProof="0" dirty="0"/>
              <a:t>#GabonEDSG-III</a:t>
            </a:r>
            <a:endParaRPr lang="fr-FR" b="0" noProof="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2978482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8247879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54171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689899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2793841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929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774217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noProof="0"/>
              <a:t>Click to edit Master title style</a:t>
            </a:r>
            <a:endParaRPr lang="fr-FR" noProof="0"/>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4545972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07/07/2023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2809804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6896721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946164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4058570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4776588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3739456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5159073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6663054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noProof="0"/>
              <a:t>Click to edit Master title style</a:t>
            </a:r>
            <a:endParaRPr lang="fr-FR" noProof="0"/>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6488126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8472806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0650118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93814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878381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07/07/2023</a:t>
            </a:fld>
            <a:endParaRPr lang="fr-FR" noProof="0"/>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6221523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88053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768735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3936831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1513814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0668692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517788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07/07/2023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6892837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1659501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852194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07/07/2023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theme" Target="../theme/theme4.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5.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theme" Target="../theme/theme6.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p:nvSpPr>
        <p:spPr>
          <a:xfrm>
            <a:off x="0" y="1587879"/>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p:nvSpPr>
        <p:spPr>
          <a:xfrm>
            <a:off x="0" y="5326145"/>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2019-21 Enquête Démographique et de Santé au Gabon (EDSG-III)</a:t>
            </a:r>
          </a:p>
        </p:txBody>
      </p:sp>
      <p:sp>
        <p:nvSpPr>
          <p:cNvPr id="2" name="Rectangle 1">
            <a:extLst>
              <a:ext uri="{FF2B5EF4-FFF2-40B4-BE49-F238E27FC236}">
                <a16:creationId xmlns:a16="http://schemas.microsoft.com/office/drawing/2014/main" id="{D790238E-8991-B84F-05DE-E80A82D6EC42}"/>
              </a:ext>
            </a:extLst>
          </p:cNvPr>
          <p:cNvSpPr/>
          <p:nvPr userDrawn="1"/>
        </p:nvSpPr>
        <p:spPr>
          <a:xfrm>
            <a:off x="0" y="1587879"/>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a:p>
        </p:txBody>
      </p:sp>
      <p:sp>
        <p:nvSpPr>
          <p:cNvPr id="3" name="Rectangle 2">
            <a:extLst>
              <a:ext uri="{FF2B5EF4-FFF2-40B4-BE49-F238E27FC236}">
                <a16:creationId xmlns:a16="http://schemas.microsoft.com/office/drawing/2014/main" id="{E97B4444-8678-5C84-4D99-209A1F618546}"/>
              </a:ext>
            </a:extLst>
          </p:cNvPr>
          <p:cNvSpPr/>
          <p:nvPr userDrawn="1"/>
        </p:nvSpPr>
        <p:spPr>
          <a:xfrm>
            <a:off x="0" y="5326145"/>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a:p>
        </p:txBody>
      </p:sp>
    </p:spTree>
    <p:extLst>
      <p:ext uri="{BB962C8B-B14F-4D97-AF65-F5344CB8AC3E}">
        <p14:creationId xmlns:p14="http://schemas.microsoft.com/office/powerpoint/2010/main" val="52222710"/>
      </p:ext>
    </p:extLst>
  </p:cSld>
  <p:clrMap bg1="lt1" tx1="dk1" bg2="lt2" tx2="dk2" accent1="accent1" accent2="accent2" accent3="accent3" accent4="accent4" accent5="accent5" accent6="accent6" hlink="hlink" folHlink="folHlink"/>
  <p:sldLayoutIdLst>
    <p:sldLayoutId id="2147483708" r:id="rId1"/>
    <p:sldLayoutId id="2147483686" r:id="rId2"/>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2597965541"/>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fr-FR" noProof="0" smtClean="0"/>
              <a:pPr/>
              <a:t>‹#›</a:t>
            </a:fld>
            <a:endParaRPr lang="fr-FR" noProof="0"/>
          </a:p>
        </p:txBody>
      </p:sp>
    </p:spTree>
    <p:extLst>
      <p:ext uri="{BB962C8B-B14F-4D97-AF65-F5344CB8AC3E}">
        <p14:creationId xmlns:p14="http://schemas.microsoft.com/office/powerpoint/2010/main" val="539693236"/>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289240628"/>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microsoft.com/office/2018/10/relationships/comments" Target="../comments/modernComment_110_59CB456F.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153_C88EDC5C.xml"/><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microsoft.com/office/2018/10/relationships/comments" Target="../comments/modernComment_166_FE0CF931.xml"/><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chart" Target="../charts/chart9.xml"/></Relationships>
</file>

<file path=ppt/slides/_rels/slide17.xml.rels><?xml version="1.0" encoding="UTF-8" standalone="yes"?>
<Relationships xmlns="http://schemas.openxmlformats.org/package/2006/relationships"><Relationship Id="rId3" Type="http://schemas.microsoft.com/office/2018/10/relationships/comments" Target="../comments/modernComment_176_E1BB3280.xml"/><Relationship Id="rId2" Type="http://schemas.openxmlformats.org/officeDocument/2006/relationships/notesSlide" Target="../notesSlides/notesSlide7.xml"/><Relationship Id="rId1" Type="http://schemas.openxmlformats.org/officeDocument/2006/relationships/slideLayout" Target="../slideLayouts/slideLayout42.xml"/><Relationship Id="rId4" Type="http://schemas.openxmlformats.org/officeDocument/2006/relationships/chart" Target="../charts/chart10.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microsoft.com/office/2018/10/relationships/comments" Target="../comments/modernComment_167_6FD8FD8F.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microsoft.com/office/2018/10/relationships/comments" Target="../comments/modernComment_16C_956A2397.xml"/><Relationship Id="rId1" Type="http://schemas.openxmlformats.org/officeDocument/2006/relationships/slideLayout" Target="../slideLayouts/slideLayout11.xml"/><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microsoft.com/office/2018/10/relationships/comments" Target="../comments/modernComment_164_79715584.xml"/><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chart" Target="../charts/chart16.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microsoft.com/office/2018/10/relationships/comments" Target="../comments/modernComment_170_6392DD5D.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microsoft.com/office/2018/10/relationships/comments" Target="../comments/modernComment_171_86049F6F.xml"/><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chart" Target="../charts/chart18.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microsoft.com/office/2018/10/relationships/comments" Target="../comments/modernComment_172_67C849D.xml"/><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chart" Target="../charts/chart19.xml"/></Relationships>
</file>

<file path=ppt/slides/_rels/slide31.xml.rels><?xml version="1.0" encoding="UTF-8" standalone="yes"?>
<Relationships xmlns="http://schemas.openxmlformats.org/package/2006/relationships"><Relationship Id="rId2" Type="http://schemas.microsoft.com/office/2018/10/relationships/comments" Target="../comments/modernComment_121_CF2A0B7F.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microsoft.com/office/2018/10/relationships/comments" Target="../comments/modernComment_108_93D11638.xml"/><Relationship Id="rId1" Type="http://schemas.openxmlformats.org/officeDocument/2006/relationships/slideLayout" Target="../slideLayouts/slideLayout11.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Nutrition</a:t>
            </a:r>
          </a:p>
        </p:txBody>
      </p:sp>
      <p:pic>
        <p:nvPicPr>
          <p:cNvPr id="2" name="Picture 1">
            <a:extLst>
              <a:ext uri="{FF2B5EF4-FFF2-40B4-BE49-F238E27FC236}">
                <a16:creationId xmlns:a16="http://schemas.microsoft.com/office/drawing/2014/main" id="{30F607A5-6BB2-22EC-58C6-15BCD769F7E9}"/>
              </a:ext>
            </a:extLst>
          </p:cNvPr>
          <p:cNvPicPr>
            <a:picLocks noChangeAspect="1"/>
          </p:cNvPicPr>
          <p:nvPr/>
        </p:nvPicPr>
        <p:blipFill rotWithShape="1">
          <a:blip r:embed="rId2"/>
          <a:srcRect l="17011" r="9296"/>
          <a:stretch/>
        </p:blipFill>
        <p:spPr>
          <a:xfrm>
            <a:off x="0" y="1788160"/>
            <a:ext cx="9144000" cy="3555999"/>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Suivi de la croissance de l’enfant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671913"/>
          </a:xfrm>
        </p:spPr>
        <p:txBody>
          <a:bodyPr>
            <a:normAutofit/>
          </a:bodyPr>
          <a:lstStyle/>
          <a:p>
            <a:r>
              <a:rPr lang="fr-FR" noProof="0" dirty="0"/>
              <a:t>Pourcentage d'enfants de moins de 5 ans pour lesquels un prestataire de santé a effectué certaines mesures dans les 3 mois ayant précédé l'enquête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429314509"/>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574" y="753162"/>
            <a:ext cx="4811486" cy="53516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b="1" i="0" noProof="0" dirty="0">
                <a:solidFill>
                  <a:schemeClr val="accent5"/>
                </a:solidFill>
              </a:rPr>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950"/>
            <a:ext cx="2362200" cy="1114424"/>
          </a:xfrm>
          <a:prstGeom prst="rect">
            <a:avLst/>
          </a:prstGeom>
        </p:spPr>
        <p:txBody>
          <a:bodyPr vert="horz" wrap="square" lIns="91440" tIns="45720" rIns="91440" bIns="45720" rtlCol="0" anchor="ctr">
            <a:normAutofit fontScale="92500"/>
          </a:bodyPr>
          <a:lstStyle/>
          <a:p>
            <a:pPr algn="ctr"/>
            <a:r>
              <a:rPr lang="fr-FR" sz="2000" dirty="0"/>
              <a:t>Trouver ces données dans </a:t>
            </a:r>
            <a:r>
              <a:rPr lang="fr-FR" sz="2000" b="1" dirty="0">
                <a:solidFill>
                  <a:schemeClr val="accent5"/>
                </a:solidFill>
              </a:rPr>
              <a:t>Chapitre 11 </a:t>
            </a:r>
          </a:p>
          <a:p>
            <a:pPr algn="ctr"/>
            <a:r>
              <a:rPr lang="fr-FR" sz="2000" dirty="0"/>
              <a:t>du Rapport Final</a:t>
            </a:r>
          </a:p>
        </p:txBody>
      </p:sp>
      <p:pic>
        <p:nvPicPr>
          <p:cNvPr id="2" name="Picture 1" descr="A picture containing text, screenshot, yellow, font&#10;&#10;Description automatically generated">
            <a:extLst>
              <a:ext uri="{FF2B5EF4-FFF2-40B4-BE49-F238E27FC236}">
                <a16:creationId xmlns:a16="http://schemas.microsoft.com/office/drawing/2014/main" id="{B6FDAF27-FB07-0C32-D52E-9E6B4C2A36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1009389"/>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23418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Allaitement initial</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fr-FR" noProof="0" dirty="0"/>
              <a:t>Pourcentage d’enfant de moins de 2 ans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2749284"/>
              </p:ext>
            </p:extLst>
          </p:nvPr>
        </p:nvGraphicFramePr>
        <p:xfrm>
          <a:off x="393345" y="1761557"/>
          <a:ext cx="8357307" cy="48621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2897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73887"/>
            <a:ext cx="7886700" cy="930275"/>
          </a:xfrm>
        </p:spPr>
        <p:txBody>
          <a:bodyPr>
            <a:noAutofit/>
          </a:bodyPr>
          <a:lstStyle/>
          <a:p>
            <a:r>
              <a:rPr lang="fr-FR" sz="3200" noProof="0" dirty="0"/>
              <a:t>Allaitement des enfants de moins de 6 mois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09902"/>
            <a:ext cx="7886700" cy="657938"/>
          </a:xfrm>
        </p:spPr>
        <p:txBody>
          <a:bodyPr>
            <a:noAutofit/>
          </a:bodyPr>
          <a:lstStyle/>
          <a:p>
            <a:r>
              <a:rPr lang="fr-FR" noProof="0" dirty="0"/>
              <a:t>Parmi les plus jeunes enfants de 0-5 mois vivant avec leur mère :</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489498369"/>
              </p:ext>
            </p:extLst>
          </p:nvPr>
        </p:nvGraphicFramePr>
        <p:xfrm>
          <a:off x="628647" y="1895407"/>
          <a:ext cx="7886701" cy="49257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32005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35423" y="154371"/>
            <a:ext cx="8230870" cy="1116816"/>
          </a:xfrm>
        </p:spPr>
        <p:txBody>
          <a:bodyPr>
            <a:normAutofit/>
          </a:bodyPr>
          <a:lstStyle/>
          <a:p>
            <a:r>
              <a:rPr lang="fr-FR" noProof="0" dirty="0"/>
              <a:t>Introduction d’aliments complémentaires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35423" y="1153226"/>
            <a:ext cx="7973483" cy="1328058"/>
          </a:xfrm>
        </p:spPr>
        <p:txBody>
          <a:bodyPr>
            <a:normAutofit fontScale="92500" lnSpcReduction="20000"/>
          </a:bodyPr>
          <a:lstStyle/>
          <a:p>
            <a:pPr>
              <a:lnSpc>
                <a:spcPct val="110000"/>
              </a:lnSpc>
            </a:pPr>
            <a:r>
              <a:rPr lang="fr-FR" sz="3200" b="1" i="0" noProof="0" dirty="0">
                <a:solidFill>
                  <a:schemeClr val="accent5"/>
                </a:solidFill>
              </a:rPr>
              <a:t>82 %</a:t>
            </a:r>
            <a:r>
              <a:rPr lang="fr-FR" sz="3200" i="0" noProof="0" dirty="0"/>
              <a:t> d’enfants de 6-8 mois ont consommé des aliments solides, semi-solides ou mous le jour précédent</a:t>
            </a:r>
            <a:endParaRPr lang="fr-FR" sz="3600" b="1" i="0" noProof="0" dirty="0">
              <a:solidFill>
                <a:schemeClr val="accent5"/>
              </a:solidFill>
            </a:endParaRPr>
          </a:p>
        </p:txBody>
      </p:sp>
      <p:pic>
        <p:nvPicPr>
          <p:cNvPr id="5" name="Picture 4" descr="Shape&#10;&#10;Description automatically generated with low confidence">
            <a:extLst>
              <a:ext uri="{FF2B5EF4-FFF2-40B4-BE49-F238E27FC236}">
                <a16:creationId xmlns:a16="http://schemas.microsoft.com/office/drawing/2014/main" id="{1F88B73B-EEE1-0183-F124-9B027958F712}"/>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927920" y="4718136"/>
            <a:ext cx="1298567" cy="1808879"/>
          </a:xfrm>
          <a:prstGeom prst="rect">
            <a:avLst/>
          </a:prstGeom>
        </p:spPr>
      </p:pic>
      <p:pic>
        <p:nvPicPr>
          <p:cNvPr id="6" name="Picture 5" descr="Shape&#10;&#10;Description automatically generated with low confidence">
            <a:extLst>
              <a:ext uri="{FF2B5EF4-FFF2-40B4-BE49-F238E27FC236}">
                <a16:creationId xmlns:a16="http://schemas.microsoft.com/office/drawing/2014/main" id="{AD77C697-B779-6D9D-158A-54003357BF8B}"/>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2400069" y="4718137"/>
            <a:ext cx="1298567" cy="1808879"/>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9C297817-C33F-3B47-9958-4CD758B3D999}"/>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3872218" y="4718134"/>
            <a:ext cx="1298567" cy="1808879"/>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5C899693-7CC1-8AD2-622E-315E0A3A2881}"/>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927920" y="2895602"/>
            <a:ext cx="1298567" cy="1808879"/>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13889F12-9752-3E30-0276-3182DE0B35FD}"/>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2400069" y="2895603"/>
            <a:ext cx="1298567" cy="1808879"/>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81745FEF-8EF0-1D90-070F-7E8D2215A28A}"/>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3872218" y="2895599"/>
            <a:ext cx="1298567" cy="1808879"/>
          </a:xfrm>
          <a:prstGeom prst="rect">
            <a:avLst/>
          </a:prstGeom>
        </p:spPr>
      </p:pic>
      <p:pic>
        <p:nvPicPr>
          <p:cNvPr id="13" name="Picture 12" descr="Shape&#10;&#10;Description automatically generated with low confidence">
            <a:extLst>
              <a:ext uri="{FF2B5EF4-FFF2-40B4-BE49-F238E27FC236}">
                <a16:creationId xmlns:a16="http://schemas.microsoft.com/office/drawing/2014/main" id="{A67CD6B7-75FB-E4D1-7199-72E21C446D10}"/>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6816516" y="2895600"/>
            <a:ext cx="1298567" cy="1808879"/>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779E8509-AA90-9C1E-818F-ACFE0164BD35}"/>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5344367" y="2895600"/>
            <a:ext cx="1298567" cy="1808879"/>
          </a:xfrm>
          <a:prstGeom prst="rect">
            <a:avLst/>
          </a:prstGeom>
        </p:spPr>
      </p:pic>
      <p:pic>
        <p:nvPicPr>
          <p:cNvPr id="16" name="Picture 15" descr="Icon&#10;&#10;Description automatically generated">
            <a:extLst>
              <a:ext uri="{FF2B5EF4-FFF2-40B4-BE49-F238E27FC236}">
                <a16:creationId xmlns:a16="http://schemas.microsoft.com/office/drawing/2014/main" id="{4C7F7417-7EC7-B932-F2D0-7AC68429426C}"/>
              </a:ext>
            </a:extLst>
          </p:cNvPr>
          <p:cNvPicPr>
            <a:picLocks noChangeAspect="1"/>
          </p:cNvPicPr>
          <p:nvPr/>
        </p:nvPicPr>
        <p:blipFill rotWithShape="1">
          <a:blip r:embed="rId5">
            <a:extLst>
              <a:ext uri="{28A0092B-C50C-407E-A947-70E740481C1C}">
                <a14:useLocalDpi xmlns:a14="http://schemas.microsoft.com/office/drawing/2010/main" val="0"/>
              </a:ext>
            </a:extLst>
          </a:blip>
          <a:srcRect l="26349" t="18413" r="27778" b="18731"/>
          <a:stretch/>
        </p:blipFill>
        <p:spPr>
          <a:xfrm>
            <a:off x="6800758" y="4704479"/>
            <a:ext cx="1330082" cy="1822534"/>
          </a:xfrm>
          <a:prstGeom prst="rect">
            <a:avLst/>
          </a:prstGeom>
        </p:spPr>
      </p:pic>
      <p:pic>
        <p:nvPicPr>
          <p:cNvPr id="17" name="Picture 16" descr="Icon&#10;&#10;Description automatically generated">
            <a:extLst>
              <a:ext uri="{FF2B5EF4-FFF2-40B4-BE49-F238E27FC236}">
                <a16:creationId xmlns:a16="http://schemas.microsoft.com/office/drawing/2014/main" id="{F973C56C-7C50-0575-F0C7-114E0C85A538}"/>
              </a:ext>
            </a:extLst>
          </p:cNvPr>
          <p:cNvPicPr>
            <a:picLocks noChangeAspect="1"/>
          </p:cNvPicPr>
          <p:nvPr/>
        </p:nvPicPr>
        <p:blipFill rotWithShape="1">
          <a:blip r:embed="rId5">
            <a:extLst>
              <a:ext uri="{28A0092B-C50C-407E-A947-70E740481C1C}">
                <a14:useLocalDpi xmlns:a14="http://schemas.microsoft.com/office/drawing/2010/main" val="0"/>
              </a:ext>
            </a:extLst>
          </a:blip>
          <a:srcRect l="60117" t="18413" r="27778" b="18731"/>
          <a:stretch/>
        </p:blipFill>
        <p:spPr>
          <a:xfrm>
            <a:off x="4819794" y="4704478"/>
            <a:ext cx="350991" cy="1822534"/>
          </a:xfrm>
          <a:prstGeom prst="rect">
            <a:avLst/>
          </a:prstGeom>
        </p:spPr>
      </p:pic>
      <p:pic>
        <p:nvPicPr>
          <p:cNvPr id="8" name="Picture 7">
            <a:extLst>
              <a:ext uri="{FF2B5EF4-FFF2-40B4-BE49-F238E27FC236}">
                <a16:creationId xmlns:a16="http://schemas.microsoft.com/office/drawing/2014/main" id="{892E043A-746C-F81A-BB89-D0A80971F263}"/>
              </a:ext>
            </a:extLst>
          </p:cNvPr>
          <p:cNvPicPr>
            <a:picLocks noChangeAspect="1"/>
          </p:cNvPicPr>
          <p:nvPr/>
        </p:nvPicPr>
        <p:blipFill>
          <a:blip r:embed="rId6"/>
          <a:stretch>
            <a:fillRect/>
          </a:stretch>
        </p:blipFill>
        <p:spPr>
          <a:xfrm>
            <a:off x="5313891" y="4711142"/>
            <a:ext cx="1329043" cy="1822862"/>
          </a:xfrm>
          <a:prstGeom prst="rect">
            <a:avLst/>
          </a:prstGeom>
        </p:spPr>
      </p:pic>
    </p:spTree>
    <p:extLst>
      <p:ext uri="{BB962C8B-B14F-4D97-AF65-F5344CB8AC3E}">
        <p14:creationId xmlns:p14="http://schemas.microsoft.com/office/powerpoint/2010/main" val="3364805724"/>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91580"/>
            <a:ext cx="7886700" cy="930275"/>
          </a:xfrm>
        </p:spPr>
        <p:txBody>
          <a:bodyPr>
            <a:noAutofit/>
          </a:bodyPr>
          <a:lstStyle/>
          <a:p>
            <a:r>
              <a:rPr lang="fr-FR" noProof="0" dirty="0"/>
              <a:t>Diversification alimentaire minimum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48292"/>
            <a:ext cx="7971066" cy="656708"/>
          </a:xfrm>
        </p:spPr>
        <p:txBody>
          <a:bodyPr>
            <a:normAutofit/>
          </a:bodyPr>
          <a:lstStyle/>
          <a:p>
            <a:r>
              <a:rPr lang="fr-FR" noProof="0" dirty="0"/>
              <a:t>Pourcentage des plus jeunes enfants de 6-23 mois vivant avec leur mère qui ont reçu un apport alimentaire minimum acceptable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69604419"/>
              </p:ext>
            </p:extLst>
          </p:nvPr>
        </p:nvGraphicFramePr>
        <p:xfrm>
          <a:off x="628649" y="1905000"/>
          <a:ext cx="7886699" cy="47614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3381"/>
            <a:ext cx="7886700" cy="930275"/>
          </a:xfrm>
        </p:spPr>
        <p:txBody>
          <a:bodyPr>
            <a:noAutofit/>
          </a:bodyPr>
          <a:lstStyle/>
          <a:p>
            <a:r>
              <a:rPr lang="fr-FR" noProof="0" dirty="0"/>
              <a:t>Pratiques alimentaires malsaines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36823"/>
            <a:ext cx="7579180" cy="606769"/>
          </a:xfrm>
        </p:spPr>
        <p:txBody>
          <a:bodyPr>
            <a:normAutofit/>
          </a:bodyPr>
          <a:lstStyle/>
          <a:p>
            <a:r>
              <a:rPr lang="fr-FR" noProof="0" dirty="0"/>
              <a:t>Pourcentage d’enfants de 6-23 mois ayant eu des pratiques alimentaires malsaines spécifiées, durant le jour ou la nuit ayant précédé l'interview</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70049188"/>
              </p:ext>
            </p:extLst>
          </p:nvPr>
        </p:nvGraphicFramePr>
        <p:xfrm>
          <a:off x="365122" y="1656481"/>
          <a:ext cx="8413751" cy="482651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262263089"/>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955471865"/>
              </p:ext>
            </p:extLst>
          </p:nvPr>
        </p:nvGraphicFramePr>
        <p:xfrm>
          <a:off x="548640" y="1648404"/>
          <a:ext cx="8778240" cy="5103348"/>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02870" y="319206"/>
            <a:ext cx="9041167" cy="726102"/>
          </a:xfrm>
        </p:spPr>
        <p:txBody>
          <a:bodyPr>
            <a:noAutofit/>
          </a:bodyPr>
          <a:lstStyle/>
          <a:p>
            <a:r>
              <a:rPr lang="fr-FR" sz="3200" noProof="0" dirty="0"/>
              <a:t>Indicateurs de l'Alimentation du Nourrisson et du Jeune Enfant  (PANJE) concernant l’allaitement</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402871" y="1351528"/>
            <a:ext cx="7886700" cy="378739"/>
          </a:xfrm>
        </p:spPr>
        <p:txBody>
          <a:bodyPr/>
          <a:lstStyle/>
          <a:p>
            <a:r>
              <a:rPr lang="fr-FR"/>
              <a:t>Pourcentage d’enfants nourris en suivant des différentes pratiques PANJE</a:t>
            </a:r>
            <a:endParaRPr lang="fr-FR" noProof="0"/>
          </a:p>
        </p:txBody>
      </p:sp>
      <p:grpSp>
        <p:nvGrpSpPr>
          <p:cNvPr id="14" name="Group 13">
            <a:extLst>
              <a:ext uri="{FF2B5EF4-FFF2-40B4-BE49-F238E27FC236}">
                <a16:creationId xmlns:a16="http://schemas.microsoft.com/office/drawing/2014/main" id="{F8088598-F488-F813-4C61-F094C855438B}"/>
              </a:ext>
            </a:extLst>
          </p:cNvPr>
          <p:cNvGrpSpPr/>
          <p:nvPr/>
        </p:nvGrpSpPr>
        <p:grpSpPr>
          <a:xfrm>
            <a:off x="-97245" y="1797042"/>
            <a:ext cx="1267568" cy="4943195"/>
            <a:chOff x="-97245" y="1797042"/>
            <a:chExt cx="1267568" cy="4943195"/>
          </a:xfrm>
        </p:grpSpPr>
        <p:grpSp>
          <p:nvGrpSpPr>
            <p:cNvPr id="6" name="Group 5">
              <a:extLst>
                <a:ext uri="{FF2B5EF4-FFF2-40B4-BE49-F238E27FC236}">
                  <a16:creationId xmlns:a16="http://schemas.microsoft.com/office/drawing/2014/main" id="{E5BEE2A9-FEDF-32CB-12A5-1883DBA43A14}"/>
                </a:ext>
              </a:extLst>
            </p:cNvPr>
            <p:cNvGrpSpPr/>
            <p:nvPr/>
          </p:nvGrpSpPr>
          <p:grpSpPr>
            <a:xfrm>
              <a:off x="-97245" y="1829409"/>
              <a:ext cx="1267568" cy="4910828"/>
              <a:chOff x="49604" y="1784813"/>
              <a:chExt cx="1267568" cy="4910828"/>
            </a:xfrm>
          </p:grpSpPr>
          <p:sp>
            <p:nvSpPr>
              <p:cNvPr id="3" name="Content Placeholder 2">
                <a:extLst>
                  <a:ext uri="{FF2B5EF4-FFF2-40B4-BE49-F238E27FC236}">
                    <a16:creationId xmlns:a16="http://schemas.microsoft.com/office/drawing/2014/main" id="{D5D865AD-CC70-8F27-D0C3-D86B160B9B62}"/>
                  </a:ext>
                </a:extLst>
              </p:cNvPr>
              <p:cNvSpPr txBox="1">
                <a:spLocks/>
              </p:cNvSpPr>
              <p:nvPr/>
            </p:nvSpPr>
            <p:spPr>
              <a:xfrm>
                <a:off x="49604" y="1784813"/>
                <a:ext cx="1267568" cy="66098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8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Enfants de </a:t>
                </a:r>
                <a:br>
                  <a:rPr kumimoji="0" lang="fr-FR" sz="18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br>
                <a:r>
                  <a:rPr kumimoji="0" lang="fr-FR" sz="18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0- 23 </a:t>
                </a:r>
                <a:br>
                  <a:rPr kumimoji="0" lang="fr-FR" sz="18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br>
                <a:r>
                  <a:rPr kumimoji="0" lang="fr-FR" sz="18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mois</a:t>
                </a:r>
                <a:endParaRPr kumimoji="0" lang="en-US" sz="18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 name="Content Placeholder 2">
                <a:extLst>
                  <a:ext uri="{FF2B5EF4-FFF2-40B4-BE49-F238E27FC236}">
                    <a16:creationId xmlns:a16="http://schemas.microsoft.com/office/drawing/2014/main" id="{82178695-9D8A-F30D-E387-76A46539E30F}"/>
                  </a:ext>
                </a:extLst>
              </p:cNvPr>
              <p:cNvSpPr txBox="1">
                <a:spLocks/>
              </p:cNvSpPr>
              <p:nvPr/>
            </p:nvSpPr>
            <p:spPr>
              <a:xfrm>
                <a:off x="140116" y="3658938"/>
                <a:ext cx="1159330" cy="80780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8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Enfants de 6-23 mois</a:t>
                </a:r>
                <a:r>
                  <a:rPr kumimoji="0" lang="en-US" sz="18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                        </a:t>
                </a:r>
              </a:p>
            </p:txBody>
          </p:sp>
          <p:sp>
            <p:nvSpPr>
              <p:cNvPr id="10" name="Content Placeholder 2">
                <a:extLst>
                  <a:ext uri="{FF2B5EF4-FFF2-40B4-BE49-F238E27FC236}">
                    <a16:creationId xmlns:a16="http://schemas.microsoft.com/office/drawing/2014/main" id="{06DCD10B-32F6-455C-28EB-CC926E3C292F}"/>
                  </a:ext>
                </a:extLst>
              </p:cNvPr>
              <p:cNvSpPr txBox="1">
                <a:spLocks/>
              </p:cNvSpPr>
              <p:nvPr/>
            </p:nvSpPr>
            <p:spPr>
              <a:xfrm>
                <a:off x="103723" y="5887832"/>
                <a:ext cx="1159330" cy="80780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8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Enfants de 12-23 mois</a:t>
                </a:r>
                <a:endParaRPr kumimoji="0" lang="en-US" sz="18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grpSp>
          <p:nvGrpSpPr>
            <p:cNvPr id="13" name="Group 12">
              <a:extLst>
                <a:ext uri="{FF2B5EF4-FFF2-40B4-BE49-F238E27FC236}">
                  <a16:creationId xmlns:a16="http://schemas.microsoft.com/office/drawing/2014/main" id="{E516BA20-D53A-FA64-1BFC-C801F6021F55}"/>
                </a:ext>
              </a:extLst>
            </p:cNvPr>
            <p:cNvGrpSpPr/>
            <p:nvPr/>
          </p:nvGrpSpPr>
          <p:grpSpPr>
            <a:xfrm>
              <a:off x="1098478" y="1797042"/>
              <a:ext cx="17726" cy="4876420"/>
              <a:chOff x="1299446" y="1730267"/>
              <a:chExt cx="17726" cy="4876420"/>
            </a:xfrm>
          </p:grpSpPr>
          <p:grpSp>
            <p:nvGrpSpPr>
              <p:cNvPr id="11" name="Group 10">
                <a:extLst>
                  <a:ext uri="{FF2B5EF4-FFF2-40B4-BE49-F238E27FC236}">
                    <a16:creationId xmlns:a16="http://schemas.microsoft.com/office/drawing/2014/main" id="{4984AAEB-86B6-E8F0-3AD1-66813D3388A1}"/>
                  </a:ext>
                </a:extLst>
              </p:cNvPr>
              <p:cNvGrpSpPr/>
              <p:nvPr/>
            </p:nvGrpSpPr>
            <p:grpSpPr>
              <a:xfrm>
                <a:off x="1299446" y="1730267"/>
                <a:ext cx="17726" cy="3375033"/>
                <a:chOff x="1299446" y="1730267"/>
                <a:chExt cx="17726" cy="3375033"/>
              </a:xfrm>
            </p:grpSpPr>
            <p:cxnSp>
              <p:nvCxnSpPr>
                <p:cNvPr id="4" name="Straight Connector 3">
                  <a:extLst>
                    <a:ext uri="{FF2B5EF4-FFF2-40B4-BE49-F238E27FC236}">
                      <a16:creationId xmlns:a16="http://schemas.microsoft.com/office/drawing/2014/main" id="{D04B9959-8687-5C2A-5663-2AA8309F2D66}"/>
                    </a:ext>
                  </a:extLst>
                </p:cNvPr>
                <p:cNvCxnSpPr>
                  <a:cxnSpLocks/>
                </p:cNvCxnSpPr>
                <p:nvPr/>
              </p:nvCxnSpPr>
              <p:spPr>
                <a:xfrm>
                  <a:off x="1299446" y="3212206"/>
                  <a:ext cx="0" cy="18930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3B6A595-A577-9B0F-210C-8D59BC5EA5DE}"/>
                    </a:ext>
                  </a:extLst>
                </p:cNvPr>
                <p:cNvCxnSpPr>
                  <a:cxnSpLocks/>
                </p:cNvCxnSpPr>
                <p:nvPr/>
              </p:nvCxnSpPr>
              <p:spPr>
                <a:xfrm>
                  <a:off x="1317172" y="1730267"/>
                  <a:ext cx="0" cy="11247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Straight Connector 11">
                <a:extLst>
                  <a:ext uri="{FF2B5EF4-FFF2-40B4-BE49-F238E27FC236}">
                    <a16:creationId xmlns:a16="http://schemas.microsoft.com/office/drawing/2014/main" id="{141A54CB-7515-77D3-8C43-BC160D3E680B}"/>
                  </a:ext>
                </a:extLst>
              </p:cNvPr>
              <p:cNvCxnSpPr>
                <a:cxnSpLocks/>
              </p:cNvCxnSpPr>
              <p:nvPr/>
            </p:nvCxnSpPr>
            <p:spPr>
              <a:xfrm>
                <a:off x="1299446" y="5498206"/>
                <a:ext cx="0" cy="11084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87141760"/>
      </p:ext>
    </p:extLst>
  </p:cSld>
  <p:clrMapOvr>
    <a:masterClrMapping/>
  </p:clrMapOvr>
  <p:extLst>
    <p:ext uri="{6950BFC3-D8DA-4A85-94F7-54DA5524770B}">
      <p188:commentRel xmlns:p188="http://schemas.microsoft.com/office/powerpoint/2018/8/main" r:id="rId3"/>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fr-FR" sz="3200" noProof="0" dirty="0"/>
              <a:t>Conseil sur l’alimentation du nourrisson et du jeune enfant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57858"/>
            <a:ext cx="7971066" cy="1271041"/>
          </a:xfrm>
        </p:spPr>
        <p:txBody>
          <a:bodyPr>
            <a:normAutofit/>
          </a:bodyPr>
          <a:lstStyle/>
          <a:p>
            <a:r>
              <a:rPr lang="fr-FR" noProof="0" dirty="0"/>
              <a:t>Parmi les femmes de 15-49 ans dont l'enfant le plus jeune de 6-23 mois vit avec elles, pourcentage ayant parlé, dans les 6 derniers mois, avec un prestataire de santé ou un agent de santé communautaire de la façon ou de quoi nourrir leur enfant</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731047337"/>
              </p:ext>
            </p:extLst>
          </p:nvPr>
        </p:nvGraphicFramePr>
        <p:xfrm>
          <a:off x="628649" y="2119745"/>
          <a:ext cx="7886699" cy="43731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76491663"/>
      </p:ext>
    </p:extLst>
  </p:cSld>
  <p:clrMapOvr>
    <a:masterClrMapping/>
  </p:clrMapOvr>
  <p:extLst>
    <p:ext uri="{6950BFC3-D8DA-4A85-94F7-54DA5524770B}">
      <p188:commentRel xmlns:p188="http://schemas.microsoft.com/office/powerpoint/2018/8/main" r:id="rId2"/>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b="1" i="0" noProof="0" dirty="0">
                <a:solidFill>
                  <a:schemeClr val="accent5"/>
                </a:solidFill>
              </a:rPr>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fontScale="92500"/>
          </a:bodyPr>
          <a:lstStyle/>
          <a:p>
            <a:pPr algn="ctr"/>
            <a:r>
              <a:rPr lang="fr-FR" sz="2000" dirty="0"/>
              <a:t>Trouver ces données dans </a:t>
            </a:r>
            <a:r>
              <a:rPr lang="fr-FR" sz="2000" b="1" dirty="0">
                <a:solidFill>
                  <a:schemeClr val="accent5"/>
                </a:solidFill>
              </a:rPr>
              <a:t>Chapitre 11 </a:t>
            </a:r>
          </a:p>
          <a:p>
            <a:pPr algn="ctr"/>
            <a:r>
              <a:rPr lang="fr-FR" sz="2000" dirty="0"/>
              <a:t>du Rapport Final</a:t>
            </a:r>
          </a:p>
        </p:txBody>
      </p:sp>
      <p:pic>
        <p:nvPicPr>
          <p:cNvPr id="2" name="Picture 1" descr="A picture containing text, screenshot, yellow, font&#10;&#10;Description automatically generated">
            <a:extLst>
              <a:ext uri="{FF2B5EF4-FFF2-40B4-BE49-F238E27FC236}">
                <a16:creationId xmlns:a16="http://schemas.microsoft.com/office/drawing/2014/main" id="{97586D3C-E127-EDA6-A0EB-A832CC993C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890178"/>
            <a:ext cx="2493316" cy="3565527"/>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94697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5182341"/>
          </a:xfrm>
        </p:spPr>
        <p:txBody>
          <a:bodyPr>
            <a:noAutofit/>
          </a:bodyPr>
          <a:lstStyle/>
          <a:p>
            <a:pPr marL="342900" indent="-342900" algn="l">
              <a:buFont typeface="Arial" panose="020B0604020202020204" pitchFamily="34" charset="0"/>
              <a:buChar char="•"/>
            </a:pPr>
            <a:r>
              <a:rPr lang="fr-FR" sz="3200" b="1" i="0" dirty="0">
                <a:solidFill>
                  <a:schemeClr val="accent5"/>
                </a:solidFill>
              </a:rPr>
              <a:t>État nutritionnel des enfants</a:t>
            </a:r>
            <a:endParaRPr lang="fr-FR" sz="3200" b="1" i="0" noProof="0" dirty="0">
              <a:solidFill>
                <a:schemeClr val="accent5"/>
              </a:solidFill>
            </a:endParaRPr>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fontScale="92500"/>
          </a:bodyPr>
          <a:lstStyle/>
          <a:p>
            <a:pPr algn="ctr"/>
            <a:r>
              <a:rPr lang="fr-FR" sz="2000" dirty="0"/>
              <a:t>Trouver ces données dans </a:t>
            </a:r>
            <a:r>
              <a:rPr lang="fr-FR" sz="2000" b="1" dirty="0">
                <a:solidFill>
                  <a:schemeClr val="accent5"/>
                </a:solidFill>
              </a:rPr>
              <a:t>Chapitre 11 </a:t>
            </a:r>
          </a:p>
          <a:p>
            <a:pPr algn="ctr"/>
            <a:r>
              <a:rPr lang="fr-FR" sz="2000" dirty="0"/>
              <a:t>du Rapport Final</a:t>
            </a:r>
          </a:p>
        </p:txBody>
      </p:sp>
      <p:pic>
        <p:nvPicPr>
          <p:cNvPr id="2" name="Picture 1" descr="A picture containing text, screenshot, yellow, font&#10;&#10;Description automatically generated">
            <a:extLst>
              <a:ext uri="{FF2B5EF4-FFF2-40B4-BE49-F238E27FC236}">
                <a16:creationId xmlns:a16="http://schemas.microsoft.com/office/drawing/2014/main" id="{3AB2897B-8F93-C78B-B113-4CE20647F6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1009389"/>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Prévalence de l’anémie chez les enfants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fr-FR" noProof="0" dirty="0"/>
              <a:t>Pourcentage d'enfants de 6-59 mois considérés comme étant anémié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517093569"/>
              </p:ext>
            </p:extLst>
          </p:nvPr>
        </p:nvGraphicFramePr>
        <p:xfrm>
          <a:off x="628649" y="1761313"/>
          <a:ext cx="7886699" cy="486219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91286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66562"/>
          </a:xfrm>
        </p:spPr>
        <p:txBody>
          <a:bodyPr>
            <a:noAutofit/>
          </a:bodyPr>
          <a:lstStyle/>
          <a:p>
            <a:r>
              <a:rPr lang="fr-FR" noProof="0" dirty="0"/>
              <a:t>Tendances de l’anémie chez les enfants et les femmes</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649972393"/>
              </p:ext>
            </p:extLst>
          </p:nvPr>
        </p:nvGraphicFramePr>
        <p:xfrm>
          <a:off x="628650" y="1652361"/>
          <a:ext cx="7886700" cy="4840514"/>
        </p:xfrm>
        <a:graphic>
          <a:graphicData uri="http://schemas.openxmlformats.org/drawingml/2006/chart">
            <c:chart xmlns:c="http://schemas.openxmlformats.org/drawingml/2006/chart" xmlns:r="http://schemas.openxmlformats.org/officeDocument/2006/relationships" r:id="rId2"/>
          </a:graphicData>
        </a:graphic>
      </p:graphicFrame>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483633"/>
            <a:ext cx="7886700" cy="765624"/>
          </a:xfrm>
        </p:spPr>
        <p:txBody>
          <a:bodyPr>
            <a:normAutofit/>
          </a:bodyPr>
          <a:lstStyle/>
          <a:p>
            <a:pPr algn="l"/>
            <a:r>
              <a:rPr lang="fr-FR" noProof="0" dirty="0"/>
              <a:t>Pourcentage d’enfants de 6-59 mois et de femmes de 15-49 ans classés comme étant anémiés</a:t>
            </a:r>
          </a:p>
        </p:txBody>
      </p:sp>
      <p:sp>
        <p:nvSpPr>
          <p:cNvPr id="6" name="TextBox 5">
            <a:extLst>
              <a:ext uri="{FF2B5EF4-FFF2-40B4-BE49-F238E27FC236}">
                <a16:creationId xmlns:a16="http://schemas.microsoft.com/office/drawing/2014/main" id="{732B16EE-46E9-5A8E-46B1-F94152ADB3D1}"/>
              </a:ext>
            </a:extLst>
          </p:cNvPr>
          <p:cNvSpPr txBox="1"/>
          <p:nvPr/>
        </p:nvSpPr>
        <p:spPr>
          <a:xfrm>
            <a:off x="4504809" y="2885218"/>
            <a:ext cx="1752601" cy="452663"/>
          </a:xfrm>
          <a:prstGeom prst="rect">
            <a:avLst/>
          </a:prstGeom>
        </p:spPr>
        <p:txBody>
          <a:bodyPr vert="horz" wrap="square" lIns="91440" tIns="45720" rIns="91440" bIns="45720" rtlCol="0" anchor="ctr">
            <a:normAutofit/>
          </a:bodyPr>
          <a:lstStyle/>
          <a:p>
            <a:pPr algn="l"/>
            <a:r>
              <a:rPr lang="en-US" sz="1800" b="1" dirty="0">
                <a:solidFill>
                  <a:schemeClr val="accent3">
                    <a:lumMod val="50000"/>
                  </a:schemeClr>
                </a:solidFill>
                <a:latin typeface="Source Sans Pro" panose="020B0503030403020204" pitchFamily="34" charset="0"/>
                <a:ea typeface="Source Sans Pro" panose="020B0503030403020204" pitchFamily="34" charset="0"/>
              </a:rPr>
              <a:t>Enfants</a:t>
            </a:r>
          </a:p>
        </p:txBody>
      </p:sp>
      <p:sp>
        <p:nvSpPr>
          <p:cNvPr id="7" name="TextBox 6">
            <a:extLst>
              <a:ext uri="{FF2B5EF4-FFF2-40B4-BE49-F238E27FC236}">
                <a16:creationId xmlns:a16="http://schemas.microsoft.com/office/drawing/2014/main" id="{F46BF4F5-DA1D-ED61-306F-E8E24F89B3B1}"/>
              </a:ext>
            </a:extLst>
          </p:cNvPr>
          <p:cNvSpPr txBox="1"/>
          <p:nvPr/>
        </p:nvSpPr>
        <p:spPr>
          <a:xfrm>
            <a:off x="4504809" y="3619955"/>
            <a:ext cx="1632857" cy="452663"/>
          </a:xfrm>
          <a:prstGeom prst="rect">
            <a:avLst/>
          </a:prstGeom>
        </p:spPr>
        <p:txBody>
          <a:bodyPr vert="horz" wrap="square" lIns="91440" tIns="45720" rIns="91440" bIns="45720" rtlCol="0" anchor="ctr">
            <a:normAutofit/>
          </a:bodyPr>
          <a:lstStyle/>
          <a:p>
            <a:pPr algn="l"/>
            <a:r>
              <a:rPr lang="en-US" sz="1800" b="1" dirty="0">
                <a:solidFill>
                  <a:schemeClr val="accent1"/>
                </a:solidFill>
                <a:latin typeface="Source Sans Pro" panose="020B0503030403020204" pitchFamily="34" charset="0"/>
                <a:ea typeface="Source Sans Pro" panose="020B0503030403020204" pitchFamily="34" charset="0"/>
              </a:rPr>
              <a:t>Femmes</a:t>
            </a:r>
          </a:p>
        </p:txBody>
      </p:sp>
    </p:spTree>
    <p:extLst>
      <p:ext uri="{BB962C8B-B14F-4D97-AF65-F5344CB8AC3E}">
        <p14:creationId xmlns:p14="http://schemas.microsoft.com/office/powerpoint/2010/main" val="27752156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82974"/>
            <a:ext cx="6618818" cy="930275"/>
          </a:xfrm>
        </p:spPr>
        <p:txBody>
          <a:bodyPr>
            <a:noAutofit/>
          </a:bodyPr>
          <a:lstStyle/>
          <a:p>
            <a:r>
              <a:rPr lang="fr-FR" sz="3200" noProof="0" dirty="0"/>
              <a:t>Anémie chez les femmes non enceintes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177101"/>
            <a:ext cx="7579180" cy="410751"/>
          </a:xfrm>
        </p:spPr>
        <p:txBody>
          <a:bodyPr>
            <a:normAutofit/>
          </a:bodyPr>
          <a:lstStyle/>
          <a:p>
            <a:r>
              <a:rPr lang="fr-FR" noProof="0" dirty="0"/>
              <a:t>Pourcentage de femmes de 15-49 ans classées comme étant anémiées</a:t>
            </a:r>
          </a:p>
        </p:txBody>
      </p:sp>
      <p:graphicFrame>
        <p:nvGraphicFramePr>
          <p:cNvPr id="7" name="Chart 6">
            <a:extLst>
              <a:ext uri="{FF2B5EF4-FFF2-40B4-BE49-F238E27FC236}">
                <a16:creationId xmlns:a16="http://schemas.microsoft.com/office/drawing/2014/main" id="{1CDE4ED1-B73E-3946-9CC6-A801223189A3}"/>
              </a:ext>
            </a:extLst>
          </p:cNvPr>
          <p:cNvGraphicFramePr/>
          <p:nvPr>
            <p:extLst>
              <p:ext uri="{D42A27DB-BD31-4B8C-83A1-F6EECF244321}">
                <p14:modId xmlns:p14="http://schemas.microsoft.com/office/powerpoint/2010/main" val="1691281502"/>
              </p:ext>
            </p:extLst>
          </p:nvPr>
        </p:nvGraphicFramePr>
        <p:xfrm>
          <a:off x="1345780" y="1651703"/>
          <a:ext cx="7293429" cy="43157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9">
            <a:extLst>
              <a:ext uri="{FF2B5EF4-FFF2-40B4-BE49-F238E27FC236}">
                <a16:creationId xmlns:a16="http://schemas.microsoft.com/office/drawing/2014/main" id="{46AF1704-09C7-B9B8-336D-1BF341C99174}"/>
              </a:ext>
            </a:extLst>
          </p:cNvPr>
          <p:cNvGraphicFramePr>
            <a:graphicFrameLocks noGrp="1"/>
          </p:cNvGraphicFramePr>
          <p:nvPr>
            <p:extLst>
              <p:ext uri="{D42A27DB-BD31-4B8C-83A1-F6EECF244321}">
                <p14:modId xmlns:p14="http://schemas.microsoft.com/office/powerpoint/2010/main" val="2171400928"/>
              </p:ext>
            </p:extLst>
          </p:nvPr>
        </p:nvGraphicFramePr>
        <p:xfrm>
          <a:off x="141514" y="5978918"/>
          <a:ext cx="8408549" cy="741680"/>
        </p:xfrm>
        <a:graphic>
          <a:graphicData uri="http://schemas.openxmlformats.org/drawingml/2006/table">
            <a:tbl>
              <a:tblPr firstRow="1" bandRow="1">
                <a:tableStyleId>{5C22544A-7EE6-4342-B048-85BDC9FD1C3A}</a:tableStyleId>
              </a:tblPr>
              <a:tblGrid>
                <a:gridCol w="1478723">
                  <a:extLst>
                    <a:ext uri="{9D8B030D-6E8A-4147-A177-3AD203B41FA5}">
                      <a16:colId xmlns:a16="http://schemas.microsoft.com/office/drawing/2014/main" val="2911875004"/>
                    </a:ext>
                  </a:extLst>
                </a:gridCol>
                <a:gridCol w="1318114">
                  <a:extLst>
                    <a:ext uri="{9D8B030D-6E8A-4147-A177-3AD203B41FA5}">
                      <a16:colId xmlns:a16="http://schemas.microsoft.com/office/drawing/2014/main" val="1953864577"/>
                    </a:ext>
                  </a:extLst>
                </a:gridCol>
                <a:gridCol w="1849791">
                  <a:extLst>
                    <a:ext uri="{9D8B030D-6E8A-4147-A177-3AD203B41FA5}">
                      <a16:colId xmlns:a16="http://schemas.microsoft.com/office/drawing/2014/main" val="4217398951"/>
                    </a:ext>
                  </a:extLst>
                </a:gridCol>
                <a:gridCol w="2080211">
                  <a:extLst>
                    <a:ext uri="{9D8B030D-6E8A-4147-A177-3AD203B41FA5}">
                      <a16:colId xmlns:a16="http://schemas.microsoft.com/office/drawing/2014/main" val="1207758716"/>
                    </a:ext>
                  </a:extLst>
                </a:gridCol>
                <a:gridCol w="1681710">
                  <a:extLst>
                    <a:ext uri="{9D8B030D-6E8A-4147-A177-3AD203B41FA5}">
                      <a16:colId xmlns:a16="http://schemas.microsoft.com/office/drawing/2014/main" val="1808214725"/>
                    </a:ext>
                  </a:extLst>
                </a:gridCol>
              </a:tblGrid>
              <a:tr h="370840">
                <a:tc>
                  <a:txBody>
                    <a:bodyPr/>
                    <a:lstStyle/>
                    <a:p>
                      <a:r>
                        <a:rPr lang="en-US" sz="1600" b="1" dirty="0">
                          <a:solidFill>
                            <a:schemeClr val="tx1"/>
                          </a:solidFill>
                          <a:latin typeface="Source Sans Pro" panose="020B0503030403020204" pitchFamily="34" charset="0"/>
                          <a:ea typeface="Source Sans Pro" panose="020B0503030403020204" pitchFamily="34" charset="0"/>
                        </a:rPr>
                        <a:t>Enceinte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&lt;11.0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10.0-10.9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7.0-9.9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&lt;7.0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3220508"/>
                  </a:ext>
                </a:extLst>
              </a:tr>
              <a:tr h="370840">
                <a:tc>
                  <a:txBody>
                    <a:bodyPr/>
                    <a:lstStyle/>
                    <a:p>
                      <a:r>
                        <a:rPr lang="en-US" sz="1600" b="1" dirty="0">
                          <a:latin typeface="Source Sans Pro" panose="020B0503030403020204" pitchFamily="34" charset="0"/>
                          <a:ea typeface="Source Sans Pro" panose="020B0503030403020204" pitchFamily="34" charset="0"/>
                        </a:rPr>
                        <a:t>Non enceinte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&lt;12.0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110.-11.9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8.0-10.9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&lt;8.0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1661909"/>
                  </a:ext>
                </a:extLst>
              </a:tr>
            </a:tbl>
          </a:graphicData>
        </a:graphic>
      </p:graphicFrame>
      <p:sp>
        <p:nvSpPr>
          <p:cNvPr id="6" name="Content Placeholder 2">
            <a:extLst>
              <a:ext uri="{FF2B5EF4-FFF2-40B4-BE49-F238E27FC236}">
                <a16:creationId xmlns:a16="http://schemas.microsoft.com/office/drawing/2014/main" id="{3F277C7A-9756-AEE8-8809-14DD5EAFE31A}"/>
              </a:ext>
            </a:extLst>
          </p:cNvPr>
          <p:cNvSpPr txBox="1">
            <a:spLocks/>
          </p:cNvSpPr>
          <p:nvPr/>
        </p:nvSpPr>
        <p:spPr>
          <a:xfrm>
            <a:off x="7306855" y="793930"/>
            <a:ext cx="180194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a:t>
            </a:r>
            <a:r>
              <a:rPr lang="en-US" b="1" i="0" dirty="0">
                <a:solidFill>
                  <a:srgbClr val="00A3E3"/>
                </a:solidFill>
              </a:rPr>
              <a:t> 2.2.2</a:t>
            </a:r>
          </a:p>
        </p:txBody>
      </p:sp>
      <p:pic>
        <p:nvPicPr>
          <p:cNvPr id="4" name="Picture 3" descr="A picture containing text&#10;&#10;Description automatically generated">
            <a:extLst>
              <a:ext uri="{FF2B5EF4-FFF2-40B4-BE49-F238E27FC236}">
                <a16:creationId xmlns:a16="http://schemas.microsoft.com/office/drawing/2014/main" id="{75E5377C-A5C9-2971-AD37-7A50A50894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506761111"/>
      </p:ext>
    </p:extLst>
  </p:cSld>
  <p:clrMapOvr>
    <a:masterClrMapping/>
  </p:clrMapOvr>
  <p:extLst>
    <p:ext uri="{6950BFC3-D8DA-4A85-94F7-54DA5524770B}">
      <p188:commentRel xmlns:p188="http://schemas.microsoft.com/office/powerpoint/2018/8/main" r:id="rId2"/>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Anémie chez les hommes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fr-FR" noProof="0" dirty="0"/>
              <a:t>Pourcentage d’hommes de 15-49 ans classés comme étant anémique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46398107"/>
              </p:ext>
            </p:extLst>
          </p:nvPr>
        </p:nvGraphicFramePr>
        <p:xfrm>
          <a:off x="628649" y="1565565"/>
          <a:ext cx="7886699" cy="50579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57286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rmAutofit fontScale="92500" lnSpcReduction="10000"/>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b="1" i="0" noProof="0" dirty="0">
                <a:solidFill>
                  <a:schemeClr val="accent5"/>
                </a:solidFill>
              </a:rPr>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62475"/>
            <a:ext cx="2362200" cy="1114424"/>
          </a:xfrm>
          <a:prstGeom prst="rect">
            <a:avLst/>
          </a:prstGeom>
        </p:spPr>
        <p:txBody>
          <a:bodyPr vert="horz" wrap="square" lIns="91440" tIns="45720" rIns="91440" bIns="45720" rtlCol="0" anchor="ctr">
            <a:normAutofit fontScale="92500"/>
          </a:bodyPr>
          <a:lstStyle/>
          <a:p>
            <a:pPr algn="ctr"/>
            <a:r>
              <a:rPr lang="fr-FR" sz="2000" dirty="0"/>
              <a:t>Trouver ces données dans </a:t>
            </a:r>
            <a:r>
              <a:rPr lang="fr-FR" sz="2000" b="1" dirty="0">
                <a:solidFill>
                  <a:schemeClr val="accent5"/>
                </a:solidFill>
              </a:rPr>
              <a:t>Chapitre 11 </a:t>
            </a:r>
          </a:p>
          <a:p>
            <a:pPr algn="ctr"/>
            <a:r>
              <a:rPr lang="fr-FR" sz="2000" dirty="0"/>
              <a:t>du Rapport Final</a:t>
            </a:r>
          </a:p>
        </p:txBody>
      </p:sp>
      <p:pic>
        <p:nvPicPr>
          <p:cNvPr id="2" name="Picture 1" descr="A picture containing text, screenshot, yellow, font&#10;&#10;Description automatically generated">
            <a:extLst>
              <a:ext uri="{FF2B5EF4-FFF2-40B4-BE49-F238E27FC236}">
                <a16:creationId xmlns:a16="http://schemas.microsoft.com/office/drawing/2014/main" id="{F48E4502-2826-9ADC-6EE3-D59C76DD81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1009389"/>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251334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sz="3200" noProof="0" dirty="0"/>
              <a:t>Suppléments en micronutriments et déparasitage parmi les enfants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88533"/>
            <a:ext cx="4622346" cy="755229"/>
          </a:xfrm>
        </p:spPr>
        <p:txBody>
          <a:bodyPr>
            <a:normAutofit/>
          </a:bodyPr>
          <a:lstStyle/>
          <a:p>
            <a:pPr algn="ctr"/>
            <a:r>
              <a:rPr lang="fr-FR" noProof="0" dirty="0"/>
              <a:t>Pourcentage d’enfants </a:t>
            </a:r>
            <a:r>
              <a:rPr lang="fr-FR" dirty="0"/>
              <a:t>d</a:t>
            </a:r>
            <a:r>
              <a:rPr lang="fr-FR" noProof="0" dirty="0"/>
              <a:t>e 6-59 mois à qui on a donné du/des</a:t>
            </a:r>
          </a:p>
        </p:txBody>
      </p:sp>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6960433" y="948268"/>
            <a:ext cx="2164517" cy="120678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noProof="0" dirty="0"/>
              <a:t>Pourcentage d’enfants </a:t>
            </a:r>
            <a:r>
              <a:rPr lang="fr-FR" dirty="0"/>
              <a:t>d</a:t>
            </a:r>
            <a:r>
              <a:rPr lang="fr-FR" noProof="0" dirty="0"/>
              <a:t>e 12-59 mois à qui on a donné </a:t>
            </a:r>
            <a:r>
              <a:rPr lang="en-US" dirty="0"/>
              <a:t>des:</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94657" y="2020205"/>
            <a:ext cx="44563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7402286" y="2020205"/>
            <a:ext cx="1404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Chart 5">
            <a:extLst>
              <a:ext uri="{FF2B5EF4-FFF2-40B4-BE49-F238E27FC236}">
                <a16:creationId xmlns:a16="http://schemas.microsoft.com/office/drawing/2014/main" id="{E3E2B361-B2F1-447D-E758-6AA34D22DCCF}"/>
              </a:ext>
            </a:extLst>
          </p:cNvPr>
          <p:cNvGraphicFramePr/>
          <p:nvPr>
            <p:extLst>
              <p:ext uri="{D42A27DB-BD31-4B8C-83A1-F6EECF244321}">
                <p14:modId xmlns:p14="http://schemas.microsoft.com/office/powerpoint/2010/main" val="1517893341"/>
              </p:ext>
            </p:extLst>
          </p:nvPr>
        </p:nvGraphicFramePr>
        <p:xfrm>
          <a:off x="1" y="1565565"/>
          <a:ext cx="9124950" cy="50579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37470596"/>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fr-FR" noProof="0" dirty="0"/>
              <a:t>Présence de sel iodé dans le ménage</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34506"/>
            <a:ext cx="7886700" cy="1570531"/>
          </a:xfrm>
        </p:spPr>
        <p:txBody>
          <a:bodyPr>
            <a:normAutofit fontScale="85000" lnSpcReduction="20000"/>
          </a:bodyPr>
          <a:lstStyle/>
          <a:p>
            <a:pPr algn="ctr">
              <a:lnSpc>
                <a:spcPct val="110000"/>
              </a:lnSpc>
            </a:pPr>
            <a:r>
              <a:rPr lang="fr-FR" sz="3800" b="1" i="0" dirty="0">
                <a:solidFill>
                  <a:schemeClr val="accent5"/>
                </a:solidFill>
              </a:rPr>
              <a:t>91</a:t>
            </a:r>
            <a:r>
              <a:rPr lang="fr-FR" sz="3800" b="1" i="0" noProof="0" dirty="0">
                <a:solidFill>
                  <a:schemeClr val="accent5"/>
                </a:solidFill>
              </a:rPr>
              <a:t> %</a:t>
            </a:r>
            <a:r>
              <a:rPr lang="fr-FR" sz="3800" i="0" noProof="0" dirty="0"/>
              <a:t> des ménages dont le sel a </a:t>
            </a:r>
            <a:r>
              <a:rPr lang="fr-FR" sz="3800" i="0" dirty="0"/>
              <a:t>été testé pour la </a:t>
            </a:r>
            <a:r>
              <a:rPr lang="fr-FR" sz="3800" i="0" noProof="0" dirty="0"/>
              <a:t>présence d’iode.</a:t>
            </a:r>
          </a:p>
          <a:p>
            <a:pPr algn="ctr">
              <a:lnSpc>
                <a:spcPct val="110000"/>
              </a:lnSpc>
            </a:pPr>
            <a:r>
              <a:rPr lang="fr-FR" sz="3800" b="1" i="0" dirty="0">
                <a:solidFill>
                  <a:schemeClr val="accent5"/>
                </a:solidFill>
              </a:rPr>
              <a:t>98</a:t>
            </a:r>
            <a:r>
              <a:rPr lang="fr-FR" sz="3800" b="1" i="0" noProof="0" dirty="0">
                <a:solidFill>
                  <a:schemeClr val="accent5"/>
                </a:solidFill>
              </a:rPr>
              <a:t> %</a:t>
            </a:r>
            <a:r>
              <a:rPr lang="fr-FR" sz="3800" i="0" noProof="0" dirty="0"/>
              <a:t> du sel testé contenait de l’iode.</a:t>
            </a:r>
          </a:p>
        </p:txBody>
      </p:sp>
      <p:grpSp>
        <p:nvGrpSpPr>
          <p:cNvPr id="18" name="Group 17">
            <a:extLst>
              <a:ext uri="{FF2B5EF4-FFF2-40B4-BE49-F238E27FC236}">
                <a16:creationId xmlns:a16="http://schemas.microsoft.com/office/drawing/2014/main" id="{C1B9E7DD-AD16-E273-77D5-09AD78B554B1}"/>
              </a:ext>
            </a:extLst>
          </p:cNvPr>
          <p:cNvGrpSpPr/>
          <p:nvPr/>
        </p:nvGrpSpPr>
        <p:grpSpPr>
          <a:xfrm>
            <a:off x="2145536" y="2940504"/>
            <a:ext cx="4852927" cy="3766458"/>
            <a:chOff x="2145536" y="2950029"/>
            <a:chExt cx="4852927" cy="3766458"/>
          </a:xfrm>
          <a:effectLst>
            <a:outerShdw blurRad="50800" dist="38100" dir="2700000" algn="tl" rotWithShape="0">
              <a:prstClr val="black">
                <a:alpha val="40000"/>
              </a:prstClr>
            </a:outerShdw>
          </a:effectLst>
        </p:grpSpPr>
        <p:pic>
          <p:nvPicPr>
            <p:cNvPr id="8" name="Picture 7" descr="Pictures of salt">
              <a:extLst>
                <a:ext uri="{FF2B5EF4-FFF2-40B4-BE49-F238E27FC236}">
                  <a16:creationId xmlns:a16="http://schemas.microsoft.com/office/drawing/2014/main" id="{09E3A442-8CC2-FA54-6EEB-275B12AF35C6}"/>
                </a:ext>
              </a:extLst>
            </p:cNvPr>
            <p:cNvPicPr>
              <a:picLocks noChangeAspect="1"/>
            </p:cNvPicPr>
            <p:nvPr/>
          </p:nvPicPr>
          <p:blipFill rotWithShape="1">
            <a:blip r:embed="rId3">
              <a:extLst>
                <a:ext uri="{28A0092B-C50C-407E-A947-70E740481C1C}">
                  <a14:useLocalDpi xmlns:a14="http://schemas.microsoft.com/office/drawing/2010/main" val="0"/>
                </a:ext>
              </a:extLst>
            </a:blip>
            <a:srcRect l="6067" t="6416" r="6904" b="4045"/>
            <a:stretch/>
          </p:blipFill>
          <p:spPr>
            <a:xfrm>
              <a:off x="2145536" y="2950029"/>
              <a:ext cx="4852927" cy="3744686"/>
            </a:xfrm>
            <a:prstGeom prst="rect">
              <a:avLst/>
            </a:prstGeom>
            <a:ln w="12700">
              <a:solidFill>
                <a:schemeClr val="tx1"/>
              </a:solidFill>
            </a:ln>
          </p:spPr>
        </p:pic>
        <p:sp>
          <p:nvSpPr>
            <p:cNvPr id="15" name="TextBox 14">
              <a:extLst>
                <a:ext uri="{FF2B5EF4-FFF2-40B4-BE49-F238E27FC236}">
                  <a16:creationId xmlns:a16="http://schemas.microsoft.com/office/drawing/2014/main" id="{CE0D1928-62E2-AB63-4BCD-679A4289E93B}"/>
                </a:ext>
              </a:extLst>
            </p:cNvPr>
            <p:cNvSpPr txBox="1"/>
            <p:nvPr/>
          </p:nvSpPr>
          <p:spPr>
            <a:xfrm>
              <a:off x="4735285" y="6466132"/>
              <a:ext cx="2263177" cy="250355"/>
            </a:xfrm>
            <a:prstGeom prst="rect">
              <a:avLst/>
            </a:prstGeom>
            <a:ln w="12700">
              <a:noFill/>
            </a:ln>
          </p:spPr>
          <p:txBody>
            <a:bodyPr vert="horz" wrap="square" lIns="91440" tIns="45720" rIns="91440" bIns="45720" rtlCol="0" anchor="ctr">
              <a:normAutofit fontScale="62500" lnSpcReduction="20000"/>
            </a:bodyPr>
            <a:lstStyle/>
            <a:p>
              <a:pPr algn="r"/>
              <a:r>
                <a:rPr lang="en-US" sz="1800" i="1" dirty="0">
                  <a:solidFill>
                    <a:schemeClr val="bg1"/>
                  </a:solidFill>
                </a:rPr>
                <a:t>© ICF</a:t>
              </a:r>
            </a:p>
          </p:txBody>
        </p:sp>
      </p:grpSp>
    </p:spTree>
    <p:extLst>
      <p:ext uri="{BB962C8B-B14F-4D97-AF65-F5344CB8AC3E}">
        <p14:creationId xmlns:p14="http://schemas.microsoft.com/office/powerpoint/2010/main" val="1670569309"/>
      </p:ext>
    </p:extLst>
  </p:cSld>
  <p:clrMapOvr>
    <a:masterClrMapping/>
  </p:clrMapOvr>
  <p:extLst>
    <p:ext uri="{6950BFC3-D8DA-4A85-94F7-54DA5524770B}">
      <p188:commentRel xmlns:p188="http://schemas.microsoft.com/office/powerpoint/2018/8/main" r:id="rId2"/>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b="1" i="0" noProof="0" dirty="0">
                <a:solidFill>
                  <a:schemeClr val="accent5"/>
                </a:solidFill>
              </a:rPr>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fontScale="92500"/>
          </a:bodyPr>
          <a:lstStyle/>
          <a:p>
            <a:pPr algn="ctr"/>
            <a:r>
              <a:rPr lang="fr-FR" sz="2000" dirty="0"/>
              <a:t>Trouver ces données dans </a:t>
            </a:r>
            <a:r>
              <a:rPr lang="fr-FR" sz="2000" b="1" dirty="0">
                <a:solidFill>
                  <a:schemeClr val="accent5"/>
                </a:solidFill>
              </a:rPr>
              <a:t>Chapitre 11 </a:t>
            </a:r>
          </a:p>
          <a:p>
            <a:pPr algn="ctr"/>
            <a:r>
              <a:rPr lang="fr-FR" sz="2000" dirty="0"/>
              <a:t>du Rapport Final</a:t>
            </a:r>
          </a:p>
        </p:txBody>
      </p:sp>
      <p:pic>
        <p:nvPicPr>
          <p:cNvPr id="2" name="Picture 1" descr="A picture containing text, screenshot, yellow, font&#10;&#10;Description automatically generated">
            <a:extLst>
              <a:ext uri="{FF2B5EF4-FFF2-40B4-BE49-F238E27FC236}">
                <a16:creationId xmlns:a16="http://schemas.microsoft.com/office/drawing/2014/main" id="{446668C0-22BD-7C1E-1C9F-493963DD50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863597"/>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61856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noProof="0" dirty="0"/>
              <a:t>État nutritionnel des femmes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321332"/>
          </a:xfrm>
        </p:spPr>
        <p:txBody>
          <a:bodyPr>
            <a:normAutofit lnSpcReduction="10000"/>
          </a:bodyPr>
          <a:lstStyle/>
          <a:p>
            <a:r>
              <a:rPr lang="fr-FR" noProof="0" dirty="0"/>
              <a:t>R</a:t>
            </a:r>
            <a:r>
              <a:rPr lang="fr-FR" dirty="0" err="1"/>
              <a:t>épartition</a:t>
            </a:r>
            <a:r>
              <a:rPr lang="fr-FR" dirty="0"/>
              <a:t> (en %) des femmes de 15-49 ans par Indice de Masse Corporelle</a:t>
            </a:r>
            <a:endParaRPr lang="fr-FR" noProof="0" dirty="0"/>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560672941"/>
              </p:ext>
            </p:extLst>
          </p:nvPr>
        </p:nvGraphicFramePr>
        <p:xfrm>
          <a:off x="428623" y="1377244"/>
          <a:ext cx="8286751" cy="525215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F6A040E9-48EF-3244-26F0-E4A3E1CEB240}"/>
              </a:ext>
            </a:extLst>
          </p:cNvPr>
          <p:cNvSpPr txBox="1"/>
          <p:nvPr/>
        </p:nvSpPr>
        <p:spPr>
          <a:xfrm>
            <a:off x="6815323" y="6138824"/>
            <a:ext cx="2127509" cy="584775"/>
          </a:xfrm>
          <a:prstGeom prst="rect">
            <a:avLst/>
          </a:prstGeom>
          <a:noFill/>
        </p:spPr>
        <p:txBody>
          <a:bodyPr wrap="square" rtlCol="0">
            <a:spAutoFit/>
          </a:bodyPr>
          <a:lstStyle/>
          <a:p>
            <a:pPr algn="ctr"/>
            <a:r>
              <a:rPr lang="fr-FR" sz="1600" dirty="0"/>
              <a:t>Total &gt; 100% à cause d’arrondissement</a:t>
            </a:r>
          </a:p>
        </p:txBody>
      </p:sp>
    </p:spTree>
    <p:extLst>
      <p:ext uri="{BB962C8B-B14F-4D97-AF65-F5344CB8AC3E}">
        <p14:creationId xmlns:p14="http://schemas.microsoft.com/office/powerpoint/2010/main" val="26835740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fr-FR" sz="3200" noProof="0" dirty="0"/>
              <a:t>Diversification alimentaire minimum parmi les femmes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19356"/>
            <a:ext cx="8145238" cy="789504"/>
          </a:xfrm>
        </p:spPr>
        <p:txBody>
          <a:bodyPr>
            <a:normAutofit/>
          </a:bodyPr>
          <a:lstStyle/>
          <a:p>
            <a:r>
              <a:rPr lang="fr-FR" noProof="0" dirty="0"/>
              <a:t>Pourcentage de femmes de 15-49 ans qui ont consommé d’aliments d’au moins 5 groupes d’aliments parmi les 10 groupes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63714044"/>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48449903"/>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52203"/>
            <a:ext cx="6927850" cy="964517"/>
          </a:xfrm>
        </p:spPr>
        <p:txBody>
          <a:bodyPr>
            <a:noAutofit/>
          </a:bodyPr>
          <a:lstStyle/>
          <a:p>
            <a:r>
              <a:rPr lang="fr-FR" sz="3200" noProof="0" dirty="0"/>
              <a:t>Tendances de l’état nutritionnel des enfants</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775205860"/>
              </p:ext>
            </p:extLst>
          </p:nvPr>
        </p:nvGraphicFramePr>
        <p:xfrm>
          <a:off x="628650" y="1466851"/>
          <a:ext cx="7817303"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476703" y="3797460"/>
            <a:ext cx="2588865" cy="452663"/>
          </a:xfrm>
          <a:prstGeom prst="rect">
            <a:avLst/>
          </a:prstGeom>
        </p:spPr>
        <p:txBody>
          <a:bodyPr vert="horz" wrap="square" lIns="91440" tIns="45720" rIns="91440" bIns="45720" rtlCol="0" anchor="ctr">
            <a:normAutofit/>
          </a:bodyPr>
          <a:lstStyle/>
          <a:p>
            <a:pPr algn="l"/>
            <a:r>
              <a:rPr lang="en-US" sz="1800" b="1" dirty="0">
                <a:solidFill>
                  <a:schemeClr val="accent6"/>
                </a:solidFill>
                <a:latin typeface="Source Sans Pro" panose="020B0503030403020204" pitchFamily="34" charset="0"/>
                <a:ea typeface="Source Sans Pro" panose="020B0503030403020204" pitchFamily="34" charset="0"/>
              </a:rPr>
              <a:t>Retard de </a:t>
            </a:r>
            <a:r>
              <a:rPr lang="en-US" sz="1800" b="1" dirty="0" err="1">
                <a:solidFill>
                  <a:schemeClr val="accent6"/>
                </a:solidFill>
                <a:latin typeface="Source Sans Pro" panose="020B0503030403020204" pitchFamily="34" charset="0"/>
                <a:ea typeface="Source Sans Pro" panose="020B0503030403020204" pitchFamily="34" charset="0"/>
              </a:rPr>
              <a:t>croissance</a:t>
            </a:r>
            <a:endParaRPr lang="en-US" sz="1800" b="1" dirty="0">
              <a:solidFill>
                <a:schemeClr val="accent6"/>
              </a:solidFill>
              <a:latin typeface="Source Sans Pro" panose="020B0503030403020204" pitchFamily="34" charset="0"/>
              <a:ea typeface="Source Sans Pro" panose="020B0503030403020204" pitchFamily="34" charset="0"/>
            </a:endParaRP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402762"/>
            <a:ext cx="7886700" cy="337457"/>
          </a:xfrm>
        </p:spPr>
        <p:txBody>
          <a:bodyPr>
            <a:normAutofit lnSpcReduction="10000"/>
          </a:bodyPr>
          <a:lstStyle/>
          <a:p>
            <a:pPr algn="l"/>
            <a:r>
              <a:rPr lang="fr-FR" noProof="0" dirty="0"/>
              <a:t>Pourcentage d’enfants de moins de 5 ans atteints de malnutrition</a:t>
            </a:r>
          </a:p>
        </p:txBody>
      </p:sp>
      <p:sp>
        <p:nvSpPr>
          <p:cNvPr id="17" name="TextBox 16">
            <a:extLst>
              <a:ext uri="{FF2B5EF4-FFF2-40B4-BE49-F238E27FC236}">
                <a16:creationId xmlns:a16="http://schemas.microsoft.com/office/drawing/2014/main" id="{B5138D57-81A7-9062-3037-7FA0E56333ED}"/>
              </a:ext>
            </a:extLst>
          </p:cNvPr>
          <p:cNvSpPr txBox="1"/>
          <p:nvPr/>
        </p:nvSpPr>
        <p:spPr>
          <a:xfrm>
            <a:off x="476703" y="4665119"/>
            <a:ext cx="2690465" cy="452663"/>
          </a:xfrm>
          <a:prstGeom prst="rect">
            <a:avLst/>
          </a:prstGeom>
        </p:spPr>
        <p:txBody>
          <a:bodyPr vert="horz" wrap="square" lIns="91440" tIns="45720" rIns="91440" bIns="45720" rtlCol="0" anchor="ctr">
            <a:normAutofit/>
          </a:bodyPr>
          <a:lstStyle/>
          <a:p>
            <a:pPr algn="l"/>
            <a:r>
              <a:rPr lang="en-US" sz="1800" b="1" dirty="0" err="1">
                <a:solidFill>
                  <a:schemeClr val="accent3"/>
                </a:solidFill>
                <a:latin typeface="Source Sans Pro" panose="020B0503030403020204" pitchFamily="34" charset="0"/>
                <a:ea typeface="Source Sans Pro" panose="020B0503030403020204" pitchFamily="34" charset="0"/>
              </a:rPr>
              <a:t>Insuffisance</a:t>
            </a:r>
            <a:r>
              <a:rPr lang="en-US" sz="1800" b="1" dirty="0">
                <a:solidFill>
                  <a:schemeClr val="accent3"/>
                </a:solidFill>
                <a:latin typeface="Source Sans Pro" panose="020B0503030403020204" pitchFamily="34" charset="0"/>
                <a:ea typeface="Source Sans Pro" panose="020B0503030403020204" pitchFamily="34" charset="0"/>
              </a:rPr>
              <a:t> </a:t>
            </a:r>
            <a:r>
              <a:rPr lang="en-US" sz="1800" b="1" dirty="0" err="1">
                <a:solidFill>
                  <a:schemeClr val="accent3"/>
                </a:solidFill>
                <a:latin typeface="Source Sans Pro" panose="020B0503030403020204" pitchFamily="34" charset="0"/>
                <a:ea typeface="Source Sans Pro" panose="020B0503030403020204" pitchFamily="34" charset="0"/>
              </a:rPr>
              <a:t>pondérale</a:t>
            </a:r>
            <a:endParaRPr lang="en-US" sz="1800" b="1" dirty="0">
              <a:solidFill>
                <a:schemeClr val="accent3"/>
              </a:solidFill>
              <a:latin typeface="Source Sans Pro" panose="020B0503030403020204" pitchFamily="34" charset="0"/>
              <a:ea typeface="Source Sans Pro" panose="020B0503030403020204" pitchFamily="34" charset="0"/>
            </a:endParaRPr>
          </a:p>
        </p:txBody>
      </p:sp>
      <p:sp>
        <p:nvSpPr>
          <p:cNvPr id="4" name="TextBox 3">
            <a:extLst>
              <a:ext uri="{FF2B5EF4-FFF2-40B4-BE49-F238E27FC236}">
                <a16:creationId xmlns:a16="http://schemas.microsoft.com/office/drawing/2014/main" id="{D0D99C37-A56E-86A1-E6EA-86102773546F}"/>
              </a:ext>
            </a:extLst>
          </p:cNvPr>
          <p:cNvSpPr txBox="1"/>
          <p:nvPr/>
        </p:nvSpPr>
        <p:spPr>
          <a:xfrm>
            <a:off x="559253" y="5228906"/>
            <a:ext cx="2069950" cy="452663"/>
          </a:xfrm>
          <a:prstGeom prst="rect">
            <a:avLst/>
          </a:prstGeom>
        </p:spPr>
        <p:txBody>
          <a:bodyPr vert="horz" wrap="square" lIns="91440" tIns="45720" rIns="91440" bIns="45720" rtlCol="0" anchor="ctr">
            <a:normAutofit/>
          </a:bodyPr>
          <a:lstStyle/>
          <a:p>
            <a:pPr algn="l"/>
            <a:r>
              <a:rPr lang="en-US" b="1" dirty="0" err="1">
                <a:solidFill>
                  <a:schemeClr val="accent1"/>
                </a:solidFill>
                <a:latin typeface="Source Sans Pro" panose="020B0503030403020204" pitchFamily="34" charset="0"/>
                <a:ea typeface="Source Sans Pro" panose="020B0503030403020204" pitchFamily="34" charset="0"/>
              </a:rPr>
              <a:t>Émaciation</a:t>
            </a:r>
            <a:endParaRPr lang="en-US" sz="1800" b="1" dirty="0">
              <a:solidFill>
                <a:schemeClr val="accent1"/>
              </a:solidFill>
              <a:latin typeface="Source Sans Pro" panose="020B0503030403020204" pitchFamily="34" charset="0"/>
              <a:ea typeface="Source Sans Pro" panose="020B0503030403020204" pitchFamily="34" charset="0"/>
            </a:endParaRPr>
          </a:p>
        </p:txBody>
      </p:sp>
      <p:sp>
        <p:nvSpPr>
          <p:cNvPr id="7" name="Content Placeholder 2">
            <a:extLst>
              <a:ext uri="{FF2B5EF4-FFF2-40B4-BE49-F238E27FC236}">
                <a16:creationId xmlns:a16="http://schemas.microsoft.com/office/drawing/2014/main" id="{F496C021-3A25-1E04-BF04-D2BF420DCFAE}"/>
              </a:ext>
            </a:extLst>
          </p:cNvPr>
          <p:cNvSpPr txBox="1">
            <a:spLocks/>
          </p:cNvSpPr>
          <p:nvPr/>
        </p:nvSpPr>
        <p:spPr>
          <a:xfrm>
            <a:off x="7416756" y="77544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5" name="Picture 4" descr="A picture containing text&#10;&#10;Description automatically generated">
            <a:extLst>
              <a:ext uri="{FF2B5EF4-FFF2-40B4-BE49-F238E27FC236}">
                <a16:creationId xmlns:a16="http://schemas.microsoft.com/office/drawing/2014/main" id="{F287496B-0039-3ACF-5B8D-882EBE595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14287889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4950" y="305560"/>
            <a:ext cx="8588214" cy="930275"/>
          </a:xfrm>
        </p:spPr>
        <p:txBody>
          <a:bodyPr>
            <a:noAutofit/>
          </a:bodyPr>
          <a:lstStyle/>
          <a:p>
            <a:r>
              <a:rPr lang="fr-FR" sz="3200" noProof="0" dirty="0"/>
              <a:t>Consommation d’aliments et de boissons malsaines parmi les femmes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44950" y="1519356"/>
            <a:ext cx="8145238" cy="363233"/>
          </a:xfrm>
        </p:spPr>
        <p:txBody>
          <a:bodyPr>
            <a:normAutofit/>
          </a:bodyPr>
          <a:lstStyle/>
          <a:p>
            <a:r>
              <a:rPr lang="fr-FR" noProof="0" dirty="0"/>
              <a:t>Pourcentage de femme de 15-49 ans qui ont consommé :</a:t>
            </a:r>
          </a:p>
        </p:txBody>
      </p:sp>
      <p:graphicFrame>
        <p:nvGraphicFramePr>
          <p:cNvPr id="6" name="Chart 5">
            <a:extLst>
              <a:ext uri="{FF2B5EF4-FFF2-40B4-BE49-F238E27FC236}">
                <a16:creationId xmlns:a16="http://schemas.microsoft.com/office/drawing/2014/main" id="{141AC105-0590-6172-633E-3B6A167AD6B5}"/>
              </a:ext>
            </a:extLst>
          </p:cNvPr>
          <p:cNvGraphicFramePr/>
          <p:nvPr>
            <p:extLst>
              <p:ext uri="{D42A27DB-BD31-4B8C-83A1-F6EECF244321}">
                <p14:modId xmlns:p14="http://schemas.microsoft.com/office/powerpoint/2010/main" val="3675291274"/>
              </p:ext>
            </p:extLst>
          </p:nvPr>
        </p:nvGraphicFramePr>
        <p:xfrm>
          <a:off x="642257" y="1882588"/>
          <a:ext cx="8056788" cy="4669851"/>
        </p:xfrm>
        <a:graphic>
          <a:graphicData uri="http://schemas.openxmlformats.org/drawingml/2006/chart">
            <c:chart xmlns:c="http://schemas.openxmlformats.org/drawingml/2006/chart" xmlns:r="http://schemas.openxmlformats.org/officeDocument/2006/relationships" r:id="rId4"/>
          </a:graphicData>
        </a:graphic>
      </p:graphicFrame>
      <p:sp>
        <p:nvSpPr>
          <p:cNvPr id="4" name="Content Placeholder 2">
            <a:extLst>
              <a:ext uri="{FF2B5EF4-FFF2-40B4-BE49-F238E27FC236}">
                <a16:creationId xmlns:a16="http://schemas.microsoft.com/office/drawing/2014/main" id="{C3E167A0-EE2B-5C69-3E74-A75B814CFFF9}"/>
              </a:ext>
            </a:extLst>
          </p:cNvPr>
          <p:cNvSpPr txBox="1">
            <a:spLocks/>
          </p:cNvSpPr>
          <p:nvPr/>
        </p:nvSpPr>
        <p:spPr>
          <a:xfrm>
            <a:off x="173182" y="5439334"/>
            <a:ext cx="8859982" cy="141866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400" dirty="0"/>
          </a:p>
        </p:txBody>
      </p:sp>
    </p:spTree>
    <p:extLst>
      <p:ext uri="{BB962C8B-B14F-4D97-AF65-F5344CB8AC3E}">
        <p14:creationId xmlns:p14="http://schemas.microsoft.com/office/powerpoint/2010/main" val="108823709"/>
      </p:ext>
    </p:extLst>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fr-FR" noProof="0" dirty="0"/>
              <a:t>Résultats Clés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136002"/>
            <a:ext cx="8101693" cy="5166300"/>
          </a:xfrm>
        </p:spPr>
        <p:txBody>
          <a:bodyPr>
            <a:noAutofit/>
          </a:bodyPr>
          <a:lstStyle/>
          <a:p>
            <a:pPr marL="285750" indent="-285750">
              <a:lnSpc>
                <a:spcPct val="100000"/>
              </a:lnSpc>
              <a:buFont typeface="Arial" panose="020B0604020202020204" pitchFamily="34" charset="0"/>
              <a:buChar char="•"/>
            </a:pPr>
            <a:r>
              <a:rPr lang="fr-FR" sz="2400" b="1" i="0" noProof="0" dirty="0">
                <a:solidFill>
                  <a:schemeClr val="accent5"/>
                </a:solidFill>
              </a:rPr>
              <a:t>14 % </a:t>
            </a:r>
            <a:r>
              <a:rPr lang="fr-FR" sz="2400" i="0" noProof="0" dirty="0"/>
              <a:t>d’enfants de moins de 5 ans présentent un </a:t>
            </a:r>
            <a:r>
              <a:rPr lang="fr-FR" sz="2400" b="1" i="0" noProof="0" dirty="0">
                <a:solidFill>
                  <a:schemeClr val="accent5"/>
                </a:solidFill>
              </a:rPr>
              <a:t>retard de croissance</a:t>
            </a:r>
            <a:r>
              <a:rPr lang="fr-FR" sz="2400" i="0" noProof="0" dirty="0"/>
              <a:t>.</a:t>
            </a:r>
          </a:p>
          <a:p>
            <a:pPr marL="285750" indent="-285750">
              <a:lnSpc>
                <a:spcPct val="100000"/>
              </a:lnSpc>
              <a:buFont typeface="Arial" panose="020B0604020202020204" pitchFamily="34" charset="0"/>
              <a:buChar char="•"/>
            </a:pPr>
            <a:r>
              <a:rPr lang="fr-FR" sz="2400" b="1" i="0" dirty="0">
                <a:solidFill>
                  <a:schemeClr val="accent5"/>
                </a:solidFill>
              </a:rPr>
              <a:t>3</a:t>
            </a:r>
            <a:r>
              <a:rPr lang="fr-FR" sz="2400" b="1" i="0" noProof="0" dirty="0">
                <a:solidFill>
                  <a:schemeClr val="accent5"/>
                </a:solidFill>
              </a:rPr>
              <a:t>% </a:t>
            </a:r>
            <a:r>
              <a:rPr lang="fr-FR" sz="2400" i="0" noProof="0" dirty="0"/>
              <a:t>d’enfants de moins de 5 ans présentent </a:t>
            </a:r>
            <a:r>
              <a:rPr lang="fr-FR" sz="2400" b="1" i="0" noProof="0" dirty="0">
                <a:solidFill>
                  <a:schemeClr val="accent5"/>
                </a:solidFill>
              </a:rPr>
              <a:t>l’</a:t>
            </a:r>
            <a:r>
              <a:rPr lang="fr-FR" sz="2400" b="1" i="0" dirty="0">
                <a:solidFill>
                  <a:schemeClr val="accent5"/>
                </a:solidFill>
              </a:rPr>
              <a:t>émaciation</a:t>
            </a:r>
            <a:r>
              <a:rPr lang="fr-FR" sz="2400" i="0" noProof="0" dirty="0"/>
              <a:t>.</a:t>
            </a:r>
            <a:endParaRPr lang="fr-FR" sz="2400" b="1" i="0" noProof="0" dirty="0">
              <a:solidFill>
                <a:schemeClr val="accent5"/>
              </a:solidFill>
            </a:endParaRPr>
          </a:p>
          <a:p>
            <a:pPr marL="285750" indent="-285750">
              <a:lnSpc>
                <a:spcPct val="100000"/>
              </a:lnSpc>
              <a:buFont typeface="Arial" panose="020B0604020202020204" pitchFamily="34" charset="0"/>
              <a:buChar char="•"/>
            </a:pPr>
            <a:r>
              <a:rPr lang="fr-FR" sz="2400" b="1" i="0" noProof="0" dirty="0">
                <a:solidFill>
                  <a:schemeClr val="accent5"/>
                </a:solidFill>
              </a:rPr>
              <a:t>5% </a:t>
            </a:r>
            <a:r>
              <a:rPr lang="fr-FR" sz="2400" i="0" noProof="0" dirty="0"/>
              <a:t>d’enfants de moins de 5 ans présentent une </a:t>
            </a:r>
            <a:r>
              <a:rPr lang="fr-FR" sz="2400" b="1" i="0" noProof="0" dirty="0">
                <a:solidFill>
                  <a:schemeClr val="accent5"/>
                </a:solidFill>
              </a:rPr>
              <a:t>l’insuffisance pondérale</a:t>
            </a:r>
            <a:r>
              <a:rPr lang="fr-FR" sz="2400" i="0" noProof="0" dirty="0"/>
              <a:t>.</a:t>
            </a:r>
            <a:endParaRPr lang="fr-FR" sz="2400" b="1" i="0" noProof="0" dirty="0">
              <a:solidFill>
                <a:schemeClr val="accent5"/>
              </a:solidFill>
            </a:endParaRPr>
          </a:p>
          <a:p>
            <a:pPr marL="285750" indent="-285750">
              <a:lnSpc>
                <a:spcPct val="100000"/>
              </a:lnSpc>
              <a:buFont typeface="Arial" panose="020B0604020202020204" pitchFamily="34" charset="0"/>
              <a:buChar char="•"/>
            </a:pPr>
            <a:r>
              <a:rPr lang="fr-FR" sz="2400" b="1" i="0" noProof="0" dirty="0">
                <a:solidFill>
                  <a:schemeClr val="accent5"/>
                </a:solidFill>
              </a:rPr>
              <a:t>19 % </a:t>
            </a:r>
            <a:r>
              <a:rPr lang="fr-FR" sz="2400" i="0" noProof="0" dirty="0"/>
              <a:t>d’enfants de moins de 6 mois sont </a:t>
            </a:r>
            <a:r>
              <a:rPr lang="fr-FR" sz="2400" b="1" i="0" noProof="0" dirty="0">
                <a:solidFill>
                  <a:schemeClr val="accent5"/>
                </a:solidFill>
              </a:rPr>
              <a:t>exclusivement allaité</a:t>
            </a:r>
            <a:r>
              <a:rPr lang="fr-FR" sz="2400" i="0" noProof="0" dirty="0"/>
              <a:t>.</a:t>
            </a:r>
          </a:p>
          <a:p>
            <a:pPr marL="285750" indent="-285750">
              <a:lnSpc>
                <a:spcPct val="100000"/>
              </a:lnSpc>
              <a:buFont typeface="Arial" panose="020B0604020202020204" pitchFamily="34" charset="0"/>
              <a:buChar char="•"/>
            </a:pPr>
            <a:r>
              <a:rPr lang="fr-FR" sz="2400" b="1" i="0" noProof="0" dirty="0">
                <a:solidFill>
                  <a:schemeClr val="accent5"/>
                </a:solidFill>
              </a:rPr>
              <a:t>68 % </a:t>
            </a:r>
            <a:r>
              <a:rPr lang="fr-FR" sz="2400" i="0" noProof="0" dirty="0"/>
              <a:t>d’enfants de 6-59 mois, et </a:t>
            </a:r>
            <a:r>
              <a:rPr lang="fr-FR" sz="2400" b="1" i="0" noProof="0" dirty="0">
                <a:solidFill>
                  <a:schemeClr val="accent5"/>
                </a:solidFill>
              </a:rPr>
              <a:t>65 % </a:t>
            </a:r>
            <a:r>
              <a:rPr lang="fr-FR" sz="2400" i="0" noProof="0" dirty="0"/>
              <a:t>de femmes de 15-49 ans sont </a:t>
            </a:r>
            <a:r>
              <a:rPr lang="fr-FR" sz="2400" b="1" i="0" noProof="0" dirty="0">
                <a:solidFill>
                  <a:schemeClr val="accent5"/>
                </a:solidFill>
              </a:rPr>
              <a:t>anémiques</a:t>
            </a:r>
            <a:r>
              <a:rPr lang="fr-FR" sz="2400" i="0" noProof="0" dirty="0"/>
              <a:t>.</a:t>
            </a:r>
            <a:endParaRPr lang="fr-FR" sz="2400" b="1" i="0" noProof="0" dirty="0">
              <a:solidFill>
                <a:schemeClr val="accent5"/>
              </a:solidFill>
            </a:endParaRPr>
          </a:p>
          <a:p>
            <a:pPr marL="285750" indent="-285750">
              <a:lnSpc>
                <a:spcPct val="100000"/>
              </a:lnSpc>
              <a:buFont typeface="Arial" panose="020B0604020202020204" pitchFamily="34" charset="0"/>
              <a:buChar char="•"/>
            </a:pPr>
            <a:r>
              <a:rPr lang="fr-FR" sz="2400" b="1" i="0" dirty="0">
                <a:solidFill>
                  <a:schemeClr val="accent5"/>
                </a:solidFill>
              </a:rPr>
              <a:t>40</a:t>
            </a:r>
            <a:r>
              <a:rPr lang="fr-FR" sz="2400" b="1" i="0" noProof="0" dirty="0">
                <a:solidFill>
                  <a:schemeClr val="accent5"/>
                </a:solidFill>
              </a:rPr>
              <a:t> % </a:t>
            </a:r>
            <a:r>
              <a:rPr lang="fr-FR" sz="2400" i="0" noProof="0" dirty="0"/>
              <a:t>de femmes de 20-29 ans et </a:t>
            </a:r>
            <a:r>
              <a:rPr lang="fr-FR" sz="2400" b="1" i="0" dirty="0">
                <a:solidFill>
                  <a:schemeClr val="accent5"/>
                </a:solidFill>
              </a:rPr>
              <a:t>17</a:t>
            </a:r>
            <a:r>
              <a:rPr lang="fr-FR" sz="2400" b="1" i="0" noProof="0" dirty="0">
                <a:solidFill>
                  <a:schemeClr val="accent5"/>
                </a:solidFill>
              </a:rPr>
              <a:t> % </a:t>
            </a:r>
            <a:r>
              <a:rPr lang="fr-FR" sz="2400" i="0" noProof="0" dirty="0"/>
              <a:t>de femmes de 15-19 ans sont </a:t>
            </a:r>
            <a:r>
              <a:rPr lang="fr-FR" sz="2400" b="1" i="0" noProof="0" dirty="0">
                <a:solidFill>
                  <a:schemeClr val="accent5"/>
                </a:solidFill>
              </a:rPr>
              <a:t>surpoids ou obèses</a:t>
            </a:r>
            <a:r>
              <a:rPr lang="fr-FR" sz="2400" i="0" noProof="0" dirty="0"/>
              <a:t>.</a:t>
            </a:r>
            <a:endParaRPr lang="fr-FR" sz="2400" b="1" i="0" noProof="0" dirty="0">
              <a:solidFill>
                <a:schemeClr val="accent5"/>
              </a:solidFill>
            </a:endParaRPr>
          </a:p>
          <a:p>
            <a:pPr marL="285750" indent="-285750">
              <a:lnSpc>
                <a:spcPct val="100000"/>
              </a:lnSpc>
              <a:buFont typeface="Arial" panose="020B0604020202020204" pitchFamily="34" charset="0"/>
              <a:buChar char="•"/>
            </a:pPr>
            <a:r>
              <a:rPr lang="fr-FR" sz="2400" b="1" i="0" noProof="0" dirty="0">
                <a:solidFill>
                  <a:schemeClr val="accent5"/>
                </a:solidFill>
              </a:rPr>
              <a:t>98 % </a:t>
            </a:r>
            <a:r>
              <a:rPr lang="fr-FR" sz="2400" i="0" noProof="0" dirty="0"/>
              <a:t>du sel teste </a:t>
            </a:r>
            <a:r>
              <a:rPr lang="fr-FR" sz="2400" i="0" dirty="0"/>
              <a:t>aux ménages </a:t>
            </a:r>
            <a:r>
              <a:rPr lang="fr-FR" sz="2400" b="1" i="0" noProof="0" dirty="0">
                <a:solidFill>
                  <a:schemeClr val="accent5"/>
                </a:solidFill>
              </a:rPr>
              <a:t>contenait de l’iode</a:t>
            </a:r>
            <a:r>
              <a:rPr lang="fr-FR" sz="2400" i="0" noProof="0" dirty="0"/>
              <a:t>.</a:t>
            </a:r>
          </a:p>
        </p:txBody>
      </p:sp>
    </p:spTree>
    <p:extLst>
      <p:ext uri="{BB962C8B-B14F-4D97-AF65-F5344CB8AC3E}">
        <p14:creationId xmlns:p14="http://schemas.microsoft.com/office/powerpoint/2010/main" val="3475639167"/>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365331596"/>
              </p:ext>
            </p:extLst>
          </p:nvPr>
        </p:nvGraphicFramePr>
        <p:xfrm>
          <a:off x="628649" y="1895055"/>
          <a:ext cx="7886699" cy="482007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6503670" cy="921807"/>
          </a:xfrm>
        </p:spPr>
        <p:txBody>
          <a:bodyPr>
            <a:noAutofit/>
          </a:bodyPr>
          <a:lstStyle/>
          <a:p>
            <a:r>
              <a:rPr lang="fr-FR" sz="3200" noProof="0" dirty="0"/>
              <a:t>Indicateurs de mesure de la croissance de l’enfant selon le sexe</a:t>
            </a:r>
          </a:p>
        </p:txBody>
      </p:sp>
      <p:sp>
        <p:nvSpPr>
          <p:cNvPr id="12" name="Content Placeholder 2">
            <a:extLst>
              <a:ext uri="{FF2B5EF4-FFF2-40B4-BE49-F238E27FC236}">
                <a16:creationId xmlns:a16="http://schemas.microsoft.com/office/drawing/2014/main" id="{143DDE12-C2E7-AE3E-25D3-4C0553EC6B18}"/>
              </a:ext>
            </a:extLst>
          </p:cNvPr>
          <p:cNvSpPr>
            <a:spLocks noGrp="1"/>
          </p:cNvSpPr>
          <p:nvPr>
            <p:ph idx="1"/>
          </p:nvPr>
        </p:nvSpPr>
        <p:spPr>
          <a:xfrm>
            <a:off x="628648" y="1431470"/>
            <a:ext cx="7886700" cy="337457"/>
          </a:xfrm>
        </p:spPr>
        <p:txBody>
          <a:bodyPr>
            <a:normAutofit lnSpcReduction="10000"/>
          </a:bodyPr>
          <a:lstStyle/>
          <a:p>
            <a:pPr algn="l"/>
            <a:r>
              <a:rPr lang="fr-FR" noProof="0" dirty="0"/>
              <a:t>Pourcentage d’enfants de moins de 5 ans dont la croissance est sous-optimale </a:t>
            </a:r>
          </a:p>
        </p:txBody>
      </p:sp>
      <p:sp>
        <p:nvSpPr>
          <p:cNvPr id="5" name="Content Placeholder 2">
            <a:extLst>
              <a:ext uri="{FF2B5EF4-FFF2-40B4-BE49-F238E27FC236}">
                <a16:creationId xmlns:a16="http://schemas.microsoft.com/office/drawing/2014/main" id="{5AC6DB70-7F13-C7FF-D039-87861B1A4323}"/>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4" name="Picture 3" descr="A picture containing text&#10;&#10;Description automatically generated">
            <a:extLst>
              <a:ext uri="{FF2B5EF4-FFF2-40B4-BE49-F238E27FC236}">
                <a16:creationId xmlns:a16="http://schemas.microsoft.com/office/drawing/2014/main" id="{375561D4-2B65-31CF-93CF-82BC414819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587045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948885908"/>
              </p:ext>
            </p:extLst>
          </p:nvPr>
        </p:nvGraphicFramePr>
        <p:xfrm>
          <a:off x="628649" y="1973401"/>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840F756E-AF70-046D-A41C-3E1B280D66D4}"/>
              </a:ext>
            </a:extLst>
          </p:cNvPr>
          <p:cNvSpPr>
            <a:spLocks noGrp="1"/>
          </p:cNvSpPr>
          <p:nvPr>
            <p:ph type="title"/>
          </p:nvPr>
        </p:nvSpPr>
        <p:spPr>
          <a:xfrm>
            <a:off x="628649" y="313269"/>
            <a:ext cx="6788107" cy="1395484"/>
          </a:xfrm>
        </p:spPr>
        <p:txBody>
          <a:bodyPr>
            <a:noAutofit/>
          </a:bodyPr>
          <a:lstStyle/>
          <a:p>
            <a:r>
              <a:rPr lang="fr-FR" sz="3200" noProof="0" dirty="0"/>
              <a:t>Indicateurs de mesure de la croissance de l’enfant par niveau d’instruction de la mère</a:t>
            </a:r>
          </a:p>
        </p:txBody>
      </p:sp>
      <p:sp>
        <p:nvSpPr>
          <p:cNvPr id="11" name="Content Placeholder 2">
            <a:extLst>
              <a:ext uri="{FF2B5EF4-FFF2-40B4-BE49-F238E27FC236}">
                <a16:creationId xmlns:a16="http://schemas.microsoft.com/office/drawing/2014/main" id="{DB557443-C13D-C7E6-7DD8-C90223BA992A}"/>
              </a:ext>
            </a:extLst>
          </p:cNvPr>
          <p:cNvSpPr>
            <a:spLocks noGrp="1"/>
          </p:cNvSpPr>
          <p:nvPr>
            <p:ph idx="1"/>
          </p:nvPr>
        </p:nvSpPr>
        <p:spPr>
          <a:xfrm>
            <a:off x="628649" y="1747715"/>
            <a:ext cx="7886700" cy="337457"/>
          </a:xfrm>
        </p:spPr>
        <p:txBody>
          <a:bodyPr>
            <a:normAutofit lnSpcReduction="10000"/>
          </a:bodyPr>
          <a:lstStyle/>
          <a:p>
            <a:pPr algn="l"/>
            <a:r>
              <a:rPr lang="fr-FR" noProof="0" dirty="0"/>
              <a:t>Pourcentage d’enfants de moins de 5 ans atteints de malnutrition</a:t>
            </a:r>
          </a:p>
        </p:txBody>
      </p:sp>
      <p:sp>
        <p:nvSpPr>
          <p:cNvPr id="3" name="Content Placeholder 2">
            <a:extLst>
              <a:ext uri="{FF2B5EF4-FFF2-40B4-BE49-F238E27FC236}">
                <a16:creationId xmlns:a16="http://schemas.microsoft.com/office/drawing/2014/main" id="{CB85C9D1-4864-BE83-E3A1-CFE9BFBE8DE2}"/>
              </a:ext>
            </a:extLst>
          </p:cNvPr>
          <p:cNvSpPr txBox="1">
            <a:spLocks/>
          </p:cNvSpPr>
          <p:nvPr/>
        </p:nvSpPr>
        <p:spPr>
          <a:xfrm>
            <a:off x="7416756" y="80146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4" name="Picture 3" descr="A picture containing text&#10;&#10;Description automatically generated">
            <a:extLst>
              <a:ext uri="{FF2B5EF4-FFF2-40B4-BE49-F238E27FC236}">
                <a16:creationId xmlns:a16="http://schemas.microsoft.com/office/drawing/2014/main" id="{5893B530-6F29-B2FD-65BB-2F37F162C7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479953464"/>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3E5EB191-604B-5D0C-0A19-100096219C99}"/>
              </a:ext>
            </a:extLst>
          </p:cNvPr>
          <p:cNvGraphicFramePr/>
          <p:nvPr>
            <p:extLst>
              <p:ext uri="{D42A27DB-BD31-4B8C-83A1-F6EECF244321}">
                <p14:modId xmlns:p14="http://schemas.microsoft.com/office/powerpoint/2010/main" val="246142751"/>
              </p:ext>
            </p:extLst>
          </p:nvPr>
        </p:nvGraphicFramePr>
        <p:xfrm>
          <a:off x="628650" y="1977207"/>
          <a:ext cx="7886699" cy="4653628"/>
        </p:xfrm>
        <a:graphic>
          <a:graphicData uri="http://schemas.openxmlformats.org/drawingml/2006/chart">
            <c:chart xmlns:c="http://schemas.openxmlformats.org/drawingml/2006/chart" xmlns:r="http://schemas.openxmlformats.org/officeDocument/2006/relationships" r:id="rId3"/>
          </a:graphicData>
        </a:graphic>
      </p:graphicFrame>
      <p:sp>
        <p:nvSpPr>
          <p:cNvPr id="13" name="Title 1">
            <a:extLst>
              <a:ext uri="{FF2B5EF4-FFF2-40B4-BE49-F238E27FC236}">
                <a16:creationId xmlns:a16="http://schemas.microsoft.com/office/drawing/2014/main" id="{F83091F8-0F5F-D10F-4394-FE4CC56FFEE5}"/>
              </a:ext>
            </a:extLst>
          </p:cNvPr>
          <p:cNvSpPr>
            <a:spLocks noGrp="1"/>
          </p:cNvSpPr>
          <p:nvPr>
            <p:ph type="title"/>
          </p:nvPr>
        </p:nvSpPr>
        <p:spPr>
          <a:xfrm>
            <a:off x="635452" y="70475"/>
            <a:ext cx="7004867" cy="1744778"/>
          </a:xfrm>
        </p:spPr>
        <p:txBody>
          <a:bodyPr>
            <a:noAutofit/>
          </a:bodyPr>
          <a:lstStyle/>
          <a:p>
            <a:r>
              <a:rPr lang="fr-FR" noProof="0" dirty="0"/>
              <a:t>Indicateurs de mesure de la croissance de l’enfant par bien-être économique</a:t>
            </a:r>
          </a:p>
        </p:txBody>
      </p:sp>
      <p:sp>
        <p:nvSpPr>
          <p:cNvPr id="14" name="Content Placeholder 2">
            <a:extLst>
              <a:ext uri="{FF2B5EF4-FFF2-40B4-BE49-F238E27FC236}">
                <a16:creationId xmlns:a16="http://schemas.microsoft.com/office/drawing/2014/main" id="{97516DBD-228E-71D7-395F-84A0E196B6CC}"/>
              </a:ext>
            </a:extLst>
          </p:cNvPr>
          <p:cNvSpPr>
            <a:spLocks noGrp="1"/>
          </p:cNvSpPr>
          <p:nvPr>
            <p:ph idx="1"/>
          </p:nvPr>
        </p:nvSpPr>
        <p:spPr>
          <a:xfrm>
            <a:off x="628650" y="1744035"/>
            <a:ext cx="7886700" cy="337457"/>
          </a:xfrm>
        </p:spPr>
        <p:txBody>
          <a:bodyPr>
            <a:normAutofit lnSpcReduction="10000"/>
          </a:bodyPr>
          <a:lstStyle/>
          <a:p>
            <a:pPr algn="l"/>
            <a:r>
              <a:rPr lang="fr-FR" noProof="0" dirty="0"/>
              <a:t>Pourcentage d’enfants de moins de 5 ans dont la croissance est sous-optimale </a:t>
            </a:r>
          </a:p>
        </p:txBody>
      </p:sp>
      <p:sp>
        <p:nvSpPr>
          <p:cNvPr id="4" name="Content Placeholder 2">
            <a:extLst>
              <a:ext uri="{FF2B5EF4-FFF2-40B4-BE49-F238E27FC236}">
                <a16:creationId xmlns:a16="http://schemas.microsoft.com/office/drawing/2014/main" id="{4D3AC58A-73F9-9194-02C2-B53D9CEA0CB3}"/>
              </a:ext>
            </a:extLst>
          </p:cNvPr>
          <p:cNvSpPr txBox="1">
            <a:spLocks/>
          </p:cNvSpPr>
          <p:nvPr/>
        </p:nvSpPr>
        <p:spPr>
          <a:xfrm>
            <a:off x="7459846" y="80903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9" name="Picture 8" descr="A picture containing text&#10;&#10;Description automatically generated">
            <a:extLst>
              <a:ext uri="{FF2B5EF4-FFF2-40B4-BE49-F238E27FC236}">
                <a16:creationId xmlns:a16="http://schemas.microsoft.com/office/drawing/2014/main" id="{E49FA3BC-84E0-21C5-5C79-60A6A26BDF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50225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162892" y="4152137"/>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Gabon</a:t>
            </a:r>
          </a:p>
          <a:p>
            <a:pPr algn="ctr"/>
            <a:r>
              <a:rPr lang="fr-FR" sz="2400" b="1" dirty="0">
                <a:latin typeface="Source Sans Pro" panose="020B0503030403020204" pitchFamily="34" charset="0"/>
                <a:ea typeface="Source Sans Pro" panose="020B0503030403020204" pitchFamily="34" charset="0"/>
              </a:rPr>
              <a:t>14 %</a:t>
            </a:r>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fr-FR" sz="3200" noProof="0" dirty="0"/>
              <a:t>Retarde de croissance selon la province</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6612043" cy="620029"/>
          </a:xfrm>
        </p:spPr>
        <p:txBody>
          <a:bodyPr>
            <a:normAutofit/>
          </a:bodyPr>
          <a:lstStyle/>
          <a:p>
            <a:pPr algn="l"/>
            <a:r>
              <a:rPr lang="fr-FR" noProof="0" dirty="0"/>
              <a:t>Pourcentage d’enfants de moins de 5 ans présentant un retard de croissance</a:t>
            </a:r>
          </a:p>
        </p:txBody>
      </p:sp>
      <p:sp>
        <p:nvSpPr>
          <p:cNvPr id="5" name="Content Placeholder 2">
            <a:extLst>
              <a:ext uri="{FF2B5EF4-FFF2-40B4-BE49-F238E27FC236}">
                <a16:creationId xmlns:a16="http://schemas.microsoft.com/office/drawing/2014/main" id="{665D290E-BF52-3A3C-9E4F-CF92C7BF85A0}"/>
              </a:ext>
            </a:extLst>
          </p:cNvPr>
          <p:cNvSpPr txBox="1">
            <a:spLocks/>
          </p:cNvSpPr>
          <p:nvPr/>
        </p:nvSpPr>
        <p:spPr>
          <a:xfrm>
            <a:off x="7280156" y="805266"/>
            <a:ext cx="193902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a:t>
            </a:r>
            <a:r>
              <a:rPr lang="en-US" b="1" i="0" dirty="0">
                <a:solidFill>
                  <a:srgbClr val="00A3E3"/>
                </a:solidFill>
              </a:rPr>
              <a:t> 2.2.1</a:t>
            </a:r>
          </a:p>
        </p:txBody>
      </p:sp>
      <p:pic>
        <p:nvPicPr>
          <p:cNvPr id="2" name="Picture 1" descr="A picture containing text&#10;&#10;Description automatically generated">
            <a:extLst>
              <a:ext uri="{FF2B5EF4-FFF2-40B4-BE49-F238E27FC236}">
                <a16:creationId xmlns:a16="http://schemas.microsoft.com/office/drawing/2014/main" id="{86C1A812-1153-4B7C-498A-50C169DF8B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grpSp>
        <p:nvGrpSpPr>
          <p:cNvPr id="1073" name="Group 106">
            <a:extLst>
              <a:ext uri="{FF2B5EF4-FFF2-40B4-BE49-F238E27FC236}">
                <a16:creationId xmlns:a16="http://schemas.microsoft.com/office/drawing/2014/main" id="{1FC90691-47B7-B501-57B4-5A316E3A5204}"/>
              </a:ext>
            </a:extLst>
          </p:cNvPr>
          <p:cNvGrpSpPr>
            <a:grpSpLocks noChangeAspect="1"/>
          </p:cNvGrpSpPr>
          <p:nvPr/>
        </p:nvGrpSpPr>
        <p:grpSpPr bwMode="auto">
          <a:xfrm>
            <a:off x="1214438" y="922338"/>
            <a:ext cx="7143750" cy="6227762"/>
            <a:chOff x="765" y="581"/>
            <a:chExt cx="4500" cy="3923"/>
          </a:xfrm>
        </p:grpSpPr>
        <p:sp>
          <p:nvSpPr>
            <p:cNvPr id="1074" name="AutoShape 105">
              <a:extLst>
                <a:ext uri="{FF2B5EF4-FFF2-40B4-BE49-F238E27FC236}">
                  <a16:creationId xmlns:a16="http://schemas.microsoft.com/office/drawing/2014/main" id="{D1A4A53D-0959-036D-23E0-552DC867103B}"/>
                </a:ext>
              </a:extLst>
            </p:cNvPr>
            <p:cNvSpPr>
              <a:spLocks noChangeAspect="1" noChangeArrowheads="1" noTextEdit="1"/>
            </p:cNvSpPr>
            <p:nvPr/>
          </p:nvSpPr>
          <p:spPr bwMode="auto">
            <a:xfrm>
              <a:off x="765" y="581"/>
              <a:ext cx="4500" cy="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75" name="Freeform 107">
              <a:extLst>
                <a:ext uri="{FF2B5EF4-FFF2-40B4-BE49-F238E27FC236}">
                  <a16:creationId xmlns:a16="http://schemas.microsoft.com/office/drawing/2014/main" id="{D0DF8A2A-F742-5573-9292-16DDD760F85C}"/>
                </a:ext>
              </a:extLst>
            </p:cNvPr>
            <p:cNvSpPr>
              <a:spLocks noEditPoints="1"/>
            </p:cNvSpPr>
            <p:nvPr/>
          </p:nvSpPr>
          <p:spPr bwMode="auto">
            <a:xfrm>
              <a:off x="1715" y="1470"/>
              <a:ext cx="946" cy="928"/>
            </a:xfrm>
            <a:custGeom>
              <a:avLst/>
              <a:gdLst>
                <a:gd name="T0" fmla="*/ 367 w 946"/>
                <a:gd name="T1" fmla="*/ 494 h 928"/>
                <a:gd name="T2" fmla="*/ 140 w 946"/>
                <a:gd name="T3" fmla="*/ 447 h 928"/>
                <a:gd name="T4" fmla="*/ 138 w 946"/>
                <a:gd name="T5" fmla="*/ 269 h 928"/>
                <a:gd name="T6" fmla="*/ 391 w 946"/>
                <a:gd name="T7" fmla="*/ 48 h 928"/>
                <a:gd name="T8" fmla="*/ 616 w 946"/>
                <a:gd name="T9" fmla="*/ 37 h 928"/>
                <a:gd name="T10" fmla="*/ 633 w 946"/>
                <a:gd name="T11" fmla="*/ 99 h 928"/>
                <a:gd name="T12" fmla="*/ 598 w 946"/>
                <a:gd name="T13" fmla="*/ 156 h 928"/>
                <a:gd name="T14" fmla="*/ 571 w 946"/>
                <a:gd name="T15" fmla="*/ 227 h 928"/>
                <a:gd name="T16" fmla="*/ 561 w 946"/>
                <a:gd name="T17" fmla="*/ 264 h 928"/>
                <a:gd name="T18" fmla="*/ 613 w 946"/>
                <a:gd name="T19" fmla="*/ 260 h 928"/>
                <a:gd name="T20" fmla="*/ 663 w 946"/>
                <a:gd name="T21" fmla="*/ 249 h 928"/>
                <a:gd name="T22" fmla="*/ 946 w 946"/>
                <a:gd name="T23" fmla="*/ 186 h 928"/>
                <a:gd name="T24" fmla="*/ 932 w 946"/>
                <a:gd name="T25" fmla="*/ 262 h 928"/>
                <a:gd name="T26" fmla="*/ 900 w 946"/>
                <a:gd name="T27" fmla="*/ 301 h 928"/>
                <a:gd name="T28" fmla="*/ 887 w 946"/>
                <a:gd name="T29" fmla="*/ 360 h 928"/>
                <a:gd name="T30" fmla="*/ 865 w 946"/>
                <a:gd name="T31" fmla="*/ 434 h 928"/>
                <a:gd name="T32" fmla="*/ 847 w 946"/>
                <a:gd name="T33" fmla="*/ 476 h 928"/>
                <a:gd name="T34" fmla="*/ 771 w 946"/>
                <a:gd name="T35" fmla="*/ 488 h 928"/>
                <a:gd name="T36" fmla="*/ 762 w 946"/>
                <a:gd name="T37" fmla="*/ 557 h 928"/>
                <a:gd name="T38" fmla="*/ 720 w 946"/>
                <a:gd name="T39" fmla="*/ 594 h 928"/>
                <a:gd name="T40" fmla="*/ 667 w 946"/>
                <a:gd name="T41" fmla="*/ 639 h 928"/>
                <a:gd name="T42" fmla="*/ 614 w 946"/>
                <a:gd name="T43" fmla="*/ 693 h 928"/>
                <a:gd name="T44" fmla="*/ 556 w 946"/>
                <a:gd name="T45" fmla="*/ 743 h 928"/>
                <a:gd name="T46" fmla="*/ 493 w 946"/>
                <a:gd name="T47" fmla="*/ 796 h 928"/>
                <a:gd name="T48" fmla="*/ 419 w 946"/>
                <a:gd name="T49" fmla="*/ 834 h 928"/>
                <a:gd name="T50" fmla="*/ 387 w 946"/>
                <a:gd name="T51" fmla="*/ 806 h 928"/>
                <a:gd name="T52" fmla="*/ 330 w 946"/>
                <a:gd name="T53" fmla="*/ 779 h 928"/>
                <a:gd name="T54" fmla="*/ 275 w 946"/>
                <a:gd name="T55" fmla="*/ 812 h 928"/>
                <a:gd name="T56" fmla="*/ 221 w 946"/>
                <a:gd name="T57" fmla="*/ 814 h 928"/>
                <a:gd name="T58" fmla="*/ 140 w 946"/>
                <a:gd name="T59" fmla="*/ 831 h 928"/>
                <a:gd name="T60" fmla="*/ 150 w 946"/>
                <a:gd name="T61" fmla="*/ 903 h 928"/>
                <a:gd name="T62" fmla="*/ 117 w 946"/>
                <a:gd name="T63" fmla="*/ 886 h 928"/>
                <a:gd name="T64" fmla="*/ 56 w 946"/>
                <a:gd name="T65" fmla="*/ 859 h 928"/>
                <a:gd name="T66" fmla="*/ 19 w 946"/>
                <a:gd name="T67" fmla="*/ 799 h 928"/>
                <a:gd name="T68" fmla="*/ 22 w 946"/>
                <a:gd name="T69" fmla="*/ 627 h 928"/>
                <a:gd name="T70" fmla="*/ 9 w 946"/>
                <a:gd name="T71" fmla="*/ 477 h 928"/>
                <a:gd name="T72" fmla="*/ 34 w 946"/>
                <a:gd name="T73" fmla="*/ 412 h 928"/>
                <a:gd name="T74" fmla="*/ 41 w 946"/>
                <a:gd name="T75" fmla="*/ 489 h 928"/>
                <a:gd name="T76" fmla="*/ 58 w 946"/>
                <a:gd name="T77" fmla="*/ 499 h 928"/>
                <a:gd name="T78" fmla="*/ 98 w 946"/>
                <a:gd name="T79" fmla="*/ 520 h 928"/>
                <a:gd name="T80" fmla="*/ 113 w 946"/>
                <a:gd name="T81" fmla="*/ 577 h 928"/>
                <a:gd name="T82" fmla="*/ 145 w 946"/>
                <a:gd name="T83" fmla="*/ 513 h 928"/>
                <a:gd name="T84" fmla="*/ 172 w 946"/>
                <a:gd name="T85" fmla="*/ 558 h 928"/>
                <a:gd name="T86" fmla="*/ 217 w 946"/>
                <a:gd name="T87" fmla="*/ 543 h 928"/>
                <a:gd name="T88" fmla="*/ 283 w 946"/>
                <a:gd name="T89" fmla="*/ 592 h 928"/>
                <a:gd name="T90" fmla="*/ 288 w 946"/>
                <a:gd name="T91" fmla="*/ 525 h 928"/>
                <a:gd name="T92" fmla="*/ 371 w 946"/>
                <a:gd name="T93" fmla="*/ 508 h 928"/>
                <a:gd name="T94" fmla="*/ 286 w 946"/>
                <a:gd name="T95" fmla="*/ 489 h 928"/>
                <a:gd name="T96" fmla="*/ 239 w 946"/>
                <a:gd name="T97" fmla="*/ 462 h 928"/>
                <a:gd name="T98" fmla="*/ 152 w 946"/>
                <a:gd name="T99" fmla="*/ 430 h 928"/>
                <a:gd name="T100" fmla="*/ 108 w 946"/>
                <a:gd name="T101" fmla="*/ 432 h 928"/>
                <a:gd name="T102" fmla="*/ 115 w 946"/>
                <a:gd name="T103" fmla="*/ 382 h 928"/>
                <a:gd name="T104" fmla="*/ 103 w 946"/>
                <a:gd name="T105" fmla="*/ 334 h 928"/>
                <a:gd name="T106" fmla="*/ 64 w 946"/>
                <a:gd name="T107" fmla="*/ 294 h 928"/>
                <a:gd name="T108" fmla="*/ 6 w 946"/>
                <a:gd name="T109" fmla="*/ 274 h 928"/>
                <a:gd name="T110" fmla="*/ 105 w 946"/>
                <a:gd name="T111" fmla="*/ 230 h 928"/>
                <a:gd name="T112" fmla="*/ 90 w 946"/>
                <a:gd name="T113" fmla="*/ 269 h 928"/>
                <a:gd name="T114" fmla="*/ 137 w 946"/>
                <a:gd name="T115" fmla="*/ 282 h 928"/>
                <a:gd name="T116" fmla="*/ 165 w 946"/>
                <a:gd name="T117" fmla="*/ 340 h 928"/>
                <a:gd name="T118" fmla="*/ 189 w 946"/>
                <a:gd name="T119" fmla="*/ 326 h 928"/>
                <a:gd name="T120" fmla="*/ 175 w 946"/>
                <a:gd name="T121" fmla="*/ 240 h 928"/>
                <a:gd name="T122" fmla="*/ 152 w 946"/>
                <a:gd name="T123" fmla="*/ 102 h 928"/>
                <a:gd name="T124" fmla="*/ 202 w 946"/>
                <a:gd name="T125" fmla="*/ 2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6" h="928">
                  <a:moveTo>
                    <a:pt x="83" y="555"/>
                  </a:moveTo>
                  <a:lnTo>
                    <a:pt x="83" y="553"/>
                  </a:lnTo>
                  <a:lnTo>
                    <a:pt x="85" y="552"/>
                  </a:lnTo>
                  <a:lnTo>
                    <a:pt x="85" y="553"/>
                  </a:lnTo>
                  <a:lnTo>
                    <a:pt x="83" y="555"/>
                  </a:lnTo>
                  <a:close/>
                  <a:moveTo>
                    <a:pt x="113" y="550"/>
                  </a:moveTo>
                  <a:lnTo>
                    <a:pt x="111" y="548"/>
                  </a:lnTo>
                  <a:lnTo>
                    <a:pt x="111" y="546"/>
                  </a:lnTo>
                  <a:lnTo>
                    <a:pt x="111" y="545"/>
                  </a:lnTo>
                  <a:lnTo>
                    <a:pt x="113" y="543"/>
                  </a:lnTo>
                  <a:lnTo>
                    <a:pt x="115" y="543"/>
                  </a:lnTo>
                  <a:lnTo>
                    <a:pt x="115" y="545"/>
                  </a:lnTo>
                  <a:lnTo>
                    <a:pt x="115" y="546"/>
                  </a:lnTo>
                  <a:lnTo>
                    <a:pt x="117" y="548"/>
                  </a:lnTo>
                  <a:lnTo>
                    <a:pt x="113" y="550"/>
                  </a:lnTo>
                  <a:close/>
                  <a:moveTo>
                    <a:pt x="302" y="520"/>
                  </a:moveTo>
                  <a:lnTo>
                    <a:pt x="302" y="518"/>
                  </a:lnTo>
                  <a:lnTo>
                    <a:pt x="303" y="518"/>
                  </a:lnTo>
                  <a:lnTo>
                    <a:pt x="303" y="520"/>
                  </a:lnTo>
                  <a:lnTo>
                    <a:pt x="302" y="520"/>
                  </a:lnTo>
                  <a:close/>
                  <a:moveTo>
                    <a:pt x="143" y="506"/>
                  </a:moveTo>
                  <a:lnTo>
                    <a:pt x="142" y="506"/>
                  </a:lnTo>
                  <a:lnTo>
                    <a:pt x="142" y="504"/>
                  </a:lnTo>
                  <a:lnTo>
                    <a:pt x="143" y="504"/>
                  </a:lnTo>
                  <a:lnTo>
                    <a:pt x="143" y="506"/>
                  </a:lnTo>
                  <a:close/>
                  <a:moveTo>
                    <a:pt x="86" y="501"/>
                  </a:moveTo>
                  <a:lnTo>
                    <a:pt x="86" y="503"/>
                  </a:lnTo>
                  <a:lnTo>
                    <a:pt x="88" y="503"/>
                  </a:lnTo>
                  <a:lnTo>
                    <a:pt x="90" y="504"/>
                  </a:lnTo>
                  <a:lnTo>
                    <a:pt x="88" y="508"/>
                  </a:lnTo>
                  <a:lnTo>
                    <a:pt x="86" y="509"/>
                  </a:lnTo>
                  <a:lnTo>
                    <a:pt x="86" y="508"/>
                  </a:lnTo>
                  <a:lnTo>
                    <a:pt x="85" y="508"/>
                  </a:lnTo>
                  <a:lnTo>
                    <a:pt x="85" y="506"/>
                  </a:lnTo>
                  <a:lnTo>
                    <a:pt x="85" y="504"/>
                  </a:lnTo>
                  <a:lnTo>
                    <a:pt x="83" y="504"/>
                  </a:lnTo>
                  <a:lnTo>
                    <a:pt x="83" y="503"/>
                  </a:lnTo>
                  <a:lnTo>
                    <a:pt x="83" y="501"/>
                  </a:lnTo>
                  <a:lnTo>
                    <a:pt x="85" y="501"/>
                  </a:lnTo>
                  <a:lnTo>
                    <a:pt x="86" y="501"/>
                  </a:lnTo>
                  <a:close/>
                  <a:moveTo>
                    <a:pt x="339" y="506"/>
                  </a:moveTo>
                  <a:lnTo>
                    <a:pt x="335" y="508"/>
                  </a:lnTo>
                  <a:lnTo>
                    <a:pt x="335" y="506"/>
                  </a:lnTo>
                  <a:lnTo>
                    <a:pt x="339" y="503"/>
                  </a:lnTo>
                  <a:lnTo>
                    <a:pt x="340" y="501"/>
                  </a:lnTo>
                  <a:lnTo>
                    <a:pt x="342" y="499"/>
                  </a:lnTo>
                  <a:lnTo>
                    <a:pt x="342" y="498"/>
                  </a:lnTo>
                  <a:lnTo>
                    <a:pt x="344" y="496"/>
                  </a:lnTo>
                  <a:lnTo>
                    <a:pt x="349" y="496"/>
                  </a:lnTo>
                  <a:lnTo>
                    <a:pt x="350" y="498"/>
                  </a:lnTo>
                  <a:lnTo>
                    <a:pt x="350" y="499"/>
                  </a:lnTo>
                  <a:lnTo>
                    <a:pt x="347" y="501"/>
                  </a:lnTo>
                  <a:lnTo>
                    <a:pt x="345" y="501"/>
                  </a:lnTo>
                  <a:lnTo>
                    <a:pt x="344" y="503"/>
                  </a:lnTo>
                  <a:lnTo>
                    <a:pt x="344" y="504"/>
                  </a:lnTo>
                  <a:lnTo>
                    <a:pt x="339" y="506"/>
                  </a:lnTo>
                  <a:close/>
                  <a:moveTo>
                    <a:pt x="357" y="491"/>
                  </a:moveTo>
                  <a:lnTo>
                    <a:pt x="360" y="493"/>
                  </a:lnTo>
                  <a:lnTo>
                    <a:pt x="362" y="493"/>
                  </a:lnTo>
                  <a:lnTo>
                    <a:pt x="364" y="493"/>
                  </a:lnTo>
                  <a:lnTo>
                    <a:pt x="364" y="494"/>
                  </a:lnTo>
                  <a:lnTo>
                    <a:pt x="367" y="494"/>
                  </a:lnTo>
                  <a:lnTo>
                    <a:pt x="371" y="498"/>
                  </a:lnTo>
                  <a:lnTo>
                    <a:pt x="372" y="498"/>
                  </a:lnTo>
                  <a:lnTo>
                    <a:pt x="374" y="501"/>
                  </a:lnTo>
                  <a:lnTo>
                    <a:pt x="376" y="503"/>
                  </a:lnTo>
                  <a:lnTo>
                    <a:pt x="374" y="504"/>
                  </a:lnTo>
                  <a:lnTo>
                    <a:pt x="372" y="504"/>
                  </a:lnTo>
                  <a:lnTo>
                    <a:pt x="369" y="504"/>
                  </a:lnTo>
                  <a:lnTo>
                    <a:pt x="369" y="503"/>
                  </a:lnTo>
                  <a:lnTo>
                    <a:pt x="367" y="501"/>
                  </a:lnTo>
                  <a:lnTo>
                    <a:pt x="365" y="499"/>
                  </a:lnTo>
                  <a:lnTo>
                    <a:pt x="364" y="498"/>
                  </a:lnTo>
                  <a:lnTo>
                    <a:pt x="362" y="496"/>
                  </a:lnTo>
                  <a:lnTo>
                    <a:pt x="360" y="496"/>
                  </a:lnTo>
                  <a:lnTo>
                    <a:pt x="359" y="494"/>
                  </a:lnTo>
                  <a:lnTo>
                    <a:pt x="355" y="494"/>
                  </a:lnTo>
                  <a:lnTo>
                    <a:pt x="355" y="493"/>
                  </a:lnTo>
                  <a:lnTo>
                    <a:pt x="354" y="493"/>
                  </a:lnTo>
                  <a:lnTo>
                    <a:pt x="355" y="491"/>
                  </a:lnTo>
                  <a:lnTo>
                    <a:pt x="357" y="491"/>
                  </a:lnTo>
                  <a:close/>
                  <a:moveTo>
                    <a:pt x="59" y="494"/>
                  </a:moveTo>
                  <a:lnTo>
                    <a:pt x="59" y="498"/>
                  </a:lnTo>
                  <a:lnTo>
                    <a:pt x="58" y="498"/>
                  </a:lnTo>
                  <a:lnTo>
                    <a:pt x="56" y="496"/>
                  </a:lnTo>
                  <a:lnTo>
                    <a:pt x="56" y="494"/>
                  </a:lnTo>
                  <a:lnTo>
                    <a:pt x="56" y="493"/>
                  </a:lnTo>
                  <a:lnTo>
                    <a:pt x="56" y="491"/>
                  </a:lnTo>
                  <a:lnTo>
                    <a:pt x="58" y="493"/>
                  </a:lnTo>
                  <a:lnTo>
                    <a:pt x="59" y="494"/>
                  </a:lnTo>
                  <a:close/>
                  <a:moveTo>
                    <a:pt x="59" y="493"/>
                  </a:moveTo>
                  <a:lnTo>
                    <a:pt x="58" y="491"/>
                  </a:lnTo>
                  <a:lnTo>
                    <a:pt x="58" y="489"/>
                  </a:lnTo>
                  <a:lnTo>
                    <a:pt x="56" y="488"/>
                  </a:lnTo>
                  <a:lnTo>
                    <a:pt x="56" y="486"/>
                  </a:lnTo>
                  <a:lnTo>
                    <a:pt x="58" y="484"/>
                  </a:lnTo>
                  <a:lnTo>
                    <a:pt x="59" y="484"/>
                  </a:lnTo>
                  <a:lnTo>
                    <a:pt x="63" y="484"/>
                  </a:lnTo>
                  <a:lnTo>
                    <a:pt x="63" y="486"/>
                  </a:lnTo>
                  <a:lnTo>
                    <a:pt x="63" y="489"/>
                  </a:lnTo>
                  <a:lnTo>
                    <a:pt x="61" y="491"/>
                  </a:lnTo>
                  <a:lnTo>
                    <a:pt x="61" y="493"/>
                  </a:lnTo>
                  <a:lnTo>
                    <a:pt x="59" y="493"/>
                  </a:lnTo>
                  <a:close/>
                  <a:moveTo>
                    <a:pt x="122" y="486"/>
                  </a:moveTo>
                  <a:lnTo>
                    <a:pt x="120" y="488"/>
                  </a:lnTo>
                  <a:lnTo>
                    <a:pt x="118" y="486"/>
                  </a:lnTo>
                  <a:lnTo>
                    <a:pt x="118" y="484"/>
                  </a:lnTo>
                  <a:lnTo>
                    <a:pt x="120" y="483"/>
                  </a:lnTo>
                  <a:lnTo>
                    <a:pt x="122" y="483"/>
                  </a:lnTo>
                  <a:lnTo>
                    <a:pt x="122" y="484"/>
                  </a:lnTo>
                  <a:lnTo>
                    <a:pt x="120" y="486"/>
                  </a:lnTo>
                  <a:lnTo>
                    <a:pt x="122" y="486"/>
                  </a:lnTo>
                  <a:close/>
                  <a:moveTo>
                    <a:pt x="147" y="456"/>
                  </a:moveTo>
                  <a:lnTo>
                    <a:pt x="145" y="457"/>
                  </a:lnTo>
                  <a:lnTo>
                    <a:pt x="145" y="456"/>
                  </a:lnTo>
                  <a:lnTo>
                    <a:pt x="143" y="456"/>
                  </a:lnTo>
                  <a:lnTo>
                    <a:pt x="142" y="457"/>
                  </a:lnTo>
                  <a:lnTo>
                    <a:pt x="138" y="457"/>
                  </a:lnTo>
                  <a:lnTo>
                    <a:pt x="137" y="456"/>
                  </a:lnTo>
                  <a:lnTo>
                    <a:pt x="137" y="454"/>
                  </a:lnTo>
                  <a:lnTo>
                    <a:pt x="137" y="451"/>
                  </a:lnTo>
                  <a:lnTo>
                    <a:pt x="137" y="449"/>
                  </a:lnTo>
                  <a:lnTo>
                    <a:pt x="138" y="447"/>
                  </a:lnTo>
                  <a:lnTo>
                    <a:pt x="140" y="447"/>
                  </a:lnTo>
                  <a:lnTo>
                    <a:pt x="143" y="449"/>
                  </a:lnTo>
                  <a:lnTo>
                    <a:pt x="147" y="449"/>
                  </a:lnTo>
                  <a:lnTo>
                    <a:pt x="148" y="451"/>
                  </a:lnTo>
                  <a:lnTo>
                    <a:pt x="148" y="454"/>
                  </a:lnTo>
                  <a:lnTo>
                    <a:pt x="147" y="454"/>
                  </a:lnTo>
                  <a:lnTo>
                    <a:pt x="147" y="456"/>
                  </a:lnTo>
                  <a:close/>
                  <a:moveTo>
                    <a:pt x="12" y="323"/>
                  </a:moveTo>
                  <a:lnTo>
                    <a:pt x="11" y="323"/>
                  </a:lnTo>
                  <a:lnTo>
                    <a:pt x="12" y="321"/>
                  </a:lnTo>
                  <a:lnTo>
                    <a:pt x="12" y="323"/>
                  </a:lnTo>
                  <a:close/>
                  <a:moveTo>
                    <a:pt x="6" y="308"/>
                  </a:moveTo>
                  <a:lnTo>
                    <a:pt x="4" y="308"/>
                  </a:lnTo>
                  <a:lnTo>
                    <a:pt x="4" y="306"/>
                  </a:lnTo>
                  <a:lnTo>
                    <a:pt x="6" y="306"/>
                  </a:lnTo>
                  <a:lnTo>
                    <a:pt x="6" y="308"/>
                  </a:lnTo>
                  <a:close/>
                  <a:moveTo>
                    <a:pt x="157" y="314"/>
                  </a:moveTo>
                  <a:lnTo>
                    <a:pt x="155" y="316"/>
                  </a:lnTo>
                  <a:lnTo>
                    <a:pt x="154" y="314"/>
                  </a:lnTo>
                  <a:lnTo>
                    <a:pt x="155" y="314"/>
                  </a:lnTo>
                  <a:lnTo>
                    <a:pt x="154" y="314"/>
                  </a:lnTo>
                  <a:lnTo>
                    <a:pt x="152" y="313"/>
                  </a:lnTo>
                  <a:lnTo>
                    <a:pt x="150" y="311"/>
                  </a:lnTo>
                  <a:lnTo>
                    <a:pt x="150" y="309"/>
                  </a:lnTo>
                  <a:lnTo>
                    <a:pt x="150" y="308"/>
                  </a:lnTo>
                  <a:lnTo>
                    <a:pt x="148" y="308"/>
                  </a:lnTo>
                  <a:lnTo>
                    <a:pt x="148" y="302"/>
                  </a:lnTo>
                  <a:lnTo>
                    <a:pt x="150" y="301"/>
                  </a:lnTo>
                  <a:lnTo>
                    <a:pt x="154" y="301"/>
                  </a:lnTo>
                  <a:lnTo>
                    <a:pt x="154" y="299"/>
                  </a:lnTo>
                  <a:lnTo>
                    <a:pt x="155" y="299"/>
                  </a:lnTo>
                  <a:lnTo>
                    <a:pt x="157" y="299"/>
                  </a:lnTo>
                  <a:lnTo>
                    <a:pt x="157" y="301"/>
                  </a:lnTo>
                  <a:lnTo>
                    <a:pt x="157" y="304"/>
                  </a:lnTo>
                  <a:lnTo>
                    <a:pt x="157" y="306"/>
                  </a:lnTo>
                  <a:lnTo>
                    <a:pt x="157" y="308"/>
                  </a:lnTo>
                  <a:lnTo>
                    <a:pt x="157" y="309"/>
                  </a:lnTo>
                  <a:lnTo>
                    <a:pt x="157" y="311"/>
                  </a:lnTo>
                  <a:lnTo>
                    <a:pt x="157" y="313"/>
                  </a:lnTo>
                  <a:lnTo>
                    <a:pt x="157" y="314"/>
                  </a:lnTo>
                  <a:close/>
                  <a:moveTo>
                    <a:pt x="133" y="287"/>
                  </a:moveTo>
                  <a:lnTo>
                    <a:pt x="132" y="287"/>
                  </a:lnTo>
                  <a:lnTo>
                    <a:pt x="133" y="286"/>
                  </a:lnTo>
                  <a:lnTo>
                    <a:pt x="135" y="286"/>
                  </a:lnTo>
                  <a:lnTo>
                    <a:pt x="133" y="287"/>
                  </a:lnTo>
                  <a:close/>
                  <a:moveTo>
                    <a:pt x="132" y="286"/>
                  </a:moveTo>
                  <a:lnTo>
                    <a:pt x="130" y="287"/>
                  </a:lnTo>
                  <a:lnTo>
                    <a:pt x="130" y="286"/>
                  </a:lnTo>
                  <a:lnTo>
                    <a:pt x="130" y="284"/>
                  </a:lnTo>
                  <a:lnTo>
                    <a:pt x="130" y="282"/>
                  </a:lnTo>
                  <a:lnTo>
                    <a:pt x="132" y="282"/>
                  </a:lnTo>
                  <a:lnTo>
                    <a:pt x="132" y="284"/>
                  </a:lnTo>
                  <a:lnTo>
                    <a:pt x="130" y="284"/>
                  </a:lnTo>
                  <a:lnTo>
                    <a:pt x="130" y="286"/>
                  </a:lnTo>
                  <a:lnTo>
                    <a:pt x="132" y="286"/>
                  </a:lnTo>
                  <a:close/>
                  <a:moveTo>
                    <a:pt x="137" y="276"/>
                  </a:moveTo>
                  <a:lnTo>
                    <a:pt x="135" y="276"/>
                  </a:lnTo>
                  <a:lnTo>
                    <a:pt x="135" y="272"/>
                  </a:lnTo>
                  <a:lnTo>
                    <a:pt x="135" y="269"/>
                  </a:lnTo>
                  <a:lnTo>
                    <a:pt x="137" y="267"/>
                  </a:lnTo>
                  <a:lnTo>
                    <a:pt x="138" y="265"/>
                  </a:lnTo>
                  <a:lnTo>
                    <a:pt x="138" y="267"/>
                  </a:lnTo>
                  <a:lnTo>
                    <a:pt x="138" y="269"/>
                  </a:lnTo>
                  <a:lnTo>
                    <a:pt x="140" y="269"/>
                  </a:lnTo>
                  <a:lnTo>
                    <a:pt x="140" y="271"/>
                  </a:lnTo>
                  <a:lnTo>
                    <a:pt x="138" y="271"/>
                  </a:lnTo>
                  <a:lnTo>
                    <a:pt x="138" y="272"/>
                  </a:lnTo>
                  <a:lnTo>
                    <a:pt x="138" y="276"/>
                  </a:lnTo>
                  <a:lnTo>
                    <a:pt x="137" y="276"/>
                  </a:lnTo>
                  <a:close/>
                  <a:moveTo>
                    <a:pt x="140" y="265"/>
                  </a:moveTo>
                  <a:lnTo>
                    <a:pt x="138" y="265"/>
                  </a:lnTo>
                  <a:lnTo>
                    <a:pt x="138" y="264"/>
                  </a:lnTo>
                  <a:lnTo>
                    <a:pt x="140" y="264"/>
                  </a:lnTo>
                  <a:lnTo>
                    <a:pt x="140" y="265"/>
                  </a:lnTo>
                  <a:close/>
                  <a:moveTo>
                    <a:pt x="138" y="262"/>
                  </a:moveTo>
                  <a:lnTo>
                    <a:pt x="137" y="262"/>
                  </a:lnTo>
                  <a:lnTo>
                    <a:pt x="138" y="262"/>
                  </a:lnTo>
                  <a:close/>
                  <a:moveTo>
                    <a:pt x="150" y="133"/>
                  </a:moveTo>
                  <a:lnTo>
                    <a:pt x="147" y="133"/>
                  </a:lnTo>
                  <a:lnTo>
                    <a:pt x="148" y="131"/>
                  </a:lnTo>
                  <a:lnTo>
                    <a:pt x="150" y="131"/>
                  </a:lnTo>
                  <a:lnTo>
                    <a:pt x="150" y="133"/>
                  </a:lnTo>
                  <a:close/>
                  <a:moveTo>
                    <a:pt x="249" y="0"/>
                  </a:moveTo>
                  <a:lnTo>
                    <a:pt x="260" y="8"/>
                  </a:lnTo>
                  <a:lnTo>
                    <a:pt x="270" y="16"/>
                  </a:lnTo>
                  <a:lnTo>
                    <a:pt x="275" y="30"/>
                  </a:lnTo>
                  <a:lnTo>
                    <a:pt x="280" y="37"/>
                  </a:lnTo>
                  <a:lnTo>
                    <a:pt x="285" y="37"/>
                  </a:lnTo>
                  <a:lnTo>
                    <a:pt x="286" y="37"/>
                  </a:lnTo>
                  <a:lnTo>
                    <a:pt x="288" y="37"/>
                  </a:lnTo>
                  <a:lnTo>
                    <a:pt x="298" y="38"/>
                  </a:lnTo>
                  <a:lnTo>
                    <a:pt x="302" y="38"/>
                  </a:lnTo>
                  <a:lnTo>
                    <a:pt x="308" y="38"/>
                  </a:lnTo>
                  <a:lnTo>
                    <a:pt x="310" y="40"/>
                  </a:lnTo>
                  <a:lnTo>
                    <a:pt x="315" y="40"/>
                  </a:lnTo>
                  <a:lnTo>
                    <a:pt x="318" y="42"/>
                  </a:lnTo>
                  <a:lnTo>
                    <a:pt x="322" y="43"/>
                  </a:lnTo>
                  <a:lnTo>
                    <a:pt x="327" y="47"/>
                  </a:lnTo>
                  <a:lnTo>
                    <a:pt x="328" y="48"/>
                  </a:lnTo>
                  <a:lnTo>
                    <a:pt x="330" y="52"/>
                  </a:lnTo>
                  <a:lnTo>
                    <a:pt x="334" y="55"/>
                  </a:lnTo>
                  <a:lnTo>
                    <a:pt x="335" y="60"/>
                  </a:lnTo>
                  <a:lnTo>
                    <a:pt x="342" y="69"/>
                  </a:lnTo>
                  <a:lnTo>
                    <a:pt x="345" y="70"/>
                  </a:lnTo>
                  <a:lnTo>
                    <a:pt x="350" y="72"/>
                  </a:lnTo>
                  <a:lnTo>
                    <a:pt x="357" y="75"/>
                  </a:lnTo>
                  <a:lnTo>
                    <a:pt x="360" y="77"/>
                  </a:lnTo>
                  <a:lnTo>
                    <a:pt x="364" y="80"/>
                  </a:lnTo>
                  <a:lnTo>
                    <a:pt x="369" y="80"/>
                  </a:lnTo>
                  <a:lnTo>
                    <a:pt x="377" y="79"/>
                  </a:lnTo>
                  <a:lnTo>
                    <a:pt x="382" y="77"/>
                  </a:lnTo>
                  <a:lnTo>
                    <a:pt x="386" y="77"/>
                  </a:lnTo>
                  <a:lnTo>
                    <a:pt x="389" y="75"/>
                  </a:lnTo>
                  <a:lnTo>
                    <a:pt x="391" y="75"/>
                  </a:lnTo>
                  <a:lnTo>
                    <a:pt x="389" y="72"/>
                  </a:lnTo>
                  <a:lnTo>
                    <a:pt x="389" y="70"/>
                  </a:lnTo>
                  <a:lnTo>
                    <a:pt x="389" y="69"/>
                  </a:lnTo>
                  <a:lnTo>
                    <a:pt x="389" y="67"/>
                  </a:lnTo>
                  <a:lnTo>
                    <a:pt x="391" y="65"/>
                  </a:lnTo>
                  <a:lnTo>
                    <a:pt x="391" y="62"/>
                  </a:lnTo>
                  <a:lnTo>
                    <a:pt x="389" y="60"/>
                  </a:lnTo>
                  <a:lnTo>
                    <a:pt x="389" y="57"/>
                  </a:lnTo>
                  <a:lnTo>
                    <a:pt x="389" y="53"/>
                  </a:lnTo>
                  <a:lnTo>
                    <a:pt x="389" y="50"/>
                  </a:lnTo>
                  <a:lnTo>
                    <a:pt x="391" y="48"/>
                  </a:lnTo>
                  <a:lnTo>
                    <a:pt x="391" y="45"/>
                  </a:lnTo>
                  <a:lnTo>
                    <a:pt x="392" y="42"/>
                  </a:lnTo>
                  <a:lnTo>
                    <a:pt x="394" y="38"/>
                  </a:lnTo>
                  <a:lnTo>
                    <a:pt x="396" y="38"/>
                  </a:lnTo>
                  <a:lnTo>
                    <a:pt x="396" y="37"/>
                  </a:lnTo>
                  <a:lnTo>
                    <a:pt x="399" y="37"/>
                  </a:lnTo>
                  <a:lnTo>
                    <a:pt x="404" y="38"/>
                  </a:lnTo>
                  <a:lnTo>
                    <a:pt x="408" y="38"/>
                  </a:lnTo>
                  <a:lnTo>
                    <a:pt x="411" y="37"/>
                  </a:lnTo>
                  <a:lnTo>
                    <a:pt x="416" y="37"/>
                  </a:lnTo>
                  <a:lnTo>
                    <a:pt x="419" y="38"/>
                  </a:lnTo>
                  <a:lnTo>
                    <a:pt x="423" y="38"/>
                  </a:lnTo>
                  <a:lnTo>
                    <a:pt x="428" y="37"/>
                  </a:lnTo>
                  <a:lnTo>
                    <a:pt x="431" y="37"/>
                  </a:lnTo>
                  <a:lnTo>
                    <a:pt x="434" y="38"/>
                  </a:lnTo>
                  <a:lnTo>
                    <a:pt x="438" y="38"/>
                  </a:lnTo>
                  <a:lnTo>
                    <a:pt x="443" y="37"/>
                  </a:lnTo>
                  <a:lnTo>
                    <a:pt x="446" y="37"/>
                  </a:lnTo>
                  <a:lnTo>
                    <a:pt x="450" y="38"/>
                  </a:lnTo>
                  <a:lnTo>
                    <a:pt x="455" y="38"/>
                  </a:lnTo>
                  <a:lnTo>
                    <a:pt x="458" y="37"/>
                  </a:lnTo>
                  <a:lnTo>
                    <a:pt x="461" y="37"/>
                  </a:lnTo>
                  <a:lnTo>
                    <a:pt x="466" y="37"/>
                  </a:lnTo>
                  <a:lnTo>
                    <a:pt x="470" y="38"/>
                  </a:lnTo>
                  <a:lnTo>
                    <a:pt x="473" y="38"/>
                  </a:lnTo>
                  <a:lnTo>
                    <a:pt x="477" y="37"/>
                  </a:lnTo>
                  <a:lnTo>
                    <a:pt x="482" y="37"/>
                  </a:lnTo>
                  <a:lnTo>
                    <a:pt x="485" y="38"/>
                  </a:lnTo>
                  <a:lnTo>
                    <a:pt x="488" y="38"/>
                  </a:lnTo>
                  <a:lnTo>
                    <a:pt x="493" y="37"/>
                  </a:lnTo>
                  <a:lnTo>
                    <a:pt x="497" y="37"/>
                  </a:lnTo>
                  <a:lnTo>
                    <a:pt x="500" y="38"/>
                  </a:lnTo>
                  <a:lnTo>
                    <a:pt x="503" y="38"/>
                  </a:lnTo>
                  <a:lnTo>
                    <a:pt x="508" y="37"/>
                  </a:lnTo>
                  <a:lnTo>
                    <a:pt x="512" y="37"/>
                  </a:lnTo>
                  <a:lnTo>
                    <a:pt x="515" y="38"/>
                  </a:lnTo>
                  <a:lnTo>
                    <a:pt x="520" y="38"/>
                  </a:lnTo>
                  <a:lnTo>
                    <a:pt x="524" y="37"/>
                  </a:lnTo>
                  <a:lnTo>
                    <a:pt x="527" y="37"/>
                  </a:lnTo>
                  <a:lnTo>
                    <a:pt x="532" y="38"/>
                  </a:lnTo>
                  <a:lnTo>
                    <a:pt x="535" y="38"/>
                  </a:lnTo>
                  <a:lnTo>
                    <a:pt x="539" y="37"/>
                  </a:lnTo>
                  <a:lnTo>
                    <a:pt x="542" y="37"/>
                  </a:lnTo>
                  <a:lnTo>
                    <a:pt x="547" y="38"/>
                  </a:lnTo>
                  <a:lnTo>
                    <a:pt x="551" y="38"/>
                  </a:lnTo>
                  <a:lnTo>
                    <a:pt x="554" y="37"/>
                  </a:lnTo>
                  <a:lnTo>
                    <a:pt x="559" y="37"/>
                  </a:lnTo>
                  <a:lnTo>
                    <a:pt x="562" y="37"/>
                  </a:lnTo>
                  <a:lnTo>
                    <a:pt x="566" y="38"/>
                  </a:lnTo>
                  <a:lnTo>
                    <a:pt x="571" y="37"/>
                  </a:lnTo>
                  <a:lnTo>
                    <a:pt x="574" y="37"/>
                  </a:lnTo>
                  <a:lnTo>
                    <a:pt x="577" y="37"/>
                  </a:lnTo>
                  <a:lnTo>
                    <a:pt x="581" y="38"/>
                  </a:lnTo>
                  <a:lnTo>
                    <a:pt x="586" y="37"/>
                  </a:lnTo>
                  <a:lnTo>
                    <a:pt x="589" y="37"/>
                  </a:lnTo>
                  <a:lnTo>
                    <a:pt x="593" y="37"/>
                  </a:lnTo>
                  <a:lnTo>
                    <a:pt x="598" y="38"/>
                  </a:lnTo>
                  <a:lnTo>
                    <a:pt x="601" y="37"/>
                  </a:lnTo>
                  <a:lnTo>
                    <a:pt x="604" y="37"/>
                  </a:lnTo>
                  <a:lnTo>
                    <a:pt x="609" y="37"/>
                  </a:lnTo>
                  <a:lnTo>
                    <a:pt x="613" y="38"/>
                  </a:lnTo>
                  <a:lnTo>
                    <a:pt x="616" y="37"/>
                  </a:lnTo>
                  <a:lnTo>
                    <a:pt x="620" y="37"/>
                  </a:lnTo>
                  <a:lnTo>
                    <a:pt x="625" y="37"/>
                  </a:lnTo>
                  <a:lnTo>
                    <a:pt x="628" y="37"/>
                  </a:lnTo>
                  <a:lnTo>
                    <a:pt x="630" y="37"/>
                  </a:lnTo>
                  <a:lnTo>
                    <a:pt x="631" y="37"/>
                  </a:lnTo>
                  <a:lnTo>
                    <a:pt x="636" y="37"/>
                  </a:lnTo>
                  <a:lnTo>
                    <a:pt x="640" y="37"/>
                  </a:lnTo>
                  <a:lnTo>
                    <a:pt x="641" y="37"/>
                  </a:lnTo>
                  <a:lnTo>
                    <a:pt x="641" y="48"/>
                  </a:lnTo>
                  <a:lnTo>
                    <a:pt x="641" y="50"/>
                  </a:lnTo>
                  <a:lnTo>
                    <a:pt x="641" y="52"/>
                  </a:lnTo>
                  <a:lnTo>
                    <a:pt x="640" y="52"/>
                  </a:lnTo>
                  <a:lnTo>
                    <a:pt x="638" y="53"/>
                  </a:lnTo>
                  <a:lnTo>
                    <a:pt x="640" y="53"/>
                  </a:lnTo>
                  <a:lnTo>
                    <a:pt x="641" y="53"/>
                  </a:lnTo>
                  <a:lnTo>
                    <a:pt x="641" y="55"/>
                  </a:lnTo>
                  <a:lnTo>
                    <a:pt x="641" y="57"/>
                  </a:lnTo>
                  <a:lnTo>
                    <a:pt x="641" y="58"/>
                  </a:lnTo>
                  <a:lnTo>
                    <a:pt x="640" y="58"/>
                  </a:lnTo>
                  <a:lnTo>
                    <a:pt x="640" y="60"/>
                  </a:lnTo>
                  <a:lnTo>
                    <a:pt x="640" y="62"/>
                  </a:lnTo>
                  <a:lnTo>
                    <a:pt x="640" y="64"/>
                  </a:lnTo>
                  <a:lnTo>
                    <a:pt x="640" y="65"/>
                  </a:lnTo>
                  <a:lnTo>
                    <a:pt x="640" y="67"/>
                  </a:lnTo>
                  <a:lnTo>
                    <a:pt x="640" y="69"/>
                  </a:lnTo>
                  <a:lnTo>
                    <a:pt x="638" y="69"/>
                  </a:lnTo>
                  <a:lnTo>
                    <a:pt x="636" y="69"/>
                  </a:lnTo>
                  <a:lnTo>
                    <a:pt x="636" y="70"/>
                  </a:lnTo>
                  <a:lnTo>
                    <a:pt x="635" y="70"/>
                  </a:lnTo>
                  <a:lnTo>
                    <a:pt x="635" y="69"/>
                  </a:lnTo>
                  <a:lnTo>
                    <a:pt x="633" y="69"/>
                  </a:lnTo>
                  <a:lnTo>
                    <a:pt x="633" y="67"/>
                  </a:lnTo>
                  <a:lnTo>
                    <a:pt x="631" y="67"/>
                  </a:lnTo>
                  <a:lnTo>
                    <a:pt x="631" y="69"/>
                  </a:lnTo>
                  <a:lnTo>
                    <a:pt x="630" y="69"/>
                  </a:lnTo>
                  <a:lnTo>
                    <a:pt x="630" y="70"/>
                  </a:lnTo>
                  <a:lnTo>
                    <a:pt x="631" y="70"/>
                  </a:lnTo>
                  <a:lnTo>
                    <a:pt x="631" y="72"/>
                  </a:lnTo>
                  <a:lnTo>
                    <a:pt x="631" y="74"/>
                  </a:lnTo>
                  <a:lnTo>
                    <a:pt x="633" y="74"/>
                  </a:lnTo>
                  <a:lnTo>
                    <a:pt x="633" y="75"/>
                  </a:lnTo>
                  <a:lnTo>
                    <a:pt x="631" y="75"/>
                  </a:lnTo>
                  <a:lnTo>
                    <a:pt x="631" y="77"/>
                  </a:lnTo>
                  <a:lnTo>
                    <a:pt x="631" y="79"/>
                  </a:lnTo>
                  <a:lnTo>
                    <a:pt x="633" y="79"/>
                  </a:lnTo>
                  <a:lnTo>
                    <a:pt x="635" y="80"/>
                  </a:lnTo>
                  <a:lnTo>
                    <a:pt x="635" y="82"/>
                  </a:lnTo>
                  <a:lnTo>
                    <a:pt x="635" y="84"/>
                  </a:lnTo>
                  <a:lnTo>
                    <a:pt x="633" y="85"/>
                  </a:lnTo>
                  <a:lnTo>
                    <a:pt x="635" y="85"/>
                  </a:lnTo>
                  <a:lnTo>
                    <a:pt x="635" y="87"/>
                  </a:lnTo>
                  <a:lnTo>
                    <a:pt x="635" y="89"/>
                  </a:lnTo>
                  <a:lnTo>
                    <a:pt x="636" y="89"/>
                  </a:lnTo>
                  <a:lnTo>
                    <a:pt x="636" y="90"/>
                  </a:lnTo>
                  <a:lnTo>
                    <a:pt x="636" y="92"/>
                  </a:lnTo>
                  <a:lnTo>
                    <a:pt x="635" y="92"/>
                  </a:lnTo>
                  <a:lnTo>
                    <a:pt x="635" y="94"/>
                  </a:lnTo>
                  <a:lnTo>
                    <a:pt x="635" y="95"/>
                  </a:lnTo>
                  <a:lnTo>
                    <a:pt x="636" y="95"/>
                  </a:lnTo>
                  <a:lnTo>
                    <a:pt x="636" y="97"/>
                  </a:lnTo>
                  <a:lnTo>
                    <a:pt x="635" y="99"/>
                  </a:lnTo>
                  <a:lnTo>
                    <a:pt x="633" y="99"/>
                  </a:lnTo>
                  <a:lnTo>
                    <a:pt x="633" y="101"/>
                  </a:lnTo>
                  <a:lnTo>
                    <a:pt x="633" y="102"/>
                  </a:lnTo>
                  <a:lnTo>
                    <a:pt x="635" y="104"/>
                  </a:lnTo>
                  <a:lnTo>
                    <a:pt x="635" y="106"/>
                  </a:lnTo>
                  <a:lnTo>
                    <a:pt x="635" y="107"/>
                  </a:lnTo>
                  <a:lnTo>
                    <a:pt x="633" y="107"/>
                  </a:lnTo>
                  <a:lnTo>
                    <a:pt x="633" y="109"/>
                  </a:lnTo>
                  <a:lnTo>
                    <a:pt x="633" y="111"/>
                  </a:lnTo>
                  <a:lnTo>
                    <a:pt x="633" y="112"/>
                  </a:lnTo>
                  <a:lnTo>
                    <a:pt x="631" y="112"/>
                  </a:lnTo>
                  <a:lnTo>
                    <a:pt x="633" y="114"/>
                  </a:lnTo>
                  <a:lnTo>
                    <a:pt x="631" y="116"/>
                  </a:lnTo>
                  <a:lnTo>
                    <a:pt x="630" y="117"/>
                  </a:lnTo>
                  <a:lnTo>
                    <a:pt x="631" y="117"/>
                  </a:lnTo>
                  <a:lnTo>
                    <a:pt x="631" y="119"/>
                  </a:lnTo>
                  <a:lnTo>
                    <a:pt x="630" y="119"/>
                  </a:lnTo>
                  <a:lnTo>
                    <a:pt x="630" y="121"/>
                  </a:lnTo>
                  <a:lnTo>
                    <a:pt x="628" y="121"/>
                  </a:lnTo>
                  <a:lnTo>
                    <a:pt x="628" y="122"/>
                  </a:lnTo>
                  <a:lnTo>
                    <a:pt x="628" y="124"/>
                  </a:lnTo>
                  <a:lnTo>
                    <a:pt x="628" y="126"/>
                  </a:lnTo>
                  <a:lnTo>
                    <a:pt x="628" y="127"/>
                  </a:lnTo>
                  <a:lnTo>
                    <a:pt x="626" y="127"/>
                  </a:lnTo>
                  <a:lnTo>
                    <a:pt x="625" y="129"/>
                  </a:lnTo>
                  <a:lnTo>
                    <a:pt x="623" y="129"/>
                  </a:lnTo>
                  <a:lnTo>
                    <a:pt x="623" y="131"/>
                  </a:lnTo>
                  <a:lnTo>
                    <a:pt x="621" y="131"/>
                  </a:lnTo>
                  <a:lnTo>
                    <a:pt x="620" y="131"/>
                  </a:lnTo>
                  <a:lnTo>
                    <a:pt x="620" y="133"/>
                  </a:lnTo>
                  <a:lnTo>
                    <a:pt x="620" y="134"/>
                  </a:lnTo>
                  <a:lnTo>
                    <a:pt x="620" y="136"/>
                  </a:lnTo>
                  <a:lnTo>
                    <a:pt x="618" y="138"/>
                  </a:lnTo>
                  <a:lnTo>
                    <a:pt x="618" y="139"/>
                  </a:lnTo>
                  <a:lnTo>
                    <a:pt x="618" y="141"/>
                  </a:lnTo>
                  <a:lnTo>
                    <a:pt x="616" y="141"/>
                  </a:lnTo>
                  <a:lnTo>
                    <a:pt x="614" y="141"/>
                  </a:lnTo>
                  <a:lnTo>
                    <a:pt x="613" y="141"/>
                  </a:lnTo>
                  <a:lnTo>
                    <a:pt x="613" y="143"/>
                  </a:lnTo>
                  <a:lnTo>
                    <a:pt x="613" y="144"/>
                  </a:lnTo>
                  <a:lnTo>
                    <a:pt x="611" y="144"/>
                  </a:lnTo>
                  <a:lnTo>
                    <a:pt x="611" y="143"/>
                  </a:lnTo>
                  <a:lnTo>
                    <a:pt x="609" y="143"/>
                  </a:lnTo>
                  <a:lnTo>
                    <a:pt x="609" y="141"/>
                  </a:lnTo>
                  <a:lnTo>
                    <a:pt x="608" y="141"/>
                  </a:lnTo>
                  <a:lnTo>
                    <a:pt x="608" y="143"/>
                  </a:lnTo>
                  <a:lnTo>
                    <a:pt x="606" y="144"/>
                  </a:lnTo>
                  <a:lnTo>
                    <a:pt x="606" y="146"/>
                  </a:lnTo>
                  <a:lnTo>
                    <a:pt x="604" y="146"/>
                  </a:lnTo>
                  <a:lnTo>
                    <a:pt x="604" y="148"/>
                  </a:lnTo>
                  <a:lnTo>
                    <a:pt x="604" y="149"/>
                  </a:lnTo>
                  <a:lnTo>
                    <a:pt x="603" y="149"/>
                  </a:lnTo>
                  <a:lnTo>
                    <a:pt x="601" y="149"/>
                  </a:lnTo>
                  <a:lnTo>
                    <a:pt x="601" y="151"/>
                  </a:lnTo>
                  <a:lnTo>
                    <a:pt x="601" y="153"/>
                  </a:lnTo>
                  <a:lnTo>
                    <a:pt x="603" y="153"/>
                  </a:lnTo>
                  <a:lnTo>
                    <a:pt x="603" y="154"/>
                  </a:lnTo>
                  <a:lnTo>
                    <a:pt x="603" y="156"/>
                  </a:lnTo>
                  <a:lnTo>
                    <a:pt x="601" y="156"/>
                  </a:lnTo>
                  <a:lnTo>
                    <a:pt x="601" y="158"/>
                  </a:lnTo>
                  <a:lnTo>
                    <a:pt x="599" y="158"/>
                  </a:lnTo>
                  <a:lnTo>
                    <a:pt x="599" y="156"/>
                  </a:lnTo>
                  <a:lnTo>
                    <a:pt x="598" y="156"/>
                  </a:lnTo>
                  <a:lnTo>
                    <a:pt x="598" y="158"/>
                  </a:lnTo>
                  <a:lnTo>
                    <a:pt x="596" y="158"/>
                  </a:lnTo>
                  <a:lnTo>
                    <a:pt x="594" y="159"/>
                  </a:lnTo>
                  <a:lnTo>
                    <a:pt x="594" y="161"/>
                  </a:lnTo>
                  <a:lnTo>
                    <a:pt x="594" y="163"/>
                  </a:lnTo>
                  <a:lnTo>
                    <a:pt x="594" y="164"/>
                  </a:lnTo>
                  <a:lnTo>
                    <a:pt x="594" y="166"/>
                  </a:lnTo>
                  <a:lnTo>
                    <a:pt x="594" y="168"/>
                  </a:lnTo>
                  <a:lnTo>
                    <a:pt x="594" y="170"/>
                  </a:lnTo>
                  <a:lnTo>
                    <a:pt x="593" y="170"/>
                  </a:lnTo>
                  <a:lnTo>
                    <a:pt x="593" y="171"/>
                  </a:lnTo>
                  <a:lnTo>
                    <a:pt x="593" y="173"/>
                  </a:lnTo>
                  <a:lnTo>
                    <a:pt x="593" y="175"/>
                  </a:lnTo>
                  <a:lnTo>
                    <a:pt x="593" y="176"/>
                  </a:lnTo>
                  <a:lnTo>
                    <a:pt x="593" y="178"/>
                  </a:lnTo>
                  <a:lnTo>
                    <a:pt x="593" y="180"/>
                  </a:lnTo>
                  <a:lnTo>
                    <a:pt x="594" y="181"/>
                  </a:lnTo>
                  <a:lnTo>
                    <a:pt x="594" y="183"/>
                  </a:lnTo>
                  <a:lnTo>
                    <a:pt x="594" y="185"/>
                  </a:lnTo>
                  <a:lnTo>
                    <a:pt x="593" y="185"/>
                  </a:lnTo>
                  <a:lnTo>
                    <a:pt x="593" y="186"/>
                  </a:lnTo>
                  <a:lnTo>
                    <a:pt x="591" y="186"/>
                  </a:lnTo>
                  <a:lnTo>
                    <a:pt x="591" y="188"/>
                  </a:lnTo>
                  <a:lnTo>
                    <a:pt x="593" y="188"/>
                  </a:lnTo>
                  <a:lnTo>
                    <a:pt x="594" y="190"/>
                  </a:lnTo>
                  <a:lnTo>
                    <a:pt x="593" y="190"/>
                  </a:lnTo>
                  <a:lnTo>
                    <a:pt x="593" y="191"/>
                  </a:lnTo>
                  <a:lnTo>
                    <a:pt x="591" y="191"/>
                  </a:lnTo>
                  <a:lnTo>
                    <a:pt x="589" y="191"/>
                  </a:lnTo>
                  <a:lnTo>
                    <a:pt x="588" y="193"/>
                  </a:lnTo>
                  <a:lnTo>
                    <a:pt x="586" y="196"/>
                  </a:lnTo>
                  <a:lnTo>
                    <a:pt x="584" y="196"/>
                  </a:lnTo>
                  <a:lnTo>
                    <a:pt x="582" y="196"/>
                  </a:lnTo>
                  <a:lnTo>
                    <a:pt x="581" y="196"/>
                  </a:lnTo>
                  <a:lnTo>
                    <a:pt x="581" y="198"/>
                  </a:lnTo>
                  <a:lnTo>
                    <a:pt x="579" y="200"/>
                  </a:lnTo>
                  <a:lnTo>
                    <a:pt x="577" y="203"/>
                  </a:lnTo>
                  <a:lnTo>
                    <a:pt x="576" y="205"/>
                  </a:lnTo>
                  <a:lnTo>
                    <a:pt x="576" y="207"/>
                  </a:lnTo>
                  <a:lnTo>
                    <a:pt x="576" y="208"/>
                  </a:lnTo>
                  <a:lnTo>
                    <a:pt x="574" y="210"/>
                  </a:lnTo>
                  <a:lnTo>
                    <a:pt x="574" y="212"/>
                  </a:lnTo>
                  <a:lnTo>
                    <a:pt x="574" y="213"/>
                  </a:lnTo>
                  <a:lnTo>
                    <a:pt x="572" y="213"/>
                  </a:lnTo>
                  <a:lnTo>
                    <a:pt x="572" y="215"/>
                  </a:lnTo>
                  <a:lnTo>
                    <a:pt x="572" y="217"/>
                  </a:lnTo>
                  <a:lnTo>
                    <a:pt x="572" y="218"/>
                  </a:lnTo>
                  <a:lnTo>
                    <a:pt x="572" y="220"/>
                  </a:lnTo>
                  <a:lnTo>
                    <a:pt x="572" y="222"/>
                  </a:lnTo>
                  <a:lnTo>
                    <a:pt x="572" y="223"/>
                  </a:lnTo>
                  <a:lnTo>
                    <a:pt x="574" y="225"/>
                  </a:lnTo>
                  <a:lnTo>
                    <a:pt x="574" y="223"/>
                  </a:lnTo>
                  <a:lnTo>
                    <a:pt x="576" y="223"/>
                  </a:lnTo>
                  <a:lnTo>
                    <a:pt x="577" y="223"/>
                  </a:lnTo>
                  <a:lnTo>
                    <a:pt x="577" y="225"/>
                  </a:lnTo>
                  <a:lnTo>
                    <a:pt x="576" y="225"/>
                  </a:lnTo>
                  <a:lnTo>
                    <a:pt x="576" y="227"/>
                  </a:lnTo>
                  <a:lnTo>
                    <a:pt x="576" y="228"/>
                  </a:lnTo>
                  <a:lnTo>
                    <a:pt x="574" y="228"/>
                  </a:lnTo>
                  <a:lnTo>
                    <a:pt x="572" y="228"/>
                  </a:lnTo>
                  <a:lnTo>
                    <a:pt x="572" y="227"/>
                  </a:lnTo>
                  <a:lnTo>
                    <a:pt x="571" y="227"/>
                  </a:lnTo>
                  <a:lnTo>
                    <a:pt x="569" y="227"/>
                  </a:lnTo>
                  <a:lnTo>
                    <a:pt x="567" y="225"/>
                  </a:lnTo>
                  <a:lnTo>
                    <a:pt x="566" y="225"/>
                  </a:lnTo>
                  <a:lnTo>
                    <a:pt x="566" y="227"/>
                  </a:lnTo>
                  <a:lnTo>
                    <a:pt x="566" y="228"/>
                  </a:lnTo>
                  <a:lnTo>
                    <a:pt x="564" y="228"/>
                  </a:lnTo>
                  <a:lnTo>
                    <a:pt x="564" y="230"/>
                  </a:lnTo>
                  <a:lnTo>
                    <a:pt x="562" y="230"/>
                  </a:lnTo>
                  <a:lnTo>
                    <a:pt x="562" y="232"/>
                  </a:lnTo>
                  <a:lnTo>
                    <a:pt x="561" y="232"/>
                  </a:lnTo>
                  <a:lnTo>
                    <a:pt x="561" y="230"/>
                  </a:lnTo>
                  <a:lnTo>
                    <a:pt x="559" y="230"/>
                  </a:lnTo>
                  <a:lnTo>
                    <a:pt x="559" y="232"/>
                  </a:lnTo>
                  <a:lnTo>
                    <a:pt x="559" y="230"/>
                  </a:lnTo>
                  <a:lnTo>
                    <a:pt x="557" y="230"/>
                  </a:lnTo>
                  <a:lnTo>
                    <a:pt x="557" y="228"/>
                  </a:lnTo>
                  <a:lnTo>
                    <a:pt x="556" y="228"/>
                  </a:lnTo>
                  <a:lnTo>
                    <a:pt x="554" y="228"/>
                  </a:lnTo>
                  <a:lnTo>
                    <a:pt x="554" y="230"/>
                  </a:lnTo>
                  <a:lnTo>
                    <a:pt x="552" y="230"/>
                  </a:lnTo>
                  <a:lnTo>
                    <a:pt x="552" y="228"/>
                  </a:lnTo>
                  <a:lnTo>
                    <a:pt x="551" y="228"/>
                  </a:lnTo>
                  <a:lnTo>
                    <a:pt x="549" y="227"/>
                  </a:lnTo>
                  <a:lnTo>
                    <a:pt x="547" y="227"/>
                  </a:lnTo>
                  <a:lnTo>
                    <a:pt x="547" y="228"/>
                  </a:lnTo>
                  <a:lnTo>
                    <a:pt x="545" y="228"/>
                  </a:lnTo>
                  <a:lnTo>
                    <a:pt x="545" y="230"/>
                  </a:lnTo>
                  <a:lnTo>
                    <a:pt x="545" y="233"/>
                  </a:lnTo>
                  <a:lnTo>
                    <a:pt x="545" y="235"/>
                  </a:lnTo>
                  <a:lnTo>
                    <a:pt x="545" y="237"/>
                  </a:lnTo>
                  <a:lnTo>
                    <a:pt x="545" y="239"/>
                  </a:lnTo>
                  <a:lnTo>
                    <a:pt x="544" y="240"/>
                  </a:lnTo>
                  <a:lnTo>
                    <a:pt x="545" y="242"/>
                  </a:lnTo>
                  <a:lnTo>
                    <a:pt x="545" y="245"/>
                  </a:lnTo>
                  <a:lnTo>
                    <a:pt x="545" y="247"/>
                  </a:lnTo>
                  <a:lnTo>
                    <a:pt x="544" y="249"/>
                  </a:lnTo>
                  <a:lnTo>
                    <a:pt x="544" y="250"/>
                  </a:lnTo>
                  <a:lnTo>
                    <a:pt x="542" y="252"/>
                  </a:lnTo>
                  <a:lnTo>
                    <a:pt x="544" y="252"/>
                  </a:lnTo>
                  <a:lnTo>
                    <a:pt x="545" y="252"/>
                  </a:lnTo>
                  <a:lnTo>
                    <a:pt x="547" y="252"/>
                  </a:lnTo>
                  <a:lnTo>
                    <a:pt x="549" y="250"/>
                  </a:lnTo>
                  <a:lnTo>
                    <a:pt x="549" y="252"/>
                  </a:lnTo>
                  <a:lnTo>
                    <a:pt x="551" y="252"/>
                  </a:lnTo>
                  <a:lnTo>
                    <a:pt x="551" y="254"/>
                  </a:lnTo>
                  <a:lnTo>
                    <a:pt x="552" y="254"/>
                  </a:lnTo>
                  <a:lnTo>
                    <a:pt x="552" y="252"/>
                  </a:lnTo>
                  <a:lnTo>
                    <a:pt x="552" y="250"/>
                  </a:lnTo>
                  <a:lnTo>
                    <a:pt x="554" y="250"/>
                  </a:lnTo>
                  <a:lnTo>
                    <a:pt x="556" y="250"/>
                  </a:lnTo>
                  <a:lnTo>
                    <a:pt x="557" y="250"/>
                  </a:lnTo>
                  <a:lnTo>
                    <a:pt x="557" y="252"/>
                  </a:lnTo>
                  <a:lnTo>
                    <a:pt x="557" y="254"/>
                  </a:lnTo>
                  <a:lnTo>
                    <a:pt x="559" y="254"/>
                  </a:lnTo>
                  <a:lnTo>
                    <a:pt x="559" y="255"/>
                  </a:lnTo>
                  <a:lnTo>
                    <a:pt x="561" y="257"/>
                  </a:lnTo>
                  <a:lnTo>
                    <a:pt x="561" y="259"/>
                  </a:lnTo>
                  <a:lnTo>
                    <a:pt x="562" y="259"/>
                  </a:lnTo>
                  <a:lnTo>
                    <a:pt x="562" y="260"/>
                  </a:lnTo>
                  <a:lnTo>
                    <a:pt x="562" y="262"/>
                  </a:lnTo>
                  <a:lnTo>
                    <a:pt x="561" y="262"/>
                  </a:lnTo>
                  <a:lnTo>
                    <a:pt x="561" y="264"/>
                  </a:lnTo>
                  <a:lnTo>
                    <a:pt x="562" y="264"/>
                  </a:lnTo>
                  <a:lnTo>
                    <a:pt x="562" y="265"/>
                  </a:lnTo>
                  <a:lnTo>
                    <a:pt x="562" y="264"/>
                  </a:lnTo>
                  <a:lnTo>
                    <a:pt x="564" y="264"/>
                  </a:lnTo>
                  <a:lnTo>
                    <a:pt x="566" y="264"/>
                  </a:lnTo>
                  <a:lnTo>
                    <a:pt x="566" y="262"/>
                  </a:lnTo>
                  <a:lnTo>
                    <a:pt x="566" y="260"/>
                  </a:lnTo>
                  <a:lnTo>
                    <a:pt x="567" y="259"/>
                  </a:lnTo>
                  <a:lnTo>
                    <a:pt x="569" y="259"/>
                  </a:lnTo>
                  <a:lnTo>
                    <a:pt x="569" y="257"/>
                  </a:lnTo>
                  <a:lnTo>
                    <a:pt x="569" y="255"/>
                  </a:lnTo>
                  <a:lnTo>
                    <a:pt x="569" y="254"/>
                  </a:lnTo>
                  <a:lnTo>
                    <a:pt x="571" y="254"/>
                  </a:lnTo>
                  <a:lnTo>
                    <a:pt x="572" y="252"/>
                  </a:lnTo>
                  <a:lnTo>
                    <a:pt x="572" y="250"/>
                  </a:lnTo>
                  <a:lnTo>
                    <a:pt x="572" y="249"/>
                  </a:lnTo>
                  <a:lnTo>
                    <a:pt x="574" y="250"/>
                  </a:lnTo>
                  <a:lnTo>
                    <a:pt x="576" y="250"/>
                  </a:lnTo>
                  <a:lnTo>
                    <a:pt x="577" y="250"/>
                  </a:lnTo>
                  <a:lnTo>
                    <a:pt x="577" y="252"/>
                  </a:lnTo>
                  <a:lnTo>
                    <a:pt x="579" y="252"/>
                  </a:lnTo>
                  <a:lnTo>
                    <a:pt x="579" y="254"/>
                  </a:lnTo>
                  <a:lnTo>
                    <a:pt x="579" y="255"/>
                  </a:lnTo>
                  <a:lnTo>
                    <a:pt x="579" y="257"/>
                  </a:lnTo>
                  <a:lnTo>
                    <a:pt x="581" y="257"/>
                  </a:lnTo>
                  <a:lnTo>
                    <a:pt x="581" y="255"/>
                  </a:lnTo>
                  <a:lnTo>
                    <a:pt x="581" y="257"/>
                  </a:lnTo>
                  <a:lnTo>
                    <a:pt x="582" y="257"/>
                  </a:lnTo>
                  <a:lnTo>
                    <a:pt x="584" y="257"/>
                  </a:lnTo>
                  <a:lnTo>
                    <a:pt x="584" y="259"/>
                  </a:lnTo>
                  <a:lnTo>
                    <a:pt x="586" y="259"/>
                  </a:lnTo>
                  <a:lnTo>
                    <a:pt x="586" y="260"/>
                  </a:lnTo>
                  <a:lnTo>
                    <a:pt x="586" y="262"/>
                  </a:lnTo>
                  <a:lnTo>
                    <a:pt x="586" y="260"/>
                  </a:lnTo>
                  <a:lnTo>
                    <a:pt x="588" y="260"/>
                  </a:lnTo>
                  <a:lnTo>
                    <a:pt x="589" y="260"/>
                  </a:lnTo>
                  <a:lnTo>
                    <a:pt x="589" y="259"/>
                  </a:lnTo>
                  <a:lnTo>
                    <a:pt x="591" y="259"/>
                  </a:lnTo>
                  <a:lnTo>
                    <a:pt x="591" y="257"/>
                  </a:lnTo>
                  <a:lnTo>
                    <a:pt x="593" y="257"/>
                  </a:lnTo>
                  <a:lnTo>
                    <a:pt x="594" y="257"/>
                  </a:lnTo>
                  <a:lnTo>
                    <a:pt x="596" y="257"/>
                  </a:lnTo>
                  <a:lnTo>
                    <a:pt x="596" y="255"/>
                  </a:lnTo>
                  <a:lnTo>
                    <a:pt x="596" y="254"/>
                  </a:lnTo>
                  <a:lnTo>
                    <a:pt x="598" y="254"/>
                  </a:lnTo>
                  <a:lnTo>
                    <a:pt x="598" y="255"/>
                  </a:lnTo>
                  <a:lnTo>
                    <a:pt x="599" y="255"/>
                  </a:lnTo>
                  <a:lnTo>
                    <a:pt x="599" y="257"/>
                  </a:lnTo>
                  <a:lnTo>
                    <a:pt x="599" y="259"/>
                  </a:lnTo>
                  <a:lnTo>
                    <a:pt x="599" y="260"/>
                  </a:lnTo>
                  <a:lnTo>
                    <a:pt x="599" y="262"/>
                  </a:lnTo>
                  <a:lnTo>
                    <a:pt x="601" y="262"/>
                  </a:lnTo>
                  <a:lnTo>
                    <a:pt x="601" y="264"/>
                  </a:lnTo>
                  <a:lnTo>
                    <a:pt x="603" y="264"/>
                  </a:lnTo>
                  <a:lnTo>
                    <a:pt x="603" y="262"/>
                  </a:lnTo>
                  <a:lnTo>
                    <a:pt x="604" y="262"/>
                  </a:lnTo>
                  <a:lnTo>
                    <a:pt x="606" y="262"/>
                  </a:lnTo>
                  <a:lnTo>
                    <a:pt x="608" y="262"/>
                  </a:lnTo>
                  <a:lnTo>
                    <a:pt x="609" y="262"/>
                  </a:lnTo>
                  <a:lnTo>
                    <a:pt x="609" y="260"/>
                  </a:lnTo>
                  <a:lnTo>
                    <a:pt x="611" y="260"/>
                  </a:lnTo>
                  <a:lnTo>
                    <a:pt x="613" y="260"/>
                  </a:lnTo>
                  <a:lnTo>
                    <a:pt x="613" y="259"/>
                  </a:lnTo>
                  <a:lnTo>
                    <a:pt x="614" y="259"/>
                  </a:lnTo>
                  <a:lnTo>
                    <a:pt x="614" y="257"/>
                  </a:lnTo>
                  <a:lnTo>
                    <a:pt x="614" y="255"/>
                  </a:lnTo>
                  <a:lnTo>
                    <a:pt x="614" y="254"/>
                  </a:lnTo>
                  <a:lnTo>
                    <a:pt x="616" y="254"/>
                  </a:lnTo>
                  <a:lnTo>
                    <a:pt x="618" y="254"/>
                  </a:lnTo>
                  <a:lnTo>
                    <a:pt x="620" y="254"/>
                  </a:lnTo>
                  <a:lnTo>
                    <a:pt x="620" y="255"/>
                  </a:lnTo>
                  <a:lnTo>
                    <a:pt x="621" y="255"/>
                  </a:lnTo>
                  <a:lnTo>
                    <a:pt x="621" y="257"/>
                  </a:lnTo>
                  <a:lnTo>
                    <a:pt x="620" y="259"/>
                  </a:lnTo>
                  <a:lnTo>
                    <a:pt x="620" y="260"/>
                  </a:lnTo>
                  <a:lnTo>
                    <a:pt x="620" y="262"/>
                  </a:lnTo>
                  <a:lnTo>
                    <a:pt x="620" y="264"/>
                  </a:lnTo>
                  <a:lnTo>
                    <a:pt x="621" y="264"/>
                  </a:lnTo>
                  <a:lnTo>
                    <a:pt x="621" y="265"/>
                  </a:lnTo>
                  <a:lnTo>
                    <a:pt x="620" y="265"/>
                  </a:lnTo>
                  <a:lnTo>
                    <a:pt x="620" y="267"/>
                  </a:lnTo>
                  <a:lnTo>
                    <a:pt x="621" y="267"/>
                  </a:lnTo>
                  <a:lnTo>
                    <a:pt x="623" y="267"/>
                  </a:lnTo>
                  <a:lnTo>
                    <a:pt x="625" y="267"/>
                  </a:lnTo>
                  <a:lnTo>
                    <a:pt x="625" y="265"/>
                  </a:lnTo>
                  <a:lnTo>
                    <a:pt x="626" y="265"/>
                  </a:lnTo>
                  <a:lnTo>
                    <a:pt x="626" y="267"/>
                  </a:lnTo>
                  <a:lnTo>
                    <a:pt x="628" y="267"/>
                  </a:lnTo>
                  <a:lnTo>
                    <a:pt x="630" y="267"/>
                  </a:lnTo>
                  <a:lnTo>
                    <a:pt x="631" y="267"/>
                  </a:lnTo>
                  <a:lnTo>
                    <a:pt x="633" y="267"/>
                  </a:lnTo>
                  <a:lnTo>
                    <a:pt x="635" y="267"/>
                  </a:lnTo>
                  <a:lnTo>
                    <a:pt x="635" y="265"/>
                  </a:lnTo>
                  <a:lnTo>
                    <a:pt x="636" y="265"/>
                  </a:lnTo>
                  <a:lnTo>
                    <a:pt x="636" y="264"/>
                  </a:lnTo>
                  <a:lnTo>
                    <a:pt x="638" y="264"/>
                  </a:lnTo>
                  <a:lnTo>
                    <a:pt x="638" y="262"/>
                  </a:lnTo>
                  <a:lnTo>
                    <a:pt x="638" y="260"/>
                  </a:lnTo>
                  <a:lnTo>
                    <a:pt x="640" y="259"/>
                  </a:lnTo>
                  <a:lnTo>
                    <a:pt x="641" y="259"/>
                  </a:lnTo>
                  <a:lnTo>
                    <a:pt x="643" y="259"/>
                  </a:lnTo>
                  <a:lnTo>
                    <a:pt x="643" y="260"/>
                  </a:lnTo>
                  <a:lnTo>
                    <a:pt x="643" y="262"/>
                  </a:lnTo>
                  <a:lnTo>
                    <a:pt x="643" y="264"/>
                  </a:lnTo>
                  <a:lnTo>
                    <a:pt x="645" y="264"/>
                  </a:lnTo>
                  <a:lnTo>
                    <a:pt x="646" y="264"/>
                  </a:lnTo>
                  <a:lnTo>
                    <a:pt x="646" y="262"/>
                  </a:lnTo>
                  <a:lnTo>
                    <a:pt x="648" y="262"/>
                  </a:lnTo>
                  <a:lnTo>
                    <a:pt x="650" y="262"/>
                  </a:lnTo>
                  <a:lnTo>
                    <a:pt x="650" y="260"/>
                  </a:lnTo>
                  <a:lnTo>
                    <a:pt x="651" y="260"/>
                  </a:lnTo>
                  <a:lnTo>
                    <a:pt x="651" y="259"/>
                  </a:lnTo>
                  <a:lnTo>
                    <a:pt x="653" y="259"/>
                  </a:lnTo>
                  <a:lnTo>
                    <a:pt x="653" y="257"/>
                  </a:lnTo>
                  <a:lnTo>
                    <a:pt x="655" y="257"/>
                  </a:lnTo>
                  <a:lnTo>
                    <a:pt x="655" y="255"/>
                  </a:lnTo>
                  <a:lnTo>
                    <a:pt x="657" y="255"/>
                  </a:lnTo>
                  <a:lnTo>
                    <a:pt x="657" y="254"/>
                  </a:lnTo>
                  <a:lnTo>
                    <a:pt x="657" y="252"/>
                  </a:lnTo>
                  <a:lnTo>
                    <a:pt x="658" y="252"/>
                  </a:lnTo>
                  <a:lnTo>
                    <a:pt x="658" y="250"/>
                  </a:lnTo>
                  <a:lnTo>
                    <a:pt x="660" y="250"/>
                  </a:lnTo>
                  <a:lnTo>
                    <a:pt x="662" y="250"/>
                  </a:lnTo>
                  <a:lnTo>
                    <a:pt x="663" y="249"/>
                  </a:lnTo>
                  <a:lnTo>
                    <a:pt x="665" y="249"/>
                  </a:lnTo>
                  <a:lnTo>
                    <a:pt x="667" y="249"/>
                  </a:lnTo>
                  <a:lnTo>
                    <a:pt x="668" y="249"/>
                  </a:lnTo>
                  <a:lnTo>
                    <a:pt x="670" y="249"/>
                  </a:lnTo>
                  <a:lnTo>
                    <a:pt x="672" y="249"/>
                  </a:lnTo>
                  <a:lnTo>
                    <a:pt x="673" y="249"/>
                  </a:lnTo>
                  <a:lnTo>
                    <a:pt x="673" y="247"/>
                  </a:lnTo>
                  <a:lnTo>
                    <a:pt x="675" y="247"/>
                  </a:lnTo>
                  <a:lnTo>
                    <a:pt x="675" y="245"/>
                  </a:lnTo>
                  <a:lnTo>
                    <a:pt x="677" y="245"/>
                  </a:lnTo>
                  <a:lnTo>
                    <a:pt x="677" y="244"/>
                  </a:lnTo>
                  <a:lnTo>
                    <a:pt x="678" y="244"/>
                  </a:lnTo>
                  <a:lnTo>
                    <a:pt x="678" y="242"/>
                  </a:lnTo>
                  <a:lnTo>
                    <a:pt x="677" y="242"/>
                  </a:lnTo>
                  <a:lnTo>
                    <a:pt x="677" y="240"/>
                  </a:lnTo>
                  <a:lnTo>
                    <a:pt x="678" y="240"/>
                  </a:lnTo>
                  <a:lnTo>
                    <a:pt x="678" y="239"/>
                  </a:lnTo>
                  <a:lnTo>
                    <a:pt x="680" y="239"/>
                  </a:lnTo>
                  <a:lnTo>
                    <a:pt x="680" y="237"/>
                  </a:lnTo>
                  <a:lnTo>
                    <a:pt x="680" y="235"/>
                  </a:lnTo>
                  <a:lnTo>
                    <a:pt x="682" y="235"/>
                  </a:lnTo>
                  <a:lnTo>
                    <a:pt x="682" y="233"/>
                  </a:lnTo>
                  <a:lnTo>
                    <a:pt x="680" y="233"/>
                  </a:lnTo>
                  <a:lnTo>
                    <a:pt x="682" y="232"/>
                  </a:lnTo>
                  <a:lnTo>
                    <a:pt x="754" y="207"/>
                  </a:lnTo>
                  <a:lnTo>
                    <a:pt x="771" y="202"/>
                  </a:lnTo>
                  <a:lnTo>
                    <a:pt x="850" y="173"/>
                  </a:lnTo>
                  <a:lnTo>
                    <a:pt x="937" y="143"/>
                  </a:lnTo>
                  <a:lnTo>
                    <a:pt x="937" y="144"/>
                  </a:lnTo>
                  <a:lnTo>
                    <a:pt x="937" y="146"/>
                  </a:lnTo>
                  <a:lnTo>
                    <a:pt x="939" y="146"/>
                  </a:lnTo>
                  <a:lnTo>
                    <a:pt x="939" y="148"/>
                  </a:lnTo>
                  <a:lnTo>
                    <a:pt x="939" y="149"/>
                  </a:lnTo>
                  <a:lnTo>
                    <a:pt x="939" y="151"/>
                  </a:lnTo>
                  <a:lnTo>
                    <a:pt x="941" y="151"/>
                  </a:lnTo>
                  <a:lnTo>
                    <a:pt x="941" y="153"/>
                  </a:lnTo>
                  <a:lnTo>
                    <a:pt x="941" y="154"/>
                  </a:lnTo>
                  <a:lnTo>
                    <a:pt x="942" y="154"/>
                  </a:lnTo>
                  <a:lnTo>
                    <a:pt x="942" y="156"/>
                  </a:lnTo>
                  <a:lnTo>
                    <a:pt x="942" y="158"/>
                  </a:lnTo>
                  <a:lnTo>
                    <a:pt x="942" y="159"/>
                  </a:lnTo>
                  <a:lnTo>
                    <a:pt x="942" y="161"/>
                  </a:lnTo>
                  <a:lnTo>
                    <a:pt x="944" y="161"/>
                  </a:lnTo>
                  <a:lnTo>
                    <a:pt x="944" y="163"/>
                  </a:lnTo>
                  <a:lnTo>
                    <a:pt x="944" y="164"/>
                  </a:lnTo>
                  <a:lnTo>
                    <a:pt x="944" y="166"/>
                  </a:lnTo>
                  <a:lnTo>
                    <a:pt x="942" y="166"/>
                  </a:lnTo>
                  <a:lnTo>
                    <a:pt x="942" y="168"/>
                  </a:lnTo>
                  <a:lnTo>
                    <a:pt x="944" y="168"/>
                  </a:lnTo>
                  <a:lnTo>
                    <a:pt x="944" y="170"/>
                  </a:lnTo>
                  <a:lnTo>
                    <a:pt x="944" y="171"/>
                  </a:lnTo>
                  <a:lnTo>
                    <a:pt x="944" y="173"/>
                  </a:lnTo>
                  <a:lnTo>
                    <a:pt x="944" y="175"/>
                  </a:lnTo>
                  <a:lnTo>
                    <a:pt x="944" y="176"/>
                  </a:lnTo>
                  <a:lnTo>
                    <a:pt x="946" y="176"/>
                  </a:lnTo>
                  <a:lnTo>
                    <a:pt x="944" y="178"/>
                  </a:lnTo>
                  <a:lnTo>
                    <a:pt x="944" y="180"/>
                  </a:lnTo>
                  <a:lnTo>
                    <a:pt x="946" y="180"/>
                  </a:lnTo>
                  <a:lnTo>
                    <a:pt x="946" y="181"/>
                  </a:lnTo>
                  <a:lnTo>
                    <a:pt x="946" y="183"/>
                  </a:lnTo>
                  <a:lnTo>
                    <a:pt x="946" y="185"/>
                  </a:lnTo>
                  <a:lnTo>
                    <a:pt x="946" y="186"/>
                  </a:lnTo>
                  <a:lnTo>
                    <a:pt x="944" y="188"/>
                  </a:lnTo>
                  <a:lnTo>
                    <a:pt x="946" y="188"/>
                  </a:lnTo>
                  <a:lnTo>
                    <a:pt x="946" y="190"/>
                  </a:lnTo>
                  <a:lnTo>
                    <a:pt x="944" y="190"/>
                  </a:lnTo>
                  <a:lnTo>
                    <a:pt x="944" y="191"/>
                  </a:lnTo>
                  <a:lnTo>
                    <a:pt x="946" y="193"/>
                  </a:lnTo>
                  <a:lnTo>
                    <a:pt x="944" y="193"/>
                  </a:lnTo>
                  <a:lnTo>
                    <a:pt x="944" y="195"/>
                  </a:lnTo>
                  <a:lnTo>
                    <a:pt x="944" y="196"/>
                  </a:lnTo>
                  <a:lnTo>
                    <a:pt x="944" y="198"/>
                  </a:lnTo>
                  <a:lnTo>
                    <a:pt x="946" y="198"/>
                  </a:lnTo>
                  <a:lnTo>
                    <a:pt x="946" y="200"/>
                  </a:lnTo>
                  <a:lnTo>
                    <a:pt x="946" y="202"/>
                  </a:lnTo>
                  <a:lnTo>
                    <a:pt x="946" y="203"/>
                  </a:lnTo>
                  <a:lnTo>
                    <a:pt x="946" y="205"/>
                  </a:lnTo>
                  <a:lnTo>
                    <a:pt x="946" y="207"/>
                  </a:lnTo>
                  <a:lnTo>
                    <a:pt x="946" y="208"/>
                  </a:lnTo>
                  <a:lnTo>
                    <a:pt x="944" y="208"/>
                  </a:lnTo>
                  <a:lnTo>
                    <a:pt x="944" y="210"/>
                  </a:lnTo>
                  <a:lnTo>
                    <a:pt x="944" y="212"/>
                  </a:lnTo>
                  <a:lnTo>
                    <a:pt x="946" y="212"/>
                  </a:lnTo>
                  <a:lnTo>
                    <a:pt x="946" y="213"/>
                  </a:lnTo>
                  <a:lnTo>
                    <a:pt x="946" y="215"/>
                  </a:lnTo>
                  <a:lnTo>
                    <a:pt x="946" y="217"/>
                  </a:lnTo>
                  <a:lnTo>
                    <a:pt x="944" y="217"/>
                  </a:lnTo>
                  <a:lnTo>
                    <a:pt x="944" y="218"/>
                  </a:lnTo>
                  <a:lnTo>
                    <a:pt x="946" y="220"/>
                  </a:lnTo>
                  <a:lnTo>
                    <a:pt x="946" y="222"/>
                  </a:lnTo>
                  <a:lnTo>
                    <a:pt x="944" y="222"/>
                  </a:lnTo>
                  <a:lnTo>
                    <a:pt x="944" y="223"/>
                  </a:lnTo>
                  <a:lnTo>
                    <a:pt x="944" y="225"/>
                  </a:lnTo>
                  <a:lnTo>
                    <a:pt x="944" y="227"/>
                  </a:lnTo>
                  <a:lnTo>
                    <a:pt x="944" y="228"/>
                  </a:lnTo>
                  <a:lnTo>
                    <a:pt x="942" y="228"/>
                  </a:lnTo>
                  <a:lnTo>
                    <a:pt x="942" y="230"/>
                  </a:lnTo>
                  <a:lnTo>
                    <a:pt x="942" y="232"/>
                  </a:lnTo>
                  <a:lnTo>
                    <a:pt x="942" y="233"/>
                  </a:lnTo>
                  <a:lnTo>
                    <a:pt x="942" y="235"/>
                  </a:lnTo>
                  <a:lnTo>
                    <a:pt x="941" y="235"/>
                  </a:lnTo>
                  <a:lnTo>
                    <a:pt x="941" y="237"/>
                  </a:lnTo>
                  <a:lnTo>
                    <a:pt x="941" y="239"/>
                  </a:lnTo>
                  <a:lnTo>
                    <a:pt x="941" y="240"/>
                  </a:lnTo>
                  <a:lnTo>
                    <a:pt x="941" y="242"/>
                  </a:lnTo>
                  <a:lnTo>
                    <a:pt x="941" y="244"/>
                  </a:lnTo>
                  <a:lnTo>
                    <a:pt x="939" y="244"/>
                  </a:lnTo>
                  <a:lnTo>
                    <a:pt x="939" y="245"/>
                  </a:lnTo>
                  <a:lnTo>
                    <a:pt x="939" y="247"/>
                  </a:lnTo>
                  <a:lnTo>
                    <a:pt x="937" y="247"/>
                  </a:lnTo>
                  <a:lnTo>
                    <a:pt x="937" y="249"/>
                  </a:lnTo>
                  <a:lnTo>
                    <a:pt x="936" y="249"/>
                  </a:lnTo>
                  <a:lnTo>
                    <a:pt x="936" y="250"/>
                  </a:lnTo>
                  <a:lnTo>
                    <a:pt x="936" y="252"/>
                  </a:lnTo>
                  <a:lnTo>
                    <a:pt x="934" y="252"/>
                  </a:lnTo>
                  <a:lnTo>
                    <a:pt x="934" y="254"/>
                  </a:lnTo>
                  <a:lnTo>
                    <a:pt x="934" y="255"/>
                  </a:lnTo>
                  <a:lnTo>
                    <a:pt x="932" y="255"/>
                  </a:lnTo>
                  <a:lnTo>
                    <a:pt x="932" y="257"/>
                  </a:lnTo>
                  <a:lnTo>
                    <a:pt x="932" y="259"/>
                  </a:lnTo>
                  <a:lnTo>
                    <a:pt x="932" y="260"/>
                  </a:lnTo>
                  <a:lnTo>
                    <a:pt x="934" y="260"/>
                  </a:lnTo>
                  <a:lnTo>
                    <a:pt x="934" y="262"/>
                  </a:lnTo>
                  <a:lnTo>
                    <a:pt x="932" y="262"/>
                  </a:lnTo>
                  <a:lnTo>
                    <a:pt x="931" y="262"/>
                  </a:lnTo>
                  <a:lnTo>
                    <a:pt x="931" y="264"/>
                  </a:lnTo>
                  <a:lnTo>
                    <a:pt x="929" y="264"/>
                  </a:lnTo>
                  <a:lnTo>
                    <a:pt x="929" y="262"/>
                  </a:lnTo>
                  <a:lnTo>
                    <a:pt x="927" y="262"/>
                  </a:lnTo>
                  <a:lnTo>
                    <a:pt x="927" y="264"/>
                  </a:lnTo>
                  <a:lnTo>
                    <a:pt x="926" y="264"/>
                  </a:lnTo>
                  <a:lnTo>
                    <a:pt x="926" y="265"/>
                  </a:lnTo>
                  <a:lnTo>
                    <a:pt x="926" y="267"/>
                  </a:lnTo>
                  <a:lnTo>
                    <a:pt x="924" y="267"/>
                  </a:lnTo>
                  <a:lnTo>
                    <a:pt x="924" y="269"/>
                  </a:lnTo>
                  <a:lnTo>
                    <a:pt x="922" y="269"/>
                  </a:lnTo>
                  <a:lnTo>
                    <a:pt x="922" y="271"/>
                  </a:lnTo>
                  <a:lnTo>
                    <a:pt x="921" y="271"/>
                  </a:lnTo>
                  <a:lnTo>
                    <a:pt x="921" y="269"/>
                  </a:lnTo>
                  <a:lnTo>
                    <a:pt x="921" y="271"/>
                  </a:lnTo>
                  <a:lnTo>
                    <a:pt x="919" y="271"/>
                  </a:lnTo>
                  <a:lnTo>
                    <a:pt x="919" y="272"/>
                  </a:lnTo>
                  <a:lnTo>
                    <a:pt x="919" y="274"/>
                  </a:lnTo>
                  <a:lnTo>
                    <a:pt x="921" y="274"/>
                  </a:lnTo>
                  <a:lnTo>
                    <a:pt x="921" y="276"/>
                  </a:lnTo>
                  <a:lnTo>
                    <a:pt x="921" y="277"/>
                  </a:lnTo>
                  <a:lnTo>
                    <a:pt x="919" y="277"/>
                  </a:lnTo>
                  <a:lnTo>
                    <a:pt x="919" y="279"/>
                  </a:lnTo>
                  <a:lnTo>
                    <a:pt x="919" y="281"/>
                  </a:lnTo>
                  <a:lnTo>
                    <a:pt x="917" y="281"/>
                  </a:lnTo>
                  <a:lnTo>
                    <a:pt x="917" y="282"/>
                  </a:lnTo>
                  <a:lnTo>
                    <a:pt x="916" y="282"/>
                  </a:lnTo>
                  <a:lnTo>
                    <a:pt x="916" y="284"/>
                  </a:lnTo>
                  <a:lnTo>
                    <a:pt x="916" y="282"/>
                  </a:lnTo>
                  <a:lnTo>
                    <a:pt x="916" y="281"/>
                  </a:lnTo>
                  <a:lnTo>
                    <a:pt x="916" y="279"/>
                  </a:lnTo>
                  <a:lnTo>
                    <a:pt x="914" y="279"/>
                  </a:lnTo>
                  <a:lnTo>
                    <a:pt x="912" y="279"/>
                  </a:lnTo>
                  <a:lnTo>
                    <a:pt x="912" y="277"/>
                  </a:lnTo>
                  <a:lnTo>
                    <a:pt x="911" y="277"/>
                  </a:lnTo>
                  <a:lnTo>
                    <a:pt x="911" y="279"/>
                  </a:lnTo>
                  <a:lnTo>
                    <a:pt x="911" y="281"/>
                  </a:lnTo>
                  <a:lnTo>
                    <a:pt x="909" y="281"/>
                  </a:lnTo>
                  <a:lnTo>
                    <a:pt x="909" y="279"/>
                  </a:lnTo>
                  <a:lnTo>
                    <a:pt x="907" y="279"/>
                  </a:lnTo>
                  <a:lnTo>
                    <a:pt x="907" y="281"/>
                  </a:lnTo>
                  <a:lnTo>
                    <a:pt x="905" y="282"/>
                  </a:lnTo>
                  <a:lnTo>
                    <a:pt x="905" y="281"/>
                  </a:lnTo>
                  <a:lnTo>
                    <a:pt x="904" y="282"/>
                  </a:lnTo>
                  <a:lnTo>
                    <a:pt x="904" y="284"/>
                  </a:lnTo>
                  <a:lnTo>
                    <a:pt x="905" y="284"/>
                  </a:lnTo>
                  <a:lnTo>
                    <a:pt x="905" y="286"/>
                  </a:lnTo>
                  <a:lnTo>
                    <a:pt x="904" y="286"/>
                  </a:lnTo>
                  <a:lnTo>
                    <a:pt x="904" y="287"/>
                  </a:lnTo>
                  <a:lnTo>
                    <a:pt x="904" y="289"/>
                  </a:lnTo>
                  <a:lnTo>
                    <a:pt x="905" y="289"/>
                  </a:lnTo>
                  <a:lnTo>
                    <a:pt x="905" y="291"/>
                  </a:lnTo>
                  <a:lnTo>
                    <a:pt x="905" y="292"/>
                  </a:lnTo>
                  <a:lnTo>
                    <a:pt x="904" y="292"/>
                  </a:lnTo>
                  <a:lnTo>
                    <a:pt x="904" y="294"/>
                  </a:lnTo>
                  <a:lnTo>
                    <a:pt x="904" y="296"/>
                  </a:lnTo>
                  <a:lnTo>
                    <a:pt x="902" y="296"/>
                  </a:lnTo>
                  <a:lnTo>
                    <a:pt x="902" y="297"/>
                  </a:lnTo>
                  <a:lnTo>
                    <a:pt x="902" y="299"/>
                  </a:lnTo>
                  <a:lnTo>
                    <a:pt x="902" y="301"/>
                  </a:lnTo>
                  <a:lnTo>
                    <a:pt x="900" y="301"/>
                  </a:lnTo>
                  <a:lnTo>
                    <a:pt x="900" y="302"/>
                  </a:lnTo>
                  <a:lnTo>
                    <a:pt x="900" y="304"/>
                  </a:lnTo>
                  <a:lnTo>
                    <a:pt x="899" y="304"/>
                  </a:lnTo>
                  <a:lnTo>
                    <a:pt x="899" y="306"/>
                  </a:lnTo>
                  <a:lnTo>
                    <a:pt x="899" y="308"/>
                  </a:lnTo>
                  <a:lnTo>
                    <a:pt x="899" y="309"/>
                  </a:lnTo>
                  <a:lnTo>
                    <a:pt x="900" y="309"/>
                  </a:lnTo>
                  <a:lnTo>
                    <a:pt x="900" y="311"/>
                  </a:lnTo>
                  <a:lnTo>
                    <a:pt x="900" y="309"/>
                  </a:lnTo>
                  <a:lnTo>
                    <a:pt x="900" y="308"/>
                  </a:lnTo>
                  <a:lnTo>
                    <a:pt x="899" y="308"/>
                  </a:lnTo>
                  <a:lnTo>
                    <a:pt x="900" y="308"/>
                  </a:lnTo>
                  <a:lnTo>
                    <a:pt x="902" y="308"/>
                  </a:lnTo>
                  <a:lnTo>
                    <a:pt x="904" y="308"/>
                  </a:lnTo>
                  <a:lnTo>
                    <a:pt x="905" y="308"/>
                  </a:lnTo>
                  <a:lnTo>
                    <a:pt x="904" y="308"/>
                  </a:lnTo>
                  <a:lnTo>
                    <a:pt x="904" y="309"/>
                  </a:lnTo>
                  <a:lnTo>
                    <a:pt x="902" y="309"/>
                  </a:lnTo>
                  <a:lnTo>
                    <a:pt x="904" y="309"/>
                  </a:lnTo>
                  <a:lnTo>
                    <a:pt x="904" y="311"/>
                  </a:lnTo>
                  <a:lnTo>
                    <a:pt x="902" y="311"/>
                  </a:lnTo>
                  <a:lnTo>
                    <a:pt x="902" y="313"/>
                  </a:lnTo>
                  <a:lnTo>
                    <a:pt x="902" y="314"/>
                  </a:lnTo>
                  <a:lnTo>
                    <a:pt x="902" y="316"/>
                  </a:lnTo>
                  <a:lnTo>
                    <a:pt x="902" y="318"/>
                  </a:lnTo>
                  <a:lnTo>
                    <a:pt x="902" y="319"/>
                  </a:lnTo>
                  <a:lnTo>
                    <a:pt x="902" y="321"/>
                  </a:lnTo>
                  <a:lnTo>
                    <a:pt x="900" y="321"/>
                  </a:lnTo>
                  <a:lnTo>
                    <a:pt x="900" y="323"/>
                  </a:lnTo>
                  <a:lnTo>
                    <a:pt x="900" y="324"/>
                  </a:lnTo>
                  <a:lnTo>
                    <a:pt x="899" y="324"/>
                  </a:lnTo>
                  <a:lnTo>
                    <a:pt x="897" y="326"/>
                  </a:lnTo>
                  <a:lnTo>
                    <a:pt x="895" y="326"/>
                  </a:lnTo>
                  <a:lnTo>
                    <a:pt x="895" y="328"/>
                  </a:lnTo>
                  <a:lnTo>
                    <a:pt x="895" y="329"/>
                  </a:lnTo>
                  <a:lnTo>
                    <a:pt x="897" y="329"/>
                  </a:lnTo>
                  <a:lnTo>
                    <a:pt x="897" y="331"/>
                  </a:lnTo>
                  <a:lnTo>
                    <a:pt x="895" y="331"/>
                  </a:lnTo>
                  <a:lnTo>
                    <a:pt x="895" y="333"/>
                  </a:lnTo>
                  <a:lnTo>
                    <a:pt x="894" y="334"/>
                  </a:lnTo>
                  <a:lnTo>
                    <a:pt x="894" y="336"/>
                  </a:lnTo>
                  <a:lnTo>
                    <a:pt x="894" y="338"/>
                  </a:lnTo>
                  <a:lnTo>
                    <a:pt x="892" y="340"/>
                  </a:lnTo>
                  <a:lnTo>
                    <a:pt x="892" y="341"/>
                  </a:lnTo>
                  <a:lnTo>
                    <a:pt x="890" y="341"/>
                  </a:lnTo>
                  <a:lnTo>
                    <a:pt x="890" y="343"/>
                  </a:lnTo>
                  <a:lnTo>
                    <a:pt x="889" y="343"/>
                  </a:lnTo>
                  <a:lnTo>
                    <a:pt x="889" y="345"/>
                  </a:lnTo>
                  <a:lnTo>
                    <a:pt x="890" y="345"/>
                  </a:lnTo>
                  <a:lnTo>
                    <a:pt x="890" y="346"/>
                  </a:lnTo>
                  <a:lnTo>
                    <a:pt x="890" y="348"/>
                  </a:lnTo>
                  <a:lnTo>
                    <a:pt x="889" y="348"/>
                  </a:lnTo>
                  <a:lnTo>
                    <a:pt x="889" y="350"/>
                  </a:lnTo>
                  <a:lnTo>
                    <a:pt x="889" y="351"/>
                  </a:lnTo>
                  <a:lnTo>
                    <a:pt x="890" y="351"/>
                  </a:lnTo>
                  <a:lnTo>
                    <a:pt x="890" y="353"/>
                  </a:lnTo>
                  <a:lnTo>
                    <a:pt x="890" y="355"/>
                  </a:lnTo>
                  <a:lnTo>
                    <a:pt x="889" y="355"/>
                  </a:lnTo>
                  <a:lnTo>
                    <a:pt x="889" y="356"/>
                  </a:lnTo>
                  <a:lnTo>
                    <a:pt x="889" y="358"/>
                  </a:lnTo>
                  <a:lnTo>
                    <a:pt x="889" y="360"/>
                  </a:lnTo>
                  <a:lnTo>
                    <a:pt x="887" y="360"/>
                  </a:lnTo>
                  <a:lnTo>
                    <a:pt x="887" y="361"/>
                  </a:lnTo>
                  <a:lnTo>
                    <a:pt x="887" y="363"/>
                  </a:lnTo>
                  <a:lnTo>
                    <a:pt x="887" y="365"/>
                  </a:lnTo>
                  <a:lnTo>
                    <a:pt x="887" y="366"/>
                  </a:lnTo>
                  <a:lnTo>
                    <a:pt x="887" y="368"/>
                  </a:lnTo>
                  <a:lnTo>
                    <a:pt x="887" y="370"/>
                  </a:lnTo>
                  <a:lnTo>
                    <a:pt x="885" y="370"/>
                  </a:lnTo>
                  <a:lnTo>
                    <a:pt x="885" y="371"/>
                  </a:lnTo>
                  <a:lnTo>
                    <a:pt x="885" y="373"/>
                  </a:lnTo>
                  <a:lnTo>
                    <a:pt x="885" y="375"/>
                  </a:lnTo>
                  <a:lnTo>
                    <a:pt x="885" y="377"/>
                  </a:lnTo>
                  <a:lnTo>
                    <a:pt x="884" y="377"/>
                  </a:lnTo>
                  <a:lnTo>
                    <a:pt x="884" y="378"/>
                  </a:lnTo>
                  <a:lnTo>
                    <a:pt x="884" y="380"/>
                  </a:lnTo>
                  <a:lnTo>
                    <a:pt x="884" y="382"/>
                  </a:lnTo>
                  <a:lnTo>
                    <a:pt x="884" y="383"/>
                  </a:lnTo>
                  <a:lnTo>
                    <a:pt x="882" y="383"/>
                  </a:lnTo>
                  <a:lnTo>
                    <a:pt x="882" y="385"/>
                  </a:lnTo>
                  <a:lnTo>
                    <a:pt x="882" y="387"/>
                  </a:lnTo>
                  <a:lnTo>
                    <a:pt x="880" y="387"/>
                  </a:lnTo>
                  <a:lnTo>
                    <a:pt x="880" y="388"/>
                  </a:lnTo>
                  <a:lnTo>
                    <a:pt x="880" y="390"/>
                  </a:lnTo>
                  <a:lnTo>
                    <a:pt x="880" y="392"/>
                  </a:lnTo>
                  <a:lnTo>
                    <a:pt x="880" y="393"/>
                  </a:lnTo>
                  <a:lnTo>
                    <a:pt x="880" y="395"/>
                  </a:lnTo>
                  <a:lnTo>
                    <a:pt x="880" y="397"/>
                  </a:lnTo>
                  <a:lnTo>
                    <a:pt x="880" y="398"/>
                  </a:lnTo>
                  <a:lnTo>
                    <a:pt x="879" y="398"/>
                  </a:lnTo>
                  <a:lnTo>
                    <a:pt x="877" y="398"/>
                  </a:lnTo>
                  <a:lnTo>
                    <a:pt x="877" y="400"/>
                  </a:lnTo>
                  <a:lnTo>
                    <a:pt x="877" y="402"/>
                  </a:lnTo>
                  <a:lnTo>
                    <a:pt x="875" y="402"/>
                  </a:lnTo>
                  <a:lnTo>
                    <a:pt x="875" y="403"/>
                  </a:lnTo>
                  <a:lnTo>
                    <a:pt x="874" y="403"/>
                  </a:lnTo>
                  <a:lnTo>
                    <a:pt x="874" y="405"/>
                  </a:lnTo>
                  <a:lnTo>
                    <a:pt x="872" y="405"/>
                  </a:lnTo>
                  <a:lnTo>
                    <a:pt x="872" y="407"/>
                  </a:lnTo>
                  <a:lnTo>
                    <a:pt x="872" y="408"/>
                  </a:lnTo>
                  <a:lnTo>
                    <a:pt x="870" y="408"/>
                  </a:lnTo>
                  <a:lnTo>
                    <a:pt x="870" y="410"/>
                  </a:lnTo>
                  <a:lnTo>
                    <a:pt x="868" y="410"/>
                  </a:lnTo>
                  <a:lnTo>
                    <a:pt x="867" y="410"/>
                  </a:lnTo>
                  <a:lnTo>
                    <a:pt x="867" y="412"/>
                  </a:lnTo>
                  <a:lnTo>
                    <a:pt x="865" y="412"/>
                  </a:lnTo>
                  <a:lnTo>
                    <a:pt x="865" y="414"/>
                  </a:lnTo>
                  <a:lnTo>
                    <a:pt x="865" y="415"/>
                  </a:lnTo>
                  <a:lnTo>
                    <a:pt x="863" y="415"/>
                  </a:lnTo>
                  <a:lnTo>
                    <a:pt x="863" y="417"/>
                  </a:lnTo>
                  <a:lnTo>
                    <a:pt x="862" y="417"/>
                  </a:lnTo>
                  <a:lnTo>
                    <a:pt x="862" y="419"/>
                  </a:lnTo>
                  <a:lnTo>
                    <a:pt x="862" y="420"/>
                  </a:lnTo>
                  <a:lnTo>
                    <a:pt x="860" y="422"/>
                  </a:lnTo>
                  <a:lnTo>
                    <a:pt x="860" y="424"/>
                  </a:lnTo>
                  <a:lnTo>
                    <a:pt x="860" y="425"/>
                  </a:lnTo>
                  <a:lnTo>
                    <a:pt x="862" y="425"/>
                  </a:lnTo>
                  <a:lnTo>
                    <a:pt x="862" y="427"/>
                  </a:lnTo>
                  <a:lnTo>
                    <a:pt x="862" y="429"/>
                  </a:lnTo>
                  <a:lnTo>
                    <a:pt x="862" y="430"/>
                  </a:lnTo>
                  <a:lnTo>
                    <a:pt x="862" y="432"/>
                  </a:lnTo>
                  <a:lnTo>
                    <a:pt x="862" y="434"/>
                  </a:lnTo>
                  <a:lnTo>
                    <a:pt x="863" y="434"/>
                  </a:lnTo>
                  <a:lnTo>
                    <a:pt x="865" y="434"/>
                  </a:lnTo>
                  <a:lnTo>
                    <a:pt x="865" y="435"/>
                  </a:lnTo>
                  <a:lnTo>
                    <a:pt x="867" y="435"/>
                  </a:lnTo>
                  <a:lnTo>
                    <a:pt x="868" y="435"/>
                  </a:lnTo>
                  <a:lnTo>
                    <a:pt x="868" y="437"/>
                  </a:lnTo>
                  <a:lnTo>
                    <a:pt x="870" y="437"/>
                  </a:lnTo>
                  <a:lnTo>
                    <a:pt x="872" y="437"/>
                  </a:lnTo>
                  <a:lnTo>
                    <a:pt x="872" y="439"/>
                  </a:lnTo>
                  <a:lnTo>
                    <a:pt x="874" y="439"/>
                  </a:lnTo>
                  <a:lnTo>
                    <a:pt x="874" y="440"/>
                  </a:lnTo>
                  <a:lnTo>
                    <a:pt x="872" y="440"/>
                  </a:lnTo>
                  <a:lnTo>
                    <a:pt x="872" y="442"/>
                  </a:lnTo>
                  <a:lnTo>
                    <a:pt x="872" y="444"/>
                  </a:lnTo>
                  <a:lnTo>
                    <a:pt x="872" y="446"/>
                  </a:lnTo>
                  <a:lnTo>
                    <a:pt x="870" y="446"/>
                  </a:lnTo>
                  <a:lnTo>
                    <a:pt x="870" y="447"/>
                  </a:lnTo>
                  <a:lnTo>
                    <a:pt x="870" y="449"/>
                  </a:lnTo>
                  <a:lnTo>
                    <a:pt x="870" y="451"/>
                  </a:lnTo>
                  <a:lnTo>
                    <a:pt x="870" y="452"/>
                  </a:lnTo>
                  <a:lnTo>
                    <a:pt x="870" y="454"/>
                  </a:lnTo>
                  <a:lnTo>
                    <a:pt x="870" y="456"/>
                  </a:lnTo>
                  <a:lnTo>
                    <a:pt x="868" y="456"/>
                  </a:lnTo>
                  <a:lnTo>
                    <a:pt x="868" y="457"/>
                  </a:lnTo>
                  <a:lnTo>
                    <a:pt x="868" y="459"/>
                  </a:lnTo>
                  <a:lnTo>
                    <a:pt x="868" y="461"/>
                  </a:lnTo>
                  <a:lnTo>
                    <a:pt x="867" y="459"/>
                  </a:lnTo>
                  <a:lnTo>
                    <a:pt x="865" y="459"/>
                  </a:lnTo>
                  <a:lnTo>
                    <a:pt x="865" y="461"/>
                  </a:lnTo>
                  <a:lnTo>
                    <a:pt x="865" y="462"/>
                  </a:lnTo>
                  <a:lnTo>
                    <a:pt x="863" y="462"/>
                  </a:lnTo>
                  <a:lnTo>
                    <a:pt x="862" y="462"/>
                  </a:lnTo>
                  <a:lnTo>
                    <a:pt x="863" y="462"/>
                  </a:lnTo>
                  <a:lnTo>
                    <a:pt x="863" y="464"/>
                  </a:lnTo>
                  <a:lnTo>
                    <a:pt x="863" y="466"/>
                  </a:lnTo>
                  <a:lnTo>
                    <a:pt x="862" y="466"/>
                  </a:lnTo>
                  <a:lnTo>
                    <a:pt x="862" y="467"/>
                  </a:lnTo>
                  <a:lnTo>
                    <a:pt x="862" y="469"/>
                  </a:lnTo>
                  <a:lnTo>
                    <a:pt x="862" y="471"/>
                  </a:lnTo>
                  <a:lnTo>
                    <a:pt x="860" y="471"/>
                  </a:lnTo>
                  <a:lnTo>
                    <a:pt x="860" y="472"/>
                  </a:lnTo>
                  <a:lnTo>
                    <a:pt x="860" y="474"/>
                  </a:lnTo>
                  <a:lnTo>
                    <a:pt x="858" y="474"/>
                  </a:lnTo>
                  <a:lnTo>
                    <a:pt x="858" y="476"/>
                  </a:lnTo>
                  <a:lnTo>
                    <a:pt x="857" y="476"/>
                  </a:lnTo>
                  <a:lnTo>
                    <a:pt x="857" y="477"/>
                  </a:lnTo>
                  <a:lnTo>
                    <a:pt x="855" y="477"/>
                  </a:lnTo>
                  <a:lnTo>
                    <a:pt x="857" y="477"/>
                  </a:lnTo>
                  <a:lnTo>
                    <a:pt x="857" y="479"/>
                  </a:lnTo>
                  <a:lnTo>
                    <a:pt x="855" y="479"/>
                  </a:lnTo>
                  <a:lnTo>
                    <a:pt x="855" y="481"/>
                  </a:lnTo>
                  <a:lnTo>
                    <a:pt x="853" y="483"/>
                  </a:lnTo>
                  <a:lnTo>
                    <a:pt x="853" y="481"/>
                  </a:lnTo>
                  <a:lnTo>
                    <a:pt x="853" y="479"/>
                  </a:lnTo>
                  <a:lnTo>
                    <a:pt x="853" y="477"/>
                  </a:lnTo>
                  <a:lnTo>
                    <a:pt x="852" y="477"/>
                  </a:lnTo>
                  <a:lnTo>
                    <a:pt x="850" y="477"/>
                  </a:lnTo>
                  <a:lnTo>
                    <a:pt x="850" y="479"/>
                  </a:lnTo>
                  <a:lnTo>
                    <a:pt x="850" y="477"/>
                  </a:lnTo>
                  <a:lnTo>
                    <a:pt x="850" y="479"/>
                  </a:lnTo>
                  <a:lnTo>
                    <a:pt x="848" y="479"/>
                  </a:lnTo>
                  <a:lnTo>
                    <a:pt x="847" y="479"/>
                  </a:lnTo>
                  <a:lnTo>
                    <a:pt x="847" y="477"/>
                  </a:lnTo>
                  <a:lnTo>
                    <a:pt x="847" y="476"/>
                  </a:lnTo>
                  <a:lnTo>
                    <a:pt x="845" y="476"/>
                  </a:lnTo>
                  <a:lnTo>
                    <a:pt x="843" y="476"/>
                  </a:lnTo>
                  <a:lnTo>
                    <a:pt x="843" y="474"/>
                  </a:lnTo>
                  <a:lnTo>
                    <a:pt x="842" y="474"/>
                  </a:lnTo>
                  <a:lnTo>
                    <a:pt x="840" y="474"/>
                  </a:lnTo>
                  <a:lnTo>
                    <a:pt x="838" y="474"/>
                  </a:lnTo>
                  <a:lnTo>
                    <a:pt x="837" y="474"/>
                  </a:lnTo>
                  <a:lnTo>
                    <a:pt x="835" y="474"/>
                  </a:lnTo>
                  <a:lnTo>
                    <a:pt x="833" y="474"/>
                  </a:lnTo>
                  <a:lnTo>
                    <a:pt x="833" y="476"/>
                  </a:lnTo>
                  <a:lnTo>
                    <a:pt x="831" y="476"/>
                  </a:lnTo>
                  <a:lnTo>
                    <a:pt x="831" y="477"/>
                  </a:lnTo>
                  <a:lnTo>
                    <a:pt x="830" y="477"/>
                  </a:lnTo>
                  <a:lnTo>
                    <a:pt x="830" y="479"/>
                  </a:lnTo>
                  <a:lnTo>
                    <a:pt x="828" y="479"/>
                  </a:lnTo>
                  <a:lnTo>
                    <a:pt x="826" y="479"/>
                  </a:lnTo>
                  <a:lnTo>
                    <a:pt x="825" y="481"/>
                  </a:lnTo>
                  <a:lnTo>
                    <a:pt x="825" y="483"/>
                  </a:lnTo>
                  <a:lnTo>
                    <a:pt x="823" y="483"/>
                  </a:lnTo>
                  <a:lnTo>
                    <a:pt x="823" y="484"/>
                  </a:lnTo>
                  <a:lnTo>
                    <a:pt x="821" y="484"/>
                  </a:lnTo>
                  <a:lnTo>
                    <a:pt x="821" y="486"/>
                  </a:lnTo>
                  <a:lnTo>
                    <a:pt x="820" y="486"/>
                  </a:lnTo>
                  <a:lnTo>
                    <a:pt x="818" y="486"/>
                  </a:lnTo>
                  <a:lnTo>
                    <a:pt x="818" y="484"/>
                  </a:lnTo>
                  <a:lnTo>
                    <a:pt x="816" y="484"/>
                  </a:lnTo>
                  <a:lnTo>
                    <a:pt x="815" y="484"/>
                  </a:lnTo>
                  <a:lnTo>
                    <a:pt x="813" y="484"/>
                  </a:lnTo>
                  <a:lnTo>
                    <a:pt x="811" y="484"/>
                  </a:lnTo>
                  <a:lnTo>
                    <a:pt x="811" y="483"/>
                  </a:lnTo>
                  <a:lnTo>
                    <a:pt x="810" y="483"/>
                  </a:lnTo>
                  <a:lnTo>
                    <a:pt x="808" y="483"/>
                  </a:lnTo>
                  <a:lnTo>
                    <a:pt x="806" y="483"/>
                  </a:lnTo>
                  <a:lnTo>
                    <a:pt x="805" y="483"/>
                  </a:lnTo>
                  <a:lnTo>
                    <a:pt x="803" y="483"/>
                  </a:lnTo>
                  <a:lnTo>
                    <a:pt x="801" y="483"/>
                  </a:lnTo>
                  <a:lnTo>
                    <a:pt x="800" y="483"/>
                  </a:lnTo>
                  <a:lnTo>
                    <a:pt x="798" y="481"/>
                  </a:lnTo>
                  <a:lnTo>
                    <a:pt x="796" y="481"/>
                  </a:lnTo>
                  <a:lnTo>
                    <a:pt x="794" y="481"/>
                  </a:lnTo>
                  <a:lnTo>
                    <a:pt x="793" y="481"/>
                  </a:lnTo>
                  <a:lnTo>
                    <a:pt x="791" y="481"/>
                  </a:lnTo>
                  <a:lnTo>
                    <a:pt x="789" y="481"/>
                  </a:lnTo>
                  <a:lnTo>
                    <a:pt x="788" y="481"/>
                  </a:lnTo>
                  <a:lnTo>
                    <a:pt x="786" y="481"/>
                  </a:lnTo>
                  <a:lnTo>
                    <a:pt x="784" y="481"/>
                  </a:lnTo>
                  <a:lnTo>
                    <a:pt x="783" y="481"/>
                  </a:lnTo>
                  <a:lnTo>
                    <a:pt x="781" y="481"/>
                  </a:lnTo>
                  <a:lnTo>
                    <a:pt x="779" y="481"/>
                  </a:lnTo>
                  <a:lnTo>
                    <a:pt x="779" y="483"/>
                  </a:lnTo>
                  <a:lnTo>
                    <a:pt x="778" y="483"/>
                  </a:lnTo>
                  <a:lnTo>
                    <a:pt x="776" y="483"/>
                  </a:lnTo>
                  <a:lnTo>
                    <a:pt x="774" y="483"/>
                  </a:lnTo>
                  <a:lnTo>
                    <a:pt x="773" y="483"/>
                  </a:lnTo>
                  <a:lnTo>
                    <a:pt x="773" y="484"/>
                  </a:lnTo>
                  <a:lnTo>
                    <a:pt x="771" y="484"/>
                  </a:lnTo>
                  <a:lnTo>
                    <a:pt x="769" y="484"/>
                  </a:lnTo>
                  <a:lnTo>
                    <a:pt x="769" y="486"/>
                  </a:lnTo>
                  <a:lnTo>
                    <a:pt x="769" y="484"/>
                  </a:lnTo>
                  <a:lnTo>
                    <a:pt x="771" y="484"/>
                  </a:lnTo>
                  <a:lnTo>
                    <a:pt x="771" y="486"/>
                  </a:lnTo>
                  <a:lnTo>
                    <a:pt x="771" y="488"/>
                  </a:lnTo>
                  <a:lnTo>
                    <a:pt x="771" y="489"/>
                  </a:lnTo>
                  <a:lnTo>
                    <a:pt x="773" y="491"/>
                  </a:lnTo>
                  <a:lnTo>
                    <a:pt x="773" y="493"/>
                  </a:lnTo>
                  <a:lnTo>
                    <a:pt x="773" y="494"/>
                  </a:lnTo>
                  <a:lnTo>
                    <a:pt x="774" y="494"/>
                  </a:lnTo>
                  <a:lnTo>
                    <a:pt x="774" y="496"/>
                  </a:lnTo>
                  <a:lnTo>
                    <a:pt x="776" y="496"/>
                  </a:lnTo>
                  <a:lnTo>
                    <a:pt x="776" y="498"/>
                  </a:lnTo>
                  <a:lnTo>
                    <a:pt x="776" y="499"/>
                  </a:lnTo>
                  <a:lnTo>
                    <a:pt x="774" y="499"/>
                  </a:lnTo>
                  <a:lnTo>
                    <a:pt x="774" y="501"/>
                  </a:lnTo>
                  <a:lnTo>
                    <a:pt x="773" y="501"/>
                  </a:lnTo>
                  <a:lnTo>
                    <a:pt x="773" y="503"/>
                  </a:lnTo>
                  <a:lnTo>
                    <a:pt x="771" y="503"/>
                  </a:lnTo>
                  <a:lnTo>
                    <a:pt x="771" y="504"/>
                  </a:lnTo>
                  <a:lnTo>
                    <a:pt x="771" y="506"/>
                  </a:lnTo>
                  <a:lnTo>
                    <a:pt x="771" y="508"/>
                  </a:lnTo>
                  <a:lnTo>
                    <a:pt x="771" y="509"/>
                  </a:lnTo>
                  <a:lnTo>
                    <a:pt x="771" y="511"/>
                  </a:lnTo>
                  <a:lnTo>
                    <a:pt x="769" y="513"/>
                  </a:lnTo>
                  <a:lnTo>
                    <a:pt x="769" y="515"/>
                  </a:lnTo>
                  <a:lnTo>
                    <a:pt x="769" y="516"/>
                  </a:lnTo>
                  <a:lnTo>
                    <a:pt x="768" y="516"/>
                  </a:lnTo>
                  <a:lnTo>
                    <a:pt x="769" y="516"/>
                  </a:lnTo>
                  <a:lnTo>
                    <a:pt x="769" y="518"/>
                  </a:lnTo>
                  <a:lnTo>
                    <a:pt x="768" y="518"/>
                  </a:lnTo>
                  <a:lnTo>
                    <a:pt x="766" y="518"/>
                  </a:lnTo>
                  <a:lnTo>
                    <a:pt x="766" y="520"/>
                  </a:lnTo>
                  <a:lnTo>
                    <a:pt x="764" y="520"/>
                  </a:lnTo>
                  <a:lnTo>
                    <a:pt x="762" y="520"/>
                  </a:lnTo>
                  <a:lnTo>
                    <a:pt x="761" y="520"/>
                  </a:lnTo>
                  <a:lnTo>
                    <a:pt x="761" y="521"/>
                  </a:lnTo>
                  <a:lnTo>
                    <a:pt x="759" y="521"/>
                  </a:lnTo>
                  <a:lnTo>
                    <a:pt x="757" y="521"/>
                  </a:lnTo>
                  <a:lnTo>
                    <a:pt x="756" y="521"/>
                  </a:lnTo>
                  <a:lnTo>
                    <a:pt x="756" y="523"/>
                  </a:lnTo>
                  <a:lnTo>
                    <a:pt x="754" y="523"/>
                  </a:lnTo>
                  <a:lnTo>
                    <a:pt x="754" y="525"/>
                  </a:lnTo>
                  <a:lnTo>
                    <a:pt x="756" y="526"/>
                  </a:lnTo>
                  <a:lnTo>
                    <a:pt x="756" y="528"/>
                  </a:lnTo>
                  <a:lnTo>
                    <a:pt x="756" y="530"/>
                  </a:lnTo>
                  <a:lnTo>
                    <a:pt x="756" y="531"/>
                  </a:lnTo>
                  <a:lnTo>
                    <a:pt x="756" y="533"/>
                  </a:lnTo>
                  <a:lnTo>
                    <a:pt x="757" y="533"/>
                  </a:lnTo>
                  <a:lnTo>
                    <a:pt x="756" y="535"/>
                  </a:lnTo>
                  <a:lnTo>
                    <a:pt x="757" y="536"/>
                  </a:lnTo>
                  <a:lnTo>
                    <a:pt x="757" y="538"/>
                  </a:lnTo>
                  <a:lnTo>
                    <a:pt x="757" y="540"/>
                  </a:lnTo>
                  <a:lnTo>
                    <a:pt x="756" y="540"/>
                  </a:lnTo>
                  <a:lnTo>
                    <a:pt x="756" y="541"/>
                  </a:lnTo>
                  <a:lnTo>
                    <a:pt x="757" y="541"/>
                  </a:lnTo>
                  <a:lnTo>
                    <a:pt x="757" y="543"/>
                  </a:lnTo>
                  <a:lnTo>
                    <a:pt x="757" y="545"/>
                  </a:lnTo>
                  <a:lnTo>
                    <a:pt x="757" y="546"/>
                  </a:lnTo>
                  <a:lnTo>
                    <a:pt x="757" y="548"/>
                  </a:lnTo>
                  <a:lnTo>
                    <a:pt x="759" y="548"/>
                  </a:lnTo>
                  <a:lnTo>
                    <a:pt x="759" y="550"/>
                  </a:lnTo>
                  <a:lnTo>
                    <a:pt x="761" y="552"/>
                  </a:lnTo>
                  <a:lnTo>
                    <a:pt x="761" y="553"/>
                  </a:lnTo>
                  <a:lnTo>
                    <a:pt x="761" y="555"/>
                  </a:lnTo>
                  <a:lnTo>
                    <a:pt x="762" y="555"/>
                  </a:lnTo>
                  <a:lnTo>
                    <a:pt x="762" y="557"/>
                  </a:lnTo>
                  <a:lnTo>
                    <a:pt x="762" y="558"/>
                  </a:lnTo>
                  <a:lnTo>
                    <a:pt x="762" y="560"/>
                  </a:lnTo>
                  <a:lnTo>
                    <a:pt x="762" y="562"/>
                  </a:lnTo>
                  <a:lnTo>
                    <a:pt x="764" y="563"/>
                  </a:lnTo>
                  <a:lnTo>
                    <a:pt x="764" y="565"/>
                  </a:lnTo>
                  <a:lnTo>
                    <a:pt x="764" y="567"/>
                  </a:lnTo>
                  <a:lnTo>
                    <a:pt x="762" y="567"/>
                  </a:lnTo>
                  <a:lnTo>
                    <a:pt x="761" y="567"/>
                  </a:lnTo>
                  <a:lnTo>
                    <a:pt x="759" y="567"/>
                  </a:lnTo>
                  <a:lnTo>
                    <a:pt x="759" y="565"/>
                  </a:lnTo>
                  <a:lnTo>
                    <a:pt x="759" y="567"/>
                  </a:lnTo>
                  <a:lnTo>
                    <a:pt x="757" y="567"/>
                  </a:lnTo>
                  <a:lnTo>
                    <a:pt x="757" y="568"/>
                  </a:lnTo>
                  <a:lnTo>
                    <a:pt x="759" y="568"/>
                  </a:lnTo>
                  <a:lnTo>
                    <a:pt x="759" y="570"/>
                  </a:lnTo>
                  <a:lnTo>
                    <a:pt x="757" y="570"/>
                  </a:lnTo>
                  <a:lnTo>
                    <a:pt x="756" y="570"/>
                  </a:lnTo>
                  <a:lnTo>
                    <a:pt x="754" y="572"/>
                  </a:lnTo>
                  <a:lnTo>
                    <a:pt x="752" y="572"/>
                  </a:lnTo>
                  <a:lnTo>
                    <a:pt x="752" y="570"/>
                  </a:lnTo>
                  <a:lnTo>
                    <a:pt x="752" y="568"/>
                  </a:lnTo>
                  <a:lnTo>
                    <a:pt x="751" y="568"/>
                  </a:lnTo>
                  <a:lnTo>
                    <a:pt x="751" y="567"/>
                  </a:lnTo>
                  <a:lnTo>
                    <a:pt x="749" y="565"/>
                  </a:lnTo>
                  <a:lnTo>
                    <a:pt x="749" y="567"/>
                  </a:lnTo>
                  <a:lnTo>
                    <a:pt x="747" y="567"/>
                  </a:lnTo>
                  <a:lnTo>
                    <a:pt x="746" y="567"/>
                  </a:lnTo>
                  <a:lnTo>
                    <a:pt x="744" y="567"/>
                  </a:lnTo>
                  <a:lnTo>
                    <a:pt x="742" y="567"/>
                  </a:lnTo>
                  <a:lnTo>
                    <a:pt x="741" y="567"/>
                  </a:lnTo>
                  <a:lnTo>
                    <a:pt x="739" y="567"/>
                  </a:lnTo>
                  <a:lnTo>
                    <a:pt x="737" y="567"/>
                  </a:lnTo>
                  <a:lnTo>
                    <a:pt x="737" y="568"/>
                  </a:lnTo>
                  <a:lnTo>
                    <a:pt x="739" y="568"/>
                  </a:lnTo>
                  <a:lnTo>
                    <a:pt x="737" y="570"/>
                  </a:lnTo>
                  <a:lnTo>
                    <a:pt x="739" y="570"/>
                  </a:lnTo>
                  <a:lnTo>
                    <a:pt x="737" y="572"/>
                  </a:lnTo>
                  <a:lnTo>
                    <a:pt x="737" y="573"/>
                  </a:lnTo>
                  <a:lnTo>
                    <a:pt x="736" y="573"/>
                  </a:lnTo>
                  <a:lnTo>
                    <a:pt x="734" y="575"/>
                  </a:lnTo>
                  <a:lnTo>
                    <a:pt x="734" y="577"/>
                  </a:lnTo>
                  <a:lnTo>
                    <a:pt x="734" y="578"/>
                  </a:lnTo>
                  <a:lnTo>
                    <a:pt x="734" y="580"/>
                  </a:lnTo>
                  <a:lnTo>
                    <a:pt x="732" y="580"/>
                  </a:lnTo>
                  <a:lnTo>
                    <a:pt x="732" y="582"/>
                  </a:lnTo>
                  <a:lnTo>
                    <a:pt x="731" y="582"/>
                  </a:lnTo>
                  <a:lnTo>
                    <a:pt x="731" y="584"/>
                  </a:lnTo>
                  <a:lnTo>
                    <a:pt x="731" y="585"/>
                  </a:lnTo>
                  <a:lnTo>
                    <a:pt x="731" y="587"/>
                  </a:lnTo>
                  <a:lnTo>
                    <a:pt x="729" y="587"/>
                  </a:lnTo>
                  <a:lnTo>
                    <a:pt x="727" y="587"/>
                  </a:lnTo>
                  <a:lnTo>
                    <a:pt x="725" y="587"/>
                  </a:lnTo>
                  <a:lnTo>
                    <a:pt x="727" y="585"/>
                  </a:lnTo>
                  <a:lnTo>
                    <a:pt x="725" y="585"/>
                  </a:lnTo>
                  <a:lnTo>
                    <a:pt x="725" y="587"/>
                  </a:lnTo>
                  <a:lnTo>
                    <a:pt x="725" y="589"/>
                  </a:lnTo>
                  <a:lnTo>
                    <a:pt x="725" y="590"/>
                  </a:lnTo>
                  <a:lnTo>
                    <a:pt x="725" y="592"/>
                  </a:lnTo>
                  <a:lnTo>
                    <a:pt x="724" y="592"/>
                  </a:lnTo>
                  <a:lnTo>
                    <a:pt x="722" y="592"/>
                  </a:lnTo>
                  <a:lnTo>
                    <a:pt x="722" y="594"/>
                  </a:lnTo>
                  <a:lnTo>
                    <a:pt x="720" y="594"/>
                  </a:lnTo>
                  <a:lnTo>
                    <a:pt x="720" y="592"/>
                  </a:lnTo>
                  <a:lnTo>
                    <a:pt x="719" y="592"/>
                  </a:lnTo>
                  <a:lnTo>
                    <a:pt x="717" y="592"/>
                  </a:lnTo>
                  <a:lnTo>
                    <a:pt x="715" y="592"/>
                  </a:lnTo>
                  <a:lnTo>
                    <a:pt x="714" y="592"/>
                  </a:lnTo>
                  <a:lnTo>
                    <a:pt x="714" y="594"/>
                  </a:lnTo>
                  <a:lnTo>
                    <a:pt x="712" y="594"/>
                  </a:lnTo>
                  <a:lnTo>
                    <a:pt x="710" y="594"/>
                  </a:lnTo>
                  <a:lnTo>
                    <a:pt x="710" y="595"/>
                  </a:lnTo>
                  <a:lnTo>
                    <a:pt x="709" y="597"/>
                  </a:lnTo>
                  <a:lnTo>
                    <a:pt x="707" y="597"/>
                  </a:lnTo>
                  <a:lnTo>
                    <a:pt x="707" y="599"/>
                  </a:lnTo>
                  <a:lnTo>
                    <a:pt x="705" y="599"/>
                  </a:lnTo>
                  <a:lnTo>
                    <a:pt x="705" y="600"/>
                  </a:lnTo>
                  <a:lnTo>
                    <a:pt x="704" y="600"/>
                  </a:lnTo>
                  <a:lnTo>
                    <a:pt x="704" y="602"/>
                  </a:lnTo>
                  <a:lnTo>
                    <a:pt x="702" y="602"/>
                  </a:lnTo>
                  <a:lnTo>
                    <a:pt x="702" y="604"/>
                  </a:lnTo>
                  <a:lnTo>
                    <a:pt x="700" y="604"/>
                  </a:lnTo>
                  <a:lnTo>
                    <a:pt x="700" y="605"/>
                  </a:lnTo>
                  <a:lnTo>
                    <a:pt x="699" y="604"/>
                  </a:lnTo>
                  <a:lnTo>
                    <a:pt x="697" y="604"/>
                  </a:lnTo>
                  <a:lnTo>
                    <a:pt x="697" y="605"/>
                  </a:lnTo>
                  <a:lnTo>
                    <a:pt x="695" y="605"/>
                  </a:lnTo>
                  <a:lnTo>
                    <a:pt x="694" y="605"/>
                  </a:lnTo>
                  <a:lnTo>
                    <a:pt x="692" y="605"/>
                  </a:lnTo>
                  <a:lnTo>
                    <a:pt x="690" y="605"/>
                  </a:lnTo>
                  <a:lnTo>
                    <a:pt x="688" y="607"/>
                  </a:lnTo>
                  <a:lnTo>
                    <a:pt x="687" y="607"/>
                  </a:lnTo>
                  <a:lnTo>
                    <a:pt x="685" y="607"/>
                  </a:lnTo>
                  <a:lnTo>
                    <a:pt x="683" y="609"/>
                  </a:lnTo>
                  <a:lnTo>
                    <a:pt x="682" y="609"/>
                  </a:lnTo>
                  <a:lnTo>
                    <a:pt x="680" y="609"/>
                  </a:lnTo>
                  <a:lnTo>
                    <a:pt x="678" y="609"/>
                  </a:lnTo>
                  <a:lnTo>
                    <a:pt x="678" y="610"/>
                  </a:lnTo>
                  <a:lnTo>
                    <a:pt x="677" y="610"/>
                  </a:lnTo>
                  <a:lnTo>
                    <a:pt x="677" y="612"/>
                  </a:lnTo>
                  <a:lnTo>
                    <a:pt x="677" y="614"/>
                  </a:lnTo>
                  <a:lnTo>
                    <a:pt x="675" y="614"/>
                  </a:lnTo>
                  <a:lnTo>
                    <a:pt x="675" y="615"/>
                  </a:lnTo>
                  <a:lnTo>
                    <a:pt x="675" y="617"/>
                  </a:lnTo>
                  <a:lnTo>
                    <a:pt x="677" y="617"/>
                  </a:lnTo>
                  <a:lnTo>
                    <a:pt x="677" y="619"/>
                  </a:lnTo>
                  <a:lnTo>
                    <a:pt x="675" y="619"/>
                  </a:lnTo>
                  <a:lnTo>
                    <a:pt x="675" y="621"/>
                  </a:lnTo>
                  <a:lnTo>
                    <a:pt x="673" y="621"/>
                  </a:lnTo>
                  <a:lnTo>
                    <a:pt x="673" y="622"/>
                  </a:lnTo>
                  <a:lnTo>
                    <a:pt x="673" y="624"/>
                  </a:lnTo>
                  <a:lnTo>
                    <a:pt x="673" y="626"/>
                  </a:lnTo>
                  <a:lnTo>
                    <a:pt x="673" y="627"/>
                  </a:lnTo>
                  <a:lnTo>
                    <a:pt x="673" y="629"/>
                  </a:lnTo>
                  <a:lnTo>
                    <a:pt x="672" y="629"/>
                  </a:lnTo>
                  <a:lnTo>
                    <a:pt x="672" y="631"/>
                  </a:lnTo>
                  <a:lnTo>
                    <a:pt x="672" y="632"/>
                  </a:lnTo>
                  <a:lnTo>
                    <a:pt x="673" y="634"/>
                  </a:lnTo>
                  <a:lnTo>
                    <a:pt x="673" y="636"/>
                  </a:lnTo>
                  <a:lnTo>
                    <a:pt x="672" y="636"/>
                  </a:lnTo>
                  <a:lnTo>
                    <a:pt x="672" y="637"/>
                  </a:lnTo>
                  <a:lnTo>
                    <a:pt x="670" y="637"/>
                  </a:lnTo>
                  <a:lnTo>
                    <a:pt x="668" y="637"/>
                  </a:lnTo>
                  <a:lnTo>
                    <a:pt x="667" y="637"/>
                  </a:lnTo>
                  <a:lnTo>
                    <a:pt x="667" y="639"/>
                  </a:lnTo>
                  <a:lnTo>
                    <a:pt x="665" y="639"/>
                  </a:lnTo>
                  <a:lnTo>
                    <a:pt x="663" y="639"/>
                  </a:lnTo>
                  <a:lnTo>
                    <a:pt x="662" y="639"/>
                  </a:lnTo>
                  <a:lnTo>
                    <a:pt x="660" y="639"/>
                  </a:lnTo>
                  <a:lnTo>
                    <a:pt x="658" y="639"/>
                  </a:lnTo>
                  <a:lnTo>
                    <a:pt x="658" y="641"/>
                  </a:lnTo>
                  <a:lnTo>
                    <a:pt x="657" y="641"/>
                  </a:lnTo>
                  <a:lnTo>
                    <a:pt x="655" y="641"/>
                  </a:lnTo>
                  <a:lnTo>
                    <a:pt x="653" y="641"/>
                  </a:lnTo>
                  <a:lnTo>
                    <a:pt x="653" y="642"/>
                  </a:lnTo>
                  <a:lnTo>
                    <a:pt x="651" y="642"/>
                  </a:lnTo>
                  <a:lnTo>
                    <a:pt x="650" y="642"/>
                  </a:lnTo>
                  <a:lnTo>
                    <a:pt x="650" y="644"/>
                  </a:lnTo>
                  <a:lnTo>
                    <a:pt x="648" y="644"/>
                  </a:lnTo>
                  <a:lnTo>
                    <a:pt x="648" y="646"/>
                  </a:lnTo>
                  <a:lnTo>
                    <a:pt x="646" y="646"/>
                  </a:lnTo>
                  <a:lnTo>
                    <a:pt x="646" y="647"/>
                  </a:lnTo>
                  <a:lnTo>
                    <a:pt x="645" y="647"/>
                  </a:lnTo>
                  <a:lnTo>
                    <a:pt x="643" y="647"/>
                  </a:lnTo>
                  <a:lnTo>
                    <a:pt x="641" y="647"/>
                  </a:lnTo>
                  <a:lnTo>
                    <a:pt x="640" y="647"/>
                  </a:lnTo>
                  <a:lnTo>
                    <a:pt x="640" y="649"/>
                  </a:lnTo>
                  <a:lnTo>
                    <a:pt x="638" y="649"/>
                  </a:lnTo>
                  <a:lnTo>
                    <a:pt x="636" y="649"/>
                  </a:lnTo>
                  <a:lnTo>
                    <a:pt x="636" y="651"/>
                  </a:lnTo>
                  <a:lnTo>
                    <a:pt x="635" y="651"/>
                  </a:lnTo>
                  <a:lnTo>
                    <a:pt x="635" y="653"/>
                  </a:lnTo>
                  <a:lnTo>
                    <a:pt x="633" y="653"/>
                  </a:lnTo>
                  <a:lnTo>
                    <a:pt x="631" y="654"/>
                  </a:lnTo>
                  <a:lnTo>
                    <a:pt x="630" y="654"/>
                  </a:lnTo>
                  <a:lnTo>
                    <a:pt x="628" y="654"/>
                  </a:lnTo>
                  <a:lnTo>
                    <a:pt x="628" y="656"/>
                  </a:lnTo>
                  <a:lnTo>
                    <a:pt x="626" y="656"/>
                  </a:lnTo>
                  <a:lnTo>
                    <a:pt x="626" y="658"/>
                  </a:lnTo>
                  <a:lnTo>
                    <a:pt x="625" y="658"/>
                  </a:lnTo>
                  <a:lnTo>
                    <a:pt x="625" y="659"/>
                  </a:lnTo>
                  <a:lnTo>
                    <a:pt x="625" y="661"/>
                  </a:lnTo>
                  <a:lnTo>
                    <a:pt x="625" y="663"/>
                  </a:lnTo>
                  <a:lnTo>
                    <a:pt x="626" y="663"/>
                  </a:lnTo>
                  <a:lnTo>
                    <a:pt x="626" y="664"/>
                  </a:lnTo>
                  <a:lnTo>
                    <a:pt x="626" y="666"/>
                  </a:lnTo>
                  <a:lnTo>
                    <a:pt x="626" y="668"/>
                  </a:lnTo>
                  <a:lnTo>
                    <a:pt x="626" y="669"/>
                  </a:lnTo>
                  <a:lnTo>
                    <a:pt x="625" y="671"/>
                  </a:lnTo>
                  <a:lnTo>
                    <a:pt x="623" y="671"/>
                  </a:lnTo>
                  <a:lnTo>
                    <a:pt x="621" y="671"/>
                  </a:lnTo>
                  <a:lnTo>
                    <a:pt x="621" y="673"/>
                  </a:lnTo>
                  <a:lnTo>
                    <a:pt x="621" y="674"/>
                  </a:lnTo>
                  <a:lnTo>
                    <a:pt x="621" y="676"/>
                  </a:lnTo>
                  <a:lnTo>
                    <a:pt x="621" y="678"/>
                  </a:lnTo>
                  <a:lnTo>
                    <a:pt x="620" y="678"/>
                  </a:lnTo>
                  <a:lnTo>
                    <a:pt x="620" y="679"/>
                  </a:lnTo>
                  <a:lnTo>
                    <a:pt x="620" y="681"/>
                  </a:lnTo>
                  <a:lnTo>
                    <a:pt x="618" y="681"/>
                  </a:lnTo>
                  <a:lnTo>
                    <a:pt x="618" y="683"/>
                  </a:lnTo>
                  <a:lnTo>
                    <a:pt x="616" y="684"/>
                  </a:lnTo>
                  <a:lnTo>
                    <a:pt x="616" y="686"/>
                  </a:lnTo>
                  <a:lnTo>
                    <a:pt x="616" y="688"/>
                  </a:lnTo>
                  <a:lnTo>
                    <a:pt x="614" y="688"/>
                  </a:lnTo>
                  <a:lnTo>
                    <a:pt x="614" y="690"/>
                  </a:lnTo>
                  <a:lnTo>
                    <a:pt x="614" y="691"/>
                  </a:lnTo>
                  <a:lnTo>
                    <a:pt x="614" y="693"/>
                  </a:lnTo>
                  <a:lnTo>
                    <a:pt x="613" y="693"/>
                  </a:lnTo>
                  <a:lnTo>
                    <a:pt x="613" y="695"/>
                  </a:lnTo>
                  <a:lnTo>
                    <a:pt x="611" y="695"/>
                  </a:lnTo>
                  <a:lnTo>
                    <a:pt x="611" y="696"/>
                  </a:lnTo>
                  <a:lnTo>
                    <a:pt x="611" y="698"/>
                  </a:lnTo>
                  <a:lnTo>
                    <a:pt x="609" y="698"/>
                  </a:lnTo>
                  <a:lnTo>
                    <a:pt x="609" y="700"/>
                  </a:lnTo>
                  <a:lnTo>
                    <a:pt x="611" y="701"/>
                  </a:lnTo>
                  <a:lnTo>
                    <a:pt x="611" y="703"/>
                  </a:lnTo>
                  <a:lnTo>
                    <a:pt x="611" y="705"/>
                  </a:lnTo>
                  <a:lnTo>
                    <a:pt x="611" y="706"/>
                  </a:lnTo>
                  <a:lnTo>
                    <a:pt x="611" y="708"/>
                  </a:lnTo>
                  <a:lnTo>
                    <a:pt x="611" y="710"/>
                  </a:lnTo>
                  <a:lnTo>
                    <a:pt x="611" y="711"/>
                  </a:lnTo>
                  <a:lnTo>
                    <a:pt x="611" y="713"/>
                  </a:lnTo>
                  <a:lnTo>
                    <a:pt x="611" y="715"/>
                  </a:lnTo>
                  <a:lnTo>
                    <a:pt x="611" y="716"/>
                  </a:lnTo>
                  <a:lnTo>
                    <a:pt x="609" y="716"/>
                  </a:lnTo>
                  <a:lnTo>
                    <a:pt x="609" y="718"/>
                  </a:lnTo>
                  <a:lnTo>
                    <a:pt x="608" y="718"/>
                  </a:lnTo>
                  <a:lnTo>
                    <a:pt x="608" y="720"/>
                  </a:lnTo>
                  <a:lnTo>
                    <a:pt x="608" y="722"/>
                  </a:lnTo>
                  <a:lnTo>
                    <a:pt x="606" y="722"/>
                  </a:lnTo>
                  <a:lnTo>
                    <a:pt x="606" y="723"/>
                  </a:lnTo>
                  <a:lnTo>
                    <a:pt x="604" y="725"/>
                  </a:lnTo>
                  <a:lnTo>
                    <a:pt x="603" y="725"/>
                  </a:lnTo>
                  <a:lnTo>
                    <a:pt x="603" y="727"/>
                  </a:lnTo>
                  <a:lnTo>
                    <a:pt x="601" y="728"/>
                  </a:lnTo>
                  <a:lnTo>
                    <a:pt x="601" y="730"/>
                  </a:lnTo>
                  <a:lnTo>
                    <a:pt x="599" y="730"/>
                  </a:lnTo>
                  <a:lnTo>
                    <a:pt x="599" y="732"/>
                  </a:lnTo>
                  <a:lnTo>
                    <a:pt x="598" y="733"/>
                  </a:lnTo>
                  <a:lnTo>
                    <a:pt x="598" y="735"/>
                  </a:lnTo>
                  <a:lnTo>
                    <a:pt x="596" y="735"/>
                  </a:lnTo>
                  <a:lnTo>
                    <a:pt x="594" y="737"/>
                  </a:lnTo>
                  <a:lnTo>
                    <a:pt x="593" y="737"/>
                  </a:lnTo>
                  <a:lnTo>
                    <a:pt x="591" y="737"/>
                  </a:lnTo>
                  <a:lnTo>
                    <a:pt x="589" y="737"/>
                  </a:lnTo>
                  <a:lnTo>
                    <a:pt x="588" y="737"/>
                  </a:lnTo>
                  <a:lnTo>
                    <a:pt x="588" y="738"/>
                  </a:lnTo>
                  <a:lnTo>
                    <a:pt x="586" y="740"/>
                  </a:lnTo>
                  <a:lnTo>
                    <a:pt x="584" y="740"/>
                  </a:lnTo>
                  <a:lnTo>
                    <a:pt x="584" y="742"/>
                  </a:lnTo>
                  <a:lnTo>
                    <a:pt x="582" y="742"/>
                  </a:lnTo>
                  <a:lnTo>
                    <a:pt x="581" y="742"/>
                  </a:lnTo>
                  <a:lnTo>
                    <a:pt x="579" y="742"/>
                  </a:lnTo>
                  <a:lnTo>
                    <a:pt x="577" y="742"/>
                  </a:lnTo>
                  <a:lnTo>
                    <a:pt x="576" y="742"/>
                  </a:lnTo>
                  <a:lnTo>
                    <a:pt x="574" y="742"/>
                  </a:lnTo>
                  <a:lnTo>
                    <a:pt x="572" y="742"/>
                  </a:lnTo>
                  <a:lnTo>
                    <a:pt x="571" y="742"/>
                  </a:lnTo>
                  <a:lnTo>
                    <a:pt x="569" y="742"/>
                  </a:lnTo>
                  <a:lnTo>
                    <a:pt x="567" y="742"/>
                  </a:lnTo>
                  <a:lnTo>
                    <a:pt x="566" y="742"/>
                  </a:lnTo>
                  <a:lnTo>
                    <a:pt x="564" y="742"/>
                  </a:lnTo>
                  <a:lnTo>
                    <a:pt x="562" y="742"/>
                  </a:lnTo>
                  <a:lnTo>
                    <a:pt x="561" y="743"/>
                  </a:lnTo>
                  <a:lnTo>
                    <a:pt x="559" y="743"/>
                  </a:lnTo>
                  <a:lnTo>
                    <a:pt x="559" y="745"/>
                  </a:lnTo>
                  <a:lnTo>
                    <a:pt x="557" y="745"/>
                  </a:lnTo>
                  <a:lnTo>
                    <a:pt x="556" y="745"/>
                  </a:lnTo>
                  <a:lnTo>
                    <a:pt x="556" y="743"/>
                  </a:lnTo>
                  <a:lnTo>
                    <a:pt x="554" y="743"/>
                  </a:lnTo>
                  <a:lnTo>
                    <a:pt x="552" y="743"/>
                  </a:lnTo>
                  <a:lnTo>
                    <a:pt x="551" y="743"/>
                  </a:lnTo>
                  <a:lnTo>
                    <a:pt x="551" y="745"/>
                  </a:lnTo>
                  <a:lnTo>
                    <a:pt x="549" y="745"/>
                  </a:lnTo>
                  <a:lnTo>
                    <a:pt x="549" y="747"/>
                  </a:lnTo>
                  <a:lnTo>
                    <a:pt x="549" y="748"/>
                  </a:lnTo>
                  <a:lnTo>
                    <a:pt x="549" y="750"/>
                  </a:lnTo>
                  <a:lnTo>
                    <a:pt x="549" y="752"/>
                  </a:lnTo>
                  <a:lnTo>
                    <a:pt x="549" y="753"/>
                  </a:lnTo>
                  <a:lnTo>
                    <a:pt x="549" y="755"/>
                  </a:lnTo>
                  <a:lnTo>
                    <a:pt x="549" y="757"/>
                  </a:lnTo>
                  <a:lnTo>
                    <a:pt x="547" y="757"/>
                  </a:lnTo>
                  <a:lnTo>
                    <a:pt x="545" y="759"/>
                  </a:lnTo>
                  <a:lnTo>
                    <a:pt x="544" y="759"/>
                  </a:lnTo>
                  <a:lnTo>
                    <a:pt x="542" y="759"/>
                  </a:lnTo>
                  <a:lnTo>
                    <a:pt x="542" y="760"/>
                  </a:lnTo>
                  <a:lnTo>
                    <a:pt x="540" y="760"/>
                  </a:lnTo>
                  <a:lnTo>
                    <a:pt x="540" y="762"/>
                  </a:lnTo>
                  <a:lnTo>
                    <a:pt x="539" y="762"/>
                  </a:lnTo>
                  <a:lnTo>
                    <a:pt x="539" y="764"/>
                  </a:lnTo>
                  <a:lnTo>
                    <a:pt x="539" y="765"/>
                  </a:lnTo>
                  <a:lnTo>
                    <a:pt x="539" y="767"/>
                  </a:lnTo>
                  <a:lnTo>
                    <a:pt x="537" y="769"/>
                  </a:lnTo>
                  <a:lnTo>
                    <a:pt x="537" y="770"/>
                  </a:lnTo>
                  <a:lnTo>
                    <a:pt x="535" y="770"/>
                  </a:lnTo>
                  <a:lnTo>
                    <a:pt x="534" y="770"/>
                  </a:lnTo>
                  <a:lnTo>
                    <a:pt x="532" y="772"/>
                  </a:lnTo>
                  <a:lnTo>
                    <a:pt x="530" y="772"/>
                  </a:lnTo>
                  <a:lnTo>
                    <a:pt x="529" y="772"/>
                  </a:lnTo>
                  <a:lnTo>
                    <a:pt x="529" y="774"/>
                  </a:lnTo>
                  <a:lnTo>
                    <a:pt x="527" y="774"/>
                  </a:lnTo>
                  <a:lnTo>
                    <a:pt x="525" y="774"/>
                  </a:lnTo>
                  <a:lnTo>
                    <a:pt x="524" y="774"/>
                  </a:lnTo>
                  <a:lnTo>
                    <a:pt x="524" y="775"/>
                  </a:lnTo>
                  <a:lnTo>
                    <a:pt x="522" y="775"/>
                  </a:lnTo>
                  <a:lnTo>
                    <a:pt x="520" y="775"/>
                  </a:lnTo>
                  <a:lnTo>
                    <a:pt x="520" y="777"/>
                  </a:lnTo>
                  <a:lnTo>
                    <a:pt x="519" y="777"/>
                  </a:lnTo>
                  <a:lnTo>
                    <a:pt x="519" y="779"/>
                  </a:lnTo>
                  <a:lnTo>
                    <a:pt x="517" y="779"/>
                  </a:lnTo>
                  <a:lnTo>
                    <a:pt x="515" y="779"/>
                  </a:lnTo>
                  <a:lnTo>
                    <a:pt x="515" y="780"/>
                  </a:lnTo>
                  <a:lnTo>
                    <a:pt x="514" y="780"/>
                  </a:lnTo>
                  <a:lnTo>
                    <a:pt x="512" y="782"/>
                  </a:lnTo>
                  <a:lnTo>
                    <a:pt x="510" y="782"/>
                  </a:lnTo>
                  <a:lnTo>
                    <a:pt x="510" y="784"/>
                  </a:lnTo>
                  <a:lnTo>
                    <a:pt x="508" y="784"/>
                  </a:lnTo>
                  <a:lnTo>
                    <a:pt x="508" y="785"/>
                  </a:lnTo>
                  <a:lnTo>
                    <a:pt x="507" y="785"/>
                  </a:lnTo>
                  <a:lnTo>
                    <a:pt x="507" y="787"/>
                  </a:lnTo>
                  <a:lnTo>
                    <a:pt x="505" y="787"/>
                  </a:lnTo>
                  <a:lnTo>
                    <a:pt x="505" y="789"/>
                  </a:lnTo>
                  <a:lnTo>
                    <a:pt x="503" y="789"/>
                  </a:lnTo>
                  <a:lnTo>
                    <a:pt x="502" y="790"/>
                  </a:lnTo>
                  <a:lnTo>
                    <a:pt x="500" y="790"/>
                  </a:lnTo>
                  <a:lnTo>
                    <a:pt x="500" y="792"/>
                  </a:lnTo>
                  <a:lnTo>
                    <a:pt x="498" y="792"/>
                  </a:lnTo>
                  <a:lnTo>
                    <a:pt x="498" y="794"/>
                  </a:lnTo>
                  <a:lnTo>
                    <a:pt x="497" y="794"/>
                  </a:lnTo>
                  <a:lnTo>
                    <a:pt x="495" y="796"/>
                  </a:lnTo>
                  <a:lnTo>
                    <a:pt x="493" y="796"/>
                  </a:lnTo>
                  <a:lnTo>
                    <a:pt x="493" y="797"/>
                  </a:lnTo>
                  <a:lnTo>
                    <a:pt x="492" y="797"/>
                  </a:lnTo>
                  <a:lnTo>
                    <a:pt x="492" y="799"/>
                  </a:lnTo>
                  <a:lnTo>
                    <a:pt x="490" y="799"/>
                  </a:lnTo>
                  <a:lnTo>
                    <a:pt x="488" y="799"/>
                  </a:lnTo>
                  <a:lnTo>
                    <a:pt x="488" y="801"/>
                  </a:lnTo>
                  <a:lnTo>
                    <a:pt x="487" y="801"/>
                  </a:lnTo>
                  <a:lnTo>
                    <a:pt x="487" y="802"/>
                  </a:lnTo>
                  <a:lnTo>
                    <a:pt x="485" y="802"/>
                  </a:lnTo>
                  <a:lnTo>
                    <a:pt x="483" y="802"/>
                  </a:lnTo>
                  <a:lnTo>
                    <a:pt x="483" y="804"/>
                  </a:lnTo>
                  <a:lnTo>
                    <a:pt x="482" y="804"/>
                  </a:lnTo>
                  <a:lnTo>
                    <a:pt x="480" y="806"/>
                  </a:lnTo>
                  <a:lnTo>
                    <a:pt x="478" y="806"/>
                  </a:lnTo>
                  <a:lnTo>
                    <a:pt x="478" y="807"/>
                  </a:lnTo>
                  <a:lnTo>
                    <a:pt x="477" y="807"/>
                  </a:lnTo>
                  <a:lnTo>
                    <a:pt x="475" y="807"/>
                  </a:lnTo>
                  <a:lnTo>
                    <a:pt x="475" y="809"/>
                  </a:lnTo>
                  <a:lnTo>
                    <a:pt x="473" y="809"/>
                  </a:lnTo>
                  <a:lnTo>
                    <a:pt x="471" y="811"/>
                  </a:lnTo>
                  <a:lnTo>
                    <a:pt x="470" y="811"/>
                  </a:lnTo>
                  <a:lnTo>
                    <a:pt x="470" y="812"/>
                  </a:lnTo>
                  <a:lnTo>
                    <a:pt x="468" y="812"/>
                  </a:lnTo>
                  <a:lnTo>
                    <a:pt x="466" y="812"/>
                  </a:lnTo>
                  <a:lnTo>
                    <a:pt x="466" y="814"/>
                  </a:lnTo>
                  <a:lnTo>
                    <a:pt x="465" y="814"/>
                  </a:lnTo>
                  <a:lnTo>
                    <a:pt x="463" y="814"/>
                  </a:lnTo>
                  <a:lnTo>
                    <a:pt x="463" y="816"/>
                  </a:lnTo>
                  <a:lnTo>
                    <a:pt x="461" y="816"/>
                  </a:lnTo>
                  <a:lnTo>
                    <a:pt x="460" y="816"/>
                  </a:lnTo>
                  <a:lnTo>
                    <a:pt x="460" y="817"/>
                  </a:lnTo>
                  <a:lnTo>
                    <a:pt x="458" y="817"/>
                  </a:lnTo>
                  <a:lnTo>
                    <a:pt x="456" y="817"/>
                  </a:lnTo>
                  <a:lnTo>
                    <a:pt x="455" y="819"/>
                  </a:lnTo>
                  <a:lnTo>
                    <a:pt x="453" y="819"/>
                  </a:lnTo>
                  <a:lnTo>
                    <a:pt x="451" y="819"/>
                  </a:lnTo>
                  <a:lnTo>
                    <a:pt x="451" y="821"/>
                  </a:lnTo>
                  <a:lnTo>
                    <a:pt x="450" y="821"/>
                  </a:lnTo>
                  <a:lnTo>
                    <a:pt x="448" y="821"/>
                  </a:lnTo>
                  <a:lnTo>
                    <a:pt x="448" y="822"/>
                  </a:lnTo>
                  <a:lnTo>
                    <a:pt x="446" y="822"/>
                  </a:lnTo>
                  <a:lnTo>
                    <a:pt x="445" y="822"/>
                  </a:lnTo>
                  <a:lnTo>
                    <a:pt x="445" y="824"/>
                  </a:lnTo>
                  <a:lnTo>
                    <a:pt x="443" y="824"/>
                  </a:lnTo>
                  <a:lnTo>
                    <a:pt x="441" y="824"/>
                  </a:lnTo>
                  <a:lnTo>
                    <a:pt x="440" y="824"/>
                  </a:lnTo>
                  <a:lnTo>
                    <a:pt x="440" y="826"/>
                  </a:lnTo>
                  <a:lnTo>
                    <a:pt x="438" y="826"/>
                  </a:lnTo>
                  <a:lnTo>
                    <a:pt x="436" y="826"/>
                  </a:lnTo>
                  <a:lnTo>
                    <a:pt x="436" y="828"/>
                  </a:lnTo>
                  <a:lnTo>
                    <a:pt x="434" y="828"/>
                  </a:lnTo>
                  <a:lnTo>
                    <a:pt x="433" y="828"/>
                  </a:lnTo>
                  <a:lnTo>
                    <a:pt x="433" y="829"/>
                  </a:lnTo>
                  <a:lnTo>
                    <a:pt x="431" y="829"/>
                  </a:lnTo>
                  <a:lnTo>
                    <a:pt x="429" y="829"/>
                  </a:lnTo>
                  <a:lnTo>
                    <a:pt x="428" y="829"/>
                  </a:lnTo>
                  <a:lnTo>
                    <a:pt x="428" y="831"/>
                  </a:lnTo>
                  <a:lnTo>
                    <a:pt x="426" y="831"/>
                  </a:lnTo>
                  <a:lnTo>
                    <a:pt x="424" y="831"/>
                  </a:lnTo>
                  <a:lnTo>
                    <a:pt x="423" y="833"/>
                  </a:lnTo>
                  <a:lnTo>
                    <a:pt x="421" y="833"/>
                  </a:lnTo>
                  <a:lnTo>
                    <a:pt x="419" y="834"/>
                  </a:lnTo>
                  <a:lnTo>
                    <a:pt x="418" y="834"/>
                  </a:lnTo>
                  <a:lnTo>
                    <a:pt x="416" y="834"/>
                  </a:lnTo>
                  <a:lnTo>
                    <a:pt x="416" y="836"/>
                  </a:lnTo>
                  <a:lnTo>
                    <a:pt x="414" y="836"/>
                  </a:lnTo>
                  <a:lnTo>
                    <a:pt x="413" y="836"/>
                  </a:lnTo>
                  <a:lnTo>
                    <a:pt x="413" y="838"/>
                  </a:lnTo>
                  <a:lnTo>
                    <a:pt x="411" y="838"/>
                  </a:lnTo>
                  <a:lnTo>
                    <a:pt x="409" y="838"/>
                  </a:lnTo>
                  <a:lnTo>
                    <a:pt x="408" y="839"/>
                  </a:lnTo>
                  <a:lnTo>
                    <a:pt x="406" y="839"/>
                  </a:lnTo>
                  <a:lnTo>
                    <a:pt x="404" y="839"/>
                  </a:lnTo>
                  <a:lnTo>
                    <a:pt x="403" y="839"/>
                  </a:lnTo>
                  <a:lnTo>
                    <a:pt x="403" y="841"/>
                  </a:lnTo>
                  <a:lnTo>
                    <a:pt x="401" y="841"/>
                  </a:lnTo>
                  <a:lnTo>
                    <a:pt x="399" y="841"/>
                  </a:lnTo>
                  <a:lnTo>
                    <a:pt x="397" y="841"/>
                  </a:lnTo>
                  <a:lnTo>
                    <a:pt x="397" y="843"/>
                  </a:lnTo>
                  <a:lnTo>
                    <a:pt x="396" y="843"/>
                  </a:lnTo>
                  <a:lnTo>
                    <a:pt x="394" y="844"/>
                  </a:lnTo>
                  <a:lnTo>
                    <a:pt x="392" y="844"/>
                  </a:lnTo>
                  <a:lnTo>
                    <a:pt x="391" y="844"/>
                  </a:lnTo>
                  <a:lnTo>
                    <a:pt x="389" y="844"/>
                  </a:lnTo>
                  <a:lnTo>
                    <a:pt x="389" y="843"/>
                  </a:lnTo>
                  <a:lnTo>
                    <a:pt x="387" y="843"/>
                  </a:lnTo>
                  <a:lnTo>
                    <a:pt x="387" y="841"/>
                  </a:lnTo>
                  <a:lnTo>
                    <a:pt x="389" y="841"/>
                  </a:lnTo>
                  <a:lnTo>
                    <a:pt x="391" y="841"/>
                  </a:lnTo>
                  <a:lnTo>
                    <a:pt x="391" y="839"/>
                  </a:lnTo>
                  <a:lnTo>
                    <a:pt x="391" y="838"/>
                  </a:lnTo>
                  <a:lnTo>
                    <a:pt x="391" y="836"/>
                  </a:lnTo>
                  <a:lnTo>
                    <a:pt x="391" y="834"/>
                  </a:lnTo>
                  <a:lnTo>
                    <a:pt x="389" y="834"/>
                  </a:lnTo>
                  <a:lnTo>
                    <a:pt x="391" y="834"/>
                  </a:lnTo>
                  <a:lnTo>
                    <a:pt x="391" y="833"/>
                  </a:lnTo>
                  <a:lnTo>
                    <a:pt x="391" y="831"/>
                  </a:lnTo>
                  <a:lnTo>
                    <a:pt x="391" y="829"/>
                  </a:lnTo>
                  <a:lnTo>
                    <a:pt x="389" y="829"/>
                  </a:lnTo>
                  <a:lnTo>
                    <a:pt x="389" y="828"/>
                  </a:lnTo>
                  <a:lnTo>
                    <a:pt x="389" y="826"/>
                  </a:lnTo>
                  <a:lnTo>
                    <a:pt x="389" y="824"/>
                  </a:lnTo>
                  <a:lnTo>
                    <a:pt x="389" y="822"/>
                  </a:lnTo>
                  <a:lnTo>
                    <a:pt x="389" y="821"/>
                  </a:lnTo>
                  <a:lnTo>
                    <a:pt x="389" y="819"/>
                  </a:lnTo>
                  <a:lnTo>
                    <a:pt x="391" y="819"/>
                  </a:lnTo>
                  <a:lnTo>
                    <a:pt x="392" y="819"/>
                  </a:lnTo>
                  <a:lnTo>
                    <a:pt x="392" y="817"/>
                  </a:lnTo>
                  <a:lnTo>
                    <a:pt x="392" y="816"/>
                  </a:lnTo>
                  <a:lnTo>
                    <a:pt x="391" y="816"/>
                  </a:lnTo>
                  <a:lnTo>
                    <a:pt x="391" y="814"/>
                  </a:lnTo>
                  <a:lnTo>
                    <a:pt x="389" y="814"/>
                  </a:lnTo>
                  <a:lnTo>
                    <a:pt x="389" y="816"/>
                  </a:lnTo>
                  <a:lnTo>
                    <a:pt x="387" y="816"/>
                  </a:lnTo>
                  <a:lnTo>
                    <a:pt x="386" y="816"/>
                  </a:lnTo>
                  <a:lnTo>
                    <a:pt x="386" y="814"/>
                  </a:lnTo>
                  <a:lnTo>
                    <a:pt x="386" y="812"/>
                  </a:lnTo>
                  <a:lnTo>
                    <a:pt x="386" y="811"/>
                  </a:lnTo>
                  <a:lnTo>
                    <a:pt x="387" y="811"/>
                  </a:lnTo>
                  <a:lnTo>
                    <a:pt x="387" y="809"/>
                  </a:lnTo>
                  <a:lnTo>
                    <a:pt x="389" y="809"/>
                  </a:lnTo>
                  <a:lnTo>
                    <a:pt x="389" y="807"/>
                  </a:lnTo>
                  <a:lnTo>
                    <a:pt x="389" y="806"/>
                  </a:lnTo>
                  <a:lnTo>
                    <a:pt x="387" y="806"/>
                  </a:lnTo>
                  <a:lnTo>
                    <a:pt x="387" y="804"/>
                  </a:lnTo>
                  <a:lnTo>
                    <a:pt x="387" y="802"/>
                  </a:lnTo>
                  <a:lnTo>
                    <a:pt x="387" y="801"/>
                  </a:lnTo>
                  <a:lnTo>
                    <a:pt x="387" y="799"/>
                  </a:lnTo>
                  <a:lnTo>
                    <a:pt x="387" y="797"/>
                  </a:lnTo>
                  <a:lnTo>
                    <a:pt x="387" y="796"/>
                  </a:lnTo>
                  <a:lnTo>
                    <a:pt x="387" y="794"/>
                  </a:lnTo>
                  <a:lnTo>
                    <a:pt x="386" y="794"/>
                  </a:lnTo>
                  <a:lnTo>
                    <a:pt x="386" y="792"/>
                  </a:lnTo>
                  <a:lnTo>
                    <a:pt x="384" y="792"/>
                  </a:lnTo>
                  <a:lnTo>
                    <a:pt x="384" y="790"/>
                  </a:lnTo>
                  <a:lnTo>
                    <a:pt x="382" y="790"/>
                  </a:lnTo>
                  <a:lnTo>
                    <a:pt x="381" y="789"/>
                  </a:lnTo>
                  <a:lnTo>
                    <a:pt x="379" y="789"/>
                  </a:lnTo>
                  <a:lnTo>
                    <a:pt x="379" y="787"/>
                  </a:lnTo>
                  <a:lnTo>
                    <a:pt x="377" y="787"/>
                  </a:lnTo>
                  <a:lnTo>
                    <a:pt x="376" y="787"/>
                  </a:lnTo>
                  <a:lnTo>
                    <a:pt x="376" y="785"/>
                  </a:lnTo>
                  <a:lnTo>
                    <a:pt x="376" y="784"/>
                  </a:lnTo>
                  <a:lnTo>
                    <a:pt x="374" y="784"/>
                  </a:lnTo>
                  <a:lnTo>
                    <a:pt x="374" y="782"/>
                  </a:lnTo>
                  <a:lnTo>
                    <a:pt x="372" y="782"/>
                  </a:lnTo>
                  <a:lnTo>
                    <a:pt x="372" y="780"/>
                  </a:lnTo>
                  <a:lnTo>
                    <a:pt x="371" y="780"/>
                  </a:lnTo>
                  <a:lnTo>
                    <a:pt x="371" y="779"/>
                  </a:lnTo>
                  <a:lnTo>
                    <a:pt x="369" y="779"/>
                  </a:lnTo>
                  <a:lnTo>
                    <a:pt x="367" y="779"/>
                  </a:lnTo>
                  <a:lnTo>
                    <a:pt x="365" y="779"/>
                  </a:lnTo>
                  <a:lnTo>
                    <a:pt x="364" y="779"/>
                  </a:lnTo>
                  <a:lnTo>
                    <a:pt x="364" y="780"/>
                  </a:lnTo>
                  <a:lnTo>
                    <a:pt x="364" y="782"/>
                  </a:lnTo>
                  <a:lnTo>
                    <a:pt x="362" y="784"/>
                  </a:lnTo>
                  <a:lnTo>
                    <a:pt x="360" y="784"/>
                  </a:lnTo>
                  <a:lnTo>
                    <a:pt x="359" y="784"/>
                  </a:lnTo>
                  <a:lnTo>
                    <a:pt x="359" y="782"/>
                  </a:lnTo>
                  <a:lnTo>
                    <a:pt x="357" y="782"/>
                  </a:lnTo>
                  <a:lnTo>
                    <a:pt x="357" y="780"/>
                  </a:lnTo>
                  <a:lnTo>
                    <a:pt x="355" y="780"/>
                  </a:lnTo>
                  <a:lnTo>
                    <a:pt x="354" y="780"/>
                  </a:lnTo>
                  <a:lnTo>
                    <a:pt x="354" y="779"/>
                  </a:lnTo>
                  <a:lnTo>
                    <a:pt x="352" y="779"/>
                  </a:lnTo>
                  <a:lnTo>
                    <a:pt x="350" y="779"/>
                  </a:lnTo>
                  <a:lnTo>
                    <a:pt x="350" y="777"/>
                  </a:lnTo>
                  <a:lnTo>
                    <a:pt x="349" y="777"/>
                  </a:lnTo>
                  <a:lnTo>
                    <a:pt x="349" y="775"/>
                  </a:lnTo>
                  <a:lnTo>
                    <a:pt x="347" y="775"/>
                  </a:lnTo>
                  <a:lnTo>
                    <a:pt x="345" y="775"/>
                  </a:lnTo>
                  <a:lnTo>
                    <a:pt x="344" y="775"/>
                  </a:lnTo>
                  <a:lnTo>
                    <a:pt x="342" y="775"/>
                  </a:lnTo>
                  <a:lnTo>
                    <a:pt x="342" y="774"/>
                  </a:lnTo>
                  <a:lnTo>
                    <a:pt x="340" y="774"/>
                  </a:lnTo>
                  <a:lnTo>
                    <a:pt x="339" y="774"/>
                  </a:lnTo>
                  <a:lnTo>
                    <a:pt x="339" y="772"/>
                  </a:lnTo>
                  <a:lnTo>
                    <a:pt x="337" y="772"/>
                  </a:lnTo>
                  <a:lnTo>
                    <a:pt x="335" y="772"/>
                  </a:lnTo>
                  <a:lnTo>
                    <a:pt x="334" y="772"/>
                  </a:lnTo>
                  <a:lnTo>
                    <a:pt x="332" y="772"/>
                  </a:lnTo>
                  <a:lnTo>
                    <a:pt x="332" y="774"/>
                  </a:lnTo>
                  <a:lnTo>
                    <a:pt x="330" y="774"/>
                  </a:lnTo>
                  <a:lnTo>
                    <a:pt x="330" y="775"/>
                  </a:lnTo>
                  <a:lnTo>
                    <a:pt x="330" y="777"/>
                  </a:lnTo>
                  <a:lnTo>
                    <a:pt x="330" y="779"/>
                  </a:lnTo>
                  <a:lnTo>
                    <a:pt x="330" y="780"/>
                  </a:lnTo>
                  <a:lnTo>
                    <a:pt x="330" y="782"/>
                  </a:lnTo>
                  <a:lnTo>
                    <a:pt x="328" y="782"/>
                  </a:lnTo>
                  <a:lnTo>
                    <a:pt x="327" y="784"/>
                  </a:lnTo>
                  <a:lnTo>
                    <a:pt x="325" y="784"/>
                  </a:lnTo>
                  <a:lnTo>
                    <a:pt x="323" y="784"/>
                  </a:lnTo>
                  <a:lnTo>
                    <a:pt x="323" y="785"/>
                  </a:lnTo>
                  <a:lnTo>
                    <a:pt x="322" y="785"/>
                  </a:lnTo>
                  <a:lnTo>
                    <a:pt x="322" y="787"/>
                  </a:lnTo>
                  <a:lnTo>
                    <a:pt x="322" y="789"/>
                  </a:lnTo>
                  <a:lnTo>
                    <a:pt x="322" y="790"/>
                  </a:lnTo>
                  <a:lnTo>
                    <a:pt x="323" y="790"/>
                  </a:lnTo>
                  <a:lnTo>
                    <a:pt x="323" y="792"/>
                  </a:lnTo>
                  <a:lnTo>
                    <a:pt x="322" y="794"/>
                  </a:lnTo>
                  <a:lnTo>
                    <a:pt x="320" y="794"/>
                  </a:lnTo>
                  <a:lnTo>
                    <a:pt x="318" y="794"/>
                  </a:lnTo>
                  <a:lnTo>
                    <a:pt x="318" y="796"/>
                  </a:lnTo>
                  <a:lnTo>
                    <a:pt x="317" y="796"/>
                  </a:lnTo>
                  <a:lnTo>
                    <a:pt x="317" y="797"/>
                  </a:lnTo>
                  <a:lnTo>
                    <a:pt x="315" y="797"/>
                  </a:lnTo>
                  <a:lnTo>
                    <a:pt x="315" y="799"/>
                  </a:lnTo>
                  <a:lnTo>
                    <a:pt x="313" y="799"/>
                  </a:lnTo>
                  <a:lnTo>
                    <a:pt x="313" y="801"/>
                  </a:lnTo>
                  <a:lnTo>
                    <a:pt x="313" y="802"/>
                  </a:lnTo>
                  <a:lnTo>
                    <a:pt x="312" y="802"/>
                  </a:lnTo>
                  <a:lnTo>
                    <a:pt x="312" y="804"/>
                  </a:lnTo>
                  <a:lnTo>
                    <a:pt x="310" y="804"/>
                  </a:lnTo>
                  <a:lnTo>
                    <a:pt x="308" y="804"/>
                  </a:lnTo>
                  <a:lnTo>
                    <a:pt x="308" y="806"/>
                  </a:lnTo>
                  <a:lnTo>
                    <a:pt x="307" y="806"/>
                  </a:lnTo>
                  <a:lnTo>
                    <a:pt x="307" y="807"/>
                  </a:lnTo>
                  <a:lnTo>
                    <a:pt x="307" y="809"/>
                  </a:lnTo>
                  <a:lnTo>
                    <a:pt x="305" y="809"/>
                  </a:lnTo>
                  <a:lnTo>
                    <a:pt x="305" y="811"/>
                  </a:lnTo>
                  <a:lnTo>
                    <a:pt x="305" y="812"/>
                  </a:lnTo>
                  <a:lnTo>
                    <a:pt x="305" y="814"/>
                  </a:lnTo>
                  <a:lnTo>
                    <a:pt x="303" y="814"/>
                  </a:lnTo>
                  <a:lnTo>
                    <a:pt x="303" y="816"/>
                  </a:lnTo>
                  <a:lnTo>
                    <a:pt x="302" y="816"/>
                  </a:lnTo>
                  <a:lnTo>
                    <a:pt x="300" y="816"/>
                  </a:lnTo>
                  <a:lnTo>
                    <a:pt x="298" y="816"/>
                  </a:lnTo>
                  <a:lnTo>
                    <a:pt x="298" y="817"/>
                  </a:lnTo>
                  <a:lnTo>
                    <a:pt x="297" y="816"/>
                  </a:lnTo>
                  <a:lnTo>
                    <a:pt x="295" y="816"/>
                  </a:lnTo>
                  <a:lnTo>
                    <a:pt x="293" y="816"/>
                  </a:lnTo>
                  <a:lnTo>
                    <a:pt x="291" y="816"/>
                  </a:lnTo>
                  <a:lnTo>
                    <a:pt x="290" y="816"/>
                  </a:lnTo>
                  <a:lnTo>
                    <a:pt x="288" y="816"/>
                  </a:lnTo>
                  <a:lnTo>
                    <a:pt x="286" y="816"/>
                  </a:lnTo>
                  <a:lnTo>
                    <a:pt x="286" y="817"/>
                  </a:lnTo>
                  <a:lnTo>
                    <a:pt x="286" y="819"/>
                  </a:lnTo>
                  <a:lnTo>
                    <a:pt x="285" y="819"/>
                  </a:lnTo>
                  <a:lnTo>
                    <a:pt x="283" y="819"/>
                  </a:lnTo>
                  <a:lnTo>
                    <a:pt x="281" y="819"/>
                  </a:lnTo>
                  <a:lnTo>
                    <a:pt x="280" y="819"/>
                  </a:lnTo>
                  <a:lnTo>
                    <a:pt x="280" y="817"/>
                  </a:lnTo>
                  <a:lnTo>
                    <a:pt x="278" y="817"/>
                  </a:lnTo>
                  <a:lnTo>
                    <a:pt x="278" y="816"/>
                  </a:lnTo>
                  <a:lnTo>
                    <a:pt x="276" y="816"/>
                  </a:lnTo>
                  <a:lnTo>
                    <a:pt x="276" y="814"/>
                  </a:lnTo>
                  <a:lnTo>
                    <a:pt x="275" y="814"/>
                  </a:lnTo>
                  <a:lnTo>
                    <a:pt x="275" y="812"/>
                  </a:lnTo>
                  <a:lnTo>
                    <a:pt x="275" y="811"/>
                  </a:lnTo>
                  <a:lnTo>
                    <a:pt x="273" y="811"/>
                  </a:lnTo>
                  <a:lnTo>
                    <a:pt x="273" y="809"/>
                  </a:lnTo>
                  <a:lnTo>
                    <a:pt x="273" y="807"/>
                  </a:lnTo>
                  <a:lnTo>
                    <a:pt x="271" y="807"/>
                  </a:lnTo>
                  <a:lnTo>
                    <a:pt x="271" y="809"/>
                  </a:lnTo>
                  <a:lnTo>
                    <a:pt x="270" y="809"/>
                  </a:lnTo>
                  <a:lnTo>
                    <a:pt x="268" y="809"/>
                  </a:lnTo>
                  <a:lnTo>
                    <a:pt x="268" y="807"/>
                  </a:lnTo>
                  <a:lnTo>
                    <a:pt x="266" y="807"/>
                  </a:lnTo>
                  <a:lnTo>
                    <a:pt x="266" y="806"/>
                  </a:lnTo>
                  <a:lnTo>
                    <a:pt x="265" y="806"/>
                  </a:lnTo>
                  <a:lnTo>
                    <a:pt x="265" y="804"/>
                  </a:lnTo>
                  <a:lnTo>
                    <a:pt x="263" y="804"/>
                  </a:lnTo>
                  <a:lnTo>
                    <a:pt x="263" y="802"/>
                  </a:lnTo>
                  <a:lnTo>
                    <a:pt x="261" y="802"/>
                  </a:lnTo>
                  <a:lnTo>
                    <a:pt x="261" y="801"/>
                  </a:lnTo>
                  <a:lnTo>
                    <a:pt x="261" y="799"/>
                  </a:lnTo>
                  <a:lnTo>
                    <a:pt x="261" y="797"/>
                  </a:lnTo>
                  <a:lnTo>
                    <a:pt x="261" y="796"/>
                  </a:lnTo>
                  <a:lnTo>
                    <a:pt x="263" y="796"/>
                  </a:lnTo>
                  <a:lnTo>
                    <a:pt x="263" y="794"/>
                  </a:lnTo>
                  <a:lnTo>
                    <a:pt x="265" y="794"/>
                  </a:lnTo>
                  <a:lnTo>
                    <a:pt x="265" y="792"/>
                  </a:lnTo>
                  <a:lnTo>
                    <a:pt x="265" y="790"/>
                  </a:lnTo>
                  <a:lnTo>
                    <a:pt x="263" y="792"/>
                  </a:lnTo>
                  <a:lnTo>
                    <a:pt x="261" y="792"/>
                  </a:lnTo>
                  <a:lnTo>
                    <a:pt x="260" y="792"/>
                  </a:lnTo>
                  <a:lnTo>
                    <a:pt x="260" y="794"/>
                  </a:lnTo>
                  <a:lnTo>
                    <a:pt x="258" y="794"/>
                  </a:lnTo>
                  <a:lnTo>
                    <a:pt x="258" y="796"/>
                  </a:lnTo>
                  <a:lnTo>
                    <a:pt x="256" y="797"/>
                  </a:lnTo>
                  <a:lnTo>
                    <a:pt x="254" y="799"/>
                  </a:lnTo>
                  <a:lnTo>
                    <a:pt x="254" y="801"/>
                  </a:lnTo>
                  <a:lnTo>
                    <a:pt x="253" y="801"/>
                  </a:lnTo>
                  <a:lnTo>
                    <a:pt x="253" y="802"/>
                  </a:lnTo>
                  <a:lnTo>
                    <a:pt x="251" y="802"/>
                  </a:lnTo>
                  <a:lnTo>
                    <a:pt x="251" y="804"/>
                  </a:lnTo>
                  <a:lnTo>
                    <a:pt x="249" y="804"/>
                  </a:lnTo>
                  <a:lnTo>
                    <a:pt x="249" y="806"/>
                  </a:lnTo>
                  <a:lnTo>
                    <a:pt x="248" y="806"/>
                  </a:lnTo>
                  <a:lnTo>
                    <a:pt x="248" y="807"/>
                  </a:lnTo>
                  <a:lnTo>
                    <a:pt x="246" y="807"/>
                  </a:lnTo>
                  <a:lnTo>
                    <a:pt x="246" y="809"/>
                  </a:lnTo>
                  <a:lnTo>
                    <a:pt x="244" y="809"/>
                  </a:lnTo>
                  <a:lnTo>
                    <a:pt x="244" y="811"/>
                  </a:lnTo>
                  <a:lnTo>
                    <a:pt x="243" y="811"/>
                  </a:lnTo>
                  <a:lnTo>
                    <a:pt x="241" y="811"/>
                  </a:lnTo>
                  <a:lnTo>
                    <a:pt x="241" y="812"/>
                  </a:lnTo>
                  <a:lnTo>
                    <a:pt x="239" y="812"/>
                  </a:lnTo>
                  <a:lnTo>
                    <a:pt x="238" y="812"/>
                  </a:lnTo>
                  <a:lnTo>
                    <a:pt x="236" y="812"/>
                  </a:lnTo>
                  <a:lnTo>
                    <a:pt x="236" y="814"/>
                  </a:lnTo>
                  <a:lnTo>
                    <a:pt x="234" y="814"/>
                  </a:lnTo>
                  <a:lnTo>
                    <a:pt x="233" y="814"/>
                  </a:lnTo>
                  <a:lnTo>
                    <a:pt x="231" y="814"/>
                  </a:lnTo>
                  <a:lnTo>
                    <a:pt x="229" y="814"/>
                  </a:lnTo>
                  <a:lnTo>
                    <a:pt x="228" y="814"/>
                  </a:lnTo>
                  <a:lnTo>
                    <a:pt x="226" y="814"/>
                  </a:lnTo>
                  <a:lnTo>
                    <a:pt x="224" y="814"/>
                  </a:lnTo>
                  <a:lnTo>
                    <a:pt x="223" y="814"/>
                  </a:lnTo>
                  <a:lnTo>
                    <a:pt x="221" y="814"/>
                  </a:lnTo>
                  <a:lnTo>
                    <a:pt x="219" y="814"/>
                  </a:lnTo>
                  <a:lnTo>
                    <a:pt x="217" y="814"/>
                  </a:lnTo>
                  <a:lnTo>
                    <a:pt x="217" y="816"/>
                  </a:lnTo>
                  <a:lnTo>
                    <a:pt x="216" y="816"/>
                  </a:lnTo>
                  <a:lnTo>
                    <a:pt x="214" y="816"/>
                  </a:lnTo>
                  <a:lnTo>
                    <a:pt x="212" y="816"/>
                  </a:lnTo>
                  <a:lnTo>
                    <a:pt x="211" y="816"/>
                  </a:lnTo>
                  <a:lnTo>
                    <a:pt x="209" y="816"/>
                  </a:lnTo>
                  <a:lnTo>
                    <a:pt x="209" y="817"/>
                  </a:lnTo>
                  <a:lnTo>
                    <a:pt x="207" y="817"/>
                  </a:lnTo>
                  <a:lnTo>
                    <a:pt x="207" y="819"/>
                  </a:lnTo>
                  <a:lnTo>
                    <a:pt x="206" y="819"/>
                  </a:lnTo>
                  <a:lnTo>
                    <a:pt x="204" y="819"/>
                  </a:lnTo>
                  <a:lnTo>
                    <a:pt x="204" y="821"/>
                  </a:lnTo>
                  <a:lnTo>
                    <a:pt x="202" y="821"/>
                  </a:lnTo>
                  <a:lnTo>
                    <a:pt x="201" y="821"/>
                  </a:lnTo>
                  <a:lnTo>
                    <a:pt x="201" y="822"/>
                  </a:lnTo>
                  <a:lnTo>
                    <a:pt x="199" y="822"/>
                  </a:lnTo>
                  <a:lnTo>
                    <a:pt x="197" y="822"/>
                  </a:lnTo>
                  <a:lnTo>
                    <a:pt x="196" y="822"/>
                  </a:lnTo>
                  <a:lnTo>
                    <a:pt x="194" y="822"/>
                  </a:lnTo>
                  <a:lnTo>
                    <a:pt x="192" y="824"/>
                  </a:lnTo>
                  <a:lnTo>
                    <a:pt x="191" y="824"/>
                  </a:lnTo>
                  <a:lnTo>
                    <a:pt x="189" y="824"/>
                  </a:lnTo>
                  <a:lnTo>
                    <a:pt x="189" y="826"/>
                  </a:lnTo>
                  <a:lnTo>
                    <a:pt x="187" y="826"/>
                  </a:lnTo>
                  <a:lnTo>
                    <a:pt x="186" y="826"/>
                  </a:lnTo>
                  <a:lnTo>
                    <a:pt x="184" y="828"/>
                  </a:lnTo>
                  <a:lnTo>
                    <a:pt x="182" y="828"/>
                  </a:lnTo>
                  <a:lnTo>
                    <a:pt x="180" y="828"/>
                  </a:lnTo>
                  <a:lnTo>
                    <a:pt x="179" y="829"/>
                  </a:lnTo>
                  <a:lnTo>
                    <a:pt x="177" y="829"/>
                  </a:lnTo>
                  <a:lnTo>
                    <a:pt x="175" y="829"/>
                  </a:lnTo>
                  <a:lnTo>
                    <a:pt x="174" y="829"/>
                  </a:lnTo>
                  <a:lnTo>
                    <a:pt x="172" y="829"/>
                  </a:lnTo>
                  <a:lnTo>
                    <a:pt x="170" y="829"/>
                  </a:lnTo>
                  <a:lnTo>
                    <a:pt x="169" y="828"/>
                  </a:lnTo>
                  <a:lnTo>
                    <a:pt x="167" y="828"/>
                  </a:lnTo>
                  <a:lnTo>
                    <a:pt x="165" y="828"/>
                  </a:lnTo>
                  <a:lnTo>
                    <a:pt x="164" y="828"/>
                  </a:lnTo>
                  <a:lnTo>
                    <a:pt x="164" y="826"/>
                  </a:lnTo>
                  <a:lnTo>
                    <a:pt x="162" y="826"/>
                  </a:lnTo>
                  <a:lnTo>
                    <a:pt x="160" y="826"/>
                  </a:lnTo>
                  <a:lnTo>
                    <a:pt x="159" y="826"/>
                  </a:lnTo>
                  <a:lnTo>
                    <a:pt x="157" y="826"/>
                  </a:lnTo>
                  <a:lnTo>
                    <a:pt x="157" y="824"/>
                  </a:lnTo>
                  <a:lnTo>
                    <a:pt x="155" y="824"/>
                  </a:lnTo>
                  <a:lnTo>
                    <a:pt x="154" y="824"/>
                  </a:lnTo>
                  <a:lnTo>
                    <a:pt x="154" y="826"/>
                  </a:lnTo>
                  <a:lnTo>
                    <a:pt x="152" y="826"/>
                  </a:lnTo>
                  <a:lnTo>
                    <a:pt x="150" y="826"/>
                  </a:lnTo>
                  <a:lnTo>
                    <a:pt x="148" y="826"/>
                  </a:lnTo>
                  <a:lnTo>
                    <a:pt x="148" y="824"/>
                  </a:lnTo>
                  <a:lnTo>
                    <a:pt x="147" y="824"/>
                  </a:lnTo>
                  <a:lnTo>
                    <a:pt x="147" y="826"/>
                  </a:lnTo>
                  <a:lnTo>
                    <a:pt x="145" y="826"/>
                  </a:lnTo>
                  <a:lnTo>
                    <a:pt x="143" y="826"/>
                  </a:lnTo>
                  <a:lnTo>
                    <a:pt x="142" y="826"/>
                  </a:lnTo>
                  <a:lnTo>
                    <a:pt x="142" y="828"/>
                  </a:lnTo>
                  <a:lnTo>
                    <a:pt x="140" y="828"/>
                  </a:lnTo>
                  <a:lnTo>
                    <a:pt x="140" y="829"/>
                  </a:lnTo>
                  <a:lnTo>
                    <a:pt x="140" y="831"/>
                  </a:lnTo>
                  <a:lnTo>
                    <a:pt x="142" y="831"/>
                  </a:lnTo>
                  <a:lnTo>
                    <a:pt x="142" y="833"/>
                  </a:lnTo>
                  <a:lnTo>
                    <a:pt x="142" y="834"/>
                  </a:lnTo>
                  <a:lnTo>
                    <a:pt x="143" y="834"/>
                  </a:lnTo>
                  <a:lnTo>
                    <a:pt x="143" y="836"/>
                  </a:lnTo>
                  <a:lnTo>
                    <a:pt x="145" y="836"/>
                  </a:lnTo>
                  <a:lnTo>
                    <a:pt x="145" y="838"/>
                  </a:lnTo>
                  <a:lnTo>
                    <a:pt x="145" y="839"/>
                  </a:lnTo>
                  <a:lnTo>
                    <a:pt x="143" y="839"/>
                  </a:lnTo>
                  <a:lnTo>
                    <a:pt x="143" y="841"/>
                  </a:lnTo>
                  <a:lnTo>
                    <a:pt x="143" y="843"/>
                  </a:lnTo>
                  <a:lnTo>
                    <a:pt x="143" y="844"/>
                  </a:lnTo>
                  <a:lnTo>
                    <a:pt x="143" y="846"/>
                  </a:lnTo>
                  <a:lnTo>
                    <a:pt x="142" y="846"/>
                  </a:lnTo>
                  <a:lnTo>
                    <a:pt x="142" y="848"/>
                  </a:lnTo>
                  <a:lnTo>
                    <a:pt x="142" y="849"/>
                  </a:lnTo>
                  <a:lnTo>
                    <a:pt x="142" y="851"/>
                  </a:lnTo>
                  <a:lnTo>
                    <a:pt x="142" y="853"/>
                  </a:lnTo>
                  <a:lnTo>
                    <a:pt x="143" y="853"/>
                  </a:lnTo>
                  <a:lnTo>
                    <a:pt x="143" y="854"/>
                  </a:lnTo>
                  <a:lnTo>
                    <a:pt x="143" y="856"/>
                  </a:lnTo>
                  <a:lnTo>
                    <a:pt x="145" y="856"/>
                  </a:lnTo>
                  <a:lnTo>
                    <a:pt x="145" y="858"/>
                  </a:lnTo>
                  <a:lnTo>
                    <a:pt x="145" y="859"/>
                  </a:lnTo>
                  <a:lnTo>
                    <a:pt x="145" y="861"/>
                  </a:lnTo>
                  <a:lnTo>
                    <a:pt x="147" y="861"/>
                  </a:lnTo>
                  <a:lnTo>
                    <a:pt x="147" y="863"/>
                  </a:lnTo>
                  <a:lnTo>
                    <a:pt x="148" y="863"/>
                  </a:lnTo>
                  <a:lnTo>
                    <a:pt x="148" y="865"/>
                  </a:lnTo>
                  <a:lnTo>
                    <a:pt x="148" y="866"/>
                  </a:lnTo>
                  <a:lnTo>
                    <a:pt x="150" y="868"/>
                  </a:lnTo>
                  <a:lnTo>
                    <a:pt x="150" y="870"/>
                  </a:lnTo>
                  <a:lnTo>
                    <a:pt x="150" y="871"/>
                  </a:lnTo>
                  <a:lnTo>
                    <a:pt x="150" y="873"/>
                  </a:lnTo>
                  <a:lnTo>
                    <a:pt x="148" y="873"/>
                  </a:lnTo>
                  <a:lnTo>
                    <a:pt x="148" y="875"/>
                  </a:lnTo>
                  <a:lnTo>
                    <a:pt x="147" y="876"/>
                  </a:lnTo>
                  <a:lnTo>
                    <a:pt x="147" y="878"/>
                  </a:lnTo>
                  <a:lnTo>
                    <a:pt x="147" y="880"/>
                  </a:lnTo>
                  <a:lnTo>
                    <a:pt x="147" y="881"/>
                  </a:lnTo>
                  <a:lnTo>
                    <a:pt x="148" y="881"/>
                  </a:lnTo>
                  <a:lnTo>
                    <a:pt x="148" y="883"/>
                  </a:lnTo>
                  <a:lnTo>
                    <a:pt x="148" y="885"/>
                  </a:lnTo>
                  <a:lnTo>
                    <a:pt x="150" y="885"/>
                  </a:lnTo>
                  <a:lnTo>
                    <a:pt x="150" y="886"/>
                  </a:lnTo>
                  <a:lnTo>
                    <a:pt x="152" y="886"/>
                  </a:lnTo>
                  <a:lnTo>
                    <a:pt x="152" y="888"/>
                  </a:lnTo>
                  <a:lnTo>
                    <a:pt x="154" y="888"/>
                  </a:lnTo>
                  <a:lnTo>
                    <a:pt x="154" y="890"/>
                  </a:lnTo>
                  <a:lnTo>
                    <a:pt x="155" y="890"/>
                  </a:lnTo>
                  <a:lnTo>
                    <a:pt x="155" y="891"/>
                  </a:lnTo>
                  <a:lnTo>
                    <a:pt x="157" y="891"/>
                  </a:lnTo>
                  <a:lnTo>
                    <a:pt x="157" y="893"/>
                  </a:lnTo>
                  <a:lnTo>
                    <a:pt x="155" y="893"/>
                  </a:lnTo>
                  <a:lnTo>
                    <a:pt x="154" y="895"/>
                  </a:lnTo>
                  <a:lnTo>
                    <a:pt x="154" y="897"/>
                  </a:lnTo>
                  <a:lnTo>
                    <a:pt x="152" y="897"/>
                  </a:lnTo>
                  <a:lnTo>
                    <a:pt x="152" y="898"/>
                  </a:lnTo>
                  <a:lnTo>
                    <a:pt x="152" y="900"/>
                  </a:lnTo>
                  <a:lnTo>
                    <a:pt x="150" y="900"/>
                  </a:lnTo>
                  <a:lnTo>
                    <a:pt x="150" y="902"/>
                  </a:lnTo>
                  <a:lnTo>
                    <a:pt x="150" y="903"/>
                  </a:lnTo>
                  <a:lnTo>
                    <a:pt x="148" y="903"/>
                  </a:lnTo>
                  <a:lnTo>
                    <a:pt x="150" y="905"/>
                  </a:lnTo>
                  <a:lnTo>
                    <a:pt x="150" y="907"/>
                  </a:lnTo>
                  <a:lnTo>
                    <a:pt x="150" y="908"/>
                  </a:lnTo>
                  <a:lnTo>
                    <a:pt x="150" y="910"/>
                  </a:lnTo>
                  <a:lnTo>
                    <a:pt x="150" y="912"/>
                  </a:lnTo>
                  <a:lnTo>
                    <a:pt x="152" y="912"/>
                  </a:lnTo>
                  <a:lnTo>
                    <a:pt x="152" y="913"/>
                  </a:lnTo>
                  <a:lnTo>
                    <a:pt x="152" y="915"/>
                  </a:lnTo>
                  <a:lnTo>
                    <a:pt x="152" y="917"/>
                  </a:lnTo>
                  <a:lnTo>
                    <a:pt x="154" y="917"/>
                  </a:lnTo>
                  <a:lnTo>
                    <a:pt x="154" y="918"/>
                  </a:lnTo>
                  <a:lnTo>
                    <a:pt x="154" y="920"/>
                  </a:lnTo>
                  <a:lnTo>
                    <a:pt x="154" y="922"/>
                  </a:lnTo>
                  <a:lnTo>
                    <a:pt x="154" y="923"/>
                  </a:lnTo>
                  <a:lnTo>
                    <a:pt x="154" y="925"/>
                  </a:lnTo>
                  <a:lnTo>
                    <a:pt x="154" y="927"/>
                  </a:lnTo>
                  <a:lnTo>
                    <a:pt x="152" y="927"/>
                  </a:lnTo>
                  <a:lnTo>
                    <a:pt x="152" y="928"/>
                  </a:lnTo>
                  <a:lnTo>
                    <a:pt x="150" y="928"/>
                  </a:lnTo>
                  <a:lnTo>
                    <a:pt x="148" y="928"/>
                  </a:lnTo>
                  <a:lnTo>
                    <a:pt x="148" y="927"/>
                  </a:lnTo>
                  <a:lnTo>
                    <a:pt x="147" y="927"/>
                  </a:lnTo>
                  <a:lnTo>
                    <a:pt x="145" y="925"/>
                  </a:lnTo>
                  <a:lnTo>
                    <a:pt x="145" y="923"/>
                  </a:lnTo>
                  <a:lnTo>
                    <a:pt x="145" y="922"/>
                  </a:lnTo>
                  <a:lnTo>
                    <a:pt x="145" y="920"/>
                  </a:lnTo>
                  <a:lnTo>
                    <a:pt x="143" y="920"/>
                  </a:lnTo>
                  <a:lnTo>
                    <a:pt x="143" y="918"/>
                  </a:lnTo>
                  <a:lnTo>
                    <a:pt x="142" y="918"/>
                  </a:lnTo>
                  <a:lnTo>
                    <a:pt x="142" y="917"/>
                  </a:lnTo>
                  <a:lnTo>
                    <a:pt x="140" y="917"/>
                  </a:lnTo>
                  <a:lnTo>
                    <a:pt x="140" y="915"/>
                  </a:lnTo>
                  <a:lnTo>
                    <a:pt x="140" y="913"/>
                  </a:lnTo>
                  <a:lnTo>
                    <a:pt x="138" y="912"/>
                  </a:lnTo>
                  <a:lnTo>
                    <a:pt x="138" y="910"/>
                  </a:lnTo>
                  <a:lnTo>
                    <a:pt x="138" y="908"/>
                  </a:lnTo>
                  <a:lnTo>
                    <a:pt x="137" y="908"/>
                  </a:lnTo>
                  <a:lnTo>
                    <a:pt x="137" y="907"/>
                  </a:lnTo>
                  <a:lnTo>
                    <a:pt x="135" y="907"/>
                  </a:lnTo>
                  <a:lnTo>
                    <a:pt x="133" y="905"/>
                  </a:lnTo>
                  <a:lnTo>
                    <a:pt x="132" y="905"/>
                  </a:lnTo>
                  <a:lnTo>
                    <a:pt x="132" y="903"/>
                  </a:lnTo>
                  <a:lnTo>
                    <a:pt x="132" y="902"/>
                  </a:lnTo>
                  <a:lnTo>
                    <a:pt x="130" y="902"/>
                  </a:lnTo>
                  <a:lnTo>
                    <a:pt x="130" y="900"/>
                  </a:lnTo>
                  <a:lnTo>
                    <a:pt x="130" y="898"/>
                  </a:lnTo>
                  <a:lnTo>
                    <a:pt x="128" y="898"/>
                  </a:lnTo>
                  <a:lnTo>
                    <a:pt x="128" y="897"/>
                  </a:lnTo>
                  <a:lnTo>
                    <a:pt x="128" y="895"/>
                  </a:lnTo>
                  <a:lnTo>
                    <a:pt x="127" y="895"/>
                  </a:lnTo>
                  <a:lnTo>
                    <a:pt x="127" y="893"/>
                  </a:lnTo>
                  <a:lnTo>
                    <a:pt x="127" y="891"/>
                  </a:lnTo>
                  <a:lnTo>
                    <a:pt x="125" y="891"/>
                  </a:lnTo>
                  <a:lnTo>
                    <a:pt x="125" y="890"/>
                  </a:lnTo>
                  <a:lnTo>
                    <a:pt x="125" y="888"/>
                  </a:lnTo>
                  <a:lnTo>
                    <a:pt x="123" y="888"/>
                  </a:lnTo>
                  <a:lnTo>
                    <a:pt x="122" y="888"/>
                  </a:lnTo>
                  <a:lnTo>
                    <a:pt x="122" y="886"/>
                  </a:lnTo>
                  <a:lnTo>
                    <a:pt x="120" y="886"/>
                  </a:lnTo>
                  <a:lnTo>
                    <a:pt x="118" y="886"/>
                  </a:lnTo>
                  <a:lnTo>
                    <a:pt x="117" y="886"/>
                  </a:lnTo>
                  <a:lnTo>
                    <a:pt x="115" y="886"/>
                  </a:lnTo>
                  <a:lnTo>
                    <a:pt x="115" y="888"/>
                  </a:lnTo>
                  <a:lnTo>
                    <a:pt x="113" y="888"/>
                  </a:lnTo>
                  <a:lnTo>
                    <a:pt x="111" y="888"/>
                  </a:lnTo>
                  <a:lnTo>
                    <a:pt x="111" y="886"/>
                  </a:lnTo>
                  <a:lnTo>
                    <a:pt x="110" y="886"/>
                  </a:lnTo>
                  <a:lnTo>
                    <a:pt x="110" y="885"/>
                  </a:lnTo>
                  <a:lnTo>
                    <a:pt x="108" y="885"/>
                  </a:lnTo>
                  <a:lnTo>
                    <a:pt x="108" y="883"/>
                  </a:lnTo>
                  <a:lnTo>
                    <a:pt x="106" y="883"/>
                  </a:lnTo>
                  <a:lnTo>
                    <a:pt x="105" y="883"/>
                  </a:lnTo>
                  <a:lnTo>
                    <a:pt x="105" y="881"/>
                  </a:lnTo>
                  <a:lnTo>
                    <a:pt x="103" y="881"/>
                  </a:lnTo>
                  <a:lnTo>
                    <a:pt x="103" y="880"/>
                  </a:lnTo>
                  <a:lnTo>
                    <a:pt x="101" y="880"/>
                  </a:lnTo>
                  <a:lnTo>
                    <a:pt x="101" y="878"/>
                  </a:lnTo>
                  <a:lnTo>
                    <a:pt x="100" y="878"/>
                  </a:lnTo>
                  <a:lnTo>
                    <a:pt x="98" y="878"/>
                  </a:lnTo>
                  <a:lnTo>
                    <a:pt x="96" y="878"/>
                  </a:lnTo>
                  <a:lnTo>
                    <a:pt x="95" y="878"/>
                  </a:lnTo>
                  <a:lnTo>
                    <a:pt x="95" y="876"/>
                  </a:lnTo>
                  <a:lnTo>
                    <a:pt x="93" y="876"/>
                  </a:lnTo>
                  <a:lnTo>
                    <a:pt x="93" y="878"/>
                  </a:lnTo>
                  <a:lnTo>
                    <a:pt x="93" y="876"/>
                  </a:lnTo>
                  <a:lnTo>
                    <a:pt x="91" y="876"/>
                  </a:lnTo>
                  <a:lnTo>
                    <a:pt x="91" y="875"/>
                  </a:lnTo>
                  <a:lnTo>
                    <a:pt x="90" y="875"/>
                  </a:lnTo>
                  <a:lnTo>
                    <a:pt x="90" y="876"/>
                  </a:lnTo>
                  <a:lnTo>
                    <a:pt x="88" y="876"/>
                  </a:lnTo>
                  <a:lnTo>
                    <a:pt x="88" y="875"/>
                  </a:lnTo>
                  <a:lnTo>
                    <a:pt x="86" y="875"/>
                  </a:lnTo>
                  <a:lnTo>
                    <a:pt x="85" y="875"/>
                  </a:lnTo>
                  <a:lnTo>
                    <a:pt x="83" y="875"/>
                  </a:lnTo>
                  <a:lnTo>
                    <a:pt x="81" y="873"/>
                  </a:lnTo>
                  <a:lnTo>
                    <a:pt x="81" y="871"/>
                  </a:lnTo>
                  <a:lnTo>
                    <a:pt x="80" y="871"/>
                  </a:lnTo>
                  <a:lnTo>
                    <a:pt x="80" y="873"/>
                  </a:lnTo>
                  <a:lnTo>
                    <a:pt x="80" y="871"/>
                  </a:lnTo>
                  <a:lnTo>
                    <a:pt x="78" y="871"/>
                  </a:lnTo>
                  <a:lnTo>
                    <a:pt x="76" y="871"/>
                  </a:lnTo>
                  <a:lnTo>
                    <a:pt x="78" y="871"/>
                  </a:lnTo>
                  <a:lnTo>
                    <a:pt x="78" y="873"/>
                  </a:lnTo>
                  <a:lnTo>
                    <a:pt x="76" y="873"/>
                  </a:lnTo>
                  <a:lnTo>
                    <a:pt x="74" y="873"/>
                  </a:lnTo>
                  <a:lnTo>
                    <a:pt x="74" y="875"/>
                  </a:lnTo>
                  <a:lnTo>
                    <a:pt x="73" y="875"/>
                  </a:lnTo>
                  <a:lnTo>
                    <a:pt x="71" y="875"/>
                  </a:lnTo>
                  <a:lnTo>
                    <a:pt x="69" y="873"/>
                  </a:lnTo>
                  <a:lnTo>
                    <a:pt x="68" y="873"/>
                  </a:lnTo>
                  <a:lnTo>
                    <a:pt x="68" y="871"/>
                  </a:lnTo>
                  <a:lnTo>
                    <a:pt x="66" y="871"/>
                  </a:lnTo>
                  <a:lnTo>
                    <a:pt x="66" y="870"/>
                  </a:lnTo>
                  <a:lnTo>
                    <a:pt x="64" y="870"/>
                  </a:lnTo>
                  <a:lnTo>
                    <a:pt x="64" y="868"/>
                  </a:lnTo>
                  <a:lnTo>
                    <a:pt x="63" y="868"/>
                  </a:lnTo>
                  <a:lnTo>
                    <a:pt x="63" y="866"/>
                  </a:lnTo>
                  <a:lnTo>
                    <a:pt x="61" y="865"/>
                  </a:lnTo>
                  <a:lnTo>
                    <a:pt x="59" y="865"/>
                  </a:lnTo>
                  <a:lnTo>
                    <a:pt x="59" y="863"/>
                  </a:lnTo>
                  <a:lnTo>
                    <a:pt x="58" y="863"/>
                  </a:lnTo>
                  <a:lnTo>
                    <a:pt x="56" y="861"/>
                  </a:lnTo>
                  <a:lnTo>
                    <a:pt x="56" y="859"/>
                  </a:lnTo>
                  <a:lnTo>
                    <a:pt x="54" y="859"/>
                  </a:lnTo>
                  <a:lnTo>
                    <a:pt x="54" y="858"/>
                  </a:lnTo>
                  <a:lnTo>
                    <a:pt x="54" y="856"/>
                  </a:lnTo>
                  <a:lnTo>
                    <a:pt x="54" y="854"/>
                  </a:lnTo>
                  <a:lnTo>
                    <a:pt x="53" y="854"/>
                  </a:lnTo>
                  <a:lnTo>
                    <a:pt x="53" y="853"/>
                  </a:lnTo>
                  <a:lnTo>
                    <a:pt x="51" y="853"/>
                  </a:lnTo>
                  <a:lnTo>
                    <a:pt x="51" y="851"/>
                  </a:lnTo>
                  <a:lnTo>
                    <a:pt x="51" y="849"/>
                  </a:lnTo>
                  <a:lnTo>
                    <a:pt x="51" y="848"/>
                  </a:lnTo>
                  <a:lnTo>
                    <a:pt x="51" y="846"/>
                  </a:lnTo>
                  <a:lnTo>
                    <a:pt x="51" y="844"/>
                  </a:lnTo>
                  <a:lnTo>
                    <a:pt x="49" y="844"/>
                  </a:lnTo>
                  <a:lnTo>
                    <a:pt x="49" y="843"/>
                  </a:lnTo>
                  <a:lnTo>
                    <a:pt x="48" y="843"/>
                  </a:lnTo>
                  <a:lnTo>
                    <a:pt x="48" y="841"/>
                  </a:lnTo>
                  <a:lnTo>
                    <a:pt x="48" y="843"/>
                  </a:lnTo>
                  <a:lnTo>
                    <a:pt x="46" y="841"/>
                  </a:lnTo>
                  <a:lnTo>
                    <a:pt x="46" y="839"/>
                  </a:lnTo>
                  <a:lnTo>
                    <a:pt x="44" y="839"/>
                  </a:lnTo>
                  <a:lnTo>
                    <a:pt x="44" y="838"/>
                  </a:lnTo>
                  <a:lnTo>
                    <a:pt x="43" y="838"/>
                  </a:lnTo>
                  <a:lnTo>
                    <a:pt x="43" y="836"/>
                  </a:lnTo>
                  <a:lnTo>
                    <a:pt x="41" y="836"/>
                  </a:lnTo>
                  <a:lnTo>
                    <a:pt x="39" y="836"/>
                  </a:lnTo>
                  <a:lnTo>
                    <a:pt x="37" y="834"/>
                  </a:lnTo>
                  <a:lnTo>
                    <a:pt x="37" y="833"/>
                  </a:lnTo>
                  <a:lnTo>
                    <a:pt x="36" y="833"/>
                  </a:lnTo>
                  <a:lnTo>
                    <a:pt x="36" y="831"/>
                  </a:lnTo>
                  <a:lnTo>
                    <a:pt x="34" y="829"/>
                  </a:lnTo>
                  <a:lnTo>
                    <a:pt x="34" y="828"/>
                  </a:lnTo>
                  <a:lnTo>
                    <a:pt x="32" y="829"/>
                  </a:lnTo>
                  <a:lnTo>
                    <a:pt x="32" y="828"/>
                  </a:lnTo>
                  <a:lnTo>
                    <a:pt x="31" y="828"/>
                  </a:lnTo>
                  <a:lnTo>
                    <a:pt x="29" y="828"/>
                  </a:lnTo>
                  <a:lnTo>
                    <a:pt x="29" y="826"/>
                  </a:lnTo>
                  <a:lnTo>
                    <a:pt x="29" y="824"/>
                  </a:lnTo>
                  <a:lnTo>
                    <a:pt x="27" y="822"/>
                  </a:lnTo>
                  <a:lnTo>
                    <a:pt x="27" y="824"/>
                  </a:lnTo>
                  <a:lnTo>
                    <a:pt x="27" y="822"/>
                  </a:lnTo>
                  <a:lnTo>
                    <a:pt x="26" y="822"/>
                  </a:lnTo>
                  <a:lnTo>
                    <a:pt x="26" y="821"/>
                  </a:lnTo>
                  <a:lnTo>
                    <a:pt x="24" y="821"/>
                  </a:lnTo>
                  <a:lnTo>
                    <a:pt x="24" y="819"/>
                  </a:lnTo>
                  <a:lnTo>
                    <a:pt x="24" y="817"/>
                  </a:lnTo>
                  <a:lnTo>
                    <a:pt x="24" y="816"/>
                  </a:lnTo>
                  <a:lnTo>
                    <a:pt x="22" y="816"/>
                  </a:lnTo>
                  <a:lnTo>
                    <a:pt x="22" y="814"/>
                  </a:lnTo>
                  <a:lnTo>
                    <a:pt x="24" y="814"/>
                  </a:lnTo>
                  <a:lnTo>
                    <a:pt x="24" y="812"/>
                  </a:lnTo>
                  <a:lnTo>
                    <a:pt x="26" y="811"/>
                  </a:lnTo>
                  <a:lnTo>
                    <a:pt x="24" y="811"/>
                  </a:lnTo>
                  <a:lnTo>
                    <a:pt x="24" y="809"/>
                  </a:lnTo>
                  <a:lnTo>
                    <a:pt x="24" y="807"/>
                  </a:lnTo>
                  <a:lnTo>
                    <a:pt x="22" y="807"/>
                  </a:lnTo>
                  <a:lnTo>
                    <a:pt x="22" y="806"/>
                  </a:lnTo>
                  <a:lnTo>
                    <a:pt x="22" y="804"/>
                  </a:lnTo>
                  <a:lnTo>
                    <a:pt x="22" y="802"/>
                  </a:lnTo>
                  <a:lnTo>
                    <a:pt x="21" y="802"/>
                  </a:lnTo>
                  <a:lnTo>
                    <a:pt x="21" y="801"/>
                  </a:lnTo>
                  <a:lnTo>
                    <a:pt x="21" y="799"/>
                  </a:lnTo>
                  <a:lnTo>
                    <a:pt x="19" y="799"/>
                  </a:lnTo>
                  <a:lnTo>
                    <a:pt x="19" y="797"/>
                  </a:lnTo>
                  <a:lnTo>
                    <a:pt x="19" y="796"/>
                  </a:lnTo>
                  <a:lnTo>
                    <a:pt x="17" y="796"/>
                  </a:lnTo>
                  <a:lnTo>
                    <a:pt x="16" y="796"/>
                  </a:lnTo>
                  <a:lnTo>
                    <a:pt x="14" y="797"/>
                  </a:lnTo>
                  <a:lnTo>
                    <a:pt x="12" y="797"/>
                  </a:lnTo>
                  <a:lnTo>
                    <a:pt x="0" y="794"/>
                  </a:lnTo>
                  <a:lnTo>
                    <a:pt x="0" y="784"/>
                  </a:lnTo>
                  <a:lnTo>
                    <a:pt x="0" y="782"/>
                  </a:lnTo>
                  <a:lnTo>
                    <a:pt x="0" y="780"/>
                  </a:lnTo>
                  <a:lnTo>
                    <a:pt x="0" y="767"/>
                  </a:lnTo>
                  <a:lnTo>
                    <a:pt x="0" y="762"/>
                  </a:lnTo>
                  <a:lnTo>
                    <a:pt x="0" y="755"/>
                  </a:lnTo>
                  <a:lnTo>
                    <a:pt x="0" y="753"/>
                  </a:lnTo>
                  <a:lnTo>
                    <a:pt x="0" y="750"/>
                  </a:lnTo>
                  <a:lnTo>
                    <a:pt x="0" y="740"/>
                  </a:lnTo>
                  <a:lnTo>
                    <a:pt x="0" y="738"/>
                  </a:lnTo>
                  <a:lnTo>
                    <a:pt x="0" y="735"/>
                  </a:lnTo>
                  <a:lnTo>
                    <a:pt x="2" y="733"/>
                  </a:lnTo>
                  <a:lnTo>
                    <a:pt x="2" y="722"/>
                  </a:lnTo>
                  <a:lnTo>
                    <a:pt x="6" y="718"/>
                  </a:lnTo>
                  <a:lnTo>
                    <a:pt x="6" y="716"/>
                  </a:lnTo>
                  <a:lnTo>
                    <a:pt x="7" y="715"/>
                  </a:lnTo>
                  <a:lnTo>
                    <a:pt x="7" y="713"/>
                  </a:lnTo>
                  <a:lnTo>
                    <a:pt x="7" y="710"/>
                  </a:lnTo>
                  <a:lnTo>
                    <a:pt x="9" y="710"/>
                  </a:lnTo>
                  <a:lnTo>
                    <a:pt x="9" y="706"/>
                  </a:lnTo>
                  <a:lnTo>
                    <a:pt x="9" y="705"/>
                  </a:lnTo>
                  <a:lnTo>
                    <a:pt x="11" y="703"/>
                  </a:lnTo>
                  <a:lnTo>
                    <a:pt x="11" y="700"/>
                  </a:lnTo>
                  <a:lnTo>
                    <a:pt x="12" y="700"/>
                  </a:lnTo>
                  <a:lnTo>
                    <a:pt x="12" y="698"/>
                  </a:lnTo>
                  <a:lnTo>
                    <a:pt x="12" y="695"/>
                  </a:lnTo>
                  <a:lnTo>
                    <a:pt x="14" y="693"/>
                  </a:lnTo>
                  <a:lnTo>
                    <a:pt x="14" y="690"/>
                  </a:lnTo>
                  <a:lnTo>
                    <a:pt x="14" y="684"/>
                  </a:lnTo>
                  <a:lnTo>
                    <a:pt x="14" y="678"/>
                  </a:lnTo>
                  <a:lnTo>
                    <a:pt x="16" y="678"/>
                  </a:lnTo>
                  <a:lnTo>
                    <a:pt x="16" y="671"/>
                  </a:lnTo>
                  <a:lnTo>
                    <a:pt x="14" y="671"/>
                  </a:lnTo>
                  <a:lnTo>
                    <a:pt x="14" y="664"/>
                  </a:lnTo>
                  <a:lnTo>
                    <a:pt x="16" y="664"/>
                  </a:lnTo>
                  <a:lnTo>
                    <a:pt x="16" y="663"/>
                  </a:lnTo>
                  <a:lnTo>
                    <a:pt x="14" y="663"/>
                  </a:lnTo>
                  <a:lnTo>
                    <a:pt x="14" y="661"/>
                  </a:lnTo>
                  <a:lnTo>
                    <a:pt x="16" y="661"/>
                  </a:lnTo>
                  <a:lnTo>
                    <a:pt x="16" y="659"/>
                  </a:lnTo>
                  <a:lnTo>
                    <a:pt x="14" y="658"/>
                  </a:lnTo>
                  <a:lnTo>
                    <a:pt x="16" y="656"/>
                  </a:lnTo>
                  <a:lnTo>
                    <a:pt x="16" y="654"/>
                  </a:lnTo>
                  <a:lnTo>
                    <a:pt x="14" y="654"/>
                  </a:lnTo>
                  <a:lnTo>
                    <a:pt x="14" y="653"/>
                  </a:lnTo>
                  <a:lnTo>
                    <a:pt x="14" y="646"/>
                  </a:lnTo>
                  <a:lnTo>
                    <a:pt x="14" y="641"/>
                  </a:lnTo>
                  <a:lnTo>
                    <a:pt x="14" y="639"/>
                  </a:lnTo>
                  <a:lnTo>
                    <a:pt x="14" y="634"/>
                  </a:lnTo>
                  <a:lnTo>
                    <a:pt x="14" y="632"/>
                  </a:lnTo>
                  <a:lnTo>
                    <a:pt x="16" y="629"/>
                  </a:lnTo>
                  <a:lnTo>
                    <a:pt x="19" y="629"/>
                  </a:lnTo>
                  <a:lnTo>
                    <a:pt x="21" y="629"/>
                  </a:lnTo>
                  <a:lnTo>
                    <a:pt x="21" y="627"/>
                  </a:lnTo>
                  <a:lnTo>
                    <a:pt x="22" y="627"/>
                  </a:lnTo>
                  <a:lnTo>
                    <a:pt x="22" y="622"/>
                  </a:lnTo>
                  <a:lnTo>
                    <a:pt x="24" y="621"/>
                  </a:lnTo>
                  <a:lnTo>
                    <a:pt x="24" y="619"/>
                  </a:lnTo>
                  <a:lnTo>
                    <a:pt x="24" y="617"/>
                  </a:lnTo>
                  <a:lnTo>
                    <a:pt x="26" y="615"/>
                  </a:lnTo>
                  <a:lnTo>
                    <a:pt x="26" y="614"/>
                  </a:lnTo>
                  <a:lnTo>
                    <a:pt x="26" y="612"/>
                  </a:lnTo>
                  <a:lnTo>
                    <a:pt x="26" y="610"/>
                  </a:lnTo>
                  <a:lnTo>
                    <a:pt x="26" y="609"/>
                  </a:lnTo>
                  <a:lnTo>
                    <a:pt x="26" y="607"/>
                  </a:lnTo>
                  <a:lnTo>
                    <a:pt x="27" y="607"/>
                  </a:lnTo>
                  <a:lnTo>
                    <a:pt x="27" y="604"/>
                  </a:lnTo>
                  <a:lnTo>
                    <a:pt x="27" y="602"/>
                  </a:lnTo>
                  <a:lnTo>
                    <a:pt x="27" y="595"/>
                  </a:lnTo>
                  <a:lnTo>
                    <a:pt x="27" y="594"/>
                  </a:lnTo>
                  <a:lnTo>
                    <a:pt x="27" y="590"/>
                  </a:lnTo>
                  <a:lnTo>
                    <a:pt x="27" y="585"/>
                  </a:lnTo>
                  <a:lnTo>
                    <a:pt x="26" y="585"/>
                  </a:lnTo>
                  <a:lnTo>
                    <a:pt x="26" y="580"/>
                  </a:lnTo>
                  <a:lnTo>
                    <a:pt x="26" y="578"/>
                  </a:lnTo>
                  <a:lnTo>
                    <a:pt x="26" y="575"/>
                  </a:lnTo>
                  <a:lnTo>
                    <a:pt x="26" y="572"/>
                  </a:lnTo>
                  <a:lnTo>
                    <a:pt x="24" y="568"/>
                  </a:lnTo>
                  <a:lnTo>
                    <a:pt x="24" y="563"/>
                  </a:lnTo>
                  <a:lnTo>
                    <a:pt x="22" y="563"/>
                  </a:lnTo>
                  <a:lnTo>
                    <a:pt x="22" y="562"/>
                  </a:lnTo>
                  <a:lnTo>
                    <a:pt x="22" y="560"/>
                  </a:lnTo>
                  <a:lnTo>
                    <a:pt x="22" y="557"/>
                  </a:lnTo>
                  <a:lnTo>
                    <a:pt x="21" y="553"/>
                  </a:lnTo>
                  <a:lnTo>
                    <a:pt x="21" y="552"/>
                  </a:lnTo>
                  <a:lnTo>
                    <a:pt x="21" y="550"/>
                  </a:lnTo>
                  <a:lnTo>
                    <a:pt x="21" y="548"/>
                  </a:lnTo>
                  <a:lnTo>
                    <a:pt x="19" y="546"/>
                  </a:lnTo>
                  <a:lnTo>
                    <a:pt x="19" y="545"/>
                  </a:lnTo>
                  <a:lnTo>
                    <a:pt x="19" y="543"/>
                  </a:lnTo>
                  <a:lnTo>
                    <a:pt x="19" y="541"/>
                  </a:lnTo>
                  <a:lnTo>
                    <a:pt x="17" y="541"/>
                  </a:lnTo>
                  <a:lnTo>
                    <a:pt x="17" y="540"/>
                  </a:lnTo>
                  <a:lnTo>
                    <a:pt x="17" y="538"/>
                  </a:lnTo>
                  <a:lnTo>
                    <a:pt x="17" y="536"/>
                  </a:lnTo>
                  <a:lnTo>
                    <a:pt x="17" y="533"/>
                  </a:lnTo>
                  <a:lnTo>
                    <a:pt x="17" y="530"/>
                  </a:lnTo>
                  <a:lnTo>
                    <a:pt x="17" y="526"/>
                  </a:lnTo>
                  <a:lnTo>
                    <a:pt x="14" y="523"/>
                  </a:lnTo>
                  <a:lnTo>
                    <a:pt x="14" y="521"/>
                  </a:lnTo>
                  <a:lnTo>
                    <a:pt x="14" y="518"/>
                  </a:lnTo>
                  <a:lnTo>
                    <a:pt x="14" y="515"/>
                  </a:lnTo>
                  <a:lnTo>
                    <a:pt x="12" y="515"/>
                  </a:lnTo>
                  <a:lnTo>
                    <a:pt x="12" y="509"/>
                  </a:lnTo>
                  <a:lnTo>
                    <a:pt x="12" y="508"/>
                  </a:lnTo>
                  <a:lnTo>
                    <a:pt x="11" y="508"/>
                  </a:lnTo>
                  <a:lnTo>
                    <a:pt x="11" y="506"/>
                  </a:lnTo>
                  <a:lnTo>
                    <a:pt x="11" y="504"/>
                  </a:lnTo>
                  <a:lnTo>
                    <a:pt x="11" y="503"/>
                  </a:lnTo>
                  <a:lnTo>
                    <a:pt x="11" y="494"/>
                  </a:lnTo>
                  <a:lnTo>
                    <a:pt x="9" y="494"/>
                  </a:lnTo>
                  <a:lnTo>
                    <a:pt x="9" y="493"/>
                  </a:lnTo>
                  <a:lnTo>
                    <a:pt x="9" y="491"/>
                  </a:lnTo>
                  <a:lnTo>
                    <a:pt x="9" y="488"/>
                  </a:lnTo>
                  <a:lnTo>
                    <a:pt x="9" y="486"/>
                  </a:lnTo>
                  <a:lnTo>
                    <a:pt x="9" y="481"/>
                  </a:lnTo>
                  <a:lnTo>
                    <a:pt x="9" y="477"/>
                  </a:lnTo>
                  <a:lnTo>
                    <a:pt x="9" y="476"/>
                  </a:lnTo>
                  <a:lnTo>
                    <a:pt x="9" y="472"/>
                  </a:lnTo>
                  <a:lnTo>
                    <a:pt x="9" y="471"/>
                  </a:lnTo>
                  <a:lnTo>
                    <a:pt x="9" y="469"/>
                  </a:lnTo>
                  <a:lnTo>
                    <a:pt x="7" y="466"/>
                  </a:lnTo>
                  <a:lnTo>
                    <a:pt x="7" y="461"/>
                  </a:lnTo>
                  <a:lnTo>
                    <a:pt x="6" y="459"/>
                  </a:lnTo>
                  <a:lnTo>
                    <a:pt x="6" y="457"/>
                  </a:lnTo>
                  <a:lnTo>
                    <a:pt x="6" y="452"/>
                  </a:lnTo>
                  <a:lnTo>
                    <a:pt x="6" y="451"/>
                  </a:lnTo>
                  <a:lnTo>
                    <a:pt x="6" y="449"/>
                  </a:lnTo>
                  <a:lnTo>
                    <a:pt x="4" y="449"/>
                  </a:lnTo>
                  <a:lnTo>
                    <a:pt x="4" y="447"/>
                  </a:lnTo>
                  <a:lnTo>
                    <a:pt x="4" y="446"/>
                  </a:lnTo>
                  <a:lnTo>
                    <a:pt x="4" y="442"/>
                  </a:lnTo>
                  <a:lnTo>
                    <a:pt x="2" y="442"/>
                  </a:lnTo>
                  <a:lnTo>
                    <a:pt x="2" y="440"/>
                  </a:lnTo>
                  <a:lnTo>
                    <a:pt x="2" y="439"/>
                  </a:lnTo>
                  <a:lnTo>
                    <a:pt x="4" y="439"/>
                  </a:lnTo>
                  <a:lnTo>
                    <a:pt x="4" y="440"/>
                  </a:lnTo>
                  <a:lnTo>
                    <a:pt x="6" y="442"/>
                  </a:lnTo>
                  <a:lnTo>
                    <a:pt x="6" y="444"/>
                  </a:lnTo>
                  <a:lnTo>
                    <a:pt x="6" y="442"/>
                  </a:lnTo>
                  <a:lnTo>
                    <a:pt x="4" y="439"/>
                  </a:lnTo>
                  <a:lnTo>
                    <a:pt x="4" y="437"/>
                  </a:lnTo>
                  <a:lnTo>
                    <a:pt x="2" y="437"/>
                  </a:lnTo>
                  <a:lnTo>
                    <a:pt x="2" y="430"/>
                  </a:lnTo>
                  <a:lnTo>
                    <a:pt x="2" y="429"/>
                  </a:lnTo>
                  <a:lnTo>
                    <a:pt x="4" y="430"/>
                  </a:lnTo>
                  <a:lnTo>
                    <a:pt x="6" y="429"/>
                  </a:lnTo>
                  <a:lnTo>
                    <a:pt x="6" y="427"/>
                  </a:lnTo>
                  <a:lnTo>
                    <a:pt x="7" y="427"/>
                  </a:lnTo>
                  <a:lnTo>
                    <a:pt x="7" y="422"/>
                  </a:lnTo>
                  <a:lnTo>
                    <a:pt x="7" y="424"/>
                  </a:lnTo>
                  <a:lnTo>
                    <a:pt x="9" y="424"/>
                  </a:lnTo>
                  <a:lnTo>
                    <a:pt x="9" y="422"/>
                  </a:lnTo>
                  <a:lnTo>
                    <a:pt x="7" y="422"/>
                  </a:lnTo>
                  <a:lnTo>
                    <a:pt x="6" y="422"/>
                  </a:lnTo>
                  <a:lnTo>
                    <a:pt x="6" y="420"/>
                  </a:lnTo>
                  <a:lnTo>
                    <a:pt x="7" y="420"/>
                  </a:lnTo>
                  <a:lnTo>
                    <a:pt x="9" y="420"/>
                  </a:lnTo>
                  <a:lnTo>
                    <a:pt x="9" y="417"/>
                  </a:lnTo>
                  <a:lnTo>
                    <a:pt x="11" y="417"/>
                  </a:lnTo>
                  <a:lnTo>
                    <a:pt x="12" y="417"/>
                  </a:lnTo>
                  <a:lnTo>
                    <a:pt x="11" y="419"/>
                  </a:lnTo>
                  <a:lnTo>
                    <a:pt x="12" y="419"/>
                  </a:lnTo>
                  <a:lnTo>
                    <a:pt x="14" y="419"/>
                  </a:lnTo>
                  <a:lnTo>
                    <a:pt x="12" y="419"/>
                  </a:lnTo>
                  <a:lnTo>
                    <a:pt x="12" y="417"/>
                  </a:lnTo>
                  <a:lnTo>
                    <a:pt x="14" y="417"/>
                  </a:lnTo>
                  <a:lnTo>
                    <a:pt x="17" y="415"/>
                  </a:lnTo>
                  <a:lnTo>
                    <a:pt x="21" y="412"/>
                  </a:lnTo>
                  <a:lnTo>
                    <a:pt x="21" y="410"/>
                  </a:lnTo>
                  <a:lnTo>
                    <a:pt x="24" y="407"/>
                  </a:lnTo>
                  <a:lnTo>
                    <a:pt x="27" y="403"/>
                  </a:lnTo>
                  <a:lnTo>
                    <a:pt x="29" y="402"/>
                  </a:lnTo>
                  <a:lnTo>
                    <a:pt x="31" y="402"/>
                  </a:lnTo>
                  <a:lnTo>
                    <a:pt x="31" y="403"/>
                  </a:lnTo>
                  <a:lnTo>
                    <a:pt x="31" y="405"/>
                  </a:lnTo>
                  <a:lnTo>
                    <a:pt x="32" y="408"/>
                  </a:lnTo>
                  <a:lnTo>
                    <a:pt x="34" y="410"/>
                  </a:lnTo>
                  <a:lnTo>
                    <a:pt x="34" y="412"/>
                  </a:lnTo>
                  <a:lnTo>
                    <a:pt x="36" y="412"/>
                  </a:lnTo>
                  <a:lnTo>
                    <a:pt x="34" y="414"/>
                  </a:lnTo>
                  <a:lnTo>
                    <a:pt x="36" y="415"/>
                  </a:lnTo>
                  <a:lnTo>
                    <a:pt x="39" y="419"/>
                  </a:lnTo>
                  <a:lnTo>
                    <a:pt x="39" y="422"/>
                  </a:lnTo>
                  <a:lnTo>
                    <a:pt x="43" y="425"/>
                  </a:lnTo>
                  <a:lnTo>
                    <a:pt x="43" y="427"/>
                  </a:lnTo>
                  <a:lnTo>
                    <a:pt x="39" y="424"/>
                  </a:lnTo>
                  <a:lnTo>
                    <a:pt x="37" y="424"/>
                  </a:lnTo>
                  <a:lnTo>
                    <a:pt x="41" y="427"/>
                  </a:lnTo>
                  <a:lnTo>
                    <a:pt x="41" y="429"/>
                  </a:lnTo>
                  <a:lnTo>
                    <a:pt x="44" y="432"/>
                  </a:lnTo>
                  <a:lnTo>
                    <a:pt x="44" y="434"/>
                  </a:lnTo>
                  <a:lnTo>
                    <a:pt x="43" y="435"/>
                  </a:lnTo>
                  <a:lnTo>
                    <a:pt x="41" y="437"/>
                  </a:lnTo>
                  <a:lnTo>
                    <a:pt x="39" y="439"/>
                  </a:lnTo>
                  <a:lnTo>
                    <a:pt x="37" y="439"/>
                  </a:lnTo>
                  <a:lnTo>
                    <a:pt x="37" y="437"/>
                  </a:lnTo>
                  <a:lnTo>
                    <a:pt x="37" y="439"/>
                  </a:lnTo>
                  <a:lnTo>
                    <a:pt x="37" y="440"/>
                  </a:lnTo>
                  <a:lnTo>
                    <a:pt x="39" y="439"/>
                  </a:lnTo>
                  <a:lnTo>
                    <a:pt x="41" y="439"/>
                  </a:lnTo>
                  <a:lnTo>
                    <a:pt x="41" y="440"/>
                  </a:lnTo>
                  <a:lnTo>
                    <a:pt x="43" y="444"/>
                  </a:lnTo>
                  <a:lnTo>
                    <a:pt x="44" y="444"/>
                  </a:lnTo>
                  <a:lnTo>
                    <a:pt x="44" y="446"/>
                  </a:lnTo>
                  <a:lnTo>
                    <a:pt x="44" y="447"/>
                  </a:lnTo>
                  <a:lnTo>
                    <a:pt x="44" y="449"/>
                  </a:lnTo>
                  <a:lnTo>
                    <a:pt x="44" y="451"/>
                  </a:lnTo>
                  <a:lnTo>
                    <a:pt x="46" y="451"/>
                  </a:lnTo>
                  <a:lnTo>
                    <a:pt x="46" y="452"/>
                  </a:lnTo>
                  <a:lnTo>
                    <a:pt x="44" y="454"/>
                  </a:lnTo>
                  <a:lnTo>
                    <a:pt x="44" y="456"/>
                  </a:lnTo>
                  <a:lnTo>
                    <a:pt x="44" y="457"/>
                  </a:lnTo>
                  <a:lnTo>
                    <a:pt x="46" y="459"/>
                  </a:lnTo>
                  <a:lnTo>
                    <a:pt x="46" y="461"/>
                  </a:lnTo>
                  <a:lnTo>
                    <a:pt x="46" y="462"/>
                  </a:lnTo>
                  <a:lnTo>
                    <a:pt x="44" y="464"/>
                  </a:lnTo>
                  <a:lnTo>
                    <a:pt x="44" y="466"/>
                  </a:lnTo>
                  <a:lnTo>
                    <a:pt x="46" y="464"/>
                  </a:lnTo>
                  <a:lnTo>
                    <a:pt x="48" y="464"/>
                  </a:lnTo>
                  <a:lnTo>
                    <a:pt x="49" y="466"/>
                  </a:lnTo>
                  <a:lnTo>
                    <a:pt x="51" y="467"/>
                  </a:lnTo>
                  <a:lnTo>
                    <a:pt x="49" y="469"/>
                  </a:lnTo>
                  <a:lnTo>
                    <a:pt x="49" y="471"/>
                  </a:lnTo>
                  <a:lnTo>
                    <a:pt x="51" y="471"/>
                  </a:lnTo>
                  <a:lnTo>
                    <a:pt x="51" y="472"/>
                  </a:lnTo>
                  <a:lnTo>
                    <a:pt x="49" y="474"/>
                  </a:lnTo>
                  <a:lnTo>
                    <a:pt x="49" y="477"/>
                  </a:lnTo>
                  <a:lnTo>
                    <a:pt x="48" y="481"/>
                  </a:lnTo>
                  <a:lnTo>
                    <a:pt x="46" y="481"/>
                  </a:lnTo>
                  <a:lnTo>
                    <a:pt x="46" y="479"/>
                  </a:lnTo>
                  <a:lnTo>
                    <a:pt x="44" y="477"/>
                  </a:lnTo>
                  <a:lnTo>
                    <a:pt x="43" y="477"/>
                  </a:lnTo>
                  <a:lnTo>
                    <a:pt x="46" y="481"/>
                  </a:lnTo>
                  <a:lnTo>
                    <a:pt x="46" y="483"/>
                  </a:lnTo>
                  <a:lnTo>
                    <a:pt x="46" y="484"/>
                  </a:lnTo>
                  <a:lnTo>
                    <a:pt x="46" y="488"/>
                  </a:lnTo>
                  <a:lnTo>
                    <a:pt x="44" y="488"/>
                  </a:lnTo>
                  <a:lnTo>
                    <a:pt x="43" y="488"/>
                  </a:lnTo>
                  <a:lnTo>
                    <a:pt x="43" y="489"/>
                  </a:lnTo>
                  <a:lnTo>
                    <a:pt x="41" y="489"/>
                  </a:lnTo>
                  <a:lnTo>
                    <a:pt x="39" y="488"/>
                  </a:lnTo>
                  <a:lnTo>
                    <a:pt x="41" y="486"/>
                  </a:lnTo>
                  <a:lnTo>
                    <a:pt x="39" y="484"/>
                  </a:lnTo>
                  <a:lnTo>
                    <a:pt x="37" y="484"/>
                  </a:lnTo>
                  <a:lnTo>
                    <a:pt x="39" y="484"/>
                  </a:lnTo>
                  <a:lnTo>
                    <a:pt x="41" y="486"/>
                  </a:lnTo>
                  <a:lnTo>
                    <a:pt x="39" y="488"/>
                  </a:lnTo>
                  <a:lnTo>
                    <a:pt x="37" y="486"/>
                  </a:lnTo>
                  <a:lnTo>
                    <a:pt x="37" y="488"/>
                  </a:lnTo>
                  <a:lnTo>
                    <a:pt x="34" y="489"/>
                  </a:lnTo>
                  <a:lnTo>
                    <a:pt x="34" y="491"/>
                  </a:lnTo>
                  <a:lnTo>
                    <a:pt x="37" y="488"/>
                  </a:lnTo>
                  <a:lnTo>
                    <a:pt x="39" y="488"/>
                  </a:lnTo>
                  <a:lnTo>
                    <a:pt x="39" y="489"/>
                  </a:lnTo>
                  <a:lnTo>
                    <a:pt x="37" y="491"/>
                  </a:lnTo>
                  <a:lnTo>
                    <a:pt x="37" y="494"/>
                  </a:lnTo>
                  <a:lnTo>
                    <a:pt x="36" y="494"/>
                  </a:lnTo>
                  <a:lnTo>
                    <a:pt x="34" y="496"/>
                  </a:lnTo>
                  <a:lnTo>
                    <a:pt x="32" y="496"/>
                  </a:lnTo>
                  <a:lnTo>
                    <a:pt x="32" y="498"/>
                  </a:lnTo>
                  <a:lnTo>
                    <a:pt x="34" y="498"/>
                  </a:lnTo>
                  <a:lnTo>
                    <a:pt x="36" y="496"/>
                  </a:lnTo>
                  <a:lnTo>
                    <a:pt x="37" y="498"/>
                  </a:lnTo>
                  <a:lnTo>
                    <a:pt x="36" y="499"/>
                  </a:lnTo>
                  <a:lnTo>
                    <a:pt x="31" y="501"/>
                  </a:lnTo>
                  <a:lnTo>
                    <a:pt x="32" y="503"/>
                  </a:lnTo>
                  <a:lnTo>
                    <a:pt x="31" y="503"/>
                  </a:lnTo>
                  <a:lnTo>
                    <a:pt x="32" y="504"/>
                  </a:lnTo>
                  <a:lnTo>
                    <a:pt x="32" y="501"/>
                  </a:lnTo>
                  <a:lnTo>
                    <a:pt x="34" y="501"/>
                  </a:lnTo>
                  <a:lnTo>
                    <a:pt x="36" y="503"/>
                  </a:lnTo>
                  <a:lnTo>
                    <a:pt x="36" y="501"/>
                  </a:lnTo>
                  <a:lnTo>
                    <a:pt x="37" y="499"/>
                  </a:lnTo>
                  <a:lnTo>
                    <a:pt x="43" y="499"/>
                  </a:lnTo>
                  <a:lnTo>
                    <a:pt x="43" y="501"/>
                  </a:lnTo>
                  <a:lnTo>
                    <a:pt x="43" y="503"/>
                  </a:lnTo>
                  <a:lnTo>
                    <a:pt x="44" y="503"/>
                  </a:lnTo>
                  <a:lnTo>
                    <a:pt x="44" y="501"/>
                  </a:lnTo>
                  <a:lnTo>
                    <a:pt x="44" y="499"/>
                  </a:lnTo>
                  <a:lnTo>
                    <a:pt x="43" y="499"/>
                  </a:lnTo>
                  <a:lnTo>
                    <a:pt x="43" y="498"/>
                  </a:lnTo>
                  <a:lnTo>
                    <a:pt x="48" y="498"/>
                  </a:lnTo>
                  <a:lnTo>
                    <a:pt x="48" y="496"/>
                  </a:lnTo>
                  <a:lnTo>
                    <a:pt x="48" y="498"/>
                  </a:lnTo>
                  <a:lnTo>
                    <a:pt x="44" y="498"/>
                  </a:lnTo>
                  <a:lnTo>
                    <a:pt x="43" y="496"/>
                  </a:lnTo>
                  <a:lnTo>
                    <a:pt x="43" y="494"/>
                  </a:lnTo>
                  <a:lnTo>
                    <a:pt x="43" y="493"/>
                  </a:lnTo>
                  <a:lnTo>
                    <a:pt x="44" y="491"/>
                  </a:lnTo>
                  <a:lnTo>
                    <a:pt x="46" y="491"/>
                  </a:lnTo>
                  <a:lnTo>
                    <a:pt x="49" y="488"/>
                  </a:lnTo>
                  <a:lnTo>
                    <a:pt x="51" y="486"/>
                  </a:lnTo>
                  <a:lnTo>
                    <a:pt x="53" y="488"/>
                  </a:lnTo>
                  <a:lnTo>
                    <a:pt x="54" y="489"/>
                  </a:lnTo>
                  <a:lnTo>
                    <a:pt x="54" y="491"/>
                  </a:lnTo>
                  <a:lnTo>
                    <a:pt x="54" y="494"/>
                  </a:lnTo>
                  <a:lnTo>
                    <a:pt x="56" y="496"/>
                  </a:lnTo>
                  <a:lnTo>
                    <a:pt x="54" y="496"/>
                  </a:lnTo>
                  <a:lnTo>
                    <a:pt x="54" y="498"/>
                  </a:lnTo>
                  <a:lnTo>
                    <a:pt x="56" y="498"/>
                  </a:lnTo>
                  <a:lnTo>
                    <a:pt x="58" y="498"/>
                  </a:lnTo>
                  <a:lnTo>
                    <a:pt x="58" y="499"/>
                  </a:lnTo>
                  <a:lnTo>
                    <a:pt x="58" y="503"/>
                  </a:lnTo>
                  <a:lnTo>
                    <a:pt x="59" y="503"/>
                  </a:lnTo>
                  <a:lnTo>
                    <a:pt x="59" y="499"/>
                  </a:lnTo>
                  <a:lnTo>
                    <a:pt x="61" y="499"/>
                  </a:lnTo>
                  <a:lnTo>
                    <a:pt x="63" y="499"/>
                  </a:lnTo>
                  <a:lnTo>
                    <a:pt x="61" y="498"/>
                  </a:lnTo>
                  <a:lnTo>
                    <a:pt x="61" y="494"/>
                  </a:lnTo>
                  <a:lnTo>
                    <a:pt x="63" y="493"/>
                  </a:lnTo>
                  <a:lnTo>
                    <a:pt x="63" y="491"/>
                  </a:lnTo>
                  <a:lnTo>
                    <a:pt x="64" y="489"/>
                  </a:lnTo>
                  <a:lnTo>
                    <a:pt x="64" y="488"/>
                  </a:lnTo>
                  <a:lnTo>
                    <a:pt x="66" y="488"/>
                  </a:lnTo>
                  <a:lnTo>
                    <a:pt x="69" y="488"/>
                  </a:lnTo>
                  <a:lnTo>
                    <a:pt x="71" y="489"/>
                  </a:lnTo>
                  <a:lnTo>
                    <a:pt x="73" y="489"/>
                  </a:lnTo>
                  <a:lnTo>
                    <a:pt x="73" y="491"/>
                  </a:lnTo>
                  <a:lnTo>
                    <a:pt x="73" y="493"/>
                  </a:lnTo>
                  <a:lnTo>
                    <a:pt x="74" y="493"/>
                  </a:lnTo>
                  <a:lnTo>
                    <a:pt x="76" y="493"/>
                  </a:lnTo>
                  <a:lnTo>
                    <a:pt x="76" y="494"/>
                  </a:lnTo>
                  <a:lnTo>
                    <a:pt x="76" y="496"/>
                  </a:lnTo>
                  <a:lnTo>
                    <a:pt x="76" y="498"/>
                  </a:lnTo>
                  <a:lnTo>
                    <a:pt x="76" y="503"/>
                  </a:lnTo>
                  <a:lnTo>
                    <a:pt x="76" y="508"/>
                  </a:lnTo>
                  <a:lnTo>
                    <a:pt x="76" y="509"/>
                  </a:lnTo>
                  <a:lnTo>
                    <a:pt x="76" y="511"/>
                  </a:lnTo>
                  <a:lnTo>
                    <a:pt x="74" y="513"/>
                  </a:lnTo>
                  <a:lnTo>
                    <a:pt x="74" y="516"/>
                  </a:lnTo>
                  <a:lnTo>
                    <a:pt x="74" y="521"/>
                  </a:lnTo>
                  <a:lnTo>
                    <a:pt x="74" y="520"/>
                  </a:lnTo>
                  <a:lnTo>
                    <a:pt x="74" y="518"/>
                  </a:lnTo>
                  <a:lnTo>
                    <a:pt x="76" y="518"/>
                  </a:lnTo>
                  <a:lnTo>
                    <a:pt x="76" y="516"/>
                  </a:lnTo>
                  <a:lnTo>
                    <a:pt x="76" y="513"/>
                  </a:lnTo>
                  <a:lnTo>
                    <a:pt x="76" y="511"/>
                  </a:lnTo>
                  <a:lnTo>
                    <a:pt x="78" y="509"/>
                  </a:lnTo>
                  <a:lnTo>
                    <a:pt x="78" y="506"/>
                  </a:lnTo>
                  <a:lnTo>
                    <a:pt x="78" y="503"/>
                  </a:lnTo>
                  <a:lnTo>
                    <a:pt x="80" y="503"/>
                  </a:lnTo>
                  <a:lnTo>
                    <a:pt x="81" y="503"/>
                  </a:lnTo>
                  <a:lnTo>
                    <a:pt x="81" y="504"/>
                  </a:lnTo>
                  <a:lnTo>
                    <a:pt x="83" y="506"/>
                  </a:lnTo>
                  <a:lnTo>
                    <a:pt x="85" y="506"/>
                  </a:lnTo>
                  <a:lnTo>
                    <a:pt x="85" y="511"/>
                  </a:lnTo>
                  <a:lnTo>
                    <a:pt x="86" y="511"/>
                  </a:lnTo>
                  <a:lnTo>
                    <a:pt x="86" y="515"/>
                  </a:lnTo>
                  <a:lnTo>
                    <a:pt x="86" y="516"/>
                  </a:lnTo>
                  <a:lnTo>
                    <a:pt x="86" y="520"/>
                  </a:lnTo>
                  <a:lnTo>
                    <a:pt x="90" y="521"/>
                  </a:lnTo>
                  <a:lnTo>
                    <a:pt x="88" y="520"/>
                  </a:lnTo>
                  <a:lnTo>
                    <a:pt x="88" y="518"/>
                  </a:lnTo>
                  <a:lnTo>
                    <a:pt x="88" y="516"/>
                  </a:lnTo>
                  <a:lnTo>
                    <a:pt x="88" y="515"/>
                  </a:lnTo>
                  <a:lnTo>
                    <a:pt x="86" y="515"/>
                  </a:lnTo>
                  <a:lnTo>
                    <a:pt x="86" y="511"/>
                  </a:lnTo>
                  <a:lnTo>
                    <a:pt x="86" y="509"/>
                  </a:lnTo>
                  <a:lnTo>
                    <a:pt x="88" y="509"/>
                  </a:lnTo>
                  <a:lnTo>
                    <a:pt x="90" y="508"/>
                  </a:lnTo>
                  <a:lnTo>
                    <a:pt x="90" y="506"/>
                  </a:lnTo>
                  <a:lnTo>
                    <a:pt x="91" y="508"/>
                  </a:lnTo>
                  <a:lnTo>
                    <a:pt x="95" y="513"/>
                  </a:lnTo>
                  <a:lnTo>
                    <a:pt x="98" y="520"/>
                  </a:lnTo>
                  <a:lnTo>
                    <a:pt x="100" y="521"/>
                  </a:lnTo>
                  <a:lnTo>
                    <a:pt x="100" y="523"/>
                  </a:lnTo>
                  <a:lnTo>
                    <a:pt x="101" y="525"/>
                  </a:lnTo>
                  <a:lnTo>
                    <a:pt x="101" y="526"/>
                  </a:lnTo>
                  <a:lnTo>
                    <a:pt x="101" y="528"/>
                  </a:lnTo>
                  <a:lnTo>
                    <a:pt x="103" y="528"/>
                  </a:lnTo>
                  <a:lnTo>
                    <a:pt x="103" y="530"/>
                  </a:lnTo>
                  <a:lnTo>
                    <a:pt x="103" y="531"/>
                  </a:lnTo>
                  <a:lnTo>
                    <a:pt x="103" y="533"/>
                  </a:lnTo>
                  <a:lnTo>
                    <a:pt x="103" y="535"/>
                  </a:lnTo>
                  <a:lnTo>
                    <a:pt x="103" y="536"/>
                  </a:lnTo>
                  <a:lnTo>
                    <a:pt x="105" y="536"/>
                  </a:lnTo>
                  <a:lnTo>
                    <a:pt x="105" y="538"/>
                  </a:lnTo>
                  <a:lnTo>
                    <a:pt x="103" y="541"/>
                  </a:lnTo>
                  <a:lnTo>
                    <a:pt x="101" y="541"/>
                  </a:lnTo>
                  <a:lnTo>
                    <a:pt x="100" y="543"/>
                  </a:lnTo>
                  <a:lnTo>
                    <a:pt x="98" y="543"/>
                  </a:lnTo>
                  <a:lnTo>
                    <a:pt x="96" y="541"/>
                  </a:lnTo>
                  <a:lnTo>
                    <a:pt x="93" y="541"/>
                  </a:lnTo>
                  <a:lnTo>
                    <a:pt x="93" y="543"/>
                  </a:lnTo>
                  <a:lnTo>
                    <a:pt x="91" y="543"/>
                  </a:lnTo>
                  <a:lnTo>
                    <a:pt x="88" y="545"/>
                  </a:lnTo>
                  <a:lnTo>
                    <a:pt x="85" y="546"/>
                  </a:lnTo>
                  <a:lnTo>
                    <a:pt x="81" y="552"/>
                  </a:lnTo>
                  <a:lnTo>
                    <a:pt x="83" y="550"/>
                  </a:lnTo>
                  <a:lnTo>
                    <a:pt x="85" y="550"/>
                  </a:lnTo>
                  <a:lnTo>
                    <a:pt x="81" y="553"/>
                  </a:lnTo>
                  <a:lnTo>
                    <a:pt x="81" y="555"/>
                  </a:lnTo>
                  <a:lnTo>
                    <a:pt x="83" y="555"/>
                  </a:lnTo>
                  <a:lnTo>
                    <a:pt x="86" y="553"/>
                  </a:lnTo>
                  <a:lnTo>
                    <a:pt x="86" y="552"/>
                  </a:lnTo>
                  <a:lnTo>
                    <a:pt x="88" y="550"/>
                  </a:lnTo>
                  <a:lnTo>
                    <a:pt x="88" y="548"/>
                  </a:lnTo>
                  <a:lnTo>
                    <a:pt x="93" y="543"/>
                  </a:lnTo>
                  <a:lnTo>
                    <a:pt x="96" y="543"/>
                  </a:lnTo>
                  <a:lnTo>
                    <a:pt x="98" y="543"/>
                  </a:lnTo>
                  <a:lnTo>
                    <a:pt x="98" y="545"/>
                  </a:lnTo>
                  <a:lnTo>
                    <a:pt x="101" y="545"/>
                  </a:lnTo>
                  <a:lnTo>
                    <a:pt x="105" y="545"/>
                  </a:lnTo>
                  <a:lnTo>
                    <a:pt x="103" y="550"/>
                  </a:lnTo>
                  <a:lnTo>
                    <a:pt x="101" y="550"/>
                  </a:lnTo>
                  <a:lnTo>
                    <a:pt x="103" y="550"/>
                  </a:lnTo>
                  <a:lnTo>
                    <a:pt x="103" y="548"/>
                  </a:lnTo>
                  <a:lnTo>
                    <a:pt x="105" y="546"/>
                  </a:lnTo>
                  <a:lnTo>
                    <a:pt x="106" y="546"/>
                  </a:lnTo>
                  <a:lnTo>
                    <a:pt x="110" y="548"/>
                  </a:lnTo>
                  <a:lnTo>
                    <a:pt x="111" y="553"/>
                  </a:lnTo>
                  <a:lnTo>
                    <a:pt x="111" y="557"/>
                  </a:lnTo>
                  <a:lnTo>
                    <a:pt x="111" y="558"/>
                  </a:lnTo>
                  <a:lnTo>
                    <a:pt x="110" y="560"/>
                  </a:lnTo>
                  <a:lnTo>
                    <a:pt x="111" y="560"/>
                  </a:lnTo>
                  <a:lnTo>
                    <a:pt x="111" y="562"/>
                  </a:lnTo>
                  <a:lnTo>
                    <a:pt x="111" y="563"/>
                  </a:lnTo>
                  <a:lnTo>
                    <a:pt x="111" y="565"/>
                  </a:lnTo>
                  <a:lnTo>
                    <a:pt x="111" y="568"/>
                  </a:lnTo>
                  <a:lnTo>
                    <a:pt x="110" y="570"/>
                  </a:lnTo>
                  <a:lnTo>
                    <a:pt x="110" y="572"/>
                  </a:lnTo>
                  <a:lnTo>
                    <a:pt x="108" y="573"/>
                  </a:lnTo>
                  <a:lnTo>
                    <a:pt x="113" y="570"/>
                  </a:lnTo>
                  <a:lnTo>
                    <a:pt x="113" y="572"/>
                  </a:lnTo>
                  <a:lnTo>
                    <a:pt x="113" y="575"/>
                  </a:lnTo>
                  <a:lnTo>
                    <a:pt x="113" y="577"/>
                  </a:lnTo>
                  <a:lnTo>
                    <a:pt x="113" y="575"/>
                  </a:lnTo>
                  <a:lnTo>
                    <a:pt x="115" y="575"/>
                  </a:lnTo>
                  <a:lnTo>
                    <a:pt x="115" y="573"/>
                  </a:lnTo>
                  <a:lnTo>
                    <a:pt x="115" y="572"/>
                  </a:lnTo>
                  <a:lnTo>
                    <a:pt x="115" y="568"/>
                  </a:lnTo>
                  <a:lnTo>
                    <a:pt x="115" y="563"/>
                  </a:lnTo>
                  <a:lnTo>
                    <a:pt x="115" y="562"/>
                  </a:lnTo>
                  <a:lnTo>
                    <a:pt x="115" y="557"/>
                  </a:lnTo>
                  <a:lnTo>
                    <a:pt x="113" y="555"/>
                  </a:lnTo>
                  <a:lnTo>
                    <a:pt x="115" y="555"/>
                  </a:lnTo>
                  <a:lnTo>
                    <a:pt x="115" y="553"/>
                  </a:lnTo>
                  <a:lnTo>
                    <a:pt x="117" y="553"/>
                  </a:lnTo>
                  <a:lnTo>
                    <a:pt x="117" y="555"/>
                  </a:lnTo>
                  <a:lnTo>
                    <a:pt x="118" y="555"/>
                  </a:lnTo>
                  <a:lnTo>
                    <a:pt x="118" y="557"/>
                  </a:lnTo>
                  <a:lnTo>
                    <a:pt x="120" y="557"/>
                  </a:lnTo>
                  <a:lnTo>
                    <a:pt x="120" y="555"/>
                  </a:lnTo>
                  <a:lnTo>
                    <a:pt x="118" y="555"/>
                  </a:lnTo>
                  <a:lnTo>
                    <a:pt x="118" y="553"/>
                  </a:lnTo>
                  <a:lnTo>
                    <a:pt x="118" y="550"/>
                  </a:lnTo>
                  <a:lnTo>
                    <a:pt x="118" y="548"/>
                  </a:lnTo>
                  <a:lnTo>
                    <a:pt x="118" y="546"/>
                  </a:lnTo>
                  <a:lnTo>
                    <a:pt x="117" y="545"/>
                  </a:lnTo>
                  <a:lnTo>
                    <a:pt x="117" y="543"/>
                  </a:lnTo>
                  <a:lnTo>
                    <a:pt x="117" y="541"/>
                  </a:lnTo>
                  <a:lnTo>
                    <a:pt x="117" y="540"/>
                  </a:lnTo>
                  <a:lnTo>
                    <a:pt x="118" y="540"/>
                  </a:lnTo>
                  <a:lnTo>
                    <a:pt x="118" y="538"/>
                  </a:lnTo>
                  <a:lnTo>
                    <a:pt x="117" y="538"/>
                  </a:lnTo>
                  <a:lnTo>
                    <a:pt x="115" y="538"/>
                  </a:lnTo>
                  <a:lnTo>
                    <a:pt x="113" y="536"/>
                  </a:lnTo>
                  <a:lnTo>
                    <a:pt x="113" y="533"/>
                  </a:lnTo>
                  <a:lnTo>
                    <a:pt x="115" y="531"/>
                  </a:lnTo>
                  <a:lnTo>
                    <a:pt x="115" y="530"/>
                  </a:lnTo>
                  <a:lnTo>
                    <a:pt x="115" y="528"/>
                  </a:lnTo>
                  <a:lnTo>
                    <a:pt x="113" y="528"/>
                  </a:lnTo>
                  <a:lnTo>
                    <a:pt x="111" y="526"/>
                  </a:lnTo>
                  <a:lnTo>
                    <a:pt x="111" y="525"/>
                  </a:lnTo>
                  <a:lnTo>
                    <a:pt x="110" y="521"/>
                  </a:lnTo>
                  <a:lnTo>
                    <a:pt x="110" y="520"/>
                  </a:lnTo>
                  <a:lnTo>
                    <a:pt x="110" y="518"/>
                  </a:lnTo>
                  <a:lnTo>
                    <a:pt x="111" y="518"/>
                  </a:lnTo>
                  <a:lnTo>
                    <a:pt x="113" y="516"/>
                  </a:lnTo>
                  <a:lnTo>
                    <a:pt x="115" y="518"/>
                  </a:lnTo>
                  <a:lnTo>
                    <a:pt x="115" y="516"/>
                  </a:lnTo>
                  <a:lnTo>
                    <a:pt x="115" y="515"/>
                  </a:lnTo>
                  <a:lnTo>
                    <a:pt x="115" y="513"/>
                  </a:lnTo>
                  <a:lnTo>
                    <a:pt x="115" y="511"/>
                  </a:lnTo>
                  <a:lnTo>
                    <a:pt x="117" y="509"/>
                  </a:lnTo>
                  <a:lnTo>
                    <a:pt x="120" y="506"/>
                  </a:lnTo>
                  <a:lnTo>
                    <a:pt x="122" y="506"/>
                  </a:lnTo>
                  <a:lnTo>
                    <a:pt x="123" y="508"/>
                  </a:lnTo>
                  <a:lnTo>
                    <a:pt x="125" y="508"/>
                  </a:lnTo>
                  <a:lnTo>
                    <a:pt x="125" y="509"/>
                  </a:lnTo>
                  <a:lnTo>
                    <a:pt x="128" y="511"/>
                  </a:lnTo>
                  <a:lnTo>
                    <a:pt x="130" y="511"/>
                  </a:lnTo>
                  <a:lnTo>
                    <a:pt x="132" y="511"/>
                  </a:lnTo>
                  <a:lnTo>
                    <a:pt x="138" y="511"/>
                  </a:lnTo>
                  <a:lnTo>
                    <a:pt x="140" y="511"/>
                  </a:lnTo>
                  <a:lnTo>
                    <a:pt x="142" y="511"/>
                  </a:lnTo>
                  <a:lnTo>
                    <a:pt x="143" y="511"/>
                  </a:lnTo>
                  <a:lnTo>
                    <a:pt x="145" y="513"/>
                  </a:lnTo>
                  <a:lnTo>
                    <a:pt x="147" y="513"/>
                  </a:lnTo>
                  <a:lnTo>
                    <a:pt x="148" y="515"/>
                  </a:lnTo>
                  <a:lnTo>
                    <a:pt x="150" y="515"/>
                  </a:lnTo>
                  <a:lnTo>
                    <a:pt x="154" y="516"/>
                  </a:lnTo>
                  <a:lnTo>
                    <a:pt x="155" y="516"/>
                  </a:lnTo>
                  <a:lnTo>
                    <a:pt x="157" y="518"/>
                  </a:lnTo>
                  <a:lnTo>
                    <a:pt x="160" y="521"/>
                  </a:lnTo>
                  <a:lnTo>
                    <a:pt x="160" y="525"/>
                  </a:lnTo>
                  <a:lnTo>
                    <a:pt x="162" y="526"/>
                  </a:lnTo>
                  <a:lnTo>
                    <a:pt x="162" y="530"/>
                  </a:lnTo>
                  <a:lnTo>
                    <a:pt x="160" y="530"/>
                  </a:lnTo>
                  <a:lnTo>
                    <a:pt x="159" y="531"/>
                  </a:lnTo>
                  <a:lnTo>
                    <a:pt x="160" y="531"/>
                  </a:lnTo>
                  <a:lnTo>
                    <a:pt x="162" y="533"/>
                  </a:lnTo>
                  <a:lnTo>
                    <a:pt x="162" y="535"/>
                  </a:lnTo>
                  <a:lnTo>
                    <a:pt x="162" y="536"/>
                  </a:lnTo>
                  <a:lnTo>
                    <a:pt x="164" y="538"/>
                  </a:lnTo>
                  <a:lnTo>
                    <a:pt x="164" y="540"/>
                  </a:lnTo>
                  <a:lnTo>
                    <a:pt x="162" y="541"/>
                  </a:lnTo>
                  <a:lnTo>
                    <a:pt x="160" y="540"/>
                  </a:lnTo>
                  <a:lnTo>
                    <a:pt x="160" y="541"/>
                  </a:lnTo>
                  <a:lnTo>
                    <a:pt x="162" y="541"/>
                  </a:lnTo>
                  <a:lnTo>
                    <a:pt x="164" y="545"/>
                  </a:lnTo>
                  <a:lnTo>
                    <a:pt x="165" y="546"/>
                  </a:lnTo>
                  <a:lnTo>
                    <a:pt x="165" y="548"/>
                  </a:lnTo>
                  <a:lnTo>
                    <a:pt x="165" y="550"/>
                  </a:lnTo>
                  <a:lnTo>
                    <a:pt x="165" y="552"/>
                  </a:lnTo>
                  <a:lnTo>
                    <a:pt x="167" y="553"/>
                  </a:lnTo>
                  <a:lnTo>
                    <a:pt x="167" y="555"/>
                  </a:lnTo>
                  <a:lnTo>
                    <a:pt x="169" y="557"/>
                  </a:lnTo>
                  <a:lnTo>
                    <a:pt x="169" y="558"/>
                  </a:lnTo>
                  <a:lnTo>
                    <a:pt x="169" y="560"/>
                  </a:lnTo>
                  <a:lnTo>
                    <a:pt x="170" y="562"/>
                  </a:lnTo>
                  <a:lnTo>
                    <a:pt x="170" y="563"/>
                  </a:lnTo>
                  <a:lnTo>
                    <a:pt x="170" y="568"/>
                  </a:lnTo>
                  <a:lnTo>
                    <a:pt x="169" y="570"/>
                  </a:lnTo>
                  <a:lnTo>
                    <a:pt x="169" y="572"/>
                  </a:lnTo>
                  <a:lnTo>
                    <a:pt x="170" y="570"/>
                  </a:lnTo>
                  <a:lnTo>
                    <a:pt x="172" y="572"/>
                  </a:lnTo>
                  <a:lnTo>
                    <a:pt x="172" y="575"/>
                  </a:lnTo>
                  <a:lnTo>
                    <a:pt x="170" y="575"/>
                  </a:lnTo>
                  <a:lnTo>
                    <a:pt x="170" y="577"/>
                  </a:lnTo>
                  <a:lnTo>
                    <a:pt x="172" y="577"/>
                  </a:lnTo>
                  <a:lnTo>
                    <a:pt x="172" y="582"/>
                  </a:lnTo>
                  <a:lnTo>
                    <a:pt x="170" y="582"/>
                  </a:lnTo>
                  <a:lnTo>
                    <a:pt x="170" y="585"/>
                  </a:lnTo>
                  <a:lnTo>
                    <a:pt x="170" y="587"/>
                  </a:lnTo>
                  <a:lnTo>
                    <a:pt x="170" y="589"/>
                  </a:lnTo>
                  <a:lnTo>
                    <a:pt x="172" y="587"/>
                  </a:lnTo>
                  <a:lnTo>
                    <a:pt x="172" y="585"/>
                  </a:lnTo>
                  <a:lnTo>
                    <a:pt x="174" y="584"/>
                  </a:lnTo>
                  <a:lnTo>
                    <a:pt x="174" y="582"/>
                  </a:lnTo>
                  <a:lnTo>
                    <a:pt x="174" y="580"/>
                  </a:lnTo>
                  <a:lnTo>
                    <a:pt x="174" y="578"/>
                  </a:lnTo>
                  <a:lnTo>
                    <a:pt x="175" y="577"/>
                  </a:lnTo>
                  <a:lnTo>
                    <a:pt x="174" y="575"/>
                  </a:lnTo>
                  <a:lnTo>
                    <a:pt x="174" y="573"/>
                  </a:lnTo>
                  <a:lnTo>
                    <a:pt x="174" y="572"/>
                  </a:lnTo>
                  <a:lnTo>
                    <a:pt x="174" y="570"/>
                  </a:lnTo>
                  <a:lnTo>
                    <a:pt x="174" y="568"/>
                  </a:lnTo>
                  <a:lnTo>
                    <a:pt x="172" y="562"/>
                  </a:lnTo>
                  <a:lnTo>
                    <a:pt x="172" y="558"/>
                  </a:lnTo>
                  <a:lnTo>
                    <a:pt x="170" y="557"/>
                  </a:lnTo>
                  <a:lnTo>
                    <a:pt x="170" y="555"/>
                  </a:lnTo>
                  <a:lnTo>
                    <a:pt x="170" y="552"/>
                  </a:lnTo>
                  <a:lnTo>
                    <a:pt x="169" y="546"/>
                  </a:lnTo>
                  <a:lnTo>
                    <a:pt x="169" y="543"/>
                  </a:lnTo>
                  <a:lnTo>
                    <a:pt x="167" y="543"/>
                  </a:lnTo>
                  <a:lnTo>
                    <a:pt x="167" y="541"/>
                  </a:lnTo>
                  <a:lnTo>
                    <a:pt x="167" y="540"/>
                  </a:lnTo>
                  <a:lnTo>
                    <a:pt x="167" y="538"/>
                  </a:lnTo>
                  <a:lnTo>
                    <a:pt x="165" y="538"/>
                  </a:lnTo>
                  <a:lnTo>
                    <a:pt x="165" y="531"/>
                  </a:lnTo>
                  <a:lnTo>
                    <a:pt x="167" y="530"/>
                  </a:lnTo>
                  <a:lnTo>
                    <a:pt x="167" y="528"/>
                  </a:lnTo>
                  <a:lnTo>
                    <a:pt x="169" y="528"/>
                  </a:lnTo>
                  <a:lnTo>
                    <a:pt x="170" y="528"/>
                  </a:lnTo>
                  <a:lnTo>
                    <a:pt x="172" y="528"/>
                  </a:lnTo>
                  <a:lnTo>
                    <a:pt x="174" y="528"/>
                  </a:lnTo>
                  <a:lnTo>
                    <a:pt x="175" y="526"/>
                  </a:lnTo>
                  <a:lnTo>
                    <a:pt x="177" y="526"/>
                  </a:lnTo>
                  <a:lnTo>
                    <a:pt x="175" y="525"/>
                  </a:lnTo>
                  <a:lnTo>
                    <a:pt x="177" y="525"/>
                  </a:lnTo>
                  <a:lnTo>
                    <a:pt x="177" y="523"/>
                  </a:lnTo>
                  <a:lnTo>
                    <a:pt x="177" y="521"/>
                  </a:lnTo>
                  <a:lnTo>
                    <a:pt x="179" y="521"/>
                  </a:lnTo>
                  <a:lnTo>
                    <a:pt x="180" y="521"/>
                  </a:lnTo>
                  <a:lnTo>
                    <a:pt x="180" y="520"/>
                  </a:lnTo>
                  <a:lnTo>
                    <a:pt x="184" y="518"/>
                  </a:lnTo>
                  <a:lnTo>
                    <a:pt x="184" y="516"/>
                  </a:lnTo>
                  <a:lnTo>
                    <a:pt x="186" y="516"/>
                  </a:lnTo>
                  <a:lnTo>
                    <a:pt x="187" y="516"/>
                  </a:lnTo>
                  <a:lnTo>
                    <a:pt x="189" y="518"/>
                  </a:lnTo>
                  <a:lnTo>
                    <a:pt x="191" y="518"/>
                  </a:lnTo>
                  <a:lnTo>
                    <a:pt x="189" y="518"/>
                  </a:lnTo>
                  <a:lnTo>
                    <a:pt x="191" y="520"/>
                  </a:lnTo>
                  <a:lnTo>
                    <a:pt x="191" y="518"/>
                  </a:lnTo>
                  <a:lnTo>
                    <a:pt x="192" y="518"/>
                  </a:lnTo>
                  <a:lnTo>
                    <a:pt x="194" y="520"/>
                  </a:lnTo>
                  <a:lnTo>
                    <a:pt x="196" y="520"/>
                  </a:lnTo>
                  <a:lnTo>
                    <a:pt x="196" y="521"/>
                  </a:lnTo>
                  <a:lnTo>
                    <a:pt x="196" y="523"/>
                  </a:lnTo>
                  <a:lnTo>
                    <a:pt x="196" y="525"/>
                  </a:lnTo>
                  <a:lnTo>
                    <a:pt x="197" y="525"/>
                  </a:lnTo>
                  <a:lnTo>
                    <a:pt x="197" y="526"/>
                  </a:lnTo>
                  <a:lnTo>
                    <a:pt x="199" y="528"/>
                  </a:lnTo>
                  <a:lnTo>
                    <a:pt x="199" y="530"/>
                  </a:lnTo>
                  <a:lnTo>
                    <a:pt x="199" y="531"/>
                  </a:lnTo>
                  <a:lnTo>
                    <a:pt x="199" y="533"/>
                  </a:lnTo>
                  <a:lnTo>
                    <a:pt x="197" y="535"/>
                  </a:lnTo>
                  <a:lnTo>
                    <a:pt x="199" y="535"/>
                  </a:lnTo>
                  <a:lnTo>
                    <a:pt x="199" y="530"/>
                  </a:lnTo>
                  <a:lnTo>
                    <a:pt x="201" y="530"/>
                  </a:lnTo>
                  <a:lnTo>
                    <a:pt x="202" y="530"/>
                  </a:lnTo>
                  <a:lnTo>
                    <a:pt x="202" y="533"/>
                  </a:lnTo>
                  <a:lnTo>
                    <a:pt x="204" y="533"/>
                  </a:lnTo>
                  <a:lnTo>
                    <a:pt x="204" y="535"/>
                  </a:lnTo>
                  <a:lnTo>
                    <a:pt x="204" y="536"/>
                  </a:lnTo>
                  <a:lnTo>
                    <a:pt x="206" y="540"/>
                  </a:lnTo>
                  <a:lnTo>
                    <a:pt x="207" y="541"/>
                  </a:lnTo>
                  <a:lnTo>
                    <a:pt x="212" y="541"/>
                  </a:lnTo>
                  <a:lnTo>
                    <a:pt x="214" y="541"/>
                  </a:lnTo>
                  <a:lnTo>
                    <a:pt x="217" y="545"/>
                  </a:lnTo>
                  <a:lnTo>
                    <a:pt x="217" y="543"/>
                  </a:lnTo>
                  <a:lnTo>
                    <a:pt x="216" y="541"/>
                  </a:lnTo>
                  <a:lnTo>
                    <a:pt x="214" y="540"/>
                  </a:lnTo>
                  <a:lnTo>
                    <a:pt x="209" y="540"/>
                  </a:lnTo>
                  <a:lnTo>
                    <a:pt x="206" y="536"/>
                  </a:lnTo>
                  <a:lnTo>
                    <a:pt x="204" y="535"/>
                  </a:lnTo>
                  <a:lnTo>
                    <a:pt x="204" y="533"/>
                  </a:lnTo>
                  <a:lnTo>
                    <a:pt x="204" y="531"/>
                  </a:lnTo>
                  <a:lnTo>
                    <a:pt x="206" y="530"/>
                  </a:lnTo>
                  <a:lnTo>
                    <a:pt x="207" y="528"/>
                  </a:lnTo>
                  <a:lnTo>
                    <a:pt x="211" y="528"/>
                  </a:lnTo>
                  <a:lnTo>
                    <a:pt x="211" y="526"/>
                  </a:lnTo>
                  <a:lnTo>
                    <a:pt x="214" y="526"/>
                  </a:lnTo>
                  <a:lnTo>
                    <a:pt x="216" y="526"/>
                  </a:lnTo>
                  <a:lnTo>
                    <a:pt x="217" y="526"/>
                  </a:lnTo>
                  <a:lnTo>
                    <a:pt x="219" y="526"/>
                  </a:lnTo>
                  <a:lnTo>
                    <a:pt x="226" y="530"/>
                  </a:lnTo>
                  <a:lnTo>
                    <a:pt x="233" y="533"/>
                  </a:lnTo>
                  <a:lnTo>
                    <a:pt x="234" y="536"/>
                  </a:lnTo>
                  <a:lnTo>
                    <a:pt x="234" y="535"/>
                  </a:lnTo>
                  <a:lnTo>
                    <a:pt x="236" y="535"/>
                  </a:lnTo>
                  <a:lnTo>
                    <a:pt x="238" y="535"/>
                  </a:lnTo>
                  <a:lnTo>
                    <a:pt x="238" y="536"/>
                  </a:lnTo>
                  <a:lnTo>
                    <a:pt x="241" y="536"/>
                  </a:lnTo>
                  <a:lnTo>
                    <a:pt x="243" y="536"/>
                  </a:lnTo>
                  <a:lnTo>
                    <a:pt x="243" y="538"/>
                  </a:lnTo>
                  <a:lnTo>
                    <a:pt x="244" y="538"/>
                  </a:lnTo>
                  <a:lnTo>
                    <a:pt x="246" y="538"/>
                  </a:lnTo>
                  <a:lnTo>
                    <a:pt x="248" y="538"/>
                  </a:lnTo>
                  <a:lnTo>
                    <a:pt x="249" y="538"/>
                  </a:lnTo>
                  <a:lnTo>
                    <a:pt x="251" y="540"/>
                  </a:lnTo>
                  <a:lnTo>
                    <a:pt x="253" y="541"/>
                  </a:lnTo>
                  <a:lnTo>
                    <a:pt x="249" y="545"/>
                  </a:lnTo>
                  <a:lnTo>
                    <a:pt x="251" y="543"/>
                  </a:lnTo>
                  <a:lnTo>
                    <a:pt x="253" y="543"/>
                  </a:lnTo>
                  <a:lnTo>
                    <a:pt x="256" y="546"/>
                  </a:lnTo>
                  <a:lnTo>
                    <a:pt x="256" y="548"/>
                  </a:lnTo>
                  <a:lnTo>
                    <a:pt x="260" y="552"/>
                  </a:lnTo>
                  <a:lnTo>
                    <a:pt x="263" y="557"/>
                  </a:lnTo>
                  <a:lnTo>
                    <a:pt x="263" y="558"/>
                  </a:lnTo>
                  <a:lnTo>
                    <a:pt x="263" y="562"/>
                  </a:lnTo>
                  <a:lnTo>
                    <a:pt x="261" y="562"/>
                  </a:lnTo>
                  <a:lnTo>
                    <a:pt x="260" y="560"/>
                  </a:lnTo>
                  <a:lnTo>
                    <a:pt x="258" y="560"/>
                  </a:lnTo>
                  <a:lnTo>
                    <a:pt x="258" y="562"/>
                  </a:lnTo>
                  <a:lnTo>
                    <a:pt x="260" y="562"/>
                  </a:lnTo>
                  <a:lnTo>
                    <a:pt x="261" y="562"/>
                  </a:lnTo>
                  <a:lnTo>
                    <a:pt x="263" y="562"/>
                  </a:lnTo>
                  <a:lnTo>
                    <a:pt x="263" y="565"/>
                  </a:lnTo>
                  <a:lnTo>
                    <a:pt x="266" y="568"/>
                  </a:lnTo>
                  <a:lnTo>
                    <a:pt x="268" y="570"/>
                  </a:lnTo>
                  <a:lnTo>
                    <a:pt x="268" y="572"/>
                  </a:lnTo>
                  <a:lnTo>
                    <a:pt x="270" y="573"/>
                  </a:lnTo>
                  <a:lnTo>
                    <a:pt x="270" y="575"/>
                  </a:lnTo>
                  <a:lnTo>
                    <a:pt x="271" y="578"/>
                  </a:lnTo>
                  <a:lnTo>
                    <a:pt x="275" y="584"/>
                  </a:lnTo>
                  <a:lnTo>
                    <a:pt x="278" y="585"/>
                  </a:lnTo>
                  <a:lnTo>
                    <a:pt x="280" y="587"/>
                  </a:lnTo>
                  <a:lnTo>
                    <a:pt x="281" y="587"/>
                  </a:lnTo>
                  <a:lnTo>
                    <a:pt x="285" y="589"/>
                  </a:lnTo>
                  <a:lnTo>
                    <a:pt x="286" y="590"/>
                  </a:lnTo>
                  <a:lnTo>
                    <a:pt x="285" y="592"/>
                  </a:lnTo>
                  <a:lnTo>
                    <a:pt x="283" y="592"/>
                  </a:lnTo>
                  <a:lnTo>
                    <a:pt x="285" y="592"/>
                  </a:lnTo>
                  <a:lnTo>
                    <a:pt x="286" y="592"/>
                  </a:lnTo>
                  <a:lnTo>
                    <a:pt x="288" y="592"/>
                  </a:lnTo>
                  <a:lnTo>
                    <a:pt x="293" y="597"/>
                  </a:lnTo>
                  <a:lnTo>
                    <a:pt x="295" y="597"/>
                  </a:lnTo>
                  <a:lnTo>
                    <a:pt x="302" y="597"/>
                  </a:lnTo>
                  <a:lnTo>
                    <a:pt x="305" y="597"/>
                  </a:lnTo>
                  <a:lnTo>
                    <a:pt x="307" y="597"/>
                  </a:lnTo>
                  <a:lnTo>
                    <a:pt x="308" y="595"/>
                  </a:lnTo>
                  <a:lnTo>
                    <a:pt x="310" y="595"/>
                  </a:lnTo>
                  <a:lnTo>
                    <a:pt x="312" y="592"/>
                  </a:lnTo>
                  <a:lnTo>
                    <a:pt x="313" y="592"/>
                  </a:lnTo>
                  <a:lnTo>
                    <a:pt x="312" y="590"/>
                  </a:lnTo>
                  <a:lnTo>
                    <a:pt x="310" y="592"/>
                  </a:lnTo>
                  <a:lnTo>
                    <a:pt x="307" y="594"/>
                  </a:lnTo>
                  <a:lnTo>
                    <a:pt x="305" y="594"/>
                  </a:lnTo>
                  <a:lnTo>
                    <a:pt x="302" y="595"/>
                  </a:lnTo>
                  <a:lnTo>
                    <a:pt x="300" y="595"/>
                  </a:lnTo>
                  <a:lnTo>
                    <a:pt x="297" y="594"/>
                  </a:lnTo>
                  <a:lnTo>
                    <a:pt x="295" y="592"/>
                  </a:lnTo>
                  <a:lnTo>
                    <a:pt x="291" y="590"/>
                  </a:lnTo>
                  <a:lnTo>
                    <a:pt x="291" y="589"/>
                  </a:lnTo>
                  <a:lnTo>
                    <a:pt x="288" y="587"/>
                  </a:lnTo>
                  <a:lnTo>
                    <a:pt x="288" y="585"/>
                  </a:lnTo>
                  <a:lnTo>
                    <a:pt x="286" y="584"/>
                  </a:lnTo>
                  <a:lnTo>
                    <a:pt x="285" y="582"/>
                  </a:lnTo>
                  <a:lnTo>
                    <a:pt x="285" y="580"/>
                  </a:lnTo>
                  <a:lnTo>
                    <a:pt x="283" y="578"/>
                  </a:lnTo>
                  <a:lnTo>
                    <a:pt x="281" y="577"/>
                  </a:lnTo>
                  <a:lnTo>
                    <a:pt x="280" y="575"/>
                  </a:lnTo>
                  <a:lnTo>
                    <a:pt x="276" y="570"/>
                  </a:lnTo>
                  <a:lnTo>
                    <a:pt x="276" y="567"/>
                  </a:lnTo>
                  <a:lnTo>
                    <a:pt x="275" y="567"/>
                  </a:lnTo>
                  <a:lnTo>
                    <a:pt x="273" y="563"/>
                  </a:lnTo>
                  <a:lnTo>
                    <a:pt x="270" y="560"/>
                  </a:lnTo>
                  <a:lnTo>
                    <a:pt x="268" y="558"/>
                  </a:lnTo>
                  <a:lnTo>
                    <a:pt x="268" y="557"/>
                  </a:lnTo>
                  <a:lnTo>
                    <a:pt x="266" y="555"/>
                  </a:lnTo>
                  <a:lnTo>
                    <a:pt x="266" y="552"/>
                  </a:lnTo>
                  <a:lnTo>
                    <a:pt x="266" y="548"/>
                  </a:lnTo>
                  <a:lnTo>
                    <a:pt x="266" y="543"/>
                  </a:lnTo>
                  <a:lnTo>
                    <a:pt x="265" y="545"/>
                  </a:lnTo>
                  <a:lnTo>
                    <a:pt x="265" y="546"/>
                  </a:lnTo>
                  <a:lnTo>
                    <a:pt x="265" y="548"/>
                  </a:lnTo>
                  <a:lnTo>
                    <a:pt x="263" y="546"/>
                  </a:lnTo>
                  <a:lnTo>
                    <a:pt x="263" y="541"/>
                  </a:lnTo>
                  <a:lnTo>
                    <a:pt x="260" y="538"/>
                  </a:lnTo>
                  <a:lnTo>
                    <a:pt x="258" y="536"/>
                  </a:lnTo>
                  <a:lnTo>
                    <a:pt x="258" y="535"/>
                  </a:lnTo>
                  <a:lnTo>
                    <a:pt x="258" y="531"/>
                  </a:lnTo>
                  <a:lnTo>
                    <a:pt x="260" y="528"/>
                  </a:lnTo>
                  <a:lnTo>
                    <a:pt x="261" y="528"/>
                  </a:lnTo>
                  <a:lnTo>
                    <a:pt x="263" y="528"/>
                  </a:lnTo>
                  <a:lnTo>
                    <a:pt x="263" y="526"/>
                  </a:lnTo>
                  <a:lnTo>
                    <a:pt x="275" y="526"/>
                  </a:lnTo>
                  <a:lnTo>
                    <a:pt x="276" y="526"/>
                  </a:lnTo>
                  <a:lnTo>
                    <a:pt x="278" y="526"/>
                  </a:lnTo>
                  <a:lnTo>
                    <a:pt x="280" y="526"/>
                  </a:lnTo>
                  <a:lnTo>
                    <a:pt x="281" y="525"/>
                  </a:lnTo>
                  <a:lnTo>
                    <a:pt x="283" y="525"/>
                  </a:lnTo>
                  <a:lnTo>
                    <a:pt x="285" y="525"/>
                  </a:lnTo>
                  <a:lnTo>
                    <a:pt x="288" y="525"/>
                  </a:lnTo>
                  <a:lnTo>
                    <a:pt x="290" y="526"/>
                  </a:lnTo>
                  <a:lnTo>
                    <a:pt x="291" y="526"/>
                  </a:lnTo>
                  <a:lnTo>
                    <a:pt x="291" y="528"/>
                  </a:lnTo>
                  <a:lnTo>
                    <a:pt x="291" y="530"/>
                  </a:lnTo>
                  <a:lnTo>
                    <a:pt x="290" y="533"/>
                  </a:lnTo>
                  <a:lnTo>
                    <a:pt x="290" y="535"/>
                  </a:lnTo>
                  <a:lnTo>
                    <a:pt x="285" y="540"/>
                  </a:lnTo>
                  <a:lnTo>
                    <a:pt x="285" y="543"/>
                  </a:lnTo>
                  <a:lnTo>
                    <a:pt x="286" y="545"/>
                  </a:lnTo>
                  <a:lnTo>
                    <a:pt x="288" y="545"/>
                  </a:lnTo>
                  <a:lnTo>
                    <a:pt x="288" y="543"/>
                  </a:lnTo>
                  <a:lnTo>
                    <a:pt x="286" y="541"/>
                  </a:lnTo>
                  <a:lnTo>
                    <a:pt x="286" y="540"/>
                  </a:lnTo>
                  <a:lnTo>
                    <a:pt x="288" y="538"/>
                  </a:lnTo>
                  <a:lnTo>
                    <a:pt x="293" y="533"/>
                  </a:lnTo>
                  <a:lnTo>
                    <a:pt x="293" y="531"/>
                  </a:lnTo>
                  <a:lnTo>
                    <a:pt x="295" y="533"/>
                  </a:lnTo>
                  <a:lnTo>
                    <a:pt x="300" y="533"/>
                  </a:lnTo>
                  <a:lnTo>
                    <a:pt x="302" y="535"/>
                  </a:lnTo>
                  <a:lnTo>
                    <a:pt x="302" y="536"/>
                  </a:lnTo>
                  <a:lnTo>
                    <a:pt x="302" y="538"/>
                  </a:lnTo>
                  <a:lnTo>
                    <a:pt x="302" y="541"/>
                  </a:lnTo>
                  <a:lnTo>
                    <a:pt x="302" y="543"/>
                  </a:lnTo>
                  <a:lnTo>
                    <a:pt x="302" y="540"/>
                  </a:lnTo>
                  <a:lnTo>
                    <a:pt x="303" y="536"/>
                  </a:lnTo>
                  <a:lnTo>
                    <a:pt x="305" y="535"/>
                  </a:lnTo>
                  <a:lnTo>
                    <a:pt x="303" y="533"/>
                  </a:lnTo>
                  <a:lnTo>
                    <a:pt x="298" y="531"/>
                  </a:lnTo>
                  <a:lnTo>
                    <a:pt x="297" y="531"/>
                  </a:lnTo>
                  <a:lnTo>
                    <a:pt x="295" y="530"/>
                  </a:lnTo>
                  <a:lnTo>
                    <a:pt x="297" y="528"/>
                  </a:lnTo>
                  <a:lnTo>
                    <a:pt x="297" y="526"/>
                  </a:lnTo>
                  <a:lnTo>
                    <a:pt x="298" y="523"/>
                  </a:lnTo>
                  <a:lnTo>
                    <a:pt x="300" y="523"/>
                  </a:lnTo>
                  <a:lnTo>
                    <a:pt x="302" y="521"/>
                  </a:lnTo>
                  <a:lnTo>
                    <a:pt x="305" y="520"/>
                  </a:lnTo>
                  <a:lnTo>
                    <a:pt x="307" y="520"/>
                  </a:lnTo>
                  <a:lnTo>
                    <a:pt x="310" y="518"/>
                  </a:lnTo>
                  <a:lnTo>
                    <a:pt x="312" y="518"/>
                  </a:lnTo>
                  <a:lnTo>
                    <a:pt x="313" y="518"/>
                  </a:lnTo>
                  <a:lnTo>
                    <a:pt x="315" y="516"/>
                  </a:lnTo>
                  <a:lnTo>
                    <a:pt x="317" y="516"/>
                  </a:lnTo>
                  <a:lnTo>
                    <a:pt x="320" y="515"/>
                  </a:lnTo>
                  <a:lnTo>
                    <a:pt x="323" y="511"/>
                  </a:lnTo>
                  <a:lnTo>
                    <a:pt x="327" y="511"/>
                  </a:lnTo>
                  <a:lnTo>
                    <a:pt x="328" y="509"/>
                  </a:lnTo>
                  <a:lnTo>
                    <a:pt x="332" y="509"/>
                  </a:lnTo>
                  <a:lnTo>
                    <a:pt x="334" y="509"/>
                  </a:lnTo>
                  <a:lnTo>
                    <a:pt x="337" y="508"/>
                  </a:lnTo>
                  <a:lnTo>
                    <a:pt x="339" y="508"/>
                  </a:lnTo>
                  <a:lnTo>
                    <a:pt x="340" y="508"/>
                  </a:lnTo>
                  <a:lnTo>
                    <a:pt x="342" y="506"/>
                  </a:lnTo>
                  <a:lnTo>
                    <a:pt x="344" y="504"/>
                  </a:lnTo>
                  <a:lnTo>
                    <a:pt x="345" y="503"/>
                  </a:lnTo>
                  <a:lnTo>
                    <a:pt x="347" y="503"/>
                  </a:lnTo>
                  <a:lnTo>
                    <a:pt x="352" y="499"/>
                  </a:lnTo>
                  <a:lnTo>
                    <a:pt x="354" y="498"/>
                  </a:lnTo>
                  <a:lnTo>
                    <a:pt x="357" y="498"/>
                  </a:lnTo>
                  <a:lnTo>
                    <a:pt x="364" y="504"/>
                  </a:lnTo>
                  <a:lnTo>
                    <a:pt x="365" y="506"/>
                  </a:lnTo>
                  <a:lnTo>
                    <a:pt x="369" y="508"/>
                  </a:lnTo>
                  <a:lnTo>
                    <a:pt x="371" y="508"/>
                  </a:lnTo>
                  <a:lnTo>
                    <a:pt x="372" y="508"/>
                  </a:lnTo>
                  <a:lnTo>
                    <a:pt x="374" y="509"/>
                  </a:lnTo>
                  <a:lnTo>
                    <a:pt x="376" y="509"/>
                  </a:lnTo>
                  <a:lnTo>
                    <a:pt x="379" y="509"/>
                  </a:lnTo>
                  <a:lnTo>
                    <a:pt x="382" y="509"/>
                  </a:lnTo>
                  <a:lnTo>
                    <a:pt x="384" y="509"/>
                  </a:lnTo>
                  <a:lnTo>
                    <a:pt x="386" y="509"/>
                  </a:lnTo>
                  <a:lnTo>
                    <a:pt x="386" y="508"/>
                  </a:lnTo>
                  <a:lnTo>
                    <a:pt x="387" y="508"/>
                  </a:lnTo>
                  <a:lnTo>
                    <a:pt x="387" y="506"/>
                  </a:lnTo>
                  <a:lnTo>
                    <a:pt x="387" y="504"/>
                  </a:lnTo>
                  <a:lnTo>
                    <a:pt x="387" y="503"/>
                  </a:lnTo>
                  <a:lnTo>
                    <a:pt x="386" y="503"/>
                  </a:lnTo>
                  <a:lnTo>
                    <a:pt x="377" y="503"/>
                  </a:lnTo>
                  <a:lnTo>
                    <a:pt x="376" y="501"/>
                  </a:lnTo>
                  <a:lnTo>
                    <a:pt x="374" y="498"/>
                  </a:lnTo>
                  <a:lnTo>
                    <a:pt x="372" y="496"/>
                  </a:lnTo>
                  <a:lnTo>
                    <a:pt x="371" y="496"/>
                  </a:lnTo>
                  <a:lnTo>
                    <a:pt x="367" y="493"/>
                  </a:lnTo>
                  <a:lnTo>
                    <a:pt x="364" y="493"/>
                  </a:lnTo>
                  <a:lnTo>
                    <a:pt x="362" y="493"/>
                  </a:lnTo>
                  <a:lnTo>
                    <a:pt x="360" y="491"/>
                  </a:lnTo>
                  <a:lnTo>
                    <a:pt x="359" y="491"/>
                  </a:lnTo>
                  <a:lnTo>
                    <a:pt x="357" y="491"/>
                  </a:lnTo>
                  <a:lnTo>
                    <a:pt x="352" y="491"/>
                  </a:lnTo>
                  <a:lnTo>
                    <a:pt x="350" y="491"/>
                  </a:lnTo>
                  <a:lnTo>
                    <a:pt x="349" y="491"/>
                  </a:lnTo>
                  <a:lnTo>
                    <a:pt x="347" y="493"/>
                  </a:lnTo>
                  <a:lnTo>
                    <a:pt x="345" y="494"/>
                  </a:lnTo>
                  <a:lnTo>
                    <a:pt x="344" y="494"/>
                  </a:lnTo>
                  <a:lnTo>
                    <a:pt x="342" y="496"/>
                  </a:lnTo>
                  <a:lnTo>
                    <a:pt x="340" y="496"/>
                  </a:lnTo>
                  <a:lnTo>
                    <a:pt x="339" y="496"/>
                  </a:lnTo>
                  <a:lnTo>
                    <a:pt x="337" y="496"/>
                  </a:lnTo>
                  <a:lnTo>
                    <a:pt x="334" y="498"/>
                  </a:lnTo>
                  <a:lnTo>
                    <a:pt x="332" y="499"/>
                  </a:lnTo>
                  <a:lnTo>
                    <a:pt x="330" y="499"/>
                  </a:lnTo>
                  <a:lnTo>
                    <a:pt x="328" y="501"/>
                  </a:lnTo>
                  <a:lnTo>
                    <a:pt x="327" y="501"/>
                  </a:lnTo>
                  <a:lnTo>
                    <a:pt x="325" y="503"/>
                  </a:lnTo>
                  <a:lnTo>
                    <a:pt x="323" y="503"/>
                  </a:lnTo>
                  <a:lnTo>
                    <a:pt x="322" y="504"/>
                  </a:lnTo>
                  <a:lnTo>
                    <a:pt x="313" y="504"/>
                  </a:lnTo>
                  <a:lnTo>
                    <a:pt x="308" y="506"/>
                  </a:lnTo>
                  <a:lnTo>
                    <a:pt x="302" y="506"/>
                  </a:lnTo>
                  <a:lnTo>
                    <a:pt x="300" y="506"/>
                  </a:lnTo>
                  <a:lnTo>
                    <a:pt x="295" y="506"/>
                  </a:lnTo>
                  <a:lnTo>
                    <a:pt x="293" y="508"/>
                  </a:lnTo>
                  <a:lnTo>
                    <a:pt x="290" y="508"/>
                  </a:lnTo>
                  <a:lnTo>
                    <a:pt x="288" y="506"/>
                  </a:lnTo>
                  <a:lnTo>
                    <a:pt x="286" y="504"/>
                  </a:lnTo>
                  <a:lnTo>
                    <a:pt x="286" y="501"/>
                  </a:lnTo>
                  <a:lnTo>
                    <a:pt x="288" y="496"/>
                  </a:lnTo>
                  <a:lnTo>
                    <a:pt x="286" y="494"/>
                  </a:lnTo>
                  <a:lnTo>
                    <a:pt x="285" y="494"/>
                  </a:lnTo>
                  <a:lnTo>
                    <a:pt x="285" y="493"/>
                  </a:lnTo>
                  <a:lnTo>
                    <a:pt x="281" y="491"/>
                  </a:lnTo>
                  <a:lnTo>
                    <a:pt x="278" y="489"/>
                  </a:lnTo>
                  <a:lnTo>
                    <a:pt x="278" y="488"/>
                  </a:lnTo>
                  <a:lnTo>
                    <a:pt x="280" y="488"/>
                  </a:lnTo>
                  <a:lnTo>
                    <a:pt x="281" y="489"/>
                  </a:lnTo>
                  <a:lnTo>
                    <a:pt x="286" y="489"/>
                  </a:lnTo>
                  <a:lnTo>
                    <a:pt x="286" y="488"/>
                  </a:lnTo>
                  <a:lnTo>
                    <a:pt x="290" y="488"/>
                  </a:lnTo>
                  <a:lnTo>
                    <a:pt x="291" y="486"/>
                  </a:lnTo>
                  <a:lnTo>
                    <a:pt x="291" y="483"/>
                  </a:lnTo>
                  <a:lnTo>
                    <a:pt x="291" y="481"/>
                  </a:lnTo>
                  <a:lnTo>
                    <a:pt x="290" y="481"/>
                  </a:lnTo>
                  <a:lnTo>
                    <a:pt x="291" y="483"/>
                  </a:lnTo>
                  <a:lnTo>
                    <a:pt x="291" y="486"/>
                  </a:lnTo>
                  <a:lnTo>
                    <a:pt x="290" y="488"/>
                  </a:lnTo>
                  <a:lnTo>
                    <a:pt x="278" y="488"/>
                  </a:lnTo>
                  <a:lnTo>
                    <a:pt x="276" y="488"/>
                  </a:lnTo>
                  <a:lnTo>
                    <a:pt x="276" y="489"/>
                  </a:lnTo>
                  <a:lnTo>
                    <a:pt x="278" y="491"/>
                  </a:lnTo>
                  <a:lnTo>
                    <a:pt x="280" y="493"/>
                  </a:lnTo>
                  <a:lnTo>
                    <a:pt x="283" y="494"/>
                  </a:lnTo>
                  <a:lnTo>
                    <a:pt x="286" y="498"/>
                  </a:lnTo>
                  <a:lnTo>
                    <a:pt x="286" y="499"/>
                  </a:lnTo>
                  <a:lnTo>
                    <a:pt x="285" y="501"/>
                  </a:lnTo>
                  <a:lnTo>
                    <a:pt x="285" y="503"/>
                  </a:lnTo>
                  <a:lnTo>
                    <a:pt x="285" y="504"/>
                  </a:lnTo>
                  <a:lnTo>
                    <a:pt x="281" y="508"/>
                  </a:lnTo>
                  <a:lnTo>
                    <a:pt x="278" y="506"/>
                  </a:lnTo>
                  <a:lnTo>
                    <a:pt x="275" y="504"/>
                  </a:lnTo>
                  <a:lnTo>
                    <a:pt x="273" y="504"/>
                  </a:lnTo>
                  <a:lnTo>
                    <a:pt x="271" y="504"/>
                  </a:lnTo>
                  <a:lnTo>
                    <a:pt x="270" y="503"/>
                  </a:lnTo>
                  <a:lnTo>
                    <a:pt x="268" y="503"/>
                  </a:lnTo>
                  <a:lnTo>
                    <a:pt x="266" y="501"/>
                  </a:lnTo>
                  <a:lnTo>
                    <a:pt x="263" y="501"/>
                  </a:lnTo>
                  <a:lnTo>
                    <a:pt x="261" y="501"/>
                  </a:lnTo>
                  <a:lnTo>
                    <a:pt x="260" y="499"/>
                  </a:lnTo>
                  <a:lnTo>
                    <a:pt x="258" y="499"/>
                  </a:lnTo>
                  <a:lnTo>
                    <a:pt x="256" y="499"/>
                  </a:lnTo>
                  <a:lnTo>
                    <a:pt x="254" y="499"/>
                  </a:lnTo>
                  <a:lnTo>
                    <a:pt x="253" y="496"/>
                  </a:lnTo>
                  <a:lnTo>
                    <a:pt x="251" y="496"/>
                  </a:lnTo>
                  <a:lnTo>
                    <a:pt x="248" y="493"/>
                  </a:lnTo>
                  <a:lnTo>
                    <a:pt x="246" y="493"/>
                  </a:lnTo>
                  <a:lnTo>
                    <a:pt x="244" y="493"/>
                  </a:lnTo>
                  <a:lnTo>
                    <a:pt x="243" y="491"/>
                  </a:lnTo>
                  <a:lnTo>
                    <a:pt x="238" y="486"/>
                  </a:lnTo>
                  <a:lnTo>
                    <a:pt x="236" y="484"/>
                  </a:lnTo>
                  <a:lnTo>
                    <a:pt x="234" y="483"/>
                  </a:lnTo>
                  <a:lnTo>
                    <a:pt x="234" y="481"/>
                  </a:lnTo>
                  <a:lnTo>
                    <a:pt x="233" y="481"/>
                  </a:lnTo>
                  <a:lnTo>
                    <a:pt x="233" y="477"/>
                  </a:lnTo>
                  <a:lnTo>
                    <a:pt x="238" y="471"/>
                  </a:lnTo>
                  <a:lnTo>
                    <a:pt x="238" y="469"/>
                  </a:lnTo>
                  <a:lnTo>
                    <a:pt x="238" y="466"/>
                  </a:lnTo>
                  <a:lnTo>
                    <a:pt x="239" y="462"/>
                  </a:lnTo>
                  <a:lnTo>
                    <a:pt x="239" y="461"/>
                  </a:lnTo>
                  <a:lnTo>
                    <a:pt x="241" y="461"/>
                  </a:lnTo>
                  <a:lnTo>
                    <a:pt x="241" y="456"/>
                  </a:lnTo>
                  <a:lnTo>
                    <a:pt x="243" y="456"/>
                  </a:lnTo>
                  <a:lnTo>
                    <a:pt x="243" y="454"/>
                  </a:lnTo>
                  <a:lnTo>
                    <a:pt x="243" y="452"/>
                  </a:lnTo>
                  <a:lnTo>
                    <a:pt x="241" y="454"/>
                  </a:lnTo>
                  <a:lnTo>
                    <a:pt x="241" y="456"/>
                  </a:lnTo>
                  <a:lnTo>
                    <a:pt x="239" y="456"/>
                  </a:lnTo>
                  <a:lnTo>
                    <a:pt x="239" y="457"/>
                  </a:lnTo>
                  <a:lnTo>
                    <a:pt x="239" y="459"/>
                  </a:lnTo>
                  <a:lnTo>
                    <a:pt x="239" y="462"/>
                  </a:lnTo>
                  <a:lnTo>
                    <a:pt x="238" y="462"/>
                  </a:lnTo>
                  <a:lnTo>
                    <a:pt x="236" y="466"/>
                  </a:lnTo>
                  <a:lnTo>
                    <a:pt x="236" y="467"/>
                  </a:lnTo>
                  <a:lnTo>
                    <a:pt x="236" y="469"/>
                  </a:lnTo>
                  <a:lnTo>
                    <a:pt x="234" y="471"/>
                  </a:lnTo>
                  <a:lnTo>
                    <a:pt x="234" y="474"/>
                  </a:lnTo>
                  <a:lnTo>
                    <a:pt x="233" y="474"/>
                  </a:lnTo>
                  <a:lnTo>
                    <a:pt x="231" y="477"/>
                  </a:lnTo>
                  <a:lnTo>
                    <a:pt x="229" y="477"/>
                  </a:lnTo>
                  <a:lnTo>
                    <a:pt x="228" y="479"/>
                  </a:lnTo>
                  <a:lnTo>
                    <a:pt x="226" y="479"/>
                  </a:lnTo>
                  <a:lnTo>
                    <a:pt x="223" y="481"/>
                  </a:lnTo>
                  <a:lnTo>
                    <a:pt x="221" y="481"/>
                  </a:lnTo>
                  <a:lnTo>
                    <a:pt x="219" y="481"/>
                  </a:lnTo>
                  <a:lnTo>
                    <a:pt x="217" y="483"/>
                  </a:lnTo>
                  <a:lnTo>
                    <a:pt x="214" y="484"/>
                  </a:lnTo>
                  <a:lnTo>
                    <a:pt x="212" y="484"/>
                  </a:lnTo>
                  <a:lnTo>
                    <a:pt x="209" y="481"/>
                  </a:lnTo>
                  <a:lnTo>
                    <a:pt x="207" y="481"/>
                  </a:lnTo>
                  <a:lnTo>
                    <a:pt x="207" y="479"/>
                  </a:lnTo>
                  <a:lnTo>
                    <a:pt x="206" y="479"/>
                  </a:lnTo>
                  <a:lnTo>
                    <a:pt x="204" y="479"/>
                  </a:lnTo>
                  <a:lnTo>
                    <a:pt x="204" y="476"/>
                  </a:lnTo>
                  <a:lnTo>
                    <a:pt x="202" y="474"/>
                  </a:lnTo>
                  <a:lnTo>
                    <a:pt x="201" y="472"/>
                  </a:lnTo>
                  <a:lnTo>
                    <a:pt x="201" y="471"/>
                  </a:lnTo>
                  <a:lnTo>
                    <a:pt x="202" y="469"/>
                  </a:lnTo>
                  <a:lnTo>
                    <a:pt x="199" y="471"/>
                  </a:lnTo>
                  <a:lnTo>
                    <a:pt x="196" y="471"/>
                  </a:lnTo>
                  <a:lnTo>
                    <a:pt x="194" y="471"/>
                  </a:lnTo>
                  <a:lnTo>
                    <a:pt x="192" y="469"/>
                  </a:lnTo>
                  <a:lnTo>
                    <a:pt x="191" y="467"/>
                  </a:lnTo>
                  <a:lnTo>
                    <a:pt x="189" y="467"/>
                  </a:lnTo>
                  <a:lnTo>
                    <a:pt x="189" y="466"/>
                  </a:lnTo>
                  <a:lnTo>
                    <a:pt x="187" y="466"/>
                  </a:lnTo>
                  <a:lnTo>
                    <a:pt x="186" y="466"/>
                  </a:lnTo>
                  <a:lnTo>
                    <a:pt x="184" y="464"/>
                  </a:lnTo>
                  <a:lnTo>
                    <a:pt x="182" y="464"/>
                  </a:lnTo>
                  <a:lnTo>
                    <a:pt x="182" y="462"/>
                  </a:lnTo>
                  <a:lnTo>
                    <a:pt x="182" y="461"/>
                  </a:lnTo>
                  <a:lnTo>
                    <a:pt x="180" y="461"/>
                  </a:lnTo>
                  <a:lnTo>
                    <a:pt x="179" y="461"/>
                  </a:lnTo>
                  <a:lnTo>
                    <a:pt x="175" y="459"/>
                  </a:lnTo>
                  <a:lnTo>
                    <a:pt x="172" y="457"/>
                  </a:lnTo>
                  <a:lnTo>
                    <a:pt x="170" y="456"/>
                  </a:lnTo>
                  <a:lnTo>
                    <a:pt x="169" y="456"/>
                  </a:lnTo>
                  <a:lnTo>
                    <a:pt x="167" y="454"/>
                  </a:lnTo>
                  <a:lnTo>
                    <a:pt x="167" y="452"/>
                  </a:lnTo>
                  <a:lnTo>
                    <a:pt x="167" y="451"/>
                  </a:lnTo>
                  <a:lnTo>
                    <a:pt x="165" y="451"/>
                  </a:lnTo>
                  <a:lnTo>
                    <a:pt x="164" y="451"/>
                  </a:lnTo>
                  <a:lnTo>
                    <a:pt x="162" y="449"/>
                  </a:lnTo>
                  <a:lnTo>
                    <a:pt x="160" y="447"/>
                  </a:lnTo>
                  <a:lnTo>
                    <a:pt x="159" y="444"/>
                  </a:lnTo>
                  <a:lnTo>
                    <a:pt x="157" y="444"/>
                  </a:lnTo>
                  <a:lnTo>
                    <a:pt x="155" y="442"/>
                  </a:lnTo>
                  <a:lnTo>
                    <a:pt x="152" y="439"/>
                  </a:lnTo>
                  <a:lnTo>
                    <a:pt x="152" y="437"/>
                  </a:lnTo>
                  <a:lnTo>
                    <a:pt x="154" y="437"/>
                  </a:lnTo>
                  <a:lnTo>
                    <a:pt x="154" y="435"/>
                  </a:lnTo>
                  <a:lnTo>
                    <a:pt x="150" y="434"/>
                  </a:lnTo>
                  <a:lnTo>
                    <a:pt x="152" y="430"/>
                  </a:lnTo>
                  <a:lnTo>
                    <a:pt x="154" y="430"/>
                  </a:lnTo>
                  <a:lnTo>
                    <a:pt x="157" y="427"/>
                  </a:lnTo>
                  <a:lnTo>
                    <a:pt x="157" y="425"/>
                  </a:lnTo>
                  <a:lnTo>
                    <a:pt x="159" y="422"/>
                  </a:lnTo>
                  <a:lnTo>
                    <a:pt x="160" y="420"/>
                  </a:lnTo>
                  <a:lnTo>
                    <a:pt x="162" y="420"/>
                  </a:lnTo>
                  <a:lnTo>
                    <a:pt x="162" y="417"/>
                  </a:lnTo>
                  <a:lnTo>
                    <a:pt x="160" y="417"/>
                  </a:lnTo>
                  <a:lnTo>
                    <a:pt x="160" y="415"/>
                  </a:lnTo>
                  <a:lnTo>
                    <a:pt x="162" y="414"/>
                  </a:lnTo>
                  <a:lnTo>
                    <a:pt x="165" y="414"/>
                  </a:lnTo>
                  <a:lnTo>
                    <a:pt x="165" y="412"/>
                  </a:lnTo>
                  <a:lnTo>
                    <a:pt x="164" y="412"/>
                  </a:lnTo>
                  <a:lnTo>
                    <a:pt x="164" y="408"/>
                  </a:lnTo>
                  <a:lnTo>
                    <a:pt x="162" y="408"/>
                  </a:lnTo>
                  <a:lnTo>
                    <a:pt x="162" y="407"/>
                  </a:lnTo>
                  <a:lnTo>
                    <a:pt x="162" y="405"/>
                  </a:lnTo>
                  <a:lnTo>
                    <a:pt x="160" y="405"/>
                  </a:lnTo>
                  <a:lnTo>
                    <a:pt x="160" y="403"/>
                  </a:lnTo>
                  <a:lnTo>
                    <a:pt x="159" y="402"/>
                  </a:lnTo>
                  <a:lnTo>
                    <a:pt x="159" y="400"/>
                  </a:lnTo>
                  <a:lnTo>
                    <a:pt x="157" y="400"/>
                  </a:lnTo>
                  <a:lnTo>
                    <a:pt x="157" y="402"/>
                  </a:lnTo>
                  <a:lnTo>
                    <a:pt x="159" y="403"/>
                  </a:lnTo>
                  <a:lnTo>
                    <a:pt x="159" y="405"/>
                  </a:lnTo>
                  <a:lnTo>
                    <a:pt x="159" y="407"/>
                  </a:lnTo>
                  <a:lnTo>
                    <a:pt x="159" y="410"/>
                  </a:lnTo>
                  <a:lnTo>
                    <a:pt x="160" y="412"/>
                  </a:lnTo>
                  <a:lnTo>
                    <a:pt x="160" y="419"/>
                  </a:lnTo>
                  <a:lnTo>
                    <a:pt x="159" y="419"/>
                  </a:lnTo>
                  <a:lnTo>
                    <a:pt x="159" y="420"/>
                  </a:lnTo>
                  <a:lnTo>
                    <a:pt x="157" y="422"/>
                  </a:lnTo>
                  <a:lnTo>
                    <a:pt x="150" y="430"/>
                  </a:lnTo>
                  <a:lnTo>
                    <a:pt x="148" y="430"/>
                  </a:lnTo>
                  <a:lnTo>
                    <a:pt x="145" y="434"/>
                  </a:lnTo>
                  <a:lnTo>
                    <a:pt x="145" y="435"/>
                  </a:lnTo>
                  <a:lnTo>
                    <a:pt x="147" y="437"/>
                  </a:lnTo>
                  <a:lnTo>
                    <a:pt x="147" y="439"/>
                  </a:lnTo>
                  <a:lnTo>
                    <a:pt x="145" y="440"/>
                  </a:lnTo>
                  <a:lnTo>
                    <a:pt x="143" y="440"/>
                  </a:lnTo>
                  <a:lnTo>
                    <a:pt x="140" y="440"/>
                  </a:lnTo>
                  <a:lnTo>
                    <a:pt x="138" y="440"/>
                  </a:lnTo>
                  <a:lnTo>
                    <a:pt x="137" y="440"/>
                  </a:lnTo>
                  <a:lnTo>
                    <a:pt x="133" y="437"/>
                  </a:lnTo>
                  <a:lnTo>
                    <a:pt x="132" y="434"/>
                  </a:lnTo>
                  <a:lnTo>
                    <a:pt x="130" y="432"/>
                  </a:lnTo>
                  <a:lnTo>
                    <a:pt x="130" y="430"/>
                  </a:lnTo>
                  <a:lnTo>
                    <a:pt x="130" y="429"/>
                  </a:lnTo>
                  <a:lnTo>
                    <a:pt x="130" y="427"/>
                  </a:lnTo>
                  <a:lnTo>
                    <a:pt x="127" y="432"/>
                  </a:lnTo>
                  <a:lnTo>
                    <a:pt x="125" y="434"/>
                  </a:lnTo>
                  <a:lnTo>
                    <a:pt x="123" y="434"/>
                  </a:lnTo>
                  <a:lnTo>
                    <a:pt x="122" y="437"/>
                  </a:lnTo>
                  <a:lnTo>
                    <a:pt x="122" y="439"/>
                  </a:lnTo>
                  <a:lnTo>
                    <a:pt x="120" y="442"/>
                  </a:lnTo>
                  <a:lnTo>
                    <a:pt x="118" y="444"/>
                  </a:lnTo>
                  <a:lnTo>
                    <a:pt x="117" y="444"/>
                  </a:lnTo>
                  <a:lnTo>
                    <a:pt x="115" y="444"/>
                  </a:lnTo>
                  <a:lnTo>
                    <a:pt x="111" y="440"/>
                  </a:lnTo>
                  <a:lnTo>
                    <a:pt x="110" y="437"/>
                  </a:lnTo>
                  <a:lnTo>
                    <a:pt x="110" y="435"/>
                  </a:lnTo>
                  <a:lnTo>
                    <a:pt x="108" y="432"/>
                  </a:lnTo>
                  <a:lnTo>
                    <a:pt x="106" y="430"/>
                  </a:lnTo>
                  <a:lnTo>
                    <a:pt x="106" y="427"/>
                  </a:lnTo>
                  <a:lnTo>
                    <a:pt x="105" y="425"/>
                  </a:lnTo>
                  <a:lnTo>
                    <a:pt x="105" y="424"/>
                  </a:lnTo>
                  <a:lnTo>
                    <a:pt x="103" y="420"/>
                  </a:lnTo>
                  <a:lnTo>
                    <a:pt x="101" y="419"/>
                  </a:lnTo>
                  <a:lnTo>
                    <a:pt x="101" y="417"/>
                  </a:lnTo>
                  <a:lnTo>
                    <a:pt x="100" y="414"/>
                  </a:lnTo>
                  <a:lnTo>
                    <a:pt x="100" y="412"/>
                  </a:lnTo>
                  <a:lnTo>
                    <a:pt x="100" y="410"/>
                  </a:lnTo>
                  <a:lnTo>
                    <a:pt x="101" y="410"/>
                  </a:lnTo>
                  <a:lnTo>
                    <a:pt x="100" y="410"/>
                  </a:lnTo>
                  <a:lnTo>
                    <a:pt x="100" y="408"/>
                  </a:lnTo>
                  <a:lnTo>
                    <a:pt x="101" y="408"/>
                  </a:lnTo>
                  <a:lnTo>
                    <a:pt x="103" y="408"/>
                  </a:lnTo>
                  <a:lnTo>
                    <a:pt x="105" y="408"/>
                  </a:lnTo>
                  <a:lnTo>
                    <a:pt x="105" y="407"/>
                  </a:lnTo>
                  <a:lnTo>
                    <a:pt x="106" y="405"/>
                  </a:lnTo>
                  <a:lnTo>
                    <a:pt x="105" y="405"/>
                  </a:lnTo>
                  <a:lnTo>
                    <a:pt x="103" y="405"/>
                  </a:lnTo>
                  <a:lnTo>
                    <a:pt x="103" y="403"/>
                  </a:lnTo>
                  <a:lnTo>
                    <a:pt x="105" y="403"/>
                  </a:lnTo>
                  <a:lnTo>
                    <a:pt x="105" y="402"/>
                  </a:lnTo>
                  <a:lnTo>
                    <a:pt x="105" y="400"/>
                  </a:lnTo>
                  <a:lnTo>
                    <a:pt x="106" y="402"/>
                  </a:lnTo>
                  <a:lnTo>
                    <a:pt x="108" y="402"/>
                  </a:lnTo>
                  <a:lnTo>
                    <a:pt x="108" y="400"/>
                  </a:lnTo>
                  <a:lnTo>
                    <a:pt x="106" y="400"/>
                  </a:lnTo>
                  <a:lnTo>
                    <a:pt x="106" y="398"/>
                  </a:lnTo>
                  <a:lnTo>
                    <a:pt x="108" y="398"/>
                  </a:lnTo>
                  <a:lnTo>
                    <a:pt x="108" y="400"/>
                  </a:lnTo>
                  <a:lnTo>
                    <a:pt x="110" y="400"/>
                  </a:lnTo>
                  <a:lnTo>
                    <a:pt x="110" y="398"/>
                  </a:lnTo>
                  <a:lnTo>
                    <a:pt x="108" y="398"/>
                  </a:lnTo>
                  <a:lnTo>
                    <a:pt x="108" y="397"/>
                  </a:lnTo>
                  <a:lnTo>
                    <a:pt x="110" y="397"/>
                  </a:lnTo>
                  <a:lnTo>
                    <a:pt x="110" y="398"/>
                  </a:lnTo>
                  <a:lnTo>
                    <a:pt x="111" y="398"/>
                  </a:lnTo>
                  <a:lnTo>
                    <a:pt x="111" y="397"/>
                  </a:lnTo>
                  <a:lnTo>
                    <a:pt x="113" y="397"/>
                  </a:lnTo>
                  <a:lnTo>
                    <a:pt x="113" y="398"/>
                  </a:lnTo>
                  <a:lnTo>
                    <a:pt x="113" y="397"/>
                  </a:lnTo>
                  <a:lnTo>
                    <a:pt x="115" y="397"/>
                  </a:lnTo>
                  <a:lnTo>
                    <a:pt x="115" y="395"/>
                  </a:lnTo>
                  <a:lnTo>
                    <a:pt x="117" y="395"/>
                  </a:lnTo>
                  <a:lnTo>
                    <a:pt x="118" y="395"/>
                  </a:lnTo>
                  <a:lnTo>
                    <a:pt x="118" y="393"/>
                  </a:lnTo>
                  <a:lnTo>
                    <a:pt x="120" y="393"/>
                  </a:lnTo>
                  <a:lnTo>
                    <a:pt x="118" y="393"/>
                  </a:lnTo>
                  <a:lnTo>
                    <a:pt x="120" y="393"/>
                  </a:lnTo>
                  <a:lnTo>
                    <a:pt x="120" y="392"/>
                  </a:lnTo>
                  <a:lnTo>
                    <a:pt x="118" y="392"/>
                  </a:lnTo>
                  <a:lnTo>
                    <a:pt x="118" y="390"/>
                  </a:lnTo>
                  <a:lnTo>
                    <a:pt x="118" y="388"/>
                  </a:lnTo>
                  <a:lnTo>
                    <a:pt x="117" y="388"/>
                  </a:lnTo>
                  <a:lnTo>
                    <a:pt x="117" y="387"/>
                  </a:lnTo>
                  <a:lnTo>
                    <a:pt x="115" y="387"/>
                  </a:lnTo>
                  <a:lnTo>
                    <a:pt x="115" y="385"/>
                  </a:lnTo>
                  <a:lnTo>
                    <a:pt x="113" y="385"/>
                  </a:lnTo>
                  <a:lnTo>
                    <a:pt x="113" y="383"/>
                  </a:lnTo>
                  <a:lnTo>
                    <a:pt x="115" y="383"/>
                  </a:lnTo>
                  <a:lnTo>
                    <a:pt x="115" y="382"/>
                  </a:lnTo>
                  <a:lnTo>
                    <a:pt x="113" y="382"/>
                  </a:lnTo>
                  <a:lnTo>
                    <a:pt x="113" y="380"/>
                  </a:lnTo>
                  <a:lnTo>
                    <a:pt x="113" y="378"/>
                  </a:lnTo>
                  <a:lnTo>
                    <a:pt x="113" y="377"/>
                  </a:lnTo>
                  <a:lnTo>
                    <a:pt x="113" y="375"/>
                  </a:lnTo>
                  <a:lnTo>
                    <a:pt x="113" y="373"/>
                  </a:lnTo>
                  <a:lnTo>
                    <a:pt x="115" y="373"/>
                  </a:lnTo>
                  <a:lnTo>
                    <a:pt x="115" y="375"/>
                  </a:lnTo>
                  <a:lnTo>
                    <a:pt x="117" y="375"/>
                  </a:lnTo>
                  <a:lnTo>
                    <a:pt x="117" y="373"/>
                  </a:lnTo>
                  <a:lnTo>
                    <a:pt x="118" y="373"/>
                  </a:lnTo>
                  <a:lnTo>
                    <a:pt x="118" y="371"/>
                  </a:lnTo>
                  <a:lnTo>
                    <a:pt x="118" y="370"/>
                  </a:lnTo>
                  <a:lnTo>
                    <a:pt x="118" y="368"/>
                  </a:lnTo>
                  <a:lnTo>
                    <a:pt x="117" y="368"/>
                  </a:lnTo>
                  <a:lnTo>
                    <a:pt x="118" y="368"/>
                  </a:lnTo>
                  <a:lnTo>
                    <a:pt x="118" y="366"/>
                  </a:lnTo>
                  <a:lnTo>
                    <a:pt x="118" y="365"/>
                  </a:lnTo>
                  <a:lnTo>
                    <a:pt x="120" y="365"/>
                  </a:lnTo>
                  <a:lnTo>
                    <a:pt x="120" y="363"/>
                  </a:lnTo>
                  <a:lnTo>
                    <a:pt x="122" y="363"/>
                  </a:lnTo>
                  <a:lnTo>
                    <a:pt x="122" y="361"/>
                  </a:lnTo>
                  <a:lnTo>
                    <a:pt x="123" y="361"/>
                  </a:lnTo>
                  <a:lnTo>
                    <a:pt x="125" y="361"/>
                  </a:lnTo>
                  <a:lnTo>
                    <a:pt x="125" y="360"/>
                  </a:lnTo>
                  <a:lnTo>
                    <a:pt x="125" y="358"/>
                  </a:lnTo>
                  <a:lnTo>
                    <a:pt x="127" y="358"/>
                  </a:lnTo>
                  <a:lnTo>
                    <a:pt x="127" y="356"/>
                  </a:lnTo>
                  <a:lnTo>
                    <a:pt x="128" y="356"/>
                  </a:lnTo>
                  <a:lnTo>
                    <a:pt x="128" y="355"/>
                  </a:lnTo>
                  <a:lnTo>
                    <a:pt x="128" y="353"/>
                  </a:lnTo>
                  <a:lnTo>
                    <a:pt x="127" y="353"/>
                  </a:lnTo>
                  <a:lnTo>
                    <a:pt x="125" y="353"/>
                  </a:lnTo>
                  <a:lnTo>
                    <a:pt x="123" y="353"/>
                  </a:lnTo>
                  <a:lnTo>
                    <a:pt x="123" y="351"/>
                  </a:lnTo>
                  <a:lnTo>
                    <a:pt x="122" y="351"/>
                  </a:lnTo>
                  <a:lnTo>
                    <a:pt x="120" y="351"/>
                  </a:lnTo>
                  <a:lnTo>
                    <a:pt x="118" y="351"/>
                  </a:lnTo>
                  <a:lnTo>
                    <a:pt x="118" y="350"/>
                  </a:lnTo>
                  <a:lnTo>
                    <a:pt x="118" y="348"/>
                  </a:lnTo>
                  <a:lnTo>
                    <a:pt x="117" y="348"/>
                  </a:lnTo>
                  <a:lnTo>
                    <a:pt x="117" y="346"/>
                  </a:lnTo>
                  <a:lnTo>
                    <a:pt x="117" y="345"/>
                  </a:lnTo>
                  <a:lnTo>
                    <a:pt x="117" y="343"/>
                  </a:lnTo>
                  <a:lnTo>
                    <a:pt x="115" y="343"/>
                  </a:lnTo>
                  <a:lnTo>
                    <a:pt x="115" y="341"/>
                  </a:lnTo>
                  <a:lnTo>
                    <a:pt x="113" y="341"/>
                  </a:lnTo>
                  <a:lnTo>
                    <a:pt x="111" y="341"/>
                  </a:lnTo>
                  <a:lnTo>
                    <a:pt x="111" y="340"/>
                  </a:lnTo>
                  <a:lnTo>
                    <a:pt x="110" y="340"/>
                  </a:lnTo>
                  <a:lnTo>
                    <a:pt x="110" y="338"/>
                  </a:lnTo>
                  <a:lnTo>
                    <a:pt x="108" y="338"/>
                  </a:lnTo>
                  <a:lnTo>
                    <a:pt x="108" y="336"/>
                  </a:lnTo>
                  <a:lnTo>
                    <a:pt x="106" y="336"/>
                  </a:lnTo>
                  <a:lnTo>
                    <a:pt x="108" y="336"/>
                  </a:lnTo>
                  <a:lnTo>
                    <a:pt x="106" y="334"/>
                  </a:lnTo>
                  <a:lnTo>
                    <a:pt x="106" y="333"/>
                  </a:lnTo>
                  <a:lnTo>
                    <a:pt x="106" y="331"/>
                  </a:lnTo>
                  <a:lnTo>
                    <a:pt x="105" y="331"/>
                  </a:lnTo>
                  <a:lnTo>
                    <a:pt x="105" y="333"/>
                  </a:lnTo>
                  <a:lnTo>
                    <a:pt x="105" y="334"/>
                  </a:lnTo>
                  <a:lnTo>
                    <a:pt x="103" y="334"/>
                  </a:lnTo>
                  <a:lnTo>
                    <a:pt x="101" y="334"/>
                  </a:lnTo>
                  <a:lnTo>
                    <a:pt x="101" y="336"/>
                  </a:lnTo>
                  <a:lnTo>
                    <a:pt x="101" y="338"/>
                  </a:lnTo>
                  <a:lnTo>
                    <a:pt x="101" y="340"/>
                  </a:lnTo>
                  <a:lnTo>
                    <a:pt x="101" y="341"/>
                  </a:lnTo>
                  <a:lnTo>
                    <a:pt x="101" y="340"/>
                  </a:lnTo>
                  <a:lnTo>
                    <a:pt x="100" y="341"/>
                  </a:lnTo>
                  <a:lnTo>
                    <a:pt x="101" y="341"/>
                  </a:lnTo>
                  <a:lnTo>
                    <a:pt x="100" y="341"/>
                  </a:lnTo>
                  <a:lnTo>
                    <a:pt x="100" y="343"/>
                  </a:lnTo>
                  <a:lnTo>
                    <a:pt x="98" y="343"/>
                  </a:lnTo>
                  <a:lnTo>
                    <a:pt x="96" y="343"/>
                  </a:lnTo>
                  <a:lnTo>
                    <a:pt x="95" y="341"/>
                  </a:lnTo>
                  <a:lnTo>
                    <a:pt x="95" y="343"/>
                  </a:lnTo>
                  <a:lnTo>
                    <a:pt x="95" y="345"/>
                  </a:lnTo>
                  <a:lnTo>
                    <a:pt x="95" y="346"/>
                  </a:lnTo>
                  <a:lnTo>
                    <a:pt x="95" y="345"/>
                  </a:lnTo>
                  <a:lnTo>
                    <a:pt x="95" y="346"/>
                  </a:lnTo>
                  <a:lnTo>
                    <a:pt x="91" y="346"/>
                  </a:lnTo>
                  <a:lnTo>
                    <a:pt x="90" y="346"/>
                  </a:lnTo>
                  <a:lnTo>
                    <a:pt x="90" y="345"/>
                  </a:lnTo>
                  <a:lnTo>
                    <a:pt x="88" y="343"/>
                  </a:lnTo>
                  <a:lnTo>
                    <a:pt x="86" y="343"/>
                  </a:lnTo>
                  <a:lnTo>
                    <a:pt x="86" y="341"/>
                  </a:lnTo>
                  <a:lnTo>
                    <a:pt x="86" y="340"/>
                  </a:lnTo>
                  <a:lnTo>
                    <a:pt x="86" y="338"/>
                  </a:lnTo>
                  <a:lnTo>
                    <a:pt x="85" y="338"/>
                  </a:lnTo>
                  <a:lnTo>
                    <a:pt x="85" y="336"/>
                  </a:lnTo>
                  <a:lnTo>
                    <a:pt x="83" y="334"/>
                  </a:lnTo>
                  <a:lnTo>
                    <a:pt x="83" y="333"/>
                  </a:lnTo>
                  <a:lnTo>
                    <a:pt x="85" y="331"/>
                  </a:lnTo>
                  <a:lnTo>
                    <a:pt x="85" y="329"/>
                  </a:lnTo>
                  <a:lnTo>
                    <a:pt x="83" y="326"/>
                  </a:lnTo>
                  <a:lnTo>
                    <a:pt x="83" y="324"/>
                  </a:lnTo>
                  <a:lnTo>
                    <a:pt x="81" y="321"/>
                  </a:lnTo>
                  <a:lnTo>
                    <a:pt x="80" y="321"/>
                  </a:lnTo>
                  <a:lnTo>
                    <a:pt x="80" y="318"/>
                  </a:lnTo>
                  <a:lnTo>
                    <a:pt x="78" y="314"/>
                  </a:lnTo>
                  <a:lnTo>
                    <a:pt x="78" y="313"/>
                  </a:lnTo>
                  <a:lnTo>
                    <a:pt x="78" y="309"/>
                  </a:lnTo>
                  <a:lnTo>
                    <a:pt x="78" y="304"/>
                  </a:lnTo>
                  <a:lnTo>
                    <a:pt x="78" y="301"/>
                  </a:lnTo>
                  <a:lnTo>
                    <a:pt x="80" y="299"/>
                  </a:lnTo>
                  <a:lnTo>
                    <a:pt x="81" y="297"/>
                  </a:lnTo>
                  <a:lnTo>
                    <a:pt x="81" y="294"/>
                  </a:lnTo>
                  <a:lnTo>
                    <a:pt x="81" y="292"/>
                  </a:lnTo>
                  <a:lnTo>
                    <a:pt x="81" y="289"/>
                  </a:lnTo>
                  <a:lnTo>
                    <a:pt x="81" y="287"/>
                  </a:lnTo>
                  <a:lnTo>
                    <a:pt x="81" y="286"/>
                  </a:lnTo>
                  <a:lnTo>
                    <a:pt x="78" y="286"/>
                  </a:lnTo>
                  <a:lnTo>
                    <a:pt x="76" y="287"/>
                  </a:lnTo>
                  <a:lnTo>
                    <a:pt x="76" y="289"/>
                  </a:lnTo>
                  <a:lnTo>
                    <a:pt x="76" y="291"/>
                  </a:lnTo>
                  <a:lnTo>
                    <a:pt x="74" y="291"/>
                  </a:lnTo>
                  <a:lnTo>
                    <a:pt x="73" y="291"/>
                  </a:lnTo>
                  <a:lnTo>
                    <a:pt x="71" y="289"/>
                  </a:lnTo>
                  <a:lnTo>
                    <a:pt x="69" y="289"/>
                  </a:lnTo>
                  <a:lnTo>
                    <a:pt x="68" y="291"/>
                  </a:lnTo>
                  <a:lnTo>
                    <a:pt x="66" y="291"/>
                  </a:lnTo>
                  <a:lnTo>
                    <a:pt x="64" y="291"/>
                  </a:lnTo>
                  <a:lnTo>
                    <a:pt x="64" y="292"/>
                  </a:lnTo>
                  <a:lnTo>
                    <a:pt x="64" y="294"/>
                  </a:lnTo>
                  <a:lnTo>
                    <a:pt x="63" y="294"/>
                  </a:lnTo>
                  <a:lnTo>
                    <a:pt x="63" y="296"/>
                  </a:lnTo>
                  <a:lnTo>
                    <a:pt x="61" y="296"/>
                  </a:lnTo>
                  <a:lnTo>
                    <a:pt x="59" y="296"/>
                  </a:lnTo>
                  <a:lnTo>
                    <a:pt x="59" y="297"/>
                  </a:lnTo>
                  <a:lnTo>
                    <a:pt x="59" y="299"/>
                  </a:lnTo>
                  <a:lnTo>
                    <a:pt x="58" y="299"/>
                  </a:lnTo>
                  <a:lnTo>
                    <a:pt x="58" y="301"/>
                  </a:lnTo>
                  <a:lnTo>
                    <a:pt x="56" y="301"/>
                  </a:lnTo>
                  <a:lnTo>
                    <a:pt x="54" y="301"/>
                  </a:lnTo>
                  <a:lnTo>
                    <a:pt x="54" y="302"/>
                  </a:lnTo>
                  <a:lnTo>
                    <a:pt x="54" y="301"/>
                  </a:lnTo>
                  <a:lnTo>
                    <a:pt x="54" y="302"/>
                  </a:lnTo>
                  <a:lnTo>
                    <a:pt x="53" y="302"/>
                  </a:lnTo>
                  <a:lnTo>
                    <a:pt x="53" y="304"/>
                  </a:lnTo>
                  <a:lnTo>
                    <a:pt x="53" y="306"/>
                  </a:lnTo>
                  <a:lnTo>
                    <a:pt x="53" y="308"/>
                  </a:lnTo>
                  <a:lnTo>
                    <a:pt x="53" y="309"/>
                  </a:lnTo>
                  <a:lnTo>
                    <a:pt x="54" y="309"/>
                  </a:lnTo>
                  <a:lnTo>
                    <a:pt x="53" y="309"/>
                  </a:lnTo>
                  <a:lnTo>
                    <a:pt x="53" y="311"/>
                  </a:lnTo>
                  <a:lnTo>
                    <a:pt x="54" y="311"/>
                  </a:lnTo>
                  <a:lnTo>
                    <a:pt x="48" y="309"/>
                  </a:lnTo>
                  <a:lnTo>
                    <a:pt x="43" y="313"/>
                  </a:lnTo>
                  <a:lnTo>
                    <a:pt x="37" y="316"/>
                  </a:lnTo>
                  <a:lnTo>
                    <a:pt x="36" y="316"/>
                  </a:lnTo>
                  <a:lnTo>
                    <a:pt x="34" y="314"/>
                  </a:lnTo>
                  <a:lnTo>
                    <a:pt x="32" y="314"/>
                  </a:lnTo>
                  <a:lnTo>
                    <a:pt x="32" y="313"/>
                  </a:lnTo>
                  <a:lnTo>
                    <a:pt x="31" y="313"/>
                  </a:lnTo>
                  <a:lnTo>
                    <a:pt x="27" y="313"/>
                  </a:lnTo>
                  <a:lnTo>
                    <a:pt x="26" y="311"/>
                  </a:lnTo>
                  <a:lnTo>
                    <a:pt x="24" y="311"/>
                  </a:lnTo>
                  <a:lnTo>
                    <a:pt x="21" y="311"/>
                  </a:lnTo>
                  <a:lnTo>
                    <a:pt x="19" y="311"/>
                  </a:lnTo>
                  <a:lnTo>
                    <a:pt x="19" y="313"/>
                  </a:lnTo>
                  <a:lnTo>
                    <a:pt x="19" y="314"/>
                  </a:lnTo>
                  <a:lnTo>
                    <a:pt x="14" y="318"/>
                  </a:lnTo>
                  <a:lnTo>
                    <a:pt x="12" y="321"/>
                  </a:lnTo>
                  <a:lnTo>
                    <a:pt x="11" y="319"/>
                  </a:lnTo>
                  <a:lnTo>
                    <a:pt x="9" y="318"/>
                  </a:lnTo>
                  <a:lnTo>
                    <a:pt x="7" y="316"/>
                  </a:lnTo>
                  <a:lnTo>
                    <a:pt x="6" y="314"/>
                  </a:lnTo>
                  <a:lnTo>
                    <a:pt x="6" y="313"/>
                  </a:lnTo>
                  <a:lnTo>
                    <a:pt x="6" y="311"/>
                  </a:lnTo>
                  <a:lnTo>
                    <a:pt x="6" y="309"/>
                  </a:lnTo>
                  <a:lnTo>
                    <a:pt x="6" y="308"/>
                  </a:lnTo>
                  <a:lnTo>
                    <a:pt x="7" y="308"/>
                  </a:lnTo>
                  <a:lnTo>
                    <a:pt x="7" y="306"/>
                  </a:lnTo>
                  <a:lnTo>
                    <a:pt x="6" y="306"/>
                  </a:lnTo>
                  <a:lnTo>
                    <a:pt x="6" y="302"/>
                  </a:lnTo>
                  <a:lnTo>
                    <a:pt x="6" y="301"/>
                  </a:lnTo>
                  <a:lnTo>
                    <a:pt x="6" y="299"/>
                  </a:lnTo>
                  <a:lnTo>
                    <a:pt x="6" y="297"/>
                  </a:lnTo>
                  <a:lnTo>
                    <a:pt x="6" y="296"/>
                  </a:lnTo>
                  <a:lnTo>
                    <a:pt x="6" y="292"/>
                  </a:lnTo>
                  <a:lnTo>
                    <a:pt x="6" y="291"/>
                  </a:lnTo>
                  <a:lnTo>
                    <a:pt x="6" y="287"/>
                  </a:lnTo>
                  <a:lnTo>
                    <a:pt x="6" y="286"/>
                  </a:lnTo>
                  <a:lnTo>
                    <a:pt x="6" y="284"/>
                  </a:lnTo>
                  <a:lnTo>
                    <a:pt x="6" y="276"/>
                  </a:lnTo>
                  <a:lnTo>
                    <a:pt x="6" y="274"/>
                  </a:lnTo>
                  <a:lnTo>
                    <a:pt x="6" y="272"/>
                  </a:lnTo>
                  <a:lnTo>
                    <a:pt x="6" y="271"/>
                  </a:lnTo>
                  <a:lnTo>
                    <a:pt x="6" y="269"/>
                  </a:lnTo>
                  <a:lnTo>
                    <a:pt x="11" y="262"/>
                  </a:lnTo>
                  <a:lnTo>
                    <a:pt x="11" y="257"/>
                  </a:lnTo>
                  <a:lnTo>
                    <a:pt x="12" y="255"/>
                  </a:lnTo>
                  <a:lnTo>
                    <a:pt x="14" y="255"/>
                  </a:lnTo>
                  <a:lnTo>
                    <a:pt x="16" y="255"/>
                  </a:lnTo>
                  <a:lnTo>
                    <a:pt x="19" y="257"/>
                  </a:lnTo>
                  <a:lnTo>
                    <a:pt x="21" y="257"/>
                  </a:lnTo>
                  <a:lnTo>
                    <a:pt x="22" y="255"/>
                  </a:lnTo>
                  <a:lnTo>
                    <a:pt x="24" y="255"/>
                  </a:lnTo>
                  <a:lnTo>
                    <a:pt x="26" y="255"/>
                  </a:lnTo>
                  <a:lnTo>
                    <a:pt x="27" y="254"/>
                  </a:lnTo>
                  <a:lnTo>
                    <a:pt x="29" y="254"/>
                  </a:lnTo>
                  <a:lnTo>
                    <a:pt x="31" y="255"/>
                  </a:lnTo>
                  <a:lnTo>
                    <a:pt x="34" y="255"/>
                  </a:lnTo>
                  <a:lnTo>
                    <a:pt x="36" y="255"/>
                  </a:lnTo>
                  <a:lnTo>
                    <a:pt x="43" y="255"/>
                  </a:lnTo>
                  <a:lnTo>
                    <a:pt x="44" y="255"/>
                  </a:lnTo>
                  <a:lnTo>
                    <a:pt x="48" y="250"/>
                  </a:lnTo>
                  <a:lnTo>
                    <a:pt x="49" y="249"/>
                  </a:lnTo>
                  <a:lnTo>
                    <a:pt x="49" y="247"/>
                  </a:lnTo>
                  <a:lnTo>
                    <a:pt x="54" y="244"/>
                  </a:lnTo>
                  <a:lnTo>
                    <a:pt x="56" y="240"/>
                  </a:lnTo>
                  <a:lnTo>
                    <a:pt x="58" y="239"/>
                  </a:lnTo>
                  <a:lnTo>
                    <a:pt x="59" y="239"/>
                  </a:lnTo>
                  <a:lnTo>
                    <a:pt x="61" y="239"/>
                  </a:lnTo>
                  <a:lnTo>
                    <a:pt x="63" y="239"/>
                  </a:lnTo>
                  <a:lnTo>
                    <a:pt x="69" y="239"/>
                  </a:lnTo>
                  <a:lnTo>
                    <a:pt x="73" y="240"/>
                  </a:lnTo>
                  <a:lnTo>
                    <a:pt x="74" y="240"/>
                  </a:lnTo>
                  <a:lnTo>
                    <a:pt x="74" y="242"/>
                  </a:lnTo>
                  <a:lnTo>
                    <a:pt x="78" y="242"/>
                  </a:lnTo>
                  <a:lnTo>
                    <a:pt x="76" y="242"/>
                  </a:lnTo>
                  <a:lnTo>
                    <a:pt x="74" y="242"/>
                  </a:lnTo>
                  <a:lnTo>
                    <a:pt x="73" y="242"/>
                  </a:lnTo>
                  <a:lnTo>
                    <a:pt x="73" y="244"/>
                  </a:lnTo>
                  <a:lnTo>
                    <a:pt x="74" y="244"/>
                  </a:lnTo>
                  <a:lnTo>
                    <a:pt x="78" y="244"/>
                  </a:lnTo>
                  <a:lnTo>
                    <a:pt x="80" y="242"/>
                  </a:lnTo>
                  <a:lnTo>
                    <a:pt x="81" y="242"/>
                  </a:lnTo>
                  <a:lnTo>
                    <a:pt x="83" y="242"/>
                  </a:lnTo>
                  <a:lnTo>
                    <a:pt x="85" y="240"/>
                  </a:lnTo>
                  <a:lnTo>
                    <a:pt x="85" y="239"/>
                  </a:lnTo>
                  <a:lnTo>
                    <a:pt x="86" y="239"/>
                  </a:lnTo>
                  <a:lnTo>
                    <a:pt x="88" y="239"/>
                  </a:lnTo>
                  <a:lnTo>
                    <a:pt x="88" y="237"/>
                  </a:lnTo>
                  <a:lnTo>
                    <a:pt x="90" y="239"/>
                  </a:lnTo>
                  <a:lnTo>
                    <a:pt x="90" y="237"/>
                  </a:lnTo>
                  <a:lnTo>
                    <a:pt x="91" y="237"/>
                  </a:lnTo>
                  <a:lnTo>
                    <a:pt x="93" y="239"/>
                  </a:lnTo>
                  <a:lnTo>
                    <a:pt x="93" y="237"/>
                  </a:lnTo>
                  <a:lnTo>
                    <a:pt x="95" y="237"/>
                  </a:lnTo>
                  <a:lnTo>
                    <a:pt x="95" y="235"/>
                  </a:lnTo>
                  <a:lnTo>
                    <a:pt x="95" y="233"/>
                  </a:lnTo>
                  <a:lnTo>
                    <a:pt x="96" y="233"/>
                  </a:lnTo>
                  <a:lnTo>
                    <a:pt x="98" y="233"/>
                  </a:lnTo>
                  <a:lnTo>
                    <a:pt x="100" y="233"/>
                  </a:lnTo>
                  <a:lnTo>
                    <a:pt x="101" y="232"/>
                  </a:lnTo>
                  <a:lnTo>
                    <a:pt x="103" y="230"/>
                  </a:lnTo>
                  <a:lnTo>
                    <a:pt x="105" y="230"/>
                  </a:lnTo>
                  <a:lnTo>
                    <a:pt x="106" y="230"/>
                  </a:lnTo>
                  <a:lnTo>
                    <a:pt x="106" y="228"/>
                  </a:lnTo>
                  <a:lnTo>
                    <a:pt x="108" y="228"/>
                  </a:lnTo>
                  <a:lnTo>
                    <a:pt x="110" y="227"/>
                  </a:lnTo>
                  <a:lnTo>
                    <a:pt x="110" y="228"/>
                  </a:lnTo>
                  <a:lnTo>
                    <a:pt x="111" y="228"/>
                  </a:lnTo>
                  <a:lnTo>
                    <a:pt x="110" y="227"/>
                  </a:lnTo>
                  <a:lnTo>
                    <a:pt x="111" y="225"/>
                  </a:lnTo>
                  <a:lnTo>
                    <a:pt x="113" y="225"/>
                  </a:lnTo>
                  <a:lnTo>
                    <a:pt x="117" y="227"/>
                  </a:lnTo>
                  <a:lnTo>
                    <a:pt x="118" y="228"/>
                  </a:lnTo>
                  <a:lnTo>
                    <a:pt x="120" y="228"/>
                  </a:lnTo>
                  <a:lnTo>
                    <a:pt x="122" y="228"/>
                  </a:lnTo>
                  <a:lnTo>
                    <a:pt x="123" y="230"/>
                  </a:lnTo>
                  <a:lnTo>
                    <a:pt x="123" y="232"/>
                  </a:lnTo>
                  <a:lnTo>
                    <a:pt x="125" y="233"/>
                  </a:lnTo>
                  <a:lnTo>
                    <a:pt x="125" y="235"/>
                  </a:lnTo>
                  <a:lnTo>
                    <a:pt x="127" y="235"/>
                  </a:lnTo>
                  <a:lnTo>
                    <a:pt x="127" y="237"/>
                  </a:lnTo>
                  <a:lnTo>
                    <a:pt x="127" y="240"/>
                  </a:lnTo>
                  <a:lnTo>
                    <a:pt x="128" y="240"/>
                  </a:lnTo>
                  <a:lnTo>
                    <a:pt x="130" y="242"/>
                  </a:lnTo>
                  <a:lnTo>
                    <a:pt x="130" y="244"/>
                  </a:lnTo>
                  <a:lnTo>
                    <a:pt x="132" y="245"/>
                  </a:lnTo>
                  <a:lnTo>
                    <a:pt x="132" y="247"/>
                  </a:lnTo>
                  <a:lnTo>
                    <a:pt x="133" y="247"/>
                  </a:lnTo>
                  <a:lnTo>
                    <a:pt x="133" y="254"/>
                  </a:lnTo>
                  <a:lnTo>
                    <a:pt x="133" y="255"/>
                  </a:lnTo>
                  <a:lnTo>
                    <a:pt x="133" y="257"/>
                  </a:lnTo>
                  <a:lnTo>
                    <a:pt x="135" y="259"/>
                  </a:lnTo>
                  <a:lnTo>
                    <a:pt x="135" y="260"/>
                  </a:lnTo>
                  <a:lnTo>
                    <a:pt x="135" y="264"/>
                  </a:lnTo>
                  <a:lnTo>
                    <a:pt x="133" y="265"/>
                  </a:lnTo>
                  <a:lnTo>
                    <a:pt x="133" y="267"/>
                  </a:lnTo>
                  <a:lnTo>
                    <a:pt x="133" y="269"/>
                  </a:lnTo>
                  <a:lnTo>
                    <a:pt x="132" y="271"/>
                  </a:lnTo>
                  <a:lnTo>
                    <a:pt x="130" y="271"/>
                  </a:lnTo>
                  <a:lnTo>
                    <a:pt x="128" y="269"/>
                  </a:lnTo>
                  <a:lnTo>
                    <a:pt x="127" y="271"/>
                  </a:lnTo>
                  <a:lnTo>
                    <a:pt x="125" y="271"/>
                  </a:lnTo>
                  <a:lnTo>
                    <a:pt x="123" y="269"/>
                  </a:lnTo>
                  <a:lnTo>
                    <a:pt x="122" y="269"/>
                  </a:lnTo>
                  <a:lnTo>
                    <a:pt x="122" y="267"/>
                  </a:lnTo>
                  <a:lnTo>
                    <a:pt x="120" y="267"/>
                  </a:lnTo>
                  <a:lnTo>
                    <a:pt x="120" y="265"/>
                  </a:lnTo>
                  <a:lnTo>
                    <a:pt x="120" y="267"/>
                  </a:lnTo>
                  <a:lnTo>
                    <a:pt x="117" y="265"/>
                  </a:lnTo>
                  <a:lnTo>
                    <a:pt x="115" y="265"/>
                  </a:lnTo>
                  <a:lnTo>
                    <a:pt x="113" y="265"/>
                  </a:lnTo>
                  <a:lnTo>
                    <a:pt x="113" y="264"/>
                  </a:lnTo>
                  <a:lnTo>
                    <a:pt x="110" y="264"/>
                  </a:lnTo>
                  <a:lnTo>
                    <a:pt x="108" y="265"/>
                  </a:lnTo>
                  <a:lnTo>
                    <a:pt x="106" y="265"/>
                  </a:lnTo>
                  <a:lnTo>
                    <a:pt x="105" y="265"/>
                  </a:lnTo>
                  <a:lnTo>
                    <a:pt x="103" y="265"/>
                  </a:lnTo>
                  <a:lnTo>
                    <a:pt x="101" y="267"/>
                  </a:lnTo>
                  <a:lnTo>
                    <a:pt x="100" y="269"/>
                  </a:lnTo>
                  <a:lnTo>
                    <a:pt x="98" y="269"/>
                  </a:lnTo>
                  <a:lnTo>
                    <a:pt x="95" y="269"/>
                  </a:lnTo>
                  <a:lnTo>
                    <a:pt x="93" y="269"/>
                  </a:lnTo>
                  <a:lnTo>
                    <a:pt x="91" y="269"/>
                  </a:lnTo>
                  <a:lnTo>
                    <a:pt x="90" y="269"/>
                  </a:lnTo>
                  <a:lnTo>
                    <a:pt x="90" y="271"/>
                  </a:lnTo>
                  <a:lnTo>
                    <a:pt x="88" y="271"/>
                  </a:lnTo>
                  <a:lnTo>
                    <a:pt x="85" y="272"/>
                  </a:lnTo>
                  <a:lnTo>
                    <a:pt x="85" y="274"/>
                  </a:lnTo>
                  <a:lnTo>
                    <a:pt x="85" y="276"/>
                  </a:lnTo>
                  <a:lnTo>
                    <a:pt x="83" y="276"/>
                  </a:lnTo>
                  <a:lnTo>
                    <a:pt x="81" y="277"/>
                  </a:lnTo>
                  <a:lnTo>
                    <a:pt x="81" y="281"/>
                  </a:lnTo>
                  <a:lnTo>
                    <a:pt x="81" y="282"/>
                  </a:lnTo>
                  <a:lnTo>
                    <a:pt x="81" y="286"/>
                  </a:lnTo>
                  <a:lnTo>
                    <a:pt x="83" y="286"/>
                  </a:lnTo>
                  <a:lnTo>
                    <a:pt x="83" y="281"/>
                  </a:lnTo>
                  <a:lnTo>
                    <a:pt x="85" y="279"/>
                  </a:lnTo>
                  <a:lnTo>
                    <a:pt x="85" y="277"/>
                  </a:lnTo>
                  <a:lnTo>
                    <a:pt x="90" y="272"/>
                  </a:lnTo>
                  <a:lnTo>
                    <a:pt x="91" y="272"/>
                  </a:lnTo>
                  <a:lnTo>
                    <a:pt x="91" y="274"/>
                  </a:lnTo>
                  <a:lnTo>
                    <a:pt x="93" y="274"/>
                  </a:lnTo>
                  <a:lnTo>
                    <a:pt x="95" y="274"/>
                  </a:lnTo>
                  <a:lnTo>
                    <a:pt x="98" y="274"/>
                  </a:lnTo>
                  <a:lnTo>
                    <a:pt x="100" y="274"/>
                  </a:lnTo>
                  <a:lnTo>
                    <a:pt x="101" y="272"/>
                  </a:lnTo>
                  <a:lnTo>
                    <a:pt x="105" y="271"/>
                  </a:lnTo>
                  <a:lnTo>
                    <a:pt x="106" y="267"/>
                  </a:lnTo>
                  <a:lnTo>
                    <a:pt x="108" y="267"/>
                  </a:lnTo>
                  <a:lnTo>
                    <a:pt x="110" y="267"/>
                  </a:lnTo>
                  <a:lnTo>
                    <a:pt x="111" y="269"/>
                  </a:lnTo>
                  <a:lnTo>
                    <a:pt x="113" y="269"/>
                  </a:lnTo>
                  <a:lnTo>
                    <a:pt x="115" y="271"/>
                  </a:lnTo>
                  <a:lnTo>
                    <a:pt x="113" y="271"/>
                  </a:lnTo>
                  <a:lnTo>
                    <a:pt x="115" y="271"/>
                  </a:lnTo>
                  <a:lnTo>
                    <a:pt x="117" y="274"/>
                  </a:lnTo>
                  <a:lnTo>
                    <a:pt x="120" y="274"/>
                  </a:lnTo>
                  <a:lnTo>
                    <a:pt x="120" y="276"/>
                  </a:lnTo>
                  <a:lnTo>
                    <a:pt x="122" y="276"/>
                  </a:lnTo>
                  <a:lnTo>
                    <a:pt x="122" y="279"/>
                  </a:lnTo>
                  <a:lnTo>
                    <a:pt x="122" y="277"/>
                  </a:lnTo>
                  <a:lnTo>
                    <a:pt x="125" y="276"/>
                  </a:lnTo>
                  <a:lnTo>
                    <a:pt x="125" y="277"/>
                  </a:lnTo>
                  <a:lnTo>
                    <a:pt x="127" y="276"/>
                  </a:lnTo>
                  <a:lnTo>
                    <a:pt x="128" y="277"/>
                  </a:lnTo>
                  <a:lnTo>
                    <a:pt x="130" y="279"/>
                  </a:lnTo>
                  <a:lnTo>
                    <a:pt x="130" y="282"/>
                  </a:lnTo>
                  <a:lnTo>
                    <a:pt x="128" y="284"/>
                  </a:lnTo>
                  <a:lnTo>
                    <a:pt x="128" y="286"/>
                  </a:lnTo>
                  <a:lnTo>
                    <a:pt x="128" y="287"/>
                  </a:lnTo>
                  <a:lnTo>
                    <a:pt x="127" y="287"/>
                  </a:lnTo>
                  <a:lnTo>
                    <a:pt x="127" y="291"/>
                  </a:lnTo>
                  <a:lnTo>
                    <a:pt x="127" y="292"/>
                  </a:lnTo>
                  <a:lnTo>
                    <a:pt x="127" y="291"/>
                  </a:lnTo>
                  <a:lnTo>
                    <a:pt x="128" y="289"/>
                  </a:lnTo>
                  <a:lnTo>
                    <a:pt x="130" y="289"/>
                  </a:lnTo>
                  <a:lnTo>
                    <a:pt x="132" y="289"/>
                  </a:lnTo>
                  <a:lnTo>
                    <a:pt x="133" y="287"/>
                  </a:lnTo>
                  <a:lnTo>
                    <a:pt x="135" y="287"/>
                  </a:lnTo>
                  <a:lnTo>
                    <a:pt x="135" y="286"/>
                  </a:lnTo>
                  <a:lnTo>
                    <a:pt x="137" y="286"/>
                  </a:lnTo>
                  <a:lnTo>
                    <a:pt x="140" y="289"/>
                  </a:lnTo>
                  <a:lnTo>
                    <a:pt x="138" y="287"/>
                  </a:lnTo>
                  <a:lnTo>
                    <a:pt x="138" y="286"/>
                  </a:lnTo>
                  <a:lnTo>
                    <a:pt x="137" y="284"/>
                  </a:lnTo>
                  <a:lnTo>
                    <a:pt x="137" y="282"/>
                  </a:lnTo>
                  <a:lnTo>
                    <a:pt x="138" y="279"/>
                  </a:lnTo>
                  <a:lnTo>
                    <a:pt x="138" y="277"/>
                  </a:lnTo>
                  <a:lnTo>
                    <a:pt x="138" y="276"/>
                  </a:lnTo>
                  <a:lnTo>
                    <a:pt x="140" y="274"/>
                  </a:lnTo>
                  <a:lnTo>
                    <a:pt x="140" y="272"/>
                  </a:lnTo>
                  <a:lnTo>
                    <a:pt x="140" y="269"/>
                  </a:lnTo>
                  <a:lnTo>
                    <a:pt x="143" y="267"/>
                  </a:lnTo>
                  <a:lnTo>
                    <a:pt x="145" y="267"/>
                  </a:lnTo>
                  <a:lnTo>
                    <a:pt x="147" y="269"/>
                  </a:lnTo>
                  <a:lnTo>
                    <a:pt x="147" y="271"/>
                  </a:lnTo>
                  <a:lnTo>
                    <a:pt x="147" y="272"/>
                  </a:lnTo>
                  <a:lnTo>
                    <a:pt x="147" y="274"/>
                  </a:lnTo>
                  <a:lnTo>
                    <a:pt x="148" y="274"/>
                  </a:lnTo>
                  <a:lnTo>
                    <a:pt x="148" y="276"/>
                  </a:lnTo>
                  <a:lnTo>
                    <a:pt x="150" y="277"/>
                  </a:lnTo>
                  <a:lnTo>
                    <a:pt x="150" y="279"/>
                  </a:lnTo>
                  <a:lnTo>
                    <a:pt x="150" y="281"/>
                  </a:lnTo>
                  <a:lnTo>
                    <a:pt x="150" y="282"/>
                  </a:lnTo>
                  <a:lnTo>
                    <a:pt x="152" y="282"/>
                  </a:lnTo>
                  <a:lnTo>
                    <a:pt x="152" y="284"/>
                  </a:lnTo>
                  <a:lnTo>
                    <a:pt x="152" y="286"/>
                  </a:lnTo>
                  <a:lnTo>
                    <a:pt x="152" y="291"/>
                  </a:lnTo>
                  <a:lnTo>
                    <a:pt x="152" y="292"/>
                  </a:lnTo>
                  <a:lnTo>
                    <a:pt x="152" y="296"/>
                  </a:lnTo>
                  <a:lnTo>
                    <a:pt x="150" y="299"/>
                  </a:lnTo>
                  <a:lnTo>
                    <a:pt x="148" y="301"/>
                  </a:lnTo>
                  <a:lnTo>
                    <a:pt x="147" y="302"/>
                  </a:lnTo>
                  <a:lnTo>
                    <a:pt x="147" y="306"/>
                  </a:lnTo>
                  <a:lnTo>
                    <a:pt x="147" y="308"/>
                  </a:lnTo>
                  <a:lnTo>
                    <a:pt x="150" y="313"/>
                  </a:lnTo>
                  <a:lnTo>
                    <a:pt x="150" y="314"/>
                  </a:lnTo>
                  <a:lnTo>
                    <a:pt x="148" y="316"/>
                  </a:lnTo>
                  <a:lnTo>
                    <a:pt x="150" y="316"/>
                  </a:lnTo>
                  <a:lnTo>
                    <a:pt x="150" y="319"/>
                  </a:lnTo>
                  <a:lnTo>
                    <a:pt x="148" y="319"/>
                  </a:lnTo>
                  <a:lnTo>
                    <a:pt x="147" y="321"/>
                  </a:lnTo>
                  <a:lnTo>
                    <a:pt x="145" y="321"/>
                  </a:lnTo>
                  <a:lnTo>
                    <a:pt x="145" y="323"/>
                  </a:lnTo>
                  <a:lnTo>
                    <a:pt x="147" y="323"/>
                  </a:lnTo>
                  <a:lnTo>
                    <a:pt x="148" y="321"/>
                  </a:lnTo>
                  <a:lnTo>
                    <a:pt x="150" y="321"/>
                  </a:lnTo>
                  <a:lnTo>
                    <a:pt x="150" y="323"/>
                  </a:lnTo>
                  <a:lnTo>
                    <a:pt x="152" y="323"/>
                  </a:lnTo>
                  <a:lnTo>
                    <a:pt x="154" y="321"/>
                  </a:lnTo>
                  <a:lnTo>
                    <a:pt x="155" y="321"/>
                  </a:lnTo>
                  <a:lnTo>
                    <a:pt x="157" y="323"/>
                  </a:lnTo>
                  <a:lnTo>
                    <a:pt x="159" y="324"/>
                  </a:lnTo>
                  <a:lnTo>
                    <a:pt x="159" y="326"/>
                  </a:lnTo>
                  <a:lnTo>
                    <a:pt x="157" y="328"/>
                  </a:lnTo>
                  <a:lnTo>
                    <a:pt x="157" y="329"/>
                  </a:lnTo>
                  <a:lnTo>
                    <a:pt x="157" y="331"/>
                  </a:lnTo>
                  <a:lnTo>
                    <a:pt x="159" y="333"/>
                  </a:lnTo>
                  <a:lnTo>
                    <a:pt x="159" y="334"/>
                  </a:lnTo>
                  <a:lnTo>
                    <a:pt x="157" y="334"/>
                  </a:lnTo>
                  <a:lnTo>
                    <a:pt x="157" y="336"/>
                  </a:lnTo>
                  <a:lnTo>
                    <a:pt x="157" y="338"/>
                  </a:lnTo>
                  <a:lnTo>
                    <a:pt x="160" y="334"/>
                  </a:lnTo>
                  <a:lnTo>
                    <a:pt x="162" y="334"/>
                  </a:lnTo>
                  <a:lnTo>
                    <a:pt x="164" y="336"/>
                  </a:lnTo>
                  <a:lnTo>
                    <a:pt x="165" y="338"/>
                  </a:lnTo>
                  <a:lnTo>
                    <a:pt x="164" y="338"/>
                  </a:lnTo>
                  <a:lnTo>
                    <a:pt x="165" y="340"/>
                  </a:lnTo>
                  <a:lnTo>
                    <a:pt x="165" y="338"/>
                  </a:lnTo>
                  <a:lnTo>
                    <a:pt x="167" y="338"/>
                  </a:lnTo>
                  <a:lnTo>
                    <a:pt x="169" y="340"/>
                  </a:lnTo>
                  <a:lnTo>
                    <a:pt x="170" y="343"/>
                  </a:lnTo>
                  <a:lnTo>
                    <a:pt x="172" y="348"/>
                  </a:lnTo>
                  <a:lnTo>
                    <a:pt x="174" y="350"/>
                  </a:lnTo>
                  <a:lnTo>
                    <a:pt x="175" y="350"/>
                  </a:lnTo>
                  <a:lnTo>
                    <a:pt x="174" y="346"/>
                  </a:lnTo>
                  <a:lnTo>
                    <a:pt x="170" y="343"/>
                  </a:lnTo>
                  <a:lnTo>
                    <a:pt x="170" y="341"/>
                  </a:lnTo>
                  <a:lnTo>
                    <a:pt x="169" y="338"/>
                  </a:lnTo>
                  <a:lnTo>
                    <a:pt x="167" y="334"/>
                  </a:lnTo>
                  <a:lnTo>
                    <a:pt x="165" y="334"/>
                  </a:lnTo>
                  <a:lnTo>
                    <a:pt x="167" y="333"/>
                  </a:lnTo>
                  <a:lnTo>
                    <a:pt x="164" y="329"/>
                  </a:lnTo>
                  <a:lnTo>
                    <a:pt x="164" y="326"/>
                  </a:lnTo>
                  <a:lnTo>
                    <a:pt x="164" y="324"/>
                  </a:lnTo>
                  <a:lnTo>
                    <a:pt x="164" y="323"/>
                  </a:lnTo>
                  <a:lnTo>
                    <a:pt x="164" y="321"/>
                  </a:lnTo>
                  <a:lnTo>
                    <a:pt x="162" y="319"/>
                  </a:lnTo>
                  <a:lnTo>
                    <a:pt x="164" y="318"/>
                  </a:lnTo>
                  <a:lnTo>
                    <a:pt x="164" y="316"/>
                  </a:lnTo>
                  <a:lnTo>
                    <a:pt x="165" y="316"/>
                  </a:lnTo>
                  <a:lnTo>
                    <a:pt x="165" y="314"/>
                  </a:lnTo>
                  <a:lnTo>
                    <a:pt x="167" y="313"/>
                  </a:lnTo>
                  <a:lnTo>
                    <a:pt x="169" y="313"/>
                  </a:lnTo>
                  <a:lnTo>
                    <a:pt x="170" y="313"/>
                  </a:lnTo>
                  <a:lnTo>
                    <a:pt x="172" y="314"/>
                  </a:lnTo>
                  <a:lnTo>
                    <a:pt x="175" y="316"/>
                  </a:lnTo>
                  <a:lnTo>
                    <a:pt x="179" y="319"/>
                  </a:lnTo>
                  <a:lnTo>
                    <a:pt x="180" y="319"/>
                  </a:lnTo>
                  <a:lnTo>
                    <a:pt x="180" y="321"/>
                  </a:lnTo>
                  <a:lnTo>
                    <a:pt x="180" y="323"/>
                  </a:lnTo>
                  <a:lnTo>
                    <a:pt x="184" y="326"/>
                  </a:lnTo>
                  <a:lnTo>
                    <a:pt x="187" y="329"/>
                  </a:lnTo>
                  <a:lnTo>
                    <a:pt x="191" y="331"/>
                  </a:lnTo>
                  <a:lnTo>
                    <a:pt x="194" y="333"/>
                  </a:lnTo>
                  <a:lnTo>
                    <a:pt x="194" y="334"/>
                  </a:lnTo>
                  <a:lnTo>
                    <a:pt x="196" y="334"/>
                  </a:lnTo>
                  <a:lnTo>
                    <a:pt x="197" y="338"/>
                  </a:lnTo>
                  <a:lnTo>
                    <a:pt x="197" y="340"/>
                  </a:lnTo>
                  <a:lnTo>
                    <a:pt x="199" y="343"/>
                  </a:lnTo>
                  <a:lnTo>
                    <a:pt x="204" y="346"/>
                  </a:lnTo>
                  <a:lnTo>
                    <a:pt x="204" y="348"/>
                  </a:lnTo>
                  <a:lnTo>
                    <a:pt x="206" y="348"/>
                  </a:lnTo>
                  <a:lnTo>
                    <a:pt x="202" y="341"/>
                  </a:lnTo>
                  <a:lnTo>
                    <a:pt x="201" y="341"/>
                  </a:lnTo>
                  <a:lnTo>
                    <a:pt x="199" y="338"/>
                  </a:lnTo>
                  <a:lnTo>
                    <a:pt x="199" y="336"/>
                  </a:lnTo>
                  <a:lnTo>
                    <a:pt x="197" y="334"/>
                  </a:lnTo>
                  <a:lnTo>
                    <a:pt x="197" y="333"/>
                  </a:lnTo>
                  <a:lnTo>
                    <a:pt x="192" y="328"/>
                  </a:lnTo>
                  <a:lnTo>
                    <a:pt x="191" y="328"/>
                  </a:lnTo>
                  <a:lnTo>
                    <a:pt x="191" y="326"/>
                  </a:lnTo>
                  <a:lnTo>
                    <a:pt x="191" y="323"/>
                  </a:lnTo>
                  <a:lnTo>
                    <a:pt x="189" y="323"/>
                  </a:lnTo>
                  <a:lnTo>
                    <a:pt x="191" y="321"/>
                  </a:lnTo>
                  <a:lnTo>
                    <a:pt x="191" y="319"/>
                  </a:lnTo>
                  <a:lnTo>
                    <a:pt x="189" y="321"/>
                  </a:lnTo>
                  <a:lnTo>
                    <a:pt x="189" y="323"/>
                  </a:lnTo>
                  <a:lnTo>
                    <a:pt x="189" y="324"/>
                  </a:lnTo>
                  <a:lnTo>
                    <a:pt x="189" y="326"/>
                  </a:lnTo>
                  <a:lnTo>
                    <a:pt x="186" y="324"/>
                  </a:lnTo>
                  <a:lnTo>
                    <a:pt x="184" y="323"/>
                  </a:lnTo>
                  <a:lnTo>
                    <a:pt x="184" y="319"/>
                  </a:lnTo>
                  <a:lnTo>
                    <a:pt x="180" y="316"/>
                  </a:lnTo>
                  <a:lnTo>
                    <a:pt x="179" y="316"/>
                  </a:lnTo>
                  <a:lnTo>
                    <a:pt x="179" y="314"/>
                  </a:lnTo>
                  <a:lnTo>
                    <a:pt x="175" y="314"/>
                  </a:lnTo>
                  <a:lnTo>
                    <a:pt x="175" y="313"/>
                  </a:lnTo>
                  <a:lnTo>
                    <a:pt x="174" y="313"/>
                  </a:lnTo>
                  <a:lnTo>
                    <a:pt x="174" y="311"/>
                  </a:lnTo>
                  <a:lnTo>
                    <a:pt x="175" y="311"/>
                  </a:lnTo>
                  <a:lnTo>
                    <a:pt x="175" y="309"/>
                  </a:lnTo>
                  <a:lnTo>
                    <a:pt x="175" y="308"/>
                  </a:lnTo>
                  <a:lnTo>
                    <a:pt x="177" y="306"/>
                  </a:lnTo>
                  <a:lnTo>
                    <a:pt x="179" y="306"/>
                  </a:lnTo>
                  <a:lnTo>
                    <a:pt x="177" y="304"/>
                  </a:lnTo>
                  <a:lnTo>
                    <a:pt x="177" y="302"/>
                  </a:lnTo>
                  <a:lnTo>
                    <a:pt x="179" y="302"/>
                  </a:lnTo>
                  <a:lnTo>
                    <a:pt x="177" y="302"/>
                  </a:lnTo>
                  <a:lnTo>
                    <a:pt x="177" y="301"/>
                  </a:lnTo>
                  <a:lnTo>
                    <a:pt x="179" y="299"/>
                  </a:lnTo>
                  <a:lnTo>
                    <a:pt x="180" y="299"/>
                  </a:lnTo>
                  <a:lnTo>
                    <a:pt x="179" y="297"/>
                  </a:lnTo>
                  <a:lnTo>
                    <a:pt x="179" y="296"/>
                  </a:lnTo>
                  <a:lnTo>
                    <a:pt x="179" y="294"/>
                  </a:lnTo>
                  <a:lnTo>
                    <a:pt x="179" y="292"/>
                  </a:lnTo>
                  <a:lnTo>
                    <a:pt x="179" y="286"/>
                  </a:lnTo>
                  <a:lnTo>
                    <a:pt x="179" y="284"/>
                  </a:lnTo>
                  <a:lnTo>
                    <a:pt x="180" y="284"/>
                  </a:lnTo>
                  <a:lnTo>
                    <a:pt x="180" y="282"/>
                  </a:lnTo>
                  <a:lnTo>
                    <a:pt x="182" y="281"/>
                  </a:lnTo>
                  <a:lnTo>
                    <a:pt x="184" y="281"/>
                  </a:lnTo>
                  <a:lnTo>
                    <a:pt x="186" y="282"/>
                  </a:lnTo>
                  <a:lnTo>
                    <a:pt x="187" y="284"/>
                  </a:lnTo>
                  <a:lnTo>
                    <a:pt x="187" y="281"/>
                  </a:lnTo>
                  <a:lnTo>
                    <a:pt x="184" y="281"/>
                  </a:lnTo>
                  <a:lnTo>
                    <a:pt x="182" y="281"/>
                  </a:lnTo>
                  <a:lnTo>
                    <a:pt x="180" y="281"/>
                  </a:lnTo>
                  <a:lnTo>
                    <a:pt x="180" y="279"/>
                  </a:lnTo>
                  <a:lnTo>
                    <a:pt x="180" y="276"/>
                  </a:lnTo>
                  <a:lnTo>
                    <a:pt x="180" y="272"/>
                  </a:lnTo>
                  <a:lnTo>
                    <a:pt x="180" y="271"/>
                  </a:lnTo>
                  <a:lnTo>
                    <a:pt x="180" y="269"/>
                  </a:lnTo>
                  <a:lnTo>
                    <a:pt x="177" y="264"/>
                  </a:lnTo>
                  <a:lnTo>
                    <a:pt x="177" y="260"/>
                  </a:lnTo>
                  <a:lnTo>
                    <a:pt x="179" y="260"/>
                  </a:lnTo>
                  <a:lnTo>
                    <a:pt x="179" y="259"/>
                  </a:lnTo>
                  <a:lnTo>
                    <a:pt x="180" y="260"/>
                  </a:lnTo>
                  <a:lnTo>
                    <a:pt x="180" y="259"/>
                  </a:lnTo>
                  <a:lnTo>
                    <a:pt x="179" y="259"/>
                  </a:lnTo>
                  <a:lnTo>
                    <a:pt x="177" y="260"/>
                  </a:lnTo>
                  <a:lnTo>
                    <a:pt x="175" y="260"/>
                  </a:lnTo>
                  <a:lnTo>
                    <a:pt x="174" y="260"/>
                  </a:lnTo>
                  <a:lnTo>
                    <a:pt x="174" y="259"/>
                  </a:lnTo>
                  <a:lnTo>
                    <a:pt x="174" y="257"/>
                  </a:lnTo>
                  <a:lnTo>
                    <a:pt x="174" y="252"/>
                  </a:lnTo>
                  <a:lnTo>
                    <a:pt x="174" y="249"/>
                  </a:lnTo>
                  <a:lnTo>
                    <a:pt x="175" y="249"/>
                  </a:lnTo>
                  <a:lnTo>
                    <a:pt x="175" y="247"/>
                  </a:lnTo>
                  <a:lnTo>
                    <a:pt x="175" y="244"/>
                  </a:lnTo>
                  <a:lnTo>
                    <a:pt x="175" y="242"/>
                  </a:lnTo>
                  <a:lnTo>
                    <a:pt x="175" y="240"/>
                  </a:lnTo>
                  <a:lnTo>
                    <a:pt x="175" y="239"/>
                  </a:lnTo>
                  <a:lnTo>
                    <a:pt x="175" y="237"/>
                  </a:lnTo>
                  <a:lnTo>
                    <a:pt x="175" y="233"/>
                  </a:lnTo>
                  <a:lnTo>
                    <a:pt x="175" y="228"/>
                  </a:lnTo>
                  <a:lnTo>
                    <a:pt x="177" y="227"/>
                  </a:lnTo>
                  <a:lnTo>
                    <a:pt x="177" y="222"/>
                  </a:lnTo>
                  <a:lnTo>
                    <a:pt x="177" y="220"/>
                  </a:lnTo>
                  <a:lnTo>
                    <a:pt x="177" y="218"/>
                  </a:lnTo>
                  <a:lnTo>
                    <a:pt x="175" y="218"/>
                  </a:lnTo>
                  <a:lnTo>
                    <a:pt x="175" y="213"/>
                  </a:lnTo>
                  <a:lnTo>
                    <a:pt x="177" y="212"/>
                  </a:lnTo>
                  <a:lnTo>
                    <a:pt x="177" y="210"/>
                  </a:lnTo>
                  <a:lnTo>
                    <a:pt x="175" y="207"/>
                  </a:lnTo>
                  <a:lnTo>
                    <a:pt x="175" y="202"/>
                  </a:lnTo>
                  <a:lnTo>
                    <a:pt x="177" y="200"/>
                  </a:lnTo>
                  <a:lnTo>
                    <a:pt x="177" y="198"/>
                  </a:lnTo>
                  <a:lnTo>
                    <a:pt x="177" y="196"/>
                  </a:lnTo>
                  <a:lnTo>
                    <a:pt x="177" y="195"/>
                  </a:lnTo>
                  <a:lnTo>
                    <a:pt x="177" y="193"/>
                  </a:lnTo>
                  <a:lnTo>
                    <a:pt x="179" y="193"/>
                  </a:lnTo>
                  <a:lnTo>
                    <a:pt x="179" y="190"/>
                  </a:lnTo>
                  <a:lnTo>
                    <a:pt x="179" y="185"/>
                  </a:lnTo>
                  <a:lnTo>
                    <a:pt x="177" y="183"/>
                  </a:lnTo>
                  <a:lnTo>
                    <a:pt x="177" y="181"/>
                  </a:lnTo>
                  <a:lnTo>
                    <a:pt x="177" y="178"/>
                  </a:lnTo>
                  <a:lnTo>
                    <a:pt x="175" y="175"/>
                  </a:lnTo>
                  <a:lnTo>
                    <a:pt x="175" y="173"/>
                  </a:lnTo>
                  <a:lnTo>
                    <a:pt x="174" y="173"/>
                  </a:lnTo>
                  <a:lnTo>
                    <a:pt x="174" y="171"/>
                  </a:lnTo>
                  <a:lnTo>
                    <a:pt x="174" y="170"/>
                  </a:lnTo>
                  <a:lnTo>
                    <a:pt x="175" y="168"/>
                  </a:lnTo>
                  <a:lnTo>
                    <a:pt x="174" y="166"/>
                  </a:lnTo>
                  <a:lnTo>
                    <a:pt x="174" y="164"/>
                  </a:lnTo>
                  <a:lnTo>
                    <a:pt x="172" y="164"/>
                  </a:lnTo>
                  <a:lnTo>
                    <a:pt x="172" y="163"/>
                  </a:lnTo>
                  <a:lnTo>
                    <a:pt x="170" y="161"/>
                  </a:lnTo>
                  <a:lnTo>
                    <a:pt x="170" y="159"/>
                  </a:lnTo>
                  <a:lnTo>
                    <a:pt x="170" y="158"/>
                  </a:lnTo>
                  <a:lnTo>
                    <a:pt x="170" y="154"/>
                  </a:lnTo>
                  <a:lnTo>
                    <a:pt x="170" y="153"/>
                  </a:lnTo>
                  <a:lnTo>
                    <a:pt x="170" y="151"/>
                  </a:lnTo>
                  <a:lnTo>
                    <a:pt x="169" y="151"/>
                  </a:lnTo>
                  <a:lnTo>
                    <a:pt x="169" y="149"/>
                  </a:lnTo>
                  <a:lnTo>
                    <a:pt x="167" y="148"/>
                  </a:lnTo>
                  <a:lnTo>
                    <a:pt x="167" y="146"/>
                  </a:lnTo>
                  <a:lnTo>
                    <a:pt x="167" y="144"/>
                  </a:lnTo>
                  <a:lnTo>
                    <a:pt x="164" y="138"/>
                  </a:lnTo>
                  <a:lnTo>
                    <a:pt x="162" y="138"/>
                  </a:lnTo>
                  <a:lnTo>
                    <a:pt x="160" y="136"/>
                  </a:lnTo>
                  <a:lnTo>
                    <a:pt x="159" y="134"/>
                  </a:lnTo>
                  <a:lnTo>
                    <a:pt x="159" y="131"/>
                  </a:lnTo>
                  <a:lnTo>
                    <a:pt x="157" y="129"/>
                  </a:lnTo>
                  <a:lnTo>
                    <a:pt x="157" y="126"/>
                  </a:lnTo>
                  <a:lnTo>
                    <a:pt x="157" y="121"/>
                  </a:lnTo>
                  <a:lnTo>
                    <a:pt x="157" y="119"/>
                  </a:lnTo>
                  <a:lnTo>
                    <a:pt x="157" y="114"/>
                  </a:lnTo>
                  <a:lnTo>
                    <a:pt x="155" y="114"/>
                  </a:lnTo>
                  <a:lnTo>
                    <a:pt x="155" y="109"/>
                  </a:lnTo>
                  <a:lnTo>
                    <a:pt x="154" y="107"/>
                  </a:lnTo>
                  <a:lnTo>
                    <a:pt x="154" y="106"/>
                  </a:lnTo>
                  <a:lnTo>
                    <a:pt x="154" y="104"/>
                  </a:lnTo>
                  <a:lnTo>
                    <a:pt x="152" y="102"/>
                  </a:lnTo>
                  <a:lnTo>
                    <a:pt x="152" y="101"/>
                  </a:lnTo>
                  <a:lnTo>
                    <a:pt x="152" y="85"/>
                  </a:lnTo>
                  <a:lnTo>
                    <a:pt x="150" y="84"/>
                  </a:lnTo>
                  <a:lnTo>
                    <a:pt x="150" y="82"/>
                  </a:lnTo>
                  <a:lnTo>
                    <a:pt x="148" y="82"/>
                  </a:lnTo>
                  <a:lnTo>
                    <a:pt x="145" y="79"/>
                  </a:lnTo>
                  <a:lnTo>
                    <a:pt x="143" y="77"/>
                  </a:lnTo>
                  <a:lnTo>
                    <a:pt x="143" y="75"/>
                  </a:lnTo>
                  <a:lnTo>
                    <a:pt x="142" y="74"/>
                  </a:lnTo>
                  <a:lnTo>
                    <a:pt x="142" y="72"/>
                  </a:lnTo>
                  <a:lnTo>
                    <a:pt x="142" y="69"/>
                  </a:lnTo>
                  <a:lnTo>
                    <a:pt x="142" y="67"/>
                  </a:lnTo>
                  <a:lnTo>
                    <a:pt x="142" y="65"/>
                  </a:lnTo>
                  <a:lnTo>
                    <a:pt x="142" y="64"/>
                  </a:lnTo>
                  <a:lnTo>
                    <a:pt x="143" y="62"/>
                  </a:lnTo>
                  <a:lnTo>
                    <a:pt x="145" y="62"/>
                  </a:lnTo>
                  <a:lnTo>
                    <a:pt x="147" y="60"/>
                  </a:lnTo>
                  <a:lnTo>
                    <a:pt x="147" y="58"/>
                  </a:lnTo>
                  <a:lnTo>
                    <a:pt x="150" y="53"/>
                  </a:lnTo>
                  <a:lnTo>
                    <a:pt x="152" y="50"/>
                  </a:lnTo>
                  <a:lnTo>
                    <a:pt x="152" y="48"/>
                  </a:lnTo>
                  <a:lnTo>
                    <a:pt x="152" y="47"/>
                  </a:lnTo>
                  <a:lnTo>
                    <a:pt x="154" y="45"/>
                  </a:lnTo>
                  <a:lnTo>
                    <a:pt x="154" y="42"/>
                  </a:lnTo>
                  <a:lnTo>
                    <a:pt x="155" y="38"/>
                  </a:lnTo>
                  <a:lnTo>
                    <a:pt x="157" y="38"/>
                  </a:lnTo>
                  <a:lnTo>
                    <a:pt x="157" y="35"/>
                  </a:lnTo>
                  <a:lnTo>
                    <a:pt x="159" y="33"/>
                  </a:lnTo>
                  <a:lnTo>
                    <a:pt x="160" y="33"/>
                  </a:lnTo>
                  <a:lnTo>
                    <a:pt x="162" y="33"/>
                  </a:lnTo>
                  <a:lnTo>
                    <a:pt x="162" y="32"/>
                  </a:lnTo>
                  <a:lnTo>
                    <a:pt x="164" y="32"/>
                  </a:lnTo>
                  <a:lnTo>
                    <a:pt x="167" y="33"/>
                  </a:lnTo>
                  <a:lnTo>
                    <a:pt x="170" y="33"/>
                  </a:lnTo>
                  <a:lnTo>
                    <a:pt x="172" y="32"/>
                  </a:lnTo>
                  <a:lnTo>
                    <a:pt x="174" y="28"/>
                  </a:lnTo>
                  <a:lnTo>
                    <a:pt x="175" y="28"/>
                  </a:lnTo>
                  <a:lnTo>
                    <a:pt x="177" y="28"/>
                  </a:lnTo>
                  <a:lnTo>
                    <a:pt x="177" y="30"/>
                  </a:lnTo>
                  <a:lnTo>
                    <a:pt x="177" y="32"/>
                  </a:lnTo>
                  <a:lnTo>
                    <a:pt x="179" y="30"/>
                  </a:lnTo>
                  <a:lnTo>
                    <a:pt x="180" y="30"/>
                  </a:lnTo>
                  <a:lnTo>
                    <a:pt x="182" y="30"/>
                  </a:lnTo>
                  <a:lnTo>
                    <a:pt x="184" y="32"/>
                  </a:lnTo>
                  <a:lnTo>
                    <a:pt x="182" y="32"/>
                  </a:lnTo>
                  <a:lnTo>
                    <a:pt x="180" y="33"/>
                  </a:lnTo>
                  <a:lnTo>
                    <a:pt x="179" y="35"/>
                  </a:lnTo>
                  <a:lnTo>
                    <a:pt x="180" y="33"/>
                  </a:lnTo>
                  <a:lnTo>
                    <a:pt x="184" y="33"/>
                  </a:lnTo>
                  <a:lnTo>
                    <a:pt x="184" y="32"/>
                  </a:lnTo>
                  <a:lnTo>
                    <a:pt x="186" y="32"/>
                  </a:lnTo>
                  <a:lnTo>
                    <a:pt x="187" y="32"/>
                  </a:lnTo>
                  <a:lnTo>
                    <a:pt x="191" y="28"/>
                  </a:lnTo>
                  <a:lnTo>
                    <a:pt x="194" y="28"/>
                  </a:lnTo>
                  <a:lnTo>
                    <a:pt x="199" y="25"/>
                  </a:lnTo>
                  <a:lnTo>
                    <a:pt x="201" y="26"/>
                  </a:lnTo>
                  <a:lnTo>
                    <a:pt x="199" y="28"/>
                  </a:lnTo>
                  <a:lnTo>
                    <a:pt x="199" y="30"/>
                  </a:lnTo>
                  <a:lnTo>
                    <a:pt x="199" y="28"/>
                  </a:lnTo>
                  <a:lnTo>
                    <a:pt x="201" y="26"/>
                  </a:lnTo>
                  <a:lnTo>
                    <a:pt x="202" y="26"/>
                  </a:lnTo>
                  <a:lnTo>
                    <a:pt x="202" y="25"/>
                  </a:lnTo>
                  <a:lnTo>
                    <a:pt x="201" y="23"/>
                  </a:lnTo>
                  <a:lnTo>
                    <a:pt x="204" y="20"/>
                  </a:lnTo>
                  <a:lnTo>
                    <a:pt x="204" y="18"/>
                  </a:lnTo>
                  <a:lnTo>
                    <a:pt x="204" y="15"/>
                  </a:lnTo>
                  <a:lnTo>
                    <a:pt x="204" y="13"/>
                  </a:lnTo>
                  <a:lnTo>
                    <a:pt x="204" y="10"/>
                  </a:lnTo>
                  <a:lnTo>
                    <a:pt x="204" y="6"/>
                  </a:lnTo>
                  <a:lnTo>
                    <a:pt x="206" y="5"/>
                  </a:lnTo>
                  <a:lnTo>
                    <a:pt x="207" y="5"/>
                  </a:lnTo>
                  <a:lnTo>
                    <a:pt x="209" y="5"/>
                  </a:lnTo>
                  <a:lnTo>
                    <a:pt x="212" y="8"/>
                  </a:lnTo>
                  <a:lnTo>
                    <a:pt x="221" y="8"/>
                  </a:lnTo>
                  <a:lnTo>
                    <a:pt x="223" y="8"/>
                  </a:lnTo>
                  <a:lnTo>
                    <a:pt x="224" y="3"/>
                  </a:lnTo>
                  <a:lnTo>
                    <a:pt x="243" y="0"/>
                  </a:lnTo>
                  <a:lnTo>
                    <a:pt x="249" y="0"/>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76" name="Freeform 108">
              <a:extLst>
                <a:ext uri="{FF2B5EF4-FFF2-40B4-BE49-F238E27FC236}">
                  <a16:creationId xmlns:a16="http://schemas.microsoft.com/office/drawing/2014/main" id="{5DA575DD-CC26-515B-AB15-49C2C87F577A}"/>
                </a:ext>
              </a:extLst>
            </p:cNvPr>
            <p:cNvSpPr>
              <a:spLocks/>
            </p:cNvSpPr>
            <p:nvPr/>
          </p:nvSpPr>
          <p:spPr bwMode="auto">
            <a:xfrm>
              <a:off x="1798" y="2022"/>
              <a:ext cx="2" cy="3"/>
            </a:xfrm>
            <a:custGeom>
              <a:avLst/>
              <a:gdLst>
                <a:gd name="T0" fmla="*/ 0 w 2"/>
                <a:gd name="T1" fmla="*/ 3 h 3"/>
                <a:gd name="T2" fmla="*/ 0 w 2"/>
                <a:gd name="T3" fmla="*/ 1 h 3"/>
                <a:gd name="T4" fmla="*/ 2 w 2"/>
                <a:gd name="T5" fmla="*/ 0 h 3"/>
                <a:gd name="T6" fmla="*/ 2 w 2"/>
                <a:gd name="T7" fmla="*/ 1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1"/>
                  </a:lnTo>
                  <a:lnTo>
                    <a:pt x="2" y="0"/>
                  </a:lnTo>
                  <a:lnTo>
                    <a:pt x="2" y="1"/>
                  </a:lnTo>
                  <a:lnTo>
                    <a:pt x="0"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7" name="Freeform 109">
              <a:extLst>
                <a:ext uri="{FF2B5EF4-FFF2-40B4-BE49-F238E27FC236}">
                  <a16:creationId xmlns:a16="http://schemas.microsoft.com/office/drawing/2014/main" id="{035D7E10-AB9D-AD59-C60D-E188C2E13FD8}"/>
                </a:ext>
              </a:extLst>
            </p:cNvPr>
            <p:cNvSpPr>
              <a:spLocks/>
            </p:cNvSpPr>
            <p:nvPr/>
          </p:nvSpPr>
          <p:spPr bwMode="auto">
            <a:xfrm>
              <a:off x="1826" y="2013"/>
              <a:ext cx="6" cy="7"/>
            </a:xfrm>
            <a:custGeom>
              <a:avLst/>
              <a:gdLst>
                <a:gd name="T0" fmla="*/ 2 w 6"/>
                <a:gd name="T1" fmla="*/ 7 h 7"/>
                <a:gd name="T2" fmla="*/ 0 w 6"/>
                <a:gd name="T3" fmla="*/ 5 h 7"/>
                <a:gd name="T4" fmla="*/ 0 w 6"/>
                <a:gd name="T5" fmla="*/ 3 h 7"/>
                <a:gd name="T6" fmla="*/ 0 w 6"/>
                <a:gd name="T7" fmla="*/ 2 h 7"/>
                <a:gd name="T8" fmla="*/ 2 w 6"/>
                <a:gd name="T9" fmla="*/ 0 h 7"/>
                <a:gd name="T10" fmla="*/ 4 w 6"/>
                <a:gd name="T11" fmla="*/ 0 h 7"/>
                <a:gd name="T12" fmla="*/ 4 w 6"/>
                <a:gd name="T13" fmla="*/ 2 h 7"/>
                <a:gd name="T14" fmla="*/ 4 w 6"/>
                <a:gd name="T15" fmla="*/ 3 h 7"/>
                <a:gd name="T16" fmla="*/ 6 w 6"/>
                <a:gd name="T17" fmla="*/ 5 h 7"/>
                <a:gd name="T18" fmla="*/ 2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2" y="7"/>
                  </a:moveTo>
                  <a:lnTo>
                    <a:pt x="0" y="5"/>
                  </a:lnTo>
                  <a:lnTo>
                    <a:pt x="0" y="3"/>
                  </a:lnTo>
                  <a:lnTo>
                    <a:pt x="0" y="2"/>
                  </a:lnTo>
                  <a:lnTo>
                    <a:pt x="2" y="0"/>
                  </a:lnTo>
                  <a:lnTo>
                    <a:pt x="4" y="0"/>
                  </a:lnTo>
                  <a:lnTo>
                    <a:pt x="4" y="2"/>
                  </a:lnTo>
                  <a:lnTo>
                    <a:pt x="4" y="3"/>
                  </a:lnTo>
                  <a:lnTo>
                    <a:pt x="6" y="5"/>
                  </a:lnTo>
                  <a:lnTo>
                    <a:pt x="2"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8" name="Rectangle 110">
              <a:extLst>
                <a:ext uri="{FF2B5EF4-FFF2-40B4-BE49-F238E27FC236}">
                  <a16:creationId xmlns:a16="http://schemas.microsoft.com/office/drawing/2014/main" id="{34CA7E76-856F-8FF9-50C6-8FEB37FFB7D2}"/>
                </a:ext>
              </a:extLst>
            </p:cNvPr>
            <p:cNvSpPr>
              <a:spLocks noChangeArrowheads="1"/>
            </p:cNvSpPr>
            <p:nvPr/>
          </p:nvSpPr>
          <p:spPr bwMode="auto">
            <a:xfrm>
              <a:off x="2017" y="1988"/>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9" name="Rectangle 111">
              <a:extLst>
                <a:ext uri="{FF2B5EF4-FFF2-40B4-BE49-F238E27FC236}">
                  <a16:creationId xmlns:a16="http://schemas.microsoft.com/office/drawing/2014/main" id="{6F11D1E1-A2BE-8A79-C6B6-8BEA240C1B8F}"/>
                </a:ext>
              </a:extLst>
            </p:cNvPr>
            <p:cNvSpPr>
              <a:spLocks noChangeArrowheads="1"/>
            </p:cNvSpPr>
            <p:nvPr/>
          </p:nvSpPr>
          <p:spPr bwMode="auto">
            <a:xfrm>
              <a:off x="1857" y="197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0" name="Freeform 112">
              <a:extLst>
                <a:ext uri="{FF2B5EF4-FFF2-40B4-BE49-F238E27FC236}">
                  <a16:creationId xmlns:a16="http://schemas.microsoft.com/office/drawing/2014/main" id="{6C6F29F5-5B71-3D82-CA7C-D7710122FF74}"/>
                </a:ext>
              </a:extLst>
            </p:cNvPr>
            <p:cNvSpPr>
              <a:spLocks/>
            </p:cNvSpPr>
            <p:nvPr/>
          </p:nvSpPr>
          <p:spPr bwMode="auto">
            <a:xfrm>
              <a:off x="1798" y="1971"/>
              <a:ext cx="7" cy="8"/>
            </a:xfrm>
            <a:custGeom>
              <a:avLst/>
              <a:gdLst>
                <a:gd name="T0" fmla="*/ 3 w 7"/>
                <a:gd name="T1" fmla="*/ 0 h 8"/>
                <a:gd name="T2" fmla="*/ 3 w 7"/>
                <a:gd name="T3" fmla="*/ 2 h 8"/>
                <a:gd name="T4" fmla="*/ 5 w 7"/>
                <a:gd name="T5" fmla="*/ 2 h 8"/>
                <a:gd name="T6" fmla="*/ 7 w 7"/>
                <a:gd name="T7" fmla="*/ 3 h 8"/>
                <a:gd name="T8" fmla="*/ 5 w 7"/>
                <a:gd name="T9" fmla="*/ 7 h 8"/>
                <a:gd name="T10" fmla="*/ 3 w 7"/>
                <a:gd name="T11" fmla="*/ 8 h 8"/>
                <a:gd name="T12" fmla="*/ 3 w 7"/>
                <a:gd name="T13" fmla="*/ 7 h 8"/>
                <a:gd name="T14" fmla="*/ 2 w 7"/>
                <a:gd name="T15" fmla="*/ 7 h 8"/>
                <a:gd name="T16" fmla="*/ 2 w 7"/>
                <a:gd name="T17" fmla="*/ 5 h 8"/>
                <a:gd name="T18" fmla="*/ 2 w 7"/>
                <a:gd name="T19" fmla="*/ 3 h 8"/>
                <a:gd name="T20" fmla="*/ 0 w 7"/>
                <a:gd name="T21" fmla="*/ 3 h 8"/>
                <a:gd name="T22" fmla="*/ 0 w 7"/>
                <a:gd name="T23" fmla="*/ 2 h 8"/>
                <a:gd name="T24" fmla="*/ 0 w 7"/>
                <a:gd name="T25" fmla="*/ 0 h 8"/>
                <a:gd name="T26" fmla="*/ 2 w 7"/>
                <a:gd name="T27" fmla="*/ 0 h 8"/>
                <a:gd name="T28" fmla="*/ 3 w 7"/>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3" y="0"/>
                  </a:moveTo>
                  <a:lnTo>
                    <a:pt x="3" y="2"/>
                  </a:lnTo>
                  <a:lnTo>
                    <a:pt x="5" y="2"/>
                  </a:lnTo>
                  <a:lnTo>
                    <a:pt x="7" y="3"/>
                  </a:lnTo>
                  <a:lnTo>
                    <a:pt x="5" y="7"/>
                  </a:lnTo>
                  <a:lnTo>
                    <a:pt x="3" y="8"/>
                  </a:lnTo>
                  <a:lnTo>
                    <a:pt x="3" y="7"/>
                  </a:lnTo>
                  <a:lnTo>
                    <a:pt x="2" y="7"/>
                  </a:lnTo>
                  <a:lnTo>
                    <a:pt x="2" y="5"/>
                  </a:lnTo>
                  <a:lnTo>
                    <a:pt x="2" y="3"/>
                  </a:lnTo>
                  <a:lnTo>
                    <a:pt x="0" y="3"/>
                  </a:lnTo>
                  <a:lnTo>
                    <a:pt x="0" y="2"/>
                  </a:lnTo>
                  <a:lnTo>
                    <a:pt x="0" y="0"/>
                  </a:lnTo>
                  <a:lnTo>
                    <a:pt x="2" y="0"/>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1" name="Freeform 113">
              <a:extLst>
                <a:ext uri="{FF2B5EF4-FFF2-40B4-BE49-F238E27FC236}">
                  <a16:creationId xmlns:a16="http://schemas.microsoft.com/office/drawing/2014/main" id="{7DECFBE8-4EE5-F504-B5AA-A9FD4A872F2E}"/>
                </a:ext>
              </a:extLst>
            </p:cNvPr>
            <p:cNvSpPr>
              <a:spLocks/>
            </p:cNvSpPr>
            <p:nvPr/>
          </p:nvSpPr>
          <p:spPr bwMode="auto">
            <a:xfrm>
              <a:off x="2050" y="1966"/>
              <a:ext cx="15" cy="12"/>
            </a:xfrm>
            <a:custGeom>
              <a:avLst/>
              <a:gdLst>
                <a:gd name="T0" fmla="*/ 4 w 15"/>
                <a:gd name="T1" fmla="*/ 10 h 12"/>
                <a:gd name="T2" fmla="*/ 0 w 15"/>
                <a:gd name="T3" fmla="*/ 12 h 12"/>
                <a:gd name="T4" fmla="*/ 0 w 15"/>
                <a:gd name="T5" fmla="*/ 10 h 12"/>
                <a:gd name="T6" fmla="*/ 4 w 15"/>
                <a:gd name="T7" fmla="*/ 7 h 12"/>
                <a:gd name="T8" fmla="*/ 5 w 15"/>
                <a:gd name="T9" fmla="*/ 5 h 12"/>
                <a:gd name="T10" fmla="*/ 7 w 15"/>
                <a:gd name="T11" fmla="*/ 3 h 12"/>
                <a:gd name="T12" fmla="*/ 7 w 15"/>
                <a:gd name="T13" fmla="*/ 2 h 12"/>
                <a:gd name="T14" fmla="*/ 9 w 15"/>
                <a:gd name="T15" fmla="*/ 0 h 12"/>
                <a:gd name="T16" fmla="*/ 14 w 15"/>
                <a:gd name="T17" fmla="*/ 0 h 12"/>
                <a:gd name="T18" fmla="*/ 15 w 15"/>
                <a:gd name="T19" fmla="*/ 2 h 12"/>
                <a:gd name="T20" fmla="*/ 15 w 15"/>
                <a:gd name="T21" fmla="*/ 3 h 12"/>
                <a:gd name="T22" fmla="*/ 12 w 15"/>
                <a:gd name="T23" fmla="*/ 5 h 12"/>
                <a:gd name="T24" fmla="*/ 10 w 15"/>
                <a:gd name="T25" fmla="*/ 5 h 12"/>
                <a:gd name="T26" fmla="*/ 9 w 15"/>
                <a:gd name="T27" fmla="*/ 7 h 12"/>
                <a:gd name="T28" fmla="*/ 9 w 15"/>
                <a:gd name="T29" fmla="*/ 8 h 12"/>
                <a:gd name="T30" fmla="*/ 4 w 15"/>
                <a:gd name="T31"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4" y="10"/>
                  </a:moveTo>
                  <a:lnTo>
                    <a:pt x="0" y="12"/>
                  </a:lnTo>
                  <a:lnTo>
                    <a:pt x="0" y="10"/>
                  </a:lnTo>
                  <a:lnTo>
                    <a:pt x="4" y="7"/>
                  </a:lnTo>
                  <a:lnTo>
                    <a:pt x="5" y="5"/>
                  </a:lnTo>
                  <a:lnTo>
                    <a:pt x="7" y="3"/>
                  </a:lnTo>
                  <a:lnTo>
                    <a:pt x="7" y="2"/>
                  </a:lnTo>
                  <a:lnTo>
                    <a:pt x="9" y="0"/>
                  </a:lnTo>
                  <a:lnTo>
                    <a:pt x="14" y="0"/>
                  </a:lnTo>
                  <a:lnTo>
                    <a:pt x="15" y="2"/>
                  </a:lnTo>
                  <a:lnTo>
                    <a:pt x="15" y="3"/>
                  </a:lnTo>
                  <a:lnTo>
                    <a:pt x="12" y="5"/>
                  </a:lnTo>
                  <a:lnTo>
                    <a:pt x="10" y="5"/>
                  </a:lnTo>
                  <a:lnTo>
                    <a:pt x="9" y="7"/>
                  </a:lnTo>
                  <a:lnTo>
                    <a:pt x="9" y="8"/>
                  </a:lnTo>
                  <a:lnTo>
                    <a:pt x="4" y="1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2" name="Freeform 114">
              <a:extLst>
                <a:ext uri="{FF2B5EF4-FFF2-40B4-BE49-F238E27FC236}">
                  <a16:creationId xmlns:a16="http://schemas.microsoft.com/office/drawing/2014/main" id="{E366D078-CC3B-CB8F-6DE4-BA9FCA03CFC3}"/>
                </a:ext>
              </a:extLst>
            </p:cNvPr>
            <p:cNvSpPr>
              <a:spLocks/>
            </p:cNvSpPr>
            <p:nvPr/>
          </p:nvSpPr>
          <p:spPr bwMode="auto">
            <a:xfrm>
              <a:off x="2069" y="1961"/>
              <a:ext cx="22" cy="13"/>
            </a:xfrm>
            <a:custGeom>
              <a:avLst/>
              <a:gdLst>
                <a:gd name="T0" fmla="*/ 3 w 22"/>
                <a:gd name="T1" fmla="*/ 0 h 13"/>
                <a:gd name="T2" fmla="*/ 6 w 22"/>
                <a:gd name="T3" fmla="*/ 2 h 13"/>
                <a:gd name="T4" fmla="*/ 8 w 22"/>
                <a:gd name="T5" fmla="*/ 2 h 13"/>
                <a:gd name="T6" fmla="*/ 10 w 22"/>
                <a:gd name="T7" fmla="*/ 2 h 13"/>
                <a:gd name="T8" fmla="*/ 10 w 22"/>
                <a:gd name="T9" fmla="*/ 3 h 13"/>
                <a:gd name="T10" fmla="*/ 13 w 22"/>
                <a:gd name="T11" fmla="*/ 3 h 13"/>
                <a:gd name="T12" fmla="*/ 17 w 22"/>
                <a:gd name="T13" fmla="*/ 7 h 13"/>
                <a:gd name="T14" fmla="*/ 18 w 22"/>
                <a:gd name="T15" fmla="*/ 7 h 13"/>
                <a:gd name="T16" fmla="*/ 20 w 22"/>
                <a:gd name="T17" fmla="*/ 10 h 13"/>
                <a:gd name="T18" fmla="*/ 22 w 22"/>
                <a:gd name="T19" fmla="*/ 12 h 13"/>
                <a:gd name="T20" fmla="*/ 20 w 22"/>
                <a:gd name="T21" fmla="*/ 13 h 13"/>
                <a:gd name="T22" fmla="*/ 18 w 22"/>
                <a:gd name="T23" fmla="*/ 13 h 13"/>
                <a:gd name="T24" fmla="*/ 15 w 22"/>
                <a:gd name="T25" fmla="*/ 13 h 13"/>
                <a:gd name="T26" fmla="*/ 15 w 22"/>
                <a:gd name="T27" fmla="*/ 12 h 13"/>
                <a:gd name="T28" fmla="*/ 13 w 22"/>
                <a:gd name="T29" fmla="*/ 10 h 13"/>
                <a:gd name="T30" fmla="*/ 11 w 22"/>
                <a:gd name="T31" fmla="*/ 8 h 13"/>
                <a:gd name="T32" fmla="*/ 10 w 22"/>
                <a:gd name="T33" fmla="*/ 7 h 13"/>
                <a:gd name="T34" fmla="*/ 8 w 22"/>
                <a:gd name="T35" fmla="*/ 5 h 13"/>
                <a:gd name="T36" fmla="*/ 6 w 22"/>
                <a:gd name="T37" fmla="*/ 5 h 13"/>
                <a:gd name="T38" fmla="*/ 5 w 22"/>
                <a:gd name="T39" fmla="*/ 3 h 13"/>
                <a:gd name="T40" fmla="*/ 1 w 22"/>
                <a:gd name="T41" fmla="*/ 3 h 13"/>
                <a:gd name="T42" fmla="*/ 1 w 22"/>
                <a:gd name="T43" fmla="*/ 2 h 13"/>
                <a:gd name="T44" fmla="*/ 0 w 22"/>
                <a:gd name="T45" fmla="*/ 2 h 13"/>
                <a:gd name="T46" fmla="*/ 1 w 22"/>
                <a:gd name="T47" fmla="*/ 0 h 13"/>
                <a:gd name="T48" fmla="*/ 3 w 22"/>
                <a:gd name="T4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13">
                  <a:moveTo>
                    <a:pt x="3" y="0"/>
                  </a:moveTo>
                  <a:lnTo>
                    <a:pt x="6" y="2"/>
                  </a:lnTo>
                  <a:lnTo>
                    <a:pt x="8" y="2"/>
                  </a:lnTo>
                  <a:lnTo>
                    <a:pt x="10" y="2"/>
                  </a:lnTo>
                  <a:lnTo>
                    <a:pt x="10" y="3"/>
                  </a:lnTo>
                  <a:lnTo>
                    <a:pt x="13" y="3"/>
                  </a:lnTo>
                  <a:lnTo>
                    <a:pt x="17" y="7"/>
                  </a:lnTo>
                  <a:lnTo>
                    <a:pt x="18" y="7"/>
                  </a:lnTo>
                  <a:lnTo>
                    <a:pt x="20" y="10"/>
                  </a:lnTo>
                  <a:lnTo>
                    <a:pt x="22" y="12"/>
                  </a:lnTo>
                  <a:lnTo>
                    <a:pt x="20" y="13"/>
                  </a:lnTo>
                  <a:lnTo>
                    <a:pt x="18" y="13"/>
                  </a:lnTo>
                  <a:lnTo>
                    <a:pt x="15" y="13"/>
                  </a:lnTo>
                  <a:lnTo>
                    <a:pt x="15" y="12"/>
                  </a:lnTo>
                  <a:lnTo>
                    <a:pt x="13" y="10"/>
                  </a:lnTo>
                  <a:lnTo>
                    <a:pt x="11" y="8"/>
                  </a:lnTo>
                  <a:lnTo>
                    <a:pt x="10" y="7"/>
                  </a:lnTo>
                  <a:lnTo>
                    <a:pt x="8" y="5"/>
                  </a:lnTo>
                  <a:lnTo>
                    <a:pt x="6" y="5"/>
                  </a:lnTo>
                  <a:lnTo>
                    <a:pt x="5" y="3"/>
                  </a:lnTo>
                  <a:lnTo>
                    <a:pt x="1" y="3"/>
                  </a:lnTo>
                  <a:lnTo>
                    <a:pt x="1" y="2"/>
                  </a:lnTo>
                  <a:lnTo>
                    <a:pt x="0" y="2"/>
                  </a:lnTo>
                  <a:lnTo>
                    <a:pt x="1" y="0"/>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3" name="Freeform 115">
              <a:extLst>
                <a:ext uri="{FF2B5EF4-FFF2-40B4-BE49-F238E27FC236}">
                  <a16:creationId xmlns:a16="http://schemas.microsoft.com/office/drawing/2014/main" id="{4C251787-4AF6-BBEF-C58E-2F72AA44ADC7}"/>
                </a:ext>
              </a:extLst>
            </p:cNvPr>
            <p:cNvSpPr>
              <a:spLocks/>
            </p:cNvSpPr>
            <p:nvPr/>
          </p:nvSpPr>
          <p:spPr bwMode="auto">
            <a:xfrm>
              <a:off x="1771" y="1961"/>
              <a:ext cx="3" cy="7"/>
            </a:xfrm>
            <a:custGeom>
              <a:avLst/>
              <a:gdLst>
                <a:gd name="T0" fmla="*/ 3 w 3"/>
                <a:gd name="T1" fmla="*/ 3 h 7"/>
                <a:gd name="T2" fmla="*/ 3 w 3"/>
                <a:gd name="T3" fmla="*/ 7 h 7"/>
                <a:gd name="T4" fmla="*/ 2 w 3"/>
                <a:gd name="T5" fmla="*/ 7 h 7"/>
                <a:gd name="T6" fmla="*/ 0 w 3"/>
                <a:gd name="T7" fmla="*/ 5 h 7"/>
                <a:gd name="T8" fmla="*/ 0 w 3"/>
                <a:gd name="T9" fmla="*/ 3 h 7"/>
                <a:gd name="T10" fmla="*/ 0 w 3"/>
                <a:gd name="T11" fmla="*/ 2 h 7"/>
                <a:gd name="T12" fmla="*/ 0 w 3"/>
                <a:gd name="T13" fmla="*/ 0 h 7"/>
                <a:gd name="T14" fmla="*/ 2 w 3"/>
                <a:gd name="T15" fmla="*/ 2 h 7"/>
                <a:gd name="T16" fmla="*/ 3 w 3"/>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3" y="3"/>
                  </a:moveTo>
                  <a:lnTo>
                    <a:pt x="3" y="7"/>
                  </a:lnTo>
                  <a:lnTo>
                    <a:pt x="2" y="7"/>
                  </a:lnTo>
                  <a:lnTo>
                    <a:pt x="0" y="5"/>
                  </a:lnTo>
                  <a:lnTo>
                    <a:pt x="0" y="3"/>
                  </a:lnTo>
                  <a:lnTo>
                    <a:pt x="0" y="2"/>
                  </a:lnTo>
                  <a:lnTo>
                    <a:pt x="0" y="0"/>
                  </a:lnTo>
                  <a:lnTo>
                    <a:pt x="2" y="2"/>
                  </a:lnTo>
                  <a:lnTo>
                    <a:pt x="3"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4" name="Freeform 116">
              <a:extLst>
                <a:ext uri="{FF2B5EF4-FFF2-40B4-BE49-F238E27FC236}">
                  <a16:creationId xmlns:a16="http://schemas.microsoft.com/office/drawing/2014/main" id="{3097F770-831A-ED93-FA3B-67EEB1CAE9CA}"/>
                </a:ext>
              </a:extLst>
            </p:cNvPr>
            <p:cNvSpPr>
              <a:spLocks/>
            </p:cNvSpPr>
            <p:nvPr/>
          </p:nvSpPr>
          <p:spPr bwMode="auto">
            <a:xfrm>
              <a:off x="1771" y="1954"/>
              <a:ext cx="7" cy="9"/>
            </a:xfrm>
            <a:custGeom>
              <a:avLst/>
              <a:gdLst>
                <a:gd name="T0" fmla="*/ 3 w 7"/>
                <a:gd name="T1" fmla="*/ 9 h 9"/>
                <a:gd name="T2" fmla="*/ 2 w 7"/>
                <a:gd name="T3" fmla="*/ 7 h 9"/>
                <a:gd name="T4" fmla="*/ 2 w 7"/>
                <a:gd name="T5" fmla="*/ 5 h 9"/>
                <a:gd name="T6" fmla="*/ 0 w 7"/>
                <a:gd name="T7" fmla="*/ 4 h 9"/>
                <a:gd name="T8" fmla="*/ 0 w 7"/>
                <a:gd name="T9" fmla="*/ 2 h 9"/>
                <a:gd name="T10" fmla="*/ 2 w 7"/>
                <a:gd name="T11" fmla="*/ 0 h 9"/>
                <a:gd name="T12" fmla="*/ 3 w 7"/>
                <a:gd name="T13" fmla="*/ 0 h 9"/>
                <a:gd name="T14" fmla="*/ 7 w 7"/>
                <a:gd name="T15" fmla="*/ 0 h 9"/>
                <a:gd name="T16" fmla="*/ 7 w 7"/>
                <a:gd name="T17" fmla="*/ 2 h 9"/>
                <a:gd name="T18" fmla="*/ 7 w 7"/>
                <a:gd name="T19" fmla="*/ 5 h 9"/>
                <a:gd name="T20" fmla="*/ 5 w 7"/>
                <a:gd name="T21" fmla="*/ 7 h 9"/>
                <a:gd name="T22" fmla="*/ 5 w 7"/>
                <a:gd name="T23" fmla="*/ 9 h 9"/>
                <a:gd name="T24" fmla="*/ 3 w 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3" y="9"/>
                  </a:moveTo>
                  <a:lnTo>
                    <a:pt x="2" y="7"/>
                  </a:lnTo>
                  <a:lnTo>
                    <a:pt x="2" y="5"/>
                  </a:lnTo>
                  <a:lnTo>
                    <a:pt x="0" y="4"/>
                  </a:lnTo>
                  <a:lnTo>
                    <a:pt x="0" y="2"/>
                  </a:lnTo>
                  <a:lnTo>
                    <a:pt x="2" y="0"/>
                  </a:lnTo>
                  <a:lnTo>
                    <a:pt x="3" y="0"/>
                  </a:lnTo>
                  <a:lnTo>
                    <a:pt x="7" y="0"/>
                  </a:lnTo>
                  <a:lnTo>
                    <a:pt x="7" y="2"/>
                  </a:lnTo>
                  <a:lnTo>
                    <a:pt x="7" y="5"/>
                  </a:lnTo>
                  <a:lnTo>
                    <a:pt x="5" y="7"/>
                  </a:lnTo>
                  <a:lnTo>
                    <a:pt x="5" y="9"/>
                  </a:lnTo>
                  <a:lnTo>
                    <a:pt x="3" y="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5" name="Freeform 117">
              <a:extLst>
                <a:ext uri="{FF2B5EF4-FFF2-40B4-BE49-F238E27FC236}">
                  <a16:creationId xmlns:a16="http://schemas.microsoft.com/office/drawing/2014/main" id="{7B27B9CF-AC66-21E8-8237-ACD5FE489629}"/>
                </a:ext>
              </a:extLst>
            </p:cNvPr>
            <p:cNvSpPr>
              <a:spLocks/>
            </p:cNvSpPr>
            <p:nvPr/>
          </p:nvSpPr>
          <p:spPr bwMode="auto">
            <a:xfrm>
              <a:off x="1833" y="1953"/>
              <a:ext cx="4" cy="5"/>
            </a:xfrm>
            <a:custGeom>
              <a:avLst/>
              <a:gdLst>
                <a:gd name="T0" fmla="*/ 4 w 4"/>
                <a:gd name="T1" fmla="*/ 3 h 5"/>
                <a:gd name="T2" fmla="*/ 2 w 4"/>
                <a:gd name="T3" fmla="*/ 5 h 5"/>
                <a:gd name="T4" fmla="*/ 0 w 4"/>
                <a:gd name="T5" fmla="*/ 3 h 5"/>
                <a:gd name="T6" fmla="*/ 0 w 4"/>
                <a:gd name="T7" fmla="*/ 1 h 5"/>
                <a:gd name="T8" fmla="*/ 2 w 4"/>
                <a:gd name="T9" fmla="*/ 0 h 5"/>
                <a:gd name="T10" fmla="*/ 4 w 4"/>
                <a:gd name="T11" fmla="*/ 0 h 5"/>
                <a:gd name="T12" fmla="*/ 4 w 4"/>
                <a:gd name="T13" fmla="*/ 1 h 5"/>
                <a:gd name="T14" fmla="*/ 2 w 4"/>
                <a:gd name="T15" fmla="*/ 3 h 5"/>
                <a:gd name="T16" fmla="*/ 4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4" y="3"/>
                  </a:moveTo>
                  <a:lnTo>
                    <a:pt x="2" y="5"/>
                  </a:lnTo>
                  <a:lnTo>
                    <a:pt x="0" y="3"/>
                  </a:lnTo>
                  <a:lnTo>
                    <a:pt x="0" y="1"/>
                  </a:lnTo>
                  <a:lnTo>
                    <a:pt x="2" y="0"/>
                  </a:lnTo>
                  <a:lnTo>
                    <a:pt x="4" y="0"/>
                  </a:lnTo>
                  <a:lnTo>
                    <a:pt x="4" y="1"/>
                  </a:lnTo>
                  <a:lnTo>
                    <a:pt x="2" y="3"/>
                  </a:lnTo>
                  <a:lnTo>
                    <a:pt x="4"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6" name="Freeform 118">
              <a:extLst>
                <a:ext uri="{FF2B5EF4-FFF2-40B4-BE49-F238E27FC236}">
                  <a16:creationId xmlns:a16="http://schemas.microsoft.com/office/drawing/2014/main" id="{173E0173-4CD7-D687-6F6D-DD8AC9F6F211}"/>
                </a:ext>
              </a:extLst>
            </p:cNvPr>
            <p:cNvSpPr>
              <a:spLocks/>
            </p:cNvSpPr>
            <p:nvPr/>
          </p:nvSpPr>
          <p:spPr bwMode="auto">
            <a:xfrm>
              <a:off x="1852" y="1917"/>
              <a:ext cx="11" cy="10"/>
            </a:xfrm>
            <a:custGeom>
              <a:avLst/>
              <a:gdLst>
                <a:gd name="T0" fmla="*/ 10 w 11"/>
                <a:gd name="T1" fmla="*/ 9 h 10"/>
                <a:gd name="T2" fmla="*/ 8 w 11"/>
                <a:gd name="T3" fmla="*/ 10 h 10"/>
                <a:gd name="T4" fmla="*/ 8 w 11"/>
                <a:gd name="T5" fmla="*/ 9 h 10"/>
                <a:gd name="T6" fmla="*/ 6 w 11"/>
                <a:gd name="T7" fmla="*/ 9 h 10"/>
                <a:gd name="T8" fmla="*/ 5 w 11"/>
                <a:gd name="T9" fmla="*/ 10 h 10"/>
                <a:gd name="T10" fmla="*/ 1 w 11"/>
                <a:gd name="T11" fmla="*/ 10 h 10"/>
                <a:gd name="T12" fmla="*/ 0 w 11"/>
                <a:gd name="T13" fmla="*/ 9 h 10"/>
                <a:gd name="T14" fmla="*/ 0 w 11"/>
                <a:gd name="T15" fmla="*/ 7 h 10"/>
                <a:gd name="T16" fmla="*/ 0 w 11"/>
                <a:gd name="T17" fmla="*/ 4 h 10"/>
                <a:gd name="T18" fmla="*/ 0 w 11"/>
                <a:gd name="T19" fmla="*/ 2 h 10"/>
                <a:gd name="T20" fmla="*/ 1 w 11"/>
                <a:gd name="T21" fmla="*/ 0 h 10"/>
                <a:gd name="T22" fmla="*/ 3 w 11"/>
                <a:gd name="T23" fmla="*/ 0 h 10"/>
                <a:gd name="T24" fmla="*/ 6 w 11"/>
                <a:gd name="T25" fmla="*/ 2 h 10"/>
                <a:gd name="T26" fmla="*/ 10 w 11"/>
                <a:gd name="T27" fmla="*/ 2 h 10"/>
                <a:gd name="T28" fmla="*/ 11 w 11"/>
                <a:gd name="T29" fmla="*/ 4 h 10"/>
                <a:gd name="T30" fmla="*/ 11 w 11"/>
                <a:gd name="T31" fmla="*/ 7 h 10"/>
                <a:gd name="T32" fmla="*/ 10 w 11"/>
                <a:gd name="T33" fmla="*/ 7 h 10"/>
                <a:gd name="T34" fmla="*/ 10 w 11"/>
                <a:gd name="T3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10">
                  <a:moveTo>
                    <a:pt x="10" y="9"/>
                  </a:moveTo>
                  <a:lnTo>
                    <a:pt x="8" y="10"/>
                  </a:lnTo>
                  <a:lnTo>
                    <a:pt x="8" y="9"/>
                  </a:lnTo>
                  <a:lnTo>
                    <a:pt x="6" y="9"/>
                  </a:lnTo>
                  <a:lnTo>
                    <a:pt x="5" y="10"/>
                  </a:lnTo>
                  <a:lnTo>
                    <a:pt x="1" y="10"/>
                  </a:lnTo>
                  <a:lnTo>
                    <a:pt x="0" y="9"/>
                  </a:lnTo>
                  <a:lnTo>
                    <a:pt x="0" y="7"/>
                  </a:lnTo>
                  <a:lnTo>
                    <a:pt x="0" y="4"/>
                  </a:lnTo>
                  <a:lnTo>
                    <a:pt x="0" y="2"/>
                  </a:lnTo>
                  <a:lnTo>
                    <a:pt x="1" y="0"/>
                  </a:lnTo>
                  <a:lnTo>
                    <a:pt x="3" y="0"/>
                  </a:lnTo>
                  <a:lnTo>
                    <a:pt x="6" y="2"/>
                  </a:lnTo>
                  <a:lnTo>
                    <a:pt x="10" y="2"/>
                  </a:lnTo>
                  <a:lnTo>
                    <a:pt x="11" y="4"/>
                  </a:lnTo>
                  <a:lnTo>
                    <a:pt x="11" y="7"/>
                  </a:lnTo>
                  <a:lnTo>
                    <a:pt x="10" y="7"/>
                  </a:lnTo>
                  <a:lnTo>
                    <a:pt x="10" y="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7" name="Freeform 119">
              <a:extLst>
                <a:ext uri="{FF2B5EF4-FFF2-40B4-BE49-F238E27FC236}">
                  <a16:creationId xmlns:a16="http://schemas.microsoft.com/office/drawing/2014/main" id="{64975910-DF95-3A41-F68F-8D389EAA29CA}"/>
                </a:ext>
              </a:extLst>
            </p:cNvPr>
            <p:cNvSpPr>
              <a:spLocks/>
            </p:cNvSpPr>
            <p:nvPr/>
          </p:nvSpPr>
          <p:spPr bwMode="auto">
            <a:xfrm>
              <a:off x="1726" y="1791"/>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8" name="Rectangle 120">
              <a:extLst>
                <a:ext uri="{FF2B5EF4-FFF2-40B4-BE49-F238E27FC236}">
                  <a16:creationId xmlns:a16="http://schemas.microsoft.com/office/drawing/2014/main" id="{74D5F3E3-16DF-3AD9-376C-87B80BA80430}"/>
                </a:ext>
              </a:extLst>
            </p:cNvPr>
            <p:cNvSpPr>
              <a:spLocks noChangeArrowheads="1"/>
            </p:cNvSpPr>
            <p:nvPr/>
          </p:nvSpPr>
          <p:spPr bwMode="auto">
            <a:xfrm>
              <a:off x="1719" y="1776"/>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9" name="Freeform 121">
              <a:extLst>
                <a:ext uri="{FF2B5EF4-FFF2-40B4-BE49-F238E27FC236}">
                  <a16:creationId xmlns:a16="http://schemas.microsoft.com/office/drawing/2014/main" id="{84B45461-69A6-B0E1-3BDF-7D8A40FD6EC3}"/>
                </a:ext>
              </a:extLst>
            </p:cNvPr>
            <p:cNvSpPr>
              <a:spLocks/>
            </p:cNvSpPr>
            <p:nvPr/>
          </p:nvSpPr>
          <p:spPr bwMode="auto">
            <a:xfrm>
              <a:off x="1863" y="1769"/>
              <a:ext cx="9" cy="17"/>
            </a:xfrm>
            <a:custGeom>
              <a:avLst/>
              <a:gdLst>
                <a:gd name="T0" fmla="*/ 9 w 9"/>
                <a:gd name="T1" fmla="*/ 15 h 17"/>
                <a:gd name="T2" fmla="*/ 7 w 9"/>
                <a:gd name="T3" fmla="*/ 17 h 17"/>
                <a:gd name="T4" fmla="*/ 6 w 9"/>
                <a:gd name="T5" fmla="*/ 15 h 17"/>
                <a:gd name="T6" fmla="*/ 7 w 9"/>
                <a:gd name="T7" fmla="*/ 15 h 17"/>
                <a:gd name="T8" fmla="*/ 6 w 9"/>
                <a:gd name="T9" fmla="*/ 15 h 17"/>
                <a:gd name="T10" fmla="*/ 4 w 9"/>
                <a:gd name="T11" fmla="*/ 14 h 17"/>
                <a:gd name="T12" fmla="*/ 2 w 9"/>
                <a:gd name="T13" fmla="*/ 12 h 17"/>
                <a:gd name="T14" fmla="*/ 2 w 9"/>
                <a:gd name="T15" fmla="*/ 10 h 17"/>
                <a:gd name="T16" fmla="*/ 2 w 9"/>
                <a:gd name="T17" fmla="*/ 9 h 17"/>
                <a:gd name="T18" fmla="*/ 0 w 9"/>
                <a:gd name="T19" fmla="*/ 9 h 17"/>
                <a:gd name="T20" fmla="*/ 0 w 9"/>
                <a:gd name="T21" fmla="*/ 3 h 17"/>
                <a:gd name="T22" fmla="*/ 2 w 9"/>
                <a:gd name="T23" fmla="*/ 2 h 17"/>
                <a:gd name="T24" fmla="*/ 6 w 9"/>
                <a:gd name="T25" fmla="*/ 2 h 17"/>
                <a:gd name="T26" fmla="*/ 6 w 9"/>
                <a:gd name="T27" fmla="*/ 0 h 17"/>
                <a:gd name="T28" fmla="*/ 7 w 9"/>
                <a:gd name="T29" fmla="*/ 0 h 17"/>
                <a:gd name="T30" fmla="*/ 9 w 9"/>
                <a:gd name="T31" fmla="*/ 0 h 17"/>
                <a:gd name="T32" fmla="*/ 9 w 9"/>
                <a:gd name="T33" fmla="*/ 2 h 17"/>
                <a:gd name="T34" fmla="*/ 9 w 9"/>
                <a:gd name="T35" fmla="*/ 5 h 17"/>
                <a:gd name="T36" fmla="*/ 9 w 9"/>
                <a:gd name="T37" fmla="*/ 7 h 17"/>
                <a:gd name="T38" fmla="*/ 9 w 9"/>
                <a:gd name="T39" fmla="*/ 9 h 17"/>
                <a:gd name="T40" fmla="*/ 9 w 9"/>
                <a:gd name="T41" fmla="*/ 10 h 17"/>
                <a:gd name="T42" fmla="*/ 9 w 9"/>
                <a:gd name="T43" fmla="*/ 12 h 17"/>
                <a:gd name="T44" fmla="*/ 9 w 9"/>
                <a:gd name="T45" fmla="*/ 14 h 17"/>
                <a:gd name="T46" fmla="*/ 9 w 9"/>
                <a:gd name="T4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7">
                  <a:moveTo>
                    <a:pt x="9" y="15"/>
                  </a:moveTo>
                  <a:lnTo>
                    <a:pt x="7" y="17"/>
                  </a:lnTo>
                  <a:lnTo>
                    <a:pt x="6" y="15"/>
                  </a:lnTo>
                  <a:lnTo>
                    <a:pt x="7" y="15"/>
                  </a:lnTo>
                  <a:lnTo>
                    <a:pt x="6" y="15"/>
                  </a:lnTo>
                  <a:lnTo>
                    <a:pt x="4" y="14"/>
                  </a:lnTo>
                  <a:lnTo>
                    <a:pt x="2" y="12"/>
                  </a:lnTo>
                  <a:lnTo>
                    <a:pt x="2" y="10"/>
                  </a:lnTo>
                  <a:lnTo>
                    <a:pt x="2" y="9"/>
                  </a:lnTo>
                  <a:lnTo>
                    <a:pt x="0" y="9"/>
                  </a:lnTo>
                  <a:lnTo>
                    <a:pt x="0" y="3"/>
                  </a:lnTo>
                  <a:lnTo>
                    <a:pt x="2" y="2"/>
                  </a:lnTo>
                  <a:lnTo>
                    <a:pt x="6" y="2"/>
                  </a:lnTo>
                  <a:lnTo>
                    <a:pt x="6" y="0"/>
                  </a:lnTo>
                  <a:lnTo>
                    <a:pt x="7" y="0"/>
                  </a:lnTo>
                  <a:lnTo>
                    <a:pt x="9" y="0"/>
                  </a:lnTo>
                  <a:lnTo>
                    <a:pt x="9" y="2"/>
                  </a:lnTo>
                  <a:lnTo>
                    <a:pt x="9" y="5"/>
                  </a:lnTo>
                  <a:lnTo>
                    <a:pt x="9" y="7"/>
                  </a:lnTo>
                  <a:lnTo>
                    <a:pt x="9" y="9"/>
                  </a:lnTo>
                  <a:lnTo>
                    <a:pt x="9" y="10"/>
                  </a:lnTo>
                  <a:lnTo>
                    <a:pt x="9" y="12"/>
                  </a:lnTo>
                  <a:lnTo>
                    <a:pt x="9" y="14"/>
                  </a:lnTo>
                  <a:lnTo>
                    <a:pt x="9" y="1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0" name="Freeform 122">
              <a:extLst>
                <a:ext uri="{FF2B5EF4-FFF2-40B4-BE49-F238E27FC236}">
                  <a16:creationId xmlns:a16="http://schemas.microsoft.com/office/drawing/2014/main" id="{E4032C62-1E1E-765D-4BB2-F4E38BE0BCC8}"/>
                </a:ext>
              </a:extLst>
            </p:cNvPr>
            <p:cNvSpPr>
              <a:spLocks/>
            </p:cNvSpPr>
            <p:nvPr/>
          </p:nvSpPr>
          <p:spPr bwMode="auto">
            <a:xfrm>
              <a:off x="1847" y="1756"/>
              <a:ext cx="3" cy="1"/>
            </a:xfrm>
            <a:custGeom>
              <a:avLst/>
              <a:gdLst>
                <a:gd name="T0" fmla="*/ 1 w 3"/>
                <a:gd name="T1" fmla="*/ 1 h 1"/>
                <a:gd name="T2" fmla="*/ 0 w 3"/>
                <a:gd name="T3" fmla="*/ 1 h 1"/>
                <a:gd name="T4" fmla="*/ 1 w 3"/>
                <a:gd name="T5" fmla="*/ 0 h 1"/>
                <a:gd name="T6" fmla="*/ 3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0" y="1"/>
                  </a:lnTo>
                  <a:lnTo>
                    <a:pt x="1" y="0"/>
                  </a:lnTo>
                  <a:lnTo>
                    <a:pt x="3" y="0"/>
                  </a:lnTo>
                  <a:lnTo>
                    <a:pt x="1"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1" name="Freeform 123">
              <a:extLst>
                <a:ext uri="{FF2B5EF4-FFF2-40B4-BE49-F238E27FC236}">
                  <a16:creationId xmlns:a16="http://schemas.microsoft.com/office/drawing/2014/main" id="{939AC86F-FCB2-8A38-D53E-53A6322316DA}"/>
                </a:ext>
              </a:extLst>
            </p:cNvPr>
            <p:cNvSpPr>
              <a:spLocks/>
            </p:cNvSpPr>
            <p:nvPr/>
          </p:nvSpPr>
          <p:spPr bwMode="auto">
            <a:xfrm>
              <a:off x="1845" y="1752"/>
              <a:ext cx="2" cy="5"/>
            </a:xfrm>
            <a:custGeom>
              <a:avLst/>
              <a:gdLst>
                <a:gd name="T0" fmla="*/ 2 w 2"/>
                <a:gd name="T1" fmla="*/ 4 h 5"/>
                <a:gd name="T2" fmla="*/ 0 w 2"/>
                <a:gd name="T3" fmla="*/ 5 h 5"/>
                <a:gd name="T4" fmla="*/ 0 w 2"/>
                <a:gd name="T5" fmla="*/ 4 h 5"/>
                <a:gd name="T6" fmla="*/ 0 w 2"/>
                <a:gd name="T7" fmla="*/ 2 h 5"/>
                <a:gd name="T8" fmla="*/ 0 w 2"/>
                <a:gd name="T9" fmla="*/ 0 h 5"/>
                <a:gd name="T10" fmla="*/ 2 w 2"/>
                <a:gd name="T11" fmla="*/ 0 h 5"/>
                <a:gd name="T12" fmla="*/ 2 w 2"/>
                <a:gd name="T13" fmla="*/ 2 h 5"/>
                <a:gd name="T14" fmla="*/ 0 w 2"/>
                <a:gd name="T15" fmla="*/ 2 h 5"/>
                <a:gd name="T16" fmla="*/ 0 w 2"/>
                <a:gd name="T17" fmla="*/ 4 h 5"/>
                <a:gd name="T18" fmla="*/ 2 w 2"/>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5">
                  <a:moveTo>
                    <a:pt x="2" y="4"/>
                  </a:moveTo>
                  <a:lnTo>
                    <a:pt x="0" y="5"/>
                  </a:lnTo>
                  <a:lnTo>
                    <a:pt x="0" y="4"/>
                  </a:lnTo>
                  <a:lnTo>
                    <a:pt x="0" y="2"/>
                  </a:lnTo>
                  <a:lnTo>
                    <a:pt x="0" y="0"/>
                  </a:lnTo>
                  <a:lnTo>
                    <a:pt x="2" y="0"/>
                  </a:lnTo>
                  <a:lnTo>
                    <a:pt x="2" y="2"/>
                  </a:lnTo>
                  <a:lnTo>
                    <a:pt x="0" y="2"/>
                  </a:lnTo>
                  <a:lnTo>
                    <a:pt x="0" y="4"/>
                  </a:lnTo>
                  <a:lnTo>
                    <a:pt x="2"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2" name="Freeform 124">
              <a:extLst>
                <a:ext uri="{FF2B5EF4-FFF2-40B4-BE49-F238E27FC236}">
                  <a16:creationId xmlns:a16="http://schemas.microsoft.com/office/drawing/2014/main" id="{2B525D3F-3DF3-15E6-65C7-29264CD42F62}"/>
                </a:ext>
              </a:extLst>
            </p:cNvPr>
            <p:cNvSpPr>
              <a:spLocks/>
            </p:cNvSpPr>
            <p:nvPr/>
          </p:nvSpPr>
          <p:spPr bwMode="auto">
            <a:xfrm>
              <a:off x="1850" y="1735"/>
              <a:ext cx="5" cy="11"/>
            </a:xfrm>
            <a:custGeom>
              <a:avLst/>
              <a:gdLst>
                <a:gd name="T0" fmla="*/ 2 w 5"/>
                <a:gd name="T1" fmla="*/ 11 h 11"/>
                <a:gd name="T2" fmla="*/ 0 w 5"/>
                <a:gd name="T3" fmla="*/ 11 h 11"/>
                <a:gd name="T4" fmla="*/ 0 w 5"/>
                <a:gd name="T5" fmla="*/ 7 h 11"/>
                <a:gd name="T6" fmla="*/ 0 w 5"/>
                <a:gd name="T7" fmla="*/ 4 h 11"/>
                <a:gd name="T8" fmla="*/ 2 w 5"/>
                <a:gd name="T9" fmla="*/ 2 h 11"/>
                <a:gd name="T10" fmla="*/ 3 w 5"/>
                <a:gd name="T11" fmla="*/ 0 h 11"/>
                <a:gd name="T12" fmla="*/ 3 w 5"/>
                <a:gd name="T13" fmla="*/ 2 h 11"/>
                <a:gd name="T14" fmla="*/ 3 w 5"/>
                <a:gd name="T15" fmla="*/ 4 h 11"/>
                <a:gd name="T16" fmla="*/ 5 w 5"/>
                <a:gd name="T17" fmla="*/ 4 h 11"/>
                <a:gd name="T18" fmla="*/ 5 w 5"/>
                <a:gd name="T19" fmla="*/ 6 h 11"/>
                <a:gd name="T20" fmla="*/ 3 w 5"/>
                <a:gd name="T21" fmla="*/ 6 h 11"/>
                <a:gd name="T22" fmla="*/ 3 w 5"/>
                <a:gd name="T23" fmla="*/ 7 h 11"/>
                <a:gd name="T24" fmla="*/ 3 w 5"/>
                <a:gd name="T25" fmla="*/ 11 h 11"/>
                <a:gd name="T26" fmla="*/ 2 w 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1">
                  <a:moveTo>
                    <a:pt x="2" y="11"/>
                  </a:moveTo>
                  <a:lnTo>
                    <a:pt x="0" y="11"/>
                  </a:lnTo>
                  <a:lnTo>
                    <a:pt x="0" y="7"/>
                  </a:lnTo>
                  <a:lnTo>
                    <a:pt x="0" y="4"/>
                  </a:lnTo>
                  <a:lnTo>
                    <a:pt x="2" y="2"/>
                  </a:lnTo>
                  <a:lnTo>
                    <a:pt x="3" y="0"/>
                  </a:lnTo>
                  <a:lnTo>
                    <a:pt x="3" y="2"/>
                  </a:lnTo>
                  <a:lnTo>
                    <a:pt x="3" y="4"/>
                  </a:lnTo>
                  <a:lnTo>
                    <a:pt x="5" y="4"/>
                  </a:lnTo>
                  <a:lnTo>
                    <a:pt x="5" y="6"/>
                  </a:lnTo>
                  <a:lnTo>
                    <a:pt x="3" y="6"/>
                  </a:lnTo>
                  <a:lnTo>
                    <a:pt x="3" y="7"/>
                  </a:lnTo>
                  <a:lnTo>
                    <a:pt x="3" y="11"/>
                  </a:lnTo>
                  <a:lnTo>
                    <a:pt x="2" y="1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3" name="Rectangle 125">
              <a:extLst>
                <a:ext uri="{FF2B5EF4-FFF2-40B4-BE49-F238E27FC236}">
                  <a16:creationId xmlns:a16="http://schemas.microsoft.com/office/drawing/2014/main" id="{C7714FCE-A118-1E5A-CBA8-8FF3265A932E}"/>
                </a:ext>
              </a:extLst>
            </p:cNvPr>
            <p:cNvSpPr>
              <a:spLocks noChangeArrowheads="1"/>
            </p:cNvSpPr>
            <p:nvPr/>
          </p:nvSpPr>
          <p:spPr bwMode="auto">
            <a:xfrm>
              <a:off x="1853" y="1734"/>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4" name="Freeform 126">
              <a:extLst>
                <a:ext uri="{FF2B5EF4-FFF2-40B4-BE49-F238E27FC236}">
                  <a16:creationId xmlns:a16="http://schemas.microsoft.com/office/drawing/2014/main" id="{4305BFB0-9ED1-A839-A2F3-7F6A886984D5}"/>
                </a:ext>
              </a:extLst>
            </p:cNvPr>
            <p:cNvSpPr>
              <a:spLocks/>
            </p:cNvSpPr>
            <p:nvPr/>
          </p:nvSpPr>
          <p:spPr bwMode="auto">
            <a:xfrm>
              <a:off x="1852" y="1732"/>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5" name="Freeform 127">
              <a:extLst>
                <a:ext uri="{FF2B5EF4-FFF2-40B4-BE49-F238E27FC236}">
                  <a16:creationId xmlns:a16="http://schemas.microsoft.com/office/drawing/2014/main" id="{DC363F6B-2E54-5C81-A158-C0E006DFD11B}"/>
                </a:ext>
              </a:extLst>
            </p:cNvPr>
            <p:cNvSpPr>
              <a:spLocks/>
            </p:cNvSpPr>
            <p:nvPr/>
          </p:nvSpPr>
          <p:spPr bwMode="auto">
            <a:xfrm>
              <a:off x="1862" y="1601"/>
              <a:ext cx="3" cy="2"/>
            </a:xfrm>
            <a:custGeom>
              <a:avLst/>
              <a:gdLst>
                <a:gd name="T0" fmla="*/ 3 w 3"/>
                <a:gd name="T1" fmla="*/ 2 h 2"/>
                <a:gd name="T2" fmla="*/ 0 w 3"/>
                <a:gd name="T3" fmla="*/ 2 h 2"/>
                <a:gd name="T4" fmla="*/ 1 w 3"/>
                <a:gd name="T5" fmla="*/ 0 h 2"/>
                <a:gd name="T6" fmla="*/ 3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1" y="0"/>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6" name="Freeform 128">
              <a:extLst>
                <a:ext uri="{FF2B5EF4-FFF2-40B4-BE49-F238E27FC236}">
                  <a16:creationId xmlns:a16="http://schemas.microsoft.com/office/drawing/2014/main" id="{25BED994-8285-457E-9FCA-2D7EFD9286FD}"/>
                </a:ext>
              </a:extLst>
            </p:cNvPr>
            <p:cNvSpPr>
              <a:spLocks/>
            </p:cNvSpPr>
            <p:nvPr/>
          </p:nvSpPr>
          <p:spPr bwMode="auto">
            <a:xfrm>
              <a:off x="1964" y="1470"/>
              <a:ext cx="697" cy="587"/>
            </a:xfrm>
            <a:custGeom>
              <a:avLst/>
              <a:gdLst>
                <a:gd name="T0" fmla="*/ 79 w 697"/>
                <a:gd name="T1" fmla="*/ 48 h 587"/>
                <a:gd name="T2" fmla="*/ 140 w 697"/>
                <a:gd name="T3" fmla="*/ 70 h 587"/>
                <a:gd name="T4" fmla="*/ 159 w 697"/>
                <a:gd name="T5" fmla="*/ 38 h 587"/>
                <a:gd name="T6" fmla="*/ 224 w 697"/>
                <a:gd name="T7" fmla="*/ 38 h 587"/>
                <a:gd name="T8" fmla="*/ 290 w 697"/>
                <a:gd name="T9" fmla="*/ 37 h 587"/>
                <a:gd name="T10" fmla="*/ 355 w 697"/>
                <a:gd name="T11" fmla="*/ 37 h 587"/>
                <a:gd name="T12" fmla="*/ 391 w 697"/>
                <a:gd name="T13" fmla="*/ 53 h 587"/>
                <a:gd name="T14" fmla="*/ 384 w 697"/>
                <a:gd name="T15" fmla="*/ 69 h 587"/>
                <a:gd name="T16" fmla="*/ 386 w 697"/>
                <a:gd name="T17" fmla="*/ 84 h 587"/>
                <a:gd name="T18" fmla="*/ 386 w 697"/>
                <a:gd name="T19" fmla="*/ 104 h 587"/>
                <a:gd name="T20" fmla="*/ 379 w 697"/>
                <a:gd name="T21" fmla="*/ 124 h 587"/>
                <a:gd name="T22" fmla="*/ 364 w 697"/>
                <a:gd name="T23" fmla="*/ 141 h 587"/>
                <a:gd name="T24" fmla="*/ 352 w 697"/>
                <a:gd name="T25" fmla="*/ 153 h 587"/>
                <a:gd name="T26" fmla="*/ 345 w 697"/>
                <a:gd name="T27" fmla="*/ 170 h 587"/>
                <a:gd name="T28" fmla="*/ 344 w 697"/>
                <a:gd name="T29" fmla="*/ 190 h 587"/>
                <a:gd name="T30" fmla="*/ 325 w 697"/>
                <a:gd name="T31" fmla="*/ 213 h 587"/>
                <a:gd name="T32" fmla="*/ 323 w 697"/>
                <a:gd name="T33" fmla="*/ 228 h 587"/>
                <a:gd name="T34" fmla="*/ 308 w 697"/>
                <a:gd name="T35" fmla="*/ 230 h 587"/>
                <a:gd name="T36" fmla="*/ 295 w 697"/>
                <a:gd name="T37" fmla="*/ 240 h 587"/>
                <a:gd name="T38" fmla="*/ 305 w 697"/>
                <a:gd name="T39" fmla="*/ 250 h 587"/>
                <a:gd name="T40" fmla="*/ 315 w 697"/>
                <a:gd name="T41" fmla="*/ 264 h 587"/>
                <a:gd name="T42" fmla="*/ 330 w 697"/>
                <a:gd name="T43" fmla="*/ 252 h 587"/>
                <a:gd name="T44" fmla="*/ 342 w 697"/>
                <a:gd name="T45" fmla="*/ 259 h 587"/>
                <a:gd name="T46" fmla="*/ 354 w 697"/>
                <a:gd name="T47" fmla="*/ 262 h 587"/>
                <a:gd name="T48" fmla="*/ 372 w 697"/>
                <a:gd name="T49" fmla="*/ 255 h 587"/>
                <a:gd name="T50" fmla="*/ 381 w 697"/>
                <a:gd name="T51" fmla="*/ 267 h 587"/>
                <a:gd name="T52" fmla="*/ 397 w 697"/>
                <a:gd name="T53" fmla="*/ 264 h 587"/>
                <a:gd name="T54" fmla="*/ 413 w 697"/>
                <a:gd name="T55" fmla="*/ 250 h 587"/>
                <a:gd name="T56" fmla="*/ 429 w 697"/>
                <a:gd name="T57" fmla="*/ 240 h 587"/>
                <a:gd name="T58" fmla="*/ 690 w 697"/>
                <a:gd name="T59" fmla="*/ 149 h 587"/>
                <a:gd name="T60" fmla="*/ 695 w 697"/>
                <a:gd name="T61" fmla="*/ 170 h 587"/>
                <a:gd name="T62" fmla="*/ 695 w 697"/>
                <a:gd name="T63" fmla="*/ 191 h 587"/>
                <a:gd name="T64" fmla="*/ 697 w 697"/>
                <a:gd name="T65" fmla="*/ 213 h 587"/>
                <a:gd name="T66" fmla="*/ 692 w 697"/>
                <a:gd name="T67" fmla="*/ 235 h 587"/>
                <a:gd name="T68" fmla="*/ 683 w 697"/>
                <a:gd name="T69" fmla="*/ 255 h 587"/>
                <a:gd name="T70" fmla="*/ 675 w 697"/>
                <a:gd name="T71" fmla="*/ 269 h 587"/>
                <a:gd name="T72" fmla="*/ 667 w 697"/>
                <a:gd name="T73" fmla="*/ 282 h 587"/>
                <a:gd name="T74" fmla="*/ 655 w 697"/>
                <a:gd name="T75" fmla="*/ 282 h 587"/>
                <a:gd name="T76" fmla="*/ 651 w 697"/>
                <a:gd name="T77" fmla="*/ 301 h 587"/>
                <a:gd name="T78" fmla="*/ 655 w 697"/>
                <a:gd name="T79" fmla="*/ 309 h 587"/>
                <a:gd name="T80" fmla="*/ 646 w 697"/>
                <a:gd name="T81" fmla="*/ 328 h 587"/>
                <a:gd name="T82" fmla="*/ 641 w 697"/>
                <a:gd name="T83" fmla="*/ 348 h 587"/>
                <a:gd name="T84" fmla="*/ 638 w 697"/>
                <a:gd name="T85" fmla="*/ 370 h 587"/>
                <a:gd name="T86" fmla="*/ 631 w 697"/>
                <a:gd name="T87" fmla="*/ 392 h 587"/>
                <a:gd name="T88" fmla="*/ 621 w 697"/>
                <a:gd name="T89" fmla="*/ 410 h 587"/>
                <a:gd name="T90" fmla="*/ 613 w 697"/>
                <a:gd name="T91" fmla="*/ 429 h 587"/>
                <a:gd name="T92" fmla="*/ 623 w 697"/>
                <a:gd name="T93" fmla="*/ 444 h 587"/>
                <a:gd name="T94" fmla="*/ 614 w 697"/>
                <a:gd name="T95" fmla="*/ 462 h 587"/>
                <a:gd name="T96" fmla="*/ 608 w 697"/>
                <a:gd name="T97" fmla="*/ 477 h 587"/>
                <a:gd name="T98" fmla="*/ 596 w 697"/>
                <a:gd name="T99" fmla="*/ 476 h 587"/>
                <a:gd name="T100" fmla="*/ 576 w 697"/>
                <a:gd name="T101" fmla="*/ 483 h 587"/>
                <a:gd name="T102" fmla="*/ 554 w 697"/>
                <a:gd name="T103" fmla="*/ 483 h 587"/>
                <a:gd name="T104" fmla="*/ 527 w 697"/>
                <a:gd name="T105" fmla="*/ 483 h 587"/>
                <a:gd name="T106" fmla="*/ 527 w 697"/>
                <a:gd name="T107" fmla="*/ 496 h 587"/>
                <a:gd name="T108" fmla="*/ 520 w 697"/>
                <a:gd name="T109" fmla="*/ 516 h 587"/>
                <a:gd name="T110" fmla="*/ 507 w 697"/>
                <a:gd name="T111" fmla="*/ 530 h 587"/>
                <a:gd name="T112" fmla="*/ 512 w 697"/>
                <a:gd name="T113" fmla="*/ 552 h 587"/>
                <a:gd name="T114" fmla="*/ 508 w 697"/>
                <a:gd name="T115" fmla="*/ 568 h 587"/>
                <a:gd name="T116" fmla="*/ 492 w 697"/>
                <a:gd name="T117" fmla="*/ 567 h 587"/>
                <a:gd name="T118" fmla="*/ 482 w 697"/>
                <a:gd name="T119" fmla="*/ 58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7" h="587">
                  <a:moveTo>
                    <a:pt x="0" y="0"/>
                  </a:moveTo>
                  <a:lnTo>
                    <a:pt x="11" y="8"/>
                  </a:lnTo>
                  <a:lnTo>
                    <a:pt x="21" y="16"/>
                  </a:lnTo>
                  <a:lnTo>
                    <a:pt x="26" y="30"/>
                  </a:lnTo>
                  <a:lnTo>
                    <a:pt x="31" y="37"/>
                  </a:lnTo>
                  <a:lnTo>
                    <a:pt x="36" y="37"/>
                  </a:lnTo>
                  <a:lnTo>
                    <a:pt x="37" y="37"/>
                  </a:lnTo>
                  <a:lnTo>
                    <a:pt x="39" y="37"/>
                  </a:lnTo>
                  <a:lnTo>
                    <a:pt x="49" y="38"/>
                  </a:lnTo>
                  <a:lnTo>
                    <a:pt x="53" y="38"/>
                  </a:lnTo>
                  <a:lnTo>
                    <a:pt x="59" y="38"/>
                  </a:lnTo>
                  <a:lnTo>
                    <a:pt x="61" y="40"/>
                  </a:lnTo>
                  <a:lnTo>
                    <a:pt x="66" y="40"/>
                  </a:lnTo>
                  <a:lnTo>
                    <a:pt x="69" y="42"/>
                  </a:lnTo>
                  <a:lnTo>
                    <a:pt x="73" y="43"/>
                  </a:lnTo>
                  <a:lnTo>
                    <a:pt x="78" y="47"/>
                  </a:lnTo>
                  <a:lnTo>
                    <a:pt x="79" y="48"/>
                  </a:lnTo>
                  <a:lnTo>
                    <a:pt x="81" y="52"/>
                  </a:lnTo>
                  <a:lnTo>
                    <a:pt x="85" y="55"/>
                  </a:lnTo>
                  <a:lnTo>
                    <a:pt x="86" y="60"/>
                  </a:lnTo>
                  <a:lnTo>
                    <a:pt x="93" y="69"/>
                  </a:lnTo>
                  <a:lnTo>
                    <a:pt x="96" y="70"/>
                  </a:lnTo>
                  <a:lnTo>
                    <a:pt x="101" y="72"/>
                  </a:lnTo>
                  <a:lnTo>
                    <a:pt x="108" y="75"/>
                  </a:lnTo>
                  <a:lnTo>
                    <a:pt x="111" y="77"/>
                  </a:lnTo>
                  <a:lnTo>
                    <a:pt x="115" y="80"/>
                  </a:lnTo>
                  <a:lnTo>
                    <a:pt x="120" y="80"/>
                  </a:lnTo>
                  <a:lnTo>
                    <a:pt x="128" y="79"/>
                  </a:lnTo>
                  <a:lnTo>
                    <a:pt x="133" y="77"/>
                  </a:lnTo>
                  <a:lnTo>
                    <a:pt x="137" y="77"/>
                  </a:lnTo>
                  <a:lnTo>
                    <a:pt x="140" y="75"/>
                  </a:lnTo>
                  <a:lnTo>
                    <a:pt x="142" y="75"/>
                  </a:lnTo>
                  <a:lnTo>
                    <a:pt x="140" y="72"/>
                  </a:lnTo>
                  <a:lnTo>
                    <a:pt x="140" y="70"/>
                  </a:lnTo>
                  <a:lnTo>
                    <a:pt x="140" y="69"/>
                  </a:lnTo>
                  <a:lnTo>
                    <a:pt x="140" y="67"/>
                  </a:lnTo>
                  <a:lnTo>
                    <a:pt x="142" y="65"/>
                  </a:lnTo>
                  <a:lnTo>
                    <a:pt x="142" y="62"/>
                  </a:lnTo>
                  <a:lnTo>
                    <a:pt x="140" y="60"/>
                  </a:lnTo>
                  <a:lnTo>
                    <a:pt x="140" y="57"/>
                  </a:lnTo>
                  <a:lnTo>
                    <a:pt x="140" y="53"/>
                  </a:lnTo>
                  <a:lnTo>
                    <a:pt x="140" y="50"/>
                  </a:lnTo>
                  <a:lnTo>
                    <a:pt x="142" y="48"/>
                  </a:lnTo>
                  <a:lnTo>
                    <a:pt x="142" y="45"/>
                  </a:lnTo>
                  <a:lnTo>
                    <a:pt x="143" y="42"/>
                  </a:lnTo>
                  <a:lnTo>
                    <a:pt x="145" y="38"/>
                  </a:lnTo>
                  <a:lnTo>
                    <a:pt x="147" y="38"/>
                  </a:lnTo>
                  <a:lnTo>
                    <a:pt x="147" y="37"/>
                  </a:lnTo>
                  <a:lnTo>
                    <a:pt x="150" y="37"/>
                  </a:lnTo>
                  <a:lnTo>
                    <a:pt x="155" y="38"/>
                  </a:lnTo>
                  <a:lnTo>
                    <a:pt x="159" y="38"/>
                  </a:lnTo>
                  <a:lnTo>
                    <a:pt x="162" y="37"/>
                  </a:lnTo>
                  <a:lnTo>
                    <a:pt x="167" y="37"/>
                  </a:lnTo>
                  <a:lnTo>
                    <a:pt x="170" y="38"/>
                  </a:lnTo>
                  <a:lnTo>
                    <a:pt x="174" y="38"/>
                  </a:lnTo>
                  <a:lnTo>
                    <a:pt x="179" y="37"/>
                  </a:lnTo>
                  <a:lnTo>
                    <a:pt x="182" y="37"/>
                  </a:lnTo>
                  <a:lnTo>
                    <a:pt x="185" y="38"/>
                  </a:lnTo>
                  <a:lnTo>
                    <a:pt x="189" y="38"/>
                  </a:lnTo>
                  <a:lnTo>
                    <a:pt x="194" y="37"/>
                  </a:lnTo>
                  <a:lnTo>
                    <a:pt x="197" y="37"/>
                  </a:lnTo>
                  <a:lnTo>
                    <a:pt x="201" y="38"/>
                  </a:lnTo>
                  <a:lnTo>
                    <a:pt x="206" y="38"/>
                  </a:lnTo>
                  <a:lnTo>
                    <a:pt x="209" y="37"/>
                  </a:lnTo>
                  <a:lnTo>
                    <a:pt x="212" y="37"/>
                  </a:lnTo>
                  <a:lnTo>
                    <a:pt x="217" y="37"/>
                  </a:lnTo>
                  <a:lnTo>
                    <a:pt x="221" y="38"/>
                  </a:lnTo>
                  <a:lnTo>
                    <a:pt x="224" y="38"/>
                  </a:lnTo>
                  <a:lnTo>
                    <a:pt x="228" y="37"/>
                  </a:lnTo>
                  <a:lnTo>
                    <a:pt x="233" y="37"/>
                  </a:lnTo>
                  <a:lnTo>
                    <a:pt x="236" y="38"/>
                  </a:lnTo>
                  <a:lnTo>
                    <a:pt x="239" y="38"/>
                  </a:lnTo>
                  <a:lnTo>
                    <a:pt x="244" y="37"/>
                  </a:lnTo>
                  <a:lnTo>
                    <a:pt x="248" y="37"/>
                  </a:lnTo>
                  <a:lnTo>
                    <a:pt x="251" y="38"/>
                  </a:lnTo>
                  <a:lnTo>
                    <a:pt x="254" y="38"/>
                  </a:lnTo>
                  <a:lnTo>
                    <a:pt x="259" y="37"/>
                  </a:lnTo>
                  <a:lnTo>
                    <a:pt x="263" y="37"/>
                  </a:lnTo>
                  <a:lnTo>
                    <a:pt x="266" y="38"/>
                  </a:lnTo>
                  <a:lnTo>
                    <a:pt x="271" y="38"/>
                  </a:lnTo>
                  <a:lnTo>
                    <a:pt x="275" y="37"/>
                  </a:lnTo>
                  <a:lnTo>
                    <a:pt x="278" y="37"/>
                  </a:lnTo>
                  <a:lnTo>
                    <a:pt x="283" y="38"/>
                  </a:lnTo>
                  <a:lnTo>
                    <a:pt x="286" y="38"/>
                  </a:lnTo>
                  <a:lnTo>
                    <a:pt x="290" y="37"/>
                  </a:lnTo>
                  <a:lnTo>
                    <a:pt x="293" y="37"/>
                  </a:lnTo>
                  <a:lnTo>
                    <a:pt x="298" y="38"/>
                  </a:lnTo>
                  <a:lnTo>
                    <a:pt x="302" y="38"/>
                  </a:lnTo>
                  <a:lnTo>
                    <a:pt x="305" y="37"/>
                  </a:lnTo>
                  <a:lnTo>
                    <a:pt x="310" y="37"/>
                  </a:lnTo>
                  <a:lnTo>
                    <a:pt x="313" y="37"/>
                  </a:lnTo>
                  <a:lnTo>
                    <a:pt x="317" y="38"/>
                  </a:lnTo>
                  <a:lnTo>
                    <a:pt x="322" y="37"/>
                  </a:lnTo>
                  <a:lnTo>
                    <a:pt x="325" y="37"/>
                  </a:lnTo>
                  <a:lnTo>
                    <a:pt x="328" y="37"/>
                  </a:lnTo>
                  <a:lnTo>
                    <a:pt x="332" y="38"/>
                  </a:lnTo>
                  <a:lnTo>
                    <a:pt x="337" y="37"/>
                  </a:lnTo>
                  <a:lnTo>
                    <a:pt x="340" y="37"/>
                  </a:lnTo>
                  <a:lnTo>
                    <a:pt x="344" y="37"/>
                  </a:lnTo>
                  <a:lnTo>
                    <a:pt x="349" y="38"/>
                  </a:lnTo>
                  <a:lnTo>
                    <a:pt x="352" y="37"/>
                  </a:lnTo>
                  <a:lnTo>
                    <a:pt x="355" y="37"/>
                  </a:lnTo>
                  <a:lnTo>
                    <a:pt x="360" y="37"/>
                  </a:lnTo>
                  <a:lnTo>
                    <a:pt x="364" y="38"/>
                  </a:lnTo>
                  <a:lnTo>
                    <a:pt x="367" y="37"/>
                  </a:lnTo>
                  <a:lnTo>
                    <a:pt x="371" y="37"/>
                  </a:lnTo>
                  <a:lnTo>
                    <a:pt x="376" y="37"/>
                  </a:lnTo>
                  <a:lnTo>
                    <a:pt x="379" y="37"/>
                  </a:lnTo>
                  <a:lnTo>
                    <a:pt x="381" y="37"/>
                  </a:lnTo>
                  <a:lnTo>
                    <a:pt x="382" y="37"/>
                  </a:lnTo>
                  <a:lnTo>
                    <a:pt x="387" y="37"/>
                  </a:lnTo>
                  <a:lnTo>
                    <a:pt x="391" y="37"/>
                  </a:lnTo>
                  <a:lnTo>
                    <a:pt x="392" y="37"/>
                  </a:lnTo>
                  <a:lnTo>
                    <a:pt x="392" y="48"/>
                  </a:lnTo>
                  <a:lnTo>
                    <a:pt x="392" y="50"/>
                  </a:lnTo>
                  <a:lnTo>
                    <a:pt x="392" y="52"/>
                  </a:lnTo>
                  <a:lnTo>
                    <a:pt x="391" y="52"/>
                  </a:lnTo>
                  <a:lnTo>
                    <a:pt x="389" y="53"/>
                  </a:lnTo>
                  <a:lnTo>
                    <a:pt x="391" y="53"/>
                  </a:lnTo>
                  <a:lnTo>
                    <a:pt x="392" y="53"/>
                  </a:lnTo>
                  <a:lnTo>
                    <a:pt x="392" y="55"/>
                  </a:lnTo>
                  <a:lnTo>
                    <a:pt x="392" y="57"/>
                  </a:lnTo>
                  <a:lnTo>
                    <a:pt x="392" y="58"/>
                  </a:lnTo>
                  <a:lnTo>
                    <a:pt x="391" y="58"/>
                  </a:lnTo>
                  <a:lnTo>
                    <a:pt x="391" y="60"/>
                  </a:lnTo>
                  <a:lnTo>
                    <a:pt x="391" y="62"/>
                  </a:lnTo>
                  <a:lnTo>
                    <a:pt x="391" y="64"/>
                  </a:lnTo>
                  <a:lnTo>
                    <a:pt x="391" y="65"/>
                  </a:lnTo>
                  <a:lnTo>
                    <a:pt x="391" y="67"/>
                  </a:lnTo>
                  <a:lnTo>
                    <a:pt x="391" y="69"/>
                  </a:lnTo>
                  <a:lnTo>
                    <a:pt x="389" y="69"/>
                  </a:lnTo>
                  <a:lnTo>
                    <a:pt x="387" y="69"/>
                  </a:lnTo>
                  <a:lnTo>
                    <a:pt x="387" y="70"/>
                  </a:lnTo>
                  <a:lnTo>
                    <a:pt x="386" y="70"/>
                  </a:lnTo>
                  <a:lnTo>
                    <a:pt x="386" y="69"/>
                  </a:lnTo>
                  <a:lnTo>
                    <a:pt x="384" y="69"/>
                  </a:lnTo>
                  <a:lnTo>
                    <a:pt x="384" y="67"/>
                  </a:lnTo>
                  <a:lnTo>
                    <a:pt x="382" y="67"/>
                  </a:lnTo>
                  <a:lnTo>
                    <a:pt x="382" y="69"/>
                  </a:lnTo>
                  <a:lnTo>
                    <a:pt x="381" y="69"/>
                  </a:lnTo>
                  <a:lnTo>
                    <a:pt x="381" y="70"/>
                  </a:lnTo>
                  <a:lnTo>
                    <a:pt x="382" y="70"/>
                  </a:lnTo>
                  <a:lnTo>
                    <a:pt x="382" y="72"/>
                  </a:lnTo>
                  <a:lnTo>
                    <a:pt x="382" y="74"/>
                  </a:lnTo>
                  <a:lnTo>
                    <a:pt x="384" y="74"/>
                  </a:lnTo>
                  <a:lnTo>
                    <a:pt x="384" y="75"/>
                  </a:lnTo>
                  <a:lnTo>
                    <a:pt x="382" y="75"/>
                  </a:lnTo>
                  <a:lnTo>
                    <a:pt x="382" y="77"/>
                  </a:lnTo>
                  <a:lnTo>
                    <a:pt x="382" y="79"/>
                  </a:lnTo>
                  <a:lnTo>
                    <a:pt x="384" y="79"/>
                  </a:lnTo>
                  <a:lnTo>
                    <a:pt x="386" y="80"/>
                  </a:lnTo>
                  <a:lnTo>
                    <a:pt x="386" y="82"/>
                  </a:lnTo>
                  <a:lnTo>
                    <a:pt x="386" y="84"/>
                  </a:lnTo>
                  <a:lnTo>
                    <a:pt x="384" y="85"/>
                  </a:lnTo>
                  <a:lnTo>
                    <a:pt x="386" y="85"/>
                  </a:lnTo>
                  <a:lnTo>
                    <a:pt x="386" y="87"/>
                  </a:lnTo>
                  <a:lnTo>
                    <a:pt x="386" y="89"/>
                  </a:lnTo>
                  <a:lnTo>
                    <a:pt x="387" y="89"/>
                  </a:lnTo>
                  <a:lnTo>
                    <a:pt x="387" y="90"/>
                  </a:lnTo>
                  <a:lnTo>
                    <a:pt x="387" y="92"/>
                  </a:lnTo>
                  <a:lnTo>
                    <a:pt x="386" y="92"/>
                  </a:lnTo>
                  <a:lnTo>
                    <a:pt x="386" y="94"/>
                  </a:lnTo>
                  <a:lnTo>
                    <a:pt x="386" y="95"/>
                  </a:lnTo>
                  <a:lnTo>
                    <a:pt x="387" y="95"/>
                  </a:lnTo>
                  <a:lnTo>
                    <a:pt x="387" y="97"/>
                  </a:lnTo>
                  <a:lnTo>
                    <a:pt x="386" y="99"/>
                  </a:lnTo>
                  <a:lnTo>
                    <a:pt x="384" y="99"/>
                  </a:lnTo>
                  <a:lnTo>
                    <a:pt x="384" y="101"/>
                  </a:lnTo>
                  <a:lnTo>
                    <a:pt x="384" y="102"/>
                  </a:lnTo>
                  <a:lnTo>
                    <a:pt x="386" y="104"/>
                  </a:lnTo>
                  <a:lnTo>
                    <a:pt x="386" y="106"/>
                  </a:lnTo>
                  <a:lnTo>
                    <a:pt x="386" y="107"/>
                  </a:lnTo>
                  <a:lnTo>
                    <a:pt x="384" y="107"/>
                  </a:lnTo>
                  <a:lnTo>
                    <a:pt x="384" y="109"/>
                  </a:lnTo>
                  <a:lnTo>
                    <a:pt x="384" y="111"/>
                  </a:lnTo>
                  <a:lnTo>
                    <a:pt x="384" y="112"/>
                  </a:lnTo>
                  <a:lnTo>
                    <a:pt x="382" y="112"/>
                  </a:lnTo>
                  <a:lnTo>
                    <a:pt x="384" y="114"/>
                  </a:lnTo>
                  <a:lnTo>
                    <a:pt x="382" y="116"/>
                  </a:lnTo>
                  <a:lnTo>
                    <a:pt x="381" y="117"/>
                  </a:lnTo>
                  <a:lnTo>
                    <a:pt x="382" y="117"/>
                  </a:lnTo>
                  <a:lnTo>
                    <a:pt x="382" y="119"/>
                  </a:lnTo>
                  <a:lnTo>
                    <a:pt x="381" y="119"/>
                  </a:lnTo>
                  <a:lnTo>
                    <a:pt x="381" y="121"/>
                  </a:lnTo>
                  <a:lnTo>
                    <a:pt x="379" y="121"/>
                  </a:lnTo>
                  <a:lnTo>
                    <a:pt x="379" y="122"/>
                  </a:lnTo>
                  <a:lnTo>
                    <a:pt x="379" y="124"/>
                  </a:lnTo>
                  <a:lnTo>
                    <a:pt x="379" y="126"/>
                  </a:lnTo>
                  <a:lnTo>
                    <a:pt x="379" y="127"/>
                  </a:lnTo>
                  <a:lnTo>
                    <a:pt x="377" y="127"/>
                  </a:lnTo>
                  <a:lnTo>
                    <a:pt x="376" y="129"/>
                  </a:lnTo>
                  <a:lnTo>
                    <a:pt x="374" y="129"/>
                  </a:lnTo>
                  <a:lnTo>
                    <a:pt x="374" y="131"/>
                  </a:lnTo>
                  <a:lnTo>
                    <a:pt x="372" y="131"/>
                  </a:lnTo>
                  <a:lnTo>
                    <a:pt x="371" y="131"/>
                  </a:lnTo>
                  <a:lnTo>
                    <a:pt x="371" y="133"/>
                  </a:lnTo>
                  <a:lnTo>
                    <a:pt x="371" y="134"/>
                  </a:lnTo>
                  <a:lnTo>
                    <a:pt x="371" y="136"/>
                  </a:lnTo>
                  <a:lnTo>
                    <a:pt x="369" y="138"/>
                  </a:lnTo>
                  <a:lnTo>
                    <a:pt x="369" y="139"/>
                  </a:lnTo>
                  <a:lnTo>
                    <a:pt x="369" y="141"/>
                  </a:lnTo>
                  <a:lnTo>
                    <a:pt x="367" y="141"/>
                  </a:lnTo>
                  <a:lnTo>
                    <a:pt x="365" y="141"/>
                  </a:lnTo>
                  <a:lnTo>
                    <a:pt x="364" y="141"/>
                  </a:lnTo>
                  <a:lnTo>
                    <a:pt x="364" y="143"/>
                  </a:lnTo>
                  <a:lnTo>
                    <a:pt x="364" y="144"/>
                  </a:lnTo>
                  <a:lnTo>
                    <a:pt x="362" y="144"/>
                  </a:lnTo>
                  <a:lnTo>
                    <a:pt x="362" y="143"/>
                  </a:lnTo>
                  <a:lnTo>
                    <a:pt x="360" y="143"/>
                  </a:lnTo>
                  <a:lnTo>
                    <a:pt x="360" y="141"/>
                  </a:lnTo>
                  <a:lnTo>
                    <a:pt x="359" y="141"/>
                  </a:lnTo>
                  <a:lnTo>
                    <a:pt x="359" y="143"/>
                  </a:lnTo>
                  <a:lnTo>
                    <a:pt x="357" y="144"/>
                  </a:lnTo>
                  <a:lnTo>
                    <a:pt x="357" y="146"/>
                  </a:lnTo>
                  <a:lnTo>
                    <a:pt x="355" y="146"/>
                  </a:lnTo>
                  <a:lnTo>
                    <a:pt x="355" y="148"/>
                  </a:lnTo>
                  <a:lnTo>
                    <a:pt x="355" y="149"/>
                  </a:lnTo>
                  <a:lnTo>
                    <a:pt x="354" y="149"/>
                  </a:lnTo>
                  <a:lnTo>
                    <a:pt x="352" y="149"/>
                  </a:lnTo>
                  <a:lnTo>
                    <a:pt x="352" y="151"/>
                  </a:lnTo>
                  <a:lnTo>
                    <a:pt x="352" y="153"/>
                  </a:lnTo>
                  <a:lnTo>
                    <a:pt x="354" y="153"/>
                  </a:lnTo>
                  <a:lnTo>
                    <a:pt x="354" y="154"/>
                  </a:lnTo>
                  <a:lnTo>
                    <a:pt x="354" y="156"/>
                  </a:lnTo>
                  <a:lnTo>
                    <a:pt x="352" y="156"/>
                  </a:lnTo>
                  <a:lnTo>
                    <a:pt x="352" y="158"/>
                  </a:lnTo>
                  <a:lnTo>
                    <a:pt x="350" y="158"/>
                  </a:lnTo>
                  <a:lnTo>
                    <a:pt x="350" y="156"/>
                  </a:lnTo>
                  <a:lnTo>
                    <a:pt x="349" y="156"/>
                  </a:lnTo>
                  <a:lnTo>
                    <a:pt x="349" y="158"/>
                  </a:lnTo>
                  <a:lnTo>
                    <a:pt x="347" y="158"/>
                  </a:lnTo>
                  <a:lnTo>
                    <a:pt x="345" y="159"/>
                  </a:lnTo>
                  <a:lnTo>
                    <a:pt x="345" y="161"/>
                  </a:lnTo>
                  <a:lnTo>
                    <a:pt x="345" y="163"/>
                  </a:lnTo>
                  <a:lnTo>
                    <a:pt x="345" y="164"/>
                  </a:lnTo>
                  <a:lnTo>
                    <a:pt x="345" y="166"/>
                  </a:lnTo>
                  <a:lnTo>
                    <a:pt x="345" y="168"/>
                  </a:lnTo>
                  <a:lnTo>
                    <a:pt x="345" y="170"/>
                  </a:lnTo>
                  <a:lnTo>
                    <a:pt x="344" y="170"/>
                  </a:lnTo>
                  <a:lnTo>
                    <a:pt x="344" y="171"/>
                  </a:lnTo>
                  <a:lnTo>
                    <a:pt x="344" y="173"/>
                  </a:lnTo>
                  <a:lnTo>
                    <a:pt x="344" y="175"/>
                  </a:lnTo>
                  <a:lnTo>
                    <a:pt x="344" y="176"/>
                  </a:lnTo>
                  <a:lnTo>
                    <a:pt x="344" y="178"/>
                  </a:lnTo>
                  <a:lnTo>
                    <a:pt x="344" y="180"/>
                  </a:lnTo>
                  <a:lnTo>
                    <a:pt x="345" y="181"/>
                  </a:lnTo>
                  <a:lnTo>
                    <a:pt x="345" y="183"/>
                  </a:lnTo>
                  <a:lnTo>
                    <a:pt x="345" y="185"/>
                  </a:lnTo>
                  <a:lnTo>
                    <a:pt x="344" y="185"/>
                  </a:lnTo>
                  <a:lnTo>
                    <a:pt x="344" y="186"/>
                  </a:lnTo>
                  <a:lnTo>
                    <a:pt x="342" y="186"/>
                  </a:lnTo>
                  <a:lnTo>
                    <a:pt x="342" y="188"/>
                  </a:lnTo>
                  <a:lnTo>
                    <a:pt x="344" y="188"/>
                  </a:lnTo>
                  <a:lnTo>
                    <a:pt x="345" y="190"/>
                  </a:lnTo>
                  <a:lnTo>
                    <a:pt x="344" y="190"/>
                  </a:lnTo>
                  <a:lnTo>
                    <a:pt x="344" y="191"/>
                  </a:lnTo>
                  <a:lnTo>
                    <a:pt x="342" y="191"/>
                  </a:lnTo>
                  <a:lnTo>
                    <a:pt x="340" y="191"/>
                  </a:lnTo>
                  <a:lnTo>
                    <a:pt x="339" y="193"/>
                  </a:lnTo>
                  <a:lnTo>
                    <a:pt x="337" y="196"/>
                  </a:lnTo>
                  <a:lnTo>
                    <a:pt x="335" y="196"/>
                  </a:lnTo>
                  <a:lnTo>
                    <a:pt x="333" y="196"/>
                  </a:lnTo>
                  <a:lnTo>
                    <a:pt x="332" y="196"/>
                  </a:lnTo>
                  <a:lnTo>
                    <a:pt x="332" y="198"/>
                  </a:lnTo>
                  <a:lnTo>
                    <a:pt x="330" y="200"/>
                  </a:lnTo>
                  <a:lnTo>
                    <a:pt x="328" y="203"/>
                  </a:lnTo>
                  <a:lnTo>
                    <a:pt x="327" y="205"/>
                  </a:lnTo>
                  <a:lnTo>
                    <a:pt x="327" y="207"/>
                  </a:lnTo>
                  <a:lnTo>
                    <a:pt x="327" y="208"/>
                  </a:lnTo>
                  <a:lnTo>
                    <a:pt x="325" y="210"/>
                  </a:lnTo>
                  <a:lnTo>
                    <a:pt x="325" y="212"/>
                  </a:lnTo>
                  <a:lnTo>
                    <a:pt x="325" y="213"/>
                  </a:lnTo>
                  <a:lnTo>
                    <a:pt x="323" y="213"/>
                  </a:lnTo>
                  <a:lnTo>
                    <a:pt x="323" y="215"/>
                  </a:lnTo>
                  <a:lnTo>
                    <a:pt x="323" y="217"/>
                  </a:lnTo>
                  <a:lnTo>
                    <a:pt x="323" y="218"/>
                  </a:lnTo>
                  <a:lnTo>
                    <a:pt x="323" y="220"/>
                  </a:lnTo>
                  <a:lnTo>
                    <a:pt x="323" y="222"/>
                  </a:lnTo>
                  <a:lnTo>
                    <a:pt x="323" y="223"/>
                  </a:lnTo>
                  <a:lnTo>
                    <a:pt x="325" y="225"/>
                  </a:lnTo>
                  <a:lnTo>
                    <a:pt x="325" y="223"/>
                  </a:lnTo>
                  <a:lnTo>
                    <a:pt x="327" y="223"/>
                  </a:lnTo>
                  <a:lnTo>
                    <a:pt x="328" y="223"/>
                  </a:lnTo>
                  <a:lnTo>
                    <a:pt x="328" y="225"/>
                  </a:lnTo>
                  <a:lnTo>
                    <a:pt x="327" y="225"/>
                  </a:lnTo>
                  <a:lnTo>
                    <a:pt x="327" y="227"/>
                  </a:lnTo>
                  <a:lnTo>
                    <a:pt x="327" y="228"/>
                  </a:lnTo>
                  <a:lnTo>
                    <a:pt x="325" y="228"/>
                  </a:lnTo>
                  <a:lnTo>
                    <a:pt x="323" y="228"/>
                  </a:lnTo>
                  <a:lnTo>
                    <a:pt x="323" y="227"/>
                  </a:lnTo>
                  <a:lnTo>
                    <a:pt x="322" y="227"/>
                  </a:lnTo>
                  <a:lnTo>
                    <a:pt x="320" y="227"/>
                  </a:lnTo>
                  <a:lnTo>
                    <a:pt x="318" y="225"/>
                  </a:lnTo>
                  <a:lnTo>
                    <a:pt x="317" y="225"/>
                  </a:lnTo>
                  <a:lnTo>
                    <a:pt x="317" y="227"/>
                  </a:lnTo>
                  <a:lnTo>
                    <a:pt x="317" y="228"/>
                  </a:lnTo>
                  <a:lnTo>
                    <a:pt x="315" y="228"/>
                  </a:lnTo>
                  <a:lnTo>
                    <a:pt x="315" y="230"/>
                  </a:lnTo>
                  <a:lnTo>
                    <a:pt x="313" y="230"/>
                  </a:lnTo>
                  <a:lnTo>
                    <a:pt x="313" y="232"/>
                  </a:lnTo>
                  <a:lnTo>
                    <a:pt x="312" y="232"/>
                  </a:lnTo>
                  <a:lnTo>
                    <a:pt x="312" y="230"/>
                  </a:lnTo>
                  <a:lnTo>
                    <a:pt x="310" y="230"/>
                  </a:lnTo>
                  <a:lnTo>
                    <a:pt x="310" y="232"/>
                  </a:lnTo>
                  <a:lnTo>
                    <a:pt x="310" y="230"/>
                  </a:lnTo>
                  <a:lnTo>
                    <a:pt x="308" y="230"/>
                  </a:lnTo>
                  <a:lnTo>
                    <a:pt x="308" y="228"/>
                  </a:lnTo>
                  <a:lnTo>
                    <a:pt x="307" y="228"/>
                  </a:lnTo>
                  <a:lnTo>
                    <a:pt x="305" y="228"/>
                  </a:lnTo>
                  <a:lnTo>
                    <a:pt x="305" y="230"/>
                  </a:lnTo>
                  <a:lnTo>
                    <a:pt x="303" y="230"/>
                  </a:lnTo>
                  <a:lnTo>
                    <a:pt x="303" y="228"/>
                  </a:lnTo>
                  <a:lnTo>
                    <a:pt x="302" y="228"/>
                  </a:lnTo>
                  <a:lnTo>
                    <a:pt x="300" y="227"/>
                  </a:lnTo>
                  <a:lnTo>
                    <a:pt x="298" y="227"/>
                  </a:lnTo>
                  <a:lnTo>
                    <a:pt x="298" y="228"/>
                  </a:lnTo>
                  <a:lnTo>
                    <a:pt x="296" y="228"/>
                  </a:lnTo>
                  <a:lnTo>
                    <a:pt x="296" y="230"/>
                  </a:lnTo>
                  <a:lnTo>
                    <a:pt x="296" y="233"/>
                  </a:lnTo>
                  <a:lnTo>
                    <a:pt x="296" y="235"/>
                  </a:lnTo>
                  <a:lnTo>
                    <a:pt x="296" y="237"/>
                  </a:lnTo>
                  <a:lnTo>
                    <a:pt x="296" y="239"/>
                  </a:lnTo>
                  <a:lnTo>
                    <a:pt x="295" y="240"/>
                  </a:lnTo>
                  <a:lnTo>
                    <a:pt x="296" y="242"/>
                  </a:lnTo>
                  <a:lnTo>
                    <a:pt x="296" y="245"/>
                  </a:lnTo>
                  <a:lnTo>
                    <a:pt x="296" y="247"/>
                  </a:lnTo>
                  <a:lnTo>
                    <a:pt x="295" y="249"/>
                  </a:lnTo>
                  <a:lnTo>
                    <a:pt x="295" y="250"/>
                  </a:lnTo>
                  <a:lnTo>
                    <a:pt x="293" y="252"/>
                  </a:lnTo>
                  <a:lnTo>
                    <a:pt x="295" y="252"/>
                  </a:lnTo>
                  <a:lnTo>
                    <a:pt x="296" y="252"/>
                  </a:lnTo>
                  <a:lnTo>
                    <a:pt x="298" y="252"/>
                  </a:lnTo>
                  <a:lnTo>
                    <a:pt x="300" y="250"/>
                  </a:lnTo>
                  <a:lnTo>
                    <a:pt x="300" y="252"/>
                  </a:lnTo>
                  <a:lnTo>
                    <a:pt x="302" y="252"/>
                  </a:lnTo>
                  <a:lnTo>
                    <a:pt x="302" y="254"/>
                  </a:lnTo>
                  <a:lnTo>
                    <a:pt x="303" y="254"/>
                  </a:lnTo>
                  <a:lnTo>
                    <a:pt x="303" y="252"/>
                  </a:lnTo>
                  <a:lnTo>
                    <a:pt x="303" y="250"/>
                  </a:lnTo>
                  <a:lnTo>
                    <a:pt x="305" y="250"/>
                  </a:lnTo>
                  <a:lnTo>
                    <a:pt x="307" y="250"/>
                  </a:lnTo>
                  <a:lnTo>
                    <a:pt x="308" y="250"/>
                  </a:lnTo>
                  <a:lnTo>
                    <a:pt x="308" y="252"/>
                  </a:lnTo>
                  <a:lnTo>
                    <a:pt x="308" y="254"/>
                  </a:lnTo>
                  <a:lnTo>
                    <a:pt x="310" y="254"/>
                  </a:lnTo>
                  <a:lnTo>
                    <a:pt x="310" y="255"/>
                  </a:lnTo>
                  <a:lnTo>
                    <a:pt x="312" y="257"/>
                  </a:lnTo>
                  <a:lnTo>
                    <a:pt x="312" y="259"/>
                  </a:lnTo>
                  <a:lnTo>
                    <a:pt x="313" y="259"/>
                  </a:lnTo>
                  <a:lnTo>
                    <a:pt x="313" y="260"/>
                  </a:lnTo>
                  <a:lnTo>
                    <a:pt x="313" y="262"/>
                  </a:lnTo>
                  <a:lnTo>
                    <a:pt x="312" y="262"/>
                  </a:lnTo>
                  <a:lnTo>
                    <a:pt x="312" y="264"/>
                  </a:lnTo>
                  <a:lnTo>
                    <a:pt x="313" y="264"/>
                  </a:lnTo>
                  <a:lnTo>
                    <a:pt x="313" y="265"/>
                  </a:lnTo>
                  <a:lnTo>
                    <a:pt x="313" y="264"/>
                  </a:lnTo>
                  <a:lnTo>
                    <a:pt x="315" y="264"/>
                  </a:lnTo>
                  <a:lnTo>
                    <a:pt x="317" y="264"/>
                  </a:lnTo>
                  <a:lnTo>
                    <a:pt x="317" y="262"/>
                  </a:lnTo>
                  <a:lnTo>
                    <a:pt x="317" y="260"/>
                  </a:lnTo>
                  <a:lnTo>
                    <a:pt x="318" y="259"/>
                  </a:lnTo>
                  <a:lnTo>
                    <a:pt x="320" y="259"/>
                  </a:lnTo>
                  <a:lnTo>
                    <a:pt x="320" y="257"/>
                  </a:lnTo>
                  <a:lnTo>
                    <a:pt x="320" y="255"/>
                  </a:lnTo>
                  <a:lnTo>
                    <a:pt x="320" y="254"/>
                  </a:lnTo>
                  <a:lnTo>
                    <a:pt x="322" y="254"/>
                  </a:lnTo>
                  <a:lnTo>
                    <a:pt x="323" y="252"/>
                  </a:lnTo>
                  <a:lnTo>
                    <a:pt x="323" y="250"/>
                  </a:lnTo>
                  <a:lnTo>
                    <a:pt x="323" y="249"/>
                  </a:lnTo>
                  <a:lnTo>
                    <a:pt x="325" y="250"/>
                  </a:lnTo>
                  <a:lnTo>
                    <a:pt x="327" y="250"/>
                  </a:lnTo>
                  <a:lnTo>
                    <a:pt x="328" y="250"/>
                  </a:lnTo>
                  <a:lnTo>
                    <a:pt x="328" y="252"/>
                  </a:lnTo>
                  <a:lnTo>
                    <a:pt x="330" y="252"/>
                  </a:lnTo>
                  <a:lnTo>
                    <a:pt x="330" y="254"/>
                  </a:lnTo>
                  <a:lnTo>
                    <a:pt x="330" y="255"/>
                  </a:lnTo>
                  <a:lnTo>
                    <a:pt x="330" y="257"/>
                  </a:lnTo>
                  <a:lnTo>
                    <a:pt x="332" y="257"/>
                  </a:lnTo>
                  <a:lnTo>
                    <a:pt x="332" y="255"/>
                  </a:lnTo>
                  <a:lnTo>
                    <a:pt x="332" y="257"/>
                  </a:lnTo>
                  <a:lnTo>
                    <a:pt x="333" y="257"/>
                  </a:lnTo>
                  <a:lnTo>
                    <a:pt x="335" y="257"/>
                  </a:lnTo>
                  <a:lnTo>
                    <a:pt x="335" y="259"/>
                  </a:lnTo>
                  <a:lnTo>
                    <a:pt x="337" y="259"/>
                  </a:lnTo>
                  <a:lnTo>
                    <a:pt x="337" y="260"/>
                  </a:lnTo>
                  <a:lnTo>
                    <a:pt x="337" y="262"/>
                  </a:lnTo>
                  <a:lnTo>
                    <a:pt x="337" y="260"/>
                  </a:lnTo>
                  <a:lnTo>
                    <a:pt x="339" y="260"/>
                  </a:lnTo>
                  <a:lnTo>
                    <a:pt x="340" y="260"/>
                  </a:lnTo>
                  <a:lnTo>
                    <a:pt x="340" y="259"/>
                  </a:lnTo>
                  <a:lnTo>
                    <a:pt x="342" y="259"/>
                  </a:lnTo>
                  <a:lnTo>
                    <a:pt x="342" y="257"/>
                  </a:lnTo>
                  <a:lnTo>
                    <a:pt x="344" y="257"/>
                  </a:lnTo>
                  <a:lnTo>
                    <a:pt x="345" y="257"/>
                  </a:lnTo>
                  <a:lnTo>
                    <a:pt x="347" y="257"/>
                  </a:lnTo>
                  <a:lnTo>
                    <a:pt x="347" y="255"/>
                  </a:lnTo>
                  <a:lnTo>
                    <a:pt x="347" y="254"/>
                  </a:lnTo>
                  <a:lnTo>
                    <a:pt x="349" y="254"/>
                  </a:lnTo>
                  <a:lnTo>
                    <a:pt x="349" y="255"/>
                  </a:lnTo>
                  <a:lnTo>
                    <a:pt x="350" y="255"/>
                  </a:lnTo>
                  <a:lnTo>
                    <a:pt x="350" y="257"/>
                  </a:lnTo>
                  <a:lnTo>
                    <a:pt x="350" y="259"/>
                  </a:lnTo>
                  <a:lnTo>
                    <a:pt x="350" y="260"/>
                  </a:lnTo>
                  <a:lnTo>
                    <a:pt x="350" y="262"/>
                  </a:lnTo>
                  <a:lnTo>
                    <a:pt x="352" y="262"/>
                  </a:lnTo>
                  <a:lnTo>
                    <a:pt x="352" y="264"/>
                  </a:lnTo>
                  <a:lnTo>
                    <a:pt x="354" y="264"/>
                  </a:lnTo>
                  <a:lnTo>
                    <a:pt x="354" y="262"/>
                  </a:lnTo>
                  <a:lnTo>
                    <a:pt x="355" y="262"/>
                  </a:lnTo>
                  <a:lnTo>
                    <a:pt x="357" y="262"/>
                  </a:lnTo>
                  <a:lnTo>
                    <a:pt x="359" y="262"/>
                  </a:lnTo>
                  <a:lnTo>
                    <a:pt x="360" y="262"/>
                  </a:lnTo>
                  <a:lnTo>
                    <a:pt x="360" y="260"/>
                  </a:lnTo>
                  <a:lnTo>
                    <a:pt x="362" y="260"/>
                  </a:lnTo>
                  <a:lnTo>
                    <a:pt x="364" y="260"/>
                  </a:lnTo>
                  <a:lnTo>
                    <a:pt x="364" y="259"/>
                  </a:lnTo>
                  <a:lnTo>
                    <a:pt x="365" y="259"/>
                  </a:lnTo>
                  <a:lnTo>
                    <a:pt x="365" y="257"/>
                  </a:lnTo>
                  <a:lnTo>
                    <a:pt x="365" y="255"/>
                  </a:lnTo>
                  <a:lnTo>
                    <a:pt x="365" y="254"/>
                  </a:lnTo>
                  <a:lnTo>
                    <a:pt x="367" y="254"/>
                  </a:lnTo>
                  <a:lnTo>
                    <a:pt x="369" y="254"/>
                  </a:lnTo>
                  <a:lnTo>
                    <a:pt x="371" y="254"/>
                  </a:lnTo>
                  <a:lnTo>
                    <a:pt x="371" y="255"/>
                  </a:lnTo>
                  <a:lnTo>
                    <a:pt x="372" y="255"/>
                  </a:lnTo>
                  <a:lnTo>
                    <a:pt x="372" y="257"/>
                  </a:lnTo>
                  <a:lnTo>
                    <a:pt x="371" y="259"/>
                  </a:lnTo>
                  <a:lnTo>
                    <a:pt x="371" y="260"/>
                  </a:lnTo>
                  <a:lnTo>
                    <a:pt x="371" y="262"/>
                  </a:lnTo>
                  <a:lnTo>
                    <a:pt x="371" y="264"/>
                  </a:lnTo>
                  <a:lnTo>
                    <a:pt x="372" y="264"/>
                  </a:lnTo>
                  <a:lnTo>
                    <a:pt x="372" y="265"/>
                  </a:lnTo>
                  <a:lnTo>
                    <a:pt x="371" y="265"/>
                  </a:lnTo>
                  <a:lnTo>
                    <a:pt x="371" y="267"/>
                  </a:lnTo>
                  <a:lnTo>
                    <a:pt x="372" y="267"/>
                  </a:lnTo>
                  <a:lnTo>
                    <a:pt x="374" y="267"/>
                  </a:lnTo>
                  <a:lnTo>
                    <a:pt x="376" y="267"/>
                  </a:lnTo>
                  <a:lnTo>
                    <a:pt x="376" y="265"/>
                  </a:lnTo>
                  <a:lnTo>
                    <a:pt x="377" y="265"/>
                  </a:lnTo>
                  <a:lnTo>
                    <a:pt x="377" y="267"/>
                  </a:lnTo>
                  <a:lnTo>
                    <a:pt x="379" y="267"/>
                  </a:lnTo>
                  <a:lnTo>
                    <a:pt x="381" y="267"/>
                  </a:lnTo>
                  <a:lnTo>
                    <a:pt x="382" y="267"/>
                  </a:lnTo>
                  <a:lnTo>
                    <a:pt x="384" y="267"/>
                  </a:lnTo>
                  <a:lnTo>
                    <a:pt x="386" y="267"/>
                  </a:lnTo>
                  <a:lnTo>
                    <a:pt x="386" y="265"/>
                  </a:lnTo>
                  <a:lnTo>
                    <a:pt x="387" y="265"/>
                  </a:lnTo>
                  <a:lnTo>
                    <a:pt x="387" y="264"/>
                  </a:lnTo>
                  <a:lnTo>
                    <a:pt x="389" y="264"/>
                  </a:lnTo>
                  <a:lnTo>
                    <a:pt x="389" y="262"/>
                  </a:lnTo>
                  <a:lnTo>
                    <a:pt x="389" y="260"/>
                  </a:lnTo>
                  <a:lnTo>
                    <a:pt x="391" y="259"/>
                  </a:lnTo>
                  <a:lnTo>
                    <a:pt x="392" y="259"/>
                  </a:lnTo>
                  <a:lnTo>
                    <a:pt x="394" y="259"/>
                  </a:lnTo>
                  <a:lnTo>
                    <a:pt x="394" y="260"/>
                  </a:lnTo>
                  <a:lnTo>
                    <a:pt x="394" y="262"/>
                  </a:lnTo>
                  <a:lnTo>
                    <a:pt x="394" y="264"/>
                  </a:lnTo>
                  <a:lnTo>
                    <a:pt x="396" y="264"/>
                  </a:lnTo>
                  <a:lnTo>
                    <a:pt x="397" y="264"/>
                  </a:lnTo>
                  <a:lnTo>
                    <a:pt x="397" y="262"/>
                  </a:lnTo>
                  <a:lnTo>
                    <a:pt x="399" y="262"/>
                  </a:lnTo>
                  <a:lnTo>
                    <a:pt x="401" y="262"/>
                  </a:lnTo>
                  <a:lnTo>
                    <a:pt x="401" y="260"/>
                  </a:lnTo>
                  <a:lnTo>
                    <a:pt x="402" y="260"/>
                  </a:lnTo>
                  <a:lnTo>
                    <a:pt x="402" y="259"/>
                  </a:lnTo>
                  <a:lnTo>
                    <a:pt x="404" y="259"/>
                  </a:lnTo>
                  <a:lnTo>
                    <a:pt x="404" y="257"/>
                  </a:lnTo>
                  <a:lnTo>
                    <a:pt x="406" y="257"/>
                  </a:lnTo>
                  <a:lnTo>
                    <a:pt x="406" y="255"/>
                  </a:lnTo>
                  <a:lnTo>
                    <a:pt x="408" y="255"/>
                  </a:lnTo>
                  <a:lnTo>
                    <a:pt x="408" y="254"/>
                  </a:lnTo>
                  <a:lnTo>
                    <a:pt x="408" y="252"/>
                  </a:lnTo>
                  <a:lnTo>
                    <a:pt x="409" y="252"/>
                  </a:lnTo>
                  <a:lnTo>
                    <a:pt x="409" y="250"/>
                  </a:lnTo>
                  <a:lnTo>
                    <a:pt x="411" y="250"/>
                  </a:lnTo>
                  <a:lnTo>
                    <a:pt x="413" y="250"/>
                  </a:lnTo>
                  <a:lnTo>
                    <a:pt x="414" y="249"/>
                  </a:lnTo>
                  <a:lnTo>
                    <a:pt x="416" y="249"/>
                  </a:lnTo>
                  <a:lnTo>
                    <a:pt x="418" y="249"/>
                  </a:lnTo>
                  <a:lnTo>
                    <a:pt x="419" y="249"/>
                  </a:lnTo>
                  <a:lnTo>
                    <a:pt x="421" y="249"/>
                  </a:lnTo>
                  <a:lnTo>
                    <a:pt x="423" y="249"/>
                  </a:lnTo>
                  <a:lnTo>
                    <a:pt x="424" y="249"/>
                  </a:lnTo>
                  <a:lnTo>
                    <a:pt x="424" y="247"/>
                  </a:lnTo>
                  <a:lnTo>
                    <a:pt x="426" y="247"/>
                  </a:lnTo>
                  <a:lnTo>
                    <a:pt x="426" y="245"/>
                  </a:lnTo>
                  <a:lnTo>
                    <a:pt x="428" y="245"/>
                  </a:lnTo>
                  <a:lnTo>
                    <a:pt x="428" y="244"/>
                  </a:lnTo>
                  <a:lnTo>
                    <a:pt x="429" y="244"/>
                  </a:lnTo>
                  <a:lnTo>
                    <a:pt x="429" y="242"/>
                  </a:lnTo>
                  <a:lnTo>
                    <a:pt x="428" y="242"/>
                  </a:lnTo>
                  <a:lnTo>
                    <a:pt x="428" y="240"/>
                  </a:lnTo>
                  <a:lnTo>
                    <a:pt x="429" y="240"/>
                  </a:lnTo>
                  <a:lnTo>
                    <a:pt x="429" y="239"/>
                  </a:lnTo>
                  <a:lnTo>
                    <a:pt x="431" y="239"/>
                  </a:lnTo>
                  <a:lnTo>
                    <a:pt x="431" y="237"/>
                  </a:lnTo>
                  <a:lnTo>
                    <a:pt x="431" y="235"/>
                  </a:lnTo>
                  <a:lnTo>
                    <a:pt x="433" y="235"/>
                  </a:lnTo>
                  <a:lnTo>
                    <a:pt x="433" y="233"/>
                  </a:lnTo>
                  <a:lnTo>
                    <a:pt x="431" y="233"/>
                  </a:lnTo>
                  <a:lnTo>
                    <a:pt x="433" y="232"/>
                  </a:lnTo>
                  <a:lnTo>
                    <a:pt x="505" y="207"/>
                  </a:lnTo>
                  <a:lnTo>
                    <a:pt x="522" y="202"/>
                  </a:lnTo>
                  <a:lnTo>
                    <a:pt x="601" y="173"/>
                  </a:lnTo>
                  <a:lnTo>
                    <a:pt x="688" y="143"/>
                  </a:lnTo>
                  <a:lnTo>
                    <a:pt x="688" y="144"/>
                  </a:lnTo>
                  <a:lnTo>
                    <a:pt x="688" y="146"/>
                  </a:lnTo>
                  <a:lnTo>
                    <a:pt x="690" y="146"/>
                  </a:lnTo>
                  <a:lnTo>
                    <a:pt x="690" y="148"/>
                  </a:lnTo>
                  <a:lnTo>
                    <a:pt x="690" y="149"/>
                  </a:lnTo>
                  <a:lnTo>
                    <a:pt x="690" y="151"/>
                  </a:lnTo>
                  <a:lnTo>
                    <a:pt x="692" y="151"/>
                  </a:lnTo>
                  <a:lnTo>
                    <a:pt x="692" y="153"/>
                  </a:lnTo>
                  <a:lnTo>
                    <a:pt x="692" y="154"/>
                  </a:lnTo>
                  <a:lnTo>
                    <a:pt x="693" y="154"/>
                  </a:lnTo>
                  <a:lnTo>
                    <a:pt x="693" y="156"/>
                  </a:lnTo>
                  <a:lnTo>
                    <a:pt x="693" y="158"/>
                  </a:lnTo>
                  <a:lnTo>
                    <a:pt x="693" y="159"/>
                  </a:lnTo>
                  <a:lnTo>
                    <a:pt x="693" y="161"/>
                  </a:lnTo>
                  <a:lnTo>
                    <a:pt x="695" y="161"/>
                  </a:lnTo>
                  <a:lnTo>
                    <a:pt x="695" y="163"/>
                  </a:lnTo>
                  <a:lnTo>
                    <a:pt x="695" y="164"/>
                  </a:lnTo>
                  <a:lnTo>
                    <a:pt x="695" y="166"/>
                  </a:lnTo>
                  <a:lnTo>
                    <a:pt x="693" y="166"/>
                  </a:lnTo>
                  <a:lnTo>
                    <a:pt x="693" y="168"/>
                  </a:lnTo>
                  <a:lnTo>
                    <a:pt x="695" y="168"/>
                  </a:lnTo>
                  <a:lnTo>
                    <a:pt x="695" y="170"/>
                  </a:lnTo>
                  <a:lnTo>
                    <a:pt x="695" y="171"/>
                  </a:lnTo>
                  <a:lnTo>
                    <a:pt x="695" y="173"/>
                  </a:lnTo>
                  <a:lnTo>
                    <a:pt x="695" y="175"/>
                  </a:lnTo>
                  <a:lnTo>
                    <a:pt x="695" y="176"/>
                  </a:lnTo>
                  <a:lnTo>
                    <a:pt x="697" y="176"/>
                  </a:lnTo>
                  <a:lnTo>
                    <a:pt x="695" y="178"/>
                  </a:lnTo>
                  <a:lnTo>
                    <a:pt x="695" y="180"/>
                  </a:lnTo>
                  <a:lnTo>
                    <a:pt x="697" y="180"/>
                  </a:lnTo>
                  <a:lnTo>
                    <a:pt x="697" y="181"/>
                  </a:lnTo>
                  <a:lnTo>
                    <a:pt x="697" y="183"/>
                  </a:lnTo>
                  <a:lnTo>
                    <a:pt x="697" y="185"/>
                  </a:lnTo>
                  <a:lnTo>
                    <a:pt x="697" y="186"/>
                  </a:lnTo>
                  <a:lnTo>
                    <a:pt x="695" y="188"/>
                  </a:lnTo>
                  <a:lnTo>
                    <a:pt x="697" y="188"/>
                  </a:lnTo>
                  <a:lnTo>
                    <a:pt x="697" y="190"/>
                  </a:lnTo>
                  <a:lnTo>
                    <a:pt x="695" y="190"/>
                  </a:lnTo>
                  <a:lnTo>
                    <a:pt x="695" y="191"/>
                  </a:lnTo>
                  <a:lnTo>
                    <a:pt x="697" y="193"/>
                  </a:lnTo>
                  <a:lnTo>
                    <a:pt x="695" y="193"/>
                  </a:lnTo>
                  <a:lnTo>
                    <a:pt x="695" y="195"/>
                  </a:lnTo>
                  <a:lnTo>
                    <a:pt x="695" y="196"/>
                  </a:lnTo>
                  <a:lnTo>
                    <a:pt x="695" y="198"/>
                  </a:lnTo>
                  <a:lnTo>
                    <a:pt x="697" y="198"/>
                  </a:lnTo>
                  <a:lnTo>
                    <a:pt x="697" y="200"/>
                  </a:lnTo>
                  <a:lnTo>
                    <a:pt x="697" y="202"/>
                  </a:lnTo>
                  <a:lnTo>
                    <a:pt x="697" y="203"/>
                  </a:lnTo>
                  <a:lnTo>
                    <a:pt x="697" y="205"/>
                  </a:lnTo>
                  <a:lnTo>
                    <a:pt x="697" y="207"/>
                  </a:lnTo>
                  <a:lnTo>
                    <a:pt x="697" y="208"/>
                  </a:lnTo>
                  <a:lnTo>
                    <a:pt x="695" y="208"/>
                  </a:lnTo>
                  <a:lnTo>
                    <a:pt x="695" y="210"/>
                  </a:lnTo>
                  <a:lnTo>
                    <a:pt x="695" y="212"/>
                  </a:lnTo>
                  <a:lnTo>
                    <a:pt x="697" y="212"/>
                  </a:lnTo>
                  <a:lnTo>
                    <a:pt x="697" y="213"/>
                  </a:lnTo>
                  <a:lnTo>
                    <a:pt x="697" y="215"/>
                  </a:lnTo>
                  <a:lnTo>
                    <a:pt x="697" y="217"/>
                  </a:lnTo>
                  <a:lnTo>
                    <a:pt x="695" y="217"/>
                  </a:lnTo>
                  <a:lnTo>
                    <a:pt x="695" y="218"/>
                  </a:lnTo>
                  <a:lnTo>
                    <a:pt x="697" y="220"/>
                  </a:lnTo>
                  <a:lnTo>
                    <a:pt x="697" y="222"/>
                  </a:lnTo>
                  <a:lnTo>
                    <a:pt x="695" y="222"/>
                  </a:lnTo>
                  <a:lnTo>
                    <a:pt x="695" y="223"/>
                  </a:lnTo>
                  <a:lnTo>
                    <a:pt x="695" y="225"/>
                  </a:lnTo>
                  <a:lnTo>
                    <a:pt x="695" y="227"/>
                  </a:lnTo>
                  <a:lnTo>
                    <a:pt x="695" y="228"/>
                  </a:lnTo>
                  <a:lnTo>
                    <a:pt x="693" y="228"/>
                  </a:lnTo>
                  <a:lnTo>
                    <a:pt x="693" y="230"/>
                  </a:lnTo>
                  <a:lnTo>
                    <a:pt x="693" y="232"/>
                  </a:lnTo>
                  <a:lnTo>
                    <a:pt x="693" y="233"/>
                  </a:lnTo>
                  <a:lnTo>
                    <a:pt x="693" y="235"/>
                  </a:lnTo>
                  <a:lnTo>
                    <a:pt x="692" y="235"/>
                  </a:lnTo>
                  <a:lnTo>
                    <a:pt x="692" y="237"/>
                  </a:lnTo>
                  <a:lnTo>
                    <a:pt x="692" y="239"/>
                  </a:lnTo>
                  <a:lnTo>
                    <a:pt x="692" y="240"/>
                  </a:lnTo>
                  <a:lnTo>
                    <a:pt x="692" y="242"/>
                  </a:lnTo>
                  <a:lnTo>
                    <a:pt x="692" y="244"/>
                  </a:lnTo>
                  <a:lnTo>
                    <a:pt x="690" y="244"/>
                  </a:lnTo>
                  <a:lnTo>
                    <a:pt x="690" y="245"/>
                  </a:lnTo>
                  <a:lnTo>
                    <a:pt x="690" y="247"/>
                  </a:lnTo>
                  <a:lnTo>
                    <a:pt x="688" y="247"/>
                  </a:lnTo>
                  <a:lnTo>
                    <a:pt x="688" y="249"/>
                  </a:lnTo>
                  <a:lnTo>
                    <a:pt x="687" y="249"/>
                  </a:lnTo>
                  <a:lnTo>
                    <a:pt x="687" y="250"/>
                  </a:lnTo>
                  <a:lnTo>
                    <a:pt x="687" y="252"/>
                  </a:lnTo>
                  <a:lnTo>
                    <a:pt x="685" y="252"/>
                  </a:lnTo>
                  <a:lnTo>
                    <a:pt x="685" y="254"/>
                  </a:lnTo>
                  <a:lnTo>
                    <a:pt x="685" y="255"/>
                  </a:lnTo>
                  <a:lnTo>
                    <a:pt x="683" y="255"/>
                  </a:lnTo>
                  <a:lnTo>
                    <a:pt x="683" y="257"/>
                  </a:lnTo>
                  <a:lnTo>
                    <a:pt x="683" y="259"/>
                  </a:lnTo>
                  <a:lnTo>
                    <a:pt x="683" y="260"/>
                  </a:lnTo>
                  <a:lnTo>
                    <a:pt x="685" y="260"/>
                  </a:lnTo>
                  <a:lnTo>
                    <a:pt x="685" y="262"/>
                  </a:lnTo>
                  <a:lnTo>
                    <a:pt x="683" y="262"/>
                  </a:lnTo>
                  <a:lnTo>
                    <a:pt x="682" y="262"/>
                  </a:lnTo>
                  <a:lnTo>
                    <a:pt x="682" y="264"/>
                  </a:lnTo>
                  <a:lnTo>
                    <a:pt x="680" y="264"/>
                  </a:lnTo>
                  <a:lnTo>
                    <a:pt x="680" y="262"/>
                  </a:lnTo>
                  <a:lnTo>
                    <a:pt x="678" y="262"/>
                  </a:lnTo>
                  <a:lnTo>
                    <a:pt x="678" y="264"/>
                  </a:lnTo>
                  <a:lnTo>
                    <a:pt x="677" y="264"/>
                  </a:lnTo>
                  <a:lnTo>
                    <a:pt x="677" y="265"/>
                  </a:lnTo>
                  <a:lnTo>
                    <a:pt x="677" y="267"/>
                  </a:lnTo>
                  <a:lnTo>
                    <a:pt x="675" y="267"/>
                  </a:lnTo>
                  <a:lnTo>
                    <a:pt x="675" y="269"/>
                  </a:lnTo>
                  <a:lnTo>
                    <a:pt x="673" y="269"/>
                  </a:lnTo>
                  <a:lnTo>
                    <a:pt x="673" y="271"/>
                  </a:lnTo>
                  <a:lnTo>
                    <a:pt x="672" y="271"/>
                  </a:lnTo>
                  <a:lnTo>
                    <a:pt x="672" y="269"/>
                  </a:lnTo>
                  <a:lnTo>
                    <a:pt x="672" y="271"/>
                  </a:lnTo>
                  <a:lnTo>
                    <a:pt x="670" y="271"/>
                  </a:lnTo>
                  <a:lnTo>
                    <a:pt x="670" y="272"/>
                  </a:lnTo>
                  <a:lnTo>
                    <a:pt x="670" y="274"/>
                  </a:lnTo>
                  <a:lnTo>
                    <a:pt x="672" y="274"/>
                  </a:lnTo>
                  <a:lnTo>
                    <a:pt x="672" y="276"/>
                  </a:lnTo>
                  <a:lnTo>
                    <a:pt x="672" y="277"/>
                  </a:lnTo>
                  <a:lnTo>
                    <a:pt x="670" y="277"/>
                  </a:lnTo>
                  <a:lnTo>
                    <a:pt x="670" y="279"/>
                  </a:lnTo>
                  <a:lnTo>
                    <a:pt x="670" y="281"/>
                  </a:lnTo>
                  <a:lnTo>
                    <a:pt x="668" y="281"/>
                  </a:lnTo>
                  <a:lnTo>
                    <a:pt x="668" y="282"/>
                  </a:lnTo>
                  <a:lnTo>
                    <a:pt x="667" y="282"/>
                  </a:lnTo>
                  <a:lnTo>
                    <a:pt x="667" y="284"/>
                  </a:lnTo>
                  <a:lnTo>
                    <a:pt x="667" y="282"/>
                  </a:lnTo>
                  <a:lnTo>
                    <a:pt x="667" y="281"/>
                  </a:lnTo>
                  <a:lnTo>
                    <a:pt x="667" y="279"/>
                  </a:lnTo>
                  <a:lnTo>
                    <a:pt x="665" y="279"/>
                  </a:lnTo>
                  <a:lnTo>
                    <a:pt x="663" y="279"/>
                  </a:lnTo>
                  <a:lnTo>
                    <a:pt x="663" y="277"/>
                  </a:lnTo>
                  <a:lnTo>
                    <a:pt x="662" y="277"/>
                  </a:lnTo>
                  <a:lnTo>
                    <a:pt x="662" y="279"/>
                  </a:lnTo>
                  <a:lnTo>
                    <a:pt x="662" y="281"/>
                  </a:lnTo>
                  <a:lnTo>
                    <a:pt x="660" y="281"/>
                  </a:lnTo>
                  <a:lnTo>
                    <a:pt x="660" y="279"/>
                  </a:lnTo>
                  <a:lnTo>
                    <a:pt x="658" y="279"/>
                  </a:lnTo>
                  <a:lnTo>
                    <a:pt x="658" y="281"/>
                  </a:lnTo>
                  <a:lnTo>
                    <a:pt x="656" y="282"/>
                  </a:lnTo>
                  <a:lnTo>
                    <a:pt x="656" y="281"/>
                  </a:lnTo>
                  <a:lnTo>
                    <a:pt x="655" y="282"/>
                  </a:lnTo>
                  <a:lnTo>
                    <a:pt x="655" y="284"/>
                  </a:lnTo>
                  <a:lnTo>
                    <a:pt x="656" y="284"/>
                  </a:lnTo>
                  <a:lnTo>
                    <a:pt x="656" y="286"/>
                  </a:lnTo>
                  <a:lnTo>
                    <a:pt x="655" y="286"/>
                  </a:lnTo>
                  <a:lnTo>
                    <a:pt x="655" y="287"/>
                  </a:lnTo>
                  <a:lnTo>
                    <a:pt x="655" y="289"/>
                  </a:lnTo>
                  <a:lnTo>
                    <a:pt x="656" y="289"/>
                  </a:lnTo>
                  <a:lnTo>
                    <a:pt x="656" y="291"/>
                  </a:lnTo>
                  <a:lnTo>
                    <a:pt x="656" y="292"/>
                  </a:lnTo>
                  <a:lnTo>
                    <a:pt x="655" y="292"/>
                  </a:lnTo>
                  <a:lnTo>
                    <a:pt x="655" y="294"/>
                  </a:lnTo>
                  <a:lnTo>
                    <a:pt x="655" y="296"/>
                  </a:lnTo>
                  <a:lnTo>
                    <a:pt x="653" y="296"/>
                  </a:lnTo>
                  <a:lnTo>
                    <a:pt x="653" y="297"/>
                  </a:lnTo>
                  <a:lnTo>
                    <a:pt x="653" y="299"/>
                  </a:lnTo>
                  <a:lnTo>
                    <a:pt x="653" y="301"/>
                  </a:lnTo>
                  <a:lnTo>
                    <a:pt x="651" y="301"/>
                  </a:lnTo>
                  <a:lnTo>
                    <a:pt x="651" y="302"/>
                  </a:lnTo>
                  <a:lnTo>
                    <a:pt x="651" y="304"/>
                  </a:lnTo>
                  <a:lnTo>
                    <a:pt x="650" y="304"/>
                  </a:lnTo>
                  <a:lnTo>
                    <a:pt x="650" y="306"/>
                  </a:lnTo>
                  <a:lnTo>
                    <a:pt x="650" y="308"/>
                  </a:lnTo>
                  <a:lnTo>
                    <a:pt x="650" y="309"/>
                  </a:lnTo>
                  <a:lnTo>
                    <a:pt x="651" y="309"/>
                  </a:lnTo>
                  <a:lnTo>
                    <a:pt x="651" y="311"/>
                  </a:lnTo>
                  <a:lnTo>
                    <a:pt x="651" y="309"/>
                  </a:lnTo>
                  <a:lnTo>
                    <a:pt x="651" y="308"/>
                  </a:lnTo>
                  <a:lnTo>
                    <a:pt x="650" y="308"/>
                  </a:lnTo>
                  <a:lnTo>
                    <a:pt x="651" y="308"/>
                  </a:lnTo>
                  <a:lnTo>
                    <a:pt x="653" y="308"/>
                  </a:lnTo>
                  <a:lnTo>
                    <a:pt x="655" y="308"/>
                  </a:lnTo>
                  <a:lnTo>
                    <a:pt x="656" y="308"/>
                  </a:lnTo>
                  <a:lnTo>
                    <a:pt x="655" y="308"/>
                  </a:lnTo>
                  <a:lnTo>
                    <a:pt x="655" y="309"/>
                  </a:lnTo>
                  <a:lnTo>
                    <a:pt x="653" y="309"/>
                  </a:lnTo>
                  <a:lnTo>
                    <a:pt x="655" y="309"/>
                  </a:lnTo>
                  <a:lnTo>
                    <a:pt x="655" y="311"/>
                  </a:lnTo>
                  <a:lnTo>
                    <a:pt x="653" y="311"/>
                  </a:lnTo>
                  <a:lnTo>
                    <a:pt x="653" y="313"/>
                  </a:lnTo>
                  <a:lnTo>
                    <a:pt x="653" y="314"/>
                  </a:lnTo>
                  <a:lnTo>
                    <a:pt x="653" y="316"/>
                  </a:lnTo>
                  <a:lnTo>
                    <a:pt x="653" y="318"/>
                  </a:lnTo>
                  <a:lnTo>
                    <a:pt x="653" y="319"/>
                  </a:lnTo>
                  <a:lnTo>
                    <a:pt x="653" y="321"/>
                  </a:lnTo>
                  <a:lnTo>
                    <a:pt x="651" y="321"/>
                  </a:lnTo>
                  <a:lnTo>
                    <a:pt x="651" y="323"/>
                  </a:lnTo>
                  <a:lnTo>
                    <a:pt x="651" y="324"/>
                  </a:lnTo>
                  <a:lnTo>
                    <a:pt x="650" y="324"/>
                  </a:lnTo>
                  <a:lnTo>
                    <a:pt x="648" y="326"/>
                  </a:lnTo>
                  <a:lnTo>
                    <a:pt x="646" y="326"/>
                  </a:lnTo>
                  <a:lnTo>
                    <a:pt x="646" y="328"/>
                  </a:lnTo>
                  <a:lnTo>
                    <a:pt x="646" y="329"/>
                  </a:lnTo>
                  <a:lnTo>
                    <a:pt x="648" y="329"/>
                  </a:lnTo>
                  <a:lnTo>
                    <a:pt x="648" y="331"/>
                  </a:lnTo>
                  <a:lnTo>
                    <a:pt x="646" y="331"/>
                  </a:lnTo>
                  <a:lnTo>
                    <a:pt x="646" y="333"/>
                  </a:lnTo>
                  <a:lnTo>
                    <a:pt x="645" y="334"/>
                  </a:lnTo>
                  <a:lnTo>
                    <a:pt x="645" y="336"/>
                  </a:lnTo>
                  <a:lnTo>
                    <a:pt x="645" y="338"/>
                  </a:lnTo>
                  <a:lnTo>
                    <a:pt x="643" y="340"/>
                  </a:lnTo>
                  <a:lnTo>
                    <a:pt x="643" y="341"/>
                  </a:lnTo>
                  <a:lnTo>
                    <a:pt x="641" y="341"/>
                  </a:lnTo>
                  <a:lnTo>
                    <a:pt x="641" y="343"/>
                  </a:lnTo>
                  <a:lnTo>
                    <a:pt x="640" y="343"/>
                  </a:lnTo>
                  <a:lnTo>
                    <a:pt x="640" y="345"/>
                  </a:lnTo>
                  <a:lnTo>
                    <a:pt x="641" y="345"/>
                  </a:lnTo>
                  <a:lnTo>
                    <a:pt x="641" y="346"/>
                  </a:lnTo>
                  <a:lnTo>
                    <a:pt x="641" y="348"/>
                  </a:lnTo>
                  <a:lnTo>
                    <a:pt x="640" y="348"/>
                  </a:lnTo>
                  <a:lnTo>
                    <a:pt x="640" y="350"/>
                  </a:lnTo>
                  <a:lnTo>
                    <a:pt x="640" y="351"/>
                  </a:lnTo>
                  <a:lnTo>
                    <a:pt x="641" y="351"/>
                  </a:lnTo>
                  <a:lnTo>
                    <a:pt x="641" y="353"/>
                  </a:lnTo>
                  <a:lnTo>
                    <a:pt x="641" y="355"/>
                  </a:lnTo>
                  <a:lnTo>
                    <a:pt x="640" y="355"/>
                  </a:lnTo>
                  <a:lnTo>
                    <a:pt x="640" y="356"/>
                  </a:lnTo>
                  <a:lnTo>
                    <a:pt x="640" y="358"/>
                  </a:lnTo>
                  <a:lnTo>
                    <a:pt x="640" y="360"/>
                  </a:lnTo>
                  <a:lnTo>
                    <a:pt x="638" y="360"/>
                  </a:lnTo>
                  <a:lnTo>
                    <a:pt x="638" y="361"/>
                  </a:lnTo>
                  <a:lnTo>
                    <a:pt x="638" y="363"/>
                  </a:lnTo>
                  <a:lnTo>
                    <a:pt x="638" y="365"/>
                  </a:lnTo>
                  <a:lnTo>
                    <a:pt x="638" y="366"/>
                  </a:lnTo>
                  <a:lnTo>
                    <a:pt x="638" y="368"/>
                  </a:lnTo>
                  <a:lnTo>
                    <a:pt x="638" y="370"/>
                  </a:lnTo>
                  <a:lnTo>
                    <a:pt x="636" y="370"/>
                  </a:lnTo>
                  <a:lnTo>
                    <a:pt x="636" y="371"/>
                  </a:lnTo>
                  <a:lnTo>
                    <a:pt x="636" y="373"/>
                  </a:lnTo>
                  <a:lnTo>
                    <a:pt x="636" y="375"/>
                  </a:lnTo>
                  <a:lnTo>
                    <a:pt x="636" y="377"/>
                  </a:lnTo>
                  <a:lnTo>
                    <a:pt x="635" y="377"/>
                  </a:lnTo>
                  <a:lnTo>
                    <a:pt x="635" y="378"/>
                  </a:lnTo>
                  <a:lnTo>
                    <a:pt x="635" y="380"/>
                  </a:lnTo>
                  <a:lnTo>
                    <a:pt x="635" y="382"/>
                  </a:lnTo>
                  <a:lnTo>
                    <a:pt x="635" y="383"/>
                  </a:lnTo>
                  <a:lnTo>
                    <a:pt x="633" y="383"/>
                  </a:lnTo>
                  <a:lnTo>
                    <a:pt x="633" y="385"/>
                  </a:lnTo>
                  <a:lnTo>
                    <a:pt x="633" y="387"/>
                  </a:lnTo>
                  <a:lnTo>
                    <a:pt x="631" y="387"/>
                  </a:lnTo>
                  <a:lnTo>
                    <a:pt x="631" y="388"/>
                  </a:lnTo>
                  <a:lnTo>
                    <a:pt x="631" y="390"/>
                  </a:lnTo>
                  <a:lnTo>
                    <a:pt x="631" y="392"/>
                  </a:lnTo>
                  <a:lnTo>
                    <a:pt x="631" y="393"/>
                  </a:lnTo>
                  <a:lnTo>
                    <a:pt x="631" y="395"/>
                  </a:lnTo>
                  <a:lnTo>
                    <a:pt x="631" y="397"/>
                  </a:lnTo>
                  <a:lnTo>
                    <a:pt x="631" y="398"/>
                  </a:lnTo>
                  <a:lnTo>
                    <a:pt x="630" y="398"/>
                  </a:lnTo>
                  <a:lnTo>
                    <a:pt x="628" y="398"/>
                  </a:lnTo>
                  <a:lnTo>
                    <a:pt x="628" y="400"/>
                  </a:lnTo>
                  <a:lnTo>
                    <a:pt x="628" y="402"/>
                  </a:lnTo>
                  <a:lnTo>
                    <a:pt x="626" y="402"/>
                  </a:lnTo>
                  <a:lnTo>
                    <a:pt x="626" y="403"/>
                  </a:lnTo>
                  <a:lnTo>
                    <a:pt x="625" y="403"/>
                  </a:lnTo>
                  <a:lnTo>
                    <a:pt x="625" y="405"/>
                  </a:lnTo>
                  <a:lnTo>
                    <a:pt x="623" y="405"/>
                  </a:lnTo>
                  <a:lnTo>
                    <a:pt x="623" y="407"/>
                  </a:lnTo>
                  <a:lnTo>
                    <a:pt x="623" y="408"/>
                  </a:lnTo>
                  <a:lnTo>
                    <a:pt x="621" y="408"/>
                  </a:lnTo>
                  <a:lnTo>
                    <a:pt x="621" y="410"/>
                  </a:lnTo>
                  <a:lnTo>
                    <a:pt x="619" y="410"/>
                  </a:lnTo>
                  <a:lnTo>
                    <a:pt x="618" y="410"/>
                  </a:lnTo>
                  <a:lnTo>
                    <a:pt x="618" y="412"/>
                  </a:lnTo>
                  <a:lnTo>
                    <a:pt x="616" y="412"/>
                  </a:lnTo>
                  <a:lnTo>
                    <a:pt x="616" y="414"/>
                  </a:lnTo>
                  <a:lnTo>
                    <a:pt x="616" y="415"/>
                  </a:lnTo>
                  <a:lnTo>
                    <a:pt x="614" y="415"/>
                  </a:lnTo>
                  <a:lnTo>
                    <a:pt x="614" y="417"/>
                  </a:lnTo>
                  <a:lnTo>
                    <a:pt x="613" y="417"/>
                  </a:lnTo>
                  <a:lnTo>
                    <a:pt x="613" y="419"/>
                  </a:lnTo>
                  <a:lnTo>
                    <a:pt x="613" y="420"/>
                  </a:lnTo>
                  <a:lnTo>
                    <a:pt x="611" y="422"/>
                  </a:lnTo>
                  <a:lnTo>
                    <a:pt x="611" y="424"/>
                  </a:lnTo>
                  <a:lnTo>
                    <a:pt x="611" y="425"/>
                  </a:lnTo>
                  <a:lnTo>
                    <a:pt x="613" y="425"/>
                  </a:lnTo>
                  <a:lnTo>
                    <a:pt x="613" y="427"/>
                  </a:lnTo>
                  <a:lnTo>
                    <a:pt x="613" y="429"/>
                  </a:lnTo>
                  <a:lnTo>
                    <a:pt x="613" y="430"/>
                  </a:lnTo>
                  <a:lnTo>
                    <a:pt x="613" y="432"/>
                  </a:lnTo>
                  <a:lnTo>
                    <a:pt x="613" y="434"/>
                  </a:lnTo>
                  <a:lnTo>
                    <a:pt x="614" y="434"/>
                  </a:lnTo>
                  <a:lnTo>
                    <a:pt x="616" y="434"/>
                  </a:lnTo>
                  <a:lnTo>
                    <a:pt x="616" y="435"/>
                  </a:lnTo>
                  <a:lnTo>
                    <a:pt x="618" y="435"/>
                  </a:lnTo>
                  <a:lnTo>
                    <a:pt x="619" y="435"/>
                  </a:lnTo>
                  <a:lnTo>
                    <a:pt x="619" y="437"/>
                  </a:lnTo>
                  <a:lnTo>
                    <a:pt x="621" y="437"/>
                  </a:lnTo>
                  <a:lnTo>
                    <a:pt x="623" y="437"/>
                  </a:lnTo>
                  <a:lnTo>
                    <a:pt x="623" y="439"/>
                  </a:lnTo>
                  <a:lnTo>
                    <a:pt x="625" y="439"/>
                  </a:lnTo>
                  <a:lnTo>
                    <a:pt x="625" y="440"/>
                  </a:lnTo>
                  <a:lnTo>
                    <a:pt x="623" y="440"/>
                  </a:lnTo>
                  <a:lnTo>
                    <a:pt x="623" y="442"/>
                  </a:lnTo>
                  <a:lnTo>
                    <a:pt x="623" y="444"/>
                  </a:lnTo>
                  <a:lnTo>
                    <a:pt x="623" y="446"/>
                  </a:lnTo>
                  <a:lnTo>
                    <a:pt x="621" y="446"/>
                  </a:lnTo>
                  <a:lnTo>
                    <a:pt x="621" y="447"/>
                  </a:lnTo>
                  <a:lnTo>
                    <a:pt x="621" y="449"/>
                  </a:lnTo>
                  <a:lnTo>
                    <a:pt x="621" y="451"/>
                  </a:lnTo>
                  <a:lnTo>
                    <a:pt x="621" y="452"/>
                  </a:lnTo>
                  <a:lnTo>
                    <a:pt x="621" y="454"/>
                  </a:lnTo>
                  <a:lnTo>
                    <a:pt x="621" y="456"/>
                  </a:lnTo>
                  <a:lnTo>
                    <a:pt x="619" y="456"/>
                  </a:lnTo>
                  <a:lnTo>
                    <a:pt x="619" y="457"/>
                  </a:lnTo>
                  <a:lnTo>
                    <a:pt x="619" y="459"/>
                  </a:lnTo>
                  <a:lnTo>
                    <a:pt x="619" y="461"/>
                  </a:lnTo>
                  <a:lnTo>
                    <a:pt x="618" y="459"/>
                  </a:lnTo>
                  <a:lnTo>
                    <a:pt x="616" y="459"/>
                  </a:lnTo>
                  <a:lnTo>
                    <a:pt x="616" y="461"/>
                  </a:lnTo>
                  <a:lnTo>
                    <a:pt x="616" y="462"/>
                  </a:lnTo>
                  <a:lnTo>
                    <a:pt x="614" y="462"/>
                  </a:lnTo>
                  <a:lnTo>
                    <a:pt x="613" y="462"/>
                  </a:lnTo>
                  <a:lnTo>
                    <a:pt x="614" y="462"/>
                  </a:lnTo>
                  <a:lnTo>
                    <a:pt x="614" y="464"/>
                  </a:lnTo>
                  <a:lnTo>
                    <a:pt x="614" y="466"/>
                  </a:lnTo>
                  <a:lnTo>
                    <a:pt x="613" y="466"/>
                  </a:lnTo>
                  <a:lnTo>
                    <a:pt x="613" y="467"/>
                  </a:lnTo>
                  <a:lnTo>
                    <a:pt x="613" y="469"/>
                  </a:lnTo>
                  <a:lnTo>
                    <a:pt x="613" y="471"/>
                  </a:lnTo>
                  <a:lnTo>
                    <a:pt x="611" y="471"/>
                  </a:lnTo>
                  <a:lnTo>
                    <a:pt x="611" y="472"/>
                  </a:lnTo>
                  <a:lnTo>
                    <a:pt x="611" y="474"/>
                  </a:lnTo>
                  <a:lnTo>
                    <a:pt x="609" y="474"/>
                  </a:lnTo>
                  <a:lnTo>
                    <a:pt x="609" y="476"/>
                  </a:lnTo>
                  <a:lnTo>
                    <a:pt x="608" y="476"/>
                  </a:lnTo>
                  <a:lnTo>
                    <a:pt x="608" y="477"/>
                  </a:lnTo>
                  <a:lnTo>
                    <a:pt x="606" y="477"/>
                  </a:lnTo>
                  <a:lnTo>
                    <a:pt x="608" y="477"/>
                  </a:lnTo>
                  <a:lnTo>
                    <a:pt x="608" y="479"/>
                  </a:lnTo>
                  <a:lnTo>
                    <a:pt x="606" y="479"/>
                  </a:lnTo>
                  <a:lnTo>
                    <a:pt x="606" y="481"/>
                  </a:lnTo>
                  <a:lnTo>
                    <a:pt x="604" y="483"/>
                  </a:lnTo>
                  <a:lnTo>
                    <a:pt x="604" y="481"/>
                  </a:lnTo>
                  <a:lnTo>
                    <a:pt x="604" y="479"/>
                  </a:lnTo>
                  <a:lnTo>
                    <a:pt x="604" y="477"/>
                  </a:lnTo>
                  <a:lnTo>
                    <a:pt x="603" y="477"/>
                  </a:lnTo>
                  <a:lnTo>
                    <a:pt x="601" y="477"/>
                  </a:lnTo>
                  <a:lnTo>
                    <a:pt x="601" y="479"/>
                  </a:lnTo>
                  <a:lnTo>
                    <a:pt x="601" y="477"/>
                  </a:lnTo>
                  <a:lnTo>
                    <a:pt x="601" y="479"/>
                  </a:lnTo>
                  <a:lnTo>
                    <a:pt x="599" y="479"/>
                  </a:lnTo>
                  <a:lnTo>
                    <a:pt x="598" y="479"/>
                  </a:lnTo>
                  <a:lnTo>
                    <a:pt x="598" y="477"/>
                  </a:lnTo>
                  <a:lnTo>
                    <a:pt x="598" y="476"/>
                  </a:lnTo>
                  <a:lnTo>
                    <a:pt x="596" y="476"/>
                  </a:lnTo>
                  <a:lnTo>
                    <a:pt x="594" y="476"/>
                  </a:lnTo>
                  <a:lnTo>
                    <a:pt x="594" y="474"/>
                  </a:lnTo>
                  <a:lnTo>
                    <a:pt x="593" y="474"/>
                  </a:lnTo>
                  <a:lnTo>
                    <a:pt x="591" y="474"/>
                  </a:lnTo>
                  <a:lnTo>
                    <a:pt x="589" y="474"/>
                  </a:lnTo>
                  <a:lnTo>
                    <a:pt x="588" y="474"/>
                  </a:lnTo>
                  <a:lnTo>
                    <a:pt x="586" y="474"/>
                  </a:lnTo>
                  <a:lnTo>
                    <a:pt x="584" y="474"/>
                  </a:lnTo>
                  <a:lnTo>
                    <a:pt x="584" y="476"/>
                  </a:lnTo>
                  <a:lnTo>
                    <a:pt x="582" y="476"/>
                  </a:lnTo>
                  <a:lnTo>
                    <a:pt x="582" y="477"/>
                  </a:lnTo>
                  <a:lnTo>
                    <a:pt x="581" y="477"/>
                  </a:lnTo>
                  <a:lnTo>
                    <a:pt x="581" y="479"/>
                  </a:lnTo>
                  <a:lnTo>
                    <a:pt x="579" y="479"/>
                  </a:lnTo>
                  <a:lnTo>
                    <a:pt x="577" y="479"/>
                  </a:lnTo>
                  <a:lnTo>
                    <a:pt x="576" y="481"/>
                  </a:lnTo>
                  <a:lnTo>
                    <a:pt x="576" y="483"/>
                  </a:lnTo>
                  <a:lnTo>
                    <a:pt x="574" y="483"/>
                  </a:lnTo>
                  <a:lnTo>
                    <a:pt x="574" y="484"/>
                  </a:lnTo>
                  <a:lnTo>
                    <a:pt x="572" y="484"/>
                  </a:lnTo>
                  <a:lnTo>
                    <a:pt x="572" y="486"/>
                  </a:lnTo>
                  <a:lnTo>
                    <a:pt x="571" y="486"/>
                  </a:lnTo>
                  <a:lnTo>
                    <a:pt x="569" y="486"/>
                  </a:lnTo>
                  <a:lnTo>
                    <a:pt x="569" y="484"/>
                  </a:lnTo>
                  <a:lnTo>
                    <a:pt x="567" y="484"/>
                  </a:lnTo>
                  <a:lnTo>
                    <a:pt x="566" y="484"/>
                  </a:lnTo>
                  <a:lnTo>
                    <a:pt x="564" y="484"/>
                  </a:lnTo>
                  <a:lnTo>
                    <a:pt x="562" y="484"/>
                  </a:lnTo>
                  <a:lnTo>
                    <a:pt x="562" y="483"/>
                  </a:lnTo>
                  <a:lnTo>
                    <a:pt x="561" y="483"/>
                  </a:lnTo>
                  <a:lnTo>
                    <a:pt x="559" y="483"/>
                  </a:lnTo>
                  <a:lnTo>
                    <a:pt x="557" y="483"/>
                  </a:lnTo>
                  <a:lnTo>
                    <a:pt x="556" y="483"/>
                  </a:lnTo>
                  <a:lnTo>
                    <a:pt x="554" y="483"/>
                  </a:lnTo>
                  <a:lnTo>
                    <a:pt x="552" y="483"/>
                  </a:lnTo>
                  <a:lnTo>
                    <a:pt x="551" y="483"/>
                  </a:lnTo>
                  <a:lnTo>
                    <a:pt x="549" y="481"/>
                  </a:lnTo>
                  <a:lnTo>
                    <a:pt x="547" y="481"/>
                  </a:lnTo>
                  <a:lnTo>
                    <a:pt x="545" y="481"/>
                  </a:lnTo>
                  <a:lnTo>
                    <a:pt x="544" y="481"/>
                  </a:lnTo>
                  <a:lnTo>
                    <a:pt x="542" y="481"/>
                  </a:lnTo>
                  <a:lnTo>
                    <a:pt x="540" y="481"/>
                  </a:lnTo>
                  <a:lnTo>
                    <a:pt x="539" y="481"/>
                  </a:lnTo>
                  <a:lnTo>
                    <a:pt x="537" y="481"/>
                  </a:lnTo>
                  <a:lnTo>
                    <a:pt x="535" y="481"/>
                  </a:lnTo>
                  <a:lnTo>
                    <a:pt x="534" y="481"/>
                  </a:lnTo>
                  <a:lnTo>
                    <a:pt x="532" y="481"/>
                  </a:lnTo>
                  <a:lnTo>
                    <a:pt x="530" y="481"/>
                  </a:lnTo>
                  <a:lnTo>
                    <a:pt x="530" y="483"/>
                  </a:lnTo>
                  <a:lnTo>
                    <a:pt x="529" y="483"/>
                  </a:lnTo>
                  <a:lnTo>
                    <a:pt x="527" y="483"/>
                  </a:lnTo>
                  <a:lnTo>
                    <a:pt x="525" y="483"/>
                  </a:lnTo>
                  <a:lnTo>
                    <a:pt x="524" y="483"/>
                  </a:lnTo>
                  <a:lnTo>
                    <a:pt x="524" y="484"/>
                  </a:lnTo>
                  <a:lnTo>
                    <a:pt x="522" y="484"/>
                  </a:lnTo>
                  <a:lnTo>
                    <a:pt x="520" y="484"/>
                  </a:lnTo>
                  <a:lnTo>
                    <a:pt x="520" y="486"/>
                  </a:lnTo>
                  <a:lnTo>
                    <a:pt x="520" y="484"/>
                  </a:lnTo>
                  <a:lnTo>
                    <a:pt x="522" y="484"/>
                  </a:lnTo>
                  <a:lnTo>
                    <a:pt x="522" y="486"/>
                  </a:lnTo>
                  <a:lnTo>
                    <a:pt x="522" y="488"/>
                  </a:lnTo>
                  <a:lnTo>
                    <a:pt x="522" y="489"/>
                  </a:lnTo>
                  <a:lnTo>
                    <a:pt x="524" y="491"/>
                  </a:lnTo>
                  <a:lnTo>
                    <a:pt x="524" y="493"/>
                  </a:lnTo>
                  <a:lnTo>
                    <a:pt x="524" y="494"/>
                  </a:lnTo>
                  <a:lnTo>
                    <a:pt x="525" y="494"/>
                  </a:lnTo>
                  <a:lnTo>
                    <a:pt x="525" y="496"/>
                  </a:lnTo>
                  <a:lnTo>
                    <a:pt x="527" y="496"/>
                  </a:lnTo>
                  <a:lnTo>
                    <a:pt x="527" y="498"/>
                  </a:lnTo>
                  <a:lnTo>
                    <a:pt x="527" y="499"/>
                  </a:lnTo>
                  <a:lnTo>
                    <a:pt x="525" y="499"/>
                  </a:lnTo>
                  <a:lnTo>
                    <a:pt x="525" y="501"/>
                  </a:lnTo>
                  <a:lnTo>
                    <a:pt x="524" y="501"/>
                  </a:lnTo>
                  <a:lnTo>
                    <a:pt x="524" y="503"/>
                  </a:lnTo>
                  <a:lnTo>
                    <a:pt x="522" y="503"/>
                  </a:lnTo>
                  <a:lnTo>
                    <a:pt x="522" y="504"/>
                  </a:lnTo>
                  <a:lnTo>
                    <a:pt x="522" y="506"/>
                  </a:lnTo>
                  <a:lnTo>
                    <a:pt x="522" y="508"/>
                  </a:lnTo>
                  <a:lnTo>
                    <a:pt x="522" y="509"/>
                  </a:lnTo>
                  <a:lnTo>
                    <a:pt x="522" y="511"/>
                  </a:lnTo>
                  <a:lnTo>
                    <a:pt x="520" y="513"/>
                  </a:lnTo>
                  <a:lnTo>
                    <a:pt x="520" y="515"/>
                  </a:lnTo>
                  <a:lnTo>
                    <a:pt x="520" y="516"/>
                  </a:lnTo>
                  <a:lnTo>
                    <a:pt x="519" y="516"/>
                  </a:lnTo>
                  <a:lnTo>
                    <a:pt x="520" y="516"/>
                  </a:lnTo>
                  <a:lnTo>
                    <a:pt x="520" y="518"/>
                  </a:lnTo>
                  <a:lnTo>
                    <a:pt x="519" y="518"/>
                  </a:lnTo>
                  <a:lnTo>
                    <a:pt x="517" y="518"/>
                  </a:lnTo>
                  <a:lnTo>
                    <a:pt x="517" y="520"/>
                  </a:lnTo>
                  <a:lnTo>
                    <a:pt x="515" y="520"/>
                  </a:lnTo>
                  <a:lnTo>
                    <a:pt x="513" y="520"/>
                  </a:lnTo>
                  <a:lnTo>
                    <a:pt x="512" y="520"/>
                  </a:lnTo>
                  <a:lnTo>
                    <a:pt x="512" y="521"/>
                  </a:lnTo>
                  <a:lnTo>
                    <a:pt x="510" y="521"/>
                  </a:lnTo>
                  <a:lnTo>
                    <a:pt x="508" y="521"/>
                  </a:lnTo>
                  <a:lnTo>
                    <a:pt x="507" y="521"/>
                  </a:lnTo>
                  <a:lnTo>
                    <a:pt x="507" y="523"/>
                  </a:lnTo>
                  <a:lnTo>
                    <a:pt x="505" y="523"/>
                  </a:lnTo>
                  <a:lnTo>
                    <a:pt x="505" y="525"/>
                  </a:lnTo>
                  <a:lnTo>
                    <a:pt x="507" y="526"/>
                  </a:lnTo>
                  <a:lnTo>
                    <a:pt x="507" y="528"/>
                  </a:lnTo>
                  <a:lnTo>
                    <a:pt x="507" y="530"/>
                  </a:lnTo>
                  <a:lnTo>
                    <a:pt x="507" y="531"/>
                  </a:lnTo>
                  <a:lnTo>
                    <a:pt x="507" y="533"/>
                  </a:lnTo>
                  <a:lnTo>
                    <a:pt x="508" y="533"/>
                  </a:lnTo>
                  <a:lnTo>
                    <a:pt x="507" y="535"/>
                  </a:lnTo>
                  <a:lnTo>
                    <a:pt x="508" y="536"/>
                  </a:lnTo>
                  <a:lnTo>
                    <a:pt x="508" y="538"/>
                  </a:lnTo>
                  <a:lnTo>
                    <a:pt x="508" y="540"/>
                  </a:lnTo>
                  <a:lnTo>
                    <a:pt x="507" y="540"/>
                  </a:lnTo>
                  <a:lnTo>
                    <a:pt x="507" y="541"/>
                  </a:lnTo>
                  <a:lnTo>
                    <a:pt x="508" y="541"/>
                  </a:lnTo>
                  <a:lnTo>
                    <a:pt x="508" y="543"/>
                  </a:lnTo>
                  <a:lnTo>
                    <a:pt x="508" y="545"/>
                  </a:lnTo>
                  <a:lnTo>
                    <a:pt x="508" y="546"/>
                  </a:lnTo>
                  <a:lnTo>
                    <a:pt x="508" y="548"/>
                  </a:lnTo>
                  <a:lnTo>
                    <a:pt x="510" y="548"/>
                  </a:lnTo>
                  <a:lnTo>
                    <a:pt x="510" y="550"/>
                  </a:lnTo>
                  <a:lnTo>
                    <a:pt x="512" y="552"/>
                  </a:lnTo>
                  <a:lnTo>
                    <a:pt x="512" y="553"/>
                  </a:lnTo>
                  <a:lnTo>
                    <a:pt x="512" y="555"/>
                  </a:lnTo>
                  <a:lnTo>
                    <a:pt x="513" y="555"/>
                  </a:lnTo>
                  <a:lnTo>
                    <a:pt x="513" y="557"/>
                  </a:lnTo>
                  <a:lnTo>
                    <a:pt x="513" y="558"/>
                  </a:lnTo>
                  <a:lnTo>
                    <a:pt x="513" y="560"/>
                  </a:lnTo>
                  <a:lnTo>
                    <a:pt x="513" y="562"/>
                  </a:lnTo>
                  <a:lnTo>
                    <a:pt x="515" y="563"/>
                  </a:lnTo>
                  <a:lnTo>
                    <a:pt x="515" y="565"/>
                  </a:lnTo>
                  <a:lnTo>
                    <a:pt x="515" y="567"/>
                  </a:lnTo>
                  <a:lnTo>
                    <a:pt x="513" y="567"/>
                  </a:lnTo>
                  <a:lnTo>
                    <a:pt x="512" y="567"/>
                  </a:lnTo>
                  <a:lnTo>
                    <a:pt x="510" y="567"/>
                  </a:lnTo>
                  <a:lnTo>
                    <a:pt x="510" y="565"/>
                  </a:lnTo>
                  <a:lnTo>
                    <a:pt x="510" y="567"/>
                  </a:lnTo>
                  <a:lnTo>
                    <a:pt x="508" y="567"/>
                  </a:lnTo>
                  <a:lnTo>
                    <a:pt x="508" y="568"/>
                  </a:lnTo>
                  <a:lnTo>
                    <a:pt x="510" y="568"/>
                  </a:lnTo>
                  <a:lnTo>
                    <a:pt x="510" y="570"/>
                  </a:lnTo>
                  <a:lnTo>
                    <a:pt x="508" y="570"/>
                  </a:lnTo>
                  <a:lnTo>
                    <a:pt x="507" y="570"/>
                  </a:lnTo>
                  <a:lnTo>
                    <a:pt x="505" y="572"/>
                  </a:lnTo>
                  <a:lnTo>
                    <a:pt x="503" y="572"/>
                  </a:lnTo>
                  <a:lnTo>
                    <a:pt x="503" y="570"/>
                  </a:lnTo>
                  <a:lnTo>
                    <a:pt x="503" y="568"/>
                  </a:lnTo>
                  <a:lnTo>
                    <a:pt x="502" y="568"/>
                  </a:lnTo>
                  <a:lnTo>
                    <a:pt x="502" y="567"/>
                  </a:lnTo>
                  <a:lnTo>
                    <a:pt x="500" y="565"/>
                  </a:lnTo>
                  <a:lnTo>
                    <a:pt x="500" y="567"/>
                  </a:lnTo>
                  <a:lnTo>
                    <a:pt x="498" y="567"/>
                  </a:lnTo>
                  <a:lnTo>
                    <a:pt x="497" y="567"/>
                  </a:lnTo>
                  <a:lnTo>
                    <a:pt x="495" y="567"/>
                  </a:lnTo>
                  <a:lnTo>
                    <a:pt x="493" y="567"/>
                  </a:lnTo>
                  <a:lnTo>
                    <a:pt x="492" y="567"/>
                  </a:lnTo>
                  <a:lnTo>
                    <a:pt x="490" y="567"/>
                  </a:lnTo>
                  <a:lnTo>
                    <a:pt x="488" y="567"/>
                  </a:lnTo>
                  <a:lnTo>
                    <a:pt x="488" y="568"/>
                  </a:lnTo>
                  <a:lnTo>
                    <a:pt x="490" y="568"/>
                  </a:lnTo>
                  <a:lnTo>
                    <a:pt x="488" y="570"/>
                  </a:lnTo>
                  <a:lnTo>
                    <a:pt x="490" y="570"/>
                  </a:lnTo>
                  <a:lnTo>
                    <a:pt x="488" y="572"/>
                  </a:lnTo>
                  <a:lnTo>
                    <a:pt x="488" y="573"/>
                  </a:lnTo>
                  <a:lnTo>
                    <a:pt x="487" y="573"/>
                  </a:lnTo>
                  <a:lnTo>
                    <a:pt x="485" y="575"/>
                  </a:lnTo>
                  <a:lnTo>
                    <a:pt x="485" y="577"/>
                  </a:lnTo>
                  <a:lnTo>
                    <a:pt x="485" y="578"/>
                  </a:lnTo>
                  <a:lnTo>
                    <a:pt x="485" y="580"/>
                  </a:lnTo>
                  <a:lnTo>
                    <a:pt x="483" y="580"/>
                  </a:lnTo>
                  <a:lnTo>
                    <a:pt x="483" y="582"/>
                  </a:lnTo>
                  <a:lnTo>
                    <a:pt x="482" y="582"/>
                  </a:lnTo>
                  <a:lnTo>
                    <a:pt x="482" y="584"/>
                  </a:lnTo>
                  <a:lnTo>
                    <a:pt x="482" y="585"/>
                  </a:lnTo>
                  <a:lnTo>
                    <a:pt x="482" y="587"/>
                  </a:lnTo>
                  <a:lnTo>
                    <a:pt x="480" y="587"/>
                  </a:lnTo>
                  <a:lnTo>
                    <a:pt x="478" y="58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7" name="Freeform 129">
              <a:extLst>
                <a:ext uri="{FF2B5EF4-FFF2-40B4-BE49-F238E27FC236}">
                  <a16:creationId xmlns:a16="http://schemas.microsoft.com/office/drawing/2014/main" id="{B1298201-EB50-1C9A-143F-76DBCB385E0F}"/>
                </a:ext>
              </a:extLst>
            </p:cNvPr>
            <p:cNvSpPr>
              <a:spLocks/>
            </p:cNvSpPr>
            <p:nvPr/>
          </p:nvSpPr>
          <p:spPr bwMode="auto">
            <a:xfrm>
              <a:off x="1715" y="1909"/>
              <a:ext cx="727" cy="489"/>
            </a:xfrm>
            <a:custGeom>
              <a:avLst/>
              <a:gdLst>
                <a:gd name="T0" fmla="*/ 714 w 727"/>
                <a:gd name="T1" fmla="*/ 153 h 489"/>
                <a:gd name="T2" fmla="*/ 697 w 727"/>
                <a:gd name="T3" fmla="*/ 165 h 489"/>
                <a:gd name="T4" fmla="*/ 675 w 727"/>
                <a:gd name="T5" fmla="*/ 175 h 489"/>
                <a:gd name="T6" fmla="*/ 673 w 727"/>
                <a:gd name="T7" fmla="*/ 197 h 489"/>
                <a:gd name="T8" fmla="*/ 651 w 727"/>
                <a:gd name="T9" fmla="*/ 203 h 489"/>
                <a:gd name="T10" fmla="*/ 633 w 727"/>
                <a:gd name="T11" fmla="*/ 214 h 489"/>
                <a:gd name="T12" fmla="*/ 623 w 727"/>
                <a:gd name="T13" fmla="*/ 232 h 489"/>
                <a:gd name="T14" fmla="*/ 614 w 727"/>
                <a:gd name="T15" fmla="*/ 254 h 489"/>
                <a:gd name="T16" fmla="*/ 611 w 727"/>
                <a:gd name="T17" fmla="*/ 277 h 489"/>
                <a:gd name="T18" fmla="*/ 596 w 727"/>
                <a:gd name="T19" fmla="*/ 296 h 489"/>
                <a:gd name="T20" fmla="*/ 571 w 727"/>
                <a:gd name="T21" fmla="*/ 303 h 489"/>
                <a:gd name="T22" fmla="*/ 549 w 727"/>
                <a:gd name="T23" fmla="*/ 308 h 489"/>
                <a:gd name="T24" fmla="*/ 539 w 727"/>
                <a:gd name="T25" fmla="*/ 328 h 489"/>
                <a:gd name="T26" fmla="*/ 519 w 727"/>
                <a:gd name="T27" fmla="*/ 340 h 489"/>
                <a:gd name="T28" fmla="*/ 500 w 727"/>
                <a:gd name="T29" fmla="*/ 353 h 489"/>
                <a:gd name="T30" fmla="*/ 482 w 727"/>
                <a:gd name="T31" fmla="*/ 365 h 489"/>
                <a:gd name="T32" fmla="*/ 461 w 727"/>
                <a:gd name="T33" fmla="*/ 377 h 489"/>
                <a:gd name="T34" fmla="*/ 440 w 727"/>
                <a:gd name="T35" fmla="*/ 385 h 489"/>
                <a:gd name="T36" fmla="*/ 418 w 727"/>
                <a:gd name="T37" fmla="*/ 395 h 489"/>
                <a:gd name="T38" fmla="*/ 396 w 727"/>
                <a:gd name="T39" fmla="*/ 404 h 489"/>
                <a:gd name="T40" fmla="*/ 391 w 727"/>
                <a:gd name="T41" fmla="*/ 392 h 489"/>
                <a:gd name="T42" fmla="*/ 387 w 727"/>
                <a:gd name="T43" fmla="*/ 377 h 489"/>
                <a:gd name="T44" fmla="*/ 387 w 727"/>
                <a:gd name="T45" fmla="*/ 355 h 489"/>
                <a:gd name="T46" fmla="*/ 371 w 727"/>
                <a:gd name="T47" fmla="*/ 341 h 489"/>
                <a:gd name="T48" fmla="*/ 352 w 727"/>
                <a:gd name="T49" fmla="*/ 340 h 489"/>
                <a:gd name="T50" fmla="*/ 332 w 727"/>
                <a:gd name="T51" fmla="*/ 335 h 489"/>
                <a:gd name="T52" fmla="*/ 323 w 727"/>
                <a:gd name="T53" fmla="*/ 353 h 489"/>
                <a:gd name="T54" fmla="*/ 307 w 727"/>
                <a:gd name="T55" fmla="*/ 367 h 489"/>
                <a:gd name="T56" fmla="*/ 290 w 727"/>
                <a:gd name="T57" fmla="*/ 377 h 489"/>
                <a:gd name="T58" fmla="*/ 273 w 727"/>
                <a:gd name="T59" fmla="*/ 372 h 489"/>
                <a:gd name="T60" fmla="*/ 261 w 727"/>
                <a:gd name="T61" fmla="*/ 358 h 489"/>
                <a:gd name="T62" fmla="*/ 253 w 727"/>
                <a:gd name="T63" fmla="*/ 363 h 489"/>
                <a:gd name="T64" fmla="*/ 236 w 727"/>
                <a:gd name="T65" fmla="*/ 375 h 489"/>
                <a:gd name="T66" fmla="*/ 209 w 727"/>
                <a:gd name="T67" fmla="*/ 377 h 489"/>
                <a:gd name="T68" fmla="*/ 189 w 727"/>
                <a:gd name="T69" fmla="*/ 387 h 489"/>
                <a:gd name="T70" fmla="*/ 162 w 727"/>
                <a:gd name="T71" fmla="*/ 387 h 489"/>
                <a:gd name="T72" fmla="*/ 142 w 727"/>
                <a:gd name="T73" fmla="*/ 389 h 489"/>
                <a:gd name="T74" fmla="*/ 142 w 727"/>
                <a:gd name="T75" fmla="*/ 407 h 489"/>
                <a:gd name="T76" fmla="*/ 150 w 727"/>
                <a:gd name="T77" fmla="*/ 429 h 489"/>
                <a:gd name="T78" fmla="*/ 154 w 727"/>
                <a:gd name="T79" fmla="*/ 449 h 489"/>
                <a:gd name="T80" fmla="*/ 150 w 727"/>
                <a:gd name="T81" fmla="*/ 468 h 489"/>
                <a:gd name="T82" fmla="*/ 150 w 727"/>
                <a:gd name="T83" fmla="*/ 489 h 489"/>
                <a:gd name="T84" fmla="*/ 138 w 727"/>
                <a:gd name="T85" fmla="*/ 469 h 489"/>
                <a:gd name="T86" fmla="*/ 125 w 727"/>
                <a:gd name="T87" fmla="*/ 452 h 489"/>
                <a:gd name="T88" fmla="*/ 108 w 727"/>
                <a:gd name="T89" fmla="*/ 444 h 489"/>
                <a:gd name="T90" fmla="*/ 91 w 727"/>
                <a:gd name="T91" fmla="*/ 436 h 489"/>
                <a:gd name="T92" fmla="*/ 76 w 727"/>
                <a:gd name="T93" fmla="*/ 434 h 489"/>
                <a:gd name="T94" fmla="*/ 58 w 727"/>
                <a:gd name="T95" fmla="*/ 424 h 489"/>
                <a:gd name="T96" fmla="*/ 48 w 727"/>
                <a:gd name="T97" fmla="*/ 404 h 489"/>
                <a:gd name="T98" fmla="*/ 32 w 727"/>
                <a:gd name="T99" fmla="*/ 390 h 489"/>
                <a:gd name="T100" fmla="*/ 24 w 727"/>
                <a:gd name="T101" fmla="*/ 375 h 489"/>
                <a:gd name="T102" fmla="*/ 16 w 727"/>
                <a:gd name="T103" fmla="*/ 357 h 489"/>
                <a:gd name="T104" fmla="*/ 6 w 727"/>
                <a:gd name="T105" fmla="*/ 279 h 489"/>
                <a:gd name="T106" fmla="*/ 16 w 727"/>
                <a:gd name="T107" fmla="*/ 239 h 489"/>
                <a:gd name="T108" fmla="*/ 14 w 727"/>
                <a:gd name="T109" fmla="*/ 200 h 489"/>
                <a:gd name="T110" fmla="*/ 26 w 727"/>
                <a:gd name="T111" fmla="*/ 168 h 489"/>
                <a:gd name="T112" fmla="*/ 22 w 727"/>
                <a:gd name="T113" fmla="*/ 121 h 489"/>
                <a:gd name="T114" fmla="*/ 14 w 727"/>
                <a:gd name="T115" fmla="*/ 84 h 489"/>
                <a:gd name="T116" fmla="*/ 9 w 727"/>
                <a:gd name="T117" fmla="*/ 42 h 489"/>
                <a:gd name="T118" fmla="*/ 2 w 727"/>
                <a:gd name="T119" fmla="*/ 3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7" h="489">
                  <a:moveTo>
                    <a:pt x="727" y="148"/>
                  </a:moveTo>
                  <a:lnTo>
                    <a:pt x="725" y="148"/>
                  </a:lnTo>
                  <a:lnTo>
                    <a:pt x="727" y="146"/>
                  </a:lnTo>
                  <a:lnTo>
                    <a:pt x="725" y="146"/>
                  </a:lnTo>
                  <a:lnTo>
                    <a:pt x="725" y="148"/>
                  </a:lnTo>
                  <a:lnTo>
                    <a:pt x="725" y="150"/>
                  </a:lnTo>
                  <a:lnTo>
                    <a:pt x="725" y="151"/>
                  </a:lnTo>
                  <a:lnTo>
                    <a:pt x="725" y="153"/>
                  </a:lnTo>
                  <a:lnTo>
                    <a:pt x="724" y="153"/>
                  </a:lnTo>
                  <a:lnTo>
                    <a:pt x="722" y="153"/>
                  </a:lnTo>
                  <a:lnTo>
                    <a:pt x="722" y="155"/>
                  </a:lnTo>
                  <a:lnTo>
                    <a:pt x="720" y="155"/>
                  </a:lnTo>
                  <a:lnTo>
                    <a:pt x="720" y="153"/>
                  </a:lnTo>
                  <a:lnTo>
                    <a:pt x="719" y="153"/>
                  </a:lnTo>
                  <a:lnTo>
                    <a:pt x="717" y="153"/>
                  </a:lnTo>
                  <a:lnTo>
                    <a:pt x="715" y="153"/>
                  </a:lnTo>
                  <a:lnTo>
                    <a:pt x="714" y="153"/>
                  </a:lnTo>
                  <a:lnTo>
                    <a:pt x="714" y="155"/>
                  </a:lnTo>
                  <a:lnTo>
                    <a:pt x="712" y="155"/>
                  </a:lnTo>
                  <a:lnTo>
                    <a:pt x="710" y="155"/>
                  </a:lnTo>
                  <a:lnTo>
                    <a:pt x="710" y="156"/>
                  </a:lnTo>
                  <a:lnTo>
                    <a:pt x="709" y="158"/>
                  </a:lnTo>
                  <a:lnTo>
                    <a:pt x="707" y="158"/>
                  </a:lnTo>
                  <a:lnTo>
                    <a:pt x="707" y="160"/>
                  </a:lnTo>
                  <a:lnTo>
                    <a:pt x="705" y="160"/>
                  </a:lnTo>
                  <a:lnTo>
                    <a:pt x="705" y="161"/>
                  </a:lnTo>
                  <a:lnTo>
                    <a:pt x="704" y="161"/>
                  </a:lnTo>
                  <a:lnTo>
                    <a:pt x="704" y="163"/>
                  </a:lnTo>
                  <a:lnTo>
                    <a:pt x="702" y="163"/>
                  </a:lnTo>
                  <a:lnTo>
                    <a:pt x="702" y="165"/>
                  </a:lnTo>
                  <a:lnTo>
                    <a:pt x="700" y="165"/>
                  </a:lnTo>
                  <a:lnTo>
                    <a:pt x="700" y="166"/>
                  </a:lnTo>
                  <a:lnTo>
                    <a:pt x="699" y="165"/>
                  </a:lnTo>
                  <a:lnTo>
                    <a:pt x="697" y="165"/>
                  </a:lnTo>
                  <a:lnTo>
                    <a:pt x="697" y="166"/>
                  </a:lnTo>
                  <a:lnTo>
                    <a:pt x="695" y="166"/>
                  </a:lnTo>
                  <a:lnTo>
                    <a:pt x="694" y="166"/>
                  </a:lnTo>
                  <a:lnTo>
                    <a:pt x="692" y="166"/>
                  </a:lnTo>
                  <a:lnTo>
                    <a:pt x="690" y="166"/>
                  </a:lnTo>
                  <a:lnTo>
                    <a:pt x="688" y="168"/>
                  </a:lnTo>
                  <a:lnTo>
                    <a:pt x="687" y="168"/>
                  </a:lnTo>
                  <a:lnTo>
                    <a:pt x="685" y="168"/>
                  </a:lnTo>
                  <a:lnTo>
                    <a:pt x="683" y="170"/>
                  </a:lnTo>
                  <a:lnTo>
                    <a:pt x="682" y="170"/>
                  </a:lnTo>
                  <a:lnTo>
                    <a:pt x="680" y="170"/>
                  </a:lnTo>
                  <a:lnTo>
                    <a:pt x="678" y="170"/>
                  </a:lnTo>
                  <a:lnTo>
                    <a:pt x="678" y="171"/>
                  </a:lnTo>
                  <a:lnTo>
                    <a:pt x="677" y="171"/>
                  </a:lnTo>
                  <a:lnTo>
                    <a:pt x="677" y="173"/>
                  </a:lnTo>
                  <a:lnTo>
                    <a:pt x="677" y="175"/>
                  </a:lnTo>
                  <a:lnTo>
                    <a:pt x="675" y="175"/>
                  </a:lnTo>
                  <a:lnTo>
                    <a:pt x="675" y="176"/>
                  </a:lnTo>
                  <a:lnTo>
                    <a:pt x="675" y="178"/>
                  </a:lnTo>
                  <a:lnTo>
                    <a:pt x="677" y="178"/>
                  </a:lnTo>
                  <a:lnTo>
                    <a:pt x="677" y="180"/>
                  </a:lnTo>
                  <a:lnTo>
                    <a:pt x="675" y="180"/>
                  </a:lnTo>
                  <a:lnTo>
                    <a:pt x="675" y="182"/>
                  </a:lnTo>
                  <a:lnTo>
                    <a:pt x="673" y="182"/>
                  </a:lnTo>
                  <a:lnTo>
                    <a:pt x="673" y="183"/>
                  </a:lnTo>
                  <a:lnTo>
                    <a:pt x="673" y="185"/>
                  </a:lnTo>
                  <a:lnTo>
                    <a:pt x="673" y="187"/>
                  </a:lnTo>
                  <a:lnTo>
                    <a:pt x="673" y="188"/>
                  </a:lnTo>
                  <a:lnTo>
                    <a:pt x="673" y="190"/>
                  </a:lnTo>
                  <a:lnTo>
                    <a:pt x="672" y="190"/>
                  </a:lnTo>
                  <a:lnTo>
                    <a:pt x="672" y="192"/>
                  </a:lnTo>
                  <a:lnTo>
                    <a:pt x="672" y="193"/>
                  </a:lnTo>
                  <a:lnTo>
                    <a:pt x="673" y="195"/>
                  </a:lnTo>
                  <a:lnTo>
                    <a:pt x="673" y="197"/>
                  </a:lnTo>
                  <a:lnTo>
                    <a:pt x="672" y="197"/>
                  </a:lnTo>
                  <a:lnTo>
                    <a:pt x="672" y="198"/>
                  </a:lnTo>
                  <a:lnTo>
                    <a:pt x="670" y="198"/>
                  </a:lnTo>
                  <a:lnTo>
                    <a:pt x="668" y="198"/>
                  </a:lnTo>
                  <a:lnTo>
                    <a:pt x="667" y="198"/>
                  </a:lnTo>
                  <a:lnTo>
                    <a:pt x="667" y="200"/>
                  </a:lnTo>
                  <a:lnTo>
                    <a:pt x="665" y="200"/>
                  </a:lnTo>
                  <a:lnTo>
                    <a:pt x="663" y="200"/>
                  </a:lnTo>
                  <a:lnTo>
                    <a:pt x="662" y="200"/>
                  </a:lnTo>
                  <a:lnTo>
                    <a:pt x="660" y="200"/>
                  </a:lnTo>
                  <a:lnTo>
                    <a:pt x="658" y="200"/>
                  </a:lnTo>
                  <a:lnTo>
                    <a:pt x="658" y="202"/>
                  </a:lnTo>
                  <a:lnTo>
                    <a:pt x="657" y="202"/>
                  </a:lnTo>
                  <a:lnTo>
                    <a:pt x="655" y="202"/>
                  </a:lnTo>
                  <a:lnTo>
                    <a:pt x="653" y="202"/>
                  </a:lnTo>
                  <a:lnTo>
                    <a:pt x="653" y="203"/>
                  </a:lnTo>
                  <a:lnTo>
                    <a:pt x="651" y="203"/>
                  </a:lnTo>
                  <a:lnTo>
                    <a:pt x="650" y="203"/>
                  </a:lnTo>
                  <a:lnTo>
                    <a:pt x="650" y="205"/>
                  </a:lnTo>
                  <a:lnTo>
                    <a:pt x="648" y="205"/>
                  </a:lnTo>
                  <a:lnTo>
                    <a:pt x="648" y="207"/>
                  </a:lnTo>
                  <a:lnTo>
                    <a:pt x="646" y="207"/>
                  </a:lnTo>
                  <a:lnTo>
                    <a:pt x="646" y="208"/>
                  </a:lnTo>
                  <a:lnTo>
                    <a:pt x="645" y="208"/>
                  </a:lnTo>
                  <a:lnTo>
                    <a:pt x="643" y="208"/>
                  </a:lnTo>
                  <a:lnTo>
                    <a:pt x="641" y="208"/>
                  </a:lnTo>
                  <a:lnTo>
                    <a:pt x="640" y="208"/>
                  </a:lnTo>
                  <a:lnTo>
                    <a:pt x="640" y="210"/>
                  </a:lnTo>
                  <a:lnTo>
                    <a:pt x="638" y="210"/>
                  </a:lnTo>
                  <a:lnTo>
                    <a:pt x="636" y="210"/>
                  </a:lnTo>
                  <a:lnTo>
                    <a:pt x="636" y="212"/>
                  </a:lnTo>
                  <a:lnTo>
                    <a:pt x="635" y="212"/>
                  </a:lnTo>
                  <a:lnTo>
                    <a:pt x="635" y="214"/>
                  </a:lnTo>
                  <a:lnTo>
                    <a:pt x="633" y="214"/>
                  </a:lnTo>
                  <a:lnTo>
                    <a:pt x="631" y="215"/>
                  </a:lnTo>
                  <a:lnTo>
                    <a:pt x="630" y="215"/>
                  </a:lnTo>
                  <a:lnTo>
                    <a:pt x="628" y="215"/>
                  </a:lnTo>
                  <a:lnTo>
                    <a:pt x="628" y="217"/>
                  </a:lnTo>
                  <a:lnTo>
                    <a:pt x="626" y="217"/>
                  </a:lnTo>
                  <a:lnTo>
                    <a:pt x="626" y="219"/>
                  </a:lnTo>
                  <a:lnTo>
                    <a:pt x="625" y="219"/>
                  </a:lnTo>
                  <a:lnTo>
                    <a:pt x="625" y="220"/>
                  </a:lnTo>
                  <a:lnTo>
                    <a:pt x="625" y="222"/>
                  </a:lnTo>
                  <a:lnTo>
                    <a:pt x="625" y="224"/>
                  </a:lnTo>
                  <a:lnTo>
                    <a:pt x="626" y="224"/>
                  </a:lnTo>
                  <a:lnTo>
                    <a:pt x="626" y="225"/>
                  </a:lnTo>
                  <a:lnTo>
                    <a:pt x="626" y="227"/>
                  </a:lnTo>
                  <a:lnTo>
                    <a:pt x="626" y="229"/>
                  </a:lnTo>
                  <a:lnTo>
                    <a:pt x="626" y="230"/>
                  </a:lnTo>
                  <a:lnTo>
                    <a:pt x="625" y="232"/>
                  </a:lnTo>
                  <a:lnTo>
                    <a:pt x="623" y="232"/>
                  </a:lnTo>
                  <a:lnTo>
                    <a:pt x="621" y="232"/>
                  </a:lnTo>
                  <a:lnTo>
                    <a:pt x="621" y="234"/>
                  </a:lnTo>
                  <a:lnTo>
                    <a:pt x="621" y="235"/>
                  </a:lnTo>
                  <a:lnTo>
                    <a:pt x="621" y="237"/>
                  </a:lnTo>
                  <a:lnTo>
                    <a:pt x="621" y="239"/>
                  </a:lnTo>
                  <a:lnTo>
                    <a:pt x="620" y="239"/>
                  </a:lnTo>
                  <a:lnTo>
                    <a:pt x="620" y="240"/>
                  </a:lnTo>
                  <a:lnTo>
                    <a:pt x="620" y="242"/>
                  </a:lnTo>
                  <a:lnTo>
                    <a:pt x="618" y="242"/>
                  </a:lnTo>
                  <a:lnTo>
                    <a:pt x="618" y="244"/>
                  </a:lnTo>
                  <a:lnTo>
                    <a:pt x="616" y="245"/>
                  </a:lnTo>
                  <a:lnTo>
                    <a:pt x="616" y="247"/>
                  </a:lnTo>
                  <a:lnTo>
                    <a:pt x="616" y="249"/>
                  </a:lnTo>
                  <a:lnTo>
                    <a:pt x="614" y="249"/>
                  </a:lnTo>
                  <a:lnTo>
                    <a:pt x="614" y="251"/>
                  </a:lnTo>
                  <a:lnTo>
                    <a:pt x="614" y="252"/>
                  </a:lnTo>
                  <a:lnTo>
                    <a:pt x="614" y="254"/>
                  </a:lnTo>
                  <a:lnTo>
                    <a:pt x="613" y="254"/>
                  </a:lnTo>
                  <a:lnTo>
                    <a:pt x="613" y="256"/>
                  </a:lnTo>
                  <a:lnTo>
                    <a:pt x="611" y="256"/>
                  </a:lnTo>
                  <a:lnTo>
                    <a:pt x="611" y="257"/>
                  </a:lnTo>
                  <a:lnTo>
                    <a:pt x="611" y="259"/>
                  </a:lnTo>
                  <a:lnTo>
                    <a:pt x="609" y="259"/>
                  </a:lnTo>
                  <a:lnTo>
                    <a:pt x="609" y="261"/>
                  </a:lnTo>
                  <a:lnTo>
                    <a:pt x="611" y="262"/>
                  </a:lnTo>
                  <a:lnTo>
                    <a:pt x="611" y="264"/>
                  </a:lnTo>
                  <a:lnTo>
                    <a:pt x="611" y="266"/>
                  </a:lnTo>
                  <a:lnTo>
                    <a:pt x="611" y="267"/>
                  </a:lnTo>
                  <a:lnTo>
                    <a:pt x="611" y="269"/>
                  </a:lnTo>
                  <a:lnTo>
                    <a:pt x="611" y="271"/>
                  </a:lnTo>
                  <a:lnTo>
                    <a:pt x="611" y="272"/>
                  </a:lnTo>
                  <a:lnTo>
                    <a:pt x="611" y="274"/>
                  </a:lnTo>
                  <a:lnTo>
                    <a:pt x="611" y="276"/>
                  </a:lnTo>
                  <a:lnTo>
                    <a:pt x="611" y="277"/>
                  </a:lnTo>
                  <a:lnTo>
                    <a:pt x="609" y="277"/>
                  </a:lnTo>
                  <a:lnTo>
                    <a:pt x="609" y="279"/>
                  </a:lnTo>
                  <a:lnTo>
                    <a:pt x="608" y="279"/>
                  </a:lnTo>
                  <a:lnTo>
                    <a:pt x="608" y="281"/>
                  </a:lnTo>
                  <a:lnTo>
                    <a:pt x="608" y="283"/>
                  </a:lnTo>
                  <a:lnTo>
                    <a:pt x="606" y="283"/>
                  </a:lnTo>
                  <a:lnTo>
                    <a:pt x="606" y="284"/>
                  </a:lnTo>
                  <a:lnTo>
                    <a:pt x="604" y="286"/>
                  </a:lnTo>
                  <a:lnTo>
                    <a:pt x="603" y="286"/>
                  </a:lnTo>
                  <a:lnTo>
                    <a:pt x="603" y="288"/>
                  </a:lnTo>
                  <a:lnTo>
                    <a:pt x="601" y="289"/>
                  </a:lnTo>
                  <a:lnTo>
                    <a:pt x="601" y="291"/>
                  </a:lnTo>
                  <a:lnTo>
                    <a:pt x="599" y="291"/>
                  </a:lnTo>
                  <a:lnTo>
                    <a:pt x="599" y="293"/>
                  </a:lnTo>
                  <a:lnTo>
                    <a:pt x="598" y="294"/>
                  </a:lnTo>
                  <a:lnTo>
                    <a:pt x="598" y="296"/>
                  </a:lnTo>
                  <a:lnTo>
                    <a:pt x="596" y="296"/>
                  </a:lnTo>
                  <a:lnTo>
                    <a:pt x="594" y="298"/>
                  </a:lnTo>
                  <a:lnTo>
                    <a:pt x="593" y="298"/>
                  </a:lnTo>
                  <a:lnTo>
                    <a:pt x="591" y="298"/>
                  </a:lnTo>
                  <a:lnTo>
                    <a:pt x="589" y="298"/>
                  </a:lnTo>
                  <a:lnTo>
                    <a:pt x="588" y="298"/>
                  </a:lnTo>
                  <a:lnTo>
                    <a:pt x="588" y="299"/>
                  </a:lnTo>
                  <a:lnTo>
                    <a:pt x="586" y="301"/>
                  </a:lnTo>
                  <a:lnTo>
                    <a:pt x="584" y="301"/>
                  </a:lnTo>
                  <a:lnTo>
                    <a:pt x="584" y="303"/>
                  </a:lnTo>
                  <a:lnTo>
                    <a:pt x="582" y="303"/>
                  </a:lnTo>
                  <a:lnTo>
                    <a:pt x="581" y="303"/>
                  </a:lnTo>
                  <a:lnTo>
                    <a:pt x="579" y="303"/>
                  </a:lnTo>
                  <a:lnTo>
                    <a:pt x="577" y="303"/>
                  </a:lnTo>
                  <a:lnTo>
                    <a:pt x="576" y="303"/>
                  </a:lnTo>
                  <a:lnTo>
                    <a:pt x="574" y="303"/>
                  </a:lnTo>
                  <a:lnTo>
                    <a:pt x="572" y="303"/>
                  </a:lnTo>
                  <a:lnTo>
                    <a:pt x="571" y="303"/>
                  </a:lnTo>
                  <a:lnTo>
                    <a:pt x="569" y="303"/>
                  </a:lnTo>
                  <a:lnTo>
                    <a:pt x="567" y="303"/>
                  </a:lnTo>
                  <a:lnTo>
                    <a:pt x="566" y="303"/>
                  </a:lnTo>
                  <a:lnTo>
                    <a:pt x="564" y="303"/>
                  </a:lnTo>
                  <a:lnTo>
                    <a:pt x="562" y="303"/>
                  </a:lnTo>
                  <a:lnTo>
                    <a:pt x="561" y="304"/>
                  </a:lnTo>
                  <a:lnTo>
                    <a:pt x="559" y="304"/>
                  </a:lnTo>
                  <a:lnTo>
                    <a:pt x="559" y="306"/>
                  </a:lnTo>
                  <a:lnTo>
                    <a:pt x="557" y="306"/>
                  </a:lnTo>
                  <a:lnTo>
                    <a:pt x="556" y="306"/>
                  </a:lnTo>
                  <a:lnTo>
                    <a:pt x="556" y="304"/>
                  </a:lnTo>
                  <a:lnTo>
                    <a:pt x="554" y="304"/>
                  </a:lnTo>
                  <a:lnTo>
                    <a:pt x="552" y="304"/>
                  </a:lnTo>
                  <a:lnTo>
                    <a:pt x="551" y="304"/>
                  </a:lnTo>
                  <a:lnTo>
                    <a:pt x="551" y="306"/>
                  </a:lnTo>
                  <a:lnTo>
                    <a:pt x="549" y="306"/>
                  </a:lnTo>
                  <a:lnTo>
                    <a:pt x="549" y="308"/>
                  </a:lnTo>
                  <a:lnTo>
                    <a:pt x="549" y="309"/>
                  </a:lnTo>
                  <a:lnTo>
                    <a:pt x="549" y="311"/>
                  </a:lnTo>
                  <a:lnTo>
                    <a:pt x="549" y="313"/>
                  </a:lnTo>
                  <a:lnTo>
                    <a:pt x="549" y="314"/>
                  </a:lnTo>
                  <a:lnTo>
                    <a:pt x="549" y="316"/>
                  </a:lnTo>
                  <a:lnTo>
                    <a:pt x="549" y="318"/>
                  </a:lnTo>
                  <a:lnTo>
                    <a:pt x="547" y="318"/>
                  </a:lnTo>
                  <a:lnTo>
                    <a:pt x="545" y="320"/>
                  </a:lnTo>
                  <a:lnTo>
                    <a:pt x="544" y="320"/>
                  </a:lnTo>
                  <a:lnTo>
                    <a:pt x="542" y="320"/>
                  </a:lnTo>
                  <a:lnTo>
                    <a:pt x="542" y="321"/>
                  </a:lnTo>
                  <a:lnTo>
                    <a:pt x="540" y="321"/>
                  </a:lnTo>
                  <a:lnTo>
                    <a:pt x="540" y="323"/>
                  </a:lnTo>
                  <a:lnTo>
                    <a:pt x="539" y="323"/>
                  </a:lnTo>
                  <a:lnTo>
                    <a:pt x="539" y="325"/>
                  </a:lnTo>
                  <a:lnTo>
                    <a:pt x="539" y="326"/>
                  </a:lnTo>
                  <a:lnTo>
                    <a:pt x="539" y="328"/>
                  </a:lnTo>
                  <a:lnTo>
                    <a:pt x="537" y="330"/>
                  </a:lnTo>
                  <a:lnTo>
                    <a:pt x="537" y="331"/>
                  </a:lnTo>
                  <a:lnTo>
                    <a:pt x="535" y="331"/>
                  </a:lnTo>
                  <a:lnTo>
                    <a:pt x="534" y="331"/>
                  </a:lnTo>
                  <a:lnTo>
                    <a:pt x="532" y="333"/>
                  </a:lnTo>
                  <a:lnTo>
                    <a:pt x="530" y="333"/>
                  </a:lnTo>
                  <a:lnTo>
                    <a:pt x="529" y="333"/>
                  </a:lnTo>
                  <a:lnTo>
                    <a:pt x="529" y="335"/>
                  </a:lnTo>
                  <a:lnTo>
                    <a:pt x="527" y="335"/>
                  </a:lnTo>
                  <a:lnTo>
                    <a:pt x="525" y="335"/>
                  </a:lnTo>
                  <a:lnTo>
                    <a:pt x="524" y="335"/>
                  </a:lnTo>
                  <a:lnTo>
                    <a:pt x="524" y="336"/>
                  </a:lnTo>
                  <a:lnTo>
                    <a:pt x="522" y="336"/>
                  </a:lnTo>
                  <a:lnTo>
                    <a:pt x="520" y="336"/>
                  </a:lnTo>
                  <a:lnTo>
                    <a:pt x="520" y="338"/>
                  </a:lnTo>
                  <a:lnTo>
                    <a:pt x="519" y="338"/>
                  </a:lnTo>
                  <a:lnTo>
                    <a:pt x="519" y="340"/>
                  </a:lnTo>
                  <a:lnTo>
                    <a:pt x="517" y="340"/>
                  </a:lnTo>
                  <a:lnTo>
                    <a:pt x="515" y="340"/>
                  </a:lnTo>
                  <a:lnTo>
                    <a:pt x="515" y="341"/>
                  </a:lnTo>
                  <a:lnTo>
                    <a:pt x="514" y="341"/>
                  </a:lnTo>
                  <a:lnTo>
                    <a:pt x="512" y="343"/>
                  </a:lnTo>
                  <a:lnTo>
                    <a:pt x="510" y="343"/>
                  </a:lnTo>
                  <a:lnTo>
                    <a:pt x="510" y="345"/>
                  </a:lnTo>
                  <a:lnTo>
                    <a:pt x="508" y="345"/>
                  </a:lnTo>
                  <a:lnTo>
                    <a:pt x="508" y="346"/>
                  </a:lnTo>
                  <a:lnTo>
                    <a:pt x="507" y="346"/>
                  </a:lnTo>
                  <a:lnTo>
                    <a:pt x="507" y="348"/>
                  </a:lnTo>
                  <a:lnTo>
                    <a:pt x="505" y="348"/>
                  </a:lnTo>
                  <a:lnTo>
                    <a:pt x="505" y="350"/>
                  </a:lnTo>
                  <a:lnTo>
                    <a:pt x="503" y="350"/>
                  </a:lnTo>
                  <a:lnTo>
                    <a:pt x="502" y="351"/>
                  </a:lnTo>
                  <a:lnTo>
                    <a:pt x="500" y="351"/>
                  </a:lnTo>
                  <a:lnTo>
                    <a:pt x="500" y="353"/>
                  </a:lnTo>
                  <a:lnTo>
                    <a:pt x="498" y="353"/>
                  </a:lnTo>
                  <a:lnTo>
                    <a:pt x="498" y="355"/>
                  </a:lnTo>
                  <a:lnTo>
                    <a:pt x="497" y="355"/>
                  </a:lnTo>
                  <a:lnTo>
                    <a:pt x="495" y="357"/>
                  </a:lnTo>
                  <a:lnTo>
                    <a:pt x="493" y="357"/>
                  </a:lnTo>
                  <a:lnTo>
                    <a:pt x="493" y="358"/>
                  </a:lnTo>
                  <a:lnTo>
                    <a:pt x="492" y="358"/>
                  </a:lnTo>
                  <a:lnTo>
                    <a:pt x="492" y="360"/>
                  </a:lnTo>
                  <a:lnTo>
                    <a:pt x="490" y="360"/>
                  </a:lnTo>
                  <a:lnTo>
                    <a:pt x="488" y="360"/>
                  </a:lnTo>
                  <a:lnTo>
                    <a:pt x="488" y="362"/>
                  </a:lnTo>
                  <a:lnTo>
                    <a:pt x="487" y="362"/>
                  </a:lnTo>
                  <a:lnTo>
                    <a:pt x="487" y="363"/>
                  </a:lnTo>
                  <a:lnTo>
                    <a:pt x="485" y="363"/>
                  </a:lnTo>
                  <a:lnTo>
                    <a:pt x="483" y="363"/>
                  </a:lnTo>
                  <a:lnTo>
                    <a:pt x="483" y="365"/>
                  </a:lnTo>
                  <a:lnTo>
                    <a:pt x="482" y="365"/>
                  </a:lnTo>
                  <a:lnTo>
                    <a:pt x="480" y="367"/>
                  </a:lnTo>
                  <a:lnTo>
                    <a:pt x="478" y="367"/>
                  </a:lnTo>
                  <a:lnTo>
                    <a:pt x="478" y="368"/>
                  </a:lnTo>
                  <a:lnTo>
                    <a:pt x="477" y="368"/>
                  </a:lnTo>
                  <a:lnTo>
                    <a:pt x="475" y="368"/>
                  </a:lnTo>
                  <a:lnTo>
                    <a:pt x="475" y="370"/>
                  </a:lnTo>
                  <a:lnTo>
                    <a:pt x="473" y="370"/>
                  </a:lnTo>
                  <a:lnTo>
                    <a:pt x="471" y="372"/>
                  </a:lnTo>
                  <a:lnTo>
                    <a:pt x="470" y="372"/>
                  </a:lnTo>
                  <a:lnTo>
                    <a:pt x="470" y="373"/>
                  </a:lnTo>
                  <a:lnTo>
                    <a:pt x="468" y="373"/>
                  </a:lnTo>
                  <a:lnTo>
                    <a:pt x="466" y="373"/>
                  </a:lnTo>
                  <a:lnTo>
                    <a:pt x="466" y="375"/>
                  </a:lnTo>
                  <a:lnTo>
                    <a:pt x="465" y="375"/>
                  </a:lnTo>
                  <a:lnTo>
                    <a:pt x="463" y="375"/>
                  </a:lnTo>
                  <a:lnTo>
                    <a:pt x="463" y="377"/>
                  </a:lnTo>
                  <a:lnTo>
                    <a:pt x="461" y="377"/>
                  </a:lnTo>
                  <a:lnTo>
                    <a:pt x="460" y="377"/>
                  </a:lnTo>
                  <a:lnTo>
                    <a:pt x="460" y="378"/>
                  </a:lnTo>
                  <a:lnTo>
                    <a:pt x="458" y="378"/>
                  </a:lnTo>
                  <a:lnTo>
                    <a:pt x="456" y="378"/>
                  </a:lnTo>
                  <a:lnTo>
                    <a:pt x="455" y="380"/>
                  </a:lnTo>
                  <a:lnTo>
                    <a:pt x="453" y="380"/>
                  </a:lnTo>
                  <a:lnTo>
                    <a:pt x="451" y="380"/>
                  </a:lnTo>
                  <a:lnTo>
                    <a:pt x="451" y="382"/>
                  </a:lnTo>
                  <a:lnTo>
                    <a:pt x="450" y="382"/>
                  </a:lnTo>
                  <a:lnTo>
                    <a:pt x="448" y="382"/>
                  </a:lnTo>
                  <a:lnTo>
                    <a:pt x="448" y="383"/>
                  </a:lnTo>
                  <a:lnTo>
                    <a:pt x="446" y="383"/>
                  </a:lnTo>
                  <a:lnTo>
                    <a:pt x="445" y="383"/>
                  </a:lnTo>
                  <a:lnTo>
                    <a:pt x="445" y="385"/>
                  </a:lnTo>
                  <a:lnTo>
                    <a:pt x="443" y="385"/>
                  </a:lnTo>
                  <a:lnTo>
                    <a:pt x="441" y="385"/>
                  </a:lnTo>
                  <a:lnTo>
                    <a:pt x="440" y="385"/>
                  </a:lnTo>
                  <a:lnTo>
                    <a:pt x="440" y="387"/>
                  </a:lnTo>
                  <a:lnTo>
                    <a:pt x="438" y="387"/>
                  </a:lnTo>
                  <a:lnTo>
                    <a:pt x="436" y="387"/>
                  </a:lnTo>
                  <a:lnTo>
                    <a:pt x="436" y="389"/>
                  </a:lnTo>
                  <a:lnTo>
                    <a:pt x="434" y="389"/>
                  </a:lnTo>
                  <a:lnTo>
                    <a:pt x="433" y="389"/>
                  </a:lnTo>
                  <a:lnTo>
                    <a:pt x="433" y="390"/>
                  </a:lnTo>
                  <a:lnTo>
                    <a:pt x="431" y="390"/>
                  </a:lnTo>
                  <a:lnTo>
                    <a:pt x="429" y="390"/>
                  </a:lnTo>
                  <a:lnTo>
                    <a:pt x="428" y="390"/>
                  </a:lnTo>
                  <a:lnTo>
                    <a:pt x="428" y="392"/>
                  </a:lnTo>
                  <a:lnTo>
                    <a:pt x="426" y="392"/>
                  </a:lnTo>
                  <a:lnTo>
                    <a:pt x="424" y="392"/>
                  </a:lnTo>
                  <a:lnTo>
                    <a:pt x="423" y="394"/>
                  </a:lnTo>
                  <a:lnTo>
                    <a:pt x="421" y="394"/>
                  </a:lnTo>
                  <a:lnTo>
                    <a:pt x="419" y="395"/>
                  </a:lnTo>
                  <a:lnTo>
                    <a:pt x="418" y="395"/>
                  </a:lnTo>
                  <a:lnTo>
                    <a:pt x="416" y="395"/>
                  </a:lnTo>
                  <a:lnTo>
                    <a:pt x="416" y="397"/>
                  </a:lnTo>
                  <a:lnTo>
                    <a:pt x="414" y="397"/>
                  </a:lnTo>
                  <a:lnTo>
                    <a:pt x="413" y="397"/>
                  </a:lnTo>
                  <a:lnTo>
                    <a:pt x="413" y="399"/>
                  </a:lnTo>
                  <a:lnTo>
                    <a:pt x="411" y="399"/>
                  </a:lnTo>
                  <a:lnTo>
                    <a:pt x="409" y="399"/>
                  </a:lnTo>
                  <a:lnTo>
                    <a:pt x="408" y="400"/>
                  </a:lnTo>
                  <a:lnTo>
                    <a:pt x="406" y="400"/>
                  </a:lnTo>
                  <a:lnTo>
                    <a:pt x="404" y="400"/>
                  </a:lnTo>
                  <a:lnTo>
                    <a:pt x="403" y="400"/>
                  </a:lnTo>
                  <a:lnTo>
                    <a:pt x="403" y="402"/>
                  </a:lnTo>
                  <a:lnTo>
                    <a:pt x="401" y="402"/>
                  </a:lnTo>
                  <a:lnTo>
                    <a:pt x="399" y="402"/>
                  </a:lnTo>
                  <a:lnTo>
                    <a:pt x="397" y="402"/>
                  </a:lnTo>
                  <a:lnTo>
                    <a:pt x="397" y="404"/>
                  </a:lnTo>
                  <a:lnTo>
                    <a:pt x="396" y="404"/>
                  </a:lnTo>
                  <a:lnTo>
                    <a:pt x="394" y="405"/>
                  </a:lnTo>
                  <a:lnTo>
                    <a:pt x="392" y="405"/>
                  </a:lnTo>
                  <a:lnTo>
                    <a:pt x="391" y="405"/>
                  </a:lnTo>
                  <a:lnTo>
                    <a:pt x="389" y="405"/>
                  </a:lnTo>
                  <a:lnTo>
                    <a:pt x="389" y="404"/>
                  </a:lnTo>
                  <a:lnTo>
                    <a:pt x="387" y="404"/>
                  </a:lnTo>
                  <a:lnTo>
                    <a:pt x="387" y="402"/>
                  </a:lnTo>
                  <a:lnTo>
                    <a:pt x="389" y="402"/>
                  </a:lnTo>
                  <a:lnTo>
                    <a:pt x="391" y="402"/>
                  </a:lnTo>
                  <a:lnTo>
                    <a:pt x="391" y="400"/>
                  </a:lnTo>
                  <a:lnTo>
                    <a:pt x="391" y="399"/>
                  </a:lnTo>
                  <a:lnTo>
                    <a:pt x="391" y="397"/>
                  </a:lnTo>
                  <a:lnTo>
                    <a:pt x="391" y="395"/>
                  </a:lnTo>
                  <a:lnTo>
                    <a:pt x="389" y="395"/>
                  </a:lnTo>
                  <a:lnTo>
                    <a:pt x="391" y="395"/>
                  </a:lnTo>
                  <a:lnTo>
                    <a:pt x="391" y="394"/>
                  </a:lnTo>
                  <a:lnTo>
                    <a:pt x="391" y="392"/>
                  </a:lnTo>
                  <a:lnTo>
                    <a:pt x="391" y="390"/>
                  </a:lnTo>
                  <a:lnTo>
                    <a:pt x="389" y="390"/>
                  </a:lnTo>
                  <a:lnTo>
                    <a:pt x="389" y="389"/>
                  </a:lnTo>
                  <a:lnTo>
                    <a:pt x="389" y="387"/>
                  </a:lnTo>
                  <a:lnTo>
                    <a:pt x="389" y="385"/>
                  </a:lnTo>
                  <a:lnTo>
                    <a:pt x="389" y="383"/>
                  </a:lnTo>
                  <a:lnTo>
                    <a:pt x="389" y="382"/>
                  </a:lnTo>
                  <a:lnTo>
                    <a:pt x="389" y="380"/>
                  </a:lnTo>
                  <a:lnTo>
                    <a:pt x="391" y="380"/>
                  </a:lnTo>
                  <a:lnTo>
                    <a:pt x="392" y="380"/>
                  </a:lnTo>
                  <a:lnTo>
                    <a:pt x="392" y="378"/>
                  </a:lnTo>
                  <a:lnTo>
                    <a:pt x="392" y="377"/>
                  </a:lnTo>
                  <a:lnTo>
                    <a:pt x="391" y="377"/>
                  </a:lnTo>
                  <a:lnTo>
                    <a:pt x="391" y="375"/>
                  </a:lnTo>
                  <a:lnTo>
                    <a:pt x="389" y="375"/>
                  </a:lnTo>
                  <a:lnTo>
                    <a:pt x="389" y="377"/>
                  </a:lnTo>
                  <a:lnTo>
                    <a:pt x="387" y="377"/>
                  </a:lnTo>
                  <a:lnTo>
                    <a:pt x="386" y="377"/>
                  </a:lnTo>
                  <a:lnTo>
                    <a:pt x="386" y="375"/>
                  </a:lnTo>
                  <a:lnTo>
                    <a:pt x="386" y="373"/>
                  </a:lnTo>
                  <a:lnTo>
                    <a:pt x="386" y="372"/>
                  </a:lnTo>
                  <a:lnTo>
                    <a:pt x="387" y="372"/>
                  </a:lnTo>
                  <a:lnTo>
                    <a:pt x="387" y="370"/>
                  </a:lnTo>
                  <a:lnTo>
                    <a:pt x="389" y="370"/>
                  </a:lnTo>
                  <a:lnTo>
                    <a:pt x="389" y="368"/>
                  </a:lnTo>
                  <a:lnTo>
                    <a:pt x="389" y="367"/>
                  </a:lnTo>
                  <a:lnTo>
                    <a:pt x="387" y="367"/>
                  </a:lnTo>
                  <a:lnTo>
                    <a:pt x="387" y="365"/>
                  </a:lnTo>
                  <a:lnTo>
                    <a:pt x="387" y="363"/>
                  </a:lnTo>
                  <a:lnTo>
                    <a:pt x="387" y="362"/>
                  </a:lnTo>
                  <a:lnTo>
                    <a:pt x="387" y="360"/>
                  </a:lnTo>
                  <a:lnTo>
                    <a:pt x="387" y="358"/>
                  </a:lnTo>
                  <a:lnTo>
                    <a:pt x="387" y="357"/>
                  </a:lnTo>
                  <a:lnTo>
                    <a:pt x="387" y="355"/>
                  </a:lnTo>
                  <a:lnTo>
                    <a:pt x="386" y="355"/>
                  </a:lnTo>
                  <a:lnTo>
                    <a:pt x="386" y="353"/>
                  </a:lnTo>
                  <a:lnTo>
                    <a:pt x="384" y="353"/>
                  </a:lnTo>
                  <a:lnTo>
                    <a:pt x="384" y="351"/>
                  </a:lnTo>
                  <a:lnTo>
                    <a:pt x="382" y="351"/>
                  </a:lnTo>
                  <a:lnTo>
                    <a:pt x="381" y="350"/>
                  </a:lnTo>
                  <a:lnTo>
                    <a:pt x="379" y="350"/>
                  </a:lnTo>
                  <a:lnTo>
                    <a:pt x="379" y="348"/>
                  </a:lnTo>
                  <a:lnTo>
                    <a:pt x="377" y="348"/>
                  </a:lnTo>
                  <a:lnTo>
                    <a:pt x="376" y="348"/>
                  </a:lnTo>
                  <a:lnTo>
                    <a:pt x="376" y="346"/>
                  </a:lnTo>
                  <a:lnTo>
                    <a:pt x="376" y="345"/>
                  </a:lnTo>
                  <a:lnTo>
                    <a:pt x="374" y="345"/>
                  </a:lnTo>
                  <a:lnTo>
                    <a:pt x="374" y="343"/>
                  </a:lnTo>
                  <a:lnTo>
                    <a:pt x="372" y="343"/>
                  </a:lnTo>
                  <a:lnTo>
                    <a:pt x="372" y="341"/>
                  </a:lnTo>
                  <a:lnTo>
                    <a:pt x="371" y="341"/>
                  </a:lnTo>
                  <a:lnTo>
                    <a:pt x="371" y="340"/>
                  </a:lnTo>
                  <a:lnTo>
                    <a:pt x="369" y="340"/>
                  </a:lnTo>
                  <a:lnTo>
                    <a:pt x="367" y="340"/>
                  </a:lnTo>
                  <a:lnTo>
                    <a:pt x="365" y="340"/>
                  </a:lnTo>
                  <a:lnTo>
                    <a:pt x="364" y="340"/>
                  </a:lnTo>
                  <a:lnTo>
                    <a:pt x="364" y="341"/>
                  </a:lnTo>
                  <a:lnTo>
                    <a:pt x="364" y="343"/>
                  </a:lnTo>
                  <a:lnTo>
                    <a:pt x="362" y="345"/>
                  </a:lnTo>
                  <a:lnTo>
                    <a:pt x="360" y="345"/>
                  </a:lnTo>
                  <a:lnTo>
                    <a:pt x="359" y="345"/>
                  </a:lnTo>
                  <a:lnTo>
                    <a:pt x="359" y="343"/>
                  </a:lnTo>
                  <a:lnTo>
                    <a:pt x="357" y="343"/>
                  </a:lnTo>
                  <a:lnTo>
                    <a:pt x="357" y="341"/>
                  </a:lnTo>
                  <a:lnTo>
                    <a:pt x="355" y="341"/>
                  </a:lnTo>
                  <a:lnTo>
                    <a:pt x="354" y="341"/>
                  </a:lnTo>
                  <a:lnTo>
                    <a:pt x="354" y="340"/>
                  </a:lnTo>
                  <a:lnTo>
                    <a:pt x="352" y="340"/>
                  </a:lnTo>
                  <a:lnTo>
                    <a:pt x="350" y="340"/>
                  </a:lnTo>
                  <a:lnTo>
                    <a:pt x="350" y="338"/>
                  </a:lnTo>
                  <a:lnTo>
                    <a:pt x="349" y="338"/>
                  </a:lnTo>
                  <a:lnTo>
                    <a:pt x="349" y="336"/>
                  </a:lnTo>
                  <a:lnTo>
                    <a:pt x="347" y="336"/>
                  </a:lnTo>
                  <a:lnTo>
                    <a:pt x="345" y="336"/>
                  </a:lnTo>
                  <a:lnTo>
                    <a:pt x="344" y="336"/>
                  </a:lnTo>
                  <a:lnTo>
                    <a:pt x="342" y="336"/>
                  </a:lnTo>
                  <a:lnTo>
                    <a:pt x="342" y="335"/>
                  </a:lnTo>
                  <a:lnTo>
                    <a:pt x="340" y="335"/>
                  </a:lnTo>
                  <a:lnTo>
                    <a:pt x="339" y="335"/>
                  </a:lnTo>
                  <a:lnTo>
                    <a:pt x="339" y="333"/>
                  </a:lnTo>
                  <a:lnTo>
                    <a:pt x="337" y="333"/>
                  </a:lnTo>
                  <a:lnTo>
                    <a:pt x="335" y="333"/>
                  </a:lnTo>
                  <a:lnTo>
                    <a:pt x="334" y="333"/>
                  </a:lnTo>
                  <a:lnTo>
                    <a:pt x="332" y="333"/>
                  </a:lnTo>
                  <a:lnTo>
                    <a:pt x="332" y="335"/>
                  </a:lnTo>
                  <a:lnTo>
                    <a:pt x="330" y="335"/>
                  </a:lnTo>
                  <a:lnTo>
                    <a:pt x="330" y="336"/>
                  </a:lnTo>
                  <a:lnTo>
                    <a:pt x="330" y="338"/>
                  </a:lnTo>
                  <a:lnTo>
                    <a:pt x="330" y="340"/>
                  </a:lnTo>
                  <a:lnTo>
                    <a:pt x="330" y="341"/>
                  </a:lnTo>
                  <a:lnTo>
                    <a:pt x="330" y="343"/>
                  </a:lnTo>
                  <a:lnTo>
                    <a:pt x="328" y="343"/>
                  </a:lnTo>
                  <a:lnTo>
                    <a:pt x="327" y="345"/>
                  </a:lnTo>
                  <a:lnTo>
                    <a:pt x="325" y="345"/>
                  </a:lnTo>
                  <a:lnTo>
                    <a:pt x="323" y="345"/>
                  </a:lnTo>
                  <a:lnTo>
                    <a:pt x="323" y="346"/>
                  </a:lnTo>
                  <a:lnTo>
                    <a:pt x="322" y="346"/>
                  </a:lnTo>
                  <a:lnTo>
                    <a:pt x="322" y="348"/>
                  </a:lnTo>
                  <a:lnTo>
                    <a:pt x="322" y="350"/>
                  </a:lnTo>
                  <a:lnTo>
                    <a:pt x="322" y="351"/>
                  </a:lnTo>
                  <a:lnTo>
                    <a:pt x="323" y="351"/>
                  </a:lnTo>
                  <a:lnTo>
                    <a:pt x="323" y="353"/>
                  </a:lnTo>
                  <a:lnTo>
                    <a:pt x="322" y="355"/>
                  </a:lnTo>
                  <a:lnTo>
                    <a:pt x="320" y="355"/>
                  </a:lnTo>
                  <a:lnTo>
                    <a:pt x="318" y="355"/>
                  </a:lnTo>
                  <a:lnTo>
                    <a:pt x="318" y="357"/>
                  </a:lnTo>
                  <a:lnTo>
                    <a:pt x="317" y="357"/>
                  </a:lnTo>
                  <a:lnTo>
                    <a:pt x="317" y="358"/>
                  </a:lnTo>
                  <a:lnTo>
                    <a:pt x="315" y="358"/>
                  </a:lnTo>
                  <a:lnTo>
                    <a:pt x="315" y="360"/>
                  </a:lnTo>
                  <a:lnTo>
                    <a:pt x="313" y="360"/>
                  </a:lnTo>
                  <a:lnTo>
                    <a:pt x="313" y="362"/>
                  </a:lnTo>
                  <a:lnTo>
                    <a:pt x="313" y="363"/>
                  </a:lnTo>
                  <a:lnTo>
                    <a:pt x="312" y="363"/>
                  </a:lnTo>
                  <a:lnTo>
                    <a:pt x="312" y="365"/>
                  </a:lnTo>
                  <a:lnTo>
                    <a:pt x="310" y="365"/>
                  </a:lnTo>
                  <a:lnTo>
                    <a:pt x="308" y="365"/>
                  </a:lnTo>
                  <a:lnTo>
                    <a:pt x="308" y="367"/>
                  </a:lnTo>
                  <a:lnTo>
                    <a:pt x="307" y="367"/>
                  </a:lnTo>
                  <a:lnTo>
                    <a:pt x="307" y="368"/>
                  </a:lnTo>
                  <a:lnTo>
                    <a:pt x="307" y="370"/>
                  </a:lnTo>
                  <a:lnTo>
                    <a:pt x="305" y="370"/>
                  </a:lnTo>
                  <a:lnTo>
                    <a:pt x="305" y="372"/>
                  </a:lnTo>
                  <a:lnTo>
                    <a:pt x="305" y="373"/>
                  </a:lnTo>
                  <a:lnTo>
                    <a:pt x="305" y="375"/>
                  </a:lnTo>
                  <a:lnTo>
                    <a:pt x="303" y="375"/>
                  </a:lnTo>
                  <a:lnTo>
                    <a:pt x="303" y="377"/>
                  </a:lnTo>
                  <a:lnTo>
                    <a:pt x="302" y="377"/>
                  </a:lnTo>
                  <a:lnTo>
                    <a:pt x="300" y="377"/>
                  </a:lnTo>
                  <a:lnTo>
                    <a:pt x="298" y="377"/>
                  </a:lnTo>
                  <a:lnTo>
                    <a:pt x="298" y="378"/>
                  </a:lnTo>
                  <a:lnTo>
                    <a:pt x="297" y="377"/>
                  </a:lnTo>
                  <a:lnTo>
                    <a:pt x="295" y="377"/>
                  </a:lnTo>
                  <a:lnTo>
                    <a:pt x="293" y="377"/>
                  </a:lnTo>
                  <a:lnTo>
                    <a:pt x="291" y="377"/>
                  </a:lnTo>
                  <a:lnTo>
                    <a:pt x="290" y="377"/>
                  </a:lnTo>
                  <a:lnTo>
                    <a:pt x="288" y="377"/>
                  </a:lnTo>
                  <a:lnTo>
                    <a:pt x="286" y="377"/>
                  </a:lnTo>
                  <a:lnTo>
                    <a:pt x="286" y="378"/>
                  </a:lnTo>
                  <a:lnTo>
                    <a:pt x="286" y="380"/>
                  </a:lnTo>
                  <a:lnTo>
                    <a:pt x="285" y="380"/>
                  </a:lnTo>
                  <a:lnTo>
                    <a:pt x="283" y="380"/>
                  </a:lnTo>
                  <a:lnTo>
                    <a:pt x="281" y="380"/>
                  </a:lnTo>
                  <a:lnTo>
                    <a:pt x="280" y="380"/>
                  </a:lnTo>
                  <a:lnTo>
                    <a:pt x="280" y="378"/>
                  </a:lnTo>
                  <a:lnTo>
                    <a:pt x="278" y="378"/>
                  </a:lnTo>
                  <a:lnTo>
                    <a:pt x="278" y="377"/>
                  </a:lnTo>
                  <a:lnTo>
                    <a:pt x="276" y="377"/>
                  </a:lnTo>
                  <a:lnTo>
                    <a:pt x="276" y="375"/>
                  </a:lnTo>
                  <a:lnTo>
                    <a:pt x="275" y="375"/>
                  </a:lnTo>
                  <a:lnTo>
                    <a:pt x="275" y="373"/>
                  </a:lnTo>
                  <a:lnTo>
                    <a:pt x="275" y="372"/>
                  </a:lnTo>
                  <a:lnTo>
                    <a:pt x="273" y="372"/>
                  </a:lnTo>
                  <a:lnTo>
                    <a:pt x="273" y="370"/>
                  </a:lnTo>
                  <a:lnTo>
                    <a:pt x="273" y="368"/>
                  </a:lnTo>
                  <a:lnTo>
                    <a:pt x="271" y="368"/>
                  </a:lnTo>
                  <a:lnTo>
                    <a:pt x="271" y="370"/>
                  </a:lnTo>
                  <a:lnTo>
                    <a:pt x="270" y="370"/>
                  </a:lnTo>
                  <a:lnTo>
                    <a:pt x="268" y="370"/>
                  </a:lnTo>
                  <a:lnTo>
                    <a:pt x="268" y="368"/>
                  </a:lnTo>
                  <a:lnTo>
                    <a:pt x="266" y="368"/>
                  </a:lnTo>
                  <a:lnTo>
                    <a:pt x="266" y="367"/>
                  </a:lnTo>
                  <a:lnTo>
                    <a:pt x="265" y="367"/>
                  </a:lnTo>
                  <a:lnTo>
                    <a:pt x="265" y="365"/>
                  </a:lnTo>
                  <a:lnTo>
                    <a:pt x="263" y="365"/>
                  </a:lnTo>
                  <a:lnTo>
                    <a:pt x="263" y="363"/>
                  </a:lnTo>
                  <a:lnTo>
                    <a:pt x="261" y="363"/>
                  </a:lnTo>
                  <a:lnTo>
                    <a:pt x="261" y="362"/>
                  </a:lnTo>
                  <a:lnTo>
                    <a:pt x="261" y="360"/>
                  </a:lnTo>
                  <a:lnTo>
                    <a:pt x="261" y="358"/>
                  </a:lnTo>
                  <a:lnTo>
                    <a:pt x="261" y="357"/>
                  </a:lnTo>
                  <a:lnTo>
                    <a:pt x="263" y="357"/>
                  </a:lnTo>
                  <a:lnTo>
                    <a:pt x="263" y="355"/>
                  </a:lnTo>
                  <a:lnTo>
                    <a:pt x="265" y="355"/>
                  </a:lnTo>
                  <a:lnTo>
                    <a:pt x="265" y="353"/>
                  </a:lnTo>
                  <a:lnTo>
                    <a:pt x="265" y="351"/>
                  </a:lnTo>
                  <a:lnTo>
                    <a:pt x="263" y="353"/>
                  </a:lnTo>
                  <a:lnTo>
                    <a:pt x="261" y="353"/>
                  </a:lnTo>
                  <a:lnTo>
                    <a:pt x="260" y="353"/>
                  </a:lnTo>
                  <a:lnTo>
                    <a:pt x="260" y="355"/>
                  </a:lnTo>
                  <a:lnTo>
                    <a:pt x="258" y="355"/>
                  </a:lnTo>
                  <a:lnTo>
                    <a:pt x="258" y="357"/>
                  </a:lnTo>
                  <a:lnTo>
                    <a:pt x="256" y="358"/>
                  </a:lnTo>
                  <a:lnTo>
                    <a:pt x="254" y="360"/>
                  </a:lnTo>
                  <a:lnTo>
                    <a:pt x="254" y="362"/>
                  </a:lnTo>
                  <a:lnTo>
                    <a:pt x="253" y="362"/>
                  </a:lnTo>
                  <a:lnTo>
                    <a:pt x="253" y="363"/>
                  </a:lnTo>
                  <a:lnTo>
                    <a:pt x="251" y="363"/>
                  </a:lnTo>
                  <a:lnTo>
                    <a:pt x="251" y="365"/>
                  </a:lnTo>
                  <a:lnTo>
                    <a:pt x="249" y="365"/>
                  </a:lnTo>
                  <a:lnTo>
                    <a:pt x="249" y="367"/>
                  </a:lnTo>
                  <a:lnTo>
                    <a:pt x="248" y="367"/>
                  </a:lnTo>
                  <a:lnTo>
                    <a:pt x="248" y="368"/>
                  </a:lnTo>
                  <a:lnTo>
                    <a:pt x="246" y="368"/>
                  </a:lnTo>
                  <a:lnTo>
                    <a:pt x="246" y="370"/>
                  </a:lnTo>
                  <a:lnTo>
                    <a:pt x="244" y="370"/>
                  </a:lnTo>
                  <a:lnTo>
                    <a:pt x="244" y="372"/>
                  </a:lnTo>
                  <a:lnTo>
                    <a:pt x="243" y="372"/>
                  </a:lnTo>
                  <a:lnTo>
                    <a:pt x="241" y="372"/>
                  </a:lnTo>
                  <a:lnTo>
                    <a:pt x="241" y="373"/>
                  </a:lnTo>
                  <a:lnTo>
                    <a:pt x="239" y="373"/>
                  </a:lnTo>
                  <a:lnTo>
                    <a:pt x="238" y="373"/>
                  </a:lnTo>
                  <a:lnTo>
                    <a:pt x="236" y="373"/>
                  </a:lnTo>
                  <a:lnTo>
                    <a:pt x="236" y="375"/>
                  </a:lnTo>
                  <a:lnTo>
                    <a:pt x="234" y="375"/>
                  </a:lnTo>
                  <a:lnTo>
                    <a:pt x="233" y="375"/>
                  </a:lnTo>
                  <a:lnTo>
                    <a:pt x="231" y="375"/>
                  </a:lnTo>
                  <a:lnTo>
                    <a:pt x="229" y="375"/>
                  </a:lnTo>
                  <a:lnTo>
                    <a:pt x="228" y="375"/>
                  </a:lnTo>
                  <a:lnTo>
                    <a:pt x="226" y="375"/>
                  </a:lnTo>
                  <a:lnTo>
                    <a:pt x="224" y="375"/>
                  </a:lnTo>
                  <a:lnTo>
                    <a:pt x="223" y="375"/>
                  </a:lnTo>
                  <a:lnTo>
                    <a:pt x="221" y="375"/>
                  </a:lnTo>
                  <a:lnTo>
                    <a:pt x="219" y="375"/>
                  </a:lnTo>
                  <a:lnTo>
                    <a:pt x="217" y="375"/>
                  </a:lnTo>
                  <a:lnTo>
                    <a:pt x="217" y="377"/>
                  </a:lnTo>
                  <a:lnTo>
                    <a:pt x="216" y="377"/>
                  </a:lnTo>
                  <a:lnTo>
                    <a:pt x="214" y="377"/>
                  </a:lnTo>
                  <a:lnTo>
                    <a:pt x="212" y="377"/>
                  </a:lnTo>
                  <a:lnTo>
                    <a:pt x="211" y="377"/>
                  </a:lnTo>
                  <a:lnTo>
                    <a:pt x="209" y="377"/>
                  </a:lnTo>
                  <a:lnTo>
                    <a:pt x="209" y="378"/>
                  </a:lnTo>
                  <a:lnTo>
                    <a:pt x="207" y="378"/>
                  </a:lnTo>
                  <a:lnTo>
                    <a:pt x="207" y="380"/>
                  </a:lnTo>
                  <a:lnTo>
                    <a:pt x="206" y="380"/>
                  </a:lnTo>
                  <a:lnTo>
                    <a:pt x="204" y="380"/>
                  </a:lnTo>
                  <a:lnTo>
                    <a:pt x="204" y="382"/>
                  </a:lnTo>
                  <a:lnTo>
                    <a:pt x="202" y="382"/>
                  </a:lnTo>
                  <a:lnTo>
                    <a:pt x="201" y="382"/>
                  </a:lnTo>
                  <a:lnTo>
                    <a:pt x="201" y="383"/>
                  </a:lnTo>
                  <a:lnTo>
                    <a:pt x="199" y="383"/>
                  </a:lnTo>
                  <a:lnTo>
                    <a:pt x="197" y="383"/>
                  </a:lnTo>
                  <a:lnTo>
                    <a:pt x="196" y="383"/>
                  </a:lnTo>
                  <a:lnTo>
                    <a:pt x="194" y="383"/>
                  </a:lnTo>
                  <a:lnTo>
                    <a:pt x="192" y="385"/>
                  </a:lnTo>
                  <a:lnTo>
                    <a:pt x="191" y="385"/>
                  </a:lnTo>
                  <a:lnTo>
                    <a:pt x="189" y="385"/>
                  </a:lnTo>
                  <a:lnTo>
                    <a:pt x="189" y="387"/>
                  </a:lnTo>
                  <a:lnTo>
                    <a:pt x="187" y="387"/>
                  </a:lnTo>
                  <a:lnTo>
                    <a:pt x="186" y="387"/>
                  </a:lnTo>
                  <a:lnTo>
                    <a:pt x="184" y="389"/>
                  </a:lnTo>
                  <a:lnTo>
                    <a:pt x="182" y="389"/>
                  </a:lnTo>
                  <a:lnTo>
                    <a:pt x="180" y="389"/>
                  </a:lnTo>
                  <a:lnTo>
                    <a:pt x="179" y="390"/>
                  </a:lnTo>
                  <a:lnTo>
                    <a:pt x="177" y="390"/>
                  </a:lnTo>
                  <a:lnTo>
                    <a:pt x="175" y="390"/>
                  </a:lnTo>
                  <a:lnTo>
                    <a:pt x="174" y="390"/>
                  </a:lnTo>
                  <a:lnTo>
                    <a:pt x="172" y="390"/>
                  </a:lnTo>
                  <a:lnTo>
                    <a:pt x="170" y="390"/>
                  </a:lnTo>
                  <a:lnTo>
                    <a:pt x="169" y="389"/>
                  </a:lnTo>
                  <a:lnTo>
                    <a:pt x="167" y="389"/>
                  </a:lnTo>
                  <a:lnTo>
                    <a:pt x="165" y="389"/>
                  </a:lnTo>
                  <a:lnTo>
                    <a:pt x="164" y="389"/>
                  </a:lnTo>
                  <a:lnTo>
                    <a:pt x="164" y="387"/>
                  </a:lnTo>
                  <a:lnTo>
                    <a:pt x="162" y="387"/>
                  </a:lnTo>
                  <a:lnTo>
                    <a:pt x="160" y="387"/>
                  </a:lnTo>
                  <a:lnTo>
                    <a:pt x="159" y="387"/>
                  </a:lnTo>
                  <a:lnTo>
                    <a:pt x="157" y="387"/>
                  </a:lnTo>
                  <a:lnTo>
                    <a:pt x="157" y="385"/>
                  </a:lnTo>
                  <a:lnTo>
                    <a:pt x="155" y="385"/>
                  </a:lnTo>
                  <a:lnTo>
                    <a:pt x="154" y="385"/>
                  </a:lnTo>
                  <a:lnTo>
                    <a:pt x="154" y="387"/>
                  </a:lnTo>
                  <a:lnTo>
                    <a:pt x="152" y="387"/>
                  </a:lnTo>
                  <a:lnTo>
                    <a:pt x="150" y="387"/>
                  </a:lnTo>
                  <a:lnTo>
                    <a:pt x="148" y="387"/>
                  </a:lnTo>
                  <a:lnTo>
                    <a:pt x="148" y="385"/>
                  </a:lnTo>
                  <a:lnTo>
                    <a:pt x="147" y="385"/>
                  </a:lnTo>
                  <a:lnTo>
                    <a:pt x="147" y="387"/>
                  </a:lnTo>
                  <a:lnTo>
                    <a:pt x="145" y="387"/>
                  </a:lnTo>
                  <a:lnTo>
                    <a:pt x="143" y="387"/>
                  </a:lnTo>
                  <a:lnTo>
                    <a:pt x="142" y="387"/>
                  </a:lnTo>
                  <a:lnTo>
                    <a:pt x="142" y="389"/>
                  </a:lnTo>
                  <a:lnTo>
                    <a:pt x="140" y="389"/>
                  </a:lnTo>
                  <a:lnTo>
                    <a:pt x="140" y="390"/>
                  </a:lnTo>
                  <a:lnTo>
                    <a:pt x="140" y="392"/>
                  </a:lnTo>
                  <a:lnTo>
                    <a:pt x="142" y="392"/>
                  </a:lnTo>
                  <a:lnTo>
                    <a:pt x="142" y="394"/>
                  </a:lnTo>
                  <a:lnTo>
                    <a:pt x="142" y="395"/>
                  </a:lnTo>
                  <a:lnTo>
                    <a:pt x="143" y="395"/>
                  </a:lnTo>
                  <a:lnTo>
                    <a:pt x="143" y="397"/>
                  </a:lnTo>
                  <a:lnTo>
                    <a:pt x="145" y="397"/>
                  </a:lnTo>
                  <a:lnTo>
                    <a:pt x="145" y="399"/>
                  </a:lnTo>
                  <a:lnTo>
                    <a:pt x="145" y="400"/>
                  </a:lnTo>
                  <a:lnTo>
                    <a:pt x="143" y="400"/>
                  </a:lnTo>
                  <a:lnTo>
                    <a:pt x="143" y="402"/>
                  </a:lnTo>
                  <a:lnTo>
                    <a:pt x="143" y="404"/>
                  </a:lnTo>
                  <a:lnTo>
                    <a:pt x="143" y="405"/>
                  </a:lnTo>
                  <a:lnTo>
                    <a:pt x="143" y="407"/>
                  </a:lnTo>
                  <a:lnTo>
                    <a:pt x="142" y="407"/>
                  </a:lnTo>
                  <a:lnTo>
                    <a:pt x="142" y="409"/>
                  </a:lnTo>
                  <a:lnTo>
                    <a:pt x="142" y="410"/>
                  </a:lnTo>
                  <a:lnTo>
                    <a:pt x="142" y="412"/>
                  </a:lnTo>
                  <a:lnTo>
                    <a:pt x="142" y="414"/>
                  </a:lnTo>
                  <a:lnTo>
                    <a:pt x="143" y="414"/>
                  </a:lnTo>
                  <a:lnTo>
                    <a:pt x="143" y="415"/>
                  </a:lnTo>
                  <a:lnTo>
                    <a:pt x="143" y="417"/>
                  </a:lnTo>
                  <a:lnTo>
                    <a:pt x="145" y="417"/>
                  </a:lnTo>
                  <a:lnTo>
                    <a:pt x="145" y="419"/>
                  </a:lnTo>
                  <a:lnTo>
                    <a:pt x="145" y="420"/>
                  </a:lnTo>
                  <a:lnTo>
                    <a:pt x="145" y="422"/>
                  </a:lnTo>
                  <a:lnTo>
                    <a:pt x="147" y="422"/>
                  </a:lnTo>
                  <a:lnTo>
                    <a:pt x="147" y="424"/>
                  </a:lnTo>
                  <a:lnTo>
                    <a:pt x="148" y="424"/>
                  </a:lnTo>
                  <a:lnTo>
                    <a:pt x="148" y="426"/>
                  </a:lnTo>
                  <a:lnTo>
                    <a:pt x="148" y="427"/>
                  </a:lnTo>
                  <a:lnTo>
                    <a:pt x="150" y="429"/>
                  </a:lnTo>
                  <a:lnTo>
                    <a:pt x="150" y="431"/>
                  </a:lnTo>
                  <a:lnTo>
                    <a:pt x="150" y="432"/>
                  </a:lnTo>
                  <a:lnTo>
                    <a:pt x="150" y="434"/>
                  </a:lnTo>
                  <a:lnTo>
                    <a:pt x="148" y="434"/>
                  </a:lnTo>
                  <a:lnTo>
                    <a:pt x="148" y="436"/>
                  </a:lnTo>
                  <a:lnTo>
                    <a:pt x="147" y="437"/>
                  </a:lnTo>
                  <a:lnTo>
                    <a:pt x="147" y="439"/>
                  </a:lnTo>
                  <a:lnTo>
                    <a:pt x="147" y="441"/>
                  </a:lnTo>
                  <a:lnTo>
                    <a:pt x="147" y="442"/>
                  </a:lnTo>
                  <a:lnTo>
                    <a:pt x="148" y="442"/>
                  </a:lnTo>
                  <a:lnTo>
                    <a:pt x="148" y="444"/>
                  </a:lnTo>
                  <a:lnTo>
                    <a:pt x="148" y="446"/>
                  </a:lnTo>
                  <a:lnTo>
                    <a:pt x="150" y="446"/>
                  </a:lnTo>
                  <a:lnTo>
                    <a:pt x="150" y="447"/>
                  </a:lnTo>
                  <a:lnTo>
                    <a:pt x="152" y="447"/>
                  </a:lnTo>
                  <a:lnTo>
                    <a:pt x="152" y="449"/>
                  </a:lnTo>
                  <a:lnTo>
                    <a:pt x="154" y="449"/>
                  </a:lnTo>
                  <a:lnTo>
                    <a:pt x="154" y="451"/>
                  </a:lnTo>
                  <a:lnTo>
                    <a:pt x="155" y="451"/>
                  </a:lnTo>
                  <a:lnTo>
                    <a:pt x="155" y="452"/>
                  </a:lnTo>
                  <a:lnTo>
                    <a:pt x="157" y="452"/>
                  </a:lnTo>
                  <a:lnTo>
                    <a:pt x="157" y="454"/>
                  </a:lnTo>
                  <a:lnTo>
                    <a:pt x="155" y="454"/>
                  </a:lnTo>
                  <a:lnTo>
                    <a:pt x="154" y="456"/>
                  </a:lnTo>
                  <a:lnTo>
                    <a:pt x="154" y="458"/>
                  </a:lnTo>
                  <a:lnTo>
                    <a:pt x="152" y="458"/>
                  </a:lnTo>
                  <a:lnTo>
                    <a:pt x="152" y="459"/>
                  </a:lnTo>
                  <a:lnTo>
                    <a:pt x="152" y="461"/>
                  </a:lnTo>
                  <a:lnTo>
                    <a:pt x="150" y="461"/>
                  </a:lnTo>
                  <a:lnTo>
                    <a:pt x="150" y="463"/>
                  </a:lnTo>
                  <a:lnTo>
                    <a:pt x="150" y="464"/>
                  </a:lnTo>
                  <a:lnTo>
                    <a:pt x="148" y="464"/>
                  </a:lnTo>
                  <a:lnTo>
                    <a:pt x="150" y="466"/>
                  </a:lnTo>
                  <a:lnTo>
                    <a:pt x="150" y="468"/>
                  </a:lnTo>
                  <a:lnTo>
                    <a:pt x="150" y="469"/>
                  </a:lnTo>
                  <a:lnTo>
                    <a:pt x="150" y="471"/>
                  </a:lnTo>
                  <a:lnTo>
                    <a:pt x="150" y="473"/>
                  </a:lnTo>
                  <a:lnTo>
                    <a:pt x="152" y="473"/>
                  </a:lnTo>
                  <a:lnTo>
                    <a:pt x="152" y="474"/>
                  </a:lnTo>
                  <a:lnTo>
                    <a:pt x="152" y="476"/>
                  </a:lnTo>
                  <a:lnTo>
                    <a:pt x="152" y="478"/>
                  </a:lnTo>
                  <a:lnTo>
                    <a:pt x="154" y="478"/>
                  </a:lnTo>
                  <a:lnTo>
                    <a:pt x="154" y="479"/>
                  </a:lnTo>
                  <a:lnTo>
                    <a:pt x="154" y="481"/>
                  </a:lnTo>
                  <a:lnTo>
                    <a:pt x="154" y="483"/>
                  </a:lnTo>
                  <a:lnTo>
                    <a:pt x="154" y="484"/>
                  </a:lnTo>
                  <a:lnTo>
                    <a:pt x="154" y="486"/>
                  </a:lnTo>
                  <a:lnTo>
                    <a:pt x="154" y="488"/>
                  </a:lnTo>
                  <a:lnTo>
                    <a:pt x="152" y="488"/>
                  </a:lnTo>
                  <a:lnTo>
                    <a:pt x="152" y="489"/>
                  </a:lnTo>
                  <a:lnTo>
                    <a:pt x="150" y="489"/>
                  </a:lnTo>
                  <a:lnTo>
                    <a:pt x="148" y="489"/>
                  </a:lnTo>
                  <a:lnTo>
                    <a:pt x="148" y="488"/>
                  </a:lnTo>
                  <a:lnTo>
                    <a:pt x="147" y="488"/>
                  </a:lnTo>
                  <a:lnTo>
                    <a:pt x="145" y="486"/>
                  </a:lnTo>
                  <a:lnTo>
                    <a:pt x="145" y="484"/>
                  </a:lnTo>
                  <a:lnTo>
                    <a:pt x="145" y="483"/>
                  </a:lnTo>
                  <a:lnTo>
                    <a:pt x="145" y="481"/>
                  </a:lnTo>
                  <a:lnTo>
                    <a:pt x="143" y="481"/>
                  </a:lnTo>
                  <a:lnTo>
                    <a:pt x="143" y="479"/>
                  </a:lnTo>
                  <a:lnTo>
                    <a:pt x="142" y="479"/>
                  </a:lnTo>
                  <a:lnTo>
                    <a:pt x="142" y="478"/>
                  </a:lnTo>
                  <a:lnTo>
                    <a:pt x="140" y="478"/>
                  </a:lnTo>
                  <a:lnTo>
                    <a:pt x="140" y="476"/>
                  </a:lnTo>
                  <a:lnTo>
                    <a:pt x="140" y="474"/>
                  </a:lnTo>
                  <a:lnTo>
                    <a:pt x="138" y="473"/>
                  </a:lnTo>
                  <a:lnTo>
                    <a:pt x="138" y="471"/>
                  </a:lnTo>
                  <a:lnTo>
                    <a:pt x="138" y="469"/>
                  </a:lnTo>
                  <a:lnTo>
                    <a:pt x="137" y="469"/>
                  </a:lnTo>
                  <a:lnTo>
                    <a:pt x="137" y="468"/>
                  </a:lnTo>
                  <a:lnTo>
                    <a:pt x="135" y="468"/>
                  </a:lnTo>
                  <a:lnTo>
                    <a:pt x="133" y="466"/>
                  </a:lnTo>
                  <a:lnTo>
                    <a:pt x="132" y="466"/>
                  </a:lnTo>
                  <a:lnTo>
                    <a:pt x="132" y="464"/>
                  </a:lnTo>
                  <a:lnTo>
                    <a:pt x="132" y="463"/>
                  </a:lnTo>
                  <a:lnTo>
                    <a:pt x="130" y="463"/>
                  </a:lnTo>
                  <a:lnTo>
                    <a:pt x="130" y="461"/>
                  </a:lnTo>
                  <a:lnTo>
                    <a:pt x="130" y="459"/>
                  </a:lnTo>
                  <a:lnTo>
                    <a:pt x="128" y="459"/>
                  </a:lnTo>
                  <a:lnTo>
                    <a:pt x="128" y="458"/>
                  </a:lnTo>
                  <a:lnTo>
                    <a:pt x="128" y="456"/>
                  </a:lnTo>
                  <a:lnTo>
                    <a:pt x="127" y="456"/>
                  </a:lnTo>
                  <a:lnTo>
                    <a:pt x="127" y="454"/>
                  </a:lnTo>
                  <a:lnTo>
                    <a:pt x="127" y="452"/>
                  </a:lnTo>
                  <a:lnTo>
                    <a:pt x="125" y="452"/>
                  </a:lnTo>
                  <a:lnTo>
                    <a:pt x="125" y="451"/>
                  </a:lnTo>
                  <a:lnTo>
                    <a:pt x="125" y="449"/>
                  </a:lnTo>
                  <a:lnTo>
                    <a:pt x="123" y="449"/>
                  </a:lnTo>
                  <a:lnTo>
                    <a:pt x="122" y="449"/>
                  </a:lnTo>
                  <a:lnTo>
                    <a:pt x="122" y="447"/>
                  </a:lnTo>
                  <a:lnTo>
                    <a:pt x="120" y="447"/>
                  </a:lnTo>
                  <a:lnTo>
                    <a:pt x="118" y="447"/>
                  </a:lnTo>
                  <a:lnTo>
                    <a:pt x="117" y="447"/>
                  </a:lnTo>
                  <a:lnTo>
                    <a:pt x="115" y="447"/>
                  </a:lnTo>
                  <a:lnTo>
                    <a:pt x="115" y="449"/>
                  </a:lnTo>
                  <a:lnTo>
                    <a:pt x="113" y="449"/>
                  </a:lnTo>
                  <a:lnTo>
                    <a:pt x="111" y="449"/>
                  </a:lnTo>
                  <a:lnTo>
                    <a:pt x="111" y="447"/>
                  </a:lnTo>
                  <a:lnTo>
                    <a:pt x="110" y="447"/>
                  </a:lnTo>
                  <a:lnTo>
                    <a:pt x="110" y="446"/>
                  </a:lnTo>
                  <a:lnTo>
                    <a:pt x="108" y="446"/>
                  </a:lnTo>
                  <a:lnTo>
                    <a:pt x="108" y="444"/>
                  </a:lnTo>
                  <a:lnTo>
                    <a:pt x="106" y="444"/>
                  </a:lnTo>
                  <a:lnTo>
                    <a:pt x="105" y="444"/>
                  </a:lnTo>
                  <a:lnTo>
                    <a:pt x="105" y="442"/>
                  </a:lnTo>
                  <a:lnTo>
                    <a:pt x="103" y="442"/>
                  </a:lnTo>
                  <a:lnTo>
                    <a:pt x="103" y="441"/>
                  </a:lnTo>
                  <a:lnTo>
                    <a:pt x="101" y="441"/>
                  </a:lnTo>
                  <a:lnTo>
                    <a:pt x="101" y="439"/>
                  </a:lnTo>
                  <a:lnTo>
                    <a:pt x="100" y="439"/>
                  </a:lnTo>
                  <a:lnTo>
                    <a:pt x="98" y="439"/>
                  </a:lnTo>
                  <a:lnTo>
                    <a:pt x="96" y="439"/>
                  </a:lnTo>
                  <a:lnTo>
                    <a:pt x="95" y="439"/>
                  </a:lnTo>
                  <a:lnTo>
                    <a:pt x="95" y="437"/>
                  </a:lnTo>
                  <a:lnTo>
                    <a:pt x="93" y="437"/>
                  </a:lnTo>
                  <a:lnTo>
                    <a:pt x="93" y="439"/>
                  </a:lnTo>
                  <a:lnTo>
                    <a:pt x="93" y="437"/>
                  </a:lnTo>
                  <a:lnTo>
                    <a:pt x="91" y="437"/>
                  </a:lnTo>
                  <a:lnTo>
                    <a:pt x="91" y="436"/>
                  </a:lnTo>
                  <a:lnTo>
                    <a:pt x="90" y="436"/>
                  </a:lnTo>
                  <a:lnTo>
                    <a:pt x="90" y="437"/>
                  </a:lnTo>
                  <a:lnTo>
                    <a:pt x="88" y="437"/>
                  </a:lnTo>
                  <a:lnTo>
                    <a:pt x="88" y="436"/>
                  </a:lnTo>
                  <a:lnTo>
                    <a:pt x="86" y="436"/>
                  </a:lnTo>
                  <a:lnTo>
                    <a:pt x="85" y="436"/>
                  </a:lnTo>
                  <a:lnTo>
                    <a:pt x="83" y="436"/>
                  </a:lnTo>
                  <a:lnTo>
                    <a:pt x="81" y="434"/>
                  </a:lnTo>
                  <a:lnTo>
                    <a:pt x="81" y="432"/>
                  </a:lnTo>
                  <a:lnTo>
                    <a:pt x="80" y="432"/>
                  </a:lnTo>
                  <a:lnTo>
                    <a:pt x="80" y="434"/>
                  </a:lnTo>
                  <a:lnTo>
                    <a:pt x="80" y="432"/>
                  </a:lnTo>
                  <a:lnTo>
                    <a:pt x="78" y="432"/>
                  </a:lnTo>
                  <a:lnTo>
                    <a:pt x="76" y="432"/>
                  </a:lnTo>
                  <a:lnTo>
                    <a:pt x="78" y="432"/>
                  </a:lnTo>
                  <a:lnTo>
                    <a:pt x="78" y="434"/>
                  </a:lnTo>
                  <a:lnTo>
                    <a:pt x="76" y="434"/>
                  </a:lnTo>
                  <a:lnTo>
                    <a:pt x="74" y="434"/>
                  </a:lnTo>
                  <a:lnTo>
                    <a:pt x="74" y="436"/>
                  </a:lnTo>
                  <a:lnTo>
                    <a:pt x="73" y="436"/>
                  </a:lnTo>
                  <a:lnTo>
                    <a:pt x="71" y="436"/>
                  </a:lnTo>
                  <a:lnTo>
                    <a:pt x="69" y="434"/>
                  </a:lnTo>
                  <a:lnTo>
                    <a:pt x="68" y="434"/>
                  </a:lnTo>
                  <a:lnTo>
                    <a:pt x="68" y="432"/>
                  </a:lnTo>
                  <a:lnTo>
                    <a:pt x="66" y="432"/>
                  </a:lnTo>
                  <a:lnTo>
                    <a:pt x="66" y="431"/>
                  </a:lnTo>
                  <a:lnTo>
                    <a:pt x="64" y="431"/>
                  </a:lnTo>
                  <a:lnTo>
                    <a:pt x="64" y="429"/>
                  </a:lnTo>
                  <a:lnTo>
                    <a:pt x="63" y="429"/>
                  </a:lnTo>
                  <a:lnTo>
                    <a:pt x="63" y="427"/>
                  </a:lnTo>
                  <a:lnTo>
                    <a:pt x="61" y="426"/>
                  </a:lnTo>
                  <a:lnTo>
                    <a:pt x="59" y="426"/>
                  </a:lnTo>
                  <a:lnTo>
                    <a:pt x="59" y="424"/>
                  </a:lnTo>
                  <a:lnTo>
                    <a:pt x="58" y="424"/>
                  </a:lnTo>
                  <a:lnTo>
                    <a:pt x="56" y="422"/>
                  </a:lnTo>
                  <a:lnTo>
                    <a:pt x="56" y="420"/>
                  </a:lnTo>
                  <a:lnTo>
                    <a:pt x="54" y="420"/>
                  </a:lnTo>
                  <a:lnTo>
                    <a:pt x="54" y="419"/>
                  </a:lnTo>
                  <a:lnTo>
                    <a:pt x="54" y="417"/>
                  </a:lnTo>
                  <a:lnTo>
                    <a:pt x="54" y="415"/>
                  </a:lnTo>
                  <a:lnTo>
                    <a:pt x="53" y="415"/>
                  </a:lnTo>
                  <a:lnTo>
                    <a:pt x="53" y="414"/>
                  </a:lnTo>
                  <a:lnTo>
                    <a:pt x="51" y="414"/>
                  </a:lnTo>
                  <a:lnTo>
                    <a:pt x="51" y="412"/>
                  </a:lnTo>
                  <a:lnTo>
                    <a:pt x="51" y="410"/>
                  </a:lnTo>
                  <a:lnTo>
                    <a:pt x="51" y="409"/>
                  </a:lnTo>
                  <a:lnTo>
                    <a:pt x="51" y="407"/>
                  </a:lnTo>
                  <a:lnTo>
                    <a:pt x="51" y="405"/>
                  </a:lnTo>
                  <a:lnTo>
                    <a:pt x="49" y="405"/>
                  </a:lnTo>
                  <a:lnTo>
                    <a:pt x="49" y="404"/>
                  </a:lnTo>
                  <a:lnTo>
                    <a:pt x="48" y="404"/>
                  </a:lnTo>
                  <a:lnTo>
                    <a:pt x="48" y="402"/>
                  </a:lnTo>
                  <a:lnTo>
                    <a:pt x="48" y="404"/>
                  </a:lnTo>
                  <a:lnTo>
                    <a:pt x="46" y="402"/>
                  </a:lnTo>
                  <a:lnTo>
                    <a:pt x="46" y="400"/>
                  </a:lnTo>
                  <a:lnTo>
                    <a:pt x="44" y="400"/>
                  </a:lnTo>
                  <a:lnTo>
                    <a:pt x="44" y="399"/>
                  </a:lnTo>
                  <a:lnTo>
                    <a:pt x="43" y="399"/>
                  </a:lnTo>
                  <a:lnTo>
                    <a:pt x="43" y="397"/>
                  </a:lnTo>
                  <a:lnTo>
                    <a:pt x="41" y="397"/>
                  </a:lnTo>
                  <a:lnTo>
                    <a:pt x="39" y="397"/>
                  </a:lnTo>
                  <a:lnTo>
                    <a:pt x="37" y="395"/>
                  </a:lnTo>
                  <a:lnTo>
                    <a:pt x="37" y="394"/>
                  </a:lnTo>
                  <a:lnTo>
                    <a:pt x="36" y="394"/>
                  </a:lnTo>
                  <a:lnTo>
                    <a:pt x="36" y="392"/>
                  </a:lnTo>
                  <a:lnTo>
                    <a:pt x="34" y="390"/>
                  </a:lnTo>
                  <a:lnTo>
                    <a:pt x="34" y="389"/>
                  </a:lnTo>
                  <a:lnTo>
                    <a:pt x="32" y="390"/>
                  </a:lnTo>
                  <a:lnTo>
                    <a:pt x="32" y="389"/>
                  </a:lnTo>
                  <a:lnTo>
                    <a:pt x="31" y="389"/>
                  </a:lnTo>
                  <a:lnTo>
                    <a:pt x="29" y="389"/>
                  </a:lnTo>
                  <a:lnTo>
                    <a:pt x="29" y="387"/>
                  </a:lnTo>
                  <a:lnTo>
                    <a:pt x="29" y="385"/>
                  </a:lnTo>
                  <a:lnTo>
                    <a:pt x="27" y="383"/>
                  </a:lnTo>
                  <a:lnTo>
                    <a:pt x="27" y="385"/>
                  </a:lnTo>
                  <a:lnTo>
                    <a:pt x="27" y="383"/>
                  </a:lnTo>
                  <a:lnTo>
                    <a:pt x="26" y="383"/>
                  </a:lnTo>
                  <a:lnTo>
                    <a:pt x="26" y="382"/>
                  </a:lnTo>
                  <a:lnTo>
                    <a:pt x="24" y="382"/>
                  </a:lnTo>
                  <a:lnTo>
                    <a:pt x="24" y="380"/>
                  </a:lnTo>
                  <a:lnTo>
                    <a:pt x="24" y="378"/>
                  </a:lnTo>
                  <a:lnTo>
                    <a:pt x="24" y="377"/>
                  </a:lnTo>
                  <a:lnTo>
                    <a:pt x="22" y="377"/>
                  </a:lnTo>
                  <a:lnTo>
                    <a:pt x="22" y="375"/>
                  </a:lnTo>
                  <a:lnTo>
                    <a:pt x="24" y="375"/>
                  </a:lnTo>
                  <a:lnTo>
                    <a:pt x="24" y="373"/>
                  </a:lnTo>
                  <a:lnTo>
                    <a:pt x="26" y="372"/>
                  </a:lnTo>
                  <a:lnTo>
                    <a:pt x="24" y="372"/>
                  </a:lnTo>
                  <a:lnTo>
                    <a:pt x="24" y="370"/>
                  </a:lnTo>
                  <a:lnTo>
                    <a:pt x="24" y="368"/>
                  </a:lnTo>
                  <a:lnTo>
                    <a:pt x="22" y="368"/>
                  </a:lnTo>
                  <a:lnTo>
                    <a:pt x="22" y="367"/>
                  </a:lnTo>
                  <a:lnTo>
                    <a:pt x="22" y="365"/>
                  </a:lnTo>
                  <a:lnTo>
                    <a:pt x="22" y="363"/>
                  </a:lnTo>
                  <a:lnTo>
                    <a:pt x="21" y="363"/>
                  </a:lnTo>
                  <a:lnTo>
                    <a:pt x="21" y="362"/>
                  </a:lnTo>
                  <a:lnTo>
                    <a:pt x="21" y="360"/>
                  </a:lnTo>
                  <a:lnTo>
                    <a:pt x="19" y="360"/>
                  </a:lnTo>
                  <a:lnTo>
                    <a:pt x="19" y="358"/>
                  </a:lnTo>
                  <a:lnTo>
                    <a:pt x="19" y="357"/>
                  </a:lnTo>
                  <a:lnTo>
                    <a:pt x="17" y="357"/>
                  </a:lnTo>
                  <a:lnTo>
                    <a:pt x="16" y="357"/>
                  </a:lnTo>
                  <a:lnTo>
                    <a:pt x="14" y="358"/>
                  </a:lnTo>
                  <a:lnTo>
                    <a:pt x="12" y="358"/>
                  </a:lnTo>
                  <a:lnTo>
                    <a:pt x="0" y="355"/>
                  </a:lnTo>
                  <a:lnTo>
                    <a:pt x="0" y="345"/>
                  </a:lnTo>
                  <a:lnTo>
                    <a:pt x="0" y="343"/>
                  </a:lnTo>
                  <a:lnTo>
                    <a:pt x="0" y="341"/>
                  </a:lnTo>
                  <a:lnTo>
                    <a:pt x="0" y="328"/>
                  </a:lnTo>
                  <a:lnTo>
                    <a:pt x="0" y="323"/>
                  </a:lnTo>
                  <a:lnTo>
                    <a:pt x="0" y="316"/>
                  </a:lnTo>
                  <a:lnTo>
                    <a:pt x="0" y="314"/>
                  </a:lnTo>
                  <a:lnTo>
                    <a:pt x="0" y="311"/>
                  </a:lnTo>
                  <a:lnTo>
                    <a:pt x="0" y="301"/>
                  </a:lnTo>
                  <a:lnTo>
                    <a:pt x="0" y="299"/>
                  </a:lnTo>
                  <a:lnTo>
                    <a:pt x="0" y="296"/>
                  </a:lnTo>
                  <a:lnTo>
                    <a:pt x="2" y="294"/>
                  </a:lnTo>
                  <a:lnTo>
                    <a:pt x="2" y="283"/>
                  </a:lnTo>
                  <a:lnTo>
                    <a:pt x="6" y="279"/>
                  </a:lnTo>
                  <a:lnTo>
                    <a:pt x="6" y="277"/>
                  </a:lnTo>
                  <a:lnTo>
                    <a:pt x="7" y="276"/>
                  </a:lnTo>
                  <a:lnTo>
                    <a:pt x="7" y="274"/>
                  </a:lnTo>
                  <a:lnTo>
                    <a:pt x="7" y="271"/>
                  </a:lnTo>
                  <a:lnTo>
                    <a:pt x="9" y="271"/>
                  </a:lnTo>
                  <a:lnTo>
                    <a:pt x="9" y="267"/>
                  </a:lnTo>
                  <a:lnTo>
                    <a:pt x="9" y="266"/>
                  </a:lnTo>
                  <a:lnTo>
                    <a:pt x="11" y="264"/>
                  </a:lnTo>
                  <a:lnTo>
                    <a:pt x="11" y="261"/>
                  </a:lnTo>
                  <a:lnTo>
                    <a:pt x="12" y="261"/>
                  </a:lnTo>
                  <a:lnTo>
                    <a:pt x="12" y="259"/>
                  </a:lnTo>
                  <a:lnTo>
                    <a:pt x="12" y="256"/>
                  </a:lnTo>
                  <a:lnTo>
                    <a:pt x="14" y="254"/>
                  </a:lnTo>
                  <a:lnTo>
                    <a:pt x="14" y="251"/>
                  </a:lnTo>
                  <a:lnTo>
                    <a:pt x="14" y="245"/>
                  </a:lnTo>
                  <a:lnTo>
                    <a:pt x="14" y="239"/>
                  </a:lnTo>
                  <a:lnTo>
                    <a:pt x="16" y="239"/>
                  </a:lnTo>
                  <a:lnTo>
                    <a:pt x="16" y="232"/>
                  </a:lnTo>
                  <a:lnTo>
                    <a:pt x="14" y="232"/>
                  </a:lnTo>
                  <a:lnTo>
                    <a:pt x="14" y="225"/>
                  </a:lnTo>
                  <a:lnTo>
                    <a:pt x="16" y="225"/>
                  </a:lnTo>
                  <a:lnTo>
                    <a:pt x="16" y="224"/>
                  </a:lnTo>
                  <a:lnTo>
                    <a:pt x="14" y="224"/>
                  </a:lnTo>
                  <a:lnTo>
                    <a:pt x="14" y="222"/>
                  </a:lnTo>
                  <a:lnTo>
                    <a:pt x="16" y="222"/>
                  </a:lnTo>
                  <a:lnTo>
                    <a:pt x="16" y="220"/>
                  </a:lnTo>
                  <a:lnTo>
                    <a:pt x="14" y="219"/>
                  </a:lnTo>
                  <a:lnTo>
                    <a:pt x="16" y="217"/>
                  </a:lnTo>
                  <a:lnTo>
                    <a:pt x="16" y="215"/>
                  </a:lnTo>
                  <a:lnTo>
                    <a:pt x="14" y="215"/>
                  </a:lnTo>
                  <a:lnTo>
                    <a:pt x="14" y="214"/>
                  </a:lnTo>
                  <a:lnTo>
                    <a:pt x="14" y="207"/>
                  </a:lnTo>
                  <a:lnTo>
                    <a:pt x="14" y="202"/>
                  </a:lnTo>
                  <a:lnTo>
                    <a:pt x="14" y="200"/>
                  </a:lnTo>
                  <a:lnTo>
                    <a:pt x="14" y="195"/>
                  </a:lnTo>
                  <a:lnTo>
                    <a:pt x="14" y="193"/>
                  </a:lnTo>
                  <a:lnTo>
                    <a:pt x="16" y="190"/>
                  </a:lnTo>
                  <a:lnTo>
                    <a:pt x="19" y="190"/>
                  </a:lnTo>
                  <a:lnTo>
                    <a:pt x="21" y="190"/>
                  </a:lnTo>
                  <a:lnTo>
                    <a:pt x="21" y="188"/>
                  </a:lnTo>
                  <a:lnTo>
                    <a:pt x="22" y="188"/>
                  </a:lnTo>
                  <a:lnTo>
                    <a:pt x="22" y="183"/>
                  </a:lnTo>
                  <a:lnTo>
                    <a:pt x="24" y="182"/>
                  </a:lnTo>
                  <a:lnTo>
                    <a:pt x="24" y="180"/>
                  </a:lnTo>
                  <a:lnTo>
                    <a:pt x="24" y="178"/>
                  </a:lnTo>
                  <a:lnTo>
                    <a:pt x="26" y="176"/>
                  </a:lnTo>
                  <a:lnTo>
                    <a:pt x="26" y="175"/>
                  </a:lnTo>
                  <a:lnTo>
                    <a:pt x="26" y="173"/>
                  </a:lnTo>
                  <a:lnTo>
                    <a:pt x="26" y="171"/>
                  </a:lnTo>
                  <a:lnTo>
                    <a:pt x="26" y="170"/>
                  </a:lnTo>
                  <a:lnTo>
                    <a:pt x="26" y="168"/>
                  </a:lnTo>
                  <a:lnTo>
                    <a:pt x="27" y="168"/>
                  </a:lnTo>
                  <a:lnTo>
                    <a:pt x="27" y="165"/>
                  </a:lnTo>
                  <a:lnTo>
                    <a:pt x="27" y="163"/>
                  </a:lnTo>
                  <a:lnTo>
                    <a:pt x="27" y="156"/>
                  </a:lnTo>
                  <a:lnTo>
                    <a:pt x="27" y="155"/>
                  </a:lnTo>
                  <a:lnTo>
                    <a:pt x="27" y="151"/>
                  </a:lnTo>
                  <a:lnTo>
                    <a:pt x="27" y="146"/>
                  </a:lnTo>
                  <a:lnTo>
                    <a:pt x="26" y="146"/>
                  </a:lnTo>
                  <a:lnTo>
                    <a:pt x="26" y="141"/>
                  </a:lnTo>
                  <a:lnTo>
                    <a:pt x="26" y="139"/>
                  </a:lnTo>
                  <a:lnTo>
                    <a:pt x="26" y="136"/>
                  </a:lnTo>
                  <a:lnTo>
                    <a:pt x="26" y="133"/>
                  </a:lnTo>
                  <a:lnTo>
                    <a:pt x="24" y="129"/>
                  </a:lnTo>
                  <a:lnTo>
                    <a:pt x="24" y="124"/>
                  </a:lnTo>
                  <a:lnTo>
                    <a:pt x="22" y="124"/>
                  </a:lnTo>
                  <a:lnTo>
                    <a:pt x="22" y="123"/>
                  </a:lnTo>
                  <a:lnTo>
                    <a:pt x="22" y="121"/>
                  </a:lnTo>
                  <a:lnTo>
                    <a:pt x="22" y="118"/>
                  </a:lnTo>
                  <a:lnTo>
                    <a:pt x="21" y="114"/>
                  </a:lnTo>
                  <a:lnTo>
                    <a:pt x="21" y="113"/>
                  </a:lnTo>
                  <a:lnTo>
                    <a:pt x="21" y="111"/>
                  </a:lnTo>
                  <a:lnTo>
                    <a:pt x="21" y="109"/>
                  </a:lnTo>
                  <a:lnTo>
                    <a:pt x="19" y="107"/>
                  </a:lnTo>
                  <a:lnTo>
                    <a:pt x="19" y="106"/>
                  </a:lnTo>
                  <a:lnTo>
                    <a:pt x="19" y="104"/>
                  </a:lnTo>
                  <a:lnTo>
                    <a:pt x="19" y="102"/>
                  </a:lnTo>
                  <a:lnTo>
                    <a:pt x="17" y="102"/>
                  </a:lnTo>
                  <a:lnTo>
                    <a:pt x="17" y="101"/>
                  </a:lnTo>
                  <a:lnTo>
                    <a:pt x="17" y="99"/>
                  </a:lnTo>
                  <a:lnTo>
                    <a:pt x="17" y="97"/>
                  </a:lnTo>
                  <a:lnTo>
                    <a:pt x="17" y="94"/>
                  </a:lnTo>
                  <a:lnTo>
                    <a:pt x="17" y="91"/>
                  </a:lnTo>
                  <a:lnTo>
                    <a:pt x="17" y="87"/>
                  </a:lnTo>
                  <a:lnTo>
                    <a:pt x="14" y="84"/>
                  </a:lnTo>
                  <a:lnTo>
                    <a:pt x="14" y="82"/>
                  </a:lnTo>
                  <a:lnTo>
                    <a:pt x="14" y="79"/>
                  </a:lnTo>
                  <a:lnTo>
                    <a:pt x="14" y="76"/>
                  </a:lnTo>
                  <a:lnTo>
                    <a:pt x="12" y="76"/>
                  </a:lnTo>
                  <a:lnTo>
                    <a:pt x="12" y="70"/>
                  </a:lnTo>
                  <a:lnTo>
                    <a:pt x="12" y="69"/>
                  </a:lnTo>
                  <a:lnTo>
                    <a:pt x="11" y="69"/>
                  </a:lnTo>
                  <a:lnTo>
                    <a:pt x="11" y="67"/>
                  </a:lnTo>
                  <a:lnTo>
                    <a:pt x="11" y="65"/>
                  </a:lnTo>
                  <a:lnTo>
                    <a:pt x="11" y="64"/>
                  </a:lnTo>
                  <a:lnTo>
                    <a:pt x="11" y="55"/>
                  </a:lnTo>
                  <a:lnTo>
                    <a:pt x="9" y="55"/>
                  </a:lnTo>
                  <a:lnTo>
                    <a:pt x="9" y="54"/>
                  </a:lnTo>
                  <a:lnTo>
                    <a:pt x="9" y="52"/>
                  </a:lnTo>
                  <a:lnTo>
                    <a:pt x="9" y="49"/>
                  </a:lnTo>
                  <a:lnTo>
                    <a:pt x="9" y="47"/>
                  </a:lnTo>
                  <a:lnTo>
                    <a:pt x="9" y="42"/>
                  </a:lnTo>
                  <a:lnTo>
                    <a:pt x="9" y="38"/>
                  </a:lnTo>
                  <a:lnTo>
                    <a:pt x="9" y="37"/>
                  </a:lnTo>
                  <a:lnTo>
                    <a:pt x="9" y="33"/>
                  </a:lnTo>
                  <a:lnTo>
                    <a:pt x="9" y="32"/>
                  </a:lnTo>
                  <a:lnTo>
                    <a:pt x="9" y="30"/>
                  </a:lnTo>
                  <a:lnTo>
                    <a:pt x="7" y="27"/>
                  </a:lnTo>
                  <a:lnTo>
                    <a:pt x="7" y="22"/>
                  </a:lnTo>
                  <a:lnTo>
                    <a:pt x="6" y="20"/>
                  </a:lnTo>
                  <a:lnTo>
                    <a:pt x="6" y="18"/>
                  </a:lnTo>
                  <a:lnTo>
                    <a:pt x="6" y="13"/>
                  </a:lnTo>
                  <a:lnTo>
                    <a:pt x="6" y="12"/>
                  </a:lnTo>
                  <a:lnTo>
                    <a:pt x="6" y="10"/>
                  </a:lnTo>
                  <a:lnTo>
                    <a:pt x="4" y="10"/>
                  </a:lnTo>
                  <a:lnTo>
                    <a:pt x="4" y="8"/>
                  </a:lnTo>
                  <a:lnTo>
                    <a:pt x="4" y="7"/>
                  </a:lnTo>
                  <a:lnTo>
                    <a:pt x="4" y="3"/>
                  </a:lnTo>
                  <a:lnTo>
                    <a:pt x="2" y="3"/>
                  </a:lnTo>
                  <a:lnTo>
                    <a:pt x="2" y="1"/>
                  </a:lnTo>
                  <a:lnTo>
                    <a:pt x="2" y="0"/>
                  </a:lnTo>
                  <a:lnTo>
                    <a:pt x="4" y="0"/>
                  </a:lnTo>
                  <a:lnTo>
                    <a:pt x="4"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8" name="Freeform 130">
              <a:extLst>
                <a:ext uri="{FF2B5EF4-FFF2-40B4-BE49-F238E27FC236}">
                  <a16:creationId xmlns:a16="http://schemas.microsoft.com/office/drawing/2014/main" id="{12EFC8B8-7844-20D8-A57F-A27C9796E86D}"/>
                </a:ext>
              </a:extLst>
            </p:cNvPr>
            <p:cNvSpPr>
              <a:spLocks/>
            </p:cNvSpPr>
            <p:nvPr/>
          </p:nvSpPr>
          <p:spPr bwMode="auto">
            <a:xfrm>
              <a:off x="1717" y="1808"/>
              <a:ext cx="385" cy="259"/>
            </a:xfrm>
            <a:custGeom>
              <a:avLst/>
              <a:gdLst>
                <a:gd name="T0" fmla="*/ 7 w 385"/>
                <a:gd name="T1" fmla="*/ 84 h 259"/>
                <a:gd name="T2" fmla="*/ 19 w 385"/>
                <a:gd name="T3" fmla="*/ 72 h 259"/>
                <a:gd name="T4" fmla="*/ 37 w 385"/>
                <a:gd name="T5" fmla="*/ 86 h 259"/>
                <a:gd name="T6" fmla="*/ 42 w 385"/>
                <a:gd name="T7" fmla="*/ 106 h 259"/>
                <a:gd name="T8" fmla="*/ 47 w 385"/>
                <a:gd name="T9" fmla="*/ 128 h 259"/>
                <a:gd name="T10" fmla="*/ 42 w 385"/>
                <a:gd name="T11" fmla="*/ 150 h 259"/>
                <a:gd name="T12" fmla="*/ 37 w 385"/>
                <a:gd name="T13" fmla="*/ 151 h 259"/>
                <a:gd name="T14" fmla="*/ 34 w 385"/>
                <a:gd name="T15" fmla="*/ 165 h 259"/>
                <a:gd name="T16" fmla="*/ 41 w 385"/>
                <a:gd name="T17" fmla="*/ 155 h 259"/>
                <a:gd name="T18" fmla="*/ 57 w 385"/>
                <a:gd name="T19" fmla="*/ 161 h 259"/>
                <a:gd name="T20" fmla="*/ 74 w 385"/>
                <a:gd name="T21" fmla="*/ 156 h 259"/>
                <a:gd name="T22" fmla="*/ 76 w 385"/>
                <a:gd name="T23" fmla="*/ 168 h 259"/>
                <a:gd name="T24" fmla="*/ 84 w 385"/>
                <a:gd name="T25" fmla="*/ 177 h 259"/>
                <a:gd name="T26" fmla="*/ 101 w 385"/>
                <a:gd name="T27" fmla="*/ 195 h 259"/>
                <a:gd name="T28" fmla="*/ 83 w 385"/>
                <a:gd name="T29" fmla="*/ 212 h 259"/>
                <a:gd name="T30" fmla="*/ 101 w 385"/>
                <a:gd name="T31" fmla="*/ 210 h 259"/>
                <a:gd name="T32" fmla="*/ 111 w 385"/>
                <a:gd name="T33" fmla="*/ 234 h 259"/>
                <a:gd name="T34" fmla="*/ 116 w 385"/>
                <a:gd name="T35" fmla="*/ 219 h 259"/>
                <a:gd name="T36" fmla="*/ 111 w 385"/>
                <a:gd name="T37" fmla="*/ 195 h 259"/>
                <a:gd name="T38" fmla="*/ 115 w 385"/>
                <a:gd name="T39" fmla="*/ 171 h 259"/>
                <a:gd name="T40" fmla="*/ 152 w 385"/>
                <a:gd name="T41" fmla="*/ 178 h 259"/>
                <a:gd name="T42" fmla="*/ 158 w 385"/>
                <a:gd name="T43" fmla="*/ 203 h 259"/>
                <a:gd name="T44" fmla="*/ 168 w 385"/>
                <a:gd name="T45" fmla="*/ 232 h 259"/>
                <a:gd name="T46" fmla="*/ 173 w 385"/>
                <a:gd name="T47" fmla="*/ 239 h 259"/>
                <a:gd name="T48" fmla="*/ 163 w 385"/>
                <a:gd name="T49" fmla="*/ 200 h 259"/>
                <a:gd name="T50" fmla="*/ 182 w 385"/>
                <a:gd name="T51" fmla="*/ 180 h 259"/>
                <a:gd name="T52" fmla="*/ 197 w 385"/>
                <a:gd name="T53" fmla="*/ 190 h 259"/>
                <a:gd name="T54" fmla="*/ 215 w 385"/>
                <a:gd name="T55" fmla="*/ 207 h 259"/>
                <a:gd name="T56" fmla="*/ 224 w 385"/>
                <a:gd name="T57" fmla="*/ 192 h 259"/>
                <a:gd name="T58" fmla="*/ 249 w 385"/>
                <a:gd name="T59" fmla="*/ 205 h 259"/>
                <a:gd name="T60" fmla="*/ 266 w 385"/>
                <a:gd name="T61" fmla="*/ 232 h 259"/>
                <a:gd name="T62" fmla="*/ 293 w 385"/>
                <a:gd name="T63" fmla="*/ 259 h 259"/>
                <a:gd name="T64" fmla="*/ 289 w 385"/>
                <a:gd name="T65" fmla="*/ 251 h 259"/>
                <a:gd name="T66" fmla="*/ 264 w 385"/>
                <a:gd name="T67" fmla="*/ 214 h 259"/>
                <a:gd name="T68" fmla="*/ 274 w 385"/>
                <a:gd name="T69" fmla="*/ 188 h 259"/>
                <a:gd name="T70" fmla="*/ 286 w 385"/>
                <a:gd name="T71" fmla="*/ 205 h 259"/>
                <a:gd name="T72" fmla="*/ 296 w 385"/>
                <a:gd name="T73" fmla="*/ 193 h 259"/>
                <a:gd name="T74" fmla="*/ 325 w 385"/>
                <a:gd name="T75" fmla="*/ 173 h 259"/>
                <a:gd name="T76" fmla="*/ 369 w 385"/>
                <a:gd name="T77" fmla="*/ 170 h 259"/>
                <a:gd name="T78" fmla="*/ 370 w 385"/>
                <a:gd name="T79" fmla="*/ 158 h 259"/>
                <a:gd name="T80" fmla="*/ 335 w 385"/>
                <a:gd name="T81" fmla="*/ 158 h 259"/>
                <a:gd name="T82" fmla="*/ 284 w 385"/>
                <a:gd name="T83" fmla="*/ 166 h 259"/>
                <a:gd name="T84" fmla="*/ 288 w 385"/>
                <a:gd name="T85" fmla="*/ 143 h 259"/>
                <a:gd name="T86" fmla="*/ 273 w 385"/>
                <a:gd name="T87" fmla="*/ 166 h 259"/>
                <a:gd name="T88" fmla="*/ 241 w 385"/>
                <a:gd name="T89" fmla="*/ 153 h 259"/>
                <a:gd name="T90" fmla="*/ 239 w 385"/>
                <a:gd name="T91" fmla="*/ 116 h 259"/>
                <a:gd name="T92" fmla="*/ 221 w 385"/>
                <a:gd name="T93" fmla="*/ 143 h 259"/>
                <a:gd name="T94" fmla="*/ 194 w 385"/>
                <a:gd name="T95" fmla="*/ 133 h 259"/>
                <a:gd name="T96" fmla="*/ 167 w 385"/>
                <a:gd name="T97" fmla="*/ 118 h 259"/>
                <a:gd name="T98" fmla="*/ 152 w 385"/>
                <a:gd name="T99" fmla="*/ 92 h 259"/>
                <a:gd name="T100" fmla="*/ 158 w 385"/>
                <a:gd name="T101" fmla="*/ 67 h 259"/>
                <a:gd name="T102" fmla="*/ 143 w 385"/>
                <a:gd name="T103" fmla="*/ 96 h 259"/>
                <a:gd name="T104" fmla="*/ 121 w 385"/>
                <a:gd name="T105" fmla="*/ 96 h 259"/>
                <a:gd name="T106" fmla="*/ 99 w 385"/>
                <a:gd name="T107" fmla="*/ 79 h 259"/>
                <a:gd name="T108" fmla="*/ 103 w 385"/>
                <a:gd name="T109" fmla="*/ 62 h 259"/>
                <a:gd name="T110" fmla="*/ 111 w 385"/>
                <a:gd name="T111" fmla="*/ 60 h 259"/>
                <a:gd name="T112" fmla="*/ 113 w 385"/>
                <a:gd name="T113" fmla="*/ 47 h 259"/>
                <a:gd name="T114" fmla="*/ 116 w 385"/>
                <a:gd name="T115" fmla="*/ 32 h 259"/>
                <a:gd name="T116" fmla="*/ 126 w 385"/>
                <a:gd name="T117" fmla="*/ 17 h 259"/>
                <a:gd name="T118" fmla="*/ 111 w 385"/>
                <a:gd name="T119" fmla="*/ 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 h="259">
                  <a:moveTo>
                    <a:pt x="2" y="102"/>
                  </a:moveTo>
                  <a:lnTo>
                    <a:pt x="4" y="104"/>
                  </a:lnTo>
                  <a:lnTo>
                    <a:pt x="4" y="106"/>
                  </a:lnTo>
                  <a:lnTo>
                    <a:pt x="4" y="104"/>
                  </a:lnTo>
                  <a:lnTo>
                    <a:pt x="2" y="101"/>
                  </a:lnTo>
                  <a:lnTo>
                    <a:pt x="2" y="99"/>
                  </a:lnTo>
                  <a:lnTo>
                    <a:pt x="0" y="99"/>
                  </a:lnTo>
                  <a:lnTo>
                    <a:pt x="0" y="92"/>
                  </a:lnTo>
                  <a:lnTo>
                    <a:pt x="0" y="91"/>
                  </a:lnTo>
                  <a:lnTo>
                    <a:pt x="2" y="92"/>
                  </a:lnTo>
                  <a:lnTo>
                    <a:pt x="4" y="91"/>
                  </a:lnTo>
                  <a:lnTo>
                    <a:pt x="4" y="89"/>
                  </a:lnTo>
                  <a:lnTo>
                    <a:pt x="5" y="89"/>
                  </a:lnTo>
                  <a:lnTo>
                    <a:pt x="5" y="84"/>
                  </a:lnTo>
                  <a:lnTo>
                    <a:pt x="5" y="86"/>
                  </a:lnTo>
                  <a:lnTo>
                    <a:pt x="7" y="86"/>
                  </a:lnTo>
                  <a:lnTo>
                    <a:pt x="7" y="84"/>
                  </a:lnTo>
                  <a:lnTo>
                    <a:pt x="5" y="84"/>
                  </a:lnTo>
                  <a:lnTo>
                    <a:pt x="4" y="84"/>
                  </a:lnTo>
                  <a:lnTo>
                    <a:pt x="4" y="82"/>
                  </a:lnTo>
                  <a:lnTo>
                    <a:pt x="5" y="82"/>
                  </a:lnTo>
                  <a:lnTo>
                    <a:pt x="7" y="82"/>
                  </a:lnTo>
                  <a:lnTo>
                    <a:pt x="7" y="79"/>
                  </a:lnTo>
                  <a:lnTo>
                    <a:pt x="9" y="79"/>
                  </a:lnTo>
                  <a:lnTo>
                    <a:pt x="10" y="79"/>
                  </a:lnTo>
                  <a:lnTo>
                    <a:pt x="9" y="81"/>
                  </a:lnTo>
                  <a:lnTo>
                    <a:pt x="10" y="81"/>
                  </a:lnTo>
                  <a:lnTo>
                    <a:pt x="12" y="81"/>
                  </a:lnTo>
                  <a:lnTo>
                    <a:pt x="10" y="81"/>
                  </a:lnTo>
                  <a:lnTo>
                    <a:pt x="10" y="79"/>
                  </a:lnTo>
                  <a:lnTo>
                    <a:pt x="12" y="79"/>
                  </a:lnTo>
                  <a:lnTo>
                    <a:pt x="15" y="77"/>
                  </a:lnTo>
                  <a:lnTo>
                    <a:pt x="19" y="74"/>
                  </a:lnTo>
                  <a:lnTo>
                    <a:pt x="19" y="72"/>
                  </a:lnTo>
                  <a:lnTo>
                    <a:pt x="22" y="69"/>
                  </a:lnTo>
                  <a:lnTo>
                    <a:pt x="25" y="65"/>
                  </a:lnTo>
                  <a:lnTo>
                    <a:pt x="27" y="64"/>
                  </a:lnTo>
                  <a:lnTo>
                    <a:pt x="29" y="64"/>
                  </a:lnTo>
                  <a:lnTo>
                    <a:pt x="29" y="65"/>
                  </a:lnTo>
                  <a:lnTo>
                    <a:pt x="29" y="67"/>
                  </a:lnTo>
                  <a:lnTo>
                    <a:pt x="30" y="70"/>
                  </a:lnTo>
                  <a:lnTo>
                    <a:pt x="32" y="72"/>
                  </a:lnTo>
                  <a:lnTo>
                    <a:pt x="32" y="74"/>
                  </a:lnTo>
                  <a:lnTo>
                    <a:pt x="34" y="74"/>
                  </a:lnTo>
                  <a:lnTo>
                    <a:pt x="32" y="76"/>
                  </a:lnTo>
                  <a:lnTo>
                    <a:pt x="34" y="77"/>
                  </a:lnTo>
                  <a:lnTo>
                    <a:pt x="37" y="81"/>
                  </a:lnTo>
                  <a:lnTo>
                    <a:pt x="37" y="84"/>
                  </a:lnTo>
                  <a:lnTo>
                    <a:pt x="41" y="87"/>
                  </a:lnTo>
                  <a:lnTo>
                    <a:pt x="41" y="89"/>
                  </a:lnTo>
                  <a:lnTo>
                    <a:pt x="37" y="86"/>
                  </a:lnTo>
                  <a:lnTo>
                    <a:pt x="35" y="86"/>
                  </a:lnTo>
                  <a:lnTo>
                    <a:pt x="39" y="89"/>
                  </a:lnTo>
                  <a:lnTo>
                    <a:pt x="39" y="91"/>
                  </a:lnTo>
                  <a:lnTo>
                    <a:pt x="42" y="94"/>
                  </a:lnTo>
                  <a:lnTo>
                    <a:pt x="42" y="96"/>
                  </a:lnTo>
                  <a:lnTo>
                    <a:pt x="41" y="97"/>
                  </a:lnTo>
                  <a:lnTo>
                    <a:pt x="39" y="99"/>
                  </a:lnTo>
                  <a:lnTo>
                    <a:pt x="37" y="101"/>
                  </a:lnTo>
                  <a:lnTo>
                    <a:pt x="35" y="101"/>
                  </a:lnTo>
                  <a:lnTo>
                    <a:pt x="35" y="99"/>
                  </a:lnTo>
                  <a:lnTo>
                    <a:pt x="35" y="101"/>
                  </a:lnTo>
                  <a:lnTo>
                    <a:pt x="35" y="102"/>
                  </a:lnTo>
                  <a:lnTo>
                    <a:pt x="37" y="101"/>
                  </a:lnTo>
                  <a:lnTo>
                    <a:pt x="39" y="101"/>
                  </a:lnTo>
                  <a:lnTo>
                    <a:pt x="39" y="102"/>
                  </a:lnTo>
                  <a:lnTo>
                    <a:pt x="41" y="106"/>
                  </a:lnTo>
                  <a:lnTo>
                    <a:pt x="42" y="106"/>
                  </a:lnTo>
                  <a:lnTo>
                    <a:pt x="42" y="108"/>
                  </a:lnTo>
                  <a:lnTo>
                    <a:pt x="42" y="109"/>
                  </a:lnTo>
                  <a:lnTo>
                    <a:pt x="42" y="111"/>
                  </a:lnTo>
                  <a:lnTo>
                    <a:pt x="42" y="113"/>
                  </a:lnTo>
                  <a:lnTo>
                    <a:pt x="44" y="113"/>
                  </a:lnTo>
                  <a:lnTo>
                    <a:pt x="44" y="114"/>
                  </a:lnTo>
                  <a:lnTo>
                    <a:pt x="42" y="116"/>
                  </a:lnTo>
                  <a:lnTo>
                    <a:pt x="42" y="118"/>
                  </a:lnTo>
                  <a:lnTo>
                    <a:pt x="42" y="119"/>
                  </a:lnTo>
                  <a:lnTo>
                    <a:pt x="44" y="121"/>
                  </a:lnTo>
                  <a:lnTo>
                    <a:pt x="44" y="123"/>
                  </a:lnTo>
                  <a:lnTo>
                    <a:pt x="44" y="124"/>
                  </a:lnTo>
                  <a:lnTo>
                    <a:pt x="42" y="126"/>
                  </a:lnTo>
                  <a:lnTo>
                    <a:pt x="42" y="128"/>
                  </a:lnTo>
                  <a:lnTo>
                    <a:pt x="44" y="126"/>
                  </a:lnTo>
                  <a:lnTo>
                    <a:pt x="46" y="126"/>
                  </a:lnTo>
                  <a:lnTo>
                    <a:pt x="47" y="128"/>
                  </a:lnTo>
                  <a:lnTo>
                    <a:pt x="49" y="129"/>
                  </a:lnTo>
                  <a:lnTo>
                    <a:pt x="47" y="131"/>
                  </a:lnTo>
                  <a:lnTo>
                    <a:pt x="47" y="133"/>
                  </a:lnTo>
                  <a:lnTo>
                    <a:pt x="49" y="133"/>
                  </a:lnTo>
                  <a:lnTo>
                    <a:pt x="49" y="134"/>
                  </a:lnTo>
                  <a:lnTo>
                    <a:pt x="47" y="136"/>
                  </a:lnTo>
                  <a:lnTo>
                    <a:pt x="47" y="139"/>
                  </a:lnTo>
                  <a:lnTo>
                    <a:pt x="46" y="143"/>
                  </a:lnTo>
                  <a:lnTo>
                    <a:pt x="44" y="143"/>
                  </a:lnTo>
                  <a:lnTo>
                    <a:pt x="44" y="141"/>
                  </a:lnTo>
                  <a:lnTo>
                    <a:pt x="42" y="139"/>
                  </a:lnTo>
                  <a:lnTo>
                    <a:pt x="41" y="139"/>
                  </a:lnTo>
                  <a:lnTo>
                    <a:pt x="44" y="143"/>
                  </a:lnTo>
                  <a:lnTo>
                    <a:pt x="44" y="145"/>
                  </a:lnTo>
                  <a:lnTo>
                    <a:pt x="44" y="146"/>
                  </a:lnTo>
                  <a:lnTo>
                    <a:pt x="44" y="150"/>
                  </a:lnTo>
                  <a:lnTo>
                    <a:pt x="42" y="150"/>
                  </a:lnTo>
                  <a:lnTo>
                    <a:pt x="41" y="150"/>
                  </a:lnTo>
                  <a:lnTo>
                    <a:pt x="41" y="151"/>
                  </a:lnTo>
                  <a:lnTo>
                    <a:pt x="39" y="151"/>
                  </a:lnTo>
                  <a:lnTo>
                    <a:pt x="37" y="150"/>
                  </a:lnTo>
                  <a:lnTo>
                    <a:pt x="39" y="148"/>
                  </a:lnTo>
                  <a:lnTo>
                    <a:pt x="37" y="146"/>
                  </a:lnTo>
                  <a:lnTo>
                    <a:pt x="35" y="146"/>
                  </a:lnTo>
                  <a:lnTo>
                    <a:pt x="37" y="146"/>
                  </a:lnTo>
                  <a:lnTo>
                    <a:pt x="39" y="148"/>
                  </a:lnTo>
                  <a:lnTo>
                    <a:pt x="37" y="150"/>
                  </a:lnTo>
                  <a:lnTo>
                    <a:pt x="35" y="148"/>
                  </a:lnTo>
                  <a:lnTo>
                    <a:pt x="35" y="150"/>
                  </a:lnTo>
                  <a:lnTo>
                    <a:pt x="32" y="151"/>
                  </a:lnTo>
                  <a:lnTo>
                    <a:pt x="32" y="153"/>
                  </a:lnTo>
                  <a:lnTo>
                    <a:pt x="35" y="150"/>
                  </a:lnTo>
                  <a:lnTo>
                    <a:pt x="37" y="150"/>
                  </a:lnTo>
                  <a:lnTo>
                    <a:pt x="37" y="151"/>
                  </a:lnTo>
                  <a:lnTo>
                    <a:pt x="35" y="153"/>
                  </a:lnTo>
                  <a:lnTo>
                    <a:pt x="35" y="156"/>
                  </a:lnTo>
                  <a:lnTo>
                    <a:pt x="34" y="156"/>
                  </a:lnTo>
                  <a:lnTo>
                    <a:pt x="32" y="158"/>
                  </a:lnTo>
                  <a:lnTo>
                    <a:pt x="30" y="158"/>
                  </a:lnTo>
                  <a:lnTo>
                    <a:pt x="30" y="160"/>
                  </a:lnTo>
                  <a:lnTo>
                    <a:pt x="32" y="160"/>
                  </a:lnTo>
                  <a:lnTo>
                    <a:pt x="34" y="158"/>
                  </a:lnTo>
                  <a:lnTo>
                    <a:pt x="35" y="160"/>
                  </a:lnTo>
                  <a:lnTo>
                    <a:pt x="34" y="161"/>
                  </a:lnTo>
                  <a:lnTo>
                    <a:pt x="29" y="163"/>
                  </a:lnTo>
                  <a:lnTo>
                    <a:pt x="30" y="165"/>
                  </a:lnTo>
                  <a:lnTo>
                    <a:pt x="29" y="165"/>
                  </a:lnTo>
                  <a:lnTo>
                    <a:pt x="30" y="166"/>
                  </a:lnTo>
                  <a:lnTo>
                    <a:pt x="30" y="163"/>
                  </a:lnTo>
                  <a:lnTo>
                    <a:pt x="32" y="163"/>
                  </a:lnTo>
                  <a:lnTo>
                    <a:pt x="34" y="165"/>
                  </a:lnTo>
                  <a:lnTo>
                    <a:pt x="34" y="163"/>
                  </a:lnTo>
                  <a:lnTo>
                    <a:pt x="35" y="161"/>
                  </a:lnTo>
                  <a:lnTo>
                    <a:pt x="41" y="161"/>
                  </a:lnTo>
                  <a:lnTo>
                    <a:pt x="41" y="163"/>
                  </a:lnTo>
                  <a:lnTo>
                    <a:pt x="41" y="165"/>
                  </a:lnTo>
                  <a:lnTo>
                    <a:pt x="42" y="165"/>
                  </a:lnTo>
                  <a:lnTo>
                    <a:pt x="42" y="163"/>
                  </a:lnTo>
                  <a:lnTo>
                    <a:pt x="42" y="161"/>
                  </a:lnTo>
                  <a:lnTo>
                    <a:pt x="41" y="161"/>
                  </a:lnTo>
                  <a:lnTo>
                    <a:pt x="41" y="160"/>
                  </a:lnTo>
                  <a:lnTo>
                    <a:pt x="46" y="160"/>
                  </a:lnTo>
                  <a:lnTo>
                    <a:pt x="46" y="158"/>
                  </a:lnTo>
                  <a:lnTo>
                    <a:pt x="46" y="160"/>
                  </a:lnTo>
                  <a:lnTo>
                    <a:pt x="42" y="160"/>
                  </a:lnTo>
                  <a:lnTo>
                    <a:pt x="41" y="158"/>
                  </a:lnTo>
                  <a:lnTo>
                    <a:pt x="41" y="156"/>
                  </a:lnTo>
                  <a:lnTo>
                    <a:pt x="41" y="155"/>
                  </a:lnTo>
                  <a:lnTo>
                    <a:pt x="42" y="153"/>
                  </a:lnTo>
                  <a:lnTo>
                    <a:pt x="44" y="153"/>
                  </a:lnTo>
                  <a:lnTo>
                    <a:pt x="47" y="150"/>
                  </a:lnTo>
                  <a:lnTo>
                    <a:pt x="49" y="148"/>
                  </a:lnTo>
                  <a:lnTo>
                    <a:pt x="51" y="150"/>
                  </a:lnTo>
                  <a:lnTo>
                    <a:pt x="52" y="151"/>
                  </a:lnTo>
                  <a:lnTo>
                    <a:pt x="52" y="153"/>
                  </a:lnTo>
                  <a:lnTo>
                    <a:pt x="52" y="156"/>
                  </a:lnTo>
                  <a:lnTo>
                    <a:pt x="54" y="158"/>
                  </a:lnTo>
                  <a:lnTo>
                    <a:pt x="52" y="158"/>
                  </a:lnTo>
                  <a:lnTo>
                    <a:pt x="52" y="160"/>
                  </a:lnTo>
                  <a:lnTo>
                    <a:pt x="54" y="160"/>
                  </a:lnTo>
                  <a:lnTo>
                    <a:pt x="56" y="160"/>
                  </a:lnTo>
                  <a:lnTo>
                    <a:pt x="56" y="161"/>
                  </a:lnTo>
                  <a:lnTo>
                    <a:pt x="56" y="165"/>
                  </a:lnTo>
                  <a:lnTo>
                    <a:pt x="57" y="165"/>
                  </a:lnTo>
                  <a:lnTo>
                    <a:pt x="57" y="161"/>
                  </a:lnTo>
                  <a:lnTo>
                    <a:pt x="59" y="161"/>
                  </a:lnTo>
                  <a:lnTo>
                    <a:pt x="61" y="161"/>
                  </a:lnTo>
                  <a:lnTo>
                    <a:pt x="59" y="160"/>
                  </a:lnTo>
                  <a:lnTo>
                    <a:pt x="59" y="156"/>
                  </a:lnTo>
                  <a:lnTo>
                    <a:pt x="61" y="155"/>
                  </a:lnTo>
                  <a:lnTo>
                    <a:pt x="61" y="153"/>
                  </a:lnTo>
                  <a:lnTo>
                    <a:pt x="62" y="151"/>
                  </a:lnTo>
                  <a:lnTo>
                    <a:pt x="62" y="150"/>
                  </a:lnTo>
                  <a:lnTo>
                    <a:pt x="64" y="150"/>
                  </a:lnTo>
                  <a:lnTo>
                    <a:pt x="67" y="150"/>
                  </a:lnTo>
                  <a:lnTo>
                    <a:pt x="69" y="151"/>
                  </a:lnTo>
                  <a:lnTo>
                    <a:pt x="71" y="151"/>
                  </a:lnTo>
                  <a:lnTo>
                    <a:pt x="71" y="153"/>
                  </a:lnTo>
                  <a:lnTo>
                    <a:pt x="71" y="155"/>
                  </a:lnTo>
                  <a:lnTo>
                    <a:pt x="72" y="155"/>
                  </a:lnTo>
                  <a:lnTo>
                    <a:pt x="74" y="155"/>
                  </a:lnTo>
                  <a:lnTo>
                    <a:pt x="74" y="156"/>
                  </a:lnTo>
                  <a:lnTo>
                    <a:pt x="74" y="158"/>
                  </a:lnTo>
                  <a:lnTo>
                    <a:pt x="74" y="160"/>
                  </a:lnTo>
                  <a:lnTo>
                    <a:pt x="74" y="165"/>
                  </a:lnTo>
                  <a:lnTo>
                    <a:pt x="74" y="170"/>
                  </a:lnTo>
                  <a:lnTo>
                    <a:pt x="74" y="171"/>
                  </a:lnTo>
                  <a:lnTo>
                    <a:pt x="74" y="173"/>
                  </a:lnTo>
                  <a:lnTo>
                    <a:pt x="72" y="175"/>
                  </a:lnTo>
                  <a:lnTo>
                    <a:pt x="72" y="178"/>
                  </a:lnTo>
                  <a:lnTo>
                    <a:pt x="72" y="183"/>
                  </a:lnTo>
                  <a:lnTo>
                    <a:pt x="72" y="182"/>
                  </a:lnTo>
                  <a:lnTo>
                    <a:pt x="72" y="180"/>
                  </a:lnTo>
                  <a:lnTo>
                    <a:pt x="74" y="180"/>
                  </a:lnTo>
                  <a:lnTo>
                    <a:pt x="74" y="178"/>
                  </a:lnTo>
                  <a:lnTo>
                    <a:pt x="74" y="175"/>
                  </a:lnTo>
                  <a:lnTo>
                    <a:pt x="74" y="173"/>
                  </a:lnTo>
                  <a:lnTo>
                    <a:pt x="76" y="171"/>
                  </a:lnTo>
                  <a:lnTo>
                    <a:pt x="76" y="168"/>
                  </a:lnTo>
                  <a:lnTo>
                    <a:pt x="76" y="165"/>
                  </a:lnTo>
                  <a:lnTo>
                    <a:pt x="78" y="165"/>
                  </a:lnTo>
                  <a:lnTo>
                    <a:pt x="79" y="165"/>
                  </a:lnTo>
                  <a:lnTo>
                    <a:pt x="79" y="166"/>
                  </a:lnTo>
                  <a:lnTo>
                    <a:pt x="81" y="168"/>
                  </a:lnTo>
                  <a:lnTo>
                    <a:pt x="83" y="168"/>
                  </a:lnTo>
                  <a:lnTo>
                    <a:pt x="83" y="173"/>
                  </a:lnTo>
                  <a:lnTo>
                    <a:pt x="84" y="173"/>
                  </a:lnTo>
                  <a:lnTo>
                    <a:pt x="84" y="177"/>
                  </a:lnTo>
                  <a:lnTo>
                    <a:pt x="84" y="178"/>
                  </a:lnTo>
                  <a:lnTo>
                    <a:pt x="84" y="182"/>
                  </a:lnTo>
                  <a:lnTo>
                    <a:pt x="88" y="183"/>
                  </a:lnTo>
                  <a:lnTo>
                    <a:pt x="86" y="182"/>
                  </a:lnTo>
                  <a:lnTo>
                    <a:pt x="86" y="180"/>
                  </a:lnTo>
                  <a:lnTo>
                    <a:pt x="86" y="178"/>
                  </a:lnTo>
                  <a:lnTo>
                    <a:pt x="86" y="177"/>
                  </a:lnTo>
                  <a:lnTo>
                    <a:pt x="84" y="177"/>
                  </a:lnTo>
                  <a:lnTo>
                    <a:pt x="84" y="173"/>
                  </a:lnTo>
                  <a:lnTo>
                    <a:pt x="84" y="171"/>
                  </a:lnTo>
                  <a:lnTo>
                    <a:pt x="86" y="171"/>
                  </a:lnTo>
                  <a:lnTo>
                    <a:pt x="88" y="170"/>
                  </a:lnTo>
                  <a:lnTo>
                    <a:pt x="88" y="168"/>
                  </a:lnTo>
                  <a:lnTo>
                    <a:pt x="89" y="170"/>
                  </a:lnTo>
                  <a:lnTo>
                    <a:pt x="93" y="175"/>
                  </a:lnTo>
                  <a:lnTo>
                    <a:pt x="96" y="182"/>
                  </a:lnTo>
                  <a:lnTo>
                    <a:pt x="98" y="183"/>
                  </a:lnTo>
                  <a:lnTo>
                    <a:pt x="98" y="185"/>
                  </a:lnTo>
                  <a:lnTo>
                    <a:pt x="99" y="187"/>
                  </a:lnTo>
                  <a:lnTo>
                    <a:pt x="99" y="188"/>
                  </a:lnTo>
                  <a:lnTo>
                    <a:pt x="99" y="190"/>
                  </a:lnTo>
                  <a:lnTo>
                    <a:pt x="101" y="190"/>
                  </a:lnTo>
                  <a:lnTo>
                    <a:pt x="101" y="192"/>
                  </a:lnTo>
                  <a:lnTo>
                    <a:pt x="101" y="193"/>
                  </a:lnTo>
                  <a:lnTo>
                    <a:pt x="101" y="195"/>
                  </a:lnTo>
                  <a:lnTo>
                    <a:pt x="101" y="197"/>
                  </a:lnTo>
                  <a:lnTo>
                    <a:pt x="101" y="198"/>
                  </a:lnTo>
                  <a:lnTo>
                    <a:pt x="103" y="198"/>
                  </a:lnTo>
                  <a:lnTo>
                    <a:pt x="103" y="200"/>
                  </a:lnTo>
                  <a:lnTo>
                    <a:pt x="101" y="203"/>
                  </a:lnTo>
                  <a:lnTo>
                    <a:pt x="99" y="203"/>
                  </a:lnTo>
                  <a:lnTo>
                    <a:pt x="98" y="205"/>
                  </a:lnTo>
                  <a:lnTo>
                    <a:pt x="96" y="205"/>
                  </a:lnTo>
                  <a:lnTo>
                    <a:pt x="94" y="203"/>
                  </a:lnTo>
                  <a:lnTo>
                    <a:pt x="91" y="203"/>
                  </a:lnTo>
                  <a:lnTo>
                    <a:pt x="91" y="205"/>
                  </a:lnTo>
                  <a:lnTo>
                    <a:pt x="89" y="205"/>
                  </a:lnTo>
                  <a:lnTo>
                    <a:pt x="86" y="207"/>
                  </a:lnTo>
                  <a:lnTo>
                    <a:pt x="83" y="208"/>
                  </a:lnTo>
                  <a:lnTo>
                    <a:pt x="79" y="214"/>
                  </a:lnTo>
                  <a:lnTo>
                    <a:pt x="81" y="212"/>
                  </a:lnTo>
                  <a:lnTo>
                    <a:pt x="83" y="212"/>
                  </a:lnTo>
                  <a:lnTo>
                    <a:pt x="79" y="215"/>
                  </a:lnTo>
                  <a:lnTo>
                    <a:pt x="79" y="217"/>
                  </a:lnTo>
                  <a:lnTo>
                    <a:pt x="81" y="217"/>
                  </a:lnTo>
                  <a:lnTo>
                    <a:pt x="84" y="215"/>
                  </a:lnTo>
                  <a:lnTo>
                    <a:pt x="84" y="214"/>
                  </a:lnTo>
                  <a:lnTo>
                    <a:pt x="86" y="212"/>
                  </a:lnTo>
                  <a:lnTo>
                    <a:pt x="86" y="210"/>
                  </a:lnTo>
                  <a:lnTo>
                    <a:pt x="91" y="205"/>
                  </a:lnTo>
                  <a:lnTo>
                    <a:pt x="94" y="205"/>
                  </a:lnTo>
                  <a:lnTo>
                    <a:pt x="96" y="205"/>
                  </a:lnTo>
                  <a:lnTo>
                    <a:pt x="96" y="207"/>
                  </a:lnTo>
                  <a:lnTo>
                    <a:pt x="99" y="207"/>
                  </a:lnTo>
                  <a:lnTo>
                    <a:pt x="103" y="207"/>
                  </a:lnTo>
                  <a:lnTo>
                    <a:pt x="101" y="212"/>
                  </a:lnTo>
                  <a:lnTo>
                    <a:pt x="99" y="212"/>
                  </a:lnTo>
                  <a:lnTo>
                    <a:pt x="101" y="212"/>
                  </a:lnTo>
                  <a:lnTo>
                    <a:pt x="101" y="210"/>
                  </a:lnTo>
                  <a:lnTo>
                    <a:pt x="103" y="208"/>
                  </a:lnTo>
                  <a:lnTo>
                    <a:pt x="104" y="208"/>
                  </a:lnTo>
                  <a:lnTo>
                    <a:pt x="108" y="210"/>
                  </a:lnTo>
                  <a:lnTo>
                    <a:pt x="109" y="215"/>
                  </a:lnTo>
                  <a:lnTo>
                    <a:pt x="109" y="219"/>
                  </a:lnTo>
                  <a:lnTo>
                    <a:pt x="109" y="220"/>
                  </a:lnTo>
                  <a:lnTo>
                    <a:pt x="108" y="222"/>
                  </a:lnTo>
                  <a:lnTo>
                    <a:pt x="109" y="222"/>
                  </a:lnTo>
                  <a:lnTo>
                    <a:pt x="109" y="224"/>
                  </a:lnTo>
                  <a:lnTo>
                    <a:pt x="109" y="225"/>
                  </a:lnTo>
                  <a:lnTo>
                    <a:pt x="109" y="227"/>
                  </a:lnTo>
                  <a:lnTo>
                    <a:pt x="109" y="230"/>
                  </a:lnTo>
                  <a:lnTo>
                    <a:pt x="108" y="232"/>
                  </a:lnTo>
                  <a:lnTo>
                    <a:pt x="108" y="234"/>
                  </a:lnTo>
                  <a:lnTo>
                    <a:pt x="106" y="235"/>
                  </a:lnTo>
                  <a:lnTo>
                    <a:pt x="111" y="232"/>
                  </a:lnTo>
                  <a:lnTo>
                    <a:pt x="111" y="234"/>
                  </a:lnTo>
                  <a:lnTo>
                    <a:pt x="111" y="237"/>
                  </a:lnTo>
                  <a:lnTo>
                    <a:pt x="111" y="239"/>
                  </a:lnTo>
                  <a:lnTo>
                    <a:pt x="111" y="237"/>
                  </a:lnTo>
                  <a:lnTo>
                    <a:pt x="113" y="237"/>
                  </a:lnTo>
                  <a:lnTo>
                    <a:pt x="113" y="235"/>
                  </a:lnTo>
                  <a:lnTo>
                    <a:pt x="113" y="234"/>
                  </a:lnTo>
                  <a:lnTo>
                    <a:pt x="113" y="230"/>
                  </a:lnTo>
                  <a:lnTo>
                    <a:pt x="113" y="225"/>
                  </a:lnTo>
                  <a:lnTo>
                    <a:pt x="113" y="224"/>
                  </a:lnTo>
                  <a:lnTo>
                    <a:pt x="113" y="219"/>
                  </a:lnTo>
                  <a:lnTo>
                    <a:pt x="111" y="217"/>
                  </a:lnTo>
                  <a:lnTo>
                    <a:pt x="113" y="217"/>
                  </a:lnTo>
                  <a:lnTo>
                    <a:pt x="113" y="215"/>
                  </a:lnTo>
                  <a:lnTo>
                    <a:pt x="115" y="215"/>
                  </a:lnTo>
                  <a:lnTo>
                    <a:pt x="115" y="217"/>
                  </a:lnTo>
                  <a:lnTo>
                    <a:pt x="116" y="217"/>
                  </a:lnTo>
                  <a:lnTo>
                    <a:pt x="116" y="219"/>
                  </a:lnTo>
                  <a:lnTo>
                    <a:pt x="118" y="219"/>
                  </a:lnTo>
                  <a:lnTo>
                    <a:pt x="118" y="217"/>
                  </a:lnTo>
                  <a:lnTo>
                    <a:pt x="116" y="217"/>
                  </a:lnTo>
                  <a:lnTo>
                    <a:pt x="116" y="215"/>
                  </a:lnTo>
                  <a:lnTo>
                    <a:pt x="116" y="212"/>
                  </a:lnTo>
                  <a:lnTo>
                    <a:pt x="116" y="210"/>
                  </a:lnTo>
                  <a:lnTo>
                    <a:pt x="116" y="208"/>
                  </a:lnTo>
                  <a:lnTo>
                    <a:pt x="115" y="207"/>
                  </a:lnTo>
                  <a:lnTo>
                    <a:pt x="115" y="205"/>
                  </a:lnTo>
                  <a:lnTo>
                    <a:pt x="115" y="203"/>
                  </a:lnTo>
                  <a:lnTo>
                    <a:pt x="115" y="202"/>
                  </a:lnTo>
                  <a:lnTo>
                    <a:pt x="116" y="202"/>
                  </a:lnTo>
                  <a:lnTo>
                    <a:pt x="116" y="200"/>
                  </a:lnTo>
                  <a:lnTo>
                    <a:pt x="115" y="200"/>
                  </a:lnTo>
                  <a:lnTo>
                    <a:pt x="113" y="200"/>
                  </a:lnTo>
                  <a:lnTo>
                    <a:pt x="111" y="198"/>
                  </a:lnTo>
                  <a:lnTo>
                    <a:pt x="111" y="195"/>
                  </a:lnTo>
                  <a:lnTo>
                    <a:pt x="113" y="193"/>
                  </a:lnTo>
                  <a:lnTo>
                    <a:pt x="113" y="192"/>
                  </a:lnTo>
                  <a:lnTo>
                    <a:pt x="113" y="190"/>
                  </a:lnTo>
                  <a:lnTo>
                    <a:pt x="111" y="190"/>
                  </a:lnTo>
                  <a:lnTo>
                    <a:pt x="109" y="188"/>
                  </a:lnTo>
                  <a:lnTo>
                    <a:pt x="109" y="187"/>
                  </a:lnTo>
                  <a:lnTo>
                    <a:pt x="108" y="183"/>
                  </a:lnTo>
                  <a:lnTo>
                    <a:pt x="108" y="182"/>
                  </a:lnTo>
                  <a:lnTo>
                    <a:pt x="108" y="180"/>
                  </a:lnTo>
                  <a:lnTo>
                    <a:pt x="109" y="180"/>
                  </a:lnTo>
                  <a:lnTo>
                    <a:pt x="111" y="178"/>
                  </a:lnTo>
                  <a:lnTo>
                    <a:pt x="113" y="180"/>
                  </a:lnTo>
                  <a:lnTo>
                    <a:pt x="113" y="178"/>
                  </a:lnTo>
                  <a:lnTo>
                    <a:pt x="113" y="177"/>
                  </a:lnTo>
                  <a:lnTo>
                    <a:pt x="113" y="175"/>
                  </a:lnTo>
                  <a:lnTo>
                    <a:pt x="113" y="173"/>
                  </a:lnTo>
                  <a:lnTo>
                    <a:pt x="115" y="171"/>
                  </a:lnTo>
                  <a:lnTo>
                    <a:pt x="118" y="168"/>
                  </a:lnTo>
                  <a:lnTo>
                    <a:pt x="120" y="168"/>
                  </a:lnTo>
                  <a:lnTo>
                    <a:pt x="121" y="170"/>
                  </a:lnTo>
                  <a:lnTo>
                    <a:pt x="123" y="170"/>
                  </a:lnTo>
                  <a:lnTo>
                    <a:pt x="123" y="171"/>
                  </a:lnTo>
                  <a:lnTo>
                    <a:pt x="126" y="173"/>
                  </a:lnTo>
                  <a:lnTo>
                    <a:pt x="128" y="173"/>
                  </a:lnTo>
                  <a:lnTo>
                    <a:pt x="130" y="173"/>
                  </a:lnTo>
                  <a:lnTo>
                    <a:pt x="136" y="173"/>
                  </a:lnTo>
                  <a:lnTo>
                    <a:pt x="138" y="173"/>
                  </a:lnTo>
                  <a:lnTo>
                    <a:pt x="140" y="173"/>
                  </a:lnTo>
                  <a:lnTo>
                    <a:pt x="141" y="173"/>
                  </a:lnTo>
                  <a:lnTo>
                    <a:pt x="143" y="175"/>
                  </a:lnTo>
                  <a:lnTo>
                    <a:pt x="145" y="175"/>
                  </a:lnTo>
                  <a:lnTo>
                    <a:pt x="146" y="177"/>
                  </a:lnTo>
                  <a:lnTo>
                    <a:pt x="148" y="177"/>
                  </a:lnTo>
                  <a:lnTo>
                    <a:pt x="152" y="178"/>
                  </a:lnTo>
                  <a:lnTo>
                    <a:pt x="153" y="178"/>
                  </a:lnTo>
                  <a:lnTo>
                    <a:pt x="155" y="180"/>
                  </a:lnTo>
                  <a:lnTo>
                    <a:pt x="158" y="183"/>
                  </a:lnTo>
                  <a:lnTo>
                    <a:pt x="158" y="187"/>
                  </a:lnTo>
                  <a:lnTo>
                    <a:pt x="160" y="188"/>
                  </a:lnTo>
                  <a:lnTo>
                    <a:pt x="160" y="192"/>
                  </a:lnTo>
                  <a:lnTo>
                    <a:pt x="158" y="192"/>
                  </a:lnTo>
                  <a:lnTo>
                    <a:pt x="157" y="193"/>
                  </a:lnTo>
                  <a:lnTo>
                    <a:pt x="158" y="193"/>
                  </a:lnTo>
                  <a:lnTo>
                    <a:pt x="160" y="195"/>
                  </a:lnTo>
                  <a:lnTo>
                    <a:pt x="160" y="197"/>
                  </a:lnTo>
                  <a:lnTo>
                    <a:pt x="160" y="198"/>
                  </a:lnTo>
                  <a:lnTo>
                    <a:pt x="162" y="200"/>
                  </a:lnTo>
                  <a:lnTo>
                    <a:pt x="162" y="202"/>
                  </a:lnTo>
                  <a:lnTo>
                    <a:pt x="160" y="203"/>
                  </a:lnTo>
                  <a:lnTo>
                    <a:pt x="158" y="202"/>
                  </a:lnTo>
                  <a:lnTo>
                    <a:pt x="158" y="203"/>
                  </a:lnTo>
                  <a:lnTo>
                    <a:pt x="160" y="203"/>
                  </a:lnTo>
                  <a:lnTo>
                    <a:pt x="162" y="207"/>
                  </a:lnTo>
                  <a:lnTo>
                    <a:pt x="163" y="208"/>
                  </a:lnTo>
                  <a:lnTo>
                    <a:pt x="163" y="210"/>
                  </a:lnTo>
                  <a:lnTo>
                    <a:pt x="163" y="212"/>
                  </a:lnTo>
                  <a:lnTo>
                    <a:pt x="163" y="214"/>
                  </a:lnTo>
                  <a:lnTo>
                    <a:pt x="165" y="215"/>
                  </a:lnTo>
                  <a:lnTo>
                    <a:pt x="165" y="217"/>
                  </a:lnTo>
                  <a:lnTo>
                    <a:pt x="167" y="219"/>
                  </a:lnTo>
                  <a:lnTo>
                    <a:pt x="167" y="220"/>
                  </a:lnTo>
                  <a:lnTo>
                    <a:pt x="167" y="222"/>
                  </a:lnTo>
                  <a:lnTo>
                    <a:pt x="168" y="224"/>
                  </a:lnTo>
                  <a:lnTo>
                    <a:pt x="168" y="225"/>
                  </a:lnTo>
                  <a:lnTo>
                    <a:pt x="168" y="230"/>
                  </a:lnTo>
                  <a:lnTo>
                    <a:pt x="167" y="232"/>
                  </a:lnTo>
                  <a:lnTo>
                    <a:pt x="167" y="234"/>
                  </a:lnTo>
                  <a:lnTo>
                    <a:pt x="168" y="232"/>
                  </a:lnTo>
                  <a:lnTo>
                    <a:pt x="170" y="234"/>
                  </a:lnTo>
                  <a:lnTo>
                    <a:pt x="170" y="237"/>
                  </a:lnTo>
                  <a:lnTo>
                    <a:pt x="168" y="237"/>
                  </a:lnTo>
                  <a:lnTo>
                    <a:pt x="168" y="239"/>
                  </a:lnTo>
                  <a:lnTo>
                    <a:pt x="170" y="239"/>
                  </a:lnTo>
                  <a:lnTo>
                    <a:pt x="170" y="244"/>
                  </a:lnTo>
                  <a:lnTo>
                    <a:pt x="168" y="244"/>
                  </a:lnTo>
                  <a:lnTo>
                    <a:pt x="168" y="247"/>
                  </a:lnTo>
                  <a:lnTo>
                    <a:pt x="168" y="249"/>
                  </a:lnTo>
                  <a:lnTo>
                    <a:pt x="168" y="251"/>
                  </a:lnTo>
                  <a:lnTo>
                    <a:pt x="170" y="249"/>
                  </a:lnTo>
                  <a:lnTo>
                    <a:pt x="170" y="247"/>
                  </a:lnTo>
                  <a:lnTo>
                    <a:pt x="172" y="246"/>
                  </a:lnTo>
                  <a:lnTo>
                    <a:pt x="172" y="244"/>
                  </a:lnTo>
                  <a:lnTo>
                    <a:pt x="172" y="242"/>
                  </a:lnTo>
                  <a:lnTo>
                    <a:pt x="172" y="240"/>
                  </a:lnTo>
                  <a:lnTo>
                    <a:pt x="173" y="239"/>
                  </a:lnTo>
                  <a:lnTo>
                    <a:pt x="172" y="237"/>
                  </a:lnTo>
                  <a:lnTo>
                    <a:pt x="172" y="235"/>
                  </a:lnTo>
                  <a:lnTo>
                    <a:pt x="172" y="234"/>
                  </a:lnTo>
                  <a:lnTo>
                    <a:pt x="172" y="232"/>
                  </a:lnTo>
                  <a:lnTo>
                    <a:pt x="172" y="230"/>
                  </a:lnTo>
                  <a:lnTo>
                    <a:pt x="170" y="224"/>
                  </a:lnTo>
                  <a:lnTo>
                    <a:pt x="170" y="220"/>
                  </a:lnTo>
                  <a:lnTo>
                    <a:pt x="168" y="219"/>
                  </a:lnTo>
                  <a:lnTo>
                    <a:pt x="168" y="217"/>
                  </a:lnTo>
                  <a:lnTo>
                    <a:pt x="168" y="214"/>
                  </a:lnTo>
                  <a:lnTo>
                    <a:pt x="167" y="208"/>
                  </a:lnTo>
                  <a:lnTo>
                    <a:pt x="167" y="205"/>
                  </a:lnTo>
                  <a:lnTo>
                    <a:pt x="165" y="205"/>
                  </a:lnTo>
                  <a:lnTo>
                    <a:pt x="165" y="203"/>
                  </a:lnTo>
                  <a:lnTo>
                    <a:pt x="165" y="202"/>
                  </a:lnTo>
                  <a:lnTo>
                    <a:pt x="165" y="200"/>
                  </a:lnTo>
                  <a:lnTo>
                    <a:pt x="163" y="200"/>
                  </a:lnTo>
                  <a:lnTo>
                    <a:pt x="163" y="193"/>
                  </a:lnTo>
                  <a:lnTo>
                    <a:pt x="165" y="192"/>
                  </a:lnTo>
                  <a:lnTo>
                    <a:pt x="165" y="190"/>
                  </a:lnTo>
                  <a:lnTo>
                    <a:pt x="167" y="190"/>
                  </a:lnTo>
                  <a:lnTo>
                    <a:pt x="168" y="190"/>
                  </a:lnTo>
                  <a:lnTo>
                    <a:pt x="170" y="190"/>
                  </a:lnTo>
                  <a:lnTo>
                    <a:pt x="172" y="190"/>
                  </a:lnTo>
                  <a:lnTo>
                    <a:pt x="173" y="188"/>
                  </a:lnTo>
                  <a:lnTo>
                    <a:pt x="175" y="188"/>
                  </a:lnTo>
                  <a:lnTo>
                    <a:pt x="173" y="187"/>
                  </a:lnTo>
                  <a:lnTo>
                    <a:pt x="175" y="187"/>
                  </a:lnTo>
                  <a:lnTo>
                    <a:pt x="175" y="185"/>
                  </a:lnTo>
                  <a:lnTo>
                    <a:pt x="175" y="183"/>
                  </a:lnTo>
                  <a:lnTo>
                    <a:pt x="177" y="183"/>
                  </a:lnTo>
                  <a:lnTo>
                    <a:pt x="178" y="183"/>
                  </a:lnTo>
                  <a:lnTo>
                    <a:pt x="178" y="182"/>
                  </a:lnTo>
                  <a:lnTo>
                    <a:pt x="182" y="180"/>
                  </a:lnTo>
                  <a:lnTo>
                    <a:pt x="182" y="178"/>
                  </a:lnTo>
                  <a:lnTo>
                    <a:pt x="184" y="178"/>
                  </a:lnTo>
                  <a:lnTo>
                    <a:pt x="185" y="178"/>
                  </a:lnTo>
                  <a:lnTo>
                    <a:pt x="187" y="180"/>
                  </a:lnTo>
                  <a:lnTo>
                    <a:pt x="189" y="180"/>
                  </a:lnTo>
                  <a:lnTo>
                    <a:pt x="187" y="180"/>
                  </a:lnTo>
                  <a:lnTo>
                    <a:pt x="189" y="182"/>
                  </a:lnTo>
                  <a:lnTo>
                    <a:pt x="189" y="180"/>
                  </a:lnTo>
                  <a:lnTo>
                    <a:pt x="190" y="180"/>
                  </a:lnTo>
                  <a:lnTo>
                    <a:pt x="192" y="182"/>
                  </a:lnTo>
                  <a:lnTo>
                    <a:pt x="194" y="182"/>
                  </a:lnTo>
                  <a:lnTo>
                    <a:pt x="194" y="183"/>
                  </a:lnTo>
                  <a:lnTo>
                    <a:pt x="194" y="185"/>
                  </a:lnTo>
                  <a:lnTo>
                    <a:pt x="194" y="187"/>
                  </a:lnTo>
                  <a:lnTo>
                    <a:pt x="195" y="187"/>
                  </a:lnTo>
                  <a:lnTo>
                    <a:pt x="195" y="188"/>
                  </a:lnTo>
                  <a:lnTo>
                    <a:pt x="197" y="190"/>
                  </a:lnTo>
                  <a:lnTo>
                    <a:pt x="197" y="192"/>
                  </a:lnTo>
                  <a:lnTo>
                    <a:pt x="197" y="193"/>
                  </a:lnTo>
                  <a:lnTo>
                    <a:pt x="197" y="195"/>
                  </a:lnTo>
                  <a:lnTo>
                    <a:pt x="195" y="197"/>
                  </a:lnTo>
                  <a:lnTo>
                    <a:pt x="197" y="197"/>
                  </a:lnTo>
                  <a:lnTo>
                    <a:pt x="197" y="192"/>
                  </a:lnTo>
                  <a:lnTo>
                    <a:pt x="199" y="192"/>
                  </a:lnTo>
                  <a:lnTo>
                    <a:pt x="200" y="192"/>
                  </a:lnTo>
                  <a:lnTo>
                    <a:pt x="200" y="195"/>
                  </a:lnTo>
                  <a:lnTo>
                    <a:pt x="202" y="195"/>
                  </a:lnTo>
                  <a:lnTo>
                    <a:pt x="202" y="197"/>
                  </a:lnTo>
                  <a:lnTo>
                    <a:pt x="202" y="198"/>
                  </a:lnTo>
                  <a:lnTo>
                    <a:pt x="204" y="202"/>
                  </a:lnTo>
                  <a:lnTo>
                    <a:pt x="205" y="203"/>
                  </a:lnTo>
                  <a:lnTo>
                    <a:pt x="210" y="203"/>
                  </a:lnTo>
                  <a:lnTo>
                    <a:pt x="212" y="203"/>
                  </a:lnTo>
                  <a:lnTo>
                    <a:pt x="215" y="207"/>
                  </a:lnTo>
                  <a:lnTo>
                    <a:pt x="215" y="205"/>
                  </a:lnTo>
                  <a:lnTo>
                    <a:pt x="214" y="203"/>
                  </a:lnTo>
                  <a:lnTo>
                    <a:pt x="212" y="202"/>
                  </a:lnTo>
                  <a:lnTo>
                    <a:pt x="207" y="202"/>
                  </a:lnTo>
                  <a:lnTo>
                    <a:pt x="204" y="198"/>
                  </a:lnTo>
                  <a:lnTo>
                    <a:pt x="202" y="197"/>
                  </a:lnTo>
                  <a:lnTo>
                    <a:pt x="202" y="195"/>
                  </a:lnTo>
                  <a:lnTo>
                    <a:pt x="202" y="193"/>
                  </a:lnTo>
                  <a:lnTo>
                    <a:pt x="204" y="192"/>
                  </a:lnTo>
                  <a:lnTo>
                    <a:pt x="205" y="190"/>
                  </a:lnTo>
                  <a:lnTo>
                    <a:pt x="209" y="190"/>
                  </a:lnTo>
                  <a:lnTo>
                    <a:pt x="209" y="188"/>
                  </a:lnTo>
                  <a:lnTo>
                    <a:pt x="212" y="188"/>
                  </a:lnTo>
                  <a:lnTo>
                    <a:pt x="214" y="188"/>
                  </a:lnTo>
                  <a:lnTo>
                    <a:pt x="215" y="188"/>
                  </a:lnTo>
                  <a:lnTo>
                    <a:pt x="217" y="188"/>
                  </a:lnTo>
                  <a:lnTo>
                    <a:pt x="224" y="192"/>
                  </a:lnTo>
                  <a:lnTo>
                    <a:pt x="231" y="195"/>
                  </a:lnTo>
                  <a:lnTo>
                    <a:pt x="232" y="198"/>
                  </a:lnTo>
                  <a:lnTo>
                    <a:pt x="232" y="197"/>
                  </a:lnTo>
                  <a:lnTo>
                    <a:pt x="234" y="197"/>
                  </a:lnTo>
                  <a:lnTo>
                    <a:pt x="236" y="197"/>
                  </a:lnTo>
                  <a:lnTo>
                    <a:pt x="236" y="198"/>
                  </a:lnTo>
                  <a:lnTo>
                    <a:pt x="239" y="198"/>
                  </a:lnTo>
                  <a:lnTo>
                    <a:pt x="241" y="198"/>
                  </a:lnTo>
                  <a:lnTo>
                    <a:pt x="241" y="200"/>
                  </a:lnTo>
                  <a:lnTo>
                    <a:pt x="242" y="200"/>
                  </a:lnTo>
                  <a:lnTo>
                    <a:pt x="244" y="200"/>
                  </a:lnTo>
                  <a:lnTo>
                    <a:pt x="246" y="200"/>
                  </a:lnTo>
                  <a:lnTo>
                    <a:pt x="247" y="200"/>
                  </a:lnTo>
                  <a:lnTo>
                    <a:pt x="249" y="202"/>
                  </a:lnTo>
                  <a:lnTo>
                    <a:pt x="251" y="203"/>
                  </a:lnTo>
                  <a:lnTo>
                    <a:pt x="247" y="207"/>
                  </a:lnTo>
                  <a:lnTo>
                    <a:pt x="249" y="205"/>
                  </a:lnTo>
                  <a:lnTo>
                    <a:pt x="251" y="205"/>
                  </a:lnTo>
                  <a:lnTo>
                    <a:pt x="254" y="208"/>
                  </a:lnTo>
                  <a:lnTo>
                    <a:pt x="254" y="210"/>
                  </a:lnTo>
                  <a:lnTo>
                    <a:pt x="258" y="214"/>
                  </a:lnTo>
                  <a:lnTo>
                    <a:pt x="261" y="219"/>
                  </a:lnTo>
                  <a:lnTo>
                    <a:pt x="261" y="220"/>
                  </a:lnTo>
                  <a:lnTo>
                    <a:pt x="261" y="224"/>
                  </a:lnTo>
                  <a:lnTo>
                    <a:pt x="259" y="224"/>
                  </a:lnTo>
                  <a:lnTo>
                    <a:pt x="258" y="222"/>
                  </a:lnTo>
                  <a:lnTo>
                    <a:pt x="256" y="222"/>
                  </a:lnTo>
                  <a:lnTo>
                    <a:pt x="256" y="224"/>
                  </a:lnTo>
                  <a:lnTo>
                    <a:pt x="258" y="224"/>
                  </a:lnTo>
                  <a:lnTo>
                    <a:pt x="259" y="224"/>
                  </a:lnTo>
                  <a:lnTo>
                    <a:pt x="261" y="224"/>
                  </a:lnTo>
                  <a:lnTo>
                    <a:pt x="261" y="227"/>
                  </a:lnTo>
                  <a:lnTo>
                    <a:pt x="264" y="230"/>
                  </a:lnTo>
                  <a:lnTo>
                    <a:pt x="266" y="232"/>
                  </a:lnTo>
                  <a:lnTo>
                    <a:pt x="266" y="234"/>
                  </a:lnTo>
                  <a:lnTo>
                    <a:pt x="268" y="235"/>
                  </a:lnTo>
                  <a:lnTo>
                    <a:pt x="268" y="237"/>
                  </a:lnTo>
                  <a:lnTo>
                    <a:pt x="269" y="240"/>
                  </a:lnTo>
                  <a:lnTo>
                    <a:pt x="273" y="246"/>
                  </a:lnTo>
                  <a:lnTo>
                    <a:pt x="276" y="247"/>
                  </a:lnTo>
                  <a:lnTo>
                    <a:pt x="278" y="249"/>
                  </a:lnTo>
                  <a:lnTo>
                    <a:pt x="279" y="249"/>
                  </a:lnTo>
                  <a:lnTo>
                    <a:pt x="283" y="251"/>
                  </a:lnTo>
                  <a:lnTo>
                    <a:pt x="284" y="252"/>
                  </a:lnTo>
                  <a:lnTo>
                    <a:pt x="283" y="254"/>
                  </a:lnTo>
                  <a:lnTo>
                    <a:pt x="281" y="254"/>
                  </a:lnTo>
                  <a:lnTo>
                    <a:pt x="283" y="254"/>
                  </a:lnTo>
                  <a:lnTo>
                    <a:pt x="284" y="254"/>
                  </a:lnTo>
                  <a:lnTo>
                    <a:pt x="286" y="254"/>
                  </a:lnTo>
                  <a:lnTo>
                    <a:pt x="291" y="259"/>
                  </a:lnTo>
                  <a:lnTo>
                    <a:pt x="293" y="259"/>
                  </a:lnTo>
                  <a:lnTo>
                    <a:pt x="300" y="259"/>
                  </a:lnTo>
                  <a:lnTo>
                    <a:pt x="303" y="259"/>
                  </a:lnTo>
                  <a:lnTo>
                    <a:pt x="305" y="259"/>
                  </a:lnTo>
                  <a:lnTo>
                    <a:pt x="306" y="257"/>
                  </a:lnTo>
                  <a:lnTo>
                    <a:pt x="308" y="257"/>
                  </a:lnTo>
                  <a:lnTo>
                    <a:pt x="310" y="254"/>
                  </a:lnTo>
                  <a:lnTo>
                    <a:pt x="311" y="254"/>
                  </a:lnTo>
                  <a:lnTo>
                    <a:pt x="310" y="252"/>
                  </a:lnTo>
                  <a:lnTo>
                    <a:pt x="308" y="254"/>
                  </a:lnTo>
                  <a:lnTo>
                    <a:pt x="305" y="256"/>
                  </a:lnTo>
                  <a:lnTo>
                    <a:pt x="303" y="256"/>
                  </a:lnTo>
                  <a:lnTo>
                    <a:pt x="300" y="257"/>
                  </a:lnTo>
                  <a:lnTo>
                    <a:pt x="298" y="257"/>
                  </a:lnTo>
                  <a:lnTo>
                    <a:pt x="295" y="256"/>
                  </a:lnTo>
                  <a:lnTo>
                    <a:pt x="293" y="254"/>
                  </a:lnTo>
                  <a:lnTo>
                    <a:pt x="289" y="252"/>
                  </a:lnTo>
                  <a:lnTo>
                    <a:pt x="289" y="251"/>
                  </a:lnTo>
                  <a:lnTo>
                    <a:pt x="286" y="249"/>
                  </a:lnTo>
                  <a:lnTo>
                    <a:pt x="286" y="247"/>
                  </a:lnTo>
                  <a:lnTo>
                    <a:pt x="284" y="246"/>
                  </a:lnTo>
                  <a:lnTo>
                    <a:pt x="283" y="244"/>
                  </a:lnTo>
                  <a:lnTo>
                    <a:pt x="283" y="242"/>
                  </a:lnTo>
                  <a:lnTo>
                    <a:pt x="281" y="240"/>
                  </a:lnTo>
                  <a:lnTo>
                    <a:pt x="279" y="239"/>
                  </a:lnTo>
                  <a:lnTo>
                    <a:pt x="278" y="237"/>
                  </a:lnTo>
                  <a:lnTo>
                    <a:pt x="274" y="232"/>
                  </a:lnTo>
                  <a:lnTo>
                    <a:pt x="274" y="229"/>
                  </a:lnTo>
                  <a:lnTo>
                    <a:pt x="273" y="229"/>
                  </a:lnTo>
                  <a:lnTo>
                    <a:pt x="271" y="225"/>
                  </a:lnTo>
                  <a:lnTo>
                    <a:pt x="268" y="222"/>
                  </a:lnTo>
                  <a:lnTo>
                    <a:pt x="266" y="220"/>
                  </a:lnTo>
                  <a:lnTo>
                    <a:pt x="266" y="219"/>
                  </a:lnTo>
                  <a:lnTo>
                    <a:pt x="264" y="217"/>
                  </a:lnTo>
                  <a:lnTo>
                    <a:pt x="264" y="214"/>
                  </a:lnTo>
                  <a:lnTo>
                    <a:pt x="264" y="210"/>
                  </a:lnTo>
                  <a:lnTo>
                    <a:pt x="264" y="205"/>
                  </a:lnTo>
                  <a:lnTo>
                    <a:pt x="263" y="207"/>
                  </a:lnTo>
                  <a:lnTo>
                    <a:pt x="263" y="208"/>
                  </a:lnTo>
                  <a:lnTo>
                    <a:pt x="263" y="210"/>
                  </a:lnTo>
                  <a:lnTo>
                    <a:pt x="261" y="208"/>
                  </a:lnTo>
                  <a:lnTo>
                    <a:pt x="261" y="203"/>
                  </a:lnTo>
                  <a:lnTo>
                    <a:pt x="258" y="200"/>
                  </a:lnTo>
                  <a:lnTo>
                    <a:pt x="256" y="198"/>
                  </a:lnTo>
                  <a:lnTo>
                    <a:pt x="256" y="197"/>
                  </a:lnTo>
                  <a:lnTo>
                    <a:pt x="256" y="193"/>
                  </a:lnTo>
                  <a:lnTo>
                    <a:pt x="258" y="190"/>
                  </a:lnTo>
                  <a:lnTo>
                    <a:pt x="259" y="190"/>
                  </a:lnTo>
                  <a:lnTo>
                    <a:pt x="261" y="190"/>
                  </a:lnTo>
                  <a:lnTo>
                    <a:pt x="261" y="188"/>
                  </a:lnTo>
                  <a:lnTo>
                    <a:pt x="273" y="188"/>
                  </a:lnTo>
                  <a:lnTo>
                    <a:pt x="274" y="188"/>
                  </a:lnTo>
                  <a:lnTo>
                    <a:pt x="276" y="188"/>
                  </a:lnTo>
                  <a:lnTo>
                    <a:pt x="278" y="188"/>
                  </a:lnTo>
                  <a:lnTo>
                    <a:pt x="279" y="187"/>
                  </a:lnTo>
                  <a:lnTo>
                    <a:pt x="281" y="187"/>
                  </a:lnTo>
                  <a:lnTo>
                    <a:pt x="283" y="187"/>
                  </a:lnTo>
                  <a:lnTo>
                    <a:pt x="286" y="187"/>
                  </a:lnTo>
                  <a:lnTo>
                    <a:pt x="288" y="188"/>
                  </a:lnTo>
                  <a:lnTo>
                    <a:pt x="289" y="188"/>
                  </a:lnTo>
                  <a:lnTo>
                    <a:pt x="289" y="190"/>
                  </a:lnTo>
                  <a:lnTo>
                    <a:pt x="289" y="192"/>
                  </a:lnTo>
                  <a:lnTo>
                    <a:pt x="288" y="195"/>
                  </a:lnTo>
                  <a:lnTo>
                    <a:pt x="288" y="197"/>
                  </a:lnTo>
                  <a:lnTo>
                    <a:pt x="283" y="202"/>
                  </a:lnTo>
                  <a:lnTo>
                    <a:pt x="283" y="205"/>
                  </a:lnTo>
                  <a:lnTo>
                    <a:pt x="284" y="207"/>
                  </a:lnTo>
                  <a:lnTo>
                    <a:pt x="286" y="207"/>
                  </a:lnTo>
                  <a:lnTo>
                    <a:pt x="286" y="205"/>
                  </a:lnTo>
                  <a:lnTo>
                    <a:pt x="284" y="203"/>
                  </a:lnTo>
                  <a:lnTo>
                    <a:pt x="284" y="202"/>
                  </a:lnTo>
                  <a:lnTo>
                    <a:pt x="286" y="200"/>
                  </a:lnTo>
                  <a:lnTo>
                    <a:pt x="291" y="195"/>
                  </a:lnTo>
                  <a:lnTo>
                    <a:pt x="291" y="193"/>
                  </a:lnTo>
                  <a:lnTo>
                    <a:pt x="293" y="195"/>
                  </a:lnTo>
                  <a:lnTo>
                    <a:pt x="298" y="195"/>
                  </a:lnTo>
                  <a:lnTo>
                    <a:pt x="300" y="197"/>
                  </a:lnTo>
                  <a:lnTo>
                    <a:pt x="300" y="198"/>
                  </a:lnTo>
                  <a:lnTo>
                    <a:pt x="300" y="200"/>
                  </a:lnTo>
                  <a:lnTo>
                    <a:pt x="300" y="203"/>
                  </a:lnTo>
                  <a:lnTo>
                    <a:pt x="300" y="205"/>
                  </a:lnTo>
                  <a:lnTo>
                    <a:pt x="300" y="202"/>
                  </a:lnTo>
                  <a:lnTo>
                    <a:pt x="301" y="198"/>
                  </a:lnTo>
                  <a:lnTo>
                    <a:pt x="303" y="197"/>
                  </a:lnTo>
                  <a:lnTo>
                    <a:pt x="301" y="195"/>
                  </a:lnTo>
                  <a:lnTo>
                    <a:pt x="296" y="193"/>
                  </a:lnTo>
                  <a:lnTo>
                    <a:pt x="295" y="193"/>
                  </a:lnTo>
                  <a:lnTo>
                    <a:pt x="293" y="192"/>
                  </a:lnTo>
                  <a:lnTo>
                    <a:pt x="295" y="190"/>
                  </a:lnTo>
                  <a:lnTo>
                    <a:pt x="295" y="188"/>
                  </a:lnTo>
                  <a:lnTo>
                    <a:pt x="296" y="185"/>
                  </a:lnTo>
                  <a:lnTo>
                    <a:pt x="298" y="185"/>
                  </a:lnTo>
                  <a:lnTo>
                    <a:pt x="300" y="183"/>
                  </a:lnTo>
                  <a:lnTo>
                    <a:pt x="303" y="182"/>
                  </a:lnTo>
                  <a:lnTo>
                    <a:pt x="305" y="182"/>
                  </a:lnTo>
                  <a:lnTo>
                    <a:pt x="308" y="180"/>
                  </a:lnTo>
                  <a:lnTo>
                    <a:pt x="310" y="180"/>
                  </a:lnTo>
                  <a:lnTo>
                    <a:pt x="311" y="180"/>
                  </a:lnTo>
                  <a:lnTo>
                    <a:pt x="313" y="178"/>
                  </a:lnTo>
                  <a:lnTo>
                    <a:pt x="315" y="178"/>
                  </a:lnTo>
                  <a:lnTo>
                    <a:pt x="318" y="177"/>
                  </a:lnTo>
                  <a:lnTo>
                    <a:pt x="321" y="173"/>
                  </a:lnTo>
                  <a:lnTo>
                    <a:pt x="325" y="173"/>
                  </a:lnTo>
                  <a:lnTo>
                    <a:pt x="326" y="171"/>
                  </a:lnTo>
                  <a:lnTo>
                    <a:pt x="330" y="171"/>
                  </a:lnTo>
                  <a:lnTo>
                    <a:pt x="332" y="171"/>
                  </a:lnTo>
                  <a:lnTo>
                    <a:pt x="335" y="170"/>
                  </a:lnTo>
                  <a:lnTo>
                    <a:pt x="337" y="170"/>
                  </a:lnTo>
                  <a:lnTo>
                    <a:pt x="338" y="170"/>
                  </a:lnTo>
                  <a:lnTo>
                    <a:pt x="340" y="168"/>
                  </a:lnTo>
                  <a:lnTo>
                    <a:pt x="342" y="166"/>
                  </a:lnTo>
                  <a:lnTo>
                    <a:pt x="343" y="165"/>
                  </a:lnTo>
                  <a:lnTo>
                    <a:pt x="345" y="165"/>
                  </a:lnTo>
                  <a:lnTo>
                    <a:pt x="350" y="161"/>
                  </a:lnTo>
                  <a:lnTo>
                    <a:pt x="352" y="160"/>
                  </a:lnTo>
                  <a:lnTo>
                    <a:pt x="355" y="160"/>
                  </a:lnTo>
                  <a:lnTo>
                    <a:pt x="362" y="166"/>
                  </a:lnTo>
                  <a:lnTo>
                    <a:pt x="363" y="168"/>
                  </a:lnTo>
                  <a:lnTo>
                    <a:pt x="367" y="170"/>
                  </a:lnTo>
                  <a:lnTo>
                    <a:pt x="369" y="170"/>
                  </a:lnTo>
                  <a:lnTo>
                    <a:pt x="370" y="170"/>
                  </a:lnTo>
                  <a:lnTo>
                    <a:pt x="372" y="171"/>
                  </a:lnTo>
                  <a:lnTo>
                    <a:pt x="374" y="171"/>
                  </a:lnTo>
                  <a:lnTo>
                    <a:pt x="377" y="171"/>
                  </a:lnTo>
                  <a:lnTo>
                    <a:pt x="380" y="171"/>
                  </a:lnTo>
                  <a:lnTo>
                    <a:pt x="382" y="171"/>
                  </a:lnTo>
                  <a:lnTo>
                    <a:pt x="384" y="171"/>
                  </a:lnTo>
                  <a:lnTo>
                    <a:pt x="384" y="170"/>
                  </a:lnTo>
                  <a:lnTo>
                    <a:pt x="385" y="170"/>
                  </a:lnTo>
                  <a:lnTo>
                    <a:pt x="385" y="168"/>
                  </a:lnTo>
                  <a:lnTo>
                    <a:pt x="385" y="166"/>
                  </a:lnTo>
                  <a:lnTo>
                    <a:pt x="385" y="165"/>
                  </a:lnTo>
                  <a:lnTo>
                    <a:pt x="384" y="165"/>
                  </a:lnTo>
                  <a:lnTo>
                    <a:pt x="375" y="165"/>
                  </a:lnTo>
                  <a:lnTo>
                    <a:pt x="374" y="163"/>
                  </a:lnTo>
                  <a:lnTo>
                    <a:pt x="372" y="160"/>
                  </a:lnTo>
                  <a:lnTo>
                    <a:pt x="370" y="158"/>
                  </a:lnTo>
                  <a:lnTo>
                    <a:pt x="369" y="158"/>
                  </a:lnTo>
                  <a:lnTo>
                    <a:pt x="365" y="155"/>
                  </a:lnTo>
                  <a:lnTo>
                    <a:pt x="362" y="155"/>
                  </a:lnTo>
                  <a:lnTo>
                    <a:pt x="360" y="155"/>
                  </a:lnTo>
                  <a:lnTo>
                    <a:pt x="358" y="153"/>
                  </a:lnTo>
                  <a:lnTo>
                    <a:pt x="357" y="153"/>
                  </a:lnTo>
                  <a:lnTo>
                    <a:pt x="355" y="153"/>
                  </a:lnTo>
                  <a:lnTo>
                    <a:pt x="350" y="153"/>
                  </a:lnTo>
                  <a:lnTo>
                    <a:pt x="348" y="153"/>
                  </a:lnTo>
                  <a:lnTo>
                    <a:pt x="347" y="153"/>
                  </a:lnTo>
                  <a:lnTo>
                    <a:pt x="345" y="155"/>
                  </a:lnTo>
                  <a:lnTo>
                    <a:pt x="343" y="156"/>
                  </a:lnTo>
                  <a:lnTo>
                    <a:pt x="342" y="156"/>
                  </a:lnTo>
                  <a:lnTo>
                    <a:pt x="340" y="158"/>
                  </a:lnTo>
                  <a:lnTo>
                    <a:pt x="338" y="158"/>
                  </a:lnTo>
                  <a:lnTo>
                    <a:pt x="337" y="158"/>
                  </a:lnTo>
                  <a:lnTo>
                    <a:pt x="335" y="158"/>
                  </a:lnTo>
                  <a:lnTo>
                    <a:pt x="332" y="160"/>
                  </a:lnTo>
                  <a:lnTo>
                    <a:pt x="330" y="161"/>
                  </a:lnTo>
                  <a:lnTo>
                    <a:pt x="328" y="161"/>
                  </a:lnTo>
                  <a:lnTo>
                    <a:pt x="326" y="163"/>
                  </a:lnTo>
                  <a:lnTo>
                    <a:pt x="325" y="163"/>
                  </a:lnTo>
                  <a:lnTo>
                    <a:pt x="323" y="165"/>
                  </a:lnTo>
                  <a:lnTo>
                    <a:pt x="321" y="165"/>
                  </a:lnTo>
                  <a:lnTo>
                    <a:pt x="320" y="166"/>
                  </a:lnTo>
                  <a:lnTo>
                    <a:pt x="311" y="166"/>
                  </a:lnTo>
                  <a:lnTo>
                    <a:pt x="306" y="168"/>
                  </a:lnTo>
                  <a:lnTo>
                    <a:pt x="300" y="168"/>
                  </a:lnTo>
                  <a:lnTo>
                    <a:pt x="298" y="168"/>
                  </a:lnTo>
                  <a:lnTo>
                    <a:pt x="293" y="168"/>
                  </a:lnTo>
                  <a:lnTo>
                    <a:pt x="291" y="170"/>
                  </a:lnTo>
                  <a:lnTo>
                    <a:pt x="288" y="170"/>
                  </a:lnTo>
                  <a:lnTo>
                    <a:pt x="286" y="168"/>
                  </a:lnTo>
                  <a:lnTo>
                    <a:pt x="284" y="166"/>
                  </a:lnTo>
                  <a:lnTo>
                    <a:pt x="284" y="163"/>
                  </a:lnTo>
                  <a:lnTo>
                    <a:pt x="286" y="158"/>
                  </a:lnTo>
                  <a:lnTo>
                    <a:pt x="284" y="156"/>
                  </a:lnTo>
                  <a:lnTo>
                    <a:pt x="283" y="156"/>
                  </a:lnTo>
                  <a:lnTo>
                    <a:pt x="283" y="155"/>
                  </a:lnTo>
                  <a:lnTo>
                    <a:pt x="279" y="153"/>
                  </a:lnTo>
                  <a:lnTo>
                    <a:pt x="276" y="151"/>
                  </a:lnTo>
                  <a:lnTo>
                    <a:pt x="276" y="150"/>
                  </a:lnTo>
                  <a:lnTo>
                    <a:pt x="278" y="150"/>
                  </a:lnTo>
                  <a:lnTo>
                    <a:pt x="279" y="151"/>
                  </a:lnTo>
                  <a:lnTo>
                    <a:pt x="284" y="151"/>
                  </a:lnTo>
                  <a:lnTo>
                    <a:pt x="284" y="150"/>
                  </a:lnTo>
                  <a:lnTo>
                    <a:pt x="288" y="150"/>
                  </a:lnTo>
                  <a:lnTo>
                    <a:pt x="289" y="148"/>
                  </a:lnTo>
                  <a:lnTo>
                    <a:pt x="289" y="145"/>
                  </a:lnTo>
                  <a:lnTo>
                    <a:pt x="289" y="143"/>
                  </a:lnTo>
                  <a:lnTo>
                    <a:pt x="288" y="143"/>
                  </a:lnTo>
                  <a:lnTo>
                    <a:pt x="289" y="145"/>
                  </a:lnTo>
                  <a:lnTo>
                    <a:pt x="289" y="148"/>
                  </a:lnTo>
                  <a:lnTo>
                    <a:pt x="288" y="150"/>
                  </a:lnTo>
                  <a:lnTo>
                    <a:pt x="276" y="150"/>
                  </a:lnTo>
                  <a:lnTo>
                    <a:pt x="274" y="150"/>
                  </a:lnTo>
                  <a:lnTo>
                    <a:pt x="274" y="151"/>
                  </a:lnTo>
                  <a:lnTo>
                    <a:pt x="276" y="153"/>
                  </a:lnTo>
                  <a:lnTo>
                    <a:pt x="278" y="155"/>
                  </a:lnTo>
                  <a:lnTo>
                    <a:pt x="281" y="156"/>
                  </a:lnTo>
                  <a:lnTo>
                    <a:pt x="284" y="160"/>
                  </a:lnTo>
                  <a:lnTo>
                    <a:pt x="284" y="161"/>
                  </a:lnTo>
                  <a:lnTo>
                    <a:pt x="283" y="163"/>
                  </a:lnTo>
                  <a:lnTo>
                    <a:pt x="283" y="165"/>
                  </a:lnTo>
                  <a:lnTo>
                    <a:pt x="283" y="166"/>
                  </a:lnTo>
                  <a:lnTo>
                    <a:pt x="279" y="170"/>
                  </a:lnTo>
                  <a:lnTo>
                    <a:pt x="276" y="168"/>
                  </a:lnTo>
                  <a:lnTo>
                    <a:pt x="273" y="166"/>
                  </a:lnTo>
                  <a:lnTo>
                    <a:pt x="271" y="166"/>
                  </a:lnTo>
                  <a:lnTo>
                    <a:pt x="269" y="166"/>
                  </a:lnTo>
                  <a:lnTo>
                    <a:pt x="268" y="165"/>
                  </a:lnTo>
                  <a:lnTo>
                    <a:pt x="266" y="165"/>
                  </a:lnTo>
                  <a:lnTo>
                    <a:pt x="264" y="163"/>
                  </a:lnTo>
                  <a:lnTo>
                    <a:pt x="261" y="163"/>
                  </a:lnTo>
                  <a:lnTo>
                    <a:pt x="259" y="163"/>
                  </a:lnTo>
                  <a:lnTo>
                    <a:pt x="258" y="161"/>
                  </a:lnTo>
                  <a:lnTo>
                    <a:pt x="256" y="161"/>
                  </a:lnTo>
                  <a:lnTo>
                    <a:pt x="254" y="161"/>
                  </a:lnTo>
                  <a:lnTo>
                    <a:pt x="252" y="161"/>
                  </a:lnTo>
                  <a:lnTo>
                    <a:pt x="251" y="158"/>
                  </a:lnTo>
                  <a:lnTo>
                    <a:pt x="249" y="158"/>
                  </a:lnTo>
                  <a:lnTo>
                    <a:pt x="246" y="155"/>
                  </a:lnTo>
                  <a:lnTo>
                    <a:pt x="244" y="155"/>
                  </a:lnTo>
                  <a:lnTo>
                    <a:pt x="242" y="155"/>
                  </a:lnTo>
                  <a:lnTo>
                    <a:pt x="241" y="153"/>
                  </a:lnTo>
                  <a:lnTo>
                    <a:pt x="236" y="148"/>
                  </a:lnTo>
                  <a:lnTo>
                    <a:pt x="234" y="146"/>
                  </a:lnTo>
                  <a:lnTo>
                    <a:pt x="232" y="145"/>
                  </a:lnTo>
                  <a:lnTo>
                    <a:pt x="232" y="143"/>
                  </a:lnTo>
                  <a:lnTo>
                    <a:pt x="231" y="143"/>
                  </a:lnTo>
                  <a:lnTo>
                    <a:pt x="231" y="139"/>
                  </a:lnTo>
                  <a:lnTo>
                    <a:pt x="236" y="133"/>
                  </a:lnTo>
                  <a:lnTo>
                    <a:pt x="236" y="131"/>
                  </a:lnTo>
                  <a:lnTo>
                    <a:pt x="236" y="128"/>
                  </a:lnTo>
                  <a:lnTo>
                    <a:pt x="237" y="124"/>
                  </a:lnTo>
                  <a:lnTo>
                    <a:pt x="237" y="123"/>
                  </a:lnTo>
                  <a:lnTo>
                    <a:pt x="239" y="123"/>
                  </a:lnTo>
                  <a:lnTo>
                    <a:pt x="239" y="118"/>
                  </a:lnTo>
                  <a:lnTo>
                    <a:pt x="241" y="118"/>
                  </a:lnTo>
                  <a:lnTo>
                    <a:pt x="241" y="116"/>
                  </a:lnTo>
                  <a:lnTo>
                    <a:pt x="241" y="114"/>
                  </a:lnTo>
                  <a:lnTo>
                    <a:pt x="239" y="116"/>
                  </a:lnTo>
                  <a:lnTo>
                    <a:pt x="239" y="118"/>
                  </a:lnTo>
                  <a:lnTo>
                    <a:pt x="237" y="118"/>
                  </a:lnTo>
                  <a:lnTo>
                    <a:pt x="237" y="119"/>
                  </a:lnTo>
                  <a:lnTo>
                    <a:pt x="237" y="121"/>
                  </a:lnTo>
                  <a:lnTo>
                    <a:pt x="237" y="124"/>
                  </a:lnTo>
                  <a:lnTo>
                    <a:pt x="236" y="124"/>
                  </a:lnTo>
                  <a:lnTo>
                    <a:pt x="234" y="128"/>
                  </a:lnTo>
                  <a:lnTo>
                    <a:pt x="234" y="129"/>
                  </a:lnTo>
                  <a:lnTo>
                    <a:pt x="234" y="131"/>
                  </a:lnTo>
                  <a:lnTo>
                    <a:pt x="232" y="133"/>
                  </a:lnTo>
                  <a:lnTo>
                    <a:pt x="232" y="136"/>
                  </a:lnTo>
                  <a:lnTo>
                    <a:pt x="231" y="136"/>
                  </a:lnTo>
                  <a:lnTo>
                    <a:pt x="229" y="139"/>
                  </a:lnTo>
                  <a:lnTo>
                    <a:pt x="227" y="139"/>
                  </a:lnTo>
                  <a:lnTo>
                    <a:pt x="226" y="141"/>
                  </a:lnTo>
                  <a:lnTo>
                    <a:pt x="224" y="141"/>
                  </a:lnTo>
                  <a:lnTo>
                    <a:pt x="221" y="143"/>
                  </a:lnTo>
                  <a:lnTo>
                    <a:pt x="219" y="143"/>
                  </a:lnTo>
                  <a:lnTo>
                    <a:pt x="217" y="143"/>
                  </a:lnTo>
                  <a:lnTo>
                    <a:pt x="215" y="145"/>
                  </a:lnTo>
                  <a:lnTo>
                    <a:pt x="212" y="146"/>
                  </a:lnTo>
                  <a:lnTo>
                    <a:pt x="210" y="146"/>
                  </a:lnTo>
                  <a:lnTo>
                    <a:pt x="207" y="143"/>
                  </a:lnTo>
                  <a:lnTo>
                    <a:pt x="205" y="143"/>
                  </a:lnTo>
                  <a:lnTo>
                    <a:pt x="205" y="141"/>
                  </a:lnTo>
                  <a:lnTo>
                    <a:pt x="204" y="141"/>
                  </a:lnTo>
                  <a:lnTo>
                    <a:pt x="202" y="141"/>
                  </a:lnTo>
                  <a:lnTo>
                    <a:pt x="202" y="138"/>
                  </a:lnTo>
                  <a:lnTo>
                    <a:pt x="200" y="136"/>
                  </a:lnTo>
                  <a:lnTo>
                    <a:pt x="199" y="134"/>
                  </a:lnTo>
                  <a:lnTo>
                    <a:pt x="199" y="133"/>
                  </a:lnTo>
                  <a:lnTo>
                    <a:pt x="200" y="131"/>
                  </a:lnTo>
                  <a:lnTo>
                    <a:pt x="197" y="133"/>
                  </a:lnTo>
                  <a:lnTo>
                    <a:pt x="194" y="133"/>
                  </a:lnTo>
                  <a:lnTo>
                    <a:pt x="192" y="133"/>
                  </a:lnTo>
                  <a:lnTo>
                    <a:pt x="190" y="131"/>
                  </a:lnTo>
                  <a:lnTo>
                    <a:pt x="189" y="129"/>
                  </a:lnTo>
                  <a:lnTo>
                    <a:pt x="187" y="129"/>
                  </a:lnTo>
                  <a:lnTo>
                    <a:pt x="187" y="128"/>
                  </a:lnTo>
                  <a:lnTo>
                    <a:pt x="185" y="128"/>
                  </a:lnTo>
                  <a:lnTo>
                    <a:pt x="184" y="128"/>
                  </a:lnTo>
                  <a:lnTo>
                    <a:pt x="182" y="126"/>
                  </a:lnTo>
                  <a:lnTo>
                    <a:pt x="180" y="126"/>
                  </a:lnTo>
                  <a:lnTo>
                    <a:pt x="180" y="124"/>
                  </a:lnTo>
                  <a:lnTo>
                    <a:pt x="180" y="123"/>
                  </a:lnTo>
                  <a:lnTo>
                    <a:pt x="178" y="123"/>
                  </a:lnTo>
                  <a:lnTo>
                    <a:pt x="177" y="123"/>
                  </a:lnTo>
                  <a:lnTo>
                    <a:pt x="173" y="121"/>
                  </a:lnTo>
                  <a:lnTo>
                    <a:pt x="170" y="119"/>
                  </a:lnTo>
                  <a:lnTo>
                    <a:pt x="168" y="118"/>
                  </a:lnTo>
                  <a:lnTo>
                    <a:pt x="167" y="118"/>
                  </a:lnTo>
                  <a:lnTo>
                    <a:pt x="165" y="116"/>
                  </a:lnTo>
                  <a:lnTo>
                    <a:pt x="165" y="114"/>
                  </a:lnTo>
                  <a:lnTo>
                    <a:pt x="165" y="113"/>
                  </a:lnTo>
                  <a:lnTo>
                    <a:pt x="163" y="113"/>
                  </a:lnTo>
                  <a:lnTo>
                    <a:pt x="162" y="113"/>
                  </a:lnTo>
                  <a:lnTo>
                    <a:pt x="160" y="111"/>
                  </a:lnTo>
                  <a:lnTo>
                    <a:pt x="158" y="109"/>
                  </a:lnTo>
                  <a:lnTo>
                    <a:pt x="157" y="106"/>
                  </a:lnTo>
                  <a:lnTo>
                    <a:pt x="155" y="106"/>
                  </a:lnTo>
                  <a:lnTo>
                    <a:pt x="153" y="104"/>
                  </a:lnTo>
                  <a:lnTo>
                    <a:pt x="150" y="101"/>
                  </a:lnTo>
                  <a:lnTo>
                    <a:pt x="150" y="99"/>
                  </a:lnTo>
                  <a:lnTo>
                    <a:pt x="152" y="99"/>
                  </a:lnTo>
                  <a:lnTo>
                    <a:pt x="152" y="97"/>
                  </a:lnTo>
                  <a:lnTo>
                    <a:pt x="148" y="96"/>
                  </a:lnTo>
                  <a:lnTo>
                    <a:pt x="150" y="92"/>
                  </a:lnTo>
                  <a:lnTo>
                    <a:pt x="152" y="92"/>
                  </a:lnTo>
                  <a:lnTo>
                    <a:pt x="155" y="89"/>
                  </a:lnTo>
                  <a:lnTo>
                    <a:pt x="155" y="87"/>
                  </a:lnTo>
                  <a:lnTo>
                    <a:pt x="157" y="84"/>
                  </a:lnTo>
                  <a:lnTo>
                    <a:pt x="158" y="82"/>
                  </a:lnTo>
                  <a:lnTo>
                    <a:pt x="160" y="82"/>
                  </a:lnTo>
                  <a:lnTo>
                    <a:pt x="160" y="79"/>
                  </a:lnTo>
                  <a:lnTo>
                    <a:pt x="158" y="79"/>
                  </a:lnTo>
                  <a:lnTo>
                    <a:pt x="158" y="77"/>
                  </a:lnTo>
                  <a:lnTo>
                    <a:pt x="160" y="76"/>
                  </a:lnTo>
                  <a:lnTo>
                    <a:pt x="163" y="76"/>
                  </a:lnTo>
                  <a:lnTo>
                    <a:pt x="163" y="74"/>
                  </a:lnTo>
                  <a:lnTo>
                    <a:pt x="162" y="74"/>
                  </a:lnTo>
                  <a:lnTo>
                    <a:pt x="162" y="70"/>
                  </a:lnTo>
                  <a:lnTo>
                    <a:pt x="160" y="70"/>
                  </a:lnTo>
                  <a:lnTo>
                    <a:pt x="160" y="69"/>
                  </a:lnTo>
                  <a:lnTo>
                    <a:pt x="160" y="67"/>
                  </a:lnTo>
                  <a:lnTo>
                    <a:pt x="158" y="67"/>
                  </a:lnTo>
                  <a:lnTo>
                    <a:pt x="158" y="65"/>
                  </a:lnTo>
                  <a:lnTo>
                    <a:pt x="157" y="64"/>
                  </a:lnTo>
                  <a:lnTo>
                    <a:pt x="157" y="62"/>
                  </a:lnTo>
                  <a:lnTo>
                    <a:pt x="155" y="62"/>
                  </a:lnTo>
                  <a:lnTo>
                    <a:pt x="155" y="64"/>
                  </a:lnTo>
                  <a:lnTo>
                    <a:pt x="157" y="65"/>
                  </a:lnTo>
                  <a:lnTo>
                    <a:pt x="157" y="67"/>
                  </a:lnTo>
                  <a:lnTo>
                    <a:pt x="157" y="69"/>
                  </a:lnTo>
                  <a:lnTo>
                    <a:pt x="157" y="72"/>
                  </a:lnTo>
                  <a:lnTo>
                    <a:pt x="158" y="74"/>
                  </a:lnTo>
                  <a:lnTo>
                    <a:pt x="158" y="81"/>
                  </a:lnTo>
                  <a:lnTo>
                    <a:pt x="157" y="81"/>
                  </a:lnTo>
                  <a:lnTo>
                    <a:pt x="157" y="82"/>
                  </a:lnTo>
                  <a:lnTo>
                    <a:pt x="155" y="84"/>
                  </a:lnTo>
                  <a:lnTo>
                    <a:pt x="148" y="92"/>
                  </a:lnTo>
                  <a:lnTo>
                    <a:pt x="146" y="92"/>
                  </a:lnTo>
                  <a:lnTo>
                    <a:pt x="143" y="96"/>
                  </a:lnTo>
                  <a:lnTo>
                    <a:pt x="143" y="97"/>
                  </a:lnTo>
                  <a:lnTo>
                    <a:pt x="145" y="99"/>
                  </a:lnTo>
                  <a:lnTo>
                    <a:pt x="145" y="101"/>
                  </a:lnTo>
                  <a:lnTo>
                    <a:pt x="143" y="102"/>
                  </a:lnTo>
                  <a:lnTo>
                    <a:pt x="141" y="102"/>
                  </a:lnTo>
                  <a:lnTo>
                    <a:pt x="138" y="102"/>
                  </a:lnTo>
                  <a:lnTo>
                    <a:pt x="136" y="102"/>
                  </a:lnTo>
                  <a:lnTo>
                    <a:pt x="135" y="102"/>
                  </a:lnTo>
                  <a:lnTo>
                    <a:pt x="131" y="99"/>
                  </a:lnTo>
                  <a:lnTo>
                    <a:pt x="130" y="96"/>
                  </a:lnTo>
                  <a:lnTo>
                    <a:pt x="128" y="94"/>
                  </a:lnTo>
                  <a:lnTo>
                    <a:pt x="128" y="92"/>
                  </a:lnTo>
                  <a:lnTo>
                    <a:pt x="128" y="91"/>
                  </a:lnTo>
                  <a:lnTo>
                    <a:pt x="128" y="89"/>
                  </a:lnTo>
                  <a:lnTo>
                    <a:pt x="125" y="94"/>
                  </a:lnTo>
                  <a:lnTo>
                    <a:pt x="123" y="96"/>
                  </a:lnTo>
                  <a:lnTo>
                    <a:pt x="121" y="96"/>
                  </a:lnTo>
                  <a:lnTo>
                    <a:pt x="120" y="99"/>
                  </a:lnTo>
                  <a:lnTo>
                    <a:pt x="120" y="101"/>
                  </a:lnTo>
                  <a:lnTo>
                    <a:pt x="118" y="104"/>
                  </a:lnTo>
                  <a:lnTo>
                    <a:pt x="116" y="106"/>
                  </a:lnTo>
                  <a:lnTo>
                    <a:pt x="115" y="106"/>
                  </a:lnTo>
                  <a:lnTo>
                    <a:pt x="113" y="106"/>
                  </a:lnTo>
                  <a:lnTo>
                    <a:pt x="109" y="102"/>
                  </a:lnTo>
                  <a:lnTo>
                    <a:pt x="108" y="99"/>
                  </a:lnTo>
                  <a:lnTo>
                    <a:pt x="108" y="97"/>
                  </a:lnTo>
                  <a:lnTo>
                    <a:pt x="106" y="94"/>
                  </a:lnTo>
                  <a:lnTo>
                    <a:pt x="104" y="92"/>
                  </a:lnTo>
                  <a:lnTo>
                    <a:pt x="104" y="89"/>
                  </a:lnTo>
                  <a:lnTo>
                    <a:pt x="103" y="87"/>
                  </a:lnTo>
                  <a:lnTo>
                    <a:pt x="103" y="86"/>
                  </a:lnTo>
                  <a:lnTo>
                    <a:pt x="101" y="82"/>
                  </a:lnTo>
                  <a:lnTo>
                    <a:pt x="99" y="81"/>
                  </a:lnTo>
                  <a:lnTo>
                    <a:pt x="99" y="79"/>
                  </a:lnTo>
                  <a:lnTo>
                    <a:pt x="98" y="76"/>
                  </a:lnTo>
                  <a:lnTo>
                    <a:pt x="98" y="74"/>
                  </a:lnTo>
                  <a:lnTo>
                    <a:pt x="98" y="72"/>
                  </a:lnTo>
                  <a:lnTo>
                    <a:pt x="99" y="72"/>
                  </a:lnTo>
                  <a:lnTo>
                    <a:pt x="98" y="72"/>
                  </a:lnTo>
                  <a:lnTo>
                    <a:pt x="98" y="70"/>
                  </a:lnTo>
                  <a:lnTo>
                    <a:pt x="99" y="70"/>
                  </a:lnTo>
                  <a:lnTo>
                    <a:pt x="101" y="70"/>
                  </a:lnTo>
                  <a:lnTo>
                    <a:pt x="103" y="70"/>
                  </a:lnTo>
                  <a:lnTo>
                    <a:pt x="103" y="69"/>
                  </a:lnTo>
                  <a:lnTo>
                    <a:pt x="104" y="67"/>
                  </a:lnTo>
                  <a:lnTo>
                    <a:pt x="103" y="67"/>
                  </a:lnTo>
                  <a:lnTo>
                    <a:pt x="101" y="67"/>
                  </a:lnTo>
                  <a:lnTo>
                    <a:pt x="101" y="65"/>
                  </a:lnTo>
                  <a:lnTo>
                    <a:pt x="103" y="65"/>
                  </a:lnTo>
                  <a:lnTo>
                    <a:pt x="103" y="64"/>
                  </a:lnTo>
                  <a:lnTo>
                    <a:pt x="103" y="62"/>
                  </a:lnTo>
                  <a:lnTo>
                    <a:pt x="104" y="64"/>
                  </a:lnTo>
                  <a:lnTo>
                    <a:pt x="106" y="64"/>
                  </a:lnTo>
                  <a:lnTo>
                    <a:pt x="106" y="62"/>
                  </a:lnTo>
                  <a:lnTo>
                    <a:pt x="104" y="62"/>
                  </a:lnTo>
                  <a:lnTo>
                    <a:pt x="104" y="60"/>
                  </a:lnTo>
                  <a:lnTo>
                    <a:pt x="106" y="60"/>
                  </a:lnTo>
                  <a:lnTo>
                    <a:pt x="106" y="62"/>
                  </a:lnTo>
                  <a:lnTo>
                    <a:pt x="108" y="62"/>
                  </a:lnTo>
                  <a:lnTo>
                    <a:pt x="108" y="60"/>
                  </a:lnTo>
                  <a:lnTo>
                    <a:pt x="106" y="60"/>
                  </a:lnTo>
                  <a:lnTo>
                    <a:pt x="106" y="59"/>
                  </a:lnTo>
                  <a:lnTo>
                    <a:pt x="108" y="59"/>
                  </a:lnTo>
                  <a:lnTo>
                    <a:pt x="108" y="60"/>
                  </a:lnTo>
                  <a:lnTo>
                    <a:pt x="109" y="60"/>
                  </a:lnTo>
                  <a:lnTo>
                    <a:pt x="109" y="59"/>
                  </a:lnTo>
                  <a:lnTo>
                    <a:pt x="111" y="59"/>
                  </a:lnTo>
                  <a:lnTo>
                    <a:pt x="111" y="60"/>
                  </a:lnTo>
                  <a:lnTo>
                    <a:pt x="111" y="59"/>
                  </a:lnTo>
                  <a:lnTo>
                    <a:pt x="113" y="59"/>
                  </a:lnTo>
                  <a:lnTo>
                    <a:pt x="113" y="57"/>
                  </a:lnTo>
                  <a:lnTo>
                    <a:pt x="115" y="57"/>
                  </a:lnTo>
                  <a:lnTo>
                    <a:pt x="116" y="57"/>
                  </a:lnTo>
                  <a:lnTo>
                    <a:pt x="116" y="55"/>
                  </a:lnTo>
                  <a:lnTo>
                    <a:pt x="118" y="55"/>
                  </a:lnTo>
                  <a:lnTo>
                    <a:pt x="116" y="55"/>
                  </a:lnTo>
                  <a:lnTo>
                    <a:pt x="118" y="55"/>
                  </a:lnTo>
                  <a:lnTo>
                    <a:pt x="118" y="54"/>
                  </a:lnTo>
                  <a:lnTo>
                    <a:pt x="116" y="54"/>
                  </a:lnTo>
                  <a:lnTo>
                    <a:pt x="116" y="52"/>
                  </a:lnTo>
                  <a:lnTo>
                    <a:pt x="116" y="50"/>
                  </a:lnTo>
                  <a:lnTo>
                    <a:pt x="115" y="50"/>
                  </a:lnTo>
                  <a:lnTo>
                    <a:pt x="115" y="49"/>
                  </a:lnTo>
                  <a:lnTo>
                    <a:pt x="113" y="49"/>
                  </a:lnTo>
                  <a:lnTo>
                    <a:pt x="113" y="47"/>
                  </a:lnTo>
                  <a:lnTo>
                    <a:pt x="111" y="47"/>
                  </a:lnTo>
                  <a:lnTo>
                    <a:pt x="111" y="45"/>
                  </a:lnTo>
                  <a:lnTo>
                    <a:pt x="113" y="45"/>
                  </a:lnTo>
                  <a:lnTo>
                    <a:pt x="113" y="44"/>
                  </a:lnTo>
                  <a:lnTo>
                    <a:pt x="111" y="44"/>
                  </a:lnTo>
                  <a:lnTo>
                    <a:pt x="111" y="42"/>
                  </a:lnTo>
                  <a:lnTo>
                    <a:pt x="111" y="40"/>
                  </a:lnTo>
                  <a:lnTo>
                    <a:pt x="111" y="39"/>
                  </a:lnTo>
                  <a:lnTo>
                    <a:pt x="111" y="37"/>
                  </a:lnTo>
                  <a:lnTo>
                    <a:pt x="111" y="35"/>
                  </a:lnTo>
                  <a:lnTo>
                    <a:pt x="113" y="35"/>
                  </a:lnTo>
                  <a:lnTo>
                    <a:pt x="113" y="37"/>
                  </a:lnTo>
                  <a:lnTo>
                    <a:pt x="115" y="37"/>
                  </a:lnTo>
                  <a:lnTo>
                    <a:pt x="115" y="35"/>
                  </a:lnTo>
                  <a:lnTo>
                    <a:pt x="116" y="35"/>
                  </a:lnTo>
                  <a:lnTo>
                    <a:pt x="116" y="33"/>
                  </a:lnTo>
                  <a:lnTo>
                    <a:pt x="116" y="32"/>
                  </a:lnTo>
                  <a:lnTo>
                    <a:pt x="116" y="30"/>
                  </a:lnTo>
                  <a:lnTo>
                    <a:pt x="115" y="30"/>
                  </a:lnTo>
                  <a:lnTo>
                    <a:pt x="116" y="30"/>
                  </a:lnTo>
                  <a:lnTo>
                    <a:pt x="116" y="28"/>
                  </a:lnTo>
                  <a:lnTo>
                    <a:pt x="116" y="27"/>
                  </a:lnTo>
                  <a:lnTo>
                    <a:pt x="118" y="27"/>
                  </a:lnTo>
                  <a:lnTo>
                    <a:pt x="118" y="25"/>
                  </a:lnTo>
                  <a:lnTo>
                    <a:pt x="120" y="25"/>
                  </a:lnTo>
                  <a:lnTo>
                    <a:pt x="120" y="23"/>
                  </a:lnTo>
                  <a:lnTo>
                    <a:pt x="121" y="23"/>
                  </a:lnTo>
                  <a:lnTo>
                    <a:pt x="123" y="23"/>
                  </a:lnTo>
                  <a:lnTo>
                    <a:pt x="123" y="22"/>
                  </a:lnTo>
                  <a:lnTo>
                    <a:pt x="123" y="20"/>
                  </a:lnTo>
                  <a:lnTo>
                    <a:pt x="125" y="20"/>
                  </a:lnTo>
                  <a:lnTo>
                    <a:pt x="125" y="18"/>
                  </a:lnTo>
                  <a:lnTo>
                    <a:pt x="126" y="18"/>
                  </a:lnTo>
                  <a:lnTo>
                    <a:pt x="126" y="17"/>
                  </a:lnTo>
                  <a:lnTo>
                    <a:pt x="126" y="15"/>
                  </a:lnTo>
                  <a:lnTo>
                    <a:pt x="125" y="15"/>
                  </a:lnTo>
                  <a:lnTo>
                    <a:pt x="123" y="15"/>
                  </a:lnTo>
                  <a:lnTo>
                    <a:pt x="121" y="15"/>
                  </a:lnTo>
                  <a:lnTo>
                    <a:pt x="121" y="13"/>
                  </a:lnTo>
                  <a:lnTo>
                    <a:pt x="120" y="13"/>
                  </a:lnTo>
                  <a:lnTo>
                    <a:pt x="118" y="13"/>
                  </a:lnTo>
                  <a:lnTo>
                    <a:pt x="116" y="13"/>
                  </a:lnTo>
                  <a:lnTo>
                    <a:pt x="116" y="12"/>
                  </a:lnTo>
                  <a:lnTo>
                    <a:pt x="116" y="10"/>
                  </a:lnTo>
                  <a:lnTo>
                    <a:pt x="115" y="10"/>
                  </a:lnTo>
                  <a:lnTo>
                    <a:pt x="115" y="8"/>
                  </a:lnTo>
                  <a:lnTo>
                    <a:pt x="115" y="7"/>
                  </a:lnTo>
                  <a:lnTo>
                    <a:pt x="115" y="5"/>
                  </a:lnTo>
                  <a:lnTo>
                    <a:pt x="113" y="5"/>
                  </a:lnTo>
                  <a:lnTo>
                    <a:pt x="113" y="3"/>
                  </a:lnTo>
                  <a:lnTo>
                    <a:pt x="111" y="3"/>
                  </a:lnTo>
                  <a:lnTo>
                    <a:pt x="109" y="3"/>
                  </a:lnTo>
                  <a:lnTo>
                    <a:pt x="109" y="2"/>
                  </a:lnTo>
                  <a:lnTo>
                    <a:pt x="108" y="2"/>
                  </a:lnTo>
                  <a:lnTo>
                    <a:pt x="10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9" name="Freeform 131">
              <a:extLst>
                <a:ext uri="{FF2B5EF4-FFF2-40B4-BE49-F238E27FC236}">
                  <a16:creationId xmlns:a16="http://schemas.microsoft.com/office/drawing/2014/main" id="{53A8A68C-DF22-EFFC-3D64-7068F7FDA5A0}"/>
                </a:ext>
              </a:extLst>
            </p:cNvPr>
            <p:cNvSpPr>
              <a:spLocks/>
            </p:cNvSpPr>
            <p:nvPr/>
          </p:nvSpPr>
          <p:spPr bwMode="auto">
            <a:xfrm>
              <a:off x="1721" y="1470"/>
              <a:ext cx="243" cy="350"/>
            </a:xfrm>
            <a:custGeom>
              <a:avLst/>
              <a:gdLst>
                <a:gd name="T0" fmla="*/ 99 w 243"/>
                <a:gd name="T1" fmla="*/ 334 h 350"/>
                <a:gd name="T2" fmla="*/ 94 w 243"/>
                <a:gd name="T3" fmla="*/ 343 h 350"/>
                <a:gd name="T4" fmla="*/ 84 w 243"/>
                <a:gd name="T5" fmla="*/ 345 h 350"/>
                <a:gd name="T6" fmla="*/ 79 w 243"/>
                <a:gd name="T7" fmla="*/ 329 h 350"/>
                <a:gd name="T8" fmla="*/ 74 w 243"/>
                <a:gd name="T9" fmla="*/ 299 h 350"/>
                <a:gd name="T10" fmla="*/ 68 w 243"/>
                <a:gd name="T11" fmla="*/ 291 h 350"/>
                <a:gd name="T12" fmla="*/ 55 w 243"/>
                <a:gd name="T13" fmla="*/ 296 h 350"/>
                <a:gd name="T14" fmla="*/ 47 w 243"/>
                <a:gd name="T15" fmla="*/ 302 h 350"/>
                <a:gd name="T16" fmla="*/ 31 w 243"/>
                <a:gd name="T17" fmla="*/ 316 h 350"/>
                <a:gd name="T18" fmla="*/ 13 w 243"/>
                <a:gd name="T19" fmla="*/ 313 h 350"/>
                <a:gd name="T20" fmla="*/ 0 w 243"/>
                <a:gd name="T21" fmla="*/ 308 h 350"/>
                <a:gd name="T22" fmla="*/ 0 w 243"/>
                <a:gd name="T23" fmla="*/ 287 h 350"/>
                <a:gd name="T24" fmla="*/ 8 w 243"/>
                <a:gd name="T25" fmla="*/ 255 h 350"/>
                <a:gd name="T26" fmla="*/ 30 w 243"/>
                <a:gd name="T27" fmla="*/ 255 h 350"/>
                <a:gd name="T28" fmla="*/ 57 w 243"/>
                <a:gd name="T29" fmla="*/ 239 h 350"/>
                <a:gd name="T30" fmla="*/ 72 w 243"/>
                <a:gd name="T31" fmla="*/ 244 h 350"/>
                <a:gd name="T32" fmla="*/ 85 w 243"/>
                <a:gd name="T33" fmla="*/ 237 h 350"/>
                <a:gd name="T34" fmla="*/ 99 w 243"/>
                <a:gd name="T35" fmla="*/ 230 h 350"/>
                <a:gd name="T36" fmla="*/ 112 w 243"/>
                <a:gd name="T37" fmla="*/ 228 h 350"/>
                <a:gd name="T38" fmla="*/ 124 w 243"/>
                <a:gd name="T39" fmla="*/ 242 h 350"/>
                <a:gd name="T40" fmla="*/ 127 w 243"/>
                <a:gd name="T41" fmla="*/ 265 h 350"/>
                <a:gd name="T42" fmla="*/ 114 w 243"/>
                <a:gd name="T43" fmla="*/ 267 h 350"/>
                <a:gd name="T44" fmla="*/ 97 w 243"/>
                <a:gd name="T45" fmla="*/ 265 h 350"/>
                <a:gd name="T46" fmla="*/ 79 w 243"/>
                <a:gd name="T47" fmla="*/ 274 h 350"/>
                <a:gd name="T48" fmla="*/ 84 w 243"/>
                <a:gd name="T49" fmla="*/ 272 h 350"/>
                <a:gd name="T50" fmla="*/ 104 w 243"/>
                <a:gd name="T51" fmla="*/ 267 h 350"/>
                <a:gd name="T52" fmla="*/ 116 w 243"/>
                <a:gd name="T53" fmla="*/ 277 h 350"/>
                <a:gd name="T54" fmla="*/ 121 w 243"/>
                <a:gd name="T55" fmla="*/ 291 h 350"/>
                <a:gd name="T56" fmla="*/ 132 w 243"/>
                <a:gd name="T57" fmla="*/ 287 h 350"/>
                <a:gd name="T58" fmla="*/ 139 w 243"/>
                <a:gd name="T59" fmla="*/ 267 h 350"/>
                <a:gd name="T60" fmla="*/ 146 w 243"/>
                <a:gd name="T61" fmla="*/ 282 h 350"/>
                <a:gd name="T62" fmla="*/ 144 w 243"/>
                <a:gd name="T63" fmla="*/ 313 h 350"/>
                <a:gd name="T64" fmla="*/ 144 w 243"/>
                <a:gd name="T65" fmla="*/ 321 h 350"/>
                <a:gd name="T66" fmla="*/ 153 w 243"/>
                <a:gd name="T67" fmla="*/ 333 h 350"/>
                <a:gd name="T68" fmla="*/ 159 w 243"/>
                <a:gd name="T69" fmla="*/ 338 h 350"/>
                <a:gd name="T70" fmla="*/ 161 w 243"/>
                <a:gd name="T71" fmla="*/ 334 h 350"/>
                <a:gd name="T72" fmla="*/ 159 w 243"/>
                <a:gd name="T73" fmla="*/ 316 h 350"/>
                <a:gd name="T74" fmla="*/ 178 w 243"/>
                <a:gd name="T75" fmla="*/ 326 h 350"/>
                <a:gd name="T76" fmla="*/ 200 w 243"/>
                <a:gd name="T77" fmla="*/ 348 h 350"/>
                <a:gd name="T78" fmla="*/ 183 w 243"/>
                <a:gd name="T79" fmla="*/ 323 h 350"/>
                <a:gd name="T80" fmla="*/ 173 w 243"/>
                <a:gd name="T81" fmla="*/ 316 h 350"/>
                <a:gd name="T82" fmla="*/ 171 w 243"/>
                <a:gd name="T83" fmla="*/ 304 h 350"/>
                <a:gd name="T84" fmla="*/ 173 w 243"/>
                <a:gd name="T85" fmla="*/ 286 h 350"/>
                <a:gd name="T86" fmla="*/ 174 w 243"/>
                <a:gd name="T87" fmla="*/ 281 h 350"/>
                <a:gd name="T88" fmla="*/ 174 w 243"/>
                <a:gd name="T89" fmla="*/ 259 h 350"/>
                <a:gd name="T90" fmla="*/ 169 w 243"/>
                <a:gd name="T91" fmla="*/ 244 h 350"/>
                <a:gd name="T92" fmla="*/ 169 w 243"/>
                <a:gd name="T93" fmla="*/ 218 h 350"/>
                <a:gd name="T94" fmla="*/ 173 w 243"/>
                <a:gd name="T95" fmla="*/ 193 h 350"/>
                <a:gd name="T96" fmla="*/ 169 w 243"/>
                <a:gd name="T97" fmla="*/ 168 h 350"/>
                <a:gd name="T98" fmla="*/ 163 w 243"/>
                <a:gd name="T99" fmla="*/ 151 h 350"/>
                <a:gd name="T100" fmla="*/ 151 w 243"/>
                <a:gd name="T101" fmla="*/ 126 h 350"/>
                <a:gd name="T102" fmla="*/ 146 w 243"/>
                <a:gd name="T103" fmla="*/ 85 h 350"/>
                <a:gd name="T104" fmla="*/ 136 w 243"/>
                <a:gd name="T105" fmla="*/ 65 h 350"/>
                <a:gd name="T106" fmla="*/ 148 w 243"/>
                <a:gd name="T107" fmla="*/ 42 h 350"/>
                <a:gd name="T108" fmla="*/ 166 w 243"/>
                <a:gd name="T109" fmla="*/ 32 h 350"/>
                <a:gd name="T110" fmla="*/ 174 w 243"/>
                <a:gd name="T111" fmla="*/ 33 h 350"/>
                <a:gd name="T112" fmla="*/ 193 w 243"/>
                <a:gd name="T113" fmla="*/ 28 h 350"/>
                <a:gd name="T114" fmla="*/ 198 w 243"/>
                <a:gd name="T115" fmla="*/ 1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3" h="350">
                  <a:moveTo>
                    <a:pt x="104" y="338"/>
                  </a:moveTo>
                  <a:lnTo>
                    <a:pt x="102" y="338"/>
                  </a:lnTo>
                  <a:lnTo>
                    <a:pt x="102" y="336"/>
                  </a:lnTo>
                  <a:lnTo>
                    <a:pt x="100" y="336"/>
                  </a:lnTo>
                  <a:lnTo>
                    <a:pt x="102" y="336"/>
                  </a:lnTo>
                  <a:lnTo>
                    <a:pt x="100" y="334"/>
                  </a:lnTo>
                  <a:lnTo>
                    <a:pt x="100" y="333"/>
                  </a:lnTo>
                  <a:lnTo>
                    <a:pt x="100" y="331"/>
                  </a:lnTo>
                  <a:lnTo>
                    <a:pt x="99" y="331"/>
                  </a:lnTo>
                  <a:lnTo>
                    <a:pt x="99" y="333"/>
                  </a:lnTo>
                  <a:lnTo>
                    <a:pt x="99" y="334"/>
                  </a:lnTo>
                  <a:lnTo>
                    <a:pt x="97" y="334"/>
                  </a:lnTo>
                  <a:lnTo>
                    <a:pt x="95" y="334"/>
                  </a:lnTo>
                  <a:lnTo>
                    <a:pt x="95" y="336"/>
                  </a:lnTo>
                  <a:lnTo>
                    <a:pt x="95" y="338"/>
                  </a:lnTo>
                  <a:lnTo>
                    <a:pt x="95" y="340"/>
                  </a:lnTo>
                  <a:lnTo>
                    <a:pt x="95" y="341"/>
                  </a:lnTo>
                  <a:lnTo>
                    <a:pt x="95" y="340"/>
                  </a:lnTo>
                  <a:lnTo>
                    <a:pt x="94" y="341"/>
                  </a:lnTo>
                  <a:lnTo>
                    <a:pt x="95" y="341"/>
                  </a:lnTo>
                  <a:lnTo>
                    <a:pt x="94" y="341"/>
                  </a:lnTo>
                  <a:lnTo>
                    <a:pt x="94" y="343"/>
                  </a:lnTo>
                  <a:lnTo>
                    <a:pt x="92" y="343"/>
                  </a:lnTo>
                  <a:lnTo>
                    <a:pt x="90" y="343"/>
                  </a:lnTo>
                  <a:lnTo>
                    <a:pt x="89" y="341"/>
                  </a:lnTo>
                  <a:lnTo>
                    <a:pt x="89" y="343"/>
                  </a:lnTo>
                  <a:lnTo>
                    <a:pt x="89" y="345"/>
                  </a:lnTo>
                  <a:lnTo>
                    <a:pt x="89" y="346"/>
                  </a:lnTo>
                  <a:lnTo>
                    <a:pt x="89" y="345"/>
                  </a:lnTo>
                  <a:lnTo>
                    <a:pt x="89" y="346"/>
                  </a:lnTo>
                  <a:lnTo>
                    <a:pt x="85" y="346"/>
                  </a:lnTo>
                  <a:lnTo>
                    <a:pt x="84" y="346"/>
                  </a:lnTo>
                  <a:lnTo>
                    <a:pt x="84" y="345"/>
                  </a:lnTo>
                  <a:lnTo>
                    <a:pt x="82" y="343"/>
                  </a:lnTo>
                  <a:lnTo>
                    <a:pt x="80" y="343"/>
                  </a:lnTo>
                  <a:lnTo>
                    <a:pt x="80" y="341"/>
                  </a:lnTo>
                  <a:lnTo>
                    <a:pt x="80" y="340"/>
                  </a:lnTo>
                  <a:lnTo>
                    <a:pt x="80" y="338"/>
                  </a:lnTo>
                  <a:lnTo>
                    <a:pt x="79" y="338"/>
                  </a:lnTo>
                  <a:lnTo>
                    <a:pt x="79" y="336"/>
                  </a:lnTo>
                  <a:lnTo>
                    <a:pt x="77" y="334"/>
                  </a:lnTo>
                  <a:lnTo>
                    <a:pt x="77" y="333"/>
                  </a:lnTo>
                  <a:lnTo>
                    <a:pt x="79" y="331"/>
                  </a:lnTo>
                  <a:lnTo>
                    <a:pt x="79" y="329"/>
                  </a:lnTo>
                  <a:lnTo>
                    <a:pt x="77" y="326"/>
                  </a:lnTo>
                  <a:lnTo>
                    <a:pt x="77" y="324"/>
                  </a:lnTo>
                  <a:lnTo>
                    <a:pt x="75" y="321"/>
                  </a:lnTo>
                  <a:lnTo>
                    <a:pt x="74" y="321"/>
                  </a:lnTo>
                  <a:lnTo>
                    <a:pt x="74" y="318"/>
                  </a:lnTo>
                  <a:lnTo>
                    <a:pt x="72" y="314"/>
                  </a:lnTo>
                  <a:lnTo>
                    <a:pt x="72" y="313"/>
                  </a:lnTo>
                  <a:lnTo>
                    <a:pt x="72" y="309"/>
                  </a:lnTo>
                  <a:lnTo>
                    <a:pt x="72" y="304"/>
                  </a:lnTo>
                  <a:lnTo>
                    <a:pt x="72" y="301"/>
                  </a:lnTo>
                  <a:lnTo>
                    <a:pt x="74" y="299"/>
                  </a:lnTo>
                  <a:lnTo>
                    <a:pt x="75" y="297"/>
                  </a:lnTo>
                  <a:lnTo>
                    <a:pt x="75" y="294"/>
                  </a:lnTo>
                  <a:lnTo>
                    <a:pt x="75" y="292"/>
                  </a:lnTo>
                  <a:lnTo>
                    <a:pt x="75" y="289"/>
                  </a:lnTo>
                  <a:lnTo>
                    <a:pt x="75" y="287"/>
                  </a:lnTo>
                  <a:lnTo>
                    <a:pt x="75" y="286"/>
                  </a:lnTo>
                  <a:lnTo>
                    <a:pt x="72" y="286"/>
                  </a:lnTo>
                  <a:lnTo>
                    <a:pt x="70" y="287"/>
                  </a:lnTo>
                  <a:lnTo>
                    <a:pt x="70" y="289"/>
                  </a:lnTo>
                  <a:lnTo>
                    <a:pt x="70" y="291"/>
                  </a:lnTo>
                  <a:lnTo>
                    <a:pt x="68" y="291"/>
                  </a:lnTo>
                  <a:lnTo>
                    <a:pt x="67" y="291"/>
                  </a:lnTo>
                  <a:lnTo>
                    <a:pt x="65" y="289"/>
                  </a:lnTo>
                  <a:lnTo>
                    <a:pt x="63" y="289"/>
                  </a:lnTo>
                  <a:lnTo>
                    <a:pt x="62" y="291"/>
                  </a:lnTo>
                  <a:lnTo>
                    <a:pt x="60" y="291"/>
                  </a:lnTo>
                  <a:lnTo>
                    <a:pt x="58" y="291"/>
                  </a:lnTo>
                  <a:lnTo>
                    <a:pt x="58" y="292"/>
                  </a:lnTo>
                  <a:lnTo>
                    <a:pt x="58" y="294"/>
                  </a:lnTo>
                  <a:lnTo>
                    <a:pt x="57" y="294"/>
                  </a:lnTo>
                  <a:lnTo>
                    <a:pt x="57" y="296"/>
                  </a:lnTo>
                  <a:lnTo>
                    <a:pt x="55" y="296"/>
                  </a:lnTo>
                  <a:lnTo>
                    <a:pt x="53" y="296"/>
                  </a:lnTo>
                  <a:lnTo>
                    <a:pt x="53" y="297"/>
                  </a:lnTo>
                  <a:lnTo>
                    <a:pt x="53" y="299"/>
                  </a:lnTo>
                  <a:lnTo>
                    <a:pt x="52" y="299"/>
                  </a:lnTo>
                  <a:lnTo>
                    <a:pt x="52" y="301"/>
                  </a:lnTo>
                  <a:lnTo>
                    <a:pt x="50" y="301"/>
                  </a:lnTo>
                  <a:lnTo>
                    <a:pt x="48" y="301"/>
                  </a:lnTo>
                  <a:lnTo>
                    <a:pt x="48" y="302"/>
                  </a:lnTo>
                  <a:lnTo>
                    <a:pt x="48" y="301"/>
                  </a:lnTo>
                  <a:lnTo>
                    <a:pt x="48" y="302"/>
                  </a:lnTo>
                  <a:lnTo>
                    <a:pt x="47" y="302"/>
                  </a:lnTo>
                  <a:lnTo>
                    <a:pt x="47" y="304"/>
                  </a:lnTo>
                  <a:lnTo>
                    <a:pt x="47" y="306"/>
                  </a:lnTo>
                  <a:lnTo>
                    <a:pt x="47" y="308"/>
                  </a:lnTo>
                  <a:lnTo>
                    <a:pt x="47" y="309"/>
                  </a:lnTo>
                  <a:lnTo>
                    <a:pt x="48" y="309"/>
                  </a:lnTo>
                  <a:lnTo>
                    <a:pt x="47" y="309"/>
                  </a:lnTo>
                  <a:lnTo>
                    <a:pt x="47" y="311"/>
                  </a:lnTo>
                  <a:lnTo>
                    <a:pt x="48" y="311"/>
                  </a:lnTo>
                  <a:lnTo>
                    <a:pt x="42" y="309"/>
                  </a:lnTo>
                  <a:lnTo>
                    <a:pt x="37" y="313"/>
                  </a:lnTo>
                  <a:lnTo>
                    <a:pt x="31" y="316"/>
                  </a:lnTo>
                  <a:lnTo>
                    <a:pt x="30" y="316"/>
                  </a:lnTo>
                  <a:lnTo>
                    <a:pt x="28" y="314"/>
                  </a:lnTo>
                  <a:lnTo>
                    <a:pt x="26" y="314"/>
                  </a:lnTo>
                  <a:lnTo>
                    <a:pt x="26" y="313"/>
                  </a:lnTo>
                  <a:lnTo>
                    <a:pt x="25" y="313"/>
                  </a:lnTo>
                  <a:lnTo>
                    <a:pt x="21" y="313"/>
                  </a:lnTo>
                  <a:lnTo>
                    <a:pt x="20" y="311"/>
                  </a:lnTo>
                  <a:lnTo>
                    <a:pt x="18" y="311"/>
                  </a:lnTo>
                  <a:lnTo>
                    <a:pt x="15" y="311"/>
                  </a:lnTo>
                  <a:lnTo>
                    <a:pt x="13" y="311"/>
                  </a:lnTo>
                  <a:lnTo>
                    <a:pt x="13" y="313"/>
                  </a:lnTo>
                  <a:lnTo>
                    <a:pt x="13" y="314"/>
                  </a:lnTo>
                  <a:lnTo>
                    <a:pt x="8" y="318"/>
                  </a:lnTo>
                  <a:lnTo>
                    <a:pt x="6" y="321"/>
                  </a:lnTo>
                  <a:lnTo>
                    <a:pt x="5" y="319"/>
                  </a:lnTo>
                  <a:lnTo>
                    <a:pt x="3" y="318"/>
                  </a:lnTo>
                  <a:lnTo>
                    <a:pt x="1" y="316"/>
                  </a:lnTo>
                  <a:lnTo>
                    <a:pt x="0" y="314"/>
                  </a:lnTo>
                  <a:lnTo>
                    <a:pt x="0" y="313"/>
                  </a:lnTo>
                  <a:lnTo>
                    <a:pt x="0" y="311"/>
                  </a:lnTo>
                  <a:lnTo>
                    <a:pt x="0" y="309"/>
                  </a:lnTo>
                  <a:lnTo>
                    <a:pt x="0" y="308"/>
                  </a:lnTo>
                  <a:lnTo>
                    <a:pt x="1" y="308"/>
                  </a:lnTo>
                  <a:lnTo>
                    <a:pt x="1" y="306"/>
                  </a:lnTo>
                  <a:lnTo>
                    <a:pt x="0" y="306"/>
                  </a:lnTo>
                  <a:lnTo>
                    <a:pt x="0" y="302"/>
                  </a:lnTo>
                  <a:lnTo>
                    <a:pt x="0" y="301"/>
                  </a:lnTo>
                  <a:lnTo>
                    <a:pt x="0" y="299"/>
                  </a:lnTo>
                  <a:lnTo>
                    <a:pt x="0" y="297"/>
                  </a:lnTo>
                  <a:lnTo>
                    <a:pt x="0" y="296"/>
                  </a:lnTo>
                  <a:lnTo>
                    <a:pt x="0" y="292"/>
                  </a:lnTo>
                  <a:lnTo>
                    <a:pt x="0" y="291"/>
                  </a:lnTo>
                  <a:lnTo>
                    <a:pt x="0" y="287"/>
                  </a:lnTo>
                  <a:lnTo>
                    <a:pt x="0" y="286"/>
                  </a:lnTo>
                  <a:lnTo>
                    <a:pt x="0" y="284"/>
                  </a:lnTo>
                  <a:lnTo>
                    <a:pt x="0" y="276"/>
                  </a:lnTo>
                  <a:lnTo>
                    <a:pt x="0" y="274"/>
                  </a:lnTo>
                  <a:lnTo>
                    <a:pt x="0" y="272"/>
                  </a:lnTo>
                  <a:lnTo>
                    <a:pt x="0" y="271"/>
                  </a:lnTo>
                  <a:lnTo>
                    <a:pt x="0" y="269"/>
                  </a:lnTo>
                  <a:lnTo>
                    <a:pt x="5" y="262"/>
                  </a:lnTo>
                  <a:lnTo>
                    <a:pt x="5" y="257"/>
                  </a:lnTo>
                  <a:lnTo>
                    <a:pt x="6" y="255"/>
                  </a:lnTo>
                  <a:lnTo>
                    <a:pt x="8" y="255"/>
                  </a:lnTo>
                  <a:lnTo>
                    <a:pt x="10" y="255"/>
                  </a:lnTo>
                  <a:lnTo>
                    <a:pt x="13" y="257"/>
                  </a:lnTo>
                  <a:lnTo>
                    <a:pt x="15" y="257"/>
                  </a:lnTo>
                  <a:lnTo>
                    <a:pt x="16" y="255"/>
                  </a:lnTo>
                  <a:lnTo>
                    <a:pt x="18" y="255"/>
                  </a:lnTo>
                  <a:lnTo>
                    <a:pt x="20" y="255"/>
                  </a:lnTo>
                  <a:lnTo>
                    <a:pt x="21" y="254"/>
                  </a:lnTo>
                  <a:lnTo>
                    <a:pt x="23" y="254"/>
                  </a:lnTo>
                  <a:lnTo>
                    <a:pt x="25" y="255"/>
                  </a:lnTo>
                  <a:lnTo>
                    <a:pt x="28" y="255"/>
                  </a:lnTo>
                  <a:lnTo>
                    <a:pt x="30" y="255"/>
                  </a:lnTo>
                  <a:lnTo>
                    <a:pt x="37" y="255"/>
                  </a:lnTo>
                  <a:lnTo>
                    <a:pt x="38" y="255"/>
                  </a:lnTo>
                  <a:lnTo>
                    <a:pt x="42" y="250"/>
                  </a:lnTo>
                  <a:lnTo>
                    <a:pt x="43" y="249"/>
                  </a:lnTo>
                  <a:lnTo>
                    <a:pt x="43" y="247"/>
                  </a:lnTo>
                  <a:lnTo>
                    <a:pt x="48" y="244"/>
                  </a:lnTo>
                  <a:lnTo>
                    <a:pt x="50" y="240"/>
                  </a:lnTo>
                  <a:lnTo>
                    <a:pt x="52" y="239"/>
                  </a:lnTo>
                  <a:lnTo>
                    <a:pt x="53" y="239"/>
                  </a:lnTo>
                  <a:lnTo>
                    <a:pt x="55" y="239"/>
                  </a:lnTo>
                  <a:lnTo>
                    <a:pt x="57" y="239"/>
                  </a:lnTo>
                  <a:lnTo>
                    <a:pt x="63" y="239"/>
                  </a:lnTo>
                  <a:lnTo>
                    <a:pt x="67" y="240"/>
                  </a:lnTo>
                  <a:lnTo>
                    <a:pt x="68" y="240"/>
                  </a:lnTo>
                  <a:lnTo>
                    <a:pt x="68" y="242"/>
                  </a:lnTo>
                  <a:lnTo>
                    <a:pt x="72" y="242"/>
                  </a:lnTo>
                  <a:lnTo>
                    <a:pt x="70" y="242"/>
                  </a:lnTo>
                  <a:lnTo>
                    <a:pt x="68" y="242"/>
                  </a:lnTo>
                  <a:lnTo>
                    <a:pt x="67" y="242"/>
                  </a:lnTo>
                  <a:lnTo>
                    <a:pt x="67" y="244"/>
                  </a:lnTo>
                  <a:lnTo>
                    <a:pt x="68" y="244"/>
                  </a:lnTo>
                  <a:lnTo>
                    <a:pt x="72" y="244"/>
                  </a:lnTo>
                  <a:lnTo>
                    <a:pt x="74" y="242"/>
                  </a:lnTo>
                  <a:lnTo>
                    <a:pt x="75" y="242"/>
                  </a:lnTo>
                  <a:lnTo>
                    <a:pt x="77" y="242"/>
                  </a:lnTo>
                  <a:lnTo>
                    <a:pt x="79" y="240"/>
                  </a:lnTo>
                  <a:lnTo>
                    <a:pt x="79" y="239"/>
                  </a:lnTo>
                  <a:lnTo>
                    <a:pt x="80" y="239"/>
                  </a:lnTo>
                  <a:lnTo>
                    <a:pt x="82" y="239"/>
                  </a:lnTo>
                  <a:lnTo>
                    <a:pt x="82" y="237"/>
                  </a:lnTo>
                  <a:lnTo>
                    <a:pt x="84" y="239"/>
                  </a:lnTo>
                  <a:lnTo>
                    <a:pt x="84" y="237"/>
                  </a:lnTo>
                  <a:lnTo>
                    <a:pt x="85" y="237"/>
                  </a:lnTo>
                  <a:lnTo>
                    <a:pt x="87" y="239"/>
                  </a:lnTo>
                  <a:lnTo>
                    <a:pt x="87" y="237"/>
                  </a:lnTo>
                  <a:lnTo>
                    <a:pt x="89" y="237"/>
                  </a:lnTo>
                  <a:lnTo>
                    <a:pt x="89" y="235"/>
                  </a:lnTo>
                  <a:lnTo>
                    <a:pt x="89" y="233"/>
                  </a:lnTo>
                  <a:lnTo>
                    <a:pt x="90" y="233"/>
                  </a:lnTo>
                  <a:lnTo>
                    <a:pt x="92" y="233"/>
                  </a:lnTo>
                  <a:lnTo>
                    <a:pt x="94" y="233"/>
                  </a:lnTo>
                  <a:lnTo>
                    <a:pt x="95" y="232"/>
                  </a:lnTo>
                  <a:lnTo>
                    <a:pt x="97" y="230"/>
                  </a:lnTo>
                  <a:lnTo>
                    <a:pt x="99" y="230"/>
                  </a:lnTo>
                  <a:lnTo>
                    <a:pt x="100" y="230"/>
                  </a:lnTo>
                  <a:lnTo>
                    <a:pt x="100" y="228"/>
                  </a:lnTo>
                  <a:lnTo>
                    <a:pt x="102" y="228"/>
                  </a:lnTo>
                  <a:lnTo>
                    <a:pt x="104" y="227"/>
                  </a:lnTo>
                  <a:lnTo>
                    <a:pt x="104" y="228"/>
                  </a:lnTo>
                  <a:lnTo>
                    <a:pt x="105" y="228"/>
                  </a:lnTo>
                  <a:lnTo>
                    <a:pt x="104" y="227"/>
                  </a:lnTo>
                  <a:lnTo>
                    <a:pt x="105" y="225"/>
                  </a:lnTo>
                  <a:lnTo>
                    <a:pt x="107" y="225"/>
                  </a:lnTo>
                  <a:lnTo>
                    <a:pt x="111" y="227"/>
                  </a:lnTo>
                  <a:lnTo>
                    <a:pt x="112" y="228"/>
                  </a:lnTo>
                  <a:lnTo>
                    <a:pt x="114" y="228"/>
                  </a:lnTo>
                  <a:lnTo>
                    <a:pt x="116" y="228"/>
                  </a:lnTo>
                  <a:lnTo>
                    <a:pt x="117" y="230"/>
                  </a:lnTo>
                  <a:lnTo>
                    <a:pt x="117" y="232"/>
                  </a:lnTo>
                  <a:lnTo>
                    <a:pt x="119" y="233"/>
                  </a:lnTo>
                  <a:lnTo>
                    <a:pt x="119" y="235"/>
                  </a:lnTo>
                  <a:lnTo>
                    <a:pt x="121" y="235"/>
                  </a:lnTo>
                  <a:lnTo>
                    <a:pt x="121" y="237"/>
                  </a:lnTo>
                  <a:lnTo>
                    <a:pt x="121" y="240"/>
                  </a:lnTo>
                  <a:lnTo>
                    <a:pt x="122" y="240"/>
                  </a:lnTo>
                  <a:lnTo>
                    <a:pt x="124" y="242"/>
                  </a:lnTo>
                  <a:lnTo>
                    <a:pt x="124" y="244"/>
                  </a:lnTo>
                  <a:lnTo>
                    <a:pt x="126" y="245"/>
                  </a:lnTo>
                  <a:lnTo>
                    <a:pt x="126" y="247"/>
                  </a:lnTo>
                  <a:lnTo>
                    <a:pt x="127" y="247"/>
                  </a:lnTo>
                  <a:lnTo>
                    <a:pt x="127" y="254"/>
                  </a:lnTo>
                  <a:lnTo>
                    <a:pt x="127" y="255"/>
                  </a:lnTo>
                  <a:lnTo>
                    <a:pt x="127" y="257"/>
                  </a:lnTo>
                  <a:lnTo>
                    <a:pt x="129" y="259"/>
                  </a:lnTo>
                  <a:lnTo>
                    <a:pt x="129" y="260"/>
                  </a:lnTo>
                  <a:lnTo>
                    <a:pt x="129" y="264"/>
                  </a:lnTo>
                  <a:lnTo>
                    <a:pt x="127" y="265"/>
                  </a:lnTo>
                  <a:lnTo>
                    <a:pt x="127" y="267"/>
                  </a:lnTo>
                  <a:lnTo>
                    <a:pt x="127" y="269"/>
                  </a:lnTo>
                  <a:lnTo>
                    <a:pt x="126" y="271"/>
                  </a:lnTo>
                  <a:lnTo>
                    <a:pt x="124" y="271"/>
                  </a:lnTo>
                  <a:lnTo>
                    <a:pt x="122" y="269"/>
                  </a:lnTo>
                  <a:lnTo>
                    <a:pt x="121" y="271"/>
                  </a:lnTo>
                  <a:lnTo>
                    <a:pt x="119" y="271"/>
                  </a:lnTo>
                  <a:lnTo>
                    <a:pt x="117" y="269"/>
                  </a:lnTo>
                  <a:lnTo>
                    <a:pt x="116" y="269"/>
                  </a:lnTo>
                  <a:lnTo>
                    <a:pt x="116" y="267"/>
                  </a:lnTo>
                  <a:lnTo>
                    <a:pt x="114" y="267"/>
                  </a:lnTo>
                  <a:lnTo>
                    <a:pt x="114" y="265"/>
                  </a:lnTo>
                  <a:lnTo>
                    <a:pt x="114" y="267"/>
                  </a:lnTo>
                  <a:lnTo>
                    <a:pt x="111" y="265"/>
                  </a:lnTo>
                  <a:lnTo>
                    <a:pt x="109" y="265"/>
                  </a:lnTo>
                  <a:lnTo>
                    <a:pt x="107" y="265"/>
                  </a:lnTo>
                  <a:lnTo>
                    <a:pt x="107" y="264"/>
                  </a:lnTo>
                  <a:lnTo>
                    <a:pt x="104" y="264"/>
                  </a:lnTo>
                  <a:lnTo>
                    <a:pt x="102" y="265"/>
                  </a:lnTo>
                  <a:lnTo>
                    <a:pt x="100" y="265"/>
                  </a:lnTo>
                  <a:lnTo>
                    <a:pt x="99" y="265"/>
                  </a:lnTo>
                  <a:lnTo>
                    <a:pt x="97" y="265"/>
                  </a:lnTo>
                  <a:lnTo>
                    <a:pt x="95" y="267"/>
                  </a:lnTo>
                  <a:lnTo>
                    <a:pt x="94" y="269"/>
                  </a:lnTo>
                  <a:lnTo>
                    <a:pt x="92" y="269"/>
                  </a:lnTo>
                  <a:lnTo>
                    <a:pt x="89" y="269"/>
                  </a:lnTo>
                  <a:lnTo>
                    <a:pt x="87" y="269"/>
                  </a:lnTo>
                  <a:lnTo>
                    <a:pt x="85" y="269"/>
                  </a:lnTo>
                  <a:lnTo>
                    <a:pt x="84" y="269"/>
                  </a:lnTo>
                  <a:lnTo>
                    <a:pt x="84" y="271"/>
                  </a:lnTo>
                  <a:lnTo>
                    <a:pt x="82" y="271"/>
                  </a:lnTo>
                  <a:lnTo>
                    <a:pt x="79" y="272"/>
                  </a:lnTo>
                  <a:lnTo>
                    <a:pt x="79" y="274"/>
                  </a:lnTo>
                  <a:lnTo>
                    <a:pt x="79" y="276"/>
                  </a:lnTo>
                  <a:lnTo>
                    <a:pt x="77" y="276"/>
                  </a:lnTo>
                  <a:lnTo>
                    <a:pt x="75" y="277"/>
                  </a:lnTo>
                  <a:lnTo>
                    <a:pt x="75" y="281"/>
                  </a:lnTo>
                  <a:lnTo>
                    <a:pt x="75" y="282"/>
                  </a:lnTo>
                  <a:lnTo>
                    <a:pt x="75" y="286"/>
                  </a:lnTo>
                  <a:lnTo>
                    <a:pt x="77" y="286"/>
                  </a:lnTo>
                  <a:lnTo>
                    <a:pt x="77" y="281"/>
                  </a:lnTo>
                  <a:lnTo>
                    <a:pt x="79" y="279"/>
                  </a:lnTo>
                  <a:lnTo>
                    <a:pt x="79" y="277"/>
                  </a:lnTo>
                  <a:lnTo>
                    <a:pt x="84" y="272"/>
                  </a:lnTo>
                  <a:lnTo>
                    <a:pt x="85" y="272"/>
                  </a:lnTo>
                  <a:lnTo>
                    <a:pt x="85" y="274"/>
                  </a:lnTo>
                  <a:lnTo>
                    <a:pt x="87" y="274"/>
                  </a:lnTo>
                  <a:lnTo>
                    <a:pt x="89" y="274"/>
                  </a:lnTo>
                  <a:lnTo>
                    <a:pt x="92" y="274"/>
                  </a:lnTo>
                  <a:lnTo>
                    <a:pt x="94" y="274"/>
                  </a:lnTo>
                  <a:lnTo>
                    <a:pt x="95" y="272"/>
                  </a:lnTo>
                  <a:lnTo>
                    <a:pt x="99" y="271"/>
                  </a:lnTo>
                  <a:lnTo>
                    <a:pt x="100" y="267"/>
                  </a:lnTo>
                  <a:lnTo>
                    <a:pt x="102" y="267"/>
                  </a:lnTo>
                  <a:lnTo>
                    <a:pt x="104" y="267"/>
                  </a:lnTo>
                  <a:lnTo>
                    <a:pt x="105" y="269"/>
                  </a:lnTo>
                  <a:lnTo>
                    <a:pt x="107" y="269"/>
                  </a:lnTo>
                  <a:lnTo>
                    <a:pt x="109" y="271"/>
                  </a:lnTo>
                  <a:lnTo>
                    <a:pt x="107" y="271"/>
                  </a:lnTo>
                  <a:lnTo>
                    <a:pt x="109" y="271"/>
                  </a:lnTo>
                  <a:lnTo>
                    <a:pt x="111" y="274"/>
                  </a:lnTo>
                  <a:lnTo>
                    <a:pt x="114" y="274"/>
                  </a:lnTo>
                  <a:lnTo>
                    <a:pt x="114" y="276"/>
                  </a:lnTo>
                  <a:lnTo>
                    <a:pt x="116" y="276"/>
                  </a:lnTo>
                  <a:lnTo>
                    <a:pt x="116" y="279"/>
                  </a:lnTo>
                  <a:lnTo>
                    <a:pt x="116" y="277"/>
                  </a:lnTo>
                  <a:lnTo>
                    <a:pt x="119" y="276"/>
                  </a:lnTo>
                  <a:lnTo>
                    <a:pt x="119" y="277"/>
                  </a:lnTo>
                  <a:lnTo>
                    <a:pt x="121" y="276"/>
                  </a:lnTo>
                  <a:lnTo>
                    <a:pt x="122" y="277"/>
                  </a:lnTo>
                  <a:lnTo>
                    <a:pt x="124" y="279"/>
                  </a:lnTo>
                  <a:lnTo>
                    <a:pt x="124" y="282"/>
                  </a:lnTo>
                  <a:lnTo>
                    <a:pt x="122" y="284"/>
                  </a:lnTo>
                  <a:lnTo>
                    <a:pt x="122" y="286"/>
                  </a:lnTo>
                  <a:lnTo>
                    <a:pt x="122" y="287"/>
                  </a:lnTo>
                  <a:lnTo>
                    <a:pt x="121" y="287"/>
                  </a:lnTo>
                  <a:lnTo>
                    <a:pt x="121" y="291"/>
                  </a:lnTo>
                  <a:lnTo>
                    <a:pt x="121" y="292"/>
                  </a:lnTo>
                  <a:lnTo>
                    <a:pt x="121" y="291"/>
                  </a:lnTo>
                  <a:lnTo>
                    <a:pt x="122" y="289"/>
                  </a:lnTo>
                  <a:lnTo>
                    <a:pt x="124" y="289"/>
                  </a:lnTo>
                  <a:lnTo>
                    <a:pt x="126" y="289"/>
                  </a:lnTo>
                  <a:lnTo>
                    <a:pt x="127" y="287"/>
                  </a:lnTo>
                  <a:lnTo>
                    <a:pt x="129" y="287"/>
                  </a:lnTo>
                  <a:lnTo>
                    <a:pt x="129" y="286"/>
                  </a:lnTo>
                  <a:lnTo>
                    <a:pt x="131" y="286"/>
                  </a:lnTo>
                  <a:lnTo>
                    <a:pt x="134" y="289"/>
                  </a:lnTo>
                  <a:lnTo>
                    <a:pt x="132" y="287"/>
                  </a:lnTo>
                  <a:lnTo>
                    <a:pt x="132" y="286"/>
                  </a:lnTo>
                  <a:lnTo>
                    <a:pt x="131" y="284"/>
                  </a:lnTo>
                  <a:lnTo>
                    <a:pt x="131" y="282"/>
                  </a:lnTo>
                  <a:lnTo>
                    <a:pt x="132" y="279"/>
                  </a:lnTo>
                  <a:lnTo>
                    <a:pt x="132" y="277"/>
                  </a:lnTo>
                  <a:lnTo>
                    <a:pt x="132" y="276"/>
                  </a:lnTo>
                  <a:lnTo>
                    <a:pt x="134" y="274"/>
                  </a:lnTo>
                  <a:lnTo>
                    <a:pt x="134" y="272"/>
                  </a:lnTo>
                  <a:lnTo>
                    <a:pt x="134" y="269"/>
                  </a:lnTo>
                  <a:lnTo>
                    <a:pt x="137" y="267"/>
                  </a:lnTo>
                  <a:lnTo>
                    <a:pt x="139" y="267"/>
                  </a:lnTo>
                  <a:lnTo>
                    <a:pt x="141" y="269"/>
                  </a:lnTo>
                  <a:lnTo>
                    <a:pt x="141" y="271"/>
                  </a:lnTo>
                  <a:lnTo>
                    <a:pt x="141" y="272"/>
                  </a:lnTo>
                  <a:lnTo>
                    <a:pt x="141" y="274"/>
                  </a:lnTo>
                  <a:lnTo>
                    <a:pt x="142" y="274"/>
                  </a:lnTo>
                  <a:lnTo>
                    <a:pt x="142" y="276"/>
                  </a:lnTo>
                  <a:lnTo>
                    <a:pt x="144" y="277"/>
                  </a:lnTo>
                  <a:lnTo>
                    <a:pt x="144" y="279"/>
                  </a:lnTo>
                  <a:lnTo>
                    <a:pt x="144" y="281"/>
                  </a:lnTo>
                  <a:lnTo>
                    <a:pt x="144" y="282"/>
                  </a:lnTo>
                  <a:lnTo>
                    <a:pt x="146" y="282"/>
                  </a:lnTo>
                  <a:lnTo>
                    <a:pt x="146" y="284"/>
                  </a:lnTo>
                  <a:lnTo>
                    <a:pt x="146" y="286"/>
                  </a:lnTo>
                  <a:lnTo>
                    <a:pt x="146" y="291"/>
                  </a:lnTo>
                  <a:lnTo>
                    <a:pt x="146" y="292"/>
                  </a:lnTo>
                  <a:lnTo>
                    <a:pt x="146" y="296"/>
                  </a:lnTo>
                  <a:lnTo>
                    <a:pt x="144" y="299"/>
                  </a:lnTo>
                  <a:lnTo>
                    <a:pt x="142" y="301"/>
                  </a:lnTo>
                  <a:lnTo>
                    <a:pt x="141" y="302"/>
                  </a:lnTo>
                  <a:lnTo>
                    <a:pt x="141" y="306"/>
                  </a:lnTo>
                  <a:lnTo>
                    <a:pt x="141" y="308"/>
                  </a:lnTo>
                  <a:lnTo>
                    <a:pt x="144" y="313"/>
                  </a:lnTo>
                  <a:lnTo>
                    <a:pt x="144" y="314"/>
                  </a:lnTo>
                  <a:lnTo>
                    <a:pt x="142" y="316"/>
                  </a:lnTo>
                  <a:lnTo>
                    <a:pt x="144" y="316"/>
                  </a:lnTo>
                  <a:lnTo>
                    <a:pt x="144" y="319"/>
                  </a:lnTo>
                  <a:lnTo>
                    <a:pt x="142" y="319"/>
                  </a:lnTo>
                  <a:lnTo>
                    <a:pt x="141" y="321"/>
                  </a:lnTo>
                  <a:lnTo>
                    <a:pt x="139" y="321"/>
                  </a:lnTo>
                  <a:lnTo>
                    <a:pt x="139" y="323"/>
                  </a:lnTo>
                  <a:lnTo>
                    <a:pt x="141" y="323"/>
                  </a:lnTo>
                  <a:lnTo>
                    <a:pt x="142" y="321"/>
                  </a:lnTo>
                  <a:lnTo>
                    <a:pt x="144" y="321"/>
                  </a:lnTo>
                  <a:lnTo>
                    <a:pt x="144" y="323"/>
                  </a:lnTo>
                  <a:lnTo>
                    <a:pt x="146" y="323"/>
                  </a:lnTo>
                  <a:lnTo>
                    <a:pt x="148" y="321"/>
                  </a:lnTo>
                  <a:lnTo>
                    <a:pt x="149" y="321"/>
                  </a:lnTo>
                  <a:lnTo>
                    <a:pt x="151" y="323"/>
                  </a:lnTo>
                  <a:lnTo>
                    <a:pt x="153" y="324"/>
                  </a:lnTo>
                  <a:lnTo>
                    <a:pt x="153" y="326"/>
                  </a:lnTo>
                  <a:lnTo>
                    <a:pt x="151" y="328"/>
                  </a:lnTo>
                  <a:lnTo>
                    <a:pt x="151" y="329"/>
                  </a:lnTo>
                  <a:lnTo>
                    <a:pt x="151" y="331"/>
                  </a:lnTo>
                  <a:lnTo>
                    <a:pt x="153" y="333"/>
                  </a:lnTo>
                  <a:lnTo>
                    <a:pt x="153" y="334"/>
                  </a:lnTo>
                  <a:lnTo>
                    <a:pt x="151" y="334"/>
                  </a:lnTo>
                  <a:lnTo>
                    <a:pt x="151" y="336"/>
                  </a:lnTo>
                  <a:lnTo>
                    <a:pt x="151" y="338"/>
                  </a:lnTo>
                  <a:lnTo>
                    <a:pt x="154" y="334"/>
                  </a:lnTo>
                  <a:lnTo>
                    <a:pt x="156" y="334"/>
                  </a:lnTo>
                  <a:lnTo>
                    <a:pt x="158" y="336"/>
                  </a:lnTo>
                  <a:lnTo>
                    <a:pt x="159" y="338"/>
                  </a:lnTo>
                  <a:lnTo>
                    <a:pt x="158" y="338"/>
                  </a:lnTo>
                  <a:lnTo>
                    <a:pt x="159" y="340"/>
                  </a:lnTo>
                  <a:lnTo>
                    <a:pt x="159" y="338"/>
                  </a:lnTo>
                  <a:lnTo>
                    <a:pt x="161" y="338"/>
                  </a:lnTo>
                  <a:lnTo>
                    <a:pt x="163" y="340"/>
                  </a:lnTo>
                  <a:lnTo>
                    <a:pt x="164" y="343"/>
                  </a:lnTo>
                  <a:lnTo>
                    <a:pt x="166" y="348"/>
                  </a:lnTo>
                  <a:lnTo>
                    <a:pt x="168" y="350"/>
                  </a:lnTo>
                  <a:lnTo>
                    <a:pt x="169" y="350"/>
                  </a:lnTo>
                  <a:lnTo>
                    <a:pt x="168" y="346"/>
                  </a:lnTo>
                  <a:lnTo>
                    <a:pt x="164" y="343"/>
                  </a:lnTo>
                  <a:lnTo>
                    <a:pt x="164" y="341"/>
                  </a:lnTo>
                  <a:lnTo>
                    <a:pt x="163" y="338"/>
                  </a:lnTo>
                  <a:lnTo>
                    <a:pt x="161" y="334"/>
                  </a:lnTo>
                  <a:lnTo>
                    <a:pt x="159" y="334"/>
                  </a:lnTo>
                  <a:lnTo>
                    <a:pt x="161" y="333"/>
                  </a:lnTo>
                  <a:lnTo>
                    <a:pt x="158" y="329"/>
                  </a:lnTo>
                  <a:lnTo>
                    <a:pt x="158" y="326"/>
                  </a:lnTo>
                  <a:lnTo>
                    <a:pt x="158" y="324"/>
                  </a:lnTo>
                  <a:lnTo>
                    <a:pt x="158" y="323"/>
                  </a:lnTo>
                  <a:lnTo>
                    <a:pt x="158" y="321"/>
                  </a:lnTo>
                  <a:lnTo>
                    <a:pt x="156" y="319"/>
                  </a:lnTo>
                  <a:lnTo>
                    <a:pt x="158" y="318"/>
                  </a:lnTo>
                  <a:lnTo>
                    <a:pt x="158" y="316"/>
                  </a:lnTo>
                  <a:lnTo>
                    <a:pt x="159" y="316"/>
                  </a:lnTo>
                  <a:lnTo>
                    <a:pt x="159" y="314"/>
                  </a:lnTo>
                  <a:lnTo>
                    <a:pt x="161" y="313"/>
                  </a:lnTo>
                  <a:lnTo>
                    <a:pt x="163" y="313"/>
                  </a:lnTo>
                  <a:lnTo>
                    <a:pt x="164" y="313"/>
                  </a:lnTo>
                  <a:lnTo>
                    <a:pt x="166" y="314"/>
                  </a:lnTo>
                  <a:lnTo>
                    <a:pt x="169" y="316"/>
                  </a:lnTo>
                  <a:lnTo>
                    <a:pt x="173" y="319"/>
                  </a:lnTo>
                  <a:lnTo>
                    <a:pt x="174" y="319"/>
                  </a:lnTo>
                  <a:lnTo>
                    <a:pt x="174" y="321"/>
                  </a:lnTo>
                  <a:lnTo>
                    <a:pt x="174" y="323"/>
                  </a:lnTo>
                  <a:lnTo>
                    <a:pt x="178" y="326"/>
                  </a:lnTo>
                  <a:lnTo>
                    <a:pt x="181" y="329"/>
                  </a:lnTo>
                  <a:lnTo>
                    <a:pt x="185" y="331"/>
                  </a:lnTo>
                  <a:lnTo>
                    <a:pt x="188" y="333"/>
                  </a:lnTo>
                  <a:lnTo>
                    <a:pt x="188" y="334"/>
                  </a:lnTo>
                  <a:lnTo>
                    <a:pt x="190" y="334"/>
                  </a:lnTo>
                  <a:lnTo>
                    <a:pt x="191" y="338"/>
                  </a:lnTo>
                  <a:lnTo>
                    <a:pt x="191" y="340"/>
                  </a:lnTo>
                  <a:lnTo>
                    <a:pt x="193" y="343"/>
                  </a:lnTo>
                  <a:lnTo>
                    <a:pt x="198" y="346"/>
                  </a:lnTo>
                  <a:lnTo>
                    <a:pt x="198" y="348"/>
                  </a:lnTo>
                  <a:lnTo>
                    <a:pt x="200" y="348"/>
                  </a:lnTo>
                  <a:lnTo>
                    <a:pt x="196" y="341"/>
                  </a:lnTo>
                  <a:lnTo>
                    <a:pt x="195" y="341"/>
                  </a:lnTo>
                  <a:lnTo>
                    <a:pt x="193" y="338"/>
                  </a:lnTo>
                  <a:lnTo>
                    <a:pt x="193" y="336"/>
                  </a:lnTo>
                  <a:lnTo>
                    <a:pt x="191" y="334"/>
                  </a:lnTo>
                  <a:lnTo>
                    <a:pt x="191" y="333"/>
                  </a:lnTo>
                  <a:lnTo>
                    <a:pt x="186" y="328"/>
                  </a:lnTo>
                  <a:lnTo>
                    <a:pt x="185" y="328"/>
                  </a:lnTo>
                  <a:lnTo>
                    <a:pt x="185" y="326"/>
                  </a:lnTo>
                  <a:lnTo>
                    <a:pt x="185" y="323"/>
                  </a:lnTo>
                  <a:lnTo>
                    <a:pt x="183" y="323"/>
                  </a:lnTo>
                  <a:lnTo>
                    <a:pt x="185" y="321"/>
                  </a:lnTo>
                  <a:lnTo>
                    <a:pt x="185" y="319"/>
                  </a:lnTo>
                  <a:lnTo>
                    <a:pt x="183" y="321"/>
                  </a:lnTo>
                  <a:lnTo>
                    <a:pt x="183" y="323"/>
                  </a:lnTo>
                  <a:lnTo>
                    <a:pt x="183" y="324"/>
                  </a:lnTo>
                  <a:lnTo>
                    <a:pt x="183" y="326"/>
                  </a:lnTo>
                  <a:lnTo>
                    <a:pt x="180" y="324"/>
                  </a:lnTo>
                  <a:lnTo>
                    <a:pt x="178" y="323"/>
                  </a:lnTo>
                  <a:lnTo>
                    <a:pt x="178" y="319"/>
                  </a:lnTo>
                  <a:lnTo>
                    <a:pt x="174" y="316"/>
                  </a:lnTo>
                  <a:lnTo>
                    <a:pt x="173" y="316"/>
                  </a:lnTo>
                  <a:lnTo>
                    <a:pt x="173" y="314"/>
                  </a:lnTo>
                  <a:lnTo>
                    <a:pt x="169" y="314"/>
                  </a:lnTo>
                  <a:lnTo>
                    <a:pt x="169" y="313"/>
                  </a:lnTo>
                  <a:lnTo>
                    <a:pt x="168" y="313"/>
                  </a:lnTo>
                  <a:lnTo>
                    <a:pt x="168" y="311"/>
                  </a:lnTo>
                  <a:lnTo>
                    <a:pt x="169" y="311"/>
                  </a:lnTo>
                  <a:lnTo>
                    <a:pt x="169" y="309"/>
                  </a:lnTo>
                  <a:lnTo>
                    <a:pt x="169" y="308"/>
                  </a:lnTo>
                  <a:lnTo>
                    <a:pt x="171" y="306"/>
                  </a:lnTo>
                  <a:lnTo>
                    <a:pt x="173" y="306"/>
                  </a:lnTo>
                  <a:lnTo>
                    <a:pt x="171" y="304"/>
                  </a:lnTo>
                  <a:lnTo>
                    <a:pt x="171" y="302"/>
                  </a:lnTo>
                  <a:lnTo>
                    <a:pt x="173" y="302"/>
                  </a:lnTo>
                  <a:lnTo>
                    <a:pt x="171" y="302"/>
                  </a:lnTo>
                  <a:lnTo>
                    <a:pt x="171" y="301"/>
                  </a:lnTo>
                  <a:lnTo>
                    <a:pt x="173" y="299"/>
                  </a:lnTo>
                  <a:lnTo>
                    <a:pt x="174" y="299"/>
                  </a:lnTo>
                  <a:lnTo>
                    <a:pt x="173" y="297"/>
                  </a:lnTo>
                  <a:lnTo>
                    <a:pt x="173" y="296"/>
                  </a:lnTo>
                  <a:lnTo>
                    <a:pt x="173" y="294"/>
                  </a:lnTo>
                  <a:lnTo>
                    <a:pt x="173" y="292"/>
                  </a:lnTo>
                  <a:lnTo>
                    <a:pt x="173" y="286"/>
                  </a:lnTo>
                  <a:lnTo>
                    <a:pt x="173" y="284"/>
                  </a:lnTo>
                  <a:lnTo>
                    <a:pt x="174" y="284"/>
                  </a:lnTo>
                  <a:lnTo>
                    <a:pt x="174" y="282"/>
                  </a:lnTo>
                  <a:lnTo>
                    <a:pt x="176" y="281"/>
                  </a:lnTo>
                  <a:lnTo>
                    <a:pt x="178" y="281"/>
                  </a:lnTo>
                  <a:lnTo>
                    <a:pt x="180" y="282"/>
                  </a:lnTo>
                  <a:lnTo>
                    <a:pt x="181" y="284"/>
                  </a:lnTo>
                  <a:lnTo>
                    <a:pt x="181" y="281"/>
                  </a:lnTo>
                  <a:lnTo>
                    <a:pt x="178" y="281"/>
                  </a:lnTo>
                  <a:lnTo>
                    <a:pt x="176" y="281"/>
                  </a:lnTo>
                  <a:lnTo>
                    <a:pt x="174" y="281"/>
                  </a:lnTo>
                  <a:lnTo>
                    <a:pt x="174" y="279"/>
                  </a:lnTo>
                  <a:lnTo>
                    <a:pt x="174" y="276"/>
                  </a:lnTo>
                  <a:lnTo>
                    <a:pt x="174" y="272"/>
                  </a:lnTo>
                  <a:lnTo>
                    <a:pt x="174" y="271"/>
                  </a:lnTo>
                  <a:lnTo>
                    <a:pt x="174" y="269"/>
                  </a:lnTo>
                  <a:lnTo>
                    <a:pt x="171" y="264"/>
                  </a:lnTo>
                  <a:lnTo>
                    <a:pt x="171" y="260"/>
                  </a:lnTo>
                  <a:lnTo>
                    <a:pt x="173" y="260"/>
                  </a:lnTo>
                  <a:lnTo>
                    <a:pt x="173" y="259"/>
                  </a:lnTo>
                  <a:lnTo>
                    <a:pt x="174" y="260"/>
                  </a:lnTo>
                  <a:lnTo>
                    <a:pt x="174" y="259"/>
                  </a:lnTo>
                  <a:lnTo>
                    <a:pt x="173" y="259"/>
                  </a:lnTo>
                  <a:lnTo>
                    <a:pt x="171" y="260"/>
                  </a:lnTo>
                  <a:lnTo>
                    <a:pt x="169" y="260"/>
                  </a:lnTo>
                  <a:lnTo>
                    <a:pt x="168" y="260"/>
                  </a:lnTo>
                  <a:lnTo>
                    <a:pt x="168" y="259"/>
                  </a:lnTo>
                  <a:lnTo>
                    <a:pt x="168" y="257"/>
                  </a:lnTo>
                  <a:lnTo>
                    <a:pt x="168" y="252"/>
                  </a:lnTo>
                  <a:lnTo>
                    <a:pt x="168" y="249"/>
                  </a:lnTo>
                  <a:lnTo>
                    <a:pt x="169" y="249"/>
                  </a:lnTo>
                  <a:lnTo>
                    <a:pt x="169" y="247"/>
                  </a:lnTo>
                  <a:lnTo>
                    <a:pt x="169" y="244"/>
                  </a:lnTo>
                  <a:lnTo>
                    <a:pt x="169" y="242"/>
                  </a:lnTo>
                  <a:lnTo>
                    <a:pt x="169" y="240"/>
                  </a:lnTo>
                  <a:lnTo>
                    <a:pt x="169" y="239"/>
                  </a:lnTo>
                  <a:lnTo>
                    <a:pt x="169" y="237"/>
                  </a:lnTo>
                  <a:lnTo>
                    <a:pt x="169" y="233"/>
                  </a:lnTo>
                  <a:lnTo>
                    <a:pt x="169" y="228"/>
                  </a:lnTo>
                  <a:lnTo>
                    <a:pt x="171" y="227"/>
                  </a:lnTo>
                  <a:lnTo>
                    <a:pt x="171" y="222"/>
                  </a:lnTo>
                  <a:lnTo>
                    <a:pt x="171" y="220"/>
                  </a:lnTo>
                  <a:lnTo>
                    <a:pt x="171" y="218"/>
                  </a:lnTo>
                  <a:lnTo>
                    <a:pt x="169" y="218"/>
                  </a:lnTo>
                  <a:lnTo>
                    <a:pt x="169" y="213"/>
                  </a:lnTo>
                  <a:lnTo>
                    <a:pt x="171" y="212"/>
                  </a:lnTo>
                  <a:lnTo>
                    <a:pt x="171" y="210"/>
                  </a:lnTo>
                  <a:lnTo>
                    <a:pt x="169" y="207"/>
                  </a:lnTo>
                  <a:lnTo>
                    <a:pt x="169" y="202"/>
                  </a:lnTo>
                  <a:lnTo>
                    <a:pt x="171" y="200"/>
                  </a:lnTo>
                  <a:lnTo>
                    <a:pt x="171" y="198"/>
                  </a:lnTo>
                  <a:lnTo>
                    <a:pt x="171" y="196"/>
                  </a:lnTo>
                  <a:lnTo>
                    <a:pt x="171" y="195"/>
                  </a:lnTo>
                  <a:lnTo>
                    <a:pt x="171" y="193"/>
                  </a:lnTo>
                  <a:lnTo>
                    <a:pt x="173" y="193"/>
                  </a:lnTo>
                  <a:lnTo>
                    <a:pt x="173" y="190"/>
                  </a:lnTo>
                  <a:lnTo>
                    <a:pt x="173" y="185"/>
                  </a:lnTo>
                  <a:lnTo>
                    <a:pt x="171" y="183"/>
                  </a:lnTo>
                  <a:lnTo>
                    <a:pt x="171" y="181"/>
                  </a:lnTo>
                  <a:lnTo>
                    <a:pt x="171" y="178"/>
                  </a:lnTo>
                  <a:lnTo>
                    <a:pt x="169" y="175"/>
                  </a:lnTo>
                  <a:lnTo>
                    <a:pt x="169" y="173"/>
                  </a:lnTo>
                  <a:lnTo>
                    <a:pt x="168" y="173"/>
                  </a:lnTo>
                  <a:lnTo>
                    <a:pt x="168" y="171"/>
                  </a:lnTo>
                  <a:lnTo>
                    <a:pt x="168" y="170"/>
                  </a:lnTo>
                  <a:lnTo>
                    <a:pt x="169" y="168"/>
                  </a:lnTo>
                  <a:lnTo>
                    <a:pt x="168" y="166"/>
                  </a:lnTo>
                  <a:lnTo>
                    <a:pt x="168" y="164"/>
                  </a:lnTo>
                  <a:lnTo>
                    <a:pt x="166" y="164"/>
                  </a:lnTo>
                  <a:lnTo>
                    <a:pt x="166" y="163"/>
                  </a:lnTo>
                  <a:lnTo>
                    <a:pt x="164" y="161"/>
                  </a:lnTo>
                  <a:lnTo>
                    <a:pt x="164" y="159"/>
                  </a:lnTo>
                  <a:lnTo>
                    <a:pt x="164" y="158"/>
                  </a:lnTo>
                  <a:lnTo>
                    <a:pt x="164" y="154"/>
                  </a:lnTo>
                  <a:lnTo>
                    <a:pt x="164" y="153"/>
                  </a:lnTo>
                  <a:lnTo>
                    <a:pt x="164" y="151"/>
                  </a:lnTo>
                  <a:lnTo>
                    <a:pt x="163" y="151"/>
                  </a:lnTo>
                  <a:lnTo>
                    <a:pt x="163" y="149"/>
                  </a:lnTo>
                  <a:lnTo>
                    <a:pt x="161" y="148"/>
                  </a:lnTo>
                  <a:lnTo>
                    <a:pt x="161" y="146"/>
                  </a:lnTo>
                  <a:lnTo>
                    <a:pt x="161" y="144"/>
                  </a:lnTo>
                  <a:lnTo>
                    <a:pt x="158" y="138"/>
                  </a:lnTo>
                  <a:lnTo>
                    <a:pt x="156" y="138"/>
                  </a:lnTo>
                  <a:lnTo>
                    <a:pt x="154" y="136"/>
                  </a:lnTo>
                  <a:lnTo>
                    <a:pt x="153" y="134"/>
                  </a:lnTo>
                  <a:lnTo>
                    <a:pt x="153" y="131"/>
                  </a:lnTo>
                  <a:lnTo>
                    <a:pt x="151" y="129"/>
                  </a:lnTo>
                  <a:lnTo>
                    <a:pt x="151" y="126"/>
                  </a:lnTo>
                  <a:lnTo>
                    <a:pt x="151" y="121"/>
                  </a:lnTo>
                  <a:lnTo>
                    <a:pt x="151" y="119"/>
                  </a:lnTo>
                  <a:lnTo>
                    <a:pt x="151" y="114"/>
                  </a:lnTo>
                  <a:lnTo>
                    <a:pt x="149" y="114"/>
                  </a:lnTo>
                  <a:lnTo>
                    <a:pt x="149" y="109"/>
                  </a:lnTo>
                  <a:lnTo>
                    <a:pt x="148" y="107"/>
                  </a:lnTo>
                  <a:lnTo>
                    <a:pt x="148" y="106"/>
                  </a:lnTo>
                  <a:lnTo>
                    <a:pt x="148" y="104"/>
                  </a:lnTo>
                  <a:lnTo>
                    <a:pt x="146" y="102"/>
                  </a:lnTo>
                  <a:lnTo>
                    <a:pt x="146" y="101"/>
                  </a:lnTo>
                  <a:lnTo>
                    <a:pt x="146" y="85"/>
                  </a:lnTo>
                  <a:lnTo>
                    <a:pt x="144" y="84"/>
                  </a:lnTo>
                  <a:lnTo>
                    <a:pt x="144" y="82"/>
                  </a:lnTo>
                  <a:lnTo>
                    <a:pt x="142" y="82"/>
                  </a:lnTo>
                  <a:lnTo>
                    <a:pt x="139" y="79"/>
                  </a:lnTo>
                  <a:lnTo>
                    <a:pt x="137" y="77"/>
                  </a:lnTo>
                  <a:lnTo>
                    <a:pt x="137" y="75"/>
                  </a:lnTo>
                  <a:lnTo>
                    <a:pt x="136" y="74"/>
                  </a:lnTo>
                  <a:lnTo>
                    <a:pt x="136" y="72"/>
                  </a:lnTo>
                  <a:lnTo>
                    <a:pt x="136" y="69"/>
                  </a:lnTo>
                  <a:lnTo>
                    <a:pt x="136" y="67"/>
                  </a:lnTo>
                  <a:lnTo>
                    <a:pt x="136" y="65"/>
                  </a:lnTo>
                  <a:lnTo>
                    <a:pt x="136" y="64"/>
                  </a:lnTo>
                  <a:lnTo>
                    <a:pt x="137" y="62"/>
                  </a:lnTo>
                  <a:lnTo>
                    <a:pt x="139" y="62"/>
                  </a:lnTo>
                  <a:lnTo>
                    <a:pt x="141" y="60"/>
                  </a:lnTo>
                  <a:lnTo>
                    <a:pt x="141" y="58"/>
                  </a:lnTo>
                  <a:lnTo>
                    <a:pt x="144" y="53"/>
                  </a:lnTo>
                  <a:lnTo>
                    <a:pt x="146" y="50"/>
                  </a:lnTo>
                  <a:lnTo>
                    <a:pt x="146" y="48"/>
                  </a:lnTo>
                  <a:lnTo>
                    <a:pt x="146" y="47"/>
                  </a:lnTo>
                  <a:lnTo>
                    <a:pt x="148" y="45"/>
                  </a:lnTo>
                  <a:lnTo>
                    <a:pt x="148" y="42"/>
                  </a:lnTo>
                  <a:lnTo>
                    <a:pt x="149" y="38"/>
                  </a:lnTo>
                  <a:lnTo>
                    <a:pt x="151" y="38"/>
                  </a:lnTo>
                  <a:lnTo>
                    <a:pt x="151" y="35"/>
                  </a:lnTo>
                  <a:lnTo>
                    <a:pt x="153" y="33"/>
                  </a:lnTo>
                  <a:lnTo>
                    <a:pt x="154" y="33"/>
                  </a:lnTo>
                  <a:lnTo>
                    <a:pt x="156" y="33"/>
                  </a:lnTo>
                  <a:lnTo>
                    <a:pt x="156" y="32"/>
                  </a:lnTo>
                  <a:lnTo>
                    <a:pt x="158" y="32"/>
                  </a:lnTo>
                  <a:lnTo>
                    <a:pt x="161" y="33"/>
                  </a:lnTo>
                  <a:lnTo>
                    <a:pt x="164" y="33"/>
                  </a:lnTo>
                  <a:lnTo>
                    <a:pt x="166" y="32"/>
                  </a:lnTo>
                  <a:lnTo>
                    <a:pt x="168" y="28"/>
                  </a:lnTo>
                  <a:lnTo>
                    <a:pt x="169" y="28"/>
                  </a:lnTo>
                  <a:lnTo>
                    <a:pt x="171" y="28"/>
                  </a:lnTo>
                  <a:lnTo>
                    <a:pt x="171" y="30"/>
                  </a:lnTo>
                  <a:lnTo>
                    <a:pt x="171" y="32"/>
                  </a:lnTo>
                  <a:lnTo>
                    <a:pt x="173" y="30"/>
                  </a:lnTo>
                  <a:lnTo>
                    <a:pt x="174" y="30"/>
                  </a:lnTo>
                  <a:lnTo>
                    <a:pt x="176" y="30"/>
                  </a:lnTo>
                  <a:lnTo>
                    <a:pt x="178" y="32"/>
                  </a:lnTo>
                  <a:lnTo>
                    <a:pt x="176" y="32"/>
                  </a:lnTo>
                  <a:lnTo>
                    <a:pt x="174" y="33"/>
                  </a:lnTo>
                  <a:lnTo>
                    <a:pt x="173" y="35"/>
                  </a:lnTo>
                  <a:lnTo>
                    <a:pt x="174" y="33"/>
                  </a:lnTo>
                  <a:lnTo>
                    <a:pt x="178" y="33"/>
                  </a:lnTo>
                  <a:lnTo>
                    <a:pt x="178" y="32"/>
                  </a:lnTo>
                  <a:lnTo>
                    <a:pt x="180" y="32"/>
                  </a:lnTo>
                  <a:lnTo>
                    <a:pt x="181" y="32"/>
                  </a:lnTo>
                  <a:lnTo>
                    <a:pt x="185" y="28"/>
                  </a:lnTo>
                  <a:lnTo>
                    <a:pt x="188" y="28"/>
                  </a:lnTo>
                  <a:lnTo>
                    <a:pt x="193" y="25"/>
                  </a:lnTo>
                  <a:lnTo>
                    <a:pt x="195" y="26"/>
                  </a:lnTo>
                  <a:lnTo>
                    <a:pt x="193" y="28"/>
                  </a:lnTo>
                  <a:lnTo>
                    <a:pt x="193" y="30"/>
                  </a:lnTo>
                  <a:lnTo>
                    <a:pt x="193" y="28"/>
                  </a:lnTo>
                  <a:lnTo>
                    <a:pt x="195" y="26"/>
                  </a:lnTo>
                  <a:lnTo>
                    <a:pt x="196" y="26"/>
                  </a:lnTo>
                  <a:lnTo>
                    <a:pt x="196" y="25"/>
                  </a:lnTo>
                  <a:lnTo>
                    <a:pt x="195" y="23"/>
                  </a:lnTo>
                  <a:lnTo>
                    <a:pt x="198" y="20"/>
                  </a:lnTo>
                  <a:lnTo>
                    <a:pt x="198" y="18"/>
                  </a:lnTo>
                  <a:lnTo>
                    <a:pt x="198" y="15"/>
                  </a:lnTo>
                  <a:lnTo>
                    <a:pt x="198" y="13"/>
                  </a:lnTo>
                  <a:lnTo>
                    <a:pt x="198" y="10"/>
                  </a:lnTo>
                  <a:lnTo>
                    <a:pt x="198" y="6"/>
                  </a:lnTo>
                  <a:lnTo>
                    <a:pt x="200" y="5"/>
                  </a:lnTo>
                  <a:lnTo>
                    <a:pt x="201" y="5"/>
                  </a:lnTo>
                  <a:lnTo>
                    <a:pt x="203" y="5"/>
                  </a:lnTo>
                  <a:lnTo>
                    <a:pt x="206" y="8"/>
                  </a:lnTo>
                  <a:lnTo>
                    <a:pt x="215" y="8"/>
                  </a:lnTo>
                  <a:lnTo>
                    <a:pt x="217" y="8"/>
                  </a:lnTo>
                  <a:lnTo>
                    <a:pt x="218" y="3"/>
                  </a:lnTo>
                  <a:lnTo>
                    <a:pt x="237" y="0"/>
                  </a:lnTo>
                  <a:lnTo>
                    <a:pt x="24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0" name="Freeform 132">
              <a:extLst>
                <a:ext uri="{FF2B5EF4-FFF2-40B4-BE49-F238E27FC236}">
                  <a16:creationId xmlns:a16="http://schemas.microsoft.com/office/drawing/2014/main" id="{0440B4F3-B04E-7E10-C537-95CC7A5A20B1}"/>
                </a:ext>
              </a:extLst>
            </p:cNvPr>
            <p:cNvSpPr>
              <a:spLocks/>
            </p:cNvSpPr>
            <p:nvPr/>
          </p:nvSpPr>
          <p:spPr bwMode="auto">
            <a:xfrm>
              <a:off x="3677" y="2047"/>
              <a:ext cx="991" cy="1442"/>
            </a:xfrm>
            <a:custGeom>
              <a:avLst/>
              <a:gdLst>
                <a:gd name="T0" fmla="*/ 388 w 991"/>
                <a:gd name="T1" fmla="*/ 12 h 1442"/>
                <a:gd name="T2" fmla="*/ 446 w 991"/>
                <a:gd name="T3" fmla="*/ 22 h 1442"/>
                <a:gd name="T4" fmla="*/ 505 w 991"/>
                <a:gd name="T5" fmla="*/ 32 h 1442"/>
                <a:gd name="T6" fmla="*/ 553 w 991"/>
                <a:gd name="T7" fmla="*/ 44 h 1442"/>
                <a:gd name="T8" fmla="*/ 592 w 991"/>
                <a:gd name="T9" fmla="*/ 76 h 1442"/>
                <a:gd name="T10" fmla="*/ 619 w 991"/>
                <a:gd name="T11" fmla="*/ 150 h 1442"/>
                <a:gd name="T12" fmla="*/ 775 w 991"/>
                <a:gd name="T13" fmla="*/ 197 h 1442"/>
                <a:gd name="T14" fmla="*/ 896 w 991"/>
                <a:gd name="T15" fmla="*/ 286 h 1442"/>
                <a:gd name="T16" fmla="*/ 977 w 991"/>
                <a:gd name="T17" fmla="*/ 424 h 1442"/>
                <a:gd name="T18" fmla="*/ 927 w 991"/>
                <a:gd name="T19" fmla="*/ 599 h 1442"/>
                <a:gd name="T20" fmla="*/ 967 w 991"/>
                <a:gd name="T21" fmla="*/ 712 h 1442"/>
                <a:gd name="T22" fmla="*/ 979 w 991"/>
                <a:gd name="T23" fmla="*/ 813 h 1442"/>
                <a:gd name="T24" fmla="*/ 962 w 991"/>
                <a:gd name="T25" fmla="*/ 905 h 1442"/>
                <a:gd name="T26" fmla="*/ 949 w 991"/>
                <a:gd name="T27" fmla="*/ 971 h 1442"/>
                <a:gd name="T28" fmla="*/ 932 w 991"/>
                <a:gd name="T29" fmla="*/ 1073 h 1442"/>
                <a:gd name="T30" fmla="*/ 859 w 991"/>
                <a:gd name="T31" fmla="*/ 1139 h 1442"/>
                <a:gd name="T32" fmla="*/ 828 w 991"/>
                <a:gd name="T33" fmla="*/ 1242 h 1442"/>
                <a:gd name="T34" fmla="*/ 806 w 991"/>
                <a:gd name="T35" fmla="*/ 1321 h 1442"/>
                <a:gd name="T36" fmla="*/ 785 w 991"/>
                <a:gd name="T37" fmla="*/ 1381 h 1442"/>
                <a:gd name="T38" fmla="*/ 718 w 991"/>
                <a:gd name="T39" fmla="*/ 1437 h 1442"/>
                <a:gd name="T40" fmla="*/ 621 w 991"/>
                <a:gd name="T41" fmla="*/ 1418 h 1442"/>
                <a:gd name="T42" fmla="*/ 627 w 991"/>
                <a:gd name="T43" fmla="*/ 1334 h 1442"/>
                <a:gd name="T44" fmla="*/ 574 w 991"/>
                <a:gd name="T45" fmla="*/ 1228 h 1442"/>
                <a:gd name="T46" fmla="*/ 494 w 991"/>
                <a:gd name="T47" fmla="*/ 1312 h 1442"/>
                <a:gd name="T48" fmla="*/ 412 w 991"/>
                <a:gd name="T49" fmla="*/ 1397 h 1442"/>
                <a:gd name="T50" fmla="*/ 308 w 991"/>
                <a:gd name="T51" fmla="*/ 1385 h 1442"/>
                <a:gd name="T52" fmla="*/ 193 w 991"/>
                <a:gd name="T53" fmla="*/ 1360 h 1442"/>
                <a:gd name="T54" fmla="*/ 136 w 991"/>
                <a:gd name="T55" fmla="*/ 1341 h 1442"/>
                <a:gd name="T56" fmla="*/ 96 w 991"/>
                <a:gd name="T57" fmla="*/ 1270 h 1442"/>
                <a:gd name="T58" fmla="*/ 82 w 991"/>
                <a:gd name="T59" fmla="*/ 1184 h 1442"/>
                <a:gd name="T60" fmla="*/ 74 w 991"/>
                <a:gd name="T61" fmla="*/ 1119 h 1442"/>
                <a:gd name="T62" fmla="*/ 28 w 991"/>
                <a:gd name="T63" fmla="*/ 1058 h 1442"/>
                <a:gd name="T64" fmla="*/ 3 w 991"/>
                <a:gd name="T65" fmla="*/ 1035 h 1442"/>
                <a:gd name="T66" fmla="*/ 20 w 991"/>
                <a:gd name="T67" fmla="*/ 996 h 1442"/>
                <a:gd name="T68" fmla="*/ 32 w 991"/>
                <a:gd name="T69" fmla="*/ 962 h 1442"/>
                <a:gd name="T70" fmla="*/ 42 w 991"/>
                <a:gd name="T71" fmla="*/ 937 h 1442"/>
                <a:gd name="T72" fmla="*/ 55 w 991"/>
                <a:gd name="T73" fmla="*/ 919 h 1442"/>
                <a:gd name="T74" fmla="*/ 71 w 991"/>
                <a:gd name="T75" fmla="*/ 890 h 1442"/>
                <a:gd name="T76" fmla="*/ 82 w 991"/>
                <a:gd name="T77" fmla="*/ 856 h 1442"/>
                <a:gd name="T78" fmla="*/ 99 w 991"/>
                <a:gd name="T79" fmla="*/ 831 h 1442"/>
                <a:gd name="T80" fmla="*/ 119 w 991"/>
                <a:gd name="T81" fmla="*/ 816 h 1442"/>
                <a:gd name="T82" fmla="*/ 146 w 991"/>
                <a:gd name="T83" fmla="*/ 799 h 1442"/>
                <a:gd name="T84" fmla="*/ 182 w 991"/>
                <a:gd name="T85" fmla="*/ 784 h 1442"/>
                <a:gd name="T86" fmla="*/ 202 w 991"/>
                <a:gd name="T87" fmla="*/ 755 h 1442"/>
                <a:gd name="T88" fmla="*/ 225 w 991"/>
                <a:gd name="T89" fmla="*/ 737 h 1442"/>
                <a:gd name="T90" fmla="*/ 220 w 991"/>
                <a:gd name="T91" fmla="*/ 695 h 1442"/>
                <a:gd name="T92" fmla="*/ 225 w 991"/>
                <a:gd name="T93" fmla="*/ 663 h 1442"/>
                <a:gd name="T94" fmla="*/ 262 w 991"/>
                <a:gd name="T95" fmla="*/ 685 h 1442"/>
                <a:gd name="T96" fmla="*/ 303 w 991"/>
                <a:gd name="T97" fmla="*/ 681 h 1442"/>
                <a:gd name="T98" fmla="*/ 333 w 991"/>
                <a:gd name="T99" fmla="*/ 634 h 1442"/>
                <a:gd name="T100" fmla="*/ 367 w 991"/>
                <a:gd name="T101" fmla="*/ 585 h 1442"/>
                <a:gd name="T102" fmla="*/ 399 w 991"/>
                <a:gd name="T103" fmla="*/ 538 h 1442"/>
                <a:gd name="T104" fmla="*/ 429 w 991"/>
                <a:gd name="T105" fmla="*/ 493 h 1442"/>
                <a:gd name="T106" fmla="*/ 444 w 991"/>
                <a:gd name="T107" fmla="*/ 446 h 1442"/>
                <a:gd name="T108" fmla="*/ 419 w 991"/>
                <a:gd name="T109" fmla="*/ 395 h 1442"/>
                <a:gd name="T110" fmla="*/ 395 w 991"/>
                <a:gd name="T111" fmla="*/ 350 h 1442"/>
                <a:gd name="T112" fmla="*/ 373 w 991"/>
                <a:gd name="T113" fmla="*/ 303 h 1442"/>
                <a:gd name="T114" fmla="*/ 350 w 991"/>
                <a:gd name="T115" fmla="*/ 257 h 1442"/>
                <a:gd name="T116" fmla="*/ 325 w 991"/>
                <a:gd name="T117" fmla="*/ 207 h 1442"/>
                <a:gd name="T118" fmla="*/ 304 w 991"/>
                <a:gd name="T119" fmla="*/ 160 h 1442"/>
                <a:gd name="T120" fmla="*/ 262 w 991"/>
                <a:gd name="T121" fmla="*/ 128 h 1442"/>
                <a:gd name="T122" fmla="*/ 259 w 991"/>
                <a:gd name="T123" fmla="*/ 67 h 1442"/>
                <a:gd name="T124" fmla="*/ 282 w 991"/>
                <a:gd name="T125" fmla="*/ 17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1" h="1442">
                  <a:moveTo>
                    <a:pt x="321" y="8"/>
                  </a:moveTo>
                  <a:lnTo>
                    <a:pt x="323" y="8"/>
                  </a:lnTo>
                  <a:lnTo>
                    <a:pt x="325" y="8"/>
                  </a:lnTo>
                  <a:lnTo>
                    <a:pt x="326" y="8"/>
                  </a:lnTo>
                  <a:lnTo>
                    <a:pt x="328" y="8"/>
                  </a:lnTo>
                  <a:lnTo>
                    <a:pt x="330" y="8"/>
                  </a:lnTo>
                  <a:lnTo>
                    <a:pt x="331" y="8"/>
                  </a:lnTo>
                  <a:lnTo>
                    <a:pt x="333" y="8"/>
                  </a:lnTo>
                  <a:lnTo>
                    <a:pt x="335" y="8"/>
                  </a:lnTo>
                  <a:lnTo>
                    <a:pt x="336" y="8"/>
                  </a:lnTo>
                  <a:lnTo>
                    <a:pt x="338" y="10"/>
                  </a:lnTo>
                  <a:lnTo>
                    <a:pt x="340" y="10"/>
                  </a:lnTo>
                  <a:lnTo>
                    <a:pt x="341" y="10"/>
                  </a:lnTo>
                  <a:lnTo>
                    <a:pt x="343" y="10"/>
                  </a:lnTo>
                  <a:lnTo>
                    <a:pt x="345" y="10"/>
                  </a:lnTo>
                  <a:lnTo>
                    <a:pt x="346" y="10"/>
                  </a:lnTo>
                  <a:lnTo>
                    <a:pt x="348" y="10"/>
                  </a:lnTo>
                  <a:lnTo>
                    <a:pt x="350" y="10"/>
                  </a:lnTo>
                  <a:lnTo>
                    <a:pt x="351" y="10"/>
                  </a:lnTo>
                  <a:lnTo>
                    <a:pt x="353" y="10"/>
                  </a:lnTo>
                  <a:lnTo>
                    <a:pt x="355" y="10"/>
                  </a:lnTo>
                  <a:lnTo>
                    <a:pt x="357" y="10"/>
                  </a:lnTo>
                  <a:lnTo>
                    <a:pt x="358" y="10"/>
                  </a:lnTo>
                  <a:lnTo>
                    <a:pt x="360" y="10"/>
                  </a:lnTo>
                  <a:lnTo>
                    <a:pt x="362" y="10"/>
                  </a:lnTo>
                  <a:lnTo>
                    <a:pt x="363" y="10"/>
                  </a:lnTo>
                  <a:lnTo>
                    <a:pt x="365" y="10"/>
                  </a:lnTo>
                  <a:lnTo>
                    <a:pt x="367" y="10"/>
                  </a:lnTo>
                  <a:lnTo>
                    <a:pt x="368" y="10"/>
                  </a:lnTo>
                  <a:lnTo>
                    <a:pt x="370" y="12"/>
                  </a:lnTo>
                  <a:lnTo>
                    <a:pt x="372" y="12"/>
                  </a:lnTo>
                  <a:lnTo>
                    <a:pt x="373" y="12"/>
                  </a:lnTo>
                  <a:lnTo>
                    <a:pt x="375" y="12"/>
                  </a:lnTo>
                  <a:lnTo>
                    <a:pt x="377" y="12"/>
                  </a:lnTo>
                  <a:lnTo>
                    <a:pt x="378" y="12"/>
                  </a:lnTo>
                  <a:lnTo>
                    <a:pt x="380" y="12"/>
                  </a:lnTo>
                  <a:lnTo>
                    <a:pt x="382" y="12"/>
                  </a:lnTo>
                  <a:lnTo>
                    <a:pt x="383" y="12"/>
                  </a:lnTo>
                  <a:lnTo>
                    <a:pt x="385" y="12"/>
                  </a:lnTo>
                  <a:lnTo>
                    <a:pt x="387" y="12"/>
                  </a:lnTo>
                  <a:lnTo>
                    <a:pt x="388" y="12"/>
                  </a:lnTo>
                  <a:lnTo>
                    <a:pt x="390" y="12"/>
                  </a:lnTo>
                  <a:lnTo>
                    <a:pt x="392" y="12"/>
                  </a:lnTo>
                  <a:lnTo>
                    <a:pt x="394" y="12"/>
                  </a:lnTo>
                  <a:lnTo>
                    <a:pt x="395" y="12"/>
                  </a:lnTo>
                  <a:lnTo>
                    <a:pt x="397" y="12"/>
                  </a:lnTo>
                  <a:lnTo>
                    <a:pt x="399" y="12"/>
                  </a:lnTo>
                  <a:lnTo>
                    <a:pt x="400" y="12"/>
                  </a:lnTo>
                  <a:lnTo>
                    <a:pt x="402" y="12"/>
                  </a:lnTo>
                  <a:lnTo>
                    <a:pt x="404" y="12"/>
                  </a:lnTo>
                  <a:lnTo>
                    <a:pt x="405" y="12"/>
                  </a:lnTo>
                  <a:lnTo>
                    <a:pt x="407" y="12"/>
                  </a:lnTo>
                  <a:lnTo>
                    <a:pt x="409" y="12"/>
                  </a:lnTo>
                  <a:lnTo>
                    <a:pt x="410" y="12"/>
                  </a:lnTo>
                  <a:lnTo>
                    <a:pt x="412" y="12"/>
                  </a:lnTo>
                  <a:lnTo>
                    <a:pt x="414" y="12"/>
                  </a:lnTo>
                  <a:lnTo>
                    <a:pt x="415" y="12"/>
                  </a:lnTo>
                  <a:lnTo>
                    <a:pt x="417" y="12"/>
                  </a:lnTo>
                  <a:lnTo>
                    <a:pt x="419" y="12"/>
                  </a:lnTo>
                  <a:lnTo>
                    <a:pt x="419" y="13"/>
                  </a:lnTo>
                  <a:lnTo>
                    <a:pt x="420" y="13"/>
                  </a:lnTo>
                  <a:lnTo>
                    <a:pt x="422" y="13"/>
                  </a:lnTo>
                  <a:lnTo>
                    <a:pt x="424" y="13"/>
                  </a:lnTo>
                  <a:lnTo>
                    <a:pt x="425" y="13"/>
                  </a:lnTo>
                  <a:lnTo>
                    <a:pt x="425" y="15"/>
                  </a:lnTo>
                  <a:lnTo>
                    <a:pt x="427" y="15"/>
                  </a:lnTo>
                  <a:lnTo>
                    <a:pt x="427" y="17"/>
                  </a:lnTo>
                  <a:lnTo>
                    <a:pt x="429" y="17"/>
                  </a:lnTo>
                  <a:lnTo>
                    <a:pt x="431" y="17"/>
                  </a:lnTo>
                  <a:lnTo>
                    <a:pt x="432" y="17"/>
                  </a:lnTo>
                  <a:lnTo>
                    <a:pt x="434" y="17"/>
                  </a:lnTo>
                  <a:lnTo>
                    <a:pt x="436" y="17"/>
                  </a:lnTo>
                  <a:lnTo>
                    <a:pt x="436" y="18"/>
                  </a:lnTo>
                  <a:lnTo>
                    <a:pt x="437" y="18"/>
                  </a:lnTo>
                  <a:lnTo>
                    <a:pt x="439" y="18"/>
                  </a:lnTo>
                  <a:lnTo>
                    <a:pt x="439" y="20"/>
                  </a:lnTo>
                  <a:lnTo>
                    <a:pt x="439" y="22"/>
                  </a:lnTo>
                  <a:lnTo>
                    <a:pt x="441" y="22"/>
                  </a:lnTo>
                  <a:lnTo>
                    <a:pt x="442" y="22"/>
                  </a:lnTo>
                  <a:lnTo>
                    <a:pt x="442" y="20"/>
                  </a:lnTo>
                  <a:lnTo>
                    <a:pt x="444" y="20"/>
                  </a:lnTo>
                  <a:lnTo>
                    <a:pt x="446" y="22"/>
                  </a:lnTo>
                  <a:lnTo>
                    <a:pt x="447" y="22"/>
                  </a:lnTo>
                  <a:lnTo>
                    <a:pt x="447" y="23"/>
                  </a:lnTo>
                  <a:lnTo>
                    <a:pt x="449" y="23"/>
                  </a:lnTo>
                  <a:lnTo>
                    <a:pt x="451" y="23"/>
                  </a:lnTo>
                  <a:lnTo>
                    <a:pt x="451" y="25"/>
                  </a:lnTo>
                  <a:lnTo>
                    <a:pt x="452" y="25"/>
                  </a:lnTo>
                  <a:lnTo>
                    <a:pt x="452" y="27"/>
                  </a:lnTo>
                  <a:lnTo>
                    <a:pt x="454" y="27"/>
                  </a:lnTo>
                  <a:lnTo>
                    <a:pt x="456" y="27"/>
                  </a:lnTo>
                  <a:lnTo>
                    <a:pt x="457" y="25"/>
                  </a:lnTo>
                  <a:lnTo>
                    <a:pt x="459" y="25"/>
                  </a:lnTo>
                  <a:lnTo>
                    <a:pt x="461" y="25"/>
                  </a:lnTo>
                  <a:lnTo>
                    <a:pt x="462" y="25"/>
                  </a:lnTo>
                  <a:lnTo>
                    <a:pt x="464" y="25"/>
                  </a:lnTo>
                  <a:lnTo>
                    <a:pt x="464" y="27"/>
                  </a:lnTo>
                  <a:lnTo>
                    <a:pt x="466" y="27"/>
                  </a:lnTo>
                  <a:lnTo>
                    <a:pt x="468" y="27"/>
                  </a:lnTo>
                  <a:lnTo>
                    <a:pt x="471" y="27"/>
                  </a:lnTo>
                  <a:lnTo>
                    <a:pt x="474" y="27"/>
                  </a:lnTo>
                  <a:lnTo>
                    <a:pt x="478" y="27"/>
                  </a:lnTo>
                  <a:lnTo>
                    <a:pt x="479" y="27"/>
                  </a:lnTo>
                  <a:lnTo>
                    <a:pt x="479" y="28"/>
                  </a:lnTo>
                  <a:lnTo>
                    <a:pt x="481" y="28"/>
                  </a:lnTo>
                  <a:lnTo>
                    <a:pt x="483" y="28"/>
                  </a:lnTo>
                  <a:lnTo>
                    <a:pt x="484" y="28"/>
                  </a:lnTo>
                  <a:lnTo>
                    <a:pt x="486" y="28"/>
                  </a:lnTo>
                  <a:lnTo>
                    <a:pt x="488" y="28"/>
                  </a:lnTo>
                  <a:lnTo>
                    <a:pt x="489" y="28"/>
                  </a:lnTo>
                  <a:lnTo>
                    <a:pt x="491" y="28"/>
                  </a:lnTo>
                  <a:lnTo>
                    <a:pt x="493" y="28"/>
                  </a:lnTo>
                  <a:lnTo>
                    <a:pt x="493" y="30"/>
                  </a:lnTo>
                  <a:lnTo>
                    <a:pt x="494" y="30"/>
                  </a:lnTo>
                  <a:lnTo>
                    <a:pt x="496" y="28"/>
                  </a:lnTo>
                  <a:lnTo>
                    <a:pt x="496" y="30"/>
                  </a:lnTo>
                  <a:lnTo>
                    <a:pt x="498" y="32"/>
                  </a:lnTo>
                  <a:lnTo>
                    <a:pt x="499" y="32"/>
                  </a:lnTo>
                  <a:lnTo>
                    <a:pt x="499" y="30"/>
                  </a:lnTo>
                  <a:lnTo>
                    <a:pt x="501" y="30"/>
                  </a:lnTo>
                  <a:lnTo>
                    <a:pt x="503" y="30"/>
                  </a:lnTo>
                  <a:lnTo>
                    <a:pt x="505" y="30"/>
                  </a:lnTo>
                  <a:lnTo>
                    <a:pt x="505" y="32"/>
                  </a:lnTo>
                  <a:lnTo>
                    <a:pt x="503" y="33"/>
                  </a:lnTo>
                  <a:lnTo>
                    <a:pt x="503" y="35"/>
                  </a:lnTo>
                  <a:lnTo>
                    <a:pt x="505" y="35"/>
                  </a:lnTo>
                  <a:lnTo>
                    <a:pt x="505" y="33"/>
                  </a:lnTo>
                  <a:lnTo>
                    <a:pt x="506" y="33"/>
                  </a:lnTo>
                  <a:lnTo>
                    <a:pt x="506" y="32"/>
                  </a:lnTo>
                  <a:lnTo>
                    <a:pt x="508" y="32"/>
                  </a:lnTo>
                  <a:lnTo>
                    <a:pt x="510" y="32"/>
                  </a:lnTo>
                  <a:lnTo>
                    <a:pt x="511" y="32"/>
                  </a:lnTo>
                  <a:lnTo>
                    <a:pt x="513" y="32"/>
                  </a:lnTo>
                  <a:lnTo>
                    <a:pt x="515" y="32"/>
                  </a:lnTo>
                  <a:lnTo>
                    <a:pt x="515" y="33"/>
                  </a:lnTo>
                  <a:lnTo>
                    <a:pt x="516" y="33"/>
                  </a:lnTo>
                  <a:lnTo>
                    <a:pt x="516" y="35"/>
                  </a:lnTo>
                  <a:lnTo>
                    <a:pt x="518" y="35"/>
                  </a:lnTo>
                  <a:lnTo>
                    <a:pt x="520" y="35"/>
                  </a:lnTo>
                  <a:lnTo>
                    <a:pt x="521" y="33"/>
                  </a:lnTo>
                  <a:lnTo>
                    <a:pt x="523" y="33"/>
                  </a:lnTo>
                  <a:lnTo>
                    <a:pt x="525" y="33"/>
                  </a:lnTo>
                  <a:lnTo>
                    <a:pt x="526" y="33"/>
                  </a:lnTo>
                  <a:lnTo>
                    <a:pt x="528" y="33"/>
                  </a:lnTo>
                  <a:lnTo>
                    <a:pt x="528" y="35"/>
                  </a:lnTo>
                  <a:lnTo>
                    <a:pt x="530" y="35"/>
                  </a:lnTo>
                  <a:lnTo>
                    <a:pt x="531" y="37"/>
                  </a:lnTo>
                  <a:lnTo>
                    <a:pt x="533" y="37"/>
                  </a:lnTo>
                  <a:lnTo>
                    <a:pt x="533" y="38"/>
                  </a:lnTo>
                  <a:lnTo>
                    <a:pt x="535" y="38"/>
                  </a:lnTo>
                  <a:lnTo>
                    <a:pt x="537" y="38"/>
                  </a:lnTo>
                  <a:lnTo>
                    <a:pt x="538" y="38"/>
                  </a:lnTo>
                  <a:lnTo>
                    <a:pt x="540" y="38"/>
                  </a:lnTo>
                  <a:lnTo>
                    <a:pt x="542" y="38"/>
                  </a:lnTo>
                  <a:lnTo>
                    <a:pt x="543" y="38"/>
                  </a:lnTo>
                  <a:lnTo>
                    <a:pt x="545" y="38"/>
                  </a:lnTo>
                  <a:lnTo>
                    <a:pt x="545" y="40"/>
                  </a:lnTo>
                  <a:lnTo>
                    <a:pt x="547" y="40"/>
                  </a:lnTo>
                  <a:lnTo>
                    <a:pt x="547" y="42"/>
                  </a:lnTo>
                  <a:lnTo>
                    <a:pt x="548" y="42"/>
                  </a:lnTo>
                  <a:lnTo>
                    <a:pt x="550" y="42"/>
                  </a:lnTo>
                  <a:lnTo>
                    <a:pt x="550" y="44"/>
                  </a:lnTo>
                  <a:lnTo>
                    <a:pt x="552" y="44"/>
                  </a:lnTo>
                  <a:lnTo>
                    <a:pt x="553" y="44"/>
                  </a:lnTo>
                  <a:lnTo>
                    <a:pt x="555" y="44"/>
                  </a:lnTo>
                  <a:lnTo>
                    <a:pt x="557" y="44"/>
                  </a:lnTo>
                  <a:lnTo>
                    <a:pt x="557" y="45"/>
                  </a:lnTo>
                  <a:lnTo>
                    <a:pt x="558" y="45"/>
                  </a:lnTo>
                  <a:lnTo>
                    <a:pt x="558" y="47"/>
                  </a:lnTo>
                  <a:lnTo>
                    <a:pt x="560" y="47"/>
                  </a:lnTo>
                  <a:lnTo>
                    <a:pt x="562" y="47"/>
                  </a:lnTo>
                  <a:lnTo>
                    <a:pt x="562" y="49"/>
                  </a:lnTo>
                  <a:lnTo>
                    <a:pt x="563" y="49"/>
                  </a:lnTo>
                  <a:lnTo>
                    <a:pt x="563" y="50"/>
                  </a:lnTo>
                  <a:lnTo>
                    <a:pt x="565" y="50"/>
                  </a:lnTo>
                  <a:lnTo>
                    <a:pt x="567" y="50"/>
                  </a:lnTo>
                  <a:lnTo>
                    <a:pt x="567" y="52"/>
                  </a:lnTo>
                  <a:lnTo>
                    <a:pt x="568" y="52"/>
                  </a:lnTo>
                  <a:lnTo>
                    <a:pt x="568" y="54"/>
                  </a:lnTo>
                  <a:lnTo>
                    <a:pt x="570" y="54"/>
                  </a:lnTo>
                  <a:lnTo>
                    <a:pt x="570" y="55"/>
                  </a:lnTo>
                  <a:lnTo>
                    <a:pt x="572" y="55"/>
                  </a:lnTo>
                  <a:lnTo>
                    <a:pt x="572" y="57"/>
                  </a:lnTo>
                  <a:lnTo>
                    <a:pt x="574" y="57"/>
                  </a:lnTo>
                  <a:lnTo>
                    <a:pt x="574" y="59"/>
                  </a:lnTo>
                  <a:lnTo>
                    <a:pt x="574" y="60"/>
                  </a:lnTo>
                  <a:lnTo>
                    <a:pt x="575" y="60"/>
                  </a:lnTo>
                  <a:lnTo>
                    <a:pt x="575" y="62"/>
                  </a:lnTo>
                  <a:lnTo>
                    <a:pt x="577" y="62"/>
                  </a:lnTo>
                  <a:lnTo>
                    <a:pt x="579" y="64"/>
                  </a:lnTo>
                  <a:lnTo>
                    <a:pt x="580" y="65"/>
                  </a:lnTo>
                  <a:lnTo>
                    <a:pt x="582" y="65"/>
                  </a:lnTo>
                  <a:lnTo>
                    <a:pt x="582" y="67"/>
                  </a:lnTo>
                  <a:lnTo>
                    <a:pt x="582" y="69"/>
                  </a:lnTo>
                  <a:lnTo>
                    <a:pt x="582" y="70"/>
                  </a:lnTo>
                  <a:lnTo>
                    <a:pt x="584" y="70"/>
                  </a:lnTo>
                  <a:lnTo>
                    <a:pt x="584" y="69"/>
                  </a:lnTo>
                  <a:lnTo>
                    <a:pt x="584" y="70"/>
                  </a:lnTo>
                  <a:lnTo>
                    <a:pt x="585" y="70"/>
                  </a:lnTo>
                  <a:lnTo>
                    <a:pt x="587" y="72"/>
                  </a:lnTo>
                  <a:lnTo>
                    <a:pt x="589" y="72"/>
                  </a:lnTo>
                  <a:lnTo>
                    <a:pt x="589" y="74"/>
                  </a:lnTo>
                  <a:lnTo>
                    <a:pt x="590" y="74"/>
                  </a:lnTo>
                  <a:lnTo>
                    <a:pt x="590" y="76"/>
                  </a:lnTo>
                  <a:lnTo>
                    <a:pt x="592" y="76"/>
                  </a:lnTo>
                  <a:lnTo>
                    <a:pt x="592" y="74"/>
                  </a:lnTo>
                  <a:lnTo>
                    <a:pt x="594" y="74"/>
                  </a:lnTo>
                  <a:lnTo>
                    <a:pt x="594" y="76"/>
                  </a:lnTo>
                  <a:lnTo>
                    <a:pt x="595" y="76"/>
                  </a:lnTo>
                  <a:lnTo>
                    <a:pt x="597" y="76"/>
                  </a:lnTo>
                  <a:lnTo>
                    <a:pt x="599" y="76"/>
                  </a:lnTo>
                  <a:lnTo>
                    <a:pt x="599" y="77"/>
                  </a:lnTo>
                  <a:lnTo>
                    <a:pt x="600" y="77"/>
                  </a:lnTo>
                  <a:lnTo>
                    <a:pt x="602" y="77"/>
                  </a:lnTo>
                  <a:lnTo>
                    <a:pt x="602" y="79"/>
                  </a:lnTo>
                  <a:lnTo>
                    <a:pt x="604" y="79"/>
                  </a:lnTo>
                  <a:lnTo>
                    <a:pt x="605" y="79"/>
                  </a:lnTo>
                  <a:lnTo>
                    <a:pt x="605" y="81"/>
                  </a:lnTo>
                  <a:lnTo>
                    <a:pt x="605" y="82"/>
                  </a:lnTo>
                  <a:lnTo>
                    <a:pt x="607" y="82"/>
                  </a:lnTo>
                  <a:lnTo>
                    <a:pt x="609" y="82"/>
                  </a:lnTo>
                  <a:lnTo>
                    <a:pt x="609" y="84"/>
                  </a:lnTo>
                  <a:lnTo>
                    <a:pt x="611" y="84"/>
                  </a:lnTo>
                  <a:lnTo>
                    <a:pt x="612" y="84"/>
                  </a:lnTo>
                  <a:lnTo>
                    <a:pt x="614" y="86"/>
                  </a:lnTo>
                  <a:lnTo>
                    <a:pt x="616" y="86"/>
                  </a:lnTo>
                  <a:lnTo>
                    <a:pt x="617" y="86"/>
                  </a:lnTo>
                  <a:lnTo>
                    <a:pt x="619" y="86"/>
                  </a:lnTo>
                  <a:lnTo>
                    <a:pt x="621" y="86"/>
                  </a:lnTo>
                  <a:lnTo>
                    <a:pt x="622" y="86"/>
                  </a:lnTo>
                  <a:lnTo>
                    <a:pt x="634" y="89"/>
                  </a:lnTo>
                  <a:lnTo>
                    <a:pt x="632" y="92"/>
                  </a:lnTo>
                  <a:lnTo>
                    <a:pt x="629" y="96"/>
                  </a:lnTo>
                  <a:lnTo>
                    <a:pt x="626" y="101"/>
                  </a:lnTo>
                  <a:lnTo>
                    <a:pt x="621" y="106"/>
                  </a:lnTo>
                  <a:lnTo>
                    <a:pt x="617" y="109"/>
                  </a:lnTo>
                  <a:lnTo>
                    <a:pt x="616" y="114"/>
                  </a:lnTo>
                  <a:lnTo>
                    <a:pt x="614" y="118"/>
                  </a:lnTo>
                  <a:lnTo>
                    <a:pt x="612" y="123"/>
                  </a:lnTo>
                  <a:lnTo>
                    <a:pt x="612" y="126"/>
                  </a:lnTo>
                  <a:lnTo>
                    <a:pt x="612" y="131"/>
                  </a:lnTo>
                  <a:lnTo>
                    <a:pt x="611" y="136"/>
                  </a:lnTo>
                  <a:lnTo>
                    <a:pt x="611" y="139"/>
                  </a:lnTo>
                  <a:lnTo>
                    <a:pt x="612" y="145"/>
                  </a:lnTo>
                  <a:lnTo>
                    <a:pt x="616" y="148"/>
                  </a:lnTo>
                  <a:lnTo>
                    <a:pt x="619" y="150"/>
                  </a:lnTo>
                  <a:lnTo>
                    <a:pt x="624" y="151"/>
                  </a:lnTo>
                  <a:lnTo>
                    <a:pt x="626" y="156"/>
                  </a:lnTo>
                  <a:lnTo>
                    <a:pt x="627" y="161"/>
                  </a:lnTo>
                  <a:lnTo>
                    <a:pt x="631" y="166"/>
                  </a:lnTo>
                  <a:lnTo>
                    <a:pt x="632" y="171"/>
                  </a:lnTo>
                  <a:lnTo>
                    <a:pt x="636" y="175"/>
                  </a:lnTo>
                  <a:lnTo>
                    <a:pt x="641" y="178"/>
                  </a:lnTo>
                  <a:lnTo>
                    <a:pt x="644" y="180"/>
                  </a:lnTo>
                  <a:lnTo>
                    <a:pt x="649" y="176"/>
                  </a:lnTo>
                  <a:lnTo>
                    <a:pt x="651" y="173"/>
                  </a:lnTo>
                  <a:lnTo>
                    <a:pt x="653" y="168"/>
                  </a:lnTo>
                  <a:lnTo>
                    <a:pt x="656" y="165"/>
                  </a:lnTo>
                  <a:lnTo>
                    <a:pt x="659" y="161"/>
                  </a:lnTo>
                  <a:lnTo>
                    <a:pt x="664" y="161"/>
                  </a:lnTo>
                  <a:lnTo>
                    <a:pt x="669" y="161"/>
                  </a:lnTo>
                  <a:lnTo>
                    <a:pt x="673" y="163"/>
                  </a:lnTo>
                  <a:lnTo>
                    <a:pt x="678" y="163"/>
                  </a:lnTo>
                  <a:lnTo>
                    <a:pt x="683" y="161"/>
                  </a:lnTo>
                  <a:lnTo>
                    <a:pt x="686" y="163"/>
                  </a:lnTo>
                  <a:lnTo>
                    <a:pt x="690" y="166"/>
                  </a:lnTo>
                  <a:lnTo>
                    <a:pt x="691" y="171"/>
                  </a:lnTo>
                  <a:lnTo>
                    <a:pt x="696" y="175"/>
                  </a:lnTo>
                  <a:lnTo>
                    <a:pt x="700" y="173"/>
                  </a:lnTo>
                  <a:lnTo>
                    <a:pt x="705" y="171"/>
                  </a:lnTo>
                  <a:lnTo>
                    <a:pt x="711" y="170"/>
                  </a:lnTo>
                  <a:lnTo>
                    <a:pt x="715" y="173"/>
                  </a:lnTo>
                  <a:lnTo>
                    <a:pt x="720" y="173"/>
                  </a:lnTo>
                  <a:lnTo>
                    <a:pt x="727" y="170"/>
                  </a:lnTo>
                  <a:lnTo>
                    <a:pt x="730" y="168"/>
                  </a:lnTo>
                  <a:lnTo>
                    <a:pt x="733" y="170"/>
                  </a:lnTo>
                  <a:lnTo>
                    <a:pt x="738" y="171"/>
                  </a:lnTo>
                  <a:lnTo>
                    <a:pt x="743" y="173"/>
                  </a:lnTo>
                  <a:lnTo>
                    <a:pt x="747" y="176"/>
                  </a:lnTo>
                  <a:lnTo>
                    <a:pt x="752" y="180"/>
                  </a:lnTo>
                  <a:lnTo>
                    <a:pt x="757" y="182"/>
                  </a:lnTo>
                  <a:lnTo>
                    <a:pt x="760" y="183"/>
                  </a:lnTo>
                  <a:lnTo>
                    <a:pt x="765" y="183"/>
                  </a:lnTo>
                  <a:lnTo>
                    <a:pt x="769" y="185"/>
                  </a:lnTo>
                  <a:lnTo>
                    <a:pt x="772" y="188"/>
                  </a:lnTo>
                  <a:lnTo>
                    <a:pt x="774" y="193"/>
                  </a:lnTo>
                  <a:lnTo>
                    <a:pt x="775" y="197"/>
                  </a:lnTo>
                  <a:lnTo>
                    <a:pt x="777" y="202"/>
                  </a:lnTo>
                  <a:lnTo>
                    <a:pt x="779" y="207"/>
                  </a:lnTo>
                  <a:lnTo>
                    <a:pt x="780" y="210"/>
                  </a:lnTo>
                  <a:lnTo>
                    <a:pt x="782" y="215"/>
                  </a:lnTo>
                  <a:lnTo>
                    <a:pt x="784" y="220"/>
                  </a:lnTo>
                  <a:lnTo>
                    <a:pt x="785" y="225"/>
                  </a:lnTo>
                  <a:lnTo>
                    <a:pt x="787" y="230"/>
                  </a:lnTo>
                  <a:lnTo>
                    <a:pt x="789" y="235"/>
                  </a:lnTo>
                  <a:lnTo>
                    <a:pt x="791" y="239"/>
                  </a:lnTo>
                  <a:lnTo>
                    <a:pt x="792" y="244"/>
                  </a:lnTo>
                  <a:lnTo>
                    <a:pt x="792" y="249"/>
                  </a:lnTo>
                  <a:lnTo>
                    <a:pt x="794" y="252"/>
                  </a:lnTo>
                  <a:lnTo>
                    <a:pt x="796" y="257"/>
                  </a:lnTo>
                  <a:lnTo>
                    <a:pt x="796" y="262"/>
                  </a:lnTo>
                  <a:lnTo>
                    <a:pt x="796" y="267"/>
                  </a:lnTo>
                  <a:lnTo>
                    <a:pt x="797" y="271"/>
                  </a:lnTo>
                  <a:lnTo>
                    <a:pt x="797" y="276"/>
                  </a:lnTo>
                  <a:lnTo>
                    <a:pt x="796" y="279"/>
                  </a:lnTo>
                  <a:lnTo>
                    <a:pt x="797" y="284"/>
                  </a:lnTo>
                  <a:lnTo>
                    <a:pt x="801" y="282"/>
                  </a:lnTo>
                  <a:lnTo>
                    <a:pt x="806" y="279"/>
                  </a:lnTo>
                  <a:lnTo>
                    <a:pt x="811" y="276"/>
                  </a:lnTo>
                  <a:lnTo>
                    <a:pt x="814" y="274"/>
                  </a:lnTo>
                  <a:lnTo>
                    <a:pt x="819" y="274"/>
                  </a:lnTo>
                  <a:lnTo>
                    <a:pt x="824" y="274"/>
                  </a:lnTo>
                  <a:lnTo>
                    <a:pt x="829" y="276"/>
                  </a:lnTo>
                  <a:lnTo>
                    <a:pt x="834" y="277"/>
                  </a:lnTo>
                  <a:lnTo>
                    <a:pt x="838" y="281"/>
                  </a:lnTo>
                  <a:lnTo>
                    <a:pt x="843" y="282"/>
                  </a:lnTo>
                  <a:lnTo>
                    <a:pt x="848" y="282"/>
                  </a:lnTo>
                  <a:lnTo>
                    <a:pt x="851" y="281"/>
                  </a:lnTo>
                  <a:lnTo>
                    <a:pt x="858" y="276"/>
                  </a:lnTo>
                  <a:lnTo>
                    <a:pt x="861" y="274"/>
                  </a:lnTo>
                  <a:lnTo>
                    <a:pt x="866" y="272"/>
                  </a:lnTo>
                  <a:lnTo>
                    <a:pt x="870" y="272"/>
                  </a:lnTo>
                  <a:lnTo>
                    <a:pt x="875" y="274"/>
                  </a:lnTo>
                  <a:lnTo>
                    <a:pt x="878" y="274"/>
                  </a:lnTo>
                  <a:lnTo>
                    <a:pt x="883" y="276"/>
                  </a:lnTo>
                  <a:lnTo>
                    <a:pt x="888" y="279"/>
                  </a:lnTo>
                  <a:lnTo>
                    <a:pt x="893" y="282"/>
                  </a:lnTo>
                  <a:lnTo>
                    <a:pt x="896" y="286"/>
                  </a:lnTo>
                  <a:lnTo>
                    <a:pt x="902" y="288"/>
                  </a:lnTo>
                  <a:lnTo>
                    <a:pt x="905" y="289"/>
                  </a:lnTo>
                  <a:lnTo>
                    <a:pt x="910" y="291"/>
                  </a:lnTo>
                  <a:lnTo>
                    <a:pt x="915" y="293"/>
                  </a:lnTo>
                  <a:lnTo>
                    <a:pt x="918" y="293"/>
                  </a:lnTo>
                  <a:lnTo>
                    <a:pt x="923" y="294"/>
                  </a:lnTo>
                  <a:lnTo>
                    <a:pt x="928" y="296"/>
                  </a:lnTo>
                  <a:lnTo>
                    <a:pt x="932" y="299"/>
                  </a:lnTo>
                  <a:lnTo>
                    <a:pt x="935" y="303"/>
                  </a:lnTo>
                  <a:lnTo>
                    <a:pt x="937" y="308"/>
                  </a:lnTo>
                  <a:lnTo>
                    <a:pt x="937" y="311"/>
                  </a:lnTo>
                  <a:lnTo>
                    <a:pt x="939" y="316"/>
                  </a:lnTo>
                  <a:lnTo>
                    <a:pt x="942" y="318"/>
                  </a:lnTo>
                  <a:lnTo>
                    <a:pt x="947" y="320"/>
                  </a:lnTo>
                  <a:lnTo>
                    <a:pt x="950" y="320"/>
                  </a:lnTo>
                  <a:lnTo>
                    <a:pt x="955" y="321"/>
                  </a:lnTo>
                  <a:lnTo>
                    <a:pt x="959" y="326"/>
                  </a:lnTo>
                  <a:lnTo>
                    <a:pt x="962" y="330"/>
                  </a:lnTo>
                  <a:lnTo>
                    <a:pt x="965" y="333"/>
                  </a:lnTo>
                  <a:lnTo>
                    <a:pt x="971" y="338"/>
                  </a:lnTo>
                  <a:lnTo>
                    <a:pt x="972" y="343"/>
                  </a:lnTo>
                  <a:lnTo>
                    <a:pt x="974" y="346"/>
                  </a:lnTo>
                  <a:lnTo>
                    <a:pt x="977" y="350"/>
                  </a:lnTo>
                  <a:lnTo>
                    <a:pt x="979" y="355"/>
                  </a:lnTo>
                  <a:lnTo>
                    <a:pt x="979" y="357"/>
                  </a:lnTo>
                  <a:lnTo>
                    <a:pt x="981" y="360"/>
                  </a:lnTo>
                  <a:lnTo>
                    <a:pt x="982" y="363"/>
                  </a:lnTo>
                  <a:lnTo>
                    <a:pt x="986" y="368"/>
                  </a:lnTo>
                  <a:lnTo>
                    <a:pt x="989" y="372"/>
                  </a:lnTo>
                  <a:lnTo>
                    <a:pt x="991" y="377"/>
                  </a:lnTo>
                  <a:lnTo>
                    <a:pt x="989" y="382"/>
                  </a:lnTo>
                  <a:lnTo>
                    <a:pt x="987" y="387"/>
                  </a:lnTo>
                  <a:lnTo>
                    <a:pt x="986" y="392"/>
                  </a:lnTo>
                  <a:lnTo>
                    <a:pt x="984" y="397"/>
                  </a:lnTo>
                  <a:lnTo>
                    <a:pt x="984" y="400"/>
                  </a:lnTo>
                  <a:lnTo>
                    <a:pt x="984" y="405"/>
                  </a:lnTo>
                  <a:lnTo>
                    <a:pt x="982" y="410"/>
                  </a:lnTo>
                  <a:lnTo>
                    <a:pt x="981" y="415"/>
                  </a:lnTo>
                  <a:lnTo>
                    <a:pt x="979" y="419"/>
                  </a:lnTo>
                  <a:lnTo>
                    <a:pt x="979" y="420"/>
                  </a:lnTo>
                  <a:lnTo>
                    <a:pt x="977" y="424"/>
                  </a:lnTo>
                  <a:lnTo>
                    <a:pt x="974" y="429"/>
                  </a:lnTo>
                  <a:lnTo>
                    <a:pt x="971" y="432"/>
                  </a:lnTo>
                  <a:lnTo>
                    <a:pt x="967" y="437"/>
                  </a:lnTo>
                  <a:lnTo>
                    <a:pt x="965" y="442"/>
                  </a:lnTo>
                  <a:lnTo>
                    <a:pt x="964" y="446"/>
                  </a:lnTo>
                  <a:lnTo>
                    <a:pt x="962" y="451"/>
                  </a:lnTo>
                  <a:lnTo>
                    <a:pt x="962" y="456"/>
                  </a:lnTo>
                  <a:lnTo>
                    <a:pt x="960" y="459"/>
                  </a:lnTo>
                  <a:lnTo>
                    <a:pt x="960" y="464"/>
                  </a:lnTo>
                  <a:lnTo>
                    <a:pt x="957" y="469"/>
                  </a:lnTo>
                  <a:lnTo>
                    <a:pt x="957" y="474"/>
                  </a:lnTo>
                  <a:lnTo>
                    <a:pt x="957" y="478"/>
                  </a:lnTo>
                  <a:lnTo>
                    <a:pt x="957" y="483"/>
                  </a:lnTo>
                  <a:lnTo>
                    <a:pt x="959" y="486"/>
                  </a:lnTo>
                  <a:lnTo>
                    <a:pt x="962" y="491"/>
                  </a:lnTo>
                  <a:lnTo>
                    <a:pt x="964" y="496"/>
                  </a:lnTo>
                  <a:lnTo>
                    <a:pt x="965" y="501"/>
                  </a:lnTo>
                  <a:lnTo>
                    <a:pt x="965" y="506"/>
                  </a:lnTo>
                  <a:lnTo>
                    <a:pt x="965" y="510"/>
                  </a:lnTo>
                  <a:lnTo>
                    <a:pt x="965" y="515"/>
                  </a:lnTo>
                  <a:lnTo>
                    <a:pt x="964" y="518"/>
                  </a:lnTo>
                  <a:lnTo>
                    <a:pt x="962" y="523"/>
                  </a:lnTo>
                  <a:lnTo>
                    <a:pt x="957" y="527"/>
                  </a:lnTo>
                  <a:lnTo>
                    <a:pt x="952" y="530"/>
                  </a:lnTo>
                  <a:lnTo>
                    <a:pt x="949" y="535"/>
                  </a:lnTo>
                  <a:lnTo>
                    <a:pt x="945" y="538"/>
                  </a:lnTo>
                  <a:lnTo>
                    <a:pt x="942" y="543"/>
                  </a:lnTo>
                  <a:lnTo>
                    <a:pt x="940" y="548"/>
                  </a:lnTo>
                  <a:lnTo>
                    <a:pt x="939" y="552"/>
                  </a:lnTo>
                  <a:lnTo>
                    <a:pt x="939" y="557"/>
                  </a:lnTo>
                  <a:lnTo>
                    <a:pt x="939" y="562"/>
                  </a:lnTo>
                  <a:lnTo>
                    <a:pt x="939" y="565"/>
                  </a:lnTo>
                  <a:lnTo>
                    <a:pt x="939" y="569"/>
                  </a:lnTo>
                  <a:lnTo>
                    <a:pt x="937" y="574"/>
                  </a:lnTo>
                  <a:lnTo>
                    <a:pt x="937" y="579"/>
                  </a:lnTo>
                  <a:lnTo>
                    <a:pt x="937" y="582"/>
                  </a:lnTo>
                  <a:lnTo>
                    <a:pt x="935" y="587"/>
                  </a:lnTo>
                  <a:lnTo>
                    <a:pt x="934" y="590"/>
                  </a:lnTo>
                  <a:lnTo>
                    <a:pt x="932" y="594"/>
                  </a:lnTo>
                  <a:lnTo>
                    <a:pt x="930" y="596"/>
                  </a:lnTo>
                  <a:lnTo>
                    <a:pt x="927" y="599"/>
                  </a:lnTo>
                  <a:lnTo>
                    <a:pt x="923" y="604"/>
                  </a:lnTo>
                  <a:lnTo>
                    <a:pt x="925" y="607"/>
                  </a:lnTo>
                  <a:lnTo>
                    <a:pt x="930" y="611"/>
                  </a:lnTo>
                  <a:lnTo>
                    <a:pt x="934" y="614"/>
                  </a:lnTo>
                  <a:lnTo>
                    <a:pt x="934" y="616"/>
                  </a:lnTo>
                  <a:lnTo>
                    <a:pt x="937" y="617"/>
                  </a:lnTo>
                  <a:lnTo>
                    <a:pt x="937" y="621"/>
                  </a:lnTo>
                  <a:lnTo>
                    <a:pt x="939" y="622"/>
                  </a:lnTo>
                  <a:lnTo>
                    <a:pt x="940" y="624"/>
                  </a:lnTo>
                  <a:lnTo>
                    <a:pt x="942" y="627"/>
                  </a:lnTo>
                  <a:lnTo>
                    <a:pt x="942" y="631"/>
                  </a:lnTo>
                  <a:lnTo>
                    <a:pt x="942" y="634"/>
                  </a:lnTo>
                  <a:lnTo>
                    <a:pt x="942" y="638"/>
                  </a:lnTo>
                  <a:lnTo>
                    <a:pt x="942" y="643"/>
                  </a:lnTo>
                  <a:lnTo>
                    <a:pt x="942" y="646"/>
                  </a:lnTo>
                  <a:lnTo>
                    <a:pt x="944" y="648"/>
                  </a:lnTo>
                  <a:lnTo>
                    <a:pt x="945" y="649"/>
                  </a:lnTo>
                  <a:lnTo>
                    <a:pt x="949" y="651"/>
                  </a:lnTo>
                  <a:lnTo>
                    <a:pt x="950" y="653"/>
                  </a:lnTo>
                  <a:lnTo>
                    <a:pt x="950" y="656"/>
                  </a:lnTo>
                  <a:lnTo>
                    <a:pt x="952" y="659"/>
                  </a:lnTo>
                  <a:lnTo>
                    <a:pt x="954" y="661"/>
                  </a:lnTo>
                  <a:lnTo>
                    <a:pt x="954" y="666"/>
                  </a:lnTo>
                  <a:lnTo>
                    <a:pt x="952" y="668"/>
                  </a:lnTo>
                  <a:lnTo>
                    <a:pt x="952" y="671"/>
                  </a:lnTo>
                  <a:lnTo>
                    <a:pt x="950" y="675"/>
                  </a:lnTo>
                  <a:lnTo>
                    <a:pt x="950" y="678"/>
                  </a:lnTo>
                  <a:lnTo>
                    <a:pt x="949" y="681"/>
                  </a:lnTo>
                  <a:lnTo>
                    <a:pt x="949" y="685"/>
                  </a:lnTo>
                  <a:lnTo>
                    <a:pt x="949" y="688"/>
                  </a:lnTo>
                  <a:lnTo>
                    <a:pt x="950" y="690"/>
                  </a:lnTo>
                  <a:lnTo>
                    <a:pt x="952" y="693"/>
                  </a:lnTo>
                  <a:lnTo>
                    <a:pt x="954" y="695"/>
                  </a:lnTo>
                  <a:lnTo>
                    <a:pt x="955" y="696"/>
                  </a:lnTo>
                  <a:lnTo>
                    <a:pt x="957" y="698"/>
                  </a:lnTo>
                  <a:lnTo>
                    <a:pt x="960" y="700"/>
                  </a:lnTo>
                  <a:lnTo>
                    <a:pt x="962" y="702"/>
                  </a:lnTo>
                  <a:lnTo>
                    <a:pt x="964" y="703"/>
                  </a:lnTo>
                  <a:lnTo>
                    <a:pt x="965" y="707"/>
                  </a:lnTo>
                  <a:lnTo>
                    <a:pt x="967" y="708"/>
                  </a:lnTo>
                  <a:lnTo>
                    <a:pt x="967" y="712"/>
                  </a:lnTo>
                  <a:lnTo>
                    <a:pt x="969" y="713"/>
                  </a:lnTo>
                  <a:lnTo>
                    <a:pt x="969" y="717"/>
                  </a:lnTo>
                  <a:lnTo>
                    <a:pt x="969" y="720"/>
                  </a:lnTo>
                  <a:lnTo>
                    <a:pt x="969" y="725"/>
                  </a:lnTo>
                  <a:lnTo>
                    <a:pt x="969" y="728"/>
                  </a:lnTo>
                  <a:lnTo>
                    <a:pt x="969" y="732"/>
                  </a:lnTo>
                  <a:lnTo>
                    <a:pt x="969" y="737"/>
                  </a:lnTo>
                  <a:lnTo>
                    <a:pt x="969" y="740"/>
                  </a:lnTo>
                  <a:lnTo>
                    <a:pt x="969" y="744"/>
                  </a:lnTo>
                  <a:lnTo>
                    <a:pt x="969" y="747"/>
                  </a:lnTo>
                  <a:lnTo>
                    <a:pt x="967" y="752"/>
                  </a:lnTo>
                  <a:lnTo>
                    <a:pt x="967" y="754"/>
                  </a:lnTo>
                  <a:lnTo>
                    <a:pt x="965" y="757"/>
                  </a:lnTo>
                  <a:lnTo>
                    <a:pt x="964" y="759"/>
                  </a:lnTo>
                  <a:lnTo>
                    <a:pt x="962" y="760"/>
                  </a:lnTo>
                  <a:lnTo>
                    <a:pt x="960" y="762"/>
                  </a:lnTo>
                  <a:lnTo>
                    <a:pt x="957" y="764"/>
                  </a:lnTo>
                  <a:lnTo>
                    <a:pt x="955" y="765"/>
                  </a:lnTo>
                  <a:lnTo>
                    <a:pt x="954" y="767"/>
                  </a:lnTo>
                  <a:lnTo>
                    <a:pt x="952" y="771"/>
                  </a:lnTo>
                  <a:lnTo>
                    <a:pt x="950" y="772"/>
                  </a:lnTo>
                  <a:lnTo>
                    <a:pt x="949" y="774"/>
                  </a:lnTo>
                  <a:lnTo>
                    <a:pt x="947" y="777"/>
                  </a:lnTo>
                  <a:lnTo>
                    <a:pt x="947" y="781"/>
                  </a:lnTo>
                  <a:lnTo>
                    <a:pt x="949" y="786"/>
                  </a:lnTo>
                  <a:lnTo>
                    <a:pt x="949" y="787"/>
                  </a:lnTo>
                  <a:lnTo>
                    <a:pt x="950" y="791"/>
                  </a:lnTo>
                  <a:lnTo>
                    <a:pt x="952" y="792"/>
                  </a:lnTo>
                  <a:lnTo>
                    <a:pt x="954" y="794"/>
                  </a:lnTo>
                  <a:lnTo>
                    <a:pt x="957" y="794"/>
                  </a:lnTo>
                  <a:lnTo>
                    <a:pt x="960" y="796"/>
                  </a:lnTo>
                  <a:lnTo>
                    <a:pt x="962" y="797"/>
                  </a:lnTo>
                  <a:lnTo>
                    <a:pt x="962" y="801"/>
                  </a:lnTo>
                  <a:lnTo>
                    <a:pt x="964" y="802"/>
                  </a:lnTo>
                  <a:lnTo>
                    <a:pt x="967" y="804"/>
                  </a:lnTo>
                  <a:lnTo>
                    <a:pt x="971" y="806"/>
                  </a:lnTo>
                  <a:lnTo>
                    <a:pt x="974" y="806"/>
                  </a:lnTo>
                  <a:lnTo>
                    <a:pt x="976" y="808"/>
                  </a:lnTo>
                  <a:lnTo>
                    <a:pt x="977" y="809"/>
                  </a:lnTo>
                  <a:lnTo>
                    <a:pt x="979" y="811"/>
                  </a:lnTo>
                  <a:lnTo>
                    <a:pt x="979" y="813"/>
                  </a:lnTo>
                  <a:lnTo>
                    <a:pt x="981" y="814"/>
                  </a:lnTo>
                  <a:lnTo>
                    <a:pt x="981" y="818"/>
                  </a:lnTo>
                  <a:lnTo>
                    <a:pt x="982" y="821"/>
                  </a:lnTo>
                  <a:lnTo>
                    <a:pt x="982" y="824"/>
                  </a:lnTo>
                  <a:lnTo>
                    <a:pt x="982" y="828"/>
                  </a:lnTo>
                  <a:lnTo>
                    <a:pt x="981" y="831"/>
                  </a:lnTo>
                  <a:lnTo>
                    <a:pt x="979" y="833"/>
                  </a:lnTo>
                  <a:lnTo>
                    <a:pt x="977" y="834"/>
                  </a:lnTo>
                  <a:lnTo>
                    <a:pt x="976" y="836"/>
                  </a:lnTo>
                  <a:lnTo>
                    <a:pt x="972" y="838"/>
                  </a:lnTo>
                  <a:lnTo>
                    <a:pt x="969" y="838"/>
                  </a:lnTo>
                  <a:lnTo>
                    <a:pt x="965" y="840"/>
                  </a:lnTo>
                  <a:lnTo>
                    <a:pt x="965" y="841"/>
                  </a:lnTo>
                  <a:lnTo>
                    <a:pt x="964" y="845"/>
                  </a:lnTo>
                  <a:lnTo>
                    <a:pt x="962" y="846"/>
                  </a:lnTo>
                  <a:lnTo>
                    <a:pt x="960" y="850"/>
                  </a:lnTo>
                  <a:lnTo>
                    <a:pt x="960" y="851"/>
                  </a:lnTo>
                  <a:lnTo>
                    <a:pt x="959" y="855"/>
                  </a:lnTo>
                  <a:lnTo>
                    <a:pt x="960" y="858"/>
                  </a:lnTo>
                  <a:lnTo>
                    <a:pt x="962" y="860"/>
                  </a:lnTo>
                  <a:lnTo>
                    <a:pt x="962" y="863"/>
                  </a:lnTo>
                  <a:lnTo>
                    <a:pt x="962" y="866"/>
                  </a:lnTo>
                  <a:lnTo>
                    <a:pt x="960" y="868"/>
                  </a:lnTo>
                  <a:lnTo>
                    <a:pt x="957" y="868"/>
                  </a:lnTo>
                  <a:lnTo>
                    <a:pt x="955" y="870"/>
                  </a:lnTo>
                  <a:lnTo>
                    <a:pt x="954" y="871"/>
                  </a:lnTo>
                  <a:lnTo>
                    <a:pt x="954" y="875"/>
                  </a:lnTo>
                  <a:lnTo>
                    <a:pt x="955" y="877"/>
                  </a:lnTo>
                  <a:lnTo>
                    <a:pt x="957" y="878"/>
                  </a:lnTo>
                  <a:lnTo>
                    <a:pt x="959" y="882"/>
                  </a:lnTo>
                  <a:lnTo>
                    <a:pt x="960" y="883"/>
                  </a:lnTo>
                  <a:lnTo>
                    <a:pt x="964" y="885"/>
                  </a:lnTo>
                  <a:lnTo>
                    <a:pt x="965" y="887"/>
                  </a:lnTo>
                  <a:lnTo>
                    <a:pt x="967" y="888"/>
                  </a:lnTo>
                  <a:lnTo>
                    <a:pt x="969" y="890"/>
                  </a:lnTo>
                  <a:lnTo>
                    <a:pt x="971" y="893"/>
                  </a:lnTo>
                  <a:lnTo>
                    <a:pt x="971" y="897"/>
                  </a:lnTo>
                  <a:lnTo>
                    <a:pt x="969" y="900"/>
                  </a:lnTo>
                  <a:lnTo>
                    <a:pt x="969" y="902"/>
                  </a:lnTo>
                  <a:lnTo>
                    <a:pt x="965" y="903"/>
                  </a:lnTo>
                  <a:lnTo>
                    <a:pt x="962" y="905"/>
                  </a:lnTo>
                  <a:lnTo>
                    <a:pt x="959" y="905"/>
                  </a:lnTo>
                  <a:lnTo>
                    <a:pt x="955" y="905"/>
                  </a:lnTo>
                  <a:lnTo>
                    <a:pt x="952" y="905"/>
                  </a:lnTo>
                  <a:lnTo>
                    <a:pt x="950" y="907"/>
                  </a:lnTo>
                  <a:lnTo>
                    <a:pt x="947" y="909"/>
                  </a:lnTo>
                  <a:lnTo>
                    <a:pt x="945" y="910"/>
                  </a:lnTo>
                  <a:lnTo>
                    <a:pt x="945" y="914"/>
                  </a:lnTo>
                  <a:lnTo>
                    <a:pt x="944" y="915"/>
                  </a:lnTo>
                  <a:lnTo>
                    <a:pt x="944" y="919"/>
                  </a:lnTo>
                  <a:lnTo>
                    <a:pt x="942" y="920"/>
                  </a:lnTo>
                  <a:lnTo>
                    <a:pt x="940" y="924"/>
                  </a:lnTo>
                  <a:lnTo>
                    <a:pt x="939" y="925"/>
                  </a:lnTo>
                  <a:lnTo>
                    <a:pt x="937" y="927"/>
                  </a:lnTo>
                  <a:lnTo>
                    <a:pt x="934" y="929"/>
                  </a:lnTo>
                  <a:lnTo>
                    <a:pt x="932" y="930"/>
                  </a:lnTo>
                  <a:lnTo>
                    <a:pt x="928" y="930"/>
                  </a:lnTo>
                  <a:lnTo>
                    <a:pt x="925" y="932"/>
                  </a:lnTo>
                  <a:lnTo>
                    <a:pt x="922" y="932"/>
                  </a:lnTo>
                  <a:lnTo>
                    <a:pt x="920" y="934"/>
                  </a:lnTo>
                  <a:lnTo>
                    <a:pt x="917" y="934"/>
                  </a:lnTo>
                  <a:lnTo>
                    <a:pt x="915" y="937"/>
                  </a:lnTo>
                  <a:lnTo>
                    <a:pt x="913" y="939"/>
                  </a:lnTo>
                  <a:lnTo>
                    <a:pt x="915" y="942"/>
                  </a:lnTo>
                  <a:lnTo>
                    <a:pt x="917" y="944"/>
                  </a:lnTo>
                  <a:lnTo>
                    <a:pt x="920" y="946"/>
                  </a:lnTo>
                  <a:lnTo>
                    <a:pt x="922" y="946"/>
                  </a:lnTo>
                  <a:lnTo>
                    <a:pt x="925" y="947"/>
                  </a:lnTo>
                  <a:lnTo>
                    <a:pt x="927" y="949"/>
                  </a:lnTo>
                  <a:lnTo>
                    <a:pt x="930" y="951"/>
                  </a:lnTo>
                  <a:lnTo>
                    <a:pt x="932" y="952"/>
                  </a:lnTo>
                  <a:lnTo>
                    <a:pt x="932" y="956"/>
                  </a:lnTo>
                  <a:lnTo>
                    <a:pt x="934" y="957"/>
                  </a:lnTo>
                  <a:lnTo>
                    <a:pt x="934" y="961"/>
                  </a:lnTo>
                  <a:lnTo>
                    <a:pt x="934" y="964"/>
                  </a:lnTo>
                  <a:lnTo>
                    <a:pt x="934" y="969"/>
                  </a:lnTo>
                  <a:lnTo>
                    <a:pt x="935" y="972"/>
                  </a:lnTo>
                  <a:lnTo>
                    <a:pt x="937" y="974"/>
                  </a:lnTo>
                  <a:lnTo>
                    <a:pt x="940" y="974"/>
                  </a:lnTo>
                  <a:lnTo>
                    <a:pt x="944" y="974"/>
                  </a:lnTo>
                  <a:lnTo>
                    <a:pt x="945" y="972"/>
                  </a:lnTo>
                  <a:lnTo>
                    <a:pt x="949" y="971"/>
                  </a:lnTo>
                  <a:lnTo>
                    <a:pt x="952" y="971"/>
                  </a:lnTo>
                  <a:lnTo>
                    <a:pt x="955" y="972"/>
                  </a:lnTo>
                  <a:lnTo>
                    <a:pt x="957" y="974"/>
                  </a:lnTo>
                  <a:lnTo>
                    <a:pt x="959" y="976"/>
                  </a:lnTo>
                  <a:lnTo>
                    <a:pt x="960" y="979"/>
                  </a:lnTo>
                  <a:lnTo>
                    <a:pt x="960" y="983"/>
                  </a:lnTo>
                  <a:lnTo>
                    <a:pt x="960" y="984"/>
                  </a:lnTo>
                  <a:lnTo>
                    <a:pt x="957" y="986"/>
                  </a:lnTo>
                  <a:lnTo>
                    <a:pt x="955" y="988"/>
                  </a:lnTo>
                  <a:lnTo>
                    <a:pt x="952" y="988"/>
                  </a:lnTo>
                  <a:lnTo>
                    <a:pt x="949" y="988"/>
                  </a:lnTo>
                  <a:lnTo>
                    <a:pt x="945" y="989"/>
                  </a:lnTo>
                  <a:lnTo>
                    <a:pt x="944" y="991"/>
                  </a:lnTo>
                  <a:lnTo>
                    <a:pt x="942" y="994"/>
                  </a:lnTo>
                  <a:lnTo>
                    <a:pt x="942" y="998"/>
                  </a:lnTo>
                  <a:lnTo>
                    <a:pt x="942" y="999"/>
                  </a:lnTo>
                  <a:lnTo>
                    <a:pt x="940" y="1003"/>
                  </a:lnTo>
                  <a:lnTo>
                    <a:pt x="939" y="1006"/>
                  </a:lnTo>
                  <a:lnTo>
                    <a:pt x="939" y="1009"/>
                  </a:lnTo>
                  <a:lnTo>
                    <a:pt x="937" y="1011"/>
                  </a:lnTo>
                  <a:lnTo>
                    <a:pt x="935" y="1015"/>
                  </a:lnTo>
                  <a:lnTo>
                    <a:pt x="934" y="1016"/>
                  </a:lnTo>
                  <a:lnTo>
                    <a:pt x="932" y="1018"/>
                  </a:lnTo>
                  <a:lnTo>
                    <a:pt x="932" y="1021"/>
                  </a:lnTo>
                  <a:lnTo>
                    <a:pt x="934" y="1025"/>
                  </a:lnTo>
                  <a:lnTo>
                    <a:pt x="934" y="1028"/>
                  </a:lnTo>
                  <a:lnTo>
                    <a:pt x="935" y="1031"/>
                  </a:lnTo>
                  <a:lnTo>
                    <a:pt x="937" y="1033"/>
                  </a:lnTo>
                  <a:lnTo>
                    <a:pt x="939" y="1036"/>
                  </a:lnTo>
                  <a:lnTo>
                    <a:pt x="939" y="1038"/>
                  </a:lnTo>
                  <a:lnTo>
                    <a:pt x="939" y="1043"/>
                  </a:lnTo>
                  <a:lnTo>
                    <a:pt x="939" y="1045"/>
                  </a:lnTo>
                  <a:lnTo>
                    <a:pt x="937" y="1048"/>
                  </a:lnTo>
                  <a:lnTo>
                    <a:pt x="937" y="1052"/>
                  </a:lnTo>
                  <a:lnTo>
                    <a:pt x="935" y="1053"/>
                  </a:lnTo>
                  <a:lnTo>
                    <a:pt x="934" y="1057"/>
                  </a:lnTo>
                  <a:lnTo>
                    <a:pt x="934" y="1060"/>
                  </a:lnTo>
                  <a:lnTo>
                    <a:pt x="934" y="1063"/>
                  </a:lnTo>
                  <a:lnTo>
                    <a:pt x="932" y="1067"/>
                  </a:lnTo>
                  <a:lnTo>
                    <a:pt x="932" y="1070"/>
                  </a:lnTo>
                  <a:lnTo>
                    <a:pt x="932" y="1073"/>
                  </a:lnTo>
                  <a:lnTo>
                    <a:pt x="930" y="1077"/>
                  </a:lnTo>
                  <a:lnTo>
                    <a:pt x="932" y="1078"/>
                  </a:lnTo>
                  <a:lnTo>
                    <a:pt x="932" y="1082"/>
                  </a:lnTo>
                  <a:lnTo>
                    <a:pt x="935" y="1084"/>
                  </a:lnTo>
                  <a:lnTo>
                    <a:pt x="937" y="1085"/>
                  </a:lnTo>
                  <a:lnTo>
                    <a:pt x="937" y="1087"/>
                  </a:lnTo>
                  <a:lnTo>
                    <a:pt x="939" y="1090"/>
                  </a:lnTo>
                  <a:lnTo>
                    <a:pt x="939" y="1095"/>
                  </a:lnTo>
                  <a:lnTo>
                    <a:pt x="940" y="1099"/>
                  </a:lnTo>
                  <a:lnTo>
                    <a:pt x="939" y="1100"/>
                  </a:lnTo>
                  <a:lnTo>
                    <a:pt x="937" y="1102"/>
                  </a:lnTo>
                  <a:lnTo>
                    <a:pt x="934" y="1104"/>
                  </a:lnTo>
                  <a:lnTo>
                    <a:pt x="932" y="1105"/>
                  </a:lnTo>
                  <a:lnTo>
                    <a:pt x="928" y="1107"/>
                  </a:lnTo>
                  <a:lnTo>
                    <a:pt x="927" y="1109"/>
                  </a:lnTo>
                  <a:lnTo>
                    <a:pt x="923" y="1110"/>
                  </a:lnTo>
                  <a:lnTo>
                    <a:pt x="920" y="1110"/>
                  </a:lnTo>
                  <a:lnTo>
                    <a:pt x="918" y="1112"/>
                  </a:lnTo>
                  <a:lnTo>
                    <a:pt x="917" y="1114"/>
                  </a:lnTo>
                  <a:lnTo>
                    <a:pt x="915" y="1115"/>
                  </a:lnTo>
                  <a:lnTo>
                    <a:pt x="912" y="1117"/>
                  </a:lnTo>
                  <a:lnTo>
                    <a:pt x="910" y="1117"/>
                  </a:lnTo>
                  <a:lnTo>
                    <a:pt x="907" y="1119"/>
                  </a:lnTo>
                  <a:lnTo>
                    <a:pt x="903" y="1119"/>
                  </a:lnTo>
                  <a:lnTo>
                    <a:pt x="898" y="1119"/>
                  </a:lnTo>
                  <a:lnTo>
                    <a:pt x="896" y="1121"/>
                  </a:lnTo>
                  <a:lnTo>
                    <a:pt x="893" y="1122"/>
                  </a:lnTo>
                  <a:lnTo>
                    <a:pt x="891" y="1124"/>
                  </a:lnTo>
                  <a:lnTo>
                    <a:pt x="890" y="1124"/>
                  </a:lnTo>
                  <a:lnTo>
                    <a:pt x="886" y="1124"/>
                  </a:lnTo>
                  <a:lnTo>
                    <a:pt x="881" y="1124"/>
                  </a:lnTo>
                  <a:lnTo>
                    <a:pt x="880" y="1124"/>
                  </a:lnTo>
                  <a:lnTo>
                    <a:pt x="876" y="1124"/>
                  </a:lnTo>
                  <a:lnTo>
                    <a:pt x="873" y="1126"/>
                  </a:lnTo>
                  <a:lnTo>
                    <a:pt x="871" y="1127"/>
                  </a:lnTo>
                  <a:lnTo>
                    <a:pt x="870" y="1131"/>
                  </a:lnTo>
                  <a:lnTo>
                    <a:pt x="868" y="1132"/>
                  </a:lnTo>
                  <a:lnTo>
                    <a:pt x="866" y="1136"/>
                  </a:lnTo>
                  <a:lnTo>
                    <a:pt x="865" y="1137"/>
                  </a:lnTo>
                  <a:lnTo>
                    <a:pt x="863" y="1139"/>
                  </a:lnTo>
                  <a:lnTo>
                    <a:pt x="859" y="1139"/>
                  </a:lnTo>
                  <a:lnTo>
                    <a:pt x="856" y="1139"/>
                  </a:lnTo>
                  <a:lnTo>
                    <a:pt x="853" y="1139"/>
                  </a:lnTo>
                  <a:lnTo>
                    <a:pt x="849" y="1139"/>
                  </a:lnTo>
                  <a:lnTo>
                    <a:pt x="846" y="1141"/>
                  </a:lnTo>
                  <a:lnTo>
                    <a:pt x="844" y="1142"/>
                  </a:lnTo>
                  <a:lnTo>
                    <a:pt x="843" y="1144"/>
                  </a:lnTo>
                  <a:lnTo>
                    <a:pt x="841" y="1147"/>
                  </a:lnTo>
                  <a:lnTo>
                    <a:pt x="841" y="1151"/>
                  </a:lnTo>
                  <a:lnTo>
                    <a:pt x="841" y="1154"/>
                  </a:lnTo>
                  <a:lnTo>
                    <a:pt x="841" y="1159"/>
                  </a:lnTo>
                  <a:lnTo>
                    <a:pt x="841" y="1161"/>
                  </a:lnTo>
                  <a:lnTo>
                    <a:pt x="839" y="1164"/>
                  </a:lnTo>
                  <a:lnTo>
                    <a:pt x="838" y="1166"/>
                  </a:lnTo>
                  <a:lnTo>
                    <a:pt x="838" y="1169"/>
                  </a:lnTo>
                  <a:lnTo>
                    <a:pt x="839" y="1171"/>
                  </a:lnTo>
                  <a:lnTo>
                    <a:pt x="843" y="1173"/>
                  </a:lnTo>
                  <a:lnTo>
                    <a:pt x="844" y="1174"/>
                  </a:lnTo>
                  <a:lnTo>
                    <a:pt x="848" y="1176"/>
                  </a:lnTo>
                  <a:lnTo>
                    <a:pt x="849" y="1178"/>
                  </a:lnTo>
                  <a:lnTo>
                    <a:pt x="849" y="1181"/>
                  </a:lnTo>
                  <a:lnTo>
                    <a:pt x="848" y="1184"/>
                  </a:lnTo>
                  <a:lnTo>
                    <a:pt x="848" y="1188"/>
                  </a:lnTo>
                  <a:lnTo>
                    <a:pt x="846" y="1190"/>
                  </a:lnTo>
                  <a:lnTo>
                    <a:pt x="846" y="1193"/>
                  </a:lnTo>
                  <a:lnTo>
                    <a:pt x="844" y="1196"/>
                  </a:lnTo>
                  <a:lnTo>
                    <a:pt x="844" y="1200"/>
                  </a:lnTo>
                  <a:lnTo>
                    <a:pt x="843" y="1203"/>
                  </a:lnTo>
                  <a:lnTo>
                    <a:pt x="843" y="1206"/>
                  </a:lnTo>
                  <a:lnTo>
                    <a:pt x="841" y="1208"/>
                  </a:lnTo>
                  <a:lnTo>
                    <a:pt x="841" y="1211"/>
                  </a:lnTo>
                  <a:lnTo>
                    <a:pt x="841" y="1216"/>
                  </a:lnTo>
                  <a:lnTo>
                    <a:pt x="841" y="1220"/>
                  </a:lnTo>
                  <a:lnTo>
                    <a:pt x="841" y="1223"/>
                  </a:lnTo>
                  <a:lnTo>
                    <a:pt x="841" y="1228"/>
                  </a:lnTo>
                  <a:lnTo>
                    <a:pt x="839" y="1232"/>
                  </a:lnTo>
                  <a:lnTo>
                    <a:pt x="839" y="1235"/>
                  </a:lnTo>
                  <a:lnTo>
                    <a:pt x="838" y="1237"/>
                  </a:lnTo>
                  <a:lnTo>
                    <a:pt x="836" y="1240"/>
                  </a:lnTo>
                  <a:lnTo>
                    <a:pt x="834" y="1242"/>
                  </a:lnTo>
                  <a:lnTo>
                    <a:pt x="831" y="1242"/>
                  </a:lnTo>
                  <a:lnTo>
                    <a:pt x="828" y="1242"/>
                  </a:lnTo>
                  <a:lnTo>
                    <a:pt x="824" y="1243"/>
                  </a:lnTo>
                  <a:lnTo>
                    <a:pt x="822" y="1243"/>
                  </a:lnTo>
                  <a:lnTo>
                    <a:pt x="821" y="1247"/>
                  </a:lnTo>
                  <a:lnTo>
                    <a:pt x="821" y="1250"/>
                  </a:lnTo>
                  <a:lnTo>
                    <a:pt x="821" y="1253"/>
                  </a:lnTo>
                  <a:lnTo>
                    <a:pt x="822" y="1255"/>
                  </a:lnTo>
                  <a:lnTo>
                    <a:pt x="822" y="1259"/>
                  </a:lnTo>
                  <a:lnTo>
                    <a:pt x="824" y="1260"/>
                  </a:lnTo>
                  <a:lnTo>
                    <a:pt x="824" y="1264"/>
                  </a:lnTo>
                  <a:lnTo>
                    <a:pt x="824" y="1267"/>
                  </a:lnTo>
                  <a:lnTo>
                    <a:pt x="822" y="1269"/>
                  </a:lnTo>
                  <a:lnTo>
                    <a:pt x="819" y="1270"/>
                  </a:lnTo>
                  <a:lnTo>
                    <a:pt x="817" y="1272"/>
                  </a:lnTo>
                  <a:lnTo>
                    <a:pt x="816" y="1274"/>
                  </a:lnTo>
                  <a:lnTo>
                    <a:pt x="812" y="1275"/>
                  </a:lnTo>
                  <a:lnTo>
                    <a:pt x="811" y="1277"/>
                  </a:lnTo>
                  <a:lnTo>
                    <a:pt x="807" y="1277"/>
                  </a:lnTo>
                  <a:lnTo>
                    <a:pt x="804" y="1277"/>
                  </a:lnTo>
                  <a:lnTo>
                    <a:pt x="801" y="1277"/>
                  </a:lnTo>
                  <a:lnTo>
                    <a:pt x="797" y="1277"/>
                  </a:lnTo>
                  <a:lnTo>
                    <a:pt x="796" y="1279"/>
                  </a:lnTo>
                  <a:lnTo>
                    <a:pt x="796" y="1282"/>
                  </a:lnTo>
                  <a:lnTo>
                    <a:pt x="794" y="1285"/>
                  </a:lnTo>
                  <a:lnTo>
                    <a:pt x="791" y="1285"/>
                  </a:lnTo>
                  <a:lnTo>
                    <a:pt x="787" y="1287"/>
                  </a:lnTo>
                  <a:lnTo>
                    <a:pt x="785" y="1289"/>
                  </a:lnTo>
                  <a:lnTo>
                    <a:pt x="785" y="1292"/>
                  </a:lnTo>
                  <a:lnTo>
                    <a:pt x="784" y="1294"/>
                  </a:lnTo>
                  <a:lnTo>
                    <a:pt x="785" y="1297"/>
                  </a:lnTo>
                  <a:lnTo>
                    <a:pt x="789" y="1297"/>
                  </a:lnTo>
                  <a:lnTo>
                    <a:pt x="792" y="1297"/>
                  </a:lnTo>
                  <a:lnTo>
                    <a:pt x="794" y="1299"/>
                  </a:lnTo>
                  <a:lnTo>
                    <a:pt x="794" y="1302"/>
                  </a:lnTo>
                  <a:lnTo>
                    <a:pt x="796" y="1306"/>
                  </a:lnTo>
                  <a:lnTo>
                    <a:pt x="796" y="1309"/>
                  </a:lnTo>
                  <a:lnTo>
                    <a:pt x="796" y="1312"/>
                  </a:lnTo>
                  <a:lnTo>
                    <a:pt x="797" y="1314"/>
                  </a:lnTo>
                  <a:lnTo>
                    <a:pt x="799" y="1316"/>
                  </a:lnTo>
                  <a:lnTo>
                    <a:pt x="802" y="1317"/>
                  </a:lnTo>
                  <a:lnTo>
                    <a:pt x="804" y="1319"/>
                  </a:lnTo>
                  <a:lnTo>
                    <a:pt x="806" y="1321"/>
                  </a:lnTo>
                  <a:lnTo>
                    <a:pt x="809" y="1322"/>
                  </a:lnTo>
                  <a:lnTo>
                    <a:pt x="812" y="1322"/>
                  </a:lnTo>
                  <a:lnTo>
                    <a:pt x="817" y="1322"/>
                  </a:lnTo>
                  <a:lnTo>
                    <a:pt x="819" y="1324"/>
                  </a:lnTo>
                  <a:lnTo>
                    <a:pt x="822" y="1326"/>
                  </a:lnTo>
                  <a:lnTo>
                    <a:pt x="822" y="1328"/>
                  </a:lnTo>
                  <a:lnTo>
                    <a:pt x="824" y="1331"/>
                  </a:lnTo>
                  <a:lnTo>
                    <a:pt x="824" y="1334"/>
                  </a:lnTo>
                  <a:lnTo>
                    <a:pt x="824" y="1338"/>
                  </a:lnTo>
                  <a:lnTo>
                    <a:pt x="826" y="1339"/>
                  </a:lnTo>
                  <a:lnTo>
                    <a:pt x="829" y="1341"/>
                  </a:lnTo>
                  <a:lnTo>
                    <a:pt x="831" y="1343"/>
                  </a:lnTo>
                  <a:lnTo>
                    <a:pt x="834" y="1344"/>
                  </a:lnTo>
                  <a:lnTo>
                    <a:pt x="836" y="1346"/>
                  </a:lnTo>
                  <a:lnTo>
                    <a:pt x="838" y="1348"/>
                  </a:lnTo>
                  <a:lnTo>
                    <a:pt x="839" y="1351"/>
                  </a:lnTo>
                  <a:lnTo>
                    <a:pt x="841" y="1353"/>
                  </a:lnTo>
                  <a:lnTo>
                    <a:pt x="841" y="1356"/>
                  </a:lnTo>
                  <a:lnTo>
                    <a:pt x="839" y="1360"/>
                  </a:lnTo>
                  <a:lnTo>
                    <a:pt x="836" y="1358"/>
                  </a:lnTo>
                  <a:lnTo>
                    <a:pt x="833" y="1358"/>
                  </a:lnTo>
                  <a:lnTo>
                    <a:pt x="831" y="1356"/>
                  </a:lnTo>
                  <a:lnTo>
                    <a:pt x="828" y="1356"/>
                  </a:lnTo>
                  <a:lnTo>
                    <a:pt x="826" y="1358"/>
                  </a:lnTo>
                  <a:lnTo>
                    <a:pt x="822" y="1360"/>
                  </a:lnTo>
                  <a:lnTo>
                    <a:pt x="821" y="1361"/>
                  </a:lnTo>
                  <a:lnTo>
                    <a:pt x="817" y="1361"/>
                  </a:lnTo>
                  <a:lnTo>
                    <a:pt x="814" y="1363"/>
                  </a:lnTo>
                  <a:lnTo>
                    <a:pt x="811" y="1363"/>
                  </a:lnTo>
                  <a:lnTo>
                    <a:pt x="807" y="1363"/>
                  </a:lnTo>
                  <a:lnTo>
                    <a:pt x="806" y="1365"/>
                  </a:lnTo>
                  <a:lnTo>
                    <a:pt x="802" y="1366"/>
                  </a:lnTo>
                  <a:lnTo>
                    <a:pt x="801" y="1368"/>
                  </a:lnTo>
                  <a:lnTo>
                    <a:pt x="799" y="1370"/>
                  </a:lnTo>
                  <a:lnTo>
                    <a:pt x="797" y="1371"/>
                  </a:lnTo>
                  <a:lnTo>
                    <a:pt x="796" y="1373"/>
                  </a:lnTo>
                  <a:lnTo>
                    <a:pt x="794" y="1375"/>
                  </a:lnTo>
                  <a:lnTo>
                    <a:pt x="792" y="1376"/>
                  </a:lnTo>
                  <a:lnTo>
                    <a:pt x="789" y="1378"/>
                  </a:lnTo>
                  <a:lnTo>
                    <a:pt x="787" y="1380"/>
                  </a:lnTo>
                  <a:lnTo>
                    <a:pt x="785" y="1381"/>
                  </a:lnTo>
                  <a:lnTo>
                    <a:pt x="784" y="1383"/>
                  </a:lnTo>
                  <a:lnTo>
                    <a:pt x="782" y="1386"/>
                  </a:lnTo>
                  <a:lnTo>
                    <a:pt x="780" y="1388"/>
                  </a:lnTo>
                  <a:lnTo>
                    <a:pt x="780" y="1391"/>
                  </a:lnTo>
                  <a:lnTo>
                    <a:pt x="780" y="1395"/>
                  </a:lnTo>
                  <a:lnTo>
                    <a:pt x="782" y="1398"/>
                  </a:lnTo>
                  <a:lnTo>
                    <a:pt x="782" y="1402"/>
                  </a:lnTo>
                  <a:lnTo>
                    <a:pt x="780" y="1405"/>
                  </a:lnTo>
                  <a:lnTo>
                    <a:pt x="779" y="1408"/>
                  </a:lnTo>
                  <a:lnTo>
                    <a:pt x="777" y="1410"/>
                  </a:lnTo>
                  <a:lnTo>
                    <a:pt x="775" y="1412"/>
                  </a:lnTo>
                  <a:lnTo>
                    <a:pt x="774" y="1413"/>
                  </a:lnTo>
                  <a:lnTo>
                    <a:pt x="772" y="1415"/>
                  </a:lnTo>
                  <a:lnTo>
                    <a:pt x="769" y="1417"/>
                  </a:lnTo>
                  <a:lnTo>
                    <a:pt x="767" y="1418"/>
                  </a:lnTo>
                  <a:lnTo>
                    <a:pt x="765" y="1420"/>
                  </a:lnTo>
                  <a:lnTo>
                    <a:pt x="764" y="1423"/>
                  </a:lnTo>
                  <a:lnTo>
                    <a:pt x="762" y="1425"/>
                  </a:lnTo>
                  <a:lnTo>
                    <a:pt x="762" y="1430"/>
                  </a:lnTo>
                  <a:lnTo>
                    <a:pt x="762" y="1434"/>
                  </a:lnTo>
                  <a:lnTo>
                    <a:pt x="760" y="1435"/>
                  </a:lnTo>
                  <a:lnTo>
                    <a:pt x="759" y="1439"/>
                  </a:lnTo>
                  <a:lnTo>
                    <a:pt x="757" y="1440"/>
                  </a:lnTo>
                  <a:lnTo>
                    <a:pt x="754" y="1440"/>
                  </a:lnTo>
                  <a:lnTo>
                    <a:pt x="752" y="1439"/>
                  </a:lnTo>
                  <a:lnTo>
                    <a:pt x="750" y="1437"/>
                  </a:lnTo>
                  <a:lnTo>
                    <a:pt x="748" y="1437"/>
                  </a:lnTo>
                  <a:lnTo>
                    <a:pt x="747" y="1440"/>
                  </a:lnTo>
                  <a:lnTo>
                    <a:pt x="743" y="1440"/>
                  </a:lnTo>
                  <a:lnTo>
                    <a:pt x="740" y="1439"/>
                  </a:lnTo>
                  <a:lnTo>
                    <a:pt x="738" y="1437"/>
                  </a:lnTo>
                  <a:lnTo>
                    <a:pt x="738" y="1434"/>
                  </a:lnTo>
                  <a:lnTo>
                    <a:pt x="738" y="1430"/>
                  </a:lnTo>
                  <a:lnTo>
                    <a:pt x="735" y="1429"/>
                  </a:lnTo>
                  <a:lnTo>
                    <a:pt x="732" y="1429"/>
                  </a:lnTo>
                  <a:lnTo>
                    <a:pt x="730" y="1430"/>
                  </a:lnTo>
                  <a:lnTo>
                    <a:pt x="727" y="1430"/>
                  </a:lnTo>
                  <a:lnTo>
                    <a:pt x="723" y="1432"/>
                  </a:lnTo>
                  <a:lnTo>
                    <a:pt x="722" y="1434"/>
                  </a:lnTo>
                  <a:lnTo>
                    <a:pt x="722" y="1437"/>
                  </a:lnTo>
                  <a:lnTo>
                    <a:pt x="718" y="1437"/>
                  </a:lnTo>
                  <a:lnTo>
                    <a:pt x="715" y="1439"/>
                  </a:lnTo>
                  <a:lnTo>
                    <a:pt x="711" y="1439"/>
                  </a:lnTo>
                  <a:lnTo>
                    <a:pt x="708" y="1440"/>
                  </a:lnTo>
                  <a:lnTo>
                    <a:pt x="706" y="1440"/>
                  </a:lnTo>
                  <a:lnTo>
                    <a:pt x="703" y="1442"/>
                  </a:lnTo>
                  <a:lnTo>
                    <a:pt x="700" y="1442"/>
                  </a:lnTo>
                  <a:lnTo>
                    <a:pt x="696" y="1442"/>
                  </a:lnTo>
                  <a:lnTo>
                    <a:pt x="696" y="1440"/>
                  </a:lnTo>
                  <a:lnTo>
                    <a:pt x="695" y="1439"/>
                  </a:lnTo>
                  <a:lnTo>
                    <a:pt x="695" y="1435"/>
                  </a:lnTo>
                  <a:lnTo>
                    <a:pt x="695" y="1432"/>
                  </a:lnTo>
                  <a:lnTo>
                    <a:pt x="695" y="1429"/>
                  </a:lnTo>
                  <a:lnTo>
                    <a:pt x="695" y="1425"/>
                  </a:lnTo>
                  <a:lnTo>
                    <a:pt x="691" y="1425"/>
                  </a:lnTo>
                  <a:lnTo>
                    <a:pt x="688" y="1425"/>
                  </a:lnTo>
                  <a:lnTo>
                    <a:pt x="685" y="1425"/>
                  </a:lnTo>
                  <a:lnTo>
                    <a:pt x="681" y="1425"/>
                  </a:lnTo>
                  <a:lnTo>
                    <a:pt x="678" y="1425"/>
                  </a:lnTo>
                  <a:lnTo>
                    <a:pt x="676" y="1427"/>
                  </a:lnTo>
                  <a:lnTo>
                    <a:pt x="673" y="1429"/>
                  </a:lnTo>
                  <a:lnTo>
                    <a:pt x="671" y="1430"/>
                  </a:lnTo>
                  <a:lnTo>
                    <a:pt x="669" y="1432"/>
                  </a:lnTo>
                  <a:lnTo>
                    <a:pt x="666" y="1434"/>
                  </a:lnTo>
                  <a:lnTo>
                    <a:pt x="663" y="1435"/>
                  </a:lnTo>
                  <a:lnTo>
                    <a:pt x="661" y="1435"/>
                  </a:lnTo>
                  <a:lnTo>
                    <a:pt x="658" y="1437"/>
                  </a:lnTo>
                  <a:lnTo>
                    <a:pt x="654" y="1437"/>
                  </a:lnTo>
                  <a:lnTo>
                    <a:pt x="651" y="1437"/>
                  </a:lnTo>
                  <a:lnTo>
                    <a:pt x="648" y="1437"/>
                  </a:lnTo>
                  <a:lnTo>
                    <a:pt x="644" y="1435"/>
                  </a:lnTo>
                  <a:lnTo>
                    <a:pt x="642" y="1434"/>
                  </a:lnTo>
                  <a:lnTo>
                    <a:pt x="639" y="1432"/>
                  </a:lnTo>
                  <a:lnTo>
                    <a:pt x="637" y="1430"/>
                  </a:lnTo>
                  <a:lnTo>
                    <a:pt x="634" y="1430"/>
                  </a:lnTo>
                  <a:lnTo>
                    <a:pt x="631" y="1430"/>
                  </a:lnTo>
                  <a:lnTo>
                    <a:pt x="627" y="1429"/>
                  </a:lnTo>
                  <a:lnTo>
                    <a:pt x="626" y="1429"/>
                  </a:lnTo>
                  <a:lnTo>
                    <a:pt x="622" y="1427"/>
                  </a:lnTo>
                  <a:lnTo>
                    <a:pt x="621" y="1425"/>
                  </a:lnTo>
                  <a:lnTo>
                    <a:pt x="619" y="1422"/>
                  </a:lnTo>
                  <a:lnTo>
                    <a:pt x="621" y="1418"/>
                  </a:lnTo>
                  <a:lnTo>
                    <a:pt x="622" y="1417"/>
                  </a:lnTo>
                  <a:lnTo>
                    <a:pt x="624" y="1415"/>
                  </a:lnTo>
                  <a:lnTo>
                    <a:pt x="622" y="1412"/>
                  </a:lnTo>
                  <a:lnTo>
                    <a:pt x="621" y="1408"/>
                  </a:lnTo>
                  <a:lnTo>
                    <a:pt x="621" y="1407"/>
                  </a:lnTo>
                  <a:lnTo>
                    <a:pt x="619" y="1403"/>
                  </a:lnTo>
                  <a:lnTo>
                    <a:pt x="619" y="1398"/>
                  </a:lnTo>
                  <a:lnTo>
                    <a:pt x="621" y="1397"/>
                  </a:lnTo>
                  <a:lnTo>
                    <a:pt x="622" y="1393"/>
                  </a:lnTo>
                  <a:lnTo>
                    <a:pt x="624" y="1391"/>
                  </a:lnTo>
                  <a:lnTo>
                    <a:pt x="627" y="1391"/>
                  </a:lnTo>
                  <a:lnTo>
                    <a:pt x="631" y="1390"/>
                  </a:lnTo>
                  <a:lnTo>
                    <a:pt x="632" y="1388"/>
                  </a:lnTo>
                  <a:lnTo>
                    <a:pt x="636" y="1388"/>
                  </a:lnTo>
                  <a:lnTo>
                    <a:pt x="637" y="1386"/>
                  </a:lnTo>
                  <a:lnTo>
                    <a:pt x="639" y="1383"/>
                  </a:lnTo>
                  <a:lnTo>
                    <a:pt x="639" y="1380"/>
                  </a:lnTo>
                  <a:lnTo>
                    <a:pt x="639" y="1376"/>
                  </a:lnTo>
                  <a:lnTo>
                    <a:pt x="641" y="1373"/>
                  </a:lnTo>
                  <a:lnTo>
                    <a:pt x="642" y="1371"/>
                  </a:lnTo>
                  <a:lnTo>
                    <a:pt x="644" y="1370"/>
                  </a:lnTo>
                  <a:lnTo>
                    <a:pt x="648" y="1370"/>
                  </a:lnTo>
                  <a:lnTo>
                    <a:pt x="651" y="1368"/>
                  </a:lnTo>
                  <a:lnTo>
                    <a:pt x="653" y="1366"/>
                  </a:lnTo>
                  <a:lnTo>
                    <a:pt x="656" y="1365"/>
                  </a:lnTo>
                  <a:lnTo>
                    <a:pt x="658" y="1361"/>
                  </a:lnTo>
                  <a:lnTo>
                    <a:pt x="658" y="1360"/>
                  </a:lnTo>
                  <a:lnTo>
                    <a:pt x="656" y="1356"/>
                  </a:lnTo>
                  <a:lnTo>
                    <a:pt x="654" y="1354"/>
                  </a:lnTo>
                  <a:lnTo>
                    <a:pt x="653" y="1353"/>
                  </a:lnTo>
                  <a:lnTo>
                    <a:pt x="649" y="1351"/>
                  </a:lnTo>
                  <a:lnTo>
                    <a:pt x="646" y="1351"/>
                  </a:lnTo>
                  <a:lnTo>
                    <a:pt x="642" y="1351"/>
                  </a:lnTo>
                  <a:lnTo>
                    <a:pt x="639" y="1349"/>
                  </a:lnTo>
                  <a:lnTo>
                    <a:pt x="637" y="1348"/>
                  </a:lnTo>
                  <a:lnTo>
                    <a:pt x="634" y="1346"/>
                  </a:lnTo>
                  <a:lnTo>
                    <a:pt x="632" y="1344"/>
                  </a:lnTo>
                  <a:lnTo>
                    <a:pt x="631" y="1343"/>
                  </a:lnTo>
                  <a:lnTo>
                    <a:pt x="629" y="1339"/>
                  </a:lnTo>
                  <a:lnTo>
                    <a:pt x="627" y="1338"/>
                  </a:lnTo>
                  <a:lnTo>
                    <a:pt x="627" y="1334"/>
                  </a:lnTo>
                  <a:lnTo>
                    <a:pt x="629" y="1329"/>
                  </a:lnTo>
                  <a:lnTo>
                    <a:pt x="629" y="1328"/>
                  </a:lnTo>
                  <a:lnTo>
                    <a:pt x="627" y="1324"/>
                  </a:lnTo>
                  <a:lnTo>
                    <a:pt x="627" y="1322"/>
                  </a:lnTo>
                  <a:lnTo>
                    <a:pt x="624" y="1319"/>
                  </a:lnTo>
                  <a:lnTo>
                    <a:pt x="624" y="1317"/>
                  </a:lnTo>
                  <a:lnTo>
                    <a:pt x="621" y="1316"/>
                  </a:lnTo>
                  <a:lnTo>
                    <a:pt x="619" y="1314"/>
                  </a:lnTo>
                  <a:lnTo>
                    <a:pt x="617" y="1312"/>
                  </a:lnTo>
                  <a:lnTo>
                    <a:pt x="616" y="1311"/>
                  </a:lnTo>
                  <a:lnTo>
                    <a:pt x="614" y="1309"/>
                  </a:lnTo>
                  <a:lnTo>
                    <a:pt x="612" y="1306"/>
                  </a:lnTo>
                  <a:lnTo>
                    <a:pt x="609" y="1302"/>
                  </a:lnTo>
                  <a:lnTo>
                    <a:pt x="607" y="1299"/>
                  </a:lnTo>
                  <a:lnTo>
                    <a:pt x="605" y="1297"/>
                  </a:lnTo>
                  <a:lnTo>
                    <a:pt x="604" y="1294"/>
                  </a:lnTo>
                  <a:lnTo>
                    <a:pt x="604" y="1291"/>
                  </a:lnTo>
                  <a:lnTo>
                    <a:pt x="602" y="1289"/>
                  </a:lnTo>
                  <a:lnTo>
                    <a:pt x="600" y="1285"/>
                  </a:lnTo>
                  <a:lnTo>
                    <a:pt x="600" y="1282"/>
                  </a:lnTo>
                  <a:lnTo>
                    <a:pt x="599" y="1280"/>
                  </a:lnTo>
                  <a:lnTo>
                    <a:pt x="599" y="1277"/>
                  </a:lnTo>
                  <a:lnTo>
                    <a:pt x="597" y="1274"/>
                  </a:lnTo>
                  <a:lnTo>
                    <a:pt x="595" y="1272"/>
                  </a:lnTo>
                  <a:lnTo>
                    <a:pt x="594" y="1269"/>
                  </a:lnTo>
                  <a:lnTo>
                    <a:pt x="594" y="1267"/>
                  </a:lnTo>
                  <a:lnTo>
                    <a:pt x="592" y="1264"/>
                  </a:lnTo>
                  <a:lnTo>
                    <a:pt x="590" y="1260"/>
                  </a:lnTo>
                  <a:lnTo>
                    <a:pt x="590" y="1257"/>
                  </a:lnTo>
                  <a:lnTo>
                    <a:pt x="590" y="1253"/>
                  </a:lnTo>
                  <a:lnTo>
                    <a:pt x="590" y="1250"/>
                  </a:lnTo>
                  <a:lnTo>
                    <a:pt x="590" y="1247"/>
                  </a:lnTo>
                  <a:lnTo>
                    <a:pt x="589" y="1243"/>
                  </a:lnTo>
                  <a:lnTo>
                    <a:pt x="589" y="1242"/>
                  </a:lnTo>
                  <a:lnTo>
                    <a:pt x="587" y="1240"/>
                  </a:lnTo>
                  <a:lnTo>
                    <a:pt x="584" y="1238"/>
                  </a:lnTo>
                  <a:lnTo>
                    <a:pt x="582" y="1235"/>
                  </a:lnTo>
                  <a:lnTo>
                    <a:pt x="580" y="1235"/>
                  </a:lnTo>
                  <a:lnTo>
                    <a:pt x="579" y="1232"/>
                  </a:lnTo>
                  <a:lnTo>
                    <a:pt x="575" y="1230"/>
                  </a:lnTo>
                  <a:lnTo>
                    <a:pt x="574" y="1228"/>
                  </a:lnTo>
                  <a:lnTo>
                    <a:pt x="572" y="1227"/>
                  </a:lnTo>
                  <a:lnTo>
                    <a:pt x="570" y="1223"/>
                  </a:lnTo>
                  <a:lnTo>
                    <a:pt x="568" y="1222"/>
                  </a:lnTo>
                  <a:lnTo>
                    <a:pt x="568" y="1218"/>
                  </a:lnTo>
                  <a:lnTo>
                    <a:pt x="568" y="1215"/>
                  </a:lnTo>
                  <a:lnTo>
                    <a:pt x="567" y="1211"/>
                  </a:lnTo>
                  <a:lnTo>
                    <a:pt x="565" y="1210"/>
                  </a:lnTo>
                  <a:lnTo>
                    <a:pt x="562" y="1210"/>
                  </a:lnTo>
                  <a:lnTo>
                    <a:pt x="560" y="1211"/>
                  </a:lnTo>
                  <a:lnTo>
                    <a:pt x="558" y="1215"/>
                  </a:lnTo>
                  <a:lnTo>
                    <a:pt x="558" y="1216"/>
                  </a:lnTo>
                  <a:lnTo>
                    <a:pt x="557" y="1220"/>
                  </a:lnTo>
                  <a:lnTo>
                    <a:pt x="555" y="1223"/>
                  </a:lnTo>
                  <a:lnTo>
                    <a:pt x="555" y="1227"/>
                  </a:lnTo>
                  <a:lnTo>
                    <a:pt x="553" y="1228"/>
                  </a:lnTo>
                  <a:lnTo>
                    <a:pt x="552" y="1232"/>
                  </a:lnTo>
                  <a:lnTo>
                    <a:pt x="550" y="1233"/>
                  </a:lnTo>
                  <a:lnTo>
                    <a:pt x="550" y="1237"/>
                  </a:lnTo>
                  <a:lnTo>
                    <a:pt x="547" y="1238"/>
                  </a:lnTo>
                  <a:lnTo>
                    <a:pt x="545" y="1240"/>
                  </a:lnTo>
                  <a:lnTo>
                    <a:pt x="543" y="1242"/>
                  </a:lnTo>
                  <a:lnTo>
                    <a:pt x="542" y="1245"/>
                  </a:lnTo>
                  <a:lnTo>
                    <a:pt x="542" y="1248"/>
                  </a:lnTo>
                  <a:lnTo>
                    <a:pt x="542" y="1252"/>
                  </a:lnTo>
                  <a:lnTo>
                    <a:pt x="542" y="1257"/>
                  </a:lnTo>
                  <a:lnTo>
                    <a:pt x="542" y="1260"/>
                  </a:lnTo>
                  <a:lnTo>
                    <a:pt x="542" y="1264"/>
                  </a:lnTo>
                  <a:lnTo>
                    <a:pt x="542" y="1265"/>
                  </a:lnTo>
                  <a:lnTo>
                    <a:pt x="538" y="1269"/>
                  </a:lnTo>
                  <a:lnTo>
                    <a:pt x="533" y="1272"/>
                  </a:lnTo>
                  <a:lnTo>
                    <a:pt x="530" y="1277"/>
                  </a:lnTo>
                  <a:lnTo>
                    <a:pt x="526" y="1280"/>
                  </a:lnTo>
                  <a:lnTo>
                    <a:pt x="523" y="1284"/>
                  </a:lnTo>
                  <a:lnTo>
                    <a:pt x="518" y="1289"/>
                  </a:lnTo>
                  <a:lnTo>
                    <a:pt x="515" y="1292"/>
                  </a:lnTo>
                  <a:lnTo>
                    <a:pt x="511" y="1296"/>
                  </a:lnTo>
                  <a:lnTo>
                    <a:pt x="506" y="1299"/>
                  </a:lnTo>
                  <a:lnTo>
                    <a:pt x="503" y="1304"/>
                  </a:lnTo>
                  <a:lnTo>
                    <a:pt x="499" y="1307"/>
                  </a:lnTo>
                  <a:lnTo>
                    <a:pt x="496" y="1311"/>
                  </a:lnTo>
                  <a:lnTo>
                    <a:pt x="494" y="1312"/>
                  </a:lnTo>
                  <a:lnTo>
                    <a:pt x="493" y="1314"/>
                  </a:lnTo>
                  <a:lnTo>
                    <a:pt x="488" y="1317"/>
                  </a:lnTo>
                  <a:lnTo>
                    <a:pt x="484" y="1322"/>
                  </a:lnTo>
                  <a:lnTo>
                    <a:pt x="483" y="1326"/>
                  </a:lnTo>
                  <a:lnTo>
                    <a:pt x="483" y="1329"/>
                  </a:lnTo>
                  <a:lnTo>
                    <a:pt x="483" y="1333"/>
                  </a:lnTo>
                  <a:lnTo>
                    <a:pt x="483" y="1336"/>
                  </a:lnTo>
                  <a:lnTo>
                    <a:pt x="483" y="1339"/>
                  </a:lnTo>
                  <a:lnTo>
                    <a:pt x="481" y="1341"/>
                  </a:lnTo>
                  <a:lnTo>
                    <a:pt x="478" y="1343"/>
                  </a:lnTo>
                  <a:lnTo>
                    <a:pt x="476" y="1344"/>
                  </a:lnTo>
                  <a:lnTo>
                    <a:pt x="471" y="1344"/>
                  </a:lnTo>
                  <a:lnTo>
                    <a:pt x="468" y="1343"/>
                  </a:lnTo>
                  <a:lnTo>
                    <a:pt x="464" y="1344"/>
                  </a:lnTo>
                  <a:lnTo>
                    <a:pt x="462" y="1344"/>
                  </a:lnTo>
                  <a:lnTo>
                    <a:pt x="459" y="1346"/>
                  </a:lnTo>
                  <a:lnTo>
                    <a:pt x="457" y="1348"/>
                  </a:lnTo>
                  <a:lnTo>
                    <a:pt x="456" y="1351"/>
                  </a:lnTo>
                  <a:lnTo>
                    <a:pt x="454" y="1353"/>
                  </a:lnTo>
                  <a:lnTo>
                    <a:pt x="452" y="1354"/>
                  </a:lnTo>
                  <a:lnTo>
                    <a:pt x="449" y="1356"/>
                  </a:lnTo>
                  <a:lnTo>
                    <a:pt x="447" y="1358"/>
                  </a:lnTo>
                  <a:lnTo>
                    <a:pt x="446" y="1360"/>
                  </a:lnTo>
                  <a:lnTo>
                    <a:pt x="444" y="1363"/>
                  </a:lnTo>
                  <a:lnTo>
                    <a:pt x="444" y="1366"/>
                  </a:lnTo>
                  <a:lnTo>
                    <a:pt x="442" y="1368"/>
                  </a:lnTo>
                  <a:lnTo>
                    <a:pt x="441" y="1370"/>
                  </a:lnTo>
                  <a:lnTo>
                    <a:pt x="437" y="1371"/>
                  </a:lnTo>
                  <a:lnTo>
                    <a:pt x="434" y="1373"/>
                  </a:lnTo>
                  <a:lnTo>
                    <a:pt x="432" y="1373"/>
                  </a:lnTo>
                  <a:lnTo>
                    <a:pt x="431" y="1375"/>
                  </a:lnTo>
                  <a:lnTo>
                    <a:pt x="427" y="1376"/>
                  </a:lnTo>
                  <a:lnTo>
                    <a:pt x="425" y="1378"/>
                  </a:lnTo>
                  <a:lnTo>
                    <a:pt x="422" y="1378"/>
                  </a:lnTo>
                  <a:lnTo>
                    <a:pt x="420" y="1381"/>
                  </a:lnTo>
                  <a:lnTo>
                    <a:pt x="419" y="1383"/>
                  </a:lnTo>
                  <a:lnTo>
                    <a:pt x="415" y="1385"/>
                  </a:lnTo>
                  <a:lnTo>
                    <a:pt x="414" y="1386"/>
                  </a:lnTo>
                  <a:lnTo>
                    <a:pt x="414" y="1390"/>
                  </a:lnTo>
                  <a:lnTo>
                    <a:pt x="412" y="1393"/>
                  </a:lnTo>
                  <a:lnTo>
                    <a:pt x="412" y="1397"/>
                  </a:lnTo>
                  <a:lnTo>
                    <a:pt x="410" y="1398"/>
                  </a:lnTo>
                  <a:lnTo>
                    <a:pt x="409" y="1402"/>
                  </a:lnTo>
                  <a:lnTo>
                    <a:pt x="407" y="1403"/>
                  </a:lnTo>
                  <a:lnTo>
                    <a:pt x="405" y="1407"/>
                  </a:lnTo>
                  <a:lnTo>
                    <a:pt x="404" y="1407"/>
                  </a:lnTo>
                  <a:lnTo>
                    <a:pt x="400" y="1408"/>
                  </a:lnTo>
                  <a:lnTo>
                    <a:pt x="399" y="1407"/>
                  </a:lnTo>
                  <a:lnTo>
                    <a:pt x="395" y="1405"/>
                  </a:lnTo>
                  <a:lnTo>
                    <a:pt x="395" y="1402"/>
                  </a:lnTo>
                  <a:lnTo>
                    <a:pt x="394" y="1400"/>
                  </a:lnTo>
                  <a:lnTo>
                    <a:pt x="390" y="1398"/>
                  </a:lnTo>
                  <a:lnTo>
                    <a:pt x="387" y="1400"/>
                  </a:lnTo>
                  <a:lnTo>
                    <a:pt x="385" y="1400"/>
                  </a:lnTo>
                  <a:lnTo>
                    <a:pt x="382" y="1402"/>
                  </a:lnTo>
                  <a:lnTo>
                    <a:pt x="378" y="1402"/>
                  </a:lnTo>
                  <a:lnTo>
                    <a:pt x="375" y="1400"/>
                  </a:lnTo>
                  <a:lnTo>
                    <a:pt x="373" y="1398"/>
                  </a:lnTo>
                  <a:lnTo>
                    <a:pt x="370" y="1397"/>
                  </a:lnTo>
                  <a:lnTo>
                    <a:pt x="368" y="1397"/>
                  </a:lnTo>
                  <a:lnTo>
                    <a:pt x="365" y="1395"/>
                  </a:lnTo>
                  <a:lnTo>
                    <a:pt x="362" y="1397"/>
                  </a:lnTo>
                  <a:lnTo>
                    <a:pt x="360" y="1398"/>
                  </a:lnTo>
                  <a:lnTo>
                    <a:pt x="358" y="1400"/>
                  </a:lnTo>
                  <a:lnTo>
                    <a:pt x="357" y="1402"/>
                  </a:lnTo>
                  <a:lnTo>
                    <a:pt x="353" y="1402"/>
                  </a:lnTo>
                  <a:lnTo>
                    <a:pt x="350" y="1402"/>
                  </a:lnTo>
                  <a:lnTo>
                    <a:pt x="348" y="1400"/>
                  </a:lnTo>
                  <a:lnTo>
                    <a:pt x="345" y="1400"/>
                  </a:lnTo>
                  <a:lnTo>
                    <a:pt x="343" y="1398"/>
                  </a:lnTo>
                  <a:lnTo>
                    <a:pt x="340" y="1397"/>
                  </a:lnTo>
                  <a:lnTo>
                    <a:pt x="336" y="1397"/>
                  </a:lnTo>
                  <a:lnTo>
                    <a:pt x="335" y="1395"/>
                  </a:lnTo>
                  <a:lnTo>
                    <a:pt x="331" y="1393"/>
                  </a:lnTo>
                  <a:lnTo>
                    <a:pt x="328" y="1391"/>
                  </a:lnTo>
                  <a:lnTo>
                    <a:pt x="326" y="1391"/>
                  </a:lnTo>
                  <a:lnTo>
                    <a:pt x="323" y="1390"/>
                  </a:lnTo>
                  <a:lnTo>
                    <a:pt x="320" y="1388"/>
                  </a:lnTo>
                  <a:lnTo>
                    <a:pt x="318" y="1388"/>
                  </a:lnTo>
                  <a:lnTo>
                    <a:pt x="314" y="1386"/>
                  </a:lnTo>
                  <a:lnTo>
                    <a:pt x="311" y="1386"/>
                  </a:lnTo>
                  <a:lnTo>
                    <a:pt x="308" y="1385"/>
                  </a:lnTo>
                  <a:lnTo>
                    <a:pt x="306" y="1385"/>
                  </a:lnTo>
                  <a:lnTo>
                    <a:pt x="303" y="1383"/>
                  </a:lnTo>
                  <a:lnTo>
                    <a:pt x="299" y="1383"/>
                  </a:lnTo>
                  <a:lnTo>
                    <a:pt x="296" y="1381"/>
                  </a:lnTo>
                  <a:lnTo>
                    <a:pt x="293" y="1381"/>
                  </a:lnTo>
                  <a:lnTo>
                    <a:pt x="289" y="1380"/>
                  </a:lnTo>
                  <a:lnTo>
                    <a:pt x="286" y="1380"/>
                  </a:lnTo>
                  <a:lnTo>
                    <a:pt x="284" y="1378"/>
                  </a:lnTo>
                  <a:lnTo>
                    <a:pt x="282" y="1375"/>
                  </a:lnTo>
                  <a:lnTo>
                    <a:pt x="281" y="1373"/>
                  </a:lnTo>
                  <a:lnTo>
                    <a:pt x="279" y="1371"/>
                  </a:lnTo>
                  <a:lnTo>
                    <a:pt x="276" y="1371"/>
                  </a:lnTo>
                  <a:lnTo>
                    <a:pt x="272" y="1370"/>
                  </a:lnTo>
                  <a:lnTo>
                    <a:pt x="269" y="1370"/>
                  </a:lnTo>
                  <a:lnTo>
                    <a:pt x="266" y="1370"/>
                  </a:lnTo>
                  <a:lnTo>
                    <a:pt x="262" y="1370"/>
                  </a:lnTo>
                  <a:lnTo>
                    <a:pt x="259" y="1370"/>
                  </a:lnTo>
                  <a:lnTo>
                    <a:pt x="256" y="1368"/>
                  </a:lnTo>
                  <a:lnTo>
                    <a:pt x="254" y="1368"/>
                  </a:lnTo>
                  <a:lnTo>
                    <a:pt x="251" y="1366"/>
                  </a:lnTo>
                  <a:lnTo>
                    <a:pt x="249" y="1365"/>
                  </a:lnTo>
                  <a:lnTo>
                    <a:pt x="245" y="1363"/>
                  </a:lnTo>
                  <a:lnTo>
                    <a:pt x="242" y="1363"/>
                  </a:lnTo>
                  <a:lnTo>
                    <a:pt x="239" y="1363"/>
                  </a:lnTo>
                  <a:lnTo>
                    <a:pt x="235" y="1363"/>
                  </a:lnTo>
                  <a:lnTo>
                    <a:pt x="232" y="1365"/>
                  </a:lnTo>
                  <a:lnTo>
                    <a:pt x="230" y="1365"/>
                  </a:lnTo>
                  <a:lnTo>
                    <a:pt x="227" y="1366"/>
                  </a:lnTo>
                  <a:lnTo>
                    <a:pt x="225" y="1368"/>
                  </a:lnTo>
                  <a:lnTo>
                    <a:pt x="224" y="1370"/>
                  </a:lnTo>
                  <a:lnTo>
                    <a:pt x="220" y="1371"/>
                  </a:lnTo>
                  <a:lnTo>
                    <a:pt x="217" y="1371"/>
                  </a:lnTo>
                  <a:lnTo>
                    <a:pt x="214" y="1371"/>
                  </a:lnTo>
                  <a:lnTo>
                    <a:pt x="210" y="1370"/>
                  </a:lnTo>
                  <a:lnTo>
                    <a:pt x="208" y="1370"/>
                  </a:lnTo>
                  <a:lnTo>
                    <a:pt x="205" y="1368"/>
                  </a:lnTo>
                  <a:lnTo>
                    <a:pt x="203" y="1366"/>
                  </a:lnTo>
                  <a:lnTo>
                    <a:pt x="202" y="1363"/>
                  </a:lnTo>
                  <a:lnTo>
                    <a:pt x="200" y="1361"/>
                  </a:lnTo>
                  <a:lnTo>
                    <a:pt x="197" y="1360"/>
                  </a:lnTo>
                  <a:lnTo>
                    <a:pt x="193" y="1360"/>
                  </a:lnTo>
                  <a:lnTo>
                    <a:pt x="190" y="1360"/>
                  </a:lnTo>
                  <a:lnTo>
                    <a:pt x="187" y="1360"/>
                  </a:lnTo>
                  <a:lnTo>
                    <a:pt x="183" y="1358"/>
                  </a:lnTo>
                  <a:lnTo>
                    <a:pt x="182" y="1358"/>
                  </a:lnTo>
                  <a:lnTo>
                    <a:pt x="178" y="1356"/>
                  </a:lnTo>
                  <a:lnTo>
                    <a:pt x="175" y="1354"/>
                  </a:lnTo>
                  <a:lnTo>
                    <a:pt x="173" y="1354"/>
                  </a:lnTo>
                  <a:lnTo>
                    <a:pt x="170" y="1353"/>
                  </a:lnTo>
                  <a:lnTo>
                    <a:pt x="166" y="1351"/>
                  </a:lnTo>
                  <a:lnTo>
                    <a:pt x="165" y="1351"/>
                  </a:lnTo>
                  <a:lnTo>
                    <a:pt x="161" y="1348"/>
                  </a:lnTo>
                  <a:lnTo>
                    <a:pt x="160" y="1348"/>
                  </a:lnTo>
                  <a:lnTo>
                    <a:pt x="156" y="1346"/>
                  </a:lnTo>
                  <a:lnTo>
                    <a:pt x="155" y="1344"/>
                  </a:lnTo>
                  <a:lnTo>
                    <a:pt x="151" y="1346"/>
                  </a:lnTo>
                  <a:lnTo>
                    <a:pt x="148" y="1348"/>
                  </a:lnTo>
                  <a:lnTo>
                    <a:pt x="146" y="1349"/>
                  </a:lnTo>
                  <a:lnTo>
                    <a:pt x="145" y="1351"/>
                  </a:lnTo>
                  <a:lnTo>
                    <a:pt x="143" y="1353"/>
                  </a:lnTo>
                  <a:lnTo>
                    <a:pt x="141" y="1356"/>
                  </a:lnTo>
                  <a:lnTo>
                    <a:pt x="140" y="1358"/>
                  </a:lnTo>
                  <a:lnTo>
                    <a:pt x="138" y="1361"/>
                  </a:lnTo>
                  <a:lnTo>
                    <a:pt x="136" y="1363"/>
                  </a:lnTo>
                  <a:lnTo>
                    <a:pt x="134" y="1365"/>
                  </a:lnTo>
                  <a:lnTo>
                    <a:pt x="133" y="1366"/>
                  </a:lnTo>
                  <a:lnTo>
                    <a:pt x="131" y="1368"/>
                  </a:lnTo>
                  <a:lnTo>
                    <a:pt x="128" y="1370"/>
                  </a:lnTo>
                  <a:lnTo>
                    <a:pt x="124" y="1371"/>
                  </a:lnTo>
                  <a:lnTo>
                    <a:pt x="121" y="1370"/>
                  </a:lnTo>
                  <a:lnTo>
                    <a:pt x="121" y="1368"/>
                  </a:lnTo>
                  <a:lnTo>
                    <a:pt x="121" y="1365"/>
                  </a:lnTo>
                  <a:lnTo>
                    <a:pt x="123" y="1363"/>
                  </a:lnTo>
                  <a:lnTo>
                    <a:pt x="124" y="1361"/>
                  </a:lnTo>
                  <a:lnTo>
                    <a:pt x="126" y="1358"/>
                  </a:lnTo>
                  <a:lnTo>
                    <a:pt x="129" y="1356"/>
                  </a:lnTo>
                  <a:lnTo>
                    <a:pt x="131" y="1354"/>
                  </a:lnTo>
                  <a:lnTo>
                    <a:pt x="133" y="1353"/>
                  </a:lnTo>
                  <a:lnTo>
                    <a:pt x="134" y="1349"/>
                  </a:lnTo>
                  <a:lnTo>
                    <a:pt x="134" y="1348"/>
                  </a:lnTo>
                  <a:lnTo>
                    <a:pt x="136" y="1344"/>
                  </a:lnTo>
                  <a:lnTo>
                    <a:pt x="136" y="1341"/>
                  </a:lnTo>
                  <a:lnTo>
                    <a:pt x="138" y="1338"/>
                  </a:lnTo>
                  <a:lnTo>
                    <a:pt x="138" y="1334"/>
                  </a:lnTo>
                  <a:lnTo>
                    <a:pt x="136" y="1331"/>
                  </a:lnTo>
                  <a:lnTo>
                    <a:pt x="136" y="1328"/>
                  </a:lnTo>
                  <a:lnTo>
                    <a:pt x="138" y="1324"/>
                  </a:lnTo>
                  <a:lnTo>
                    <a:pt x="141" y="1322"/>
                  </a:lnTo>
                  <a:lnTo>
                    <a:pt x="145" y="1322"/>
                  </a:lnTo>
                  <a:lnTo>
                    <a:pt x="146" y="1321"/>
                  </a:lnTo>
                  <a:lnTo>
                    <a:pt x="150" y="1319"/>
                  </a:lnTo>
                  <a:lnTo>
                    <a:pt x="150" y="1317"/>
                  </a:lnTo>
                  <a:lnTo>
                    <a:pt x="150" y="1314"/>
                  </a:lnTo>
                  <a:lnTo>
                    <a:pt x="148" y="1312"/>
                  </a:lnTo>
                  <a:lnTo>
                    <a:pt x="143" y="1312"/>
                  </a:lnTo>
                  <a:lnTo>
                    <a:pt x="140" y="1312"/>
                  </a:lnTo>
                  <a:lnTo>
                    <a:pt x="136" y="1312"/>
                  </a:lnTo>
                  <a:lnTo>
                    <a:pt x="134" y="1309"/>
                  </a:lnTo>
                  <a:lnTo>
                    <a:pt x="134" y="1307"/>
                  </a:lnTo>
                  <a:lnTo>
                    <a:pt x="134" y="1302"/>
                  </a:lnTo>
                  <a:lnTo>
                    <a:pt x="134" y="1299"/>
                  </a:lnTo>
                  <a:lnTo>
                    <a:pt x="134" y="1296"/>
                  </a:lnTo>
                  <a:lnTo>
                    <a:pt x="133" y="1294"/>
                  </a:lnTo>
                  <a:lnTo>
                    <a:pt x="131" y="1291"/>
                  </a:lnTo>
                  <a:lnTo>
                    <a:pt x="129" y="1289"/>
                  </a:lnTo>
                  <a:lnTo>
                    <a:pt x="128" y="1285"/>
                  </a:lnTo>
                  <a:lnTo>
                    <a:pt x="126" y="1284"/>
                  </a:lnTo>
                  <a:lnTo>
                    <a:pt x="124" y="1282"/>
                  </a:lnTo>
                  <a:lnTo>
                    <a:pt x="121" y="1280"/>
                  </a:lnTo>
                  <a:lnTo>
                    <a:pt x="119" y="1279"/>
                  </a:lnTo>
                  <a:lnTo>
                    <a:pt x="118" y="1277"/>
                  </a:lnTo>
                  <a:lnTo>
                    <a:pt x="116" y="1274"/>
                  </a:lnTo>
                  <a:lnTo>
                    <a:pt x="116" y="1270"/>
                  </a:lnTo>
                  <a:lnTo>
                    <a:pt x="116" y="1267"/>
                  </a:lnTo>
                  <a:lnTo>
                    <a:pt x="114" y="1265"/>
                  </a:lnTo>
                  <a:lnTo>
                    <a:pt x="113" y="1264"/>
                  </a:lnTo>
                  <a:lnTo>
                    <a:pt x="109" y="1262"/>
                  </a:lnTo>
                  <a:lnTo>
                    <a:pt x="108" y="1262"/>
                  </a:lnTo>
                  <a:lnTo>
                    <a:pt x="106" y="1264"/>
                  </a:lnTo>
                  <a:lnTo>
                    <a:pt x="104" y="1267"/>
                  </a:lnTo>
                  <a:lnTo>
                    <a:pt x="103" y="1269"/>
                  </a:lnTo>
                  <a:lnTo>
                    <a:pt x="99" y="1270"/>
                  </a:lnTo>
                  <a:lnTo>
                    <a:pt x="96" y="1270"/>
                  </a:lnTo>
                  <a:lnTo>
                    <a:pt x="92" y="1269"/>
                  </a:lnTo>
                  <a:lnTo>
                    <a:pt x="91" y="1267"/>
                  </a:lnTo>
                  <a:lnTo>
                    <a:pt x="87" y="1265"/>
                  </a:lnTo>
                  <a:lnTo>
                    <a:pt x="86" y="1264"/>
                  </a:lnTo>
                  <a:lnTo>
                    <a:pt x="86" y="1260"/>
                  </a:lnTo>
                  <a:lnTo>
                    <a:pt x="86" y="1257"/>
                  </a:lnTo>
                  <a:lnTo>
                    <a:pt x="86" y="1253"/>
                  </a:lnTo>
                  <a:lnTo>
                    <a:pt x="84" y="1250"/>
                  </a:lnTo>
                  <a:lnTo>
                    <a:pt x="84" y="1248"/>
                  </a:lnTo>
                  <a:lnTo>
                    <a:pt x="81" y="1245"/>
                  </a:lnTo>
                  <a:lnTo>
                    <a:pt x="79" y="1243"/>
                  </a:lnTo>
                  <a:lnTo>
                    <a:pt x="77" y="1243"/>
                  </a:lnTo>
                  <a:lnTo>
                    <a:pt x="74" y="1240"/>
                  </a:lnTo>
                  <a:lnTo>
                    <a:pt x="74" y="1237"/>
                  </a:lnTo>
                  <a:lnTo>
                    <a:pt x="74" y="1233"/>
                  </a:lnTo>
                  <a:lnTo>
                    <a:pt x="76" y="1232"/>
                  </a:lnTo>
                  <a:lnTo>
                    <a:pt x="77" y="1230"/>
                  </a:lnTo>
                  <a:lnTo>
                    <a:pt x="79" y="1228"/>
                  </a:lnTo>
                  <a:lnTo>
                    <a:pt x="81" y="1225"/>
                  </a:lnTo>
                  <a:lnTo>
                    <a:pt x="82" y="1223"/>
                  </a:lnTo>
                  <a:lnTo>
                    <a:pt x="81" y="1220"/>
                  </a:lnTo>
                  <a:lnTo>
                    <a:pt x="77" y="1218"/>
                  </a:lnTo>
                  <a:lnTo>
                    <a:pt x="74" y="1218"/>
                  </a:lnTo>
                  <a:lnTo>
                    <a:pt x="71" y="1218"/>
                  </a:lnTo>
                  <a:lnTo>
                    <a:pt x="69" y="1216"/>
                  </a:lnTo>
                  <a:lnTo>
                    <a:pt x="67" y="1215"/>
                  </a:lnTo>
                  <a:lnTo>
                    <a:pt x="67" y="1210"/>
                  </a:lnTo>
                  <a:lnTo>
                    <a:pt x="71" y="1208"/>
                  </a:lnTo>
                  <a:lnTo>
                    <a:pt x="72" y="1206"/>
                  </a:lnTo>
                  <a:lnTo>
                    <a:pt x="74" y="1205"/>
                  </a:lnTo>
                  <a:lnTo>
                    <a:pt x="74" y="1203"/>
                  </a:lnTo>
                  <a:lnTo>
                    <a:pt x="74" y="1201"/>
                  </a:lnTo>
                  <a:lnTo>
                    <a:pt x="72" y="1198"/>
                  </a:lnTo>
                  <a:lnTo>
                    <a:pt x="71" y="1196"/>
                  </a:lnTo>
                  <a:lnTo>
                    <a:pt x="69" y="1195"/>
                  </a:lnTo>
                  <a:lnTo>
                    <a:pt x="67" y="1195"/>
                  </a:lnTo>
                  <a:lnTo>
                    <a:pt x="64" y="1193"/>
                  </a:lnTo>
                  <a:lnTo>
                    <a:pt x="77" y="1186"/>
                  </a:lnTo>
                  <a:lnTo>
                    <a:pt x="79" y="1186"/>
                  </a:lnTo>
                  <a:lnTo>
                    <a:pt x="81" y="1184"/>
                  </a:lnTo>
                  <a:lnTo>
                    <a:pt x="82" y="1184"/>
                  </a:lnTo>
                  <a:lnTo>
                    <a:pt x="82" y="1186"/>
                  </a:lnTo>
                  <a:lnTo>
                    <a:pt x="84" y="1186"/>
                  </a:lnTo>
                  <a:lnTo>
                    <a:pt x="86" y="1186"/>
                  </a:lnTo>
                  <a:lnTo>
                    <a:pt x="86" y="1184"/>
                  </a:lnTo>
                  <a:lnTo>
                    <a:pt x="87" y="1183"/>
                  </a:lnTo>
                  <a:lnTo>
                    <a:pt x="89" y="1183"/>
                  </a:lnTo>
                  <a:lnTo>
                    <a:pt x="89" y="1181"/>
                  </a:lnTo>
                  <a:lnTo>
                    <a:pt x="89" y="1179"/>
                  </a:lnTo>
                  <a:lnTo>
                    <a:pt x="91" y="1179"/>
                  </a:lnTo>
                  <a:lnTo>
                    <a:pt x="92" y="1179"/>
                  </a:lnTo>
                  <a:lnTo>
                    <a:pt x="94" y="1179"/>
                  </a:lnTo>
                  <a:lnTo>
                    <a:pt x="96" y="1179"/>
                  </a:lnTo>
                  <a:lnTo>
                    <a:pt x="97" y="1179"/>
                  </a:lnTo>
                  <a:lnTo>
                    <a:pt x="99" y="1181"/>
                  </a:lnTo>
                  <a:lnTo>
                    <a:pt x="99" y="1179"/>
                  </a:lnTo>
                  <a:lnTo>
                    <a:pt x="99" y="1178"/>
                  </a:lnTo>
                  <a:lnTo>
                    <a:pt x="97" y="1176"/>
                  </a:lnTo>
                  <a:lnTo>
                    <a:pt x="96" y="1176"/>
                  </a:lnTo>
                  <a:lnTo>
                    <a:pt x="96" y="1174"/>
                  </a:lnTo>
                  <a:lnTo>
                    <a:pt x="94" y="1174"/>
                  </a:lnTo>
                  <a:lnTo>
                    <a:pt x="94" y="1173"/>
                  </a:lnTo>
                  <a:lnTo>
                    <a:pt x="94" y="1171"/>
                  </a:lnTo>
                  <a:lnTo>
                    <a:pt x="96" y="1171"/>
                  </a:lnTo>
                  <a:lnTo>
                    <a:pt x="96" y="1169"/>
                  </a:lnTo>
                  <a:lnTo>
                    <a:pt x="96" y="1168"/>
                  </a:lnTo>
                  <a:lnTo>
                    <a:pt x="94" y="1168"/>
                  </a:lnTo>
                  <a:lnTo>
                    <a:pt x="94" y="1166"/>
                  </a:lnTo>
                  <a:lnTo>
                    <a:pt x="92" y="1166"/>
                  </a:lnTo>
                  <a:lnTo>
                    <a:pt x="91" y="1166"/>
                  </a:lnTo>
                  <a:lnTo>
                    <a:pt x="91" y="1164"/>
                  </a:lnTo>
                  <a:lnTo>
                    <a:pt x="89" y="1164"/>
                  </a:lnTo>
                  <a:lnTo>
                    <a:pt x="89" y="1163"/>
                  </a:lnTo>
                  <a:lnTo>
                    <a:pt x="87" y="1163"/>
                  </a:lnTo>
                  <a:lnTo>
                    <a:pt x="87" y="1161"/>
                  </a:lnTo>
                  <a:lnTo>
                    <a:pt x="87" y="1159"/>
                  </a:lnTo>
                  <a:lnTo>
                    <a:pt x="87" y="1158"/>
                  </a:lnTo>
                  <a:lnTo>
                    <a:pt x="86" y="1156"/>
                  </a:lnTo>
                  <a:lnTo>
                    <a:pt x="86" y="1154"/>
                  </a:lnTo>
                  <a:lnTo>
                    <a:pt x="87" y="1154"/>
                  </a:lnTo>
                  <a:lnTo>
                    <a:pt x="82" y="1139"/>
                  </a:lnTo>
                  <a:lnTo>
                    <a:pt x="74" y="1119"/>
                  </a:lnTo>
                  <a:lnTo>
                    <a:pt x="62" y="1094"/>
                  </a:lnTo>
                  <a:lnTo>
                    <a:pt x="60" y="1095"/>
                  </a:lnTo>
                  <a:lnTo>
                    <a:pt x="59" y="1095"/>
                  </a:lnTo>
                  <a:lnTo>
                    <a:pt x="57" y="1094"/>
                  </a:lnTo>
                  <a:lnTo>
                    <a:pt x="55" y="1094"/>
                  </a:lnTo>
                  <a:lnTo>
                    <a:pt x="55" y="1092"/>
                  </a:lnTo>
                  <a:lnTo>
                    <a:pt x="55" y="1090"/>
                  </a:lnTo>
                  <a:lnTo>
                    <a:pt x="57" y="1090"/>
                  </a:lnTo>
                  <a:lnTo>
                    <a:pt x="57" y="1089"/>
                  </a:lnTo>
                  <a:lnTo>
                    <a:pt x="55" y="1089"/>
                  </a:lnTo>
                  <a:lnTo>
                    <a:pt x="54" y="1089"/>
                  </a:lnTo>
                  <a:lnTo>
                    <a:pt x="54" y="1087"/>
                  </a:lnTo>
                  <a:lnTo>
                    <a:pt x="52" y="1087"/>
                  </a:lnTo>
                  <a:lnTo>
                    <a:pt x="52" y="1085"/>
                  </a:lnTo>
                  <a:lnTo>
                    <a:pt x="52" y="1084"/>
                  </a:lnTo>
                  <a:lnTo>
                    <a:pt x="50" y="1084"/>
                  </a:lnTo>
                  <a:lnTo>
                    <a:pt x="49" y="1084"/>
                  </a:lnTo>
                  <a:lnTo>
                    <a:pt x="49" y="1082"/>
                  </a:lnTo>
                  <a:lnTo>
                    <a:pt x="49" y="1080"/>
                  </a:lnTo>
                  <a:lnTo>
                    <a:pt x="49" y="1078"/>
                  </a:lnTo>
                  <a:lnTo>
                    <a:pt x="47" y="1078"/>
                  </a:lnTo>
                  <a:lnTo>
                    <a:pt x="47" y="1077"/>
                  </a:lnTo>
                  <a:lnTo>
                    <a:pt x="45" y="1075"/>
                  </a:lnTo>
                  <a:lnTo>
                    <a:pt x="44" y="1075"/>
                  </a:lnTo>
                  <a:lnTo>
                    <a:pt x="44" y="1073"/>
                  </a:lnTo>
                  <a:lnTo>
                    <a:pt x="42" y="1073"/>
                  </a:lnTo>
                  <a:lnTo>
                    <a:pt x="42" y="1072"/>
                  </a:lnTo>
                  <a:lnTo>
                    <a:pt x="42" y="1070"/>
                  </a:lnTo>
                  <a:lnTo>
                    <a:pt x="42" y="1068"/>
                  </a:lnTo>
                  <a:lnTo>
                    <a:pt x="40" y="1067"/>
                  </a:lnTo>
                  <a:lnTo>
                    <a:pt x="40" y="1065"/>
                  </a:lnTo>
                  <a:lnTo>
                    <a:pt x="40" y="1063"/>
                  </a:lnTo>
                  <a:lnTo>
                    <a:pt x="39" y="1063"/>
                  </a:lnTo>
                  <a:lnTo>
                    <a:pt x="37" y="1062"/>
                  </a:lnTo>
                  <a:lnTo>
                    <a:pt x="37" y="1060"/>
                  </a:lnTo>
                  <a:lnTo>
                    <a:pt x="35" y="1060"/>
                  </a:lnTo>
                  <a:lnTo>
                    <a:pt x="34" y="1060"/>
                  </a:lnTo>
                  <a:lnTo>
                    <a:pt x="34" y="1058"/>
                  </a:lnTo>
                  <a:lnTo>
                    <a:pt x="32" y="1058"/>
                  </a:lnTo>
                  <a:lnTo>
                    <a:pt x="30" y="1058"/>
                  </a:lnTo>
                  <a:lnTo>
                    <a:pt x="28" y="1058"/>
                  </a:lnTo>
                  <a:lnTo>
                    <a:pt x="28" y="1060"/>
                  </a:lnTo>
                  <a:lnTo>
                    <a:pt x="28" y="1062"/>
                  </a:lnTo>
                  <a:lnTo>
                    <a:pt x="27" y="1062"/>
                  </a:lnTo>
                  <a:lnTo>
                    <a:pt x="27" y="1063"/>
                  </a:lnTo>
                  <a:lnTo>
                    <a:pt x="28" y="1063"/>
                  </a:lnTo>
                  <a:lnTo>
                    <a:pt x="28" y="1065"/>
                  </a:lnTo>
                  <a:lnTo>
                    <a:pt x="27" y="1065"/>
                  </a:lnTo>
                  <a:lnTo>
                    <a:pt x="25" y="1065"/>
                  </a:lnTo>
                  <a:lnTo>
                    <a:pt x="23" y="1065"/>
                  </a:lnTo>
                  <a:lnTo>
                    <a:pt x="22" y="1065"/>
                  </a:lnTo>
                  <a:lnTo>
                    <a:pt x="22" y="1063"/>
                  </a:lnTo>
                  <a:lnTo>
                    <a:pt x="20" y="1063"/>
                  </a:lnTo>
                  <a:lnTo>
                    <a:pt x="20" y="1065"/>
                  </a:lnTo>
                  <a:lnTo>
                    <a:pt x="18" y="1065"/>
                  </a:lnTo>
                  <a:lnTo>
                    <a:pt x="18" y="1063"/>
                  </a:lnTo>
                  <a:lnTo>
                    <a:pt x="18" y="1065"/>
                  </a:lnTo>
                  <a:lnTo>
                    <a:pt x="17" y="1065"/>
                  </a:lnTo>
                  <a:lnTo>
                    <a:pt x="17" y="1063"/>
                  </a:lnTo>
                  <a:lnTo>
                    <a:pt x="15" y="1063"/>
                  </a:lnTo>
                  <a:lnTo>
                    <a:pt x="15" y="1062"/>
                  </a:lnTo>
                  <a:lnTo>
                    <a:pt x="13" y="1062"/>
                  </a:lnTo>
                  <a:lnTo>
                    <a:pt x="13" y="1060"/>
                  </a:lnTo>
                  <a:lnTo>
                    <a:pt x="13" y="1058"/>
                  </a:lnTo>
                  <a:lnTo>
                    <a:pt x="13" y="1057"/>
                  </a:lnTo>
                  <a:lnTo>
                    <a:pt x="13" y="1055"/>
                  </a:lnTo>
                  <a:lnTo>
                    <a:pt x="13" y="1053"/>
                  </a:lnTo>
                  <a:lnTo>
                    <a:pt x="13" y="1052"/>
                  </a:lnTo>
                  <a:lnTo>
                    <a:pt x="13" y="1050"/>
                  </a:lnTo>
                  <a:lnTo>
                    <a:pt x="12" y="1048"/>
                  </a:lnTo>
                  <a:lnTo>
                    <a:pt x="10" y="1047"/>
                  </a:lnTo>
                  <a:lnTo>
                    <a:pt x="8" y="1045"/>
                  </a:lnTo>
                  <a:lnTo>
                    <a:pt x="7" y="1043"/>
                  </a:lnTo>
                  <a:lnTo>
                    <a:pt x="7" y="1041"/>
                  </a:lnTo>
                  <a:lnTo>
                    <a:pt x="5" y="1041"/>
                  </a:lnTo>
                  <a:lnTo>
                    <a:pt x="5" y="1040"/>
                  </a:lnTo>
                  <a:lnTo>
                    <a:pt x="7" y="1040"/>
                  </a:lnTo>
                  <a:lnTo>
                    <a:pt x="7" y="1038"/>
                  </a:lnTo>
                  <a:lnTo>
                    <a:pt x="5" y="1038"/>
                  </a:lnTo>
                  <a:lnTo>
                    <a:pt x="5" y="1036"/>
                  </a:lnTo>
                  <a:lnTo>
                    <a:pt x="3" y="1036"/>
                  </a:lnTo>
                  <a:lnTo>
                    <a:pt x="3" y="1035"/>
                  </a:lnTo>
                  <a:lnTo>
                    <a:pt x="2" y="1035"/>
                  </a:lnTo>
                  <a:lnTo>
                    <a:pt x="0" y="1035"/>
                  </a:lnTo>
                  <a:lnTo>
                    <a:pt x="0" y="1033"/>
                  </a:lnTo>
                  <a:lnTo>
                    <a:pt x="0" y="1031"/>
                  </a:lnTo>
                  <a:lnTo>
                    <a:pt x="0" y="1030"/>
                  </a:lnTo>
                  <a:lnTo>
                    <a:pt x="0" y="1028"/>
                  </a:lnTo>
                  <a:lnTo>
                    <a:pt x="2" y="1028"/>
                  </a:lnTo>
                  <a:lnTo>
                    <a:pt x="2" y="1026"/>
                  </a:lnTo>
                  <a:lnTo>
                    <a:pt x="3" y="1026"/>
                  </a:lnTo>
                  <a:lnTo>
                    <a:pt x="3" y="1025"/>
                  </a:lnTo>
                  <a:lnTo>
                    <a:pt x="3" y="1023"/>
                  </a:lnTo>
                  <a:lnTo>
                    <a:pt x="5" y="1023"/>
                  </a:lnTo>
                  <a:lnTo>
                    <a:pt x="5" y="1021"/>
                  </a:lnTo>
                  <a:lnTo>
                    <a:pt x="7" y="1021"/>
                  </a:lnTo>
                  <a:lnTo>
                    <a:pt x="7" y="1020"/>
                  </a:lnTo>
                  <a:lnTo>
                    <a:pt x="8" y="1020"/>
                  </a:lnTo>
                  <a:lnTo>
                    <a:pt x="8" y="1018"/>
                  </a:lnTo>
                  <a:lnTo>
                    <a:pt x="8" y="1016"/>
                  </a:lnTo>
                  <a:lnTo>
                    <a:pt x="10" y="1016"/>
                  </a:lnTo>
                  <a:lnTo>
                    <a:pt x="12" y="1016"/>
                  </a:lnTo>
                  <a:lnTo>
                    <a:pt x="12" y="1015"/>
                  </a:lnTo>
                  <a:lnTo>
                    <a:pt x="12" y="1013"/>
                  </a:lnTo>
                  <a:lnTo>
                    <a:pt x="12" y="1011"/>
                  </a:lnTo>
                  <a:lnTo>
                    <a:pt x="12" y="1009"/>
                  </a:lnTo>
                  <a:lnTo>
                    <a:pt x="12" y="1008"/>
                  </a:lnTo>
                  <a:lnTo>
                    <a:pt x="10" y="1008"/>
                  </a:lnTo>
                  <a:lnTo>
                    <a:pt x="10" y="1006"/>
                  </a:lnTo>
                  <a:lnTo>
                    <a:pt x="12" y="1006"/>
                  </a:lnTo>
                  <a:lnTo>
                    <a:pt x="13" y="1006"/>
                  </a:lnTo>
                  <a:lnTo>
                    <a:pt x="13" y="1004"/>
                  </a:lnTo>
                  <a:lnTo>
                    <a:pt x="15" y="1004"/>
                  </a:lnTo>
                  <a:lnTo>
                    <a:pt x="17" y="1004"/>
                  </a:lnTo>
                  <a:lnTo>
                    <a:pt x="18" y="1004"/>
                  </a:lnTo>
                  <a:lnTo>
                    <a:pt x="18" y="1003"/>
                  </a:lnTo>
                  <a:lnTo>
                    <a:pt x="20" y="1003"/>
                  </a:lnTo>
                  <a:lnTo>
                    <a:pt x="20" y="1001"/>
                  </a:lnTo>
                  <a:lnTo>
                    <a:pt x="18" y="1001"/>
                  </a:lnTo>
                  <a:lnTo>
                    <a:pt x="20" y="1001"/>
                  </a:lnTo>
                  <a:lnTo>
                    <a:pt x="20" y="999"/>
                  </a:lnTo>
                  <a:lnTo>
                    <a:pt x="20" y="998"/>
                  </a:lnTo>
                  <a:lnTo>
                    <a:pt x="20" y="996"/>
                  </a:lnTo>
                  <a:lnTo>
                    <a:pt x="20" y="994"/>
                  </a:lnTo>
                  <a:lnTo>
                    <a:pt x="18" y="993"/>
                  </a:lnTo>
                  <a:lnTo>
                    <a:pt x="18" y="991"/>
                  </a:lnTo>
                  <a:lnTo>
                    <a:pt x="18" y="989"/>
                  </a:lnTo>
                  <a:lnTo>
                    <a:pt x="18" y="988"/>
                  </a:lnTo>
                  <a:lnTo>
                    <a:pt x="18" y="986"/>
                  </a:lnTo>
                  <a:lnTo>
                    <a:pt x="18" y="984"/>
                  </a:lnTo>
                  <a:lnTo>
                    <a:pt x="18" y="983"/>
                  </a:lnTo>
                  <a:lnTo>
                    <a:pt x="18" y="981"/>
                  </a:lnTo>
                  <a:lnTo>
                    <a:pt x="20" y="981"/>
                  </a:lnTo>
                  <a:lnTo>
                    <a:pt x="20" y="983"/>
                  </a:lnTo>
                  <a:lnTo>
                    <a:pt x="20" y="981"/>
                  </a:lnTo>
                  <a:lnTo>
                    <a:pt x="20" y="979"/>
                  </a:lnTo>
                  <a:lnTo>
                    <a:pt x="20" y="981"/>
                  </a:lnTo>
                  <a:lnTo>
                    <a:pt x="20" y="979"/>
                  </a:lnTo>
                  <a:lnTo>
                    <a:pt x="22" y="979"/>
                  </a:lnTo>
                  <a:lnTo>
                    <a:pt x="20" y="979"/>
                  </a:lnTo>
                  <a:lnTo>
                    <a:pt x="20" y="978"/>
                  </a:lnTo>
                  <a:lnTo>
                    <a:pt x="22" y="978"/>
                  </a:lnTo>
                  <a:lnTo>
                    <a:pt x="22" y="979"/>
                  </a:lnTo>
                  <a:lnTo>
                    <a:pt x="22" y="978"/>
                  </a:lnTo>
                  <a:lnTo>
                    <a:pt x="22" y="976"/>
                  </a:lnTo>
                  <a:lnTo>
                    <a:pt x="22" y="974"/>
                  </a:lnTo>
                  <a:lnTo>
                    <a:pt x="23" y="974"/>
                  </a:lnTo>
                  <a:lnTo>
                    <a:pt x="23" y="976"/>
                  </a:lnTo>
                  <a:lnTo>
                    <a:pt x="23" y="974"/>
                  </a:lnTo>
                  <a:lnTo>
                    <a:pt x="23" y="972"/>
                  </a:lnTo>
                  <a:lnTo>
                    <a:pt x="23" y="974"/>
                  </a:lnTo>
                  <a:lnTo>
                    <a:pt x="23" y="972"/>
                  </a:lnTo>
                  <a:lnTo>
                    <a:pt x="25" y="972"/>
                  </a:lnTo>
                  <a:lnTo>
                    <a:pt x="27" y="972"/>
                  </a:lnTo>
                  <a:lnTo>
                    <a:pt x="27" y="971"/>
                  </a:lnTo>
                  <a:lnTo>
                    <a:pt x="28" y="971"/>
                  </a:lnTo>
                  <a:lnTo>
                    <a:pt x="28" y="969"/>
                  </a:lnTo>
                  <a:lnTo>
                    <a:pt x="28" y="967"/>
                  </a:lnTo>
                  <a:lnTo>
                    <a:pt x="30" y="967"/>
                  </a:lnTo>
                  <a:lnTo>
                    <a:pt x="32" y="966"/>
                  </a:lnTo>
                  <a:lnTo>
                    <a:pt x="30" y="966"/>
                  </a:lnTo>
                  <a:lnTo>
                    <a:pt x="30" y="964"/>
                  </a:lnTo>
                  <a:lnTo>
                    <a:pt x="32" y="964"/>
                  </a:lnTo>
                  <a:lnTo>
                    <a:pt x="32" y="962"/>
                  </a:lnTo>
                  <a:lnTo>
                    <a:pt x="30" y="962"/>
                  </a:lnTo>
                  <a:lnTo>
                    <a:pt x="30" y="961"/>
                  </a:lnTo>
                  <a:lnTo>
                    <a:pt x="32" y="961"/>
                  </a:lnTo>
                  <a:lnTo>
                    <a:pt x="30" y="961"/>
                  </a:lnTo>
                  <a:lnTo>
                    <a:pt x="30" y="959"/>
                  </a:lnTo>
                  <a:lnTo>
                    <a:pt x="32" y="959"/>
                  </a:lnTo>
                  <a:lnTo>
                    <a:pt x="30" y="959"/>
                  </a:lnTo>
                  <a:lnTo>
                    <a:pt x="32" y="959"/>
                  </a:lnTo>
                  <a:lnTo>
                    <a:pt x="30" y="959"/>
                  </a:lnTo>
                  <a:lnTo>
                    <a:pt x="30" y="957"/>
                  </a:lnTo>
                  <a:lnTo>
                    <a:pt x="30" y="956"/>
                  </a:lnTo>
                  <a:lnTo>
                    <a:pt x="32" y="956"/>
                  </a:lnTo>
                  <a:lnTo>
                    <a:pt x="34" y="956"/>
                  </a:lnTo>
                  <a:lnTo>
                    <a:pt x="34" y="957"/>
                  </a:lnTo>
                  <a:lnTo>
                    <a:pt x="35" y="957"/>
                  </a:lnTo>
                  <a:lnTo>
                    <a:pt x="37" y="957"/>
                  </a:lnTo>
                  <a:lnTo>
                    <a:pt x="37" y="956"/>
                  </a:lnTo>
                  <a:lnTo>
                    <a:pt x="37" y="957"/>
                  </a:lnTo>
                  <a:lnTo>
                    <a:pt x="37" y="956"/>
                  </a:lnTo>
                  <a:lnTo>
                    <a:pt x="39" y="956"/>
                  </a:lnTo>
                  <a:lnTo>
                    <a:pt x="39" y="954"/>
                  </a:lnTo>
                  <a:lnTo>
                    <a:pt x="40" y="954"/>
                  </a:lnTo>
                  <a:lnTo>
                    <a:pt x="42" y="954"/>
                  </a:lnTo>
                  <a:lnTo>
                    <a:pt x="44" y="952"/>
                  </a:lnTo>
                  <a:lnTo>
                    <a:pt x="44" y="951"/>
                  </a:lnTo>
                  <a:lnTo>
                    <a:pt x="42" y="951"/>
                  </a:lnTo>
                  <a:lnTo>
                    <a:pt x="42" y="949"/>
                  </a:lnTo>
                  <a:lnTo>
                    <a:pt x="42" y="947"/>
                  </a:lnTo>
                  <a:lnTo>
                    <a:pt x="42" y="946"/>
                  </a:lnTo>
                  <a:lnTo>
                    <a:pt x="40" y="947"/>
                  </a:lnTo>
                  <a:lnTo>
                    <a:pt x="40" y="946"/>
                  </a:lnTo>
                  <a:lnTo>
                    <a:pt x="40" y="944"/>
                  </a:lnTo>
                  <a:lnTo>
                    <a:pt x="40" y="942"/>
                  </a:lnTo>
                  <a:lnTo>
                    <a:pt x="40" y="940"/>
                  </a:lnTo>
                  <a:lnTo>
                    <a:pt x="40" y="939"/>
                  </a:lnTo>
                  <a:lnTo>
                    <a:pt x="40" y="940"/>
                  </a:lnTo>
                  <a:lnTo>
                    <a:pt x="40" y="939"/>
                  </a:lnTo>
                  <a:lnTo>
                    <a:pt x="42" y="939"/>
                  </a:lnTo>
                  <a:lnTo>
                    <a:pt x="40" y="939"/>
                  </a:lnTo>
                  <a:lnTo>
                    <a:pt x="42" y="939"/>
                  </a:lnTo>
                  <a:lnTo>
                    <a:pt x="42" y="937"/>
                  </a:lnTo>
                  <a:lnTo>
                    <a:pt x="42" y="935"/>
                  </a:lnTo>
                  <a:lnTo>
                    <a:pt x="42" y="937"/>
                  </a:lnTo>
                  <a:lnTo>
                    <a:pt x="42" y="935"/>
                  </a:lnTo>
                  <a:lnTo>
                    <a:pt x="44" y="935"/>
                  </a:lnTo>
                  <a:lnTo>
                    <a:pt x="42" y="935"/>
                  </a:lnTo>
                  <a:lnTo>
                    <a:pt x="44" y="935"/>
                  </a:lnTo>
                  <a:lnTo>
                    <a:pt x="44" y="934"/>
                  </a:lnTo>
                  <a:lnTo>
                    <a:pt x="42" y="934"/>
                  </a:lnTo>
                  <a:lnTo>
                    <a:pt x="44" y="934"/>
                  </a:lnTo>
                  <a:lnTo>
                    <a:pt x="44" y="932"/>
                  </a:lnTo>
                  <a:lnTo>
                    <a:pt x="44" y="930"/>
                  </a:lnTo>
                  <a:lnTo>
                    <a:pt x="45" y="930"/>
                  </a:lnTo>
                  <a:lnTo>
                    <a:pt x="44" y="930"/>
                  </a:lnTo>
                  <a:lnTo>
                    <a:pt x="45" y="930"/>
                  </a:lnTo>
                  <a:lnTo>
                    <a:pt x="45" y="929"/>
                  </a:lnTo>
                  <a:lnTo>
                    <a:pt x="45" y="927"/>
                  </a:lnTo>
                  <a:lnTo>
                    <a:pt x="45" y="925"/>
                  </a:lnTo>
                  <a:lnTo>
                    <a:pt x="47" y="925"/>
                  </a:lnTo>
                  <a:lnTo>
                    <a:pt x="47" y="927"/>
                  </a:lnTo>
                  <a:lnTo>
                    <a:pt x="49" y="927"/>
                  </a:lnTo>
                  <a:lnTo>
                    <a:pt x="50" y="927"/>
                  </a:lnTo>
                  <a:lnTo>
                    <a:pt x="52" y="927"/>
                  </a:lnTo>
                  <a:lnTo>
                    <a:pt x="52" y="925"/>
                  </a:lnTo>
                  <a:lnTo>
                    <a:pt x="54" y="925"/>
                  </a:lnTo>
                  <a:lnTo>
                    <a:pt x="55" y="925"/>
                  </a:lnTo>
                  <a:lnTo>
                    <a:pt x="55" y="924"/>
                  </a:lnTo>
                  <a:lnTo>
                    <a:pt x="57" y="924"/>
                  </a:lnTo>
                  <a:lnTo>
                    <a:pt x="57" y="922"/>
                  </a:lnTo>
                  <a:lnTo>
                    <a:pt x="59" y="922"/>
                  </a:lnTo>
                  <a:lnTo>
                    <a:pt x="59" y="924"/>
                  </a:lnTo>
                  <a:lnTo>
                    <a:pt x="59" y="922"/>
                  </a:lnTo>
                  <a:lnTo>
                    <a:pt x="60" y="922"/>
                  </a:lnTo>
                  <a:lnTo>
                    <a:pt x="60" y="920"/>
                  </a:lnTo>
                  <a:lnTo>
                    <a:pt x="59" y="920"/>
                  </a:lnTo>
                  <a:lnTo>
                    <a:pt x="59" y="922"/>
                  </a:lnTo>
                  <a:lnTo>
                    <a:pt x="59" y="920"/>
                  </a:lnTo>
                  <a:lnTo>
                    <a:pt x="57" y="920"/>
                  </a:lnTo>
                  <a:lnTo>
                    <a:pt x="57" y="919"/>
                  </a:lnTo>
                  <a:lnTo>
                    <a:pt x="57" y="920"/>
                  </a:lnTo>
                  <a:lnTo>
                    <a:pt x="55" y="920"/>
                  </a:lnTo>
                  <a:lnTo>
                    <a:pt x="55" y="919"/>
                  </a:lnTo>
                  <a:lnTo>
                    <a:pt x="54" y="919"/>
                  </a:lnTo>
                  <a:lnTo>
                    <a:pt x="54" y="917"/>
                  </a:lnTo>
                  <a:lnTo>
                    <a:pt x="55" y="917"/>
                  </a:lnTo>
                  <a:lnTo>
                    <a:pt x="57" y="917"/>
                  </a:lnTo>
                  <a:lnTo>
                    <a:pt x="55" y="917"/>
                  </a:lnTo>
                  <a:lnTo>
                    <a:pt x="55" y="915"/>
                  </a:lnTo>
                  <a:lnTo>
                    <a:pt x="57" y="915"/>
                  </a:lnTo>
                  <a:lnTo>
                    <a:pt x="59" y="915"/>
                  </a:lnTo>
                  <a:lnTo>
                    <a:pt x="59" y="914"/>
                  </a:lnTo>
                  <a:lnTo>
                    <a:pt x="59" y="912"/>
                  </a:lnTo>
                  <a:lnTo>
                    <a:pt x="59" y="910"/>
                  </a:lnTo>
                  <a:lnTo>
                    <a:pt x="60" y="910"/>
                  </a:lnTo>
                  <a:lnTo>
                    <a:pt x="60" y="909"/>
                  </a:lnTo>
                  <a:lnTo>
                    <a:pt x="62" y="909"/>
                  </a:lnTo>
                  <a:lnTo>
                    <a:pt x="62" y="910"/>
                  </a:lnTo>
                  <a:lnTo>
                    <a:pt x="64" y="910"/>
                  </a:lnTo>
                  <a:lnTo>
                    <a:pt x="64" y="909"/>
                  </a:lnTo>
                  <a:lnTo>
                    <a:pt x="65" y="910"/>
                  </a:lnTo>
                  <a:lnTo>
                    <a:pt x="65" y="909"/>
                  </a:lnTo>
                  <a:lnTo>
                    <a:pt x="67" y="909"/>
                  </a:lnTo>
                  <a:lnTo>
                    <a:pt x="65" y="909"/>
                  </a:lnTo>
                  <a:lnTo>
                    <a:pt x="65" y="907"/>
                  </a:lnTo>
                  <a:lnTo>
                    <a:pt x="67" y="907"/>
                  </a:lnTo>
                  <a:lnTo>
                    <a:pt x="67" y="905"/>
                  </a:lnTo>
                  <a:lnTo>
                    <a:pt x="67" y="903"/>
                  </a:lnTo>
                  <a:lnTo>
                    <a:pt x="69" y="903"/>
                  </a:lnTo>
                  <a:lnTo>
                    <a:pt x="71" y="903"/>
                  </a:lnTo>
                  <a:lnTo>
                    <a:pt x="71" y="902"/>
                  </a:lnTo>
                  <a:lnTo>
                    <a:pt x="71" y="900"/>
                  </a:lnTo>
                  <a:lnTo>
                    <a:pt x="71" y="902"/>
                  </a:lnTo>
                  <a:lnTo>
                    <a:pt x="71" y="900"/>
                  </a:lnTo>
                  <a:lnTo>
                    <a:pt x="72" y="900"/>
                  </a:lnTo>
                  <a:lnTo>
                    <a:pt x="71" y="900"/>
                  </a:lnTo>
                  <a:lnTo>
                    <a:pt x="71" y="898"/>
                  </a:lnTo>
                  <a:lnTo>
                    <a:pt x="71" y="897"/>
                  </a:lnTo>
                  <a:lnTo>
                    <a:pt x="71" y="895"/>
                  </a:lnTo>
                  <a:lnTo>
                    <a:pt x="72" y="895"/>
                  </a:lnTo>
                  <a:lnTo>
                    <a:pt x="72" y="893"/>
                  </a:lnTo>
                  <a:lnTo>
                    <a:pt x="72" y="892"/>
                  </a:lnTo>
                  <a:lnTo>
                    <a:pt x="71" y="892"/>
                  </a:lnTo>
                  <a:lnTo>
                    <a:pt x="71" y="890"/>
                  </a:lnTo>
                  <a:lnTo>
                    <a:pt x="72" y="890"/>
                  </a:lnTo>
                  <a:lnTo>
                    <a:pt x="72" y="888"/>
                  </a:lnTo>
                  <a:lnTo>
                    <a:pt x="71" y="890"/>
                  </a:lnTo>
                  <a:lnTo>
                    <a:pt x="71" y="888"/>
                  </a:lnTo>
                  <a:lnTo>
                    <a:pt x="72" y="888"/>
                  </a:lnTo>
                  <a:lnTo>
                    <a:pt x="71" y="888"/>
                  </a:lnTo>
                  <a:lnTo>
                    <a:pt x="72" y="888"/>
                  </a:lnTo>
                  <a:lnTo>
                    <a:pt x="71" y="887"/>
                  </a:lnTo>
                  <a:lnTo>
                    <a:pt x="72" y="887"/>
                  </a:lnTo>
                  <a:lnTo>
                    <a:pt x="71" y="887"/>
                  </a:lnTo>
                  <a:lnTo>
                    <a:pt x="71" y="885"/>
                  </a:lnTo>
                  <a:lnTo>
                    <a:pt x="71" y="883"/>
                  </a:lnTo>
                  <a:lnTo>
                    <a:pt x="69" y="883"/>
                  </a:lnTo>
                  <a:lnTo>
                    <a:pt x="67" y="883"/>
                  </a:lnTo>
                  <a:lnTo>
                    <a:pt x="67" y="882"/>
                  </a:lnTo>
                  <a:lnTo>
                    <a:pt x="69" y="882"/>
                  </a:lnTo>
                  <a:lnTo>
                    <a:pt x="69" y="880"/>
                  </a:lnTo>
                  <a:lnTo>
                    <a:pt x="67" y="880"/>
                  </a:lnTo>
                  <a:lnTo>
                    <a:pt x="67" y="878"/>
                  </a:lnTo>
                  <a:lnTo>
                    <a:pt x="67" y="877"/>
                  </a:lnTo>
                  <a:lnTo>
                    <a:pt x="69" y="875"/>
                  </a:lnTo>
                  <a:lnTo>
                    <a:pt x="71" y="875"/>
                  </a:lnTo>
                  <a:lnTo>
                    <a:pt x="71" y="873"/>
                  </a:lnTo>
                  <a:lnTo>
                    <a:pt x="71" y="871"/>
                  </a:lnTo>
                  <a:lnTo>
                    <a:pt x="72" y="871"/>
                  </a:lnTo>
                  <a:lnTo>
                    <a:pt x="71" y="870"/>
                  </a:lnTo>
                  <a:lnTo>
                    <a:pt x="72" y="870"/>
                  </a:lnTo>
                  <a:lnTo>
                    <a:pt x="72" y="868"/>
                  </a:lnTo>
                  <a:lnTo>
                    <a:pt x="74" y="868"/>
                  </a:lnTo>
                  <a:lnTo>
                    <a:pt x="74" y="866"/>
                  </a:lnTo>
                  <a:lnTo>
                    <a:pt x="74" y="865"/>
                  </a:lnTo>
                  <a:lnTo>
                    <a:pt x="76" y="865"/>
                  </a:lnTo>
                  <a:lnTo>
                    <a:pt x="76" y="863"/>
                  </a:lnTo>
                  <a:lnTo>
                    <a:pt x="76" y="861"/>
                  </a:lnTo>
                  <a:lnTo>
                    <a:pt x="76" y="860"/>
                  </a:lnTo>
                  <a:lnTo>
                    <a:pt x="77" y="861"/>
                  </a:lnTo>
                  <a:lnTo>
                    <a:pt x="79" y="860"/>
                  </a:lnTo>
                  <a:lnTo>
                    <a:pt x="79" y="858"/>
                  </a:lnTo>
                  <a:lnTo>
                    <a:pt x="81" y="858"/>
                  </a:lnTo>
                  <a:lnTo>
                    <a:pt x="81" y="856"/>
                  </a:lnTo>
                  <a:lnTo>
                    <a:pt x="82" y="856"/>
                  </a:lnTo>
                  <a:lnTo>
                    <a:pt x="82" y="855"/>
                  </a:lnTo>
                  <a:lnTo>
                    <a:pt x="84" y="855"/>
                  </a:lnTo>
                  <a:lnTo>
                    <a:pt x="84" y="853"/>
                  </a:lnTo>
                  <a:lnTo>
                    <a:pt x="86" y="853"/>
                  </a:lnTo>
                  <a:lnTo>
                    <a:pt x="86" y="855"/>
                  </a:lnTo>
                  <a:lnTo>
                    <a:pt x="86" y="853"/>
                  </a:lnTo>
                  <a:lnTo>
                    <a:pt x="87" y="853"/>
                  </a:lnTo>
                  <a:lnTo>
                    <a:pt x="89" y="853"/>
                  </a:lnTo>
                  <a:lnTo>
                    <a:pt x="89" y="851"/>
                  </a:lnTo>
                  <a:lnTo>
                    <a:pt x="91" y="851"/>
                  </a:lnTo>
                  <a:lnTo>
                    <a:pt x="89" y="851"/>
                  </a:lnTo>
                  <a:lnTo>
                    <a:pt x="89" y="853"/>
                  </a:lnTo>
                  <a:lnTo>
                    <a:pt x="91" y="853"/>
                  </a:lnTo>
                  <a:lnTo>
                    <a:pt x="92" y="853"/>
                  </a:lnTo>
                  <a:lnTo>
                    <a:pt x="92" y="851"/>
                  </a:lnTo>
                  <a:lnTo>
                    <a:pt x="94" y="851"/>
                  </a:lnTo>
                  <a:lnTo>
                    <a:pt x="94" y="850"/>
                  </a:lnTo>
                  <a:lnTo>
                    <a:pt x="96" y="850"/>
                  </a:lnTo>
                  <a:lnTo>
                    <a:pt x="94" y="850"/>
                  </a:lnTo>
                  <a:lnTo>
                    <a:pt x="96" y="848"/>
                  </a:lnTo>
                  <a:lnTo>
                    <a:pt x="96" y="850"/>
                  </a:lnTo>
                  <a:lnTo>
                    <a:pt x="96" y="848"/>
                  </a:lnTo>
                  <a:lnTo>
                    <a:pt x="97" y="848"/>
                  </a:lnTo>
                  <a:lnTo>
                    <a:pt x="96" y="848"/>
                  </a:lnTo>
                  <a:lnTo>
                    <a:pt x="96" y="846"/>
                  </a:lnTo>
                  <a:lnTo>
                    <a:pt x="97" y="846"/>
                  </a:lnTo>
                  <a:lnTo>
                    <a:pt x="97" y="845"/>
                  </a:lnTo>
                  <a:lnTo>
                    <a:pt x="99" y="845"/>
                  </a:lnTo>
                  <a:lnTo>
                    <a:pt x="99" y="843"/>
                  </a:lnTo>
                  <a:lnTo>
                    <a:pt x="97" y="843"/>
                  </a:lnTo>
                  <a:lnTo>
                    <a:pt x="97" y="841"/>
                  </a:lnTo>
                  <a:lnTo>
                    <a:pt x="99" y="841"/>
                  </a:lnTo>
                  <a:lnTo>
                    <a:pt x="99" y="840"/>
                  </a:lnTo>
                  <a:lnTo>
                    <a:pt x="97" y="838"/>
                  </a:lnTo>
                  <a:lnTo>
                    <a:pt x="97" y="836"/>
                  </a:lnTo>
                  <a:lnTo>
                    <a:pt x="97" y="834"/>
                  </a:lnTo>
                  <a:lnTo>
                    <a:pt x="99" y="834"/>
                  </a:lnTo>
                  <a:lnTo>
                    <a:pt x="99" y="833"/>
                  </a:lnTo>
                  <a:lnTo>
                    <a:pt x="99" y="831"/>
                  </a:lnTo>
                  <a:lnTo>
                    <a:pt x="97" y="831"/>
                  </a:lnTo>
                  <a:lnTo>
                    <a:pt x="99" y="831"/>
                  </a:lnTo>
                  <a:lnTo>
                    <a:pt x="99" y="829"/>
                  </a:lnTo>
                  <a:lnTo>
                    <a:pt x="101" y="829"/>
                  </a:lnTo>
                  <a:lnTo>
                    <a:pt x="101" y="828"/>
                  </a:lnTo>
                  <a:lnTo>
                    <a:pt x="99" y="828"/>
                  </a:lnTo>
                  <a:lnTo>
                    <a:pt x="99" y="826"/>
                  </a:lnTo>
                  <a:lnTo>
                    <a:pt x="99" y="824"/>
                  </a:lnTo>
                  <a:lnTo>
                    <a:pt x="101" y="824"/>
                  </a:lnTo>
                  <a:lnTo>
                    <a:pt x="99" y="824"/>
                  </a:lnTo>
                  <a:lnTo>
                    <a:pt x="101" y="824"/>
                  </a:lnTo>
                  <a:lnTo>
                    <a:pt x="103" y="824"/>
                  </a:lnTo>
                  <a:lnTo>
                    <a:pt x="103" y="823"/>
                  </a:lnTo>
                  <a:lnTo>
                    <a:pt x="104" y="823"/>
                  </a:lnTo>
                  <a:lnTo>
                    <a:pt x="104" y="821"/>
                  </a:lnTo>
                  <a:lnTo>
                    <a:pt x="106" y="821"/>
                  </a:lnTo>
                  <a:lnTo>
                    <a:pt x="106" y="819"/>
                  </a:lnTo>
                  <a:lnTo>
                    <a:pt x="108" y="819"/>
                  </a:lnTo>
                  <a:lnTo>
                    <a:pt x="108" y="821"/>
                  </a:lnTo>
                  <a:lnTo>
                    <a:pt x="106" y="821"/>
                  </a:lnTo>
                  <a:lnTo>
                    <a:pt x="108" y="821"/>
                  </a:lnTo>
                  <a:lnTo>
                    <a:pt x="109" y="821"/>
                  </a:lnTo>
                  <a:lnTo>
                    <a:pt x="109" y="823"/>
                  </a:lnTo>
                  <a:lnTo>
                    <a:pt x="111" y="823"/>
                  </a:lnTo>
                  <a:lnTo>
                    <a:pt x="113" y="823"/>
                  </a:lnTo>
                  <a:lnTo>
                    <a:pt x="113" y="824"/>
                  </a:lnTo>
                  <a:lnTo>
                    <a:pt x="114" y="824"/>
                  </a:lnTo>
                  <a:lnTo>
                    <a:pt x="116" y="824"/>
                  </a:lnTo>
                  <a:lnTo>
                    <a:pt x="114" y="824"/>
                  </a:lnTo>
                  <a:lnTo>
                    <a:pt x="114" y="823"/>
                  </a:lnTo>
                  <a:lnTo>
                    <a:pt x="116" y="824"/>
                  </a:lnTo>
                  <a:lnTo>
                    <a:pt x="116" y="823"/>
                  </a:lnTo>
                  <a:lnTo>
                    <a:pt x="118" y="823"/>
                  </a:lnTo>
                  <a:lnTo>
                    <a:pt x="116" y="821"/>
                  </a:lnTo>
                  <a:lnTo>
                    <a:pt x="116" y="823"/>
                  </a:lnTo>
                  <a:lnTo>
                    <a:pt x="116" y="821"/>
                  </a:lnTo>
                  <a:lnTo>
                    <a:pt x="118" y="821"/>
                  </a:lnTo>
                  <a:lnTo>
                    <a:pt x="118" y="819"/>
                  </a:lnTo>
                  <a:lnTo>
                    <a:pt x="119" y="819"/>
                  </a:lnTo>
                  <a:lnTo>
                    <a:pt x="119" y="818"/>
                  </a:lnTo>
                  <a:lnTo>
                    <a:pt x="118" y="818"/>
                  </a:lnTo>
                  <a:lnTo>
                    <a:pt x="118" y="816"/>
                  </a:lnTo>
                  <a:lnTo>
                    <a:pt x="119" y="816"/>
                  </a:lnTo>
                  <a:lnTo>
                    <a:pt x="121" y="816"/>
                  </a:lnTo>
                  <a:lnTo>
                    <a:pt x="121" y="814"/>
                  </a:lnTo>
                  <a:lnTo>
                    <a:pt x="123" y="814"/>
                  </a:lnTo>
                  <a:lnTo>
                    <a:pt x="124" y="814"/>
                  </a:lnTo>
                  <a:lnTo>
                    <a:pt x="126" y="814"/>
                  </a:lnTo>
                  <a:lnTo>
                    <a:pt x="124" y="814"/>
                  </a:lnTo>
                  <a:lnTo>
                    <a:pt x="126" y="814"/>
                  </a:lnTo>
                  <a:lnTo>
                    <a:pt x="126" y="813"/>
                  </a:lnTo>
                  <a:lnTo>
                    <a:pt x="124" y="813"/>
                  </a:lnTo>
                  <a:lnTo>
                    <a:pt x="126" y="813"/>
                  </a:lnTo>
                  <a:lnTo>
                    <a:pt x="126" y="811"/>
                  </a:lnTo>
                  <a:lnTo>
                    <a:pt x="128" y="811"/>
                  </a:lnTo>
                  <a:lnTo>
                    <a:pt x="128" y="813"/>
                  </a:lnTo>
                  <a:lnTo>
                    <a:pt x="129" y="813"/>
                  </a:lnTo>
                  <a:lnTo>
                    <a:pt x="129" y="811"/>
                  </a:lnTo>
                  <a:lnTo>
                    <a:pt x="129" y="813"/>
                  </a:lnTo>
                  <a:lnTo>
                    <a:pt x="129" y="811"/>
                  </a:lnTo>
                  <a:lnTo>
                    <a:pt x="131" y="811"/>
                  </a:lnTo>
                  <a:lnTo>
                    <a:pt x="131" y="813"/>
                  </a:lnTo>
                  <a:lnTo>
                    <a:pt x="133" y="813"/>
                  </a:lnTo>
                  <a:lnTo>
                    <a:pt x="134" y="813"/>
                  </a:lnTo>
                  <a:lnTo>
                    <a:pt x="134" y="811"/>
                  </a:lnTo>
                  <a:lnTo>
                    <a:pt x="134" y="809"/>
                  </a:lnTo>
                  <a:lnTo>
                    <a:pt x="136" y="809"/>
                  </a:lnTo>
                  <a:lnTo>
                    <a:pt x="136" y="808"/>
                  </a:lnTo>
                  <a:lnTo>
                    <a:pt x="138" y="808"/>
                  </a:lnTo>
                  <a:lnTo>
                    <a:pt x="140" y="808"/>
                  </a:lnTo>
                  <a:lnTo>
                    <a:pt x="140" y="809"/>
                  </a:lnTo>
                  <a:lnTo>
                    <a:pt x="140" y="808"/>
                  </a:lnTo>
                  <a:lnTo>
                    <a:pt x="141" y="808"/>
                  </a:lnTo>
                  <a:lnTo>
                    <a:pt x="141" y="806"/>
                  </a:lnTo>
                  <a:lnTo>
                    <a:pt x="140" y="806"/>
                  </a:lnTo>
                  <a:lnTo>
                    <a:pt x="140" y="804"/>
                  </a:lnTo>
                  <a:lnTo>
                    <a:pt x="141" y="804"/>
                  </a:lnTo>
                  <a:lnTo>
                    <a:pt x="143" y="804"/>
                  </a:lnTo>
                  <a:lnTo>
                    <a:pt x="145" y="804"/>
                  </a:lnTo>
                  <a:lnTo>
                    <a:pt x="145" y="802"/>
                  </a:lnTo>
                  <a:lnTo>
                    <a:pt x="146" y="801"/>
                  </a:lnTo>
                  <a:lnTo>
                    <a:pt x="146" y="799"/>
                  </a:lnTo>
                  <a:lnTo>
                    <a:pt x="145" y="799"/>
                  </a:lnTo>
                  <a:lnTo>
                    <a:pt x="146" y="799"/>
                  </a:lnTo>
                  <a:lnTo>
                    <a:pt x="146" y="797"/>
                  </a:lnTo>
                  <a:lnTo>
                    <a:pt x="148" y="797"/>
                  </a:lnTo>
                  <a:lnTo>
                    <a:pt x="148" y="796"/>
                  </a:lnTo>
                  <a:lnTo>
                    <a:pt x="148" y="794"/>
                  </a:lnTo>
                  <a:lnTo>
                    <a:pt x="150" y="794"/>
                  </a:lnTo>
                  <a:lnTo>
                    <a:pt x="150" y="792"/>
                  </a:lnTo>
                  <a:lnTo>
                    <a:pt x="150" y="791"/>
                  </a:lnTo>
                  <a:lnTo>
                    <a:pt x="151" y="791"/>
                  </a:lnTo>
                  <a:lnTo>
                    <a:pt x="153" y="791"/>
                  </a:lnTo>
                  <a:lnTo>
                    <a:pt x="155" y="791"/>
                  </a:lnTo>
                  <a:lnTo>
                    <a:pt x="156" y="791"/>
                  </a:lnTo>
                  <a:lnTo>
                    <a:pt x="156" y="789"/>
                  </a:lnTo>
                  <a:lnTo>
                    <a:pt x="158" y="789"/>
                  </a:lnTo>
                  <a:lnTo>
                    <a:pt x="158" y="791"/>
                  </a:lnTo>
                  <a:lnTo>
                    <a:pt x="160" y="791"/>
                  </a:lnTo>
                  <a:lnTo>
                    <a:pt x="161" y="791"/>
                  </a:lnTo>
                  <a:lnTo>
                    <a:pt x="163" y="792"/>
                  </a:lnTo>
                  <a:lnTo>
                    <a:pt x="165" y="792"/>
                  </a:lnTo>
                  <a:lnTo>
                    <a:pt x="165" y="794"/>
                  </a:lnTo>
                  <a:lnTo>
                    <a:pt x="166" y="794"/>
                  </a:lnTo>
                  <a:lnTo>
                    <a:pt x="168" y="794"/>
                  </a:lnTo>
                  <a:lnTo>
                    <a:pt x="168" y="792"/>
                  </a:lnTo>
                  <a:lnTo>
                    <a:pt x="170" y="792"/>
                  </a:lnTo>
                  <a:lnTo>
                    <a:pt x="170" y="791"/>
                  </a:lnTo>
                  <a:lnTo>
                    <a:pt x="168" y="791"/>
                  </a:lnTo>
                  <a:lnTo>
                    <a:pt x="170" y="791"/>
                  </a:lnTo>
                  <a:lnTo>
                    <a:pt x="170" y="789"/>
                  </a:lnTo>
                  <a:lnTo>
                    <a:pt x="171" y="789"/>
                  </a:lnTo>
                  <a:lnTo>
                    <a:pt x="171" y="787"/>
                  </a:lnTo>
                  <a:lnTo>
                    <a:pt x="173" y="787"/>
                  </a:lnTo>
                  <a:lnTo>
                    <a:pt x="171" y="787"/>
                  </a:lnTo>
                  <a:lnTo>
                    <a:pt x="171" y="786"/>
                  </a:lnTo>
                  <a:lnTo>
                    <a:pt x="173" y="786"/>
                  </a:lnTo>
                  <a:lnTo>
                    <a:pt x="173" y="784"/>
                  </a:lnTo>
                  <a:lnTo>
                    <a:pt x="175" y="784"/>
                  </a:lnTo>
                  <a:lnTo>
                    <a:pt x="175" y="782"/>
                  </a:lnTo>
                  <a:lnTo>
                    <a:pt x="177" y="782"/>
                  </a:lnTo>
                  <a:lnTo>
                    <a:pt x="178" y="782"/>
                  </a:lnTo>
                  <a:lnTo>
                    <a:pt x="178" y="784"/>
                  </a:lnTo>
                  <a:lnTo>
                    <a:pt x="180" y="784"/>
                  </a:lnTo>
                  <a:lnTo>
                    <a:pt x="182" y="784"/>
                  </a:lnTo>
                  <a:lnTo>
                    <a:pt x="182" y="786"/>
                  </a:lnTo>
                  <a:lnTo>
                    <a:pt x="183" y="786"/>
                  </a:lnTo>
                  <a:lnTo>
                    <a:pt x="185" y="784"/>
                  </a:lnTo>
                  <a:lnTo>
                    <a:pt x="185" y="782"/>
                  </a:lnTo>
                  <a:lnTo>
                    <a:pt x="183" y="782"/>
                  </a:lnTo>
                  <a:lnTo>
                    <a:pt x="183" y="781"/>
                  </a:lnTo>
                  <a:lnTo>
                    <a:pt x="185" y="781"/>
                  </a:lnTo>
                  <a:lnTo>
                    <a:pt x="185" y="782"/>
                  </a:lnTo>
                  <a:lnTo>
                    <a:pt x="187" y="782"/>
                  </a:lnTo>
                  <a:lnTo>
                    <a:pt x="188" y="782"/>
                  </a:lnTo>
                  <a:lnTo>
                    <a:pt x="190" y="782"/>
                  </a:lnTo>
                  <a:lnTo>
                    <a:pt x="190" y="781"/>
                  </a:lnTo>
                  <a:lnTo>
                    <a:pt x="190" y="779"/>
                  </a:lnTo>
                  <a:lnTo>
                    <a:pt x="192" y="779"/>
                  </a:lnTo>
                  <a:lnTo>
                    <a:pt x="192" y="777"/>
                  </a:lnTo>
                  <a:lnTo>
                    <a:pt x="192" y="776"/>
                  </a:lnTo>
                  <a:lnTo>
                    <a:pt x="190" y="776"/>
                  </a:lnTo>
                  <a:lnTo>
                    <a:pt x="192" y="774"/>
                  </a:lnTo>
                  <a:lnTo>
                    <a:pt x="193" y="774"/>
                  </a:lnTo>
                  <a:lnTo>
                    <a:pt x="193" y="772"/>
                  </a:lnTo>
                  <a:lnTo>
                    <a:pt x="192" y="772"/>
                  </a:lnTo>
                  <a:lnTo>
                    <a:pt x="192" y="771"/>
                  </a:lnTo>
                  <a:lnTo>
                    <a:pt x="193" y="771"/>
                  </a:lnTo>
                  <a:lnTo>
                    <a:pt x="192" y="771"/>
                  </a:lnTo>
                  <a:lnTo>
                    <a:pt x="192" y="769"/>
                  </a:lnTo>
                  <a:lnTo>
                    <a:pt x="192" y="767"/>
                  </a:lnTo>
                  <a:lnTo>
                    <a:pt x="192" y="765"/>
                  </a:lnTo>
                  <a:lnTo>
                    <a:pt x="190" y="765"/>
                  </a:lnTo>
                  <a:lnTo>
                    <a:pt x="190" y="764"/>
                  </a:lnTo>
                  <a:lnTo>
                    <a:pt x="192" y="764"/>
                  </a:lnTo>
                  <a:lnTo>
                    <a:pt x="192" y="762"/>
                  </a:lnTo>
                  <a:lnTo>
                    <a:pt x="192" y="760"/>
                  </a:lnTo>
                  <a:lnTo>
                    <a:pt x="193" y="760"/>
                  </a:lnTo>
                  <a:lnTo>
                    <a:pt x="195" y="760"/>
                  </a:lnTo>
                  <a:lnTo>
                    <a:pt x="197" y="760"/>
                  </a:lnTo>
                  <a:lnTo>
                    <a:pt x="198" y="760"/>
                  </a:lnTo>
                  <a:lnTo>
                    <a:pt x="198" y="759"/>
                  </a:lnTo>
                  <a:lnTo>
                    <a:pt x="198" y="757"/>
                  </a:lnTo>
                  <a:lnTo>
                    <a:pt x="200" y="757"/>
                  </a:lnTo>
                  <a:lnTo>
                    <a:pt x="202" y="757"/>
                  </a:lnTo>
                  <a:lnTo>
                    <a:pt x="202" y="755"/>
                  </a:lnTo>
                  <a:lnTo>
                    <a:pt x="200" y="755"/>
                  </a:lnTo>
                  <a:lnTo>
                    <a:pt x="200" y="754"/>
                  </a:lnTo>
                  <a:lnTo>
                    <a:pt x="202" y="754"/>
                  </a:lnTo>
                  <a:lnTo>
                    <a:pt x="202" y="755"/>
                  </a:lnTo>
                  <a:lnTo>
                    <a:pt x="203" y="754"/>
                  </a:lnTo>
                  <a:lnTo>
                    <a:pt x="203" y="752"/>
                  </a:lnTo>
                  <a:lnTo>
                    <a:pt x="202" y="752"/>
                  </a:lnTo>
                  <a:lnTo>
                    <a:pt x="202" y="750"/>
                  </a:lnTo>
                  <a:lnTo>
                    <a:pt x="203" y="750"/>
                  </a:lnTo>
                  <a:lnTo>
                    <a:pt x="203" y="752"/>
                  </a:lnTo>
                  <a:lnTo>
                    <a:pt x="203" y="754"/>
                  </a:lnTo>
                  <a:lnTo>
                    <a:pt x="205" y="754"/>
                  </a:lnTo>
                  <a:lnTo>
                    <a:pt x="207" y="755"/>
                  </a:lnTo>
                  <a:lnTo>
                    <a:pt x="208" y="755"/>
                  </a:lnTo>
                  <a:lnTo>
                    <a:pt x="208" y="754"/>
                  </a:lnTo>
                  <a:lnTo>
                    <a:pt x="208" y="752"/>
                  </a:lnTo>
                  <a:lnTo>
                    <a:pt x="210" y="752"/>
                  </a:lnTo>
                  <a:lnTo>
                    <a:pt x="210" y="754"/>
                  </a:lnTo>
                  <a:lnTo>
                    <a:pt x="212" y="754"/>
                  </a:lnTo>
                  <a:lnTo>
                    <a:pt x="212" y="755"/>
                  </a:lnTo>
                  <a:lnTo>
                    <a:pt x="214" y="755"/>
                  </a:lnTo>
                  <a:lnTo>
                    <a:pt x="214" y="754"/>
                  </a:lnTo>
                  <a:lnTo>
                    <a:pt x="214" y="752"/>
                  </a:lnTo>
                  <a:lnTo>
                    <a:pt x="215" y="752"/>
                  </a:lnTo>
                  <a:lnTo>
                    <a:pt x="217" y="752"/>
                  </a:lnTo>
                  <a:lnTo>
                    <a:pt x="219" y="750"/>
                  </a:lnTo>
                  <a:lnTo>
                    <a:pt x="220" y="750"/>
                  </a:lnTo>
                  <a:lnTo>
                    <a:pt x="220" y="749"/>
                  </a:lnTo>
                  <a:lnTo>
                    <a:pt x="222" y="749"/>
                  </a:lnTo>
                  <a:lnTo>
                    <a:pt x="222" y="747"/>
                  </a:lnTo>
                  <a:lnTo>
                    <a:pt x="222" y="745"/>
                  </a:lnTo>
                  <a:lnTo>
                    <a:pt x="224" y="745"/>
                  </a:lnTo>
                  <a:lnTo>
                    <a:pt x="222" y="744"/>
                  </a:lnTo>
                  <a:lnTo>
                    <a:pt x="220" y="744"/>
                  </a:lnTo>
                  <a:lnTo>
                    <a:pt x="220" y="742"/>
                  </a:lnTo>
                  <a:lnTo>
                    <a:pt x="220" y="740"/>
                  </a:lnTo>
                  <a:lnTo>
                    <a:pt x="222" y="740"/>
                  </a:lnTo>
                  <a:lnTo>
                    <a:pt x="224" y="740"/>
                  </a:lnTo>
                  <a:lnTo>
                    <a:pt x="224" y="739"/>
                  </a:lnTo>
                  <a:lnTo>
                    <a:pt x="224" y="737"/>
                  </a:lnTo>
                  <a:lnTo>
                    <a:pt x="225" y="737"/>
                  </a:lnTo>
                  <a:lnTo>
                    <a:pt x="225" y="735"/>
                  </a:lnTo>
                  <a:lnTo>
                    <a:pt x="224" y="735"/>
                  </a:lnTo>
                  <a:lnTo>
                    <a:pt x="224" y="733"/>
                  </a:lnTo>
                  <a:lnTo>
                    <a:pt x="224" y="732"/>
                  </a:lnTo>
                  <a:lnTo>
                    <a:pt x="224" y="730"/>
                  </a:lnTo>
                  <a:lnTo>
                    <a:pt x="225" y="730"/>
                  </a:lnTo>
                  <a:lnTo>
                    <a:pt x="225" y="728"/>
                  </a:lnTo>
                  <a:lnTo>
                    <a:pt x="224" y="728"/>
                  </a:lnTo>
                  <a:lnTo>
                    <a:pt x="224" y="727"/>
                  </a:lnTo>
                  <a:lnTo>
                    <a:pt x="224" y="725"/>
                  </a:lnTo>
                  <a:lnTo>
                    <a:pt x="225" y="725"/>
                  </a:lnTo>
                  <a:lnTo>
                    <a:pt x="225" y="723"/>
                  </a:lnTo>
                  <a:lnTo>
                    <a:pt x="225" y="722"/>
                  </a:lnTo>
                  <a:lnTo>
                    <a:pt x="225" y="720"/>
                  </a:lnTo>
                  <a:lnTo>
                    <a:pt x="225" y="718"/>
                  </a:lnTo>
                  <a:lnTo>
                    <a:pt x="225" y="717"/>
                  </a:lnTo>
                  <a:lnTo>
                    <a:pt x="224" y="717"/>
                  </a:lnTo>
                  <a:lnTo>
                    <a:pt x="224" y="715"/>
                  </a:lnTo>
                  <a:lnTo>
                    <a:pt x="224" y="713"/>
                  </a:lnTo>
                  <a:lnTo>
                    <a:pt x="224" y="712"/>
                  </a:lnTo>
                  <a:lnTo>
                    <a:pt x="225" y="710"/>
                  </a:lnTo>
                  <a:lnTo>
                    <a:pt x="225" y="708"/>
                  </a:lnTo>
                  <a:lnTo>
                    <a:pt x="225" y="707"/>
                  </a:lnTo>
                  <a:lnTo>
                    <a:pt x="224" y="707"/>
                  </a:lnTo>
                  <a:lnTo>
                    <a:pt x="224" y="705"/>
                  </a:lnTo>
                  <a:lnTo>
                    <a:pt x="224" y="707"/>
                  </a:lnTo>
                  <a:lnTo>
                    <a:pt x="222" y="707"/>
                  </a:lnTo>
                  <a:lnTo>
                    <a:pt x="220" y="707"/>
                  </a:lnTo>
                  <a:lnTo>
                    <a:pt x="220" y="705"/>
                  </a:lnTo>
                  <a:lnTo>
                    <a:pt x="220" y="703"/>
                  </a:lnTo>
                  <a:lnTo>
                    <a:pt x="222" y="703"/>
                  </a:lnTo>
                  <a:lnTo>
                    <a:pt x="222" y="702"/>
                  </a:lnTo>
                  <a:lnTo>
                    <a:pt x="220" y="702"/>
                  </a:lnTo>
                  <a:lnTo>
                    <a:pt x="219" y="702"/>
                  </a:lnTo>
                  <a:lnTo>
                    <a:pt x="219" y="700"/>
                  </a:lnTo>
                  <a:lnTo>
                    <a:pt x="219" y="698"/>
                  </a:lnTo>
                  <a:lnTo>
                    <a:pt x="219" y="696"/>
                  </a:lnTo>
                  <a:lnTo>
                    <a:pt x="220" y="696"/>
                  </a:lnTo>
                  <a:lnTo>
                    <a:pt x="220" y="698"/>
                  </a:lnTo>
                  <a:lnTo>
                    <a:pt x="220" y="696"/>
                  </a:lnTo>
                  <a:lnTo>
                    <a:pt x="220" y="695"/>
                  </a:lnTo>
                  <a:lnTo>
                    <a:pt x="222" y="695"/>
                  </a:lnTo>
                  <a:lnTo>
                    <a:pt x="222" y="693"/>
                  </a:lnTo>
                  <a:lnTo>
                    <a:pt x="220" y="693"/>
                  </a:lnTo>
                  <a:lnTo>
                    <a:pt x="220" y="691"/>
                  </a:lnTo>
                  <a:lnTo>
                    <a:pt x="222" y="691"/>
                  </a:lnTo>
                  <a:lnTo>
                    <a:pt x="222" y="690"/>
                  </a:lnTo>
                  <a:lnTo>
                    <a:pt x="222" y="688"/>
                  </a:lnTo>
                  <a:lnTo>
                    <a:pt x="222" y="686"/>
                  </a:lnTo>
                  <a:lnTo>
                    <a:pt x="222" y="685"/>
                  </a:lnTo>
                  <a:lnTo>
                    <a:pt x="222" y="683"/>
                  </a:lnTo>
                  <a:lnTo>
                    <a:pt x="222" y="681"/>
                  </a:lnTo>
                  <a:lnTo>
                    <a:pt x="222" y="680"/>
                  </a:lnTo>
                  <a:lnTo>
                    <a:pt x="220" y="680"/>
                  </a:lnTo>
                  <a:lnTo>
                    <a:pt x="219" y="680"/>
                  </a:lnTo>
                  <a:lnTo>
                    <a:pt x="217" y="680"/>
                  </a:lnTo>
                  <a:lnTo>
                    <a:pt x="217" y="678"/>
                  </a:lnTo>
                  <a:lnTo>
                    <a:pt x="219" y="676"/>
                  </a:lnTo>
                  <a:lnTo>
                    <a:pt x="220" y="676"/>
                  </a:lnTo>
                  <a:lnTo>
                    <a:pt x="220" y="675"/>
                  </a:lnTo>
                  <a:lnTo>
                    <a:pt x="220" y="673"/>
                  </a:lnTo>
                  <a:lnTo>
                    <a:pt x="219" y="673"/>
                  </a:lnTo>
                  <a:lnTo>
                    <a:pt x="217" y="673"/>
                  </a:lnTo>
                  <a:lnTo>
                    <a:pt x="215" y="673"/>
                  </a:lnTo>
                  <a:lnTo>
                    <a:pt x="215" y="671"/>
                  </a:lnTo>
                  <a:lnTo>
                    <a:pt x="217" y="671"/>
                  </a:lnTo>
                  <a:lnTo>
                    <a:pt x="217" y="670"/>
                  </a:lnTo>
                  <a:lnTo>
                    <a:pt x="219" y="670"/>
                  </a:lnTo>
                  <a:lnTo>
                    <a:pt x="220" y="670"/>
                  </a:lnTo>
                  <a:lnTo>
                    <a:pt x="222" y="668"/>
                  </a:lnTo>
                  <a:lnTo>
                    <a:pt x="220" y="668"/>
                  </a:lnTo>
                  <a:lnTo>
                    <a:pt x="220" y="666"/>
                  </a:lnTo>
                  <a:lnTo>
                    <a:pt x="219" y="666"/>
                  </a:lnTo>
                  <a:lnTo>
                    <a:pt x="219" y="668"/>
                  </a:lnTo>
                  <a:lnTo>
                    <a:pt x="217" y="666"/>
                  </a:lnTo>
                  <a:lnTo>
                    <a:pt x="219" y="666"/>
                  </a:lnTo>
                  <a:lnTo>
                    <a:pt x="219" y="664"/>
                  </a:lnTo>
                  <a:lnTo>
                    <a:pt x="220" y="664"/>
                  </a:lnTo>
                  <a:lnTo>
                    <a:pt x="222" y="664"/>
                  </a:lnTo>
                  <a:lnTo>
                    <a:pt x="224" y="664"/>
                  </a:lnTo>
                  <a:lnTo>
                    <a:pt x="224" y="663"/>
                  </a:lnTo>
                  <a:lnTo>
                    <a:pt x="225" y="663"/>
                  </a:lnTo>
                  <a:lnTo>
                    <a:pt x="225" y="661"/>
                  </a:lnTo>
                  <a:lnTo>
                    <a:pt x="227" y="661"/>
                  </a:lnTo>
                  <a:lnTo>
                    <a:pt x="229" y="661"/>
                  </a:lnTo>
                  <a:lnTo>
                    <a:pt x="230" y="661"/>
                  </a:lnTo>
                  <a:lnTo>
                    <a:pt x="230" y="663"/>
                  </a:lnTo>
                  <a:lnTo>
                    <a:pt x="232" y="663"/>
                  </a:lnTo>
                  <a:lnTo>
                    <a:pt x="232" y="664"/>
                  </a:lnTo>
                  <a:lnTo>
                    <a:pt x="230" y="664"/>
                  </a:lnTo>
                  <a:lnTo>
                    <a:pt x="230" y="666"/>
                  </a:lnTo>
                  <a:lnTo>
                    <a:pt x="232" y="666"/>
                  </a:lnTo>
                  <a:lnTo>
                    <a:pt x="232" y="668"/>
                  </a:lnTo>
                  <a:lnTo>
                    <a:pt x="232" y="666"/>
                  </a:lnTo>
                  <a:lnTo>
                    <a:pt x="232" y="664"/>
                  </a:lnTo>
                  <a:lnTo>
                    <a:pt x="234" y="666"/>
                  </a:lnTo>
                  <a:lnTo>
                    <a:pt x="234" y="668"/>
                  </a:lnTo>
                  <a:lnTo>
                    <a:pt x="232" y="668"/>
                  </a:lnTo>
                  <a:lnTo>
                    <a:pt x="232" y="670"/>
                  </a:lnTo>
                  <a:lnTo>
                    <a:pt x="234" y="670"/>
                  </a:lnTo>
                  <a:lnTo>
                    <a:pt x="234" y="671"/>
                  </a:lnTo>
                  <a:lnTo>
                    <a:pt x="235" y="671"/>
                  </a:lnTo>
                  <a:lnTo>
                    <a:pt x="235" y="673"/>
                  </a:lnTo>
                  <a:lnTo>
                    <a:pt x="237" y="673"/>
                  </a:lnTo>
                  <a:lnTo>
                    <a:pt x="239" y="675"/>
                  </a:lnTo>
                  <a:lnTo>
                    <a:pt x="240" y="675"/>
                  </a:lnTo>
                  <a:lnTo>
                    <a:pt x="242" y="675"/>
                  </a:lnTo>
                  <a:lnTo>
                    <a:pt x="244" y="676"/>
                  </a:lnTo>
                  <a:lnTo>
                    <a:pt x="245" y="676"/>
                  </a:lnTo>
                  <a:lnTo>
                    <a:pt x="247" y="676"/>
                  </a:lnTo>
                  <a:lnTo>
                    <a:pt x="249" y="675"/>
                  </a:lnTo>
                  <a:lnTo>
                    <a:pt x="251" y="675"/>
                  </a:lnTo>
                  <a:lnTo>
                    <a:pt x="252" y="676"/>
                  </a:lnTo>
                  <a:lnTo>
                    <a:pt x="252" y="678"/>
                  </a:lnTo>
                  <a:lnTo>
                    <a:pt x="254" y="678"/>
                  </a:lnTo>
                  <a:lnTo>
                    <a:pt x="254" y="680"/>
                  </a:lnTo>
                  <a:lnTo>
                    <a:pt x="256" y="680"/>
                  </a:lnTo>
                  <a:lnTo>
                    <a:pt x="256" y="681"/>
                  </a:lnTo>
                  <a:lnTo>
                    <a:pt x="256" y="683"/>
                  </a:lnTo>
                  <a:lnTo>
                    <a:pt x="257" y="683"/>
                  </a:lnTo>
                  <a:lnTo>
                    <a:pt x="259" y="685"/>
                  </a:lnTo>
                  <a:lnTo>
                    <a:pt x="261" y="685"/>
                  </a:lnTo>
                  <a:lnTo>
                    <a:pt x="262" y="685"/>
                  </a:lnTo>
                  <a:lnTo>
                    <a:pt x="262" y="686"/>
                  </a:lnTo>
                  <a:lnTo>
                    <a:pt x="264" y="686"/>
                  </a:lnTo>
                  <a:lnTo>
                    <a:pt x="266" y="686"/>
                  </a:lnTo>
                  <a:lnTo>
                    <a:pt x="266" y="688"/>
                  </a:lnTo>
                  <a:lnTo>
                    <a:pt x="267" y="688"/>
                  </a:lnTo>
                  <a:lnTo>
                    <a:pt x="267" y="690"/>
                  </a:lnTo>
                  <a:lnTo>
                    <a:pt x="269" y="690"/>
                  </a:lnTo>
                  <a:lnTo>
                    <a:pt x="269" y="691"/>
                  </a:lnTo>
                  <a:lnTo>
                    <a:pt x="271" y="693"/>
                  </a:lnTo>
                  <a:lnTo>
                    <a:pt x="272" y="695"/>
                  </a:lnTo>
                  <a:lnTo>
                    <a:pt x="274" y="695"/>
                  </a:lnTo>
                  <a:lnTo>
                    <a:pt x="276" y="695"/>
                  </a:lnTo>
                  <a:lnTo>
                    <a:pt x="277" y="695"/>
                  </a:lnTo>
                  <a:lnTo>
                    <a:pt x="279" y="695"/>
                  </a:lnTo>
                  <a:lnTo>
                    <a:pt x="281" y="695"/>
                  </a:lnTo>
                  <a:lnTo>
                    <a:pt x="282" y="695"/>
                  </a:lnTo>
                  <a:lnTo>
                    <a:pt x="282" y="696"/>
                  </a:lnTo>
                  <a:lnTo>
                    <a:pt x="284" y="698"/>
                  </a:lnTo>
                  <a:lnTo>
                    <a:pt x="284" y="700"/>
                  </a:lnTo>
                  <a:lnTo>
                    <a:pt x="286" y="700"/>
                  </a:lnTo>
                  <a:lnTo>
                    <a:pt x="286" y="702"/>
                  </a:lnTo>
                  <a:lnTo>
                    <a:pt x="288" y="702"/>
                  </a:lnTo>
                  <a:lnTo>
                    <a:pt x="288" y="700"/>
                  </a:lnTo>
                  <a:lnTo>
                    <a:pt x="289" y="700"/>
                  </a:lnTo>
                  <a:lnTo>
                    <a:pt x="289" y="698"/>
                  </a:lnTo>
                  <a:lnTo>
                    <a:pt x="291" y="698"/>
                  </a:lnTo>
                  <a:lnTo>
                    <a:pt x="291" y="696"/>
                  </a:lnTo>
                  <a:lnTo>
                    <a:pt x="291" y="695"/>
                  </a:lnTo>
                  <a:lnTo>
                    <a:pt x="293" y="695"/>
                  </a:lnTo>
                  <a:lnTo>
                    <a:pt x="293" y="693"/>
                  </a:lnTo>
                  <a:lnTo>
                    <a:pt x="294" y="693"/>
                  </a:lnTo>
                  <a:lnTo>
                    <a:pt x="294" y="691"/>
                  </a:lnTo>
                  <a:lnTo>
                    <a:pt x="296" y="690"/>
                  </a:lnTo>
                  <a:lnTo>
                    <a:pt x="296" y="688"/>
                  </a:lnTo>
                  <a:lnTo>
                    <a:pt x="298" y="688"/>
                  </a:lnTo>
                  <a:lnTo>
                    <a:pt x="298" y="686"/>
                  </a:lnTo>
                  <a:lnTo>
                    <a:pt x="299" y="685"/>
                  </a:lnTo>
                  <a:lnTo>
                    <a:pt x="299" y="683"/>
                  </a:lnTo>
                  <a:lnTo>
                    <a:pt x="301" y="683"/>
                  </a:lnTo>
                  <a:lnTo>
                    <a:pt x="301" y="681"/>
                  </a:lnTo>
                  <a:lnTo>
                    <a:pt x="303" y="681"/>
                  </a:lnTo>
                  <a:lnTo>
                    <a:pt x="303" y="680"/>
                  </a:lnTo>
                  <a:lnTo>
                    <a:pt x="303" y="678"/>
                  </a:lnTo>
                  <a:lnTo>
                    <a:pt x="304" y="678"/>
                  </a:lnTo>
                  <a:lnTo>
                    <a:pt x="304" y="676"/>
                  </a:lnTo>
                  <a:lnTo>
                    <a:pt x="306" y="676"/>
                  </a:lnTo>
                  <a:lnTo>
                    <a:pt x="306" y="675"/>
                  </a:lnTo>
                  <a:lnTo>
                    <a:pt x="306" y="673"/>
                  </a:lnTo>
                  <a:lnTo>
                    <a:pt x="308" y="673"/>
                  </a:lnTo>
                  <a:lnTo>
                    <a:pt x="308" y="671"/>
                  </a:lnTo>
                  <a:lnTo>
                    <a:pt x="309" y="670"/>
                  </a:lnTo>
                  <a:lnTo>
                    <a:pt x="309" y="668"/>
                  </a:lnTo>
                  <a:lnTo>
                    <a:pt x="311" y="668"/>
                  </a:lnTo>
                  <a:lnTo>
                    <a:pt x="311" y="666"/>
                  </a:lnTo>
                  <a:lnTo>
                    <a:pt x="313" y="664"/>
                  </a:lnTo>
                  <a:lnTo>
                    <a:pt x="313" y="663"/>
                  </a:lnTo>
                  <a:lnTo>
                    <a:pt x="314" y="663"/>
                  </a:lnTo>
                  <a:lnTo>
                    <a:pt x="314" y="661"/>
                  </a:lnTo>
                  <a:lnTo>
                    <a:pt x="316" y="661"/>
                  </a:lnTo>
                  <a:lnTo>
                    <a:pt x="316" y="659"/>
                  </a:lnTo>
                  <a:lnTo>
                    <a:pt x="316" y="658"/>
                  </a:lnTo>
                  <a:lnTo>
                    <a:pt x="318" y="658"/>
                  </a:lnTo>
                  <a:lnTo>
                    <a:pt x="318" y="656"/>
                  </a:lnTo>
                  <a:lnTo>
                    <a:pt x="320" y="654"/>
                  </a:lnTo>
                  <a:lnTo>
                    <a:pt x="320" y="653"/>
                  </a:lnTo>
                  <a:lnTo>
                    <a:pt x="321" y="653"/>
                  </a:lnTo>
                  <a:lnTo>
                    <a:pt x="321" y="651"/>
                  </a:lnTo>
                  <a:lnTo>
                    <a:pt x="323" y="651"/>
                  </a:lnTo>
                  <a:lnTo>
                    <a:pt x="323" y="649"/>
                  </a:lnTo>
                  <a:lnTo>
                    <a:pt x="323" y="648"/>
                  </a:lnTo>
                  <a:lnTo>
                    <a:pt x="325" y="648"/>
                  </a:lnTo>
                  <a:lnTo>
                    <a:pt x="325" y="646"/>
                  </a:lnTo>
                  <a:lnTo>
                    <a:pt x="326" y="646"/>
                  </a:lnTo>
                  <a:lnTo>
                    <a:pt x="326" y="644"/>
                  </a:lnTo>
                  <a:lnTo>
                    <a:pt x="328" y="643"/>
                  </a:lnTo>
                  <a:lnTo>
                    <a:pt x="328" y="641"/>
                  </a:lnTo>
                  <a:lnTo>
                    <a:pt x="330" y="641"/>
                  </a:lnTo>
                  <a:lnTo>
                    <a:pt x="330" y="639"/>
                  </a:lnTo>
                  <a:lnTo>
                    <a:pt x="331" y="638"/>
                  </a:lnTo>
                  <a:lnTo>
                    <a:pt x="331" y="636"/>
                  </a:lnTo>
                  <a:lnTo>
                    <a:pt x="333" y="636"/>
                  </a:lnTo>
                  <a:lnTo>
                    <a:pt x="333" y="634"/>
                  </a:lnTo>
                  <a:lnTo>
                    <a:pt x="335" y="633"/>
                  </a:lnTo>
                  <a:lnTo>
                    <a:pt x="335" y="631"/>
                  </a:lnTo>
                  <a:lnTo>
                    <a:pt x="336" y="631"/>
                  </a:lnTo>
                  <a:lnTo>
                    <a:pt x="336" y="629"/>
                  </a:lnTo>
                  <a:lnTo>
                    <a:pt x="338" y="627"/>
                  </a:lnTo>
                  <a:lnTo>
                    <a:pt x="338" y="626"/>
                  </a:lnTo>
                  <a:lnTo>
                    <a:pt x="340" y="626"/>
                  </a:lnTo>
                  <a:lnTo>
                    <a:pt x="340" y="624"/>
                  </a:lnTo>
                  <a:lnTo>
                    <a:pt x="341" y="622"/>
                  </a:lnTo>
                  <a:lnTo>
                    <a:pt x="341" y="621"/>
                  </a:lnTo>
                  <a:lnTo>
                    <a:pt x="343" y="621"/>
                  </a:lnTo>
                  <a:lnTo>
                    <a:pt x="343" y="619"/>
                  </a:lnTo>
                  <a:lnTo>
                    <a:pt x="345" y="619"/>
                  </a:lnTo>
                  <a:lnTo>
                    <a:pt x="345" y="617"/>
                  </a:lnTo>
                  <a:lnTo>
                    <a:pt x="345" y="616"/>
                  </a:lnTo>
                  <a:lnTo>
                    <a:pt x="346" y="616"/>
                  </a:lnTo>
                  <a:lnTo>
                    <a:pt x="346" y="614"/>
                  </a:lnTo>
                  <a:lnTo>
                    <a:pt x="348" y="614"/>
                  </a:lnTo>
                  <a:lnTo>
                    <a:pt x="348" y="612"/>
                  </a:lnTo>
                  <a:lnTo>
                    <a:pt x="350" y="611"/>
                  </a:lnTo>
                  <a:lnTo>
                    <a:pt x="350" y="609"/>
                  </a:lnTo>
                  <a:lnTo>
                    <a:pt x="351" y="609"/>
                  </a:lnTo>
                  <a:lnTo>
                    <a:pt x="351" y="607"/>
                  </a:lnTo>
                  <a:lnTo>
                    <a:pt x="353" y="606"/>
                  </a:lnTo>
                  <a:lnTo>
                    <a:pt x="353" y="604"/>
                  </a:lnTo>
                  <a:lnTo>
                    <a:pt x="355" y="604"/>
                  </a:lnTo>
                  <a:lnTo>
                    <a:pt x="355" y="602"/>
                  </a:lnTo>
                  <a:lnTo>
                    <a:pt x="357" y="601"/>
                  </a:lnTo>
                  <a:lnTo>
                    <a:pt x="357" y="599"/>
                  </a:lnTo>
                  <a:lnTo>
                    <a:pt x="358" y="599"/>
                  </a:lnTo>
                  <a:lnTo>
                    <a:pt x="358" y="597"/>
                  </a:lnTo>
                  <a:lnTo>
                    <a:pt x="360" y="596"/>
                  </a:lnTo>
                  <a:lnTo>
                    <a:pt x="360" y="594"/>
                  </a:lnTo>
                  <a:lnTo>
                    <a:pt x="362" y="594"/>
                  </a:lnTo>
                  <a:lnTo>
                    <a:pt x="362" y="592"/>
                  </a:lnTo>
                  <a:lnTo>
                    <a:pt x="363" y="592"/>
                  </a:lnTo>
                  <a:lnTo>
                    <a:pt x="363" y="590"/>
                  </a:lnTo>
                  <a:lnTo>
                    <a:pt x="363" y="589"/>
                  </a:lnTo>
                  <a:lnTo>
                    <a:pt x="365" y="589"/>
                  </a:lnTo>
                  <a:lnTo>
                    <a:pt x="365" y="587"/>
                  </a:lnTo>
                  <a:lnTo>
                    <a:pt x="367" y="585"/>
                  </a:lnTo>
                  <a:lnTo>
                    <a:pt x="367" y="584"/>
                  </a:lnTo>
                  <a:lnTo>
                    <a:pt x="368" y="584"/>
                  </a:lnTo>
                  <a:lnTo>
                    <a:pt x="368" y="582"/>
                  </a:lnTo>
                  <a:lnTo>
                    <a:pt x="370" y="580"/>
                  </a:lnTo>
                  <a:lnTo>
                    <a:pt x="370" y="579"/>
                  </a:lnTo>
                  <a:lnTo>
                    <a:pt x="372" y="579"/>
                  </a:lnTo>
                  <a:lnTo>
                    <a:pt x="372" y="577"/>
                  </a:lnTo>
                  <a:lnTo>
                    <a:pt x="373" y="575"/>
                  </a:lnTo>
                  <a:lnTo>
                    <a:pt x="373" y="574"/>
                  </a:lnTo>
                  <a:lnTo>
                    <a:pt x="375" y="574"/>
                  </a:lnTo>
                  <a:lnTo>
                    <a:pt x="375" y="572"/>
                  </a:lnTo>
                  <a:lnTo>
                    <a:pt x="377" y="570"/>
                  </a:lnTo>
                  <a:lnTo>
                    <a:pt x="377" y="569"/>
                  </a:lnTo>
                  <a:lnTo>
                    <a:pt x="378" y="569"/>
                  </a:lnTo>
                  <a:lnTo>
                    <a:pt x="378" y="567"/>
                  </a:lnTo>
                  <a:lnTo>
                    <a:pt x="380" y="565"/>
                  </a:lnTo>
                  <a:lnTo>
                    <a:pt x="380" y="564"/>
                  </a:lnTo>
                  <a:lnTo>
                    <a:pt x="382" y="564"/>
                  </a:lnTo>
                  <a:lnTo>
                    <a:pt x="382" y="562"/>
                  </a:lnTo>
                  <a:lnTo>
                    <a:pt x="383" y="560"/>
                  </a:lnTo>
                  <a:lnTo>
                    <a:pt x="383" y="558"/>
                  </a:lnTo>
                  <a:lnTo>
                    <a:pt x="385" y="558"/>
                  </a:lnTo>
                  <a:lnTo>
                    <a:pt x="385" y="557"/>
                  </a:lnTo>
                  <a:lnTo>
                    <a:pt x="387" y="555"/>
                  </a:lnTo>
                  <a:lnTo>
                    <a:pt x="387" y="553"/>
                  </a:lnTo>
                  <a:lnTo>
                    <a:pt x="388" y="553"/>
                  </a:lnTo>
                  <a:lnTo>
                    <a:pt x="388" y="552"/>
                  </a:lnTo>
                  <a:lnTo>
                    <a:pt x="388" y="550"/>
                  </a:lnTo>
                  <a:lnTo>
                    <a:pt x="390" y="550"/>
                  </a:lnTo>
                  <a:lnTo>
                    <a:pt x="390" y="548"/>
                  </a:lnTo>
                  <a:lnTo>
                    <a:pt x="392" y="548"/>
                  </a:lnTo>
                  <a:lnTo>
                    <a:pt x="392" y="547"/>
                  </a:lnTo>
                  <a:lnTo>
                    <a:pt x="392" y="545"/>
                  </a:lnTo>
                  <a:lnTo>
                    <a:pt x="394" y="545"/>
                  </a:lnTo>
                  <a:lnTo>
                    <a:pt x="394" y="543"/>
                  </a:lnTo>
                  <a:lnTo>
                    <a:pt x="395" y="543"/>
                  </a:lnTo>
                  <a:lnTo>
                    <a:pt x="395" y="542"/>
                  </a:lnTo>
                  <a:lnTo>
                    <a:pt x="395" y="540"/>
                  </a:lnTo>
                  <a:lnTo>
                    <a:pt x="397" y="540"/>
                  </a:lnTo>
                  <a:lnTo>
                    <a:pt x="397" y="538"/>
                  </a:lnTo>
                  <a:lnTo>
                    <a:pt x="399" y="538"/>
                  </a:lnTo>
                  <a:lnTo>
                    <a:pt x="399" y="537"/>
                  </a:lnTo>
                  <a:lnTo>
                    <a:pt x="399" y="535"/>
                  </a:lnTo>
                  <a:lnTo>
                    <a:pt x="400" y="535"/>
                  </a:lnTo>
                  <a:lnTo>
                    <a:pt x="400" y="533"/>
                  </a:lnTo>
                  <a:lnTo>
                    <a:pt x="402" y="533"/>
                  </a:lnTo>
                  <a:lnTo>
                    <a:pt x="402" y="532"/>
                  </a:lnTo>
                  <a:lnTo>
                    <a:pt x="404" y="530"/>
                  </a:lnTo>
                  <a:lnTo>
                    <a:pt x="404" y="528"/>
                  </a:lnTo>
                  <a:lnTo>
                    <a:pt x="405" y="528"/>
                  </a:lnTo>
                  <a:lnTo>
                    <a:pt x="405" y="527"/>
                  </a:lnTo>
                  <a:lnTo>
                    <a:pt x="407" y="525"/>
                  </a:lnTo>
                  <a:lnTo>
                    <a:pt x="407" y="523"/>
                  </a:lnTo>
                  <a:lnTo>
                    <a:pt x="409" y="523"/>
                  </a:lnTo>
                  <a:lnTo>
                    <a:pt x="409" y="521"/>
                  </a:lnTo>
                  <a:lnTo>
                    <a:pt x="409" y="520"/>
                  </a:lnTo>
                  <a:lnTo>
                    <a:pt x="410" y="520"/>
                  </a:lnTo>
                  <a:lnTo>
                    <a:pt x="410" y="518"/>
                  </a:lnTo>
                  <a:lnTo>
                    <a:pt x="412" y="518"/>
                  </a:lnTo>
                  <a:lnTo>
                    <a:pt x="412" y="516"/>
                  </a:lnTo>
                  <a:lnTo>
                    <a:pt x="412" y="515"/>
                  </a:lnTo>
                  <a:lnTo>
                    <a:pt x="414" y="515"/>
                  </a:lnTo>
                  <a:lnTo>
                    <a:pt x="414" y="513"/>
                  </a:lnTo>
                  <a:lnTo>
                    <a:pt x="415" y="513"/>
                  </a:lnTo>
                  <a:lnTo>
                    <a:pt x="415" y="511"/>
                  </a:lnTo>
                  <a:lnTo>
                    <a:pt x="415" y="510"/>
                  </a:lnTo>
                  <a:lnTo>
                    <a:pt x="417" y="510"/>
                  </a:lnTo>
                  <a:lnTo>
                    <a:pt x="417" y="508"/>
                  </a:lnTo>
                  <a:lnTo>
                    <a:pt x="419" y="508"/>
                  </a:lnTo>
                  <a:lnTo>
                    <a:pt x="419" y="506"/>
                  </a:lnTo>
                  <a:lnTo>
                    <a:pt x="419" y="505"/>
                  </a:lnTo>
                  <a:lnTo>
                    <a:pt x="420" y="505"/>
                  </a:lnTo>
                  <a:lnTo>
                    <a:pt x="420" y="503"/>
                  </a:lnTo>
                  <a:lnTo>
                    <a:pt x="422" y="503"/>
                  </a:lnTo>
                  <a:lnTo>
                    <a:pt x="422" y="501"/>
                  </a:lnTo>
                  <a:lnTo>
                    <a:pt x="424" y="500"/>
                  </a:lnTo>
                  <a:lnTo>
                    <a:pt x="424" y="498"/>
                  </a:lnTo>
                  <a:lnTo>
                    <a:pt x="425" y="498"/>
                  </a:lnTo>
                  <a:lnTo>
                    <a:pt x="425" y="496"/>
                  </a:lnTo>
                  <a:lnTo>
                    <a:pt x="427" y="495"/>
                  </a:lnTo>
                  <a:lnTo>
                    <a:pt x="427" y="493"/>
                  </a:lnTo>
                  <a:lnTo>
                    <a:pt x="429" y="493"/>
                  </a:lnTo>
                  <a:lnTo>
                    <a:pt x="429" y="491"/>
                  </a:lnTo>
                  <a:lnTo>
                    <a:pt x="431" y="489"/>
                  </a:lnTo>
                  <a:lnTo>
                    <a:pt x="431" y="488"/>
                  </a:lnTo>
                  <a:lnTo>
                    <a:pt x="432" y="488"/>
                  </a:lnTo>
                  <a:lnTo>
                    <a:pt x="432" y="486"/>
                  </a:lnTo>
                  <a:lnTo>
                    <a:pt x="432" y="484"/>
                  </a:lnTo>
                  <a:lnTo>
                    <a:pt x="434" y="484"/>
                  </a:lnTo>
                  <a:lnTo>
                    <a:pt x="434" y="483"/>
                  </a:lnTo>
                  <a:lnTo>
                    <a:pt x="436" y="483"/>
                  </a:lnTo>
                  <a:lnTo>
                    <a:pt x="436" y="481"/>
                  </a:lnTo>
                  <a:lnTo>
                    <a:pt x="436" y="479"/>
                  </a:lnTo>
                  <a:lnTo>
                    <a:pt x="437" y="479"/>
                  </a:lnTo>
                  <a:lnTo>
                    <a:pt x="437" y="478"/>
                  </a:lnTo>
                  <a:lnTo>
                    <a:pt x="439" y="478"/>
                  </a:lnTo>
                  <a:lnTo>
                    <a:pt x="439" y="476"/>
                  </a:lnTo>
                  <a:lnTo>
                    <a:pt x="439" y="474"/>
                  </a:lnTo>
                  <a:lnTo>
                    <a:pt x="441" y="474"/>
                  </a:lnTo>
                  <a:lnTo>
                    <a:pt x="441" y="473"/>
                  </a:lnTo>
                  <a:lnTo>
                    <a:pt x="442" y="473"/>
                  </a:lnTo>
                  <a:lnTo>
                    <a:pt x="442" y="471"/>
                  </a:lnTo>
                  <a:lnTo>
                    <a:pt x="442" y="469"/>
                  </a:lnTo>
                  <a:lnTo>
                    <a:pt x="444" y="469"/>
                  </a:lnTo>
                  <a:lnTo>
                    <a:pt x="444" y="468"/>
                  </a:lnTo>
                  <a:lnTo>
                    <a:pt x="446" y="468"/>
                  </a:lnTo>
                  <a:lnTo>
                    <a:pt x="446" y="466"/>
                  </a:lnTo>
                  <a:lnTo>
                    <a:pt x="447" y="464"/>
                  </a:lnTo>
                  <a:lnTo>
                    <a:pt x="447" y="463"/>
                  </a:lnTo>
                  <a:lnTo>
                    <a:pt x="449" y="463"/>
                  </a:lnTo>
                  <a:lnTo>
                    <a:pt x="449" y="461"/>
                  </a:lnTo>
                  <a:lnTo>
                    <a:pt x="449" y="459"/>
                  </a:lnTo>
                  <a:lnTo>
                    <a:pt x="451" y="459"/>
                  </a:lnTo>
                  <a:lnTo>
                    <a:pt x="451" y="458"/>
                  </a:lnTo>
                  <a:lnTo>
                    <a:pt x="451" y="456"/>
                  </a:lnTo>
                  <a:lnTo>
                    <a:pt x="449" y="456"/>
                  </a:lnTo>
                  <a:lnTo>
                    <a:pt x="449" y="454"/>
                  </a:lnTo>
                  <a:lnTo>
                    <a:pt x="447" y="452"/>
                  </a:lnTo>
                  <a:lnTo>
                    <a:pt x="446" y="451"/>
                  </a:lnTo>
                  <a:lnTo>
                    <a:pt x="446" y="449"/>
                  </a:lnTo>
                  <a:lnTo>
                    <a:pt x="446" y="447"/>
                  </a:lnTo>
                  <a:lnTo>
                    <a:pt x="444" y="447"/>
                  </a:lnTo>
                  <a:lnTo>
                    <a:pt x="444" y="446"/>
                  </a:lnTo>
                  <a:lnTo>
                    <a:pt x="442" y="446"/>
                  </a:lnTo>
                  <a:lnTo>
                    <a:pt x="442" y="444"/>
                  </a:lnTo>
                  <a:lnTo>
                    <a:pt x="442" y="442"/>
                  </a:lnTo>
                  <a:lnTo>
                    <a:pt x="442" y="441"/>
                  </a:lnTo>
                  <a:lnTo>
                    <a:pt x="441" y="441"/>
                  </a:lnTo>
                  <a:lnTo>
                    <a:pt x="441" y="439"/>
                  </a:lnTo>
                  <a:lnTo>
                    <a:pt x="441" y="437"/>
                  </a:lnTo>
                  <a:lnTo>
                    <a:pt x="439" y="437"/>
                  </a:lnTo>
                  <a:lnTo>
                    <a:pt x="439" y="436"/>
                  </a:lnTo>
                  <a:lnTo>
                    <a:pt x="437" y="434"/>
                  </a:lnTo>
                  <a:lnTo>
                    <a:pt x="437" y="432"/>
                  </a:lnTo>
                  <a:lnTo>
                    <a:pt x="436" y="432"/>
                  </a:lnTo>
                  <a:lnTo>
                    <a:pt x="436" y="431"/>
                  </a:lnTo>
                  <a:lnTo>
                    <a:pt x="436" y="429"/>
                  </a:lnTo>
                  <a:lnTo>
                    <a:pt x="434" y="429"/>
                  </a:lnTo>
                  <a:lnTo>
                    <a:pt x="434" y="427"/>
                  </a:lnTo>
                  <a:lnTo>
                    <a:pt x="434" y="426"/>
                  </a:lnTo>
                  <a:lnTo>
                    <a:pt x="432" y="426"/>
                  </a:lnTo>
                  <a:lnTo>
                    <a:pt x="432" y="424"/>
                  </a:lnTo>
                  <a:lnTo>
                    <a:pt x="432" y="422"/>
                  </a:lnTo>
                  <a:lnTo>
                    <a:pt x="431" y="422"/>
                  </a:lnTo>
                  <a:lnTo>
                    <a:pt x="431" y="420"/>
                  </a:lnTo>
                  <a:lnTo>
                    <a:pt x="431" y="419"/>
                  </a:lnTo>
                  <a:lnTo>
                    <a:pt x="429" y="419"/>
                  </a:lnTo>
                  <a:lnTo>
                    <a:pt x="429" y="417"/>
                  </a:lnTo>
                  <a:lnTo>
                    <a:pt x="429" y="415"/>
                  </a:lnTo>
                  <a:lnTo>
                    <a:pt x="427" y="415"/>
                  </a:lnTo>
                  <a:lnTo>
                    <a:pt x="427" y="414"/>
                  </a:lnTo>
                  <a:lnTo>
                    <a:pt x="427" y="412"/>
                  </a:lnTo>
                  <a:lnTo>
                    <a:pt x="425" y="410"/>
                  </a:lnTo>
                  <a:lnTo>
                    <a:pt x="425" y="409"/>
                  </a:lnTo>
                  <a:lnTo>
                    <a:pt x="424" y="407"/>
                  </a:lnTo>
                  <a:lnTo>
                    <a:pt x="424" y="405"/>
                  </a:lnTo>
                  <a:lnTo>
                    <a:pt x="422" y="404"/>
                  </a:lnTo>
                  <a:lnTo>
                    <a:pt x="422" y="402"/>
                  </a:lnTo>
                  <a:lnTo>
                    <a:pt x="422" y="400"/>
                  </a:lnTo>
                  <a:lnTo>
                    <a:pt x="420" y="400"/>
                  </a:lnTo>
                  <a:lnTo>
                    <a:pt x="420" y="399"/>
                  </a:lnTo>
                  <a:lnTo>
                    <a:pt x="420" y="397"/>
                  </a:lnTo>
                  <a:lnTo>
                    <a:pt x="419" y="397"/>
                  </a:lnTo>
                  <a:lnTo>
                    <a:pt x="419" y="395"/>
                  </a:lnTo>
                  <a:lnTo>
                    <a:pt x="419" y="394"/>
                  </a:lnTo>
                  <a:lnTo>
                    <a:pt x="417" y="394"/>
                  </a:lnTo>
                  <a:lnTo>
                    <a:pt x="417" y="392"/>
                  </a:lnTo>
                  <a:lnTo>
                    <a:pt x="417" y="390"/>
                  </a:lnTo>
                  <a:lnTo>
                    <a:pt x="415" y="390"/>
                  </a:lnTo>
                  <a:lnTo>
                    <a:pt x="415" y="389"/>
                  </a:lnTo>
                  <a:lnTo>
                    <a:pt x="415" y="387"/>
                  </a:lnTo>
                  <a:lnTo>
                    <a:pt x="414" y="387"/>
                  </a:lnTo>
                  <a:lnTo>
                    <a:pt x="414" y="385"/>
                  </a:lnTo>
                  <a:lnTo>
                    <a:pt x="414" y="383"/>
                  </a:lnTo>
                  <a:lnTo>
                    <a:pt x="412" y="383"/>
                  </a:lnTo>
                  <a:lnTo>
                    <a:pt x="412" y="382"/>
                  </a:lnTo>
                  <a:lnTo>
                    <a:pt x="412" y="380"/>
                  </a:lnTo>
                  <a:lnTo>
                    <a:pt x="410" y="380"/>
                  </a:lnTo>
                  <a:lnTo>
                    <a:pt x="410" y="378"/>
                  </a:lnTo>
                  <a:lnTo>
                    <a:pt x="410" y="377"/>
                  </a:lnTo>
                  <a:lnTo>
                    <a:pt x="409" y="377"/>
                  </a:lnTo>
                  <a:lnTo>
                    <a:pt x="409" y="375"/>
                  </a:lnTo>
                  <a:lnTo>
                    <a:pt x="409" y="373"/>
                  </a:lnTo>
                  <a:lnTo>
                    <a:pt x="407" y="373"/>
                  </a:lnTo>
                  <a:lnTo>
                    <a:pt x="407" y="372"/>
                  </a:lnTo>
                  <a:lnTo>
                    <a:pt x="407" y="370"/>
                  </a:lnTo>
                  <a:lnTo>
                    <a:pt x="405" y="370"/>
                  </a:lnTo>
                  <a:lnTo>
                    <a:pt x="405" y="368"/>
                  </a:lnTo>
                  <a:lnTo>
                    <a:pt x="405" y="367"/>
                  </a:lnTo>
                  <a:lnTo>
                    <a:pt x="404" y="367"/>
                  </a:lnTo>
                  <a:lnTo>
                    <a:pt x="404" y="365"/>
                  </a:lnTo>
                  <a:lnTo>
                    <a:pt x="404" y="363"/>
                  </a:lnTo>
                  <a:lnTo>
                    <a:pt x="402" y="363"/>
                  </a:lnTo>
                  <a:lnTo>
                    <a:pt x="402" y="362"/>
                  </a:lnTo>
                  <a:lnTo>
                    <a:pt x="402" y="360"/>
                  </a:lnTo>
                  <a:lnTo>
                    <a:pt x="400" y="360"/>
                  </a:lnTo>
                  <a:lnTo>
                    <a:pt x="400" y="358"/>
                  </a:lnTo>
                  <a:lnTo>
                    <a:pt x="400" y="357"/>
                  </a:lnTo>
                  <a:lnTo>
                    <a:pt x="399" y="357"/>
                  </a:lnTo>
                  <a:lnTo>
                    <a:pt x="399" y="355"/>
                  </a:lnTo>
                  <a:lnTo>
                    <a:pt x="399" y="353"/>
                  </a:lnTo>
                  <a:lnTo>
                    <a:pt x="397" y="353"/>
                  </a:lnTo>
                  <a:lnTo>
                    <a:pt x="397" y="351"/>
                  </a:lnTo>
                  <a:lnTo>
                    <a:pt x="397" y="350"/>
                  </a:lnTo>
                  <a:lnTo>
                    <a:pt x="395" y="350"/>
                  </a:lnTo>
                  <a:lnTo>
                    <a:pt x="395" y="348"/>
                  </a:lnTo>
                  <a:lnTo>
                    <a:pt x="395" y="346"/>
                  </a:lnTo>
                  <a:lnTo>
                    <a:pt x="394" y="346"/>
                  </a:lnTo>
                  <a:lnTo>
                    <a:pt x="394" y="345"/>
                  </a:lnTo>
                  <a:lnTo>
                    <a:pt x="394" y="343"/>
                  </a:lnTo>
                  <a:lnTo>
                    <a:pt x="392" y="343"/>
                  </a:lnTo>
                  <a:lnTo>
                    <a:pt x="392" y="341"/>
                  </a:lnTo>
                  <a:lnTo>
                    <a:pt x="392" y="340"/>
                  </a:lnTo>
                  <a:lnTo>
                    <a:pt x="390" y="340"/>
                  </a:lnTo>
                  <a:lnTo>
                    <a:pt x="390" y="338"/>
                  </a:lnTo>
                  <a:lnTo>
                    <a:pt x="390" y="336"/>
                  </a:lnTo>
                  <a:lnTo>
                    <a:pt x="388" y="336"/>
                  </a:lnTo>
                  <a:lnTo>
                    <a:pt x="388" y="335"/>
                  </a:lnTo>
                  <a:lnTo>
                    <a:pt x="388" y="333"/>
                  </a:lnTo>
                  <a:lnTo>
                    <a:pt x="387" y="333"/>
                  </a:lnTo>
                  <a:lnTo>
                    <a:pt x="387" y="331"/>
                  </a:lnTo>
                  <a:lnTo>
                    <a:pt x="387" y="330"/>
                  </a:lnTo>
                  <a:lnTo>
                    <a:pt x="385" y="330"/>
                  </a:lnTo>
                  <a:lnTo>
                    <a:pt x="385" y="328"/>
                  </a:lnTo>
                  <a:lnTo>
                    <a:pt x="385" y="326"/>
                  </a:lnTo>
                  <a:lnTo>
                    <a:pt x="383" y="326"/>
                  </a:lnTo>
                  <a:lnTo>
                    <a:pt x="383" y="325"/>
                  </a:lnTo>
                  <a:lnTo>
                    <a:pt x="383" y="323"/>
                  </a:lnTo>
                  <a:lnTo>
                    <a:pt x="382" y="323"/>
                  </a:lnTo>
                  <a:lnTo>
                    <a:pt x="382" y="321"/>
                  </a:lnTo>
                  <a:lnTo>
                    <a:pt x="382" y="320"/>
                  </a:lnTo>
                  <a:lnTo>
                    <a:pt x="380" y="320"/>
                  </a:lnTo>
                  <a:lnTo>
                    <a:pt x="380" y="318"/>
                  </a:lnTo>
                  <a:lnTo>
                    <a:pt x="380" y="316"/>
                  </a:lnTo>
                  <a:lnTo>
                    <a:pt x="378" y="316"/>
                  </a:lnTo>
                  <a:lnTo>
                    <a:pt x="378" y="314"/>
                  </a:lnTo>
                  <a:lnTo>
                    <a:pt x="378" y="313"/>
                  </a:lnTo>
                  <a:lnTo>
                    <a:pt x="377" y="313"/>
                  </a:lnTo>
                  <a:lnTo>
                    <a:pt x="377" y="311"/>
                  </a:lnTo>
                  <a:lnTo>
                    <a:pt x="377" y="309"/>
                  </a:lnTo>
                  <a:lnTo>
                    <a:pt x="375" y="309"/>
                  </a:lnTo>
                  <a:lnTo>
                    <a:pt x="375" y="308"/>
                  </a:lnTo>
                  <a:lnTo>
                    <a:pt x="375" y="306"/>
                  </a:lnTo>
                  <a:lnTo>
                    <a:pt x="373" y="306"/>
                  </a:lnTo>
                  <a:lnTo>
                    <a:pt x="373" y="304"/>
                  </a:lnTo>
                  <a:lnTo>
                    <a:pt x="373" y="303"/>
                  </a:lnTo>
                  <a:lnTo>
                    <a:pt x="372" y="303"/>
                  </a:lnTo>
                  <a:lnTo>
                    <a:pt x="372" y="301"/>
                  </a:lnTo>
                  <a:lnTo>
                    <a:pt x="372" y="299"/>
                  </a:lnTo>
                  <a:lnTo>
                    <a:pt x="370" y="299"/>
                  </a:lnTo>
                  <a:lnTo>
                    <a:pt x="370" y="298"/>
                  </a:lnTo>
                  <a:lnTo>
                    <a:pt x="370" y="296"/>
                  </a:lnTo>
                  <a:lnTo>
                    <a:pt x="368" y="296"/>
                  </a:lnTo>
                  <a:lnTo>
                    <a:pt x="368" y="294"/>
                  </a:lnTo>
                  <a:lnTo>
                    <a:pt x="368" y="293"/>
                  </a:lnTo>
                  <a:lnTo>
                    <a:pt x="367" y="293"/>
                  </a:lnTo>
                  <a:lnTo>
                    <a:pt x="367" y="291"/>
                  </a:lnTo>
                  <a:lnTo>
                    <a:pt x="367" y="289"/>
                  </a:lnTo>
                  <a:lnTo>
                    <a:pt x="365" y="289"/>
                  </a:lnTo>
                  <a:lnTo>
                    <a:pt x="365" y="288"/>
                  </a:lnTo>
                  <a:lnTo>
                    <a:pt x="365" y="286"/>
                  </a:lnTo>
                  <a:lnTo>
                    <a:pt x="363" y="286"/>
                  </a:lnTo>
                  <a:lnTo>
                    <a:pt x="363" y="284"/>
                  </a:lnTo>
                  <a:lnTo>
                    <a:pt x="363" y="282"/>
                  </a:lnTo>
                  <a:lnTo>
                    <a:pt x="362" y="282"/>
                  </a:lnTo>
                  <a:lnTo>
                    <a:pt x="362" y="281"/>
                  </a:lnTo>
                  <a:lnTo>
                    <a:pt x="362" y="279"/>
                  </a:lnTo>
                  <a:lnTo>
                    <a:pt x="360" y="279"/>
                  </a:lnTo>
                  <a:lnTo>
                    <a:pt x="360" y="277"/>
                  </a:lnTo>
                  <a:lnTo>
                    <a:pt x="360" y="276"/>
                  </a:lnTo>
                  <a:lnTo>
                    <a:pt x="358" y="276"/>
                  </a:lnTo>
                  <a:lnTo>
                    <a:pt x="358" y="274"/>
                  </a:lnTo>
                  <a:lnTo>
                    <a:pt x="358" y="272"/>
                  </a:lnTo>
                  <a:lnTo>
                    <a:pt x="357" y="272"/>
                  </a:lnTo>
                  <a:lnTo>
                    <a:pt x="357" y="271"/>
                  </a:lnTo>
                  <a:lnTo>
                    <a:pt x="357" y="269"/>
                  </a:lnTo>
                  <a:lnTo>
                    <a:pt x="355" y="269"/>
                  </a:lnTo>
                  <a:lnTo>
                    <a:pt x="355" y="267"/>
                  </a:lnTo>
                  <a:lnTo>
                    <a:pt x="355" y="266"/>
                  </a:lnTo>
                  <a:lnTo>
                    <a:pt x="353" y="266"/>
                  </a:lnTo>
                  <a:lnTo>
                    <a:pt x="353" y="264"/>
                  </a:lnTo>
                  <a:lnTo>
                    <a:pt x="353" y="262"/>
                  </a:lnTo>
                  <a:lnTo>
                    <a:pt x="351" y="262"/>
                  </a:lnTo>
                  <a:lnTo>
                    <a:pt x="351" y="261"/>
                  </a:lnTo>
                  <a:lnTo>
                    <a:pt x="351" y="259"/>
                  </a:lnTo>
                  <a:lnTo>
                    <a:pt x="350" y="259"/>
                  </a:lnTo>
                  <a:lnTo>
                    <a:pt x="350" y="257"/>
                  </a:lnTo>
                  <a:lnTo>
                    <a:pt x="350" y="256"/>
                  </a:lnTo>
                  <a:lnTo>
                    <a:pt x="348" y="254"/>
                  </a:lnTo>
                  <a:lnTo>
                    <a:pt x="348" y="252"/>
                  </a:lnTo>
                  <a:lnTo>
                    <a:pt x="346" y="251"/>
                  </a:lnTo>
                  <a:lnTo>
                    <a:pt x="346" y="249"/>
                  </a:lnTo>
                  <a:lnTo>
                    <a:pt x="345" y="249"/>
                  </a:lnTo>
                  <a:lnTo>
                    <a:pt x="345" y="247"/>
                  </a:lnTo>
                  <a:lnTo>
                    <a:pt x="345" y="245"/>
                  </a:lnTo>
                  <a:lnTo>
                    <a:pt x="343" y="245"/>
                  </a:lnTo>
                  <a:lnTo>
                    <a:pt x="343" y="244"/>
                  </a:lnTo>
                  <a:lnTo>
                    <a:pt x="343" y="242"/>
                  </a:lnTo>
                  <a:lnTo>
                    <a:pt x="341" y="240"/>
                  </a:lnTo>
                  <a:lnTo>
                    <a:pt x="341" y="239"/>
                  </a:lnTo>
                  <a:lnTo>
                    <a:pt x="340" y="239"/>
                  </a:lnTo>
                  <a:lnTo>
                    <a:pt x="340" y="237"/>
                  </a:lnTo>
                  <a:lnTo>
                    <a:pt x="340" y="235"/>
                  </a:lnTo>
                  <a:lnTo>
                    <a:pt x="338" y="234"/>
                  </a:lnTo>
                  <a:lnTo>
                    <a:pt x="338" y="232"/>
                  </a:lnTo>
                  <a:lnTo>
                    <a:pt x="336" y="232"/>
                  </a:lnTo>
                  <a:lnTo>
                    <a:pt x="336" y="230"/>
                  </a:lnTo>
                  <a:lnTo>
                    <a:pt x="336" y="229"/>
                  </a:lnTo>
                  <a:lnTo>
                    <a:pt x="335" y="229"/>
                  </a:lnTo>
                  <a:lnTo>
                    <a:pt x="335" y="227"/>
                  </a:lnTo>
                  <a:lnTo>
                    <a:pt x="335" y="225"/>
                  </a:lnTo>
                  <a:lnTo>
                    <a:pt x="333" y="225"/>
                  </a:lnTo>
                  <a:lnTo>
                    <a:pt x="333" y="224"/>
                  </a:lnTo>
                  <a:lnTo>
                    <a:pt x="333" y="222"/>
                  </a:lnTo>
                  <a:lnTo>
                    <a:pt x="331" y="222"/>
                  </a:lnTo>
                  <a:lnTo>
                    <a:pt x="331" y="220"/>
                  </a:lnTo>
                  <a:lnTo>
                    <a:pt x="331" y="219"/>
                  </a:lnTo>
                  <a:lnTo>
                    <a:pt x="330" y="219"/>
                  </a:lnTo>
                  <a:lnTo>
                    <a:pt x="330" y="217"/>
                  </a:lnTo>
                  <a:lnTo>
                    <a:pt x="330" y="215"/>
                  </a:lnTo>
                  <a:lnTo>
                    <a:pt x="328" y="215"/>
                  </a:lnTo>
                  <a:lnTo>
                    <a:pt x="328" y="213"/>
                  </a:lnTo>
                  <a:lnTo>
                    <a:pt x="328" y="212"/>
                  </a:lnTo>
                  <a:lnTo>
                    <a:pt x="326" y="212"/>
                  </a:lnTo>
                  <a:lnTo>
                    <a:pt x="326" y="210"/>
                  </a:lnTo>
                  <a:lnTo>
                    <a:pt x="326" y="208"/>
                  </a:lnTo>
                  <a:lnTo>
                    <a:pt x="325" y="208"/>
                  </a:lnTo>
                  <a:lnTo>
                    <a:pt x="325" y="207"/>
                  </a:lnTo>
                  <a:lnTo>
                    <a:pt x="325" y="205"/>
                  </a:lnTo>
                  <a:lnTo>
                    <a:pt x="323" y="205"/>
                  </a:lnTo>
                  <a:lnTo>
                    <a:pt x="323" y="203"/>
                  </a:lnTo>
                  <a:lnTo>
                    <a:pt x="323" y="202"/>
                  </a:lnTo>
                  <a:lnTo>
                    <a:pt x="321" y="202"/>
                  </a:lnTo>
                  <a:lnTo>
                    <a:pt x="321" y="200"/>
                  </a:lnTo>
                  <a:lnTo>
                    <a:pt x="321" y="198"/>
                  </a:lnTo>
                  <a:lnTo>
                    <a:pt x="320" y="198"/>
                  </a:lnTo>
                  <a:lnTo>
                    <a:pt x="320" y="197"/>
                  </a:lnTo>
                  <a:lnTo>
                    <a:pt x="320" y="195"/>
                  </a:lnTo>
                  <a:lnTo>
                    <a:pt x="318" y="195"/>
                  </a:lnTo>
                  <a:lnTo>
                    <a:pt x="318" y="193"/>
                  </a:lnTo>
                  <a:lnTo>
                    <a:pt x="318" y="192"/>
                  </a:lnTo>
                  <a:lnTo>
                    <a:pt x="316" y="190"/>
                  </a:lnTo>
                  <a:lnTo>
                    <a:pt x="316" y="188"/>
                  </a:lnTo>
                  <a:lnTo>
                    <a:pt x="316" y="187"/>
                  </a:lnTo>
                  <a:lnTo>
                    <a:pt x="316" y="185"/>
                  </a:lnTo>
                  <a:lnTo>
                    <a:pt x="314" y="185"/>
                  </a:lnTo>
                  <a:lnTo>
                    <a:pt x="313" y="185"/>
                  </a:lnTo>
                  <a:lnTo>
                    <a:pt x="311" y="185"/>
                  </a:lnTo>
                  <a:lnTo>
                    <a:pt x="311" y="183"/>
                  </a:lnTo>
                  <a:lnTo>
                    <a:pt x="309" y="183"/>
                  </a:lnTo>
                  <a:lnTo>
                    <a:pt x="309" y="182"/>
                  </a:lnTo>
                  <a:lnTo>
                    <a:pt x="308" y="180"/>
                  </a:lnTo>
                  <a:lnTo>
                    <a:pt x="308" y="178"/>
                  </a:lnTo>
                  <a:lnTo>
                    <a:pt x="306" y="178"/>
                  </a:lnTo>
                  <a:lnTo>
                    <a:pt x="306" y="176"/>
                  </a:lnTo>
                  <a:lnTo>
                    <a:pt x="304" y="176"/>
                  </a:lnTo>
                  <a:lnTo>
                    <a:pt x="304" y="175"/>
                  </a:lnTo>
                  <a:lnTo>
                    <a:pt x="304" y="173"/>
                  </a:lnTo>
                  <a:lnTo>
                    <a:pt x="303" y="173"/>
                  </a:lnTo>
                  <a:lnTo>
                    <a:pt x="303" y="171"/>
                  </a:lnTo>
                  <a:lnTo>
                    <a:pt x="303" y="170"/>
                  </a:lnTo>
                  <a:lnTo>
                    <a:pt x="303" y="168"/>
                  </a:lnTo>
                  <a:lnTo>
                    <a:pt x="304" y="168"/>
                  </a:lnTo>
                  <a:lnTo>
                    <a:pt x="304" y="166"/>
                  </a:lnTo>
                  <a:lnTo>
                    <a:pt x="304" y="165"/>
                  </a:lnTo>
                  <a:lnTo>
                    <a:pt x="304" y="163"/>
                  </a:lnTo>
                  <a:lnTo>
                    <a:pt x="303" y="163"/>
                  </a:lnTo>
                  <a:lnTo>
                    <a:pt x="303" y="161"/>
                  </a:lnTo>
                  <a:lnTo>
                    <a:pt x="304" y="160"/>
                  </a:lnTo>
                  <a:lnTo>
                    <a:pt x="303" y="158"/>
                  </a:lnTo>
                  <a:lnTo>
                    <a:pt x="301" y="158"/>
                  </a:lnTo>
                  <a:lnTo>
                    <a:pt x="301" y="156"/>
                  </a:lnTo>
                  <a:lnTo>
                    <a:pt x="299" y="156"/>
                  </a:lnTo>
                  <a:lnTo>
                    <a:pt x="298" y="156"/>
                  </a:lnTo>
                  <a:lnTo>
                    <a:pt x="296" y="156"/>
                  </a:lnTo>
                  <a:lnTo>
                    <a:pt x="294" y="156"/>
                  </a:lnTo>
                  <a:lnTo>
                    <a:pt x="293" y="156"/>
                  </a:lnTo>
                  <a:lnTo>
                    <a:pt x="291" y="156"/>
                  </a:lnTo>
                  <a:lnTo>
                    <a:pt x="291" y="155"/>
                  </a:lnTo>
                  <a:lnTo>
                    <a:pt x="289" y="155"/>
                  </a:lnTo>
                  <a:lnTo>
                    <a:pt x="288" y="155"/>
                  </a:lnTo>
                  <a:lnTo>
                    <a:pt x="286" y="155"/>
                  </a:lnTo>
                  <a:lnTo>
                    <a:pt x="284" y="155"/>
                  </a:lnTo>
                  <a:lnTo>
                    <a:pt x="282" y="155"/>
                  </a:lnTo>
                  <a:lnTo>
                    <a:pt x="281" y="155"/>
                  </a:lnTo>
                  <a:lnTo>
                    <a:pt x="281" y="153"/>
                  </a:lnTo>
                  <a:lnTo>
                    <a:pt x="279" y="153"/>
                  </a:lnTo>
                  <a:lnTo>
                    <a:pt x="279" y="151"/>
                  </a:lnTo>
                  <a:lnTo>
                    <a:pt x="277" y="151"/>
                  </a:lnTo>
                  <a:lnTo>
                    <a:pt x="277" y="150"/>
                  </a:lnTo>
                  <a:lnTo>
                    <a:pt x="276" y="150"/>
                  </a:lnTo>
                  <a:lnTo>
                    <a:pt x="276" y="148"/>
                  </a:lnTo>
                  <a:lnTo>
                    <a:pt x="274" y="148"/>
                  </a:lnTo>
                  <a:lnTo>
                    <a:pt x="274" y="146"/>
                  </a:lnTo>
                  <a:lnTo>
                    <a:pt x="272" y="146"/>
                  </a:lnTo>
                  <a:lnTo>
                    <a:pt x="272" y="145"/>
                  </a:lnTo>
                  <a:lnTo>
                    <a:pt x="271" y="143"/>
                  </a:lnTo>
                  <a:lnTo>
                    <a:pt x="271" y="141"/>
                  </a:lnTo>
                  <a:lnTo>
                    <a:pt x="269" y="141"/>
                  </a:lnTo>
                  <a:lnTo>
                    <a:pt x="269" y="139"/>
                  </a:lnTo>
                  <a:lnTo>
                    <a:pt x="267" y="139"/>
                  </a:lnTo>
                  <a:lnTo>
                    <a:pt x="267" y="138"/>
                  </a:lnTo>
                  <a:lnTo>
                    <a:pt x="266" y="138"/>
                  </a:lnTo>
                  <a:lnTo>
                    <a:pt x="266" y="136"/>
                  </a:lnTo>
                  <a:lnTo>
                    <a:pt x="264" y="136"/>
                  </a:lnTo>
                  <a:lnTo>
                    <a:pt x="264" y="134"/>
                  </a:lnTo>
                  <a:lnTo>
                    <a:pt x="262" y="133"/>
                  </a:lnTo>
                  <a:lnTo>
                    <a:pt x="262" y="131"/>
                  </a:lnTo>
                  <a:lnTo>
                    <a:pt x="262" y="129"/>
                  </a:lnTo>
                  <a:lnTo>
                    <a:pt x="262" y="128"/>
                  </a:lnTo>
                  <a:lnTo>
                    <a:pt x="264" y="126"/>
                  </a:lnTo>
                  <a:lnTo>
                    <a:pt x="264" y="124"/>
                  </a:lnTo>
                  <a:lnTo>
                    <a:pt x="264" y="123"/>
                  </a:lnTo>
                  <a:lnTo>
                    <a:pt x="266" y="121"/>
                  </a:lnTo>
                  <a:lnTo>
                    <a:pt x="266" y="119"/>
                  </a:lnTo>
                  <a:lnTo>
                    <a:pt x="266" y="118"/>
                  </a:lnTo>
                  <a:lnTo>
                    <a:pt x="266" y="116"/>
                  </a:lnTo>
                  <a:lnTo>
                    <a:pt x="266" y="114"/>
                  </a:lnTo>
                  <a:lnTo>
                    <a:pt x="266" y="113"/>
                  </a:lnTo>
                  <a:lnTo>
                    <a:pt x="266" y="111"/>
                  </a:lnTo>
                  <a:lnTo>
                    <a:pt x="264" y="111"/>
                  </a:lnTo>
                  <a:lnTo>
                    <a:pt x="264" y="109"/>
                  </a:lnTo>
                  <a:lnTo>
                    <a:pt x="264" y="107"/>
                  </a:lnTo>
                  <a:lnTo>
                    <a:pt x="262" y="107"/>
                  </a:lnTo>
                  <a:lnTo>
                    <a:pt x="262" y="106"/>
                  </a:lnTo>
                  <a:lnTo>
                    <a:pt x="261" y="104"/>
                  </a:lnTo>
                  <a:lnTo>
                    <a:pt x="261" y="102"/>
                  </a:lnTo>
                  <a:lnTo>
                    <a:pt x="259" y="101"/>
                  </a:lnTo>
                  <a:lnTo>
                    <a:pt x="259" y="99"/>
                  </a:lnTo>
                  <a:lnTo>
                    <a:pt x="259" y="97"/>
                  </a:lnTo>
                  <a:lnTo>
                    <a:pt x="259" y="96"/>
                  </a:lnTo>
                  <a:lnTo>
                    <a:pt x="259" y="94"/>
                  </a:lnTo>
                  <a:lnTo>
                    <a:pt x="259" y="92"/>
                  </a:lnTo>
                  <a:lnTo>
                    <a:pt x="259" y="91"/>
                  </a:lnTo>
                  <a:lnTo>
                    <a:pt x="259" y="89"/>
                  </a:lnTo>
                  <a:lnTo>
                    <a:pt x="259" y="87"/>
                  </a:lnTo>
                  <a:lnTo>
                    <a:pt x="259" y="86"/>
                  </a:lnTo>
                  <a:lnTo>
                    <a:pt x="257" y="86"/>
                  </a:lnTo>
                  <a:lnTo>
                    <a:pt x="257" y="84"/>
                  </a:lnTo>
                  <a:lnTo>
                    <a:pt x="257" y="82"/>
                  </a:lnTo>
                  <a:lnTo>
                    <a:pt x="256" y="81"/>
                  </a:lnTo>
                  <a:lnTo>
                    <a:pt x="256" y="79"/>
                  </a:lnTo>
                  <a:lnTo>
                    <a:pt x="256" y="77"/>
                  </a:lnTo>
                  <a:lnTo>
                    <a:pt x="256" y="76"/>
                  </a:lnTo>
                  <a:lnTo>
                    <a:pt x="256" y="74"/>
                  </a:lnTo>
                  <a:lnTo>
                    <a:pt x="256" y="72"/>
                  </a:lnTo>
                  <a:lnTo>
                    <a:pt x="256" y="70"/>
                  </a:lnTo>
                  <a:lnTo>
                    <a:pt x="257" y="70"/>
                  </a:lnTo>
                  <a:lnTo>
                    <a:pt x="257" y="69"/>
                  </a:lnTo>
                  <a:lnTo>
                    <a:pt x="259" y="69"/>
                  </a:lnTo>
                  <a:lnTo>
                    <a:pt x="259" y="67"/>
                  </a:lnTo>
                  <a:lnTo>
                    <a:pt x="261" y="67"/>
                  </a:lnTo>
                  <a:lnTo>
                    <a:pt x="261" y="65"/>
                  </a:lnTo>
                  <a:lnTo>
                    <a:pt x="262" y="65"/>
                  </a:lnTo>
                  <a:lnTo>
                    <a:pt x="262" y="64"/>
                  </a:lnTo>
                  <a:lnTo>
                    <a:pt x="262" y="62"/>
                  </a:lnTo>
                  <a:lnTo>
                    <a:pt x="262" y="60"/>
                  </a:lnTo>
                  <a:lnTo>
                    <a:pt x="262" y="59"/>
                  </a:lnTo>
                  <a:lnTo>
                    <a:pt x="262" y="57"/>
                  </a:lnTo>
                  <a:lnTo>
                    <a:pt x="264" y="57"/>
                  </a:lnTo>
                  <a:lnTo>
                    <a:pt x="264" y="55"/>
                  </a:lnTo>
                  <a:lnTo>
                    <a:pt x="264" y="54"/>
                  </a:lnTo>
                  <a:lnTo>
                    <a:pt x="266" y="54"/>
                  </a:lnTo>
                  <a:lnTo>
                    <a:pt x="266" y="52"/>
                  </a:lnTo>
                  <a:lnTo>
                    <a:pt x="267" y="52"/>
                  </a:lnTo>
                  <a:lnTo>
                    <a:pt x="267" y="50"/>
                  </a:lnTo>
                  <a:lnTo>
                    <a:pt x="269" y="49"/>
                  </a:lnTo>
                  <a:lnTo>
                    <a:pt x="269" y="47"/>
                  </a:lnTo>
                  <a:lnTo>
                    <a:pt x="269" y="45"/>
                  </a:lnTo>
                  <a:lnTo>
                    <a:pt x="269" y="44"/>
                  </a:lnTo>
                  <a:lnTo>
                    <a:pt x="271" y="42"/>
                  </a:lnTo>
                  <a:lnTo>
                    <a:pt x="271" y="40"/>
                  </a:lnTo>
                  <a:lnTo>
                    <a:pt x="272" y="40"/>
                  </a:lnTo>
                  <a:lnTo>
                    <a:pt x="272" y="38"/>
                  </a:lnTo>
                  <a:lnTo>
                    <a:pt x="274" y="38"/>
                  </a:lnTo>
                  <a:lnTo>
                    <a:pt x="274" y="37"/>
                  </a:lnTo>
                  <a:lnTo>
                    <a:pt x="276" y="37"/>
                  </a:lnTo>
                  <a:lnTo>
                    <a:pt x="276" y="35"/>
                  </a:lnTo>
                  <a:lnTo>
                    <a:pt x="277" y="35"/>
                  </a:lnTo>
                  <a:lnTo>
                    <a:pt x="277" y="33"/>
                  </a:lnTo>
                  <a:lnTo>
                    <a:pt x="277" y="32"/>
                  </a:lnTo>
                  <a:lnTo>
                    <a:pt x="279" y="32"/>
                  </a:lnTo>
                  <a:lnTo>
                    <a:pt x="279" y="30"/>
                  </a:lnTo>
                  <a:lnTo>
                    <a:pt x="281" y="30"/>
                  </a:lnTo>
                  <a:lnTo>
                    <a:pt x="281" y="28"/>
                  </a:lnTo>
                  <a:lnTo>
                    <a:pt x="282" y="27"/>
                  </a:lnTo>
                  <a:lnTo>
                    <a:pt x="282" y="25"/>
                  </a:lnTo>
                  <a:lnTo>
                    <a:pt x="282" y="23"/>
                  </a:lnTo>
                  <a:lnTo>
                    <a:pt x="282" y="22"/>
                  </a:lnTo>
                  <a:lnTo>
                    <a:pt x="282" y="20"/>
                  </a:lnTo>
                  <a:lnTo>
                    <a:pt x="282" y="18"/>
                  </a:lnTo>
                  <a:lnTo>
                    <a:pt x="282" y="17"/>
                  </a:lnTo>
                  <a:lnTo>
                    <a:pt x="284" y="17"/>
                  </a:lnTo>
                  <a:lnTo>
                    <a:pt x="284" y="15"/>
                  </a:lnTo>
                  <a:lnTo>
                    <a:pt x="284" y="13"/>
                  </a:lnTo>
                  <a:lnTo>
                    <a:pt x="284" y="12"/>
                  </a:lnTo>
                  <a:lnTo>
                    <a:pt x="284" y="10"/>
                  </a:lnTo>
                  <a:lnTo>
                    <a:pt x="284" y="8"/>
                  </a:lnTo>
                  <a:lnTo>
                    <a:pt x="284" y="7"/>
                  </a:lnTo>
                  <a:lnTo>
                    <a:pt x="286" y="7"/>
                  </a:lnTo>
                  <a:lnTo>
                    <a:pt x="286" y="5"/>
                  </a:lnTo>
                  <a:lnTo>
                    <a:pt x="286" y="3"/>
                  </a:lnTo>
                  <a:lnTo>
                    <a:pt x="286" y="1"/>
                  </a:lnTo>
                  <a:lnTo>
                    <a:pt x="286" y="0"/>
                  </a:lnTo>
                  <a:lnTo>
                    <a:pt x="288" y="0"/>
                  </a:lnTo>
                  <a:lnTo>
                    <a:pt x="289" y="0"/>
                  </a:lnTo>
                  <a:lnTo>
                    <a:pt x="291" y="0"/>
                  </a:lnTo>
                  <a:lnTo>
                    <a:pt x="293" y="0"/>
                  </a:lnTo>
                  <a:lnTo>
                    <a:pt x="294" y="0"/>
                  </a:lnTo>
                  <a:lnTo>
                    <a:pt x="296" y="0"/>
                  </a:lnTo>
                  <a:lnTo>
                    <a:pt x="296" y="1"/>
                  </a:lnTo>
                  <a:lnTo>
                    <a:pt x="298" y="1"/>
                  </a:lnTo>
                  <a:lnTo>
                    <a:pt x="299" y="1"/>
                  </a:lnTo>
                  <a:lnTo>
                    <a:pt x="301" y="1"/>
                  </a:lnTo>
                  <a:lnTo>
                    <a:pt x="303" y="1"/>
                  </a:lnTo>
                  <a:lnTo>
                    <a:pt x="303" y="3"/>
                  </a:lnTo>
                  <a:lnTo>
                    <a:pt x="304" y="3"/>
                  </a:lnTo>
                  <a:lnTo>
                    <a:pt x="306" y="3"/>
                  </a:lnTo>
                  <a:lnTo>
                    <a:pt x="308" y="5"/>
                  </a:lnTo>
                  <a:lnTo>
                    <a:pt x="309" y="5"/>
                  </a:lnTo>
                  <a:lnTo>
                    <a:pt x="311" y="5"/>
                  </a:lnTo>
                  <a:lnTo>
                    <a:pt x="311" y="7"/>
                  </a:lnTo>
                  <a:lnTo>
                    <a:pt x="313" y="7"/>
                  </a:lnTo>
                  <a:lnTo>
                    <a:pt x="314" y="7"/>
                  </a:lnTo>
                  <a:lnTo>
                    <a:pt x="316" y="7"/>
                  </a:lnTo>
                  <a:lnTo>
                    <a:pt x="316" y="8"/>
                  </a:lnTo>
                  <a:lnTo>
                    <a:pt x="318" y="8"/>
                  </a:lnTo>
                  <a:lnTo>
                    <a:pt x="320" y="8"/>
                  </a:lnTo>
                  <a:lnTo>
                    <a:pt x="321" y="8"/>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01" name="Freeform 133">
              <a:extLst>
                <a:ext uri="{FF2B5EF4-FFF2-40B4-BE49-F238E27FC236}">
                  <a16:creationId xmlns:a16="http://schemas.microsoft.com/office/drawing/2014/main" id="{8777B343-0BCF-5F2E-E81E-EED93A2269EE}"/>
                </a:ext>
              </a:extLst>
            </p:cNvPr>
            <p:cNvSpPr>
              <a:spLocks/>
            </p:cNvSpPr>
            <p:nvPr/>
          </p:nvSpPr>
          <p:spPr bwMode="auto">
            <a:xfrm>
              <a:off x="3998" y="2055"/>
              <a:ext cx="670" cy="1434"/>
            </a:xfrm>
            <a:custGeom>
              <a:avLst/>
              <a:gdLst>
                <a:gd name="T0" fmla="*/ 27 w 670"/>
                <a:gd name="T1" fmla="*/ 2 h 1434"/>
                <a:gd name="T2" fmla="*/ 56 w 670"/>
                <a:gd name="T3" fmla="*/ 4 h 1434"/>
                <a:gd name="T4" fmla="*/ 84 w 670"/>
                <a:gd name="T5" fmla="*/ 4 h 1434"/>
                <a:gd name="T6" fmla="*/ 108 w 670"/>
                <a:gd name="T7" fmla="*/ 9 h 1434"/>
                <a:gd name="T8" fmla="*/ 128 w 670"/>
                <a:gd name="T9" fmla="*/ 15 h 1434"/>
                <a:gd name="T10" fmla="*/ 157 w 670"/>
                <a:gd name="T11" fmla="*/ 19 h 1434"/>
                <a:gd name="T12" fmla="*/ 178 w 670"/>
                <a:gd name="T13" fmla="*/ 22 h 1434"/>
                <a:gd name="T14" fmla="*/ 195 w 670"/>
                <a:gd name="T15" fmla="*/ 25 h 1434"/>
                <a:gd name="T16" fmla="*/ 219 w 670"/>
                <a:gd name="T17" fmla="*/ 30 h 1434"/>
                <a:gd name="T18" fmla="*/ 239 w 670"/>
                <a:gd name="T19" fmla="*/ 39 h 1434"/>
                <a:gd name="T20" fmla="*/ 254 w 670"/>
                <a:gd name="T21" fmla="*/ 52 h 1434"/>
                <a:gd name="T22" fmla="*/ 269 w 670"/>
                <a:gd name="T23" fmla="*/ 68 h 1434"/>
                <a:gd name="T24" fmla="*/ 288 w 670"/>
                <a:gd name="T25" fmla="*/ 74 h 1434"/>
                <a:gd name="T26" fmla="*/ 293 w 670"/>
                <a:gd name="T27" fmla="*/ 110 h 1434"/>
                <a:gd name="T28" fmla="*/ 328 w 670"/>
                <a:gd name="T29" fmla="*/ 168 h 1434"/>
                <a:gd name="T30" fmla="*/ 394 w 670"/>
                <a:gd name="T31" fmla="*/ 165 h 1434"/>
                <a:gd name="T32" fmla="*/ 458 w 670"/>
                <a:gd name="T33" fmla="*/ 199 h 1434"/>
                <a:gd name="T34" fmla="*/ 476 w 670"/>
                <a:gd name="T35" fmla="*/ 276 h 1434"/>
                <a:gd name="T36" fmla="*/ 554 w 670"/>
                <a:gd name="T37" fmla="*/ 266 h 1434"/>
                <a:gd name="T38" fmla="*/ 618 w 670"/>
                <a:gd name="T39" fmla="*/ 308 h 1434"/>
                <a:gd name="T40" fmla="*/ 668 w 670"/>
                <a:gd name="T41" fmla="*/ 364 h 1434"/>
                <a:gd name="T42" fmla="*/ 643 w 670"/>
                <a:gd name="T43" fmla="*/ 438 h 1434"/>
                <a:gd name="T44" fmla="*/ 641 w 670"/>
                <a:gd name="T45" fmla="*/ 515 h 1434"/>
                <a:gd name="T46" fmla="*/ 611 w 670"/>
                <a:gd name="T47" fmla="*/ 586 h 1434"/>
                <a:gd name="T48" fmla="*/ 621 w 670"/>
                <a:gd name="T49" fmla="*/ 638 h 1434"/>
                <a:gd name="T50" fmla="*/ 631 w 670"/>
                <a:gd name="T51" fmla="*/ 685 h 1434"/>
                <a:gd name="T52" fmla="*/ 648 w 670"/>
                <a:gd name="T53" fmla="*/ 732 h 1434"/>
                <a:gd name="T54" fmla="*/ 628 w 670"/>
                <a:gd name="T55" fmla="*/ 778 h 1434"/>
                <a:gd name="T56" fmla="*/ 660 w 670"/>
                <a:gd name="T57" fmla="*/ 806 h 1434"/>
                <a:gd name="T58" fmla="*/ 638 w 670"/>
                <a:gd name="T59" fmla="*/ 847 h 1434"/>
                <a:gd name="T60" fmla="*/ 648 w 670"/>
                <a:gd name="T61" fmla="*/ 882 h 1434"/>
                <a:gd name="T62" fmla="*/ 619 w 670"/>
                <a:gd name="T63" fmla="*/ 916 h 1434"/>
                <a:gd name="T64" fmla="*/ 606 w 670"/>
                <a:gd name="T65" fmla="*/ 941 h 1434"/>
                <a:gd name="T66" fmla="*/ 638 w 670"/>
                <a:gd name="T67" fmla="*/ 968 h 1434"/>
                <a:gd name="T68" fmla="*/ 614 w 670"/>
                <a:gd name="T69" fmla="*/ 1007 h 1434"/>
                <a:gd name="T70" fmla="*/ 613 w 670"/>
                <a:gd name="T71" fmla="*/ 1055 h 1434"/>
                <a:gd name="T72" fmla="*/ 607 w 670"/>
                <a:gd name="T73" fmla="*/ 1099 h 1434"/>
                <a:gd name="T74" fmla="*/ 560 w 670"/>
                <a:gd name="T75" fmla="*/ 1116 h 1434"/>
                <a:gd name="T76" fmla="*/ 520 w 670"/>
                <a:gd name="T77" fmla="*/ 1139 h 1434"/>
                <a:gd name="T78" fmla="*/ 525 w 670"/>
                <a:gd name="T79" fmla="*/ 1185 h 1434"/>
                <a:gd name="T80" fmla="*/ 507 w 670"/>
                <a:gd name="T81" fmla="*/ 1234 h 1434"/>
                <a:gd name="T82" fmla="*/ 486 w 670"/>
                <a:gd name="T83" fmla="*/ 1269 h 1434"/>
                <a:gd name="T84" fmla="*/ 475 w 670"/>
                <a:gd name="T85" fmla="*/ 1298 h 1434"/>
                <a:gd name="T86" fmla="*/ 505 w 670"/>
                <a:gd name="T87" fmla="*/ 1331 h 1434"/>
                <a:gd name="T88" fmla="*/ 496 w 670"/>
                <a:gd name="T89" fmla="*/ 1353 h 1434"/>
                <a:gd name="T90" fmla="*/ 459 w 670"/>
                <a:gd name="T91" fmla="*/ 1380 h 1434"/>
                <a:gd name="T92" fmla="*/ 441 w 670"/>
                <a:gd name="T93" fmla="*/ 1426 h 1434"/>
                <a:gd name="T94" fmla="*/ 406 w 670"/>
                <a:gd name="T95" fmla="*/ 1422 h 1434"/>
                <a:gd name="T96" fmla="*/ 374 w 670"/>
                <a:gd name="T97" fmla="*/ 1417 h 1434"/>
                <a:gd name="T98" fmla="*/ 323 w 670"/>
                <a:gd name="T99" fmla="*/ 1427 h 1434"/>
                <a:gd name="T100" fmla="*/ 298 w 670"/>
                <a:gd name="T101" fmla="*/ 1395 h 1434"/>
                <a:gd name="T102" fmla="*/ 330 w 670"/>
                <a:gd name="T103" fmla="*/ 1360 h 1434"/>
                <a:gd name="T104" fmla="*/ 306 w 670"/>
                <a:gd name="T105" fmla="*/ 1330 h 1434"/>
                <a:gd name="T106" fmla="*/ 283 w 670"/>
                <a:gd name="T107" fmla="*/ 1286 h 1434"/>
                <a:gd name="T108" fmla="*/ 268 w 670"/>
                <a:gd name="T109" fmla="*/ 1235 h 1434"/>
                <a:gd name="T110" fmla="*/ 239 w 670"/>
                <a:gd name="T111" fmla="*/ 1203 h 1434"/>
                <a:gd name="T112" fmla="*/ 221 w 670"/>
                <a:gd name="T113" fmla="*/ 1252 h 1434"/>
                <a:gd name="T114" fmla="*/ 167 w 670"/>
                <a:gd name="T115" fmla="*/ 1309 h 1434"/>
                <a:gd name="T116" fmla="*/ 133 w 670"/>
                <a:gd name="T117" fmla="*/ 1345 h 1434"/>
                <a:gd name="T118" fmla="*/ 98 w 670"/>
                <a:gd name="T119" fmla="*/ 137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0" h="1434">
                  <a:moveTo>
                    <a:pt x="0" y="0"/>
                  </a:moveTo>
                  <a:lnTo>
                    <a:pt x="2" y="0"/>
                  </a:lnTo>
                  <a:lnTo>
                    <a:pt x="4" y="0"/>
                  </a:lnTo>
                  <a:lnTo>
                    <a:pt x="5" y="0"/>
                  </a:lnTo>
                  <a:lnTo>
                    <a:pt x="7" y="0"/>
                  </a:lnTo>
                  <a:lnTo>
                    <a:pt x="9" y="0"/>
                  </a:lnTo>
                  <a:lnTo>
                    <a:pt x="10" y="0"/>
                  </a:lnTo>
                  <a:lnTo>
                    <a:pt x="12" y="0"/>
                  </a:lnTo>
                  <a:lnTo>
                    <a:pt x="14" y="0"/>
                  </a:lnTo>
                  <a:lnTo>
                    <a:pt x="15" y="0"/>
                  </a:lnTo>
                  <a:lnTo>
                    <a:pt x="17" y="2"/>
                  </a:lnTo>
                  <a:lnTo>
                    <a:pt x="19" y="2"/>
                  </a:lnTo>
                  <a:lnTo>
                    <a:pt x="20" y="2"/>
                  </a:lnTo>
                  <a:lnTo>
                    <a:pt x="22" y="2"/>
                  </a:lnTo>
                  <a:lnTo>
                    <a:pt x="24" y="2"/>
                  </a:lnTo>
                  <a:lnTo>
                    <a:pt x="25" y="2"/>
                  </a:lnTo>
                  <a:lnTo>
                    <a:pt x="27" y="2"/>
                  </a:lnTo>
                  <a:lnTo>
                    <a:pt x="29" y="2"/>
                  </a:lnTo>
                  <a:lnTo>
                    <a:pt x="30" y="2"/>
                  </a:lnTo>
                  <a:lnTo>
                    <a:pt x="32" y="2"/>
                  </a:lnTo>
                  <a:lnTo>
                    <a:pt x="34" y="2"/>
                  </a:lnTo>
                  <a:lnTo>
                    <a:pt x="36" y="2"/>
                  </a:lnTo>
                  <a:lnTo>
                    <a:pt x="37" y="2"/>
                  </a:lnTo>
                  <a:lnTo>
                    <a:pt x="39" y="2"/>
                  </a:lnTo>
                  <a:lnTo>
                    <a:pt x="41" y="2"/>
                  </a:lnTo>
                  <a:lnTo>
                    <a:pt x="42" y="2"/>
                  </a:lnTo>
                  <a:lnTo>
                    <a:pt x="44" y="2"/>
                  </a:lnTo>
                  <a:lnTo>
                    <a:pt x="46" y="2"/>
                  </a:lnTo>
                  <a:lnTo>
                    <a:pt x="47" y="2"/>
                  </a:lnTo>
                  <a:lnTo>
                    <a:pt x="49" y="4"/>
                  </a:lnTo>
                  <a:lnTo>
                    <a:pt x="51" y="4"/>
                  </a:lnTo>
                  <a:lnTo>
                    <a:pt x="52" y="4"/>
                  </a:lnTo>
                  <a:lnTo>
                    <a:pt x="54" y="4"/>
                  </a:lnTo>
                  <a:lnTo>
                    <a:pt x="56" y="4"/>
                  </a:lnTo>
                  <a:lnTo>
                    <a:pt x="57" y="4"/>
                  </a:lnTo>
                  <a:lnTo>
                    <a:pt x="59" y="4"/>
                  </a:lnTo>
                  <a:lnTo>
                    <a:pt x="61" y="4"/>
                  </a:lnTo>
                  <a:lnTo>
                    <a:pt x="62" y="4"/>
                  </a:lnTo>
                  <a:lnTo>
                    <a:pt x="64" y="4"/>
                  </a:lnTo>
                  <a:lnTo>
                    <a:pt x="66" y="4"/>
                  </a:lnTo>
                  <a:lnTo>
                    <a:pt x="67" y="4"/>
                  </a:lnTo>
                  <a:lnTo>
                    <a:pt x="69" y="4"/>
                  </a:lnTo>
                  <a:lnTo>
                    <a:pt x="71" y="4"/>
                  </a:lnTo>
                  <a:lnTo>
                    <a:pt x="73" y="4"/>
                  </a:lnTo>
                  <a:lnTo>
                    <a:pt x="74" y="4"/>
                  </a:lnTo>
                  <a:lnTo>
                    <a:pt x="76" y="4"/>
                  </a:lnTo>
                  <a:lnTo>
                    <a:pt x="78" y="4"/>
                  </a:lnTo>
                  <a:lnTo>
                    <a:pt x="79" y="4"/>
                  </a:lnTo>
                  <a:lnTo>
                    <a:pt x="81" y="4"/>
                  </a:lnTo>
                  <a:lnTo>
                    <a:pt x="83" y="4"/>
                  </a:lnTo>
                  <a:lnTo>
                    <a:pt x="84" y="4"/>
                  </a:lnTo>
                  <a:lnTo>
                    <a:pt x="86" y="4"/>
                  </a:lnTo>
                  <a:lnTo>
                    <a:pt x="88" y="4"/>
                  </a:lnTo>
                  <a:lnTo>
                    <a:pt x="89" y="4"/>
                  </a:lnTo>
                  <a:lnTo>
                    <a:pt x="91" y="4"/>
                  </a:lnTo>
                  <a:lnTo>
                    <a:pt x="93" y="4"/>
                  </a:lnTo>
                  <a:lnTo>
                    <a:pt x="94" y="4"/>
                  </a:lnTo>
                  <a:lnTo>
                    <a:pt x="96" y="4"/>
                  </a:lnTo>
                  <a:lnTo>
                    <a:pt x="98" y="4"/>
                  </a:lnTo>
                  <a:lnTo>
                    <a:pt x="98" y="5"/>
                  </a:lnTo>
                  <a:lnTo>
                    <a:pt x="99" y="5"/>
                  </a:lnTo>
                  <a:lnTo>
                    <a:pt x="101" y="5"/>
                  </a:lnTo>
                  <a:lnTo>
                    <a:pt x="103" y="5"/>
                  </a:lnTo>
                  <a:lnTo>
                    <a:pt x="104" y="5"/>
                  </a:lnTo>
                  <a:lnTo>
                    <a:pt x="104" y="7"/>
                  </a:lnTo>
                  <a:lnTo>
                    <a:pt x="106" y="7"/>
                  </a:lnTo>
                  <a:lnTo>
                    <a:pt x="106" y="9"/>
                  </a:lnTo>
                  <a:lnTo>
                    <a:pt x="108" y="9"/>
                  </a:lnTo>
                  <a:lnTo>
                    <a:pt x="110" y="9"/>
                  </a:lnTo>
                  <a:lnTo>
                    <a:pt x="111" y="9"/>
                  </a:lnTo>
                  <a:lnTo>
                    <a:pt x="113" y="9"/>
                  </a:lnTo>
                  <a:lnTo>
                    <a:pt x="115" y="9"/>
                  </a:lnTo>
                  <a:lnTo>
                    <a:pt x="115" y="10"/>
                  </a:lnTo>
                  <a:lnTo>
                    <a:pt x="116" y="10"/>
                  </a:lnTo>
                  <a:lnTo>
                    <a:pt x="118" y="10"/>
                  </a:lnTo>
                  <a:lnTo>
                    <a:pt x="118" y="12"/>
                  </a:lnTo>
                  <a:lnTo>
                    <a:pt x="118" y="14"/>
                  </a:lnTo>
                  <a:lnTo>
                    <a:pt x="120" y="14"/>
                  </a:lnTo>
                  <a:lnTo>
                    <a:pt x="121" y="14"/>
                  </a:lnTo>
                  <a:lnTo>
                    <a:pt x="121" y="12"/>
                  </a:lnTo>
                  <a:lnTo>
                    <a:pt x="123" y="12"/>
                  </a:lnTo>
                  <a:lnTo>
                    <a:pt x="125" y="14"/>
                  </a:lnTo>
                  <a:lnTo>
                    <a:pt x="126" y="14"/>
                  </a:lnTo>
                  <a:lnTo>
                    <a:pt x="126" y="15"/>
                  </a:lnTo>
                  <a:lnTo>
                    <a:pt x="128" y="15"/>
                  </a:lnTo>
                  <a:lnTo>
                    <a:pt x="130" y="15"/>
                  </a:lnTo>
                  <a:lnTo>
                    <a:pt x="130" y="17"/>
                  </a:lnTo>
                  <a:lnTo>
                    <a:pt x="131" y="17"/>
                  </a:lnTo>
                  <a:lnTo>
                    <a:pt x="131" y="19"/>
                  </a:lnTo>
                  <a:lnTo>
                    <a:pt x="133" y="19"/>
                  </a:lnTo>
                  <a:lnTo>
                    <a:pt x="135" y="19"/>
                  </a:lnTo>
                  <a:lnTo>
                    <a:pt x="136" y="17"/>
                  </a:lnTo>
                  <a:lnTo>
                    <a:pt x="138" y="17"/>
                  </a:lnTo>
                  <a:lnTo>
                    <a:pt x="140" y="17"/>
                  </a:lnTo>
                  <a:lnTo>
                    <a:pt x="141" y="17"/>
                  </a:lnTo>
                  <a:lnTo>
                    <a:pt x="143" y="17"/>
                  </a:lnTo>
                  <a:lnTo>
                    <a:pt x="143" y="19"/>
                  </a:lnTo>
                  <a:lnTo>
                    <a:pt x="145" y="19"/>
                  </a:lnTo>
                  <a:lnTo>
                    <a:pt x="147" y="19"/>
                  </a:lnTo>
                  <a:lnTo>
                    <a:pt x="150" y="19"/>
                  </a:lnTo>
                  <a:lnTo>
                    <a:pt x="153" y="19"/>
                  </a:lnTo>
                  <a:lnTo>
                    <a:pt x="157" y="19"/>
                  </a:lnTo>
                  <a:lnTo>
                    <a:pt x="158" y="19"/>
                  </a:lnTo>
                  <a:lnTo>
                    <a:pt x="158" y="20"/>
                  </a:lnTo>
                  <a:lnTo>
                    <a:pt x="160" y="20"/>
                  </a:lnTo>
                  <a:lnTo>
                    <a:pt x="162" y="20"/>
                  </a:lnTo>
                  <a:lnTo>
                    <a:pt x="163" y="20"/>
                  </a:lnTo>
                  <a:lnTo>
                    <a:pt x="165" y="20"/>
                  </a:lnTo>
                  <a:lnTo>
                    <a:pt x="167" y="20"/>
                  </a:lnTo>
                  <a:lnTo>
                    <a:pt x="168" y="20"/>
                  </a:lnTo>
                  <a:lnTo>
                    <a:pt x="170" y="20"/>
                  </a:lnTo>
                  <a:lnTo>
                    <a:pt x="172" y="20"/>
                  </a:lnTo>
                  <a:lnTo>
                    <a:pt x="172" y="22"/>
                  </a:lnTo>
                  <a:lnTo>
                    <a:pt x="173" y="22"/>
                  </a:lnTo>
                  <a:lnTo>
                    <a:pt x="175" y="20"/>
                  </a:lnTo>
                  <a:lnTo>
                    <a:pt x="175" y="22"/>
                  </a:lnTo>
                  <a:lnTo>
                    <a:pt x="177" y="24"/>
                  </a:lnTo>
                  <a:lnTo>
                    <a:pt x="178" y="24"/>
                  </a:lnTo>
                  <a:lnTo>
                    <a:pt x="178" y="22"/>
                  </a:lnTo>
                  <a:lnTo>
                    <a:pt x="180" y="22"/>
                  </a:lnTo>
                  <a:lnTo>
                    <a:pt x="182" y="22"/>
                  </a:lnTo>
                  <a:lnTo>
                    <a:pt x="184" y="22"/>
                  </a:lnTo>
                  <a:lnTo>
                    <a:pt x="184" y="24"/>
                  </a:lnTo>
                  <a:lnTo>
                    <a:pt x="182" y="25"/>
                  </a:lnTo>
                  <a:lnTo>
                    <a:pt x="182" y="27"/>
                  </a:lnTo>
                  <a:lnTo>
                    <a:pt x="184" y="27"/>
                  </a:lnTo>
                  <a:lnTo>
                    <a:pt x="184" y="25"/>
                  </a:lnTo>
                  <a:lnTo>
                    <a:pt x="185" y="25"/>
                  </a:lnTo>
                  <a:lnTo>
                    <a:pt x="185" y="24"/>
                  </a:lnTo>
                  <a:lnTo>
                    <a:pt x="187" y="24"/>
                  </a:lnTo>
                  <a:lnTo>
                    <a:pt x="189" y="24"/>
                  </a:lnTo>
                  <a:lnTo>
                    <a:pt x="190" y="24"/>
                  </a:lnTo>
                  <a:lnTo>
                    <a:pt x="192" y="24"/>
                  </a:lnTo>
                  <a:lnTo>
                    <a:pt x="194" y="24"/>
                  </a:lnTo>
                  <a:lnTo>
                    <a:pt x="194" y="25"/>
                  </a:lnTo>
                  <a:lnTo>
                    <a:pt x="195" y="25"/>
                  </a:lnTo>
                  <a:lnTo>
                    <a:pt x="195" y="27"/>
                  </a:lnTo>
                  <a:lnTo>
                    <a:pt x="197" y="27"/>
                  </a:lnTo>
                  <a:lnTo>
                    <a:pt x="199" y="27"/>
                  </a:lnTo>
                  <a:lnTo>
                    <a:pt x="200" y="25"/>
                  </a:lnTo>
                  <a:lnTo>
                    <a:pt x="202" y="25"/>
                  </a:lnTo>
                  <a:lnTo>
                    <a:pt x="204" y="25"/>
                  </a:lnTo>
                  <a:lnTo>
                    <a:pt x="205" y="25"/>
                  </a:lnTo>
                  <a:lnTo>
                    <a:pt x="207" y="25"/>
                  </a:lnTo>
                  <a:lnTo>
                    <a:pt x="207" y="27"/>
                  </a:lnTo>
                  <a:lnTo>
                    <a:pt x="209" y="27"/>
                  </a:lnTo>
                  <a:lnTo>
                    <a:pt x="210" y="29"/>
                  </a:lnTo>
                  <a:lnTo>
                    <a:pt x="212" y="29"/>
                  </a:lnTo>
                  <a:lnTo>
                    <a:pt x="212" y="30"/>
                  </a:lnTo>
                  <a:lnTo>
                    <a:pt x="214" y="30"/>
                  </a:lnTo>
                  <a:lnTo>
                    <a:pt x="216" y="30"/>
                  </a:lnTo>
                  <a:lnTo>
                    <a:pt x="217" y="30"/>
                  </a:lnTo>
                  <a:lnTo>
                    <a:pt x="219" y="30"/>
                  </a:lnTo>
                  <a:lnTo>
                    <a:pt x="221" y="30"/>
                  </a:lnTo>
                  <a:lnTo>
                    <a:pt x="222" y="30"/>
                  </a:lnTo>
                  <a:lnTo>
                    <a:pt x="224" y="30"/>
                  </a:lnTo>
                  <a:lnTo>
                    <a:pt x="224" y="32"/>
                  </a:lnTo>
                  <a:lnTo>
                    <a:pt x="226" y="32"/>
                  </a:lnTo>
                  <a:lnTo>
                    <a:pt x="226" y="34"/>
                  </a:lnTo>
                  <a:lnTo>
                    <a:pt x="227" y="34"/>
                  </a:lnTo>
                  <a:lnTo>
                    <a:pt x="229" y="34"/>
                  </a:lnTo>
                  <a:lnTo>
                    <a:pt x="229" y="36"/>
                  </a:lnTo>
                  <a:lnTo>
                    <a:pt x="231" y="36"/>
                  </a:lnTo>
                  <a:lnTo>
                    <a:pt x="232" y="36"/>
                  </a:lnTo>
                  <a:lnTo>
                    <a:pt x="234" y="36"/>
                  </a:lnTo>
                  <a:lnTo>
                    <a:pt x="236" y="36"/>
                  </a:lnTo>
                  <a:lnTo>
                    <a:pt x="236" y="37"/>
                  </a:lnTo>
                  <a:lnTo>
                    <a:pt x="237" y="37"/>
                  </a:lnTo>
                  <a:lnTo>
                    <a:pt x="237" y="39"/>
                  </a:lnTo>
                  <a:lnTo>
                    <a:pt x="239" y="39"/>
                  </a:lnTo>
                  <a:lnTo>
                    <a:pt x="241" y="39"/>
                  </a:lnTo>
                  <a:lnTo>
                    <a:pt x="241" y="41"/>
                  </a:lnTo>
                  <a:lnTo>
                    <a:pt x="242" y="41"/>
                  </a:lnTo>
                  <a:lnTo>
                    <a:pt x="242" y="42"/>
                  </a:lnTo>
                  <a:lnTo>
                    <a:pt x="244" y="42"/>
                  </a:lnTo>
                  <a:lnTo>
                    <a:pt x="246" y="42"/>
                  </a:lnTo>
                  <a:lnTo>
                    <a:pt x="246" y="44"/>
                  </a:lnTo>
                  <a:lnTo>
                    <a:pt x="247" y="44"/>
                  </a:lnTo>
                  <a:lnTo>
                    <a:pt x="247" y="46"/>
                  </a:lnTo>
                  <a:lnTo>
                    <a:pt x="249" y="46"/>
                  </a:lnTo>
                  <a:lnTo>
                    <a:pt x="249" y="47"/>
                  </a:lnTo>
                  <a:lnTo>
                    <a:pt x="251" y="47"/>
                  </a:lnTo>
                  <a:lnTo>
                    <a:pt x="251" y="49"/>
                  </a:lnTo>
                  <a:lnTo>
                    <a:pt x="253" y="49"/>
                  </a:lnTo>
                  <a:lnTo>
                    <a:pt x="253" y="51"/>
                  </a:lnTo>
                  <a:lnTo>
                    <a:pt x="253" y="52"/>
                  </a:lnTo>
                  <a:lnTo>
                    <a:pt x="254" y="52"/>
                  </a:lnTo>
                  <a:lnTo>
                    <a:pt x="254" y="54"/>
                  </a:lnTo>
                  <a:lnTo>
                    <a:pt x="256" y="54"/>
                  </a:lnTo>
                  <a:lnTo>
                    <a:pt x="258" y="56"/>
                  </a:lnTo>
                  <a:lnTo>
                    <a:pt x="259" y="57"/>
                  </a:lnTo>
                  <a:lnTo>
                    <a:pt x="261" y="57"/>
                  </a:lnTo>
                  <a:lnTo>
                    <a:pt x="261" y="59"/>
                  </a:lnTo>
                  <a:lnTo>
                    <a:pt x="261" y="61"/>
                  </a:lnTo>
                  <a:lnTo>
                    <a:pt x="261" y="62"/>
                  </a:lnTo>
                  <a:lnTo>
                    <a:pt x="263" y="62"/>
                  </a:lnTo>
                  <a:lnTo>
                    <a:pt x="263" y="61"/>
                  </a:lnTo>
                  <a:lnTo>
                    <a:pt x="263" y="62"/>
                  </a:lnTo>
                  <a:lnTo>
                    <a:pt x="264" y="62"/>
                  </a:lnTo>
                  <a:lnTo>
                    <a:pt x="266" y="64"/>
                  </a:lnTo>
                  <a:lnTo>
                    <a:pt x="268" y="64"/>
                  </a:lnTo>
                  <a:lnTo>
                    <a:pt x="268" y="66"/>
                  </a:lnTo>
                  <a:lnTo>
                    <a:pt x="269" y="66"/>
                  </a:lnTo>
                  <a:lnTo>
                    <a:pt x="269" y="68"/>
                  </a:lnTo>
                  <a:lnTo>
                    <a:pt x="271" y="68"/>
                  </a:lnTo>
                  <a:lnTo>
                    <a:pt x="271" y="66"/>
                  </a:lnTo>
                  <a:lnTo>
                    <a:pt x="273" y="66"/>
                  </a:lnTo>
                  <a:lnTo>
                    <a:pt x="273" y="68"/>
                  </a:lnTo>
                  <a:lnTo>
                    <a:pt x="274" y="68"/>
                  </a:lnTo>
                  <a:lnTo>
                    <a:pt x="276" y="68"/>
                  </a:lnTo>
                  <a:lnTo>
                    <a:pt x="278" y="68"/>
                  </a:lnTo>
                  <a:lnTo>
                    <a:pt x="278" y="69"/>
                  </a:lnTo>
                  <a:lnTo>
                    <a:pt x="279" y="69"/>
                  </a:lnTo>
                  <a:lnTo>
                    <a:pt x="281" y="69"/>
                  </a:lnTo>
                  <a:lnTo>
                    <a:pt x="281" y="71"/>
                  </a:lnTo>
                  <a:lnTo>
                    <a:pt x="283" y="71"/>
                  </a:lnTo>
                  <a:lnTo>
                    <a:pt x="284" y="71"/>
                  </a:lnTo>
                  <a:lnTo>
                    <a:pt x="284" y="73"/>
                  </a:lnTo>
                  <a:lnTo>
                    <a:pt x="284" y="74"/>
                  </a:lnTo>
                  <a:lnTo>
                    <a:pt x="286" y="74"/>
                  </a:lnTo>
                  <a:lnTo>
                    <a:pt x="288" y="74"/>
                  </a:lnTo>
                  <a:lnTo>
                    <a:pt x="288" y="76"/>
                  </a:lnTo>
                  <a:lnTo>
                    <a:pt x="290" y="76"/>
                  </a:lnTo>
                  <a:lnTo>
                    <a:pt x="291" y="76"/>
                  </a:lnTo>
                  <a:lnTo>
                    <a:pt x="293" y="78"/>
                  </a:lnTo>
                  <a:lnTo>
                    <a:pt x="295" y="78"/>
                  </a:lnTo>
                  <a:lnTo>
                    <a:pt x="296" y="78"/>
                  </a:lnTo>
                  <a:lnTo>
                    <a:pt x="298" y="78"/>
                  </a:lnTo>
                  <a:lnTo>
                    <a:pt x="300" y="78"/>
                  </a:lnTo>
                  <a:lnTo>
                    <a:pt x="301" y="78"/>
                  </a:lnTo>
                  <a:lnTo>
                    <a:pt x="313" y="81"/>
                  </a:lnTo>
                  <a:lnTo>
                    <a:pt x="311" y="84"/>
                  </a:lnTo>
                  <a:lnTo>
                    <a:pt x="308" y="88"/>
                  </a:lnTo>
                  <a:lnTo>
                    <a:pt x="305" y="93"/>
                  </a:lnTo>
                  <a:lnTo>
                    <a:pt x="300" y="98"/>
                  </a:lnTo>
                  <a:lnTo>
                    <a:pt x="296" y="101"/>
                  </a:lnTo>
                  <a:lnTo>
                    <a:pt x="295" y="106"/>
                  </a:lnTo>
                  <a:lnTo>
                    <a:pt x="293" y="110"/>
                  </a:lnTo>
                  <a:lnTo>
                    <a:pt x="291" y="115"/>
                  </a:lnTo>
                  <a:lnTo>
                    <a:pt x="291" y="118"/>
                  </a:lnTo>
                  <a:lnTo>
                    <a:pt x="291" y="123"/>
                  </a:lnTo>
                  <a:lnTo>
                    <a:pt x="290" y="128"/>
                  </a:lnTo>
                  <a:lnTo>
                    <a:pt x="290" y="131"/>
                  </a:lnTo>
                  <a:lnTo>
                    <a:pt x="291" y="137"/>
                  </a:lnTo>
                  <a:lnTo>
                    <a:pt x="295" y="140"/>
                  </a:lnTo>
                  <a:lnTo>
                    <a:pt x="298" y="142"/>
                  </a:lnTo>
                  <a:lnTo>
                    <a:pt x="303" y="143"/>
                  </a:lnTo>
                  <a:lnTo>
                    <a:pt x="305" y="148"/>
                  </a:lnTo>
                  <a:lnTo>
                    <a:pt x="306" y="153"/>
                  </a:lnTo>
                  <a:lnTo>
                    <a:pt x="310" y="158"/>
                  </a:lnTo>
                  <a:lnTo>
                    <a:pt x="311" y="163"/>
                  </a:lnTo>
                  <a:lnTo>
                    <a:pt x="315" y="167"/>
                  </a:lnTo>
                  <a:lnTo>
                    <a:pt x="320" y="170"/>
                  </a:lnTo>
                  <a:lnTo>
                    <a:pt x="323" y="172"/>
                  </a:lnTo>
                  <a:lnTo>
                    <a:pt x="328" y="168"/>
                  </a:lnTo>
                  <a:lnTo>
                    <a:pt x="330" y="165"/>
                  </a:lnTo>
                  <a:lnTo>
                    <a:pt x="332" y="160"/>
                  </a:lnTo>
                  <a:lnTo>
                    <a:pt x="335" y="157"/>
                  </a:lnTo>
                  <a:lnTo>
                    <a:pt x="338" y="153"/>
                  </a:lnTo>
                  <a:lnTo>
                    <a:pt x="343" y="153"/>
                  </a:lnTo>
                  <a:lnTo>
                    <a:pt x="348" y="153"/>
                  </a:lnTo>
                  <a:lnTo>
                    <a:pt x="352" y="155"/>
                  </a:lnTo>
                  <a:lnTo>
                    <a:pt x="357" y="155"/>
                  </a:lnTo>
                  <a:lnTo>
                    <a:pt x="362" y="153"/>
                  </a:lnTo>
                  <a:lnTo>
                    <a:pt x="365" y="155"/>
                  </a:lnTo>
                  <a:lnTo>
                    <a:pt x="369" y="158"/>
                  </a:lnTo>
                  <a:lnTo>
                    <a:pt x="370" y="163"/>
                  </a:lnTo>
                  <a:lnTo>
                    <a:pt x="375" y="167"/>
                  </a:lnTo>
                  <a:lnTo>
                    <a:pt x="379" y="165"/>
                  </a:lnTo>
                  <a:lnTo>
                    <a:pt x="384" y="163"/>
                  </a:lnTo>
                  <a:lnTo>
                    <a:pt x="390" y="162"/>
                  </a:lnTo>
                  <a:lnTo>
                    <a:pt x="394" y="165"/>
                  </a:lnTo>
                  <a:lnTo>
                    <a:pt x="399" y="165"/>
                  </a:lnTo>
                  <a:lnTo>
                    <a:pt x="406" y="162"/>
                  </a:lnTo>
                  <a:lnTo>
                    <a:pt x="409" y="160"/>
                  </a:lnTo>
                  <a:lnTo>
                    <a:pt x="412" y="162"/>
                  </a:lnTo>
                  <a:lnTo>
                    <a:pt x="417" y="163"/>
                  </a:lnTo>
                  <a:lnTo>
                    <a:pt x="422" y="165"/>
                  </a:lnTo>
                  <a:lnTo>
                    <a:pt x="426" y="168"/>
                  </a:lnTo>
                  <a:lnTo>
                    <a:pt x="431" y="172"/>
                  </a:lnTo>
                  <a:lnTo>
                    <a:pt x="436" y="174"/>
                  </a:lnTo>
                  <a:lnTo>
                    <a:pt x="439" y="175"/>
                  </a:lnTo>
                  <a:lnTo>
                    <a:pt x="444" y="175"/>
                  </a:lnTo>
                  <a:lnTo>
                    <a:pt x="448" y="177"/>
                  </a:lnTo>
                  <a:lnTo>
                    <a:pt x="451" y="180"/>
                  </a:lnTo>
                  <a:lnTo>
                    <a:pt x="453" y="185"/>
                  </a:lnTo>
                  <a:lnTo>
                    <a:pt x="454" y="189"/>
                  </a:lnTo>
                  <a:lnTo>
                    <a:pt x="456" y="194"/>
                  </a:lnTo>
                  <a:lnTo>
                    <a:pt x="458" y="199"/>
                  </a:lnTo>
                  <a:lnTo>
                    <a:pt x="459" y="202"/>
                  </a:lnTo>
                  <a:lnTo>
                    <a:pt x="461" y="207"/>
                  </a:lnTo>
                  <a:lnTo>
                    <a:pt x="463" y="212"/>
                  </a:lnTo>
                  <a:lnTo>
                    <a:pt x="464" y="217"/>
                  </a:lnTo>
                  <a:lnTo>
                    <a:pt x="466" y="222"/>
                  </a:lnTo>
                  <a:lnTo>
                    <a:pt x="468" y="227"/>
                  </a:lnTo>
                  <a:lnTo>
                    <a:pt x="470" y="231"/>
                  </a:lnTo>
                  <a:lnTo>
                    <a:pt x="471" y="236"/>
                  </a:lnTo>
                  <a:lnTo>
                    <a:pt x="471" y="241"/>
                  </a:lnTo>
                  <a:lnTo>
                    <a:pt x="473" y="244"/>
                  </a:lnTo>
                  <a:lnTo>
                    <a:pt x="475" y="249"/>
                  </a:lnTo>
                  <a:lnTo>
                    <a:pt x="475" y="254"/>
                  </a:lnTo>
                  <a:lnTo>
                    <a:pt x="475" y="259"/>
                  </a:lnTo>
                  <a:lnTo>
                    <a:pt x="476" y="263"/>
                  </a:lnTo>
                  <a:lnTo>
                    <a:pt x="476" y="268"/>
                  </a:lnTo>
                  <a:lnTo>
                    <a:pt x="475" y="271"/>
                  </a:lnTo>
                  <a:lnTo>
                    <a:pt x="476" y="276"/>
                  </a:lnTo>
                  <a:lnTo>
                    <a:pt x="480" y="274"/>
                  </a:lnTo>
                  <a:lnTo>
                    <a:pt x="485" y="271"/>
                  </a:lnTo>
                  <a:lnTo>
                    <a:pt x="490" y="268"/>
                  </a:lnTo>
                  <a:lnTo>
                    <a:pt x="493" y="266"/>
                  </a:lnTo>
                  <a:lnTo>
                    <a:pt x="498" y="266"/>
                  </a:lnTo>
                  <a:lnTo>
                    <a:pt x="503" y="266"/>
                  </a:lnTo>
                  <a:lnTo>
                    <a:pt x="508" y="268"/>
                  </a:lnTo>
                  <a:lnTo>
                    <a:pt x="513" y="269"/>
                  </a:lnTo>
                  <a:lnTo>
                    <a:pt x="517" y="273"/>
                  </a:lnTo>
                  <a:lnTo>
                    <a:pt x="522" y="274"/>
                  </a:lnTo>
                  <a:lnTo>
                    <a:pt x="527" y="274"/>
                  </a:lnTo>
                  <a:lnTo>
                    <a:pt x="530" y="273"/>
                  </a:lnTo>
                  <a:lnTo>
                    <a:pt x="537" y="268"/>
                  </a:lnTo>
                  <a:lnTo>
                    <a:pt x="540" y="266"/>
                  </a:lnTo>
                  <a:lnTo>
                    <a:pt x="545" y="264"/>
                  </a:lnTo>
                  <a:lnTo>
                    <a:pt x="549" y="264"/>
                  </a:lnTo>
                  <a:lnTo>
                    <a:pt x="554" y="266"/>
                  </a:lnTo>
                  <a:lnTo>
                    <a:pt x="557" y="266"/>
                  </a:lnTo>
                  <a:lnTo>
                    <a:pt x="562" y="268"/>
                  </a:lnTo>
                  <a:lnTo>
                    <a:pt x="567" y="271"/>
                  </a:lnTo>
                  <a:lnTo>
                    <a:pt x="572" y="274"/>
                  </a:lnTo>
                  <a:lnTo>
                    <a:pt x="575" y="278"/>
                  </a:lnTo>
                  <a:lnTo>
                    <a:pt x="581" y="280"/>
                  </a:lnTo>
                  <a:lnTo>
                    <a:pt x="584" y="281"/>
                  </a:lnTo>
                  <a:lnTo>
                    <a:pt x="589" y="283"/>
                  </a:lnTo>
                  <a:lnTo>
                    <a:pt x="594" y="285"/>
                  </a:lnTo>
                  <a:lnTo>
                    <a:pt x="597" y="285"/>
                  </a:lnTo>
                  <a:lnTo>
                    <a:pt x="602" y="286"/>
                  </a:lnTo>
                  <a:lnTo>
                    <a:pt x="607" y="288"/>
                  </a:lnTo>
                  <a:lnTo>
                    <a:pt x="611" y="291"/>
                  </a:lnTo>
                  <a:lnTo>
                    <a:pt x="614" y="295"/>
                  </a:lnTo>
                  <a:lnTo>
                    <a:pt x="616" y="300"/>
                  </a:lnTo>
                  <a:lnTo>
                    <a:pt x="616" y="303"/>
                  </a:lnTo>
                  <a:lnTo>
                    <a:pt x="618" y="308"/>
                  </a:lnTo>
                  <a:lnTo>
                    <a:pt x="621" y="310"/>
                  </a:lnTo>
                  <a:lnTo>
                    <a:pt x="626" y="312"/>
                  </a:lnTo>
                  <a:lnTo>
                    <a:pt x="629" y="312"/>
                  </a:lnTo>
                  <a:lnTo>
                    <a:pt x="634" y="313"/>
                  </a:lnTo>
                  <a:lnTo>
                    <a:pt x="638" y="318"/>
                  </a:lnTo>
                  <a:lnTo>
                    <a:pt x="641" y="322"/>
                  </a:lnTo>
                  <a:lnTo>
                    <a:pt x="644" y="325"/>
                  </a:lnTo>
                  <a:lnTo>
                    <a:pt x="650" y="330"/>
                  </a:lnTo>
                  <a:lnTo>
                    <a:pt x="651" y="335"/>
                  </a:lnTo>
                  <a:lnTo>
                    <a:pt x="653" y="338"/>
                  </a:lnTo>
                  <a:lnTo>
                    <a:pt x="656" y="342"/>
                  </a:lnTo>
                  <a:lnTo>
                    <a:pt x="658" y="347"/>
                  </a:lnTo>
                  <a:lnTo>
                    <a:pt x="658" y="349"/>
                  </a:lnTo>
                  <a:lnTo>
                    <a:pt x="660" y="352"/>
                  </a:lnTo>
                  <a:lnTo>
                    <a:pt x="661" y="355"/>
                  </a:lnTo>
                  <a:lnTo>
                    <a:pt x="665" y="360"/>
                  </a:lnTo>
                  <a:lnTo>
                    <a:pt x="668" y="364"/>
                  </a:lnTo>
                  <a:lnTo>
                    <a:pt x="670" y="369"/>
                  </a:lnTo>
                  <a:lnTo>
                    <a:pt x="668" y="374"/>
                  </a:lnTo>
                  <a:lnTo>
                    <a:pt x="666" y="379"/>
                  </a:lnTo>
                  <a:lnTo>
                    <a:pt x="665" y="384"/>
                  </a:lnTo>
                  <a:lnTo>
                    <a:pt x="663" y="389"/>
                  </a:lnTo>
                  <a:lnTo>
                    <a:pt x="663" y="392"/>
                  </a:lnTo>
                  <a:lnTo>
                    <a:pt x="663" y="397"/>
                  </a:lnTo>
                  <a:lnTo>
                    <a:pt x="661" y="402"/>
                  </a:lnTo>
                  <a:lnTo>
                    <a:pt x="660" y="407"/>
                  </a:lnTo>
                  <a:lnTo>
                    <a:pt x="658" y="411"/>
                  </a:lnTo>
                  <a:lnTo>
                    <a:pt x="658" y="412"/>
                  </a:lnTo>
                  <a:lnTo>
                    <a:pt x="656" y="416"/>
                  </a:lnTo>
                  <a:lnTo>
                    <a:pt x="653" y="421"/>
                  </a:lnTo>
                  <a:lnTo>
                    <a:pt x="650" y="424"/>
                  </a:lnTo>
                  <a:lnTo>
                    <a:pt x="646" y="429"/>
                  </a:lnTo>
                  <a:lnTo>
                    <a:pt x="644" y="434"/>
                  </a:lnTo>
                  <a:lnTo>
                    <a:pt x="643" y="438"/>
                  </a:lnTo>
                  <a:lnTo>
                    <a:pt x="641" y="443"/>
                  </a:lnTo>
                  <a:lnTo>
                    <a:pt x="641" y="448"/>
                  </a:lnTo>
                  <a:lnTo>
                    <a:pt x="639" y="451"/>
                  </a:lnTo>
                  <a:lnTo>
                    <a:pt x="639" y="456"/>
                  </a:lnTo>
                  <a:lnTo>
                    <a:pt x="636" y="461"/>
                  </a:lnTo>
                  <a:lnTo>
                    <a:pt x="636" y="466"/>
                  </a:lnTo>
                  <a:lnTo>
                    <a:pt x="636" y="470"/>
                  </a:lnTo>
                  <a:lnTo>
                    <a:pt x="636" y="475"/>
                  </a:lnTo>
                  <a:lnTo>
                    <a:pt x="638" y="478"/>
                  </a:lnTo>
                  <a:lnTo>
                    <a:pt x="641" y="483"/>
                  </a:lnTo>
                  <a:lnTo>
                    <a:pt x="643" y="488"/>
                  </a:lnTo>
                  <a:lnTo>
                    <a:pt x="644" y="493"/>
                  </a:lnTo>
                  <a:lnTo>
                    <a:pt x="644" y="498"/>
                  </a:lnTo>
                  <a:lnTo>
                    <a:pt x="644" y="502"/>
                  </a:lnTo>
                  <a:lnTo>
                    <a:pt x="644" y="507"/>
                  </a:lnTo>
                  <a:lnTo>
                    <a:pt x="643" y="510"/>
                  </a:lnTo>
                  <a:lnTo>
                    <a:pt x="641" y="515"/>
                  </a:lnTo>
                  <a:lnTo>
                    <a:pt x="636" y="519"/>
                  </a:lnTo>
                  <a:lnTo>
                    <a:pt x="631" y="522"/>
                  </a:lnTo>
                  <a:lnTo>
                    <a:pt x="628" y="527"/>
                  </a:lnTo>
                  <a:lnTo>
                    <a:pt x="624" y="530"/>
                  </a:lnTo>
                  <a:lnTo>
                    <a:pt x="621" y="535"/>
                  </a:lnTo>
                  <a:lnTo>
                    <a:pt x="619" y="540"/>
                  </a:lnTo>
                  <a:lnTo>
                    <a:pt x="618" y="544"/>
                  </a:lnTo>
                  <a:lnTo>
                    <a:pt x="618" y="549"/>
                  </a:lnTo>
                  <a:lnTo>
                    <a:pt x="618" y="554"/>
                  </a:lnTo>
                  <a:lnTo>
                    <a:pt x="618" y="557"/>
                  </a:lnTo>
                  <a:lnTo>
                    <a:pt x="618" y="561"/>
                  </a:lnTo>
                  <a:lnTo>
                    <a:pt x="616" y="566"/>
                  </a:lnTo>
                  <a:lnTo>
                    <a:pt x="616" y="571"/>
                  </a:lnTo>
                  <a:lnTo>
                    <a:pt x="616" y="574"/>
                  </a:lnTo>
                  <a:lnTo>
                    <a:pt x="614" y="579"/>
                  </a:lnTo>
                  <a:lnTo>
                    <a:pt x="613" y="582"/>
                  </a:lnTo>
                  <a:lnTo>
                    <a:pt x="611" y="586"/>
                  </a:lnTo>
                  <a:lnTo>
                    <a:pt x="609" y="588"/>
                  </a:lnTo>
                  <a:lnTo>
                    <a:pt x="606" y="591"/>
                  </a:lnTo>
                  <a:lnTo>
                    <a:pt x="602" y="596"/>
                  </a:lnTo>
                  <a:lnTo>
                    <a:pt x="604" y="599"/>
                  </a:lnTo>
                  <a:lnTo>
                    <a:pt x="609" y="603"/>
                  </a:lnTo>
                  <a:lnTo>
                    <a:pt x="613" y="606"/>
                  </a:lnTo>
                  <a:lnTo>
                    <a:pt x="613" y="608"/>
                  </a:lnTo>
                  <a:lnTo>
                    <a:pt x="616" y="609"/>
                  </a:lnTo>
                  <a:lnTo>
                    <a:pt x="616" y="613"/>
                  </a:lnTo>
                  <a:lnTo>
                    <a:pt x="618" y="614"/>
                  </a:lnTo>
                  <a:lnTo>
                    <a:pt x="619" y="616"/>
                  </a:lnTo>
                  <a:lnTo>
                    <a:pt x="621" y="619"/>
                  </a:lnTo>
                  <a:lnTo>
                    <a:pt x="621" y="623"/>
                  </a:lnTo>
                  <a:lnTo>
                    <a:pt x="621" y="626"/>
                  </a:lnTo>
                  <a:lnTo>
                    <a:pt x="621" y="630"/>
                  </a:lnTo>
                  <a:lnTo>
                    <a:pt x="621" y="635"/>
                  </a:lnTo>
                  <a:lnTo>
                    <a:pt x="621" y="638"/>
                  </a:lnTo>
                  <a:lnTo>
                    <a:pt x="623" y="640"/>
                  </a:lnTo>
                  <a:lnTo>
                    <a:pt x="624" y="641"/>
                  </a:lnTo>
                  <a:lnTo>
                    <a:pt x="628" y="643"/>
                  </a:lnTo>
                  <a:lnTo>
                    <a:pt x="629" y="645"/>
                  </a:lnTo>
                  <a:lnTo>
                    <a:pt x="629" y="648"/>
                  </a:lnTo>
                  <a:lnTo>
                    <a:pt x="631" y="651"/>
                  </a:lnTo>
                  <a:lnTo>
                    <a:pt x="633" y="653"/>
                  </a:lnTo>
                  <a:lnTo>
                    <a:pt x="633" y="658"/>
                  </a:lnTo>
                  <a:lnTo>
                    <a:pt x="631" y="660"/>
                  </a:lnTo>
                  <a:lnTo>
                    <a:pt x="631" y="663"/>
                  </a:lnTo>
                  <a:lnTo>
                    <a:pt x="629" y="667"/>
                  </a:lnTo>
                  <a:lnTo>
                    <a:pt x="629" y="670"/>
                  </a:lnTo>
                  <a:lnTo>
                    <a:pt x="628" y="673"/>
                  </a:lnTo>
                  <a:lnTo>
                    <a:pt x="628" y="677"/>
                  </a:lnTo>
                  <a:lnTo>
                    <a:pt x="628" y="680"/>
                  </a:lnTo>
                  <a:lnTo>
                    <a:pt x="629" y="682"/>
                  </a:lnTo>
                  <a:lnTo>
                    <a:pt x="631" y="685"/>
                  </a:lnTo>
                  <a:lnTo>
                    <a:pt x="633" y="687"/>
                  </a:lnTo>
                  <a:lnTo>
                    <a:pt x="634" y="688"/>
                  </a:lnTo>
                  <a:lnTo>
                    <a:pt x="636" y="690"/>
                  </a:lnTo>
                  <a:lnTo>
                    <a:pt x="639" y="692"/>
                  </a:lnTo>
                  <a:lnTo>
                    <a:pt x="641" y="694"/>
                  </a:lnTo>
                  <a:lnTo>
                    <a:pt x="643" y="695"/>
                  </a:lnTo>
                  <a:lnTo>
                    <a:pt x="644" y="699"/>
                  </a:lnTo>
                  <a:lnTo>
                    <a:pt x="646" y="700"/>
                  </a:lnTo>
                  <a:lnTo>
                    <a:pt x="646" y="704"/>
                  </a:lnTo>
                  <a:lnTo>
                    <a:pt x="648" y="705"/>
                  </a:lnTo>
                  <a:lnTo>
                    <a:pt x="648" y="709"/>
                  </a:lnTo>
                  <a:lnTo>
                    <a:pt x="648" y="712"/>
                  </a:lnTo>
                  <a:lnTo>
                    <a:pt x="648" y="717"/>
                  </a:lnTo>
                  <a:lnTo>
                    <a:pt x="648" y="720"/>
                  </a:lnTo>
                  <a:lnTo>
                    <a:pt x="648" y="724"/>
                  </a:lnTo>
                  <a:lnTo>
                    <a:pt x="648" y="729"/>
                  </a:lnTo>
                  <a:lnTo>
                    <a:pt x="648" y="732"/>
                  </a:lnTo>
                  <a:lnTo>
                    <a:pt x="648" y="736"/>
                  </a:lnTo>
                  <a:lnTo>
                    <a:pt x="648" y="739"/>
                  </a:lnTo>
                  <a:lnTo>
                    <a:pt x="646" y="744"/>
                  </a:lnTo>
                  <a:lnTo>
                    <a:pt x="646" y="746"/>
                  </a:lnTo>
                  <a:lnTo>
                    <a:pt x="644" y="749"/>
                  </a:lnTo>
                  <a:lnTo>
                    <a:pt x="643" y="751"/>
                  </a:lnTo>
                  <a:lnTo>
                    <a:pt x="641" y="752"/>
                  </a:lnTo>
                  <a:lnTo>
                    <a:pt x="639" y="754"/>
                  </a:lnTo>
                  <a:lnTo>
                    <a:pt x="636" y="756"/>
                  </a:lnTo>
                  <a:lnTo>
                    <a:pt x="634" y="757"/>
                  </a:lnTo>
                  <a:lnTo>
                    <a:pt x="633" y="759"/>
                  </a:lnTo>
                  <a:lnTo>
                    <a:pt x="631" y="763"/>
                  </a:lnTo>
                  <a:lnTo>
                    <a:pt x="629" y="764"/>
                  </a:lnTo>
                  <a:lnTo>
                    <a:pt x="628" y="766"/>
                  </a:lnTo>
                  <a:lnTo>
                    <a:pt x="626" y="769"/>
                  </a:lnTo>
                  <a:lnTo>
                    <a:pt x="626" y="773"/>
                  </a:lnTo>
                  <a:lnTo>
                    <a:pt x="628" y="778"/>
                  </a:lnTo>
                  <a:lnTo>
                    <a:pt x="628" y="779"/>
                  </a:lnTo>
                  <a:lnTo>
                    <a:pt x="629" y="783"/>
                  </a:lnTo>
                  <a:lnTo>
                    <a:pt x="631" y="784"/>
                  </a:lnTo>
                  <a:lnTo>
                    <a:pt x="633" y="786"/>
                  </a:lnTo>
                  <a:lnTo>
                    <a:pt x="636" y="786"/>
                  </a:lnTo>
                  <a:lnTo>
                    <a:pt x="639" y="788"/>
                  </a:lnTo>
                  <a:lnTo>
                    <a:pt x="641" y="789"/>
                  </a:lnTo>
                  <a:lnTo>
                    <a:pt x="641" y="793"/>
                  </a:lnTo>
                  <a:lnTo>
                    <a:pt x="643" y="794"/>
                  </a:lnTo>
                  <a:lnTo>
                    <a:pt x="646" y="796"/>
                  </a:lnTo>
                  <a:lnTo>
                    <a:pt x="650" y="798"/>
                  </a:lnTo>
                  <a:lnTo>
                    <a:pt x="653" y="798"/>
                  </a:lnTo>
                  <a:lnTo>
                    <a:pt x="655" y="800"/>
                  </a:lnTo>
                  <a:lnTo>
                    <a:pt x="656" y="801"/>
                  </a:lnTo>
                  <a:lnTo>
                    <a:pt x="658" y="803"/>
                  </a:lnTo>
                  <a:lnTo>
                    <a:pt x="658" y="805"/>
                  </a:lnTo>
                  <a:lnTo>
                    <a:pt x="660" y="806"/>
                  </a:lnTo>
                  <a:lnTo>
                    <a:pt x="660" y="810"/>
                  </a:lnTo>
                  <a:lnTo>
                    <a:pt x="661" y="813"/>
                  </a:lnTo>
                  <a:lnTo>
                    <a:pt x="661" y="816"/>
                  </a:lnTo>
                  <a:lnTo>
                    <a:pt x="661" y="820"/>
                  </a:lnTo>
                  <a:lnTo>
                    <a:pt x="660" y="823"/>
                  </a:lnTo>
                  <a:lnTo>
                    <a:pt x="658" y="825"/>
                  </a:lnTo>
                  <a:lnTo>
                    <a:pt x="656" y="826"/>
                  </a:lnTo>
                  <a:lnTo>
                    <a:pt x="655" y="828"/>
                  </a:lnTo>
                  <a:lnTo>
                    <a:pt x="651" y="830"/>
                  </a:lnTo>
                  <a:lnTo>
                    <a:pt x="648" y="830"/>
                  </a:lnTo>
                  <a:lnTo>
                    <a:pt x="644" y="832"/>
                  </a:lnTo>
                  <a:lnTo>
                    <a:pt x="644" y="833"/>
                  </a:lnTo>
                  <a:lnTo>
                    <a:pt x="643" y="837"/>
                  </a:lnTo>
                  <a:lnTo>
                    <a:pt x="641" y="838"/>
                  </a:lnTo>
                  <a:lnTo>
                    <a:pt x="639" y="842"/>
                  </a:lnTo>
                  <a:lnTo>
                    <a:pt x="639" y="843"/>
                  </a:lnTo>
                  <a:lnTo>
                    <a:pt x="638" y="847"/>
                  </a:lnTo>
                  <a:lnTo>
                    <a:pt x="639" y="850"/>
                  </a:lnTo>
                  <a:lnTo>
                    <a:pt x="641" y="852"/>
                  </a:lnTo>
                  <a:lnTo>
                    <a:pt x="641" y="855"/>
                  </a:lnTo>
                  <a:lnTo>
                    <a:pt x="641" y="858"/>
                  </a:lnTo>
                  <a:lnTo>
                    <a:pt x="639" y="860"/>
                  </a:lnTo>
                  <a:lnTo>
                    <a:pt x="636" y="860"/>
                  </a:lnTo>
                  <a:lnTo>
                    <a:pt x="634" y="862"/>
                  </a:lnTo>
                  <a:lnTo>
                    <a:pt x="633" y="863"/>
                  </a:lnTo>
                  <a:lnTo>
                    <a:pt x="633" y="867"/>
                  </a:lnTo>
                  <a:lnTo>
                    <a:pt x="634" y="869"/>
                  </a:lnTo>
                  <a:lnTo>
                    <a:pt x="636" y="870"/>
                  </a:lnTo>
                  <a:lnTo>
                    <a:pt x="638" y="874"/>
                  </a:lnTo>
                  <a:lnTo>
                    <a:pt x="639" y="875"/>
                  </a:lnTo>
                  <a:lnTo>
                    <a:pt x="643" y="877"/>
                  </a:lnTo>
                  <a:lnTo>
                    <a:pt x="644" y="879"/>
                  </a:lnTo>
                  <a:lnTo>
                    <a:pt x="646" y="880"/>
                  </a:lnTo>
                  <a:lnTo>
                    <a:pt x="648" y="882"/>
                  </a:lnTo>
                  <a:lnTo>
                    <a:pt x="650" y="885"/>
                  </a:lnTo>
                  <a:lnTo>
                    <a:pt x="650" y="889"/>
                  </a:lnTo>
                  <a:lnTo>
                    <a:pt x="648" y="892"/>
                  </a:lnTo>
                  <a:lnTo>
                    <a:pt x="648" y="894"/>
                  </a:lnTo>
                  <a:lnTo>
                    <a:pt x="644" y="895"/>
                  </a:lnTo>
                  <a:lnTo>
                    <a:pt x="641" y="897"/>
                  </a:lnTo>
                  <a:lnTo>
                    <a:pt x="638" y="897"/>
                  </a:lnTo>
                  <a:lnTo>
                    <a:pt x="634" y="897"/>
                  </a:lnTo>
                  <a:lnTo>
                    <a:pt x="631" y="897"/>
                  </a:lnTo>
                  <a:lnTo>
                    <a:pt x="629" y="899"/>
                  </a:lnTo>
                  <a:lnTo>
                    <a:pt x="626" y="901"/>
                  </a:lnTo>
                  <a:lnTo>
                    <a:pt x="624" y="902"/>
                  </a:lnTo>
                  <a:lnTo>
                    <a:pt x="624" y="906"/>
                  </a:lnTo>
                  <a:lnTo>
                    <a:pt x="623" y="907"/>
                  </a:lnTo>
                  <a:lnTo>
                    <a:pt x="623" y="911"/>
                  </a:lnTo>
                  <a:lnTo>
                    <a:pt x="621" y="912"/>
                  </a:lnTo>
                  <a:lnTo>
                    <a:pt x="619" y="916"/>
                  </a:lnTo>
                  <a:lnTo>
                    <a:pt x="618" y="917"/>
                  </a:lnTo>
                  <a:lnTo>
                    <a:pt x="616" y="919"/>
                  </a:lnTo>
                  <a:lnTo>
                    <a:pt x="613" y="921"/>
                  </a:lnTo>
                  <a:lnTo>
                    <a:pt x="611" y="922"/>
                  </a:lnTo>
                  <a:lnTo>
                    <a:pt x="607" y="922"/>
                  </a:lnTo>
                  <a:lnTo>
                    <a:pt x="604" y="924"/>
                  </a:lnTo>
                  <a:lnTo>
                    <a:pt x="601" y="924"/>
                  </a:lnTo>
                  <a:lnTo>
                    <a:pt x="599" y="926"/>
                  </a:lnTo>
                  <a:lnTo>
                    <a:pt x="596" y="926"/>
                  </a:lnTo>
                  <a:lnTo>
                    <a:pt x="594" y="929"/>
                  </a:lnTo>
                  <a:lnTo>
                    <a:pt x="592" y="931"/>
                  </a:lnTo>
                  <a:lnTo>
                    <a:pt x="594" y="934"/>
                  </a:lnTo>
                  <a:lnTo>
                    <a:pt x="596" y="936"/>
                  </a:lnTo>
                  <a:lnTo>
                    <a:pt x="599" y="938"/>
                  </a:lnTo>
                  <a:lnTo>
                    <a:pt x="601" y="938"/>
                  </a:lnTo>
                  <a:lnTo>
                    <a:pt x="604" y="939"/>
                  </a:lnTo>
                  <a:lnTo>
                    <a:pt x="606" y="941"/>
                  </a:lnTo>
                  <a:lnTo>
                    <a:pt x="609" y="943"/>
                  </a:lnTo>
                  <a:lnTo>
                    <a:pt x="611" y="944"/>
                  </a:lnTo>
                  <a:lnTo>
                    <a:pt x="611" y="948"/>
                  </a:lnTo>
                  <a:lnTo>
                    <a:pt x="613" y="949"/>
                  </a:lnTo>
                  <a:lnTo>
                    <a:pt x="613" y="953"/>
                  </a:lnTo>
                  <a:lnTo>
                    <a:pt x="613" y="956"/>
                  </a:lnTo>
                  <a:lnTo>
                    <a:pt x="613" y="961"/>
                  </a:lnTo>
                  <a:lnTo>
                    <a:pt x="614" y="964"/>
                  </a:lnTo>
                  <a:lnTo>
                    <a:pt x="616" y="966"/>
                  </a:lnTo>
                  <a:lnTo>
                    <a:pt x="619" y="966"/>
                  </a:lnTo>
                  <a:lnTo>
                    <a:pt x="623" y="966"/>
                  </a:lnTo>
                  <a:lnTo>
                    <a:pt x="624" y="964"/>
                  </a:lnTo>
                  <a:lnTo>
                    <a:pt x="628" y="963"/>
                  </a:lnTo>
                  <a:lnTo>
                    <a:pt x="631" y="963"/>
                  </a:lnTo>
                  <a:lnTo>
                    <a:pt x="634" y="964"/>
                  </a:lnTo>
                  <a:lnTo>
                    <a:pt x="636" y="966"/>
                  </a:lnTo>
                  <a:lnTo>
                    <a:pt x="638" y="968"/>
                  </a:lnTo>
                  <a:lnTo>
                    <a:pt x="639" y="971"/>
                  </a:lnTo>
                  <a:lnTo>
                    <a:pt x="639" y="975"/>
                  </a:lnTo>
                  <a:lnTo>
                    <a:pt x="639" y="976"/>
                  </a:lnTo>
                  <a:lnTo>
                    <a:pt x="636" y="978"/>
                  </a:lnTo>
                  <a:lnTo>
                    <a:pt x="634" y="980"/>
                  </a:lnTo>
                  <a:lnTo>
                    <a:pt x="631" y="980"/>
                  </a:lnTo>
                  <a:lnTo>
                    <a:pt x="628" y="980"/>
                  </a:lnTo>
                  <a:lnTo>
                    <a:pt x="624" y="981"/>
                  </a:lnTo>
                  <a:lnTo>
                    <a:pt x="623" y="983"/>
                  </a:lnTo>
                  <a:lnTo>
                    <a:pt x="621" y="986"/>
                  </a:lnTo>
                  <a:lnTo>
                    <a:pt x="621" y="990"/>
                  </a:lnTo>
                  <a:lnTo>
                    <a:pt x="621" y="991"/>
                  </a:lnTo>
                  <a:lnTo>
                    <a:pt x="619" y="995"/>
                  </a:lnTo>
                  <a:lnTo>
                    <a:pt x="618" y="998"/>
                  </a:lnTo>
                  <a:lnTo>
                    <a:pt x="618" y="1001"/>
                  </a:lnTo>
                  <a:lnTo>
                    <a:pt x="616" y="1003"/>
                  </a:lnTo>
                  <a:lnTo>
                    <a:pt x="614" y="1007"/>
                  </a:lnTo>
                  <a:lnTo>
                    <a:pt x="613" y="1008"/>
                  </a:lnTo>
                  <a:lnTo>
                    <a:pt x="611" y="1010"/>
                  </a:lnTo>
                  <a:lnTo>
                    <a:pt x="611" y="1013"/>
                  </a:lnTo>
                  <a:lnTo>
                    <a:pt x="613" y="1017"/>
                  </a:lnTo>
                  <a:lnTo>
                    <a:pt x="613" y="1020"/>
                  </a:lnTo>
                  <a:lnTo>
                    <a:pt x="614" y="1023"/>
                  </a:lnTo>
                  <a:lnTo>
                    <a:pt x="616" y="1025"/>
                  </a:lnTo>
                  <a:lnTo>
                    <a:pt x="618" y="1028"/>
                  </a:lnTo>
                  <a:lnTo>
                    <a:pt x="618" y="1030"/>
                  </a:lnTo>
                  <a:lnTo>
                    <a:pt x="618" y="1035"/>
                  </a:lnTo>
                  <a:lnTo>
                    <a:pt x="618" y="1037"/>
                  </a:lnTo>
                  <a:lnTo>
                    <a:pt x="616" y="1040"/>
                  </a:lnTo>
                  <a:lnTo>
                    <a:pt x="616" y="1044"/>
                  </a:lnTo>
                  <a:lnTo>
                    <a:pt x="614" y="1045"/>
                  </a:lnTo>
                  <a:lnTo>
                    <a:pt x="613" y="1049"/>
                  </a:lnTo>
                  <a:lnTo>
                    <a:pt x="613" y="1052"/>
                  </a:lnTo>
                  <a:lnTo>
                    <a:pt x="613" y="1055"/>
                  </a:lnTo>
                  <a:lnTo>
                    <a:pt x="611" y="1059"/>
                  </a:lnTo>
                  <a:lnTo>
                    <a:pt x="611" y="1062"/>
                  </a:lnTo>
                  <a:lnTo>
                    <a:pt x="611" y="1065"/>
                  </a:lnTo>
                  <a:lnTo>
                    <a:pt x="609" y="1069"/>
                  </a:lnTo>
                  <a:lnTo>
                    <a:pt x="611" y="1070"/>
                  </a:lnTo>
                  <a:lnTo>
                    <a:pt x="611" y="1074"/>
                  </a:lnTo>
                  <a:lnTo>
                    <a:pt x="614" y="1076"/>
                  </a:lnTo>
                  <a:lnTo>
                    <a:pt x="616" y="1077"/>
                  </a:lnTo>
                  <a:lnTo>
                    <a:pt x="616" y="1079"/>
                  </a:lnTo>
                  <a:lnTo>
                    <a:pt x="618" y="1082"/>
                  </a:lnTo>
                  <a:lnTo>
                    <a:pt x="618" y="1087"/>
                  </a:lnTo>
                  <a:lnTo>
                    <a:pt x="619" y="1091"/>
                  </a:lnTo>
                  <a:lnTo>
                    <a:pt x="618" y="1092"/>
                  </a:lnTo>
                  <a:lnTo>
                    <a:pt x="616" y="1094"/>
                  </a:lnTo>
                  <a:lnTo>
                    <a:pt x="613" y="1096"/>
                  </a:lnTo>
                  <a:lnTo>
                    <a:pt x="611" y="1097"/>
                  </a:lnTo>
                  <a:lnTo>
                    <a:pt x="607" y="1099"/>
                  </a:lnTo>
                  <a:lnTo>
                    <a:pt x="606" y="1101"/>
                  </a:lnTo>
                  <a:lnTo>
                    <a:pt x="602" y="1102"/>
                  </a:lnTo>
                  <a:lnTo>
                    <a:pt x="599" y="1102"/>
                  </a:lnTo>
                  <a:lnTo>
                    <a:pt x="597" y="1104"/>
                  </a:lnTo>
                  <a:lnTo>
                    <a:pt x="596" y="1106"/>
                  </a:lnTo>
                  <a:lnTo>
                    <a:pt x="594" y="1107"/>
                  </a:lnTo>
                  <a:lnTo>
                    <a:pt x="591" y="1109"/>
                  </a:lnTo>
                  <a:lnTo>
                    <a:pt x="589" y="1109"/>
                  </a:lnTo>
                  <a:lnTo>
                    <a:pt x="586" y="1111"/>
                  </a:lnTo>
                  <a:lnTo>
                    <a:pt x="582" y="1111"/>
                  </a:lnTo>
                  <a:lnTo>
                    <a:pt x="577" y="1111"/>
                  </a:lnTo>
                  <a:lnTo>
                    <a:pt x="575" y="1113"/>
                  </a:lnTo>
                  <a:lnTo>
                    <a:pt x="572" y="1114"/>
                  </a:lnTo>
                  <a:lnTo>
                    <a:pt x="570" y="1116"/>
                  </a:lnTo>
                  <a:lnTo>
                    <a:pt x="569" y="1116"/>
                  </a:lnTo>
                  <a:lnTo>
                    <a:pt x="565" y="1116"/>
                  </a:lnTo>
                  <a:lnTo>
                    <a:pt x="560" y="1116"/>
                  </a:lnTo>
                  <a:lnTo>
                    <a:pt x="559" y="1116"/>
                  </a:lnTo>
                  <a:lnTo>
                    <a:pt x="555" y="1116"/>
                  </a:lnTo>
                  <a:lnTo>
                    <a:pt x="552" y="1118"/>
                  </a:lnTo>
                  <a:lnTo>
                    <a:pt x="550" y="1119"/>
                  </a:lnTo>
                  <a:lnTo>
                    <a:pt x="549" y="1123"/>
                  </a:lnTo>
                  <a:lnTo>
                    <a:pt x="547" y="1124"/>
                  </a:lnTo>
                  <a:lnTo>
                    <a:pt x="545" y="1128"/>
                  </a:lnTo>
                  <a:lnTo>
                    <a:pt x="544" y="1129"/>
                  </a:lnTo>
                  <a:lnTo>
                    <a:pt x="542" y="1131"/>
                  </a:lnTo>
                  <a:lnTo>
                    <a:pt x="538" y="1131"/>
                  </a:lnTo>
                  <a:lnTo>
                    <a:pt x="535" y="1131"/>
                  </a:lnTo>
                  <a:lnTo>
                    <a:pt x="532" y="1131"/>
                  </a:lnTo>
                  <a:lnTo>
                    <a:pt x="528" y="1131"/>
                  </a:lnTo>
                  <a:lnTo>
                    <a:pt x="525" y="1133"/>
                  </a:lnTo>
                  <a:lnTo>
                    <a:pt x="523" y="1134"/>
                  </a:lnTo>
                  <a:lnTo>
                    <a:pt x="522" y="1136"/>
                  </a:lnTo>
                  <a:lnTo>
                    <a:pt x="520" y="1139"/>
                  </a:lnTo>
                  <a:lnTo>
                    <a:pt x="520" y="1143"/>
                  </a:lnTo>
                  <a:lnTo>
                    <a:pt x="520" y="1146"/>
                  </a:lnTo>
                  <a:lnTo>
                    <a:pt x="520" y="1151"/>
                  </a:lnTo>
                  <a:lnTo>
                    <a:pt x="520" y="1153"/>
                  </a:lnTo>
                  <a:lnTo>
                    <a:pt x="518" y="1156"/>
                  </a:lnTo>
                  <a:lnTo>
                    <a:pt x="517" y="1158"/>
                  </a:lnTo>
                  <a:lnTo>
                    <a:pt x="517" y="1161"/>
                  </a:lnTo>
                  <a:lnTo>
                    <a:pt x="518" y="1163"/>
                  </a:lnTo>
                  <a:lnTo>
                    <a:pt x="522" y="1165"/>
                  </a:lnTo>
                  <a:lnTo>
                    <a:pt x="523" y="1166"/>
                  </a:lnTo>
                  <a:lnTo>
                    <a:pt x="527" y="1168"/>
                  </a:lnTo>
                  <a:lnTo>
                    <a:pt x="528" y="1170"/>
                  </a:lnTo>
                  <a:lnTo>
                    <a:pt x="528" y="1173"/>
                  </a:lnTo>
                  <a:lnTo>
                    <a:pt x="527" y="1176"/>
                  </a:lnTo>
                  <a:lnTo>
                    <a:pt x="527" y="1180"/>
                  </a:lnTo>
                  <a:lnTo>
                    <a:pt x="525" y="1182"/>
                  </a:lnTo>
                  <a:lnTo>
                    <a:pt x="525" y="1185"/>
                  </a:lnTo>
                  <a:lnTo>
                    <a:pt x="523" y="1188"/>
                  </a:lnTo>
                  <a:lnTo>
                    <a:pt x="523" y="1192"/>
                  </a:lnTo>
                  <a:lnTo>
                    <a:pt x="522" y="1195"/>
                  </a:lnTo>
                  <a:lnTo>
                    <a:pt x="522" y="1198"/>
                  </a:lnTo>
                  <a:lnTo>
                    <a:pt x="520" y="1200"/>
                  </a:lnTo>
                  <a:lnTo>
                    <a:pt x="520" y="1203"/>
                  </a:lnTo>
                  <a:lnTo>
                    <a:pt x="520" y="1208"/>
                  </a:lnTo>
                  <a:lnTo>
                    <a:pt x="520" y="1212"/>
                  </a:lnTo>
                  <a:lnTo>
                    <a:pt x="520" y="1215"/>
                  </a:lnTo>
                  <a:lnTo>
                    <a:pt x="520" y="1220"/>
                  </a:lnTo>
                  <a:lnTo>
                    <a:pt x="518" y="1224"/>
                  </a:lnTo>
                  <a:lnTo>
                    <a:pt x="518" y="1227"/>
                  </a:lnTo>
                  <a:lnTo>
                    <a:pt x="517" y="1229"/>
                  </a:lnTo>
                  <a:lnTo>
                    <a:pt x="515" y="1232"/>
                  </a:lnTo>
                  <a:lnTo>
                    <a:pt x="513" y="1234"/>
                  </a:lnTo>
                  <a:lnTo>
                    <a:pt x="510" y="1234"/>
                  </a:lnTo>
                  <a:lnTo>
                    <a:pt x="507" y="1234"/>
                  </a:lnTo>
                  <a:lnTo>
                    <a:pt x="503" y="1235"/>
                  </a:lnTo>
                  <a:lnTo>
                    <a:pt x="501" y="1235"/>
                  </a:lnTo>
                  <a:lnTo>
                    <a:pt x="500" y="1239"/>
                  </a:lnTo>
                  <a:lnTo>
                    <a:pt x="500" y="1242"/>
                  </a:lnTo>
                  <a:lnTo>
                    <a:pt x="500" y="1245"/>
                  </a:lnTo>
                  <a:lnTo>
                    <a:pt x="501" y="1247"/>
                  </a:lnTo>
                  <a:lnTo>
                    <a:pt x="501" y="1251"/>
                  </a:lnTo>
                  <a:lnTo>
                    <a:pt x="503" y="1252"/>
                  </a:lnTo>
                  <a:lnTo>
                    <a:pt x="503" y="1256"/>
                  </a:lnTo>
                  <a:lnTo>
                    <a:pt x="503" y="1259"/>
                  </a:lnTo>
                  <a:lnTo>
                    <a:pt x="501" y="1261"/>
                  </a:lnTo>
                  <a:lnTo>
                    <a:pt x="498" y="1262"/>
                  </a:lnTo>
                  <a:lnTo>
                    <a:pt x="496" y="1264"/>
                  </a:lnTo>
                  <a:lnTo>
                    <a:pt x="495" y="1266"/>
                  </a:lnTo>
                  <a:lnTo>
                    <a:pt x="491" y="1267"/>
                  </a:lnTo>
                  <a:lnTo>
                    <a:pt x="490" y="1269"/>
                  </a:lnTo>
                  <a:lnTo>
                    <a:pt x="486" y="1269"/>
                  </a:lnTo>
                  <a:lnTo>
                    <a:pt x="483" y="1269"/>
                  </a:lnTo>
                  <a:lnTo>
                    <a:pt x="480" y="1269"/>
                  </a:lnTo>
                  <a:lnTo>
                    <a:pt x="476" y="1269"/>
                  </a:lnTo>
                  <a:lnTo>
                    <a:pt x="475" y="1271"/>
                  </a:lnTo>
                  <a:lnTo>
                    <a:pt x="475" y="1274"/>
                  </a:lnTo>
                  <a:lnTo>
                    <a:pt x="473" y="1277"/>
                  </a:lnTo>
                  <a:lnTo>
                    <a:pt x="470" y="1277"/>
                  </a:lnTo>
                  <a:lnTo>
                    <a:pt x="466" y="1279"/>
                  </a:lnTo>
                  <a:lnTo>
                    <a:pt x="464" y="1281"/>
                  </a:lnTo>
                  <a:lnTo>
                    <a:pt x="464" y="1284"/>
                  </a:lnTo>
                  <a:lnTo>
                    <a:pt x="463" y="1286"/>
                  </a:lnTo>
                  <a:lnTo>
                    <a:pt x="464" y="1289"/>
                  </a:lnTo>
                  <a:lnTo>
                    <a:pt x="468" y="1289"/>
                  </a:lnTo>
                  <a:lnTo>
                    <a:pt x="471" y="1289"/>
                  </a:lnTo>
                  <a:lnTo>
                    <a:pt x="473" y="1291"/>
                  </a:lnTo>
                  <a:lnTo>
                    <a:pt x="473" y="1294"/>
                  </a:lnTo>
                  <a:lnTo>
                    <a:pt x="475" y="1298"/>
                  </a:lnTo>
                  <a:lnTo>
                    <a:pt x="475" y="1301"/>
                  </a:lnTo>
                  <a:lnTo>
                    <a:pt x="475" y="1304"/>
                  </a:lnTo>
                  <a:lnTo>
                    <a:pt x="476" y="1306"/>
                  </a:lnTo>
                  <a:lnTo>
                    <a:pt x="478" y="1308"/>
                  </a:lnTo>
                  <a:lnTo>
                    <a:pt x="481" y="1309"/>
                  </a:lnTo>
                  <a:lnTo>
                    <a:pt x="483" y="1311"/>
                  </a:lnTo>
                  <a:lnTo>
                    <a:pt x="485" y="1313"/>
                  </a:lnTo>
                  <a:lnTo>
                    <a:pt x="488" y="1314"/>
                  </a:lnTo>
                  <a:lnTo>
                    <a:pt x="491" y="1314"/>
                  </a:lnTo>
                  <a:lnTo>
                    <a:pt x="496" y="1314"/>
                  </a:lnTo>
                  <a:lnTo>
                    <a:pt x="498" y="1316"/>
                  </a:lnTo>
                  <a:lnTo>
                    <a:pt x="501" y="1318"/>
                  </a:lnTo>
                  <a:lnTo>
                    <a:pt x="501" y="1320"/>
                  </a:lnTo>
                  <a:lnTo>
                    <a:pt x="503" y="1323"/>
                  </a:lnTo>
                  <a:lnTo>
                    <a:pt x="503" y="1326"/>
                  </a:lnTo>
                  <a:lnTo>
                    <a:pt x="503" y="1330"/>
                  </a:lnTo>
                  <a:lnTo>
                    <a:pt x="505" y="1331"/>
                  </a:lnTo>
                  <a:lnTo>
                    <a:pt x="508" y="1333"/>
                  </a:lnTo>
                  <a:lnTo>
                    <a:pt x="510" y="1335"/>
                  </a:lnTo>
                  <a:lnTo>
                    <a:pt x="513" y="1336"/>
                  </a:lnTo>
                  <a:lnTo>
                    <a:pt x="515" y="1338"/>
                  </a:lnTo>
                  <a:lnTo>
                    <a:pt x="517" y="1340"/>
                  </a:lnTo>
                  <a:lnTo>
                    <a:pt x="518" y="1343"/>
                  </a:lnTo>
                  <a:lnTo>
                    <a:pt x="520" y="1345"/>
                  </a:lnTo>
                  <a:lnTo>
                    <a:pt x="520" y="1348"/>
                  </a:lnTo>
                  <a:lnTo>
                    <a:pt x="518" y="1352"/>
                  </a:lnTo>
                  <a:lnTo>
                    <a:pt x="515" y="1350"/>
                  </a:lnTo>
                  <a:lnTo>
                    <a:pt x="512" y="1350"/>
                  </a:lnTo>
                  <a:lnTo>
                    <a:pt x="510" y="1348"/>
                  </a:lnTo>
                  <a:lnTo>
                    <a:pt x="507" y="1348"/>
                  </a:lnTo>
                  <a:lnTo>
                    <a:pt x="505" y="1350"/>
                  </a:lnTo>
                  <a:lnTo>
                    <a:pt x="501" y="1352"/>
                  </a:lnTo>
                  <a:lnTo>
                    <a:pt x="500" y="1353"/>
                  </a:lnTo>
                  <a:lnTo>
                    <a:pt x="496" y="1353"/>
                  </a:lnTo>
                  <a:lnTo>
                    <a:pt x="493" y="1355"/>
                  </a:lnTo>
                  <a:lnTo>
                    <a:pt x="490" y="1355"/>
                  </a:lnTo>
                  <a:lnTo>
                    <a:pt x="486" y="1355"/>
                  </a:lnTo>
                  <a:lnTo>
                    <a:pt x="485" y="1357"/>
                  </a:lnTo>
                  <a:lnTo>
                    <a:pt x="481" y="1358"/>
                  </a:lnTo>
                  <a:lnTo>
                    <a:pt x="480" y="1360"/>
                  </a:lnTo>
                  <a:lnTo>
                    <a:pt x="478" y="1362"/>
                  </a:lnTo>
                  <a:lnTo>
                    <a:pt x="476" y="1363"/>
                  </a:lnTo>
                  <a:lnTo>
                    <a:pt x="475" y="1365"/>
                  </a:lnTo>
                  <a:lnTo>
                    <a:pt x="473" y="1367"/>
                  </a:lnTo>
                  <a:lnTo>
                    <a:pt x="471" y="1368"/>
                  </a:lnTo>
                  <a:lnTo>
                    <a:pt x="468" y="1370"/>
                  </a:lnTo>
                  <a:lnTo>
                    <a:pt x="466" y="1372"/>
                  </a:lnTo>
                  <a:lnTo>
                    <a:pt x="464" y="1373"/>
                  </a:lnTo>
                  <a:lnTo>
                    <a:pt x="463" y="1375"/>
                  </a:lnTo>
                  <a:lnTo>
                    <a:pt x="461" y="1378"/>
                  </a:lnTo>
                  <a:lnTo>
                    <a:pt x="459" y="1380"/>
                  </a:lnTo>
                  <a:lnTo>
                    <a:pt x="459" y="1383"/>
                  </a:lnTo>
                  <a:lnTo>
                    <a:pt x="459" y="1387"/>
                  </a:lnTo>
                  <a:lnTo>
                    <a:pt x="461" y="1390"/>
                  </a:lnTo>
                  <a:lnTo>
                    <a:pt x="461" y="1394"/>
                  </a:lnTo>
                  <a:lnTo>
                    <a:pt x="459" y="1397"/>
                  </a:lnTo>
                  <a:lnTo>
                    <a:pt x="458" y="1400"/>
                  </a:lnTo>
                  <a:lnTo>
                    <a:pt x="456" y="1402"/>
                  </a:lnTo>
                  <a:lnTo>
                    <a:pt x="454" y="1404"/>
                  </a:lnTo>
                  <a:lnTo>
                    <a:pt x="453" y="1405"/>
                  </a:lnTo>
                  <a:lnTo>
                    <a:pt x="451" y="1407"/>
                  </a:lnTo>
                  <a:lnTo>
                    <a:pt x="448" y="1409"/>
                  </a:lnTo>
                  <a:lnTo>
                    <a:pt x="446" y="1410"/>
                  </a:lnTo>
                  <a:lnTo>
                    <a:pt x="444" y="1412"/>
                  </a:lnTo>
                  <a:lnTo>
                    <a:pt x="443" y="1415"/>
                  </a:lnTo>
                  <a:lnTo>
                    <a:pt x="441" y="1417"/>
                  </a:lnTo>
                  <a:lnTo>
                    <a:pt x="441" y="1422"/>
                  </a:lnTo>
                  <a:lnTo>
                    <a:pt x="441" y="1426"/>
                  </a:lnTo>
                  <a:lnTo>
                    <a:pt x="439" y="1427"/>
                  </a:lnTo>
                  <a:lnTo>
                    <a:pt x="438" y="1431"/>
                  </a:lnTo>
                  <a:lnTo>
                    <a:pt x="436" y="1432"/>
                  </a:lnTo>
                  <a:lnTo>
                    <a:pt x="433" y="1432"/>
                  </a:lnTo>
                  <a:lnTo>
                    <a:pt x="431" y="1431"/>
                  </a:lnTo>
                  <a:lnTo>
                    <a:pt x="429" y="1429"/>
                  </a:lnTo>
                  <a:lnTo>
                    <a:pt x="427" y="1429"/>
                  </a:lnTo>
                  <a:lnTo>
                    <a:pt x="426" y="1432"/>
                  </a:lnTo>
                  <a:lnTo>
                    <a:pt x="422" y="1432"/>
                  </a:lnTo>
                  <a:lnTo>
                    <a:pt x="419" y="1431"/>
                  </a:lnTo>
                  <a:lnTo>
                    <a:pt x="417" y="1429"/>
                  </a:lnTo>
                  <a:lnTo>
                    <a:pt x="417" y="1426"/>
                  </a:lnTo>
                  <a:lnTo>
                    <a:pt x="417" y="1422"/>
                  </a:lnTo>
                  <a:lnTo>
                    <a:pt x="414" y="1421"/>
                  </a:lnTo>
                  <a:lnTo>
                    <a:pt x="411" y="1421"/>
                  </a:lnTo>
                  <a:lnTo>
                    <a:pt x="409" y="1422"/>
                  </a:lnTo>
                  <a:lnTo>
                    <a:pt x="406" y="1422"/>
                  </a:lnTo>
                  <a:lnTo>
                    <a:pt x="402" y="1424"/>
                  </a:lnTo>
                  <a:lnTo>
                    <a:pt x="401" y="1426"/>
                  </a:lnTo>
                  <a:lnTo>
                    <a:pt x="401" y="1429"/>
                  </a:lnTo>
                  <a:lnTo>
                    <a:pt x="397" y="1429"/>
                  </a:lnTo>
                  <a:lnTo>
                    <a:pt x="394" y="1431"/>
                  </a:lnTo>
                  <a:lnTo>
                    <a:pt x="390" y="1431"/>
                  </a:lnTo>
                  <a:lnTo>
                    <a:pt x="387" y="1432"/>
                  </a:lnTo>
                  <a:lnTo>
                    <a:pt x="385" y="1432"/>
                  </a:lnTo>
                  <a:lnTo>
                    <a:pt x="382" y="1434"/>
                  </a:lnTo>
                  <a:lnTo>
                    <a:pt x="379" y="1434"/>
                  </a:lnTo>
                  <a:lnTo>
                    <a:pt x="375" y="1434"/>
                  </a:lnTo>
                  <a:lnTo>
                    <a:pt x="375" y="1432"/>
                  </a:lnTo>
                  <a:lnTo>
                    <a:pt x="374" y="1431"/>
                  </a:lnTo>
                  <a:lnTo>
                    <a:pt x="374" y="1427"/>
                  </a:lnTo>
                  <a:lnTo>
                    <a:pt x="374" y="1424"/>
                  </a:lnTo>
                  <a:lnTo>
                    <a:pt x="374" y="1421"/>
                  </a:lnTo>
                  <a:lnTo>
                    <a:pt x="374" y="1417"/>
                  </a:lnTo>
                  <a:lnTo>
                    <a:pt x="370" y="1417"/>
                  </a:lnTo>
                  <a:lnTo>
                    <a:pt x="367" y="1417"/>
                  </a:lnTo>
                  <a:lnTo>
                    <a:pt x="364" y="1417"/>
                  </a:lnTo>
                  <a:lnTo>
                    <a:pt x="360" y="1417"/>
                  </a:lnTo>
                  <a:lnTo>
                    <a:pt x="357" y="1417"/>
                  </a:lnTo>
                  <a:lnTo>
                    <a:pt x="355" y="1419"/>
                  </a:lnTo>
                  <a:lnTo>
                    <a:pt x="352" y="1421"/>
                  </a:lnTo>
                  <a:lnTo>
                    <a:pt x="350" y="1422"/>
                  </a:lnTo>
                  <a:lnTo>
                    <a:pt x="348" y="1424"/>
                  </a:lnTo>
                  <a:lnTo>
                    <a:pt x="345" y="1426"/>
                  </a:lnTo>
                  <a:lnTo>
                    <a:pt x="342" y="1427"/>
                  </a:lnTo>
                  <a:lnTo>
                    <a:pt x="340" y="1427"/>
                  </a:lnTo>
                  <a:lnTo>
                    <a:pt x="337" y="1429"/>
                  </a:lnTo>
                  <a:lnTo>
                    <a:pt x="333" y="1429"/>
                  </a:lnTo>
                  <a:lnTo>
                    <a:pt x="330" y="1429"/>
                  </a:lnTo>
                  <a:lnTo>
                    <a:pt x="327" y="1429"/>
                  </a:lnTo>
                  <a:lnTo>
                    <a:pt x="323" y="1427"/>
                  </a:lnTo>
                  <a:lnTo>
                    <a:pt x="321" y="1426"/>
                  </a:lnTo>
                  <a:lnTo>
                    <a:pt x="318" y="1424"/>
                  </a:lnTo>
                  <a:lnTo>
                    <a:pt x="316" y="1422"/>
                  </a:lnTo>
                  <a:lnTo>
                    <a:pt x="313" y="1422"/>
                  </a:lnTo>
                  <a:lnTo>
                    <a:pt x="310" y="1422"/>
                  </a:lnTo>
                  <a:lnTo>
                    <a:pt x="306" y="1421"/>
                  </a:lnTo>
                  <a:lnTo>
                    <a:pt x="305" y="1421"/>
                  </a:lnTo>
                  <a:lnTo>
                    <a:pt x="301" y="1419"/>
                  </a:lnTo>
                  <a:lnTo>
                    <a:pt x="300" y="1417"/>
                  </a:lnTo>
                  <a:lnTo>
                    <a:pt x="298" y="1414"/>
                  </a:lnTo>
                  <a:lnTo>
                    <a:pt x="300" y="1410"/>
                  </a:lnTo>
                  <a:lnTo>
                    <a:pt x="301" y="1409"/>
                  </a:lnTo>
                  <a:lnTo>
                    <a:pt x="303" y="1407"/>
                  </a:lnTo>
                  <a:lnTo>
                    <a:pt x="301" y="1404"/>
                  </a:lnTo>
                  <a:lnTo>
                    <a:pt x="300" y="1400"/>
                  </a:lnTo>
                  <a:lnTo>
                    <a:pt x="300" y="1399"/>
                  </a:lnTo>
                  <a:lnTo>
                    <a:pt x="298" y="1395"/>
                  </a:lnTo>
                  <a:lnTo>
                    <a:pt x="298" y="1390"/>
                  </a:lnTo>
                  <a:lnTo>
                    <a:pt x="300" y="1389"/>
                  </a:lnTo>
                  <a:lnTo>
                    <a:pt x="301" y="1385"/>
                  </a:lnTo>
                  <a:lnTo>
                    <a:pt x="303" y="1383"/>
                  </a:lnTo>
                  <a:lnTo>
                    <a:pt x="306" y="1383"/>
                  </a:lnTo>
                  <a:lnTo>
                    <a:pt x="310" y="1382"/>
                  </a:lnTo>
                  <a:lnTo>
                    <a:pt x="311" y="1380"/>
                  </a:lnTo>
                  <a:lnTo>
                    <a:pt x="315" y="1380"/>
                  </a:lnTo>
                  <a:lnTo>
                    <a:pt x="316" y="1378"/>
                  </a:lnTo>
                  <a:lnTo>
                    <a:pt x="318" y="1375"/>
                  </a:lnTo>
                  <a:lnTo>
                    <a:pt x="318" y="1372"/>
                  </a:lnTo>
                  <a:lnTo>
                    <a:pt x="318" y="1368"/>
                  </a:lnTo>
                  <a:lnTo>
                    <a:pt x="320" y="1365"/>
                  </a:lnTo>
                  <a:lnTo>
                    <a:pt x="321" y="1363"/>
                  </a:lnTo>
                  <a:lnTo>
                    <a:pt x="323" y="1362"/>
                  </a:lnTo>
                  <a:lnTo>
                    <a:pt x="327" y="1362"/>
                  </a:lnTo>
                  <a:lnTo>
                    <a:pt x="330" y="1360"/>
                  </a:lnTo>
                  <a:lnTo>
                    <a:pt x="332" y="1358"/>
                  </a:lnTo>
                  <a:lnTo>
                    <a:pt x="335" y="1357"/>
                  </a:lnTo>
                  <a:lnTo>
                    <a:pt x="337" y="1353"/>
                  </a:lnTo>
                  <a:lnTo>
                    <a:pt x="337" y="1352"/>
                  </a:lnTo>
                  <a:lnTo>
                    <a:pt x="335" y="1348"/>
                  </a:lnTo>
                  <a:lnTo>
                    <a:pt x="333" y="1346"/>
                  </a:lnTo>
                  <a:lnTo>
                    <a:pt x="332" y="1345"/>
                  </a:lnTo>
                  <a:lnTo>
                    <a:pt x="328" y="1343"/>
                  </a:lnTo>
                  <a:lnTo>
                    <a:pt x="325" y="1343"/>
                  </a:lnTo>
                  <a:lnTo>
                    <a:pt x="321" y="1343"/>
                  </a:lnTo>
                  <a:lnTo>
                    <a:pt x="318" y="1341"/>
                  </a:lnTo>
                  <a:lnTo>
                    <a:pt x="316" y="1340"/>
                  </a:lnTo>
                  <a:lnTo>
                    <a:pt x="313" y="1338"/>
                  </a:lnTo>
                  <a:lnTo>
                    <a:pt x="311" y="1336"/>
                  </a:lnTo>
                  <a:lnTo>
                    <a:pt x="310" y="1335"/>
                  </a:lnTo>
                  <a:lnTo>
                    <a:pt x="308" y="1331"/>
                  </a:lnTo>
                  <a:lnTo>
                    <a:pt x="306" y="1330"/>
                  </a:lnTo>
                  <a:lnTo>
                    <a:pt x="306" y="1326"/>
                  </a:lnTo>
                  <a:lnTo>
                    <a:pt x="308" y="1321"/>
                  </a:lnTo>
                  <a:lnTo>
                    <a:pt x="308" y="1320"/>
                  </a:lnTo>
                  <a:lnTo>
                    <a:pt x="306" y="1316"/>
                  </a:lnTo>
                  <a:lnTo>
                    <a:pt x="306" y="1314"/>
                  </a:lnTo>
                  <a:lnTo>
                    <a:pt x="303" y="1311"/>
                  </a:lnTo>
                  <a:lnTo>
                    <a:pt x="303" y="1309"/>
                  </a:lnTo>
                  <a:lnTo>
                    <a:pt x="300" y="1308"/>
                  </a:lnTo>
                  <a:lnTo>
                    <a:pt x="298" y="1306"/>
                  </a:lnTo>
                  <a:lnTo>
                    <a:pt x="296" y="1304"/>
                  </a:lnTo>
                  <a:lnTo>
                    <a:pt x="295" y="1303"/>
                  </a:lnTo>
                  <a:lnTo>
                    <a:pt x="293" y="1301"/>
                  </a:lnTo>
                  <a:lnTo>
                    <a:pt x="291" y="1298"/>
                  </a:lnTo>
                  <a:lnTo>
                    <a:pt x="288" y="1294"/>
                  </a:lnTo>
                  <a:lnTo>
                    <a:pt x="286" y="1291"/>
                  </a:lnTo>
                  <a:lnTo>
                    <a:pt x="284" y="1289"/>
                  </a:lnTo>
                  <a:lnTo>
                    <a:pt x="283" y="1286"/>
                  </a:lnTo>
                  <a:lnTo>
                    <a:pt x="283" y="1283"/>
                  </a:lnTo>
                  <a:lnTo>
                    <a:pt x="281" y="1281"/>
                  </a:lnTo>
                  <a:lnTo>
                    <a:pt x="279" y="1277"/>
                  </a:lnTo>
                  <a:lnTo>
                    <a:pt x="279" y="1274"/>
                  </a:lnTo>
                  <a:lnTo>
                    <a:pt x="278" y="1272"/>
                  </a:lnTo>
                  <a:lnTo>
                    <a:pt x="278" y="1269"/>
                  </a:lnTo>
                  <a:lnTo>
                    <a:pt x="276" y="1266"/>
                  </a:lnTo>
                  <a:lnTo>
                    <a:pt x="274" y="1264"/>
                  </a:lnTo>
                  <a:lnTo>
                    <a:pt x="273" y="1261"/>
                  </a:lnTo>
                  <a:lnTo>
                    <a:pt x="273" y="1259"/>
                  </a:lnTo>
                  <a:lnTo>
                    <a:pt x="271" y="1256"/>
                  </a:lnTo>
                  <a:lnTo>
                    <a:pt x="269" y="1252"/>
                  </a:lnTo>
                  <a:lnTo>
                    <a:pt x="269" y="1249"/>
                  </a:lnTo>
                  <a:lnTo>
                    <a:pt x="269" y="1245"/>
                  </a:lnTo>
                  <a:lnTo>
                    <a:pt x="269" y="1242"/>
                  </a:lnTo>
                  <a:lnTo>
                    <a:pt x="269" y="1239"/>
                  </a:lnTo>
                  <a:lnTo>
                    <a:pt x="268" y="1235"/>
                  </a:lnTo>
                  <a:lnTo>
                    <a:pt x="268" y="1234"/>
                  </a:lnTo>
                  <a:lnTo>
                    <a:pt x="266" y="1232"/>
                  </a:lnTo>
                  <a:lnTo>
                    <a:pt x="263" y="1230"/>
                  </a:lnTo>
                  <a:lnTo>
                    <a:pt x="261" y="1227"/>
                  </a:lnTo>
                  <a:lnTo>
                    <a:pt x="259" y="1227"/>
                  </a:lnTo>
                  <a:lnTo>
                    <a:pt x="258" y="1224"/>
                  </a:lnTo>
                  <a:lnTo>
                    <a:pt x="254" y="1222"/>
                  </a:lnTo>
                  <a:lnTo>
                    <a:pt x="253" y="1220"/>
                  </a:lnTo>
                  <a:lnTo>
                    <a:pt x="251" y="1219"/>
                  </a:lnTo>
                  <a:lnTo>
                    <a:pt x="249" y="1215"/>
                  </a:lnTo>
                  <a:lnTo>
                    <a:pt x="247" y="1214"/>
                  </a:lnTo>
                  <a:lnTo>
                    <a:pt x="247" y="1210"/>
                  </a:lnTo>
                  <a:lnTo>
                    <a:pt x="247" y="1207"/>
                  </a:lnTo>
                  <a:lnTo>
                    <a:pt x="246" y="1203"/>
                  </a:lnTo>
                  <a:lnTo>
                    <a:pt x="244" y="1202"/>
                  </a:lnTo>
                  <a:lnTo>
                    <a:pt x="241" y="1202"/>
                  </a:lnTo>
                  <a:lnTo>
                    <a:pt x="239" y="1203"/>
                  </a:lnTo>
                  <a:lnTo>
                    <a:pt x="237" y="1207"/>
                  </a:lnTo>
                  <a:lnTo>
                    <a:pt x="237" y="1208"/>
                  </a:lnTo>
                  <a:lnTo>
                    <a:pt x="236" y="1212"/>
                  </a:lnTo>
                  <a:lnTo>
                    <a:pt x="234" y="1215"/>
                  </a:lnTo>
                  <a:lnTo>
                    <a:pt x="234" y="1219"/>
                  </a:lnTo>
                  <a:lnTo>
                    <a:pt x="232" y="1220"/>
                  </a:lnTo>
                  <a:lnTo>
                    <a:pt x="231" y="1224"/>
                  </a:lnTo>
                  <a:lnTo>
                    <a:pt x="229" y="1225"/>
                  </a:lnTo>
                  <a:lnTo>
                    <a:pt x="229" y="1229"/>
                  </a:lnTo>
                  <a:lnTo>
                    <a:pt x="226" y="1230"/>
                  </a:lnTo>
                  <a:lnTo>
                    <a:pt x="224" y="1232"/>
                  </a:lnTo>
                  <a:lnTo>
                    <a:pt x="222" y="1234"/>
                  </a:lnTo>
                  <a:lnTo>
                    <a:pt x="221" y="1237"/>
                  </a:lnTo>
                  <a:lnTo>
                    <a:pt x="221" y="1240"/>
                  </a:lnTo>
                  <a:lnTo>
                    <a:pt x="221" y="1244"/>
                  </a:lnTo>
                  <a:lnTo>
                    <a:pt x="221" y="1249"/>
                  </a:lnTo>
                  <a:lnTo>
                    <a:pt x="221" y="1252"/>
                  </a:lnTo>
                  <a:lnTo>
                    <a:pt x="221" y="1256"/>
                  </a:lnTo>
                  <a:lnTo>
                    <a:pt x="221" y="1257"/>
                  </a:lnTo>
                  <a:lnTo>
                    <a:pt x="217" y="1261"/>
                  </a:lnTo>
                  <a:lnTo>
                    <a:pt x="212" y="1264"/>
                  </a:lnTo>
                  <a:lnTo>
                    <a:pt x="209" y="1269"/>
                  </a:lnTo>
                  <a:lnTo>
                    <a:pt x="205" y="1272"/>
                  </a:lnTo>
                  <a:lnTo>
                    <a:pt x="202" y="1276"/>
                  </a:lnTo>
                  <a:lnTo>
                    <a:pt x="197" y="1281"/>
                  </a:lnTo>
                  <a:lnTo>
                    <a:pt x="194" y="1284"/>
                  </a:lnTo>
                  <a:lnTo>
                    <a:pt x="190" y="1288"/>
                  </a:lnTo>
                  <a:lnTo>
                    <a:pt x="185" y="1291"/>
                  </a:lnTo>
                  <a:lnTo>
                    <a:pt x="182" y="1296"/>
                  </a:lnTo>
                  <a:lnTo>
                    <a:pt x="178" y="1299"/>
                  </a:lnTo>
                  <a:lnTo>
                    <a:pt x="175" y="1303"/>
                  </a:lnTo>
                  <a:lnTo>
                    <a:pt x="173" y="1304"/>
                  </a:lnTo>
                  <a:lnTo>
                    <a:pt x="172" y="1306"/>
                  </a:lnTo>
                  <a:lnTo>
                    <a:pt x="167" y="1309"/>
                  </a:lnTo>
                  <a:lnTo>
                    <a:pt x="163" y="1314"/>
                  </a:lnTo>
                  <a:lnTo>
                    <a:pt x="162" y="1318"/>
                  </a:lnTo>
                  <a:lnTo>
                    <a:pt x="162" y="1321"/>
                  </a:lnTo>
                  <a:lnTo>
                    <a:pt x="162" y="1325"/>
                  </a:lnTo>
                  <a:lnTo>
                    <a:pt x="162" y="1328"/>
                  </a:lnTo>
                  <a:lnTo>
                    <a:pt x="162" y="1331"/>
                  </a:lnTo>
                  <a:lnTo>
                    <a:pt x="160" y="1333"/>
                  </a:lnTo>
                  <a:lnTo>
                    <a:pt x="157" y="1335"/>
                  </a:lnTo>
                  <a:lnTo>
                    <a:pt x="155" y="1336"/>
                  </a:lnTo>
                  <a:lnTo>
                    <a:pt x="150" y="1336"/>
                  </a:lnTo>
                  <a:lnTo>
                    <a:pt x="147" y="1335"/>
                  </a:lnTo>
                  <a:lnTo>
                    <a:pt x="143" y="1336"/>
                  </a:lnTo>
                  <a:lnTo>
                    <a:pt x="141" y="1336"/>
                  </a:lnTo>
                  <a:lnTo>
                    <a:pt x="138" y="1338"/>
                  </a:lnTo>
                  <a:lnTo>
                    <a:pt x="136" y="1340"/>
                  </a:lnTo>
                  <a:lnTo>
                    <a:pt x="135" y="1343"/>
                  </a:lnTo>
                  <a:lnTo>
                    <a:pt x="133" y="1345"/>
                  </a:lnTo>
                  <a:lnTo>
                    <a:pt x="131" y="1346"/>
                  </a:lnTo>
                  <a:lnTo>
                    <a:pt x="128" y="1348"/>
                  </a:lnTo>
                  <a:lnTo>
                    <a:pt x="126" y="1350"/>
                  </a:lnTo>
                  <a:lnTo>
                    <a:pt x="125" y="1352"/>
                  </a:lnTo>
                  <a:lnTo>
                    <a:pt x="123" y="1355"/>
                  </a:lnTo>
                  <a:lnTo>
                    <a:pt x="123" y="1358"/>
                  </a:lnTo>
                  <a:lnTo>
                    <a:pt x="121" y="1360"/>
                  </a:lnTo>
                  <a:lnTo>
                    <a:pt x="120" y="1362"/>
                  </a:lnTo>
                  <a:lnTo>
                    <a:pt x="116" y="1363"/>
                  </a:lnTo>
                  <a:lnTo>
                    <a:pt x="113" y="1365"/>
                  </a:lnTo>
                  <a:lnTo>
                    <a:pt x="111" y="1365"/>
                  </a:lnTo>
                  <a:lnTo>
                    <a:pt x="110" y="1367"/>
                  </a:lnTo>
                  <a:lnTo>
                    <a:pt x="106" y="1368"/>
                  </a:lnTo>
                  <a:lnTo>
                    <a:pt x="104" y="1370"/>
                  </a:lnTo>
                  <a:lnTo>
                    <a:pt x="101" y="1370"/>
                  </a:lnTo>
                  <a:lnTo>
                    <a:pt x="99" y="1373"/>
                  </a:lnTo>
                  <a:lnTo>
                    <a:pt x="98" y="1375"/>
                  </a:lnTo>
                  <a:lnTo>
                    <a:pt x="94" y="1377"/>
                  </a:lnTo>
                  <a:lnTo>
                    <a:pt x="93" y="1378"/>
                  </a:lnTo>
                  <a:lnTo>
                    <a:pt x="93" y="1382"/>
                  </a:lnTo>
                  <a:lnTo>
                    <a:pt x="91" y="138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2" name="Freeform 134">
              <a:extLst>
                <a:ext uri="{FF2B5EF4-FFF2-40B4-BE49-F238E27FC236}">
                  <a16:creationId xmlns:a16="http://schemas.microsoft.com/office/drawing/2014/main" id="{E60CABD8-BBBB-DF62-06E7-A1281E01F71D}"/>
                </a:ext>
              </a:extLst>
            </p:cNvPr>
            <p:cNvSpPr>
              <a:spLocks/>
            </p:cNvSpPr>
            <p:nvPr/>
          </p:nvSpPr>
          <p:spPr bwMode="auto">
            <a:xfrm>
              <a:off x="3677" y="2685"/>
              <a:ext cx="412" cy="770"/>
            </a:xfrm>
            <a:custGeom>
              <a:avLst/>
              <a:gdLst>
                <a:gd name="T0" fmla="*/ 378 w 412"/>
                <a:gd name="T1" fmla="*/ 764 h 770"/>
                <a:gd name="T2" fmla="*/ 335 w 412"/>
                <a:gd name="T3" fmla="*/ 757 h 770"/>
                <a:gd name="T4" fmla="*/ 284 w 412"/>
                <a:gd name="T5" fmla="*/ 740 h 770"/>
                <a:gd name="T6" fmla="*/ 235 w 412"/>
                <a:gd name="T7" fmla="*/ 725 h 770"/>
                <a:gd name="T8" fmla="*/ 190 w 412"/>
                <a:gd name="T9" fmla="*/ 722 h 770"/>
                <a:gd name="T10" fmla="*/ 145 w 412"/>
                <a:gd name="T11" fmla="*/ 713 h 770"/>
                <a:gd name="T12" fmla="*/ 129 w 412"/>
                <a:gd name="T13" fmla="*/ 718 h 770"/>
                <a:gd name="T14" fmla="*/ 150 w 412"/>
                <a:gd name="T15" fmla="*/ 676 h 770"/>
                <a:gd name="T16" fmla="*/ 119 w 412"/>
                <a:gd name="T17" fmla="*/ 641 h 770"/>
                <a:gd name="T18" fmla="*/ 86 w 412"/>
                <a:gd name="T19" fmla="*/ 626 h 770"/>
                <a:gd name="T20" fmla="*/ 81 w 412"/>
                <a:gd name="T21" fmla="*/ 582 h 770"/>
                <a:gd name="T22" fmla="*/ 77 w 412"/>
                <a:gd name="T23" fmla="*/ 548 h 770"/>
                <a:gd name="T24" fmla="*/ 99 w 412"/>
                <a:gd name="T25" fmla="*/ 543 h 770"/>
                <a:gd name="T26" fmla="*/ 89 w 412"/>
                <a:gd name="T27" fmla="*/ 526 h 770"/>
                <a:gd name="T28" fmla="*/ 55 w 412"/>
                <a:gd name="T29" fmla="*/ 452 h 770"/>
                <a:gd name="T30" fmla="*/ 44 w 412"/>
                <a:gd name="T31" fmla="*/ 437 h 770"/>
                <a:gd name="T32" fmla="*/ 28 w 412"/>
                <a:gd name="T33" fmla="*/ 420 h 770"/>
                <a:gd name="T34" fmla="*/ 17 w 412"/>
                <a:gd name="T35" fmla="*/ 427 h 770"/>
                <a:gd name="T36" fmla="*/ 5 w 412"/>
                <a:gd name="T37" fmla="*/ 403 h 770"/>
                <a:gd name="T38" fmla="*/ 3 w 412"/>
                <a:gd name="T39" fmla="*/ 387 h 770"/>
                <a:gd name="T40" fmla="*/ 10 w 412"/>
                <a:gd name="T41" fmla="*/ 368 h 770"/>
                <a:gd name="T42" fmla="*/ 18 w 412"/>
                <a:gd name="T43" fmla="*/ 353 h 770"/>
                <a:gd name="T44" fmla="*/ 22 w 412"/>
                <a:gd name="T45" fmla="*/ 341 h 770"/>
                <a:gd name="T46" fmla="*/ 32 w 412"/>
                <a:gd name="T47" fmla="*/ 328 h 770"/>
                <a:gd name="T48" fmla="*/ 34 w 412"/>
                <a:gd name="T49" fmla="*/ 318 h 770"/>
                <a:gd name="T50" fmla="*/ 40 w 412"/>
                <a:gd name="T51" fmla="*/ 309 h 770"/>
                <a:gd name="T52" fmla="*/ 44 w 412"/>
                <a:gd name="T53" fmla="*/ 297 h 770"/>
                <a:gd name="T54" fmla="*/ 52 w 412"/>
                <a:gd name="T55" fmla="*/ 287 h 770"/>
                <a:gd name="T56" fmla="*/ 55 w 412"/>
                <a:gd name="T57" fmla="*/ 282 h 770"/>
                <a:gd name="T58" fmla="*/ 64 w 412"/>
                <a:gd name="T59" fmla="*/ 272 h 770"/>
                <a:gd name="T60" fmla="*/ 71 w 412"/>
                <a:gd name="T61" fmla="*/ 262 h 770"/>
                <a:gd name="T62" fmla="*/ 72 w 412"/>
                <a:gd name="T63" fmla="*/ 249 h 770"/>
                <a:gd name="T64" fmla="*/ 71 w 412"/>
                <a:gd name="T65" fmla="*/ 232 h 770"/>
                <a:gd name="T66" fmla="*/ 84 w 412"/>
                <a:gd name="T67" fmla="*/ 217 h 770"/>
                <a:gd name="T68" fmla="*/ 94 w 412"/>
                <a:gd name="T69" fmla="*/ 212 h 770"/>
                <a:gd name="T70" fmla="*/ 97 w 412"/>
                <a:gd name="T71" fmla="*/ 196 h 770"/>
                <a:gd name="T72" fmla="*/ 104 w 412"/>
                <a:gd name="T73" fmla="*/ 185 h 770"/>
                <a:gd name="T74" fmla="*/ 116 w 412"/>
                <a:gd name="T75" fmla="*/ 186 h 770"/>
                <a:gd name="T76" fmla="*/ 126 w 412"/>
                <a:gd name="T77" fmla="*/ 176 h 770"/>
                <a:gd name="T78" fmla="*/ 134 w 412"/>
                <a:gd name="T79" fmla="*/ 173 h 770"/>
                <a:gd name="T80" fmla="*/ 146 w 412"/>
                <a:gd name="T81" fmla="*/ 161 h 770"/>
                <a:gd name="T82" fmla="*/ 160 w 412"/>
                <a:gd name="T83" fmla="*/ 153 h 770"/>
                <a:gd name="T84" fmla="*/ 171 w 412"/>
                <a:gd name="T85" fmla="*/ 148 h 770"/>
                <a:gd name="T86" fmla="*/ 185 w 412"/>
                <a:gd name="T87" fmla="*/ 144 h 770"/>
                <a:gd name="T88" fmla="*/ 192 w 412"/>
                <a:gd name="T89" fmla="*/ 131 h 770"/>
                <a:gd name="T90" fmla="*/ 200 w 412"/>
                <a:gd name="T91" fmla="*/ 117 h 770"/>
                <a:gd name="T92" fmla="*/ 210 w 412"/>
                <a:gd name="T93" fmla="*/ 116 h 770"/>
                <a:gd name="T94" fmla="*/ 220 w 412"/>
                <a:gd name="T95" fmla="*/ 104 h 770"/>
                <a:gd name="T96" fmla="*/ 225 w 412"/>
                <a:gd name="T97" fmla="*/ 87 h 770"/>
                <a:gd name="T98" fmla="*/ 220 w 412"/>
                <a:gd name="T99" fmla="*/ 69 h 770"/>
                <a:gd name="T100" fmla="*/ 220 w 412"/>
                <a:gd name="T101" fmla="*/ 53 h 770"/>
                <a:gd name="T102" fmla="*/ 219 w 412"/>
                <a:gd name="T103" fmla="*/ 35 h 770"/>
                <a:gd name="T104" fmla="*/ 222 w 412"/>
                <a:gd name="T105" fmla="*/ 26 h 770"/>
                <a:gd name="T106" fmla="*/ 234 w 412"/>
                <a:gd name="T107" fmla="*/ 28 h 770"/>
                <a:gd name="T108" fmla="*/ 252 w 412"/>
                <a:gd name="T109" fmla="*/ 38 h 770"/>
                <a:gd name="T110" fmla="*/ 269 w 412"/>
                <a:gd name="T111" fmla="*/ 52 h 770"/>
                <a:gd name="T112" fmla="*/ 289 w 412"/>
                <a:gd name="T113" fmla="*/ 62 h 770"/>
                <a:gd name="T114" fmla="*/ 303 w 412"/>
                <a:gd name="T115" fmla="*/ 43 h 770"/>
                <a:gd name="T116" fmla="*/ 314 w 412"/>
                <a:gd name="T117" fmla="*/ 23 h 770"/>
                <a:gd name="T118" fmla="*/ 328 w 412"/>
                <a:gd name="T119" fmla="*/ 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770">
                  <a:moveTo>
                    <a:pt x="412" y="755"/>
                  </a:moveTo>
                  <a:lnTo>
                    <a:pt x="412" y="759"/>
                  </a:lnTo>
                  <a:lnTo>
                    <a:pt x="410" y="760"/>
                  </a:lnTo>
                  <a:lnTo>
                    <a:pt x="409" y="764"/>
                  </a:lnTo>
                  <a:lnTo>
                    <a:pt x="407" y="765"/>
                  </a:lnTo>
                  <a:lnTo>
                    <a:pt x="405" y="769"/>
                  </a:lnTo>
                  <a:lnTo>
                    <a:pt x="404" y="769"/>
                  </a:lnTo>
                  <a:lnTo>
                    <a:pt x="400" y="770"/>
                  </a:lnTo>
                  <a:lnTo>
                    <a:pt x="399" y="769"/>
                  </a:lnTo>
                  <a:lnTo>
                    <a:pt x="395" y="767"/>
                  </a:lnTo>
                  <a:lnTo>
                    <a:pt x="395" y="764"/>
                  </a:lnTo>
                  <a:lnTo>
                    <a:pt x="394" y="762"/>
                  </a:lnTo>
                  <a:lnTo>
                    <a:pt x="390" y="760"/>
                  </a:lnTo>
                  <a:lnTo>
                    <a:pt x="387" y="762"/>
                  </a:lnTo>
                  <a:lnTo>
                    <a:pt x="385" y="762"/>
                  </a:lnTo>
                  <a:lnTo>
                    <a:pt x="382" y="764"/>
                  </a:lnTo>
                  <a:lnTo>
                    <a:pt x="378" y="764"/>
                  </a:lnTo>
                  <a:lnTo>
                    <a:pt x="375" y="762"/>
                  </a:lnTo>
                  <a:lnTo>
                    <a:pt x="373" y="760"/>
                  </a:lnTo>
                  <a:lnTo>
                    <a:pt x="370" y="759"/>
                  </a:lnTo>
                  <a:lnTo>
                    <a:pt x="368" y="759"/>
                  </a:lnTo>
                  <a:lnTo>
                    <a:pt x="365" y="757"/>
                  </a:lnTo>
                  <a:lnTo>
                    <a:pt x="362" y="759"/>
                  </a:lnTo>
                  <a:lnTo>
                    <a:pt x="360" y="760"/>
                  </a:lnTo>
                  <a:lnTo>
                    <a:pt x="358" y="762"/>
                  </a:lnTo>
                  <a:lnTo>
                    <a:pt x="357" y="764"/>
                  </a:lnTo>
                  <a:lnTo>
                    <a:pt x="353" y="764"/>
                  </a:lnTo>
                  <a:lnTo>
                    <a:pt x="350" y="764"/>
                  </a:lnTo>
                  <a:lnTo>
                    <a:pt x="348" y="762"/>
                  </a:lnTo>
                  <a:lnTo>
                    <a:pt x="345" y="762"/>
                  </a:lnTo>
                  <a:lnTo>
                    <a:pt x="343" y="760"/>
                  </a:lnTo>
                  <a:lnTo>
                    <a:pt x="340" y="759"/>
                  </a:lnTo>
                  <a:lnTo>
                    <a:pt x="336" y="759"/>
                  </a:lnTo>
                  <a:lnTo>
                    <a:pt x="335" y="757"/>
                  </a:lnTo>
                  <a:lnTo>
                    <a:pt x="331" y="755"/>
                  </a:lnTo>
                  <a:lnTo>
                    <a:pt x="328" y="753"/>
                  </a:lnTo>
                  <a:lnTo>
                    <a:pt x="326" y="753"/>
                  </a:lnTo>
                  <a:lnTo>
                    <a:pt x="323" y="752"/>
                  </a:lnTo>
                  <a:lnTo>
                    <a:pt x="320" y="750"/>
                  </a:lnTo>
                  <a:lnTo>
                    <a:pt x="318" y="750"/>
                  </a:lnTo>
                  <a:lnTo>
                    <a:pt x="314" y="748"/>
                  </a:lnTo>
                  <a:lnTo>
                    <a:pt x="311" y="748"/>
                  </a:lnTo>
                  <a:lnTo>
                    <a:pt x="308" y="747"/>
                  </a:lnTo>
                  <a:lnTo>
                    <a:pt x="306" y="747"/>
                  </a:lnTo>
                  <a:lnTo>
                    <a:pt x="303" y="745"/>
                  </a:lnTo>
                  <a:lnTo>
                    <a:pt x="299" y="745"/>
                  </a:lnTo>
                  <a:lnTo>
                    <a:pt x="296" y="743"/>
                  </a:lnTo>
                  <a:lnTo>
                    <a:pt x="293" y="743"/>
                  </a:lnTo>
                  <a:lnTo>
                    <a:pt x="289" y="742"/>
                  </a:lnTo>
                  <a:lnTo>
                    <a:pt x="286" y="742"/>
                  </a:lnTo>
                  <a:lnTo>
                    <a:pt x="284" y="740"/>
                  </a:lnTo>
                  <a:lnTo>
                    <a:pt x="282" y="737"/>
                  </a:lnTo>
                  <a:lnTo>
                    <a:pt x="281" y="735"/>
                  </a:lnTo>
                  <a:lnTo>
                    <a:pt x="279" y="733"/>
                  </a:lnTo>
                  <a:lnTo>
                    <a:pt x="276" y="733"/>
                  </a:lnTo>
                  <a:lnTo>
                    <a:pt x="272" y="732"/>
                  </a:lnTo>
                  <a:lnTo>
                    <a:pt x="269" y="732"/>
                  </a:lnTo>
                  <a:lnTo>
                    <a:pt x="266" y="732"/>
                  </a:lnTo>
                  <a:lnTo>
                    <a:pt x="262" y="732"/>
                  </a:lnTo>
                  <a:lnTo>
                    <a:pt x="259" y="732"/>
                  </a:lnTo>
                  <a:lnTo>
                    <a:pt x="256" y="730"/>
                  </a:lnTo>
                  <a:lnTo>
                    <a:pt x="254" y="730"/>
                  </a:lnTo>
                  <a:lnTo>
                    <a:pt x="251" y="728"/>
                  </a:lnTo>
                  <a:lnTo>
                    <a:pt x="249" y="727"/>
                  </a:lnTo>
                  <a:lnTo>
                    <a:pt x="245" y="725"/>
                  </a:lnTo>
                  <a:lnTo>
                    <a:pt x="242" y="725"/>
                  </a:lnTo>
                  <a:lnTo>
                    <a:pt x="239" y="725"/>
                  </a:lnTo>
                  <a:lnTo>
                    <a:pt x="235" y="725"/>
                  </a:lnTo>
                  <a:lnTo>
                    <a:pt x="232" y="727"/>
                  </a:lnTo>
                  <a:lnTo>
                    <a:pt x="230" y="727"/>
                  </a:lnTo>
                  <a:lnTo>
                    <a:pt x="227" y="728"/>
                  </a:lnTo>
                  <a:lnTo>
                    <a:pt x="225" y="730"/>
                  </a:lnTo>
                  <a:lnTo>
                    <a:pt x="224" y="732"/>
                  </a:lnTo>
                  <a:lnTo>
                    <a:pt x="220" y="733"/>
                  </a:lnTo>
                  <a:lnTo>
                    <a:pt x="217" y="733"/>
                  </a:lnTo>
                  <a:lnTo>
                    <a:pt x="214" y="733"/>
                  </a:lnTo>
                  <a:lnTo>
                    <a:pt x="210" y="732"/>
                  </a:lnTo>
                  <a:lnTo>
                    <a:pt x="208" y="732"/>
                  </a:lnTo>
                  <a:lnTo>
                    <a:pt x="205" y="730"/>
                  </a:lnTo>
                  <a:lnTo>
                    <a:pt x="203" y="728"/>
                  </a:lnTo>
                  <a:lnTo>
                    <a:pt x="202" y="725"/>
                  </a:lnTo>
                  <a:lnTo>
                    <a:pt x="200" y="723"/>
                  </a:lnTo>
                  <a:lnTo>
                    <a:pt x="197" y="722"/>
                  </a:lnTo>
                  <a:lnTo>
                    <a:pt x="193" y="722"/>
                  </a:lnTo>
                  <a:lnTo>
                    <a:pt x="190" y="722"/>
                  </a:lnTo>
                  <a:lnTo>
                    <a:pt x="187" y="722"/>
                  </a:lnTo>
                  <a:lnTo>
                    <a:pt x="183" y="720"/>
                  </a:lnTo>
                  <a:lnTo>
                    <a:pt x="182" y="720"/>
                  </a:lnTo>
                  <a:lnTo>
                    <a:pt x="178" y="718"/>
                  </a:lnTo>
                  <a:lnTo>
                    <a:pt x="175" y="716"/>
                  </a:lnTo>
                  <a:lnTo>
                    <a:pt x="173" y="716"/>
                  </a:lnTo>
                  <a:lnTo>
                    <a:pt x="170" y="715"/>
                  </a:lnTo>
                  <a:lnTo>
                    <a:pt x="166" y="713"/>
                  </a:lnTo>
                  <a:lnTo>
                    <a:pt x="165" y="713"/>
                  </a:lnTo>
                  <a:lnTo>
                    <a:pt x="161" y="710"/>
                  </a:lnTo>
                  <a:lnTo>
                    <a:pt x="160" y="710"/>
                  </a:lnTo>
                  <a:lnTo>
                    <a:pt x="156" y="708"/>
                  </a:lnTo>
                  <a:lnTo>
                    <a:pt x="155" y="706"/>
                  </a:lnTo>
                  <a:lnTo>
                    <a:pt x="151" y="708"/>
                  </a:lnTo>
                  <a:lnTo>
                    <a:pt x="148" y="710"/>
                  </a:lnTo>
                  <a:lnTo>
                    <a:pt x="146" y="711"/>
                  </a:lnTo>
                  <a:lnTo>
                    <a:pt x="145" y="713"/>
                  </a:lnTo>
                  <a:lnTo>
                    <a:pt x="143" y="715"/>
                  </a:lnTo>
                  <a:lnTo>
                    <a:pt x="141" y="718"/>
                  </a:lnTo>
                  <a:lnTo>
                    <a:pt x="140" y="720"/>
                  </a:lnTo>
                  <a:lnTo>
                    <a:pt x="138" y="723"/>
                  </a:lnTo>
                  <a:lnTo>
                    <a:pt x="136" y="725"/>
                  </a:lnTo>
                  <a:lnTo>
                    <a:pt x="134" y="727"/>
                  </a:lnTo>
                  <a:lnTo>
                    <a:pt x="133" y="728"/>
                  </a:lnTo>
                  <a:lnTo>
                    <a:pt x="131" y="730"/>
                  </a:lnTo>
                  <a:lnTo>
                    <a:pt x="128" y="732"/>
                  </a:lnTo>
                  <a:lnTo>
                    <a:pt x="124" y="733"/>
                  </a:lnTo>
                  <a:lnTo>
                    <a:pt x="121" y="732"/>
                  </a:lnTo>
                  <a:lnTo>
                    <a:pt x="121" y="730"/>
                  </a:lnTo>
                  <a:lnTo>
                    <a:pt x="121" y="727"/>
                  </a:lnTo>
                  <a:lnTo>
                    <a:pt x="123" y="725"/>
                  </a:lnTo>
                  <a:lnTo>
                    <a:pt x="124" y="723"/>
                  </a:lnTo>
                  <a:lnTo>
                    <a:pt x="126" y="720"/>
                  </a:lnTo>
                  <a:lnTo>
                    <a:pt x="129" y="718"/>
                  </a:lnTo>
                  <a:lnTo>
                    <a:pt x="131" y="716"/>
                  </a:lnTo>
                  <a:lnTo>
                    <a:pt x="133" y="715"/>
                  </a:lnTo>
                  <a:lnTo>
                    <a:pt x="134" y="711"/>
                  </a:lnTo>
                  <a:lnTo>
                    <a:pt x="134" y="710"/>
                  </a:lnTo>
                  <a:lnTo>
                    <a:pt x="136" y="706"/>
                  </a:lnTo>
                  <a:lnTo>
                    <a:pt x="136" y="703"/>
                  </a:lnTo>
                  <a:lnTo>
                    <a:pt x="138" y="700"/>
                  </a:lnTo>
                  <a:lnTo>
                    <a:pt x="138" y="696"/>
                  </a:lnTo>
                  <a:lnTo>
                    <a:pt x="136" y="693"/>
                  </a:lnTo>
                  <a:lnTo>
                    <a:pt x="136" y="690"/>
                  </a:lnTo>
                  <a:lnTo>
                    <a:pt x="138" y="686"/>
                  </a:lnTo>
                  <a:lnTo>
                    <a:pt x="141" y="684"/>
                  </a:lnTo>
                  <a:lnTo>
                    <a:pt x="145" y="684"/>
                  </a:lnTo>
                  <a:lnTo>
                    <a:pt x="146" y="683"/>
                  </a:lnTo>
                  <a:lnTo>
                    <a:pt x="150" y="681"/>
                  </a:lnTo>
                  <a:lnTo>
                    <a:pt x="150" y="679"/>
                  </a:lnTo>
                  <a:lnTo>
                    <a:pt x="150" y="676"/>
                  </a:lnTo>
                  <a:lnTo>
                    <a:pt x="148" y="674"/>
                  </a:lnTo>
                  <a:lnTo>
                    <a:pt x="143" y="674"/>
                  </a:lnTo>
                  <a:lnTo>
                    <a:pt x="140" y="674"/>
                  </a:lnTo>
                  <a:lnTo>
                    <a:pt x="136" y="674"/>
                  </a:lnTo>
                  <a:lnTo>
                    <a:pt x="134" y="671"/>
                  </a:lnTo>
                  <a:lnTo>
                    <a:pt x="134" y="669"/>
                  </a:lnTo>
                  <a:lnTo>
                    <a:pt x="134" y="664"/>
                  </a:lnTo>
                  <a:lnTo>
                    <a:pt x="134" y="661"/>
                  </a:lnTo>
                  <a:lnTo>
                    <a:pt x="134" y="658"/>
                  </a:lnTo>
                  <a:lnTo>
                    <a:pt x="133" y="656"/>
                  </a:lnTo>
                  <a:lnTo>
                    <a:pt x="131" y="653"/>
                  </a:lnTo>
                  <a:lnTo>
                    <a:pt x="129" y="651"/>
                  </a:lnTo>
                  <a:lnTo>
                    <a:pt x="128" y="647"/>
                  </a:lnTo>
                  <a:lnTo>
                    <a:pt x="126" y="646"/>
                  </a:lnTo>
                  <a:lnTo>
                    <a:pt x="124" y="644"/>
                  </a:lnTo>
                  <a:lnTo>
                    <a:pt x="121" y="642"/>
                  </a:lnTo>
                  <a:lnTo>
                    <a:pt x="119" y="641"/>
                  </a:lnTo>
                  <a:lnTo>
                    <a:pt x="118" y="639"/>
                  </a:lnTo>
                  <a:lnTo>
                    <a:pt x="116" y="636"/>
                  </a:lnTo>
                  <a:lnTo>
                    <a:pt x="116" y="632"/>
                  </a:lnTo>
                  <a:lnTo>
                    <a:pt x="116" y="629"/>
                  </a:lnTo>
                  <a:lnTo>
                    <a:pt x="114" y="627"/>
                  </a:lnTo>
                  <a:lnTo>
                    <a:pt x="113" y="626"/>
                  </a:lnTo>
                  <a:lnTo>
                    <a:pt x="109" y="624"/>
                  </a:lnTo>
                  <a:lnTo>
                    <a:pt x="108" y="624"/>
                  </a:lnTo>
                  <a:lnTo>
                    <a:pt x="106" y="626"/>
                  </a:lnTo>
                  <a:lnTo>
                    <a:pt x="104" y="629"/>
                  </a:lnTo>
                  <a:lnTo>
                    <a:pt x="103" y="631"/>
                  </a:lnTo>
                  <a:lnTo>
                    <a:pt x="99" y="632"/>
                  </a:lnTo>
                  <a:lnTo>
                    <a:pt x="96" y="632"/>
                  </a:lnTo>
                  <a:lnTo>
                    <a:pt x="92" y="631"/>
                  </a:lnTo>
                  <a:lnTo>
                    <a:pt x="91" y="629"/>
                  </a:lnTo>
                  <a:lnTo>
                    <a:pt x="87" y="627"/>
                  </a:lnTo>
                  <a:lnTo>
                    <a:pt x="86" y="626"/>
                  </a:lnTo>
                  <a:lnTo>
                    <a:pt x="86" y="622"/>
                  </a:lnTo>
                  <a:lnTo>
                    <a:pt x="86" y="619"/>
                  </a:lnTo>
                  <a:lnTo>
                    <a:pt x="86" y="615"/>
                  </a:lnTo>
                  <a:lnTo>
                    <a:pt x="84" y="612"/>
                  </a:lnTo>
                  <a:lnTo>
                    <a:pt x="84" y="610"/>
                  </a:lnTo>
                  <a:lnTo>
                    <a:pt x="81" y="607"/>
                  </a:lnTo>
                  <a:lnTo>
                    <a:pt x="79" y="605"/>
                  </a:lnTo>
                  <a:lnTo>
                    <a:pt x="77" y="605"/>
                  </a:lnTo>
                  <a:lnTo>
                    <a:pt x="74" y="602"/>
                  </a:lnTo>
                  <a:lnTo>
                    <a:pt x="74" y="599"/>
                  </a:lnTo>
                  <a:lnTo>
                    <a:pt x="74" y="595"/>
                  </a:lnTo>
                  <a:lnTo>
                    <a:pt x="76" y="594"/>
                  </a:lnTo>
                  <a:lnTo>
                    <a:pt x="77" y="592"/>
                  </a:lnTo>
                  <a:lnTo>
                    <a:pt x="79" y="590"/>
                  </a:lnTo>
                  <a:lnTo>
                    <a:pt x="81" y="587"/>
                  </a:lnTo>
                  <a:lnTo>
                    <a:pt x="82" y="585"/>
                  </a:lnTo>
                  <a:lnTo>
                    <a:pt x="81" y="582"/>
                  </a:lnTo>
                  <a:lnTo>
                    <a:pt x="77" y="580"/>
                  </a:lnTo>
                  <a:lnTo>
                    <a:pt x="74" y="580"/>
                  </a:lnTo>
                  <a:lnTo>
                    <a:pt x="71" y="580"/>
                  </a:lnTo>
                  <a:lnTo>
                    <a:pt x="69" y="578"/>
                  </a:lnTo>
                  <a:lnTo>
                    <a:pt x="67" y="577"/>
                  </a:lnTo>
                  <a:lnTo>
                    <a:pt x="67" y="572"/>
                  </a:lnTo>
                  <a:lnTo>
                    <a:pt x="71" y="570"/>
                  </a:lnTo>
                  <a:lnTo>
                    <a:pt x="72" y="568"/>
                  </a:lnTo>
                  <a:lnTo>
                    <a:pt x="74" y="567"/>
                  </a:lnTo>
                  <a:lnTo>
                    <a:pt x="74" y="565"/>
                  </a:lnTo>
                  <a:lnTo>
                    <a:pt x="74" y="563"/>
                  </a:lnTo>
                  <a:lnTo>
                    <a:pt x="72" y="560"/>
                  </a:lnTo>
                  <a:lnTo>
                    <a:pt x="71" y="558"/>
                  </a:lnTo>
                  <a:lnTo>
                    <a:pt x="69" y="557"/>
                  </a:lnTo>
                  <a:lnTo>
                    <a:pt x="67" y="557"/>
                  </a:lnTo>
                  <a:lnTo>
                    <a:pt x="64" y="555"/>
                  </a:lnTo>
                  <a:lnTo>
                    <a:pt x="77" y="548"/>
                  </a:lnTo>
                  <a:lnTo>
                    <a:pt x="79" y="548"/>
                  </a:lnTo>
                  <a:lnTo>
                    <a:pt x="81" y="546"/>
                  </a:lnTo>
                  <a:lnTo>
                    <a:pt x="82" y="546"/>
                  </a:lnTo>
                  <a:lnTo>
                    <a:pt x="82" y="548"/>
                  </a:lnTo>
                  <a:lnTo>
                    <a:pt x="84" y="548"/>
                  </a:lnTo>
                  <a:lnTo>
                    <a:pt x="86" y="548"/>
                  </a:lnTo>
                  <a:lnTo>
                    <a:pt x="86" y="546"/>
                  </a:lnTo>
                  <a:lnTo>
                    <a:pt x="87" y="545"/>
                  </a:lnTo>
                  <a:lnTo>
                    <a:pt x="89" y="545"/>
                  </a:lnTo>
                  <a:lnTo>
                    <a:pt x="89" y="543"/>
                  </a:lnTo>
                  <a:lnTo>
                    <a:pt x="89" y="541"/>
                  </a:lnTo>
                  <a:lnTo>
                    <a:pt x="91" y="541"/>
                  </a:lnTo>
                  <a:lnTo>
                    <a:pt x="92" y="541"/>
                  </a:lnTo>
                  <a:lnTo>
                    <a:pt x="94" y="541"/>
                  </a:lnTo>
                  <a:lnTo>
                    <a:pt x="96" y="541"/>
                  </a:lnTo>
                  <a:lnTo>
                    <a:pt x="97" y="541"/>
                  </a:lnTo>
                  <a:lnTo>
                    <a:pt x="99" y="543"/>
                  </a:lnTo>
                  <a:lnTo>
                    <a:pt x="99" y="541"/>
                  </a:lnTo>
                  <a:lnTo>
                    <a:pt x="99" y="540"/>
                  </a:lnTo>
                  <a:lnTo>
                    <a:pt x="97" y="538"/>
                  </a:lnTo>
                  <a:lnTo>
                    <a:pt x="96" y="538"/>
                  </a:lnTo>
                  <a:lnTo>
                    <a:pt x="96" y="536"/>
                  </a:lnTo>
                  <a:lnTo>
                    <a:pt x="94" y="536"/>
                  </a:lnTo>
                  <a:lnTo>
                    <a:pt x="94" y="535"/>
                  </a:lnTo>
                  <a:lnTo>
                    <a:pt x="94" y="533"/>
                  </a:lnTo>
                  <a:lnTo>
                    <a:pt x="96" y="533"/>
                  </a:lnTo>
                  <a:lnTo>
                    <a:pt x="96" y="531"/>
                  </a:lnTo>
                  <a:lnTo>
                    <a:pt x="96" y="530"/>
                  </a:lnTo>
                  <a:lnTo>
                    <a:pt x="94" y="530"/>
                  </a:lnTo>
                  <a:lnTo>
                    <a:pt x="94" y="528"/>
                  </a:lnTo>
                  <a:lnTo>
                    <a:pt x="92" y="528"/>
                  </a:lnTo>
                  <a:lnTo>
                    <a:pt x="91" y="528"/>
                  </a:lnTo>
                  <a:lnTo>
                    <a:pt x="91" y="526"/>
                  </a:lnTo>
                  <a:lnTo>
                    <a:pt x="89" y="526"/>
                  </a:lnTo>
                  <a:lnTo>
                    <a:pt x="89" y="525"/>
                  </a:lnTo>
                  <a:lnTo>
                    <a:pt x="87" y="525"/>
                  </a:lnTo>
                  <a:lnTo>
                    <a:pt x="87" y="523"/>
                  </a:lnTo>
                  <a:lnTo>
                    <a:pt x="87" y="521"/>
                  </a:lnTo>
                  <a:lnTo>
                    <a:pt x="87" y="520"/>
                  </a:lnTo>
                  <a:lnTo>
                    <a:pt x="86" y="518"/>
                  </a:lnTo>
                  <a:lnTo>
                    <a:pt x="86" y="516"/>
                  </a:lnTo>
                  <a:lnTo>
                    <a:pt x="87" y="516"/>
                  </a:lnTo>
                  <a:lnTo>
                    <a:pt x="82" y="501"/>
                  </a:lnTo>
                  <a:lnTo>
                    <a:pt x="74" y="481"/>
                  </a:lnTo>
                  <a:lnTo>
                    <a:pt x="62" y="456"/>
                  </a:lnTo>
                  <a:lnTo>
                    <a:pt x="60" y="457"/>
                  </a:lnTo>
                  <a:lnTo>
                    <a:pt x="59" y="457"/>
                  </a:lnTo>
                  <a:lnTo>
                    <a:pt x="57" y="456"/>
                  </a:lnTo>
                  <a:lnTo>
                    <a:pt x="55" y="456"/>
                  </a:lnTo>
                  <a:lnTo>
                    <a:pt x="55" y="454"/>
                  </a:lnTo>
                  <a:lnTo>
                    <a:pt x="55" y="452"/>
                  </a:lnTo>
                  <a:lnTo>
                    <a:pt x="57" y="452"/>
                  </a:lnTo>
                  <a:lnTo>
                    <a:pt x="57" y="451"/>
                  </a:lnTo>
                  <a:lnTo>
                    <a:pt x="55" y="451"/>
                  </a:lnTo>
                  <a:lnTo>
                    <a:pt x="54" y="451"/>
                  </a:lnTo>
                  <a:lnTo>
                    <a:pt x="54" y="449"/>
                  </a:lnTo>
                  <a:lnTo>
                    <a:pt x="52" y="449"/>
                  </a:lnTo>
                  <a:lnTo>
                    <a:pt x="52" y="447"/>
                  </a:lnTo>
                  <a:lnTo>
                    <a:pt x="52" y="446"/>
                  </a:lnTo>
                  <a:lnTo>
                    <a:pt x="50" y="446"/>
                  </a:lnTo>
                  <a:lnTo>
                    <a:pt x="49" y="446"/>
                  </a:lnTo>
                  <a:lnTo>
                    <a:pt x="49" y="444"/>
                  </a:lnTo>
                  <a:lnTo>
                    <a:pt x="49" y="442"/>
                  </a:lnTo>
                  <a:lnTo>
                    <a:pt x="49" y="440"/>
                  </a:lnTo>
                  <a:lnTo>
                    <a:pt x="47" y="440"/>
                  </a:lnTo>
                  <a:lnTo>
                    <a:pt x="47" y="439"/>
                  </a:lnTo>
                  <a:lnTo>
                    <a:pt x="45" y="437"/>
                  </a:lnTo>
                  <a:lnTo>
                    <a:pt x="44" y="437"/>
                  </a:lnTo>
                  <a:lnTo>
                    <a:pt x="44" y="435"/>
                  </a:lnTo>
                  <a:lnTo>
                    <a:pt x="42" y="435"/>
                  </a:lnTo>
                  <a:lnTo>
                    <a:pt x="42" y="434"/>
                  </a:lnTo>
                  <a:lnTo>
                    <a:pt x="42" y="432"/>
                  </a:lnTo>
                  <a:lnTo>
                    <a:pt x="42" y="430"/>
                  </a:lnTo>
                  <a:lnTo>
                    <a:pt x="40" y="429"/>
                  </a:lnTo>
                  <a:lnTo>
                    <a:pt x="40" y="427"/>
                  </a:lnTo>
                  <a:lnTo>
                    <a:pt x="40" y="425"/>
                  </a:lnTo>
                  <a:lnTo>
                    <a:pt x="39" y="425"/>
                  </a:lnTo>
                  <a:lnTo>
                    <a:pt x="37" y="424"/>
                  </a:lnTo>
                  <a:lnTo>
                    <a:pt x="37" y="422"/>
                  </a:lnTo>
                  <a:lnTo>
                    <a:pt x="35" y="422"/>
                  </a:lnTo>
                  <a:lnTo>
                    <a:pt x="34" y="422"/>
                  </a:lnTo>
                  <a:lnTo>
                    <a:pt x="34" y="420"/>
                  </a:lnTo>
                  <a:lnTo>
                    <a:pt x="32" y="420"/>
                  </a:lnTo>
                  <a:lnTo>
                    <a:pt x="30" y="420"/>
                  </a:lnTo>
                  <a:lnTo>
                    <a:pt x="28" y="420"/>
                  </a:lnTo>
                  <a:lnTo>
                    <a:pt x="28" y="422"/>
                  </a:lnTo>
                  <a:lnTo>
                    <a:pt x="28" y="424"/>
                  </a:lnTo>
                  <a:lnTo>
                    <a:pt x="27" y="424"/>
                  </a:lnTo>
                  <a:lnTo>
                    <a:pt x="27" y="425"/>
                  </a:lnTo>
                  <a:lnTo>
                    <a:pt x="28" y="425"/>
                  </a:lnTo>
                  <a:lnTo>
                    <a:pt x="28" y="427"/>
                  </a:lnTo>
                  <a:lnTo>
                    <a:pt x="27" y="427"/>
                  </a:lnTo>
                  <a:lnTo>
                    <a:pt x="25" y="427"/>
                  </a:lnTo>
                  <a:lnTo>
                    <a:pt x="23" y="427"/>
                  </a:lnTo>
                  <a:lnTo>
                    <a:pt x="22" y="427"/>
                  </a:lnTo>
                  <a:lnTo>
                    <a:pt x="22" y="425"/>
                  </a:lnTo>
                  <a:lnTo>
                    <a:pt x="20" y="425"/>
                  </a:lnTo>
                  <a:lnTo>
                    <a:pt x="20" y="427"/>
                  </a:lnTo>
                  <a:lnTo>
                    <a:pt x="18" y="427"/>
                  </a:lnTo>
                  <a:lnTo>
                    <a:pt x="18" y="425"/>
                  </a:lnTo>
                  <a:lnTo>
                    <a:pt x="18" y="427"/>
                  </a:lnTo>
                  <a:lnTo>
                    <a:pt x="17" y="427"/>
                  </a:lnTo>
                  <a:lnTo>
                    <a:pt x="17" y="425"/>
                  </a:lnTo>
                  <a:lnTo>
                    <a:pt x="15" y="425"/>
                  </a:lnTo>
                  <a:lnTo>
                    <a:pt x="15" y="424"/>
                  </a:lnTo>
                  <a:lnTo>
                    <a:pt x="13" y="424"/>
                  </a:lnTo>
                  <a:lnTo>
                    <a:pt x="13" y="422"/>
                  </a:lnTo>
                  <a:lnTo>
                    <a:pt x="13" y="420"/>
                  </a:lnTo>
                  <a:lnTo>
                    <a:pt x="13" y="419"/>
                  </a:lnTo>
                  <a:lnTo>
                    <a:pt x="13" y="417"/>
                  </a:lnTo>
                  <a:lnTo>
                    <a:pt x="13" y="415"/>
                  </a:lnTo>
                  <a:lnTo>
                    <a:pt x="13" y="414"/>
                  </a:lnTo>
                  <a:lnTo>
                    <a:pt x="13" y="412"/>
                  </a:lnTo>
                  <a:lnTo>
                    <a:pt x="12" y="410"/>
                  </a:lnTo>
                  <a:lnTo>
                    <a:pt x="10" y="409"/>
                  </a:lnTo>
                  <a:lnTo>
                    <a:pt x="8" y="407"/>
                  </a:lnTo>
                  <a:lnTo>
                    <a:pt x="7" y="405"/>
                  </a:lnTo>
                  <a:lnTo>
                    <a:pt x="7" y="403"/>
                  </a:lnTo>
                  <a:lnTo>
                    <a:pt x="5" y="403"/>
                  </a:lnTo>
                  <a:lnTo>
                    <a:pt x="5" y="402"/>
                  </a:lnTo>
                  <a:lnTo>
                    <a:pt x="7" y="402"/>
                  </a:lnTo>
                  <a:lnTo>
                    <a:pt x="7" y="400"/>
                  </a:lnTo>
                  <a:lnTo>
                    <a:pt x="5" y="400"/>
                  </a:lnTo>
                  <a:lnTo>
                    <a:pt x="5" y="398"/>
                  </a:lnTo>
                  <a:lnTo>
                    <a:pt x="3" y="398"/>
                  </a:lnTo>
                  <a:lnTo>
                    <a:pt x="3" y="397"/>
                  </a:lnTo>
                  <a:lnTo>
                    <a:pt x="2" y="397"/>
                  </a:lnTo>
                  <a:lnTo>
                    <a:pt x="0" y="397"/>
                  </a:lnTo>
                  <a:lnTo>
                    <a:pt x="0" y="395"/>
                  </a:lnTo>
                  <a:lnTo>
                    <a:pt x="0" y="393"/>
                  </a:lnTo>
                  <a:lnTo>
                    <a:pt x="0" y="392"/>
                  </a:lnTo>
                  <a:lnTo>
                    <a:pt x="0" y="390"/>
                  </a:lnTo>
                  <a:lnTo>
                    <a:pt x="2" y="390"/>
                  </a:lnTo>
                  <a:lnTo>
                    <a:pt x="2" y="388"/>
                  </a:lnTo>
                  <a:lnTo>
                    <a:pt x="3" y="388"/>
                  </a:lnTo>
                  <a:lnTo>
                    <a:pt x="3" y="387"/>
                  </a:lnTo>
                  <a:lnTo>
                    <a:pt x="3" y="385"/>
                  </a:lnTo>
                  <a:lnTo>
                    <a:pt x="5" y="385"/>
                  </a:lnTo>
                  <a:lnTo>
                    <a:pt x="5" y="383"/>
                  </a:lnTo>
                  <a:lnTo>
                    <a:pt x="7" y="383"/>
                  </a:lnTo>
                  <a:lnTo>
                    <a:pt x="7" y="382"/>
                  </a:lnTo>
                  <a:lnTo>
                    <a:pt x="8" y="382"/>
                  </a:lnTo>
                  <a:lnTo>
                    <a:pt x="8" y="380"/>
                  </a:lnTo>
                  <a:lnTo>
                    <a:pt x="8" y="378"/>
                  </a:lnTo>
                  <a:lnTo>
                    <a:pt x="10" y="378"/>
                  </a:lnTo>
                  <a:lnTo>
                    <a:pt x="12" y="378"/>
                  </a:lnTo>
                  <a:lnTo>
                    <a:pt x="12" y="377"/>
                  </a:lnTo>
                  <a:lnTo>
                    <a:pt x="12" y="375"/>
                  </a:lnTo>
                  <a:lnTo>
                    <a:pt x="12" y="373"/>
                  </a:lnTo>
                  <a:lnTo>
                    <a:pt x="12" y="371"/>
                  </a:lnTo>
                  <a:lnTo>
                    <a:pt x="12" y="370"/>
                  </a:lnTo>
                  <a:lnTo>
                    <a:pt x="10" y="370"/>
                  </a:lnTo>
                  <a:lnTo>
                    <a:pt x="10" y="368"/>
                  </a:lnTo>
                  <a:lnTo>
                    <a:pt x="12" y="368"/>
                  </a:lnTo>
                  <a:lnTo>
                    <a:pt x="13" y="368"/>
                  </a:lnTo>
                  <a:lnTo>
                    <a:pt x="13" y="366"/>
                  </a:lnTo>
                  <a:lnTo>
                    <a:pt x="15" y="366"/>
                  </a:lnTo>
                  <a:lnTo>
                    <a:pt x="17" y="366"/>
                  </a:lnTo>
                  <a:lnTo>
                    <a:pt x="18" y="366"/>
                  </a:lnTo>
                  <a:lnTo>
                    <a:pt x="18" y="365"/>
                  </a:lnTo>
                  <a:lnTo>
                    <a:pt x="20" y="365"/>
                  </a:lnTo>
                  <a:lnTo>
                    <a:pt x="20" y="363"/>
                  </a:lnTo>
                  <a:lnTo>
                    <a:pt x="18" y="363"/>
                  </a:lnTo>
                  <a:lnTo>
                    <a:pt x="20" y="363"/>
                  </a:lnTo>
                  <a:lnTo>
                    <a:pt x="20" y="361"/>
                  </a:lnTo>
                  <a:lnTo>
                    <a:pt x="20" y="360"/>
                  </a:lnTo>
                  <a:lnTo>
                    <a:pt x="20" y="358"/>
                  </a:lnTo>
                  <a:lnTo>
                    <a:pt x="20" y="356"/>
                  </a:lnTo>
                  <a:lnTo>
                    <a:pt x="18" y="355"/>
                  </a:lnTo>
                  <a:lnTo>
                    <a:pt x="18" y="353"/>
                  </a:lnTo>
                  <a:lnTo>
                    <a:pt x="18" y="351"/>
                  </a:lnTo>
                  <a:lnTo>
                    <a:pt x="18" y="350"/>
                  </a:lnTo>
                  <a:lnTo>
                    <a:pt x="18" y="348"/>
                  </a:lnTo>
                  <a:lnTo>
                    <a:pt x="18" y="346"/>
                  </a:lnTo>
                  <a:lnTo>
                    <a:pt x="18" y="345"/>
                  </a:lnTo>
                  <a:lnTo>
                    <a:pt x="18" y="343"/>
                  </a:lnTo>
                  <a:lnTo>
                    <a:pt x="20" y="343"/>
                  </a:lnTo>
                  <a:lnTo>
                    <a:pt x="20" y="345"/>
                  </a:lnTo>
                  <a:lnTo>
                    <a:pt x="20" y="343"/>
                  </a:lnTo>
                  <a:lnTo>
                    <a:pt x="20" y="341"/>
                  </a:lnTo>
                  <a:lnTo>
                    <a:pt x="20" y="343"/>
                  </a:lnTo>
                  <a:lnTo>
                    <a:pt x="20" y="341"/>
                  </a:lnTo>
                  <a:lnTo>
                    <a:pt x="22" y="341"/>
                  </a:lnTo>
                  <a:lnTo>
                    <a:pt x="20" y="341"/>
                  </a:lnTo>
                  <a:lnTo>
                    <a:pt x="20" y="340"/>
                  </a:lnTo>
                  <a:lnTo>
                    <a:pt x="22" y="340"/>
                  </a:lnTo>
                  <a:lnTo>
                    <a:pt x="22" y="341"/>
                  </a:lnTo>
                  <a:lnTo>
                    <a:pt x="22" y="340"/>
                  </a:lnTo>
                  <a:lnTo>
                    <a:pt x="22" y="338"/>
                  </a:lnTo>
                  <a:lnTo>
                    <a:pt x="22" y="336"/>
                  </a:lnTo>
                  <a:lnTo>
                    <a:pt x="23" y="336"/>
                  </a:lnTo>
                  <a:lnTo>
                    <a:pt x="23" y="338"/>
                  </a:lnTo>
                  <a:lnTo>
                    <a:pt x="23" y="336"/>
                  </a:lnTo>
                  <a:lnTo>
                    <a:pt x="23" y="334"/>
                  </a:lnTo>
                  <a:lnTo>
                    <a:pt x="23" y="336"/>
                  </a:lnTo>
                  <a:lnTo>
                    <a:pt x="23" y="334"/>
                  </a:lnTo>
                  <a:lnTo>
                    <a:pt x="25" y="334"/>
                  </a:lnTo>
                  <a:lnTo>
                    <a:pt x="27" y="334"/>
                  </a:lnTo>
                  <a:lnTo>
                    <a:pt x="27" y="333"/>
                  </a:lnTo>
                  <a:lnTo>
                    <a:pt x="28" y="333"/>
                  </a:lnTo>
                  <a:lnTo>
                    <a:pt x="28" y="331"/>
                  </a:lnTo>
                  <a:lnTo>
                    <a:pt x="28" y="329"/>
                  </a:lnTo>
                  <a:lnTo>
                    <a:pt x="30" y="329"/>
                  </a:lnTo>
                  <a:lnTo>
                    <a:pt x="32" y="328"/>
                  </a:lnTo>
                  <a:lnTo>
                    <a:pt x="30" y="328"/>
                  </a:lnTo>
                  <a:lnTo>
                    <a:pt x="30" y="326"/>
                  </a:lnTo>
                  <a:lnTo>
                    <a:pt x="32" y="326"/>
                  </a:lnTo>
                  <a:lnTo>
                    <a:pt x="32" y="324"/>
                  </a:lnTo>
                  <a:lnTo>
                    <a:pt x="30" y="324"/>
                  </a:lnTo>
                  <a:lnTo>
                    <a:pt x="30" y="323"/>
                  </a:lnTo>
                  <a:lnTo>
                    <a:pt x="32" y="323"/>
                  </a:lnTo>
                  <a:lnTo>
                    <a:pt x="30" y="323"/>
                  </a:lnTo>
                  <a:lnTo>
                    <a:pt x="30" y="321"/>
                  </a:lnTo>
                  <a:lnTo>
                    <a:pt x="32" y="321"/>
                  </a:lnTo>
                  <a:lnTo>
                    <a:pt x="30" y="321"/>
                  </a:lnTo>
                  <a:lnTo>
                    <a:pt x="32" y="321"/>
                  </a:lnTo>
                  <a:lnTo>
                    <a:pt x="30" y="321"/>
                  </a:lnTo>
                  <a:lnTo>
                    <a:pt x="30" y="319"/>
                  </a:lnTo>
                  <a:lnTo>
                    <a:pt x="30" y="318"/>
                  </a:lnTo>
                  <a:lnTo>
                    <a:pt x="32" y="318"/>
                  </a:lnTo>
                  <a:lnTo>
                    <a:pt x="34" y="318"/>
                  </a:lnTo>
                  <a:lnTo>
                    <a:pt x="34" y="319"/>
                  </a:lnTo>
                  <a:lnTo>
                    <a:pt x="35" y="319"/>
                  </a:lnTo>
                  <a:lnTo>
                    <a:pt x="37" y="319"/>
                  </a:lnTo>
                  <a:lnTo>
                    <a:pt x="37" y="318"/>
                  </a:lnTo>
                  <a:lnTo>
                    <a:pt x="37" y="319"/>
                  </a:lnTo>
                  <a:lnTo>
                    <a:pt x="37" y="318"/>
                  </a:lnTo>
                  <a:lnTo>
                    <a:pt x="39" y="318"/>
                  </a:lnTo>
                  <a:lnTo>
                    <a:pt x="39" y="316"/>
                  </a:lnTo>
                  <a:lnTo>
                    <a:pt x="40" y="316"/>
                  </a:lnTo>
                  <a:lnTo>
                    <a:pt x="42" y="316"/>
                  </a:lnTo>
                  <a:lnTo>
                    <a:pt x="44" y="314"/>
                  </a:lnTo>
                  <a:lnTo>
                    <a:pt x="44" y="313"/>
                  </a:lnTo>
                  <a:lnTo>
                    <a:pt x="42" y="313"/>
                  </a:lnTo>
                  <a:lnTo>
                    <a:pt x="42" y="311"/>
                  </a:lnTo>
                  <a:lnTo>
                    <a:pt x="42" y="309"/>
                  </a:lnTo>
                  <a:lnTo>
                    <a:pt x="42" y="308"/>
                  </a:lnTo>
                  <a:lnTo>
                    <a:pt x="40" y="309"/>
                  </a:lnTo>
                  <a:lnTo>
                    <a:pt x="40" y="308"/>
                  </a:lnTo>
                  <a:lnTo>
                    <a:pt x="40" y="306"/>
                  </a:lnTo>
                  <a:lnTo>
                    <a:pt x="40" y="304"/>
                  </a:lnTo>
                  <a:lnTo>
                    <a:pt x="40" y="302"/>
                  </a:lnTo>
                  <a:lnTo>
                    <a:pt x="40" y="301"/>
                  </a:lnTo>
                  <a:lnTo>
                    <a:pt x="40" y="302"/>
                  </a:lnTo>
                  <a:lnTo>
                    <a:pt x="40" y="301"/>
                  </a:lnTo>
                  <a:lnTo>
                    <a:pt x="42" y="301"/>
                  </a:lnTo>
                  <a:lnTo>
                    <a:pt x="40" y="301"/>
                  </a:lnTo>
                  <a:lnTo>
                    <a:pt x="42" y="301"/>
                  </a:lnTo>
                  <a:lnTo>
                    <a:pt x="42" y="299"/>
                  </a:lnTo>
                  <a:lnTo>
                    <a:pt x="42" y="297"/>
                  </a:lnTo>
                  <a:lnTo>
                    <a:pt x="42" y="299"/>
                  </a:lnTo>
                  <a:lnTo>
                    <a:pt x="42" y="297"/>
                  </a:lnTo>
                  <a:lnTo>
                    <a:pt x="44" y="297"/>
                  </a:lnTo>
                  <a:lnTo>
                    <a:pt x="42" y="297"/>
                  </a:lnTo>
                  <a:lnTo>
                    <a:pt x="44" y="297"/>
                  </a:lnTo>
                  <a:lnTo>
                    <a:pt x="44" y="296"/>
                  </a:lnTo>
                  <a:lnTo>
                    <a:pt x="42" y="296"/>
                  </a:lnTo>
                  <a:lnTo>
                    <a:pt x="44" y="296"/>
                  </a:lnTo>
                  <a:lnTo>
                    <a:pt x="44" y="294"/>
                  </a:lnTo>
                  <a:lnTo>
                    <a:pt x="44" y="292"/>
                  </a:lnTo>
                  <a:lnTo>
                    <a:pt x="45" y="292"/>
                  </a:lnTo>
                  <a:lnTo>
                    <a:pt x="44" y="292"/>
                  </a:lnTo>
                  <a:lnTo>
                    <a:pt x="45" y="292"/>
                  </a:lnTo>
                  <a:lnTo>
                    <a:pt x="45" y="291"/>
                  </a:lnTo>
                  <a:lnTo>
                    <a:pt x="45" y="289"/>
                  </a:lnTo>
                  <a:lnTo>
                    <a:pt x="45" y="287"/>
                  </a:lnTo>
                  <a:lnTo>
                    <a:pt x="47" y="287"/>
                  </a:lnTo>
                  <a:lnTo>
                    <a:pt x="47" y="289"/>
                  </a:lnTo>
                  <a:lnTo>
                    <a:pt x="49" y="289"/>
                  </a:lnTo>
                  <a:lnTo>
                    <a:pt x="50" y="289"/>
                  </a:lnTo>
                  <a:lnTo>
                    <a:pt x="52" y="289"/>
                  </a:lnTo>
                  <a:lnTo>
                    <a:pt x="52" y="287"/>
                  </a:lnTo>
                  <a:lnTo>
                    <a:pt x="54" y="287"/>
                  </a:lnTo>
                  <a:lnTo>
                    <a:pt x="55" y="287"/>
                  </a:lnTo>
                  <a:lnTo>
                    <a:pt x="55" y="286"/>
                  </a:lnTo>
                  <a:lnTo>
                    <a:pt x="57" y="286"/>
                  </a:lnTo>
                  <a:lnTo>
                    <a:pt x="57" y="284"/>
                  </a:lnTo>
                  <a:lnTo>
                    <a:pt x="59" y="284"/>
                  </a:lnTo>
                  <a:lnTo>
                    <a:pt x="59" y="286"/>
                  </a:lnTo>
                  <a:lnTo>
                    <a:pt x="59" y="284"/>
                  </a:lnTo>
                  <a:lnTo>
                    <a:pt x="60" y="284"/>
                  </a:lnTo>
                  <a:lnTo>
                    <a:pt x="60" y="282"/>
                  </a:lnTo>
                  <a:lnTo>
                    <a:pt x="59" y="282"/>
                  </a:lnTo>
                  <a:lnTo>
                    <a:pt x="59" y="284"/>
                  </a:lnTo>
                  <a:lnTo>
                    <a:pt x="59" y="282"/>
                  </a:lnTo>
                  <a:lnTo>
                    <a:pt x="57" y="282"/>
                  </a:lnTo>
                  <a:lnTo>
                    <a:pt x="57" y="281"/>
                  </a:lnTo>
                  <a:lnTo>
                    <a:pt x="57" y="282"/>
                  </a:lnTo>
                  <a:lnTo>
                    <a:pt x="55" y="282"/>
                  </a:lnTo>
                  <a:lnTo>
                    <a:pt x="55" y="281"/>
                  </a:lnTo>
                  <a:lnTo>
                    <a:pt x="54" y="281"/>
                  </a:lnTo>
                  <a:lnTo>
                    <a:pt x="54" y="279"/>
                  </a:lnTo>
                  <a:lnTo>
                    <a:pt x="55" y="279"/>
                  </a:lnTo>
                  <a:lnTo>
                    <a:pt x="57" y="279"/>
                  </a:lnTo>
                  <a:lnTo>
                    <a:pt x="55" y="279"/>
                  </a:lnTo>
                  <a:lnTo>
                    <a:pt x="55" y="277"/>
                  </a:lnTo>
                  <a:lnTo>
                    <a:pt x="57" y="277"/>
                  </a:lnTo>
                  <a:lnTo>
                    <a:pt x="59" y="277"/>
                  </a:lnTo>
                  <a:lnTo>
                    <a:pt x="59" y="276"/>
                  </a:lnTo>
                  <a:lnTo>
                    <a:pt x="59" y="274"/>
                  </a:lnTo>
                  <a:lnTo>
                    <a:pt x="59" y="272"/>
                  </a:lnTo>
                  <a:lnTo>
                    <a:pt x="60" y="272"/>
                  </a:lnTo>
                  <a:lnTo>
                    <a:pt x="60" y="271"/>
                  </a:lnTo>
                  <a:lnTo>
                    <a:pt x="62" y="271"/>
                  </a:lnTo>
                  <a:lnTo>
                    <a:pt x="62" y="272"/>
                  </a:lnTo>
                  <a:lnTo>
                    <a:pt x="64" y="272"/>
                  </a:lnTo>
                  <a:lnTo>
                    <a:pt x="64" y="271"/>
                  </a:lnTo>
                  <a:lnTo>
                    <a:pt x="65" y="272"/>
                  </a:lnTo>
                  <a:lnTo>
                    <a:pt x="65" y="271"/>
                  </a:lnTo>
                  <a:lnTo>
                    <a:pt x="67" y="271"/>
                  </a:lnTo>
                  <a:lnTo>
                    <a:pt x="65" y="271"/>
                  </a:lnTo>
                  <a:lnTo>
                    <a:pt x="65" y="269"/>
                  </a:lnTo>
                  <a:lnTo>
                    <a:pt x="67" y="269"/>
                  </a:lnTo>
                  <a:lnTo>
                    <a:pt x="67" y="267"/>
                  </a:lnTo>
                  <a:lnTo>
                    <a:pt x="67" y="265"/>
                  </a:lnTo>
                  <a:lnTo>
                    <a:pt x="69" y="265"/>
                  </a:lnTo>
                  <a:lnTo>
                    <a:pt x="71" y="265"/>
                  </a:lnTo>
                  <a:lnTo>
                    <a:pt x="71" y="264"/>
                  </a:lnTo>
                  <a:lnTo>
                    <a:pt x="71" y="262"/>
                  </a:lnTo>
                  <a:lnTo>
                    <a:pt x="71" y="264"/>
                  </a:lnTo>
                  <a:lnTo>
                    <a:pt x="71" y="262"/>
                  </a:lnTo>
                  <a:lnTo>
                    <a:pt x="72" y="262"/>
                  </a:lnTo>
                  <a:lnTo>
                    <a:pt x="71" y="262"/>
                  </a:lnTo>
                  <a:lnTo>
                    <a:pt x="71" y="260"/>
                  </a:lnTo>
                  <a:lnTo>
                    <a:pt x="71" y="259"/>
                  </a:lnTo>
                  <a:lnTo>
                    <a:pt x="71" y="257"/>
                  </a:lnTo>
                  <a:lnTo>
                    <a:pt x="72" y="257"/>
                  </a:lnTo>
                  <a:lnTo>
                    <a:pt x="72" y="255"/>
                  </a:lnTo>
                  <a:lnTo>
                    <a:pt x="72" y="254"/>
                  </a:lnTo>
                  <a:lnTo>
                    <a:pt x="71" y="254"/>
                  </a:lnTo>
                  <a:lnTo>
                    <a:pt x="71" y="252"/>
                  </a:lnTo>
                  <a:lnTo>
                    <a:pt x="72" y="252"/>
                  </a:lnTo>
                  <a:lnTo>
                    <a:pt x="72" y="250"/>
                  </a:lnTo>
                  <a:lnTo>
                    <a:pt x="71" y="252"/>
                  </a:lnTo>
                  <a:lnTo>
                    <a:pt x="71" y="250"/>
                  </a:lnTo>
                  <a:lnTo>
                    <a:pt x="72" y="250"/>
                  </a:lnTo>
                  <a:lnTo>
                    <a:pt x="71" y="250"/>
                  </a:lnTo>
                  <a:lnTo>
                    <a:pt x="72" y="250"/>
                  </a:lnTo>
                  <a:lnTo>
                    <a:pt x="71" y="249"/>
                  </a:lnTo>
                  <a:lnTo>
                    <a:pt x="72" y="249"/>
                  </a:lnTo>
                  <a:lnTo>
                    <a:pt x="71" y="249"/>
                  </a:lnTo>
                  <a:lnTo>
                    <a:pt x="71" y="247"/>
                  </a:lnTo>
                  <a:lnTo>
                    <a:pt x="71" y="245"/>
                  </a:lnTo>
                  <a:lnTo>
                    <a:pt x="69" y="245"/>
                  </a:lnTo>
                  <a:lnTo>
                    <a:pt x="67" y="245"/>
                  </a:lnTo>
                  <a:lnTo>
                    <a:pt x="67" y="244"/>
                  </a:lnTo>
                  <a:lnTo>
                    <a:pt x="69" y="244"/>
                  </a:lnTo>
                  <a:lnTo>
                    <a:pt x="69" y="242"/>
                  </a:lnTo>
                  <a:lnTo>
                    <a:pt x="67" y="242"/>
                  </a:lnTo>
                  <a:lnTo>
                    <a:pt x="67" y="240"/>
                  </a:lnTo>
                  <a:lnTo>
                    <a:pt x="67" y="239"/>
                  </a:lnTo>
                  <a:lnTo>
                    <a:pt x="69" y="237"/>
                  </a:lnTo>
                  <a:lnTo>
                    <a:pt x="71" y="237"/>
                  </a:lnTo>
                  <a:lnTo>
                    <a:pt x="71" y="235"/>
                  </a:lnTo>
                  <a:lnTo>
                    <a:pt x="71" y="233"/>
                  </a:lnTo>
                  <a:lnTo>
                    <a:pt x="72" y="233"/>
                  </a:lnTo>
                  <a:lnTo>
                    <a:pt x="71" y="232"/>
                  </a:lnTo>
                  <a:lnTo>
                    <a:pt x="72" y="232"/>
                  </a:lnTo>
                  <a:lnTo>
                    <a:pt x="72" y="230"/>
                  </a:lnTo>
                  <a:lnTo>
                    <a:pt x="74" y="230"/>
                  </a:lnTo>
                  <a:lnTo>
                    <a:pt x="74" y="228"/>
                  </a:lnTo>
                  <a:lnTo>
                    <a:pt x="74" y="227"/>
                  </a:lnTo>
                  <a:lnTo>
                    <a:pt x="76" y="227"/>
                  </a:lnTo>
                  <a:lnTo>
                    <a:pt x="76" y="225"/>
                  </a:lnTo>
                  <a:lnTo>
                    <a:pt x="76" y="223"/>
                  </a:lnTo>
                  <a:lnTo>
                    <a:pt x="76" y="222"/>
                  </a:lnTo>
                  <a:lnTo>
                    <a:pt x="77" y="223"/>
                  </a:lnTo>
                  <a:lnTo>
                    <a:pt x="79" y="222"/>
                  </a:lnTo>
                  <a:lnTo>
                    <a:pt x="79" y="220"/>
                  </a:lnTo>
                  <a:lnTo>
                    <a:pt x="81" y="220"/>
                  </a:lnTo>
                  <a:lnTo>
                    <a:pt x="81" y="218"/>
                  </a:lnTo>
                  <a:lnTo>
                    <a:pt x="82" y="218"/>
                  </a:lnTo>
                  <a:lnTo>
                    <a:pt x="82" y="217"/>
                  </a:lnTo>
                  <a:lnTo>
                    <a:pt x="84" y="217"/>
                  </a:lnTo>
                  <a:lnTo>
                    <a:pt x="84" y="215"/>
                  </a:lnTo>
                  <a:lnTo>
                    <a:pt x="86" y="215"/>
                  </a:lnTo>
                  <a:lnTo>
                    <a:pt x="86" y="217"/>
                  </a:lnTo>
                  <a:lnTo>
                    <a:pt x="86" y="215"/>
                  </a:lnTo>
                  <a:lnTo>
                    <a:pt x="87" y="215"/>
                  </a:lnTo>
                  <a:lnTo>
                    <a:pt x="89" y="215"/>
                  </a:lnTo>
                  <a:lnTo>
                    <a:pt x="89" y="213"/>
                  </a:lnTo>
                  <a:lnTo>
                    <a:pt x="91" y="213"/>
                  </a:lnTo>
                  <a:lnTo>
                    <a:pt x="89" y="213"/>
                  </a:lnTo>
                  <a:lnTo>
                    <a:pt x="89" y="215"/>
                  </a:lnTo>
                  <a:lnTo>
                    <a:pt x="91" y="215"/>
                  </a:lnTo>
                  <a:lnTo>
                    <a:pt x="92" y="215"/>
                  </a:lnTo>
                  <a:lnTo>
                    <a:pt x="92" y="213"/>
                  </a:lnTo>
                  <a:lnTo>
                    <a:pt x="94" y="213"/>
                  </a:lnTo>
                  <a:lnTo>
                    <a:pt x="94" y="212"/>
                  </a:lnTo>
                  <a:lnTo>
                    <a:pt x="96" y="212"/>
                  </a:lnTo>
                  <a:lnTo>
                    <a:pt x="94" y="212"/>
                  </a:lnTo>
                  <a:lnTo>
                    <a:pt x="96" y="210"/>
                  </a:lnTo>
                  <a:lnTo>
                    <a:pt x="96" y="212"/>
                  </a:lnTo>
                  <a:lnTo>
                    <a:pt x="96" y="210"/>
                  </a:lnTo>
                  <a:lnTo>
                    <a:pt x="97" y="210"/>
                  </a:lnTo>
                  <a:lnTo>
                    <a:pt x="96" y="210"/>
                  </a:lnTo>
                  <a:lnTo>
                    <a:pt x="96" y="208"/>
                  </a:lnTo>
                  <a:lnTo>
                    <a:pt x="97" y="208"/>
                  </a:lnTo>
                  <a:lnTo>
                    <a:pt x="97" y="207"/>
                  </a:lnTo>
                  <a:lnTo>
                    <a:pt x="99" y="207"/>
                  </a:lnTo>
                  <a:lnTo>
                    <a:pt x="99" y="205"/>
                  </a:lnTo>
                  <a:lnTo>
                    <a:pt x="97" y="205"/>
                  </a:lnTo>
                  <a:lnTo>
                    <a:pt x="97" y="203"/>
                  </a:lnTo>
                  <a:lnTo>
                    <a:pt x="99" y="203"/>
                  </a:lnTo>
                  <a:lnTo>
                    <a:pt x="99" y="202"/>
                  </a:lnTo>
                  <a:lnTo>
                    <a:pt x="97" y="200"/>
                  </a:lnTo>
                  <a:lnTo>
                    <a:pt x="97" y="198"/>
                  </a:lnTo>
                  <a:lnTo>
                    <a:pt x="97" y="196"/>
                  </a:lnTo>
                  <a:lnTo>
                    <a:pt x="99" y="196"/>
                  </a:lnTo>
                  <a:lnTo>
                    <a:pt x="99" y="195"/>
                  </a:lnTo>
                  <a:lnTo>
                    <a:pt x="99" y="193"/>
                  </a:lnTo>
                  <a:lnTo>
                    <a:pt x="97" y="193"/>
                  </a:lnTo>
                  <a:lnTo>
                    <a:pt x="99" y="193"/>
                  </a:lnTo>
                  <a:lnTo>
                    <a:pt x="99" y="191"/>
                  </a:lnTo>
                  <a:lnTo>
                    <a:pt x="101" y="191"/>
                  </a:lnTo>
                  <a:lnTo>
                    <a:pt x="101" y="190"/>
                  </a:lnTo>
                  <a:lnTo>
                    <a:pt x="99" y="190"/>
                  </a:lnTo>
                  <a:lnTo>
                    <a:pt x="99" y="188"/>
                  </a:lnTo>
                  <a:lnTo>
                    <a:pt x="99" y="186"/>
                  </a:lnTo>
                  <a:lnTo>
                    <a:pt x="101" y="186"/>
                  </a:lnTo>
                  <a:lnTo>
                    <a:pt x="99" y="186"/>
                  </a:lnTo>
                  <a:lnTo>
                    <a:pt x="101" y="186"/>
                  </a:lnTo>
                  <a:lnTo>
                    <a:pt x="103" y="186"/>
                  </a:lnTo>
                  <a:lnTo>
                    <a:pt x="103" y="185"/>
                  </a:lnTo>
                  <a:lnTo>
                    <a:pt x="104" y="185"/>
                  </a:lnTo>
                  <a:lnTo>
                    <a:pt x="104" y="183"/>
                  </a:lnTo>
                  <a:lnTo>
                    <a:pt x="106" y="183"/>
                  </a:lnTo>
                  <a:lnTo>
                    <a:pt x="106" y="181"/>
                  </a:lnTo>
                  <a:lnTo>
                    <a:pt x="108" y="181"/>
                  </a:lnTo>
                  <a:lnTo>
                    <a:pt x="108" y="183"/>
                  </a:lnTo>
                  <a:lnTo>
                    <a:pt x="106" y="183"/>
                  </a:lnTo>
                  <a:lnTo>
                    <a:pt x="108" y="183"/>
                  </a:lnTo>
                  <a:lnTo>
                    <a:pt x="109" y="183"/>
                  </a:lnTo>
                  <a:lnTo>
                    <a:pt x="109" y="185"/>
                  </a:lnTo>
                  <a:lnTo>
                    <a:pt x="111" y="185"/>
                  </a:lnTo>
                  <a:lnTo>
                    <a:pt x="113" y="185"/>
                  </a:lnTo>
                  <a:lnTo>
                    <a:pt x="113" y="186"/>
                  </a:lnTo>
                  <a:lnTo>
                    <a:pt x="114" y="186"/>
                  </a:lnTo>
                  <a:lnTo>
                    <a:pt x="116" y="186"/>
                  </a:lnTo>
                  <a:lnTo>
                    <a:pt x="114" y="186"/>
                  </a:lnTo>
                  <a:lnTo>
                    <a:pt x="114" y="185"/>
                  </a:lnTo>
                  <a:lnTo>
                    <a:pt x="116" y="186"/>
                  </a:lnTo>
                  <a:lnTo>
                    <a:pt x="116" y="185"/>
                  </a:lnTo>
                  <a:lnTo>
                    <a:pt x="118" y="185"/>
                  </a:lnTo>
                  <a:lnTo>
                    <a:pt x="116" y="183"/>
                  </a:lnTo>
                  <a:lnTo>
                    <a:pt x="116" y="185"/>
                  </a:lnTo>
                  <a:lnTo>
                    <a:pt x="116" y="183"/>
                  </a:lnTo>
                  <a:lnTo>
                    <a:pt x="118" y="183"/>
                  </a:lnTo>
                  <a:lnTo>
                    <a:pt x="118" y="181"/>
                  </a:lnTo>
                  <a:lnTo>
                    <a:pt x="119" y="181"/>
                  </a:lnTo>
                  <a:lnTo>
                    <a:pt x="119" y="180"/>
                  </a:lnTo>
                  <a:lnTo>
                    <a:pt x="118" y="180"/>
                  </a:lnTo>
                  <a:lnTo>
                    <a:pt x="118" y="178"/>
                  </a:lnTo>
                  <a:lnTo>
                    <a:pt x="119" y="178"/>
                  </a:lnTo>
                  <a:lnTo>
                    <a:pt x="121" y="178"/>
                  </a:lnTo>
                  <a:lnTo>
                    <a:pt x="121" y="176"/>
                  </a:lnTo>
                  <a:lnTo>
                    <a:pt x="123" y="176"/>
                  </a:lnTo>
                  <a:lnTo>
                    <a:pt x="124" y="176"/>
                  </a:lnTo>
                  <a:lnTo>
                    <a:pt x="126" y="176"/>
                  </a:lnTo>
                  <a:lnTo>
                    <a:pt x="124" y="176"/>
                  </a:lnTo>
                  <a:lnTo>
                    <a:pt x="126" y="176"/>
                  </a:lnTo>
                  <a:lnTo>
                    <a:pt x="126" y="175"/>
                  </a:lnTo>
                  <a:lnTo>
                    <a:pt x="124" y="175"/>
                  </a:lnTo>
                  <a:lnTo>
                    <a:pt x="126" y="175"/>
                  </a:lnTo>
                  <a:lnTo>
                    <a:pt x="126" y="173"/>
                  </a:lnTo>
                  <a:lnTo>
                    <a:pt x="128" y="173"/>
                  </a:lnTo>
                  <a:lnTo>
                    <a:pt x="128" y="175"/>
                  </a:lnTo>
                  <a:lnTo>
                    <a:pt x="129" y="175"/>
                  </a:lnTo>
                  <a:lnTo>
                    <a:pt x="129" y="173"/>
                  </a:lnTo>
                  <a:lnTo>
                    <a:pt x="129" y="175"/>
                  </a:lnTo>
                  <a:lnTo>
                    <a:pt x="129" y="173"/>
                  </a:lnTo>
                  <a:lnTo>
                    <a:pt x="131" y="173"/>
                  </a:lnTo>
                  <a:lnTo>
                    <a:pt x="131" y="175"/>
                  </a:lnTo>
                  <a:lnTo>
                    <a:pt x="133" y="175"/>
                  </a:lnTo>
                  <a:lnTo>
                    <a:pt x="134" y="175"/>
                  </a:lnTo>
                  <a:lnTo>
                    <a:pt x="134" y="173"/>
                  </a:lnTo>
                  <a:lnTo>
                    <a:pt x="134" y="171"/>
                  </a:lnTo>
                  <a:lnTo>
                    <a:pt x="136" y="171"/>
                  </a:lnTo>
                  <a:lnTo>
                    <a:pt x="136" y="170"/>
                  </a:lnTo>
                  <a:lnTo>
                    <a:pt x="138" y="170"/>
                  </a:lnTo>
                  <a:lnTo>
                    <a:pt x="140" y="170"/>
                  </a:lnTo>
                  <a:lnTo>
                    <a:pt x="140" y="171"/>
                  </a:lnTo>
                  <a:lnTo>
                    <a:pt x="140" y="170"/>
                  </a:lnTo>
                  <a:lnTo>
                    <a:pt x="141" y="170"/>
                  </a:lnTo>
                  <a:lnTo>
                    <a:pt x="141" y="168"/>
                  </a:lnTo>
                  <a:lnTo>
                    <a:pt x="140" y="168"/>
                  </a:lnTo>
                  <a:lnTo>
                    <a:pt x="140" y="166"/>
                  </a:lnTo>
                  <a:lnTo>
                    <a:pt x="141" y="166"/>
                  </a:lnTo>
                  <a:lnTo>
                    <a:pt x="143" y="166"/>
                  </a:lnTo>
                  <a:lnTo>
                    <a:pt x="145" y="166"/>
                  </a:lnTo>
                  <a:lnTo>
                    <a:pt x="145" y="164"/>
                  </a:lnTo>
                  <a:lnTo>
                    <a:pt x="146" y="163"/>
                  </a:lnTo>
                  <a:lnTo>
                    <a:pt x="146" y="161"/>
                  </a:lnTo>
                  <a:lnTo>
                    <a:pt x="145" y="161"/>
                  </a:lnTo>
                  <a:lnTo>
                    <a:pt x="146" y="161"/>
                  </a:lnTo>
                  <a:lnTo>
                    <a:pt x="146" y="159"/>
                  </a:lnTo>
                  <a:lnTo>
                    <a:pt x="148" y="159"/>
                  </a:lnTo>
                  <a:lnTo>
                    <a:pt x="148" y="158"/>
                  </a:lnTo>
                  <a:lnTo>
                    <a:pt x="148" y="156"/>
                  </a:lnTo>
                  <a:lnTo>
                    <a:pt x="150" y="156"/>
                  </a:lnTo>
                  <a:lnTo>
                    <a:pt x="150" y="154"/>
                  </a:lnTo>
                  <a:lnTo>
                    <a:pt x="150" y="153"/>
                  </a:lnTo>
                  <a:lnTo>
                    <a:pt x="151" y="153"/>
                  </a:lnTo>
                  <a:lnTo>
                    <a:pt x="153" y="153"/>
                  </a:lnTo>
                  <a:lnTo>
                    <a:pt x="155" y="153"/>
                  </a:lnTo>
                  <a:lnTo>
                    <a:pt x="156" y="153"/>
                  </a:lnTo>
                  <a:lnTo>
                    <a:pt x="156" y="151"/>
                  </a:lnTo>
                  <a:lnTo>
                    <a:pt x="158" y="151"/>
                  </a:lnTo>
                  <a:lnTo>
                    <a:pt x="158" y="153"/>
                  </a:lnTo>
                  <a:lnTo>
                    <a:pt x="160" y="153"/>
                  </a:lnTo>
                  <a:lnTo>
                    <a:pt x="161" y="153"/>
                  </a:lnTo>
                  <a:lnTo>
                    <a:pt x="163" y="154"/>
                  </a:lnTo>
                  <a:lnTo>
                    <a:pt x="165" y="154"/>
                  </a:lnTo>
                  <a:lnTo>
                    <a:pt x="165" y="156"/>
                  </a:lnTo>
                  <a:lnTo>
                    <a:pt x="166" y="156"/>
                  </a:lnTo>
                  <a:lnTo>
                    <a:pt x="168" y="156"/>
                  </a:lnTo>
                  <a:lnTo>
                    <a:pt x="168" y="154"/>
                  </a:lnTo>
                  <a:lnTo>
                    <a:pt x="170" y="154"/>
                  </a:lnTo>
                  <a:lnTo>
                    <a:pt x="170" y="153"/>
                  </a:lnTo>
                  <a:lnTo>
                    <a:pt x="168" y="153"/>
                  </a:lnTo>
                  <a:lnTo>
                    <a:pt x="170" y="153"/>
                  </a:lnTo>
                  <a:lnTo>
                    <a:pt x="170" y="151"/>
                  </a:lnTo>
                  <a:lnTo>
                    <a:pt x="171" y="151"/>
                  </a:lnTo>
                  <a:lnTo>
                    <a:pt x="171" y="149"/>
                  </a:lnTo>
                  <a:lnTo>
                    <a:pt x="173" y="149"/>
                  </a:lnTo>
                  <a:lnTo>
                    <a:pt x="171" y="149"/>
                  </a:lnTo>
                  <a:lnTo>
                    <a:pt x="171" y="148"/>
                  </a:lnTo>
                  <a:lnTo>
                    <a:pt x="173" y="148"/>
                  </a:lnTo>
                  <a:lnTo>
                    <a:pt x="173" y="146"/>
                  </a:lnTo>
                  <a:lnTo>
                    <a:pt x="175" y="146"/>
                  </a:lnTo>
                  <a:lnTo>
                    <a:pt x="175" y="144"/>
                  </a:lnTo>
                  <a:lnTo>
                    <a:pt x="177" y="144"/>
                  </a:lnTo>
                  <a:lnTo>
                    <a:pt x="178" y="144"/>
                  </a:lnTo>
                  <a:lnTo>
                    <a:pt x="178" y="146"/>
                  </a:lnTo>
                  <a:lnTo>
                    <a:pt x="180" y="146"/>
                  </a:lnTo>
                  <a:lnTo>
                    <a:pt x="182" y="146"/>
                  </a:lnTo>
                  <a:lnTo>
                    <a:pt x="182" y="148"/>
                  </a:lnTo>
                  <a:lnTo>
                    <a:pt x="183" y="148"/>
                  </a:lnTo>
                  <a:lnTo>
                    <a:pt x="185" y="146"/>
                  </a:lnTo>
                  <a:lnTo>
                    <a:pt x="185" y="144"/>
                  </a:lnTo>
                  <a:lnTo>
                    <a:pt x="183" y="144"/>
                  </a:lnTo>
                  <a:lnTo>
                    <a:pt x="183" y="143"/>
                  </a:lnTo>
                  <a:lnTo>
                    <a:pt x="185" y="143"/>
                  </a:lnTo>
                  <a:lnTo>
                    <a:pt x="185" y="144"/>
                  </a:lnTo>
                  <a:lnTo>
                    <a:pt x="187" y="144"/>
                  </a:lnTo>
                  <a:lnTo>
                    <a:pt x="188" y="144"/>
                  </a:lnTo>
                  <a:lnTo>
                    <a:pt x="190" y="144"/>
                  </a:lnTo>
                  <a:lnTo>
                    <a:pt x="190" y="143"/>
                  </a:lnTo>
                  <a:lnTo>
                    <a:pt x="190" y="141"/>
                  </a:lnTo>
                  <a:lnTo>
                    <a:pt x="192" y="141"/>
                  </a:lnTo>
                  <a:lnTo>
                    <a:pt x="192" y="139"/>
                  </a:lnTo>
                  <a:lnTo>
                    <a:pt x="192" y="138"/>
                  </a:lnTo>
                  <a:lnTo>
                    <a:pt x="190" y="138"/>
                  </a:lnTo>
                  <a:lnTo>
                    <a:pt x="192" y="136"/>
                  </a:lnTo>
                  <a:lnTo>
                    <a:pt x="193" y="136"/>
                  </a:lnTo>
                  <a:lnTo>
                    <a:pt x="193" y="134"/>
                  </a:lnTo>
                  <a:lnTo>
                    <a:pt x="192" y="134"/>
                  </a:lnTo>
                  <a:lnTo>
                    <a:pt x="192" y="133"/>
                  </a:lnTo>
                  <a:lnTo>
                    <a:pt x="193" y="133"/>
                  </a:lnTo>
                  <a:lnTo>
                    <a:pt x="192" y="133"/>
                  </a:lnTo>
                  <a:lnTo>
                    <a:pt x="192" y="131"/>
                  </a:lnTo>
                  <a:lnTo>
                    <a:pt x="192" y="129"/>
                  </a:lnTo>
                  <a:lnTo>
                    <a:pt x="192" y="127"/>
                  </a:lnTo>
                  <a:lnTo>
                    <a:pt x="190" y="127"/>
                  </a:lnTo>
                  <a:lnTo>
                    <a:pt x="190" y="126"/>
                  </a:lnTo>
                  <a:lnTo>
                    <a:pt x="192" y="126"/>
                  </a:lnTo>
                  <a:lnTo>
                    <a:pt x="192" y="124"/>
                  </a:lnTo>
                  <a:lnTo>
                    <a:pt x="192" y="122"/>
                  </a:lnTo>
                  <a:lnTo>
                    <a:pt x="193" y="122"/>
                  </a:lnTo>
                  <a:lnTo>
                    <a:pt x="195" y="122"/>
                  </a:lnTo>
                  <a:lnTo>
                    <a:pt x="197" y="122"/>
                  </a:lnTo>
                  <a:lnTo>
                    <a:pt x="198" y="122"/>
                  </a:lnTo>
                  <a:lnTo>
                    <a:pt x="198" y="121"/>
                  </a:lnTo>
                  <a:lnTo>
                    <a:pt x="198" y="119"/>
                  </a:lnTo>
                  <a:lnTo>
                    <a:pt x="200" y="119"/>
                  </a:lnTo>
                  <a:lnTo>
                    <a:pt x="202" y="119"/>
                  </a:lnTo>
                  <a:lnTo>
                    <a:pt x="202" y="117"/>
                  </a:lnTo>
                  <a:lnTo>
                    <a:pt x="200" y="117"/>
                  </a:lnTo>
                  <a:lnTo>
                    <a:pt x="200" y="116"/>
                  </a:lnTo>
                  <a:lnTo>
                    <a:pt x="202" y="116"/>
                  </a:lnTo>
                  <a:lnTo>
                    <a:pt x="202" y="117"/>
                  </a:lnTo>
                  <a:lnTo>
                    <a:pt x="203" y="116"/>
                  </a:lnTo>
                  <a:lnTo>
                    <a:pt x="203" y="114"/>
                  </a:lnTo>
                  <a:lnTo>
                    <a:pt x="202" y="114"/>
                  </a:lnTo>
                  <a:lnTo>
                    <a:pt x="202" y="112"/>
                  </a:lnTo>
                  <a:lnTo>
                    <a:pt x="203" y="112"/>
                  </a:lnTo>
                  <a:lnTo>
                    <a:pt x="203" y="114"/>
                  </a:lnTo>
                  <a:lnTo>
                    <a:pt x="203" y="116"/>
                  </a:lnTo>
                  <a:lnTo>
                    <a:pt x="205" y="116"/>
                  </a:lnTo>
                  <a:lnTo>
                    <a:pt x="207" y="117"/>
                  </a:lnTo>
                  <a:lnTo>
                    <a:pt x="208" y="117"/>
                  </a:lnTo>
                  <a:lnTo>
                    <a:pt x="208" y="116"/>
                  </a:lnTo>
                  <a:lnTo>
                    <a:pt x="208" y="114"/>
                  </a:lnTo>
                  <a:lnTo>
                    <a:pt x="210" y="114"/>
                  </a:lnTo>
                  <a:lnTo>
                    <a:pt x="210" y="116"/>
                  </a:lnTo>
                  <a:lnTo>
                    <a:pt x="212" y="116"/>
                  </a:lnTo>
                  <a:lnTo>
                    <a:pt x="212" y="117"/>
                  </a:lnTo>
                  <a:lnTo>
                    <a:pt x="214" y="117"/>
                  </a:lnTo>
                  <a:lnTo>
                    <a:pt x="214" y="116"/>
                  </a:lnTo>
                  <a:lnTo>
                    <a:pt x="214" y="114"/>
                  </a:lnTo>
                  <a:lnTo>
                    <a:pt x="215" y="114"/>
                  </a:lnTo>
                  <a:lnTo>
                    <a:pt x="217" y="114"/>
                  </a:lnTo>
                  <a:lnTo>
                    <a:pt x="219" y="112"/>
                  </a:lnTo>
                  <a:lnTo>
                    <a:pt x="220" y="112"/>
                  </a:lnTo>
                  <a:lnTo>
                    <a:pt x="220" y="111"/>
                  </a:lnTo>
                  <a:lnTo>
                    <a:pt x="222" y="111"/>
                  </a:lnTo>
                  <a:lnTo>
                    <a:pt x="222" y="109"/>
                  </a:lnTo>
                  <a:lnTo>
                    <a:pt x="222" y="107"/>
                  </a:lnTo>
                  <a:lnTo>
                    <a:pt x="224" y="107"/>
                  </a:lnTo>
                  <a:lnTo>
                    <a:pt x="222" y="106"/>
                  </a:lnTo>
                  <a:lnTo>
                    <a:pt x="220" y="106"/>
                  </a:lnTo>
                  <a:lnTo>
                    <a:pt x="220" y="104"/>
                  </a:lnTo>
                  <a:lnTo>
                    <a:pt x="220" y="102"/>
                  </a:lnTo>
                  <a:lnTo>
                    <a:pt x="222" y="102"/>
                  </a:lnTo>
                  <a:lnTo>
                    <a:pt x="224" y="102"/>
                  </a:lnTo>
                  <a:lnTo>
                    <a:pt x="224" y="101"/>
                  </a:lnTo>
                  <a:lnTo>
                    <a:pt x="224" y="99"/>
                  </a:lnTo>
                  <a:lnTo>
                    <a:pt x="225" y="99"/>
                  </a:lnTo>
                  <a:lnTo>
                    <a:pt x="225" y="97"/>
                  </a:lnTo>
                  <a:lnTo>
                    <a:pt x="224" y="97"/>
                  </a:lnTo>
                  <a:lnTo>
                    <a:pt x="224" y="95"/>
                  </a:lnTo>
                  <a:lnTo>
                    <a:pt x="224" y="94"/>
                  </a:lnTo>
                  <a:lnTo>
                    <a:pt x="224" y="92"/>
                  </a:lnTo>
                  <a:lnTo>
                    <a:pt x="225" y="92"/>
                  </a:lnTo>
                  <a:lnTo>
                    <a:pt x="225" y="90"/>
                  </a:lnTo>
                  <a:lnTo>
                    <a:pt x="224" y="90"/>
                  </a:lnTo>
                  <a:lnTo>
                    <a:pt x="224" y="89"/>
                  </a:lnTo>
                  <a:lnTo>
                    <a:pt x="224" y="87"/>
                  </a:lnTo>
                  <a:lnTo>
                    <a:pt x="225" y="87"/>
                  </a:lnTo>
                  <a:lnTo>
                    <a:pt x="225" y="85"/>
                  </a:lnTo>
                  <a:lnTo>
                    <a:pt x="225" y="84"/>
                  </a:lnTo>
                  <a:lnTo>
                    <a:pt x="225" y="82"/>
                  </a:lnTo>
                  <a:lnTo>
                    <a:pt x="225" y="80"/>
                  </a:lnTo>
                  <a:lnTo>
                    <a:pt x="225" y="79"/>
                  </a:lnTo>
                  <a:lnTo>
                    <a:pt x="224" y="79"/>
                  </a:lnTo>
                  <a:lnTo>
                    <a:pt x="224" y="77"/>
                  </a:lnTo>
                  <a:lnTo>
                    <a:pt x="224" y="75"/>
                  </a:lnTo>
                  <a:lnTo>
                    <a:pt x="224" y="74"/>
                  </a:lnTo>
                  <a:lnTo>
                    <a:pt x="225" y="72"/>
                  </a:lnTo>
                  <a:lnTo>
                    <a:pt x="225" y="70"/>
                  </a:lnTo>
                  <a:lnTo>
                    <a:pt x="225" y="69"/>
                  </a:lnTo>
                  <a:lnTo>
                    <a:pt x="224" y="69"/>
                  </a:lnTo>
                  <a:lnTo>
                    <a:pt x="224" y="67"/>
                  </a:lnTo>
                  <a:lnTo>
                    <a:pt x="224" y="69"/>
                  </a:lnTo>
                  <a:lnTo>
                    <a:pt x="222" y="69"/>
                  </a:lnTo>
                  <a:lnTo>
                    <a:pt x="220" y="69"/>
                  </a:lnTo>
                  <a:lnTo>
                    <a:pt x="220" y="67"/>
                  </a:lnTo>
                  <a:lnTo>
                    <a:pt x="220" y="65"/>
                  </a:lnTo>
                  <a:lnTo>
                    <a:pt x="222" y="65"/>
                  </a:lnTo>
                  <a:lnTo>
                    <a:pt x="222" y="64"/>
                  </a:lnTo>
                  <a:lnTo>
                    <a:pt x="220" y="64"/>
                  </a:lnTo>
                  <a:lnTo>
                    <a:pt x="219" y="64"/>
                  </a:lnTo>
                  <a:lnTo>
                    <a:pt x="219" y="62"/>
                  </a:lnTo>
                  <a:lnTo>
                    <a:pt x="219" y="60"/>
                  </a:lnTo>
                  <a:lnTo>
                    <a:pt x="219" y="58"/>
                  </a:lnTo>
                  <a:lnTo>
                    <a:pt x="220" y="58"/>
                  </a:lnTo>
                  <a:lnTo>
                    <a:pt x="220" y="60"/>
                  </a:lnTo>
                  <a:lnTo>
                    <a:pt x="220" y="58"/>
                  </a:lnTo>
                  <a:lnTo>
                    <a:pt x="220" y="57"/>
                  </a:lnTo>
                  <a:lnTo>
                    <a:pt x="222" y="57"/>
                  </a:lnTo>
                  <a:lnTo>
                    <a:pt x="222" y="55"/>
                  </a:lnTo>
                  <a:lnTo>
                    <a:pt x="220" y="55"/>
                  </a:lnTo>
                  <a:lnTo>
                    <a:pt x="220" y="53"/>
                  </a:lnTo>
                  <a:lnTo>
                    <a:pt x="222" y="53"/>
                  </a:lnTo>
                  <a:lnTo>
                    <a:pt x="222" y="52"/>
                  </a:lnTo>
                  <a:lnTo>
                    <a:pt x="222" y="50"/>
                  </a:lnTo>
                  <a:lnTo>
                    <a:pt x="222" y="48"/>
                  </a:lnTo>
                  <a:lnTo>
                    <a:pt x="222" y="47"/>
                  </a:lnTo>
                  <a:lnTo>
                    <a:pt x="222" y="45"/>
                  </a:lnTo>
                  <a:lnTo>
                    <a:pt x="222" y="43"/>
                  </a:lnTo>
                  <a:lnTo>
                    <a:pt x="222" y="42"/>
                  </a:lnTo>
                  <a:lnTo>
                    <a:pt x="220" y="42"/>
                  </a:lnTo>
                  <a:lnTo>
                    <a:pt x="219" y="42"/>
                  </a:lnTo>
                  <a:lnTo>
                    <a:pt x="217" y="42"/>
                  </a:lnTo>
                  <a:lnTo>
                    <a:pt x="217" y="40"/>
                  </a:lnTo>
                  <a:lnTo>
                    <a:pt x="219" y="38"/>
                  </a:lnTo>
                  <a:lnTo>
                    <a:pt x="220" y="38"/>
                  </a:lnTo>
                  <a:lnTo>
                    <a:pt x="220" y="37"/>
                  </a:lnTo>
                  <a:lnTo>
                    <a:pt x="220" y="35"/>
                  </a:lnTo>
                  <a:lnTo>
                    <a:pt x="219" y="35"/>
                  </a:lnTo>
                  <a:lnTo>
                    <a:pt x="217" y="35"/>
                  </a:lnTo>
                  <a:lnTo>
                    <a:pt x="215" y="35"/>
                  </a:lnTo>
                  <a:lnTo>
                    <a:pt x="215" y="33"/>
                  </a:lnTo>
                  <a:lnTo>
                    <a:pt x="217" y="33"/>
                  </a:lnTo>
                  <a:lnTo>
                    <a:pt x="217" y="32"/>
                  </a:lnTo>
                  <a:lnTo>
                    <a:pt x="219" y="32"/>
                  </a:lnTo>
                  <a:lnTo>
                    <a:pt x="220" y="32"/>
                  </a:lnTo>
                  <a:lnTo>
                    <a:pt x="222" y="30"/>
                  </a:lnTo>
                  <a:lnTo>
                    <a:pt x="220" y="30"/>
                  </a:lnTo>
                  <a:lnTo>
                    <a:pt x="220" y="28"/>
                  </a:lnTo>
                  <a:lnTo>
                    <a:pt x="219" y="28"/>
                  </a:lnTo>
                  <a:lnTo>
                    <a:pt x="219" y="30"/>
                  </a:lnTo>
                  <a:lnTo>
                    <a:pt x="217" y="28"/>
                  </a:lnTo>
                  <a:lnTo>
                    <a:pt x="219" y="28"/>
                  </a:lnTo>
                  <a:lnTo>
                    <a:pt x="219" y="26"/>
                  </a:lnTo>
                  <a:lnTo>
                    <a:pt x="220" y="26"/>
                  </a:lnTo>
                  <a:lnTo>
                    <a:pt x="222" y="26"/>
                  </a:lnTo>
                  <a:lnTo>
                    <a:pt x="224" y="26"/>
                  </a:lnTo>
                  <a:lnTo>
                    <a:pt x="224" y="25"/>
                  </a:lnTo>
                  <a:lnTo>
                    <a:pt x="225" y="25"/>
                  </a:lnTo>
                  <a:lnTo>
                    <a:pt x="225" y="23"/>
                  </a:lnTo>
                  <a:lnTo>
                    <a:pt x="227" y="23"/>
                  </a:lnTo>
                  <a:lnTo>
                    <a:pt x="229" y="23"/>
                  </a:lnTo>
                  <a:lnTo>
                    <a:pt x="230" y="23"/>
                  </a:lnTo>
                  <a:lnTo>
                    <a:pt x="230" y="25"/>
                  </a:lnTo>
                  <a:lnTo>
                    <a:pt x="232" y="25"/>
                  </a:lnTo>
                  <a:lnTo>
                    <a:pt x="232" y="26"/>
                  </a:lnTo>
                  <a:lnTo>
                    <a:pt x="230" y="26"/>
                  </a:lnTo>
                  <a:lnTo>
                    <a:pt x="230" y="28"/>
                  </a:lnTo>
                  <a:lnTo>
                    <a:pt x="232" y="28"/>
                  </a:lnTo>
                  <a:lnTo>
                    <a:pt x="232" y="30"/>
                  </a:lnTo>
                  <a:lnTo>
                    <a:pt x="232" y="28"/>
                  </a:lnTo>
                  <a:lnTo>
                    <a:pt x="232" y="26"/>
                  </a:lnTo>
                  <a:lnTo>
                    <a:pt x="234" y="28"/>
                  </a:lnTo>
                  <a:lnTo>
                    <a:pt x="234" y="30"/>
                  </a:lnTo>
                  <a:lnTo>
                    <a:pt x="232" y="30"/>
                  </a:lnTo>
                  <a:lnTo>
                    <a:pt x="232" y="32"/>
                  </a:lnTo>
                  <a:lnTo>
                    <a:pt x="234" y="32"/>
                  </a:lnTo>
                  <a:lnTo>
                    <a:pt x="234" y="33"/>
                  </a:lnTo>
                  <a:lnTo>
                    <a:pt x="235" y="33"/>
                  </a:lnTo>
                  <a:lnTo>
                    <a:pt x="235" y="35"/>
                  </a:lnTo>
                  <a:lnTo>
                    <a:pt x="237" y="35"/>
                  </a:lnTo>
                  <a:lnTo>
                    <a:pt x="239" y="37"/>
                  </a:lnTo>
                  <a:lnTo>
                    <a:pt x="240" y="37"/>
                  </a:lnTo>
                  <a:lnTo>
                    <a:pt x="242" y="37"/>
                  </a:lnTo>
                  <a:lnTo>
                    <a:pt x="244" y="38"/>
                  </a:lnTo>
                  <a:lnTo>
                    <a:pt x="245" y="38"/>
                  </a:lnTo>
                  <a:lnTo>
                    <a:pt x="247" y="38"/>
                  </a:lnTo>
                  <a:lnTo>
                    <a:pt x="249" y="37"/>
                  </a:lnTo>
                  <a:lnTo>
                    <a:pt x="251" y="37"/>
                  </a:lnTo>
                  <a:lnTo>
                    <a:pt x="252" y="38"/>
                  </a:lnTo>
                  <a:lnTo>
                    <a:pt x="252" y="40"/>
                  </a:lnTo>
                  <a:lnTo>
                    <a:pt x="254" y="40"/>
                  </a:lnTo>
                  <a:lnTo>
                    <a:pt x="254" y="42"/>
                  </a:lnTo>
                  <a:lnTo>
                    <a:pt x="256" y="42"/>
                  </a:lnTo>
                  <a:lnTo>
                    <a:pt x="256" y="43"/>
                  </a:lnTo>
                  <a:lnTo>
                    <a:pt x="256" y="45"/>
                  </a:lnTo>
                  <a:lnTo>
                    <a:pt x="257" y="45"/>
                  </a:lnTo>
                  <a:lnTo>
                    <a:pt x="259" y="47"/>
                  </a:lnTo>
                  <a:lnTo>
                    <a:pt x="261" y="47"/>
                  </a:lnTo>
                  <a:lnTo>
                    <a:pt x="262" y="47"/>
                  </a:lnTo>
                  <a:lnTo>
                    <a:pt x="262" y="48"/>
                  </a:lnTo>
                  <a:lnTo>
                    <a:pt x="264" y="48"/>
                  </a:lnTo>
                  <a:lnTo>
                    <a:pt x="266" y="48"/>
                  </a:lnTo>
                  <a:lnTo>
                    <a:pt x="266" y="50"/>
                  </a:lnTo>
                  <a:lnTo>
                    <a:pt x="267" y="50"/>
                  </a:lnTo>
                  <a:lnTo>
                    <a:pt x="267" y="52"/>
                  </a:lnTo>
                  <a:lnTo>
                    <a:pt x="269" y="52"/>
                  </a:lnTo>
                  <a:lnTo>
                    <a:pt x="269" y="53"/>
                  </a:lnTo>
                  <a:lnTo>
                    <a:pt x="271" y="55"/>
                  </a:lnTo>
                  <a:lnTo>
                    <a:pt x="272" y="57"/>
                  </a:lnTo>
                  <a:lnTo>
                    <a:pt x="274" y="57"/>
                  </a:lnTo>
                  <a:lnTo>
                    <a:pt x="276" y="57"/>
                  </a:lnTo>
                  <a:lnTo>
                    <a:pt x="277" y="57"/>
                  </a:lnTo>
                  <a:lnTo>
                    <a:pt x="279" y="57"/>
                  </a:lnTo>
                  <a:lnTo>
                    <a:pt x="281" y="57"/>
                  </a:lnTo>
                  <a:lnTo>
                    <a:pt x="282" y="57"/>
                  </a:lnTo>
                  <a:lnTo>
                    <a:pt x="282" y="58"/>
                  </a:lnTo>
                  <a:lnTo>
                    <a:pt x="284" y="60"/>
                  </a:lnTo>
                  <a:lnTo>
                    <a:pt x="284" y="62"/>
                  </a:lnTo>
                  <a:lnTo>
                    <a:pt x="286" y="62"/>
                  </a:lnTo>
                  <a:lnTo>
                    <a:pt x="286" y="64"/>
                  </a:lnTo>
                  <a:lnTo>
                    <a:pt x="288" y="64"/>
                  </a:lnTo>
                  <a:lnTo>
                    <a:pt x="288" y="62"/>
                  </a:lnTo>
                  <a:lnTo>
                    <a:pt x="289" y="62"/>
                  </a:lnTo>
                  <a:lnTo>
                    <a:pt x="289" y="60"/>
                  </a:lnTo>
                  <a:lnTo>
                    <a:pt x="291" y="60"/>
                  </a:lnTo>
                  <a:lnTo>
                    <a:pt x="291" y="58"/>
                  </a:lnTo>
                  <a:lnTo>
                    <a:pt x="291" y="57"/>
                  </a:lnTo>
                  <a:lnTo>
                    <a:pt x="293" y="57"/>
                  </a:lnTo>
                  <a:lnTo>
                    <a:pt x="293" y="55"/>
                  </a:lnTo>
                  <a:lnTo>
                    <a:pt x="294" y="55"/>
                  </a:lnTo>
                  <a:lnTo>
                    <a:pt x="294" y="53"/>
                  </a:lnTo>
                  <a:lnTo>
                    <a:pt x="296" y="52"/>
                  </a:lnTo>
                  <a:lnTo>
                    <a:pt x="296" y="50"/>
                  </a:lnTo>
                  <a:lnTo>
                    <a:pt x="298" y="50"/>
                  </a:lnTo>
                  <a:lnTo>
                    <a:pt x="298" y="48"/>
                  </a:lnTo>
                  <a:lnTo>
                    <a:pt x="299" y="47"/>
                  </a:lnTo>
                  <a:lnTo>
                    <a:pt x="299" y="45"/>
                  </a:lnTo>
                  <a:lnTo>
                    <a:pt x="301" y="45"/>
                  </a:lnTo>
                  <a:lnTo>
                    <a:pt x="301" y="43"/>
                  </a:lnTo>
                  <a:lnTo>
                    <a:pt x="303" y="43"/>
                  </a:lnTo>
                  <a:lnTo>
                    <a:pt x="303" y="42"/>
                  </a:lnTo>
                  <a:lnTo>
                    <a:pt x="303" y="40"/>
                  </a:lnTo>
                  <a:lnTo>
                    <a:pt x="304" y="40"/>
                  </a:lnTo>
                  <a:lnTo>
                    <a:pt x="304" y="38"/>
                  </a:lnTo>
                  <a:lnTo>
                    <a:pt x="306" y="38"/>
                  </a:lnTo>
                  <a:lnTo>
                    <a:pt x="306" y="37"/>
                  </a:lnTo>
                  <a:lnTo>
                    <a:pt x="306" y="35"/>
                  </a:lnTo>
                  <a:lnTo>
                    <a:pt x="308" y="35"/>
                  </a:lnTo>
                  <a:lnTo>
                    <a:pt x="308" y="33"/>
                  </a:lnTo>
                  <a:lnTo>
                    <a:pt x="309" y="32"/>
                  </a:lnTo>
                  <a:lnTo>
                    <a:pt x="309" y="30"/>
                  </a:lnTo>
                  <a:lnTo>
                    <a:pt x="311" y="30"/>
                  </a:lnTo>
                  <a:lnTo>
                    <a:pt x="311" y="28"/>
                  </a:lnTo>
                  <a:lnTo>
                    <a:pt x="313" y="26"/>
                  </a:lnTo>
                  <a:lnTo>
                    <a:pt x="313" y="25"/>
                  </a:lnTo>
                  <a:lnTo>
                    <a:pt x="314" y="25"/>
                  </a:lnTo>
                  <a:lnTo>
                    <a:pt x="314" y="23"/>
                  </a:lnTo>
                  <a:lnTo>
                    <a:pt x="316" y="23"/>
                  </a:lnTo>
                  <a:lnTo>
                    <a:pt x="316" y="21"/>
                  </a:lnTo>
                  <a:lnTo>
                    <a:pt x="316" y="20"/>
                  </a:lnTo>
                  <a:lnTo>
                    <a:pt x="318" y="20"/>
                  </a:lnTo>
                  <a:lnTo>
                    <a:pt x="318" y="18"/>
                  </a:lnTo>
                  <a:lnTo>
                    <a:pt x="320" y="16"/>
                  </a:lnTo>
                  <a:lnTo>
                    <a:pt x="320" y="15"/>
                  </a:lnTo>
                  <a:lnTo>
                    <a:pt x="321" y="15"/>
                  </a:lnTo>
                  <a:lnTo>
                    <a:pt x="321" y="13"/>
                  </a:lnTo>
                  <a:lnTo>
                    <a:pt x="323" y="13"/>
                  </a:lnTo>
                  <a:lnTo>
                    <a:pt x="323" y="11"/>
                  </a:lnTo>
                  <a:lnTo>
                    <a:pt x="323" y="10"/>
                  </a:lnTo>
                  <a:lnTo>
                    <a:pt x="325" y="10"/>
                  </a:lnTo>
                  <a:lnTo>
                    <a:pt x="325" y="8"/>
                  </a:lnTo>
                  <a:lnTo>
                    <a:pt x="326" y="8"/>
                  </a:lnTo>
                  <a:lnTo>
                    <a:pt x="326" y="6"/>
                  </a:lnTo>
                  <a:lnTo>
                    <a:pt x="328" y="5"/>
                  </a:lnTo>
                  <a:lnTo>
                    <a:pt x="328" y="3"/>
                  </a:lnTo>
                  <a:lnTo>
                    <a:pt x="330" y="3"/>
                  </a:lnTo>
                  <a:lnTo>
                    <a:pt x="330" y="1"/>
                  </a:lnTo>
                  <a:lnTo>
                    <a:pt x="33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3" name="Freeform 135">
              <a:extLst>
                <a:ext uri="{FF2B5EF4-FFF2-40B4-BE49-F238E27FC236}">
                  <a16:creationId xmlns:a16="http://schemas.microsoft.com/office/drawing/2014/main" id="{9BA9BD36-FE8C-45E0-11DD-E81450D6FCDE}"/>
                </a:ext>
              </a:extLst>
            </p:cNvPr>
            <p:cNvSpPr>
              <a:spLocks/>
            </p:cNvSpPr>
            <p:nvPr/>
          </p:nvSpPr>
          <p:spPr bwMode="auto">
            <a:xfrm>
              <a:off x="3933" y="2047"/>
              <a:ext cx="195" cy="638"/>
            </a:xfrm>
            <a:custGeom>
              <a:avLst/>
              <a:gdLst>
                <a:gd name="T0" fmla="*/ 82 w 195"/>
                <a:gd name="T1" fmla="*/ 627 h 638"/>
                <a:gd name="T2" fmla="*/ 89 w 195"/>
                <a:gd name="T3" fmla="*/ 617 h 638"/>
                <a:gd name="T4" fmla="*/ 95 w 195"/>
                <a:gd name="T5" fmla="*/ 607 h 638"/>
                <a:gd name="T6" fmla="*/ 104 w 195"/>
                <a:gd name="T7" fmla="*/ 596 h 638"/>
                <a:gd name="T8" fmla="*/ 111 w 195"/>
                <a:gd name="T9" fmla="*/ 585 h 638"/>
                <a:gd name="T10" fmla="*/ 117 w 195"/>
                <a:gd name="T11" fmla="*/ 574 h 638"/>
                <a:gd name="T12" fmla="*/ 126 w 195"/>
                <a:gd name="T13" fmla="*/ 564 h 638"/>
                <a:gd name="T14" fmla="*/ 132 w 195"/>
                <a:gd name="T15" fmla="*/ 552 h 638"/>
                <a:gd name="T16" fmla="*/ 139 w 195"/>
                <a:gd name="T17" fmla="*/ 543 h 638"/>
                <a:gd name="T18" fmla="*/ 144 w 195"/>
                <a:gd name="T19" fmla="*/ 533 h 638"/>
                <a:gd name="T20" fmla="*/ 153 w 195"/>
                <a:gd name="T21" fmla="*/ 523 h 638"/>
                <a:gd name="T22" fmla="*/ 158 w 195"/>
                <a:gd name="T23" fmla="*/ 513 h 638"/>
                <a:gd name="T24" fmla="*/ 164 w 195"/>
                <a:gd name="T25" fmla="*/ 505 h 638"/>
                <a:gd name="T26" fmla="*/ 171 w 195"/>
                <a:gd name="T27" fmla="*/ 493 h 638"/>
                <a:gd name="T28" fmla="*/ 178 w 195"/>
                <a:gd name="T29" fmla="*/ 483 h 638"/>
                <a:gd name="T30" fmla="*/ 185 w 195"/>
                <a:gd name="T31" fmla="*/ 474 h 638"/>
                <a:gd name="T32" fmla="*/ 191 w 195"/>
                <a:gd name="T33" fmla="*/ 464 h 638"/>
                <a:gd name="T34" fmla="*/ 193 w 195"/>
                <a:gd name="T35" fmla="*/ 454 h 638"/>
                <a:gd name="T36" fmla="*/ 186 w 195"/>
                <a:gd name="T37" fmla="*/ 442 h 638"/>
                <a:gd name="T38" fmla="*/ 180 w 195"/>
                <a:gd name="T39" fmla="*/ 432 h 638"/>
                <a:gd name="T40" fmla="*/ 175 w 195"/>
                <a:gd name="T41" fmla="*/ 422 h 638"/>
                <a:gd name="T42" fmla="*/ 169 w 195"/>
                <a:gd name="T43" fmla="*/ 410 h 638"/>
                <a:gd name="T44" fmla="*/ 164 w 195"/>
                <a:gd name="T45" fmla="*/ 397 h 638"/>
                <a:gd name="T46" fmla="*/ 159 w 195"/>
                <a:gd name="T47" fmla="*/ 387 h 638"/>
                <a:gd name="T48" fmla="*/ 154 w 195"/>
                <a:gd name="T49" fmla="*/ 377 h 638"/>
                <a:gd name="T50" fmla="*/ 149 w 195"/>
                <a:gd name="T51" fmla="*/ 367 h 638"/>
                <a:gd name="T52" fmla="*/ 144 w 195"/>
                <a:gd name="T53" fmla="*/ 357 h 638"/>
                <a:gd name="T54" fmla="*/ 139 w 195"/>
                <a:gd name="T55" fmla="*/ 346 h 638"/>
                <a:gd name="T56" fmla="*/ 134 w 195"/>
                <a:gd name="T57" fmla="*/ 336 h 638"/>
                <a:gd name="T58" fmla="*/ 129 w 195"/>
                <a:gd name="T59" fmla="*/ 326 h 638"/>
                <a:gd name="T60" fmla="*/ 124 w 195"/>
                <a:gd name="T61" fmla="*/ 316 h 638"/>
                <a:gd name="T62" fmla="*/ 119 w 195"/>
                <a:gd name="T63" fmla="*/ 306 h 638"/>
                <a:gd name="T64" fmla="*/ 114 w 195"/>
                <a:gd name="T65" fmla="*/ 296 h 638"/>
                <a:gd name="T66" fmla="*/ 109 w 195"/>
                <a:gd name="T67" fmla="*/ 286 h 638"/>
                <a:gd name="T68" fmla="*/ 104 w 195"/>
                <a:gd name="T69" fmla="*/ 276 h 638"/>
                <a:gd name="T70" fmla="*/ 99 w 195"/>
                <a:gd name="T71" fmla="*/ 266 h 638"/>
                <a:gd name="T72" fmla="*/ 94 w 195"/>
                <a:gd name="T73" fmla="*/ 256 h 638"/>
                <a:gd name="T74" fmla="*/ 87 w 195"/>
                <a:gd name="T75" fmla="*/ 244 h 638"/>
                <a:gd name="T76" fmla="*/ 80 w 195"/>
                <a:gd name="T77" fmla="*/ 232 h 638"/>
                <a:gd name="T78" fmla="*/ 75 w 195"/>
                <a:gd name="T79" fmla="*/ 222 h 638"/>
                <a:gd name="T80" fmla="*/ 70 w 195"/>
                <a:gd name="T81" fmla="*/ 212 h 638"/>
                <a:gd name="T82" fmla="*/ 65 w 195"/>
                <a:gd name="T83" fmla="*/ 202 h 638"/>
                <a:gd name="T84" fmla="*/ 60 w 195"/>
                <a:gd name="T85" fmla="*/ 190 h 638"/>
                <a:gd name="T86" fmla="*/ 53 w 195"/>
                <a:gd name="T87" fmla="*/ 182 h 638"/>
                <a:gd name="T88" fmla="*/ 47 w 195"/>
                <a:gd name="T89" fmla="*/ 171 h 638"/>
                <a:gd name="T90" fmla="*/ 48 w 195"/>
                <a:gd name="T91" fmla="*/ 160 h 638"/>
                <a:gd name="T92" fmla="*/ 35 w 195"/>
                <a:gd name="T93" fmla="*/ 156 h 638"/>
                <a:gd name="T94" fmla="*/ 23 w 195"/>
                <a:gd name="T95" fmla="*/ 153 h 638"/>
                <a:gd name="T96" fmla="*/ 16 w 195"/>
                <a:gd name="T97" fmla="*/ 145 h 638"/>
                <a:gd name="T98" fmla="*/ 8 w 195"/>
                <a:gd name="T99" fmla="*/ 136 h 638"/>
                <a:gd name="T100" fmla="*/ 10 w 195"/>
                <a:gd name="T101" fmla="*/ 121 h 638"/>
                <a:gd name="T102" fmla="*/ 8 w 195"/>
                <a:gd name="T103" fmla="*/ 107 h 638"/>
                <a:gd name="T104" fmla="*/ 3 w 195"/>
                <a:gd name="T105" fmla="*/ 94 h 638"/>
                <a:gd name="T106" fmla="*/ 0 w 195"/>
                <a:gd name="T107" fmla="*/ 81 h 638"/>
                <a:gd name="T108" fmla="*/ 3 w 195"/>
                <a:gd name="T109" fmla="*/ 69 h 638"/>
                <a:gd name="T110" fmla="*/ 6 w 195"/>
                <a:gd name="T111" fmla="*/ 57 h 638"/>
                <a:gd name="T112" fmla="*/ 13 w 195"/>
                <a:gd name="T113" fmla="*/ 47 h 638"/>
                <a:gd name="T114" fmla="*/ 20 w 195"/>
                <a:gd name="T115" fmla="*/ 37 h 638"/>
                <a:gd name="T116" fmla="*/ 26 w 195"/>
                <a:gd name="T117" fmla="*/ 27 h 638"/>
                <a:gd name="T118" fmla="*/ 28 w 195"/>
                <a:gd name="T119" fmla="*/ 13 h 638"/>
                <a:gd name="T120" fmla="*/ 30 w 195"/>
                <a:gd name="T121" fmla="*/ 0 h 638"/>
                <a:gd name="T122" fmla="*/ 43 w 195"/>
                <a:gd name="T123" fmla="*/ 1 h 638"/>
                <a:gd name="T124" fmla="*/ 55 w 195"/>
                <a:gd name="T125" fmla="*/ 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5" h="638">
                  <a:moveTo>
                    <a:pt x="75" y="638"/>
                  </a:moveTo>
                  <a:lnTo>
                    <a:pt x="75" y="636"/>
                  </a:lnTo>
                  <a:lnTo>
                    <a:pt x="77" y="636"/>
                  </a:lnTo>
                  <a:lnTo>
                    <a:pt x="77" y="634"/>
                  </a:lnTo>
                  <a:lnTo>
                    <a:pt x="79" y="633"/>
                  </a:lnTo>
                  <a:lnTo>
                    <a:pt x="79" y="631"/>
                  </a:lnTo>
                  <a:lnTo>
                    <a:pt x="80" y="631"/>
                  </a:lnTo>
                  <a:lnTo>
                    <a:pt x="80" y="629"/>
                  </a:lnTo>
                  <a:lnTo>
                    <a:pt x="82" y="627"/>
                  </a:lnTo>
                  <a:lnTo>
                    <a:pt x="82" y="626"/>
                  </a:lnTo>
                  <a:lnTo>
                    <a:pt x="84" y="626"/>
                  </a:lnTo>
                  <a:lnTo>
                    <a:pt x="84" y="624"/>
                  </a:lnTo>
                  <a:lnTo>
                    <a:pt x="85" y="622"/>
                  </a:lnTo>
                  <a:lnTo>
                    <a:pt x="85" y="621"/>
                  </a:lnTo>
                  <a:lnTo>
                    <a:pt x="87" y="621"/>
                  </a:lnTo>
                  <a:lnTo>
                    <a:pt x="87" y="619"/>
                  </a:lnTo>
                  <a:lnTo>
                    <a:pt x="89" y="619"/>
                  </a:lnTo>
                  <a:lnTo>
                    <a:pt x="89" y="617"/>
                  </a:lnTo>
                  <a:lnTo>
                    <a:pt x="89" y="616"/>
                  </a:lnTo>
                  <a:lnTo>
                    <a:pt x="90" y="616"/>
                  </a:lnTo>
                  <a:lnTo>
                    <a:pt x="90" y="614"/>
                  </a:lnTo>
                  <a:lnTo>
                    <a:pt x="92" y="614"/>
                  </a:lnTo>
                  <a:lnTo>
                    <a:pt x="92" y="612"/>
                  </a:lnTo>
                  <a:lnTo>
                    <a:pt x="94" y="611"/>
                  </a:lnTo>
                  <a:lnTo>
                    <a:pt x="94" y="609"/>
                  </a:lnTo>
                  <a:lnTo>
                    <a:pt x="95" y="609"/>
                  </a:lnTo>
                  <a:lnTo>
                    <a:pt x="95" y="607"/>
                  </a:lnTo>
                  <a:lnTo>
                    <a:pt x="97" y="606"/>
                  </a:lnTo>
                  <a:lnTo>
                    <a:pt x="97" y="604"/>
                  </a:lnTo>
                  <a:lnTo>
                    <a:pt x="99" y="604"/>
                  </a:lnTo>
                  <a:lnTo>
                    <a:pt x="99" y="602"/>
                  </a:lnTo>
                  <a:lnTo>
                    <a:pt x="101" y="601"/>
                  </a:lnTo>
                  <a:lnTo>
                    <a:pt x="101" y="599"/>
                  </a:lnTo>
                  <a:lnTo>
                    <a:pt x="102" y="599"/>
                  </a:lnTo>
                  <a:lnTo>
                    <a:pt x="102" y="597"/>
                  </a:lnTo>
                  <a:lnTo>
                    <a:pt x="104" y="596"/>
                  </a:lnTo>
                  <a:lnTo>
                    <a:pt x="104" y="594"/>
                  </a:lnTo>
                  <a:lnTo>
                    <a:pt x="106" y="594"/>
                  </a:lnTo>
                  <a:lnTo>
                    <a:pt x="106" y="592"/>
                  </a:lnTo>
                  <a:lnTo>
                    <a:pt x="107" y="592"/>
                  </a:lnTo>
                  <a:lnTo>
                    <a:pt x="107" y="590"/>
                  </a:lnTo>
                  <a:lnTo>
                    <a:pt x="107" y="589"/>
                  </a:lnTo>
                  <a:lnTo>
                    <a:pt x="109" y="589"/>
                  </a:lnTo>
                  <a:lnTo>
                    <a:pt x="109" y="587"/>
                  </a:lnTo>
                  <a:lnTo>
                    <a:pt x="111" y="585"/>
                  </a:lnTo>
                  <a:lnTo>
                    <a:pt x="111" y="584"/>
                  </a:lnTo>
                  <a:lnTo>
                    <a:pt x="112" y="584"/>
                  </a:lnTo>
                  <a:lnTo>
                    <a:pt x="112" y="582"/>
                  </a:lnTo>
                  <a:lnTo>
                    <a:pt x="114" y="580"/>
                  </a:lnTo>
                  <a:lnTo>
                    <a:pt x="114" y="579"/>
                  </a:lnTo>
                  <a:lnTo>
                    <a:pt x="116" y="579"/>
                  </a:lnTo>
                  <a:lnTo>
                    <a:pt x="116" y="577"/>
                  </a:lnTo>
                  <a:lnTo>
                    <a:pt x="117" y="575"/>
                  </a:lnTo>
                  <a:lnTo>
                    <a:pt x="117" y="574"/>
                  </a:lnTo>
                  <a:lnTo>
                    <a:pt x="119" y="574"/>
                  </a:lnTo>
                  <a:lnTo>
                    <a:pt x="119" y="572"/>
                  </a:lnTo>
                  <a:lnTo>
                    <a:pt x="121" y="570"/>
                  </a:lnTo>
                  <a:lnTo>
                    <a:pt x="121" y="569"/>
                  </a:lnTo>
                  <a:lnTo>
                    <a:pt x="122" y="569"/>
                  </a:lnTo>
                  <a:lnTo>
                    <a:pt x="122" y="567"/>
                  </a:lnTo>
                  <a:lnTo>
                    <a:pt x="124" y="565"/>
                  </a:lnTo>
                  <a:lnTo>
                    <a:pt x="124" y="564"/>
                  </a:lnTo>
                  <a:lnTo>
                    <a:pt x="126" y="564"/>
                  </a:lnTo>
                  <a:lnTo>
                    <a:pt x="126" y="562"/>
                  </a:lnTo>
                  <a:lnTo>
                    <a:pt x="127" y="560"/>
                  </a:lnTo>
                  <a:lnTo>
                    <a:pt x="127" y="558"/>
                  </a:lnTo>
                  <a:lnTo>
                    <a:pt x="129" y="558"/>
                  </a:lnTo>
                  <a:lnTo>
                    <a:pt x="129" y="557"/>
                  </a:lnTo>
                  <a:lnTo>
                    <a:pt x="131" y="555"/>
                  </a:lnTo>
                  <a:lnTo>
                    <a:pt x="131" y="553"/>
                  </a:lnTo>
                  <a:lnTo>
                    <a:pt x="132" y="553"/>
                  </a:lnTo>
                  <a:lnTo>
                    <a:pt x="132" y="552"/>
                  </a:lnTo>
                  <a:lnTo>
                    <a:pt x="132" y="550"/>
                  </a:lnTo>
                  <a:lnTo>
                    <a:pt x="134" y="550"/>
                  </a:lnTo>
                  <a:lnTo>
                    <a:pt x="134" y="548"/>
                  </a:lnTo>
                  <a:lnTo>
                    <a:pt x="136" y="548"/>
                  </a:lnTo>
                  <a:lnTo>
                    <a:pt x="136" y="547"/>
                  </a:lnTo>
                  <a:lnTo>
                    <a:pt x="136" y="545"/>
                  </a:lnTo>
                  <a:lnTo>
                    <a:pt x="138" y="545"/>
                  </a:lnTo>
                  <a:lnTo>
                    <a:pt x="138" y="543"/>
                  </a:lnTo>
                  <a:lnTo>
                    <a:pt x="139" y="543"/>
                  </a:lnTo>
                  <a:lnTo>
                    <a:pt x="139" y="542"/>
                  </a:lnTo>
                  <a:lnTo>
                    <a:pt x="139" y="540"/>
                  </a:lnTo>
                  <a:lnTo>
                    <a:pt x="141" y="540"/>
                  </a:lnTo>
                  <a:lnTo>
                    <a:pt x="141" y="538"/>
                  </a:lnTo>
                  <a:lnTo>
                    <a:pt x="143" y="538"/>
                  </a:lnTo>
                  <a:lnTo>
                    <a:pt x="143" y="537"/>
                  </a:lnTo>
                  <a:lnTo>
                    <a:pt x="143" y="535"/>
                  </a:lnTo>
                  <a:lnTo>
                    <a:pt x="144" y="535"/>
                  </a:lnTo>
                  <a:lnTo>
                    <a:pt x="144" y="533"/>
                  </a:lnTo>
                  <a:lnTo>
                    <a:pt x="146" y="533"/>
                  </a:lnTo>
                  <a:lnTo>
                    <a:pt x="146" y="532"/>
                  </a:lnTo>
                  <a:lnTo>
                    <a:pt x="148" y="530"/>
                  </a:lnTo>
                  <a:lnTo>
                    <a:pt x="148" y="528"/>
                  </a:lnTo>
                  <a:lnTo>
                    <a:pt x="149" y="528"/>
                  </a:lnTo>
                  <a:lnTo>
                    <a:pt x="149" y="527"/>
                  </a:lnTo>
                  <a:lnTo>
                    <a:pt x="151" y="525"/>
                  </a:lnTo>
                  <a:lnTo>
                    <a:pt x="151" y="523"/>
                  </a:lnTo>
                  <a:lnTo>
                    <a:pt x="153" y="523"/>
                  </a:lnTo>
                  <a:lnTo>
                    <a:pt x="153" y="521"/>
                  </a:lnTo>
                  <a:lnTo>
                    <a:pt x="153" y="520"/>
                  </a:lnTo>
                  <a:lnTo>
                    <a:pt x="154" y="520"/>
                  </a:lnTo>
                  <a:lnTo>
                    <a:pt x="154" y="518"/>
                  </a:lnTo>
                  <a:lnTo>
                    <a:pt x="156" y="518"/>
                  </a:lnTo>
                  <a:lnTo>
                    <a:pt x="156" y="516"/>
                  </a:lnTo>
                  <a:lnTo>
                    <a:pt x="156" y="515"/>
                  </a:lnTo>
                  <a:lnTo>
                    <a:pt x="158" y="515"/>
                  </a:lnTo>
                  <a:lnTo>
                    <a:pt x="158" y="513"/>
                  </a:lnTo>
                  <a:lnTo>
                    <a:pt x="159" y="513"/>
                  </a:lnTo>
                  <a:lnTo>
                    <a:pt x="159" y="511"/>
                  </a:lnTo>
                  <a:lnTo>
                    <a:pt x="159" y="510"/>
                  </a:lnTo>
                  <a:lnTo>
                    <a:pt x="161" y="510"/>
                  </a:lnTo>
                  <a:lnTo>
                    <a:pt x="161" y="508"/>
                  </a:lnTo>
                  <a:lnTo>
                    <a:pt x="163" y="508"/>
                  </a:lnTo>
                  <a:lnTo>
                    <a:pt x="163" y="506"/>
                  </a:lnTo>
                  <a:lnTo>
                    <a:pt x="163" y="505"/>
                  </a:lnTo>
                  <a:lnTo>
                    <a:pt x="164" y="505"/>
                  </a:lnTo>
                  <a:lnTo>
                    <a:pt x="164" y="503"/>
                  </a:lnTo>
                  <a:lnTo>
                    <a:pt x="166" y="503"/>
                  </a:lnTo>
                  <a:lnTo>
                    <a:pt x="166" y="501"/>
                  </a:lnTo>
                  <a:lnTo>
                    <a:pt x="168" y="500"/>
                  </a:lnTo>
                  <a:lnTo>
                    <a:pt x="168" y="498"/>
                  </a:lnTo>
                  <a:lnTo>
                    <a:pt x="169" y="498"/>
                  </a:lnTo>
                  <a:lnTo>
                    <a:pt x="169" y="496"/>
                  </a:lnTo>
                  <a:lnTo>
                    <a:pt x="171" y="495"/>
                  </a:lnTo>
                  <a:lnTo>
                    <a:pt x="171" y="493"/>
                  </a:lnTo>
                  <a:lnTo>
                    <a:pt x="173" y="493"/>
                  </a:lnTo>
                  <a:lnTo>
                    <a:pt x="173" y="491"/>
                  </a:lnTo>
                  <a:lnTo>
                    <a:pt x="175" y="489"/>
                  </a:lnTo>
                  <a:lnTo>
                    <a:pt x="175" y="488"/>
                  </a:lnTo>
                  <a:lnTo>
                    <a:pt x="176" y="488"/>
                  </a:lnTo>
                  <a:lnTo>
                    <a:pt x="176" y="486"/>
                  </a:lnTo>
                  <a:lnTo>
                    <a:pt x="176" y="484"/>
                  </a:lnTo>
                  <a:lnTo>
                    <a:pt x="178" y="484"/>
                  </a:lnTo>
                  <a:lnTo>
                    <a:pt x="178" y="483"/>
                  </a:lnTo>
                  <a:lnTo>
                    <a:pt x="180" y="483"/>
                  </a:lnTo>
                  <a:lnTo>
                    <a:pt x="180" y="481"/>
                  </a:lnTo>
                  <a:lnTo>
                    <a:pt x="180" y="479"/>
                  </a:lnTo>
                  <a:lnTo>
                    <a:pt x="181" y="479"/>
                  </a:lnTo>
                  <a:lnTo>
                    <a:pt x="181" y="478"/>
                  </a:lnTo>
                  <a:lnTo>
                    <a:pt x="183" y="478"/>
                  </a:lnTo>
                  <a:lnTo>
                    <a:pt x="183" y="476"/>
                  </a:lnTo>
                  <a:lnTo>
                    <a:pt x="183" y="474"/>
                  </a:lnTo>
                  <a:lnTo>
                    <a:pt x="185" y="474"/>
                  </a:lnTo>
                  <a:lnTo>
                    <a:pt x="185" y="473"/>
                  </a:lnTo>
                  <a:lnTo>
                    <a:pt x="186" y="473"/>
                  </a:lnTo>
                  <a:lnTo>
                    <a:pt x="186" y="471"/>
                  </a:lnTo>
                  <a:lnTo>
                    <a:pt x="186" y="469"/>
                  </a:lnTo>
                  <a:lnTo>
                    <a:pt x="188" y="469"/>
                  </a:lnTo>
                  <a:lnTo>
                    <a:pt x="188" y="468"/>
                  </a:lnTo>
                  <a:lnTo>
                    <a:pt x="190" y="468"/>
                  </a:lnTo>
                  <a:lnTo>
                    <a:pt x="190" y="466"/>
                  </a:lnTo>
                  <a:lnTo>
                    <a:pt x="191" y="464"/>
                  </a:lnTo>
                  <a:lnTo>
                    <a:pt x="191" y="463"/>
                  </a:lnTo>
                  <a:lnTo>
                    <a:pt x="193" y="463"/>
                  </a:lnTo>
                  <a:lnTo>
                    <a:pt x="193" y="461"/>
                  </a:lnTo>
                  <a:lnTo>
                    <a:pt x="193" y="459"/>
                  </a:lnTo>
                  <a:lnTo>
                    <a:pt x="195" y="459"/>
                  </a:lnTo>
                  <a:lnTo>
                    <a:pt x="195" y="458"/>
                  </a:lnTo>
                  <a:lnTo>
                    <a:pt x="195" y="456"/>
                  </a:lnTo>
                  <a:lnTo>
                    <a:pt x="193" y="456"/>
                  </a:lnTo>
                  <a:lnTo>
                    <a:pt x="193" y="454"/>
                  </a:lnTo>
                  <a:lnTo>
                    <a:pt x="191" y="452"/>
                  </a:lnTo>
                  <a:lnTo>
                    <a:pt x="190" y="451"/>
                  </a:lnTo>
                  <a:lnTo>
                    <a:pt x="190" y="449"/>
                  </a:lnTo>
                  <a:lnTo>
                    <a:pt x="190" y="447"/>
                  </a:lnTo>
                  <a:lnTo>
                    <a:pt x="188" y="447"/>
                  </a:lnTo>
                  <a:lnTo>
                    <a:pt x="188" y="446"/>
                  </a:lnTo>
                  <a:lnTo>
                    <a:pt x="186" y="446"/>
                  </a:lnTo>
                  <a:lnTo>
                    <a:pt x="186" y="444"/>
                  </a:lnTo>
                  <a:lnTo>
                    <a:pt x="186" y="442"/>
                  </a:lnTo>
                  <a:lnTo>
                    <a:pt x="186" y="441"/>
                  </a:lnTo>
                  <a:lnTo>
                    <a:pt x="185" y="441"/>
                  </a:lnTo>
                  <a:lnTo>
                    <a:pt x="185" y="439"/>
                  </a:lnTo>
                  <a:lnTo>
                    <a:pt x="185" y="437"/>
                  </a:lnTo>
                  <a:lnTo>
                    <a:pt x="183" y="437"/>
                  </a:lnTo>
                  <a:lnTo>
                    <a:pt x="183" y="436"/>
                  </a:lnTo>
                  <a:lnTo>
                    <a:pt x="181" y="434"/>
                  </a:lnTo>
                  <a:lnTo>
                    <a:pt x="181" y="432"/>
                  </a:lnTo>
                  <a:lnTo>
                    <a:pt x="180" y="432"/>
                  </a:lnTo>
                  <a:lnTo>
                    <a:pt x="180" y="431"/>
                  </a:lnTo>
                  <a:lnTo>
                    <a:pt x="180" y="429"/>
                  </a:lnTo>
                  <a:lnTo>
                    <a:pt x="178" y="429"/>
                  </a:lnTo>
                  <a:lnTo>
                    <a:pt x="178" y="427"/>
                  </a:lnTo>
                  <a:lnTo>
                    <a:pt x="178" y="426"/>
                  </a:lnTo>
                  <a:lnTo>
                    <a:pt x="176" y="426"/>
                  </a:lnTo>
                  <a:lnTo>
                    <a:pt x="176" y="424"/>
                  </a:lnTo>
                  <a:lnTo>
                    <a:pt x="176" y="422"/>
                  </a:lnTo>
                  <a:lnTo>
                    <a:pt x="175" y="422"/>
                  </a:lnTo>
                  <a:lnTo>
                    <a:pt x="175" y="420"/>
                  </a:lnTo>
                  <a:lnTo>
                    <a:pt x="175" y="419"/>
                  </a:lnTo>
                  <a:lnTo>
                    <a:pt x="173" y="419"/>
                  </a:lnTo>
                  <a:lnTo>
                    <a:pt x="173" y="417"/>
                  </a:lnTo>
                  <a:lnTo>
                    <a:pt x="173" y="415"/>
                  </a:lnTo>
                  <a:lnTo>
                    <a:pt x="171" y="415"/>
                  </a:lnTo>
                  <a:lnTo>
                    <a:pt x="171" y="414"/>
                  </a:lnTo>
                  <a:lnTo>
                    <a:pt x="171" y="412"/>
                  </a:lnTo>
                  <a:lnTo>
                    <a:pt x="169" y="410"/>
                  </a:lnTo>
                  <a:lnTo>
                    <a:pt x="169" y="409"/>
                  </a:lnTo>
                  <a:lnTo>
                    <a:pt x="168" y="407"/>
                  </a:lnTo>
                  <a:lnTo>
                    <a:pt x="168" y="405"/>
                  </a:lnTo>
                  <a:lnTo>
                    <a:pt x="166" y="404"/>
                  </a:lnTo>
                  <a:lnTo>
                    <a:pt x="166" y="402"/>
                  </a:lnTo>
                  <a:lnTo>
                    <a:pt x="166" y="400"/>
                  </a:lnTo>
                  <a:lnTo>
                    <a:pt x="164" y="400"/>
                  </a:lnTo>
                  <a:lnTo>
                    <a:pt x="164" y="399"/>
                  </a:lnTo>
                  <a:lnTo>
                    <a:pt x="164" y="397"/>
                  </a:lnTo>
                  <a:lnTo>
                    <a:pt x="163" y="397"/>
                  </a:lnTo>
                  <a:lnTo>
                    <a:pt x="163" y="395"/>
                  </a:lnTo>
                  <a:lnTo>
                    <a:pt x="163" y="394"/>
                  </a:lnTo>
                  <a:lnTo>
                    <a:pt x="161" y="394"/>
                  </a:lnTo>
                  <a:lnTo>
                    <a:pt x="161" y="392"/>
                  </a:lnTo>
                  <a:lnTo>
                    <a:pt x="161" y="390"/>
                  </a:lnTo>
                  <a:lnTo>
                    <a:pt x="159" y="390"/>
                  </a:lnTo>
                  <a:lnTo>
                    <a:pt x="159" y="389"/>
                  </a:lnTo>
                  <a:lnTo>
                    <a:pt x="159" y="387"/>
                  </a:lnTo>
                  <a:lnTo>
                    <a:pt x="158" y="387"/>
                  </a:lnTo>
                  <a:lnTo>
                    <a:pt x="158" y="385"/>
                  </a:lnTo>
                  <a:lnTo>
                    <a:pt x="158" y="383"/>
                  </a:lnTo>
                  <a:lnTo>
                    <a:pt x="156" y="383"/>
                  </a:lnTo>
                  <a:lnTo>
                    <a:pt x="156" y="382"/>
                  </a:lnTo>
                  <a:lnTo>
                    <a:pt x="156" y="380"/>
                  </a:lnTo>
                  <a:lnTo>
                    <a:pt x="154" y="380"/>
                  </a:lnTo>
                  <a:lnTo>
                    <a:pt x="154" y="378"/>
                  </a:lnTo>
                  <a:lnTo>
                    <a:pt x="154" y="377"/>
                  </a:lnTo>
                  <a:lnTo>
                    <a:pt x="153" y="377"/>
                  </a:lnTo>
                  <a:lnTo>
                    <a:pt x="153" y="375"/>
                  </a:lnTo>
                  <a:lnTo>
                    <a:pt x="153" y="373"/>
                  </a:lnTo>
                  <a:lnTo>
                    <a:pt x="151" y="373"/>
                  </a:lnTo>
                  <a:lnTo>
                    <a:pt x="151" y="372"/>
                  </a:lnTo>
                  <a:lnTo>
                    <a:pt x="151" y="370"/>
                  </a:lnTo>
                  <a:lnTo>
                    <a:pt x="149" y="370"/>
                  </a:lnTo>
                  <a:lnTo>
                    <a:pt x="149" y="368"/>
                  </a:lnTo>
                  <a:lnTo>
                    <a:pt x="149" y="367"/>
                  </a:lnTo>
                  <a:lnTo>
                    <a:pt x="148" y="367"/>
                  </a:lnTo>
                  <a:lnTo>
                    <a:pt x="148" y="365"/>
                  </a:lnTo>
                  <a:lnTo>
                    <a:pt x="148" y="363"/>
                  </a:lnTo>
                  <a:lnTo>
                    <a:pt x="146" y="363"/>
                  </a:lnTo>
                  <a:lnTo>
                    <a:pt x="146" y="362"/>
                  </a:lnTo>
                  <a:lnTo>
                    <a:pt x="146" y="360"/>
                  </a:lnTo>
                  <a:lnTo>
                    <a:pt x="144" y="360"/>
                  </a:lnTo>
                  <a:lnTo>
                    <a:pt x="144" y="358"/>
                  </a:lnTo>
                  <a:lnTo>
                    <a:pt x="144" y="357"/>
                  </a:lnTo>
                  <a:lnTo>
                    <a:pt x="143" y="357"/>
                  </a:lnTo>
                  <a:lnTo>
                    <a:pt x="143" y="355"/>
                  </a:lnTo>
                  <a:lnTo>
                    <a:pt x="143" y="353"/>
                  </a:lnTo>
                  <a:lnTo>
                    <a:pt x="141" y="353"/>
                  </a:lnTo>
                  <a:lnTo>
                    <a:pt x="141" y="351"/>
                  </a:lnTo>
                  <a:lnTo>
                    <a:pt x="141" y="350"/>
                  </a:lnTo>
                  <a:lnTo>
                    <a:pt x="139" y="350"/>
                  </a:lnTo>
                  <a:lnTo>
                    <a:pt x="139" y="348"/>
                  </a:lnTo>
                  <a:lnTo>
                    <a:pt x="139" y="346"/>
                  </a:lnTo>
                  <a:lnTo>
                    <a:pt x="138" y="346"/>
                  </a:lnTo>
                  <a:lnTo>
                    <a:pt x="138" y="345"/>
                  </a:lnTo>
                  <a:lnTo>
                    <a:pt x="138" y="343"/>
                  </a:lnTo>
                  <a:lnTo>
                    <a:pt x="136" y="343"/>
                  </a:lnTo>
                  <a:lnTo>
                    <a:pt x="136" y="341"/>
                  </a:lnTo>
                  <a:lnTo>
                    <a:pt x="136" y="340"/>
                  </a:lnTo>
                  <a:lnTo>
                    <a:pt x="134" y="340"/>
                  </a:lnTo>
                  <a:lnTo>
                    <a:pt x="134" y="338"/>
                  </a:lnTo>
                  <a:lnTo>
                    <a:pt x="134" y="336"/>
                  </a:lnTo>
                  <a:lnTo>
                    <a:pt x="132" y="336"/>
                  </a:lnTo>
                  <a:lnTo>
                    <a:pt x="132" y="335"/>
                  </a:lnTo>
                  <a:lnTo>
                    <a:pt x="132" y="333"/>
                  </a:lnTo>
                  <a:lnTo>
                    <a:pt x="131" y="333"/>
                  </a:lnTo>
                  <a:lnTo>
                    <a:pt x="131" y="331"/>
                  </a:lnTo>
                  <a:lnTo>
                    <a:pt x="131" y="330"/>
                  </a:lnTo>
                  <a:lnTo>
                    <a:pt x="129" y="330"/>
                  </a:lnTo>
                  <a:lnTo>
                    <a:pt x="129" y="328"/>
                  </a:lnTo>
                  <a:lnTo>
                    <a:pt x="129" y="326"/>
                  </a:lnTo>
                  <a:lnTo>
                    <a:pt x="127" y="326"/>
                  </a:lnTo>
                  <a:lnTo>
                    <a:pt x="127" y="325"/>
                  </a:lnTo>
                  <a:lnTo>
                    <a:pt x="127" y="323"/>
                  </a:lnTo>
                  <a:lnTo>
                    <a:pt x="126" y="323"/>
                  </a:lnTo>
                  <a:lnTo>
                    <a:pt x="126" y="321"/>
                  </a:lnTo>
                  <a:lnTo>
                    <a:pt x="126" y="320"/>
                  </a:lnTo>
                  <a:lnTo>
                    <a:pt x="124" y="320"/>
                  </a:lnTo>
                  <a:lnTo>
                    <a:pt x="124" y="318"/>
                  </a:lnTo>
                  <a:lnTo>
                    <a:pt x="124" y="316"/>
                  </a:lnTo>
                  <a:lnTo>
                    <a:pt x="122" y="316"/>
                  </a:lnTo>
                  <a:lnTo>
                    <a:pt x="122" y="314"/>
                  </a:lnTo>
                  <a:lnTo>
                    <a:pt x="122" y="313"/>
                  </a:lnTo>
                  <a:lnTo>
                    <a:pt x="121" y="313"/>
                  </a:lnTo>
                  <a:lnTo>
                    <a:pt x="121" y="311"/>
                  </a:lnTo>
                  <a:lnTo>
                    <a:pt x="121" y="309"/>
                  </a:lnTo>
                  <a:lnTo>
                    <a:pt x="119" y="309"/>
                  </a:lnTo>
                  <a:lnTo>
                    <a:pt x="119" y="308"/>
                  </a:lnTo>
                  <a:lnTo>
                    <a:pt x="119" y="306"/>
                  </a:lnTo>
                  <a:lnTo>
                    <a:pt x="117" y="306"/>
                  </a:lnTo>
                  <a:lnTo>
                    <a:pt x="117" y="304"/>
                  </a:lnTo>
                  <a:lnTo>
                    <a:pt x="117" y="303"/>
                  </a:lnTo>
                  <a:lnTo>
                    <a:pt x="116" y="303"/>
                  </a:lnTo>
                  <a:lnTo>
                    <a:pt x="116" y="301"/>
                  </a:lnTo>
                  <a:lnTo>
                    <a:pt x="116" y="299"/>
                  </a:lnTo>
                  <a:lnTo>
                    <a:pt x="114" y="299"/>
                  </a:lnTo>
                  <a:lnTo>
                    <a:pt x="114" y="298"/>
                  </a:lnTo>
                  <a:lnTo>
                    <a:pt x="114" y="296"/>
                  </a:lnTo>
                  <a:lnTo>
                    <a:pt x="112" y="296"/>
                  </a:lnTo>
                  <a:lnTo>
                    <a:pt x="112" y="294"/>
                  </a:lnTo>
                  <a:lnTo>
                    <a:pt x="112" y="293"/>
                  </a:lnTo>
                  <a:lnTo>
                    <a:pt x="111" y="293"/>
                  </a:lnTo>
                  <a:lnTo>
                    <a:pt x="111" y="291"/>
                  </a:lnTo>
                  <a:lnTo>
                    <a:pt x="111" y="289"/>
                  </a:lnTo>
                  <a:lnTo>
                    <a:pt x="109" y="289"/>
                  </a:lnTo>
                  <a:lnTo>
                    <a:pt x="109" y="288"/>
                  </a:lnTo>
                  <a:lnTo>
                    <a:pt x="109" y="286"/>
                  </a:lnTo>
                  <a:lnTo>
                    <a:pt x="107" y="286"/>
                  </a:lnTo>
                  <a:lnTo>
                    <a:pt x="107" y="284"/>
                  </a:lnTo>
                  <a:lnTo>
                    <a:pt x="107" y="282"/>
                  </a:lnTo>
                  <a:lnTo>
                    <a:pt x="106" y="282"/>
                  </a:lnTo>
                  <a:lnTo>
                    <a:pt x="106" y="281"/>
                  </a:lnTo>
                  <a:lnTo>
                    <a:pt x="106" y="279"/>
                  </a:lnTo>
                  <a:lnTo>
                    <a:pt x="104" y="279"/>
                  </a:lnTo>
                  <a:lnTo>
                    <a:pt x="104" y="277"/>
                  </a:lnTo>
                  <a:lnTo>
                    <a:pt x="104" y="276"/>
                  </a:lnTo>
                  <a:lnTo>
                    <a:pt x="102" y="276"/>
                  </a:lnTo>
                  <a:lnTo>
                    <a:pt x="102" y="274"/>
                  </a:lnTo>
                  <a:lnTo>
                    <a:pt x="102" y="272"/>
                  </a:lnTo>
                  <a:lnTo>
                    <a:pt x="101" y="272"/>
                  </a:lnTo>
                  <a:lnTo>
                    <a:pt x="101" y="271"/>
                  </a:lnTo>
                  <a:lnTo>
                    <a:pt x="101" y="269"/>
                  </a:lnTo>
                  <a:lnTo>
                    <a:pt x="99" y="269"/>
                  </a:lnTo>
                  <a:lnTo>
                    <a:pt x="99" y="267"/>
                  </a:lnTo>
                  <a:lnTo>
                    <a:pt x="99" y="266"/>
                  </a:lnTo>
                  <a:lnTo>
                    <a:pt x="97" y="266"/>
                  </a:lnTo>
                  <a:lnTo>
                    <a:pt x="97" y="264"/>
                  </a:lnTo>
                  <a:lnTo>
                    <a:pt x="97" y="262"/>
                  </a:lnTo>
                  <a:lnTo>
                    <a:pt x="95" y="262"/>
                  </a:lnTo>
                  <a:lnTo>
                    <a:pt x="95" y="261"/>
                  </a:lnTo>
                  <a:lnTo>
                    <a:pt x="95" y="259"/>
                  </a:lnTo>
                  <a:lnTo>
                    <a:pt x="94" y="259"/>
                  </a:lnTo>
                  <a:lnTo>
                    <a:pt x="94" y="257"/>
                  </a:lnTo>
                  <a:lnTo>
                    <a:pt x="94" y="256"/>
                  </a:lnTo>
                  <a:lnTo>
                    <a:pt x="92" y="254"/>
                  </a:lnTo>
                  <a:lnTo>
                    <a:pt x="92" y="252"/>
                  </a:lnTo>
                  <a:lnTo>
                    <a:pt x="90" y="251"/>
                  </a:lnTo>
                  <a:lnTo>
                    <a:pt x="90" y="249"/>
                  </a:lnTo>
                  <a:lnTo>
                    <a:pt x="89" y="249"/>
                  </a:lnTo>
                  <a:lnTo>
                    <a:pt x="89" y="247"/>
                  </a:lnTo>
                  <a:lnTo>
                    <a:pt x="89" y="245"/>
                  </a:lnTo>
                  <a:lnTo>
                    <a:pt x="87" y="245"/>
                  </a:lnTo>
                  <a:lnTo>
                    <a:pt x="87" y="244"/>
                  </a:lnTo>
                  <a:lnTo>
                    <a:pt x="87" y="242"/>
                  </a:lnTo>
                  <a:lnTo>
                    <a:pt x="85" y="240"/>
                  </a:lnTo>
                  <a:lnTo>
                    <a:pt x="85" y="239"/>
                  </a:lnTo>
                  <a:lnTo>
                    <a:pt x="84" y="239"/>
                  </a:lnTo>
                  <a:lnTo>
                    <a:pt x="84" y="237"/>
                  </a:lnTo>
                  <a:lnTo>
                    <a:pt x="84" y="235"/>
                  </a:lnTo>
                  <a:lnTo>
                    <a:pt x="82" y="234"/>
                  </a:lnTo>
                  <a:lnTo>
                    <a:pt x="82" y="232"/>
                  </a:lnTo>
                  <a:lnTo>
                    <a:pt x="80" y="232"/>
                  </a:lnTo>
                  <a:lnTo>
                    <a:pt x="80" y="230"/>
                  </a:lnTo>
                  <a:lnTo>
                    <a:pt x="80" y="229"/>
                  </a:lnTo>
                  <a:lnTo>
                    <a:pt x="79" y="229"/>
                  </a:lnTo>
                  <a:lnTo>
                    <a:pt x="79" y="227"/>
                  </a:lnTo>
                  <a:lnTo>
                    <a:pt x="79" y="225"/>
                  </a:lnTo>
                  <a:lnTo>
                    <a:pt x="77" y="225"/>
                  </a:lnTo>
                  <a:lnTo>
                    <a:pt x="77" y="224"/>
                  </a:lnTo>
                  <a:lnTo>
                    <a:pt x="77" y="222"/>
                  </a:lnTo>
                  <a:lnTo>
                    <a:pt x="75" y="222"/>
                  </a:lnTo>
                  <a:lnTo>
                    <a:pt x="75" y="220"/>
                  </a:lnTo>
                  <a:lnTo>
                    <a:pt x="75" y="219"/>
                  </a:lnTo>
                  <a:lnTo>
                    <a:pt x="74" y="219"/>
                  </a:lnTo>
                  <a:lnTo>
                    <a:pt x="74" y="217"/>
                  </a:lnTo>
                  <a:lnTo>
                    <a:pt x="74" y="215"/>
                  </a:lnTo>
                  <a:lnTo>
                    <a:pt x="72" y="215"/>
                  </a:lnTo>
                  <a:lnTo>
                    <a:pt x="72" y="213"/>
                  </a:lnTo>
                  <a:lnTo>
                    <a:pt x="72" y="212"/>
                  </a:lnTo>
                  <a:lnTo>
                    <a:pt x="70" y="212"/>
                  </a:lnTo>
                  <a:lnTo>
                    <a:pt x="70" y="210"/>
                  </a:lnTo>
                  <a:lnTo>
                    <a:pt x="70" y="208"/>
                  </a:lnTo>
                  <a:lnTo>
                    <a:pt x="69" y="208"/>
                  </a:lnTo>
                  <a:lnTo>
                    <a:pt x="69" y="207"/>
                  </a:lnTo>
                  <a:lnTo>
                    <a:pt x="69" y="205"/>
                  </a:lnTo>
                  <a:lnTo>
                    <a:pt x="67" y="205"/>
                  </a:lnTo>
                  <a:lnTo>
                    <a:pt x="67" y="203"/>
                  </a:lnTo>
                  <a:lnTo>
                    <a:pt x="67" y="202"/>
                  </a:lnTo>
                  <a:lnTo>
                    <a:pt x="65" y="202"/>
                  </a:lnTo>
                  <a:lnTo>
                    <a:pt x="65" y="200"/>
                  </a:lnTo>
                  <a:lnTo>
                    <a:pt x="65" y="198"/>
                  </a:lnTo>
                  <a:lnTo>
                    <a:pt x="64" y="198"/>
                  </a:lnTo>
                  <a:lnTo>
                    <a:pt x="64" y="197"/>
                  </a:lnTo>
                  <a:lnTo>
                    <a:pt x="64" y="195"/>
                  </a:lnTo>
                  <a:lnTo>
                    <a:pt x="62" y="195"/>
                  </a:lnTo>
                  <a:lnTo>
                    <a:pt x="62" y="193"/>
                  </a:lnTo>
                  <a:lnTo>
                    <a:pt x="62" y="192"/>
                  </a:lnTo>
                  <a:lnTo>
                    <a:pt x="60" y="190"/>
                  </a:lnTo>
                  <a:lnTo>
                    <a:pt x="60" y="188"/>
                  </a:lnTo>
                  <a:lnTo>
                    <a:pt x="60" y="187"/>
                  </a:lnTo>
                  <a:lnTo>
                    <a:pt x="60" y="185"/>
                  </a:lnTo>
                  <a:lnTo>
                    <a:pt x="58" y="185"/>
                  </a:lnTo>
                  <a:lnTo>
                    <a:pt x="57" y="185"/>
                  </a:lnTo>
                  <a:lnTo>
                    <a:pt x="55" y="185"/>
                  </a:lnTo>
                  <a:lnTo>
                    <a:pt x="55" y="183"/>
                  </a:lnTo>
                  <a:lnTo>
                    <a:pt x="53" y="183"/>
                  </a:lnTo>
                  <a:lnTo>
                    <a:pt x="53" y="182"/>
                  </a:lnTo>
                  <a:lnTo>
                    <a:pt x="52" y="180"/>
                  </a:lnTo>
                  <a:lnTo>
                    <a:pt x="52" y="178"/>
                  </a:lnTo>
                  <a:lnTo>
                    <a:pt x="50" y="178"/>
                  </a:lnTo>
                  <a:lnTo>
                    <a:pt x="50" y="176"/>
                  </a:lnTo>
                  <a:lnTo>
                    <a:pt x="48" y="176"/>
                  </a:lnTo>
                  <a:lnTo>
                    <a:pt x="48" y="175"/>
                  </a:lnTo>
                  <a:lnTo>
                    <a:pt x="48" y="173"/>
                  </a:lnTo>
                  <a:lnTo>
                    <a:pt x="47" y="173"/>
                  </a:lnTo>
                  <a:lnTo>
                    <a:pt x="47" y="171"/>
                  </a:lnTo>
                  <a:lnTo>
                    <a:pt x="47" y="170"/>
                  </a:lnTo>
                  <a:lnTo>
                    <a:pt x="47" y="168"/>
                  </a:lnTo>
                  <a:lnTo>
                    <a:pt x="48" y="168"/>
                  </a:lnTo>
                  <a:lnTo>
                    <a:pt x="48" y="166"/>
                  </a:lnTo>
                  <a:lnTo>
                    <a:pt x="48" y="165"/>
                  </a:lnTo>
                  <a:lnTo>
                    <a:pt x="48" y="163"/>
                  </a:lnTo>
                  <a:lnTo>
                    <a:pt x="47" y="163"/>
                  </a:lnTo>
                  <a:lnTo>
                    <a:pt x="47" y="161"/>
                  </a:lnTo>
                  <a:lnTo>
                    <a:pt x="48" y="160"/>
                  </a:lnTo>
                  <a:lnTo>
                    <a:pt x="47" y="158"/>
                  </a:lnTo>
                  <a:lnTo>
                    <a:pt x="45" y="158"/>
                  </a:lnTo>
                  <a:lnTo>
                    <a:pt x="45" y="156"/>
                  </a:lnTo>
                  <a:lnTo>
                    <a:pt x="43" y="156"/>
                  </a:lnTo>
                  <a:lnTo>
                    <a:pt x="42" y="156"/>
                  </a:lnTo>
                  <a:lnTo>
                    <a:pt x="40" y="156"/>
                  </a:lnTo>
                  <a:lnTo>
                    <a:pt x="38" y="156"/>
                  </a:lnTo>
                  <a:lnTo>
                    <a:pt x="37" y="156"/>
                  </a:lnTo>
                  <a:lnTo>
                    <a:pt x="35" y="156"/>
                  </a:lnTo>
                  <a:lnTo>
                    <a:pt x="35" y="155"/>
                  </a:lnTo>
                  <a:lnTo>
                    <a:pt x="33" y="155"/>
                  </a:lnTo>
                  <a:lnTo>
                    <a:pt x="32" y="155"/>
                  </a:lnTo>
                  <a:lnTo>
                    <a:pt x="30" y="155"/>
                  </a:lnTo>
                  <a:lnTo>
                    <a:pt x="28" y="155"/>
                  </a:lnTo>
                  <a:lnTo>
                    <a:pt x="26" y="155"/>
                  </a:lnTo>
                  <a:lnTo>
                    <a:pt x="25" y="155"/>
                  </a:lnTo>
                  <a:lnTo>
                    <a:pt x="25" y="153"/>
                  </a:lnTo>
                  <a:lnTo>
                    <a:pt x="23" y="153"/>
                  </a:lnTo>
                  <a:lnTo>
                    <a:pt x="23" y="151"/>
                  </a:lnTo>
                  <a:lnTo>
                    <a:pt x="21" y="151"/>
                  </a:lnTo>
                  <a:lnTo>
                    <a:pt x="21" y="150"/>
                  </a:lnTo>
                  <a:lnTo>
                    <a:pt x="20" y="150"/>
                  </a:lnTo>
                  <a:lnTo>
                    <a:pt x="20" y="148"/>
                  </a:lnTo>
                  <a:lnTo>
                    <a:pt x="18" y="148"/>
                  </a:lnTo>
                  <a:lnTo>
                    <a:pt x="18" y="146"/>
                  </a:lnTo>
                  <a:lnTo>
                    <a:pt x="16" y="146"/>
                  </a:lnTo>
                  <a:lnTo>
                    <a:pt x="16" y="145"/>
                  </a:lnTo>
                  <a:lnTo>
                    <a:pt x="15" y="143"/>
                  </a:lnTo>
                  <a:lnTo>
                    <a:pt x="15" y="141"/>
                  </a:lnTo>
                  <a:lnTo>
                    <a:pt x="13" y="141"/>
                  </a:lnTo>
                  <a:lnTo>
                    <a:pt x="13" y="139"/>
                  </a:lnTo>
                  <a:lnTo>
                    <a:pt x="11" y="139"/>
                  </a:lnTo>
                  <a:lnTo>
                    <a:pt x="11" y="138"/>
                  </a:lnTo>
                  <a:lnTo>
                    <a:pt x="10" y="138"/>
                  </a:lnTo>
                  <a:lnTo>
                    <a:pt x="10" y="136"/>
                  </a:lnTo>
                  <a:lnTo>
                    <a:pt x="8" y="136"/>
                  </a:lnTo>
                  <a:lnTo>
                    <a:pt x="8" y="134"/>
                  </a:lnTo>
                  <a:lnTo>
                    <a:pt x="6" y="133"/>
                  </a:lnTo>
                  <a:lnTo>
                    <a:pt x="6" y="131"/>
                  </a:lnTo>
                  <a:lnTo>
                    <a:pt x="6" y="129"/>
                  </a:lnTo>
                  <a:lnTo>
                    <a:pt x="6" y="128"/>
                  </a:lnTo>
                  <a:lnTo>
                    <a:pt x="8" y="126"/>
                  </a:lnTo>
                  <a:lnTo>
                    <a:pt x="8" y="124"/>
                  </a:lnTo>
                  <a:lnTo>
                    <a:pt x="8" y="123"/>
                  </a:lnTo>
                  <a:lnTo>
                    <a:pt x="10" y="121"/>
                  </a:lnTo>
                  <a:lnTo>
                    <a:pt x="10" y="119"/>
                  </a:lnTo>
                  <a:lnTo>
                    <a:pt x="10" y="118"/>
                  </a:lnTo>
                  <a:lnTo>
                    <a:pt x="10" y="116"/>
                  </a:lnTo>
                  <a:lnTo>
                    <a:pt x="10" y="114"/>
                  </a:lnTo>
                  <a:lnTo>
                    <a:pt x="10" y="113"/>
                  </a:lnTo>
                  <a:lnTo>
                    <a:pt x="10" y="111"/>
                  </a:lnTo>
                  <a:lnTo>
                    <a:pt x="8" y="111"/>
                  </a:lnTo>
                  <a:lnTo>
                    <a:pt x="8" y="109"/>
                  </a:lnTo>
                  <a:lnTo>
                    <a:pt x="8" y="107"/>
                  </a:lnTo>
                  <a:lnTo>
                    <a:pt x="6" y="107"/>
                  </a:lnTo>
                  <a:lnTo>
                    <a:pt x="6" y="106"/>
                  </a:lnTo>
                  <a:lnTo>
                    <a:pt x="5" y="104"/>
                  </a:lnTo>
                  <a:lnTo>
                    <a:pt x="5" y="102"/>
                  </a:lnTo>
                  <a:lnTo>
                    <a:pt x="3" y="101"/>
                  </a:lnTo>
                  <a:lnTo>
                    <a:pt x="3" y="99"/>
                  </a:lnTo>
                  <a:lnTo>
                    <a:pt x="3" y="97"/>
                  </a:lnTo>
                  <a:lnTo>
                    <a:pt x="3" y="96"/>
                  </a:lnTo>
                  <a:lnTo>
                    <a:pt x="3" y="94"/>
                  </a:lnTo>
                  <a:lnTo>
                    <a:pt x="3" y="92"/>
                  </a:lnTo>
                  <a:lnTo>
                    <a:pt x="3" y="91"/>
                  </a:lnTo>
                  <a:lnTo>
                    <a:pt x="3" y="89"/>
                  </a:lnTo>
                  <a:lnTo>
                    <a:pt x="3" y="87"/>
                  </a:lnTo>
                  <a:lnTo>
                    <a:pt x="3" y="86"/>
                  </a:lnTo>
                  <a:lnTo>
                    <a:pt x="1" y="86"/>
                  </a:lnTo>
                  <a:lnTo>
                    <a:pt x="1" y="84"/>
                  </a:lnTo>
                  <a:lnTo>
                    <a:pt x="1" y="82"/>
                  </a:lnTo>
                  <a:lnTo>
                    <a:pt x="0" y="81"/>
                  </a:lnTo>
                  <a:lnTo>
                    <a:pt x="0" y="79"/>
                  </a:lnTo>
                  <a:lnTo>
                    <a:pt x="0" y="77"/>
                  </a:lnTo>
                  <a:lnTo>
                    <a:pt x="0" y="76"/>
                  </a:lnTo>
                  <a:lnTo>
                    <a:pt x="0" y="74"/>
                  </a:lnTo>
                  <a:lnTo>
                    <a:pt x="0" y="72"/>
                  </a:lnTo>
                  <a:lnTo>
                    <a:pt x="0" y="70"/>
                  </a:lnTo>
                  <a:lnTo>
                    <a:pt x="1" y="70"/>
                  </a:lnTo>
                  <a:lnTo>
                    <a:pt x="1" y="69"/>
                  </a:lnTo>
                  <a:lnTo>
                    <a:pt x="3" y="69"/>
                  </a:lnTo>
                  <a:lnTo>
                    <a:pt x="3" y="67"/>
                  </a:lnTo>
                  <a:lnTo>
                    <a:pt x="5" y="67"/>
                  </a:lnTo>
                  <a:lnTo>
                    <a:pt x="5" y="65"/>
                  </a:lnTo>
                  <a:lnTo>
                    <a:pt x="6" y="65"/>
                  </a:lnTo>
                  <a:lnTo>
                    <a:pt x="6" y="64"/>
                  </a:lnTo>
                  <a:lnTo>
                    <a:pt x="6" y="62"/>
                  </a:lnTo>
                  <a:lnTo>
                    <a:pt x="6" y="60"/>
                  </a:lnTo>
                  <a:lnTo>
                    <a:pt x="6" y="59"/>
                  </a:lnTo>
                  <a:lnTo>
                    <a:pt x="6" y="57"/>
                  </a:lnTo>
                  <a:lnTo>
                    <a:pt x="8" y="57"/>
                  </a:lnTo>
                  <a:lnTo>
                    <a:pt x="8" y="55"/>
                  </a:lnTo>
                  <a:lnTo>
                    <a:pt x="8" y="54"/>
                  </a:lnTo>
                  <a:lnTo>
                    <a:pt x="10" y="54"/>
                  </a:lnTo>
                  <a:lnTo>
                    <a:pt x="10" y="52"/>
                  </a:lnTo>
                  <a:lnTo>
                    <a:pt x="11" y="52"/>
                  </a:lnTo>
                  <a:lnTo>
                    <a:pt x="11" y="50"/>
                  </a:lnTo>
                  <a:lnTo>
                    <a:pt x="13" y="49"/>
                  </a:lnTo>
                  <a:lnTo>
                    <a:pt x="13" y="47"/>
                  </a:lnTo>
                  <a:lnTo>
                    <a:pt x="13" y="45"/>
                  </a:lnTo>
                  <a:lnTo>
                    <a:pt x="13" y="44"/>
                  </a:lnTo>
                  <a:lnTo>
                    <a:pt x="15" y="42"/>
                  </a:lnTo>
                  <a:lnTo>
                    <a:pt x="15" y="40"/>
                  </a:lnTo>
                  <a:lnTo>
                    <a:pt x="16" y="40"/>
                  </a:lnTo>
                  <a:lnTo>
                    <a:pt x="16" y="38"/>
                  </a:lnTo>
                  <a:lnTo>
                    <a:pt x="18" y="38"/>
                  </a:lnTo>
                  <a:lnTo>
                    <a:pt x="18" y="37"/>
                  </a:lnTo>
                  <a:lnTo>
                    <a:pt x="20" y="37"/>
                  </a:lnTo>
                  <a:lnTo>
                    <a:pt x="20" y="35"/>
                  </a:lnTo>
                  <a:lnTo>
                    <a:pt x="21" y="35"/>
                  </a:lnTo>
                  <a:lnTo>
                    <a:pt x="21" y="33"/>
                  </a:lnTo>
                  <a:lnTo>
                    <a:pt x="21" y="32"/>
                  </a:lnTo>
                  <a:lnTo>
                    <a:pt x="23" y="32"/>
                  </a:lnTo>
                  <a:lnTo>
                    <a:pt x="23" y="30"/>
                  </a:lnTo>
                  <a:lnTo>
                    <a:pt x="25" y="30"/>
                  </a:lnTo>
                  <a:lnTo>
                    <a:pt x="25" y="28"/>
                  </a:lnTo>
                  <a:lnTo>
                    <a:pt x="26" y="27"/>
                  </a:lnTo>
                  <a:lnTo>
                    <a:pt x="26" y="25"/>
                  </a:lnTo>
                  <a:lnTo>
                    <a:pt x="26" y="23"/>
                  </a:lnTo>
                  <a:lnTo>
                    <a:pt x="26" y="22"/>
                  </a:lnTo>
                  <a:lnTo>
                    <a:pt x="26" y="20"/>
                  </a:lnTo>
                  <a:lnTo>
                    <a:pt x="26" y="18"/>
                  </a:lnTo>
                  <a:lnTo>
                    <a:pt x="26" y="17"/>
                  </a:lnTo>
                  <a:lnTo>
                    <a:pt x="28" y="17"/>
                  </a:lnTo>
                  <a:lnTo>
                    <a:pt x="28" y="15"/>
                  </a:lnTo>
                  <a:lnTo>
                    <a:pt x="28" y="13"/>
                  </a:lnTo>
                  <a:lnTo>
                    <a:pt x="28" y="12"/>
                  </a:lnTo>
                  <a:lnTo>
                    <a:pt x="28" y="10"/>
                  </a:lnTo>
                  <a:lnTo>
                    <a:pt x="28" y="8"/>
                  </a:lnTo>
                  <a:lnTo>
                    <a:pt x="28" y="7"/>
                  </a:lnTo>
                  <a:lnTo>
                    <a:pt x="30" y="7"/>
                  </a:lnTo>
                  <a:lnTo>
                    <a:pt x="30" y="5"/>
                  </a:lnTo>
                  <a:lnTo>
                    <a:pt x="30" y="3"/>
                  </a:lnTo>
                  <a:lnTo>
                    <a:pt x="30" y="1"/>
                  </a:lnTo>
                  <a:lnTo>
                    <a:pt x="30" y="0"/>
                  </a:lnTo>
                  <a:lnTo>
                    <a:pt x="32" y="0"/>
                  </a:lnTo>
                  <a:lnTo>
                    <a:pt x="33" y="0"/>
                  </a:lnTo>
                  <a:lnTo>
                    <a:pt x="35" y="0"/>
                  </a:lnTo>
                  <a:lnTo>
                    <a:pt x="37" y="0"/>
                  </a:lnTo>
                  <a:lnTo>
                    <a:pt x="38" y="0"/>
                  </a:lnTo>
                  <a:lnTo>
                    <a:pt x="40" y="0"/>
                  </a:lnTo>
                  <a:lnTo>
                    <a:pt x="40" y="1"/>
                  </a:lnTo>
                  <a:lnTo>
                    <a:pt x="42" y="1"/>
                  </a:lnTo>
                  <a:lnTo>
                    <a:pt x="43" y="1"/>
                  </a:lnTo>
                  <a:lnTo>
                    <a:pt x="45" y="1"/>
                  </a:lnTo>
                  <a:lnTo>
                    <a:pt x="47" y="1"/>
                  </a:lnTo>
                  <a:lnTo>
                    <a:pt x="47" y="3"/>
                  </a:lnTo>
                  <a:lnTo>
                    <a:pt x="48" y="3"/>
                  </a:lnTo>
                  <a:lnTo>
                    <a:pt x="50" y="3"/>
                  </a:lnTo>
                  <a:lnTo>
                    <a:pt x="52" y="5"/>
                  </a:lnTo>
                  <a:lnTo>
                    <a:pt x="53" y="5"/>
                  </a:lnTo>
                  <a:lnTo>
                    <a:pt x="55" y="5"/>
                  </a:lnTo>
                  <a:lnTo>
                    <a:pt x="55" y="7"/>
                  </a:lnTo>
                  <a:lnTo>
                    <a:pt x="57" y="7"/>
                  </a:lnTo>
                  <a:lnTo>
                    <a:pt x="58" y="7"/>
                  </a:lnTo>
                  <a:lnTo>
                    <a:pt x="60" y="7"/>
                  </a:lnTo>
                  <a:lnTo>
                    <a:pt x="60" y="8"/>
                  </a:lnTo>
                  <a:lnTo>
                    <a:pt x="62" y="8"/>
                  </a:lnTo>
                  <a:lnTo>
                    <a:pt x="64" y="8"/>
                  </a:lnTo>
                  <a:lnTo>
                    <a:pt x="65" y="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4" name="Freeform 136">
              <a:extLst>
                <a:ext uri="{FF2B5EF4-FFF2-40B4-BE49-F238E27FC236}">
                  <a16:creationId xmlns:a16="http://schemas.microsoft.com/office/drawing/2014/main" id="{3589AD6A-6A14-98E9-2354-C75D6789E80F}"/>
                </a:ext>
              </a:extLst>
            </p:cNvPr>
            <p:cNvSpPr>
              <a:spLocks noEditPoints="1"/>
            </p:cNvSpPr>
            <p:nvPr/>
          </p:nvSpPr>
          <p:spPr bwMode="auto">
            <a:xfrm>
              <a:off x="1386" y="1756"/>
              <a:ext cx="457" cy="762"/>
            </a:xfrm>
            <a:custGeom>
              <a:avLst/>
              <a:gdLst>
                <a:gd name="T0" fmla="*/ 30 w 457"/>
                <a:gd name="T1" fmla="*/ 703 h 762"/>
                <a:gd name="T2" fmla="*/ 32 w 457"/>
                <a:gd name="T3" fmla="*/ 710 h 762"/>
                <a:gd name="T4" fmla="*/ 38 w 457"/>
                <a:gd name="T5" fmla="*/ 723 h 762"/>
                <a:gd name="T6" fmla="*/ 43 w 457"/>
                <a:gd name="T7" fmla="*/ 733 h 762"/>
                <a:gd name="T8" fmla="*/ 42 w 457"/>
                <a:gd name="T9" fmla="*/ 742 h 762"/>
                <a:gd name="T10" fmla="*/ 43 w 457"/>
                <a:gd name="T11" fmla="*/ 752 h 762"/>
                <a:gd name="T12" fmla="*/ 20 w 457"/>
                <a:gd name="T13" fmla="*/ 754 h 762"/>
                <a:gd name="T14" fmla="*/ 15 w 457"/>
                <a:gd name="T15" fmla="*/ 742 h 762"/>
                <a:gd name="T16" fmla="*/ 6 w 457"/>
                <a:gd name="T17" fmla="*/ 730 h 762"/>
                <a:gd name="T18" fmla="*/ 0 w 457"/>
                <a:gd name="T19" fmla="*/ 720 h 762"/>
                <a:gd name="T20" fmla="*/ 12 w 457"/>
                <a:gd name="T21" fmla="*/ 710 h 762"/>
                <a:gd name="T22" fmla="*/ 17 w 457"/>
                <a:gd name="T23" fmla="*/ 708 h 762"/>
                <a:gd name="T24" fmla="*/ 22 w 457"/>
                <a:gd name="T25" fmla="*/ 703 h 762"/>
                <a:gd name="T26" fmla="*/ 410 w 457"/>
                <a:gd name="T27" fmla="*/ 11 h 762"/>
                <a:gd name="T28" fmla="*/ 407 w 457"/>
                <a:gd name="T29" fmla="*/ 27 h 762"/>
                <a:gd name="T30" fmla="*/ 412 w 457"/>
                <a:gd name="T31" fmla="*/ 38 h 762"/>
                <a:gd name="T32" fmla="*/ 412 w 457"/>
                <a:gd name="T33" fmla="*/ 48 h 762"/>
                <a:gd name="T34" fmla="*/ 415 w 457"/>
                <a:gd name="T35" fmla="*/ 55 h 762"/>
                <a:gd name="T36" fmla="*/ 420 w 457"/>
                <a:gd name="T37" fmla="*/ 60 h 762"/>
                <a:gd name="T38" fmla="*/ 424 w 457"/>
                <a:gd name="T39" fmla="*/ 57 h 762"/>
                <a:gd name="T40" fmla="*/ 429 w 457"/>
                <a:gd name="T41" fmla="*/ 55 h 762"/>
                <a:gd name="T42" fmla="*/ 430 w 457"/>
                <a:gd name="T43" fmla="*/ 54 h 762"/>
                <a:gd name="T44" fmla="*/ 434 w 457"/>
                <a:gd name="T45" fmla="*/ 48 h 762"/>
                <a:gd name="T46" fmla="*/ 435 w 457"/>
                <a:gd name="T47" fmla="*/ 48 h 762"/>
                <a:gd name="T48" fmla="*/ 439 w 457"/>
                <a:gd name="T49" fmla="*/ 52 h 762"/>
                <a:gd name="T50" fmla="*/ 444 w 457"/>
                <a:gd name="T51" fmla="*/ 55 h 762"/>
                <a:gd name="T52" fmla="*/ 446 w 457"/>
                <a:gd name="T53" fmla="*/ 62 h 762"/>
                <a:gd name="T54" fmla="*/ 451 w 457"/>
                <a:gd name="T55" fmla="*/ 65 h 762"/>
                <a:gd name="T56" fmla="*/ 457 w 457"/>
                <a:gd name="T57" fmla="*/ 67 h 762"/>
                <a:gd name="T58" fmla="*/ 454 w 457"/>
                <a:gd name="T59" fmla="*/ 72 h 762"/>
                <a:gd name="T60" fmla="*/ 451 w 457"/>
                <a:gd name="T61" fmla="*/ 77 h 762"/>
                <a:gd name="T62" fmla="*/ 447 w 457"/>
                <a:gd name="T63" fmla="*/ 82 h 762"/>
                <a:gd name="T64" fmla="*/ 447 w 457"/>
                <a:gd name="T65" fmla="*/ 87 h 762"/>
                <a:gd name="T66" fmla="*/ 442 w 457"/>
                <a:gd name="T67" fmla="*/ 87 h 762"/>
                <a:gd name="T68" fmla="*/ 442 w 457"/>
                <a:gd name="T69" fmla="*/ 96 h 762"/>
                <a:gd name="T70" fmla="*/ 444 w 457"/>
                <a:gd name="T71" fmla="*/ 99 h 762"/>
                <a:gd name="T72" fmla="*/ 447 w 457"/>
                <a:gd name="T73" fmla="*/ 104 h 762"/>
                <a:gd name="T74" fmla="*/ 449 w 457"/>
                <a:gd name="T75" fmla="*/ 107 h 762"/>
                <a:gd name="T76" fmla="*/ 444 w 457"/>
                <a:gd name="T77" fmla="*/ 111 h 762"/>
                <a:gd name="T78" fmla="*/ 440 w 457"/>
                <a:gd name="T79" fmla="*/ 112 h 762"/>
                <a:gd name="T80" fmla="*/ 439 w 457"/>
                <a:gd name="T81" fmla="*/ 112 h 762"/>
                <a:gd name="T82" fmla="*/ 435 w 457"/>
                <a:gd name="T83" fmla="*/ 114 h 762"/>
                <a:gd name="T84" fmla="*/ 434 w 457"/>
                <a:gd name="T85" fmla="*/ 116 h 762"/>
                <a:gd name="T86" fmla="*/ 435 w 457"/>
                <a:gd name="T87" fmla="*/ 119 h 762"/>
                <a:gd name="T88" fmla="*/ 429 w 457"/>
                <a:gd name="T89" fmla="*/ 122 h 762"/>
                <a:gd name="T90" fmla="*/ 427 w 457"/>
                <a:gd name="T91" fmla="*/ 124 h 762"/>
                <a:gd name="T92" fmla="*/ 420 w 457"/>
                <a:gd name="T93" fmla="*/ 111 h 762"/>
                <a:gd name="T94" fmla="*/ 414 w 457"/>
                <a:gd name="T95" fmla="*/ 104 h 762"/>
                <a:gd name="T96" fmla="*/ 403 w 457"/>
                <a:gd name="T97" fmla="*/ 89 h 762"/>
                <a:gd name="T98" fmla="*/ 398 w 457"/>
                <a:gd name="T99" fmla="*/ 82 h 762"/>
                <a:gd name="T100" fmla="*/ 395 w 457"/>
                <a:gd name="T101" fmla="*/ 70 h 762"/>
                <a:gd name="T102" fmla="*/ 388 w 457"/>
                <a:gd name="T103" fmla="*/ 59 h 762"/>
                <a:gd name="T104" fmla="*/ 380 w 457"/>
                <a:gd name="T105" fmla="*/ 45 h 762"/>
                <a:gd name="T106" fmla="*/ 377 w 457"/>
                <a:gd name="T107" fmla="*/ 38 h 762"/>
                <a:gd name="T108" fmla="*/ 366 w 457"/>
                <a:gd name="T109" fmla="*/ 30 h 762"/>
                <a:gd name="T110" fmla="*/ 382 w 457"/>
                <a:gd name="T111" fmla="*/ 23 h 762"/>
                <a:gd name="T112" fmla="*/ 382 w 457"/>
                <a:gd name="T113" fmla="*/ 18 h 762"/>
                <a:gd name="T114" fmla="*/ 383 w 457"/>
                <a:gd name="T115" fmla="*/ 15 h 762"/>
                <a:gd name="T116" fmla="*/ 388 w 457"/>
                <a:gd name="T117" fmla="*/ 11 h 762"/>
                <a:gd name="T118" fmla="*/ 393 w 457"/>
                <a:gd name="T119" fmla="*/ 8 h 762"/>
                <a:gd name="T120" fmla="*/ 398 w 457"/>
                <a:gd name="T121" fmla="*/ 3 h 762"/>
                <a:gd name="T122" fmla="*/ 405 w 457"/>
                <a:gd name="T123" fmla="*/ 3 h 762"/>
                <a:gd name="T124" fmla="*/ 410 w 457"/>
                <a:gd name="T125" fmla="*/ 3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7" h="762">
                  <a:moveTo>
                    <a:pt x="20" y="701"/>
                  </a:moveTo>
                  <a:lnTo>
                    <a:pt x="22" y="701"/>
                  </a:lnTo>
                  <a:lnTo>
                    <a:pt x="23" y="701"/>
                  </a:lnTo>
                  <a:lnTo>
                    <a:pt x="25" y="703"/>
                  </a:lnTo>
                  <a:lnTo>
                    <a:pt x="30" y="703"/>
                  </a:lnTo>
                  <a:lnTo>
                    <a:pt x="32" y="703"/>
                  </a:lnTo>
                  <a:lnTo>
                    <a:pt x="33" y="705"/>
                  </a:lnTo>
                  <a:lnTo>
                    <a:pt x="32" y="706"/>
                  </a:lnTo>
                  <a:lnTo>
                    <a:pt x="32" y="708"/>
                  </a:lnTo>
                  <a:lnTo>
                    <a:pt x="32" y="710"/>
                  </a:lnTo>
                  <a:lnTo>
                    <a:pt x="32" y="711"/>
                  </a:lnTo>
                  <a:lnTo>
                    <a:pt x="35" y="715"/>
                  </a:lnTo>
                  <a:lnTo>
                    <a:pt x="35" y="717"/>
                  </a:lnTo>
                  <a:lnTo>
                    <a:pt x="37" y="718"/>
                  </a:lnTo>
                  <a:lnTo>
                    <a:pt x="38" y="723"/>
                  </a:lnTo>
                  <a:lnTo>
                    <a:pt x="38" y="725"/>
                  </a:lnTo>
                  <a:lnTo>
                    <a:pt x="40" y="727"/>
                  </a:lnTo>
                  <a:lnTo>
                    <a:pt x="40" y="728"/>
                  </a:lnTo>
                  <a:lnTo>
                    <a:pt x="43" y="730"/>
                  </a:lnTo>
                  <a:lnTo>
                    <a:pt x="43" y="733"/>
                  </a:lnTo>
                  <a:lnTo>
                    <a:pt x="42" y="733"/>
                  </a:lnTo>
                  <a:lnTo>
                    <a:pt x="42" y="735"/>
                  </a:lnTo>
                  <a:lnTo>
                    <a:pt x="42" y="737"/>
                  </a:lnTo>
                  <a:lnTo>
                    <a:pt x="42" y="740"/>
                  </a:lnTo>
                  <a:lnTo>
                    <a:pt x="42" y="742"/>
                  </a:lnTo>
                  <a:lnTo>
                    <a:pt x="42" y="743"/>
                  </a:lnTo>
                  <a:lnTo>
                    <a:pt x="42" y="745"/>
                  </a:lnTo>
                  <a:lnTo>
                    <a:pt x="42" y="749"/>
                  </a:lnTo>
                  <a:lnTo>
                    <a:pt x="43" y="750"/>
                  </a:lnTo>
                  <a:lnTo>
                    <a:pt x="43" y="752"/>
                  </a:lnTo>
                  <a:lnTo>
                    <a:pt x="45" y="752"/>
                  </a:lnTo>
                  <a:lnTo>
                    <a:pt x="37" y="757"/>
                  </a:lnTo>
                  <a:lnTo>
                    <a:pt x="25" y="762"/>
                  </a:lnTo>
                  <a:lnTo>
                    <a:pt x="22" y="757"/>
                  </a:lnTo>
                  <a:lnTo>
                    <a:pt x="20" y="754"/>
                  </a:lnTo>
                  <a:lnTo>
                    <a:pt x="20" y="752"/>
                  </a:lnTo>
                  <a:lnTo>
                    <a:pt x="18" y="752"/>
                  </a:lnTo>
                  <a:lnTo>
                    <a:pt x="18" y="750"/>
                  </a:lnTo>
                  <a:lnTo>
                    <a:pt x="18" y="749"/>
                  </a:lnTo>
                  <a:lnTo>
                    <a:pt x="15" y="742"/>
                  </a:lnTo>
                  <a:lnTo>
                    <a:pt x="13" y="742"/>
                  </a:lnTo>
                  <a:lnTo>
                    <a:pt x="13" y="740"/>
                  </a:lnTo>
                  <a:lnTo>
                    <a:pt x="12" y="737"/>
                  </a:lnTo>
                  <a:lnTo>
                    <a:pt x="10" y="733"/>
                  </a:lnTo>
                  <a:lnTo>
                    <a:pt x="6" y="730"/>
                  </a:lnTo>
                  <a:lnTo>
                    <a:pt x="5" y="728"/>
                  </a:lnTo>
                  <a:lnTo>
                    <a:pt x="3" y="727"/>
                  </a:lnTo>
                  <a:lnTo>
                    <a:pt x="3" y="725"/>
                  </a:lnTo>
                  <a:lnTo>
                    <a:pt x="1" y="723"/>
                  </a:lnTo>
                  <a:lnTo>
                    <a:pt x="0" y="720"/>
                  </a:lnTo>
                  <a:lnTo>
                    <a:pt x="6" y="717"/>
                  </a:lnTo>
                  <a:lnTo>
                    <a:pt x="12" y="711"/>
                  </a:lnTo>
                  <a:lnTo>
                    <a:pt x="13" y="711"/>
                  </a:lnTo>
                  <a:lnTo>
                    <a:pt x="13" y="710"/>
                  </a:lnTo>
                  <a:lnTo>
                    <a:pt x="12" y="710"/>
                  </a:lnTo>
                  <a:lnTo>
                    <a:pt x="12" y="708"/>
                  </a:lnTo>
                  <a:lnTo>
                    <a:pt x="12" y="706"/>
                  </a:lnTo>
                  <a:lnTo>
                    <a:pt x="13" y="708"/>
                  </a:lnTo>
                  <a:lnTo>
                    <a:pt x="15" y="708"/>
                  </a:lnTo>
                  <a:lnTo>
                    <a:pt x="17" y="708"/>
                  </a:lnTo>
                  <a:lnTo>
                    <a:pt x="17" y="706"/>
                  </a:lnTo>
                  <a:lnTo>
                    <a:pt x="18" y="706"/>
                  </a:lnTo>
                  <a:lnTo>
                    <a:pt x="20" y="706"/>
                  </a:lnTo>
                  <a:lnTo>
                    <a:pt x="22" y="705"/>
                  </a:lnTo>
                  <a:lnTo>
                    <a:pt x="22" y="703"/>
                  </a:lnTo>
                  <a:lnTo>
                    <a:pt x="20" y="701"/>
                  </a:lnTo>
                  <a:close/>
                  <a:moveTo>
                    <a:pt x="410" y="3"/>
                  </a:moveTo>
                  <a:lnTo>
                    <a:pt x="410" y="6"/>
                  </a:lnTo>
                  <a:lnTo>
                    <a:pt x="410" y="8"/>
                  </a:lnTo>
                  <a:lnTo>
                    <a:pt x="410" y="11"/>
                  </a:lnTo>
                  <a:lnTo>
                    <a:pt x="409" y="13"/>
                  </a:lnTo>
                  <a:lnTo>
                    <a:pt x="407" y="15"/>
                  </a:lnTo>
                  <a:lnTo>
                    <a:pt x="407" y="18"/>
                  </a:lnTo>
                  <a:lnTo>
                    <a:pt x="407" y="23"/>
                  </a:lnTo>
                  <a:lnTo>
                    <a:pt x="407" y="27"/>
                  </a:lnTo>
                  <a:lnTo>
                    <a:pt x="407" y="28"/>
                  </a:lnTo>
                  <a:lnTo>
                    <a:pt x="409" y="32"/>
                  </a:lnTo>
                  <a:lnTo>
                    <a:pt x="409" y="35"/>
                  </a:lnTo>
                  <a:lnTo>
                    <a:pt x="410" y="35"/>
                  </a:lnTo>
                  <a:lnTo>
                    <a:pt x="412" y="38"/>
                  </a:lnTo>
                  <a:lnTo>
                    <a:pt x="412" y="40"/>
                  </a:lnTo>
                  <a:lnTo>
                    <a:pt x="414" y="43"/>
                  </a:lnTo>
                  <a:lnTo>
                    <a:pt x="414" y="45"/>
                  </a:lnTo>
                  <a:lnTo>
                    <a:pt x="412" y="47"/>
                  </a:lnTo>
                  <a:lnTo>
                    <a:pt x="412" y="48"/>
                  </a:lnTo>
                  <a:lnTo>
                    <a:pt x="414" y="50"/>
                  </a:lnTo>
                  <a:lnTo>
                    <a:pt x="414" y="52"/>
                  </a:lnTo>
                  <a:lnTo>
                    <a:pt x="415" y="52"/>
                  </a:lnTo>
                  <a:lnTo>
                    <a:pt x="415" y="54"/>
                  </a:lnTo>
                  <a:lnTo>
                    <a:pt x="415" y="55"/>
                  </a:lnTo>
                  <a:lnTo>
                    <a:pt x="415" y="57"/>
                  </a:lnTo>
                  <a:lnTo>
                    <a:pt x="417" y="57"/>
                  </a:lnTo>
                  <a:lnTo>
                    <a:pt x="419" y="59"/>
                  </a:lnTo>
                  <a:lnTo>
                    <a:pt x="419" y="60"/>
                  </a:lnTo>
                  <a:lnTo>
                    <a:pt x="420" y="60"/>
                  </a:lnTo>
                  <a:lnTo>
                    <a:pt x="424" y="60"/>
                  </a:lnTo>
                  <a:lnTo>
                    <a:pt x="424" y="59"/>
                  </a:lnTo>
                  <a:lnTo>
                    <a:pt x="424" y="60"/>
                  </a:lnTo>
                  <a:lnTo>
                    <a:pt x="424" y="59"/>
                  </a:lnTo>
                  <a:lnTo>
                    <a:pt x="424" y="57"/>
                  </a:lnTo>
                  <a:lnTo>
                    <a:pt x="424" y="55"/>
                  </a:lnTo>
                  <a:lnTo>
                    <a:pt x="425" y="57"/>
                  </a:lnTo>
                  <a:lnTo>
                    <a:pt x="427" y="57"/>
                  </a:lnTo>
                  <a:lnTo>
                    <a:pt x="429" y="57"/>
                  </a:lnTo>
                  <a:lnTo>
                    <a:pt x="429" y="55"/>
                  </a:lnTo>
                  <a:lnTo>
                    <a:pt x="430" y="55"/>
                  </a:lnTo>
                  <a:lnTo>
                    <a:pt x="429" y="55"/>
                  </a:lnTo>
                  <a:lnTo>
                    <a:pt x="430" y="54"/>
                  </a:lnTo>
                  <a:lnTo>
                    <a:pt x="430" y="55"/>
                  </a:lnTo>
                  <a:lnTo>
                    <a:pt x="430" y="54"/>
                  </a:lnTo>
                  <a:lnTo>
                    <a:pt x="430" y="52"/>
                  </a:lnTo>
                  <a:lnTo>
                    <a:pt x="430" y="50"/>
                  </a:lnTo>
                  <a:lnTo>
                    <a:pt x="430" y="48"/>
                  </a:lnTo>
                  <a:lnTo>
                    <a:pt x="432" y="48"/>
                  </a:lnTo>
                  <a:lnTo>
                    <a:pt x="434" y="48"/>
                  </a:lnTo>
                  <a:lnTo>
                    <a:pt x="434" y="47"/>
                  </a:lnTo>
                  <a:lnTo>
                    <a:pt x="434" y="45"/>
                  </a:lnTo>
                  <a:lnTo>
                    <a:pt x="435" y="45"/>
                  </a:lnTo>
                  <a:lnTo>
                    <a:pt x="435" y="47"/>
                  </a:lnTo>
                  <a:lnTo>
                    <a:pt x="435" y="48"/>
                  </a:lnTo>
                  <a:lnTo>
                    <a:pt x="437" y="50"/>
                  </a:lnTo>
                  <a:lnTo>
                    <a:pt x="435" y="50"/>
                  </a:lnTo>
                  <a:lnTo>
                    <a:pt x="437" y="50"/>
                  </a:lnTo>
                  <a:lnTo>
                    <a:pt x="437" y="52"/>
                  </a:lnTo>
                  <a:lnTo>
                    <a:pt x="439" y="52"/>
                  </a:lnTo>
                  <a:lnTo>
                    <a:pt x="439" y="54"/>
                  </a:lnTo>
                  <a:lnTo>
                    <a:pt x="440" y="54"/>
                  </a:lnTo>
                  <a:lnTo>
                    <a:pt x="440" y="55"/>
                  </a:lnTo>
                  <a:lnTo>
                    <a:pt x="442" y="55"/>
                  </a:lnTo>
                  <a:lnTo>
                    <a:pt x="444" y="55"/>
                  </a:lnTo>
                  <a:lnTo>
                    <a:pt x="444" y="57"/>
                  </a:lnTo>
                  <a:lnTo>
                    <a:pt x="446" y="57"/>
                  </a:lnTo>
                  <a:lnTo>
                    <a:pt x="446" y="59"/>
                  </a:lnTo>
                  <a:lnTo>
                    <a:pt x="446" y="60"/>
                  </a:lnTo>
                  <a:lnTo>
                    <a:pt x="446" y="62"/>
                  </a:lnTo>
                  <a:lnTo>
                    <a:pt x="447" y="62"/>
                  </a:lnTo>
                  <a:lnTo>
                    <a:pt x="447" y="64"/>
                  </a:lnTo>
                  <a:lnTo>
                    <a:pt x="447" y="65"/>
                  </a:lnTo>
                  <a:lnTo>
                    <a:pt x="449" y="65"/>
                  </a:lnTo>
                  <a:lnTo>
                    <a:pt x="451" y="65"/>
                  </a:lnTo>
                  <a:lnTo>
                    <a:pt x="452" y="65"/>
                  </a:lnTo>
                  <a:lnTo>
                    <a:pt x="452" y="67"/>
                  </a:lnTo>
                  <a:lnTo>
                    <a:pt x="454" y="67"/>
                  </a:lnTo>
                  <a:lnTo>
                    <a:pt x="456" y="67"/>
                  </a:lnTo>
                  <a:lnTo>
                    <a:pt x="457" y="67"/>
                  </a:lnTo>
                  <a:lnTo>
                    <a:pt x="457" y="69"/>
                  </a:lnTo>
                  <a:lnTo>
                    <a:pt x="457" y="70"/>
                  </a:lnTo>
                  <a:lnTo>
                    <a:pt x="456" y="70"/>
                  </a:lnTo>
                  <a:lnTo>
                    <a:pt x="456" y="72"/>
                  </a:lnTo>
                  <a:lnTo>
                    <a:pt x="454" y="72"/>
                  </a:lnTo>
                  <a:lnTo>
                    <a:pt x="454" y="74"/>
                  </a:lnTo>
                  <a:lnTo>
                    <a:pt x="454" y="75"/>
                  </a:lnTo>
                  <a:lnTo>
                    <a:pt x="452" y="75"/>
                  </a:lnTo>
                  <a:lnTo>
                    <a:pt x="451" y="75"/>
                  </a:lnTo>
                  <a:lnTo>
                    <a:pt x="451" y="77"/>
                  </a:lnTo>
                  <a:lnTo>
                    <a:pt x="449" y="77"/>
                  </a:lnTo>
                  <a:lnTo>
                    <a:pt x="449" y="79"/>
                  </a:lnTo>
                  <a:lnTo>
                    <a:pt x="447" y="79"/>
                  </a:lnTo>
                  <a:lnTo>
                    <a:pt x="447" y="80"/>
                  </a:lnTo>
                  <a:lnTo>
                    <a:pt x="447" y="82"/>
                  </a:lnTo>
                  <a:lnTo>
                    <a:pt x="446" y="82"/>
                  </a:lnTo>
                  <a:lnTo>
                    <a:pt x="447" y="82"/>
                  </a:lnTo>
                  <a:lnTo>
                    <a:pt x="447" y="84"/>
                  </a:lnTo>
                  <a:lnTo>
                    <a:pt x="447" y="85"/>
                  </a:lnTo>
                  <a:lnTo>
                    <a:pt x="447" y="87"/>
                  </a:lnTo>
                  <a:lnTo>
                    <a:pt x="446" y="87"/>
                  </a:lnTo>
                  <a:lnTo>
                    <a:pt x="446" y="89"/>
                  </a:lnTo>
                  <a:lnTo>
                    <a:pt x="444" y="89"/>
                  </a:lnTo>
                  <a:lnTo>
                    <a:pt x="444" y="87"/>
                  </a:lnTo>
                  <a:lnTo>
                    <a:pt x="442" y="87"/>
                  </a:lnTo>
                  <a:lnTo>
                    <a:pt x="442" y="89"/>
                  </a:lnTo>
                  <a:lnTo>
                    <a:pt x="442" y="91"/>
                  </a:lnTo>
                  <a:lnTo>
                    <a:pt x="442" y="92"/>
                  </a:lnTo>
                  <a:lnTo>
                    <a:pt x="442" y="94"/>
                  </a:lnTo>
                  <a:lnTo>
                    <a:pt x="442" y="96"/>
                  </a:lnTo>
                  <a:lnTo>
                    <a:pt x="444" y="96"/>
                  </a:lnTo>
                  <a:lnTo>
                    <a:pt x="444" y="97"/>
                  </a:lnTo>
                  <a:lnTo>
                    <a:pt x="442" y="97"/>
                  </a:lnTo>
                  <a:lnTo>
                    <a:pt x="442" y="99"/>
                  </a:lnTo>
                  <a:lnTo>
                    <a:pt x="444" y="99"/>
                  </a:lnTo>
                  <a:lnTo>
                    <a:pt x="444" y="101"/>
                  </a:lnTo>
                  <a:lnTo>
                    <a:pt x="446" y="101"/>
                  </a:lnTo>
                  <a:lnTo>
                    <a:pt x="446" y="102"/>
                  </a:lnTo>
                  <a:lnTo>
                    <a:pt x="447" y="102"/>
                  </a:lnTo>
                  <a:lnTo>
                    <a:pt x="447" y="104"/>
                  </a:lnTo>
                  <a:lnTo>
                    <a:pt x="447" y="106"/>
                  </a:lnTo>
                  <a:lnTo>
                    <a:pt x="449" y="106"/>
                  </a:lnTo>
                  <a:lnTo>
                    <a:pt x="449" y="107"/>
                  </a:lnTo>
                  <a:lnTo>
                    <a:pt x="447" y="107"/>
                  </a:lnTo>
                  <a:lnTo>
                    <a:pt x="449" y="107"/>
                  </a:lnTo>
                  <a:lnTo>
                    <a:pt x="447" y="107"/>
                  </a:lnTo>
                  <a:lnTo>
                    <a:pt x="447" y="109"/>
                  </a:lnTo>
                  <a:lnTo>
                    <a:pt x="446" y="109"/>
                  </a:lnTo>
                  <a:lnTo>
                    <a:pt x="444" y="109"/>
                  </a:lnTo>
                  <a:lnTo>
                    <a:pt x="444" y="111"/>
                  </a:lnTo>
                  <a:lnTo>
                    <a:pt x="442" y="111"/>
                  </a:lnTo>
                  <a:lnTo>
                    <a:pt x="442" y="112"/>
                  </a:lnTo>
                  <a:lnTo>
                    <a:pt x="442" y="111"/>
                  </a:lnTo>
                  <a:lnTo>
                    <a:pt x="440" y="111"/>
                  </a:lnTo>
                  <a:lnTo>
                    <a:pt x="440" y="112"/>
                  </a:lnTo>
                  <a:lnTo>
                    <a:pt x="439" y="112"/>
                  </a:lnTo>
                  <a:lnTo>
                    <a:pt x="439" y="111"/>
                  </a:lnTo>
                  <a:lnTo>
                    <a:pt x="437" y="111"/>
                  </a:lnTo>
                  <a:lnTo>
                    <a:pt x="437" y="112"/>
                  </a:lnTo>
                  <a:lnTo>
                    <a:pt x="439" y="112"/>
                  </a:lnTo>
                  <a:lnTo>
                    <a:pt x="439" y="114"/>
                  </a:lnTo>
                  <a:lnTo>
                    <a:pt x="437" y="114"/>
                  </a:lnTo>
                  <a:lnTo>
                    <a:pt x="437" y="112"/>
                  </a:lnTo>
                  <a:lnTo>
                    <a:pt x="435" y="112"/>
                  </a:lnTo>
                  <a:lnTo>
                    <a:pt x="435" y="114"/>
                  </a:lnTo>
                  <a:lnTo>
                    <a:pt x="437" y="114"/>
                  </a:lnTo>
                  <a:lnTo>
                    <a:pt x="437" y="116"/>
                  </a:lnTo>
                  <a:lnTo>
                    <a:pt x="435" y="116"/>
                  </a:lnTo>
                  <a:lnTo>
                    <a:pt x="434" y="114"/>
                  </a:lnTo>
                  <a:lnTo>
                    <a:pt x="434" y="116"/>
                  </a:lnTo>
                  <a:lnTo>
                    <a:pt x="434" y="117"/>
                  </a:lnTo>
                  <a:lnTo>
                    <a:pt x="432" y="117"/>
                  </a:lnTo>
                  <a:lnTo>
                    <a:pt x="432" y="119"/>
                  </a:lnTo>
                  <a:lnTo>
                    <a:pt x="434" y="119"/>
                  </a:lnTo>
                  <a:lnTo>
                    <a:pt x="435" y="119"/>
                  </a:lnTo>
                  <a:lnTo>
                    <a:pt x="434" y="121"/>
                  </a:lnTo>
                  <a:lnTo>
                    <a:pt x="434" y="122"/>
                  </a:lnTo>
                  <a:lnTo>
                    <a:pt x="432" y="122"/>
                  </a:lnTo>
                  <a:lnTo>
                    <a:pt x="430" y="122"/>
                  </a:lnTo>
                  <a:lnTo>
                    <a:pt x="429" y="122"/>
                  </a:lnTo>
                  <a:lnTo>
                    <a:pt x="429" y="124"/>
                  </a:lnTo>
                  <a:lnTo>
                    <a:pt x="430" y="124"/>
                  </a:lnTo>
                  <a:lnTo>
                    <a:pt x="429" y="124"/>
                  </a:lnTo>
                  <a:lnTo>
                    <a:pt x="429" y="126"/>
                  </a:lnTo>
                  <a:lnTo>
                    <a:pt x="427" y="124"/>
                  </a:lnTo>
                  <a:lnTo>
                    <a:pt x="427" y="121"/>
                  </a:lnTo>
                  <a:lnTo>
                    <a:pt x="425" y="117"/>
                  </a:lnTo>
                  <a:lnTo>
                    <a:pt x="424" y="117"/>
                  </a:lnTo>
                  <a:lnTo>
                    <a:pt x="424" y="114"/>
                  </a:lnTo>
                  <a:lnTo>
                    <a:pt x="420" y="111"/>
                  </a:lnTo>
                  <a:lnTo>
                    <a:pt x="419" y="111"/>
                  </a:lnTo>
                  <a:lnTo>
                    <a:pt x="417" y="109"/>
                  </a:lnTo>
                  <a:lnTo>
                    <a:pt x="417" y="107"/>
                  </a:lnTo>
                  <a:lnTo>
                    <a:pt x="415" y="107"/>
                  </a:lnTo>
                  <a:lnTo>
                    <a:pt x="414" y="104"/>
                  </a:lnTo>
                  <a:lnTo>
                    <a:pt x="412" y="102"/>
                  </a:lnTo>
                  <a:lnTo>
                    <a:pt x="409" y="96"/>
                  </a:lnTo>
                  <a:lnTo>
                    <a:pt x="407" y="91"/>
                  </a:lnTo>
                  <a:lnTo>
                    <a:pt x="405" y="91"/>
                  </a:lnTo>
                  <a:lnTo>
                    <a:pt x="403" y="89"/>
                  </a:lnTo>
                  <a:lnTo>
                    <a:pt x="402" y="87"/>
                  </a:lnTo>
                  <a:lnTo>
                    <a:pt x="400" y="85"/>
                  </a:lnTo>
                  <a:lnTo>
                    <a:pt x="400" y="84"/>
                  </a:lnTo>
                  <a:lnTo>
                    <a:pt x="400" y="82"/>
                  </a:lnTo>
                  <a:lnTo>
                    <a:pt x="398" y="82"/>
                  </a:lnTo>
                  <a:lnTo>
                    <a:pt x="398" y="79"/>
                  </a:lnTo>
                  <a:lnTo>
                    <a:pt x="397" y="75"/>
                  </a:lnTo>
                  <a:lnTo>
                    <a:pt x="397" y="74"/>
                  </a:lnTo>
                  <a:lnTo>
                    <a:pt x="395" y="72"/>
                  </a:lnTo>
                  <a:lnTo>
                    <a:pt x="395" y="70"/>
                  </a:lnTo>
                  <a:lnTo>
                    <a:pt x="395" y="69"/>
                  </a:lnTo>
                  <a:lnTo>
                    <a:pt x="393" y="67"/>
                  </a:lnTo>
                  <a:lnTo>
                    <a:pt x="390" y="62"/>
                  </a:lnTo>
                  <a:lnTo>
                    <a:pt x="390" y="60"/>
                  </a:lnTo>
                  <a:lnTo>
                    <a:pt x="388" y="59"/>
                  </a:lnTo>
                  <a:lnTo>
                    <a:pt x="387" y="54"/>
                  </a:lnTo>
                  <a:lnTo>
                    <a:pt x="383" y="52"/>
                  </a:lnTo>
                  <a:lnTo>
                    <a:pt x="382" y="48"/>
                  </a:lnTo>
                  <a:lnTo>
                    <a:pt x="382" y="47"/>
                  </a:lnTo>
                  <a:lnTo>
                    <a:pt x="380" y="45"/>
                  </a:lnTo>
                  <a:lnTo>
                    <a:pt x="380" y="43"/>
                  </a:lnTo>
                  <a:lnTo>
                    <a:pt x="378" y="43"/>
                  </a:lnTo>
                  <a:lnTo>
                    <a:pt x="378" y="40"/>
                  </a:lnTo>
                  <a:lnTo>
                    <a:pt x="377" y="40"/>
                  </a:lnTo>
                  <a:lnTo>
                    <a:pt x="377" y="38"/>
                  </a:lnTo>
                  <a:lnTo>
                    <a:pt x="373" y="35"/>
                  </a:lnTo>
                  <a:lnTo>
                    <a:pt x="372" y="35"/>
                  </a:lnTo>
                  <a:lnTo>
                    <a:pt x="370" y="33"/>
                  </a:lnTo>
                  <a:lnTo>
                    <a:pt x="368" y="33"/>
                  </a:lnTo>
                  <a:lnTo>
                    <a:pt x="366" y="30"/>
                  </a:lnTo>
                  <a:lnTo>
                    <a:pt x="372" y="27"/>
                  </a:lnTo>
                  <a:lnTo>
                    <a:pt x="377" y="23"/>
                  </a:lnTo>
                  <a:lnTo>
                    <a:pt x="383" y="25"/>
                  </a:lnTo>
                  <a:lnTo>
                    <a:pt x="382" y="25"/>
                  </a:lnTo>
                  <a:lnTo>
                    <a:pt x="382" y="23"/>
                  </a:lnTo>
                  <a:lnTo>
                    <a:pt x="383" y="23"/>
                  </a:lnTo>
                  <a:lnTo>
                    <a:pt x="382" y="23"/>
                  </a:lnTo>
                  <a:lnTo>
                    <a:pt x="382" y="22"/>
                  </a:lnTo>
                  <a:lnTo>
                    <a:pt x="382" y="20"/>
                  </a:lnTo>
                  <a:lnTo>
                    <a:pt x="382" y="18"/>
                  </a:lnTo>
                  <a:lnTo>
                    <a:pt x="382" y="16"/>
                  </a:lnTo>
                  <a:lnTo>
                    <a:pt x="383" y="16"/>
                  </a:lnTo>
                  <a:lnTo>
                    <a:pt x="383" y="15"/>
                  </a:lnTo>
                  <a:lnTo>
                    <a:pt x="383" y="16"/>
                  </a:lnTo>
                  <a:lnTo>
                    <a:pt x="383" y="15"/>
                  </a:lnTo>
                  <a:lnTo>
                    <a:pt x="385" y="15"/>
                  </a:lnTo>
                  <a:lnTo>
                    <a:pt x="387" y="15"/>
                  </a:lnTo>
                  <a:lnTo>
                    <a:pt x="387" y="13"/>
                  </a:lnTo>
                  <a:lnTo>
                    <a:pt x="388" y="13"/>
                  </a:lnTo>
                  <a:lnTo>
                    <a:pt x="388" y="11"/>
                  </a:lnTo>
                  <a:lnTo>
                    <a:pt x="388" y="10"/>
                  </a:lnTo>
                  <a:lnTo>
                    <a:pt x="390" y="10"/>
                  </a:lnTo>
                  <a:lnTo>
                    <a:pt x="392" y="10"/>
                  </a:lnTo>
                  <a:lnTo>
                    <a:pt x="392" y="8"/>
                  </a:lnTo>
                  <a:lnTo>
                    <a:pt x="393" y="8"/>
                  </a:lnTo>
                  <a:lnTo>
                    <a:pt x="393" y="6"/>
                  </a:lnTo>
                  <a:lnTo>
                    <a:pt x="393" y="5"/>
                  </a:lnTo>
                  <a:lnTo>
                    <a:pt x="395" y="5"/>
                  </a:lnTo>
                  <a:lnTo>
                    <a:pt x="397" y="5"/>
                  </a:lnTo>
                  <a:lnTo>
                    <a:pt x="398" y="3"/>
                  </a:lnTo>
                  <a:lnTo>
                    <a:pt x="400" y="3"/>
                  </a:lnTo>
                  <a:lnTo>
                    <a:pt x="402" y="5"/>
                  </a:lnTo>
                  <a:lnTo>
                    <a:pt x="403" y="5"/>
                  </a:lnTo>
                  <a:lnTo>
                    <a:pt x="405" y="5"/>
                  </a:lnTo>
                  <a:lnTo>
                    <a:pt x="405" y="3"/>
                  </a:lnTo>
                  <a:lnTo>
                    <a:pt x="405" y="1"/>
                  </a:lnTo>
                  <a:lnTo>
                    <a:pt x="407" y="0"/>
                  </a:lnTo>
                  <a:lnTo>
                    <a:pt x="410" y="0"/>
                  </a:lnTo>
                  <a:lnTo>
                    <a:pt x="410" y="1"/>
                  </a:lnTo>
                  <a:lnTo>
                    <a:pt x="410" y="3"/>
                  </a:lnTo>
                  <a:close/>
                </a:path>
              </a:pathLst>
            </a:custGeom>
            <a:solidFill>
              <a:srgbClr val="00C5FF"/>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105" name="Freeform 137">
              <a:extLst>
                <a:ext uri="{FF2B5EF4-FFF2-40B4-BE49-F238E27FC236}">
                  <a16:creationId xmlns:a16="http://schemas.microsoft.com/office/drawing/2014/main" id="{F95D09D4-63EF-CDED-1C58-AFEC83115E26}"/>
                </a:ext>
              </a:extLst>
            </p:cNvPr>
            <p:cNvSpPr>
              <a:spLocks/>
            </p:cNvSpPr>
            <p:nvPr/>
          </p:nvSpPr>
          <p:spPr bwMode="auto">
            <a:xfrm>
              <a:off x="1855" y="1922"/>
              <a:ext cx="1154" cy="867"/>
            </a:xfrm>
            <a:custGeom>
              <a:avLst/>
              <a:gdLst>
                <a:gd name="T0" fmla="*/ 988 w 1154"/>
                <a:gd name="T1" fmla="*/ 20 h 867"/>
                <a:gd name="T2" fmla="*/ 1136 w 1154"/>
                <a:gd name="T3" fmla="*/ 42 h 867"/>
                <a:gd name="T4" fmla="*/ 1115 w 1154"/>
                <a:gd name="T5" fmla="*/ 78 h 867"/>
                <a:gd name="T6" fmla="*/ 1082 w 1154"/>
                <a:gd name="T7" fmla="*/ 96 h 867"/>
                <a:gd name="T8" fmla="*/ 1046 w 1154"/>
                <a:gd name="T9" fmla="*/ 116 h 867"/>
                <a:gd name="T10" fmla="*/ 1025 w 1154"/>
                <a:gd name="T11" fmla="*/ 126 h 867"/>
                <a:gd name="T12" fmla="*/ 1004 w 1154"/>
                <a:gd name="T13" fmla="*/ 142 h 867"/>
                <a:gd name="T14" fmla="*/ 974 w 1154"/>
                <a:gd name="T15" fmla="*/ 185 h 867"/>
                <a:gd name="T16" fmla="*/ 996 w 1154"/>
                <a:gd name="T17" fmla="*/ 214 h 867"/>
                <a:gd name="T18" fmla="*/ 1013 w 1154"/>
                <a:gd name="T19" fmla="*/ 266 h 867"/>
                <a:gd name="T20" fmla="*/ 1021 w 1154"/>
                <a:gd name="T21" fmla="*/ 315 h 867"/>
                <a:gd name="T22" fmla="*/ 1055 w 1154"/>
                <a:gd name="T23" fmla="*/ 369 h 867"/>
                <a:gd name="T24" fmla="*/ 1065 w 1154"/>
                <a:gd name="T25" fmla="*/ 431 h 867"/>
                <a:gd name="T26" fmla="*/ 1107 w 1154"/>
                <a:gd name="T27" fmla="*/ 476 h 867"/>
                <a:gd name="T28" fmla="*/ 1100 w 1154"/>
                <a:gd name="T29" fmla="*/ 579 h 867"/>
                <a:gd name="T30" fmla="*/ 1036 w 1154"/>
                <a:gd name="T31" fmla="*/ 561 h 867"/>
                <a:gd name="T32" fmla="*/ 984 w 1154"/>
                <a:gd name="T33" fmla="*/ 524 h 867"/>
                <a:gd name="T34" fmla="*/ 937 w 1154"/>
                <a:gd name="T35" fmla="*/ 483 h 867"/>
                <a:gd name="T36" fmla="*/ 893 w 1154"/>
                <a:gd name="T37" fmla="*/ 434 h 867"/>
                <a:gd name="T38" fmla="*/ 873 w 1154"/>
                <a:gd name="T39" fmla="*/ 387 h 867"/>
                <a:gd name="T40" fmla="*/ 821 w 1154"/>
                <a:gd name="T41" fmla="*/ 379 h 867"/>
                <a:gd name="T42" fmla="*/ 776 w 1154"/>
                <a:gd name="T43" fmla="*/ 391 h 867"/>
                <a:gd name="T44" fmla="*/ 744 w 1154"/>
                <a:gd name="T45" fmla="*/ 421 h 867"/>
                <a:gd name="T46" fmla="*/ 691 w 1154"/>
                <a:gd name="T47" fmla="*/ 453 h 867"/>
                <a:gd name="T48" fmla="*/ 665 w 1154"/>
                <a:gd name="T49" fmla="*/ 482 h 867"/>
                <a:gd name="T50" fmla="*/ 643 w 1154"/>
                <a:gd name="T51" fmla="*/ 534 h 867"/>
                <a:gd name="T52" fmla="*/ 601 w 1154"/>
                <a:gd name="T53" fmla="*/ 556 h 867"/>
                <a:gd name="T54" fmla="*/ 559 w 1154"/>
                <a:gd name="T55" fmla="*/ 599 h 867"/>
                <a:gd name="T56" fmla="*/ 547 w 1154"/>
                <a:gd name="T57" fmla="*/ 663 h 867"/>
                <a:gd name="T58" fmla="*/ 506 w 1154"/>
                <a:gd name="T59" fmla="*/ 710 h 867"/>
                <a:gd name="T60" fmla="*/ 488 w 1154"/>
                <a:gd name="T61" fmla="*/ 761 h 867"/>
                <a:gd name="T62" fmla="*/ 464 w 1154"/>
                <a:gd name="T63" fmla="*/ 803 h 867"/>
                <a:gd name="T64" fmla="*/ 427 w 1154"/>
                <a:gd name="T65" fmla="*/ 800 h 867"/>
                <a:gd name="T66" fmla="*/ 368 w 1154"/>
                <a:gd name="T67" fmla="*/ 800 h 867"/>
                <a:gd name="T68" fmla="*/ 316 w 1154"/>
                <a:gd name="T69" fmla="*/ 840 h 867"/>
                <a:gd name="T70" fmla="*/ 263 w 1154"/>
                <a:gd name="T71" fmla="*/ 860 h 867"/>
                <a:gd name="T72" fmla="*/ 225 w 1154"/>
                <a:gd name="T73" fmla="*/ 821 h 867"/>
                <a:gd name="T74" fmla="*/ 202 w 1154"/>
                <a:gd name="T75" fmla="*/ 801 h 867"/>
                <a:gd name="T76" fmla="*/ 227 w 1154"/>
                <a:gd name="T77" fmla="*/ 756 h 867"/>
                <a:gd name="T78" fmla="*/ 220 w 1154"/>
                <a:gd name="T79" fmla="*/ 712 h 867"/>
                <a:gd name="T80" fmla="*/ 185 w 1154"/>
                <a:gd name="T81" fmla="*/ 662 h 867"/>
                <a:gd name="T82" fmla="*/ 128 w 1154"/>
                <a:gd name="T83" fmla="*/ 665 h 867"/>
                <a:gd name="T84" fmla="*/ 14 w 1154"/>
                <a:gd name="T85" fmla="*/ 483 h 867"/>
                <a:gd name="T86" fmla="*/ 8 w 1154"/>
                <a:gd name="T87" fmla="*/ 429 h 867"/>
                <a:gd name="T88" fmla="*/ 5 w 1154"/>
                <a:gd name="T89" fmla="*/ 374 h 867"/>
                <a:gd name="T90" fmla="*/ 69 w 1154"/>
                <a:gd name="T91" fmla="*/ 365 h 867"/>
                <a:gd name="T92" fmla="*/ 125 w 1154"/>
                <a:gd name="T93" fmla="*/ 340 h 867"/>
                <a:gd name="T94" fmla="*/ 162 w 1154"/>
                <a:gd name="T95" fmla="*/ 364 h 867"/>
                <a:gd name="T96" fmla="*/ 197 w 1154"/>
                <a:gd name="T97" fmla="*/ 320 h 867"/>
                <a:gd name="T98" fmla="*/ 247 w 1154"/>
                <a:gd name="T99" fmla="*/ 342 h 867"/>
                <a:gd name="T100" fmla="*/ 249 w 1154"/>
                <a:gd name="T101" fmla="*/ 392 h 867"/>
                <a:gd name="T102" fmla="*/ 311 w 1154"/>
                <a:gd name="T103" fmla="*/ 369 h 867"/>
                <a:gd name="T104" fmla="*/ 365 w 1154"/>
                <a:gd name="T105" fmla="*/ 335 h 867"/>
                <a:gd name="T106" fmla="*/ 409 w 1154"/>
                <a:gd name="T107" fmla="*/ 293 h 867"/>
                <a:gd name="T108" fmla="*/ 468 w 1154"/>
                <a:gd name="T109" fmla="*/ 266 h 867"/>
                <a:gd name="T110" fmla="*/ 485 w 1154"/>
                <a:gd name="T111" fmla="*/ 206 h 867"/>
                <a:gd name="T112" fmla="*/ 533 w 1154"/>
                <a:gd name="T113" fmla="*/ 175 h 867"/>
                <a:gd name="T114" fmla="*/ 577 w 1154"/>
                <a:gd name="T115" fmla="*/ 140 h 867"/>
                <a:gd name="T116" fmla="*/ 614 w 1154"/>
                <a:gd name="T117" fmla="*/ 120 h 867"/>
                <a:gd name="T118" fmla="*/ 619 w 1154"/>
                <a:gd name="T119" fmla="*/ 69 h 867"/>
                <a:gd name="T120" fmla="*/ 641 w 1154"/>
                <a:gd name="T121" fmla="*/ 29 h 867"/>
                <a:gd name="T122" fmla="*/ 705 w 1154"/>
                <a:gd name="T123" fmla="*/ 24 h 867"/>
                <a:gd name="T124" fmla="*/ 871 w 1154"/>
                <a:gd name="T125" fmla="*/ 27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4" h="867">
                  <a:moveTo>
                    <a:pt x="934" y="5"/>
                  </a:moveTo>
                  <a:lnTo>
                    <a:pt x="934" y="7"/>
                  </a:lnTo>
                  <a:lnTo>
                    <a:pt x="935" y="9"/>
                  </a:lnTo>
                  <a:lnTo>
                    <a:pt x="934" y="10"/>
                  </a:lnTo>
                  <a:lnTo>
                    <a:pt x="937" y="10"/>
                  </a:lnTo>
                  <a:lnTo>
                    <a:pt x="939" y="10"/>
                  </a:lnTo>
                  <a:lnTo>
                    <a:pt x="940" y="10"/>
                  </a:lnTo>
                  <a:lnTo>
                    <a:pt x="942" y="9"/>
                  </a:lnTo>
                  <a:lnTo>
                    <a:pt x="944" y="7"/>
                  </a:lnTo>
                  <a:lnTo>
                    <a:pt x="944" y="9"/>
                  </a:lnTo>
                  <a:lnTo>
                    <a:pt x="947" y="9"/>
                  </a:lnTo>
                  <a:lnTo>
                    <a:pt x="947" y="7"/>
                  </a:lnTo>
                  <a:lnTo>
                    <a:pt x="949" y="5"/>
                  </a:lnTo>
                  <a:lnTo>
                    <a:pt x="951" y="4"/>
                  </a:lnTo>
                  <a:lnTo>
                    <a:pt x="952" y="4"/>
                  </a:lnTo>
                  <a:lnTo>
                    <a:pt x="954" y="4"/>
                  </a:lnTo>
                  <a:lnTo>
                    <a:pt x="954" y="5"/>
                  </a:lnTo>
                  <a:lnTo>
                    <a:pt x="954" y="9"/>
                  </a:lnTo>
                  <a:lnTo>
                    <a:pt x="952" y="10"/>
                  </a:lnTo>
                  <a:lnTo>
                    <a:pt x="952" y="12"/>
                  </a:lnTo>
                  <a:lnTo>
                    <a:pt x="951" y="14"/>
                  </a:lnTo>
                  <a:lnTo>
                    <a:pt x="952" y="15"/>
                  </a:lnTo>
                  <a:lnTo>
                    <a:pt x="954" y="15"/>
                  </a:lnTo>
                  <a:lnTo>
                    <a:pt x="957" y="17"/>
                  </a:lnTo>
                  <a:lnTo>
                    <a:pt x="959" y="17"/>
                  </a:lnTo>
                  <a:lnTo>
                    <a:pt x="957" y="20"/>
                  </a:lnTo>
                  <a:lnTo>
                    <a:pt x="961" y="22"/>
                  </a:lnTo>
                  <a:lnTo>
                    <a:pt x="961" y="20"/>
                  </a:lnTo>
                  <a:lnTo>
                    <a:pt x="961" y="22"/>
                  </a:lnTo>
                  <a:lnTo>
                    <a:pt x="964" y="22"/>
                  </a:lnTo>
                  <a:lnTo>
                    <a:pt x="966" y="24"/>
                  </a:lnTo>
                  <a:lnTo>
                    <a:pt x="967" y="22"/>
                  </a:lnTo>
                  <a:lnTo>
                    <a:pt x="969" y="24"/>
                  </a:lnTo>
                  <a:lnTo>
                    <a:pt x="971" y="25"/>
                  </a:lnTo>
                  <a:lnTo>
                    <a:pt x="972" y="24"/>
                  </a:lnTo>
                  <a:lnTo>
                    <a:pt x="974" y="24"/>
                  </a:lnTo>
                  <a:lnTo>
                    <a:pt x="972" y="22"/>
                  </a:lnTo>
                  <a:lnTo>
                    <a:pt x="976" y="22"/>
                  </a:lnTo>
                  <a:lnTo>
                    <a:pt x="977" y="20"/>
                  </a:lnTo>
                  <a:lnTo>
                    <a:pt x="977" y="22"/>
                  </a:lnTo>
                  <a:lnTo>
                    <a:pt x="979" y="22"/>
                  </a:lnTo>
                  <a:lnTo>
                    <a:pt x="981" y="20"/>
                  </a:lnTo>
                  <a:lnTo>
                    <a:pt x="982" y="20"/>
                  </a:lnTo>
                  <a:lnTo>
                    <a:pt x="984" y="20"/>
                  </a:lnTo>
                  <a:lnTo>
                    <a:pt x="986" y="20"/>
                  </a:lnTo>
                  <a:lnTo>
                    <a:pt x="988" y="22"/>
                  </a:lnTo>
                  <a:lnTo>
                    <a:pt x="988" y="20"/>
                  </a:lnTo>
                  <a:lnTo>
                    <a:pt x="989" y="20"/>
                  </a:lnTo>
                  <a:lnTo>
                    <a:pt x="991" y="20"/>
                  </a:lnTo>
                  <a:lnTo>
                    <a:pt x="991" y="19"/>
                  </a:lnTo>
                  <a:lnTo>
                    <a:pt x="993" y="19"/>
                  </a:lnTo>
                  <a:lnTo>
                    <a:pt x="993" y="20"/>
                  </a:lnTo>
                  <a:lnTo>
                    <a:pt x="994" y="20"/>
                  </a:lnTo>
                  <a:lnTo>
                    <a:pt x="994" y="19"/>
                  </a:lnTo>
                  <a:lnTo>
                    <a:pt x="996" y="19"/>
                  </a:lnTo>
                  <a:lnTo>
                    <a:pt x="998" y="20"/>
                  </a:lnTo>
                  <a:lnTo>
                    <a:pt x="999" y="19"/>
                  </a:lnTo>
                  <a:lnTo>
                    <a:pt x="1001" y="20"/>
                  </a:lnTo>
                  <a:lnTo>
                    <a:pt x="1003" y="20"/>
                  </a:lnTo>
                  <a:lnTo>
                    <a:pt x="1003" y="19"/>
                  </a:lnTo>
                  <a:lnTo>
                    <a:pt x="1003" y="17"/>
                  </a:lnTo>
                  <a:lnTo>
                    <a:pt x="1004" y="17"/>
                  </a:lnTo>
                  <a:lnTo>
                    <a:pt x="1006" y="17"/>
                  </a:lnTo>
                  <a:lnTo>
                    <a:pt x="1008" y="17"/>
                  </a:lnTo>
                  <a:lnTo>
                    <a:pt x="1008" y="19"/>
                  </a:lnTo>
                  <a:lnTo>
                    <a:pt x="1008" y="20"/>
                  </a:lnTo>
                  <a:lnTo>
                    <a:pt x="1008" y="22"/>
                  </a:lnTo>
                  <a:lnTo>
                    <a:pt x="1008" y="25"/>
                  </a:lnTo>
                  <a:lnTo>
                    <a:pt x="1011" y="25"/>
                  </a:lnTo>
                  <a:lnTo>
                    <a:pt x="1011" y="24"/>
                  </a:lnTo>
                  <a:lnTo>
                    <a:pt x="1011" y="27"/>
                  </a:lnTo>
                  <a:lnTo>
                    <a:pt x="1077" y="27"/>
                  </a:lnTo>
                  <a:lnTo>
                    <a:pt x="1152" y="27"/>
                  </a:lnTo>
                  <a:lnTo>
                    <a:pt x="1154" y="27"/>
                  </a:lnTo>
                  <a:lnTo>
                    <a:pt x="1154" y="29"/>
                  </a:lnTo>
                  <a:lnTo>
                    <a:pt x="1152" y="29"/>
                  </a:lnTo>
                  <a:lnTo>
                    <a:pt x="1152" y="31"/>
                  </a:lnTo>
                  <a:lnTo>
                    <a:pt x="1152" y="32"/>
                  </a:lnTo>
                  <a:lnTo>
                    <a:pt x="1151" y="32"/>
                  </a:lnTo>
                  <a:lnTo>
                    <a:pt x="1149" y="34"/>
                  </a:lnTo>
                  <a:lnTo>
                    <a:pt x="1147" y="34"/>
                  </a:lnTo>
                  <a:lnTo>
                    <a:pt x="1146" y="36"/>
                  </a:lnTo>
                  <a:lnTo>
                    <a:pt x="1147" y="36"/>
                  </a:lnTo>
                  <a:lnTo>
                    <a:pt x="1146" y="37"/>
                  </a:lnTo>
                  <a:lnTo>
                    <a:pt x="1144" y="39"/>
                  </a:lnTo>
                  <a:lnTo>
                    <a:pt x="1142" y="39"/>
                  </a:lnTo>
                  <a:lnTo>
                    <a:pt x="1142" y="37"/>
                  </a:lnTo>
                  <a:lnTo>
                    <a:pt x="1141" y="37"/>
                  </a:lnTo>
                  <a:lnTo>
                    <a:pt x="1141" y="39"/>
                  </a:lnTo>
                  <a:lnTo>
                    <a:pt x="1141" y="41"/>
                  </a:lnTo>
                  <a:lnTo>
                    <a:pt x="1139" y="41"/>
                  </a:lnTo>
                  <a:lnTo>
                    <a:pt x="1139" y="42"/>
                  </a:lnTo>
                  <a:lnTo>
                    <a:pt x="1137" y="42"/>
                  </a:lnTo>
                  <a:lnTo>
                    <a:pt x="1136" y="42"/>
                  </a:lnTo>
                  <a:lnTo>
                    <a:pt x="1136" y="44"/>
                  </a:lnTo>
                  <a:lnTo>
                    <a:pt x="1134" y="44"/>
                  </a:lnTo>
                  <a:lnTo>
                    <a:pt x="1134" y="46"/>
                  </a:lnTo>
                  <a:lnTo>
                    <a:pt x="1136" y="46"/>
                  </a:lnTo>
                  <a:lnTo>
                    <a:pt x="1136" y="47"/>
                  </a:lnTo>
                  <a:lnTo>
                    <a:pt x="1134" y="47"/>
                  </a:lnTo>
                  <a:lnTo>
                    <a:pt x="1134" y="49"/>
                  </a:lnTo>
                  <a:lnTo>
                    <a:pt x="1134" y="51"/>
                  </a:lnTo>
                  <a:lnTo>
                    <a:pt x="1134" y="52"/>
                  </a:lnTo>
                  <a:lnTo>
                    <a:pt x="1132" y="52"/>
                  </a:lnTo>
                  <a:lnTo>
                    <a:pt x="1132" y="51"/>
                  </a:lnTo>
                  <a:lnTo>
                    <a:pt x="1131" y="52"/>
                  </a:lnTo>
                  <a:lnTo>
                    <a:pt x="1132" y="52"/>
                  </a:lnTo>
                  <a:lnTo>
                    <a:pt x="1132" y="54"/>
                  </a:lnTo>
                  <a:lnTo>
                    <a:pt x="1131" y="54"/>
                  </a:lnTo>
                  <a:lnTo>
                    <a:pt x="1132" y="54"/>
                  </a:lnTo>
                  <a:lnTo>
                    <a:pt x="1132" y="56"/>
                  </a:lnTo>
                  <a:lnTo>
                    <a:pt x="1131" y="56"/>
                  </a:lnTo>
                  <a:lnTo>
                    <a:pt x="1131" y="57"/>
                  </a:lnTo>
                  <a:lnTo>
                    <a:pt x="1129" y="57"/>
                  </a:lnTo>
                  <a:lnTo>
                    <a:pt x="1127" y="56"/>
                  </a:lnTo>
                  <a:lnTo>
                    <a:pt x="1127" y="57"/>
                  </a:lnTo>
                  <a:lnTo>
                    <a:pt x="1127" y="59"/>
                  </a:lnTo>
                  <a:lnTo>
                    <a:pt x="1125" y="59"/>
                  </a:lnTo>
                  <a:lnTo>
                    <a:pt x="1125" y="61"/>
                  </a:lnTo>
                  <a:lnTo>
                    <a:pt x="1125" y="63"/>
                  </a:lnTo>
                  <a:lnTo>
                    <a:pt x="1125" y="64"/>
                  </a:lnTo>
                  <a:lnTo>
                    <a:pt x="1127" y="64"/>
                  </a:lnTo>
                  <a:lnTo>
                    <a:pt x="1127" y="66"/>
                  </a:lnTo>
                  <a:lnTo>
                    <a:pt x="1125" y="66"/>
                  </a:lnTo>
                  <a:lnTo>
                    <a:pt x="1127" y="68"/>
                  </a:lnTo>
                  <a:lnTo>
                    <a:pt x="1129" y="68"/>
                  </a:lnTo>
                  <a:lnTo>
                    <a:pt x="1127" y="69"/>
                  </a:lnTo>
                  <a:lnTo>
                    <a:pt x="1127" y="71"/>
                  </a:lnTo>
                  <a:lnTo>
                    <a:pt x="1129" y="71"/>
                  </a:lnTo>
                  <a:lnTo>
                    <a:pt x="1129" y="73"/>
                  </a:lnTo>
                  <a:lnTo>
                    <a:pt x="1129" y="74"/>
                  </a:lnTo>
                  <a:lnTo>
                    <a:pt x="1127" y="74"/>
                  </a:lnTo>
                  <a:lnTo>
                    <a:pt x="1125" y="74"/>
                  </a:lnTo>
                  <a:lnTo>
                    <a:pt x="1125" y="76"/>
                  </a:lnTo>
                  <a:lnTo>
                    <a:pt x="1124" y="76"/>
                  </a:lnTo>
                  <a:lnTo>
                    <a:pt x="1122" y="76"/>
                  </a:lnTo>
                  <a:lnTo>
                    <a:pt x="1120" y="76"/>
                  </a:lnTo>
                  <a:lnTo>
                    <a:pt x="1120" y="78"/>
                  </a:lnTo>
                  <a:lnTo>
                    <a:pt x="1119" y="78"/>
                  </a:lnTo>
                  <a:lnTo>
                    <a:pt x="1117" y="78"/>
                  </a:lnTo>
                  <a:lnTo>
                    <a:pt x="1115" y="78"/>
                  </a:lnTo>
                  <a:lnTo>
                    <a:pt x="1115" y="79"/>
                  </a:lnTo>
                  <a:lnTo>
                    <a:pt x="1114" y="79"/>
                  </a:lnTo>
                  <a:lnTo>
                    <a:pt x="1114" y="81"/>
                  </a:lnTo>
                  <a:lnTo>
                    <a:pt x="1112" y="81"/>
                  </a:lnTo>
                  <a:lnTo>
                    <a:pt x="1114" y="83"/>
                  </a:lnTo>
                  <a:lnTo>
                    <a:pt x="1114" y="84"/>
                  </a:lnTo>
                  <a:lnTo>
                    <a:pt x="1112" y="84"/>
                  </a:lnTo>
                  <a:lnTo>
                    <a:pt x="1112" y="86"/>
                  </a:lnTo>
                  <a:lnTo>
                    <a:pt x="1114" y="86"/>
                  </a:lnTo>
                  <a:lnTo>
                    <a:pt x="1114" y="88"/>
                  </a:lnTo>
                  <a:lnTo>
                    <a:pt x="1112" y="88"/>
                  </a:lnTo>
                  <a:lnTo>
                    <a:pt x="1112" y="89"/>
                  </a:lnTo>
                  <a:lnTo>
                    <a:pt x="1112" y="91"/>
                  </a:lnTo>
                  <a:lnTo>
                    <a:pt x="1110" y="91"/>
                  </a:lnTo>
                  <a:lnTo>
                    <a:pt x="1110" y="93"/>
                  </a:lnTo>
                  <a:lnTo>
                    <a:pt x="1110" y="94"/>
                  </a:lnTo>
                  <a:lnTo>
                    <a:pt x="1110" y="93"/>
                  </a:lnTo>
                  <a:lnTo>
                    <a:pt x="1109" y="93"/>
                  </a:lnTo>
                  <a:lnTo>
                    <a:pt x="1109" y="91"/>
                  </a:lnTo>
                  <a:lnTo>
                    <a:pt x="1107" y="91"/>
                  </a:lnTo>
                  <a:lnTo>
                    <a:pt x="1105" y="91"/>
                  </a:lnTo>
                  <a:lnTo>
                    <a:pt x="1104" y="91"/>
                  </a:lnTo>
                  <a:lnTo>
                    <a:pt x="1104" y="93"/>
                  </a:lnTo>
                  <a:lnTo>
                    <a:pt x="1102" y="93"/>
                  </a:lnTo>
                  <a:lnTo>
                    <a:pt x="1100" y="93"/>
                  </a:lnTo>
                  <a:lnTo>
                    <a:pt x="1100" y="91"/>
                  </a:lnTo>
                  <a:lnTo>
                    <a:pt x="1099" y="91"/>
                  </a:lnTo>
                  <a:lnTo>
                    <a:pt x="1099" y="89"/>
                  </a:lnTo>
                  <a:lnTo>
                    <a:pt x="1097" y="89"/>
                  </a:lnTo>
                  <a:lnTo>
                    <a:pt x="1095" y="89"/>
                  </a:lnTo>
                  <a:lnTo>
                    <a:pt x="1094" y="89"/>
                  </a:lnTo>
                  <a:lnTo>
                    <a:pt x="1094" y="91"/>
                  </a:lnTo>
                  <a:lnTo>
                    <a:pt x="1094" y="93"/>
                  </a:lnTo>
                  <a:lnTo>
                    <a:pt x="1092" y="93"/>
                  </a:lnTo>
                  <a:lnTo>
                    <a:pt x="1090" y="93"/>
                  </a:lnTo>
                  <a:lnTo>
                    <a:pt x="1088" y="93"/>
                  </a:lnTo>
                  <a:lnTo>
                    <a:pt x="1088" y="94"/>
                  </a:lnTo>
                  <a:lnTo>
                    <a:pt x="1090" y="94"/>
                  </a:lnTo>
                  <a:lnTo>
                    <a:pt x="1090" y="96"/>
                  </a:lnTo>
                  <a:lnTo>
                    <a:pt x="1088" y="94"/>
                  </a:lnTo>
                  <a:lnTo>
                    <a:pt x="1087" y="94"/>
                  </a:lnTo>
                  <a:lnTo>
                    <a:pt x="1087" y="96"/>
                  </a:lnTo>
                  <a:lnTo>
                    <a:pt x="1085" y="96"/>
                  </a:lnTo>
                  <a:lnTo>
                    <a:pt x="1085" y="94"/>
                  </a:lnTo>
                  <a:lnTo>
                    <a:pt x="1083" y="94"/>
                  </a:lnTo>
                  <a:lnTo>
                    <a:pt x="1082" y="94"/>
                  </a:lnTo>
                  <a:lnTo>
                    <a:pt x="1082" y="96"/>
                  </a:lnTo>
                  <a:lnTo>
                    <a:pt x="1082" y="98"/>
                  </a:lnTo>
                  <a:lnTo>
                    <a:pt x="1080" y="98"/>
                  </a:lnTo>
                  <a:lnTo>
                    <a:pt x="1080" y="100"/>
                  </a:lnTo>
                  <a:lnTo>
                    <a:pt x="1078" y="100"/>
                  </a:lnTo>
                  <a:lnTo>
                    <a:pt x="1077" y="100"/>
                  </a:lnTo>
                  <a:lnTo>
                    <a:pt x="1077" y="98"/>
                  </a:lnTo>
                  <a:lnTo>
                    <a:pt x="1077" y="100"/>
                  </a:lnTo>
                  <a:lnTo>
                    <a:pt x="1075" y="100"/>
                  </a:lnTo>
                  <a:lnTo>
                    <a:pt x="1077" y="101"/>
                  </a:lnTo>
                  <a:lnTo>
                    <a:pt x="1077" y="103"/>
                  </a:lnTo>
                  <a:lnTo>
                    <a:pt x="1075" y="103"/>
                  </a:lnTo>
                  <a:lnTo>
                    <a:pt x="1075" y="105"/>
                  </a:lnTo>
                  <a:lnTo>
                    <a:pt x="1073" y="105"/>
                  </a:lnTo>
                  <a:lnTo>
                    <a:pt x="1072" y="105"/>
                  </a:lnTo>
                  <a:lnTo>
                    <a:pt x="1070" y="105"/>
                  </a:lnTo>
                  <a:lnTo>
                    <a:pt x="1070" y="103"/>
                  </a:lnTo>
                  <a:lnTo>
                    <a:pt x="1070" y="101"/>
                  </a:lnTo>
                  <a:lnTo>
                    <a:pt x="1068" y="103"/>
                  </a:lnTo>
                  <a:lnTo>
                    <a:pt x="1068" y="105"/>
                  </a:lnTo>
                  <a:lnTo>
                    <a:pt x="1067" y="105"/>
                  </a:lnTo>
                  <a:lnTo>
                    <a:pt x="1067" y="106"/>
                  </a:lnTo>
                  <a:lnTo>
                    <a:pt x="1067" y="105"/>
                  </a:lnTo>
                  <a:lnTo>
                    <a:pt x="1065" y="105"/>
                  </a:lnTo>
                  <a:lnTo>
                    <a:pt x="1065" y="103"/>
                  </a:lnTo>
                  <a:lnTo>
                    <a:pt x="1063" y="103"/>
                  </a:lnTo>
                  <a:lnTo>
                    <a:pt x="1062" y="103"/>
                  </a:lnTo>
                  <a:lnTo>
                    <a:pt x="1062" y="105"/>
                  </a:lnTo>
                  <a:lnTo>
                    <a:pt x="1063" y="106"/>
                  </a:lnTo>
                  <a:lnTo>
                    <a:pt x="1062" y="106"/>
                  </a:lnTo>
                  <a:lnTo>
                    <a:pt x="1062" y="108"/>
                  </a:lnTo>
                  <a:lnTo>
                    <a:pt x="1062" y="110"/>
                  </a:lnTo>
                  <a:lnTo>
                    <a:pt x="1062" y="111"/>
                  </a:lnTo>
                  <a:lnTo>
                    <a:pt x="1060" y="111"/>
                  </a:lnTo>
                  <a:lnTo>
                    <a:pt x="1058" y="111"/>
                  </a:lnTo>
                  <a:lnTo>
                    <a:pt x="1056" y="111"/>
                  </a:lnTo>
                  <a:lnTo>
                    <a:pt x="1056" y="113"/>
                  </a:lnTo>
                  <a:lnTo>
                    <a:pt x="1056" y="115"/>
                  </a:lnTo>
                  <a:lnTo>
                    <a:pt x="1056" y="116"/>
                  </a:lnTo>
                  <a:lnTo>
                    <a:pt x="1055" y="116"/>
                  </a:lnTo>
                  <a:lnTo>
                    <a:pt x="1053" y="116"/>
                  </a:lnTo>
                  <a:lnTo>
                    <a:pt x="1051" y="116"/>
                  </a:lnTo>
                  <a:lnTo>
                    <a:pt x="1050" y="116"/>
                  </a:lnTo>
                  <a:lnTo>
                    <a:pt x="1048" y="116"/>
                  </a:lnTo>
                  <a:lnTo>
                    <a:pt x="1048" y="115"/>
                  </a:lnTo>
                  <a:lnTo>
                    <a:pt x="1050" y="115"/>
                  </a:lnTo>
                  <a:lnTo>
                    <a:pt x="1048" y="115"/>
                  </a:lnTo>
                  <a:lnTo>
                    <a:pt x="1046" y="116"/>
                  </a:lnTo>
                  <a:lnTo>
                    <a:pt x="1046" y="118"/>
                  </a:lnTo>
                  <a:lnTo>
                    <a:pt x="1045" y="118"/>
                  </a:lnTo>
                  <a:lnTo>
                    <a:pt x="1046" y="120"/>
                  </a:lnTo>
                  <a:lnTo>
                    <a:pt x="1048" y="120"/>
                  </a:lnTo>
                  <a:lnTo>
                    <a:pt x="1050" y="121"/>
                  </a:lnTo>
                  <a:lnTo>
                    <a:pt x="1050" y="123"/>
                  </a:lnTo>
                  <a:lnTo>
                    <a:pt x="1048" y="123"/>
                  </a:lnTo>
                  <a:lnTo>
                    <a:pt x="1048" y="121"/>
                  </a:lnTo>
                  <a:lnTo>
                    <a:pt x="1046" y="121"/>
                  </a:lnTo>
                  <a:lnTo>
                    <a:pt x="1045" y="121"/>
                  </a:lnTo>
                  <a:lnTo>
                    <a:pt x="1043" y="121"/>
                  </a:lnTo>
                  <a:lnTo>
                    <a:pt x="1043" y="120"/>
                  </a:lnTo>
                  <a:lnTo>
                    <a:pt x="1041" y="120"/>
                  </a:lnTo>
                  <a:lnTo>
                    <a:pt x="1041" y="118"/>
                  </a:lnTo>
                  <a:lnTo>
                    <a:pt x="1040" y="118"/>
                  </a:lnTo>
                  <a:lnTo>
                    <a:pt x="1040" y="120"/>
                  </a:lnTo>
                  <a:lnTo>
                    <a:pt x="1038" y="120"/>
                  </a:lnTo>
                  <a:lnTo>
                    <a:pt x="1036" y="120"/>
                  </a:lnTo>
                  <a:lnTo>
                    <a:pt x="1038" y="120"/>
                  </a:lnTo>
                  <a:lnTo>
                    <a:pt x="1038" y="118"/>
                  </a:lnTo>
                  <a:lnTo>
                    <a:pt x="1036" y="118"/>
                  </a:lnTo>
                  <a:lnTo>
                    <a:pt x="1035" y="118"/>
                  </a:lnTo>
                  <a:lnTo>
                    <a:pt x="1033" y="118"/>
                  </a:lnTo>
                  <a:lnTo>
                    <a:pt x="1031" y="118"/>
                  </a:lnTo>
                  <a:lnTo>
                    <a:pt x="1033" y="118"/>
                  </a:lnTo>
                  <a:lnTo>
                    <a:pt x="1035" y="120"/>
                  </a:lnTo>
                  <a:lnTo>
                    <a:pt x="1033" y="120"/>
                  </a:lnTo>
                  <a:lnTo>
                    <a:pt x="1031" y="120"/>
                  </a:lnTo>
                  <a:lnTo>
                    <a:pt x="1030" y="120"/>
                  </a:lnTo>
                  <a:lnTo>
                    <a:pt x="1031" y="120"/>
                  </a:lnTo>
                  <a:lnTo>
                    <a:pt x="1031" y="121"/>
                  </a:lnTo>
                  <a:lnTo>
                    <a:pt x="1033" y="121"/>
                  </a:lnTo>
                  <a:lnTo>
                    <a:pt x="1033" y="123"/>
                  </a:lnTo>
                  <a:lnTo>
                    <a:pt x="1033" y="125"/>
                  </a:lnTo>
                  <a:lnTo>
                    <a:pt x="1031" y="125"/>
                  </a:lnTo>
                  <a:lnTo>
                    <a:pt x="1031" y="123"/>
                  </a:lnTo>
                  <a:lnTo>
                    <a:pt x="1030" y="123"/>
                  </a:lnTo>
                  <a:lnTo>
                    <a:pt x="1028" y="123"/>
                  </a:lnTo>
                  <a:lnTo>
                    <a:pt x="1028" y="125"/>
                  </a:lnTo>
                  <a:lnTo>
                    <a:pt x="1030" y="125"/>
                  </a:lnTo>
                  <a:lnTo>
                    <a:pt x="1030" y="126"/>
                  </a:lnTo>
                  <a:lnTo>
                    <a:pt x="1030" y="128"/>
                  </a:lnTo>
                  <a:lnTo>
                    <a:pt x="1030" y="130"/>
                  </a:lnTo>
                  <a:lnTo>
                    <a:pt x="1028" y="128"/>
                  </a:lnTo>
                  <a:lnTo>
                    <a:pt x="1026" y="128"/>
                  </a:lnTo>
                  <a:lnTo>
                    <a:pt x="1026" y="126"/>
                  </a:lnTo>
                  <a:lnTo>
                    <a:pt x="1025" y="126"/>
                  </a:lnTo>
                  <a:lnTo>
                    <a:pt x="1025" y="128"/>
                  </a:lnTo>
                  <a:lnTo>
                    <a:pt x="1026" y="128"/>
                  </a:lnTo>
                  <a:lnTo>
                    <a:pt x="1026" y="130"/>
                  </a:lnTo>
                  <a:lnTo>
                    <a:pt x="1025" y="130"/>
                  </a:lnTo>
                  <a:lnTo>
                    <a:pt x="1025" y="128"/>
                  </a:lnTo>
                  <a:lnTo>
                    <a:pt x="1023" y="128"/>
                  </a:lnTo>
                  <a:lnTo>
                    <a:pt x="1023" y="130"/>
                  </a:lnTo>
                  <a:lnTo>
                    <a:pt x="1023" y="128"/>
                  </a:lnTo>
                  <a:lnTo>
                    <a:pt x="1023" y="126"/>
                  </a:lnTo>
                  <a:lnTo>
                    <a:pt x="1023" y="125"/>
                  </a:lnTo>
                  <a:lnTo>
                    <a:pt x="1021" y="125"/>
                  </a:lnTo>
                  <a:lnTo>
                    <a:pt x="1019" y="125"/>
                  </a:lnTo>
                  <a:lnTo>
                    <a:pt x="1018" y="125"/>
                  </a:lnTo>
                  <a:lnTo>
                    <a:pt x="1018" y="123"/>
                  </a:lnTo>
                  <a:lnTo>
                    <a:pt x="1016" y="123"/>
                  </a:lnTo>
                  <a:lnTo>
                    <a:pt x="1016" y="125"/>
                  </a:lnTo>
                  <a:lnTo>
                    <a:pt x="1018" y="125"/>
                  </a:lnTo>
                  <a:lnTo>
                    <a:pt x="1018" y="126"/>
                  </a:lnTo>
                  <a:lnTo>
                    <a:pt x="1016" y="126"/>
                  </a:lnTo>
                  <a:lnTo>
                    <a:pt x="1016" y="128"/>
                  </a:lnTo>
                  <a:lnTo>
                    <a:pt x="1014" y="128"/>
                  </a:lnTo>
                  <a:lnTo>
                    <a:pt x="1013" y="128"/>
                  </a:lnTo>
                  <a:lnTo>
                    <a:pt x="1014" y="128"/>
                  </a:lnTo>
                  <a:lnTo>
                    <a:pt x="1014" y="130"/>
                  </a:lnTo>
                  <a:lnTo>
                    <a:pt x="1013" y="130"/>
                  </a:lnTo>
                  <a:lnTo>
                    <a:pt x="1013" y="132"/>
                  </a:lnTo>
                  <a:lnTo>
                    <a:pt x="1014" y="132"/>
                  </a:lnTo>
                  <a:lnTo>
                    <a:pt x="1016" y="132"/>
                  </a:lnTo>
                  <a:lnTo>
                    <a:pt x="1016" y="133"/>
                  </a:lnTo>
                  <a:lnTo>
                    <a:pt x="1014" y="133"/>
                  </a:lnTo>
                  <a:lnTo>
                    <a:pt x="1013" y="133"/>
                  </a:lnTo>
                  <a:lnTo>
                    <a:pt x="1013" y="135"/>
                  </a:lnTo>
                  <a:lnTo>
                    <a:pt x="1011" y="135"/>
                  </a:lnTo>
                  <a:lnTo>
                    <a:pt x="1009" y="133"/>
                  </a:lnTo>
                  <a:lnTo>
                    <a:pt x="1009" y="132"/>
                  </a:lnTo>
                  <a:lnTo>
                    <a:pt x="1008" y="132"/>
                  </a:lnTo>
                  <a:lnTo>
                    <a:pt x="1008" y="133"/>
                  </a:lnTo>
                  <a:lnTo>
                    <a:pt x="1006" y="132"/>
                  </a:lnTo>
                  <a:lnTo>
                    <a:pt x="1006" y="133"/>
                  </a:lnTo>
                  <a:lnTo>
                    <a:pt x="1004" y="133"/>
                  </a:lnTo>
                  <a:lnTo>
                    <a:pt x="1004" y="135"/>
                  </a:lnTo>
                  <a:lnTo>
                    <a:pt x="1004" y="137"/>
                  </a:lnTo>
                  <a:lnTo>
                    <a:pt x="1006" y="137"/>
                  </a:lnTo>
                  <a:lnTo>
                    <a:pt x="1006" y="138"/>
                  </a:lnTo>
                  <a:lnTo>
                    <a:pt x="1006" y="140"/>
                  </a:lnTo>
                  <a:lnTo>
                    <a:pt x="1004" y="140"/>
                  </a:lnTo>
                  <a:lnTo>
                    <a:pt x="1004" y="142"/>
                  </a:lnTo>
                  <a:lnTo>
                    <a:pt x="1004" y="143"/>
                  </a:lnTo>
                  <a:lnTo>
                    <a:pt x="1003" y="142"/>
                  </a:lnTo>
                  <a:lnTo>
                    <a:pt x="1003" y="143"/>
                  </a:lnTo>
                  <a:lnTo>
                    <a:pt x="1001" y="142"/>
                  </a:lnTo>
                  <a:lnTo>
                    <a:pt x="999" y="140"/>
                  </a:lnTo>
                  <a:lnTo>
                    <a:pt x="998" y="140"/>
                  </a:lnTo>
                  <a:lnTo>
                    <a:pt x="998" y="142"/>
                  </a:lnTo>
                  <a:lnTo>
                    <a:pt x="996" y="143"/>
                  </a:lnTo>
                  <a:lnTo>
                    <a:pt x="996" y="145"/>
                  </a:lnTo>
                  <a:lnTo>
                    <a:pt x="994" y="143"/>
                  </a:lnTo>
                  <a:lnTo>
                    <a:pt x="993" y="142"/>
                  </a:lnTo>
                  <a:lnTo>
                    <a:pt x="993" y="143"/>
                  </a:lnTo>
                  <a:lnTo>
                    <a:pt x="994" y="145"/>
                  </a:lnTo>
                  <a:lnTo>
                    <a:pt x="993" y="145"/>
                  </a:lnTo>
                  <a:lnTo>
                    <a:pt x="993" y="143"/>
                  </a:lnTo>
                  <a:lnTo>
                    <a:pt x="993" y="145"/>
                  </a:lnTo>
                  <a:lnTo>
                    <a:pt x="993" y="147"/>
                  </a:lnTo>
                  <a:lnTo>
                    <a:pt x="991" y="147"/>
                  </a:lnTo>
                  <a:lnTo>
                    <a:pt x="991" y="148"/>
                  </a:lnTo>
                  <a:lnTo>
                    <a:pt x="989" y="148"/>
                  </a:lnTo>
                  <a:lnTo>
                    <a:pt x="989" y="150"/>
                  </a:lnTo>
                  <a:lnTo>
                    <a:pt x="989" y="152"/>
                  </a:lnTo>
                  <a:lnTo>
                    <a:pt x="991" y="153"/>
                  </a:lnTo>
                  <a:lnTo>
                    <a:pt x="991" y="155"/>
                  </a:lnTo>
                  <a:lnTo>
                    <a:pt x="991" y="157"/>
                  </a:lnTo>
                  <a:lnTo>
                    <a:pt x="991" y="158"/>
                  </a:lnTo>
                  <a:lnTo>
                    <a:pt x="991" y="160"/>
                  </a:lnTo>
                  <a:lnTo>
                    <a:pt x="989" y="160"/>
                  </a:lnTo>
                  <a:lnTo>
                    <a:pt x="988" y="162"/>
                  </a:lnTo>
                  <a:lnTo>
                    <a:pt x="988" y="163"/>
                  </a:lnTo>
                  <a:lnTo>
                    <a:pt x="988" y="165"/>
                  </a:lnTo>
                  <a:lnTo>
                    <a:pt x="986" y="165"/>
                  </a:lnTo>
                  <a:lnTo>
                    <a:pt x="984" y="167"/>
                  </a:lnTo>
                  <a:lnTo>
                    <a:pt x="984" y="169"/>
                  </a:lnTo>
                  <a:lnTo>
                    <a:pt x="984" y="170"/>
                  </a:lnTo>
                  <a:lnTo>
                    <a:pt x="982" y="172"/>
                  </a:lnTo>
                  <a:lnTo>
                    <a:pt x="981" y="174"/>
                  </a:lnTo>
                  <a:lnTo>
                    <a:pt x="981" y="175"/>
                  </a:lnTo>
                  <a:lnTo>
                    <a:pt x="979" y="175"/>
                  </a:lnTo>
                  <a:lnTo>
                    <a:pt x="979" y="177"/>
                  </a:lnTo>
                  <a:lnTo>
                    <a:pt x="979" y="179"/>
                  </a:lnTo>
                  <a:lnTo>
                    <a:pt x="977" y="179"/>
                  </a:lnTo>
                  <a:lnTo>
                    <a:pt x="976" y="180"/>
                  </a:lnTo>
                  <a:lnTo>
                    <a:pt x="976" y="182"/>
                  </a:lnTo>
                  <a:lnTo>
                    <a:pt x="976" y="184"/>
                  </a:lnTo>
                  <a:lnTo>
                    <a:pt x="974" y="184"/>
                  </a:lnTo>
                  <a:lnTo>
                    <a:pt x="974" y="185"/>
                  </a:lnTo>
                  <a:lnTo>
                    <a:pt x="972" y="187"/>
                  </a:lnTo>
                  <a:lnTo>
                    <a:pt x="972" y="189"/>
                  </a:lnTo>
                  <a:lnTo>
                    <a:pt x="971" y="189"/>
                  </a:lnTo>
                  <a:lnTo>
                    <a:pt x="971" y="190"/>
                  </a:lnTo>
                  <a:lnTo>
                    <a:pt x="971" y="192"/>
                  </a:lnTo>
                  <a:lnTo>
                    <a:pt x="971" y="194"/>
                  </a:lnTo>
                  <a:lnTo>
                    <a:pt x="971" y="195"/>
                  </a:lnTo>
                  <a:lnTo>
                    <a:pt x="969" y="195"/>
                  </a:lnTo>
                  <a:lnTo>
                    <a:pt x="969" y="197"/>
                  </a:lnTo>
                  <a:lnTo>
                    <a:pt x="967" y="197"/>
                  </a:lnTo>
                  <a:lnTo>
                    <a:pt x="967" y="199"/>
                  </a:lnTo>
                  <a:lnTo>
                    <a:pt x="967" y="201"/>
                  </a:lnTo>
                  <a:lnTo>
                    <a:pt x="966" y="201"/>
                  </a:lnTo>
                  <a:lnTo>
                    <a:pt x="964" y="201"/>
                  </a:lnTo>
                  <a:lnTo>
                    <a:pt x="964" y="202"/>
                  </a:lnTo>
                  <a:lnTo>
                    <a:pt x="962" y="202"/>
                  </a:lnTo>
                  <a:lnTo>
                    <a:pt x="962" y="204"/>
                  </a:lnTo>
                  <a:lnTo>
                    <a:pt x="964" y="204"/>
                  </a:lnTo>
                  <a:lnTo>
                    <a:pt x="966" y="204"/>
                  </a:lnTo>
                  <a:lnTo>
                    <a:pt x="966" y="206"/>
                  </a:lnTo>
                  <a:lnTo>
                    <a:pt x="967" y="206"/>
                  </a:lnTo>
                  <a:lnTo>
                    <a:pt x="969" y="206"/>
                  </a:lnTo>
                  <a:lnTo>
                    <a:pt x="969" y="207"/>
                  </a:lnTo>
                  <a:lnTo>
                    <a:pt x="971" y="207"/>
                  </a:lnTo>
                  <a:lnTo>
                    <a:pt x="971" y="209"/>
                  </a:lnTo>
                  <a:lnTo>
                    <a:pt x="972" y="209"/>
                  </a:lnTo>
                  <a:lnTo>
                    <a:pt x="972" y="211"/>
                  </a:lnTo>
                  <a:lnTo>
                    <a:pt x="972" y="212"/>
                  </a:lnTo>
                  <a:lnTo>
                    <a:pt x="974" y="212"/>
                  </a:lnTo>
                  <a:lnTo>
                    <a:pt x="974" y="214"/>
                  </a:lnTo>
                  <a:lnTo>
                    <a:pt x="976" y="214"/>
                  </a:lnTo>
                  <a:lnTo>
                    <a:pt x="977" y="214"/>
                  </a:lnTo>
                  <a:lnTo>
                    <a:pt x="979" y="214"/>
                  </a:lnTo>
                  <a:lnTo>
                    <a:pt x="981" y="214"/>
                  </a:lnTo>
                  <a:lnTo>
                    <a:pt x="982" y="214"/>
                  </a:lnTo>
                  <a:lnTo>
                    <a:pt x="984" y="214"/>
                  </a:lnTo>
                  <a:lnTo>
                    <a:pt x="986" y="214"/>
                  </a:lnTo>
                  <a:lnTo>
                    <a:pt x="986" y="212"/>
                  </a:lnTo>
                  <a:lnTo>
                    <a:pt x="988" y="212"/>
                  </a:lnTo>
                  <a:lnTo>
                    <a:pt x="988" y="211"/>
                  </a:lnTo>
                  <a:lnTo>
                    <a:pt x="989" y="211"/>
                  </a:lnTo>
                  <a:lnTo>
                    <a:pt x="991" y="209"/>
                  </a:lnTo>
                  <a:lnTo>
                    <a:pt x="993" y="211"/>
                  </a:lnTo>
                  <a:lnTo>
                    <a:pt x="993" y="212"/>
                  </a:lnTo>
                  <a:lnTo>
                    <a:pt x="994" y="212"/>
                  </a:lnTo>
                  <a:lnTo>
                    <a:pt x="994" y="214"/>
                  </a:lnTo>
                  <a:lnTo>
                    <a:pt x="996" y="214"/>
                  </a:lnTo>
                  <a:lnTo>
                    <a:pt x="996" y="216"/>
                  </a:lnTo>
                  <a:lnTo>
                    <a:pt x="998" y="216"/>
                  </a:lnTo>
                  <a:lnTo>
                    <a:pt x="998" y="217"/>
                  </a:lnTo>
                  <a:lnTo>
                    <a:pt x="998" y="219"/>
                  </a:lnTo>
                  <a:lnTo>
                    <a:pt x="999" y="219"/>
                  </a:lnTo>
                  <a:lnTo>
                    <a:pt x="1001" y="219"/>
                  </a:lnTo>
                  <a:lnTo>
                    <a:pt x="1001" y="221"/>
                  </a:lnTo>
                  <a:lnTo>
                    <a:pt x="1003" y="221"/>
                  </a:lnTo>
                  <a:lnTo>
                    <a:pt x="1004" y="221"/>
                  </a:lnTo>
                  <a:lnTo>
                    <a:pt x="1004" y="222"/>
                  </a:lnTo>
                  <a:lnTo>
                    <a:pt x="1004" y="224"/>
                  </a:lnTo>
                  <a:lnTo>
                    <a:pt x="1004" y="226"/>
                  </a:lnTo>
                  <a:lnTo>
                    <a:pt x="1004" y="227"/>
                  </a:lnTo>
                  <a:lnTo>
                    <a:pt x="1006" y="227"/>
                  </a:lnTo>
                  <a:lnTo>
                    <a:pt x="1006" y="229"/>
                  </a:lnTo>
                  <a:lnTo>
                    <a:pt x="1006" y="231"/>
                  </a:lnTo>
                  <a:lnTo>
                    <a:pt x="1008" y="232"/>
                  </a:lnTo>
                  <a:lnTo>
                    <a:pt x="1008" y="234"/>
                  </a:lnTo>
                  <a:lnTo>
                    <a:pt x="1009" y="234"/>
                  </a:lnTo>
                  <a:lnTo>
                    <a:pt x="1009" y="236"/>
                  </a:lnTo>
                  <a:lnTo>
                    <a:pt x="1009" y="238"/>
                  </a:lnTo>
                  <a:lnTo>
                    <a:pt x="1009" y="239"/>
                  </a:lnTo>
                  <a:lnTo>
                    <a:pt x="1009" y="241"/>
                  </a:lnTo>
                  <a:lnTo>
                    <a:pt x="1008" y="241"/>
                  </a:lnTo>
                  <a:lnTo>
                    <a:pt x="1008" y="243"/>
                  </a:lnTo>
                  <a:lnTo>
                    <a:pt x="1008" y="244"/>
                  </a:lnTo>
                  <a:lnTo>
                    <a:pt x="1008" y="246"/>
                  </a:lnTo>
                  <a:lnTo>
                    <a:pt x="1009" y="246"/>
                  </a:lnTo>
                  <a:lnTo>
                    <a:pt x="1011" y="246"/>
                  </a:lnTo>
                  <a:lnTo>
                    <a:pt x="1011" y="248"/>
                  </a:lnTo>
                  <a:lnTo>
                    <a:pt x="1013" y="248"/>
                  </a:lnTo>
                  <a:lnTo>
                    <a:pt x="1013" y="249"/>
                  </a:lnTo>
                  <a:lnTo>
                    <a:pt x="1013" y="251"/>
                  </a:lnTo>
                  <a:lnTo>
                    <a:pt x="1014" y="251"/>
                  </a:lnTo>
                  <a:lnTo>
                    <a:pt x="1014" y="253"/>
                  </a:lnTo>
                  <a:lnTo>
                    <a:pt x="1013" y="253"/>
                  </a:lnTo>
                  <a:lnTo>
                    <a:pt x="1013" y="254"/>
                  </a:lnTo>
                  <a:lnTo>
                    <a:pt x="1011" y="254"/>
                  </a:lnTo>
                  <a:lnTo>
                    <a:pt x="1011" y="256"/>
                  </a:lnTo>
                  <a:lnTo>
                    <a:pt x="1011" y="258"/>
                  </a:lnTo>
                  <a:lnTo>
                    <a:pt x="1013" y="258"/>
                  </a:lnTo>
                  <a:lnTo>
                    <a:pt x="1013" y="259"/>
                  </a:lnTo>
                  <a:lnTo>
                    <a:pt x="1014" y="261"/>
                  </a:lnTo>
                  <a:lnTo>
                    <a:pt x="1014" y="263"/>
                  </a:lnTo>
                  <a:lnTo>
                    <a:pt x="1013" y="263"/>
                  </a:lnTo>
                  <a:lnTo>
                    <a:pt x="1013" y="264"/>
                  </a:lnTo>
                  <a:lnTo>
                    <a:pt x="1013" y="266"/>
                  </a:lnTo>
                  <a:lnTo>
                    <a:pt x="1011" y="266"/>
                  </a:lnTo>
                  <a:lnTo>
                    <a:pt x="1011" y="268"/>
                  </a:lnTo>
                  <a:lnTo>
                    <a:pt x="1011" y="270"/>
                  </a:lnTo>
                  <a:lnTo>
                    <a:pt x="1011" y="271"/>
                  </a:lnTo>
                  <a:lnTo>
                    <a:pt x="1011" y="273"/>
                  </a:lnTo>
                  <a:lnTo>
                    <a:pt x="1011" y="275"/>
                  </a:lnTo>
                  <a:lnTo>
                    <a:pt x="1013" y="275"/>
                  </a:lnTo>
                  <a:lnTo>
                    <a:pt x="1013" y="276"/>
                  </a:lnTo>
                  <a:lnTo>
                    <a:pt x="1013" y="278"/>
                  </a:lnTo>
                  <a:lnTo>
                    <a:pt x="1013" y="280"/>
                  </a:lnTo>
                  <a:lnTo>
                    <a:pt x="1013" y="281"/>
                  </a:lnTo>
                  <a:lnTo>
                    <a:pt x="1013" y="283"/>
                  </a:lnTo>
                  <a:lnTo>
                    <a:pt x="1013" y="285"/>
                  </a:lnTo>
                  <a:lnTo>
                    <a:pt x="1013" y="286"/>
                  </a:lnTo>
                  <a:lnTo>
                    <a:pt x="1013" y="288"/>
                  </a:lnTo>
                  <a:lnTo>
                    <a:pt x="1013" y="290"/>
                  </a:lnTo>
                  <a:lnTo>
                    <a:pt x="1011" y="290"/>
                  </a:lnTo>
                  <a:lnTo>
                    <a:pt x="1009" y="290"/>
                  </a:lnTo>
                  <a:lnTo>
                    <a:pt x="1009" y="288"/>
                  </a:lnTo>
                  <a:lnTo>
                    <a:pt x="1008" y="288"/>
                  </a:lnTo>
                  <a:lnTo>
                    <a:pt x="1006" y="288"/>
                  </a:lnTo>
                  <a:lnTo>
                    <a:pt x="1006" y="290"/>
                  </a:lnTo>
                  <a:lnTo>
                    <a:pt x="1004" y="290"/>
                  </a:lnTo>
                  <a:lnTo>
                    <a:pt x="1004" y="291"/>
                  </a:lnTo>
                  <a:lnTo>
                    <a:pt x="1004" y="293"/>
                  </a:lnTo>
                  <a:lnTo>
                    <a:pt x="1004" y="295"/>
                  </a:lnTo>
                  <a:lnTo>
                    <a:pt x="1006" y="295"/>
                  </a:lnTo>
                  <a:lnTo>
                    <a:pt x="1006" y="296"/>
                  </a:lnTo>
                  <a:lnTo>
                    <a:pt x="1008" y="296"/>
                  </a:lnTo>
                  <a:lnTo>
                    <a:pt x="1008" y="298"/>
                  </a:lnTo>
                  <a:lnTo>
                    <a:pt x="1009" y="298"/>
                  </a:lnTo>
                  <a:lnTo>
                    <a:pt x="1011" y="298"/>
                  </a:lnTo>
                  <a:lnTo>
                    <a:pt x="1011" y="300"/>
                  </a:lnTo>
                  <a:lnTo>
                    <a:pt x="1011" y="301"/>
                  </a:lnTo>
                  <a:lnTo>
                    <a:pt x="1011" y="303"/>
                  </a:lnTo>
                  <a:lnTo>
                    <a:pt x="1009" y="303"/>
                  </a:lnTo>
                  <a:lnTo>
                    <a:pt x="1009" y="305"/>
                  </a:lnTo>
                  <a:lnTo>
                    <a:pt x="1011" y="305"/>
                  </a:lnTo>
                  <a:lnTo>
                    <a:pt x="1011" y="307"/>
                  </a:lnTo>
                  <a:lnTo>
                    <a:pt x="1013" y="308"/>
                  </a:lnTo>
                  <a:lnTo>
                    <a:pt x="1014" y="310"/>
                  </a:lnTo>
                  <a:lnTo>
                    <a:pt x="1016" y="310"/>
                  </a:lnTo>
                  <a:lnTo>
                    <a:pt x="1016" y="312"/>
                  </a:lnTo>
                  <a:lnTo>
                    <a:pt x="1018" y="313"/>
                  </a:lnTo>
                  <a:lnTo>
                    <a:pt x="1019" y="313"/>
                  </a:lnTo>
                  <a:lnTo>
                    <a:pt x="1019" y="315"/>
                  </a:lnTo>
                  <a:lnTo>
                    <a:pt x="1021" y="315"/>
                  </a:lnTo>
                  <a:lnTo>
                    <a:pt x="1021" y="317"/>
                  </a:lnTo>
                  <a:lnTo>
                    <a:pt x="1023" y="317"/>
                  </a:lnTo>
                  <a:lnTo>
                    <a:pt x="1023" y="318"/>
                  </a:lnTo>
                  <a:lnTo>
                    <a:pt x="1025" y="318"/>
                  </a:lnTo>
                  <a:lnTo>
                    <a:pt x="1025" y="320"/>
                  </a:lnTo>
                  <a:lnTo>
                    <a:pt x="1026" y="320"/>
                  </a:lnTo>
                  <a:lnTo>
                    <a:pt x="1026" y="322"/>
                  </a:lnTo>
                  <a:lnTo>
                    <a:pt x="1028" y="322"/>
                  </a:lnTo>
                  <a:lnTo>
                    <a:pt x="1028" y="323"/>
                  </a:lnTo>
                  <a:lnTo>
                    <a:pt x="1030" y="323"/>
                  </a:lnTo>
                  <a:lnTo>
                    <a:pt x="1030" y="325"/>
                  </a:lnTo>
                  <a:lnTo>
                    <a:pt x="1031" y="327"/>
                  </a:lnTo>
                  <a:lnTo>
                    <a:pt x="1031" y="328"/>
                  </a:lnTo>
                  <a:lnTo>
                    <a:pt x="1033" y="328"/>
                  </a:lnTo>
                  <a:lnTo>
                    <a:pt x="1033" y="330"/>
                  </a:lnTo>
                  <a:lnTo>
                    <a:pt x="1035" y="332"/>
                  </a:lnTo>
                  <a:lnTo>
                    <a:pt x="1035" y="333"/>
                  </a:lnTo>
                  <a:lnTo>
                    <a:pt x="1036" y="333"/>
                  </a:lnTo>
                  <a:lnTo>
                    <a:pt x="1036" y="335"/>
                  </a:lnTo>
                  <a:lnTo>
                    <a:pt x="1036" y="337"/>
                  </a:lnTo>
                  <a:lnTo>
                    <a:pt x="1038" y="337"/>
                  </a:lnTo>
                  <a:lnTo>
                    <a:pt x="1038" y="338"/>
                  </a:lnTo>
                  <a:lnTo>
                    <a:pt x="1040" y="338"/>
                  </a:lnTo>
                  <a:lnTo>
                    <a:pt x="1040" y="340"/>
                  </a:lnTo>
                  <a:lnTo>
                    <a:pt x="1041" y="340"/>
                  </a:lnTo>
                  <a:lnTo>
                    <a:pt x="1041" y="342"/>
                  </a:lnTo>
                  <a:lnTo>
                    <a:pt x="1041" y="344"/>
                  </a:lnTo>
                  <a:lnTo>
                    <a:pt x="1043" y="344"/>
                  </a:lnTo>
                  <a:lnTo>
                    <a:pt x="1043" y="345"/>
                  </a:lnTo>
                  <a:lnTo>
                    <a:pt x="1043" y="347"/>
                  </a:lnTo>
                  <a:lnTo>
                    <a:pt x="1045" y="347"/>
                  </a:lnTo>
                  <a:lnTo>
                    <a:pt x="1045" y="349"/>
                  </a:lnTo>
                  <a:lnTo>
                    <a:pt x="1045" y="350"/>
                  </a:lnTo>
                  <a:lnTo>
                    <a:pt x="1046" y="352"/>
                  </a:lnTo>
                  <a:lnTo>
                    <a:pt x="1046" y="354"/>
                  </a:lnTo>
                  <a:lnTo>
                    <a:pt x="1048" y="355"/>
                  </a:lnTo>
                  <a:lnTo>
                    <a:pt x="1048" y="357"/>
                  </a:lnTo>
                  <a:lnTo>
                    <a:pt x="1048" y="359"/>
                  </a:lnTo>
                  <a:lnTo>
                    <a:pt x="1050" y="359"/>
                  </a:lnTo>
                  <a:lnTo>
                    <a:pt x="1050" y="360"/>
                  </a:lnTo>
                  <a:lnTo>
                    <a:pt x="1051" y="362"/>
                  </a:lnTo>
                  <a:lnTo>
                    <a:pt x="1051" y="364"/>
                  </a:lnTo>
                  <a:lnTo>
                    <a:pt x="1053" y="364"/>
                  </a:lnTo>
                  <a:lnTo>
                    <a:pt x="1053" y="365"/>
                  </a:lnTo>
                  <a:lnTo>
                    <a:pt x="1053" y="367"/>
                  </a:lnTo>
                  <a:lnTo>
                    <a:pt x="1055" y="367"/>
                  </a:lnTo>
                  <a:lnTo>
                    <a:pt x="1055" y="369"/>
                  </a:lnTo>
                  <a:lnTo>
                    <a:pt x="1056" y="369"/>
                  </a:lnTo>
                  <a:lnTo>
                    <a:pt x="1056" y="370"/>
                  </a:lnTo>
                  <a:lnTo>
                    <a:pt x="1056" y="372"/>
                  </a:lnTo>
                  <a:lnTo>
                    <a:pt x="1058" y="372"/>
                  </a:lnTo>
                  <a:lnTo>
                    <a:pt x="1058" y="374"/>
                  </a:lnTo>
                  <a:lnTo>
                    <a:pt x="1058" y="376"/>
                  </a:lnTo>
                  <a:lnTo>
                    <a:pt x="1056" y="376"/>
                  </a:lnTo>
                  <a:lnTo>
                    <a:pt x="1056" y="377"/>
                  </a:lnTo>
                  <a:lnTo>
                    <a:pt x="1056" y="379"/>
                  </a:lnTo>
                  <a:lnTo>
                    <a:pt x="1055" y="381"/>
                  </a:lnTo>
                  <a:lnTo>
                    <a:pt x="1053" y="382"/>
                  </a:lnTo>
                  <a:lnTo>
                    <a:pt x="1053" y="384"/>
                  </a:lnTo>
                  <a:lnTo>
                    <a:pt x="1051" y="384"/>
                  </a:lnTo>
                  <a:lnTo>
                    <a:pt x="1051" y="386"/>
                  </a:lnTo>
                  <a:lnTo>
                    <a:pt x="1051" y="387"/>
                  </a:lnTo>
                  <a:lnTo>
                    <a:pt x="1051" y="389"/>
                  </a:lnTo>
                  <a:lnTo>
                    <a:pt x="1051" y="391"/>
                  </a:lnTo>
                  <a:lnTo>
                    <a:pt x="1051" y="392"/>
                  </a:lnTo>
                  <a:lnTo>
                    <a:pt x="1051" y="394"/>
                  </a:lnTo>
                  <a:lnTo>
                    <a:pt x="1051" y="396"/>
                  </a:lnTo>
                  <a:lnTo>
                    <a:pt x="1053" y="396"/>
                  </a:lnTo>
                  <a:lnTo>
                    <a:pt x="1053" y="397"/>
                  </a:lnTo>
                  <a:lnTo>
                    <a:pt x="1053" y="399"/>
                  </a:lnTo>
                  <a:lnTo>
                    <a:pt x="1053" y="401"/>
                  </a:lnTo>
                  <a:lnTo>
                    <a:pt x="1055" y="401"/>
                  </a:lnTo>
                  <a:lnTo>
                    <a:pt x="1055" y="402"/>
                  </a:lnTo>
                  <a:lnTo>
                    <a:pt x="1055" y="404"/>
                  </a:lnTo>
                  <a:lnTo>
                    <a:pt x="1055" y="406"/>
                  </a:lnTo>
                  <a:lnTo>
                    <a:pt x="1056" y="406"/>
                  </a:lnTo>
                  <a:lnTo>
                    <a:pt x="1056" y="407"/>
                  </a:lnTo>
                  <a:lnTo>
                    <a:pt x="1056" y="409"/>
                  </a:lnTo>
                  <a:lnTo>
                    <a:pt x="1056" y="411"/>
                  </a:lnTo>
                  <a:lnTo>
                    <a:pt x="1058" y="411"/>
                  </a:lnTo>
                  <a:lnTo>
                    <a:pt x="1058" y="413"/>
                  </a:lnTo>
                  <a:lnTo>
                    <a:pt x="1058" y="414"/>
                  </a:lnTo>
                  <a:lnTo>
                    <a:pt x="1058" y="416"/>
                  </a:lnTo>
                  <a:lnTo>
                    <a:pt x="1060" y="418"/>
                  </a:lnTo>
                  <a:lnTo>
                    <a:pt x="1060" y="419"/>
                  </a:lnTo>
                  <a:lnTo>
                    <a:pt x="1060" y="421"/>
                  </a:lnTo>
                  <a:lnTo>
                    <a:pt x="1062" y="423"/>
                  </a:lnTo>
                  <a:lnTo>
                    <a:pt x="1062" y="424"/>
                  </a:lnTo>
                  <a:lnTo>
                    <a:pt x="1062" y="426"/>
                  </a:lnTo>
                  <a:lnTo>
                    <a:pt x="1063" y="426"/>
                  </a:lnTo>
                  <a:lnTo>
                    <a:pt x="1063" y="428"/>
                  </a:lnTo>
                  <a:lnTo>
                    <a:pt x="1063" y="429"/>
                  </a:lnTo>
                  <a:lnTo>
                    <a:pt x="1063" y="431"/>
                  </a:lnTo>
                  <a:lnTo>
                    <a:pt x="1065" y="431"/>
                  </a:lnTo>
                  <a:lnTo>
                    <a:pt x="1065" y="433"/>
                  </a:lnTo>
                  <a:lnTo>
                    <a:pt x="1065" y="434"/>
                  </a:lnTo>
                  <a:lnTo>
                    <a:pt x="1067" y="434"/>
                  </a:lnTo>
                  <a:lnTo>
                    <a:pt x="1067" y="436"/>
                  </a:lnTo>
                  <a:lnTo>
                    <a:pt x="1067" y="438"/>
                  </a:lnTo>
                  <a:lnTo>
                    <a:pt x="1068" y="439"/>
                  </a:lnTo>
                  <a:lnTo>
                    <a:pt x="1068" y="441"/>
                  </a:lnTo>
                  <a:lnTo>
                    <a:pt x="1070" y="441"/>
                  </a:lnTo>
                  <a:lnTo>
                    <a:pt x="1070" y="443"/>
                  </a:lnTo>
                  <a:lnTo>
                    <a:pt x="1072" y="443"/>
                  </a:lnTo>
                  <a:lnTo>
                    <a:pt x="1072" y="445"/>
                  </a:lnTo>
                  <a:lnTo>
                    <a:pt x="1073" y="445"/>
                  </a:lnTo>
                  <a:lnTo>
                    <a:pt x="1073" y="446"/>
                  </a:lnTo>
                  <a:lnTo>
                    <a:pt x="1075" y="446"/>
                  </a:lnTo>
                  <a:lnTo>
                    <a:pt x="1075" y="448"/>
                  </a:lnTo>
                  <a:lnTo>
                    <a:pt x="1077" y="448"/>
                  </a:lnTo>
                  <a:lnTo>
                    <a:pt x="1078" y="450"/>
                  </a:lnTo>
                  <a:lnTo>
                    <a:pt x="1080" y="450"/>
                  </a:lnTo>
                  <a:lnTo>
                    <a:pt x="1080" y="451"/>
                  </a:lnTo>
                  <a:lnTo>
                    <a:pt x="1082" y="451"/>
                  </a:lnTo>
                  <a:lnTo>
                    <a:pt x="1083" y="451"/>
                  </a:lnTo>
                  <a:lnTo>
                    <a:pt x="1083" y="453"/>
                  </a:lnTo>
                  <a:lnTo>
                    <a:pt x="1085" y="453"/>
                  </a:lnTo>
                  <a:lnTo>
                    <a:pt x="1085" y="455"/>
                  </a:lnTo>
                  <a:lnTo>
                    <a:pt x="1087" y="455"/>
                  </a:lnTo>
                  <a:lnTo>
                    <a:pt x="1088" y="455"/>
                  </a:lnTo>
                  <a:lnTo>
                    <a:pt x="1088" y="456"/>
                  </a:lnTo>
                  <a:lnTo>
                    <a:pt x="1090" y="456"/>
                  </a:lnTo>
                  <a:lnTo>
                    <a:pt x="1092" y="458"/>
                  </a:lnTo>
                  <a:lnTo>
                    <a:pt x="1094" y="460"/>
                  </a:lnTo>
                  <a:lnTo>
                    <a:pt x="1095" y="460"/>
                  </a:lnTo>
                  <a:lnTo>
                    <a:pt x="1095" y="461"/>
                  </a:lnTo>
                  <a:lnTo>
                    <a:pt x="1097" y="461"/>
                  </a:lnTo>
                  <a:lnTo>
                    <a:pt x="1097" y="463"/>
                  </a:lnTo>
                  <a:lnTo>
                    <a:pt x="1099" y="463"/>
                  </a:lnTo>
                  <a:lnTo>
                    <a:pt x="1099" y="465"/>
                  </a:lnTo>
                  <a:lnTo>
                    <a:pt x="1100" y="465"/>
                  </a:lnTo>
                  <a:lnTo>
                    <a:pt x="1100" y="466"/>
                  </a:lnTo>
                  <a:lnTo>
                    <a:pt x="1102" y="466"/>
                  </a:lnTo>
                  <a:lnTo>
                    <a:pt x="1102" y="468"/>
                  </a:lnTo>
                  <a:lnTo>
                    <a:pt x="1104" y="468"/>
                  </a:lnTo>
                  <a:lnTo>
                    <a:pt x="1104" y="470"/>
                  </a:lnTo>
                  <a:lnTo>
                    <a:pt x="1105" y="471"/>
                  </a:lnTo>
                  <a:lnTo>
                    <a:pt x="1105" y="473"/>
                  </a:lnTo>
                  <a:lnTo>
                    <a:pt x="1107" y="473"/>
                  </a:lnTo>
                  <a:lnTo>
                    <a:pt x="1107" y="475"/>
                  </a:lnTo>
                  <a:lnTo>
                    <a:pt x="1107" y="476"/>
                  </a:lnTo>
                  <a:lnTo>
                    <a:pt x="1109" y="476"/>
                  </a:lnTo>
                  <a:lnTo>
                    <a:pt x="1109" y="478"/>
                  </a:lnTo>
                  <a:lnTo>
                    <a:pt x="1109" y="480"/>
                  </a:lnTo>
                  <a:lnTo>
                    <a:pt x="1110" y="482"/>
                  </a:lnTo>
                  <a:lnTo>
                    <a:pt x="1110" y="483"/>
                  </a:lnTo>
                  <a:lnTo>
                    <a:pt x="1110" y="485"/>
                  </a:lnTo>
                  <a:lnTo>
                    <a:pt x="1112" y="485"/>
                  </a:lnTo>
                  <a:lnTo>
                    <a:pt x="1112" y="487"/>
                  </a:lnTo>
                  <a:lnTo>
                    <a:pt x="1112" y="488"/>
                  </a:lnTo>
                  <a:lnTo>
                    <a:pt x="1112" y="490"/>
                  </a:lnTo>
                  <a:lnTo>
                    <a:pt x="1112" y="492"/>
                  </a:lnTo>
                  <a:lnTo>
                    <a:pt x="1114" y="492"/>
                  </a:lnTo>
                  <a:lnTo>
                    <a:pt x="1114" y="493"/>
                  </a:lnTo>
                  <a:lnTo>
                    <a:pt x="1115" y="512"/>
                  </a:lnTo>
                  <a:lnTo>
                    <a:pt x="1119" y="527"/>
                  </a:lnTo>
                  <a:lnTo>
                    <a:pt x="1120" y="544"/>
                  </a:lnTo>
                  <a:lnTo>
                    <a:pt x="1131" y="561"/>
                  </a:lnTo>
                  <a:lnTo>
                    <a:pt x="1142" y="584"/>
                  </a:lnTo>
                  <a:lnTo>
                    <a:pt x="1142" y="583"/>
                  </a:lnTo>
                  <a:lnTo>
                    <a:pt x="1141" y="583"/>
                  </a:lnTo>
                  <a:lnTo>
                    <a:pt x="1139" y="583"/>
                  </a:lnTo>
                  <a:lnTo>
                    <a:pt x="1139" y="581"/>
                  </a:lnTo>
                  <a:lnTo>
                    <a:pt x="1137" y="581"/>
                  </a:lnTo>
                  <a:lnTo>
                    <a:pt x="1136" y="579"/>
                  </a:lnTo>
                  <a:lnTo>
                    <a:pt x="1134" y="579"/>
                  </a:lnTo>
                  <a:lnTo>
                    <a:pt x="1132" y="579"/>
                  </a:lnTo>
                  <a:lnTo>
                    <a:pt x="1132" y="577"/>
                  </a:lnTo>
                  <a:lnTo>
                    <a:pt x="1131" y="577"/>
                  </a:lnTo>
                  <a:lnTo>
                    <a:pt x="1129" y="577"/>
                  </a:lnTo>
                  <a:lnTo>
                    <a:pt x="1127" y="577"/>
                  </a:lnTo>
                  <a:lnTo>
                    <a:pt x="1125" y="577"/>
                  </a:lnTo>
                  <a:lnTo>
                    <a:pt x="1124" y="577"/>
                  </a:lnTo>
                  <a:lnTo>
                    <a:pt x="1122" y="577"/>
                  </a:lnTo>
                  <a:lnTo>
                    <a:pt x="1120" y="577"/>
                  </a:lnTo>
                  <a:lnTo>
                    <a:pt x="1119" y="577"/>
                  </a:lnTo>
                  <a:lnTo>
                    <a:pt x="1117" y="577"/>
                  </a:lnTo>
                  <a:lnTo>
                    <a:pt x="1115" y="577"/>
                  </a:lnTo>
                  <a:lnTo>
                    <a:pt x="1115" y="579"/>
                  </a:lnTo>
                  <a:lnTo>
                    <a:pt x="1114" y="579"/>
                  </a:lnTo>
                  <a:lnTo>
                    <a:pt x="1112" y="579"/>
                  </a:lnTo>
                  <a:lnTo>
                    <a:pt x="1110" y="579"/>
                  </a:lnTo>
                  <a:lnTo>
                    <a:pt x="1109" y="579"/>
                  </a:lnTo>
                  <a:lnTo>
                    <a:pt x="1107" y="579"/>
                  </a:lnTo>
                  <a:lnTo>
                    <a:pt x="1105" y="579"/>
                  </a:lnTo>
                  <a:lnTo>
                    <a:pt x="1104" y="579"/>
                  </a:lnTo>
                  <a:lnTo>
                    <a:pt x="1102" y="579"/>
                  </a:lnTo>
                  <a:lnTo>
                    <a:pt x="1100" y="579"/>
                  </a:lnTo>
                  <a:lnTo>
                    <a:pt x="1099" y="579"/>
                  </a:lnTo>
                  <a:lnTo>
                    <a:pt x="1097" y="579"/>
                  </a:lnTo>
                  <a:lnTo>
                    <a:pt x="1095" y="579"/>
                  </a:lnTo>
                  <a:lnTo>
                    <a:pt x="1094" y="579"/>
                  </a:lnTo>
                  <a:lnTo>
                    <a:pt x="1092" y="577"/>
                  </a:lnTo>
                  <a:lnTo>
                    <a:pt x="1090" y="577"/>
                  </a:lnTo>
                  <a:lnTo>
                    <a:pt x="1088" y="577"/>
                  </a:lnTo>
                  <a:lnTo>
                    <a:pt x="1087" y="577"/>
                  </a:lnTo>
                  <a:lnTo>
                    <a:pt x="1085" y="577"/>
                  </a:lnTo>
                  <a:lnTo>
                    <a:pt x="1083" y="577"/>
                  </a:lnTo>
                  <a:lnTo>
                    <a:pt x="1082" y="576"/>
                  </a:lnTo>
                  <a:lnTo>
                    <a:pt x="1080" y="576"/>
                  </a:lnTo>
                  <a:lnTo>
                    <a:pt x="1078" y="576"/>
                  </a:lnTo>
                  <a:lnTo>
                    <a:pt x="1077" y="576"/>
                  </a:lnTo>
                  <a:lnTo>
                    <a:pt x="1075" y="576"/>
                  </a:lnTo>
                  <a:lnTo>
                    <a:pt x="1075" y="574"/>
                  </a:lnTo>
                  <a:lnTo>
                    <a:pt x="1073" y="574"/>
                  </a:lnTo>
                  <a:lnTo>
                    <a:pt x="1072" y="574"/>
                  </a:lnTo>
                  <a:lnTo>
                    <a:pt x="1070" y="574"/>
                  </a:lnTo>
                  <a:lnTo>
                    <a:pt x="1070" y="572"/>
                  </a:lnTo>
                  <a:lnTo>
                    <a:pt x="1068" y="572"/>
                  </a:lnTo>
                  <a:lnTo>
                    <a:pt x="1067" y="572"/>
                  </a:lnTo>
                  <a:lnTo>
                    <a:pt x="1065" y="572"/>
                  </a:lnTo>
                  <a:lnTo>
                    <a:pt x="1065" y="571"/>
                  </a:lnTo>
                  <a:lnTo>
                    <a:pt x="1063" y="571"/>
                  </a:lnTo>
                  <a:lnTo>
                    <a:pt x="1062" y="571"/>
                  </a:lnTo>
                  <a:lnTo>
                    <a:pt x="1060" y="571"/>
                  </a:lnTo>
                  <a:lnTo>
                    <a:pt x="1060" y="569"/>
                  </a:lnTo>
                  <a:lnTo>
                    <a:pt x="1058" y="569"/>
                  </a:lnTo>
                  <a:lnTo>
                    <a:pt x="1056" y="569"/>
                  </a:lnTo>
                  <a:lnTo>
                    <a:pt x="1055" y="569"/>
                  </a:lnTo>
                  <a:lnTo>
                    <a:pt x="1055" y="567"/>
                  </a:lnTo>
                  <a:lnTo>
                    <a:pt x="1053" y="567"/>
                  </a:lnTo>
                  <a:lnTo>
                    <a:pt x="1051" y="567"/>
                  </a:lnTo>
                  <a:lnTo>
                    <a:pt x="1051" y="566"/>
                  </a:lnTo>
                  <a:lnTo>
                    <a:pt x="1050" y="566"/>
                  </a:lnTo>
                  <a:lnTo>
                    <a:pt x="1048" y="566"/>
                  </a:lnTo>
                  <a:lnTo>
                    <a:pt x="1046" y="566"/>
                  </a:lnTo>
                  <a:lnTo>
                    <a:pt x="1046" y="564"/>
                  </a:lnTo>
                  <a:lnTo>
                    <a:pt x="1045" y="564"/>
                  </a:lnTo>
                  <a:lnTo>
                    <a:pt x="1043" y="564"/>
                  </a:lnTo>
                  <a:lnTo>
                    <a:pt x="1043" y="562"/>
                  </a:lnTo>
                  <a:lnTo>
                    <a:pt x="1041" y="562"/>
                  </a:lnTo>
                  <a:lnTo>
                    <a:pt x="1040" y="562"/>
                  </a:lnTo>
                  <a:lnTo>
                    <a:pt x="1040" y="561"/>
                  </a:lnTo>
                  <a:lnTo>
                    <a:pt x="1038" y="561"/>
                  </a:lnTo>
                  <a:lnTo>
                    <a:pt x="1036" y="561"/>
                  </a:lnTo>
                  <a:lnTo>
                    <a:pt x="1036" y="559"/>
                  </a:lnTo>
                  <a:lnTo>
                    <a:pt x="1035" y="559"/>
                  </a:lnTo>
                  <a:lnTo>
                    <a:pt x="1033" y="559"/>
                  </a:lnTo>
                  <a:lnTo>
                    <a:pt x="1033" y="557"/>
                  </a:lnTo>
                  <a:lnTo>
                    <a:pt x="1031" y="557"/>
                  </a:lnTo>
                  <a:lnTo>
                    <a:pt x="1030" y="557"/>
                  </a:lnTo>
                  <a:lnTo>
                    <a:pt x="1030" y="556"/>
                  </a:lnTo>
                  <a:lnTo>
                    <a:pt x="1028" y="556"/>
                  </a:lnTo>
                  <a:lnTo>
                    <a:pt x="1026" y="556"/>
                  </a:lnTo>
                  <a:lnTo>
                    <a:pt x="1026" y="554"/>
                  </a:lnTo>
                  <a:lnTo>
                    <a:pt x="1025" y="554"/>
                  </a:lnTo>
                  <a:lnTo>
                    <a:pt x="1023" y="552"/>
                  </a:lnTo>
                  <a:lnTo>
                    <a:pt x="1021" y="552"/>
                  </a:lnTo>
                  <a:lnTo>
                    <a:pt x="1021" y="551"/>
                  </a:lnTo>
                  <a:lnTo>
                    <a:pt x="1019" y="551"/>
                  </a:lnTo>
                  <a:lnTo>
                    <a:pt x="1018" y="551"/>
                  </a:lnTo>
                  <a:lnTo>
                    <a:pt x="1018" y="549"/>
                  </a:lnTo>
                  <a:lnTo>
                    <a:pt x="1016" y="549"/>
                  </a:lnTo>
                  <a:lnTo>
                    <a:pt x="1016" y="547"/>
                  </a:lnTo>
                  <a:lnTo>
                    <a:pt x="1014" y="547"/>
                  </a:lnTo>
                  <a:lnTo>
                    <a:pt x="1013" y="545"/>
                  </a:lnTo>
                  <a:lnTo>
                    <a:pt x="1011" y="545"/>
                  </a:lnTo>
                  <a:lnTo>
                    <a:pt x="1011" y="544"/>
                  </a:lnTo>
                  <a:lnTo>
                    <a:pt x="1009" y="544"/>
                  </a:lnTo>
                  <a:lnTo>
                    <a:pt x="1009" y="542"/>
                  </a:lnTo>
                  <a:lnTo>
                    <a:pt x="1008" y="542"/>
                  </a:lnTo>
                  <a:lnTo>
                    <a:pt x="1006" y="540"/>
                  </a:lnTo>
                  <a:lnTo>
                    <a:pt x="1004" y="540"/>
                  </a:lnTo>
                  <a:lnTo>
                    <a:pt x="1004" y="539"/>
                  </a:lnTo>
                  <a:lnTo>
                    <a:pt x="1003" y="539"/>
                  </a:lnTo>
                  <a:lnTo>
                    <a:pt x="1003" y="537"/>
                  </a:lnTo>
                  <a:lnTo>
                    <a:pt x="1001" y="537"/>
                  </a:lnTo>
                  <a:lnTo>
                    <a:pt x="999" y="535"/>
                  </a:lnTo>
                  <a:lnTo>
                    <a:pt x="998" y="535"/>
                  </a:lnTo>
                  <a:lnTo>
                    <a:pt x="998" y="534"/>
                  </a:lnTo>
                  <a:lnTo>
                    <a:pt x="996" y="534"/>
                  </a:lnTo>
                  <a:lnTo>
                    <a:pt x="996" y="532"/>
                  </a:lnTo>
                  <a:lnTo>
                    <a:pt x="994" y="532"/>
                  </a:lnTo>
                  <a:lnTo>
                    <a:pt x="994" y="530"/>
                  </a:lnTo>
                  <a:lnTo>
                    <a:pt x="993" y="530"/>
                  </a:lnTo>
                  <a:lnTo>
                    <a:pt x="991" y="529"/>
                  </a:lnTo>
                  <a:lnTo>
                    <a:pt x="989" y="529"/>
                  </a:lnTo>
                  <a:lnTo>
                    <a:pt x="989" y="527"/>
                  </a:lnTo>
                  <a:lnTo>
                    <a:pt x="988" y="527"/>
                  </a:lnTo>
                  <a:lnTo>
                    <a:pt x="988" y="525"/>
                  </a:lnTo>
                  <a:lnTo>
                    <a:pt x="986" y="525"/>
                  </a:lnTo>
                  <a:lnTo>
                    <a:pt x="984" y="524"/>
                  </a:lnTo>
                  <a:lnTo>
                    <a:pt x="982" y="524"/>
                  </a:lnTo>
                  <a:lnTo>
                    <a:pt x="982" y="522"/>
                  </a:lnTo>
                  <a:lnTo>
                    <a:pt x="981" y="522"/>
                  </a:lnTo>
                  <a:lnTo>
                    <a:pt x="981" y="520"/>
                  </a:lnTo>
                  <a:lnTo>
                    <a:pt x="979" y="520"/>
                  </a:lnTo>
                  <a:lnTo>
                    <a:pt x="979" y="519"/>
                  </a:lnTo>
                  <a:lnTo>
                    <a:pt x="977" y="519"/>
                  </a:lnTo>
                  <a:lnTo>
                    <a:pt x="977" y="517"/>
                  </a:lnTo>
                  <a:lnTo>
                    <a:pt x="976" y="517"/>
                  </a:lnTo>
                  <a:lnTo>
                    <a:pt x="974" y="515"/>
                  </a:lnTo>
                  <a:lnTo>
                    <a:pt x="972" y="515"/>
                  </a:lnTo>
                  <a:lnTo>
                    <a:pt x="972" y="514"/>
                  </a:lnTo>
                  <a:lnTo>
                    <a:pt x="971" y="514"/>
                  </a:lnTo>
                  <a:lnTo>
                    <a:pt x="971" y="512"/>
                  </a:lnTo>
                  <a:lnTo>
                    <a:pt x="969" y="512"/>
                  </a:lnTo>
                  <a:lnTo>
                    <a:pt x="969" y="510"/>
                  </a:lnTo>
                  <a:lnTo>
                    <a:pt x="967" y="510"/>
                  </a:lnTo>
                  <a:lnTo>
                    <a:pt x="967" y="508"/>
                  </a:lnTo>
                  <a:lnTo>
                    <a:pt x="966" y="508"/>
                  </a:lnTo>
                  <a:lnTo>
                    <a:pt x="966" y="507"/>
                  </a:lnTo>
                  <a:lnTo>
                    <a:pt x="964" y="507"/>
                  </a:lnTo>
                  <a:lnTo>
                    <a:pt x="964" y="505"/>
                  </a:lnTo>
                  <a:lnTo>
                    <a:pt x="962" y="505"/>
                  </a:lnTo>
                  <a:lnTo>
                    <a:pt x="961" y="503"/>
                  </a:lnTo>
                  <a:lnTo>
                    <a:pt x="959" y="502"/>
                  </a:lnTo>
                  <a:lnTo>
                    <a:pt x="957" y="500"/>
                  </a:lnTo>
                  <a:lnTo>
                    <a:pt x="956" y="500"/>
                  </a:lnTo>
                  <a:lnTo>
                    <a:pt x="956" y="498"/>
                  </a:lnTo>
                  <a:lnTo>
                    <a:pt x="954" y="498"/>
                  </a:lnTo>
                  <a:lnTo>
                    <a:pt x="954" y="497"/>
                  </a:lnTo>
                  <a:lnTo>
                    <a:pt x="952" y="497"/>
                  </a:lnTo>
                  <a:lnTo>
                    <a:pt x="952" y="495"/>
                  </a:lnTo>
                  <a:lnTo>
                    <a:pt x="951" y="495"/>
                  </a:lnTo>
                  <a:lnTo>
                    <a:pt x="951" y="493"/>
                  </a:lnTo>
                  <a:lnTo>
                    <a:pt x="949" y="493"/>
                  </a:lnTo>
                  <a:lnTo>
                    <a:pt x="949" y="492"/>
                  </a:lnTo>
                  <a:lnTo>
                    <a:pt x="947" y="492"/>
                  </a:lnTo>
                  <a:lnTo>
                    <a:pt x="947" y="490"/>
                  </a:lnTo>
                  <a:lnTo>
                    <a:pt x="945" y="490"/>
                  </a:lnTo>
                  <a:lnTo>
                    <a:pt x="945" y="488"/>
                  </a:lnTo>
                  <a:lnTo>
                    <a:pt x="944" y="488"/>
                  </a:lnTo>
                  <a:lnTo>
                    <a:pt x="944" y="487"/>
                  </a:lnTo>
                  <a:lnTo>
                    <a:pt x="942" y="487"/>
                  </a:lnTo>
                  <a:lnTo>
                    <a:pt x="942" y="485"/>
                  </a:lnTo>
                  <a:lnTo>
                    <a:pt x="940" y="485"/>
                  </a:lnTo>
                  <a:lnTo>
                    <a:pt x="939" y="483"/>
                  </a:lnTo>
                  <a:lnTo>
                    <a:pt x="937" y="483"/>
                  </a:lnTo>
                  <a:lnTo>
                    <a:pt x="937" y="482"/>
                  </a:lnTo>
                  <a:lnTo>
                    <a:pt x="935" y="482"/>
                  </a:lnTo>
                  <a:lnTo>
                    <a:pt x="935" y="480"/>
                  </a:lnTo>
                  <a:lnTo>
                    <a:pt x="934" y="480"/>
                  </a:lnTo>
                  <a:lnTo>
                    <a:pt x="934" y="478"/>
                  </a:lnTo>
                  <a:lnTo>
                    <a:pt x="932" y="478"/>
                  </a:lnTo>
                  <a:lnTo>
                    <a:pt x="932" y="476"/>
                  </a:lnTo>
                  <a:lnTo>
                    <a:pt x="930" y="476"/>
                  </a:lnTo>
                  <a:lnTo>
                    <a:pt x="930" y="475"/>
                  </a:lnTo>
                  <a:lnTo>
                    <a:pt x="929" y="475"/>
                  </a:lnTo>
                  <a:lnTo>
                    <a:pt x="929" y="473"/>
                  </a:lnTo>
                  <a:lnTo>
                    <a:pt x="927" y="473"/>
                  </a:lnTo>
                  <a:lnTo>
                    <a:pt x="927" y="471"/>
                  </a:lnTo>
                  <a:lnTo>
                    <a:pt x="925" y="471"/>
                  </a:lnTo>
                  <a:lnTo>
                    <a:pt x="925" y="470"/>
                  </a:lnTo>
                  <a:lnTo>
                    <a:pt x="924" y="470"/>
                  </a:lnTo>
                  <a:lnTo>
                    <a:pt x="922" y="468"/>
                  </a:lnTo>
                  <a:lnTo>
                    <a:pt x="920" y="466"/>
                  </a:lnTo>
                  <a:lnTo>
                    <a:pt x="919" y="465"/>
                  </a:lnTo>
                  <a:lnTo>
                    <a:pt x="917" y="463"/>
                  </a:lnTo>
                  <a:lnTo>
                    <a:pt x="915" y="461"/>
                  </a:lnTo>
                  <a:lnTo>
                    <a:pt x="914" y="460"/>
                  </a:lnTo>
                  <a:lnTo>
                    <a:pt x="914" y="458"/>
                  </a:lnTo>
                  <a:lnTo>
                    <a:pt x="912" y="458"/>
                  </a:lnTo>
                  <a:lnTo>
                    <a:pt x="912" y="456"/>
                  </a:lnTo>
                  <a:lnTo>
                    <a:pt x="910" y="456"/>
                  </a:lnTo>
                  <a:lnTo>
                    <a:pt x="910" y="455"/>
                  </a:lnTo>
                  <a:lnTo>
                    <a:pt x="908" y="455"/>
                  </a:lnTo>
                  <a:lnTo>
                    <a:pt x="908" y="453"/>
                  </a:lnTo>
                  <a:lnTo>
                    <a:pt x="907" y="453"/>
                  </a:lnTo>
                  <a:lnTo>
                    <a:pt x="907" y="451"/>
                  </a:lnTo>
                  <a:lnTo>
                    <a:pt x="905" y="450"/>
                  </a:lnTo>
                  <a:lnTo>
                    <a:pt x="905" y="448"/>
                  </a:lnTo>
                  <a:lnTo>
                    <a:pt x="903" y="448"/>
                  </a:lnTo>
                  <a:lnTo>
                    <a:pt x="903" y="446"/>
                  </a:lnTo>
                  <a:lnTo>
                    <a:pt x="902" y="446"/>
                  </a:lnTo>
                  <a:lnTo>
                    <a:pt x="902" y="445"/>
                  </a:lnTo>
                  <a:lnTo>
                    <a:pt x="900" y="443"/>
                  </a:lnTo>
                  <a:lnTo>
                    <a:pt x="900" y="441"/>
                  </a:lnTo>
                  <a:lnTo>
                    <a:pt x="898" y="441"/>
                  </a:lnTo>
                  <a:lnTo>
                    <a:pt x="898" y="439"/>
                  </a:lnTo>
                  <a:lnTo>
                    <a:pt x="897" y="439"/>
                  </a:lnTo>
                  <a:lnTo>
                    <a:pt x="897" y="438"/>
                  </a:lnTo>
                  <a:lnTo>
                    <a:pt x="897" y="436"/>
                  </a:lnTo>
                  <a:lnTo>
                    <a:pt x="895" y="436"/>
                  </a:lnTo>
                  <a:lnTo>
                    <a:pt x="895" y="434"/>
                  </a:lnTo>
                  <a:lnTo>
                    <a:pt x="893" y="434"/>
                  </a:lnTo>
                  <a:lnTo>
                    <a:pt x="893" y="433"/>
                  </a:lnTo>
                  <a:lnTo>
                    <a:pt x="893" y="431"/>
                  </a:lnTo>
                  <a:lnTo>
                    <a:pt x="892" y="431"/>
                  </a:lnTo>
                  <a:lnTo>
                    <a:pt x="892" y="429"/>
                  </a:lnTo>
                  <a:lnTo>
                    <a:pt x="892" y="428"/>
                  </a:lnTo>
                  <a:lnTo>
                    <a:pt x="890" y="428"/>
                  </a:lnTo>
                  <a:lnTo>
                    <a:pt x="890" y="426"/>
                  </a:lnTo>
                  <a:lnTo>
                    <a:pt x="890" y="424"/>
                  </a:lnTo>
                  <a:lnTo>
                    <a:pt x="888" y="424"/>
                  </a:lnTo>
                  <a:lnTo>
                    <a:pt x="888" y="423"/>
                  </a:lnTo>
                  <a:lnTo>
                    <a:pt x="887" y="421"/>
                  </a:lnTo>
                  <a:lnTo>
                    <a:pt x="887" y="419"/>
                  </a:lnTo>
                  <a:lnTo>
                    <a:pt x="885" y="419"/>
                  </a:lnTo>
                  <a:lnTo>
                    <a:pt x="885" y="418"/>
                  </a:lnTo>
                  <a:lnTo>
                    <a:pt x="885" y="416"/>
                  </a:lnTo>
                  <a:lnTo>
                    <a:pt x="883" y="416"/>
                  </a:lnTo>
                  <a:lnTo>
                    <a:pt x="883" y="414"/>
                  </a:lnTo>
                  <a:lnTo>
                    <a:pt x="882" y="413"/>
                  </a:lnTo>
                  <a:lnTo>
                    <a:pt x="883" y="413"/>
                  </a:lnTo>
                  <a:lnTo>
                    <a:pt x="883" y="411"/>
                  </a:lnTo>
                  <a:lnTo>
                    <a:pt x="883" y="409"/>
                  </a:lnTo>
                  <a:lnTo>
                    <a:pt x="883" y="407"/>
                  </a:lnTo>
                  <a:lnTo>
                    <a:pt x="882" y="407"/>
                  </a:lnTo>
                  <a:lnTo>
                    <a:pt x="882" y="409"/>
                  </a:lnTo>
                  <a:lnTo>
                    <a:pt x="882" y="407"/>
                  </a:lnTo>
                  <a:lnTo>
                    <a:pt x="880" y="407"/>
                  </a:lnTo>
                  <a:lnTo>
                    <a:pt x="880" y="406"/>
                  </a:lnTo>
                  <a:lnTo>
                    <a:pt x="878" y="406"/>
                  </a:lnTo>
                  <a:lnTo>
                    <a:pt x="877" y="406"/>
                  </a:lnTo>
                  <a:lnTo>
                    <a:pt x="877" y="404"/>
                  </a:lnTo>
                  <a:lnTo>
                    <a:pt x="877" y="402"/>
                  </a:lnTo>
                  <a:lnTo>
                    <a:pt x="875" y="402"/>
                  </a:lnTo>
                  <a:lnTo>
                    <a:pt x="873" y="401"/>
                  </a:lnTo>
                  <a:lnTo>
                    <a:pt x="871" y="401"/>
                  </a:lnTo>
                  <a:lnTo>
                    <a:pt x="871" y="399"/>
                  </a:lnTo>
                  <a:lnTo>
                    <a:pt x="870" y="399"/>
                  </a:lnTo>
                  <a:lnTo>
                    <a:pt x="868" y="399"/>
                  </a:lnTo>
                  <a:lnTo>
                    <a:pt x="868" y="397"/>
                  </a:lnTo>
                  <a:lnTo>
                    <a:pt x="868" y="396"/>
                  </a:lnTo>
                  <a:lnTo>
                    <a:pt x="868" y="394"/>
                  </a:lnTo>
                  <a:lnTo>
                    <a:pt x="868" y="392"/>
                  </a:lnTo>
                  <a:lnTo>
                    <a:pt x="870" y="392"/>
                  </a:lnTo>
                  <a:lnTo>
                    <a:pt x="870" y="391"/>
                  </a:lnTo>
                  <a:lnTo>
                    <a:pt x="871" y="391"/>
                  </a:lnTo>
                  <a:lnTo>
                    <a:pt x="871" y="389"/>
                  </a:lnTo>
                  <a:lnTo>
                    <a:pt x="873" y="389"/>
                  </a:lnTo>
                  <a:lnTo>
                    <a:pt x="873" y="387"/>
                  </a:lnTo>
                  <a:lnTo>
                    <a:pt x="875" y="387"/>
                  </a:lnTo>
                  <a:lnTo>
                    <a:pt x="875" y="386"/>
                  </a:lnTo>
                  <a:lnTo>
                    <a:pt x="875" y="384"/>
                  </a:lnTo>
                  <a:lnTo>
                    <a:pt x="873" y="384"/>
                  </a:lnTo>
                  <a:lnTo>
                    <a:pt x="871" y="384"/>
                  </a:lnTo>
                  <a:lnTo>
                    <a:pt x="870" y="384"/>
                  </a:lnTo>
                  <a:lnTo>
                    <a:pt x="868" y="384"/>
                  </a:lnTo>
                  <a:lnTo>
                    <a:pt x="868" y="382"/>
                  </a:lnTo>
                  <a:lnTo>
                    <a:pt x="866" y="382"/>
                  </a:lnTo>
                  <a:lnTo>
                    <a:pt x="865" y="381"/>
                  </a:lnTo>
                  <a:lnTo>
                    <a:pt x="863" y="381"/>
                  </a:lnTo>
                  <a:lnTo>
                    <a:pt x="861" y="381"/>
                  </a:lnTo>
                  <a:lnTo>
                    <a:pt x="860" y="381"/>
                  </a:lnTo>
                  <a:lnTo>
                    <a:pt x="858" y="381"/>
                  </a:lnTo>
                  <a:lnTo>
                    <a:pt x="856" y="379"/>
                  </a:lnTo>
                  <a:lnTo>
                    <a:pt x="855" y="379"/>
                  </a:lnTo>
                  <a:lnTo>
                    <a:pt x="855" y="377"/>
                  </a:lnTo>
                  <a:lnTo>
                    <a:pt x="853" y="377"/>
                  </a:lnTo>
                  <a:lnTo>
                    <a:pt x="853" y="376"/>
                  </a:lnTo>
                  <a:lnTo>
                    <a:pt x="851" y="376"/>
                  </a:lnTo>
                  <a:lnTo>
                    <a:pt x="851" y="374"/>
                  </a:lnTo>
                  <a:lnTo>
                    <a:pt x="850" y="374"/>
                  </a:lnTo>
                  <a:lnTo>
                    <a:pt x="850" y="372"/>
                  </a:lnTo>
                  <a:lnTo>
                    <a:pt x="848" y="372"/>
                  </a:lnTo>
                  <a:lnTo>
                    <a:pt x="848" y="370"/>
                  </a:lnTo>
                  <a:lnTo>
                    <a:pt x="846" y="370"/>
                  </a:lnTo>
                  <a:lnTo>
                    <a:pt x="846" y="369"/>
                  </a:lnTo>
                  <a:lnTo>
                    <a:pt x="846" y="370"/>
                  </a:lnTo>
                  <a:lnTo>
                    <a:pt x="845" y="370"/>
                  </a:lnTo>
                  <a:lnTo>
                    <a:pt x="843" y="370"/>
                  </a:lnTo>
                  <a:lnTo>
                    <a:pt x="843" y="372"/>
                  </a:lnTo>
                  <a:lnTo>
                    <a:pt x="841" y="372"/>
                  </a:lnTo>
                  <a:lnTo>
                    <a:pt x="841" y="374"/>
                  </a:lnTo>
                  <a:lnTo>
                    <a:pt x="839" y="374"/>
                  </a:lnTo>
                  <a:lnTo>
                    <a:pt x="838" y="374"/>
                  </a:lnTo>
                  <a:lnTo>
                    <a:pt x="836" y="374"/>
                  </a:lnTo>
                  <a:lnTo>
                    <a:pt x="836" y="376"/>
                  </a:lnTo>
                  <a:lnTo>
                    <a:pt x="834" y="376"/>
                  </a:lnTo>
                  <a:lnTo>
                    <a:pt x="833" y="376"/>
                  </a:lnTo>
                  <a:lnTo>
                    <a:pt x="831" y="376"/>
                  </a:lnTo>
                  <a:lnTo>
                    <a:pt x="829" y="376"/>
                  </a:lnTo>
                  <a:lnTo>
                    <a:pt x="829" y="377"/>
                  </a:lnTo>
                  <a:lnTo>
                    <a:pt x="828" y="377"/>
                  </a:lnTo>
                  <a:lnTo>
                    <a:pt x="826" y="377"/>
                  </a:lnTo>
                  <a:lnTo>
                    <a:pt x="824" y="377"/>
                  </a:lnTo>
                  <a:lnTo>
                    <a:pt x="823" y="379"/>
                  </a:lnTo>
                  <a:lnTo>
                    <a:pt x="821" y="379"/>
                  </a:lnTo>
                  <a:lnTo>
                    <a:pt x="821" y="381"/>
                  </a:lnTo>
                  <a:lnTo>
                    <a:pt x="819" y="381"/>
                  </a:lnTo>
                  <a:lnTo>
                    <a:pt x="818" y="381"/>
                  </a:lnTo>
                  <a:lnTo>
                    <a:pt x="818" y="382"/>
                  </a:lnTo>
                  <a:lnTo>
                    <a:pt x="816" y="382"/>
                  </a:lnTo>
                  <a:lnTo>
                    <a:pt x="816" y="384"/>
                  </a:lnTo>
                  <a:lnTo>
                    <a:pt x="814" y="386"/>
                  </a:lnTo>
                  <a:lnTo>
                    <a:pt x="814" y="387"/>
                  </a:lnTo>
                  <a:lnTo>
                    <a:pt x="814" y="389"/>
                  </a:lnTo>
                  <a:lnTo>
                    <a:pt x="814" y="391"/>
                  </a:lnTo>
                  <a:lnTo>
                    <a:pt x="813" y="391"/>
                  </a:lnTo>
                  <a:lnTo>
                    <a:pt x="813" y="392"/>
                  </a:lnTo>
                  <a:lnTo>
                    <a:pt x="813" y="394"/>
                  </a:lnTo>
                  <a:lnTo>
                    <a:pt x="811" y="394"/>
                  </a:lnTo>
                  <a:lnTo>
                    <a:pt x="813" y="396"/>
                  </a:lnTo>
                  <a:lnTo>
                    <a:pt x="811" y="396"/>
                  </a:lnTo>
                  <a:lnTo>
                    <a:pt x="809" y="396"/>
                  </a:lnTo>
                  <a:lnTo>
                    <a:pt x="808" y="396"/>
                  </a:lnTo>
                  <a:lnTo>
                    <a:pt x="806" y="394"/>
                  </a:lnTo>
                  <a:lnTo>
                    <a:pt x="804" y="394"/>
                  </a:lnTo>
                  <a:lnTo>
                    <a:pt x="802" y="394"/>
                  </a:lnTo>
                  <a:lnTo>
                    <a:pt x="801" y="394"/>
                  </a:lnTo>
                  <a:lnTo>
                    <a:pt x="801" y="392"/>
                  </a:lnTo>
                  <a:lnTo>
                    <a:pt x="799" y="392"/>
                  </a:lnTo>
                  <a:lnTo>
                    <a:pt x="797" y="392"/>
                  </a:lnTo>
                  <a:lnTo>
                    <a:pt x="796" y="391"/>
                  </a:lnTo>
                  <a:lnTo>
                    <a:pt x="794" y="391"/>
                  </a:lnTo>
                  <a:lnTo>
                    <a:pt x="794" y="389"/>
                  </a:lnTo>
                  <a:lnTo>
                    <a:pt x="794" y="387"/>
                  </a:lnTo>
                  <a:lnTo>
                    <a:pt x="794" y="386"/>
                  </a:lnTo>
                  <a:lnTo>
                    <a:pt x="792" y="386"/>
                  </a:lnTo>
                  <a:lnTo>
                    <a:pt x="792" y="387"/>
                  </a:lnTo>
                  <a:lnTo>
                    <a:pt x="791" y="387"/>
                  </a:lnTo>
                  <a:lnTo>
                    <a:pt x="791" y="389"/>
                  </a:lnTo>
                  <a:lnTo>
                    <a:pt x="789" y="389"/>
                  </a:lnTo>
                  <a:lnTo>
                    <a:pt x="787" y="389"/>
                  </a:lnTo>
                  <a:lnTo>
                    <a:pt x="786" y="389"/>
                  </a:lnTo>
                  <a:lnTo>
                    <a:pt x="786" y="387"/>
                  </a:lnTo>
                  <a:lnTo>
                    <a:pt x="784" y="389"/>
                  </a:lnTo>
                  <a:lnTo>
                    <a:pt x="782" y="389"/>
                  </a:lnTo>
                  <a:lnTo>
                    <a:pt x="782" y="387"/>
                  </a:lnTo>
                  <a:lnTo>
                    <a:pt x="781" y="387"/>
                  </a:lnTo>
                  <a:lnTo>
                    <a:pt x="779" y="387"/>
                  </a:lnTo>
                  <a:lnTo>
                    <a:pt x="777" y="387"/>
                  </a:lnTo>
                  <a:lnTo>
                    <a:pt x="777" y="389"/>
                  </a:lnTo>
                  <a:lnTo>
                    <a:pt x="776" y="389"/>
                  </a:lnTo>
                  <a:lnTo>
                    <a:pt x="776" y="391"/>
                  </a:lnTo>
                  <a:lnTo>
                    <a:pt x="776" y="392"/>
                  </a:lnTo>
                  <a:lnTo>
                    <a:pt x="774" y="392"/>
                  </a:lnTo>
                  <a:lnTo>
                    <a:pt x="772" y="392"/>
                  </a:lnTo>
                  <a:lnTo>
                    <a:pt x="771" y="392"/>
                  </a:lnTo>
                  <a:lnTo>
                    <a:pt x="769" y="392"/>
                  </a:lnTo>
                  <a:lnTo>
                    <a:pt x="769" y="394"/>
                  </a:lnTo>
                  <a:lnTo>
                    <a:pt x="767" y="394"/>
                  </a:lnTo>
                  <a:lnTo>
                    <a:pt x="769" y="396"/>
                  </a:lnTo>
                  <a:lnTo>
                    <a:pt x="769" y="397"/>
                  </a:lnTo>
                  <a:lnTo>
                    <a:pt x="771" y="397"/>
                  </a:lnTo>
                  <a:lnTo>
                    <a:pt x="771" y="399"/>
                  </a:lnTo>
                  <a:lnTo>
                    <a:pt x="771" y="401"/>
                  </a:lnTo>
                  <a:lnTo>
                    <a:pt x="772" y="401"/>
                  </a:lnTo>
                  <a:lnTo>
                    <a:pt x="772" y="402"/>
                  </a:lnTo>
                  <a:lnTo>
                    <a:pt x="774" y="402"/>
                  </a:lnTo>
                  <a:lnTo>
                    <a:pt x="774" y="404"/>
                  </a:lnTo>
                  <a:lnTo>
                    <a:pt x="776" y="404"/>
                  </a:lnTo>
                  <a:lnTo>
                    <a:pt x="776" y="406"/>
                  </a:lnTo>
                  <a:lnTo>
                    <a:pt x="776" y="407"/>
                  </a:lnTo>
                  <a:lnTo>
                    <a:pt x="777" y="409"/>
                  </a:lnTo>
                  <a:lnTo>
                    <a:pt x="776" y="409"/>
                  </a:lnTo>
                  <a:lnTo>
                    <a:pt x="776" y="411"/>
                  </a:lnTo>
                  <a:lnTo>
                    <a:pt x="774" y="411"/>
                  </a:lnTo>
                  <a:lnTo>
                    <a:pt x="772" y="411"/>
                  </a:lnTo>
                  <a:lnTo>
                    <a:pt x="771" y="411"/>
                  </a:lnTo>
                  <a:lnTo>
                    <a:pt x="769" y="411"/>
                  </a:lnTo>
                  <a:lnTo>
                    <a:pt x="769" y="413"/>
                  </a:lnTo>
                  <a:lnTo>
                    <a:pt x="767" y="413"/>
                  </a:lnTo>
                  <a:lnTo>
                    <a:pt x="765" y="413"/>
                  </a:lnTo>
                  <a:lnTo>
                    <a:pt x="765" y="411"/>
                  </a:lnTo>
                  <a:lnTo>
                    <a:pt x="764" y="411"/>
                  </a:lnTo>
                  <a:lnTo>
                    <a:pt x="762" y="411"/>
                  </a:lnTo>
                  <a:lnTo>
                    <a:pt x="760" y="411"/>
                  </a:lnTo>
                  <a:lnTo>
                    <a:pt x="759" y="411"/>
                  </a:lnTo>
                  <a:lnTo>
                    <a:pt x="757" y="411"/>
                  </a:lnTo>
                  <a:lnTo>
                    <a:pt x="757" y="413"/>
                  </a:lnTo>
                  <a:lnTo>
                    <a:pt x="755" y="413"/>
                  </a:lnTo>
                  <a:lnTo>
                    <a:pt x="754" y="414"/>
                  </a:lnTo>
                  <a:lnTo>
                    <a:pt x="752" y="414"/>
                  </a:lnTo>
                  <a:lnTo>
                    <a:pt x="752" y="416"/>
                  </a:lnTo>
                  <a:lnTo>
                    <a:pt x="750" y="416"/>
                  </a:lnTo>
                  <a:lnTo>
                    <a:pt x="750" y="418"/>
                  </a:lnTo>
                  <a:lnTo>
                    <a:pt x="749" y="418"/>
                  </a:lnTo>
                  <a:lnTo>
                    <a:pt x="749" y="419"/>
                  </a:lnTo>
                  <a:lnTo>
                    <a:pt x="747" y="419"/>
                  </a:lnTo>
                  <a:lnTo>
                    <a:pt x="745" y="421"/>
                  </a:lnTo>
                  <a:lnTo>
                    <a:pt x="744" y="421"/>
                  </a:lnTo>
                  <a:lnTo>
                    <a:pt x="744" y="423"/>
                  </a:lnTo>
                  <a:lnTo>
                    <a:pt x="742" y="423"/>
                  </a:lnTo>
                  <a:lnTo>
                    <a:pt x="742" y="424"/>
                  </a:lnTo>
                  <a:lnTo>
                    <a:pt x="740" y="424"/>
                  </a:lnTo>
                  <a:lnTo>
                    <a:pt x="739" y="424"/>
                  </a:lnTo>
                  <a:lnTo>
                    <a:pt x="739" y="426"/>
                  </a:lnTo>
                  <a:lnTo>
                    <a:pt x="737" y="426"/>
                  </a:lnTo>
                  <a:lnTo>
                    <a:pt x="735" y="426"/>
                  </a:lnTo>
                  <a:lnTo>
                    <a:pt x="734" y="428"/>
                  </a:lnTo>
                  <a:lnTo>
                    <a:pt x="732" y="428"/>
                  </a:lnTo>
                  <a:lnTo>
                    <a:pt x="730" y="428"/>
                  </a:lnTo>
                  <a:lnTo>
                    <a:pt x="728" y="429"/>
                  </a:lnTo>
                  <a:lnTo>
                    <a:pt x="727" y="429"/>
                  </a:lnTo>
                  <a:lnTo>
                    <a:pt x="725" y="429"/>
                  </a:lnTo>
                  <a:lnTo>
                    <a:pt x="723" y="429"/>
                  </a:lnTo>
                  <a:lnTo>
                    <a:pt x="722" y="429"/>
                  </a:lnTo>
                  <a:lnTo>
                    <a:pt x="722" y="431"/>
                  </a:lnTo>
                  <a:lnTo>
                    <a:pt x="720" y="431"/>
                  </a:lnTo>
                  <a:lnTo>
                    <a:pt x="718" y="431"/>
                  </a:lnTo>
                  <a:lnTo>
                    <a:pt x="717" y="431"/>
                  </a:lnTo>
                  <a:lnTo>
                    <a:pt x="715" y="431"/>
                  </a:lnTo>
                  <a:lnTo>
                    <a:pt x="713" y="431"/>
                  </a:lnTo>
                  <a:lnTo>
                    <a:pt x="712" y="431"/>
                  </a:lnTo>
                  <a:lnTo>
                    <a:pt x="710" y="431"/>
                  </a:lnTo>
                  <a:lnTo>
                    <a:pt x="710" y="433"/>
                  </a:lnTo>
                  <a:lnTo>
                    <a:pt x="708" y="433"/>
                  </a:lnTo>
                  <a:lnTo>
                    <a:pt x="708" y="434"/>
                  </a:lnTo>
                  <a:lnTo>
                    <a:pt x="707" y="434"/>
                  </a:lnTo>
                  <a:lnTo>
                    <a:pt x="705" y="436"/>
                  </a:lnTo>
                  <a:lnTo>
                    <a:pt x="703" y="436"/>
                  </a:lnTo>
                  <a:lnTo>
                    <a:pt x="703" y="438"/>
                  </a:lnTo>
                  <a:lnTo>
                    <a:pt x="702" y="438"/>
                  </a:lnTo>
                  <a:lnTo>
                    <a:pt x="700" y="438"/>
                  </a:lnTo>
                  <a:lnTo>
                    <a:pt x="700" y="439"/>
                  </a:lnTo>
                  <a:lnTo>
                    <a:pt x="698" y="439"/>
                  </a:lnTo>
                  <a:lnTo>
                    <a:pt x="698" y="441"/>
                  </a:lnTo>
                  <a:lnTo>
                    <a:pt x="698" y="443"/>
                  </a:lnTo>
                  <a:lnTo>
                    <a:pt x="698" y="445"/>
                  </a:lnTo>
                  <a:lnTo>
                    <a:pt x="698" y="446"/>
                  </a:lnTo>
                  <a:lnTo>
                    <a:pt x="697" y="446"/>
                  </a:lnTo>
                  <a:lnTo>
                    <a:pt x="697" y="448"/>
                  </a:lnTo>
                  <a:lnTo>
                    <a:pt x="695" y="448"/>
                  </a:lnTo>
                  <a:lnTo>
                    <a:pt x="693" y="448"/>
                  </a:lnTo>
                  <a:lnTo>
                    <a:pt x="693" y="450"/>
                  </a:lnTo>
                  <a:lnTo>
                    <a:pt x="691" y="450"/>
                  </a:lnTo>
                  <a:lnTo>
                    <a:pt x="691" y="451"/>
                  </a:lnTo>
                  <a:lnTo>
                    <a:pt x="691" y="453"/>
                  </a:lnTo>
                  <a:lnTo>
                    <a:pt x="691" y="455"/>
                  </a:lnTo>
                  <a:lnTo>
                    <a:pt x="691" y="456"/>
                  </a:lnTo>
                  <a:lnTo>
                    <a:pt x="690" y="456"/>
                  </a:lnTo>
                  <a:lnTo>
                    <a:pt x="688" y="456"/>
                  </a:lnTo>
                  <a:lnTo>
                    <a:pt x="688" y="458"/>
                  </a:lnTo>
                  <a:lnTo>
                    <a:pt x="686" y="458"/>
                  </a:lnTo>
                  <a:lnTo>
                    <a:pt x="685" y="458"/>
                  </a:lnTo>
                  <a:lnTo>
                    <a:pt x="685" y="460"/>
                  </a:lnTo>
                  <a:lnTo>
                    <a:pt x="683" y="460"/>
                  </a:lnTo>
                  <a:lnTo>
                    <a:pt x="683" y="461"/>
                  </a:lnTo>
                  <a:lnTo>
                    <a:pt x="681" y="461"/>
                  </a:lnTo>
                  <a:lnTo>
                    <a:pt x="681" y="463"/>
                  </a:lnTo>
                  <a:lnTo>
                    <a:pt x="681" y="465"/>
                  </a:lnTo>
                  <a:lnTo>
                    <a:pt x="681" y="466"/>
                  </a:lnTo>
                  <a:lnTo>
                    <a:pt x="683" y="466"/>
                  </a:lnTo>
                  <a:lnTo>
                    <a:pt x="683" y="468"/>
                  </a:lnTo>
                  <a:lnTo>
                    <a:pt x="683" y="470"/>
                  </a:lnTo>
                  <a:lnTo>
                    <a:pt x="685" y="470"/>
                  </a:lnTo>
                  <a:lnTo>
                    <a:pt x="685" y="471"/>
                  </a:lnTo>
                  <a:lnTo>
                    <a:pt x="685" y="473"/>
                  </a:lnTo>
                  <a:lnTo>
                    <a:pt x="683" y="473"/>
                  </a:lnTo>
                  <a:lnTo>
                    <a:pt x="681" y="473"/>
                  </a:lnTo>
                  <a:lnTo>
                    <a:pt x="680" y="473"/>
                  </a:lnTo>
                  <a:lnTo>
                    <a:pt x="678" y="473"/>
                  </a:lnTo>
                  <a:lnTo>
                    <a:pt x="678" y="471"/>
                  </a:lnTo>
                  <a:lnTo>
                    <a:pt x="676" y="471"/>
                  </a:lnTo>
                  <a:lnTo>
                    <a:pt x="676" y="470"/>
                  </a:lnTo>
                  <a:lnTo>
                    <a:pt x="675" y="470"/>
                  </a:lnTo>
                  <a:lnTo>
                    <a:pt x="673" y="470"/>
                  </a:lnTo>
                  <a:lnTo>
                    <a:pt x="671" y="470"/>
                  </a:lnTo>
                  <a:lnTo>
                    <a:pt x="671" y="471"/>
                  </a:lnTo>
                  <a:lnTo>
                    <a:pt x="671" y="473"/>
                  </a:lnTo>
                  <a:lnTo>
                    <a:pt x="671" y="475"/>
                  </a:lnTo>
                  <a:lnTo>
                    <a:pt x="673" y="476"/>
                  </a:lnTo>
                  <a:lnTo>
                    <a:pt x="673" y="478"/>
                  </a:lnTo>
                  <a:lnTo>
                    <a:pt x="673" y="480"/>
                  </a:lnTo>
                  <a:lnTo>
                    <a:pt x="673" y="482"/>
                  </a:lnTo>
                  <a:lnTo>
                    <a:pt x="671" y="482"/>
                  </a:lnTo>
                  <a:lnTo>
                    <a:pt x="670" y="480"/>
                  </a:lnTo>
                  <a:lnTo>
                    <a:pt x="670" y="478"/>
                  </a:lnTo>
                  <a:lnTo>
                    <a:pt x="668" y="478"/>
                  </a:lnTo>
                  <a:lnTo>
                    <a:pt x="668" y="476"/>
                  </a:lnTo>
                  <a:lnTo>
                    <a:pt x="666" y="476"/>
                  </a:lnTo>
                  <a:lnTo>
                    <a:pt x="666" y="478"/>
                  </a:lnTo>
                  <a:lnTo>
                    <a:pt x="665" y="478"/>
                  </a:lnTo>
                  <a:lnTo>
                    <a:pt x="665" y="480"/>
                  </a:lnTo>
                  <a:lnTo>
                    <a:pt x="665" y="482"/>
                  </a:lnTo>
                  <a:lnTo>
                    <a:pt x="665" y="483"/>
                  </a:lnTo>
                  <a:lnTo>
                    <a:pt x="665" y="485"/>
                  </a:lnTo>
                  <a:lnTo>
                    <a:pt x="665" y="487"/>
                  </a:lnTo>
                  <a:lnTo>
                    <a:pt x="665" y="488"/>
                  </a:lnTo>
                  <a:lnTo>
                    <a:pt x="665" y="490"/>
                  </a:lnTo>
                  <a:lnTo>
                    <a:pt x="665" y="492"/>
                  </a:lnTo>
                  <a:lnTo>
                    <a:pt x="665" y="493"/>
                  </a:lnTo>
                  <a:lnTo>
                    <a:pt x="665" y="495"/>
                  </a:lnTo>
                  <a:lnTo>
                    <a:pt x="665" y="497"/>
                  </a:lnTo>
                  <a:lnTo>
                    <a:pt x="665" y="498"/>
                  </a:lnTo>
                  <a:lnTo>
                    <a:pt x="663" y="498"/>
                  </a:lnTo>
                  <a:lnTo>
                    <a:pt x="663" y="500"/>
                  </a:lnTo>
                  <a:lnTo>
                    <a:pt x="661" y="500"/>
                  </a:lnTo>
                  <a:lnTo>
                    <a:pt x="661" y="502"/>
                  </a:lnTo>
                  <a:lnTo>
                    <a:pt x="660" y="502"/>
                  </a:lnTo>
                  <a:lnTo>
                    <a:pt x="658" y="502"/>
                  </a:lnTo>
                  <a:lnTo>
                    <a:pt x="658" y="503"/>
                  </a:lnTo>
                  <a:lnTo>
                    <a:pt x="656" y="503"/>
                  </a:lnTo>
                  <a:lnTo>
                    <a:pt x="654" y="503"/>
                  </a:lnTo>
                  <a:lnTo>
                    <a:pt x="654" y="505"/>
                  </a:lnTo>
                  <a:lnTo>
                    <a:pt x="654" y="507"/>
                  </a:lnTo>
                  <a:lnTo>
                    <a:pt x="654" y="508"/>
                  </a:lnTo>
                  <a:lnTo>
                    <a:pt x="654" y="510"/>
                  </a:lnTo>
                  <a:lnTo>
                    <a:pt x="653" y="510"/>
                  </a:lnTo>
                  <a:lnTo>
                    <a:pt x="653" y="512"/>
                  </a:lnTo>
                  <a:lnTo>
                    <a:pt x="651" y="512"/>
                  </a:lnTo>
                  <a:lnTo>
                    <a:pt x="649" y="512"/>
                  </a:lnTo>
                  <a:lnTo>
                    <a:pt x="649" y="514"/>
                  </a:lnTo>
                  <a:lnTo>
                    <a:pt x="648" y="514"/>
                  </a:lnTo>
                  <a:lnTo>
                    <a:pt x="646" y="514"/>
                  </a:lnTo>
                  <a:lnTo>
                    <a:pt x="646" y="515"/>
                  </a:lnTo>
                  <a:lnTo>
                    <a:pt x="646" y="517"/>
                  </a:lnTo>
                  <a:lnTo>
                    <a:pt x="646" y="519"/>
                  </a:lnTo>
                  <a:lnTo>
                    <a:pt x="646" y="520"/>
                  </a:lnTo>
                  <a:lnTo>
                    <a:pt x="648" y="522"/>
                  </a:lnTo>
                  <a:lnTo>
                    <a:pt x="648" y="524"/>
                  </a:lnTo>
                  <a:lnTo>
                    <a:pt x="649" y="525"/>
                  </a:lnTo>
                  <a:lnTo>
                    <a:pt x="649" y="527"/>
                  </a:lnTo>
                  <a:lnTo>
                    <a:pt x="649" y="529"/>
                  </a:lnTo>
                  <a:lnTo>
                    <a:pt x="651" y="529"/>
                  </a:lnTo>
                  <a:lnTo>
                    <a:pt x="651" y="530"/>
                  </a:lnTo>
                  <a:lnTo>
                    <a:pt x="651" y="532"/>
                  </a:lnTo>
                  <a:lnTo>
                    <a:pt x="649" y="534"/>
                  </a:lnTo>
                  <a:lnTo>
                    <a:pt x="648" y="534"/>
                  </a:lnTo>
                  <a:lnTo>
                    <a:pt x="646" y="534"/>
                  </a:lnTo>
                  <a:lnTo>
                    <a:pt x="644" y="534"/>
                  </a:lnTo>
                  <a:lnTo>
                    <a:pt x="643" y="534"/>
                  </a:lnTo>
                  <a:lnTo>
                    <a:pt x="641" y="534"/>
                  </a:lnTo>
                  <a:lnTo>
                    <a:pt x="641" y="535"/>
                  </a:lnTo>
                  <a:lnTo>
                    <a:pt x="639" y="535"/>
                  </a:lnTo>
                  <a:lnTo>
                    <a:pt x="638" y="535"/>
                  </a:lnTo>
                  <a:lnTo>
                    <a:pt x="638" y="537"/>
                  </a:lnTo>
                  <a:lnTo>
                    <a:pt x="636" y="537"/>
                  </a:lnTo>
                  <a:lnTo>
                    <a:pt x="634" y="537"/>
                  </a:lnTo>
                  <a:lnTo>
                    <a:pt x="634" y="539"/>
                  </a:lnTo>
                  <a:lnTo>
                    <a:pt x="633" y="539"/>
                  </a:lnTo>
                  <a:lnTo>
                    <a:pt x="631" y="539"/>
                  </a:lnTo>
                  <a:lnTo>
                    <a:pt x="629" y="539"/>
                  </a:lnTo>
                  <a:lnTo>
                    <a:pt x="628" y="539"/>
                  </a:lnTo>
                  <a:lnTo>
                    <a:pt x="626" y="539"/>
                  </a:lnTo>
                  <a:lnTo>
                    <a:pt x="624" y="539"/>
                  </a:lnTo>
                  <a:lnTo>
                    <a:pt x="624" y="540"/>
                  </a:lnTo>
                  <a:lnTo>
                    <a:pt x="622" y="540"/>
                  </a:lnTo>
                  <a:lnTo>
                    <a:pt x="622" y="542"/>
                  </a:lnTo>
                  <a:lnTo>
                    <a:pt x="622" y="544"/>
                  </a:lnTo>
                  <a:lnTo>
                    <a:pt x="622" y="545"/>
                  </a:lnTo>
                  <a:lnTo>
                    <a:pt x="622" y="547"/>
                  </a:lnTo>
                  <a:lnTo>
                    <a:pt x="624" y="547"/>
                  </a:lnTo>
                  <a:lnTo>
                    <a:pt x="624" y="549"/>
                  </a:lnTo>
                  <a:lnTo>
                    <a:pt x="626" y="551"/>
                  </a:lnTo>
                  <a:lnTo>
                    <a:pt x="626" y="552"/>
                  </a:lnTo>
                  <a:lnTo>
                    <a:pt x="624" y="552"/>
                  </a:lnTo>
                  <a:lnTo>
                    <a:pt x="624" y="554"/>
                  </a:lnTo>
                  <a:lnTo>
                    <a:pt x="622" y="554"/>
                  </a:lnTo>
                  <a:lnTo>
                    <a:pt x="621" y="554"/>
                  </a:lnTo>
                  <a:lnTo>
                    <a:pt x="621" y="556"/>
                  </a:lnTo>
                  <a:lnTo>
                    <a:pt x="619" y="556"/>
                  </a:lnTo>
                  <a:lnTo>
                    <a:pt x="617" y="557"/>
                  </a:lnTo>
                  <a:lnTo>
                    <a:pt x="616" y="557"/>
                  </a:lnTo>
                  <a:lnTo>
                    <a:pt x="616" y="559"/>
                  </a:lnTo>
                  <a:lnTo>
                    <a:pt x="614" y="559"/>
                  </a:lnTo>
                  <a:lnTo>
                    <a:pt x="612" y="559"/>
                  </a:lnTo>
                  <a:lnTo>
                    <a:pt x="611" y="559"/>
                  </a:lnTo>
                  <a:lnTo>
                    <a:pt x="611" y="557"/>
                  </a:lnTo>
                  <a:lnTo>
                    <a:pt x="609" y="556"/>
                  </a:lnTo>
                  <a:lnTo>
                    <a:pt x="609" y="554"/>
                  </a:lnTo>
                  <a:lnTo>
                    <a:pt x="607" y="554"/>
                  </a:lnTo>
                  <a:lnTo>
                    <a:pt x="607" y="552"/>
                  </a:lnTo>
                  <a:lnTo>
                    <a:pt x="606" y="554"/>
                  </a:lnTo>
                  <a:lnTo>
                    <a:pt x="604" y="554"/>
                  </a:lnTo>
                  <a:lnTo>
                    <a:pt x="602" y="552"/>
                  </a:lnTo>
                  <a:lnTo>
                    <a:pt x="602" y="554"/>
                  </a:lnTo>
                  <a:lnTo>
                    <a:pt x="601" y="554"/>
                  </a:lnTo>
                  <a:lnTo>
                    <a:pt x="601" y="556"/>
                  </a:lnTo>
                  <a:lnTo>
                    <a:pt x="599" y="556"/>
                  </a:lnTo>
                  <a:lnTo>
                    <a:pt x="599" y="557"/>
                  </a:lnTo>
                  <a:lnTo>
                    <a:pt x="599" y="559"/>
                  </a:lnTo>
                  <a:lnTo>
                    <a:pt x="597" y="559"/>
                  </a:lnTo>
                  <a:lnTo>
                    <a:pt x="597" y="561"/>
                  </a:lnTo>
                  <a:lnTo>
                    <a:pt x="597" y="562"/>
                  </a:lnTo>
                  <a:lnTo>
                    <a:pt x="599" y="564"/>
                  </a:lnTo>
                  <a:lnTo>
                    <a:pt x="599" y="566"/>
                  </a:lnTo>
                  <a:lnTo>
                    <a:pt x="599" y="567"/>
                  </a:lnTo>
                  <a:lnTo>
                    <a:pt x="599" y="569"/>
                  </a:lnTo>
                  <a:lnTo>
                    <a:pt x="597" y="569"/>
                  </a:lnTo>
                  <a:lnTo>
                    <a:pt x="597" y="571"/>
                  </a:lnTo>
                  <a:lnTo>
                    <a:pt x="597" y="572"/>
                  </a:lnTo>
                  <a:lnTo>
                    <a:pt x="597" y="574"/>
                  </a:lnTo>
                  <a:lnTo>
                    <a:pt x="597" y="576"/>
                  </a:lnTo>
                  <a:lnTo>
                    <a:pt x="597" y="577"/>
                  </a:lnTo>
                  <a:lnTo>
                    <a:pt x="596" y="577"/>
                  </a:lnTo>
                  <a:lnTo>
                    <a:pt x="596" y="579"/>
                  </a:lnTo>
                  <a:lnTo>
                    <a:pt x="594" y="579"/>
                  </a:lnTo>
                  <a:lnTo>
                    <a:pt x="592" y="581"/>
                  </a:lnTo>
                  <a:lnTo>
                    <a:pt x="591" y="581"/>
                  </a:lnTo>
                  <a:lnTo>
                    <a:pt x="589" y="583"/>
                  </a:lnTo>
                  <a:lnTo>
                    <a:pt x="587" y="583"/>
                  </a:lnTo>
                  <a:lnTo>
                    <a:pt x="585" y="584"/>
                  </a:lnTo>
                  <a:lnTo>
                    <a:pt x="584" y="584"/>
                  </a:lnTo>
                  <a:lnTo>
                    <a:pt x="582" y="586"/>
                  </a:lnTo>
                  <a:lnTo>
                    <a:pt x="580" y="586"/>
                  </a:lnTo>
                  <a:lnTo>
                    <a:pt x="580" y="584"/>
                  </a:lnTo>
                  <a:lnTo>
                    <a:pt x="579" y="584"/>
                  </a:lnTo>
                  <a:lnTo>
                    <a:pt x="577" y="584"/>
                  </a:lnTo>
                  <a:lnTo>
                    <a:pt x="575" y="584"/>
                  </a:lnTo>
                  <a:lnTo>
                    <a:pt x="575" y="586"/>
                  </a:lnTo>
                  <a:lnTo>
                    <a:pt x="574" y="586"/>
                  </a:lnTo>
                  <a:lnTo>
                    <a:pt x="572" y="586"/>
                  </a:lnTo>
                  <a:lnTo>
                    <a:pt x="570" y="588"/>
                  </a:lnTo>
                  <a:lnTo>
                    <a:pt x="569" y="588"/>
                  </a:lnTo>
                  <a:lnTo>
                    <a:pt x="569" y="589"/>
                  </a:lnTo>
                  <a:lnTo>
                    <a:pt x="567" y="589"/>
                  </a:lnTo>
                  <a:lnTo>
                    <a:pt x="567" y="591"/>
                  </a:lnTo>
                  <a:lnTo>
                    <a:pt x="565" y="591"/>
                  </a:lnTo>
                  <a:lnTo>
                    <a:pt x="565" y="593"/>
                  </a:lnTo>
                  <a:lnTo>
                    <a:pt x="564" y="594"/>
                  </a:lnTo>
                  <a:lnTo>
                    <a:pt x="564" y="596"/>
                  </a:lnTo>
                  <a:lnTo>
                    <a:pt x="562" y="598"/>
                  </a:lnTo>
                  <a:lnTo>
                    <a:pt x="560" y="598"/>
                  </a:lnTo>
                  <a:lnTo>
                    <a:pt x="560" y="599"/>
                  </a:lnTo>
                  <a:lnTo>
                    <a:pt x="559" y="599"/>
                  </a:lnTo>
                  <a:lnTo>
                    <a:pt x="559" y="601"/>
                  </a:lnTo>
                  <a:lnTo>
                    <a:pt x="557" y="601"/>
                  </a:lnTo>
                  <a:lnTo>
                    <a:pt x="555" y="601"/>
                  </a:lnTo>
                  <a:lnTo>
                    <a:pt x="555" y="603"/>
                  </a:lnTo>
                  <a:lnTo>
                    <a:pt x="554" y="603"/>
                  </a:lnTo>
                  <a:lnTo>
                    <a:pt x="552" y="604"/>
                  </a:lnTo>
                  <a:lnTo>
                    <a:pt x="552" y="606"/>
                  </a:lnTo>
                  <a:lnTo>
                    <a:pt x="552" y="608"/>
                  </a:lnTo>
                  <a:lnTo>
                    <a:pt x="554" y="608"/>
                  </a:lnTo>
                  <a:lnTo>
                    <a:pt x="554" y="609"/>
                  </a:lnTo>
                  <a:lnTo>
                    <a:pt x="554" y="611"/>
                  </a:lnTo>
                  <a:lnTo>
                    <a:pt x="554" y="613"/>
                  </a:lnTo>
                  <a:lnTo>
                    <a:pt x="554" y="614"/>
                  </a:lnTo>
                  <a:lnTo>
                    <a:pt x="554" y="616"/>
                  </a:lnTo>
                  <a:lnTo>
                    <a:pt x="554" y="618"/>
                  </a:lnTo>
                  <a:lnTo>
                    <a:pt x="555" y="620"/>
                  </a:lnTo>
                  <a:lnTo>
                    <a:pt x="555" y="621"/>
                  </a:lnTo>
                  <a:lnTo>
                    <a:pt x="555" y="623"/>
                  </a:lnTo>
                  <a:lnTo>
                    <a:pt x="555" y="625"/>
                  </a:lnTo>
                  <a:lnTo>
                    <a:pt x="557" y="626"/>
                  </a:lnTo>
                  <a:lnTo>
                    <a:pt x="557" y="628"/>
                  </a:lnTo>
                  <a:lnTo>
                    <a:pt x="557" y="630"/>
                  </a:lnTo>
                  <a:lnTo>
                    <a:pt x="557" y="631"/>
                  </a:lnTo>
                  <a:lnTo>
                    <a:pt x="555" y="633"/>
                  </a:lnTo>
                  <a:lnTo>
                    <a:pt x="555" y="635"/>
                  </a:lnTo>
                  <a:lnTo>
                    <a:pt x="555" y="636"/>
                  </a:lnTo>
                  <a:lnTo>
                    <a:pt x="554" y="636"/>
                  </a:lnTo>
                  <a:lnTo>
                    <a:pt x="554" y="638"/>
                  </a:lnTo>
                  <a:lnTo>
                    <a:pt x="554" y="640"/>
                  </a:lnTo>
                  <a:lnTo>
                    <a:pt x="554" y="641"/>
                  </a:lnTo>
                  <a:lnTo>
                    <a:pt x="554" y="643"/>
                  </a:lnTo>
                  <a:lnTo>
                    <a:pt x="554" y="645"/>
                  </a:lnTo>
                  <a:lnTo>
                    <a:pt x="554" y="646"/>
                  </a:lnTo>
                  <a:lnTo>
                    <a:pt x="554" y="648"/>
                  </a:lnTo>
                  <a:lnTo>
                    <a:pt x="552" y="648"/>
                  </a:lnTo>
                  <a:lnTo>
                    <a:pt x="552" y="650"/>
                  </a:lnTo>
                  <a:lnTo>
                    <a:pt x="552" y="652"/>
                  </a:lnTo>
                  <a:lnTo>
                    <a:pt x="552" y="653"/>
                  </a:lnTo>
                  <a:lnTo>
                    <a:pt x="552" y="655"/>
                  </a:lnTo>
                  <a:lnTo>
                    <a:pt x="550" y="655"/>
                  </a:lnTo>
                  <a:lnTo>
                    <a:pt x="550" y="657"/>
                  </a:lnTo>
                  <a:lnTo>
                    <a:pt x="550" y="658"/>
                  </a:lnTo>
                  <a:lnTo>
                    <a:pt x="550" y="660"/>
                  </a:lnTo>
                  <a:lnTo>
                    <a:pt x="548" y="660"/>
                  </a:lnTo>
                  <a:lnTo>
                    <a:pt x="548" y="662"/>
                  </a:lnTo>
                  <a:lnTo>
                    <a:pt x="548" y="663"/>
                  </a:lnTo>
                  <a:lnTo>
                    <a:pt x="547" y="663"/>
                  </a:lnTo>
                  <a:lnTo>
                    <a:pt x="547" y="665"/>
                  </a:lnTo>
                  <a:lnTo>
                    <a:pt x="547" y="667"/>
                  </a:lnTo>
                  <a:lnTo>
                    <a:pt x="545" y="667"/>
                  </a:lnTo>
                  <a:lnTo>
                    <a:pt x="545" y="668"/>
                  </a:lnTo>
                  <a:lnTo>
                    <a:pt x="543" y="668"/>
                  </a:lnTo>
                  <a:lnTo>
                    <a:pt x="543" y="670"/>
                  </a:lnTo>
                  <a:lnTo>
                    <a:pt x="542" y="672"/>
                  </a:lnTo>
                  <a:lnTo>
                    <a:pt x="542" y="673"/>
                  </a:lnTo>
                  <a:lnTo>
                    <a:pt x="540" y="673"/>
                  </a:lnTo>
                  <a:lnTo>
                    <a:pt x="540" y="675"/>
                  </a:lnTo>
                  <a:lnTo>
                    <a:pt x="538" y="677"/>
                  </a:lnTo>
                  <a:lnTo>
                    <a:pt x="538" y="678"/>
                  </a:lnTo>
                  <a:lnTo>
                    <a:pt x="537" y="678"/>
                  </a:lnTo>
                  <a:lnTo>
                    <a:pt x="537" y="680"/>
                  </a:lnTo>
                  <a:lnTo>
                    <a:pt x="535" y="680"/>
                  </a:lnTo>
                  <a:lnTo>
                    <a:pt x="535" y="682"/>
                  </a:lnTo>
                  <a:lnTo>
                    <a:pt x="533" y="683"/>
                  </a:lnTo>
                  <a:lnTo>
                    <a:pt x="532" y="683"/>
                  </a:lnTo>
                  <a:lnTo>
                    <a:pt x="532" y="685"/>
                  </a:lnTo>
                  <a:lnTo>
                    <a:pt x="530" y="685"/>
                  </a:lnTo>
                  <a:lnTo>
                    <a:pt x="530" y="687"/>
                  </a:lnTo>
                  <a:lnTo>
                    <a:pt x="528" y="687"/>
                  </a:lnTo>
                  <a:lnTo>
                    <a:pt x="528" y="689"/>
                  </a:lnTo>
                  <a:lnTo>
                    <a:pt x="528" y="690"/>
                  </a:lnTo>
                  <a:lnTo>
                    <a:pt x="527" y="690"/>
                  </a:lnTo>
                  <a:lnTo>
                    <a:pt x="527" y="692"/>
                  </a:lnTo>
                  <a:lnTo>
                    <a:pt x="525" y="692"/>
                  </a:lnTo>
                  <a:lnTo>
                    <a:pt x="525" y="694"/>
                  </a:lnTo>
                  <a:lnTo>
                    <a:pt x="523" y="694"/>
                  </a:lnTo>
                  <a:lnTo>
                    <a:pt x="523" y="695"/>
                  </a:lnTo>
                  <a:lnTo>
                    <a:pt x="523" y="697"/>
                  </a:lnTo>
                  <a:lnTo>
                    <a:pt x="522" y="697"/>
                  </a:lnTo>
                  <a:lnTo>
                    <a:pt x="522" y="699"/>
                  </a:lnTo>
                  <a:lnTo>
                    <a:pt x="520" y="699"/>
                  </a:lnTo>
                  <a:lnTo>
                    <a:pt x="520" y="700"/>
                  </a:lnTo>
                  <a:lnTo>
                    <a:pt x="520" y="702"/>
                  </a:lnTo>
                  <a:lnTo>
                    <a:pt x="518" y="702"/>
                  </a:lnTo>
                  <a:lnTo>
                    <a:pt x="518" y="704"/>
                  </a:lnTo>
                  <a:lnTo>
                    <a:pt x="517" y="705"/>
                  </a:lnTo>
                  <a:lnTo>
                    <a:pt x="517" y="707"/>
                  </a:lnTo>
                  <a:lnTo>
                    <a:pt x="515" y="707"/>
                  </a:lnTo>
                  <a:lnTo>
                    <a:pt x="513" y="707"/>
                  </a:lnTo>
                  <a:lnTo>
                    <a:pt x="513" y="709"/>
                  </a:lnTo>
                  <a:lnTo>
                    <a:pt x="511" y="709"/>
                  </a:lnTo>
                  <a:lnTo>
                    <a:pt x="510" y="709"/>
                  </a:lnTo>
                  <a:lnTo>
                    <a:pt x="508" y="709"/>
                  </a:lnTo>
                  <a:lnTo>
                    <a:pt x="506" y="710"/>
                  </a:lnTo>
                  <a:lnTo>
                    <a:pt x="505" y="710"/>
                  </a:lnTo>
                  <a:lnTo>
                    <a:pt x="501" y="712"/>
                  </a:lnTo>
                  <a:lnTo>
                    <a:pt x="498" y="714"/>
                  </a:lnTo>
                  <a:lnTo>
                    <a:pt x="496" y="714"/>
                  </a:lnTo>
                  <a:lnTo>
                    <a:pt x="495" y="715"/>
                  </a:lnTo>
                  <a:lnTo>
                    <a:pt x="495" y="717"/>
                  </a:lnTo>
                  <a:lnTo>
                    <a:pt x="493" y="719"/>
                  </a:lnTo>
                  <a:lnTo>
                    <a:pt x="493" y="721"/>
                  </a:lnTo>
                  <a:lnTo>
                    <a:pt x="491" y="722"/>
                  </a:lnTo>
                  <a:lnTo>
                    <a:pt x="491" y="724"/>
                  </a:lnTo>
                  <a:lnTo>
                    <a:pt x="490" y="726"/>
                  </a:lnTo>
                  <a:lnTo>
                    <a:pt x="491" y="726"/>
                  </a:lnTo>
                  <a:lnTo>
                    <a:pt x="491" y="727"/>
                  </a:lnTo>
                  <a:lnTo>
                    <a:pt x="493" y="727"/>
                  </a:lnTo>
                  <a:lnTo>
                    <a:pt x="495" y="727"/>
                  </a:lnTo>
                  <a:lnTo>
                    <a:pt x="495" y="729"/>
                  </a:lnTo>
                  <a:lnTo>
                    <a:pt x="496" y="729"/>
                  </a:lnTo>
                  <a:lnTo>
                    <a:pt x="498" y="729"/>
                  </a:lnTo>
                  <a:lnTo>
                    <a:pt x="500" y="729"/>
                  </a:lnTo>
                  <a:lnTo>
                    <a:pt x="501" y="729"/>
                  </a:lnTo>
                  <a:lnTo>
                    <a:pt x="501" y="731"/>
                  </a:lnTo>
                  <a:lnTo>
                    <a:pt x="503" y="731"/>
                  </a:lnTo>
                  <a:lnTo>
                    <a:pt x="503" y="732"/>
                  </a:lnTo>
                  <a:lnTo>
                    <a:pt x="505" y="732"/>
                  </a:lnTo>
                  <a:lnTo>
                    <a:pt x="505" y="734"/>
                  </a:lnTo>
                  <a:lnTo>
                    <a:pt x="505" y="736"/>
                  </a:lnTo>
                  <a:lnTo>
                    <a:pt x="503" y="736"/>
                  </a:lnTo>
                  <a:lnTo>
                    <a:pt x="503" y="737"/>
                  </a:lnTo>
                  <a:lnTo>
                    <a:pt x="501" y="737"/>
                  </a:lnTo>
                  <a:lnTo>
                    <a:pt x="501" y="739"/>
                  </a:lnTo>
                  <a:lnTo>
                    <a:pt x="501" y="741"/>
                  </a:lnTo>
                  <a:lnTo>
                    <a:pt x="500" y="742"/>
                  </a:lnTo>
                  <a:lnTo>
                    <a:pt x="500" y="744"/>
                  </a:lnTo>
                  <a:lnTo>
                    <a:pt x="500" y="746"/>
                  </a:lnTo>
                  <a:lnTo>
                    <a:pt x="500" y="747"/>
                  </a:lnTo>
                  <a:lnTo>
                    <a:pt x="498" y="747"/>
                  </a:lnTo>
                  <a:lnTo>
                    <a:pt x="498" y="749"/>
                  </a:lnTo>
                  <a:lnTo>
                    <a:pt x="496" y="749"/>
                  </a:lnTo>
                  <a:lnTo>
                    <a:pt x="496" y="751"/>
                  </a:lnTo>
                  <a:lnTo>
                    <a:pt x="495" y="751"/>
                  </a:lnTo>
                  <a:lnTo>
                    <a:pt x="493" y="751"/>
                  </a:lnTo>
                  <a:lnTo>
                    <a:pt x="493" y="752"/>
                  </a:lnTo>
                  <a:lnTo>
                    <a:pt x="493" y="754"/>
                  </a:lnTo>
                  <a:lnTo>
                    <a:pt x="493" y="756"/>
                  </a:lnTo>
                  <a:lnTo>
                    <a:pt x="491" y="758"/>
                  </a:lnTo>
                  <a:lnTo>
                    <a:pt x="490" y="759"/>
                  </a:lnTo>
                  <a:lnTo>
                    <a:pt x="488" y="761"/>
                  </a:lnTo>
                  <a:lnTo>
                    <a:pt x="488" y="763"/>
                  </a:lnTo>
                  <a:lnTo>
                    <a:pt x="488" y="764"/>
                  </a:lnTo>
                  <a:lnTo>
                    <a:pt x="486" y="764"/>
                  </a:lnTo>
                  <a:lnTo>
                    <a:pt x="485" y="764"/>
                  </a:lnTo>
                  <a:lnTo>
                    <a:pt x="483" y="764"/>
                  </a:lnTo>
                  <a:lnTo>
                    <a:pt x="481" y="764"/>
                  </a:lnTo>
                  <a:lnTo>
                    <a:pt x="480" y="764"/>
                  </a:lnTo>
                  <a:lnTo>
                    <a:pt x="480" y="766"/>
                  </a:lnTo>
                  <a:lnTo>
                    <a:pt x="480" y="768"/>
                  </a:lnTo>
                  <a:lnTo>
                    <a:pt x="480" y="769"/>
                  </a:lnTo>
                  <a:lnTo>
                    <a:pt x="478" y="769"/>
                  </a:lnTo>
                  <a:lnTo>
                    <a:pt x="478" y="771"/>
                  </a:lnTo>
                  <a:lnTo>
                    <a:pt x="478" y="773"/>
                  </a:lnTo>
                  <a:lnTo>
                    <a:pt x="478" y="774"/>
                  </a:lnTo>
                  <a:lnTo>
                    <a:pt x="478" y="776"/>
                  </a:lnTo>
                  <a:lnTo>
                    <a:pt x="478" y="778"/>
                  </a:lnTo>
                  <a:lnTo>
                    <a:pt x="478" y="779"/>
                  </a:lnTo>
                  <a:lnTo>
                    <a:pt x="478" y="781"/>
                  </a:lnTo>
                  <a:lnTo>
                    <a:pt x="476" y="781"/>
                  </a:lnTo>
                  <a:lnTo>
                    <a:pt x="476" y="783"/>
                  </a:lnTo>
                  <a:lnTo>
                    <a:pt x="476" y="784"/>
                  </a:lnTo>
                  <a:lnTo>
                    <a:pt x="476" y="786"/>
                  </a:lnTo>
                  <a:lnTo>
                    <a:pt x="476" y="788"/>
                  </a:lnTo>
                  <a:lnTo>
                    <a:pt x="476" y="789"/>
                  </a:lnTo>
                  <a:lnTo>
                    <a:pt x="476" y="791"/>
                  </a:lnTo>
                  <a:lnTo>
                    <a:pt x="474" y="791"/>
                  </a:lnTo>
                  <a:lnTo>
                    <a:pt x="474" y="793"/>
                  </a:lnTo>
                  <a:lnTo>
                    <a:pt x="473" y="793"/>
                  </a:lnTo>
                  <a:lnTo>
                    <a:pt x="471" y="793"/>
                  </a:lnTo>
                  <a:lnTo>
                    <a:pt x="471" y="791"/>
                  </a:lnTo>
                  <a:lnTo>
                    <a:pt x="471" y="789"/>
                  </a:lnTo>
                  <a:lnTo>
                    <a:pt x="471" y="788"/>
                  </a:lnTo>
                  <a:lnTo>
                    <a:pt x="469" y="788"/>
                  </a:lnTo>
                  <a:lnTo>
                    <a:pt x="468" y="788"/>
                  </a:lnTo>
                  <a:lnTo>
                    <a:pt x="468" y="789"/>
                  </a:lnTo>
                  <a:lnTo>
                    <a:pt x="466" y="789"/>
                  </a:lnTo>
                  <a:lnTo>
                    <a:pt x="466" y="791"/>
                  </a:lnTo>
                  <a:lnTo>
                    <a:pt x="464" y="791"/>
                  </a:lnTo>
                  <a:lnTo>
                    <a:pt x="464" y="793"/>
                  </a:lnTo>
                  <a:lnTo>
                    <a:pt x="464" y="795"/>
                  </a:lnTo>
                  <a:lnTo>
                    <a:pt x="463" y="795"/>
                  </a:lnTo>
                  <a:lnTo>
                    <a:pt x="463" y="796"/>
                  </a:lnTo>
                  <a:lnTo>
                    <a:pt x="463" y="798"/>
                  </a:lnTo>
                  <a:lnTo>
                    <a:pt x="463" y="800"/>
                  </a:lnTo>
                  <a:lnTo>
                    <a:pt x="464" y="800"/>
                  </a:lnTo>
                  <a:lnTo>
                    <a:pt x="464" y="801"/>
                  </a:lnTo>
                  <a:lnTo>
                    <a:pt x="464" y="803"/>
                  </a:lnTo>
                  <a:lnTo>
                    <a:pt x="466" y="803"/>
                  </a:lnTo>
                  <a:lnTo>
                    <a:pt x="466" y="805"/>
                  </a:lnTo>
                  <a:lnTo>
                    <a:pt x="464" y="805"/>
                  </a:lnTo>
                  <a:lnTo>
                    <a:pt x="464" y="806"/>
                  </a:lnTo>
                  <a:lnTo>
                    <a:pt x="463" y="806"/>
                  </a:lnTo>
                  <a:lnTo>
                    <a:pt x="463" y="808"/>
                  </a:lnTo>
                  <a:lnTo>
                    <a:pt x="461" y="808"/>
                  </a:lnTo>
                  <a:lnTo>
                    <a:pt x="461" y="810"/>
                  </a:lnTo>
                  <a:lnTo>
                    <a:pt x="459" y="811"/>
                  </a:lnTo>
                  <a:lnTo>
                    <a:pt x="459" y="813"/>
                  </a:lnTo>
                  <a:lnTo>
                    <a:pt x="459" y="815"/>
                  </a:lnTo>
                  <a:lnTo>
                    <a:pt x="459" y="816"/>
                  </a:lnTo>
                  <a:lnTo>
                    <a:pt x="458" y="816"/>
                  </a:lnTo>
                  <a:lnTo>
                    <a:pt x="458" y="818"/>
                  </a:lnTo>
                  <a:lnTo>
                    <a:pt x="456" y="818"/>
                  </a:lnTo>
                  <a:lnTo>
                    <a:pt x="454" y="818"/>
                  </a:lnTo>
                  <a:lnTo>
                    <a:pt x="454" y="816"/>
                  </a:lnTo>
                  <a:lnTo>
                    <a:pt x="453" y="816"/>
                  </a:lnTo>
                  <a:lnTo>
                    <a:pt x="453" y="815"/>
                  </a:lnTo>
                  <a:lnTo>
                    <a:pt x="453" y="813"/>
                  </a:lnTo>
                  <a:lnTo>
                    <a:pt x="453" y="811"/>
                  </a:lnTo>
                  <a:lnTo>
                    <a:pt x="453" y="810"/>
                  </a:lnTo>
                  <a:lnTo>
                    <a:pt x="453" y="808"/>
                  </a:lnTo>
                  <a:lnTo>
                    <a:pt x="453" y="806"/>
                  </a:lnTo>
                  <a:lnTo>
                    <a:pt x="454" y="806"/>
                  </a:lnTo>
                  <a:lnTo>
                    <a:pt x="454" y="805"/>
                  </a:lnTo>
                  <a:lnTo>
                    <a:pt x="453" y="803"/>
                  </a:lnTo>
                  <a:lnTo>
                    <a:pt x="453" y="801"/>
                  </a:lnTo>
                  <a:lnTo>
                    <a:pt x="451" y="801"/>
                  </a:lnTo>
                  <a:lnTo>
                    <a:pt x="451" y="800"/>
                  </a:lnTo>
                  <a:lnTo>
                    <a:pt x="449" y="800"/>
                  </a:lnTo>
                  <a:lnTo>
                    <a:pt x="448" y="798"/>
                  </a:lnTo>
                  <a:lnTo>
                    <a:pt x="446" y="798"/>
                  </a:lnTo>
                  <a:lnTo>
                    <a:pt x="444" y="798"/>
                  </a:lnTo>
                  <a:lnTo>
                    <a:pt x="442" y="798"/>
                  </a:lnTo>
                  <a:lnTo>
                    <a:pt x="442" y="796"/>
                  </a:lnTo>
                  <a:lnTo>
                    <a:pt x="441" y="796"/>
                  </a:lnTo>
                  <a:lnTo>
                    <a:pt x="439" y="796"/>
                  </a:lnTo>
                  <a:lnTo>
                    <a:pt x="437" y="796"/>
                  </a:lnTo>
                  <a:lnTo>
                    <a:pt x="436" y="796"/>
                  </a:lnTo>
                  <a:lnTo>
                    <a:pt x="434" y="796"/>
                  </a:lnTo>
                  <a:lnTo>
                    <a:pt x="432" y="796"/>
                  </a:lnTo>
                  <a:lnTo>
                    <a:pt x="431" y="796"/>
                  </a:lnTo>
                  <a:lnTo>
                    <a:pt x="429" y="796"/>
                  </a:lnTo>
                  <a:lnTo>
                    <a:pt x="429" y="798"/>
                  </a:lnTo>
                  <a:lnTo>
                    <a:pt x="427" y="798"/>
                  </a:lnTo>
                  <a:lnTo>
                    <a:pt x="427" y="800"/>
                  </a:lnTo>
                  <a:lnTo>
                    <a:pt x="427" y="801"/>
                  </a:lnTo>
                  <a:lnTo>
                    <a:pt x="426" y="801"/>
                  </a:lnTo>
                  <a:lnTo>
                    <a:pt x="426" y="803"/>
                  </a:lnTo>
                  <a:lnTo>
                    <a:pt x="426" y="805"/>
                  </a:lnTo>
                  <a:lnTo>
                    <a:pt x="424" y="805"/>
                  </a:lnTo>
                  <a:lnTo>
                    <a:pt x="422" y="805"/>
                  </a:lnTo>
                  <a:lnTo>
                    <a:pt x="422" y="806"/>
                  </a:lnTo>
                  <a:lnTo>
                    <a:pt x="421" y="806"/>
                  </a:lnTo>
                  <a:lnTo>
                    <a:pt x="419" y="806"/>
                  </a:lnTo>
                  <a:lnTo>
                    <a:pt x="419" y="805"/>
                  </a:lnTo>
                  <a:lnTo>
                    <a:pt x="417" y="805"/>
                  </a:lnTo>
                  <a:lnTo>
                    <a:pt x="416" y="805"/>
                  </a:lnTo>
                  <a:lnTo>
                    <a:pt x="414" y="805"/>
                  </a:lnTo>
                  <a:lnTo>
                    <a:pt x="412" y="805"/>
                  </a:lnTo>
                  <a:lnTo>
                    <a:pt x="411" y="805"/>
                  </a:lnTo>
                  <a:lnTo>
                    <a:pt x="409" y="805"/>
                  </a:lnTo>
                  <a:lnTo>
                    <a:pt x="409" y="803"/>
                  </a:lnTo>
                  <a:lnTo>
                    <a:pt x="407" y="803"/>
                  </a:lnTo>
                  <a:lnTo>
                    <a:pt x="405" y="803"/>
                  </a:lnTo>
                  <a:lnTo>
                    <a:pt x="404" y="803"/>
                  </a:lnTo>
                  <a:lnTo>
                    <a:pt x="402" y="803"/>
                  </a:lnTo>
                  <a:lnTo>
                    <a:pt x="402" y="801"/>
                  </a:lnTo>
                  <a:lnTo>
                    <a:pt x="400" y="801"/>
                  </a:lnTo>
                  <a:lnTo>
                    <a:pt x="399" y="801"/>
                  </a:lnTo>
                  <a:lnTo>
                    <a:pt x="397" y="801"/>
                  </a:lnTo>
                  <a:lnTo>
                    <a:pt x="395" y="801"/>
                  </a:lnTo>
                  <a:lnTo>
                    <a:pt x="394" y="801"/>
                  </a:lnTo>
                  <a:lnTo>
                    <a:pt x="392" y="801"/>
                  </a:lnTo>
                  <a:lnTo>
                    <a:pt x="392" y="800"/>
                  </a:lnTo>
                  <a:lnTo>
                    <a:pt x="390" y="800"/>
                  </a:lnTo>
                  <a:lnTo>
                    <a:pt x="390" y="798"/>
                  </a:lnTo>
                  <a:lnTo>
                    <a:pt x="389" y="798"/>
                  </a:lnTo>
                  <a:lnTo>
                    <a:pt x="389" y="796"/>
                  </a:lnTo>
                  <a:lnTo>
                    <a:pt x="387" y="796"/>
                  </a:lnTo>
                  <a:lnTo>
                    <a:pt x="385" y="796"/>
                  </a:lnTo>
                  <a:lnTo>
                    <a:pt x="384" y="796"/>
                  </a:lnTo>
                  <a:lnTo>
                    <a:pt x="382" y="796"/>
                  </a:lnTo>
                  <a:lnTo>
                    <a:pt x="380" y="796"/>
                  </a:lnTo>
                  <a:lnTo>
                    <a:pt x="379" y="796"/>
                  </a:lnTo>
                  <a:lnTo>
                    <a:pt x="377" y="796"/>
                  </a:lnTo>
                  <a:lnTo>
                    <a:pt x="377" y="798"/>
                  </a:lnTo>
                  <a:lnTo>
                    <a:pt x="375" y="798"/>
                  </a:lnTo>
                  <a:lnTo>
                    <a:pt x="374" y="798"/>
                  </a:lnTo>
                  <a:lnTo>
                    <a:pt x="372" y="798"/>
                  </a:lnTo>
                  <a:lnTo>
                    <a:pt x="370" y="798"/>
                  </a:lnTo>
                  <a:lnTo>
                    <a:pt x="370" y="800"/>
                  </a:lnTo>
                  <a:lnTo>
                    <a:pt x="368" y="800"/>
                  </a:lnTo>
                  <a:lnTo>
                    <a:pt x="367" y="800"/>
                  </a:lnTo>
                  <a:lnTo>
                    <a:pt x="365" y="800"/>
                  </a:lnTo>
                  <a:lnTo>
                    <a:pt x="365" y="801"/>
                  </a:lnTo>
                  <a:lnTo>
                    <a:pt x="363" y="801"/>
                  </a:lnTo>
                  <a:lnTo>
                    <a:pt x="362" y="801"/>
                  </a:lnTo>
                  <a:lnTo>
                    <a:pt x="362" y="803"/>
                  </a:lnTo>
                  <a:lnTo>
                    <a:pt x="360" y="803"/>
                  </a:lnTo>
                  <a:lnTo>
                    <a:pt x="358" y="803"/>
                  </a:lnTo>
                  <a:lnTo>
                    <a:pt x="358" y="805"/>
                  </a:lnTo>
                  <a:lnTo>
                    <a:pt x="357" y="805"/>
                  </a:lnTo>
                  <a:lnTo>
                    <a:pt x="355" y="805"/>
                  </a:lnTo>
                  <a:lnTo>
                    <a:pt x="353" y="806"/>
                  </a:lnTo>
                  <a:lnTo>
                    <a:pt x="352" y="806"/>
                  </a:lnTo>
                  <a:lnTo>
                    <a:pt x="352" y="808"/>
                  </a:lnTo>
                  <a:lnTo>
                    <a:pt x="350" y="808"/>
                  </a:lnTo>
                  <a:lnTo>
                    <a:pt x="348" y="808"/>
                  </a:lnTo>
                  <a:lnTo>
                    <a:pt x="348" y="810"/>
                  </a:lnTo>
                  <a:lnTo>
                    <a:pt x="347" y="810"/>
                  </a:lnTo>
                  <a:lnTo>
                    <a:pt x="347" y="811"/>
                  </a:lnTo>
                  <a:lnTo>
                    <a:pt x="345" y="811"/>
                  </a:lnTo>
                  <a:lnTo>
                    <a:pt x="343" y="813"/>
                  </a:lnTo>
                  <a:lnTo>
                    <a:pt x="342" y="815"/>
                  </a:lnTo>
                  <a:lnTo>
                    <a:pt x="340" y="816"/>
                  </a:lnTo>
                  <a:lnTo>
                    <a:pt x="338" y="818"/>
                  </a:lnTo>
                  <a:lnTo>
                    <a:pt x="337" y="820"/>
                  </a:lnTo>
                  <a:lnTo>
                    <a:pt x="337" y="821"/>
                  </a:lnTo>
                  <a:lnTo>
                    <a:pt x="335" y="821"/>
                  </a:lnTo>
                  <a:lnTo>
                    <a:pt x="335" y="823"/>
                  </a:lnTo>
                  <a:lnTo>
                    <a:pt x="333" y="823"/>
                  </a:lnTo>
                  <a:lnTo>
                    <a:pt x="333" y="825"/>
                  </a:lnTo>
                  <a:lnTo>
                    <a:pt x="333" y="827"/>
                  </a:lnTo>
                  <a:lnTo>
                    <a:pt x="331" y="827"/>
                  </a:lnTo>
                  <a:lnTo>
                    <a:pt x="331" y="828"/>
                  </a:lnTo>
                  <a:lnTo>
                    <a:pt x="330" y="828"/>
                  </a:lnTo>
                  <a:lnTo>
                    <a:pt x="330" y="830"/>
                  </a:lnTo>
                  <a:lnTo>
                    <a:pt x="328" y="830"/>
                  </a:lnTo>
                  <a:lnTo>
                    <a:pt x="328" y="832"/>
                  </a:lnTo>
                  <a:lnTo>
                    <a:pt x="326" y="832"/>
                  </a:lnTo>
                  <a:lnTo>
                    <a:pt x="325" y="833"/>
                  </a:lnTo>
                  <a:lnTo>
                    <a:pt x="323" y="833"/>
                  </a:lnTo>
                  <a:lnTo>
                    <a:pt x="323" y="835"/>
                  </a:lnTo>
                  <a:lnTo>
                    <a:pt x="321" y="835"/>
                  </a:lnTo>
                  <a:lnTo>
                    <a:pt x="321" y="837"/>
                  </a:lnTo>
                  <a:lnTo>
                    <a:pt x="320" y="837"/>
                  </a:lnTo>
                  <a:lnTo>
                    <a:pt x="318" y="838"/>
                  </a:lnTo>
                  <a:lnTo>
                    <a:pt x="316" y="838"/>
                  </a:lnTo>
                  <a:lnTo>
                    <a:pt x="316" y="840"/>
                  </a:lnTo>
                  <a:lnTo>
                    <a:pt x="315" y="840"/>
                  </a:lnTo>
                  <a:lnTo>
                    <a:pt x="315" y="842"/>
                  </a:lnTo>
                  <a:lnTo>
                    <a:pt x="313" y="842"/>
                  </a:lnTo>
                  <a:lnTo>
                    <a:pt x="313" y="843"/>
                  </a:lnTo>
                  <a:lnTo>
                    <a:pt x="311" y="843"/>
                  </a:lnTo>
                  <a:lnTo>
                    <a:pt x="311" y="845"/>
                  </a:lnTo>
                  <a:lnTo>
                    <a:pt x="310" y="845"/>
                  </a:lnTo>
                  <a:lnTo>
                    <a:pt x="310" y="847"/>
                  </a:lnTo>
                  <a:lnTo>
                    <a:pt x="310" y="848"/>
                  </a:lnTo>
                  <a:lnTo>
                    <a:pt x="308" y="848"/>
                  </a:lnTo>
                  <a:lnTo>
                    <a:pt x="308" y="850"/>
                  </a:lnTo>
                  <a:lnTo>
                    <a:pt x="306" y="850"/>
                  </a:lnTo>
                  <a:lnTo>
                    <a:pt x="306" y="852"/>
                  </a:lnTo>
                  <a:lnTo>
                    <a:pt x="305" y="852"/>
                  </a:lnTo>
                  <a:lnTo>
                    <a:pt x="305" y="853"/>
                  </a:lnTo>
                  <a:lnTo>
                    <a:pt x="303" y="855"/>
                  </a:lnTo>
                  <a:lnTo>
                    <a:pt x="301" y="857"/>
                  </a:lnTo>
                  <a:lnTo>
                    <a:pt x="301" y="858"/>
                  </a:lnTo>
                  <a:lnTo>
                    <a:pt x="300" y="858"/>
                  </a:lnTo>
                  <a:lnTo>
                    <a:pt x="300" y="860"/>
                  </a:lnTo>
                  <a:lnTo>
                    <a:pt x="300" y="862"/>
                  </a:lnTo>
                  <a:lnTo>
                    <a:pt x="298" y="862"/>
                  </a:lnTo>
                  <a:lnTo>
                    <a:pt x="298" y="864"/>
                  </a:lnTo>
                  <a:lnTo>
                    <a:pt x="296" y="864"/>
                  </a:lnTo>
                  <a:lnTo>
                    <a:pt x="294" y="865"/>
                  </a:lnTo>
                  <a:lnTo>
                    <a:pt x="293" y="867"/>
                  </a:lnTo>
                  <a:lnTo>
                    <a:pt x="291" y="867"/>
                  </a:lnTo>
                  <a:lnTo>
                    <a:pt x="289" y="867"/>
                  </a:lnTo>
                  <a:lnTo>
                    <a:pt x="289" y="865"/>
                  </a:lnTo>
                  <a:lnTo>
                    <a:pt x="288" y="865"/>
                  </a:lnTo>
                  <a:lnTo>
                    <a:pt x="288" y="864"/>
                  </a:lnTo>
                  <a:lnTo>
                    <a:pt x="286" y="864"/>
                  </a:lnTo>
                  <a:lnTo>
                    <a:pt x="284" y="864"/>
                  </a:lnTo>
                  <a:lnTo>
                    <a:pt x="284" y="865"/>
                  </a:lnTo>
                  <a:lnTo>
                    <a:pt x="283" y="865"/>
                  </a:lnTo>
                  <a:lnTo>
                    <a:pt x="281" y="865"/>
                  </a:lnTo>
                  <a:lnTo>
                    <a:pt x="279" y="865"/>
                  </a:lnTo>
                  <a:lnTo>
                    <a:pt x="278" y="865"/>
                  </a:lnTo>
                  <a:lnTo>
                    <a:pt x="276" y="865"/>
                  </a:lnTo>
                  <a:lnTo>
                    <a:pt x="274" y="865"/>
                  </a:lnTo>
                  <a:lnTo>
                    <a:pt x="273" y="865"/>
                  </a:lnTo>
                  <a:lnTo>
                    <a:pt x="271" y="865"/>
                  </a:lnTo>
                  <a:lnTo>
                    <a:pt x="269" y="864"/>
                  </a:lnTo>
                  <a:lnTo>
                    <a:pt x="268" y="864"/>
                  </a:lnTo>
                  <a:lnTo>
                    <a:pt x="266" y="862"/>
                  </a:lnTo>
                  <a:lnTo>
                    <a:pt x="264" y="862"/>
                  </a:lnTo>
                  <a:lnTo>
                    <a:pt x="263" y="860"/>
                  </a:lnTo>
                  <a:lnTo>
                    <a:pt x="261" y="860"/>
                  </a:lnTo>
                  <a:lnTo>
                    <a:pt x="259" y="858"/>
                  </a:lnTo>
                  <a:lnTo>
                    <a:pt x="257" y="858"/>
                  </a:lnTo>
                  <a:lnTo>
                    <a:pt x="256" y="858"/>
                  </a:lnTo>
                  <a:lnTo>
                    <a:pt x="256" y="857"/>
                  </a:lnTo>
                  <a:lnTo>
                    <a:pt x="252" y="857"/>
                  </a:lnTo>
                  <a:lnTo>
                    <a:pt x="251" y="853"/>
                  </a:lnTo>
                  <a:lnTo>
                    <a:pt x="246" y="850"/>
                  </a:lnTo>
                  <a:lnTo>
                    <a:pt x="244" y="848"/>
                  </a:lnTo>
                  <a:lnTo>
                    <a:pt x="242" y="848"/>
                  </a:lnTo>
                  <a:lnTo>
                    <a:pt x="242" y="847"/>
                  </a:lnTo>
                  <a:lnTo>
                    <a:pt x="241" y="847"/>
                  </a:lnTo>
                  <a:lnTo>
                    <a:pt x="239" y="847"/>
                  </a:lnTo>
                  <a:lnTo>
                    <a:pt x="239" y="845"/>
                  </a:lnTo>
                  <a:lnTo>
                    <a:pt x="237" y="845"/>
                  </a:lnTo>
                  <a:lnTo>
                    <a:pt x="236" y="845"/>
                  </a:lnTo>
                  <a:lnTo>
                    <a:pt x="234" y="845"/>
                  </a:lnTo>
                  <a:lnTo>
                    <a:pt x="234" y="847"/>
                  </a:lnTo>
                  <a:lnTo>
                    <a:pt x="232" y="847"/>
                  </a:lnTo>
                  <a:lnTo>
                    <a:pt x="232" y="848"/>
                  </a:lnTo>
                  <a:lnTo>
                    <a:pt x="231" y="848"/>
                  </a:lnTo>
                  <a:lnTo>
                    <a:pt x="231" y="850"/>
                  </a:lnTo>
                  <a:lnTo>
                    <a:pt x="231" y="852"/>
                  </a:lnTo>
                  <a:lnTo>
                    <a:pt x="229" y="852"/>
                  </a:lnTo>
                  <a:lnTo>
                    <a:pt x="227" y="852"/>
                  </a:lnTo>
                  <a:lnTo>
                    <a:pt x="225" y="850"/>
                  </a:lnTo>
                  <a:lnTo>
                    <a:pt x="225" y="848"/>
                  </a:lnTo>
                  <a:lnTo>
                    <a:pt x="224" y="848"/>
                  </a:lnTo>
                  <a:lnTo>
                    <a:pt x="224" y="847"/>
                  </a:lnTo>
                  <a:lnTo>
                    <a:pt x="224" y="845"/>
                  </a:lnTo>
                  <a:lnTo>
                    <a:pt x="224" y="843"/>
                  </a:lnTo>
                  <a:lnTo>
                    <a:pt x="222" y="842"/>
                  </a:lnTo>
                  <a:lnTo>
                    <a:pt x="222" y="840"/>
                  </a:lnTo>
                  <a:lnTo>
                    <a:pt x="222" y="838"/>
                  </a:lnTo>
                  <a:lnTo>
                    <a:pt x="222" y="837"/>
                  </a:lnTo>
                  <a:lnTo>
                    <a:pt x="224" y="837"/>
                  </a:lnTo>
                  <a:lnTo>
                    <a:pt x="224" y="835"/>
                  </a:lnTo>
                  <a:lnTo>
                    <a:pt x="225" y="835"/>
                  </a:lnTo>
                  <a:lnTo>
                    <a:pt x="225" y="833"/>
                  </a:lnTo>
                  <a:lnTo>
                    <a:pt x="225" y="832"/>
                  </a:lnTo>
                  <a:lnTo>
                    <a:pt x="225" y="830"/>
                  </a:lnTo>
                  <a:lnTo>
                    <a:pt x="227" y="828"/>
                  </a:lnTo>
                  <a:lnTo>
                    <a:pt x="225" y="828"/>
                  </a:lnTo>
                  <a:lnTo>
                    <a:pt x="225" y="827"/>
                  </a:lnTo>
                  <a:lnTo>
                    <a:pt x="225" y="825"/>
                  </a:lnTo>
                  <a:lnTo>
                    <a:pt x="225" y="823"/>
                  </a:lnTo>
                  <a:lnTo>
                    <a:pt x="225" y="821"/>
                  </a:lnTo>
                  <a:lnTo>
                    <a:pt x="225" y="820"/>
                  </a:lnTo>
                  <a:lnTo>
                    <a:pt x="225" y="818"/>
                  </a:lnTo>
                  <a:lnTo>
                    <a:pt x="227" y="818"/>
                  </a:lnTo>
                  <a:lnTo>
                    <a:pt x="229" y="818"/>
                  </a:lnTo>
                  <a:lnTo>
                    <a:pt x="231" y="818"/>
                  </a:lnTo>
                  <a:lnTo>
                    <a:pt x="231" y="816"/>
                  </a:lnTo>
                  <a:lnTo>
                    <a:pt x="231" y="815"/>
                  </a:lnTo>
                  <a:lnTo>
                    <a:pt x="229" y="815"/>
                  </a:lnTo>
                  <a:lnTo>
                    <a:pt x="229" y="813"/>
                  </a:lnTo>
                  <a:lnTo>
                    <a:pt x="227" y="813"/>
                  </a:lnTo>
                  <a:lnTo>
                    <a:pt x="225" y="813"/>
                  </a:lnTo>
                  <a:lnTo>
                    <a:pt x="224" y="813"/>
                  </a:lnTo>
                  <a:lnTo>
                    <a:pt x="224" y="811"/>
                  </a:lnTo>
                  <a:lnTo>
                    <a:pt x="222" y="811"/>
                  </a:lnTo>
                  <a:lnTo>
                    <a:pt x="222" y="810"/>
                  </a:lnTo>
                  <a:lnTo>
                    <a:pt x="220" y="810"/>
                  </a:lnTo>
                  <a:lnTo>
                    <a:pt x="220" y="808"/>
                  </a:lnTo>
                  <a:lnTo>
                    <a:pt x="219" y="808"/>
                  </a:lnTo>
                  <a:lnTo>
                    <a:pt x="219" y="806"/>
                  </a:lnTo>
                  <a:lnTo>
                    <a:pt x="219" y="805"/>
                  </a:lnTo>
                  <a:lnTo>
                    <a:pt x="217" y="805"/>
                  </a:lnTo>
                  <a:lnTo>
                    <a:pt x="215" y="806"/>
                  </a:lnTo>
                  <a:lnTo>
                    <a:pt x="217" y="808"/>
                  </a:lnTo>
                  <a:lnTo>
                    <a:pt x="217" y="810"/>
                  </a:lnTo>
                  <a:lnTo>
                    <a:pt x="215" y="810"/>
                  </a:lnTo>
                  <a:lnTo>
                    <a:pt x="214" y="810"/>
                  </a:lnTo>
                  <a:lnTo>
                    <a:pt x="212" y="810"/>
                  </a:lnTo>
                  <a:lnTo>
                    <a:pt x="212" y="811"/>
                  </a:lnTo>
                  <a:lnTo>
                    <a:pt x="212" y="813"/>
                  </a:lnTo>
                  <a:lnTo>
                    <a:pt x="214" y="813"/>
                  </a:lnTo>
                  <a:lnTo>
                    <a:pt x="212" y="813"/>
                  </a:lnTo>
                  <a:lnTo>
                    <a:pt x="212" y="815"/>
                  </a:lnTo>
                  <a:lnTo>
                    <a:pt x="210" y="815"/>
                  </a:lnTo>
                  <a:lnTo>
                    <a:pt x="210" y="813"/>
                  </a:lnTo>
                  <a:lnTo>
                    <a:pt x="209" y="813"/>
                  </a:lnTo>
                  <a:lnTo>
                    <a:pt x="207" y="813"/>
                  </a:lnTo>
                  <a:lnTo>
                    <a:pt x="205" y="813"/>
                  </a:lnTo>
                  <a:lnTo>
                    <a:pt x="205" y="811"/>
                  </a:lnTo>
                  <a:lnTo>
                    <a:pt x="205" y="810"/>
                  </a:lnTo>
                  <a:lnTo>
                    <a:pt x="205" y="808"/>
                  </a:lnTo>
                  <a:lnTo>
                    <a:pt x="207" y="808"/>
                  </a:lnTo>
                  <a:lnTo>
                    <a:pt x="207" y="806"/>
                  </a:lnTo>
                  <a:lnTo>
                    <a:pt x="207" y="805"/>
                  </a:lnTo>
                  <a:lnTo>
                    <a:pt x="205" y="805"/>
                  </a:lnTo>
                  <a:lnTo>
                    <a:pt x="204" y="803"/>
                  </a:lnTo>
                  <a:lnTo>
                    <a:pt x="202" y="803"/>
                  </a:lnTo>
                  <a:lnTo>
                    <a:pt x="202" y="801"/>
                  </a:lnTo>
                  <a:lnTo>
                    <a:pt x="204" y="801"/>
                  </a:lnTo>
                  <a:lnTo>
                    <a:pt x="205" y="801"/>
                  </a:lnTo>
                  <a:lnTo>
                    <a:pt x="205" y="803"/>
                  </a:lnTo>
                  <a:lnTo>
                    <a:pt x="207" y="803"/>
                  </a:lnTo>
                  <a:lnTo>
                    <a:pt x="209" y="801"/>
                  </a:lnTo>
                  <a:lnTo>
                    <a:pt x="209" y="800"/>
                  </a:lnTo>
                  <a:lnTo>
                    <a:pt x="209" y="798"/>
                  </a:lnTo>
                  <a:lnTo>
                    <a:pt x="210" y="798"/>
                  </a:lnTo>
                  <a:lnTo>
                    <a:pt x="212" y="796"/>
                  </a:lnTo>
                  <a:lnTo>
                    <a:pt x="214" y="796"/>
                  </a:lnTo>
                  <a:lnTo>
                    <a:pt x="214" y="795"/>
                  </a:lnTo>
                  <a:lnTo>
                    <a:pt x="214" y="793"/>
                  </a:lnTo>
                  <a:lnTo>
                    <a:pt x="215" y="793"/>
                  </a:lnTo>
                  <a:lnTo>
                    <a:pt x="215" y="791"/>
                  </a:lnTo>
                  <a:lnTo>
                    <a:pt x="214" y="791"/>
                  </a:lnTo>
                  <a:lnTo>
                    <a:pt x="214" y="789"/>
                  </a:lnTo>
                  <a:lnTo>
                    <a:pt x="214" y="788"/>
                  </a:lnTo>
                  <a:lnTo>
                    <a:pt x="215" y="786"/>
                  </a:lnTo>
                  <a:lnTo>
                    <a:pt x="215" y="784"/>
                  </a:lnTo>
                  <a:lnTo>
                    <a:pt x="217" y="784"/>
                  </a:lnTo>
                  <a:lnTo>
                    <a:pt x="217" y="783"/>
                  </a:lnTo>
                  <a:lnTo>
                    <a:pt x="217" y="781"/>
                  </a:lnTo>
                  <a:lnTo>
                    <a:pt x="217" y="779"/>
                  </a:lnTo>
                  <a:lnTo>
                    <a:pt x="217" y="778"/>
                  </a:lnTo>
                  <a:lnTo>
                    <a:pt x="217" y="776"/>
                  </a:lnTo>
                  <a:lnTo>
                    <a:pt x="217" y="774"/>
                  </a:lnTo>
                  <a:lnTo>
                    <a:pt x="217" y="773"/>
                  </a:lnTo>
                  <a:lnTo>
                    <a:pt x="219" y="773"/>
                  </a:lnTo>
                  <a:lnTo>
                    <a:pt x="219" y="771"/>
                  </a:lnTo>
                  <a:lnTo>
                    <a:pt x="220" y="771"/>
                  </a:lnTo>
                  <a:lnTo>
                    <a:pt x="220" y="769"/>
                  </a:lnTo>
                  <a:lnTo>
                    <a:pt x="222" y="769"/>
                  </a:lnTo>
                  <a:lnTo>
                    <a:pt x="222" y="768"/>
                  </a:lnTo>
                  <a:lnTo>
                    <a:pt x="224" y="768"/>
                  </a:lnTo>
                  <a:lnTo>
                    <a:pt x="224" y="766"/>
                  </a:lnTo>
                  <a:lnTo>
                    <a:pt x="222" y="766"/>
                  </a:lnTo>
                  <a:lnTo>
                    <a:pt x="222" y="764"/>
                  </a:lnTo>
                  <a:lnTo>
                    <a:pt x="222" y="763"/>
                  </a:lnTo>
                  <a:lnTo>
                    <a:pt x="222" y="761"/>
                  </a:lnTo>
                  <a:lnTo>
                    <a:pt x="222" y="759"/>
                  </a:lnTo>
                  <a:lnTo>
                    <a:pt x="222" y="758"/>
                  </a:lnTo>
                  <a:lnTo>
                    <a:pt x="222" y="756"/>
                  </a:lnTo>
                  <a:lnTo>
                    <a:pt x="224" y="756"/>
                  </a:lnTo>
                  <a:lnTo>
                    <a:pt x="224" y="754"/>
                  </a:lnTo>
                  <a:lnTo>
                    <a:pt x="225" y="754"/>
                  </a:lnTo>
                  <a:lnTo>
                    <a:pt x="227" y="754"/>
                  </a:lnTo>
                  <a:lnTo>
                    <a:pt x="227" y="756"/>
                  </a:lnTo>
                  <a:lnTo>
                    <a:pt x="229" y="756"/>
                  </a:lnTo>
                  <a:lnTo>
                    <a:pt x="229" y="758"/>
                  </a:lnTo>
                  <a:lnTo>
                    <a:pt x="231" y="759"/>
                  </a:lnTo>
                  <a:lnTo>
                    <a:pt x="231" y="758"/>
                  </a:lnTo>
                  <a:lnTo>
                    <a:pt x="232" y="758"/>
                  </a:lnTo>
                  <a:lnTo>
                    <a:pt x="232" y="756"/>
                  </a:lnTo>
                  <a:lnTo>
                    <a:pt x="234" y="756"/>
                  </a:lnTo>
                  <a:lnTo>
                    <a:pt x="234" y="754"/>
                  </a:lnTo>
                  <a:lnTo>
                    <a:pt x="234" y="752"/>
                  </a:lnTo>
                  <a:lnTo>
                    <a:pt x="232" y="752"/>
                  </a:lnTo>
                  <a:lnTo>
                    <a:pt x="232" y="751"/>
                  </a:lnTo>
                  <a:lnTo>
                    <a:pt x="231" y="751"/>
                  </a:lnTo>
                  <a:lnTo>
                    <a:pt x="229" y="751"/>
                  </a:lnTo>
                  <a:lnTo>
                    <a:pt x="229" y="749"/>
                  </a:lnTo>
                  <a:lnTo>
                    <a:pt x="227" y="749"/>
                  </a:lnTo>
                  <a:lnTo>
                    <a:pt x="227" y="747"/>
                  </a:lnTo>
                  <a:lnTo>
                    <a:pt x="225" y="747"/>
                  </a:lnTo>
                  <a:lnTo>
                    <a:pt x="225" y="746"/>
                  </a:lnTo>
                  <a:lnTo>
                    <a:pt x="225" y="744"/>
                  </a:lnTo>
                  <a:lnTo>
                    <a:pt x="224" y="744"/>
                  </a:lnTo>
                  <a:lnTo>
                    <a:pt x="224" y="742"/>
                  </a:lnTo>
                  <a:lnTo>
                    <a:pt x="222" y="741"/>
                  </a:lnTo>
                  <a:lnTo>
                    <a:pt x="224" y="739"/>
                  </a:lnTo>
                  <a:lnTo>
                    <a:pt x="225" y="739"/>
                  </a:lnTo>
                  <a:lnTo>
                    <a:pt x="225" y="737"/>
                  </a:lnTo>
                  <a:lnTo>
                    <a:pt x="224" y="737"/>
                  </a:lnTo>
                  <a:lnTo>
                    <a:pt x="222" y="736"/>
                  </a:lnTo>
                  <a:lnTo>
                    <a:pt x="222" y="734"/>
                  </a:lnTo>
                  <a:lnTo>
                    <a:pt x="222" y="732"/>
                  </a:lnTo>
                  <a:lnTo>
                    <a:pt x="222" y="731"/>
                  </a:lnTo>
                  <a:lnTo>
                    <a:pt x="220" y="731"/>
                  </a:lnTo>
                  <a:lnTo>
                    <a:pt x="220" y="729"/>
                  </a:lnTo>
                  <a:lnTo>
                    <a:pt x="219" y="727"/>
                  </a:lnTo>
                  <a:lnTo>
                    <a:pt x="217" y="727"/>
                  </a:lnTo>
                  <a:lnTo>
                    <a:pt x="215" y="727"/>
                  </a:lnTo>
                  <a:lnTo>
                    <a:pt x="214" y="726"/>
                  </a:lnTo>
                  <a:lnTo>
                    <a:pt x="212" y="726"/>
                  </a:lnTo>
                  <a:lnTo>
                    <a:pt x="212" y="724"/>
                  </a:lnTo>
                  <a:lnTo>
                    <a:pt x="212" y="722"/>
                  </a:lnTo>
                  <a:lnTo>
                    <a:pt x="212" y="721"/>
                  </a:lnTo>
                  <a:lnTo>
                    <a:pt x="214" y="721"/>
                  </a:lnTo>
                  <a:lnTo>
                    <a:pt x="215" y="719"/>
                  </a:lnTo>
                  <a:lnTo>
                    <a:pt x="215" y="717"/>
                  </a:lnTo>
                  <a:lnTo>
                    <a:pt x="217" y="715"/>
                  </a:lnTo>
                  <a:lnTo>
                    <a:pt x="219" y="714"/>
                  </a:lnTo>
                  <a:lnTo>
                    <a:pt x="219" y="712"/>
                  </a:lnTo>
                  <a:lnTo>
                    <a:pt x="220" y="712"/>
                  </a:lnTo>
                  <a:lnTo>
                    <a:pt x="220" y="710"/>
                  </a:lnTo>
                  <a:lnTo>
                    <a:pt x="220" y="709"/>
                  </a:lnTo>
                  <a:lnTo>
                    <a:pt x="222" y="709"/>
                  </a:lnTo>
                  <a:lnTo>
                    <a:pt x="222" y="707"/>
                  </a:lnTo>
                  <a:lnTo>
                    <a:pt x="222" y="705"/>
                  </a:lnTo>
                  <a:lnTo>
                    <a:pt x="222" y="704"/>
                  </a:lnTo>
                  <a:lnTo>
                    <a:pt x="222" y="702"/>
                  </a:lnTo>
                  <a:lnTo>
                    <a:pt x="220" y="702"/>
                  </a:lnTo>
                  <a:lnTo>
                    <a:pt x="220" y="700"/>
                  </a:lnTo>
                  <a:lnTo>
                    <a:pt x="220" y="699"/>
                  </a:lnTo>
                  <a:lnTo>
                    <a:pt x="219" y="699"/>
                  </a:lnTo>
                  <a:lnTo>
                    <a:pt x="219" y="697"/>
                  </a:lnTo>
                  <a:lnTo>
                    <a:pt x="219" y="695"/>
                  </a:lnTo>
                  <a:lnTo>
                    <a:pt x="217" y="694"/>
                  </a:lnTo>
                  <a:lnTo>
                    <a:pt x="217" y="692"/>
                  </a:lnTo>
                  <a:lnTo>
                    <a:pt x="217" y="690"/>
                  </a:lnTo>
                  <a:lnTo>
                    <a:pt x="217" y="689"/>
                  </a:lnTo>
                  <a:lnTo>
                    <a:pt x="217" y="687"/>
                  </a:lnTo>
                  <a:lnTo>
                    <a:pt x="217" y="685"/>
                  </a:lnTo>
                  <a:lnTo>
                    <a:pt x="215" y="683"/>
                  </a:lnTo>
                  <a:lnTo>
                    <a:pt x="214" y="682"/>
                  </a:lnTo>
                  <a:lnTo>
                    <a:pt x="212" y="680"/>
                  </a:lnTo>
                  <a:lnTo>
                    <a:pt x="210" y="680"/>
                  </a:lnTo>
                  <a:lnTo>
                    <a:pt x="210" y="678"/>
                  </a:lnTo>
                  <a:lnTo>
                    <a:pt x="209" y="678"/>
                  </a:lnTo>
                  <a:lnTo>
                    <a:pt x="207" y="678"/>
                  </a:lnTo>
                  <a:lnTo>
                    <a:pt x="207" y="677"/>
                  </a:lnTo>
                  <a:lnTo>
                    <a:pt x="205" y="677"/>
                  </a:lnTo>
                  <a:lnTo>
                    <a:pt x="204" y="677"/>
                  </a:lnTo>
                  <a:lnTo>
                    <a:pt x="204" y="675"/>
                  </a:lnTo>
                  <a:lnTo>
                    <a:pt x="202" y="675"/>
                  </a:lnTo>
                  <a:lnTo>
                    <a:pt x="200" y="675"/>
                  </a:lnTo>
                  <a:lnTo>
                    <a:pt x="200" y="673"/>
                  </a:lnTo>
                  <a:lnTo>
                    <a:pt x="199" y="673"/>
                  </a:lnTo>
                  <a:lnTo>
                    <a:pt x="199" y="672"/>
                  </a:lnTo>
                  <a:lnTo>
                    <a:pt x="197" y="672"/>
                  </a:lnTo>
                  <a:lnTo>
                    <a:pt x="197" y="670"/>
                  </a:lnTo>
                  <a:lnTo>
                    <a:pt x="195" y="670"/>
                  </a:lnTo>
                  <a:lnTo>
                    <a:pt x="194" y="668"/>
                  </a:lnTo>
                  <a:lnTo>
                    <a:pt x="192" y="667"/>
                  </a:lnTo>
                  <a:lnTo>
                    <a:pt x="192" y="665"/>
                  </a:lnTo>
                  <a:lnTo>
                    <a:pt x="190" y="665"/>
                  </a:lnTo>
                  <a:lnTo>
                    <a:pt x="190" y="663"/>
                  </a:lnTo>
                  <a:lnTo>
                    <a:pt x="188" y="663"/>
                  </a:lnTo>
                  <a:lnTo>
                    <a:pt x="188" y="662"/>
                  </a:lnTo>
                  <a:lnTo>
                    <a:pt x="187" y="662"/>
                  </a:lnTo>
                  <a:lnTo>
                    <a:pt x="185" y="662"/>
                  </a:lnTo>
                  <a:lnTo>
                    <a:pt x="183" y="660"/>
                  </a:lnTo>
                  <a:lnTo>
                    <a:pt x="182" y="660"/>
                  </a:lnTo>
                  <a:lnTo>
                    <a:pt x="180" y="660"/>
                  </a:lnTo>
                  <a:lnTo>
                    <a:pt x="178" y="660"/>
                  </a:lnTo>
                  <a:lnTo>
                    <a:pt x="177" y="660"/>
                  </a:lnTo>
                  <a:lnTo>
                    <a:pt x="177" y="662"/>
                  </a:lnTo>
                  <a:lnTo>
                    <a:pt x="175" y="662"/>
                  </a:lnTo>
                  <a:lnTo>
                    <a:pt x="175" y="663"/>
                  </a:lnTo>
                  <a:lnTo>
                    <a:pt x="173" y="663"/>
                  </a:lnTo>
                  <a:lnTo>
                    <a:pt x="173" y="665"/>
                  </a:lnTo>
                  <a:lnTo>
                    <a:pt x="172" y="665"/>
                  </a:lnTo>
                  <a:lnTo>
                    <a:pt x="172" y="667"/>
                  </a:lnTo>
                  <a:lnTo>
                    <a:pt x="170" y="667"/>
                  </a:lnTo>
                  <a:lnTo>
                    <a:pt x="168" y="667"/>
                  </a:lnTo>
                  <a:lnTo>
                    <a:pt x="168" y="665"/>
                  </a:lnTo>
                  <a:lnTo>
                    <a:pt x="167" y="665"/>
                  </a:lnTo>
                  <a:lnTo>
                    <a:pt x="167" y="663"/>
                  </a:lnTo>
                  <a:lnTo>
                    <a:pt x="165" y="663"/>
                  </a:lnTo>
                  <a:lnTo>
                    <a:pt x="165" y="662"/>
                  </a:lnTo>
                  <a:lnTo>
                    <a:pt x="163" y="663"/>
                  </a:lnTo>
                  <a:lnTo>
                    <a:pt x="162" y="663"/>
                  </a:lnTo>
                  <a:lnTo>
                    <a:pt x="162" y="665"/>
                  </a:lnTo>
                  <a:lnTo>
                    <a:pt x="160" y="665"/>
                  </a:lnTo>
                  <a:lnTo>
                    <a:pt x="158" y="665"/>
                  </a:lnTo>
                  <a:lnTo>
                    <a:pt x="158" y="667"/>
                  </a:lnTo>
                  <a:lnTo>
                    <a:pt x="157" y="667"/>
                  </a:lnTo>
                  <a:lnTo>
                    <a:pt x="155" y="667"/>
                  </a:lnTo>
                  <a:lnTo>
                    <a:pt x="153" y="667"/>
                  </a:lnTo>
                  <a:lnTo>
                    <a:pt x="151" y="667"/>
                  </a:lnTo>
                  <a:lnTo>
                    <a:pt x="151" y="665"/>
                  </a:lnTo>
                  <a:lnTo>
                    <a:pt x="150" y="663"/>
                  </a:lnTo>
                  <a:lnTo>
                    <a:pt x="150" y="662"/>
                  </a:lnTo>
                  <a:lnTo>
                    <a:pt x="148" y="662"/>
                  </a:lnTo>
                  <a:lnTo>
                    <a:pt x="146" y="662"/>
                  </a:lnTo>
                  <a:lnTo>
                    <a:pt x="145" y="662"/>
                  </a:lnTo>
                  <a:lnTo>
                    <a:pt x="143" y="660"/>
                  </a:lnTo>
                  <a:lnTo>
                    <a:pt x="141" y="660"/>
                  </a:lnTo>
                  <a:lnTo>
                    <a:pt x="140" y="660"/>
                  </a:lnTo>
                  <a:lnTo>
                    <a:pt x="138" y="660"/>
                  </a:lnTo>
                  <a:lnTo>
                    <a:pt x="136" y="662"/>
                  </a:lnTo>
                  <a:lnTo>
                    <a:pt x="135" y="662"/>
                  </a:lnTo>
                  <a:lnTo>
                    <a:pt x="135" y="663"/>
                  </a:lnTo>
                  <a:lnTo>
                    <a:pt x="133" y="663"/>
                  </a:lnTo>
                  <a:lnTo>
                    <a:pt x="133" y="665"/>
                  </a:lnTo>
                  <a:lnTo>
                    <a:pt x="131" y="665"/>
                  </a:lnTo>
                  <a:lnTo>
                    <a:pt x="130" y="665"/>
                  </a:lnTo>
                  <a:lnTo>
                    <a:pt x="128" y="665"/>
                  </a:lnTo>
                  <a:lnTo>
                    <a:pt x="128" y="667"/>
                  </a:lnTo>
                  <a:lnTo>
                    <a:pt x="126" y="667"/>
                  </a:lnTo>
                  <a:lnTo>
                    <a:pt x="125" y="667"/>
                  </a:lnTo>
                  <a:lnTo>
                    <a:pt x="125" y="665"/>
                  </a:lnTo>
                  <a:lnTo>
                    <a:pt x="123" y="665"/>
                  </a:lnTo>
                  <a:lnTo>
                    <a:pt x="121" y="665"/>
                  </a:lnTo>
                  <a:lnTo>
                    <a:pt x="120" y="665"/>
                  </a:lnTo>
                  <a:lnTo>
                    <a:pt x="120" y="667"/>
                  </a:lnTo>
                  <a:lnTo>
                    <a:pt x="118" y="667"/>
                  </a:lnTo>
                  <a:lnTo>
                    <a:pt x="116" y="667"/>
                  </a:lnTo>
                  <a:lnTo>
                    <a:pt x="114" y="667"/>
                  </a:lnTo>
                  <a:lnTo>
                    <a:pt x="113" y="667"/>
                  </a:lnTo>
                  <a:lnTo>
                    <a:pt x="111" y="667"/>
                  </a:lnTo>
                  <a:lnTo>
                    <a:pt x="109" y="667"/>
                  </a:lnTo>
                  <a:lnTo>
                    <a:pt x="108" y="667"/>
                  </a:lnTo>
                  <a:lnTo>
                    <a:pt x="108" y="665"/>
                  </a:lnTo>
                  <a:lnTo>
                    <a:pt x="106" y="665"/>
                  </a:lnTo>
                  <a:lnTo>
                    <a:pt x="106" y="663"/>
                  </a:lnTo>
                  <a:lnTo>
                    <a:pt x="106" y="662"/>
                  </a:lnTo>
                  <a:lnTo>
                    <a:pt x="106" y="660"/>
                  </a:lnTo>
                  <a:lnTo>
                    <a:pt x="108" y="660"/>
                  </a:lnTo>
                  <a:lnTo>
                    <a:pt x="108" y="658"/>
                  </a:lnTo>
                  <a:lnTo>
                    <a:pt x="109" y="657"/>
                  </a:lnTo>
                  <a:lnTo>
                    <a:pt x="111" y="655"/>
                  </a:lnTo>
                  <a:lnTo>
                    <a:pt x="111" y="653"/>
                  </a:lnTo>
                  <a:lnTo>
                    <a:pt x="111" y="652"/>
                  </a:lnTo>
                  <a:lnTo>
                    <a:pt x="111" y="650"/>
                  </a:lnTo>
                  <a:lnTo>
                    <a:pt x="109" y="650"/>
                  </a:lnTo>
                  <a:lnTo>
                    <a:pt x="109" y="648"/>
                  </a:lnTo>
                  <a:lnTo>
                    <a:pt x="108" y="648"/>
                  </a:lnTo>
                  <a:lnTo>
                    <a:pt x="83" y="638"/>
                  </a:lnTo>
                  <a:lnTo>
                    <a:pt x="57" y="626"/>
                  </a:lnTo>
                  <a:lnTo>
                    <a:pt x="37" y="562"/>
                  </a:lnTo>
                  <a:lnTo>
                    <a:pt x="34" y="551"/>
                  </a:lnTo>
                  <a:lnTo>
                    <a:pt x="32" y="545"/>
                  </a:lnTo>
                  <a:lnTo>
                    <a:pt x="29" y="537"/>
                  </a:lnTo>
                  <a:lnTo>
                    <a:pt x="27" y="530"/>
                  </a:lnTo>
                  <a:lnTo>
                    <a:pt x="22" y="512"/>
                  </a:lnTo>
                  <a:lnTo>
                    <a:pt x="17" y="497"/>
                  </a:lnTo>
                  <a:lnTo>
                    <a:pt x="17" y="495"/>
                  </a:lnTo>
                  <a:lnTo>
                    <a:pt x="15" y="493"/>
                  </a:lnTo>
                  <a:lnTo>
                    <a:pt x="15" y="492"/>
                  </a:lnTo>
                  <a:lnTo>
                    <a:pt x="15" y="490"/>
                  </a:lnTo>
                  <a:lnTo>
                    <a:pt x="14" y="488"/>
                  </a:lnTo>
                  <a:lnTo>
                    <a:pt x="14" y="487"/>
                  </a:lnTo>
                  <a:lnTo>
                    <a:pt x="14" y="485"/>
                  </a:lnTo>
                  <a:lnTo>
                    <a:pt x="14" y="483"/>
                  </a:lnTo>
                  <a:lnTo>
                    <a:pt x="12" y="483"/>
                  </a:lnTo>
                  <a:lnTo>
                    <a:pt x="12" y="482"/>
                  </a:lnTo>
                  <a:lnTo>
                    <a:pt x="12" y="480"/>
                  </a:lnTo>
                  <a:lnTo>
                    <a:pt x="14" y="478"/>
                  </a:lnTo>
                  <a:lnTo>
                    <a:pt x="15" y="478"/>
                  </a:lnTo>
                  <a:lnTo>
                    <a:pt x="15" y="476"/>
                  </a:lnTo>
                  <a:lnTo>
                    <a:pt x="17" y="476"/>
                  </a:lnTo>
                  <a:lnTo>
                    <a:pt x="17" y="475"/>
                  </a:lnTo>
                  <a:lnTo>
                    <a:pt x="15" y="475"/>
                  </a:lnTo>
                  <a:lnTo>
                    <a:pt x="15" y="473"/>
                  </a:lnTo>
                  <a:lnTo>
                    <a:pt x="14" y="471"/>
                  </a:lnTo>
                  <a:lnTo>
                    <a:pt x="14" y="470"/>
                  </a:lnTo>
                  <a:lnTo>
                    <a:pt x="14" y="468"/>
                  </a:lnTo>
                  <a:lnTo>
                    <a:pt x="14" y="466"/>
                  </a:lnTo>
                  <a:lnTo>
                    <a:pt x="14" y="465"/>
                  </a:lnTo>
                  <a:lnTo>
                    <a:pt x="12" y="465"/>
                  </a:lnTo>
                  <a:lnTo>
                    <a:pt x="12" y="463"/>
                  </a:lnTo>
                  <a:lnTo>
                    <a:pt x="12" y="461"/>
                  </a:lnTo>
                  <a:lnTo>
                    <a:pt x="12" y="460"/>
                  </a:lnTo>
                  <a:lnTo>
                    <a:pt x="10" y="460"/>
                  </a:lnTo>
                  <a:lnTo>
                    <a:pt x="10" y="458"/>
                  </a:lnTo>
                  <a:lnTo>
                    <a:pt x="10" y="456"/>
                  </a:lnTo>
                  <a:lnTo>
                    <a:pt x="10" y="455"/>
                  </a:lnTo>
                  <a:lnTo>
                    <a:pt x="10" y="453"/>
                  </a:lnTo>
                  <a:lnTo>
                    <a:pt x="8" y="451"/>
                  </a:lnTo>
                  <a:lnTo>
                    <a:pt x="10" y="451"/>
                  </a:lnTo>
                  <a:lnTo>
                    <a:pt x="10" y="450"/>
                  </a:lnTo>
                  <a:lnTo>
                    <a:pt x="10" y="448"/>
                  </a:lnTo>
                  <a:lnTo>
                    <a:pt x="12" y="448"/>
                  </a:lnTo>
                  <a:lnTo>
                    <a:pt x="12" y="446"/>
                  </a:lnTo>
                  <a:lnTo>
                    <a:pt x="12" y="445"/>
                  </a:lnTo>
                  <a:lnTo>
                    <a:pt x="14" y="445"/>
                  </a:lnTo>
                  <a:lnTo>
                    <a:pt x="14" y="443"/>
                  </a:lnTo>
                  <a:lnTo>
                    <a:pt x="15" y="441"/>
                  </a:lnTo>
                  <a:lnTo>
                    <a:pt x="17" y="441"/>
                  </a:lnTo>
                  <a:lnTo>
                    <a:pt x="17" y="439"/>
                  </a:lnTo>
                  <a:lnTo>
                    <a:pt x="15" y="439"/>
                  </a:lnTo>
                  <a:lnTo>
                    <a:pt x="15" y="438"/>
                  </a:lnTo>
                  <a:lnTo>
                    <a:pt x="14" y="438"/>
                  </a:lnTo>
                  <a:lnTo>
                    <a:pt x="14" y="436"/>
                  </a:lnTo>
                  <a:lnTo>
                    <a:pt x="12" y="436"/>
                  </a:lnTo>
                  <a:lnTo>
                    <a:pt x="12" y="434"/>
                  </a:lnTo>
                  <a:lnTo>
                    <a:pt x="10" y="434"/>
                  </a:lnTo>
                  <a:lnTo>
                    <a:pt x="10" y="433"/>
                  </a:lnTo>
                  <a:lnTo>
                    <a:pt x="8" y="433"/>
                  </a:lnTo>
                  <a:lnTo>
                    <a:pt x="8" y="431"/>
                  </a:lnTo>
                  <a:lnTo>
                    <a:pt x="8" y="429"/>
                  </a:lnTo>
                  <a:lnTo>
                    <a:pt x="7" y="429"/>
                  </a:lnTo>
                  <a:lnTo>
                    <a:pt x="7" y="428"/>
                  </a:lnTo>
                  <a:lnTo>
                    <a:pt x="7" y="426"/>
                  </a:lnTo>
                  <a:lnTo>
                    <a:pt x="7" y="424"/>
                  </a:lnTo>
                  <a:lnTo>
                    <a:pt x="8" y="423"/>
                  </a:lnTo>
                  <a:lnTo>
                    <a:pt x="8" y="421"/>
                  </a:lnTo>
                  <a:lnTo>
                    <a:pt x="10" y="421"/>
                  </a:lnTo>
                  <a:lnTo>
                    <a:pt x="10" y="419"/>
                  </a:lnTo>
                  <a:lnTo>
                    <a:pt x="10" y="418"/>
                  </a:lnTo>
                  <a:lnTo>
                    <a:pt x="10" y="416"/>
                  </a:lnTo>
                  <a:lnTo>
                    <a:pt x="8" y="414"/>
                  </a:lnTo>
                  <a:lnTo>
                    <a:pt x="8" y="413"/>
                  </a:lnTo>
                  <a:lnTo>
                    <a:pt x="8" y="411"/>
                  </a:lnTo>
                  <a:lnTo>
                    <a:pt x="7" y="411"/>
                  </a:lnTo>
                  <a:lnTo>
                    <a:pt x="7" y="409"/>
                  </a:lnTo>
                  <a:lnTo>
                    <a:pt x="5" y="409"/>
                  </a:lnTo>
                  <a:lnTo>
                    <a:pt x="5" y="407"/>
                  </a:lnTo>
                  <a:lnTo>
                    <a:pt x="5" y="406"/>
                  </a:lnTo>
                  <a:lnTo>
                    <a:pt x="5" y="404"/>
                  </a:lnTo>
                  <a:lnTo>
                    <a:pt x="3" y="404"/>
                  </a:lnTo>
                  <a:lnTo>
                    <a:pt x="3" y="402"/>
                  </a:lnTo>
                  <a:lnTo>
                    <a:pt x="3" y="401"/>
                  </a:lnTo>
                  <a:lnTo>
                    <a:pt x="2" y="401"/>
                  </a:lnTo>
                  <a:lnTo>
                    <a:pt x="2" y="399"/>
                  </a:lnTo>
                  <a:lnTo>
                    <a:pt x="2" y="397"/>
                  </a:lnTo>
                  <a:lnTo>
                    <a:pt x="2" y="396"/>
                  </a:lnTo>
                  <a:lnTo>
                    <a:pt x="2" y="394"/>
                  </a:lnTo>
                  <a:lnTo>
                    <a:pt x="3" y="394"/>
                  </a:lnTo>
                  <a:lnTo>
                    <a:pt x="3" y="392"/>
                  </a:lnTo>
                  <a:lnTo>
                    <a:pt x="3" y="391"/>
                  </a:lnTo>
                  <a:lnTo>
                    <a:pt x="3" y="389"/>
                  </a:lnTo>
                  <a:lnTo>
                    <a:pt x="3" y="387"/>
                  </a:lnTo>
                  <a:lnTo>
                    <a:pt x="5" y="387"/>
                  </a:lnTo>
                  <a:lnTo>
                    <a:pt x="5" y="386"/>
                  </a:lnTo>
                  <a:lnTo>
                    <a:pt x="5" y="384"/>
                  </a:lnTo>
                  <a:lnTo>
                    <a:pt x="3" y="384"/>
                  </a:lnTo>
                  <a:lnTo>
                    <a:pt x="3" y="382"/>
                  </a:lnTo>
                  <a:lnTo>
                    <a:pt x="2" y="382"/>
                  </a:lnTo>
                  <a:lnTo>
                    <a:pt x="2" y="381"/>
                  </a:lnTo>
                  <a:lnTo>
                    <a:pt x="2" y="379"/>
                  </a:lnTo>
                  <a:lnTo>
                    <a:pt x="0" y="379"/>
                  </a:lnTo>
                  <a:lnTo>
                    <a:pt x="0" y="377"/>
                  </a:lnTo>
                  <a:lnTo>
                    <a:pt x="0" y="376"/>
                  </a:lnTo>
                  <a:lnTo>
                    <a:pt x="2" y="376"/>
                  </a:lnTo>
                  <a:lnTo>
                    <a:pt x="2" y="374"/>
                  </a:lnTo>
                  <a:lnTo>
                    <a:pt x="3" y="374"/>
                  </a:lnTo>
                  <a:lnTo>
                    <a:pt x="5" y="374"/>
                  </a:lnTo>
                  <a:lnTo>
                    <a:pt x="7" y="374"/>
                  </a:lnTo>
                  <a:lnTo>
                    <a:pt x="7" y="372"/>
                  </a:lnTo>
                  <a:lnTo>
                    <a:pt x="8" y="372"/>
                  </a:lnTo>
                  <a:lnTo>
                    <a:pt x="8" y="374"/>
                  </a:lnTo>
                  <a:lnTo>
                    <a:pt x="10" y="374"/>
                  </a:lnTo>
                  <a:lnTo>
                    <a:pt x="12" y="374"/>
                  </a:lnTo>
                  <a:lnTo>
                    <a:pt x="14" y="374"/>
                  </a:lnTo>
                  <a:lnTo>
                    <a:pt x="14" y="372"/>
                  </a:lnTo>
                  <a:lnTo>
                    <a:pt x="15" y="372"/>
                  </a:lnTo>
                  <a:lnTo>
                    <a:pt x="17" y="372"/>
                  </a:lnTo>
                  <a:lnTo>
                    <a:pt x="17" y="374"/>
                  </a:lnTo>
                  <a:lnTo>
                    <a:pt x="19" y="374"/>
                  </a:lnTo>
                  <a:lnTo>
                    <a:pt x="20" y="374"/>
                  </a:lnTo>
                  <a:lnTo>
                    <a:pt x="22" y="374"/>
                  </a:lnTo>
                  <a:lnTo>
                    <a:pt x="24" y="374"/>
                  </a:lnTo>
                  <a:lnTo>
                    <a:pt x="24" y="376"/>
                  </a:lnTo>
                  <a:lnTo>
                    <a:pt x="25" y="376"/>
                  </a:lnTo>
                  <a:lnTo>
                    <a:pt x="27" y="376"/>
                  </a:lnTo>
                  <a:lnTo>
                    <a:pt x="29" y="376"/>
                  </a:lnTo>
                  <a:lnTo>
                    <a:pt x="30" y="377"/>
                  </a:lnTo>
                  <a:lnTo>
                    <a:pt x="32" y="377"/>
                  </a:lnTo>
                  <a:lnTo>
                    <a:pt x="34" y="377"/>
                  </a:lnTo>
                  <a:lnTo>
                    <a:pt x="35" y="377"/>
                  </a:lnTo>
                  <a:lnTo>
                    <a:pt x="37" y="377"/>
                  </a:lnTo>
                  <a:lnTo>
                    <a:pt x="39" y="377"/>
                  </a:lnTo>
                  <a:lnTo>
                    <a:pt x="40" y="376"/>
                  </a:lnTo>
                  <a:lnTo>
                    <a:pt x="42" y="376"/>
                  </a:lnTo>
                  <a:lnTo>
                    <a:pt x="44" y="376"/>
                  </a:lnTo>
                  <a:lnTo>
                    <a:pt x="46" y="374"/>
                  </a:lnTo>
                  <a:lnTo>
                    <a:pt x="47" y="374"/>
                  </a:lnTo>
                  <a:lnTo>
                    <a:pt x="49" y="374"/>
                  </a:lnTo>
                  <a:lnTo>
                    <a:pt x="49" y="372"/>
                  </a:lnTo>
                  <a:lnTo>
                    <a:pt x="51" y="372"/>
                  </a:lnTo>
                  <a:lnTo>
                    <a:pt x="52" y="372"/>
                  </a:lnTo>
                  <a:lnTo>
                    <a:pt x="54" y="370"/>
                  </a:lnTo>
                  <a:lnTo>
                    <a:pt x="56" y="370"/>
                  </a:lnTo>
                  <a:lnTo>
                    <a:pt x="57" y="370"/>
                  </a:lnTo>
                  <a:lnTo>
                    <a:pt x="59" y="370"/>
                  </a:lnTo>
                  <a:lnTo>
                    <a:pt x="61" y="370"/>
                  </a:lnTo>
                  <a:lnTo>
                    <a:pt x="61" y="369"/>
                  </a:lnTo>
                  <a:lnTo>
                    <a:pt x="62" y="369"/>
                  </a:lnTo>
                  <a:lnTo>
                    <a:pt x="64" y="369"/>
                  </a:lnTo>
                  <a:lnTo>
                    <a:pt x="64" y="367"/>
                  </a:lnTo>
                  <a:lnTo>
                    <a:pt x="66" y="367"/>
                  </a:lnTo>
                  <a:lnTo>
                    <a:pt x="67" y="367"/>
                  </a:lnTo>
                  <a:lnTo>
                    <a:pt x="67" y="365"/>
                  </a:lnTo>
                  <a:lnTo>
                    <a:pt x="69" y="365"/>
                  </a:lnTo>
                  <a:lnTo>
                    <a:pt x="69" y="364"/>
                  </a:lnTo>
                  <a:lnTo>
                    <a:pt x="71" y="364"/>
                  </a:lnTo>
                  <a:lnTo>
                    <a:pt x="72" y="364"/>
                  </a:lnTo>
                  <a:lnTo>
                    <a:pt x="74" y="364"/>
                  </a:lnTo>
                  <a:lnTo>
                    <a:pt x="76" y="364"/>
                  </a:lnTo>
                  <a:lnTo>
                    <a:pt x="77" y="364"/>
                  </a:lnTo>
                  <a:lnTo>
                    <a:pt x="77" y="362"/>
                  </a:lnTo>
                  <a:lnTo>
                    <a:pt x="79" y="362"/>
                  </a:lnTo>
                  <a:lnTo>
                    <a:pt x="81" y="362"/>
                  </a:lnTo>
                  <a:lnTo>
                    <a:pt x="83" y="362"/>
                  </a:lnTo>
                  <a:lnTo>
                    <a:pt x="84" y="362"/>
                  </a:lnTo>
                  <a:lnTo>
                    <a:pt x="86" y="362"/>
                  </a:lnTo>
                  <a:lnTo>
                    <a:pt x="88" y="362"/>
                  </a:lnTo>
                  <a:lnTo>
                    <a:pt x="89" y="362"/>
                  </a:lnTo>
                  <a:lnTo>
                    <a:pt x="91" y="362"/>
                  </a:lnTo>
                  <a:lnTo>
                    <a:pt x="93" y="362"/>
                  </a:lnTo>
                  <a:lnTo>
                    <a:pt x="94" y="362"/>
                  </a:lnTo>
                  <a:lnTo>
                    <a:pt x="96" y="362"/>
                  </a:lnTo>
                  <a:lnTo>
                    <a:pt x="96" y="360"/>
                  </a:lnTo>
                  <a:lnTo>
                    <a:pt x="98" y="360"/>
                  </a:lnTo>
                  <a:lnTo>
                    <a:pt x="99" y="360"/>
                  </a:lnTo>
                  <a:lnTo>
                    <a:pt x="101" y="360"/>
                  </a:lnTo>
                  <a:lnTo>
                    <a:pt x="101" y="359"/>
                  </a:lnTo>
                  <a:lnTo>
                    <a:pt x="103" y="359"/>
                  </a:lnTo>
                  <a:lnTo>
                    <a:pt x="104" y="359"/>
                  </a:lnTo>
                  <a:lnTo>
                    <a:pt x="104" y="357"/>
                  </a:lnTo>
                  <a:lnTo>
                    <a:pt x="106" y="357"/>
                  </a:lnTo>
                  <a:lnTo>
                    <a:pt x="106" y="355"/>
                  </a:lnTo>
                  <a:lnTo>
                    <a:pt x="108" y="355"/>
                  </a:lnTo>
                  <a:lnTo>
                    <a:pt x="108" y="354"/>
                  </a:lnTo>
                  <a:lnTo>
                    <a:pt x="109" y="354"/>
                  </a:lnTo>
                  <a:lnTo>
                    <a:pt x="109" y="352"/>
                  </a:lnTo>
                  <a:lnTo>
                    <a:pt x="111" y="352"/>
                  </a:lnTo>
                  <a:lnTo>
                    <a:pt x="111" y="350"/>
                  </a:lnTo>
                  <a:lnTo>
                    <a:pt x="113" y="350"/>
                  </a:lnTo>
                  <a:lnTo>
                    <a:pt x="113" y="349"/>
                  </a:lnTo>
                  <a:lnTo>
                    <a:pt x="114" y="349"/>
                  </a:lnTo>
                  <a:lnTo>
                    <a:pt x="114" y="347"/>
                  </a:lnTo>
                  <a:lnTo>
                    <a:pt x="116" y="345"/>
                  </a:lnTo>
                  <a:lnTo>
                    <a:pt x="118" y="344"/>
                  </a:lnTo>
                  <a:lnTo>
                    <a:pt x="118" y="342"/>
                  </a:lnTo>
                  <a:lnTo>
                    <a:pt x="120" y="342"/>
                  </a:lnTo>
                  <a:lnTo>
                    <a:pt x="120" y="340"/>
                  </a:lnTo>
                  <a:lnTo>
                    <a:pt x="121" y="340"/>
                  </a:lnTo>
                  <a:lnTo>
                    <a:pt x="123" y="340"/>
                  </a:lnTo>
                  <a:lnTo>
                    <a:pt x="125" y="338"/>
                  </a:lnTo>
                  <a:lnTo>
                    <a:pt x="125" y="340"/>
                  </a:lnTo>
                  <a:lnTo>
                    <a:pt x="125" y="342"/>
                  </a:lnTo>
                  <a:lnTo>
                    <a:pt x="123" y="342"/>
                  </a:lnTo>
                  <a:lnTo>
                    <a:pt x="123" y="344"/>
                  </a:lnTo>
                  <a:lnTo>
                    <a:pt x="121" y="344"/>
                  </a:lnTo>
                  <a:lnTo>
                    <a:pt x="121" y="345"/>
                  </a:lnTo>
                  <a:lnTo>
                    <a:pt x="121" y="347"/>
                  </a:lnTo>
                  <a:lnTo>
                    <a:pt x="121" y="349"/>
                  </a:lnTo>
                  <a:lnTo>
                    <a:pt x="121" y="350"/>
                  </a:lnTo>
                  <a:lnTo>
                    <a:pt x="123" y="350"/>
                  </a:lnTo>
                  <a:lnTo>
                    <a:pt x="123" y="352"/>
                  </a:lnTo>
                  <a:lnTo>
                    <a:pt x="125" y="352"/>
                  </a:lnTo>
                  <a:lnTo>
                    <a:pt x="125" y="354"/>
                  </a:lnTo>
                  <a:lnTo>
                    <a:pt x="126" y="354"/>
                  </a:lnTo>
                  <a:lnTo>
                    <a:pt x="126" y="355"/>
                  </a:lnTo>
                  <a:lnTo>
                    <a:pt x="128" y="355"/>
                  </a:lnTo>
                  <a:lnTo>
                    <a:pt x="128" y="357"/>
                  </a:lnTo>
                  <a:lnTo>
                    <a:pt x="130" y="357"/>
                  </a:lnTo>
                  <a:lnTo>
                    <a:pt x="131" y="357"/>
                  </a:lnTo>
                  <a:lnTo>
                    <a:pt x="131" y="355"/>
                  </a:lnTo>
                  <a:lnTo>
                    <a:pt x="133" y="355"/>
                  </a:lnTo>
                  <a:lnTo>
                    <a:pt x="133" y="357"/>
                  </a:lnTo>
                  <a:lnTo>
                    <a:pt x="133" y="359"/>
                  </a:lnTo>
                  <a:lnTo>
                    <a:pt x="135" y="359"/>
                  </a:lnTo>
                  <a:lnTo>
                    <a:pt x="135" y="360"/>
                  </a:lnTo>
                  <a:lnTo>
                    <a:pt x="135" y="362"/>
                  </a:lnTo>
                  <a:lnTo>
                    <a:pt x="136" y="362"/>
                  </a:lnTo>
                  <a:lnTo>
                    <a:pt x="136" y="364"/>
                  </a:lnTo>
                  <a:lnTo>
                    <a:pt x="138" y="364"/>
                  </a:lnTo>
                  <a:lnTo>
                    <a:pt x="138" y="365"/>
                  </a:lnTo>
                  <a:lnTo>
                    <a:pt x="140" y="365"/>
                  </a:lnTo>
                  <a:lnTo>
                    <a:pt x="140" y="367"/>
                  </a:lnTo>
                  <a:lnTo>
                    <a:pt x="141" y="367"/>
                  </a:lnTo>
                  <a:lnTo>
                    <a:pt x="143" y="367"/>
                  </a:lnTo>
                  <a:lnTo>
                    <a:pt x="145" y="367"/>
                  </a:lnTo>
                  <a:lnTo>
                    <a:pt x="146" y="367"/>
                  </a:lnTo>
                  <a:lnTo>
                    <a:pt x="146" y="365"/>
                  </a:lnTo>
                  <a:lnTo>
                    <a:pt x="146" y="364"/>
                  </a:lnTo>
                  <a:lnTo>
                    <a:pt x="148" y="364"/>
                  </a:lnTo>
                  <a:lnTo>
                    <a:pt x="150" y="364"/>
                  </a:lnTo>
                  <a:lnTo>
                    <a:pt x="151" y="364"/>
                  </a:lnTo>
                  <a:lnTo>
                    <a:pt x="153" y="364"/>
                  </a:lnTo>
                  <a:lnTo>
                    <a:pt x="155" y="364"/>
                  </a:lnTo>
                  <a:lnTo>
                    <a:pt x="157" y="364"/>
                  </a:lnTo>
                  <a:lnTo>
                    <a:pt x="158" y="365"/>
                  </a:lnTo>
                  <a:lnTo>
                    <a:pt x="158" y="364"/>
                  </a:lnTo>
                  <a:lnTo>
                    <a:pt x="160" y="364"/>
                  </a:lnTo>
                  <a:lnTo>
                    <a:pt x="162" y="364"/>
                  </a:lnTo>
                  <a:lnTo>
                    <a:pt x="163" y="364"/>
                  </a:lnTo>
                  <a:lnTo>
                    <a:pt x="163" y="362"/>
                  </a:lnTo>
                  <a:lnTo>
                    <a:pt x="165" y="362"/>
                  </a:lnTo>
                  <a:lnTo>
                    <a:pt x="165" y="360"/>
                  </a:lnTo>
                  <a:lnTo>
                    <a:pt x="165" y="359"/>
                  </a:lnTo>
                  <a:lnTo>
                    <a:pt x="165" y="357"/>
                  </a:lnTo>
                  <a:lnTo>
                    <a:pt x="167" y="357"/>
                  </a:lnTo>
                  <a:lnTo>
                    <a:pt x="167" y="355"/>
                  </a:lnTo>
                  <a:lnTo>
                    <a:pt x="167" y="354"/>
                  </a:lnTo>
                  <a:lnTo>
                    <a:pt x="168" y="354"/>
                  </a:lnTo>
                  <a:lnTo>
                    <a:pt x="168" y="352"/>
                  </a:lnTo>
                  <a:lnTo>
                    <a:pt x="170" y="352"/>
                  </a:lnTo>
                  <a:lnTo>
                    <a:pt x="172" y="352"/>
                  </a:lnTo>
                  <a:lnTo>
                    <a:pt x="172" y="350"/>
                  </a:lnTo>
                  <a:lnTo>
                    <a:pt x="173" y="350"/>
                  </a:lnTo>
                  <a:lnTo>
                    <a:pt x="173" y="349"/>
                  </a:lnTo>
                  <a:lnTo>
                    <a:pt x="173" y="347"/>
                  </a:lnTo>
                  <a:lnTo>
                    <a:pt x="175" y="347"/>
                  </a:lnTo>
                  <a:lnTo>
                    <a:pt x="175" y="345"/>
                  </a:lnTo>
                  <a:lnTo>
                    <a:pt x="177" y="345"/>
                  </a:lnTo>
                  <a:lnTo>
                    <a:pt x="177" y="344"/>
                  </a:lnTo>
                  <a:lnTo>
                    <a:pt x="178" y="344"/>
                  </a:lnTo>
                  <a:lnTo>
                    <a:pt x="178" y="342"/>
                  </a:lnTo>
                  <a:lnTo>
                    <a:pt x="180" y="342"/>
                  </a:lnTo>
                  <a:lnTo>
                    <a:pt x="182" y="342"/>
                  </a:lnTo>
                  <a:lnTo>
                    <a:pt x="183" y="340"/>
                  </a:lnTo>
                  <a:lnTo>
                    <a:pt x="183" y="338"/>
                  </a:lnTo>
                  <a:lnTo>
                    <a:pt x="182" y="338"/>
                  </a:lnTo>
                  <a:lnTo>
                    <a:pt x="182" y="337"/>
                  </a:lnTo>
                  <a:lnTo>
                    <a:pt x="182" y="335"/>
                  </a:lnTo>
                  <a:lnTo>
                    <a:pt x="182" y="333"/>
                  </a:lnTo>
                  <a:lnTo>
                    <a:pt x="183" y="333"/>
                  </a:lnTo>
                  <a:lnTo>
                    <a:pt x="183" y="332"/>
                  </a:lnTo>
                  <a:lnTo>
                    <a:pt x="185" y="332"/>
                  </a:lnTo>
                  <a:lnTo>
                    <a:pt x="187" y="332"/>
                  </a:lnTo>
                  <a:lnTo>
                    <a:pt x="188" y="330"/>
                  </a:lnTo>
                  <a:lnTo>
                    <a:pt x="190" y="330"/>
                  </a:lnTo>
                  <a:lnTo>
                    <a:pt x="190" y="328"/>
                  </a:lnTo>
                  <a:lnTo>
                    <a:pt x="190" y="327"/>
                  </a:lnTo>
                  <a:lnTo>
                    <a:pt x="190" y="325"/>
                  </a:lnTo>
                  <a:lnTo>
                    <a:pt x="190" y="323"/>
                  </a:lnTo>
                  <a:lnTo>
                    <a:pt x="190" y="322"/>
                  </a:lnTo>
                  <a:lnTo>
                    <a:pt x="192" y="322"/>
                  </a:lnTo>
                  <a:lnTo>
                    <a:pt x="192" y="320"/>
                  </a:lnTo>
                  <a:lnTo>
                    <a:pt x="194" y="320"/>
                  </a:lnTo>
                  <a:lnTo>
                    <a:pt x="195" y="320"/>
                  </a:lnTo>
                  <a:lnTo>
                    <a:pt x="197" y="320"/>
                  </a:lnTo>
                  <a:lnTo>
                    <a:pt x="199" y="320"/>
                  </a:lnTo>
                  <a:lnTo>
                    <a:pt x="199" y="322"/>
                  </a:lnTo>
                  <a:lnTo>
                    <a:pt x="200" y="322"/>
                  </a:lnTo>
                  <a:lnTo>
                    <a:pt x="202" y="322"/>
                  </a:lnTo>
                  <a:lnTo>
                    <a:pt x="202" y="323"/>
                  </a:lnTo>
                  <a:lnTo>
                    <a:pt x="204" y="323"/>
                  </a:lnTo>
                  <a:lnTo>
                    <a:pt x="205" y="323"/>
                  </a:lnTo>
                  <a:lnTo>
                    <a:pt x="207" y="323"/>
                  </a:lnTo>
                  <a:lnTo>
                    <a:pt x="209" y="323"/>
                  </a:lnTo>
                  <a:lnTo>
                    <a:pt x="209" y="325"/>
                  </a:lnTo>
                  <a:lnTo>
                    <a:pt x="210" y="325"/>
                  </a:lnTo>
                  <a:lnTo>
                    <a:pt x="210" y="327"/>
                  </a:lnTo>
                  <a:lnTo>
                    <a:pt x="212" y="327"/>
                  </a:lnTo>
                  <a:lnTo>
                    <a:pt x="214" y="327"/>
                  </a:lnTo>
                  <a:lnTo>
                    <a:pt x="214" y="328"/>
                  </a:lnTo>
                  <a:lnTo>
                    <a:pt x="215" y="328"/>
                  </a:lnTo>
                  <a:lnTo>
                    <a:pt x="217" y="328"/>
                  </a:lnTo>
                  <a:lnTo>
                    <a:pt x="217" y="330"/>
                  </a:lnTo>
                  <a:lnTo>
                    <a:pt x="219" y="330"/>
                  </a:lnTo>
                  <a:lnTo>
                    <a:pt x="219" y="332"/>
                  </a:lnTo>
                  <a:lnTo>
                    <a:pt x="220" y="332"/>
                  </a:lnTo>
                  <a:lnTo>
                    <a:pt x="222" y="332"/>
                  </a:lnTo>
                  <a:lnTo>
                    <a:pt x="224" y="330"/>
                  </a:lnTo>
                  <a:lnTo>
                    <a:pt x="224" y="328"/>
                  </a:lnTo>
                  <a:lnTo>
                    <a:pt x="224" y="327"/>
                  </a:lnTo>
                  <a:lnTo>
                    <a:pt x="225" y="327"/>
                  </a:lnTo>
                  <a:lnTo>
                    <a:pt x="227" y="327"/>
                  </a:lnTo>
                  <a:lnTo>
                    <a:pt x="229" y="327"/>
                  </a:lnTo>
                  <a:lnTo>
                    <a:pt x="231" y="327"/>
                  </a:lnTo>
                  <a:lnTo>
                    <a:pt x="231" y="328"/>
                  </a:lnTo>
                  <a:lnTo>
                    <a:pt x="232" y="328"/>
                  </a:lnTo>
                  <a:lnTo>
                    <a:pt x="232" y="330"/>
                  </a:lnTo>
                  <a:lnTo>
                    <a:pt x="234" y="330"/>
                  </a:lnTo>
                  <a:lnTo>
                    <a:pt x="234" y="332"/>
                  </a:lnTo>
                  <a:lnTo>
                    <a:pt x="236" y="332"/>
                  </a:lnTo>
                  <a:lnTo>
                    <a:pt x="236" y="333"/>
                  </a:lnTo>
                  <a:lnTo>
                    <a:pt x="236" y="335"/>
                  </a:lnTo>
                  <a:lnTo>
                    <a:pt x="237" y="335"/>
                  </a:lnTo>
                  <a:lnTo>
                    <a:pt x="239" y="335"/>
                  </a:lnTo>
                  <a:lnTo>
                    <a:pt x="239" y="337"/>
                  </a:lnTo>
                  <a:lnTo>
                    <a:pt x="241" y="337"/>
                  </a:lnTo>
                  <a:lnTo>
                    <a:pt x="242" y="338"/>
                  </a:lnTo>
                  <a:lnTo>
                    <a:pt x="244" y="338"/>
                  </a:lnTo>
                  <a:lnTo>
                    <a:pt x="244" y="340"/>
                  </a:lnTo>
                  <a:lnTo>
                    <a:pt x="246" y="340"/>
                  </a:lnTo>
                  <a:lnTo>
                    <a:pt x="246" y="342"/>
                  </a:lnTo>
                  <a:lnTo>
                    <a:pt x="247" y="342"/>
                  </a:lnTo>
                  <a:lnTo>
                    <a:pt x="247" y="344"/>
                  </a:lnTo>
                  <a:lnTo>
                    <a:pt x="247" y="345"/>
                  </a:lnTo>
                  <a:lnTo>
                    <a:pt x="247" y="347"/>
                  </a:lnTo>
                  <a:lnTo>
                    <a:pt x="247" y="349"/>
                  </a:lnTo>
                  <a:lnTo>
                    <a:pt x="247" y="350"/>
                  </a:lnTo>
                  <a:lnTo>
                    <a:pt x="247" y="352"/>
                  </a:lnTo>
                  <a:lnTo>
                    <a:pt x="247" y="354"/>
                  </a:lnTo>
                  <a:lnTo>
                    <a:pt x="249" y="354"/>
                  </a:lnTo>
                  <a:lnTo>
                    <a:pt x="249" y="355"/>
                  </a:lnTo>
                  <a:lnTo>
                    <a:pt x="249" y="357"/>
                  </a:lnTo>
                  <a:lnTo>
                    <a:pt x="247" y="357"/>
                  </a:lnTo>
                  <a:lnTo>
                    <a:pt x="247" y="359"/>
                  </a:lnTo>
                  <a:lnTo>
                    <a:pt x="246" y="359"/>
                  </a:lnTo>
                  <a:lnTo>
                    <a:pt x="246" y="360"/>
                  </a:lnTo>
                  <a:lnTo>
                    <a:pt x="246" y="362"/>
                  </a:lnTo>
                  <a:lnTo>
                    <a:pt x="246" y="364"/>
                  </a:lnTo>
                  <a:lnTo>
                    <a:pt x="247" y="364"/>
                  </a:lnTo>
                  <a:lnTo>
                    <a:pt x="249" y="364"/>
                  </a:lnTo>
                  <a:lnTo>
                    <a:pt x="249" y="362"/>
                  </a:lnTo>
                  <a:lnTo>
                    <a:pt x="251" y="362"/>
                  </a:lnTo>
                  <a:lnTo>
                    <a:pt x="251" y="364"/>
                  </a:lnTo>
                  <a:lnTo>
                    <a:pt x="252" y="364"/>
                  </a:lnTo>
                  <a:lnTo>
                    <a:pt x="252" y="365"/>
                  </a:lnTo>
                  <a:lnTo>
                    <a:pt x="252" y="367"/>
                  </a:lnTo>
                  <a:lnTo>
                    <a:pt x="251" y="367"/>
                  </a:lnTo>
                  <a:lnTo>
                    <a:pt x="249" y="367"/>
                  </a:lnTo>
                  <a:lnTo>
                    <a:pt x="249" y="369"/>
                  </a:lnTo>
                  <a:lnTo>
                    <a:pt x="249" y="370"/>
                  </a:lnTo>
                  <a:lnTo>
                    <a:pt x="249" y="372"/>
                  </a:lnTo>
                  <a:lnTo>
                    <a:pt x="249" y="374"/>
                  </a:lnTo>
                  <a:lnTo>
                    <a:pt x="249" y="376"/>
                  </a:lnTo>
                  <a:lnTo>
                    <a:pt x="249" y="377"/>
                  </a:lnTo>
                  <a:lnTo>
                    <a:pt x="251" y="377"/>
                  </a:lnTo>
                  <a:lnTo>
                    <a:pt x="251" y="379"/>
                  </a:lnTo>
                  <a:lnTo>
                    <a:pt x="251" y="381"/>
                  </a:lnTo>
                  <a:lnTo>
                    <a:pt x="251" y="382"/>
                  </a:lnTo>
                  <a:lnTo>
                    <a:pt x="249" y="382"/>
                  </a:lnTo>
                  <a:lnTo>
                    <a:pt x="251" y="382"/>
                  </a:lnTo>
                  <a:lnTo>
                    <a:pt x="251" y="384"/>
                  </a:lnTo>
                  <a:lnTo>
                    <a:pt x="251" y="386"/>
                  </a:lnTo>
                  <a:lnTo>
                    <a:pt x="251" y="387"/>
                  </a:lnTo>
                  <a:lnTo>
                    <a:pt x="251" y="389"/>
                  </a:lnTo>
                  <a:lnTo>
                    <a:pt x="249" y="389"/>
                  </a:lnTo>
                  <a:lnTo>
                    <a:pt x="247" y="389"/>
                  </a:lnTo>
                  <a:lnTo>
                    <a:pt x="247" y="391"/>
                  </a:lnTo>
                  <a:lnTo>
                    <a:pt x="249" y="391"/>
                  </a:lnTo>
                  <a:lnTo>
                    <a:pt x="249" y="392"/>
                  </a:lnTo>
                  <a:lnTo>
                    <a:pt x="251" y="392"/>
                  </a:lnTo>
                  <a:lnTo>
                    <a:pt x="252" y="392"/>
                  </a:lnTo>
                  <a:lnTo>
                    <a:pt x="254" y="392"/>
                  </a:lnTo>
                  <a:lnTo>
                    <a:pt x="256" y="391"/>
                  </a:lnTo>
                  <a:lnTo>
                    <a:pt x="257" y="391"/>
                  </a:lnTo>
                  <a:lnTo>
                    <a:pt x="257" y="389"/>
                  </a:lnTo>
                  <a:lnTo>
                    <a:pt x="259" y="389"/>
                  </a:lnTo>
                  <a:lnTo>
                    <a:pt x="261" y="389"/>
                  </a:lnTo>
                  <a:lnTo>
                    <a:pt x="263" y="389"/>
                  </a:lnTo>
                  <a:lnTo>
                    <a:pt x="263" y="387"/>
                  </a:lnTo>
                  <a:lnTo>
                    <a:pt x="264" y="387"/>
                  </a:lnTo>
                  <a:lnTo>
                    <a:pt x="266" y="387"/>
                  </a:lnTo>
                  <a:lnTo>
                    <a:pt x="268" y="387"/>
                  </a:lnTo>
                  <a:lnTo>
                    <a:pt x="269" y="386"/>
                  </a:lnTo>
                  <a:lnTo>
                    <a:pt x="271" y="386"/>
                  </a:lnTo>
                  <a:lnTo>
                    <a:pt x="273" y="386"/>
                  </a:lnTo>
                  <a:lnTo>
                    <a:pt x="273" y="384"/>
                  </a:lnTo>
                  <a:lnTo>
                    <a:pt x="274" y="384"/>
                  </a:lnTo>
                  <a:lnTo>
                    <a:pt x="276" y="384"/>
                  </a:lnTo>
                  <a:lnTo>
                    <a:pt x="276" y="382"/>
                  </a:lnTo>
                  <a:lnTo>
                    <a:pt x="278" y="382"/>
                  </a:lnTo>
                  <a:lnTo>
                    <a:pt x="279" y="382"/>
                  </a:lnTo>
                  <a:lnTo>
                    <a:pt x="281" y="381"/>
                  </a:lnTo>
                  <a:lnTo>
                    <a:pt x="283" y="381"/>
                  </a:lnTo>
                  <a:lnTo>
                    <a:pt x="284" y="379"/>
                  </a:lnTo>
                  <a:lnTo>
                    <a:pt x="286" y="379"/>
                  </a:lnTo>
                  <a:lnTo>
                    <a:pt x="288" y="379"/>
                  </a:lnTo>
                  <a:lnTo>
                    <a:pt x="288" y="377"/>
                  </a:lnTo>
                  <a:lnTo>
                    <a:pt x="289" y="377"/>
                  </a:lnTo>
                  <a:lnTo>
                    <a:pt x="291" y="377"/>
                  </a:lnTo>
                  <a:lnTo>
                    <a:pt x="293" y="377"/>
                  </a:lnTo>
                  <a:lnTo>
                    <a:pt x="293" y="376"/>
                  </a:lnTo>
                  <a:lnTo>
                    <a:pt x="294" y="376"/>
                  </a:lnTo>
                  <a:lnTo>
                    <a:pt x="296" y="376"/>
                  </a:lnTo>
                  <a:lnTo>
                    <a:pt x="296" y="374"/>
                  </a:lnTo>
                  <a:lnTo>
                    <a:pt x="298" y="374"/>
                  </a:lnTo>
                  <a:lnTo>
                    <a:pt x="300" y="374"/>
                  </a:lnTo>
                  <a:lnTo>
                    <a:pt x="300" y="372"/>
                  </a:lnTo>
                  <a:lnTo>
                    <a:pt x="301" y="372"/>
                  </a:lnTo>
                  <a:lnTo>
                    <a:pt x="303" y="372"/>
                  </a:lnTo>
                  <a:lnTo>
                    <a:pt x="305" y="372"/>
                  </a:lnTo>
                  <a:lnTo>
                    <a:pt x="305" y="370"/>
                  </a:lnTo>
                  <a:lnTo>
                    <a:pt x="306" y="370"/>
                  </a:lnTo>
                  <a:lnTo>
                    <a:pt x="308" y="370"/>
                  </a:lnTo>
                  <a:lnTo>
                    <a:pt x="308" y="369"/>
                  </a:lnTo>
                  <a:lnTo>
                    <a:pt x="310" y="369"/>
                  </a:lnTo>
                  <a:lnTo>
                    <a:pt x="311" y="369"/>
                  </a:lnTo>
                  <a:lnTo>
                    <a:pt x="311" y="367"/>
                  </a:lnTo>
                  <a:lnTo>
                    <a:pt x="313" y="367"/>
                  </a:lnTo>
                  <a:lnTo>
                    <a:pt x="315" y="367"/>
                  </a:lnTo>
                  <a:lnTo>
                    <a:pt x="316" y="365"/>
                  </a:lnTo>
                  <a:lnTo>
                    <a:pt x="318" y="365"/>
                  </a:lnTo>
                  <a:lnTo>
                    <a:pt x="320" y="365"/>
                  </a:lnTo>
                  <a:lnTo>
                    <a:pt x="320" y="364"/>
                  </a:lnTo>
                  <a:lnTo>
                    <a:pt x="321" y="364"/>
                  </a:lnTo>
                  <a:lnTo>
                    <a:pt x="323" y="364"/>
                  </a:lnTo>
                  <a:lnTo>
                    <a:pt x="323" y="362"/>
                  </a:lnTo>
                  <a:lnTo>
                    <a:pt x="325" y="362"/>
                  </a:lnTo>
                  <a:lnTo>
                    <a:pt x="326" y="362"/>
                  </a:lnTo>
                  <a:lnTo>
                    <a:pt x="326" y="360"/>
                  </a:lnTo>
                  <a:lnTo>
                    <a:pt x="328" y="360"/>
                  </a:lnTo>
                  <a:lnTo>
                    <a:pt x="330" y="360"/>
                  </a:lnTo>
                  <a:lnTo>
                    <a:pt x="330" y="359"/>
                  </a:lnTo>
                  <a:lnTo>
                    <a:pt x="331" y="359"/>
                  </a:lnTo>
                  <a:lnTo>
                    <a:pt x="333" y="357"/>
                  </a:lnTo>
                  <a:lnTo>
                    <a:pt x="335" y="357"/>
                  </a:lnTo>
                  <a:lnTo>
                    <a:pt x="335" y="355"/>
                  </a:lnTo>
                  <a:lnTo>
                    <a:pt x="337" y="355"/>
                  </a:lnTo>
                  <a:lnTo>
                    <a:pt x="338" y="355"/>
                  </a:lnTo>
                  <a:lnTo>
                    <a:pt x="338" y="354"/>
                  </a:lnTo>
                  <a:lnTo>
                    <a:pt x="340" y="354"/>
                  </a:lnTo>
                  <a:lnTo>
                    <a:pt x="342" y="352"/>
                  </a:lnTo>
                  <a:lnTo>
                    <a:pt x="343" y="352"/>
                  </a:lnTo>
                  <a:lnTo>
                    <a:pt x="343" y="350"/>
                  </a:lnTo>
                  <a:lnTo>
                    <a:pt x="345" y="350"/>
                  </a:lnTo>
                  <a:lnTo>
                    <a:pt x="347" y="350"/>
                  </a:lnTo>
                  <a:lnTo>
                    <a:pt x="347" y="349"/>
                  </a:lnTo>
                  <a:lnTo>
                    <a:pt x="348" y="349"/>
                  </a:lnTo>
                  <a:lnTo>
                    <a:pt x="348" y="347"/>
                  </a:lnTo>
                  <a:lnTo>
                    <a:pt x="350" y="347"/>
                  </a:lnTo>
                  <a:lnTo>
                    <a:pt x="352" y="347"/>
                  </a:lnTo>
                  <a:lnTo>
                    <a:pt x="352" y="345"/>
                  </a:lnTo>
                  <a:lnTo>
                    <a:pt x="353" y="345"/>
                  </a:lnTo>
                  <a:lnTo>
                    <a:pt x="353" y="344"/>
                  </a:lnTo>
                  <a:lnTo>
                    <a:pt x="355" y="344"/>
                  </a:lnTo>
                  <a:lnTo>
                    <a:pt x="357" y="342"/>
                  </a:lnTo>
                  <a:lnTo>
                    <a:pt x="358" y="342"/>
                  </a:lnTo>
                  <a:lnTo>
                    <a:pt x="358" y="340"/>
                  </a:lnTo>
                  <a:lnTo>
                    <a:pt x="360" y="340"/>
                  </a:lnTo>
                  <a:lnTo>
                    <a:pt x="360" y="338"/>
                  </a:lnTo>
                  <a:lnTo>
                    <a:pt x="362" y="338"/>
                  </a:lnTo>
                  <a:lnTo>
                    <a:pt x="363" y="337"/>
                  </a:lnTo>
                  <a:lnTo>
                    <a:pt x="365" y="337"/>
                  </a:lnTo>
                  <a:lnTo>
                    <a:pt x="365" y="335"/>
                  </a:lnTo>
                  <a:lnTo>
                    <a:pt x="367" y="335"/>
                  </a:lnTo>
                  <a:lnTo>
                    <a:pt x="367" y="333"/>
                  </a:lnTo>
                  <a:lnTo>
                    <a:pt x="368" y="333"/>
                  </a:lnTo>
                  <a:lnTo>
                    <a:pt x="368" y="332"/>
                  </a:lnTo>
                  <a:lnTo>
                    <a:pt x="370" y="332"/>
                  </a:lnTo>
                  <a:lnTo>
                    <a:pt x="370" y="330"/>
                  </a:lnTo>
                  <a:lnTo>
                    <a:pt x="372" y="330"/>
                  </a:lnTo>
                  <a:lnTo>
                    <a:pt x="374" y="328"/>
                  </a:lnTo>
                  <a:lnTo>
                    <a:pt x="375" y="328"/>
                  </a:lnTo>
                  <a:lnTo>
                    <a:pt x="375" y="327"/>
                  </a:lnTo>
                  <a:lnTo>
                    <a:pt x="377" y="327"/>
                  </a:lnTo>
                  <a:lnTo>
                    <a:pt x="379" y="327"/>
                  </a:lnTo>
                  <a:lnTo>
                    <a:pt x="379" y="325"/>
                  </a:lnTo>
                  <a:lnTo>
                    <a:pt x="380" y="325"/>
                  </a:lnTo>
                  <a:lnTo>
                    <a:pt x="380" y="323"/>
                  </a:lnTo>
                  <a:lnTo>
                    <a:pt x="382" y="323"/>
                  </a:lnTo>
                  <a:lnTo>
                    <a:pt x="384" y="323"/>
                  </a:lnTo>
                  <a:lnTo>
                    <a:pt x="384" y="322"/>
                  </a:lnTo>
                  <a:lnTo>
                    <a:pt x="385" y="322"/>
                  </a:lnTo>
                  <a:lnTo>
                    <a:pt x="387" y="322"/>
                  </a:lnTo>
                  <a:lnTo>
                    <a:pt x="389" y="322"/>
                  </a:lnTo>
                  <a:lnTo>
                    <a:pt x="389" y="320"/>
                  </a:lnTo>
                  <a:lnTo>
                    <a:pt x="390" y="320"/>
                  </a:lnTo>
                  <a:lnTo>
                    <a:pt x="392" y="320"/>
                  </a:lnTo>
                  <a:lnTo>
                    <a:pt x="394" y="318"/>
                  </a:lnTo>
                  <a:lnTo>
                    <a:pt x="395" y="318"/>
                  </a:lnTo>
                  <a:lnTo>
                    <a:pt x="397" y="318"/>
                  </a:lnTo>
                  <a:lnTo>
                    <a:pt x="397" y="317"/>
                  </a:lnTo>
                  <a:lnTo>
                    <a:pt x="399" y="315"/>
                  </a:lnTo>
                  <a:lnTo>
                    <a:pt x="399" y="313"/>
                  </a:lnTo>
                  <a:lnTo>
                    <a:pt x="399" y="312"/>
                  </a:lnTo>
                  <a:lnTo>
                    <a:pt x="399" y="310"/>
                  </a:lnTo>
                  <a:lnTo>
                    <a:pt x="400" y="310"/>
                  </a:lnTo>
                  <a:lnTo>
                    <a:pt x="400" y="308"/>
                  </a:lnTo>
                  <a:lnTo>
                    <a:pt x="402" y="308"/>
                  </a:lnTo>
                  <a:lnTo>
                    <a:pt x="402" y="307"/>
                  </a:lnTo>
                  <a:lnTo>
                    <a:pt x="404" y="307"/>
                  </a:lnTo>
                  <a:lnTo>
                    <a:pt x="405" y="307"/>
                  </a:lnTo>
                  <a:lnTo>
                    <a:pt x="407" y="305"/>
                  </a:lnTo>
                  <a:lnTo>
                    <a:pt x="409" y="305"/>
                  </a:lnTo>
                  <a:lnTo>
                    <a:pt x="409" y="303"/>
                  </a:lnTo>
                  <a:lnTo>
                    <a:pt x="409" y="301"/>
                  </a:lnTo>
                  <a:lnTo>
                    <a:pt x="409" y="300"/>
                  </a:lnTo>
                  <a:lnTo>
                    <a:pt x="409" y="298"/>
                  </a:lnTo>
                  <a:lnTo>
                    <a:pt x="409" y="296"/>
                  </a:lnTo>
                  <a:lnTo>
                    <a:pt x="409" y="295"/>
                  </a:lnTo>
                  <a:lnTo>
                    <a:pt x="409" y="293"/>
                  </a:lnTo>
                  <a:lnTo>
                    <a:pt x="411" y="293"/>
                  </a:lnTo>
                  <a:lnTo>
                    <a:pt x="411" y="291"/>
                  </a:lnTo>
                  <a:lnTo>
                    <a:pt x="412" y="291"/>
                  </a:lnTo>
                  <a:lnTo>
                    <a:pt x="414" y="291"/>
                  </a:lnTo>
                  <a:lnTo>
                    <a:pt x="416" y="291"/>
                  </a:lnTo>
                  <a:lnTo>
                    <a:pt x="416" y="293"/>
                  </a:lnTo>
                  <a:lnTo>
                    <a:pt x="417" y="293"/>
                  </a:lnTo>
                  <a:lnTo>
                    <a:pt x="419" y="293"/>
                  </a:lnTo>
                  <a:lnTo>
                    <a:pt x="419" y="291"/>
                  </a:lnTo>
                  <a:lnTo>
                    <a:pt x="421" y="291"/>
                  </a:lnTo>
                  <a:lnTo>
                    <a:pt x="422" y="290"/>
                  </a:lnTo>
                  <a:lnTo>
                    <a:pt x="424" y="290"/>
                  </a:lnTo>
                  <a:lnTo>
                    <a:pt x="426" y="290"/>
                  </a:lnTo>
                  <a:lnTo>
                    <a:pt x="427" y="290"/>
                  </a:lnTo>
                  <a:lnTo>
                    <a:pt x="429" y="290"/>
                  </a:lnTo>
                  <a:lnTo>
                    <a:pt x="431" y="290"/>
                  </a:lnTo>
                  <a:lnTo>
                    <a:pt x="432" y="290"/>
                  </a:lnTo>
                  <a:lnTo>
                    <a:pt x="434" y="290"/>
                  </a:lnTo>
                  <a:lnTo>
                    <a:pt x="436" y="290"/>
                  </a:lnTo>
                  <a:lnTo>
                    <a:pt x="437" y="290"/>
                  </a:lnTo>
                  <a:lnTo>
                    <a:pt x="439" y="290"/>
                  </a:lnTo>
                  <a:lnTo>
                    <a:pt x="441" y="290"/>
                  </a:lnTo>
                  <a:lnTo>
                    <a:pt x="442" y="290"/>
                  </a:lnTo>
                  <a:lnTo>
                    <a:pt x="444" y="290"/>
                  </a:lnTo>
                  <a:lnTo>
                    <a:pt x="444" y="288"/>
                  </a:lnTo>
                  <a:lnTo>
                    <a:pt x="446" y="288"/>
                  </a:lnTo>
                  <a:lnTo>
                    <a:pt x="448" y="286"/>
                  </a:lnTo>
                  <a:lnTo>
                    <a:pt x="448" y="285"/>
                  </a:lnTo>
                  <a:lnTo>
                    <a:pt x="449" y="285"/>
                  </a:lnTo>
                  <a:lnTo>
                    <a:pt x="451" y="285"/>
                  </a:lnTo>
                  <a:lnTo>
                    <a:pt x="453" y="285"/>
                  </a:lnTo>
                  <a:lnTo>
                    <a:pt x="454" y="285"/>
                  </a:lnTo>
                  <a:lnTo>
                    <a:pt x="456" y="283"/>
                  </a:lnTo>
                  <a:lnTo>
                    <a:pt x="458" y="283"/>
                  </a:lnTo>
                  <a:lnTo>
                    <a:pt x="458" y="281"/>
                  </a:lnTo>
                  <a:lnTo>
                    <a:pt x="459" y="280"/>
                  </a:lnTo>
                  <a:lnTo>
                    <a:pt x="459" y="278"/>
                  </a:lnTo>
                  <a:lnTo>
                    <a:pt x="461" y="278"/>
                  </a:lnTo>
                  <a:lnTo>
                    <a:pt x="461" y="276"/>
                  </a:lnTo>
                  <a:lnTo>
                    <a:pt x="463" y="275"/>
                  </a:lnTo>
                  <a:lnTo>
                    <a:pt x="463" y="273"/>
                  </a:lnTo>
                  <a:lnTo>
                    <a:pt x="464" y="273"/>
                  </a:lnTo>
                  <a:lnTo>
                    <a:pt x="466" y="271"/>
                  </a:lnTo>
                  <a:lnTo>
                    <a:pt x="466" y="270"/>
                  </a:lnTo>
                  <a:lnTo>
                    <a:pt x="468" y="270"/>
                  </a:lnTo>
                  <a:lnTo>
                    <a:pt x="468" y="268"/>
                  </a:lnTo>
                  <a:lnTo>
                    <a:pt x="468" y="266"/>
                  </a:lnTo>
                  <a:lnTo>
                    <a:pt x="469" y="266"/>
                  </a:lnTo>
                  <a:lnTo>
                    <a:pt x="469" y="264"/>
                  </a:lnTo>
                  <a:lnTo>
                    <a:pt x="471" y="264"/>
                  </a:lnTo>
                  <a:lnTo>
                    <a:pt x="471" y="263"/>
                  </a:lnTo>
                  <a:lnTo>
                    <a:pt x="471" y="261"/>
                  </a:lnTo>
                  <a:lnTo>
                    <a:pt x="471" y="259"/>
                  </a:lnTo>
                  <a:lnTo>
                    <a:pt x="471" y="258"/>
                  </a:lnTo>
                  <a:lnTo>
                    <a:pt x="471" y="256"/>
                  </a:lnTo>
                  <a:lnTo>
                    <a:pt x="471" y="254"/>
                  </a:lnTo>
                  <a:lnTo>
                    <a:pt x="471" y="253"/>
                  </a:lnTo>
                  <a:lnTo>
                    <a:pt x="471" y="251"/>
                  </a:lnTo>
                  <a:lnTo>
                    <a:pt x="471" y="249"/>
                  </a:lnTo>
                  <a:lnTo>
                    <a:pt x="469" y="248"/>
                  </a:lnTo>
                  <a:lnTo>
                    <a:pt x="469" y="246"/>
                  </a:lnTo>
                  <a:lnTo>
                    <a:pt x="471" y="246"/>
                  </a:lnTo>
                  <a:lnTo>
                    <a:pt x="471" y="244"/>
                  </a:lnTo>
                  <a:lnTo>
                    <a:pt x="471" y="243"/>
                  </a:lnTo>
                  <a:lnTo>
                    <a:pt x="473" y="243"/>
                  </a:lnTo>
                  <a:lnTo>
                    <a:pt x="473" y="241"/>
                  </a:lnTo>
                  <a:lnTo>
                    <a:pt x="474" y="241"/>
                  </a:lnTo>
                  <a:lnTo>
                    <a:pt x="474" y="239"/>
                  </a:lnTo>
                  <a:lnTo>
                    <a:pt x="474" y="238"/>
                  </a:lnTo>
                  <a:lnTo>
                    <a:pt x="474" y="236"/>
                  </a:lnTo>
                  <a:lnTo>
                    <a:pt x="476" y="236"/>
                  </a:lnTo>
                  <a:lnTo>
                    <a:pt x="476" y="234"/>
                  </a:lnTo>
                  <a:lnTo>
                    <a:pt x="476" y="232"/>
                  </a:lnTo>
                  <a:lnTo>
                    <a:pt x="478" y="231"/>
                  </a:lnTo>
                  <a:lnTo>
                    <a:pt x="478" y="229"/>
                  </a:lnTo>
                  <a:lnTo>
                    <a:pt x="480" y="229"/>
                  </a:lnTo>
                  <a:lnTo>
                    <a:pt x="480" y="227"/>
                  </a:lnTo>
                  <a:lnTo>
                    <a:pt x="480" y="226"/>
                  </a:lnTo>
                  <a:lnTo>
                    <a:pt x="481" y="226"/>
                  </a:lnTo>
                  <a:lnTo>
                    <a:pt x="481" y="224"/>
                  </a:lnTo>
                  <a:lnTo>
                    <a:pt x="481" y="222"/>
                  </a:lnTo>
                  <a:lnTo>
                    <a:pt x="481" y="221"/>
                  </a:lnTo>
                  <a:lnTo>
                    <a:pt x="481" y="219"/>
                  </a:lnTo>
                  <a:lnTo>
                    <a:pt x="483" y="219"/>
                  </a:lnTo>
                  <a:lnTo>
                    <a:pt x="485" y="219"/>
                  </a:lnTo>
                  <a:lnTo>
                    <a:pt x="486" y="217"/>
                  </a:lnTo>
                  <a:lnTo>
                    <a:pt x="486" y="216"/>
                  </a:lnTo>
                  <a:lnTo>
                    <a:pt x="486" y="214"/>
                  </a:lnTo>
                  <a:lnTo>
                    <a:pt x="486" y="212"/>
                  </a:lnTo>
                  <a:lnTo>
                    <a:pt x="486" y="211"/>
                  </a:lnTo>
                  <a:lnTo>
                    <a:pt x="485" y="211"/>
                  </a:lnTo>
                  <a:lnTo>
                    <a:pt x="485" y="209"/>
                  </a:lnTo>
                  <a:lnTo>
                    <a:pt x="485" y="207"/>
                  </a:lnTo>
                  <a:lnTo>
                    <a:pt x="485" y="206"/>
                  </a:lnTo>
                  <a:lnTo>
                    <a:pt x="486" y="206"/>
                  </a:lnTo>
                  <a:lnTo>
                    <a:pt x="486" y="204"/>
                  </a:lnTo>
                  <a:lnTo>
                    <a:pt x="488" y="204"/>
                  </a:lnTo>
                  <a:lnTo>
                    <a:pt x="488" y="202"/>
                  </a:lnTo>
                  <a:lnTo>
                    <a:pt x="490" y="202"/>
                  </a:lnTo>
                  <a:lnTo>
                    <a:pt x="491" y="202"/>
                  </a:lnTo>
                  <a:lnTo>
                    <a:pt x="493" y="201"/>
                  </a:lnTo>
                  <a:lnTo>
                    <a:pt x="495" y="201"/>
                  </a:lnTo>
                  <a:lnTo>
                    <a:pt x="495" y="199"/>
                  </a:lnTo>
                  <a:lnTo>
                    <a:pt x="496" y="199"/>
                  </a:lnTo>
                  <a:lnTo>
                    <a:pt x="496" y="197"/>
                  </a:lnTo>
                  <a:lnTo>
                    <a:pt x="498" y="197"/>
                  </a:lnTo>
                  <a:lnTo>
                    <a:pt x="500" y="197"/>
                  </a:lnTo>
                  <a:lnTo>
                    <a:pt x="500" y="195"/>
                  </a:lnTo>
                  <a:lnTo>
                    <a:pt x="501" y="195"/>
                  </a:lnTo>
                  <a:lnTo>
                    <a:pt x="503" y="195"/>
                  </a:lnTo>
                  <a:lnTo>
                    <a:pt x="505" y="195"/>
                  </a:lnTo>
                  <a:lnTo>
                    <a:pt x="506" y="195"/>
                  </a:lnTo>
                  <a:lnTo>
                    <a:pt x="506" y="194"/>
                  </a:lnTo>
                  <a:lnTo>
                    <a:pt x="508" y="194"/>
                  </a:lnTo>
                  <a:lnTo>
                    <a:pt x="508" y="192"/>
                  </a:lnTo>
                  <a:lnTo>
                    <a:pt x="510" y="192"/>
                  </a:lnTo>
                  <a:lnTo>
                    <a:pt x="510" y="190"/>
                  </a:lnTo>
                  <a:lnTo>
                    <a:pt x="511" y="190"/>
                  </a:lnTo>
                  <a:lnTo>
                    <a:pt x="513" y="190"/>
                  </a:lnTo>
                  <a:lnTo>
                    <a:pt x="513" y="189"/>
                  </a:lnTo>
                  <a:lnTo>
                    <a:pt x="515" y="189"/>
                  </a:lnTo>
                  <a:lnTo>
                    <a:pt x="517" y="189"/>
                  </a:lnTo>
                  <a:lnTo>
                    <a:pt x="518" y="189"/>
                  </a:lnTo>
                  <a:lnTo>
                    <a:pt x="518" y="187"/>
                  </a:lnTo>
                  <a:lnTo>
                    <a:pt x="520" y="187"/>
                  </a:lnTo>
                  <a:lnTo>
                    <a:pt x="522" y="187"/>
                  </a:lnTo>
                  <a:lnTo>
                    <a:pt x="523" y="187"/>
                  </a:lnTo>
                  <a:lnTo>
                    <a:pt x="525" y="187"/>
                  </a:lnTo>
                  <a:lnTo>
                    <a:pt x="527" y="187"/>
                  </a:lnTo>
                  <a:lnTo>
                    <a:pt x="527" y="185"/>
                  </a:lnTo>
                  <a:lnTo>
                    <a:pt x="528" y="185"/>
                  </a:lnTo>
                  <a:lnTo>
                    <a:pt x="530" y="185"/>
                  </a:lnTo>
                  <a:lnTo>
                    <a:pt x="532" y="185"/>
                  </a:lnTo>
                  <a:lnTo>
                    <a:pt x="532" y="184"/>
                  </a:lnTo>
                  <a:lnTo>
                    <a:pt x="533" y="184"/>
                  </a:lnTo>
                  <a:lnTo>
                    <a:pt x="533" y="182"/>
                  </a:lnTo>
                  <a:lnTo>
                    <a:pt x="532" y="180"/>
                  </a:lnTo>
                  <a:lnTo>
                    <a:pt x="532" y="179"/>
                  </a:lnTo>
                  <a:lnTo>
                    <a:pt x="532" y="177"/>
                  </a:lnTo>
                  <a:lnTo>
                    <a:pt x="533" y="177"/>
                  </a:lnTo>
                  <a:lnTo>
                    <a:pt x="533" y="175"/>
                  </a:lnTo>
                  <a:lnTo>
                    <a:pt x="533" y="174"/>
                  </a:lnTo>
                  <a:lnTo>
                    <a:pt x="533" y="172"/>
                  </a:lnTo>
                  <a:lnTo>
                    <a:pt x="533" y="170"/>
                  </a:lnTo>
                  <a:lnTo>
                    <a:pt x="533" y="169"/>
                  </a:lnTo>
                  <a:lnTo>
                    <a:pt x="535" y="169"/>
                  </a:lnTo>
                  <a:lnTo>
                    <a:pt x="535" y="167"/>
                  </a:lnTo>
                  <a:lnTo>
                    <a:pt x="537" y="167"/>
                  </a:lnTo>
                  <a:lnTo>
                    <a:pt x="537" y="165"/>
                  </a:lnTo>
                  <a:lnTo>
                    <a:pt x="535" y="165"/>
                  </a:lnTo>
                  <a:lnTo>
                    <a:pt x="535" y="163"/>
                  </a:lnTo>
                  <a:lnTo>
                    <a:pt x="535" y="162"/>
                  </a:lnTo>
                  <a:lnTo>
                    <a:pt x="537" y="162"/>
                  </a:lnTo>
                  <a:lnTo>
                    <a:pt x="537" y="160"/>
                  </a:lnTo>
                  <a:lnTo>
                    <a:pt x="537" y="158"/>
                  </a:lnTo>
                  <a:lnTo>
                    <a:pt x="538" y="158"/>
                  </a:lnTo>
                  <a:lnTo>
                    <a:pt x="538" y="157"/>
                  </a:lnTo>
                  <a:lnTo>
                    <a:pt x="540" y="157"/>
                  </a:lnTo>
                  <a:lnTo>
                    <a:pt x="542" y="157"/>
                  </a:lnTo>
                  <a:lnTo>
                    <a:pt x="543" y="157"/>
                  </a:lnTo>
                  <a:lnTo>
                    <a:pt x="545" y="155"/>
                  </a:lnTo>
                  <a:lnTo>
                    <a:pt x="547" y="155"/>
                  </a:lnTo>
                  <a:lnTo>
                    <a:pt x="548" y="155"/>
                  </a:lnTo>
                  <a:lnTo>
                    <a:pt x="550" y="153"/>
                  </a:lnTo>
                  <a:lnTo>
                    <a:pt x="552" y="153"/>
                  </a:lnTo>
                  <a:lnTo>
                    <a:pt x="554" y="153"/>
                  </a:lnTo>
                  <a:lnTo>
                    <a:pt x="555" y="153"/>
                  </a:lnTo>
                  <a:lnTo>
                    <a:pt x="557" y="153"/>
                  </a:lnTo>
                  <a:lnTo>
                    <a:pt x="557" y="152"/>
                  </a:lnTo>
                  <a:lnTo>
                    <a:pt x="559" y="152"/>
                  </a:lnTo>
                  <a:lnTo>
                    <a:pt x="560" y="153"/>
                  </a:lnTo>
                  <a:lnTo>
                    <a:pt x="560" y="152"/>
                  </a:lnTo>
                  <a:lnTo>
                    <a:pt x="562" y="152"/>
                  </a:lnTo>
                  <a:lnTo>
                    <a:pt x="562" y="150"/>
                  </a:lnTo>
                  <a:lnTo>
                    <a:pt x="564" y="150"/>
                  </a:lnTo>
                  <a:lnTo>
                    <a:pt x="564" y="148"/>
                  </a:lnTo>
                  <a:lnTo>
                    <a:pt x="565" y="148"/>
                  </a:lnTo>
                  <a:lnTo>
                    <a:pt x="565" y="147"/>
                  </a:lnTo>
                  <a:lnTo>
                    <a:pt x="567" y="147"/>
                  </a:lnTo>
                  <a:lnTo>
                    <a:pt x="567" y="145"/>
                  </a:lnTo>
                  <a:lnTo>
                    <a:pt x="569" y="145"/>
                  </a:lnTo>
                  <a:lnTo>
                    <a:pt x="570" y="143"/>
                  </a:lnTo>
                  <a:lnTo>
                    <a:pt x="570" y="142"/>
                  </a:lnTo>
                  <a:lnTo>
                    <a:pt x="572" y="142"/>
                  </a:lnTo>
                  <a:lnTo>
                    <a:pt x="574" y="142"/>
                  </a:lnTo>
                  <a:lnTo>
                    <a:pt x="574" y="140"/>
                  </a:lnTo>
                  <a:lnTo>
                    <a:pt x="575" y="140"/>
                  </a:lnTo>
                  <a:lnTo>
                    <a:pt x="577" y="140"/>
                  </a:lnTo>
                  <a:lnTo>
                    <a:pt x="579" y="140"/>
                  </a:lnTo>
                  <a:lnTo>
                    <a:pt x="580" y="140"/>
                  </a:lnTo>
                  <a:lnTo>
                    <a:pt x="580" y="142"/>
                  </a:lnTo>
                  <a:lnTo>
                    <a:pt x="582" y="142"/>
                  </a:lnTo>
                  <a:lnTo>
                    <a:pt x="582" y="140"/>
                  </a:lnTo>
                  <a:lnTo>
                    <a:pt x="584" y="140"/>
                  </a:lnTo>
                  <a:lnTo>
                    <a:pt x="585" y="140"/>
                  </a:lnTo>
                  <a:lnTo>
                    <a:pt x="585" y="138"/>
                  </a:lnTo>
                  <a:lnTo>
                    <a:pt x="585" y="137"/>
                  </a:lnTo>
                  <a:lnTo>
                    <a:pt x="585" y="135"/>
                  </a:lnTo>
                  <a:lnTo>
                    <a:pt x="585" y="133"/>
                  </a:lnTo>
                  <a:lnTo>
                    <a:pt x="587" y="133"/>
                  </a:lnTo>
                  <a:lnTo>
                    <a:pt x="585" y="135"/>
                  </a:lnTo>
                  <a:lnTo>
                    <a:pt x="587" y="135"/>
                  </a:lnTo>
                  <a:lnTo>
                    <a:pt x="589" y="135"/>
                  </a:lnTo>
                  <a:lnTo>
                    <a:pt x="591" y="135"/>
                  </a:lnTo>
                  <a:lnTo>
                    <a:pt x="591" y="133"/>
                  </a:lnTo>
                  <a:lnTo>
                    <a:pt x="591" y="132"/>
                  </a:lnTo>
                  <a:lnTo>
                    <a:pt x="591" y="130"/>
                  </a:lnTo>
                  <a:lnTo>
                    <a:pt x="592" y="130"/>
                  </a:lnTo>
                  <a:lnTo>
                    <a:pt x="592" y="128"/>
                  </a:lnTo>
                  <a:lnTo>
                    <a:pt x="594" y="128"/>
                  </a:lnTo>
                  <a:lnTo>
                    <a:pt x="594" y="126"/>
                  </a:lnTo>
                  <a:lnTo>
                    <a:pt x="594" y="125"/>
                  </a:lnTo>
                  <a:lnTo>
                    <a:pt x="594" y="123"/>
                  </a:lnTo>
                  <a:lnTo>
                    <a:pt x="596" y="121"/>
                  </a:lnTo>
                  <a:lnTo>
                    <a:pt x="597" y="121"/>
                  </a:lnTo>
                  <a:lnTo>
                    <a:pt x="597" y="120"/>
                  </a:lnTo>
                  <a:lnTo>
                    <a:pt x="599" y="118"/>
                  </a:lnTo>
                  <a:lnTo>
                    <a:pt x="597" y="118"/>
                  </a:lnTo>
                  <a:lnTo>
                    <a:pt x="599" y="116"/>
                  </a:lnTo>
                  <a:lnTo>
                    <a:pt x="597" y="116"/>
                  </a:lnTo>
                  <a:lnTo>
                    <a:pt x="597" y="115"/>
                  </a:lnTo>
                  <a:lnTo>
                    <a:pt x="599" y="115"/>
                  </a:lnTo>
                  <a:lnTo>
                    <a:pt x="601" y="115"/>
                  </a:lnTo>
                  <a:lnTo>
                    <a:pt x="602" y="115"/>
                  </a:lnTo>
                  <a:lnTo>
                    <a:pt x="604" y="115"/>
                  </a:lnTo>
                  <a:lnTo>
                    <a:pt x="606" y="115"/>
                  </a:lnTo>
                  <a:lnTo>
                    <a:pt x="607" y="115"/>
                  </a:lnTo>
                  <a:lnTo>
                    <a:pt x="609" y="115"/>
                  </a:lnTo>
                  <a:lnTo>
                    <a:pt x="609" y="113"/>
                  </a:lnTo>
                  <a:lnTo>
                    <a:pt x="611" y="115"/>
                  </a:lnTo>
                  <a:lnTo>
                    <a:pt x="611" y="116"/>
                  </a:lnTo>
                  <a:lnTo>
                    <a:pt x="612" y="116"/>
                  </a:lnTo>
                  <a:lnTo>
                    <a:pt x="612" y="118"/>
                  </a:lnTo>
                  <a:lnTo>
                    <a:pt x="612" y="120"/>
                  </a:lnTo>
                  <a:lnTo>
                    <a:pt x="614" y="120"/>
                  </a:lnTo>
                  <a:lnTo>
                    <a:pt x="616" y="118"/>
                  </a:lnTo>
                  <a:lnTo>
                    <a:pt x="617" y="118"/>
                  </a:lnTo>
                  <a:lnTo>
                    <a:pt x="619" y="118"/>
                  </a:lnTo>
                  <a:lnTo>
                    <a:pt x="619" y="116"/>
                  </a:lnTo>
                  <a:lnTo>
                    <a:pt x="617" y="116"/>
                  </a:lnTo>
                  <a:lnTo>
                    <a:pt x="617" y="115"/>
                  </a:lnTo>
                  <a:lnTo>
                    <a:pt x="619" y="115"/>
                  </a:lnTo>
                  <a:lnTo>
                    <a:pt x="619" y="113"/>
                  </a:lnTo>
                  <a:lnTo>
                    <a:pt x="619" y="115"/>
                  </a:lnTo>
                  <a:lnTo>
                    <a:pt x="621" y="115"/>
                  </a:lnTo>
                  <a:lnTo>
                    <a:pt x="622" y="115"/>
                  </a:lnTo>
                  <a:lnTo>
                    <a:pt x="624" y="115"/>
                  </a:lnTo>
                  <a:lnTo>
                    <a:pt x="624" y="113"/>
                  </a:lnTo>
                  <a:lnTo>
                    <a:pt x="624" y="111"/>
                  </a:lnTo>
                  <a:lnTo>
                    <a:pt x="622" y="110"/>
                  </a:lnTo>
                  <a:lnTo>
                    <a:pt x="622" y="108"/>
                  </a:lnTo>
                  <a:lnTo>
                    <a:pt x="622" y="106"/>
                  </a:lnTo>
                  <a:lnTo>
                    <a:pt x="622" y="105"/>
                  </a:lnTo>
                  <a:lnTo>
                    <a:pt x="622" y="103"/>
                  </a:lnTo>
                  <a:lnTo>
                    <a:pt x="621" y="103"/>
                  </a:lnTo>
                  <a:lnTo>
                    <a:pt x="621" y="101"/>
                  </a:lnTo>
                  <a:lnTo>
                    <a:pt x="621" y="100"/>
                  </a:lnTo>
                  <a:lnTo>
                    <a:pt x="619" y="98"/>
                  </a:lnTo>
                  <a:lnTo>
                    <a:pt x="619" y="96"/>
                  </a:lnTo>
                  <a:lnTo>
                    <a:pt x="617" y="96"/>
                  </a:lnTo>
                  <a:lnTo>
                    <a:pt x="617" y="94"/>
                  </a:lnTo>
                  <a:lnTo>
                    <a:pt x="617" y="93"/>
                  </a:lnTo>
                  <a:lnTo>
                    <a:pt x="617" y="91"/>
                  </a:lnTo>
                  <a:lnTo>
                    <a:pt x="617" y="89"/>
                  </a:lnTo>
                  <a:lnTo>
                    <a:pt x="616" y="89"/>
                  </a:lnTo>
                  <a:lnTo>
                    <a:pt x="616" y="88"/>
                  </a:lnTo>
                  <a:lnTo>
                    <a:pt x="617" y="88"/>
                  </a:lnTo>
                  <a:lnTo>
                    <a:pt x="617" y="86"/>
                  </a:lnTo>
                  <a:lnTo>
                    <a:pt x="617" y="84"/>
                  </a:lnTo>
                  <a:lnTo>
                    <a:pt x="616" y="83"/>
                  </a:lnTo>
                  <a:lnTo>
                    <a:pt x="617" y="81"/>
                  </a:lnTo>
                  <a:lnTo>
                    <a:pt x="616" y="81"/>
                  </a:lnTo>
                  <a:lnTo>
                    <a:pt x="616" y="79"/>
                  </a:lnTo>
                  <a:lnTo>
                    <a:pt x="616" y="78"/>
                  </a:lnTo>
                  <a:lnTo>
                    <a:pt x="616" y="76"/>
                  </a:lnTo>
                  <a:lnTo>
                    <a:pt x="616" y="74"/>
                  </a:lnTo>
                  <a:lnTo>
                    <a:pt x="614" y="73"/>
                  </a:lnTo>
                  <a:lnTo>
                    <a:pt x="614" y="71"/>
                  </a:lnTo>
                  <a:lnTo>
                    <a:pt x="616" y="71"/>
                  </a:lnTo>
                  <a:lnTo>
                    <a:pt x="616" y="69"/>
                  </a:lnTo>
                  <a:lnTo>
                    <a:pt x="617" y="69"/>
                  </a:lnTo>
                  <a:lnTo>
                    <a:pt x="619" y="69"/>
                  </a:lnTo>
                  <a:lnTo>
                    <a:pt x="621" y="69"/>
                  </a:lnTo>
                  <a:lnTo>
                    <a:pt x="621" y="68"/>
                  </a:lnTo>
                  <a:lnTo>
                    <a:pt x="622" y="68"/>
                  </a:lnTo>
                  <a:lnTo>
                    <a:pt x="624" y="68"/>
                  </a:lnTo>
                  <a:lnTo>
                    <a:pt x="626" y="68"/>
                  </a:lnTo>
                  <a:lnTo>
                    <a:pt x="626" y="66"/>
                  </a:lnTo>
                  <a:lnTo>
                    <a:pt x="628" y="66"/>
                  </a:lnTo>
                  <a:lnTo>
                    <a:pt x="629" y="66"/>
                  </a:lnTo>
                  <a:lnTo>
                    <a:pt x="629" y="64"/>
                  </a:lnTo>
                  <a:lnTo>
                    <a:pt x="628" y="64"/>
                  </a:lnTo>
                  <a:lnTo>
                    <a:pt x="629" y="64"/>
                  </a:lnTo>
                  <a:lnTo>
                    <a:pt x="629" y="63"/>
                  </a:lnTo>
                  <a:lnTo>
                    <a:pt x="629" y="61"/>
                  </a:lnTo>
                  <a:lnTo>
                    <a:pt x="631" y="59"/>
                  </a:lnTo>
                  <a:lnTo>
                    <a:pt x="631" y="57"/>
                  </a:lnTo>
                  <a:lnTo>
                    <a:pt x="631" y="56"/>
                  </a:lnTo>
                  <a:lnTo>
                    <a:pt x="631" y="54"/>
                  </a:lnTo>
                  <a:lnTo>
                    <a:pt x="631" y="52"/>
                  </a:lnTo>
                  <a:lnTo>
                    <a:pt x="631" y="51"/>
                  </a:lnTo>
                  <a:lnTo>
                    <a:pt x="633" y="51"/>
                  </a:lnTo>
                  <a:lnTo>
                    <a:pt x="633" y="49"/>
                  </a:lnTo>
                  <a:lnTo>
                    <a:pt x="634" y="49"/>
                  </a:lnTo>
                  <a:lnTo>
                    <a:pt x="634" y="47"/>
                  </a:lnTo>
                  <a:lnTo>
                    <a:pt x="636" y="47"/>
                  </a:lnTo>
                  <a:lnTo>
                    <a:pt x="636" y="46"/>
                  </a:lnTo>
                  <a:lnTo>
                    <a:pt x="636" y="44"/>
                  </a:lnTo>
                  <a:lnTo>
                    <a:pt x="634" y="44"/>
                  </a:lnTo>
                  <a:lnTo>
                    <a:pt x="634" y="42"/>
                  </a:lnTo>
                  <a:lnTo>
                    <a:pt x="633" y="42"/>
                  </a:lnTo>
                  <a:lnTo>
                    <a:pt x="633" y="41"/>
                  </a:lnTo>
                  <a:lnTo>
                    <a:pt x="633" y="39"/>
                  </a:lnTo>
                  <a:lnTo>
                    <a:pt x="631" y="37"/>
                  </a:lnTo>
                  <a:lnTo>
                    <a:pt x="631" y="36"/>
                  </a:lnTo>
                  <a:lnTo>
                    <a:pt x="631" y="34"/>
                  </a:lnTo>
                  <a:lnTo>
                    <a:pt x="631" y="32"/>
                  </a:lnTo>
                  <a:lnTo>
                    <a:pt x="629" y="32"/>
                  </a:lnTo>
                  <a:lnTo>
                    <a:pt x="629" y="34"/>
                  </a:lnTo>
                  <a:lnTo>
                    <a:pt x="629" y="32"/>
                  </a:lnTo>
                  <a:lnTo>
                    <a:pt x="631" y="32"/>
                  </a:lnTo>
                  <a:lnTo>
                    <a:pt x="633" y="32"/>
                  </a:lnTo>
                  <a:lnTo>
                    <a:pt x="633" y="31"/>
                  </a:lnTo>
                  <a:lnTo>
                    <a:pt x="634" y="31"/>
                  </a:lnTo>
                  <a:lnTo>
                    <a:pt x="636" y="31"/>
                  </a:lnTo>
                  <a:lnTo>
                    <a:pt x="638" y="31"/>
                  </a:lnTo>
                  <a:lnTo>
                    <a:pt x="639" y="31"/>
                  </a:lnTo>
                  <a:lnTo>
                    <a:pt x="639" y="29"/>
                  </a:lnTo>
                  <a:lnTo>
                    <a:pt x="641" y="29"/>
                  </a:lnTo>
                  <a:lnTo>
                    <a:pt x="643" y="29"/>
                  </a:lnTo>
                  <a:lnTo>
                    <a:pt x="644" y="29"/>
                  </a:lnTo>
                  <a:lnTo>
                    <a:pt x="646" y="29"/>
                  </a:lnTo>
                  <a:lnTo>
                    <a:pt x="648" y="29"/>
                  </a:lnTo>
                  <a:lnTo>
                    <a:pt x="649" y="29"/>
                  </a:lnTo>
                  <a:lnTo>
                    <a:pt x="651" y="29"/>
                  </a:lnTo>
                  <a:lnTo>
                    <a:pt x="653" y="29"/>
                  </a:lnTo>
                  <a:lnTo>
                    <a:pt x="654" y="29"/>
                  </a:lnTo>
                  <a:lnTo>
                    <a:pt x="656" y="29"/>
                  </a:lnTo>
                  <a:lnTo>
                    <a:pt x="658" y="29"/>
                  </a:lnTo>
                  <a:lnTo>
                    <a:pt x="660" y="31"/>
                  </a:lnTo>
                  <a:lnTo>
                    <a:pt x="661" y="31"/>
                  </a:lnTo>
                  <a:lnTo>
                    <a:pt x="663" y="31"/>
                  </a:lnTo>
                  <a:lnTo>
                    <a:pt x="665" y="31"/>
                  </a:lnTo>
                  <a:lnTo>
                    <a:pt x="666" y="31"/>
                  </a:lnTo>
                  <a:lnTo>
                    <a:pt x="668" y="31"/>
                  </a:lnTo>
                  <a:lnTo>
                    <a:pt x="670" y="31"/>
                  </a:lnTo>
                  <a:lnTo>
                    <a:pt x="671" y="31"/>
                  </a:lnTo>
                  <a:lnTo>
                    <a:pt x="671" y="32"/>
                  </a:lnTo>
                  <a:lnTo>
                    <a:pt x="673" y="32"/>
                  </a:lnTo>
                  <a:lnTo>
                    <a:pt x="675" y="32"/>
                  </a:lnTo>
                  <a:lnTo>
                    <a:pt x="676" y="32"/>
                  </a:lnTo>
                  <a:lnTo>
                    <a:pt x="678" y="32"/>
                  </a:lnTo>
                  <a:lnTo>
                    <a:pt x="678" y="34"/>
                  </a:lnTo>
                  <a:lnTo>
                    <a:pt x="680" y="34"/>
                  </a:lnTo>
                  <a:lnTo>
                    <a:pt x="681" y="34"/>
                  </a:lnTo>
                  <a:lnTo>
                    <a:pt x="681" y="32"/>
                  </a:lnTo>
                  <a:lnTo>
                    <a:pt x="683" y="32"/>
                  </a:lnTo>
                  <a:lnTo>
                    <a:pt x="683" y="31"/>
                  </a:lnTo>
                  <a:lnTo>
                    <a:pt x="685" y="31"/>
                  </a:lnTo>
                  <a:lnTo>
                    <a:pt x="685" y="29"/>
                  </a:lnTo>
                  <a:lnTo>
                    <a:pt x="686" y="27"/>
                  </a:lnTo>
                  <a:lnTo>
                    <a:pt x="688" y="27"/>
                  </a:lnTo>
                  <a:lnTo>
                    <a:pt x="690" y="27"/>
                  </a:lnTo>
                  <a:lnTo>
                    <a:pt x="690" y="25"/>
                  </a:lnTo>
                  <a:lnTo>
                    <a:pt x="691" y="25"/>
                  </a:lnTo>
                  <a:lnTo>
                    <a:pt x="691" y="24"/>
                  </a:lnTo>
                  <a:lnTo>
                    <a:pt x="693" y="24"/>
                  </a:lnTo>
                  <a:lnTo>
                    <a:pt x="693" y="22"/>
                  </a:lnTo>
                  <a:lnTo>
                    <a:pt x="695" y="22"/>
                  </a:lnTo>
                  <a:lnTo>
                    <a:pt x="697" y="22"/>
                  </a:lnTo>
                  <a:lnTo>
                    <a:pt x="698" y="22"/>
                  </a:lnTo>
                  <a:lnTo>
                    <a:pt x="700" y="22"/>
                  </a:lnTo>
                  <a:lnTo>
                    <a:pt x="702" y="22"/>
                  </a:lnTo>
                  <a:lnTo>
                    <a:pt x="703" y="22"/>
                  </a:lnTo>
                  <a:lnTo>
                    <a:pt x="703" y="24"/>
                  </a:lnTo>
                  <a:lnTo>
                    <a:pt x="705" y="24"/>
                  </a:lnTo>
                  <a:lnTo>
                    <a:pt x="707" y="24"/>
                  </a:lnTo>
                  <a:lnTo>
                    <a:pt x="707" y="25"/>
                  </a:lnTo>
                  <a:lnTo>
                    <a:pt x="707" y="27"/>
                  </a:lnTo>
                  <a:lnTo>
                    <a:pt x="708" y="27"/>
                  </a:lnTo>
                  <a:lnTo>
                    <a:pt x="710" y="27"/>
                  </a:lnTo>
                  <a:lnTo>
                    <a:pt x="710" y="25"/>
                  </a:lnTo>
                  <a:lnTo>
                    <a:pt x="710" y="27"/>
                  </a:lnTo>
                  <a:lnTo>
                    <a:pt x="710" y="25"/>
                  </a:lnTo>
                  <a:lnTo>
                    <a:pt x="712" y="25"/>
                  </a:lnTo>
                  <a:lnTo>
                    <a:pt x="713" y="25"/>
                  </a:lnTo>
                  <a:lnTo>
                    <a:pt x="713" y="27"/>
                  </a:lnTo>
                  <a:lnTo>
                    <a:pt x="713" y="29"/>
                  </a:lnTo>
                  <a:lnTo>
                    <a:pt x="713" y="31"/>
                  </a:lnTo>
                  <a:lnTo>
                    <a:pt x="715" y="29"/>
                  </a:lnTo>
                  <a:lnTo>
                    <a:pt x="715" y="27"/>
                  </a:lnTo>
                  <a:lnTo>
                    <a:pt x="801" y="29"/>
                  </a:lnTo>
                  <a:lnTo>
                    <a:pt x="821" y="29"/>
                  </a:lnTo>
                  <a:lnTo>
                    <a:pt x="823" y="29"/>
                  </a:lnTo>
                  <a:lnTo>
                    <a:pt x="824" y="29"/>
                  </a:lnTo>
                  <a:lnTo>
                    <a:pt x="826" y="29"/>
                  </a:lnTo>
                  <a:lnTo>
                    <a:pt x="828" y="29"/>
                  </a:lnTo>
                  <a:lnTo>
                    <a:pt x="829" y="29"/>
                  </a:lnTo>
                  <a:lnTo>
                    <a:pt x="831" y="29"/>
                  </a:lnTo>
                  <a:lnTo>
                    <a:pt x="833" y="29"/>
                  </a:lnTo>
                  <a:lnTo>
                    <a:pt x="834" y="29"/>
                  </a:lnTo>
                  <a:lnTo>
                    <a:pt x="836" y="29"/>
                  </a:lnTo>
                  <a:lnTo>
                    <a:pt x="838" y="29"/>
                  </a:lnTo>
                  <a:lnTo>
                    <a:pt x="839" y="27"/>
                  </a:lnTo>
                  <a:lnTo>
                    <a:pt x="841" y="27"/>
                  </a:lnTo>
                  <a:lnTo>
                    <a:pt x="843" y="27"/>
                  </a:lnTo>
                  <a:lnTo>
                    <a:pt x="845" y="27"/>
                  </a:lnTo>
                  <a:lnTo>
                    <a:pt x="846" y="27"/>
                  </a:lnTo>
                  <a:lnTo>
                    <a:pt x="848" y="27"/>
                  </a:lnTo>
                  <a:lnTo>
                    <a:pt x="850" y="27"/>
                  </a:lnTo>
                  <a:lnTo>
                    <a:pt x="851" y="27"/>
                  </a:lnTo>
                  <a:lnTo>
                    <a:pt x="853" y="27"/>
                  </a:lnTo>
                  <a:lnTo>
                    <a:pt x="855" y="27"/>
                  </a:lnTo>
                  <a:lnTo>
                    <a:pt x="856" y="27"/>
                  </a:lnTo>
                  <a:lnTo>
                    <a:pt x="858" y="27"/>
                  </a:lnTo>
                  <a:lnTo>
                    <a:pt x="860" y="27"/>
                  </a:lnTo>
                  <a:lnTo>
                    <a:pt x="861" y="27"/>
                  </a:lnTo>
                  <a:lnTo>
                    <a:pt x="863" y="27"/>
                  </a:lnTo>
                  <a:lnTo>
                    <a:pt x="865" y="27"/>
                  </a:lnTo>
                  <a:lnTo>
                    <a:pt x="866" y="27"/>
                  </a:lnTo>
                  <a:lnTo>
                    <a:pt x="868" y="27"/>
                  </a:lnTo>
                  <a:lnTo>
                    <a:pt x="870" y="27"/>
                  </a:lnTo>
                  <a:lnTo>
                    <a:pt x="871" y="27"/>
                  </a:lnTo>
                  <a:lnTo>
                    <a:pt x="873" y="27"/>
                  </a:lnTo>
                  <a:lnTo>
                    <a:pt x="875" y="27"/>
                  </a:lnTo>
                  <a:lnTo>
                    <a:pt x="877" y="27"/>
                  </a:lnTo>
                  <a:lnTo>
                    <a:pt x="878" y="27"/>
                  </a:lnTo>
                  <a:lnTo>
                    <a:pt x="880" y="27"/>
                  </a:lnTo>
                  <a:lnTo>
                    <a:pt x="882" y="27"/>
                  </a:lnTo>
                  <a:lnTo>
                    <a:pt x="883" y="27"/>
                  </a:lnTo>
                  <a:lnTo>
                    <a:pt x="885" y="27"/>
                  </a:lnTo>
                  <a:lnTo>
                    <a:pt x="887" y="27"/>
                  </a:lnTo>
                  <a:lnTo>
                    <a:pt x="898" y="27"/>
                  </a:lnTo>
                  <a:lnTo>
                    <a:pt x="907" y="12"/>
                  </a:lnTo>
                  <a:lnTo>
                    <a:pt x="908" y="10"/>
                  </a:lnTo>
                  <a:lnTo>
                    <a:pt x="908" y="9"/>
                  </a:lnTo>
                  <a:lnTo>
                    <a:pt x="908" y="7"/>
                  </a:lnTo>
                  <a:lnTo>
                    <a:pt x="912" y="7"/>
                  </a:lnTo>
                  <a:lnTo>
                    <a:pt x="915" y="5"/>
                  </a:lnTo>
                  <a:lnTo>
                    <a:pt x="917" y="5"/>
                  </a:lnTo>
                  <a:lnTo>
                    <a:pt x="917" y="7"/>
                  </a:lnTo>
                  <a:lnTo>
                    <a:pt x="919" y="7"/>
                  </a:lnTo>
                  <a:lnTo>
                    <a:pt x="920" y="9"/>
                  </a:lnTo>
                  <a:lnTo>
                    <a:pt x="922" y="7"/>
                  </a:lnTo>
                  <a:lnTo>
                    <a:pt x="922" y="5"/>
                  </a:lnTo>
                  <a:lnTo>
                    <a:pt x="922" y="4"/>
                  </a:lnTo>
                  <a:lnTo>
                    <a:pt x="924" y="4"/>
                  </a:lnTo>
                  <a:lnTo>
                    <a:pt x="925" y="4"/>
                  </a:lnTo>
                  <a:lnTo>
                    <a:pt x="925" y="5"/>
                  </a:lnTo>
                  <a:lnTo>
                    <a:pt x="927" y="5"/>
                  </a:lnTo>
                  <a:lnTo>
                    <a:pt x="927" y="4"/>
                  </a:lnTo>
                  <a:lnTo>
                    <a:pt x="929" y="4"/>
                  </a:lnTo>
                  <a:lnTo>
                    <a:pt x="929" y="2"/>
                  </a:lnTo>
                  <a:lnTo>
                    <a:pt x="930" y="0"/>
                  </a:lnTo>
                  <a:lnTo>
                    <a:pt x="932" y="0"/>
                  </a:lnTo>
                  <a:lnTo>
                    <a:pt x="932" y="2"/>
                  </a:lnTo>
                  <a:lnTo>
                    <a:pt x="932" y="4"/>
                  </a:lnTo>
                  <a:lnTo>
                    <a:pt x="934" y="5"/>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06" name="Freeform 138">
              <a:extLst>
                <a:ext uri="{FF2B5EF4-FFF2-40B4-BE49-F238E27FC236}">
                  <a16:creationId xmlns:a16="http://schemas.microsoft.com/office/drawing/2014/main" id="{99E6D2D3-4075-6B7B-EF6E-38C47947C042}"/>
                </a:ext>
              </a:extLst>
            </p:cNvPr>
            <p:cNvSpPr>
              <a:spLocks/>
            </p:cNvSpPr>
            <p:nvPr/>
          </p:nvSpPr>
          <p:spPr bwMode="auto">
            <a:xfrm>
              <a:off x="2641" y="1926"/>
              <a:ext cx="368" cy="580"/>
            </a:xfrm>
            <a:custGeom>
              <a:avLst/>
              <a:gdLst>
                <a:gd name="T0" fmla="*/ 168 w 368"/>
                <a:gd name="T1" fmla="*/ 1 h 580"/>
                <a:gd name="T2" fmla="*/ 185 w 368"/>
                <a:gd name="T3" fmla="*/ 21 h 580"/>
                <a:gd name="T4" fmla="*/ 207 w 368"/>
                <a:gd name="T5" fmla="*/ 15 h 580"/>
                <a:gd name="T6" fmla="*/ 222 w 368"/>
                <a:gd name="T7" fmla="*/ 21 h 580"/>
                <a:gd name="T8" fmla="*/ 358 w 368"/>
                <a:gd name="T9" fmla="*/ 35 h 580"/>
                <a:gd name="T10" fmla="*/ 348 w 368"/>
                <a:gd name="T11" fmla="*/ 47 h 580"/>
                <a:gd name="T12" fmla="*/ 339 w 368"/>
                <a:gd name="T13" fmla="*/ 57 h 580"/>
                <a:gd name="T14" fmla="*/ 336 w 368"/>
                <a:gd name="T15" fmla="*/ 72 h 580"/>
                <a:gd name="T16" fmla="*/ 326 w 368"/>
                <a:gd name="T17" fmla="*/ 85 h 580"/>
                <a:gd name="T18" fmla="*/ 311 w 368"/>
                <a:gd name="T19" fmla="*/ 85 h 580"/>
                <a:gd name="T20" fmla="*/ 296 w 368"/>
                <a:gd name="T21" fmla="*/ 90 h 580"/>
                <a:gd name="T22" fmla="*/ 284 w 368"/>
                <a:gd name="T23" fmla="*/ 99 h 580"/>
                <a:gd name="T24" fmla="*/ 274 w 368"/>
                <a:gd name="T25" fmla="*/ 107 h 580"/>
                <a:gd name="T26" fmla="*/ 260 w 368"/>
                <a:gd name="T27" fmla="*/ 116 h 580"/>
                <a:gd name="T28" fmla="*/ 252 w 368"/>
                <a:gd name="T29" fmla="*/ 114 h 580"/>
                <a:gd name="T30" fmla="*/ 244 w 368"/>
                <a:gd name="T31" fmla="*/ 119 h 580"/>
                <a:gd name="T32" fmla="*/ 237 w 368"/>
                <a:gd name="T33" fmla="*/ 126 h 580"/>
                <a:gd name="T34" fmla="*/ 228 w 368"/>
                <a:gd name="T35" fmla="*/ 126 h 580"/>
                <a:gd name="T36" fmla="*/ 218 w 368"/>
                <a:gd name="T37" fmla="*/ 131 h 580"/>
                <a:gd name="T38" fmla="*/ 207 w 368"/>
                <a:gd name="T39" fmla="*/ 138 h 580"/>
                <a:gd name="T40" fmla="*/ 203 w 368"/>
                <a:gd name="T41" fmla="*/ 156 h 580"/>
                <a:gd name="T42" fmla="*/ 190 w 368"/>
                <a:gd name="T43" fmla="*/ 180 h 580"/>
                <a:gd name="T44" fmla="*/ 178 w 368"/>
                <a:gd name="T45" fmla="*/ 198 h 580"/>
                <a:gd name="T46" fmla="*/ 191 w 368"/>
                <a:gd name="T47" fmla="*/ 210 h 580"/>
                <a:gd name="T48" fmla="*/ 212 w 368"/>
                <a:gd name="T49" fmla="*/ 212 h 580"/>
                <a:gd name="T50" fmla="*/ 223 w 368"/>
                <a:gd name="T51" fmla="*/ 230 h 580"/>
                <a:gd name="T52" fmla="*/ 227 w 368"/>
                <a:gd name="T53" fmla="*/ 249 h 580"/>
                <a:gd name="T54" fmla="*/ 225 w 368"/>
                <a:gd name="T55" fmla="*/ 271 h 580"/>
                <a:gd name="T56" fmla="*/ 218 w 368"/>
                <a:gd name="T57" fmla="*/ 286 h 580"/>
                <a:gd name="T58" fmla="*/ 227 w 368"/>
                <a:gd name="T59" fmla="*/ 304 h 580"/>
                <a:gd name="T60" fmla="*/ 244 w 368"/>
                <a:gd name="T61" fmla="*/ 319 h 580"/>
                <a:gd name="T62" fmla="*/ 255 w 368"/>
                <a:gd name="T63" fmla="*/ 340 h 580"/>
                <a:gd name="T64" fmla="*/ 267 w 368"/>
                <a:gd name="T65" fmla="*/ 361 h 580"/>
                <a:gd name="T66" fmla="*/ 265 w 368"/>
                <a:gd name="T67" fmla="*/ 382 h 580"/>
                <a:gd name="T68" fmla="*/ 270 w 368"/>
                <a:gd name="T69" fmla="*/ 405 h 580"/>
                <a:gd name="T70" fmla="*/ 279 w 368"/>
                <a:gd name="T71" fmla="*/ 429 h 580"/>
                <a:gd name="T72" fmla="*/ 294 w 368"/>
                <a:gd name="T73" fmla="*/ 446 h 580"/>
                <a:gd name="T74" fmla="*/ 313 w 368"/>
                <a:gd name="T75" fmla="*/ 459 h 580"/>
                <a:gd name="T76" fmla="*/ 324 w 368"/>
                <a:gd name="T77" fmla="*/ 479 h 580"/>
                <a:gd name="T78" fmla="*/ 353 w 368"/>
                <a:gd name="T79" fmla="*/ 577 h 580"/>
                <a:gd name="T80" fmla="*/ 328 w 368"/>
                <a:gd name="T81" fmla="*/ 575 h 580"/>
                <a:gd name="T82" fmla="*/ 299 w 368"/>
                <a:gd name="T83" fmla="*/ 573 h 580"/>
                <a:gd name="T84" fmla="*/ 276 w 368"/>
                <a:gd name="T85" fmla="*/ 567 h 580"/>
                <a:gd name="T86" fmla="*/ 255 w 368"/>
                <a:gd name="T87" fmla="*/ 558 h 580"/>
                <a:gd name="T88" fmla="*/ 235 w 368"/>
                <a:gd name="T89" fmla="*/ 548 h 580"/>
                <a:gd name="T90" fmla="*/ 217 w 368"/>
                <a:gd name="T91" fmla="*/ 535 h 580"/>
                <a:gd name="T92" fmla="*/ 198 w 368"/>
                <a:gd name="T93" fmla="*/ 520 h 580"/>
                <a:gd name="T94" fmla="*/ 181 w 368"/>
                <a:gd name="T95" fmla="*/ 506 h 580"/>
                <a:gd name="T96" fmla="*/ 165 w 368"/>
                <a:gd name="T97" fmla="*/ 489 h 580"/>
                <a:gd name="T98" fmla="*/ 148 w 368"/>
                <a:gd name="T99" fmla="*/ 476 h 580"/>
                <a:gd name="T100" fmla="*/ 129 w 368"/>
                <a:gd name="T101" fmla="*/ 457 h 580"/>
                <a:gd name="T102" fmla="*/ 114 w 368"/>
                <a:gd name="T103" fmla="*/ 439 h 580"/>
                <a:gd name="T104" fmla="*/ 104 w 368"/>
                <a:gd name="T105" fmla="*/ 420 h 580"/>
                <a:gd name="T106" fmla="*/ 96 w 368"/>
                <a:gd name="T107" fmla="*/ 403 h 580"/>
                <a:gd name="T108" fmla="*/ 84 w 368"/>
                <a:gd name="T109" fmla="*/ 388 h 580"/>
                <a:gd name="T110" fmla="*/ 75 w 368"/>
                <a:gd name="T111" fmla="*/ 377 h 580"/>
                <a:gd name="T112" fmla="*/ 59 w 368"/>
                <a:gd name="T113" fmla="*/ 366 h 580"/>
                <a:gd name="T114" fmla="*/ 37 w 368"/>
                <a:gd name="T115" fmla="*/ 375 h 580"/>
                <a:gd name="T116" fmla="*/ 25 w 368"/>
                <a:gd name="T117" fmla="*/ 392 h 580"/>
                <a:gd name="T118" fmla="*/ 5 w 368"/>
                <a:gd name="T119" fmla="*/ 383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8" h="580">
                  <a:moveTo>
                    <a:pt x="148" y="1"/>
                  </a:moveTo>
                  <a:lnTo>
                    <a:pt x="148" y="3"/>
                  </a:lnTo>
                  <a:lnTo>
                    <a:pt x="149" y="5"/>
                  </a:lnTo>
                  <a:lnTo>
                    <a:pt x="148" y="6"/>
                  </a:lnTo>
                  <a:lnTo>
                    <a:pt x="151" y="6"/>
                  </a:lnTo>
                  <a:lnTo>
                    <a:pt x="153" y="6"/>
                  </a:lnTo>
                  <a:lnTo>
                    <a:pt x="154" y="6"/>
                  </a:lnTo>
                  <a:lnTo>
                    <a:pt x="156" y="5"/>
                  </a:lnTo>
                  <a:lnTo>
                    <a:pt x="158" y="3"/>
                  </a:lnTo>
                  <a:lnTo>
                    <a:pt x="158" y="5"/>
                  </a:lnTo>
                  <a:lnTo>
                    <a:pt x="161" y="5"/>
                  </a:lnTo>
                  <a:lnTo>
                    <a:pt x="161" y="3"/>
                  </a:lnTo>
                  <a:lnTo>
                    <a:pt x="163" y="1"/>
                  </a:lnTo>
                  <a:lnTo>
                    <a:pt x="165" y="0"/>
                  </a:lnTo>
                  <a:lnTo>
                    <a:pt x="166" y="0"/>
                  </a:lnTo>
                  <a:lnTo>
                    <a:pt x="168" y="0"/>
                  </a:lnTo>
                  <a:lnTo>
                    <a:pt x="168" y="1"/>
                  </a:lnTo>
                  <a:lnTo>
                    <a:pt x="168" y="5"/>
                  </a:lnTo>
                  <a:lnTo>
                    <a:pt x="166" y="6"/>
                  </a:lnTo>
                  <a:lnTo>
                    <a:pt x="166" y="8"/>
                  </a:lnTo>
                  <a:lnTo>
                    <a:pt x="165" y="10"/>
                  </a:lnTo>
                  <a:lnTo>
                    <a:pt x="166" y="11"/>
                  </a:lnTo>
                  <a:lnTo>
                    <a:pt x="168" y="11"/>
                  </a:lnTo>
                  <a:lnTo>
                    <a:pt x="171" y="13"/>
                  </a:lnTo>
                  <a:lnTo>
                    <a:pt x="173" y="13"/>
                  </a:lnTo>
                  <a:lnTo>
                    <a:pt x="171" y="16"/>
                  </a:lnTo>
                  <a:lnTo>
                    <a:pt x="175" y="18"/>
                  </a:lnTo>
                  <a:lnTo>
                    <a:pt x="175" y="16"/>
                  </a:lnTo>
                  <a:lnTo>
                    <a:pt x="175" y="18"/>
                  </a:lnTo>
                  <a:lnTo>
                    <a:pt x="178" y="18"/>
                  </a:lnTo>
                  <a:lnTo>
                    <a:pt x="180" y="20"/>
                  </a:lnTo>
                  <a:lnTo>
                    <a:pt x="181" y="18"/>
                  </a:lnTo>
                  <a:lnTo>
                    <a:pt x="183" y="20"/>
                  </a:lnTo>
                  <a:lnTo>
                    <a:pt x="185" y="21"/>
                  </a:lnTo>
                  <a:lnTo>
                    <a:pt x="186" y="20"/>
                  </a:lnTo>
                  <a:lnTo>
                    <a:pt x="188" y="20"/>
                  </a:lnTo>
                  <a:lnTo>
                    <a:pt x="186" y="18"/>
                  </a:lnTo>
                  <a:lnTo>
                    <a:pt x="190" y="18"/>
                  </a:lnTo>
                  <a:lnTo>
                    <a:pt x="191" y="16"/>
                  </a:lnTo>
                  <a:lnTo>
                    <a:pt x="191" y="18"/>
                  </a:lnTo>
                  <a:lnTo>
                    <a:pt x="193" y="18"/>
                  </a:lnTo>
                  <a:lnTo>
                    <a:pt x="195" y="16"/>
                  </a:lnTo>
                  <a:lnTo>
                    <a:pt x="196" y="16"/>
                  </a:lnTo>
                  <a:lnTo>
                    <a:pt x="198" y="16"/>
                  </a:lnTo>
                  <a:lnTo>
                    <a:pt x="200" y="16"/>
                  </a:lnTo>
                  <a:lnTo>
                    <a:pt x="202" y="18"/>
                  </a:lnTo>
                  <a:lnTo>
                    <a:pt x="202" y="16"/>
                  </a:lnTo>
                  <a:lnTo>
                    <a:pt x="203" y="16"/>
                  </a:lnTo>
                  <a:lnTo>
                    <a:pt x="205" y="16"/>
                  </a:lnTo>
                  <a:lnTo>
                    <a:pt x="205" y="15"/>
                  </a:lnTo>
                  <a:lnTo>
                    <a:pt x="207" y="15"/>
                  </a:lnTo>
                  <a:lnTo>
                    <a:pt x="207" y="16"/>
                  </a:lnTo>
                  <a:lnTo>
                    <a:pt x="208" y="16"/>
                  </a:lnTo>
                  <a:lnTo>
                    <a:pt x="208" y="15"/>
                  </a:lnTo>
                  <a:lnTo>
                    <a:pt x="210" y="15"/>
                  </a:lnTo>
                  <a:lnTo>
                    <a:pt x="212" y="16"/>
                  </a:lnTo>
                  <a:lnTo>
                    <a:pt x="213" y="15"/>
                  </a:lnTo>
                  <a:lnTo>
                    <a:pt x="215" y="16"/>
                  </a:lnTo>
                  <a:lnTo>
                    <a:pt x="217" y="16"/>
                  </a:lnTo>
                  <a:lnTo>
                    <a:pt x="217" y="15"/>
                  </a:lnTo>
                  <a:lnTo>
                    <a:pt x="217" y="13"/>
                  </a:lnTo>
                  <a:lnTo>
                    <a:pt x="218" y="13"/>
                  </a:lnTo>
                  <a:lnTo>
                    <a:pt x="220" y="13"/>
                  </a:lnTo>
                  <a:lnTo>
                    <a:pt x="222" y="13"/>
                  </a:lnTo>
                  <a:lnTo>
                    <a:pt x="222" y="15"/>
                  </a:lnTo>
                  <a:lnTo>
                    <a:pt x="222" y="16"/>
                  </a:lnTo>
                  <a:lnTo>
                    <a:pt x="222" y="18"/>
                  </a:lnTo>
                  <a:lnTo>
                    <a:pt x="222" y="21"/>
                  </a:lnTo>
                  <a:lnTo>
                    <a:pt x="225" y="21"/>
                  </a:lnTo>
                  <a:lnTo>
                    <a:pt x="225" y="20"/>
                  </a:lnTo>
                  <a:lnTo>
                    <a:pt x="225" y="23"/>
                  </a:lnTo>
                  <a:lnTo>
                    <a:pt x="291" y="23"/>
                  </a:lnTo>
                  <a:lnTo>
                    <a:pt x="366" y="23"/>
                  </a:lnTo>
                  <a:lnTo>
                    <a:pt x="368" y="23"/>
                  </a:lnTo>
                  <a:lnTo>
                    <a:pt x="368" y="25"/>
                  </a:lnTo>
                  <a:lnTo>
                    <a:pt x="366" y="25"/>
                  </a:lnTo>
                  <a:lnTo>
                    <a:pt x="366" y="27"/>
                  </a:lnTo>
                  <a:lnTo>
                    <a:pt x="366" y="28"/>
                  </a:lnTo>
                  <a:lnTo>
                    <a:pt x="365" y="28"/>
                  </a:lnTo>
                  <a:lnTo>
                    <a:pt x="363" y="30"/>
                  </a:lnTo>
                  <a:lnTo>
                    <a:pt x="361" y="30"/>
                  </a:lnTo>
                  <a:lnTo>
                    <a:pt x="360" y="32"/>
                  </a:lnTo>
                  <a:lnTo>
                    <a:pt x="361" y="32"/>
                  </a:lnTo>
                  <a:lnTo>
                    <a:pt x="360" y="33"/>
                  </a:lnTo>
                  <a:lnTo>
                    <a:pt x="358" y="35"/>
                  </a:lnTo>
                  <a:lnTo>
                    <a:pt x="356" y="35"/>
                  </a:lnTo>
                  <a:lnTo>
                    <a:pt x="356" y="33"/>
                  </a:lnTo>
                  <a:lnTo>
                    <a:pt x="355" y="33"/>
                  </a:lnTo>
                  <a:lnTo>
                    <a:pt x="355" y="35"/>
                  </a:lnTo>
                  <a:lnTo>
                    <a:pt x="355" y="37"/>
                  </a:lnTo>
                  <a:lnTo>
                    <a:pt x="353" y="37"/>
                  </a:lnTo>
                  <a:lnTo>
                    <a:pt x="353" y="38"/>
                  </a:lnTo>
                  <a:lnTo>
                    <a:pt x="351" y="38"/>
                  </a:lnTo>
                  <a:lnTo>
                    <a:pt x="350" y="38"/>
                  </a:lnTo>
                  <a:lnTo>
                    <a:pt x="350" y="40"/>
                  </a:lnTo>
                  <a:lnTo>
                    <a:pt x="348" y="40"/>
                  </a:lnTo>
                  <a:lnTo>
                    <a:pt x="348" y="42"/>
                  </a:lnTo>
                  <a:lnTo>
                    <a:pt x="350" y="42"/>
                  </a:lnTo>
                  <a:lnTo>
                    <a:pt x="350" y="43"/>
                  </a:lnTo>
                  <a:lnTo>
                    <a:pt x="348" y="43"/>
                  </a:lnTo>
                  <a:lnTo>
                    <a:pt x="348" y="45"/>
                  </a:lnTo>
                  <a:lnTo>
                    <a:pt x="348" y="47"/>
                  </a:lnTo>
                  <a:lnTo>
                    <a:pt x="348" y="48"/>
                  </a:lnTo>
                  <a:lnTo>
                    <a:pt x="346" y="48"/>
                  </a:lnTo>
                  <a:lnTo>
                    <a:pt x="346" y="47"/>
                  </a:lnTo>
                  <a:lnTo>
                    <a:pt x="345" y="48"/>
                  </a:lnTo>
                  <a:lnTo>
                    <a:pt x="346" y="48"/>
                  </a:lnTo>
                  <a:lnTo>
                    <a:pt x="346" y="50"/>
                  </a:lnTo>
                  <a:lnTo>
                    <a:pt x="345" y="50"/>
                  </a:lnTo>
                  <a:lnTo>
                    <a:pt x="346" y="50"/>
                  </a:lnTo>
                  <a:lnTo>
                    <a:pt x="346" y="52"/>
                  </a:lnTo>
                  <a:lnTo>
                    <a:pt x="345" y="52"/>
                  </a:lnTo>
                  <a:lnTo>
                    <a:pt x="345" y="53"/>
                  </a:lnTo>
                  <a:lnTo>
                    <a:pt x="343" y="53"/>
                  </a:lnTo>
                  <a:lnTo>
                    <a:pt x="341" y="52"/>
                  </a:lnTo>
                  <a:lnTo>
                    <a:pt x="341" y="53"/>
                  </a:lnTo>
                  <a:lnTo>
                    <a:pt x="341" y="55"/>
                  </a:lnTo>
                  <a:lnTo>
                    <a:pt x="339" y="55"/>
                  </a:lnTo>
                  <a:lnTo>
                    <a:pt x="339" y="57"/>
                  </a:lnTo>
                  <a:lnTo>
                    <a:pt x="339" y="59"/>
                  </a:lnTo>
                  <a:lnTo>
                    <a:pt x="339" y="60"/>
                  </a:lnTo>
                  <a:lnTo>
                    <a:pt x="341" y="60"/>
                  </a:lnTo>
                  <a:lnTo>
                    <a:pt x="341" y="62"/>
                  </a:lnTo>
                  <a:lnTo>
                    <a:pt x="339" y="62"/>
                  </a:lnTo>
                  <a:lnTo>
                    <a:pt x="341" y="64"/>
                  </a:lnTo>
                  <a:lnTo>
                    <a:pt x="343" y="64"/>
                  </a:lnTo>
                  <a:lnTo>
                    <a:pt x="341" y="65"/>
                  </a:lnTo>
                  <a:lnTo>
                    <a:pt x="341" y="67"/>
                  </a:lnTo>
                  <a:lnTo>
                    <a:pt x="343" y="67"/>
                  </a:lnTo>
                  <a:lnTo>
                    <a:pt x="343" y="69"/>
                  </a:lnTo>
                  <a:lnTo>
                    <a:pt x="343" y="70"/>
                  </a:lnTo>
                  <a:lnTo>
                    <a:pt x="341" y="70"/>
                  </a:lnTo>
                  <a:lnTo>
                    <a:pt x="339" y="70"/>
                  </a:lnTo>
                  <a:lnTo>
                    <a:pt x="339" y="72"/>
                  </a:lnTo>
                  <a:lnTo>
                    <a:pt x="338" y="72"/>
                  </a:lnTo>
                  <a:lnTo>
                    <a:pt x="336" y="72"/>
                  </a:lnTo>
                  <a:lnTo>
                    <a:pt x="334" y="72"/>
                  </a:lnTo>
                  <a:lnTo>
                    <a:pt x="334" y="74"/>
                  </a:lnTo>
                  <a:lnTo>
                    <a:pt x="333" y="74"/>
                  </a:lnTo>
                  <a:lnTo>
                    <a:pt x="331" y="74"/>
                  </a:lnTo>
                  <a:lnTo>
                    <a:pt x="329" y="74"/>
                  </a:lnTo>
                  <a:lnTo>
                    <a:pt x="329" y="75"/>
                  </a:lnTo>
                  <a:lnTo>
                    <a:pt x="328" y="75"/>
                  </a:lnTo>
                  <a:lnTo>
                    <a:pt x="328" y="77"/>
                  </a:lnTo>
                  <a:lnTo>
                    <a:pt x="326" y="77"/>
                  </a:lnTo>
                  <a:lnTo>
                    <a:pt x="328" y="79"/>
                  </a:lnTo>
                  <a:lnTo>
                    <a:pt x="328" y="80"/>
                  </a:lnTo>
                  <a:lnTo>
                    <a:pt x="326" y="80"/>
                  </a:lnTo>
                  <a:lnTo>
                    <a:pt x="326" y="82"/>
                  </a:lnTo>
                  <a:lnTo>
                    <a:pt x="328" y="82"/>
                  </a:lnTo>
                  <a:lnTo>
                    <a:pt x="328" y="84"/>
                  </a:lnTo>
                  <a:lnTo>
                    <a:pt x="326" y="84"/>
                  </a:lnTo>
                  <a:lnTo>
                    <a:pt x="326" y="85"/>
                  </a:lnTo>
                  <a:lnTo>
                    <a:pt x="326" y="87"/>
                  </a:lnTo>
                  <a:lnTo>
                    <a:pt x="324" y="87"/>
                  </a:lnTo>
                  <a:lnTo>
                    <a:pt x="324" y="89"/>
                  </a:lnTo>
                  <a:lnTo>
                    <a:pt x="324" y="90"/>
                  </a:lnTo>
                  <a:lnTo>
                    <a:pt x="324" y="89"/>
                  </a:lnTo>
                  <a:lnTo>
                    <a:pt x="323" y="89"/>
                  </a:lnTo>
                  <a:lnTo>
                    <a:pt x="323" y="87"/>
                  </a:lnTo>
                  <a:lnTo>
                    <a:pt x="321" y="87"/>
                  </a:lnTo>
                  <a:lnTo>
                    <a:pt x="319" y="87"/>
                  </a:lnTo>
                  <a:lnTo>
                    <a:pt x="318" y="87"/>
                  </a:lnTo>
                  <a:lnTo>
                    <a:pt x="318" y="89"/>
                  </a:lnTo>
                  <a:lnTo>
                    <a:pt x="316" y="89"/>
                  </a:lnTo>
                  <a:lnTo>
                    <a:pt x="314" y="89"/>
                  </a:lnTo>
                  <a:lnTo>
                    <a:pt x="314" y="87"/>
                  </a:lnTo>
                  <a:lnTo>
                    <a:pt x="313" y="87"/>
                  </a:lnTo>
                  <a:lnTo>
                    <a:pt x="313" y="85"/>
                  </a:lnTo>
                  <a:lnTo>
                    <a:pt x="311" y="85"/>
                  </a:lnTo>
                  <a:lnTo>
                    <a:pt x="309" y="85"/>
                  </a:lnTo>
                  <a:lnTo>
                    <a:pt x="308" y="85"/>
                  </a:lnTo>
                  <a:lnTo>
                    <a:pt x="308" y="87"/>
                  </a:lnTo>
                  <a:lnTo>
                    <a:pt x="308" y="89"/>
                  </a:lnTo>
                  <a:lnTo>
                    <a:pt x="306" y="89"/>
                  </a:lnTo>
                  <a:lnTo>
                    <a:pt x="304" y="89"/>
                  </a:lnTo>
                  <a:lnTo>
                    <a:pt x="302" y="89"/>
                  </a:lnTo>
                  <a:lnTo>
                    <a:pt x="302" y="90"/>
                  </a:lnTo>
                  <a:lnTo>
                    <a:pt x="304" y="90"/>
                  </a:lnTo>
                  <a:lnTo>
                    <a:pt x="304" y="92"/>
                  </a:lnTo>
                  <a:lnTo>
                    <a:pt x="302" y="90"/>
                  </a:lnTo>
                  <a:lnTo>
                    <a:pt x="301" y="90"/>
                  </a:lnTo>
                  <a:lnTo>
                    <a:pt x="301" y="92"/>
                  </a:lnTo>
                  <a:lnTo>
                    <a:pt x="299" y="92"/>
                  </a:lnTo>
                  <a:lnTo>
                    <a:pt x="299" y="90"/>
                  </a:lnTo>
                  <a:lnTo>
                    <a:pt x="297" y="90"/>
                  </a:lnTo>
                  <a:lnTo>
                    <a:pt x="296" y="90"/>
                  </a:lnTo>
                  <a:lnTo>
                    <a:pt x="296" y="92"/>
                  </a:lnTo>
                  <a:lnTo>
                    <a:pt x="296" y="94"/>
                  </a:lnTo>
                  <a:lnTo>
                    <a:pt x="294" y="94"/>
                  </a:lnTo>
                  <a:lnTo>
                    <a:pt x="294" y="96"/>
                  </a:lnTo>
                  <a:lnTo>
                    <a:pt x="292" y="96"/>
                  </a:lnTo>
                  <a:lnTo>
                    <a:pt x="291" y="96"/>
                  </a:lnTo>
                  <a:lnTo>
                    <a:pt x="291" y="94"/>
                  </a:lnTo>
                  <a:lnTo>
                    <a:pt x="291" y="96"/>
                  </a:lnTo>
                  <a:lnTo>
                    <a:pt x="289" y="96"/>
                  </a:lnTo>
                  <a:lnTo>
                    <a:pt x="291" y="97"/>
                  </a:lnTo>
                  <a:lnTo>
                    <a:pt x="291" y="99"/>
                  </a:lnTo>
                  <a:lnTo>
                    <a:pt x="289" y="99"/>
                  </a:lnTo>
                  <a:lnTo>
                    <a:pt x="289" y="101"/>
                  </a:lnTo>
                  <a:lnTo>
                    <a:pt x="287" y="101"/>
                  </a:lnTo>
                  <a:lnTo>
                    <a:pt x="286" y="101"/>
                  </a:lnTo>
                  <a:lnTo>
                    <a:pt x="284" y="101"/>
                  </a:lnTo>
                  <a:lnTo>
                    <a:pt x="284" y="99"/>
                  </a:lnTo>
                  <a:lnTo>
                    <a:pt x="284" y="97"/>
                  </a:lnTo>
                  <a:lnTo>
                    <a:pt x="282" y="99"/>
                  </a:lnTo>
                  <a:lnTo>
                    <a:pt x="282" y="101"/>
                  </a:lnTo>
                  <a:lnTo>
                    <a:pt x="281" y="101"/>
                  </a:lnTo>
                  <a:lnTo>
                    <a:pt x="281" y="102"/>
                  </a:lnTo>
                  <a:lnTo>
                    <a:pt x="281" y="101"/>
                  </a:lnTo>
                  <a:lnTo>
                    <a:pt x="279" y="101"/>
                  </a:lnTo>
                  <a:lnTo>
                    <a:pt x="279" y="99"/>
                  </a:lnTo>
                  <a:lnTo>
                    <a:pt x="277" y="99"/>
                  </a:lnTo>
                  <a:lnTo>
                    <a:pt x="276" y="99"/>
                  </a:lnTo>
                  <a:lnTo>
                    <a:pt x="276" y="101"/>
                  </a:lnTo>
                  <a:lnTo>
                    <a:pt x="277" y="102"/>
                  </a:lnTo>
                  <a:lnTo>
                    <a:pt x="276" y="102"/>
                  </a:lnTo>
                  <a:lnTo>
                    <a:pt x="276" y="104"/>
                  </a:lnTo>
                  <a:lnTo>
                    <a:pt x="276" y="106"/>
                  </a:lnTo>
                  <a:lnTo>
                    <a:pt x="276" y="107"/>
                  </a:lnTo>
                  <a:lnTo>
                    <a:pt x="274" y="107"/>
                  </a:lnTo>
                  <a:lnTo>
                    <a:pt x="272" y="107"/>
                  </a:lnTo>
                  <a:lnTo>
                    <a:pt x="270" y="107"/>
                  </a:lnTo>
                  <a:lnTo>
                    <a:pt x="270" y="109"/>
                  </a:lnTo>
                  <a:lnTo>
                    <a:pt x="270" y="111"/>
                  </a:lnTo>
                  <a:lnTo>
                    <a:pt x="270" y="112"/>
                  </a:lnTo>
                  <a:lnTo>
                    <a:pt x="269" y="112"/>
                  </a:lnTo>
                  <a:lnTo>
                    <a:pt x="267" y="112"/>
                  </a:lnTo>
                  <a:lnTo>
                    <a:pt x="265" y="112"/>
                  </a:lnTo>
                  <a:lnTo>
                    <a:pt x="264" y="112"/>
                  </a:lnTo>
                  <a:lnTo>
                    <a:pt x="262" y="112"/>
                  </a:lnTo>
                  <a:lnTo>
                    <a:pt x="262" y="111"/>
                  </a:lnTo>
                  <a:lnTo>
                    <a:pt x="264" y="111"/>
                  </a:lnTo>
                  <a:lnTo>
                    <a:pt x="262" y="111"/>
                  </a:lnTo>
                  <a:lnTo>
                    <a:pt x="260" y="112"/>
                  </a:lnTo>
                  <a:lnTo>
                    <a:pt x="260" y="114"/>
                  </a:lnTo>
                  <a:lnTo>
                    <a:pt x="259" y="114"/>
                  </a:lnTo>
                  <a:lnTo>
                    <a:pt x="260" y="116"/>
                  </a:lnTo>
                  <a:lnTo>
                    <a:pt x="262" y="116"/>
                  </a:lnTo>
                  <a:lnTo>
                    <a:pt x="264" y="117"/>
                  </a:lnTo>
                  <a:lnTo>
                    <a:pt x="264" y="119"/>
                  </a:lnTo>
                  <a:lnTo>
                    <a:pt x="262" y="119"/>
                  </a:lnTo>
                  <a:lnTo>
                    <a:pt x="262" y="117"/>
                  </a:lnTo>
                  <a:lnTo>
                    <a:pt x="260" y="117"/>
                  </a:lnTo>
                  <a:lnTo>
                    <a:pt x="259" y="117"/>
                  </a:lnTo>
                  <a:lnTo>
                    <a:pt x="257" y="117"/>
                  </a:lnTo>
                  <a:lnTo>
                    <a:pt x="257" y="116"/>
                  </a:lnTo>
                  <a:lnTo>
                    <a:pt x="255" y="116"/>
                  </a:lnTo>
                  <a:lnTo>
                    <a:pt x="255" y="114"/>
                  </a:lnTo>
                  <a:lnTo>
                    <a:pt x="254" y="114"/>
                  </a:lnTo>
                  <a:lnTo>
                    <a:pt x="254" y="116"/>
                  </a:lnTo>
                  <a:lnTo>
                    <a:pt x="252" y="116"/>
                  </a:lnTo>
                  <a:lnTo>
                    <a:pt x="250" y="116"/>
                  </a:lnTo>
                  <a:lnTo>
                    <a:pt x="252" y="116"/>
                  </a:lnTo>
                  <a:lnTo>
                    <a:pt x="252" y="114"/>
                  </a:lnTo>
                  <a:lnTo>
                    <a:pt x="250" y="114"/>
                  </a:lnTo>
                  <a:lnTo>
                    <a:pt x="249" y="114"/>
                  </a:lnTo>
                  <a:lnTo>
                    <a:pt x="247" y="114"/>
                  </a:lnTo>
                  <a:lnTo>
                    <a:pt x="245" y="114"/>
                  </a:lnTo>
                  <a:lnTo>
                    <a:pt x="247" y="114"/>
                  </a:lnTo>
                  <a:lnTo>
                    <a:pt x="249" y="116"/>
                  </a:lnTo>
                  <a:lnTo>
                    <a:pt x="247" y="116"/>
                  </a:lnTo>
                  <a:lnTo>
                    <a:pt x="245" y="116"/>
                  </a:lnTo>
                  <a:lnTo>
                    <a:pt x="244" y="116"/>
                  </a:lnTo>
                  <a:lnTo>
                    <a:pt x="245" y="116"/>
                  </a:lnTo>
                  <a:lnTo>
                    <a:pt x="245" y="117"/>
                  </a:lnTo>
                  <a:lnTo>
                    <a:pt x="247" y="117"/>
                  </a:lnTo>
                  <a:lnTo>
                    <a:pt x="247" y="119"/>
                  </a:lnTo>
                  <a:lnTo>
                    <a:pt x="247" y="121"/>
                  </a:lnTo>
                  <a:lnTo>
                    <a:pt x="245" y="121"/>
                  </a:lnTo>
                  <a:lnTo>
                    <a:pt x="245" y="119"/>
                  </a:lnTo>
                  <a:lnTo>
                    <a:pt x="244" y="119"/>
                  </a:lnTo>
                  <a:lnTo>
                    <a:pt x="242" y="119"/>
                  </a:lnTo>
                  <a:lnTo>
                    <a:pt x="242" y="121"/>
                  </a:lnTo>
                  <a:lnTo>
                    <a:pt x="244" y="121"/>
                  </a:lnTo>
                  <a:lnTo>
                    <a:pt x="244" y="122"/>
                  </a:lnTo>
                  <a:lnTo>
                    <a:pt x="244" y="124"/>
                  </a:lnTo>
                  <a:lnTo>
                    <a:pt x="244" y="126"/>
                  </a:lnTo>
                  <a:lnTo>
                    <a:pt x="242" y="124"/>
                  </a:lnTo>
                  <a:lnTo>
                    <a:pt x="240" y="124"/>
                  </a:lnTo>
                  <a:lnTo>
                    <a:pt x="240" y="122"/>
                  </a:lnTo>
                  <a:lnTo>
                    <a:pt x="239" y="122"/>
                  </a:lnTo>
                  <a:lnTo>
                    <a:pt x="239" y="124"/>
                  </a:lnTo>
                  <a:lnTo>
                    <a:pt x="240" y="124"/>
                  </a:lnTo>
                  <a:lnTo>
                    <a:pt x="240" y="126"/>
                  </a:lnTo>
                  <a:lnTo>
                    <a:pt x="239" y="126"/>
                  </a:lnTo>
                  <a:lnTo>
                    <a:pt x="239" y="124"/>
                  </a:lnTo>
                  <a:lnTo>
                    <a:pt x="237" y="124"/>
                  </a:lnTo>
                  <a:lnTo>
                    <a:pt x="237" y="126"/>
                  </a:lnTo>
                  <a:lnTo>
                    <a:pt x="237" y="124"/>
                  </a:lnTo>
                  <a:lnTo>
                    <a:pt x="237" y="122"/>
                  </a:lnTo>
                  <a:lnTo>
                    <a:pt x="237" y="121"/>
                  </a:lnTo>
                  <a:lnTo>
                    <a:pt x="235" y="121"/>
                  </a:lnTo>
                  <a:lnTo>
                    <a:pt x="233" y="121"/>
                  </a:lnTo>
                  <a:lnTo>
                    <a:pt x="232" y="121"/>
                  </a:lnTo>
                  <a:lnTo>
                    <a:pt x="232" y="119"/>
                  </a:lnTo>
                  <a:lnTo>
                    <a:pt x="230" y="119"/>
                  </a:lnTo>
                  <a:lnTo>
                    <a:pt x="230" y="121"/>
                  </a:lnTo>
                  <a:lnTo>
                    <a:pt x="232" y="121"/>
                  </a:lnTo>
                  <a:lnTo>
                    <a:pt x="232" y="122"/>
                  </a:lnTo>
                  <a:lnTo>
                    <a:pt x="230" y="122"/>
                  </a:lnTo>
                  <a:lnTo>
                    <a:pt x="230" y="124"/>
                  </a:lnTo>
                  <a:lnTo>
                    <a:pt x="228" y="124"/>
                  </a:lnTo>
                  <a:lnTo>
                    <a:pt x="227" y="124"/>
                  </a:lnTo>
                  <a:lnTo>
                    <a:pt x="228" y="124"/>
                  </a:lnTo>
                  <a:lnTo>
                    <a:pt x="228" y="126"/>
                  </a:lnTo>
                  <a:lnTo>
                    <a:pt x="227" y="126"/>
                  </a:lnTo>
                  <a:lnTo>
                    <a:pt x="227" y="128"/>
                  </a:lnTo>
                  <a:lnTo>
                    <a:pt x="228" y="128"/>
                  </a:lnTo>
                  <a:lnTo>
                    <a:pt x="230" y="128"/>
                  </a:lnTo>
                  <a:lnTo>
                    <a:pt x="230" y="129"/>
                  </a:lnTo>
                  <a:lnTo>
                    <a:pt x="228" y="129"/>
                  </a:lnTo>
                  <a:lnTo>
                    <a:pt x="227" y="129"/>
                  </a:lnTo>
                  <a:lnTo>
                    <a:pt x="227" y="131"/>
                  </a:lnTo>
                  <a:lnTo>
                    <a:pt x="225" y="131"/>
                  </a:lnTo>
                  <a:lnTo>
                    <a:pt x="223" y="129"/>
                  </a:lnTo>
                  <a:lnTo>
                    <a:pt x="223" y="128"/>
                  </a:lnTo>
                  <a:lnTo>
                    <a:pt x="222" y="128"/>
                  </a:lnTo>
                  <a:lnTo>
                    <a:pt x="222" y="129"/>
                  </a:lnTo>
                  <a:lnTo>
                    <a:pt x="220" y="128"/>
                  </a:lnTo>
                  <a:lnTo>
                    <a:pt x="220" y="129"/>
                  </a:lnTo>
                  <a:lnTo>
                    <a:pt x="218" y="129"/>
                  </a:lnTo>
                  <a:lnTo>
                    <a:pt x="218" y="131"/>
                  </a:lnTo>
                  <a:lnTo>
                    <a:pt x="218" y="133"/>
                  </a:lnTo>
                  <a:lnTo>
                    <a:pt x="220" y="133"/>
                  </a:lnTo>
                  <a:lnTo>
                    <a:pt x="220" y="134"/>
                  </a:lnTo>
                  <a:lnTo>
                    <a:pt x="220" y="136"/>
                  </a:lnTo>
                  <a:lnTo>
                    <a:pt x="218" y="136"/>
                  </a:lnTo>
                  <a:lnTo>
                    <a:pt x="218" y="138"/>
                  </a:lnTo>
                  <a:lnTo>
                    <a:pt x="218" y="139"/>
                  </a:lnTo>
                  <a:lnTo>
                    <a:pt x="217" y="138"/>
                  </a:lnTo>
                  <a:lnTo>
                    <a:pt x="217" y="139"/>
                  </a:lnTo>
                  <a:lnTo>
                    <a:pt x="215" y="138"/>
                  </a:lnTo>
                  <a:lnTo>
                    <a:pt x="213" y="136"/>
                  </a:lnTo>
                  <a:lnTo>
                    <a:pt x="212" y="136"/>
                  </a:lnTo>
                  <a:lnTo>
                    <a:pt x="212" y="138"/>
                  </a:lnTo>
                  <a:lnTo>
                    <a:pt x="210" y="139"/>
                  </a:lnTo>
                  <a:lnTo>
                    <a:pt x="210" y="141"/>
                  </a:lnTo>
                  <a:lnTo>
                    <a:pt x="208" y="139"/>
                  </a:lnTo>
                  <a:lnTo>
                    <a:pt x="207" y="138"/>
                  </a:lnTo>
                  <a:lnTo>
                    <a:pt x="207" y="139"/>
                  </a:lnTo>
                  <a:lnTo>
                    <a:pt x="208" y="141"/>
                  </a:lnTo>
                  <a:lnTo>
                    <a:pt x="207" y="141"/>
                  </a:lnTo>
                  <a:lnTo>
                    <a:pt x="207" y="139"/>
                  </a:lnTo>
                  <a:lnTo>
                    <a:pt x="207" y="141"/>
                  </a:lnTo>
                  <a:lnTo>
                    <a:pt x="207" y="143"/>
                  </a:lnTo>
                  <a:lnTo>
                    <a:pt x="205" y="143"/>
                  </a:lnTo>
                  <a:lnTo>
                    <a:pt x="205" y="144"/>
                  </a:lnTo>
                  <a:lnTo>
                    <a:pt x="203" y="144"/>
                  </a:lnTo>
                  <a:lnTo>
                    <a:pt x="203" y="146"/>
                  </a:lnTo>
                  <a:lnTo>
                    <a:pt x="203" y="148"/>
                  </a:lnTo>
                  <a:lnTo>
                    <a:pt x="205" y="149"/>
                  </a:lnTo>
                  <a:lnTo>
                    <a:pt x="205" y="151"/>
                  </a:lnTo>
                  <a:lnTo>
                    <a:pt x="205" y="153"/>
                  </a:lnTo>
                  <a:lnTo>
                    <a:pt x="205" y="154"/>
                  </a:lnTo>
                  <a:lnTo>
                    <a:pt x="205" y="156"/>
                  </a:lnTo>
                  <a:lnTo>
                    <a:pt x="203" y="156"/>
                  </a:lnTo>
                  <a:lnTo>
                    <a:pt x="202" y="158"/>
                  </a:lnTo>
                  <a:lnTo>
                    <a:pt x="202" y="159"/>
                  </a:lnTo>
                  <a:lnTo>
                    <a:pt x="202" y="161"/>
                  </a:lnTo>
                  <a:lnTo>
                    <a:pt x="200" y="161"/>
                  </a:lnTo>
                  <a:lnTo>
                    <a:pt x="198" y="163"/>
                  </a:lnTo>
                  <a:lnTo>
                    <a:pt x="198" y="165"/>
                  </a:lnTo>
                  <a:lnTo>
                    <a:pt x="198" y="166"/>
                  </a:lnTo>
                  <a:lnTo>
                    <a:pt x="196" y="168"/>
                  </a:lnTo>
                  <a:lnTo>
                    <a:pt x="195" y="170"/>
                  </a:lnTo>
                  <a:lnTo>
                    <a:pt x="195" y="171"/>
                  </a:lnTo>
                  <a:lnTo>
                    <a:pt x="193" y="171"/>
                  </a:lnTo>
                  <a:lnTo>
                    <a:pt x="193" y="173"/>
                  </a:lnTo>
                  <a:lnTo>
                    <a:pt x="193" y="175"/>
                  </a:lnTo>
                  <a:lnTo>
                    <a:pt x="191" y="175"/>
                  </a:lnTo>
                  <a:lnTo>
                    <a:pt x="190" y="176"/>
                  </a:lnTo>
                  <a:lnTo>
                    <a:pt x="190" y="178"/>
                  </a:lnTo>
                  <a:lnTo>
                    <a:pt x="190" y="180"/>
                  </a:lnTo>
                  <a:lnTo>
                    <a:pt x="188" y="180"/>
                  </a:lnTo>
                  <a:lnTo>
                    <a:pt x="188" y="181"/>
                  </a:lnTo>
                  <a:lnTo>
                    <a:pt x="186" y="183"/>
                  </a:lnTo>
                  <a:lnTo>
                    <a:pt x="186" y="185"/>
                  </a:lnTo>
                  <a:lnTo>
                    <a:pt x="185" y="185"/>
                  </a:lnTo>
                  <a:lnTo>
                    <a:pt x="185" y="186"/>
                  </a:lnTo>
                  <a:lnTo>
                    <a:pt x="185" y="188"/>
                  </a:lnTo>
                  <a:lnTo>
                    <a:pt x="185" y="190"/>
                  </a:lnTo>
                  <a:lnTo>
                    <a:pt x="185" y="191"/>
                  </a:lnTo>
                  <a:lnTo>
                    <a:pt x="183" y="191"/>
                  </a:lnTo>
                  <a:lnTo>
                    <a:pt x="183" y="193"/>
                  </a:lnTo>
                  <a:lnTo>
                    <a:pt x="181" y="193"/>
                  </a:lnTo>
                  <a:lnTo>
                    <a:pt x="181" y="195"/>
                  </a:lnTo>
                  <a:lnTo>
                    <a:pt x="181" y="197"/>
                  </a:lnTo>
                  <a:lnTo>
                    <a:pt x="180" y="197"/>
                  </a:lnTo>
                  <a:lnTo>
                    <a:pt x="178" y="197"/>
                  </a:lnTo>
                  <a:lnTo>
                    <a:pt x="178" y="198"/>
                  </a:lnTo>
                  <a:lnTo>
                    <a:pt x="176" y="198"/>
                  </a:lnTo>
                  <a:lnTo>
                    <a:pt x="176" y="200"/>
                  </a:lnTo>
                  <a:lnTo>
                    <a:pt x="178" y="200"/>
                  </a:lnTo>
                  <a:lnTo>
                    <a:pt x="180" y="200"/>
                  </a:lnTo>
                  <a:lnTo>
                    <a:pt x="180" y="202"/>
                  </a:lnTo>
                  <a:lnTo>
                    <a:pt x="181" y="202"/>
                  </a:lnTo>
                  <a:lnTo>
                    <a:pt x="183" y="202"/>
                  </a:lnTo>
                  <a:lnTo>
                    <a:pt x="183" y="203"/>
                  </a:lnTo>
                  <a:lnTo>
                    <a:pt x="185" y="203"/>
                  </a:lnTo>
                  <a:lnTo>
                    <a:pt x="185" y="205"/>
                  </a:lnTo>
                  <a:lnTo>
                    <a:pt x="186" y="205"/>
                  </a:lnTo>
                  <a:lnTo>
                    <a:pt x="186" y="207"/>
                  </a:lnTo>
                  <a:lnTo>
                    <a:pt x="186" y="208"/>
                  </a:lnTo>
                  <a:lnTo>
                    <a:pt x="188" y="208"/>
                  </a:lnTo>
                  <a:lnTo>
                    <a:pt x="188" y="210"/>
                  </a:lnTo>
                  <a:lnTo>
                    <a:pt x="190" y="210"/>
                  </a:lnTo>
                  <a:lnTo>
                    <a:pt x="191" y="210"/>
                  </a:lnTo>
                  <a:lnTo>
                    <a:pt x="193" y="210"/>
                  </a:lnTo>
                  <a:lnTo>
                    <a:pt x="195" y="210"/>
                  </a:lnTo>
                  <a:lnTo>
                    <a:pt x="196" y="210"/>
                  </a:lnTo>
                  <a:lnTo>
                    <a:pt x="198" y="210"/>
                  </a:lnTo>
                  <a:lnTo>
                    <a:pt x="200" y="210"/>
                  </a:lnTo>
                  <a:lnTo>
                    <a:pt x="200" y="208"/>
                  </a:lnTo>
                  <a:lnTo>
                    <a:pt x="202" y="208"/>
                  </a:lnTo>
                  <a:lnTo>
                    <a:pt x="202" y="207"/>
                  </a:lnTo>
                  <a:lnTo>
                    <a:pt x="203" y="207"/>
                  </a:lnTo>
                  <a:lnTo>
                    <a:pt x="205" y="205"/>
                  </a:lnTo>
                  <a:lnTo>
                    <a:pt x="207" y="207"/>
                  </a:lnTo>
                  <a:lnTo>
                    <a:pt x="207" y="208"/>
                  </a:lnTo>
                  <a:lnTo>
                    <a:pt x="208" y="208"/>
                  </a:lnTo>
                  <a:lnTo>
                    <a:pt x="208" y="210"/>
                  </a:lnTo>
                  <a:lnTo>
                    <a:pt x="210" y="210"/>
                  </a:lnTo>
                  <a:lnTo>
                    <a:pt x="210" y="212"/>
                  </a:lnTo>
                  <a:lnTo>
                    <a:pt x="212" y="212"/>
                  </a:lnTo>
                  <a:lnTo>
                    <a:pt x="212" y="213"/>
                  </a:lnTo>
                  <a:lnTo>
                    <a:pt x="212" y="215"/>
                  </a:lnTo>
                  <a:lnTo>
                    <a:pt x="213" y="215"/>
                  </a:lnTo>
                  <a:lnTo>
                    <a:pt x="215" y="215"/>
                  </a:lnTo>
                  <a:lnTo>
                    <a:pt x="215" y="217"/>
                  </a:lnTo>
                  <a:lnTo>
                    <a:pt x="217" y="217"/>
                  </a:lnTo>
                  <a:lnTo>
                    <a:pt x="218" y="217"/>
                  </a:lnTo>
                  <a:lnTo>
                    <a:pt x="218" y="218"/>
                  </a:lnTo>
                  <a:lnTo>
                    <a:pt x="218" y="220"/>
                  </a:lnTo>
                  <a:lnTo>
                    <a:pt x="218" y="222"/>
                  </a:lnTo>
                  <a:lnTo>
                    <a:pt x="218" y="223"/>
                  </a:lnTo>
                  <a:lnTo>
                    <a:pt x="220" y="223"/>
                  </a:lnTo>
                  <a:lnTo>
                    <a:pt x="220" y="225"/>
                  </a:lnTo>
                  <a:lnTo>
                    <a:pt x="220" y="227"/>
                  </a:lnTo>
                  <a:lnTo>
                    <a:pt x="222" y="228"/>
                  </a:lnTo>
                  <a:lnTo>
                    <a:pt x="222" y="230"/>
                  </a:lnTo>
                  <a:lnTo>
                    <a:pt x="223" y="230"/>
                  </a:lnTo>
                  <a:lnTo>
                    <a:pt x="223" y="232"/>
                  </a:lnTo>
                  <a:lnTo>
                    <a:pt x="223" y="234"/>
                  </a:lnTo>
                  <a:lnTo>
                    <a:pt x="223" y="235"/>
                  </a:lnTo>
                  <a:lnTo>
                    <a:pt x="223" y="237"/>
                  </a:lnTo>
                  <a:lnTo>
                    <a:pt x="222" y="237"/>
                  </a:lnTo>
                  <a:lnTo>
                    <a:pt x="222" y="239"/>
                  </a:lnTo>
                  <a:lnTo>
                    <a:pt x="222" y="240"/>
                  </a:lnTo>
                  <a:lnTo>
                    <a:pt x="222" y="242"/>
                  </a:lnTo>
                  <a:lnTo>
                    <a:pt x="223" y="242"/>
                  </a:lnTo>
                  <a:lnTo>
                    <a:pt x="225" y="242"/>
                  </a:lnTo>
                  <a:lnTo>
                    <a:pt x="225" y="244"/>
                  </a:lnTo>
                  <a:lnTo>
                    <a:pt x="227" y="244"/>
                  </a:lnTo>
                  <a:lnTo>
                    <a:pt x="227" y="245"/>
                  </a:lnTo>
                  <a:lnTo>
                    <a:pt x="227" y="247"/>
                  </a:lnTo>
                  <a:lnTo>
                    <a:pt x="228" y="247"/>
                  </a:lnTo>
                  <a:lnTo>
                    <a:pt x="228" y="249"/>
                  </a:lnTo>
                  <a:lnTo>
                    <a:pt x="227" y="249"/>
                  </a:lnTo>
                  <a:lnTo>
                    <a:pt x="227" y="250"/>
                  </a:lnTo>
                  <a:lnTo>
                    <a:pt x="225" y="250"/>
                  </a:lnTo>
                  <a:lnTo>
                    <a:pt x="225" y="252"/>
                  </a:lnTo>
                  <a:lnTo>
                    <a:pt x="225" y="254"/>
                  </a:lnTo>
                  <a:lnTo>
                    <a:pt x="227" y="254"/>
                  </a:lnTo>
                  <a:lnTo>
                    <a:pt x="227" y="255"/>
                  </a:lnTo>
                  <a:lnTo>
                    <a:pt x="228" y="257"/>
                  </a:lnTo>
                  <a:lnTo>
                    <a:pt x="228" y="259"/>
                  </a:lnTo>
                  <a:lnTo>
                    <a:pt x="227" y="259"/>
                  </a:lnTo>
                  <a:lnTo>
                    <a:pt x="227" y="260"/>
                  </a:lnTo>
                  <a:lnTo>
                    <a:pt x="227" y="262"/>
                  </a:lnTo>
                  <a:lnTo>
                    <a:pt x="225" y="262"/>
                  </a:lnTo>
                  <a:lnTo>
                    <a:pt x="225" y="264"/>
                  </a:lnTo>
                  <a:lnTo>
                    <a:pt x="225" y="266"/>
                  </a:lnTo>
                  <a:lnTo>
                    <a:pt x="225" y="267"/>
                  </a:lnTo>
                  <a:lnTo>
                    <a:pt x="225" y="269"/>
                  </a:lnTo>
                  <a:lnTo>
                    <a:pt x="225" y="271"/>
                  </a:lnTo>
                  <a:lnTo>
                    <a:pt x="227" y="271"/>
                  </a:lnTo>
                  <a:lnTo>
                    <a:pt x="227" y="272"/>
                  </a:lnTo>
                  <a:lnTo>
                    <a:pt x="227" y="274"/>
                  </a:lnTo>
                  <a:lnTo>
                    <a:pt x="227" y="276"/>
                  </a:lnTo>
                  <a:lnTo>
                    <a:pt x="227" y="277"/>
                  </a:lnTo>
                  <a:lnTo>
                    <a:pt x="227" y="279"/>
                  </a:lnTo>
                  <a:lnTo>
                    <a:pt x="227" y="281"/>
                  </a:lnTo>
                  <a:lnTo>
                    <a:pt x="227" y="282"/>
                  </a:lnTo>
                  <a:lnTo>
                    <a:pt x="227" y="284"/>
                  </a:lnTo>
                  <a:lnTo>
                    <a:pt x="227" y="286"/>
                  </a:lnTo>
                  <a:lnTo>
                    <a:pt x="225" y="286"/>
                  </a:lnTo>
                  <a:lnTo>
                    <a:pt x="223" y="286"/>
                  </a:lnTo>
                  <a:lnTo>
                    <a:pt x="223" y="284"/>
                  </a:lnTo>
                  <a:lnTo>
                    <a:pt x="222" y="284"/>
                  </a:lnTo>
                  <a:lnTo>
                    <a:pt x="220" y="284"/>
                  </a:lnTo>
                  <a:lnTo>
                    <a:pt x="220" y="286"/>
                  </a:lnTo>
                  <a:lnTo>
                    <a:pt x="218" y="286"/>
                  </a:lnTo>
                  <a:lnTo>
                    <a:pt x="218" y="287"/>
                  </a:lnTo>
                  <a:lnTo>
                    <a:pt x="218" y="289"/>
                  </a:lnTo>
                  <a:lnTo>
                    <a:pt x="218" y="291"/>
                  </a:lnTo>
                  <a:lnTo>
                    <a:pt x="220" y="291"/>
                  </a:lnTo>
                  <a:lnTo>
                    <a:pt x="220" y="292"/>
                  </a:lnTo>
                  <a:lnTo>
                    <a:pt x="222" y="292"/>
                  </a:lnTo>
                  <a:lnTo>
                    <a:pt x="222" y="294"/>
                  </a:lnTo>
                  <a:lnTo>
                    <a:pt x="223" y="294"/>
                  </a:lnTo>
                  <a:lnTo>
                    <a:pt x="225" y="294"/>
                  </a:lnTo>
                  <a:lnTo>
                    <a:pt x="225" y="296"/>
                  </a:lnTo>
                  <a:lnTo>
                    <a:pt x="225" y="297"/>
                  </a:lnTo>
                  <a:lnTo>
                    <a:pt x="225" y="299"/>
                  </a:lnTo>
                  <a:lnTo>
                    <a:pt x="223" y="299"/>
                  </a:lnTo>
                  <a:lnTo>
                    <a:pt x="223" y="301"/>
                  </a:lnTo>
                  <a:lnTo>
                    <a:pt x="225" y="301"/>
                  </a:lnTo>
                  <a:lnTo>
                    <a:pt x="225" y="303"/>
                  </a:lnTo>
                  <a:lnTo>
                    <a:pt x="227" y="304"/>
                  </a:lnTo>
                  <a:lnTo>
                    <a:pt x="228" y="306"/>
                  </a:lnTo>
                  <a:lnTo>
                    <a:pt x="230" y="306"/>
                  </a:lnTo>
                  <a:lnTo>
                    <a:pt x="230" y="308"/>
                  </a:lnTo>
                  <a:lnTo>
                    <a:pt x="232" y="309"/>
                  </a:lnTo>
                  <a:lnTo>
                    <a:pt x="233" y="309"/>
                  </a:lnTo>
                  <a:lnTo>
                    <a:pt x="233" y="311"/>
                  </a:lnTo>
                  <a:lnTo>
                    <a:pt x="235" y="311"/>
                  </a:lnTo>
                  <a:lnTo>
                    <a:pt x="235" y="313"/>
                  </a:lnTo>
                  <a:lnTo>
                    <a:pt x="237" y="313"/>
                  </a:lnTo>
                  <a:lnTo>
                    <a:pt x="237" y="314"/>
                  </a:lnTo>
                  <a:lnTo>
                    <a:pt x="239" y="314"/>
                  </a:lnTo>
                  <a:lnTo>
                    <a:pt x="239" y="316"/>
                  </a:lnTo>
                  <a:lnTo>
                    <a:pt x="240" y="316"/>
                  </a:lnTo>
                  <a:lnTo>
                    <a:pt x="240" y="318"/>
                  </a:lnTo>
                  <a:lnTo>
                    <a:pt x="242" y="318"/>
                  </a:lnTo>
                  <a:lnTo>
                    <a:pt x="242" y="319"/>
                  </a:lnTo>
                  <a:lnTo>
                    <a:pt x="244" y="319"/>
                  </a:lnTo>
                  <a:lnTo>
                    <a:pt x="244" y="321"/>
                  </a:lnTo>
                  <a:lnTo>
                    <a:pt x="245" y="323"/>
                  </a:lnTo>
                  <a:lnTo>
                    <a:pt x="245" y="324"/>
                  </a:lnTo>
                  <a:lnTo>
                    <a:pt x="247" y="324"/>
                  </a:lnTo>
                  <a:lnTo>
                    <a:pt x="247" y="326"/>
                  </a:lnTo>
                  <a:lnTo>
                    <a:pt x="249" y="328"/>
                  </a:lnTo>
                  <a:lnTo>
                    <a:pt x="249" y="329"/>
                  </a:lnTo>
                  <a:lnTo>
                    <a:pt x="250" y="329"/>
                  </a:lnTo>
                  <a:lnTo>
                    <a:pt x="250" y="331"/>
                  </a:lnTo>
                  <a:lnTo>
                    <a:pt x="250" y="333"/>
                  </a:lnTo>
                  <a:lnTo>
                    <a:pt x="252" y="333"/>
                  </a:lnTo>
                  <a:lnTo>
                    <a:pt x="252" y="334"/>
                  </a:lnTo>
                  <a:lnTo>
                    <a:pt x="254" y="334"/>
                  </a:lnTo>
                  <a:lnTo>
                    <a:pt x="254" y="336"/>
                  </a:lnTo>
                  <a:lnTo>
                    <a:pt x="255" y="336"/>
                  </a:lnTo>
                  <a:lnTo>
                    <a:pt x="255" y="338"/>
                  </a:lnTo>
                  <a:lnTo>
                    <a:pt x="255" y="340"/>
                  </a:lnTo>
                  <a:lnTo>
                    <a:pt x="257" y="340"/>
                  </a:lnTo>
                  <a:lnTo>
                    <a:pt x="257" y="341"/>
                  </a:lnTo>
                  <a:lnTo>
                    <a:pt x="257" y="343"/>
                  </a:lnTo>
                  <a:lnTo>
                    <a:pt x="259" y="343"/>
                  </a:lnTo>
                  <a:lnTo>
                    <a:pt x="259" y="345"/>
                  </a:lnTo>
                  <a:lnTo>
                    <a:pt x="259" y="346"/>
                  </a:lnTo>
                  <a:lnTo>
                    <a:pt x="260" y="348"/>
                  </a:lnTo>
                  <a:lnTo>
                    <a:pt x="260" y="350"/>
                  </a:lnTo>
                  <a:lnTo>
                    <a:pt x="262" y="351"/>
                  </a:lnTo>
                  <a:lnTo>
                    <a:pt x="262" y="353"/>
                  </a:lnTo>
                  <a:lnTo>
                    <a:pt x="262" y="355"/>
                  </a:lnTo>
                  <a:lnTo>
                    <a:pt x="264" y="355"/>
                  </a:lnTo>
                  <a:lnTo>
                    <a:pt x="264" y="356"/>
                  </a:lnTo>
                  <a:lnTo>
                    <a:pt x="265" y="358"/>
                  </a:lnTo>
                  <a:lnTo>
                    <a:pt x="265" y="360"/>
                  </a:lnTo>
                  <a:lnTo>
                    <a:pt x="267" y="360"/>
                  </a:lnTo>
                  <a:lnTo>
                    <a:pt x="267" y="361"/>
                  </a:lnTo>
                  <a:lnTo>
                    <a:pt x="267" y="363"/>
                  </a:lnTo>
                  <a:lnTo>
                    <a:pt x="269" y="363"/>
                  </a:lnTo>
                  <a:lnTo>
                    <a:pt x="269" y="365"/>
                  </a:lnTo>
                  <a:lnTo>
                    <a:pt x="270" y="365"/>
                  </a:lnTo>
                  <a:lnTo>
                    <a:pt x="270" y="366"/>
                  </a:lnTo>
                  <a:lnTo>
                    <a:pt x="270" y="368"/>
                  </a:lnTo>
                  <a:lnTo>
                    <a:pt x="272" y="368"/>
                  </a:lnTo>
                  <a:lnTo>
                    <a:pt x="272" y="370"/>
                  </a:lnTo>
                  <a:lnTo>
                    <a:pt x="272" y="372"/>
                  </a:lnTo>
                  <a:lnTo>
                    <a:pt x="270" y="372"/>
                  </a:lnTo>
                  <a:lnTo>
                    <a:pt x="270" y="373"/>
                  </a:lnTo>
                  <a:lnTo>
                    <a:pt x="270" y="375"/>
                  </a:lnTo>
                  <a:lnTo>
                    <a:pt x="269" y="377"/>
                  </a:lnTo>
                  <a:lnTo>
                    <a:pt x="267" y="378"/>
                  </a:lnTo>
                  <a:lnTo>
                    <a:pt x="267" y="380"/>
                  </a:lnTo>
                  <a:lnTo>
                    <a:pt x="265" y="380"/>
                  </a:lnTo>
                  <a:lnTo>
                    <a:pt x="265" y="382"/>
                  </a:lnTo>
                  <a:lnTo>
                    <a:pt x="265" y="383"/>
                  </a:lnTo>
                  <a:lnTo>
                    <a:pt x="265" y="385"/>
                  </a:lnTo>
                  <a:lnTo>
                    <a:pt x="265" y="387"/>
                  </a:lnTo>
                  <a:lnTo>
                    <a:pt x="265" y="388"/>
                  </a:lnTo>
                  <a:lnTo>
                    <a:pt x="265" y="390"/>
                  </a:lnTo>
                  <a:lnTo>
                    <a:pt x="265" y="392"/>
                  </a:lnTo>
                  <a:lnTo>
                    <a:pt x="267" y="392"/>
                  </a:lnTo>
                  <a:lnTo>
                    <a:pt x="267" y="393"/>
                  </a:lnTo>
                  <a:lnTo>
                    <a:pt x="267" y="395"/>
                  </a:lnTo>
                  <a:lnTo>
                    <a:pt x="267" y="397"/>
                  </a:lnTo>
                  <a:lnTo>
                    <a:pt x="269" y="397"/>
                  </a:lnTo>
                  <a:lnTo>
                    <a:pt x="269" y="398"/>
                  </a:lnTo>
                  <a:lnTo>
                    <a:pt x="269" y="400"/>
                  </a:lnTo>
                  <a:lnTo>
                    <a:pt x="269" y="402"/>
                  </a:lnTo>
                  <a:lnTo>
                    <a:pt x="270" y="402"/>
                  </a:lnTo>
                  <a:lnTo>
                    <a:pt x="270" y="403"/>
                  </a:lnTo>
                  <a:lnTo>
                    <a:pt x="270" y="405"/>
                  </a:lnTo>
                  <a:lnTo>
                    <a:pt x="270" y="407"/>
                  </a:lnTo>
                  <a:lnTo>
                    <a:pt x="272" y="407"/>
                  </a:lnTo>
                  <a:lnTo>
                    <a:pt x="272" y="409"/>
                  </a:lnTo>
                  <a:lnTo>
                    <a:pt x="272" y="410"/>
                  </a:lnTo>
                  <a:lnTo>
                    <a:pt x="272" y="412"/>
                  </a:lnTo>
                  <a:lnTo>
                    <a:pt x="274" y="414"/>
                  </a:lnTo>
                  <a:lnTo>
                    <a:pt x="274" y="415"/>
                  </a:lnTo>
                  <a:lnTo>
                    <a:pt x="274" y="417"/>
                  </a:lnTo>
                  <a:lnTo>
                    <a:pt x="276" y="419"/>
                  </a:lnTo>
                  <a:lnTo>
                    <a:pt x="276" y="420"/>
                  </a:lnTo>
                  <a:lnTo>
                    <a:pt x="276" y="422"/>
                  </a:lnTo>
                  <a:lnTo>
                    <a:pt x="277" y="422"/>
                  </a:lnTo>
                  <a:lnTo>
                    <a:pt x="277" y="424"/>
                  </a:lnTo>
                  <a:lnTo>
                    <a:pt x="277" y="425"/>
                  </a:lnTo>
                  <a:lnTo>
                    <a:pt x="277" y="427"/>
                  </a:lnTo>
                  <a:lnTo>
                    <a:pt x="279" y="427"/>
                  </a:lnTo>
                  <a:lnTo>
                    <a:pt x="279" y="429"/>
                  </a:lnTo>
                  <a:lnTo>
                    <a:pt x="279" y="430"/>
                  </a:lnTo>
                  <a:lnTo>
                    <a:pt x="281" y="430"/>
                  </a:lnTo>
                  <a:lnTo>
                    <a:pt x="281" y="432"/>
                  </a:lnTo>
                  <a:lnTo>
                    <a:pt x="281" y="434"/>
                  </a:lnTo>
                  <a:lnTo>
                    <a:pt x="282" y="435"/>
                  </a:lnTo>
                  <a:lnTo>
                    <a:pt x="282" y="437"/>
                  </a:lnTo>
                  <a:lnTo>
                    <a:pt x="284" y="437"/>
                  </a:lnTo>
                  <a:lnTo>
                    <a:pt x="284" y="439"/>
                  </a:lnTo>
                  <a:lnTo>
                    <a:pt x="286" y="439"/>
                  </a:lnTo>
                  <a:lnTo>
                    <a:pt x="286" y="441"/>
                  </a:lnTo>
                  <a:lnTo>
                    <a:pt x="287" y="441"/>
                  </a:lnTo>
                  <a:lnTo>
                    <a:pt x="287" y="442"/>
                  </a:lnTo>
                  <a:lnTo>
                    <a:pt x="289" y="442"/>
                  </a:lnTo>
                  <a:lnTo>
                    <a:pt x="289" y="444"/>
                  </a:lnTo>
                  <a:lnTo>
                    <a:pt x="291" y="444"/>
                  </a:lnTo>
                  <a:lnTo>
                    <a:pt x="292" y="446"/>
                  </a:lnTo>
                  <a:lnTo>
                    <a:pt x="294" y="446"/>
                  </a:lnTo>
                  <a:lnTo>
                    <a:pt x="294" y="447"/>
                  </a:lnTo>
                  <a:lnTo>
                    <a:pt x="296" y="447"/>
                  </a:lnTo>
                  <a:lnTo>
                    <a:pt x="297" y="447"/>
                  </a:lnTo>
                  <a:lnTo>
                    <a:pt x="297" y="449"/>
                  </a:lnTo>
                  <a:lnTo>
                    <a:pt x="299" y="449"/>
                  </a:lnTo>
                  <a:lnTo>
                    <a:pt x="299" y="451"/>
                  </a:lnTo>
                  <a:lnTo>
                    <a:pt x="301" y="451"/>
                  </a:lnTo>
                  <a:lnTo>
                    <a:pt x="302" y="451"/>
                  </a:lnTo>
                  <a:lnTo>
                    <a:pt x="302" y="452"/>
                  </a:lnTo>
                  <a:lnTo>
                    <a:pt x="304" y="452"/>
                  </a:lnTo>
                  <a:lnTo>
                    <a:pt x="306" y="454"/>
                  </a:lnTo>
                  <a:lnTo>
                    <a:pt x="308" y="456"/>
                  </a:lnTo>
                  <a:lnTo>
                    <a:pt x="309" y="456"/>
                  </a:lnTo>
                  <a:lnTo>
                    <a:pt x="309" y="457"/>
                  </a:lnTo>
                  <a:lnTo>
                    <a:pt x="311" y="457"/>
                  </a:lnTo>
                  <a:lnTo>
                    <a:pt x="311" y="459"/>
                  </a:lnTo>
                  <a:lnTo>
                    <a:pt x="313" y="459"/>
                  </a:lnTo>
                  <a:lnTo>
                    <a:pt x="313" y="461"/>
                  </a:lnTo>
                  <a:lnTo>
                    <a:pt x="314" y="461"/>
                  </a:lnTo>
                  <a:lnTo>
                    <a:pt x="314" y="462"/>
                  </a:lnTo>
                  <a:lnTo>
                    <a:pt x="316" y="462"/>
                  </a:lnTo>
                  <a:lnTo>
                    <a:pt x="316" y="464"/>
                  </a:lnTo>
                  <a:lnTo>
                    <a:pt x="318" y="464"/>
                  </a:lnTo>
                  <a:lnTo>
                    <a:pt x="318" y="466"/>
                  </a:lnTo>
                  <a:lnTo>
                    <a:pt x="319" y="467"/>
                  </a:lnTo>
                  <a:lnTo>
                    <a:pt x="319" y="469"/>
                  </a:lnTo>
                  <a:lnTo>
                    <a:pt x="321" y="469"/>
                  </a:lnTo>
                  <a:lnTo>
                    <a:pt x="321" y="471"/>
                  </a:lnTo>
                  <a:lnTo>
                    <a:pt x="321" y="472"/>
                  </a:lnTo>
                  <a:lnTo>
                    <a:pt x="323" y="472"/>
                  </a:lnTo>
                  <a:lnTo>
                    <a:pt x="323" y="474"/>
                  </a:lnTo>
                  <a:lnTo>
                    <a:pt x="323" y="476"/>
                  </a:lnTo>
                  <a:lnTo>
                    <a:pt x="324" y="478"/>
                  </a:lnTo>
                  <a:lnTo>
                    <a:pt x="324" y="479"/>
                  </a:lnTo>
                  <a:lnTo>
                    <a:pt x="324" y="481"/>
                  </a:lnTo>
                  <a:lnTo>
                    <a:pt x="326" y="481"/>
                  </a:lnTo>
                  <a:lnTo>
                    <a:pt x="326" y="483"/>
                  </a:lnTo>
                  <a:lnTo>
                    <a:pt x="326" y="484"/>
                  </a:lnTo>
                  <a:lnTo>
                    <a:pt x="326" y="486"/>
                  </a:lnTo>
                  <a:lnTo>
                    <a:pt x="326" y="488"/>
                  </a:lnTo>
                  <a:lnTo>
                    <a:pt x="328" y="488"/>
                  </a:lnTo>
                  <a:lnTo>
                    <a:pt x="328" y="489"/>
                  </a:lnTo>
                  <a:lnTo>
                    <a:pt x="329" y="508"/>
                  </a:lnTo>
                  <a:lnTo>
                    <a:pt x="333" y="523"/>
                  </a:lnTo>
                  <a:lnTo>
                    <a:pt x="334" y="540"/>
                  </a:lnTo>
                  <a:lnTo>
                    <a:pt x="345" y="557"/>
                  </a:lnTo>
                  <a:lnTo>
                    <a:pt x="356" y="580"/>
                  </a:lnTo>
                  <a:lnTo>
                    <a:pt x="356" y="579"/>
                  </a:lnTo>
                  <a:lnTo>
                    <a:pt x="355" y="579"/>
                  </a:lnTo>
                  <a:lnTo>
                    <a:pt x="353" y="579"/>
                  </a:lnTo>
                  <a:lnTo>
                    <a:pt x="353" y="577"/>
                  </a:lnTo>
                  <a:lnTo>
                    <a:pt x="351" y="577"/>
                  </a:lnTo>
                  <a:lnTo>
                    <a:pt x="350" y="575"/>
                  </a:lnTo>
                  <a:lnTo>
                    <a:pt x="348" y="575"/>
                  </a:lnTo>
                  <a:lnTo>
                    <a:pt x="346" y="575"/>
                  </a:lnTo>
                  <a:lnTo>
                    <a:pt x="346" y="573"/>
                  </a:lnTo>
                  <a:lnTo>
                    <a:pt x="345" y="573"/>
                  </a:lnTo>
                  <a:lnTo>
                    <a:pt x="343" y="573"/>
                  </a:lnTo>
                  <a:lnTo>
                    <a:pt x="341" y="573"/>
                  </a:lnTo>
                  <a:lnTo>
                    <a:pt x="339" y="573"/>
                  </a:lnTo>
                  <a:lnTo>
                    <a:pt x="338" y="573"/>
                  </a:lnTo>
                  <a:lnTo>
                    <a:pt x="336" y="573"/>
                  </a:lnTo>
                  <a:lnTo>
                    <a:pt x="334" y="573"/>
                  </a:lnTo>
                  <a:lnTo>
                    <a:pt x="333" y="573"/>
                  </a:lnTo>
                  <a:lnTo>
                    <a:pt x="331" y="573"/>
                  </a:lnTo>
                  <a:lnTo>
                    <a:pt x="329" y="573"/>
                  </a:lnTo>
                  <a:lnTo>
                    <a:pt x="329" y="575"/>
                  </a:lnTo>
                  <a:lnTo>
                    <a:pt x="328" y="575"/>
                  </a:lnTo>
                  <a:lnTo>
                    <a:pt x="326" y="575"/>
                  </a:lnTo>
                  <a:lnTo>
                    <a:pt x="324" y="575"/>
                  </a:lnTo>
                  <a:lnTo>
                    <a:pt x="323" y="575"/>
                  </a:lnTo>
                  <a:lnTo>
                    <a:pt x="321" y="575"/>
                  </a:lnTo>
                  <a:lnTo>
                    <a:pt x="319" y="575"/>
                  </a:lnTo>
                  <a:lnTo>
                    <a:pt x="318" y="575"/>
                  </a:lnTo>
                  <a:lnTo>
                    <a:pt x="316" y="575"/>
                  </a:lnTo>
                  <a:lnTo>
                    <a:pt x="314" y="575"/>
                  </a:lnTo>
                  <a:lnTo>
                    <a:pt x="313" y="575"/>
                  </a:lnTo>
                  <a:lnTo>
                    <a:pt x="311" y="575"/>
                  </a:lnTo>
                  <a:lnTo>
                    <a:pt x="309" y="575"/>
                  </a:lnTo>
                  <a:lnTo>
                    <a:pt x="308" y="575"/>
                  </a:lnTo>
                  <a:lnTo>
                    <a:pt x="306" y="573"/>
                  </a:lnTo>
                  <a:lnTo>
                    <a:pt x="304" y="573"/>
                  </a:lnTo>
                  <a:lnTo>
                    <a:pt x="302" y="573"/>
                  </a:lnTo>
                  <a:lnTo>
                    <a:pt x="301" y="573"/>
                  </a:lnTo>
                  <a:lnTo>
                    <a:pt x="299" y="573"/>
                  </a:lnTo>
                  <a:lnTo>
                    <a:pt x="297" y="573"/>
                  </a:lnTo>
                  <a:lnTo>
                    <a:pt x="296" y="572"/>
                  </a:lnTo>
                  <a:lnTo>
                    <a:pt x="294" y="572"/>
                  </a:lnTo>
                  <a:lnTo>
                    <a:pt x="292" y="572"/>
                  </a:lnTo>
                  <a:lnTo>
                    <a:pt x="291" y="572"/>
                  </a:lnTo>
                  <a:lnTo>
                    <a:pt x="289" y="572"/>
                  </a:lnTo>
                  <a:lnTo>
                    <a:pt x="289" y="570"/>
                  </a:lnTo>
                  <a:lnTo>
                    <a:pt x="287" y="570"/>
                  </a:lnTo>
                  <a:lnTo>
                    <a:pt x="286" y="570"/>
                  </a:lnTo>
                  <a:lnTo>
                    <a:pt x="284" y="570"/>
                  </a:lnTo>
                  <a:lnTo>
                    <a:pt x="284" y="568"/>
                  </a:lnTo>
                  <a:lnTo>
                    <a:pt x="282" y="568"/>
                  </a:lnTo>
                  <a:lnTo>
                    <a:pt x="281" y="568"/>
                  </a:lnTo>
                  <a:lnTo>
                    <a:pt x="279" y="568"/>
                  </a:lnTo>
                  <a:lnTo>
                    <a:pt x="279" y="567"/>
                  </a:lnTo>
                  <a:lnTo>
                    <a:pt x="277" y="567"/>
                  </a:lnTo>
                  <a:lnTo>
                    <a:pt x="276" y="567"/>
                  </a:lnTo>
                  <a:lnTo>
                    <a:pt x="274" y="567"/>
                  </a:lnTo>
                  <a:lnTo>
                    <a:pt x="274" y="565"/>
                  </a:lnTo>
                  <a:lnTo>
                    <a:pt x="272" y="565"/>
                  </a:lnTo>
                  <a:lnTo>
                    <a:pt x="270" y="565"/>
                  </a:lnTo>
                  <a:lnTo>
                    <a:pt x="269" y="565"/>
                  </a:lnTo>
                  <a:lnTo>
                    <a:pt x="269" y="563"/>
                  </a:lnTo>
                  <a:lnTo>
                    <a:pt x="267" y="563"/>
                  </a:lnTo>
                  <a:lnTo>
                    <a:pt x="265" y="563"/>
                  </a:lnTo>
                  <a:lnTo>
                    <a:pt x="265" y="562"/>
                  </a:lnTo>
                  <a:lnTo>
                    <a:pt x="264" y="562"/>
                  </a:lnTo>
                  <a:lnTo>
                    <a:pt x="262" y="562"/>
                  </a:lnTo>
                  <a:lnTo>
                    <a:pt x="260" y="562"/>
                  </a:lnTo>
                  <a:lnTo>
                    <a:pt x="260" y="560"/>
                  </a:lnTo>
                  <a:lnTo>
                    <a:pt x="259" y="560"/>
                  </a:lnTo>
                  <a:lnTo>
                    <a:pt x="257" y="560"/>
                  </a:lnTo>
                  <a:lnTo>
                    <a:pt x="257" y="558"/>
                  </a:lnTo>
                  <a:lnTo>
                    <a:pt x="255" y="558"/>
                  </a:lnTo>
                  <a:lnTo>
                    <a:pt x="254" y="558"/>
                  </a:lnTo>
                  <a:lnTo>
                    <a:pt x="254" y="557"/>
                  </a:lnTo>
                  <a:lnTo>
                    <a:pt x="252" y="557"/>
                  </a:lnTo>
                  <a:lnTo>
                    <a:pt x="250" y="557"/>
                  </a:lnTo>
                  <a:lnTo>
                    <a:pt x="250" y="555"/>
                  </a:lnTo>
                  <a:lnTo>
                    <a:pt x="249" y="555"/>
                  </a:lnTo>
                  <a:lnTo>
                    <a:pt x="247" y="555"/>
                  </a:lnTo>
                  <a:lnTo>
                    <a:pt x="247" y="553"/>
                  </a:lnTo>
                  <a:lnTo>
                    <a:pt x="245" y="553"/>
                  </a:lnTo>
                  <a:lnTo>
                    <a:pt x="244" y="553"/>
                  </a:lnTo>
                  <a:lnTo>
                    <a:pt x="244" y="552"/>
                  </a:lnTo>
                  <a:lnTo>
                    <a:pt x="242" y="552"/>
                  </a:lnTo>
                  <a:lnTo>
                    <a:pt x="240" y="552"/>
                  </a:lnTo>
                  <a:lnTo>
                    <a:pt x="240" y="550"/>
                  </a:lnTo>
                  <a:lnTo>
                    <a:pt x="239" y="550"/>
                  </a:lnTo>
                  <a:lnTo>
                    <a:pt x="237" y="548"/>
                  </a:lnTo>
                  <a:lnTo>
                    <a:pt x="235" y="548"/>
                  </a:lnTo>
                  <a:lnTo>
                    <a:pt x="235" y="547"/>
                  </a:lnTo>
                  <a:lnTo>
                    <a:pt x="233" y="547"/>
                  </a:lnTo>
                  <a:lnTo>
                    <a:pt x="232" y="547"/>
                  </a:lnTo>
                  <a:lnTo>
                    <a:pt x="232" y="545"/>
                  </a:lnTo>
                  <a:lnTo>
                    <a:pt x="230" y="545"/>
                  </a:lnTo>
                  <a:lnTo>
                    <a:pt x="230" y="543"/>
                  </a:lnTo>
                  <a:lnTo>
                    <a:pt x="228" y="543"/>
                  </a:lnTo>
                  <a:lnTo>
                    <a:pt x="227" y="541"/>
                  </a:lnTo>
                  <a:lnTo>
                    <a:pt x="225" y="541"/>
                  </a:lnTo>
                  <a:lnTo>
                    <a:pt x="225" y="540"/>
                  </a:lnTo>
                  <a:lnTo>
                    <a:pt x="223" y="540"/>
                  </a:lnTo>
                  <a:lnTo>
                    <a:pt x="223" y="538"/>
                  </a:lnTo>
                  <a:lnTo>
                    <a:pt x="222" y="538"/>
                  </a:lnTo>
                  <a:lnTo>
                    <a:pt x="220" y="536"/>
                  </a:lnTo>
                  <a:lnTo>
                    <a:pt x="218" y="536"/>
                  </a:lnTo>
                  <a:lnTo>
                    <a:pt x="218" y="535"/>
                  </a:lnTo>
                  <a:lnTo>
                    <a:pt x="217" y="535"/>
                  </a:lnTo>
                  <a:lnTo>
                    <a:pt x="217" y="533"/>
                  </a:lnTo>
                  <a:lnTo>
                    <a:pt x="215" y="533"/>
                  </a:lnTo>
                  <a:lnTo>
                    <a:pt x="213" y="531"/>
                  </a:lnTo>
                  <a:lnTo>
                    <a:pt x="212" y="531"/>
                  </a:lnTo>
                  <a:lnTo>
                    <a:pt x="212" y="530"/>
                  </a:lnTo>
                  <a:lnTo>
                    <a:pt x="210" y="530"/>
                  </a:lnTo>
                  <a:lnTo>
                    <a:pt x="210" y="528"/>
                  </a:lnTo>
                  <a:lnTo>
                    <a:pt x="208" y="528"/>
                  </a:lnTo>
                  <a:lnTo>
                    <a:pt x="208" y="526"/>
                  </a:lnTo>
                  <a:lnTo>
                    <a:pt x="207" y="526"/>
                  </a:lnTo>
                  <a:lnTo>
                    <a:pt x="205" y="525"/>
                  </a:lnTo>
                  <a:lnTo>
                    <a:pt x="203" y="525"/>
                  </a:lnTo>
                  <a:lnTo>
                    <a:pt x="203" y="523"/>
                  </a:lnTo>
                  <a:lnTo>
                    <a:pt x="202" y="523"/>
                  </a:lnTo>
                  <a:lnTo>
                    <a:pt x="202" y="521"/>
                  </a:lnTo>
                  <a:lnTo>
                    <a:pt x="200" y="521"/>
                  </a:lnTo>
                  <a:lnTo>
                    <a:pt x="198" y="520"/>
                  </a:lnTo>
                  <a:lnTo>
                    <a:pt x="196" y="520"/>
                  </a:lnTo>
                  <a:lnTo>
                    <a:pt x="196" y="518"/>
                  </a:lnTo>
                  <a:lnTo>
                    <a:pt x="195" y="518"/>
                  </a:lnTo>
                  <a:lnTo>
                    <a:pt x="195" y="516"/>
                  </a:lnTo>
                  <a:lnTo>
                    <a:pt x="193" y="516"/>
                  </a:lnTo>
                  <a:lnTo>
                    <a:pt x="193" y="515"/>
                  </a:lnTo>
                  <a:lnTo>
                    <a:pt x="191" y="515"/>
                  </a:lnTo>
                  <a:lnTo>
                    <a:pt x="191" y="513"/>
                  </a:lnTo>
                  <a:lnTo>
                    <a:pt x="190" y="513"/>
                  </a:lnTo>
                  <a:lnTo>
                    <a:pt x="188" y="511"/>
                  </a:lnTo>
                  <a:lnTo>
                    <a:pt x="186" y="511"/>
                  </a:lnTo>
                  <a:lnTo>
                    <a:pt x="186" y="510"/>
                  </a:lnTo>
                  <a:lnTo>
                    <a:pt x="185" y="510"/>
                  </a:lnTo>
                  <a:lnTo>
                    <a:pt x="185" y="508"/>
                  </a:lnTo>
                  <a:lnTo>
                    <a:pt x="183" y="508"/>
                  </a:lnTo>
                  <a:lnTo>
                    <a:pt x="183" y="506"/>
                  </a:lnTo>
                  <a:lnTo>
                    <a:pt x="181" y="506"/>
                  </a:lnTo>
                  <a:lnTo>
                    <a:pt x="181" y="504"/>
                  </a:lnTo>
                  <a:lnTo>
                    <a:pt x="180" y="504"/>
                  </a:lnTo>
                  <a:lnTo>
                    <a:pt x="180" y="503"/>
                  </a:lnTo>
                  <a:lnTo>
                    <a:pt x="178" y="503"/>
                  </a:lnTo>
                  <a:lnTo>
                    <a:pt x="178" y="501"/>
                  </a:lnTo>
                  <a:lnTo>
                    <a:pt x="176" y="501"/>
                  </a:lnTo>
                  <a:lnTo>
                    <a:pt x="175" y="499"/>
                  </a:lnTo>
                  <a:lnTo>
                    <a:pt x="173" y="498"/>
                  </a:lnTo>
                  <a:lnTo>
                    <a:pt x="171" y="496"/>
                  </a:lnTo>
                  <a:lnTo>
                    <a:pt x="170" y="496"/>
                  </a:lnTo>
                  <a:lnTo>
                    <a:pt x="170" y="494"/>
                  </a:lnTo>
                  <a:lnTo>
                    <a:pt x="168" y="494"/>
                  </a:lnTo>
                  <a:lnTo>
                    <a:pt x="168" y="493"/>
                  </a:lnTo>
                  <a:lnTo>
                    <a:pt x="166" y="493"/>
                  </a:lnTo>
                  <a:lnTo>
                    <a:pt x="166" y="491"/>
                  </a:lnTo>
                  <a:lnTo>
                    <a:pt x="165" y="491"/>
                  </a:lnTo>
                  <a:lnTo>
                    <a:pt x="165" y="489"/>
                  </a:lnTo>
                  <a:lnTo>
                    <a:pt x="163" y="489"/>
                  </a:lnTo>
                  <a:lnTo>
                    <a:pt x="163" y="488"/>
                  </a:lnTo>
                  <a:lnTo>
                    <a:pt x="161" y="488"/>
                  </a:lnTo>
                  <a:lnTo>
                    <a:pt x="161" y="486"/>
                  </a:lnTo>
                  <a:lnTo>
                    <a:pt x="159" y="486"/>
                  </a:lnTo>
                  <a:lnTo>
                    <a:pt x="159" y="484"/>
                  </a:lnTo>
                  <a:lnTo>
                    <a:pt x="158" y="484"/>
                  </a:lnTo>
                  <a:lnTo>
                    <a:pt x="158" y="483"/>
                  </a:lnTo>
                  <a:lnTo>
                    <a:pt x="156" y="483"/>
                  </a:lnTo>
                  <a:lnTo>
                    <a:pt x="156" y="481"/>
                  </a:lnTo>
                  <a:lnTo>
                    <a:pt x="154" y="481"/>
                  </a:lnTo>
                  <a:lnTo>
                    <a:pt x="153" y="479"/>
                  </a:lnTo>
                  <a:lnTo>
                    <a:pt x="151" y="479"/>
                  </a:lnTo>
                  <a:lnTo>
                    <a:pt x="151" y="478"/>
                  </a:lnTo>
                  <a:lnTo>
                    <a:pt x="149" y="478"/>
                  </a:lnTo>
                  <a:lnTo>
                    <a:pt x="149" y="476"/>
                  </a:lnTo>
                  <a:lnTo>
                    <a:pt x="148" y="476"/>
                  </a:lnTo>
                  <a:lnTo>
                    <a:pt x="148" y="474"/>
                  </a:lnTo>
                  <a:lnTo>
                    <a:pt x="146" y="474"/>
                  </a:lnTo>
                  <a:lnTo>
                    <a:pt x="146" y="472"/>
                  </a:lnTo>
                  <a:lnTo>
                    <a:pt x="144" y="472"/>
                  </a:lnTo>
                  <a:lnTo>
                    <a:pt x="144" y="471"/>
                  </a:lnTo>
                  <a:lnTo>
                    <a:pt x="143" y="471"/>
                  </a:lnTo>
                  <a:lnTo>
                    <a:pt x="143" y="469"/>
                  </a:lnTo>
                  <a:lnTo>
                    <a:pt x="141" y="469"/>
                  </a:lnTo>
                  <a:lnTo>
                    <a:pt x="141" y="467"/>
                  </a:lnTo>
                  <a:lnTo>
                    <a:pt x="139" y="467"/>
                  </a:lnTo>
                  <a:lnTo>
                    <a:pt x="139" y="466"/>
                  </a:lnTo>
                  <a:lnTo>
                    <a:pt x="138" y="466"/>
                  </a:lnTo>
                  <a:lnTo>
                    <a:pt x="136" y="464"/>
                  </a:lnTo>
                  <a:lnTo>
                    <a:pt x="134" y="462"/>
                  </a:lnTo>
                  <a:lnTo>
                    <a:pt x="133" y="461"/>
                  </a:lnTo>
                  <a:lnTo>
                    <a:pt x="131" y="459"/>
                  </a:lnTo>
                  <a:lnTo>
                    <a:pt x="129" y="457"/>
                  </a:lnTo>
                  <a:lnTo>
                    <a:pt x="128" y="456"/>
                  </a:lnTo>
                  <a:lnTo>
                    <a:pt x="128" y="454"/>
                  </a:lnTo>
                  <a:lnTo>
                    <a:pt x="126" y="454"/>
                  </a:lnTo>
                  <a:lnTo>
                    <a:pt x="126" y="452"/>
                  </a:lnTo>
                  <a:lnTo>
                    <a:pt x="124" y="452"/>
                  </a:lnTo>
                  <a:lnTo>
                    <a:pt x="124" y="451"/>
                  </a:lnTo>
                  <a:lnTo>
                    <a:pt x="122" y="451"/>
                  </a:lnTo>
                  <a:lnTo>
                    <a:pt x="122" y="449"/>
                  </a:lnTo>
                  <a:lnTo>
                    <a:pt x="121" y="449"/>
                  </a:lnTo>
                  <a:lnTo>
                    <a:pt x="121" y="447"/>
                  </a:lnTo>
                  <a:lnTo>
                    <a:pt x="119" y="446"/>
                  </a:lnTo>
                  <a:lnTo>
                    <a:pt x="119" y="444"/>
                  </a:lnTo>
                  <a:lnTo>
                    <a:pt x="117" y="444"/>
                  </a:lnTo>
                  <a:lnTo>
                    <a:pt x="117" y="442"/>
                  </a:lnTo>
                  <a:lnTo>
                    <a:pt x="116" y="442"/>
                  </a:lnTo>
                  <a:lnTo>
                    <a:pt x="116" y="441"/>
                  </a:lnTo>
                  <a:lnTo>
                    <a:pt x="114" y="439"/>
                  </a:lnTo>
                  <a:lnTo>
                    <a:pt x="114" y="437"/>
                  </a:lnTo>
                  <a:lnTo>
                    <a:pt x="112" y="437"/>
                  </a:lnTo>
                  <a:lnTo>
                    <a:pt x="112" y="435"/>
                  </a:lnTo>
                  <a:lnTo>
                    <a:pt x="111" y="435"/>
                  </a:lnTo>
                  <a:lnTo>
                    <a:pt x="111" y="434"/>
                  </a:lnTo>
                  <a:lnTo>
                    <a:pt x="111" y="432"/>
                  </a:lnTo>
                  <a:lnTo>
                    <a:pt x="109" y="432"/>
                  </a:lnTo>
                  <a:lnTo>
                    <a:pt x="109" y="430"/>
                  </a:lnTo>
                  <a:lnTo>
                    <a:pt x="107" y="430"/>
                  </a:lnTo>
                  <a:lnTo>
                    <a:pt x="107" y="429"/>
                  </a:lnTo>
                  <a:lnTo>
                    <a:pt x="107" y="427"/>
                  </a:lnTo>
                  <a:lnTo>
                    <a:pt x="106" y="427"/>
                  </a:lnTo>
                  <a:lnTo>
                    <a:pt x="106" y="425"/>
                  </a:lnTo>
                  <a:lnTo>
                    <a:pt x="106" y="424"/>
                  </a:lnTo>
                  <a:lnTo>
                    <a:pt x="104" y="424"/>
                  </a:lnTo>
                  <a:lnTo>
                    <a:pt x="104" y="422"/>
                  </a:lnTo>
                  <a:lnTo>
                    <a:pt x="104" y="420"/>
                  </a:lnTo>
                  <a:lnTo>
                    <a:pt x="102" y="420"/>
                  </a:lnTo>
                  <a:lnTo>
                    <a:pt x="102" y="419"/>
                  </a:lnTo>
                  <a:lnTo>
                    <a:pt x="101" y="417"/>
                  </a:lnTo>
                  <a:lnTo>
                    <a:pt x="101" y="415"/>
                  </a:lnTo>
                  <a:lnTo>
                    <a:pt x="99" y="415"/>
                  </a:lnTo>
                  <a:lnTo>
                    <a:pt x="99" y="414"/>
                  </a:lnTo>
                  <a:lnTo>
                    <a:pt x="99" y="412"/>
                  </a:lnTo>
                  <a:lnTo>
                    <a:pt x="97" y="412"/>
                  </a:lnTo>
                  <a:lnTo>
                    <a:pt x="97" y="410"/>
                  </a:lnTo>
                  <a:lnTo>
                    <a:pt x="96" y="409"/>
                  </a:lnTo>
                  <a:lnTo>
                    <a:pt x="97" y="409"/>
                  </a:lnTo>
                  <a:lnTo>
                    <a:pt x="97" y="407"/>
                  </a:lnTo>
                  <a:lnTo>
                    <a:pt x="97" y="405"/>
                  </a:lnTo>
                  <a:lnTo>
                    <a:pt x="97" y="403"/>
                  </a:lnTo>
                  <a:lnTo>
                    <a:pt x="96" y="403"/>
                  </a:lnTo>
                  <a:lnTo>
                    <a:pt x="96" y="405"/>
                  </a:lnTo>
                  <a:lnTo>
                    <a:pt x="96" y="403"/>
                  </a:lnTo>
                  <a:lnTo>
                    <a:pt x="94" y="403"/>
                  </a:lnTo>
                  <a:lnTo>
                    <a:pt x="94" y="402"/>
                  </a:lnTo>
                  <a:lnTo>
                    <a:pt x="92" y="402"/>
                  </a:lnTo>
                  <a:lnTo>
                    <a:pt x="91" y="402"/>
                  </a:lnTo>
                  <a:lnTo>
                    <a:pt x="91" y="400"/>
                  </a:lnTo>
                  <a:lnTo>
                    <a:pt x="91" y="398"/>
                  </a:lnTo>
                  <a:lnTo>
                    <a:pt x="89" y="398"/>
                  </a:lnTo>
                  <a:lnTo>
                    <a:pt x="87" y="397"/>
                  </a:lnTo>
                  <a:lnTo>
                    <a:pt x="85" y="397"/>
                  </a:lnTo>
                  <a:lnTo>
                    <a:pt x="85" y="395"/>
                  </a:lnTo>
                  <a:lnTo>
                    <a:pt x="84" y="395"/>
                  </a:lnTo>
                  <a:lnTo>
                    <a:pt x="82" y="395"/>
                  </a:lnTo>
                  <a:lnTo>
                    <a:pt x="82" y="393"/>
                  </a:lnTo>
                  <a:lnTo>
                    <a:pt x="82" y="392"/>
                  </a:lnTo>
                  <a:lnTo>
                    <a:pt x="82" y="390"/>
                  </a:lnTo>
                  <a:lnTo>
                    <a:pt x="82" y="388"/>
                  </a:lnTo>
                  <a:lnTo>
                    <a:pt x="84" y="388"/>
                  </a:lnTo>
                  <a:lnTo>
                    <a:pt x="84" y="387"/>
                  </a:lnTo>
                  <a:lnTo>
                    <a:pt x="85" y="387"/>
                  </a:lnTo>
                  <a:lnTo>
                    <a:pt x="85" y="385"/>
                  </a:lnTo>
                  <a:lnTo>
                    <a:pt x="87" y="385"/>
                  </a:lnTo>
                  <a:lnTo>
                    <a:pt x="87" y="383"/>
                  </a:lnTo>
                  <a:lnTo>
                    <a:pt x="89" y="383"/>
                  </a:lnTo>
                  <a:lnTo>
                    <a:pt x="89" y="382"/>
                  </a:lnTo>
                  <a:lnTo>
                    <a:pt x="89" y="380"/>
                  </a:lnTo>
                  <a:lnTo>
                    <a:pt x="87" y="380"/>
                  </a:lnTo>
                  <a:lnTo>
                    <a:pt x="85" y="380"/>
                  </a:lnTo>
                  <a:lnTo>
                    <a:pt x="84" y="380"/>
                  </a:lnTo>
                  <a:lnTo>
                    <a:pt x="82" y="380"/>
                  </a:lnTo>
                  <a:lnTo>
                    <a:pt x="82" y="378"/>
                  </a:lnTo>
                  <a:lnTo>
                    <a:pt x="80" y="378"/>
                  </a:lnTo>
                  <a:lnTo>
                    <a:pt x="79" y="377"/>
                  </a:lnTo>
                  <a:lnTo>
                    <a:pt x="77" y="377"/>
                  </a:lnTo>
                  <a:lnTo>
                    <a:pt x="75" y="377"/>
                  </a:lnTo>
                  <a:lnTo>
                    <a:pt x="74" y="377"/>
                  </a:lnTo>
                  <a:lnTo>
                    <a:pt x="72" y="377"/>
                  </a:lnTo>
                  <a:lnTo>
                    <a:pt x="70" y="375"/>
                  </a:lnTo>
                  <a:lnTo>
                    <a:pt x="69" y="375"/>
                  </a:lnTo>
                  <a:lnTo>
                    <a:pt x="69" y="373"/>
                  </a:lnTo>
                  <a:lnTo>
                    <a:pt x="67" y="373"/>
                  </a:lnTo>
                  <a:lnTo>
                    <a:pt x="67" y="372"/>
                  </a:lnTo>
                  <a:lnTo>
                    <a:pt x="65" y="372"/>
                  </a:lnTo>
                  <a:lnTo>
                    <a:pt x="65" y="370"/>
                  </a:lnTo>
                  <a:lnTo>
                    <a:pt x="64" y="370"/>
                  </a:lnTo>
                  <a:lnTo>
                    <a:pt x="64" y="368"/>
                  </a:lnTo>
                  <a:lnTo>
                    <a:pt x="62" y="368"/>
                  </a:lnTo>
                  <a:lnTo>
                    <a:pt x="62" y="366"/>
                  </a:lnTo>
                  <a:lnTo>
                    <a:pt x="60" y="366"/>
                  </a:lnTo>
                  <a:lnTo>
                    <a:pt x="60" y="365"/>
                  </a:lnTo>
                  <a:lnTo>
                    <a:pt x="60" y="366"/>
                  </a:lnTo>
                  <a:lnTo>
                    <a:pt x="59" y="366"/>
                  </a:lnTo>
                  <a:lnTo>
                    <a:pt x="57" y="366"/>
                  </a:lnTo>
                  <a:lnTo>
                    <a:pt x="57" y="368"/>
                  </a:lnTo>
                  <a:lnTo>
                    <a:pt x="55" y="368"/>
                  </a:lnTo>
                  <a:lnTo>
                    <a:pt x="55" y="370"/>
                  </a:lnTo>
                  <a:lnTo>
                    <a:pt x="53" y="370"/>
                  </a:lnTo>
                  <a:lnTo>
                    <a:pt x="52" y="370"/>
                  </a:lnTo>
                  <a:lnTo>
                    <a:pt x="50" y="370"/>
                  </a:lnTo>
                  <a:lnTo>
                    <a:pt x="50" y="372"/>
                  </a:lnTo>
                  <a:lnTo>
                    <a:pt x="48" y="372"/>
                  </a:lnTo>
                  <a:lnTo>
                    <a:pt x="47" y="372"/>
                  </a:lnTo>
                  <a:lnTo>
                    <a:pt x="45" y="372"/>
                  </a:lnTo>
                  <a:lnTo>
                    <a:pt x="43" y="372"/>
                  </a:lnTo>
                  <a:lnTo>
                    <a:pt x="43" y="373"/>
                  </a:lnTo>
                  <a:lnTo>
                    <a:pt x="42" y="373"/>
                  </a:lnTo>
                  <a:lnTo>
                    <a:pt x="40" y="373"/>
                  </a:lnTo>
                  <a:lnTo>
                    <a:pt x="38" y="373"/>
                  </a:lnTo>
                  <a:lnTo>
                    <a:pt x="37" y="375"/>
                  </a:lnTo>
                  <a:lnTo>
                    <a:pt x="35" y="375"/>
                  </a:lnTo>
                  <a:lnTo>
                    <a:pt x="35" y="377"/>
                  </a:lnTo>
                  <a:lnTo>
                    <a:pt x="33" y="377"/>
                  </a:lnTo>
                  <a:lnTo>
                    <a:pt x="32" y="377"/>
                  </a:lnTo>
                  <a:lnTo>
                    <a:pt x="32" y="378"/>
                  </a:lnTo>
                  <a:lnTo>
                    <a:pt x="30" y="378"/>
                  </a:lnTo>
                  <a:lnTo>
                    <a:pt x="30" y="380"/>
                  </a:lnTo>
                  <a:lnTo>
                    <a:pt x="28" y="382"/>
                  </a:lnTo>
                  <a:lnTo>
                    <a:pt x="28" y="383"/>
                  </a:lnTo>
                  <a:lnTo>
                    <a:pt x="28" y="385"/>
                  </a:lnTo>
                  <a:lnTo>
                    <a:pt x="28" y="387"/>
                  </a:lnTo>
                  <a:lnTo>
                    <a:pt x="27" y="387"/>
                  </a:lnTo>
                  <a:lnTo>
                    <a:pt x="27" y="388"/>
                  </a:lnTo>
                  <a:lnTo>
                    <a:pt x="27" y="390"/>
                  </a:lnTo>
                  <a:lnTo>
                    <a:pt x="25" y="390"/>
                  </a:lnTo>
                  <a:lnTo>
                    <a:pt x="27" y="392"/>
                  </a:lnTo>
                  <a:lnTo>
                    <a:pt x="25" y="392"/>
                  </a:lnTo>
                  <a:lnTo>
                    <a:pt x="23" y="392"/>
                  </a:lnTo>
                  <a:lnTo>
                    <a:pt x="22" y="392"/>
                  </a:lnTo>
                  <a:lnTo>
                    <a:pt x="20" y="390"/>
                  </a:lnTo>
                  <a:lnTo>
                    <a:pt x="18" y="390"/>
                  </a:lnTo>
                  <a:lnTo>
                    <a:pt x="16" y="390"/>
                  </a:lnTo>
                  <a:lnTo>
                    <a:pt x="15" y="390"/>
                  </a:lnTo>
                  <a:lnTo>
                    <a:pt x="15" y="388"/>
                  </a:lnTo>
                  <a:lnTo>
                    <a:pt x="13" y="388"/>
                  </a:lnTo>
                  <a:lnTo>
                    <a:pt x="11" y="388"/>
                  </a:lnTo>
                  <a:lnTo>
                    <a:pt x="10" y="387"/>
                  </a:lnTo>
                  <a:lnTo>
                    <a:pt x="8" y="387"/>
                  </a:lnTo>
                  <a:lnTo>
                    <a:pt x="8" y="385"/>
                  </a:lnTo>
                  <a:lnTo>
                    <a:pt x="8" y="383"/>
                  </a:lnTo>
                  <a:lnTo>
                    <a:pt x="8" y="382"/>
                  </a:lnTo>
                  <a:lnTo>
                    <a:pt x="6" y="382"/>
                  </a:lnTo>
                  <a:lnTo>
                    <a:pt x="6" y="383"/>
                  </a:lnTo>
                  <a:lnTo>
                    <a:pt x="5" y="383"/>
                  </a:lnTo>
                  <a:lnTo>
                    <a:pt x="5" y="385"/>
                  </a:lnTo>
                  <a:lnTo>
                    <a:pt x="3" y="385"/>
                  </a:lnTo>
                  <a:lnTo>
                    <a:pt x="1" y="385"/>
                  </a:lnTo>
                  <a:lnTo>
                    <a:pt x="0" y="38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7" name="Freeform 139">
              <a:extLst>
                <a:ext uri="{FF2B5EF4-FFF2-40B4-BE49-F238E27FC236}">
                  <a16:creationId xmlns:a16="http://schemas.microsoft.com/office/drawing/2014/main" id="{7EC16712-D89C-3D9F-B684-7854863146F3}"/>
                </a:ext>
              </a:extLst>
            </p:cNvPr>
            <p:cNvSpPr>
              <a:spLocks/>
            </p:cNvSpPr>
            <p:nvPr/>
          </p:nvSpPr>
          <p:spPr bwMode="auto">
            <a:xfrm>
              <a:off x="1863" y="2309"/>
              <a:ext cx="778" cy="480"/>
            </a:xfrm>
            <a:custGeom>
              <a:avLst/>
              <a:gdLst>
                <a:gd name="T0" fmla="*/ 761 w 778"/>
                <a:gd name="T1" fmla="*/ 7 h 480"/>
                <a:gd name="T2" fmla="*/ 766 w 778"/>
                <a:gd name="T3" fmla="*/ 24 h 480"/>
                <a:gd name="T4" fmla="*/ 744 w 778"/>
                <a:gd name="T5" fmla="*/ 29 h 480"/>
                <a:gd name="T6" fmla="*/ 724 w 778"/>
                <a:gd name="T7" fmla="*/ 41 h 480"/>
                <a:gd name="T8" fmla="*/ 700 w 778"/>
                <a:gd name="T9" fmla="*/ 47 h 480"/>
                <a:gd name="T10" fmla="*/ 685 w 778"/>
                <a:gd name="T11" fmla="*/ 63 h 480"/>
                <a:gd name="T12" fmla="*/ 673 w 778"/>
                <a:gd name="T13" fmla="*/ 79 h 480"/>
                <a:gd name="T14" fmla="*/ 663 w 778"/>
                <a:gd name="T15" fmla="*/ 84 h 480"/>
                <a:gd name="T16" fmla="*/ 657 w 778"/>
                <a:gd name="T17" fmla="*/ 96 h 480"/>
                <a:gd name="T18" fmla="*/ 648 w 778"/>
                <a:gd name="T19" fmla="*/ 116 h 480"/>
                <a:gd name="T20" fmla="*/ 640 w 778"/>
                <a:gd name="T21" fmla="*/ 135 h 480"/>
                <a:gd name="T22" fmla="*/ 630 w 778"/>
                <a:gd name="T23" fmla="*/ 150 h 480"/>
                <a:gd name="T24" fmla="*/ 616 w 778"/>
                <a:gd name="T25" fmla="*/ 162 h 480"/>
                <a:gd name="T26" fmla="*/ 601 w 778"/>
                <a:gd name="T27" fmla="*/ 167 h 480"/>
                <a:gd name="T28" fmla="*/ 591 w 778"/>
                <a:gd name="T29" fmla="*/ 180 h 480"/>
                <a:gd name="T30" fmla="*/ 574 w 778"/>
                <a:gd name="T31" fmla="*/ 199 h 480"/>
                <a:gd name="T32" fmla="*/ 556 w 778"/>
                <a:gd name="T33" fmla="*/ 209 h 480"/>
                <a:gd name="T34" fmla="*/ 546 w 778"/>
                <a:gd name="T35" fmla="*/ 227 h 480"/>
                <a:gd name="T36" fmla="*/ 546 w 778"/>
                <a:gd name="T37" fmla="*/ 254 h 480"/>
                <a:gd name="T38" fmla="*/ 539 w 778"/>
                <a:gd name="T39" fmla="*/ 276 h 480"/>
                <a:gd name="T40" fmla="*/ 525 w 778"/>
                <a:gd name="T41" fmla="*/ 296 h 480"/>
                <a:gd name="T42" fmla="*/ 512 w 778"/>
                <a:gd name="T43" fmla="*/ 312 h 480"/>
                <a:gd name="T44" fmla="*/ 488 w 778"/>
                <a:gd name="T45" fmla="*/ 327 h 480"/>
                <a:gd name="T46" fmla="*/ 493 w 778"/>
                <a:gd name="T47" fmla="*/ 344 h 480"/>
                <a:gd name="T48" fmla="*/ 488 w 778"/>
                <a:gd name="T49" fmla="*/ 362 h 480"/>
                <a:gd name="T50" fmla="*/ 472 w 778"/>
                <a:gd name="T51" fmla="*/ 379 h 480"/>
                <a:gd name="T52" fmla="*/ 468 w 778"/>
                <a:gd name="T53" fmla="*/ 404 h 480"/>
                <a:gd name="T54" fmla="*/ 455 w 778"/>
                <a:gd name="T55" fmla="*/ 409 h 480"/>
                <a:gd name="T56" fmla="*/ 451 w 778"/>
                <a:gd name="T57" fmla="*/ 429 h 480"/>
                <a:gd name="T58" fmla="*/ 443 w 778"/>
                <a:gd name="T59" fmla="*/ 414 h 480"/>
                <a:gd name="T60" fmla="*/ 419 w 778"/>
                <a:gd name="T61" fmla="*/ 411 h 480"/>
                <a:gd name="T62" fmla="*/ 401 w 778"/>
                <a:gd name="T63" fmla="*/ 418 h 480"/>
                <a:gd name="T64" fmla="*/ 381 w 778"/>
                <a:gd name="T65" fmla="*/ 409 h 480"/>
                <a:gd name="T66" fmla="*/ 357 w 778"/>
                <a:gd name="T67" fmla="*/ 414 h 480"/>
                <a:gd name="T68" fmla="*/ 337 w 778"/>
                <a:gd name="T69" fmla="*/ 424 h 480"/>
                <a:gd name="T70" fmla="*/ 320 w 778"/>
                <a:gd name="T71" fmla="*/ 445 h 480"/>
                <a:gd name="T72" fmla="*/ 302 w 778"/>
                <a:gd name="T73" fmla="*/ 458 h 480"/>
                <a:gd name="T74" fmla="*/ 288 w 778"/>
                <a:gd name="T75" fmla="*/ 477 h 480"/>
                <a:gd name="T76" fmla="*/ 265 w 778"/>
                <a:gd name="T77" fmla="*/ 478 h 480"/>
                <a:gd name="T78" fmla="*/ 234 w 778"/>
                <a:gd name="T79" fmla="*/ 460 h 480"/>
                <a:gd name="T80" fmla="*/ 216 w 778"/>
                <a:gd name="T81" fmla="*/ 461 h 480"/>
                <a:gd name="T82" fmla="*/ 217 w 778"/>
                <a:gd name="T83" fmla="*/ 438 h 480"/>
                <a:gd name="T84" fmla="*/ 214 w 778"/>
                <a:gd name="T85" fmla="*/ 423 h 480"/>
                <a:gd name="T86" fmla="*/ 204 w 778"/>
                <a:gd name="T87" fmla="*/ 428 h 480"/>
                <a:gd name="T88" fmla="*/ 197 w 778"/>
                <a:gd name="T89" fmla="*/ 414 h 480"/>
                <a:gd name="T90" fmla="*/ 207 w 778"/>
                <a:gd name="T91" fmla="*/ 397 h 480"/>
                <a:gd name="T92" fmla="*/ 214 w 778"/>
                <a:gd name="T93" fmla="*/ 379 h 480"/>
                <a:gd name="T94" fmla="*/ 224 w 778"/>
                <a:gd name="T95" fmla="*/ 369 h 480"/>
                <a:gd name="T96" fmla="*/ 216 w 778"/>
                <a:gd name="T97" fmla="*/ 352 h 480"/>
                <a:gd name="T98" fmla="*/ 204 w 778"/>
                <a:gd name="T99" fmla="*/ 334 h 480"/>
                <a:gd name="T100" fmla="*/ 212 w 778"/>
                <a:gd name="T101" fmla="*/ 312 h 480"/>
                <a:gd name="T102" fmla="*/ 199 w 778"/>
                <a:gd name="T103" fmla="*/ 290 h 480"/>
                <a:gd name="T104" fmla="*/ 180 w 778"/>
                <a:gd name="T105" fmla="*/ 276 h 480"/>
                <a:gd name="T106" fmla="*/ 160 w 778"/>
                <a:gd name="T107" fmla="*/ 280 h 480"/>
                <a:gd name="T108" fmla="*/ 142 w 778"/>
                <a:gd name="T109" fmla="*/ 276 h 480"/>
                <a:gd name="T110" fmla="*/ 120 w 778"/>
                <a:gd name="T111" fmla="*/ 280 h 480"/>
                <a:gd name="T112" fmla="*/ 98 w 778"/>
                <a:gd name="T113" fmla="*/ 276 h 480"/>
                <a:gd name="T114" fmla="*/ 24 w 778"/>
                <a:gd name="T115" fmla="*/ 158 h 480"/>
                <a:gd name="T116" fmla="*/ 7 w 778"/>
                <a:gd name="T117" fmla="*/ 91 h 480"/>
                <a:gd name="T118" fmla="*/ 2 w 778"/>
                <a:gd name="T119" fmla="*/ 6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8" h="480">
                  <a:moveTo>
                    <a:pt x="778" y="2"/>
                  </a:moveTo>
                  <a:lnTo>
                    <a:pt x="778" y="0"/>
                  </a:lnTo>
                  <a:lnTo>
                    <a:pt x="776" y="2"/>
                  </a:lnTo>
                  <a:lnTo>
                    <a:pt x="774" y="2"/>
                  </a:lnTo>
                  <a:lnTo>
                    <a:pt x="774" y="0"/>
                  </a:lnTo>
                  <a:lnTo>
                    <a:pt x="773" y="0"/>
                  </a:lnTo>
                  <a:lnTo>
                    <a:pt x="771" y="0"/>
                  </a:lnTo>
                  <a:lnTo>
                    <a:pt x="769" y="0"/>
                  </a:lnTo>
                  <a:lnTo>
                    <a:pt x="769" y="2"/>
                  </a:lnTo>
                  <a:lnTo>
                    <a:pt x="768" y="2"/>
                  </a:lnTo>
                  <a:lnTo>
                    <a:pt x="768" y="4"/>
                  </a:lnTo>
                  <a:lnTo>
                    <a:pt x="768" y="5"/>
                  </a:lnTo>
                  <a:lnTo>
                    <a:pt x="766" y="5"/>
                  </a:lnTo>
                  <a:lnTo>
                    <a:pt x="764" y="5"/>
                  </a:lnTo>
                  <a:lnTo>
                    <a:pt x="763" y="5"/>
                  </a:lnTo>
                  <a:lnTo>
                    <a:pt x="761" y="5"/>
                  </a:lnTo>
                  <a:lnTo>
                    <a:pt x="761" y="7"/>
                  </a:lnTo>
                  <a:lnTo>
                    <a:pt x="759" y="7"/>
                  </a:lnTo>
                  <a:lnTo>
                    <a:pt x="761" y="9"/>
                  </a:lnTo>
                  <a:lnTo>
                    <a:pt x="761" y="10"/>
                  </a:lnTo>
                  <a:lnTo>
                    <a:pt x="763" y="10"/>
                  </a:lnTo>
                  <a:lnTo>
                    <a:pt x="763" y="12"/>
                  </a:lnTo>
                  <a:lnTo>
                    <a:pt x="763" y="14"/>
                  </a:lnTo>
                  <a:lnTo>
                    <a:pt x="764" y="14"/>
                  </a:lnTo>
                  <a:lnTo>
                    <a:pt x="764" y="15"/>
                  </a:lnTo>
                  <a:lnTo>
                    <a:pt x="766" y="15"/>
                  </a:lnTo>
                  <a:lnTo>
                    <a:pt x="766" y="17"/>
                  </a:lnTo>
                  <a:lnTo>
                    <a:pt x="768" y="17"/>
                  </a:lnTo>
                  <a:lnTo>
                    <a:pt x="768" y="19"/>
                  </a:lnTo>
                  <a:lnTo>
                    <a:pt x="768" y="20"/>
                  </a:lnTo>
                  <a:lnTo>
                    <a:pt x="769" y="22"/>
                  </a:lnTo>
                  <a:lnTo>
                    <a:pt x="768" y="22"/>
                  </a:lnTo>
                  <a:lnTo>
                    <a:pt x="768" y="24"/>
                  </a:lnTo>
                  <a:lnTo>
                    <a:pt x="766" y="24"/>
                  </a:lnTo>
                  <a:lnTo>
                    <a:pt x="764" y="24"/>
                  </a:lnTo>
                  <a:lnTo>
                    <a:pt x="763" y="24"/>
                  </a:lnTo>
                  <a:lnTo>
                    <a:pt x="761" y="24"/>
                  </a:lnTo>
                  <a:lnTo>
                    <a:pt x="761" y="26"/>
                  </a:lnTo>
                  <a:lnTo>
                    <a:pt x="759" y="26"/>
                  </a:lnTo>
                  <a:lnTo>
                    <a:pt x="757" y="26"/>
                  </a:lnTo>
                  <a:lnTo>
                    <a:pt x="757" y="24"/>
                  </a:lnTo>
                  <a:lnTo>
                    <a:pt x="756" y="24"/>
                  </a:lnTo>
                  <a:lnTo>
                    <a:pt x="754" y="24"/>
                  </a:lnTo>
                  <a:lnTo>
                    <a:pt x="752" y="24"/>
                  </a:lnTo>
                  <a:lnTo>
                    <a:pt x="751" y="24"/>
                  </a:lnTo>
                  <a:lnTo>
                    <a:pt x="749" y="24"/>
                  </a:lnTo>
                  <a:lnTo>
                    <a:pt x="749" y="26"/>
                  </a:lnTo>
                  <a:lnTo>
                    <a:pt x="747" y="26"/>
                  </a:lnTo>
                  <a:lnTo>
                    <a:pt x="746" y="27"/>
                  </a:lnTo>
                  <a:lnTo>
                    <a:pt x="744" y="27"/>
                  </a:lnTo>
                  <a:lnTo>
                    <a:pt x="744" y="29"/>
                  </a:lnTo>
                  <a:lnTo>
                    <a:pt x="742" y="29"/>
                  </a:lnTo>
                  <a:lnTo>
                    <a:pt x="742" y="31"/>
                  </a:lnTo>
                  <a:lnTo>
                    <a:pt x="741" y="31"/>
                  </a:lnTo>
                  <a:lnTo>
                    <a:pt x="741" y="32"/>
                  </a:lnTo>
                  <a:lnTo>
                    <a:pt x="739" y="32"/>
                  </a:lnTo>
                  <a:lnTo>
                    <a:pt x="737" y="34"/>
                  </a:lnTo>
                  <a:lnTo>
                    <a:pt x="736" y="34"/>
                  </a:lnTo>
                  <a:lnTo>
                    <a:pt x="736" y="36"/>
                  </a:lnTo>
                  <a:lnTo>
                    <a:pt x="734" y="36"/>
                  </a:lnTo>
                  <a:lnTo>
                    <a:pt x="734" y="37"/>
                  </a:lnTo>
                  <a:lnTo>
                    <a:pt x="732" y="37"/>
                  </a:lnTo>
                  <a:lnTo>
                    <a:pt x="731" y="37"/>
                  </a:lnTo>
                  <a:lnTo>
                    <a:pt x="731" y="39"/>
                  </a:lnTo>
                  <a:lnTo>
                    <a:pt x="729" y="39"/>
                  </a:lnTo>
                  <a:lnTo>
                    <a:pt x="727" y="39"/>
                  </a:lnTo>
                  <a:lnTo>
                    <a:pt x="726" y="41"/>
                  </a:lnTo>
                  <a:lnTo>
                    <a:pt x="724" y="41"/>
                  </a:lnTo>
                  <a:lnTo>
                    <a:pt x="722" y="41"/>
                  </a:lnTo>
                  <a:lnTo>
                    <a:pt x="720" y="42"/>
                  </a:lnTo>
                  <a:lnTo>
                    <a:pt x="719" y="42"/>
                  </a:lnTo>
                  <a:lnTo>
                    <a:pt x="717" y="42"/>
                  </a:lnTo>
                  <a:lnTo>
                    <a:pt x="715" y="42"/>
                  </a:lnTo>
                  <a:lnTo>
                    <a:pt x="714" y="42"/>
                  </a:lnTo>
                  <a:lnTo>
                    <a:pt x="714" y="44"/>
                  </a:lnTo>
                  <a:lnTo>
                    <a:pt x="712" y="44"/>
                  </a:lnTo>
                  <a:lnTo>
                    <a:pt x="710" y="44"/>
                  </a:lnTo>
                  <a:lnTo>
                    <a:pt x="709" y="44"/>
                  </a:lnTo>
                  <a:lnTo>
                    <a:pt x="707" y="44"/>
                  </a:lnTo>
                  <a:lnTo>
                    <a:pt x="705" y="44"/>
                  </a:lnTo>
                  <a:lnTo>
                    <a:pt x="704" y="44"/>
                  </a:lnTo>
                  <a:lnTo>
                    <a:pt x="702" y="44"/>
                  </a:lnTo>
                  <a:lnTo>
                    <a:pt x="702" y="46"/>
                  </a:lnTo>
                  <a:lnTo>
                    <a:pt x="700" y="46"/>
                  </a:lnTo>
                  <a:lnTo>
                    <a:pt x="700" y="47"/>
                  </a:lnTo>
                  <a:lnTo>
                    <a:pt x="699" y="47"/>
                  </a:lnTo>
                  <a:lnTo>
                    <a:pt x="697" y="49"/>
                  </a:lnTo>
                  <a:lnTo>
                    <a:pt x="695" y="49"/>
                  </a:lnTo>
                  <a:lnTo>
                    <a:pt x="695" y="51"/>
                  </a:lnTo>
                  <a:lnTo>
                    <a:pt x="694" y="51"/>
                  </a:lnTo>
                  <a:lnTo>
                    <a:pt x="692" y="51"/>
                  </a:lnTo>
                  <a:lnTo>
                    <a:pt x="692" y="52"/>
                  </a:lnTo>
                  <a:lnTo>
                    <a:pt x="690" y="52"/>
                  </a:lnTo>
                  <a:lnTo>
                    <a:pt x="690" y="54"/>
                  </a:lnTo>
                  <a:lnTo>
                    <a:pt x="690" y="56"/>
                  </a:lnTo>
                  <a:lnTo>
                    <a:pt x="690" y="58"/>
                  </a:lnTo>
                  <a:lnTo>
                    <a:pt x="690" y="59"/>
                  </a:lnTo>
                  <a:lnTo>
                    <a:pt x="689" y="59"/>
                  </a:lnTo>
                  <a:lnTo>
                    <a:pt x="689" y="61"/>
                  </a:lnTo>
                  <a:lnTo>
                    <a:pt x="687" y="61"/>
                  </a:lnTo>
                  <a:lnTo>
                    <a:pt x="685" y="61"/>
                  </a:lnTo>
                  <a:lnTo>
                    <a:pt x="685" y="63"/>
                  </a:lnTo>
                  <a:lnTo>
                    <a:pt x="683" y="63"/>
                  </a:lnTo>
                  <a:lnTo>
                    <a:pt x="683" y="64"/>
                  </a:lnTo>
                  <a:lnTo>
                    <a:pt x="683" y="66"/>
                  </a:lnTo>
                  <a:lnTo>
                    <a:pt x="683" y="68"/>
                  </a:lnTo>
                  <a:lnTo>
                    <a:pt x="683" y="69"/>
                  </a:lnTo>
                  <a:lnTo>
                    <a:pt x="682" y="69"/>
                  </a:lnTo>
                  <a:lnTo>
                    <a:pt x="680" y="69"/>
                  </a:lnTo>
                  <a:lnTo>
                    <a:pt x="680" y="71"/>
                  </a:lnTo>
                  <a:lnTo>
                    <a:pt x="678" y="71"/>
                  </a:lnTo>
                  <a:lnTo>
                    <a:pt x="677" y="71"/>
                  </a:lnTo>
                  <a:lnTo>
                    <a:pt x="677" y="73"/>
                  </a:lnTo>
                  <a:lnTo>
                    <a:pt x="675" y="73"/>
                  </a:lnTo>
                  <a:lnTo>
                    <a:pt x="675" y="74"/>
                  </a:lnTo>
                  <a:lnTo>
                    <a:pt x="673" y="74"/>
                  </a:lnTo>
                  <a:lnTo>
                    <a:pt x="673" y="76"/>
                  </a:lnTo>
                  <a:lnTo>
                    <a:pt x="673" y="78"/>
                  </a:lnTo>
                  <a:lnTo>
                    <a:pt x="673" y="79"/>
                  </a:lnTo>
                  <a:lnTo>
                    <a:pt x="675" y="79"/>
                  </a:lnTo>
                  <a:lnTo>
                    <a:pt x="675" y="81"/>
                  </a:lnTo>
                  <a:lnTo>
                    <a:pt x="675" y="83"/>
                  </a:lnTo>
                  <a:lnTo>
                    <a:pt x="677" y="83"/>
                  </a:lnTo>
                  <a:lnTo>
                    <a:pt x="677" y="84"/>
                  </a:lnTo>
                  <a:lnTo>
                    <a:pt x="677" y="86"/>
                  </a:lnTo>
                  <a:lnTo>
                    <a:pt x="675" y="86"/>
                  </a:lnTo>
                  <a:lnTo>
                    <a:pt x="673" y="86"/>
                  </a:lnTo>
                  <a:lnTo>
                    <a:pt x="672" y="86"/>
                  </a:lnTo>
                  <a:lnTo>
                    <a:pt x="670" y="86"/>
                  </a:lnTo>
                  <a:lnTo>
                    <a:pt x="670" y="84"/>
                  </a:lnTo>
                  <a:lnTo>
                    <a:pt x="668" y="84"/>
                  </a:lnTo>
                  <a:lnTo>
                    <a:pt x="668" y="83"/>
                  </a:lnTo>
                  <a:lnTo>
                    <a:pt x="667" y="83"/>
                  </a:lnTo>
                  <a:lnTo>
                    <a:pt x="665" y="83"/>
                  </a:lnTo>
                  <a:lnTo>
                    <a:pt x="663" y="83"/>
                  </a:lnTo>
                  <a:lnTo>
                    <a:pt x="663" y="84"/>
                  </a:lnTo>
                  <a:lnTo>
                    <a:pt x="663" y="86"/>
                  </a:lnTo>
                  <a:lnTo>
                    <a:pt x="663" y="88"/>
                  </a:lnTo>
                  <a:lnTo>
                    <a:pt x="665" y="89"/>
                  </a:lnTo>
                  <a:lnTo>
                    <a:pt x="665" y="91"/>
                  </a:lnTo>
                  <a:lnTo>
                    <a:pt x="665" y="93"/>
                  </a:lnTo>
                  <a:lnTo>
                    <a:pt x="665" y="95"/>
                  </a:lnTo>
                  <a:lnTo>
                    <a:pt x="663" y="95"/>
                  </a:lnTo>
                  <a:lnTo>
                    <a:pt x="662" y="93"/>
                  </a:lnTo>
                  <a:lnTo>
                    <a:pt x="662" y="91"/>
                  </a:lnTo>
                  <a:lnTo>
                    <a:pt x="660" y="91"/>
                  </a:lnTo>
                  <a:lnTo>
                    <a:pt x="660" y="89"/>
                  </a:lnTo>
                  <a:lnTo>
                    <a:pt x="658" y="89"/>
                  </a:lnTo>
                  <a:lnTo>
                    <a:pt x="658" y="91"/>
                  </a:lnTo>
                  <a:lnTo>
                    <a:pt x="657" y="91"/>
                  </a:lnTo>
                  <a:lnTo>
                    <a:pt x="657" y="93"/>
                  </a:lnTo>
                  <a:lnTo>
                    <a:pt x="657" y="95"/>
                  </a:lnTo>
                  <a:lnTo>
                    <a:pt x="657" y="96"/>
                  </a:lnTo>
                  <a:lnTo>
                    <a:pt x="657" y="98"/>
                  </a:lnTo>
                  <a:lnTo>
                    <a:pt x="657" y="100"/>
                  </a:lnTo>
                  <a:lnTo>
                    <a:pt x="657" y="101"/>
                  </a:lnTo>
                  <a:lnTo>
                    <a:pt x="657" y="103"/>
                  </a:lnTo>
                  <a:lnTo>
                    <a:pt x="657" y="105"/>
                  </a:lnTo>
                  <a:lnTo>
                    <a:pt x="657" y="106"/>
                  </a:lnTo>
                  <a:lnTo>
                    <a:pt x="657" y="108"/>
                  </a:lnTo>
                  <a:lnTo>
                    <a:pt x="657" y="110"/>
                  </a:lnTo>
                  <a:lnTo>
                    <a:pt x="657" y="111"/>
                  </a:lnTo>
                  <a:lnTo>
                    <a:pt x="655" y="111"/>
                  </a:lnTo>
                  <a:lnTo>
                    <a:pt x="655" y="113"/>
                  </a:lnTo>
                  <a:lnTo>
                    <a:pt x="653" y="113"/>
                  </a:lnTo>
                  <a:lnTo>
                    <a:pt x="653" y="115"/>
                  </a:lnTo>
                  <a:lnTo>
                    <a:pt x="652" y="115"/>
                  </a:lnTo>
                  <a:lnTo>
                    <a:pt x="650" y="115"/>
                  </a:lnTo>
                  <a:lnTo>
                    <a:pt x="650" y="116"/>
                  </a:lnTo>
                  <a:lnTo>
                    <a:pt x="648" y="116"/>
                  </a:lnTo>
                  <a:lnTo>
                    <a:pt x="646" y="116"/>
                  </a:lnTo>
                  <a:lnTo>
                    <a:pt x="646" y="118"/>
                  </a:lnTo>
                  <a:lnTo>
                    <a:pt x="646" y="120"/>
                  </a:lnTo>
                  <a:lnTo>
                    <a:pt x="646" y="121"/>
                  </a:lnTo>
                  <a:lnTo>
                    <a:pt x="646" y="123"/>
                  </a:lnTo>
                  <a:lnTo>
                    <a:pt x="645" y="123"/>
                  </a:lnTo>
                  <a:lnTo>
                    <a:pt x="645" y="125"/>
                  </a:lnTo>
                  <a:lnTo>
                    <a:pt x="643" y="125"/>
                  </a:lnTo>
                  <a:lnTo>
                    <a:pt x="641" y="125"/>
                  </a:lnTo>
                  <a:lnTo>
                    <a:pt x="641" y="127"/>
                  </a:lnTo>
                  <a:lnTo>
                    <a:pt x="640" y="127"/>
                  </a:lnTo>
                  <a:lnTo>
                    <a:pt x="638" y="127"/>
                  </a:lnTo>
                  <a:lnTo>
                    <a:pt x="638" y="128"/>
                  </a:lnTo>
                  <a:lnTo>
                    <a:pt x="638" y="130"/>
                  </a:lnTo>
                  <a:lnTo>
                    <a:pt x="638" y="132"/>
                  </a:lnTo>
                  <a:lnTo>
                    <a:pt x="638" y="133"/>
                  </a:lnTo>
                  <a:lnTo>
                    <a:pt x="640" y="135"/>
                  </a:lnTo>
                  <a:lnTo>
                    <a:pt x="640" y="137"/>
                  </a:lnTo>
                  <a:lnTo>
                    <a:pt x="641" y="138"/>
                  </a:lnTo>
                  <a:lnTo>
                    <a:pt x="641" y="140"/>
                  </a:lnTo>
                  <a:lnTo>
                    <a:pt x="641" y="142"/>
                  </a:lnTo>
                  <a:lnTo>
                    <a:pt x="643" y="142"/>
                  </a:lnTo>
                  <a:lnTo>
                    <a:pt x="643" y="143"/>
                  </a:lnTo>
                  <a:lnTo>
                    <a:pt x="643" y="145"/>
                  </a:lnTo>
                  <a:lnTo>
                    <a:pt x="641" y="147"/>
                  </a:lnTo>
                  <a:lnTo>
                    <a:pt x="640" y="147"/>
                  </a:lnTo>
                  <a:lnTo>
                    <a:pt x="638" y="147"/>
                  </a:lnTo>
                  <a:lnTo>
                    <a:pt x="636" y="147"/>
                  </a:lnTo>
                  <a:lnTo>
                    <a:pt x="635" y="147"/>
                  </a:lnTo>
                  <a:lnTo>
                    <a:pt x="633" y="147"/>
                  </a:lnTo>
                  <a:lnTo>
                    <a:pt x="633" y="148"/>
                  </a:lnTo>
                  <a:lnTo>
                    <a:pt x="631" y="148"/>
                  </a:lnTo>
                  <a:lnTo>
                    <a:pt x="630" y="148"/>
                  </a:lnTo>
                  <a:lnTo>
                    <a:pt x="630" y="150"/>
                  </a:lnTo>
                  <a:lnTo>
                    <a:pt x="628" y="150"/>
                  </a:lnTo>
                  <a:lnTo>
                    <a:pt x="626" y="150"/>
                  </a:lnTo>
                  <a:lnTo>
                    <a:pt x="626" y="152"/>
                  </a:lnTo>
                  <a:lnTo>
                    <a:pt x="625" y="152"/>
                  </a:lnTo>
                  <a:lnTo>
                    <a:pt x="623" y="152"/>
                  </a:lnTo>
                  <a:lnTo>
                    <a:pt x="621" y="152"/>
                  </a:lnTo>
                  <a:lnTo>
                    <a:pt x="620" y="152"/>
                  </a:lnTo>
                  <a:lnTo>
                    <a:pt x="618" y="152"/>
                  </a:lnTo>
                  <a:lnTo>
                    <a:pt x="616" y="152"/>
                  </a:lnTo>
                  <a:lnTo>
                    <a:pt x="616" y="153"/>
                  </a:lnTo>
                  <a:lnTo>
                    <a:pt x="614" y="153"/>
                  </a:lnTo>
                  <a:lnTo>
                    <a:pt x="614" y="155"/>
                  </a:lnTo>
                  <a:lnTo>
                    <a:pt x="614" y="157"/>
                  </a:lnTo>
                  <a:lnTo>
                    <a:pt x="614" y="158"/>
                  </a:lnTo>
                  <a:lnTo>
                    <a:pt x="614" y="160"/>
                  </a:lnTo>
                  <a:lnTo>
                    <a:pt x="616" y="160"/>
                  </a:lnTo>
                  <a:lnTo>
                    <a:pt x="616" y="162"/>
                  </a:lnTo>
                  <a:lnTo>
                    <a:pt x="618" y="164"/>
                  </a:lnTo>
                  <a:lnTo>
                    <a:pt x="618" y="165"/>
                  </a:lnTo>
                  <a:lnTo>
                    <a:pt x="616" y="165"/>
                  </a:lnTo>
                  <a:lnTo>
                    <a:pt x="616" y="167"/>
                  </a:lnTo>
                  <a:lnTo>
                    <a:pt x="614" y="167"/>
                  </a:lnTo>
                  <a:lnTo>
                    <a:pt x="613" y="167"/>
                  </a:lnTo>
                  <a:lnTo>
                    <a:pt x="613" y="169"/>
                  </a:lnTo>
                  <a:lnTo>
                    <a:pt x="611" y="169"/>
                  </a:lnTo>
                  <a:lnTo>
                    <a:pt x="609" y="170"/>
                  </a:lnTo>
                  <a:lnTo>
                    <a:pt x="608" y="170"/>
                  </a:lnTo>
                  <a:lnTo>
                    <a:pt x="608" y="172"/>
                  </a:lnTo>
                  <a:lnTo>
                    <a:pt x="606" y="172"/>
                  </a:lnTo>
                  <a:lnTo>
                    <a:pt x="604" y="172"/>
                  </a:lnTo>
                  <a:lnTo>
                    <a:pt x="603" y="172"/>
                  </a:lnTo>
                  <a:lnTo>
                    <a:pt x="603" y="170"/>
                  </a:lnTo>
                  <a:lnTo>
                    <a:pt x="601" y="169"/>
                  </a:lnTo>
                  <a:lnTo>
                    <a:pt x="601" y="167"/>
                  </a:lnTo>
                  <a:lnTo>
                    <a:pt x="599" y="167"/>
                  </a:lnTo>
                  <a:lnTo>
                    <a:pt x="599" y="165"/>
                  </a:lnTo>
                  <a:lnTo>
                    <a:pt x="598" y="167"/>
                  </a:lnTo>
                  <a:lnTo>
                    <a:pt x="596" y="167"/>
                  </a:lnTo>
                  <a:lnTo>
                    <a:pt x="594" y="165"/>
                  </a:lnTo>
                  <a:lnTo>
                    <a:pt x="594" y="167"/>
                  </a:lnTo>
                  <a:lnTo>
                    <a:pt x="593" y="167"/>
                  </a:lnTo>
                  <a:lnTo>
                    <a:pt x="593" y="169"/>
                  </a:lnTo>
                  <a:lnTo>
                    <a:pt x="591" y="169"/>
                  </a:lnTo>
                  <a:lnTo>
                    <a:pt x="591" y="170"/>
                  </a:lnTo>
                  <a:lnTo>
                    <a:pt x="591" y="172"/>
                  </a:lnTo>
                  <a:lnTo>
                    <a:pt x="589" y="172"/>
                  </a:lnTo>
                  <a:lnTo>
                    <a:pt x="589" y="174"/>
                  </a:lnTo>
                  <a:lnTo>
                    <a:pt x="589" y="175"/>
                  </a:lnTo>
                  <a:lnTo>
                    <a:pt x="591" y="177"/>
                  </a:lnTo>
                  <a:lnTo>
                    <a:pt x="591" y="179"/>
                  </a:lnTo>
                  <a:lnTo>
                    <a:pt x="591" y="180"/>
                  </a:lnTo>
                  <a:lnTo>
                    <a:pt x="591" y="182"/>
                  </a:lnTo>
                  <a:lnTo>
                    <a:pt x="589" y="182"/>
                  </a:lnTo>
                  <a:lnTo>
                    <a:pt x="589" y="184"/>
                  </a:lnTo>
                  <a:lnTo>
                    <a:pt x="589" y="185"/>
                  </a:lnTo>
                  <a:lnTo>
                    <a:pt x="589" y="187"/>
                  </a:lnTo>
                  <a:lnTo>
                    <a:pt x="589" y="189"/>
                  </a:lnTo>
                  <a:lnTo>
                    <a:pt x="589" y="190"/>
                  </a:lnTo>
                  <a:lnTo>
                    <a:pt x="588" y="190"/>
                  </a:lnTo>
                  <a:lnTo>
                    <a:pt x="588" y="192"/>
                  </a:lnTo>
                  <a:lnTo>
                    <a:pt x="586" y="192"/>
                  </a:lnTo>
                  <a:lnTo>
                    <a:pt x="584" y="194"/>
                  </a:lnTo>
                  <a:lnTo>
                    <a:pt x="583" y="194"/>
                  </a:lnTo>
                  <a:lnTo>
                    <a:pt x="581" y="196"/>
                  </a:lnTo>
                  <a:lnTo>
                    <a:pt x="579" y="196"/>
                  </a:lnTo>
                  <a:lnTo>
                    <a:pt x="577" y="197"/>
                  </a:lnTo>
                  <a:lnTo>
                    <a:pt x="576" y="197"/>
                  </a:lnTo>
                  <a:lnTo>
                    <a:pt x="574" y="199"/>
                  </a:lnTo>
                  <a:lnTo>
                    <a:pt x="572" y="199"/>
                  </a:lnTo>
                  <a:lnTo>
                    <a:pt x="572" y="197"/>
                  </a:lnTo>
                  <a:lnTo>
                    <a:pt x="571" y="197"/>
                  </a:lnTo>
                  <a:lnTo>
                    <a:pt x="569" y="197"/>
                  </a:lnTo>
                  <a:lnTo>
                    <a:pt x="567" y="197"/>
                  </a:lnTo>
                  <a:lnTo>
                    <a:pt x="567" y="199"/>
                  </a:lnTo>
                  <a:lnTo>
                    <a:pt x="566" y="199"/>
                  </a:lnTo>
                  <a:lnTo>
                    <a:pt x="564" y="199"/>
                  </a:lnTo>
                  <a:lnTo>
                    <a:pt x="562" y="201"/>
                  </a:lnTo>
                  <a:lnTo>
                    <a:pt x="561" y="201"/>
                  </a:lnTo>
                  <a:lnTo>
                    <a:pt x="561" y="202"/>
                  </a:lnTo>
                  <a:lnTo>
                    <a:pt x="559" y="202"/>
                  </a:lnTo>
                  <a:lnTo>
                    <a:pt x="559" y="204"/>
                  </a:lnTo>
                  <a:lnTo>
                    <a:pt x="557" y="204"/>
                  </a:lnTo>
                  <a:lnTo>
                    <a:pt x="557" y="206"/>
                  </a:lnTo>
                  <a:lnTo>
                    <a:pt x="556" y="207"/>
                  </a:lnTo>
                  <a:lnTo>
                    <a:pt x="556" y="209"/>
                  </a:lnTo>
                  <a:lnTo>
                    <a:pt x="554" y="211"/>
                  </a:lnTo>
                  <a:lnTo>
                    <a:pt x="552" y="211"/>
                  </a:lnTo>
                  <a:lnTo>
                    <a:pt x="552" y="212"/>
                  </a:lnTo>
                  <a:lnTo>
                    <a:pt x="551" y="212"/>
                  </a:lnTo>
                  <a:lnTo>
                    <a:pt x="551" y="214"/>
                  </a:lnTo>
                  <a:lnTo>
                    <a:pt x="549" y="214"/>
                  </a:lnTo>
                  <a:lnTo>
                    <a:pt x="547" y="214"/>
                  </a:lnTo>
                  <a:lnTo>
                    <a:pt x="547" y="216"/>
                  </a:lnTo>
                  <a:lnTo>
                    <a:pt x="546" y="216"/>
                  </a:lnTo>
                  <a:lnTo>
                    <a:pt x="544" y="217"/>
                  </a:lnTo>
                  <a:lnTo>
                    <a:pt x="544" y="219"/>
                  </a:lnTo>
                  <a:lnTo>
                    <a:pt x="544" y="221"/>
                  </a:lnTo>
                  <a:lnTo>
                    <a:pt x="546" y="221"/>
                  </a:lnTo>
                  <a:lnTo>
                    <a:pt x="546" y="222"/>
                  </a:lnTo>
                  <a:lnTo>
                    <a:pt x="546" y="224"/>
                  </a:lnTo>
                  <a:lnTo>
                    <a:pt x="546" y="226"/>
                  </a:lnTo>
                  <a:lnTo>
                    <a:pt x="546" y="227"/>
                  </a:lnTo>
                  <a:lnTo>
                    <a:pt x="546" y="229"/>
                  </a:lnTo>
                  <a:lnTo>
                    <a:pt x="546" y="231"/>
                  </a:lnTo>
                  <a:lnTo>
                    <a:pt x="547" y="233"/>
                  </a:lnTo>
                  <a:lnTo>
                    <a:pt x="547" y="234"/>
                  </a:lnTo>
                  <a:lnTo>
                    <a:pt x="547" y="236"/>
                  </a:lnTo>
                  <a:lnTo>
                    <a:pt x="547" y="238"/>
                  </a:lnTo>
                  <a:lnTo>
                    <a:pt x="549" y="239"/>
                  </a:lnTo>
                  <a:lnTo>
                    <a:pt x="549" y="241"/>
                  </a:lnTo>
                  <a:lnTo>
                    <a:pt x="549" y="243"/>
                  </a:lnTo>
                  <a:lnTo>
                    <a:pt x="549" y="244"/>
                  </a:lnTo>
                  <a:lnTo>
                    <a:pt x="547" y="246"/>
                  </a:lnTo>
                  <a:lnTo>
                    <a:pt x="547" y="248"/>
                  </a:lnTo>
                  <a:lnTo>
                    <a:pt x="547" y="249"/>
                  </a:lnTo>
                  <a:lnTo>
                    <a:pt x="546" y="249"/>
                  </a:lnTo>
                  <a:lnTo>
                    <a:pt x="546" y="251"/>
                  </a:lnTo>
                  <a:lnTo>
                    <a:pt x="546" y="253"/>
                  </a:lnTo>
                  <a:lnTo>
                    <a:pt x="546" y="254"/>
                  </a:lnTo>
                  <a:lnTo>
                    <a:pt x="546" y="256"/>
                  </a:lnTo>
                  <a:lnTo>
                    <a:pt x="546" y="258"/>
                  </a:lnTo>
                  <a:lnTo>
                    <a:pt x="546" y="259"/>
                  </a:lnTo>
                  <a:lnTo>
                    <a:pt x="546" y="261"/>
                  </a:lnTo>
                  <a:lnTo>
                    <a:pt x="544" y="261"/>
                  </a:lnTo>
                  <a:lnTo>
                    <a:pt x="544" y="263"/>
                  </a:lnTo>
                  <a:lnTo>
                    <a:pt x="544" y="265"/>
                  </a:lnTo>
                  <a:lnTo>
                    <a:pt x="544" y="266"/>
                  </a:lnTo>
                  <a:lnTo>
                    <a:pt x="544" y="268"/>
                  </a:lnTo>
                  <a:lnTo>
                    <a:pt x="542" y="268"/>
                  </a:lnTo>
                  <a:lnTo>
                    <a:pt x="542" y="270"/>
                  </a:lnTo>
                  <a:lnTo>
                    <a:pt x="542" y="271"/>
                  </a:lnTo>
                  <a:lnTo>
                    <a:pt x="542" y="273"/>
                  </a:lnTo>
                  <a:lnTo>
                    <a:pt x="540" y="273"/>
                  </a:lnTo>
                  <a:lnTo>
                    <a:pt x="540" y="275"/>
                  </a:lnTo>
                  <a:lnTo>
                    <a:pt x="540" y="276"/>
                  </a:lnTo>
                  <a:lnTo>
                    <a:pt x="539" y="276"/>
                  </a:lnTo>
                  <a:lnTo>
                    <a:pt x="539" y="278"/>
                  </a:lnTo>
                  <a:lnTo>
                    <a:pt x="539" y="280"/>
                  </a:lnTo>
                  <a:lnTo>
                    <a:pt x="537" y="280"/>
                  </a:lnTo>
                  <a:lnTo>
                    <a:pt x="537" y="281"/>
                  </a:lnTo>
                  <a:lnTo>
                    <a:pt x="535" y="281"/>
                  </a:lnTo>
                  <a:lnTo>
                    <a:pt x="535" y="283"/>
                  </a:lnTo>
                  <a:lnTo>
                    <a:pt x="534" y="285"/>
                  </a:lnTo>
                  <a:lnTo>
                    <a:pt x="534" y="286"/>
                  </a:lnTo>
                  <a:lnTo>
                    <a:pt x="532" y="286"/>
                  </a:lnTo>
                  <a:lnTo>
                    <a:pt x="532" y="288"/>
                  </a:lnTo>
                  <a:lnTo>
                    <a:pt x="530" y="290"/>
                  </a:lnTo>
                  <a:lnTo>
                    <a:pt x="530" y="291"/>
                  </a:lnTo>
                  <a:lnTo>
                    <a:pt x="529" y="291"/>
                  </a:lnTo>
                  <a:lnTo>
                    <a:pt x="529" y="293"/>
                  </a:lnTo>
                  <a:lnTo>
                    <a:pt x="527" y="293"/>
                  </a:lnTo>
                  <a:lnTo>
                    <a:pt x="527" y="295"/>
                  </a:lnTo>
                  <a:lnTo>
                    <a:pt x="525" y="296"/>
                  </a:lnTo>
                  <a:lnTo>
                    <a:pt x="524" y="296"/>
                  </a:lnTo>
                  <a:lnTo>
                    <a:pt x="524" y="298"/>
                  </a:lnTo>
                  <a:lnTo>
                    <a:pt x="522" y="298"/>
                  </a:lnTo>
                  <a:lnTo>
                    <a:pt x="522" y="300"/>
                  </a:lnTo>
                  <a:lnTo>
                    <a:pt x="520" y="300"/>
                  </a:lnTo>
                  <a:lnTo>
                    <a:pt x="520" y="302"/>
                  </a:lnTo>
                  <a:lnTo>
                    <a:pt x="520" y="303"/>
                  </a:lnTo>
                  <a:lnTo>
                    <a:pt x="519" y="303"/>
                  </a:lnTo>
                  <a:lnTo>
                    <a:pt x="519" y="305"/>
                  </a:lnTo>
                  <a:lnTo>
                    <a:pt x="517" y="305"/>
                  </a:lnTo>
                  <a:lnTo>
                    <a:pt x="517" y="307"/>
                  </a:lnTo>
                  <a:lnTo>
                    <a:pt x="515" y="307"/>
                  </a:lnTo>
                  <a:lnTo>
                    <a:pt x="515" y="308"/>
                  </a:lnTo>
                  <a:lnTo>
                    <a:pt x="515" y="310"/>
                  </a:lnTo>
                  <a:lnTo>
                    <a:pt x="514" y="310"/>
                  </a:lnTo>
                  <a:lnTo>
                    <a:pt x="514" y="312"/>
                  </a:lnTo>
                  <a:lnTo>
                    <a:pt x="512" y="312"/>
                  </a:lnTo>
                  <a:lnTo>
                    <a:pt x="512" y="313"/>
                  </a:lnTo>
                  <a:lnTo>
                    <a:pt x="512" y="315"/>
                  </a:lnTo>
                  <a:lnTo>
                    <a:pt x="510" y="315"/>
                  </a:lnTo>
                  <a:lnTo>
                    <a:pt x="510" y="317"/>
                  </a:lnTo>
                  <a:lnTo>
                    <a:pt x="509" y="318"/>
                  </a:lnTo>
                  <a:lnTo>
                    <a:pt x="509" y="320"/>
                  </a:lnTo>
                  <a:lnTo>
                    <a:pt x="507" y="320"/>
                  </a:lnTo>
                  <a:lnTo>
                    <a:pt x="505" y="320"/>
                  </a:lnTo>
                  <a:lnTo>
                    <a:pt x="505" y="322"/>
                  </a:lnTo>
                  <a:lnTo>
                    <a:pt x="503" y="322"/>
                  </a:lnTo>
                  <a:lnTo>
                    <a:pt x="502" y="322"/>
                  </a:lnTo>
                  <a:lnTo>
                    <a:pt x="500" y="322"/>
                  </a:lnTo>
                  <a:lnTo>
                    <a:pt x="498" y="323"/>
                  </a:lnTo>
                  <a:lnTo>
                    <a:pt x="497" y="323"/>
                  </a:lnTo>
                  <a:lnTo>
                    <a:pt x="493" y="325"/>
                  </a:lnTo>
                  <a:lnTo>
                    <a:pt x="490" y="327"/>
                  </a:lnTo>
                  <a:lnTo>
                    <a:pt x="488" y="327"/>
                  </a:lnTo>
                  <a:lnTo>
                    <a:pt x="487" y="328"/>
                  </a:lnTo>
                  <a:lnTo>
                    <a:pt x="487" y="330"/>
                  </a:lnTo>
                  <a:lnTo>
                    <a:pt x="485" y="332"/>
                  </a:lnTo>
                  <a:lnTo>
                    <a:pt x="485" y="334"/>
                  </a:lnTo>
                  <a:lnTo>
                    <a:pt x="483" y="335"/>
                  </a:lnTo>
                  <a:lnTo>
                    <a:pt x="483" y="337"/>
                  </a:lnTo>
                  <a:lnTo>
                    <a:pt x="482" y="339"/>
                  </a:lnTo>
                  <a:lnTo>
                    <a:pt x="483" y="339"/>
                  </a:lnTo>
                  <a:lnTo>
                    <a:pt x="483" y="340"/>
                  </a:lnTo>
                  <a:lnTo>
                    <a:pt x="485" y="340"/>
                  </a:lnTo>
                  <a:lnTo>
                    <a:pt x="487" y="340"/>
                  </a:lnTo>
                  <a:lnTo>
                    <a:pt x="487" y="342"/>
                  </a:lnTo>
                  <a:lnTo>
                    <a:pt x="488" y="342"/>
                  </a:lnTo>
                  <a:lnTo>
                    <a:pt x="490" y="342"/>
                  </a:lnTo>
                  <a:lnTo>
                    <a:pt x="492" y="342"/>
                  </a:lnTo>
                  <a:lnTo>
                    <a:pt x="493" y="342"/>
                  </a:lnTo>
                  <a:lnTo>
                    <a:pt x="493" y="344"/>
                  </a:lnTo>
                  <a:lnTo>
                    <a:pt x="495" y="344"/>
                  </a:lnTo>
                  <a:lnTo>
                    <a:pt x="495" y="345"/>
                  </a:lnTo>
                  <a:lnTo>
                    <a:pt x="497" y="345"/>
                  </a:lnTo>
                  <a:lnTo>
                    <a:pt x="497" y="347"/>
                  </a:lnTo>
                  <a:lnTo>
                    <a:pt x="497" y="349"/>
                  </a:lnTo>
                  <a:lnTo>
                    <a:pt x="495" y="349"/>
                  </a:lnTo>
                  <a:lnTo>
                    <a:pt x="495" y="350"/>
                  </a:lnTo>
                  <a:lnTo>
                    <a:pt x="493" y="350"/>
                  </a:lnTo>
                  <a:lnTo>
                    <a:pt x="493" y="352"/>
                  </a:lnTo>
                  <a:lnTo>
                    <a:pt x="493" y="354"/>
                  </a:lnTo>
                  <a:lnTo>
                    <a:pt x="492" y="355"/>
                  </a:lnTo>
                  <a:lnTo>
                    <a:pt x="492" y="357"/>
                  </a:lnTo>
                  <a:lnTo>
                    <a:pt x="492" y="359"/>
                  </a:lnTo>
                  <a:lnTo>
                    <a:pt x="492" y="360"/>
                  </a:lnTo>
                  <a:lnTo>
                    <a:pt x="490" y="360"/>
                  </a:lnTo>
                  <a:lnTo>
                    <a:pt x="490" y="362"/>
                  </a:lnTo>
                  <a:lnTo>
                    <a:pt x="488" y="362"/>
                  </a:lnTo>
                  <a:lnTo>
                    <a:pt x="488" y="364"/>
                  </a:lnTo>
                  <a:lnTo>
                    <a:pt x="487" y="364"/>
                  </a:lnTo>
                  <a:lnTo>
                    <a:pt x="485" y="364"/>
                  </a:lnTo>
                  <a:lnTo>
                    <a:pt x="485" y="365"/>
                  </a:lnTo>
                  <a:lnTo>
                    <a:pt x="485" y="367"/>
                  </a:lnTo>
                  <a:lnTo>
                    <a:pt x="485" y="369"/>
                  </a:lnTo>
                  <a:lnTo>
                    <a:pt x="483" y="371"/>
                  </a:lnTo>
                  <a:lnTo>
                    <a:pt x="482" y="372"/>
                  </a:lnTo>
                  <a:lnTo>
                    <a:pt x="480" y="374"/>
                  </a:lnTo>
                  <a:lnTo>
                    <a:pt x="480" y="376"/>
                  </a:lnTo>
                  <a:lnTo>
                    <a:pt x="480" y="377"/>
                  </a:lnTo>
                  <a:lnTo>
                    <a:pt x="478" y="377"/>
                  </a:lnTo>
                  <a:lnTo>
                    <a:pt x="477" y="377"/>
                  </a:lnTo>
                  <a:lnTo>
                    <a:pt x="475" y="377"/>
                  </a:lnTo>
                  <a:lnTo>
                    <a:pt x="473" y="377"/>
                  </a:lnTo>
                  <a:lnTo>
                    <a:pt x="472" y="377"/>
                  </a:lnTo>
                  <a:lnTo>
                    <a:pt x="472" y="379"/>
                  </a:lnTo>
                  <a:lnTo>
                    <a:pt x="472" y="381"/>
                  </a:lnTo>
                  <a:lnTo>
                    <a:pt x="472" y="382"/>
                  </a:lnTo>
                  <a:lnTo>
                    <a:pt x="470" y="382"/>
                  </a:lnTo>
                  <a:lnTo>
                    <a:pt x="470" y="384"/>
                  </a:lnTo>
                  <a:lnTo>
                    <a:pt x="470" y="386"/>
                  </a:lnTo>
                  <a:lnTo>
                    <a:pt x="470" y="387"/>
                  </a:lnTo>
                  <a:lnTo>
                    <a:pt x="470" y="389"/>
                  </a:lnTo>
                  <a:lnTo>
                    <a:pt x="470" y="391"/>
                  </a:lnTo>
                  <a:lnTo>
                    <a:pt x="470" y="392"/>
                  </a:lnTo>
                  <a:lnTo>
                    <a:pt x="470" y="394"/>
                  </a:lnTo>
                  <a:lnTo>
                    <a:pt x="468" y="394"/>
                  </a:lnTo>
                  <a:lnTo>
                    <a:pt x="468" y="396"/>
                  </a:lnTo>
                  <a:lnTo>
                    <a:pt x="468" y="397"/>
                  </a:lnTo>
                  <a:lnTo>
                    <a:pt x="468" y="399"/>
                  </a:lnTo>
                  <a:lnTo>
                    <a:pt x="468" y="401"/>
                  </a:lnTo>
                  <a:lnTo>
                    <a:pt x="468" y="402"/>
                  </a:lnTo>
                  <a:lnTo>
                    <a:pt x="468" y="404"/>
                  </a:lnTo>
                  <a:lnTo>
                    <a:pt x="466" y="404"/>
                  </a:lnTo>
                  <a:lnTo>
                    <a:pt x="466" y="406"/>
                  </a:lnTo>
                  <a:lnTo>
                    <a:pt x="465" y="406"/>
                  </a:lnTo>
                  <a:lnTo>
                    <a:pt x="463" y="406"/>
                  </a:lnTo>
                  <a:lnTo>
                    <a:pt x="463" y="404"/>
                  </a:lnTo>
                  <a:lnTo>
                    <a:pt x="463" y="402"/>
                  </a:lnTo>
                  <a:lnTo>
                    <a:pt x="463" y="401"/>
                  </a:lnTo>
                  <a:lnTo>
                    <a:pt x="461" y="401"/>
                  </a:lnTo>
                  <a:lnTo>
                    <a:pt x="460" y="401"/>
                  </a:lnTo>
                  <a:lnTo>
                    <a:pt x="460" y="402"/>
                  </a:lnTo>
                  <a:lnTo>
                    <a:pt x="458" y="402"/>
                  </a:lnTo>
                  <a:lnTo>
                    <a:pt x="458" y="404"/>
                  </a:lnTo>
                  <a:lnTo>
                    <a:pt x="456" y="404"/>
                  </a:lnTo>
                  <a:lnTo>
                    <a:pt x="456" y="406"/>
                  </a:lnTo>
                  <a:lnTo>
                    <a:pt x="456" y="408"/>
                  </a:lnTo>
                  <a:lnTo>
                    <a:pt x="455" y="408"/>
                  </a:lnTo>
                  <a:lnTo>
                    <a:pt x="455" y="409"/>
                  </a:lnTo>
                  <a:lnTo>
                    <a:pt x="455" y="411"/>
                  </a:lnTo>
                  <a:lnTo>
                    <a:pt x="455" y="413"/>
                  </a:lnTo>
                  <a:lnTo>
                    <a:pt x="456" y="413"/>
                  </a:lnTo>
                  <a:lnTo>
                    <a:pt x="456" y="414"/>
                  </a:lnTo>
                  <a:lnTo>
                    <a:pt x="456" y="416"/>
                  </a:lnTo>
                  <a:lnTo>
                    <a:pt x="458" y="416"/>
                  </a:lnTo>
                  <a:lnTo>
                    <a:pt x="458" y="418"/>
                  </a:lnTo>
                  <a:lnTo>
                    <a:pt x="456" y="418"/>
                  </a:lnTo>
                  <a:lnTo>
                    <a:pt x="456" y="419"/>
                  </a:lnTo>
                  <a:lnTo>
                    <a:pt x="455" y="419"/>
                  </a:lnTo>
                  <a:lnTo>
                    <a:pt x="455" y="421"/>
                  </a:lnTo>
                  <a:lnTo>
                    <a:pt x="453" y="421"/>
                  </a:lnTo>
                  <a:lnTo>
                    <a:pt x="453" y="423"/>
                  </a:lnTo>
                  <a:lnTo>
                    <a:pt x="451" y="424"/>
                  </a:lnTo>
                  <a:lnTo>
                    <a:pt x="451" y="426"/>
                  </a:lnTo>
                  <a:lnTo>
                    <a:pt x="451" y="428"/>
                  </a:lnTo>
                  <a:lnTo>
                    <a:pt x="451" y="429"/>
                  </a:lnTo>
                  <a:lnTo>
                    <a:pt x="450" y="429"/>
                  </a:lnTo>
                  <a:lnTo>
                    <a:pt x="450" y="431"/>
                  </a:lnTo>
                  <a:lnTo>
                    <a:pt x="448" y="431"/>
                  </a:lnTo>
                  <a:lnTo>
                    <a:pt x="446" y="431"/>
                  </a:lnTo>
                  <a:lnTo>
                    <a:pt x="446" y="429"/>
                  </a:lnTo>
                  <a:lnTo>
                    <a:pt x="445" y="429"/>
                  </a:lnTo>
                  <a:lnTo>
                    <a:pt x="445" y="428"/>
                  </a:lnTo>
                  <a:lnTo>
                    <a:pt x="445" y="426"/>
                  </a:lnTo>
                  <a:lnTo>
                    <a:pt x="445" y="424"/>
                  </a:lnTo>
                  <a:lnTo>
                    <a:pt x="445" y="423"/>
                  </a:lnTo>
                  <a:lnTo>
                    <a:pt x="445" y="421"/>
                  </a:lnTo>
                  <a:lnTo>
                    <a:pt x="445" y="419"/>
                  </a:lnTo>
                  <a:lnTo>
                    <a:pt x="446" y="419"/>
                  </a:lnTo>
                  <a:lnTo>
                    <a:pt x="446" y="418"/>
                  </a:lnTo>
                  <a:lnTo>
                    <a:pt x="445" y="416"/>
                  </a:lnTo>
                  <a:lnTo>
                    <a:pt x="445" y="414"/>
                  </a:lnTo>
                  <a:lnTo>
                    <a:pt x="443" y="414"/>
                  </a:lnTo>
                  <a:lnTo>
                    <a:pt x="443" y="413"/>
                  </a:lnTo>
                  <a:lnTo>
                    <a:pt x="441" y="413"/>
                  </a:lnTo>
                  <a:lnTo>
                    <a:pt x="440" y="411"/>
                  </a:lnTo>
                  <a:lnTo>
                    <a:pt x="438" y="411"/>
                  </a:lnTo>
                  <a:lnTo>
                    <a:pt x="436" y="411"/>
                  </a:lnTo>
                  <a:lnTo>
                    <a:pt x="434" y="411"/>
                  </a:lnTo>
                  <a:lnTo>
                    <a:pt x="434" y="409"/>
                  </a:lnTo>
                  <a:lnTo>
                    <a:pt x="433" y="409"/>
                  </a:lnTo>
                  <a:lnTo>
                    <a:pt x="431" y="409"/>
                  </a:lnTo>
                  <a:lnTo>
                    <a:pt x="429" y="409"/>
                  </a:lnTo>
                  <a:lnTo>
                    <a:pt x="428" y="409"/>
                  </a:lnTo>
                  <a:lnTo>
                    <a:pt x="426" y="409"/>
                  </a:lnTo>
                  <a:lnTo>
                    <a:pt x="424" y="409"/>
                  </a:lnTo>
                  <a:lnTo>
                    <a:pt x="423" y="409"/>
                  </a:lnTo>
                  <a:lnTo>
                    <a:pt x="421" y="409"/>
                  </a:lnTo>
                  <a:lnTo>
                    <a:pt x="421" y="411"/>
                  </a:lnTo>
                  <a:lnTo>
                    <a:pt x="419" y="411"/>
                  </a:lnTo>
                  <a:lnTo>
                    <a:pt x="419" y="413"/>
                  </a:lnTo>
                  <a:lnTo>
                    <a:pt x="419" y="414"/>
                  </a:lnTo>
                  <a:lnTo>
                    <a:pt x="418" y="414"/>
                  </a:lnTo>
                  <a:lnTo>
                    <a:pt x="418" y="416"/>
                  </a:lnTo>
                  <a:lnTo>
                    <a:pt x="418" y="418"/>
                  </a:lnTo>
                  <a:lnTo>
                    <a:pt x="416" y="418"/>
                  </a:lnTo>
                  <a:lnTo>
                    <a:pt x="414" y="418"/>
                  </a:lnTo>
                  <a:lnTo>
                    <a:pt x="414" y="419"/>
                  </a:lnTo>
                  <a:lnTo>
                    <a:pt x="413" y="419"/>
                  </a:lnTo>
                  <a:lnTo>
                    <a:pt x="411" y="419"/>
                  </a:lnTo>
                  <a:lnTo>
                    <a:pt x="411" y="418"/>
                  </a:lnTo>
                  <a:lnTo>
                    <a:pt x="409" y="418"/>
                  </a:lnTo>
                  <a:lnTo>
                    <a:pt x="408" y="418"/>
                  </a:lnTo>
                  <a:lnTo>
                    <a:pt x="406" y="418"/>
                  </a:lnTo>
                  <a:lnTo>
                    <a:pt x="404" y="418"/>
                  </a:lnTo>
                  <a:lnTo>
                    <a:pt x="403" y="418"/>
                  </a:lnTo>
                  <a:lnTo>
                    <a:pt x="401" y="418"/>
                  </a:lnTo>
                  <a:lnTo>
                    <a:pt x="401" y="416"/>
                  </a:lnTo>
                  <a:lnTo>
                    <a:pt x="399" y="416"/>
                  </a:lnTo>
                  <a:lnTo>
                    <a:pt x="397" y="416"/>
                  </a:lnTo>
                  <a:lnTo>
                    <a:pt x="396" y="416"/>
                  </a:lnTo>
                  <a:lnTo>
                    <a:pt x="394" y="416"/>
                  </a:lnTo>
                  <a:lnTo>
                    <a:pt x="394" y="414"/>
                  </a:lnTo>
                  <a:lnTo>
                    <a:pt x="392" y="414"/>
                  </a:lnTo>
                  <a:lnTo>
                    <a:pt x="391" y="414"/>
                  </a:lnTo>
                  <a:lnTo>
                    <a:pt x="389" y="414"/>
                  </a:lnTo>
                  <a:lnTo>
                    <a:pt x="387" y="414"/>
                  </a:lnTo>
                  <a:lnTo>
                    <a:pt x="386" y="414"/>
                  </a:lnTo>
                  <a:lnTo>
                    <a:pt x="384" y="414"/>
                  </a:lnTo>
                  <a:lnTo>
                    <a:pt x="384" y="413"/>
                  </a:lnTo>
                  <a:lnTo>
                    <a:pt x="382" y="413"/>
                  </a:lnTo>
                  <a:lnTo>
                    <a:pt x="382" y="411"/>
                  </a:lnTo>
                  <a:lnTo>
                    <a:pt x="381" y="411"/>
                  </a:lnTo>
                  <a:lnTo>
                    <a:pt x="381" y="409"/>
                  </a:lnTo>
                  <a:lnTo>
                    <a:pt x="379" y="409"/>
                  </a:lnTo>
                  <a:lnTo>
                    <a:pt x="377" y="409"/>
                  </a:lnTo>
                  <a:lnTo>
                    <a:pt x="376" y="409"/>
                  </a:lnTo>
                  <a:lnTo>
                    <a:pt x="374" y="409"/>
                  </a:lnTo>
                  <a:lnTo>
                    <a:pt x="372" y="409"/>
                  </a:lnTo>
                  <a:lnTo>
                    <a:pt x="371" y="409"/>
                  </a:lnTo>
                  <a:lnTo>
                    <a:pt x="369" y="409"/>
                  </a:lnTo>
                  <a:lnTo>
                    <a:pt x="369" y="411"/>
                  </a:lnTo>
                  <a:lnTo>
                    <a:pt x="367" y="411"/>
                  </a:lnTo>
                  <a:lnTo>
                    <a:pt x="366" y="411"/>
                  </a:lnTo>
                  <a:lnTo>
                    <a:pt x="364" y="411"/>
                  </a:lnTo>
                  <a:lnTo>
                    <a:pt x="362" y="411"/>
                  </a:lnTo>
                  <a:lnTo>
                    <a:pt x="362" y="413"/>
                  </a:lnTo>
                  <a:lnTo>
                    <a:pt x="360" y="413"/>
                  </a:lnTo>
                  <a:lnTo>
                    <a:pt x="359" y="413"/>
                  </a:lnTo>
                  <a:lnTo>
                    <a:pt x="357" y="413"/>
                  </a:lnTo>
                  <a:lnTo>
                    <a:pt x="357" y="414"/>
                  </a:lnTo>
                  <a:lnTo>
                    <a:pt x="355" y="414"/>
                  </a:lnTo>
                  <a:lnTo>
                    <a:pt x="354" y="414"/>
                  </a:lnTo>
                  <a:lnTo>
                    <a:pt x="354" y="416"/>
                  </a:lnTo>
                  <a:lnTo>
                    <a:pt x="352" y="416"/>
                  </a:lnTo>
                  <a:lnTo>
                    <a:pt x="350" y="416"/>
                  </a:lnTo>
                  <a:lnTo>
                    <a:pt x="350" y="418"/>
                  </a:lnTo>
                  <a:lnTo>
                    <a:pt x="349" y="418"/>
                  </a:lnTo>
                  <a:lnTo>
                    <a:pt x="347" y="418"/>
                  </a:lnTo>
                  <a:lnTo>
                    <a:pt x="345" y="419"/>
                  </a:lnTo>
                  <a:lnTo>
                    <a:pt x="344" y="419"/>
                  </a:lnTo>
                  <a:lnTo>
                    <a:pt x="344" y="421"/>
                  </a:lnTo>
                  <a:lnTo>
                    <a:pt x="342" y="421"/>
                  </a:lnTo>
                  <a:lnTo>
                    <a:pt x="340" y="421"/>
                  </a:lnTo>
                  <a:lnTo>
                    <a:pt x="340" y="423"/>
                  </a:lnTo>
                  <a:lnTo>
                    <a:pt x="339" y="423"/>
                  </a:lnTo>
                  <a:lnTo>
                    <a:pt x="339" y="424"/>
                  </a:lnTo>
                  <a:lnTo>
                    <a:pt x="337" y="424"/>
                  </a:lnTo>
                  <a:lnTo>
                    <a:pt x="335" y="426"/>
                  </a:lnTo>
                  <a:lnTo>
                    <a:pt x="334" y="428"/>
                  </a:lnTo>
                  <a:lnTo>
                    <a:pt x="332" y="429"/>
                  </a:lnTo>
                  <a:lnTo>
                    <a:pt x="330" y="431"/>
                  </a:lnTo>
                  <a:lnTo>
                    <a:pt x="329" y="433"/>
                  </a:lnTo>
                  <a:lnTo>
                    <a:pt x="329" y="434"/>
                  </a:lnTo>
                  <a:lnTo>
                    <a:pt x="327" y="434"/>
                  </a:lnTo>
                  <a:lnTo>
                    <a:pt x="327" y="436"/>
                  </a:lnTo>
                  <a:lnTo>
                    <a:pt x="325" y="436"/>
                  </a:lnTo>
                  <a:lnTo>
                    <a:pt x="325" y="438"/>
                  </a:lnTo>
                  <a:lnTo>
                    <a:pt x="325" y="440"/>
                  </a:lnTo>
                  <a:lnTo>
                    <a:pt x="323" y="440"/>
                  </a:lnTo>
                  <a:lnTo>
                    <a:pt x="323" y="441"/>
                  </a:lnTo>
                  <a:lnTo>
                    <a:pt x="322" y="441"/>
                  </a:lnTo>
                  <a:lnTo>
                    <a:pt x="322" y="443"/>
                  </a:lnTo>
                  <a:lnTo>
                    <a:pt x="320" y="443"/>
                  </a:lnTo>
                  <a:lnTo>
                    <a:pt x="320" y="445"/>
                  </a:lnTo>
                  <a:lnTo>
                    <a:pt x="318" y="445"/>
                  </a:lnTo>
                  <a:lnTo>
                    <a:pt x="317" y="446"/>
                  </a:lnTo>
                  <a:lnTo>
                    <a:pt x="315" y="446"/>
                  </a:lnTo>
                  <a:lnTo>
                    <a:pt x="315" y="448"/>
                  </a:lnTo>
                  <a:lnTo>
                    <a:pt x="313" y="448"/>
                  </a:lnTo>
                  <a:lnTo>
                    <a:pt x="313" y="450"/>
                  </a:lnTo>
                  <a:lnTo>
                    <a:pt x="312" y="450"/>
                  </a:lnTo>
                  <a:lnTo>
                    <a:pt x="310" y="451"/>
                  </a:lnTo>
                  <a:lnTo>
                    <a:pt x="308" y="451"/>
                  </a:lnTo>
                  <a:lnTo>
                    <a:pt x="308" y="453"/>
                  </a:lnTo>
                  <a:lnTo>
                    <a:pt x="307" y="453"/>
                  </a:lnTo>
                  <a:lnTo>
                    <a:pt x="307" y="455"/>
                  </a:lnTo>
                  <a:lnTo>
                    <a:pt x="305" y="455"/>
                  </a:lnTo>
                  <a:lnTo>
                    <a:pt x="305" y="456"/>
                  </a:lnTo>
                  <a:lnTo>
                    <a:pt x="303" y="456"/>
                  </a:lnTo>
                  <a:lnTo>
                    <a:pt x="303" y="458"/>
                  </a:lnTo>
                  <a:lnTo>
                    <a:pt x="302" y="458"/>
                  </a:lnTo>
                  <a:lnTo>
                    <a:pt x="302" y="460"/>
                  </a:lnTo>
                  <a:lnTo>
                    <a:pt x="302" y="461"/>
                  </a:lnTo>
                  <a:lnTo>
                    <a:pt x="300" y="461"/>
                  </a:lnTo>
                  <a:lnTo>
                    <a:pt x="300" y="463"/>
                  </a:lnTo>
                  <a:lnTo>
                    <a:pt x="298" y="463"/>
                  </a:lnTo>
                  <a:lnTo>
                    <a:pt x="298" y="465"/>
                  </a:lnTo>
                  <a:lnTo>
                    <a:pt x="297" y="465"/>
                  </a:lnTo>
                  <a:lnTo>
                    <a:pt x="297" y="466"/>
                  </a:lnTo>
                  <a:lnTo>
                    <a:pt x="295" y="468"/>
                  </a:lnTo>
                  <a:lnTo>
                    <a:pt x="293" y="470"/>
                  </a:lnTo>
                  <a:lnTo>
                    <a:pt x="293" y="471"/>
                  </a:lnTo>
                  <a:lnTo>
                    <a:pt x="292" y="471"/>
                  </a:lnTo>
                  <a:lnTo>
                    <a:pt x="292" y="473"/>
                  </a:lnTo>
                  <a:lnTo>
                    <a:pt x="292" y="475"/>
                  </a:lnTo>
                  <a:lnTo>
                    <a:pt x="290" y="475"/>
                  </a:lnTo>
                  <a:lnTo>
                    <a:pt x="290" y="477"/>
                  </a:lnTo>
                  <a:lnTo>
                    <a:pt x="288" y="477"/>
                  </a:lnTo>
                  <a:lnTo>
                    <a:pt x="286" y="478"/>
                  </a:lnTo>
                  <a:lnTo>
                    <a:pt x="285" y="480"/>
                  </a:lnTo>
                  <a:lnTo>
                    <a:pt x="283" y="480"/>
                  </a:lnTo>
                  <a:lnTo>
                    <a:pt x="281" y="480"/>
                  </a:lnTo>
                  <a:lnTo>
                    <a:pt x="281" y="478"/>
                  </a:lnTo>
                  <a:lnTo>
                    <a:pt x="280" y="478"/>
                  </a:lnTo>
                  <a:lnTo>
                    <a:pt x="280" y="477"/>
                  </a:lnTo>
                  <a:lnTo>
                    <a:pt x="278" y="477"/>
                  </a:lnTo>
                  <a:lnTo>
                    <a:pt x="276" y="477"/>
                  </a:lnTo>
                  <a:lnTo>
                    <a:pt x="276" y="478"/>
                  </a:lnTo>
                  <a:lnTo>
                    <a:pt x="275" y="478"/>
                  </a:lnTo>
                  <a:lnTo>
                    <a:pt x="273" y="478"/>
                  </a:lnTo>
                  <a:lnTo>
                    <a:pt x="271" y="478"/>
                  </a:lnTo>
                  <a:lnTo>
                    <a:pt x="270" y="478"/>
                  </a:lnTo>
                  <a:lnTo>
                    <a:pt x="268" y="478"/>
                  </a:lnTo>
                  <a:lnTo>
                    <a:pt x="266" y="478"/>
                  </a:lnTo>
                  <a:lnTo>
                    <a:pt x="265" y="478"/>
                  </a:lnTo>
                  <a:lnTo>
                    <a:pt x="263" y="478"/>
                  </a:lnTo>
                  <a:lnTo>
                    <a:pt x="261" y="477"/>
                  </a:lnTo>
                  <a:lnTo>
                    <a:pt x="260" y="477"/>
                  </a:lnTo>
                  <a:lnTo>
                    <a:pt x="258" y="475"/>
                  </a:lnTo>
                  <a:lnTo>
                    <a:pt x="256" y="475"/>
                  </a:lnTo>
                  <a:lnTo>
                    <a:pt x="255" y="473"/>
                  </a:lnTo>
                  <a:lnTo>
                    <a:pt x="253" y="473"/>
                  </a:lnTo>
                  <a:lnTo>
                    <a:pt x="251" y="471"/>
                  </a:lnTo>
                  <a:lnTo>
                    <a:pt x="249" y="471"/>
                  </a:lnTo>
                  <a:lnTo>
                    <a:pt x="248" y="471"/>
                  </a:lnTo>
                  <a:lnTo>
                    <a:pt x="248" y="470"/>
                  </a:lnTo>
                  <a:lnTo>
                    <a:pt x="244" y="470"/>
                  </a:lnTo>
                  <a:lnTo>
                    <a:pt x="243" y="466"/>
                  </a:lnTo>
                  <a:lnTo>
                    <a:pt x="238" y="463"/>
                  </a:lnTo>
                  <a:lnTo>
                    <a:pt x="236" y="461"/>
                  </a:lnTo>
                  <a:lnTo>
                    <a:pt x="234" y="461"/>
                  </a:lnTo>
                  <a:lnTo>
                    <a:pt x="234" y="460"/>
                  </a:lnTo>
                  <a:lnTo>
                    <a:pt x="233" y="460"/>
                  </a:lnTo>
                  <a:lnTo>
                    <a:pt x="231" y="460"/>
                  </a:lnTo>
                  <a:lnTo>
                    <a:pt x="231" y="458"/>
                  </a:lnTo>
                  <a:lnTo>
                    <a:pt x="229" y="458"/>
                  </a:lnTo>
                  <a:lnTo>
                    <a:pt x="228" y="458"/>
                  </a:lnTo>
                  <a:lnTo>
                    <a:pt x="226" y="458"/>
                  </a:lnTo>
                  <a:lnTo>
                    <a:pt x="226" y="460"/>
                  </a:lnTo>
                  <a:lnTo>
                    <a:pt x="224" y="460"/>
                  </a:lnTo>
                  <a:lnTo>
                    <a:pt x="224" y="461"/>
                  </a:lnTo>
                  <a:lnTo>
                    <a:pt x="223" y="461"/>
                  </a:lnTo>
                  <a:lnTo>
                    <a:pt x="223" y="463"/>
                  </a:lnTo>
                  <a:lnTo>
                    <a:pt x="223" y="465"/>
                  </a:lnTo>
                  <a:lnTo>
                    <a:pt x="221" y="465"/>
                  </a:lnTo>
                  <a:lnTo>
                    <a:pt x="219" y="465"/>
                  </a:lnTo>
                  <a:lnTo>
                    <a:pt x="217" y="463"/>
                  </a:lnTo>
                  <a:lnTo>
                    <a:pt x="217" y="461"/>
                  </a:lnTo>
                  <a:lnTo>
                    <a:pt x="216" y="461"/>
                  </a:lnTo>
                  <a:lnTo>
                    <a:pt x="216" y="460"/>
                  </a:lnTo>
                  <a:lnTo>
                    <a:pt x="216" y="458"/>
                  </a:lnTo>
                  <a:lnTo>
                    <a:pt x="216" y="456"/>
                  </a:lnTo>
                  <a:lnTo>
                    <a:pt x="214" y="455"/>
                  </a:lnTo>
                  <a:lnTo>
                    <a:pt x="214" y="453"/>
                  </a:lnTo>
                  <a:lnTo>
                    <a:pt x="214" y="451"/>
                  </a:lnTo>
                  <a:lnTo>
                    <a:pt x="214" y="450"/>
                  </a:lnTo>
                  <a:lnTo>
                    <a:pt x="216" y="450"/>
                  </a:lnTo>
                  <a:lnTo>
                    <a:pt x="216" y="448"/>
                  </a:lnTo>
                  <a:lnTo>
                    <a:pt x="217" y="448"/>
                  </a:lnTo>
                  <a:lnTo>
                    <a:pt x="217" y="446"/>
                  </a:lnTo>
                  <a:lnTo>
                    <a:pt x="217" y="445"/>
                  </a:lnTo>
                  <a:lnTo>
                    <a:pt x="217" y="443"/>
                  </a:lnTo>
                  <a:lnTo>
                    <a:pt x="219" y="441"/>
                  </a:lnTo>
                  <a:lnTo>
                    <a:pt x="217" y="441"/>
                  </a:lnTo>
                  <a:lnTo>
                    <a:pt x="217" y="440"/>
                  </a:lnTo>
                  <a:lnTo>
                    <a:pt x="217" y="438"/>
                  </a:lnTo>
                  <a:lnTo>
                    <a:pt x="217" y="436"/>
                  </a:lnTo>
                  <a:lnTo>
                    <a:pt x="217" y="434"/>
                  </a:lnTo>
                  <a:lnTo>
                    <a:pt x="217" y="433"/>
                  </a:lnTo>
                  <a:lnTo>
                    <a:pt x="217" y="431"/>
                  </a:lnTo>
                  <a:lnTo>
                    <a:pt x="219" y="431"/>
                  </a:lnTo>
                  <a:lnTo>
                    <a:pt x="221" y="431"/>
                  </a:lnTo>
                  <a:lnTo>
                    <a:pt x="223" y="431"/>
                  </a:lnTo>
                  <a:lnTo>
                    <a:pt x="223" y="429"/>
                  </a:lnTo>
                  <a:lnTo>
                    <a:pt x="223" y="428"/>
                  </a:lnTo>
                  <a:lnTo>
                    <a:pt x="221" y="428"/>
                  </a:lnTo>
                  <a:lnTo>
                    <a:pt x="221" y="426"/>
                  </a:lnTo>
                  <a:lnTo>
                    <a:pt x="219" y="426"/>
                  </a:lnTo>
                  <a:lnTo>
                    <a:pt x="217" y="426"/>
                  </a:lnTo>
                  <a:lnTo>
                    <a:pt x="216" y="426"/>
                  </a:lnTo>
                  <a:lnTo>
                    <a:pt x="216" y="424"/>
                  </a:lnTo>
                  <a:lnTo>
                    <a:pt x="214" y="424"/>
                  </a:lnTo>
                  <a:lnTo>
                    <a:pt x="214" y="423"/>
                  </a:lnTo>
                  <a:lnTo>
                    <a:pt x="212" y="423"/>
                  </a:lnTo>
                  <a:lnTo>
                    <a:pt x="212" y="421"/>
                  </a:lnTo>
                  <a:lnTo>
                    <a:pt x="211" y="421"/>
                  </a:lnTo>
                  <a:lnTo>
                    <a:pt x="211" y="419"/>
                  </a:lnTo>
                  <a:lnTo>
                    <a:pt x="211" y="418"/>
                  </a:lnTo>
                  <a:lnTo>
                    <a:pt x="209" y="418"/>
                  </a:lnTo>
                  <a:lnTo>
                    <a:pt x="207" y="419"/>
                  </a:lnTo>
                  <a:lnTo>
                    <a:pt x="209" y="421"/>
                  </a:lnTo>
                  <a:lnTo>
                    <a:pt x="209" y="423"/>
                  </a:lnTo>
                  <a:lnTo>
                    <a:pt x="207" y="423"/>
                  </a:lnTo>
                  <a:lnTo>
                    <a:pt x="206" y="423"/>
                  </a:lnTo>
                  <a:lnTo>
                    <a:pt x="204" y="423"/>
                  </a:lnTo>
                  <a:lnTo>
                    <a:pt x="204" y="424"/>
                  </a:lnTo>
                  <a:lnTo>
                    <a:pt x="204" y="426"/>
                  </a:lnTo>
                  <a:lnTo>
                    <a:pt x="206" y="426"/>
                  </a:lnTo>
                  <a:lnTo>
                    <a:pt x="204" y="426"/>
                  </a:lnTo>
                  <a:lnTo>
                    <a:pt x="204" y="428"/>
                  </a:lnTo>
                  <a:lnTo>
                    <a:pt x="202" y="428"/>
                  </a:lnTo>
                  <a:lnTo>
                    <a:pt x="202" y="426"/>
                  </a:lnTo>
                  <a:lnTo>
                    <a:pt x="201" y="426"/>
                  </a:lnTo>
                  <a:lnTo>
                    <a:pt x="199" y="426"/>
                  </a:lnTo>
                  <a:lnTo>
                    <a:pt x="197" y="426"/>
                  </a:lnTo>
                  <a:lnTo>
                    <a:pt x="197" y="424"/>
                  </a:lnTo>
                  <a:lnTo>
                    <a:pt x="197" y="423"/>
                  </a:lnTo>
                  <a:lnTo>
                    <a:pt x="197" y="421"/>
                  </a:lnTo>
                  <a:lnTo>
                    <a:pt x="199" y="421"/>
                  </a:lnTo>
                  <a:lnTo>
                    <a:pt x="199" y="419"/>
                  </a:lnTo>
                  <a:lnTo>
                    <a:pt x="199" y="418"/>
                  </a:lnTo>
                  <a:lnTo>
                    <a:pt x="197" y="418"/>
                  </a:lnTo>
                  <a:lnTo>
                    <a:pt x="196" y="416"/>
                  </a:lnTo>
                  <a:lnTo>
                    <a:pt x="194" y="416"/>
                  </a:lnTo>
                  <a:lnTo>
                    <a:pt x="194" y="414"/>
                  </a:lnTo>
                  <a:lnTo>
                    <a:pt x="196" y="414"/>
                  </a:lnTo>
                  <a:lnTo>
                    <a:pt x="197" y="414"/>
                  </a:lnTo>
                  <a:lnTo>
                    <a:pt x="197" y="416"/>
                  </a:lnTo>
                  <a:lnTo>
                    <a:pt x="199" y="416"/>
                  </a:lnTo>
                  <a:lnTo>
                    <a:pt x="201" y="414"/>
                  </a:lnTo>
                  <a:lnTo>
                    <a:pt x="201" y="413"/>
                  </a:lnTo>
                  <a:lnTo>
                    <a:pt x="201" y="411"/>
                  </a:lnTo>
                  <a:lnTo>
                    <a:pt x="202" y="411"/>
                  </a:lnTo>
                  <a:lnTo>
                    <a:pt x="204" y="409"/>
                  </a:lnTo>
                  <a:lnTo>
                    <a:pt x="206" y="409"/>
                  </a:lnTo>
                  <a:lnTo>
                    <a:pt x="206" y="408"/>
                  </a:lnTo>
                  <a:lnTo>
                    <a:pt x="206" y="406"/>
                  </a:lnTo>
                  <a:lnTo>
                    <a:pt x="207" y="406"/>
                  </a:lnTo>
                  <a:lnTo>
                    <a:pt x="207" y="404"/>
                  </a:lnTo>
                  <a:lnTo>
                    <a:pt x="206" y="404"/>
                  </a:lnTo>
                  <a:lnTo>
                    <a:pt x="206" y="402"/>
                  </a:lnTo>
                  <a:lnTo>
                    <a:pt x="206" y="401"/>
                  </a:lnTo>
                  <a:lnTo>
                    <a:pt x="207" y="399"/>
                  </a:lnTo>
                  <a:lnTo>
                    <a:pt x="207" y="397"/>
                  </a:lnTo>
                  <a:lnTo>
                    <a:pt x="209" y="397"/>
                  </a:lnTo>
                  <a:lnTo>
                    <a:pt x="209" y="396"/>
                  </a:lnTo>
                  <a:lnTo>
                    <a:pt x="209" y="394"/>
                  </a:lnTo>
                  <a:lnTo>
                    <a:pt x="209" y="392"/>
                  </a:lnTo>
                  <a:lnTo>
                    <a:pt x="209" y="391"/>
                  </a:lnTo>
                  <a:lnTo>
                    <a:pt x="209" y="389"/>
                  </a:lnTo>
                  <a:lnTo>
                    <a:pt x="209" y="387"/>
                  </a:lnTo>
                  <a:lnTo>
                    <a:pt x="209" y="386"/>
                  </a:lnTo>
                  <a:lnTo>
                    <a:pt x="211" y="386"/>
                  </a:lnTo>
                  <a:lnTo>
                    <a:pt x="211" y="384"/>
                  </a:lnTo>
                  <a:lnTo>
                    <a:pt x="212" y="384"/>
                  </a:lnTo>
                  <a:lnTo>
                    <a:pt x="212" y="382"/>
                  </a:lnTo>
                  <a:lnTo>
                    <a:pt x="214" y="382"/>
                  </a:lnTo>
                  <a:lnTo>
                    <a:pt x="214" y="381"/>
                  </a:lnTo>
                  <a:lnTo>
                    <a:pt x="216" y="381"/>
                  </a:lnTo>
                  <a:lnTo>
                    <a:pt x="216" y="379"/>
                  </a:lnTo>
                  <a:lnTo>
                    <a:pt x="214" y="379"/>
                  </a:lnTo>
                  <a:lnTo>
                    <a:pt x="214" y="377"/>
                  </a:lnTo>
                  <a:lnTo>
                    <a:pt x="214" y="376"/>
                  </a:lnTo>
                  <a:lnTo>
                    <a:pt x="214" y="374"/>
                  </a:lnTo>
                  <a:lnTo>
                    <a:pt x="214" y="372"/>
                  </a:lnTo>
                  <a:lnTo>
                    <a:pt x="214" y="371"/>
                  </a:lnTo>
                  <a:lnTo>
                    <a:pt x="214" y="369"/>
                  </a:lnTo>
                  <a:lnTo>
                    <a:pt x="216" y="369"/>
                  </a:lnTo>
                  <a:lnTo>
                    <a:pt x="216" y="367"/>
                  </a:lnTo>
                  <a:lnTo>
                    <a:pt x="217" y="367"/>
                  </a:lnTo>
                  <a:lnTo>
                    <a:pt x="219" y="367"/>
                  </a:lnTo>
                  <a:lnTo>
                    <a:pt x="219" y="369"/>
                  </a:lnTo>
                  <a:lnTo>
                    <a:pt x="221" y="369"/>
                  </a:lnTo>
                  <a:lnTo>
                    <a:pt x="221" y="371"/>
                  </a:lnTo>
                  <a:lnTo>
                    <a:pt x="223" y="372"/>
                  </a:lnTo>
                  <a:lnTo>
                    <a:pt x="223" y="371"/>
                  </a:lnTo>
                  <a:lnTo>
                    <a:pt x="224" y="371"/>
                  </a:lnTo>
                  <a:lnTo>
                    <a:pt x="224" y="369"/>
                  </a:lnTo>
                  <a:lnTo>
                    <a:pt x="226" y="369"/>
                  </a:lnTo>
                  <a:lnTo>
                    <a:pt x="226" y="367"/>
                  </a:lnTo>
                  <a:lnTo>
                    <a:pt x="226" y="365"/>
                  </a:lnTo>
                  <a:lnTo>
                    <a:pt x="224" y="365"/>
                  </a:lnTo>
                  <a:lnTo>
                    <a:pt x="224" y="364"/>
                  </a:lnTo>
                  <a:lnTo>
                    <a:pt x="223" y="364"/>
                  </a:lnTo>
                  <a:lnTo>
                    <a:pt x="221" y="364"/>
                  </a:lnTo>
                  <a:lnTo>
                    <a:pt x="221" y="362"/>
                  </a:lnTo>
                  <a:lnTo>
                    <a:pt x="219" y="362"/>
                  </a:lnTo>
                  <a:lnTo>
                    <a:pt x="219" y="360"/>
                  </a:lnTo>
                  <a:lnTo>
                    <a:pt x="217" y="360"/>
                  </a:lnTo>
                  <a:lnTo>
                    <a:pt x="217" y="359"/>
                  </a:lnTo>
                  <a:lnTo>
                    <a:pt x="217" y="357"/>
                  </a:lnTo>
                  <a:lnTo>
                    <a:pt x="216" y="357"/>
                  </a:lnTo>
                  <a:lnTo>
                    <a:pt x="216" y="355"/>
                  </a:lnTo>
                  <a:lnTo>
                    <a:pt x="214" y="354"/>
                  </a:lnTo>
                  <a:lnTo>
                    <a:pt x="216" y="352"/>
                  </a:lnTo>
                  <a:lnTo>
                    <a:pt x="217" y="352"/>
                  </a:lnTo>
                  <a:lnTo>
                    <a:pt x="217" y="350"/>
                  </a:lnTo>
                  <a:lnTo>
                    <a:pt x="216" y="350"/>
                  </a:lnTo>
                  <a:lnTo>
                    <a:pt x="214" y="349"/>
                  </a:lnTo>
                  <a:lnTo>
                    <a:pt x="214" y="347"/>
                  </a:lnTo>
                  <a:lnTo>
                    <a:pt x="214" y="345"/>
                  </a:lnTo>
                  <a:lnTo>
                    <a:pt x="214" y="344"/>
                  </a:lnTo>
                  <a:lnTo>
                    <a:pt x="212" y="344"/>
                  </a:lnTo>
                  <a:lnTo>
                    <a:pt x="212" y="342"/>
                  </a:lnTo>
                  <a:lnTo>
                    <a:pt x="211" y="340"/>
                  </a:lnTo>
                  <a:lnTo>
                    <a:pt x="209" y="340"/>
                  </a:lnTo>
                  <a:lnTo>
                    <a:pt x="207" y="340"/>
                  </a:lnTo>
                  <a:lnTo>
                    <a:pt x="206" y="339"/>
                  </a:lnTo>
                  <a:lnTo>
                    <a:pt x="204" y="339"/>
                  </a:lnTo>
                  <a:lnTo>
                    <a:pt x="204" y="337"/>
                  </a:lnTo>
                  <a:lnTo>
                    <a:pt x="204" y="335"/>
                  </a:lnTo>
                  <a:lnTo>
                    <a:pt x="204" y="334"/>
                  </a:lnTo>
                  <a:lnTo>
                    <a:pt x="206" y="334"/>
                  </a:lnTo>
                  <a:lnTo>
                    <a:pt x="207" y="332"/>
                  </a:lnTo>
                  <a:lnTo>
                    <a:pt x="207" y="330"/>
                  </a:lnTo>
                  <a:lnTo>
                    <a:pt x="209" y="328"/>
                  </a:lnTo>
                  <a:lnTo>
                    <a:pt x="211" y="327"/>
                  </a:lnTo>
                  <a:lnTo>
                    <a:pt x="211" y="325"/>
                  </a:lnTo>
                  <a:lnTo>
                    <a:pt x="212" y="325"/>
                  </a:lnTo>
                  <a:lnTo>
                    <a:pt x="212" y="323"/>
                  </a:lnTo>
                  <a:lnTo>
                    <a:pt x="212" y="322"/>
                  </a:lnTo>
                  <a:lnTo>
                    <a:pt x="214" y="322"/>
                  </a:lnTo>
                  <a:lnTo>
                    <a:pt x="214" y="320"/>
                  </a:lnTo>
                  <a:lnTo>
                    <a:pt x="214" y="318"/>
                  </a:lnTo>
                  <a:lnTo>
                    <a:pt x="214" y="317"/>
                  </a:lnTo>
                  <a:lnTo>
                    <a:pt x="214" y="315"/>
                  </a:lnTo>
                  <a:lnTo>
                    <a:pt x="212" y="315"/>
                  </a:lnTo>
                  <a:lnTo>
                    <a:pt x="212" y="313"/>
                  </a:lnTo>
                  <a:lnTo>
                    <a:pt x="212" y="312"/>
                  </a:lnTo>
                  <a:lnTo>
                    <a:pt x="211" y="312"/>
                  </a:lnTo>
                  <a:lnTo>
                    <a:pt x="211" y="310"/>
                  </a:lnTo>
                  <a:lnTo>
                    <a:pt x="211" y="308"/>
                  </a:lnTo>
                  <a:lnTo>
                    <a:pt x="209" y="307"/>
                  </a:lnTo>
                  <a:lnTo>
                    <a:pt x="209" y="305"/>
                  </a:lnTo>
                  <a:lnTo>
                    <a:pt x="209" y="303"/>
                  </a:lnTo>
                  <a:lnTo>
                    <a:pt x="209" y="302"/>
                  </a:lnTo>
                  <a:lnTo>
                    <a:pt x="209" y="300"/>
                  </a:lnTo>
                  <a:lnTo>
                    <a:pt x="209" y="298"/>
                  </a:lnTo>
                  <a:lnTo>
                    <a:pt x="207" y="296"/>
                  </a:lnTo>
                  <a:lnTo>
                    <a:pt x="206" y="295"/>
                  </a:lnTo>
                  <a:lnTo>
                    <a:pt x="204" y="293"/>
                  </a:lnTo>
                  <a:lnTo>
                    <a:pt x="202" y="293"/>
                  </a:lnTo>
                  <a:lnTo>
                    <a:pt x="202" y="291"/>
                  </a:lnTo>
                  <a:lnTo>
                    <a:pt x="201" y="291"/>
                  </a:lnTo>
                  <a:lnTo>
                    <a:pt x="199" y="291"/>
                  </a:lnTo>
                  <a:lnTo>
                    <a:pt x="199" y="290"/>
                  </a:lnTo>
                  <a:lnTo>
                    <a:pt x="197" y="290"/>
                  </a:lnTo>
                  <a:lnTo>
                    <a:pt x="196" y="290"/>
                  </a:lnTo>
                  <a:lnTo>
                    <a:pt x="196" y="288"/>
                  </a:lnTo>
                  <a:lnTo>
                    <a:pt x="194" y="288"/>
                  </a:lnTo>
                  <a:lnTo>
                    <a:pt x="192" y="288"/>
                  </a:lnTo>
                  <a:lnTo>
                    <a:pt x="192" y="286"/>
                  </a:lnTo>
                  <a:lnTo>
                    <a:pt x="191" y="286"/>
                  </a:lnTo>
                  <a:lnTo>
                    <a:pt x="191" y="285"/>
                  </a:lnTo>
                  <a:lnTo>
                    <a:pt x="189" y="285"/>
                  </a:lnTo>
                  <a:lnTo>
                    <a:pt x="189" y="283"/>
                  </a:lnTo>
                  <a:lnTo>
                    <a:pt x="187" y="283"/>
                  </a:lnTo>
                  <a:lnTo>
                    <a:pt x="186" y="281"/>
                  </a:lnTo>
                  <a:lnTo>
                    <a:pt x="184" y="280"/>
                  </a:lnTo>
                  <a:lnTo>
                    <a:pt x="184" y="278"/>
                  </a:lnTo>
                  <a:lnTo>
                    <a:pt x="182" y="278"/>
                  </a:lnTo>
                  <a:lnTo>
                    <a:pt x="182" y="276"/>
                  </a:lnTo>
                  <a:lnTo>
                    <a:pt x="180" y="276"/>
                  </a:lnTo>
                  <a:lnTo>
                    <a:pt x="180" y="275"/>
                  </a:lnTo>
                  <a:lnTo>
                    <a:pt x="179" y="275"/>
                  </a:lnTo>
                  <a:lnTo>
                    <a:pt x="177" y="275"/>
                  </a:lnTo>
                  <a:lnTo>
                    <a:pt x="175" y="273"/>
                  </a:lnTo>
                  <a:lnTo>
                    <a:pt x="174" y="273"/>
                  </a:lnTo>
                  <a:lnTo>
                    <a:pt x="172" y="273"/>
                  </a:lnTo>
                  <a:lnTo>
                    <a:pt x="170" y="273"/>
                  </a:lnTo>
                  <a:lnTo>
                    <a:pt x="169" y="273"/>
                  </a:lnTo>
                  <a:lnTo>
                    <a:pt x="169" y="275"/>
                  </a:lnTo>
                  <a:lnTo>
                    <a:pt x="167" y="275"/>
                  </a:lnTo>
                  <a:lnTo>
                    <a:pt x="167" y="276"/>
                  </a:lnTo>
                  <a:lnTo>
                    <a:pt x="165" y="276"/>
                  </a:lnTo>
                  <a:lnTo>
                    <a:pt x="165" y="278"/>
                  </a:lnTo>
                  <a:lnTo>
                    <a:pt x="164" y="278"/>
                  </a:lnTo>
                  <a:lnTo>
                    <a:pt x="164" y="280"/>
                  </a:lnTo>
                  <a:lnTo>
                    <a:pt x="162" y="280"/>
                  </a:lnTo>
                  <a:lnTo>
                    <a:pt x="160" y="280"/>
                  </a:lnTo>
                  <a:lnTo>
                    <a:pt x="160" y="278"/>
                  </a:lnTo>
                  <a:lnTo>
                    <a:pt x="159" y="278"/>
                  </a:lnTo>
                  <a:lnTo>
                    <a:pt x="159" y="276"/>
                  </a:lnTo>
                  <a:lnTo>
                    <a:pt x="157" y="276"/>
                  </a:lnTo>
                  <a:lnTo>
                    <a:pt x="157" y="275"/>
                  </a:lnTo>
                  <a:lnTo>
                    <a:pt x="155" y="276"/>
                  </a:lnTo>
                  <a:lnTo>
                    <a:pt x="154" y="276"/>
                  </a:lnTo>
                  <a:lnTo>
                    <a:pt x="154" y="278"/>
                  </a:lnTo>
                  <a:lnTo>
                    <a:pt x="152" y="278"/>
                  </a:lnTo>
                  <a:lnTo>
                    <a:pt x="150" y="278"/>
                  </a:lnTo>
                  <a:lnTo>
                    <a:pt x="150" y="280"/>
                  </a:lnTo>
                  <a:lnTo>
                    <a:pt x="149" y="280"/>
                  </a:lnTo>
                  <a:lnTo>
                    <a:pt x="147" y="280"/>
                  </a:lnTo>
                  <a:lnTo>
                    <a:pt x="145" y="280"/>
                  </a:lnTo>
                  <a:lnTo>
                    <a:pt x="143" y="280"/>
                  </a:lnTo>
                  <a:lnTo>
                    <a:pt x="143" y="278"/>
                  </a:lnTo>
                  <a:lnTo>
                    <a:pt x="142" y="276"/>
                  </a:lnTo>
                  <a:lnTo>
                    <a:pt x="142" y="275"/>
                  </a:lnTo>
                  <a:lnTo>
                    <a:pt x="140" y="275"/>
                  </a:lnTo>
                  <a:lnTo>
                    <a:pt x="138" y="275"/>
                  </a:lnTo>
                  <a:lnTo>
                    <a:pt x="137" y="275"/>
                  </a:lnTo>
                  <a:lnTo>
                    <a:pt x="135" y="273"/>
                  </a:lnTo>
                  <a:lnTo>
                    <a:pt x="133" y="273"/>
                  </a:lnTo>
                  <a:lnTo>
                    <a:pt x="132" y="273"/>
                  </a:lnTo>
                  <a:lnTo>
                    <a:pt x="130" y="273"/>
                  </a:lnTo>
                  <a:lnTo>
                    <a:pt x="128" y="275"/>
                  </a:lnTo>
                  <a:lnTo>
                    <a:pt x="127" y="275"/>
                  </a:lnTo>
                  <a:lnTo>
                    <a:pt x="127" y="276"/>
                  </a:lnTo>
                  <a:lnTo>
                    <a:pt x="125" y="276"/>
                  </a:lnTo>
                  <a:lnTo>
                    <a:pt x="125" y="278"/>
                  </a:lnTo>
                  <a:lnTo>
                    <a:pt x="123" y="278"/>
                  </a:lnTo>
                  <a:lnTo>
                    <a:pt x="122" y="278"/>
                  </a:lnTo>
                  <a:lnTo>
                    <a:pt x="120" y="278"/>
                  </a:lnTo>
                  <a:lnTo>
                    <a:pt x="120" y="280"/>
                  </a:lnTo>
                  <a:lnTo>
                    <a:pt x="118" y="280"/>
                  </a:lnTo>
                  <a:lnTo>
                    <a:pt x="117" y="280"/>
                  </a:lnTo>
                  <a:lnTo>
                    <a:pt x="117" y="278"/>
                  </a:lnTo>
                  <a:lnTo>
                    <a:pt x="115" y="278"/>
                  </a:lnTo>
                  <a:lnTo>
                    <a:pt x="113" y="278"/>
                  </a:lnTo>
                  <a:lnTo>
                    <a:pt x="112" y="278"/>
                  </a:lnTo>
                  <a:lnTo>
                    <a:pt x="112" y="280"/>
                  </a:lnTo>
                  <a:lnTo>
                    <a:pt x="110" y="280"/>
                  </a:lnTo>
                  <a:lnTo>
                    <a:pt x="108" y="280"/>
                  </a:lnTo>
                  <a:lnTo>
                    <a:pt x="106" y="280"/>
                  </a:lnTo>
                  <a:lnTo>
                    <a:pt x="105" y="280"/>
                  </a:lnTo>
                  <a:lnTo>
                    <a:pt x="103" y="280"/>
                  </a:lnTo>
                  <a:lnTo>
                    <a:pt x="101" y="280"/>
                  </a:lnTo>
                  <a:lnTo>
                    <a:pt x="100" y="280"/>
                  </a:lnTo>
                  <a:lnTo>
                    <a:pt x="100" y="278"/>
                  </a:lnTo>
                  <a:lnTo>
                    <a:pt x="98" y="278"/>
                  </a:lnTo>
                  <a:lnTo>
                    <a:pt x="98" y="276"/>
                  </a:lnTo>
                  <a:lnTo>
                    <a:pt x="98" y="275"/>
                  </a:lnTo>
                  <a:lnTo>
                    <a:pt x="98" y="273"/>
                  </a:lnTo>
                  <a:lnTo>
                    <a:pt x="100" y="273"/>
                  </a:lnTo>
                  <a:lnTo>
                    <a:pt x="100" y="271"/>
                  </a:lnTo>
                  <a:lnTo>
                    <a:pt x="101" y="270"/>
                  </a:lnTo>
                  <a:lnTo>
                    <a:pt x="103" y="268"/>
                  </a:lnTo>
                  <a:lnTo>
                    <a:pt x="103" y="266"/>
                  </a:lnTo>
                  <a:lnTo>
                    <a:pt x="103" y="265"/>
                  </a:lnTo>
                  <a:lnTo>
                    <a:pt x="103" y="263"/>
                  </a:lnTo>
                  <a:lnTo>
                    <a:pt x="101" y="263"/>
                  </a:lnTo>
                  <a:lnTo>
                    <a:pt x="101" y="261"/>
                  </a:lnTo>
                  <a:lnTo>
                    <a:pt x="100" y="261"/>
                  </a:lnTo>
                  <a:lnTo>
                    <a:pt x="75" y="251"/>
                  </a:lnTo>
                  <a:lnTo>
                    <a:pt x="49" y="239"/>
                  </a:lnTo>
                  <a:lnTo>
                    <a:pt x="29" y="175"/>
                  </a:lnTo>
                  <a:lnTo>
                    <a:pt x="26" y="164"/>
                  </a:lnTo>
                  <a:lnTo>
                    <a:pt x="24" y="158"/>
                  </a:lnTo>
                  <a:lnTo>
                    <a:pt x="21" y="150"/>
                  </a:lnTo>
                  <a:lnTo>
                    <a:pt x="19" y="143"/>
                  </a:lnTo>
                  <a:lnTo>
                    <a:pt x="14" y="125"/>
                  </a:lnTo>
                  <a:lnTo>
                    <a:pt x="9" y="110"/>
                  </a:lnTo>
                  <a:lnTo>
                    <a:pt x="9" y="108"/>
                  </a:lnTo>
                  <a:lnTo>
                    <a:pt x="7" y="106"/>
                  </a:lnTo>
                  <a:lnTo>
                    <a:pt x="7" y="105"/>
                  </a:lnTo>
                  <a:lnTo>
                    <a:pt x="7" y="103"/>
                  </a:lnTo>
                  <a:lnTo>
                    <a:pt x="6" y="101"/>
                  </a:lnTo>
                  <a:lnTo>
                    <a:pt x="6" y="100"/>
                  </a:lnTo>
                  <a:lnTo>
                    <a:pt x="6" y="98"/>
                  </a:lnTo>
                  <a:lnTo>
                    <a:pt x="6" y="96"/>
                  </a:lnTo>
                  <a:lnTo>
                    <a:pt x="4" y="96"/>
                  </a:lnTo>
                  <a:lnTo>
                    <a:pt x="4" y="95"/>
                  </a:lnTo>
                  <a:lnTo>
                    <a:pt x="4" y="93"/>
                  </a:lnTo>
                  <a:lnTo>
                    <a:pt x="6" y="91"/>
                  </a:lnTo>
                  <a:lnTo>
                    <a:pt x="7" y="91"/>
                  </a:lnTo>
                  <a:lnTo>
                    <a:pt x="7" y="89"/>
                  </a:lnTo>
                  <a:lnTo>
                    <a:pt x="9" y="89"/>
                  </a:lnTo>
                  <a:lnTo>
                    <a:pt x="9" y="88"/>
                  </a:lnTo>
                  <a:lnTo>
                    <a:pt x="7" y="88"/>
                  </a:lnTo>
                  <a:lnTo>
                    <a:pt x="7" y="86"/>
                  </a:lnTo>
                  <a:lnTo>
                    <a:pt x="6" y="84"/>
                  </a:lnTo>
                  <a:lnTo>
                    <a:pt x="6" y="83"/>
                  </a:lnTo>
                  <a:lnTo>
                    <a:pt x="6" y="81"/>
                  </a:lnTo>
                  <a:lnTo>
                    <a:pt x="6" y="79"/>
                  </a:lnTo>
                  <a:lnTo>
                    <a:pt x="6" y="78"/>
                  </a:lnTo>
                  <a:lnTo>
                    <a:pt x="4" y="78"/>
                  </a:lnTo>
                  <a:lnTo>
                    <a:pt x="4" y="76"/>
                  </a:lnTo>
                  <a:lnTo>
                    <a:pt x="4" y="74"/>
                  </a:lnTo>
                  <a:lnTo>
                    <a:pt x="4" y="73"/>
                  </a:lnTo>
                  <a:lnTo>
                    <a:pt x="2" y="73"/>
                  </a:lnTo>
                  <a:lnTo>
                    <a:pt x="2" y="71"/>
                  </a:lnTo>
                  <a:lnTo>
                    <a:pt x="2" y="69"/>
                  </a:lnTo>
                  <a:lnTo>
                    <a:pt x="2" y="68"/>
                  </a:lnTo>
                  <a:lnTo>
                    <a:pt x="2" y="66"/>
                  </a:lnTo>
                  <a:lnTo>
                    <a:pt x="0" y="64"/>
                  </a:lnTo>
                  <a:lnTo>
                    <a:pt x="2" y="6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8" name="Freeform 140">
              <a:extLst>
                <a:ext uri="{FF2B5EF4-FFF2-40B4-BE49-F238E27FC236}">
                  <a16:creationId xmlns:a16="http://schemas.microsoft.com/office/drawing/2014/main" id="{C4340502-0B45-2335-48DA-85BDAE4DED11}"/>
                </a:ext>
              </a:extLst>
            </p:cNvPr>
            <p:cNvSpPr>
              <a:spLocks/>
            </p:cNvSpPr>
            <p:nvPr/>
          </p:nvSpPr>
          <p:spPr bwMode="auto">
            <a:xfrm>
              <a:off x="1855" y="1922"/>
              <a:ext cx="934" cy="451"/>
            </a:xfrm>
            <a:custGeom>
              <a:avLst/>
              <a:gdLst>
                <a:gd name="T0" fmla="*/ 14 w 934"/>
                <a:gd name="T1" fmla="*/ 436 h 451"/>
                <a:gd name="T2" fmla="*/ 10 w 934"/>
                <a:gd name="T3" fmla="*/ 419 h 451"/>
                <a:gd name="T4" fmla="*/ 2 w 934"/>
                <a:gd name="T5" fmla="*/ 401 h 451"/>
                <a:gd name="T6" fmla="*/ 2 w 934"/>
                <a:gd name="T7" fmla="*/ 382 h 451"/>
                <a:gd name="T8" fmla="*/ 12 w 934"/>
                <a:gd name="T9" fmla="*/ 374 h 451"/>
                <a:gd name="T10" fmla="*/ 32 w 934"/>
                <a:gd name="T11" fmla="*/ 377 h 451"/>
                <a:gd name="T12" fmla="*/ 56 w 934"/>
                <a:gd name="T13" fmla="*/ 370 h 451"/>
                <a:gd name="T14" fmla="*/ 74 w 934"/>
                <a:gd name="T15" fmla="*/ 364 h 451"/>
                <a:gd name="T16" fmla="*/ 96 w 934"/>
                <a:gd name="T17" fmla="*/ 360 h 451"/>
                <a:gd name="T18" fmla="*/ 111 w 934"/>
                <a:gd name="T19" fmla="*/ 350 h 451"/>
                <a:gd name="T20" fmla="*/ 123 w 934"/>
                <a:gd name="T21" fmla="*/ 342 h 451"/>
                <a:gd name="T22" fmla="*/ 130 w 934"/>
                <a:gd name="T23" fmla="*/ 357 h 451"/>
                <a:gd name="T24" fmla="*/ 141 w 934"/>
                <a:gd name="T25" fmla="*/ 367 h 451"/>
                <a:gd name="T26" fmla="*/ 162 w 934"/>
                <a:gd name="T27" fmla="*/ 364 h 451"/>
                <a:gd name="T28" fmla="*/ 173 w 934"/>
                <a:gd name="T29" fmla="*/ 350 h 451"/>
                <a:gd name="T30" fmla="*/ 182 w 934"/>
                <a:gd name="T31" fmla="*/ 335 h 451"/>
                <a:gd name="T32" fmla="*/ 194 w 934"/>
                <a:gd name="T33" fmla="*/ 320 h 451"/>
                <a:gd name="T34" fmla="*/ 212 w 934"/>
                <a:gd name="T35" fmla="*/ 327 h 451"/>
                <a:gd name="T36" fmla="*/ 229 w 934"/>
                <a:gd name="T37" fmla="*/ 327 h 451"/>
                <a:gd name="T38" fmla="*/ 244 w 934"/>
                <a:gd name="T39" fmla="*/ 338 h 451"/>
                <a:gd name="T40" fmla="*/ 247 w 934"/>
                <a:gd name="T41" fmla="*/ 357 h 451"/>
                <a:gd name="T42" fmla="*/ 249 w 934"/>
                <a:gd name="T43" fmla="*/ 367 h 451"/>
                <a:gd name="T44" fmla="*/ 251 w 934"/>
                <a:gd name="T45" fmla="*/ 387 h 451"/>
                <a:gd name="T46" fmla="*/ 263 w 934"/>
                <a:gd name="T47" fmla="*/ 389 h 451"/>
                <a:gd name="T48" fmla="*/ 283 w 934"/>
                <a:gd name="T49" fmla="*/ 381 h 451"/>
                <a:gd name="T50" fmla="*/ 301 w 934"/>
                <a:gd name="T51" fmla="*/ 372 h 451"/>
                <a:gd name="T52" fmla="*/ 320 w 934"/>
                <a:gd name="T53" fmla="*/ 364 h 451"/>
                <a:gd name="T54" fmla="*/ 338 w 934"/>
                <a:gd name="T55" fmla="*/ 355 h 451"/>
                <a:gd name="T56" fmla="*/ 353 w 934"/>
                <a:gd name="T57" fmla="*/ 344 h 451"/>
                <a:gd name="T58" fmla="*/ 370 w 934"/>
                <a:gd name="T59" fmla="*/ 332 h 451"/>
                <a:gd name="T60" fmla="*/ 387 w 934"/>
                <a:gd name="T61" fmla="*/ 322 h 451"/>
                <a:gd name="T62" fmla="*/ 402 w 934"/>
                <a:gd name="T63" fmla="*/ 308 h 451"/>
                <a:gd name="T64" fmla="*/ 412 w 934"/>
                <a:gd name="T65" fmla="*/ 291 h 451"/>
                <a:gd name="T66" fmla="*/ 434 w 934"/>
                <a:gd name="T67" fmla="*/ 290 h 451"/>
                <a:gd name="T68" fmla="*/ 456 w 934"/>
                <a:gd name="T69" fmla="*/ 283 h 451"/>
                <a:gd name="T70" fmla="*/ 469 w 934"/>
                <a:gd name="T71" fmla="*/ 266 h 451"/>
                <a:gd name="T72" fmla="*/ 471 w 934"/>
                <a:gd name="T73" fmla="*/ 244 h 451"/>
                <a:gd name="T74" fmla="*/ 480 w 934"/>
                <a:gd name="T75" fmla="*/ 226 h 451"/>
                <a:gd name="T76" fmla="*/ 485 w 934"/>
                <a:gd name="T77" fmla="*/ 207 h 451"/>
                <a:gd name="T78" fmla="*/ 500 w 934"/>
                <a:gd name="T79" fmla="*/ 195 h 451"/>
                <a:gd name="T80" fmla="*/ 518 w 934"/>
                <a:gd name="T81" fmla="*/ 189 h 451"/>
                <a:gd name="T82" fmla="*/ 532 w 934"/>
                <a:gd name="T83" fmla="*/ 179 h 451"/>
                <a:gd name="T84" fmla="*/ 537 w 934"/>
                <a:gd name="T85" fmla="*/ 162 h 451"/>
                <a:gd name="T86" fmla="*/ 557 w 934"/>
                <a:gd name="T87" fmla="*/ 153 h 451"/>
                <a:gd name="T88" fmla="*/ 570 w 934"/>
                <a:gd name="T89" fmla="*/ 142 h 451"/>
                <a:gd name="T90" fmla="*/ 585 w 934"/>
                <a:gd name="T91" fmla="*/ 135 h 451"/>
                <a:gd name="T92" fmla="*/ 594 w 934"/>
                <a:gd name="T93" fmla="*/ 123 h 451"/>
                <a:gd name="T94" fmla="*/ 609 w 934"/>
                <a:gd name="T95" fmla="*/ 115 h 451"/>
                <a:gd name="T96" fmla="*/ 619 w 934"/>
                <a:gd name="T97" fmla="*/ 113 h 451"/>
                <a:gd name="T98" fmla="*/ 619 w 934"/>
                <a:gd name="T99" fmla="*/ 98 h 451"/>
                <a:gd name="T100" fmla="*/ 616 w 934"/>
                <a:gd name="T101" fmla="*/ 79 h 451"/>
                <a:gd name="T102" fmla="*/ 626 w 934"/>
                <a:gd name="T103" fmla="*/ 66 h 451"/>
                <a:gd name="T104" fmla="*/ 633 w 934"/>
                <a:gd name="T105" fmla="*/ 49 h 451"/>
                <a:gd name="T106" fmla="*/ 629 w 934"/>
                <a:gd name="T107" fmla="*/ 32 h 451"/>
                <a:gd name="T108" fmla="*/ 648 w 934"/>
                <a:gd name="T109" fmla="*/ 29 h 451"/>
                <a:gd name="T110" fmla="*/ 671 w 934"/>
                <a:gd name="T111" fmla="*/ 32 h 451"/>
                <a:gd name="T112" fmla="*/ 690 w 934"/>
                <a:gd name="T113" fmla="*/ 27 h 451"/>
                <a:gd name="T114" fmla="*/ 707 w 934"/>
                <a:gd name="T115" fmla="*/ 25 h 451"/>
                <a:gd name="T116" fmla="*/ 821 w 934"/>
                <a:gd name="T117" fmla="*/ 29 h 451"/>
                <a:gd name="T118" fmla="*/ 846 w 934"/>
                <a:gd name="T119" fmla="*/ 27 h 451"/>
                <a:gd name="T120" fmla="*/ 871 w 934"/>
                <a:gd name="T121" fmla="*/ 27 h 451"/>
                <a:gd name="T122" fmla="*/ 912 w 934"/>
                <a:gd name="T123" fmla="*/ 7 h 451"/>
                <a:gd name="T124" fmla="*/ 929 w 934"/>
                <a:gd name="T125" fmla="*/ 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4" h="451">
                  <a:moveTo>
                    <a:pt x="10" y="451"/>
                  </a:moveTo>
                  <a:lnTo>
                    <a:pt x="10" y="450"/>
                  </a:lnTo>
                  <a:lnTo>
                    <a:pt x="10" y="448"/>
                  </a:lnTo>
                  <a:lnTo>
                    <a:pt x="12" y="448"/>
                  </a:lnTo>
                  <a:lnTo>
                    <a:pt x="12" y="446"/>
                  </a:lnTo>
                  <a:lnTo>
                    <a:pt x="12" y="445"/>
                  </a:lnTo>
                  <a:lnTo>
                    <a:pt x="14" y="445"/>
                  </a:lnTo>
                  <a:lnTo>
                    <a:pt x="14" y="443"/>
                  </a:lnTo>
                  <a:lnTo>
                    <a:pt x="15" y="441"/>
                  </a:lnTo>
                  <a:lnTo>
                    <a:pt x="17" y="441"/>
                  </a:lnTo>
                  <a:lnTo>
                    <a:pt x="17" y="439"/>
                  </a:lnTo>
                  <a:lnTo>
                    <a:pt x="15" y="439"/>
                  </a:lnTo>
                  <a:lnTo>
                    <a:pt x="15" y="438"/>
                  </a:lnTo>
                  <a:lnTo>
                    <a:pt x="14" y="438"/>
                  </a:lnTo>
                  <a:lnTo>
                    <a:pt x="14" y="436"/>
                  </a:lnTo>
                  <a:lnTo>
                    <a:pt x="12" y="436"/>
                  </a:lnTo>
                  <a:lnTo>
                    <a:pt x="12" y="434"/>
                  </a:lnTo>
                  <a:lnTo>
                    <a:pt x="10" y="434"/>
                  </a:lnTo>
                  <a:lnTo>
                    <a:pt x="10" y="433"/>
                  </a:lnTo>
                  <a:lnTo>
                    <a:pt x="8" y="433"/>
                  </a:lnTo>
                  <a:lnTo>
                    <a:pt x="8" y="431"/>
                  </a:lnTo>
                  <a:lnTo>
                    <a:pt x="8" y="429"/>
                  </a:lnTo>
                  <a:lnTo>
                    <a:pt x="7" y="429"/>
                  </a:lnTo>
                  <a:lnTo>
                    <a:pt x="7" y="428"/>
                  </a:lnTo>
                  <a:lnTo>
                    <a:pt x="7" y="426"/>
                  </a:lnTo>
                  <a:lnTo>
                    <a:pt x="7" y="424"/>
                  </a:lnTo>
                  <a:lnTo>
                    <a:pt x="8" y="423"/>
                  </a:lnTo>
                  <a:lnTo>
                    <a:pt x="8" y="421"/>
                  </a:lnTo>
                  <a:lnTo>
                    <a:pt x="10" y="421"/>
                  </a:lnTo>
                  <a:lnTo>
                    <a:pt x="10" y="419"/>
                  </a:lnTo>
                  <a:lnTo>
                    <a:pt x="10" y="418"/>
                  </a:lnTo>
                  <a:lnTo>
                    <a:pt x="10" y="416"/>
                  </a:lnTo>
                  <a:lnTo>
                    <a:pt x="8" y="414"/>
                  </a:lnTo>
                  <a:lnTo>
                    <a:pt x="8" y="413"/>
                  </a:lnTo>
                  <a:lnTo>
                    <a:pt x="8" y="411"/>
                  </a:lnTo>
                  <a:lnTo>
                    <a:pt x="7" y="411"/>
                  </a:lnTo>
                  <a:lnTo>
                    <a:pt x="7" y="409"/>
                  </a:lnTo>
                  <a:lnTo>
                    <a:pt x="5" y="409"/>
                  </a:lnTo>
                  <a:lnTo>
                    <a:pt x="5" y="407"/>
                  </a:lnTo>
                  <a:lnTo>
                    <a:pt x="5" y="406"/>
                  </a:lnTo>
                  <a:lnTo>
                    <a:pt x="5" y="404"/>
                  </a:lnTo>
                  <a:lnTo>
                    <a:pt x="3" y="404"/>
                  </a:lnTo>
                  <a:lnTo>
                    <a:pt x="3" y="402"/>
                  </a:lnTo>
                  <a:lnTo>
                    <a:pt x="3" y="401"/>
                  </a:lnTo>
                  <a:lnTo>
                    <a:pt x="2" y="401"/>
                  </a:lnTo>
                  <a:lnTo>
                    <a:pt x="2" y="399"/>
                  </a:lnTo>
                  <a:lnTo>
                    <a:pt x="2" y="397"/>
                  </a:lnTo>
                  <a:lnTo>
                    <a:pt x="2" y="396"/>
                  </a:lnTo>
                  <a:lnTo>
                    <a:pt x="2" y="394"/>
                  </a:lnTo>
                  <a:lnTo>
                    <a:pt x="3" y="394"/>
                  </a:lnTo>
                  <a:lnTo>
                    <a:pt x="3" y="392"/>
                  </a:lnTo>
                  <a:lnTo>
                    <a:pt x="3" y="391"/>
                  </a:lnTo>
                  <a:lnTo>
                    <a:pt x="3" y="389"/>
                  </a:lnTo>
                  <a:lnTo>
                    <a:pt x="3" y="387"/>
                  </a:lnTo>
                  <a:lnTo>
                    <a:pt x="5" y="387"/>
                  </a:lnTo>
                  <a:lnTo>
                    <a:pt x="5" y="386"/>
                  </a:lnTo>
                  <a:lnTo>
                    <a:pt x="5" y="384"/>
                  </a:lnTo>
                  <a:lnTo>
                    <a:pt x="3" y="384"/>
                  </a:lnTo>
                  <a:lnTo>
                    <a:pt x="3" y="382"/>
                  </a:lnTo>
                  <a:lnTo>
                    <a:pt x="2" y="382"/>
                  </a:lnTo>
                  <a:lnTo>
                    <a:pt x="2" y="381"/>
                  </a:lnTo>
                  <a:lnTo>
                    <a:pt x="2" y="379"/>
                  </a:lnTo>
                  <a:lnTo>
                    <a:pt x="0" y="379"/>
                  </a:lnTo>
                  <a:lnTo>
                    <a:pt x="0" y="377"/>
                  </a:lnTo>
                  <a:lnTo>
                    <a:pt x="0" y="376"/>
                  </a:lnTo>
                  <a:lnTo>
                    <a:pt x="2" y="376"/>
                  </a:lnTo>
                  <a:lnTo>
                    <a:pt x="2" y="374"/>
                  </a:lnTo>
                  <a:lnTo>
                    <a:pt x="3" y="374"/>
                  </a:lnTo>
                  <a:lnTo>
                    <a:pt x="5" y="374"/>
                  </a:lnTo>
                  <a:lnTo>
                    <a:pt x="7" y="374"/>
                  </a:lnTo>
                  <a:lnTo>
                    <a:pt x="7" y="372"/>
                  </a:lnTo>
                  <a:lnTo>
                    <a:pt x="8" y="372"/>
                  </a:lnTo>
                  <a:lnTo>
                    <a:pt x="8" y="374"/>
                  </a:lnTo>
                  <a:lnTo>
                    <a:pt x="10" y="374"/>
                  </a:lnTo>
                  <a:lnTo>
                    <a:pt x="12" y="374"/>
                  </a:lnTo>
                  <a:lnTo>
                    <a:pt x="14" y="374"/>
                  </a:lnTo>
                  <a:lnTo>
                    <a:pt x="14" y="372"/>
                  </a:lnTo>
                  <a:lnTo>
                    <a:pt x="15" y="372"/>
                  </a:lnTo>
                  <a:lnTo>
                    <a:pt x="17" y="372"/>
                  </a:lnTo>
                  <a:lnTo>
                    <a:pt x="17" y="374"/>
                  </a:lnTo>
                  <a:lnTo>
                    <a:pt x="19" y="374"/>
                  </a:lnTo>
                  <a:lnTo>
                    <a:pt x="20" y="374"/>
                  </a:lnTo>
                  <a:lnTo>
                    <a:pt x="22" y="374"/>
                  </a:lnTo>
                  <a:lnTo>
                    <a:pt x="24" y="374"/>
                  </a:lnTo>
                  <a:lnTo>
                    <a:pt x="24" y="376"/>
                  </a:lnTo>
                  <a:lnTo>
                    <a:pt x="25" y="376"/>
                  </a:lnTo>
                  <a:lnTo>
                    <a:pt x="27" y="376"/>
                  </a:lnTo>
                  <a:lnTo>
                    <a:pt x="29" y="376"/>
                  </a:lnTo>
                  <a:lnTo>
                    <a:pt x="30" y="377"/>
                  </a:lnTo>
                  <a:lnTo>
                    <a:pt x="32" y="377"/>
                  </a:lnTo>
                  <a:lnTo>
                    <a:pt x="34" y="377"/>
                  </a:lnTo>
                  <a:lnTo>
                    <a:pt x="35" y="377"/>
                  </a:lnTo>
                  <a:lnTo>
                    <a:pt x="37" y="377"/>
                  </a:lnTo>
                  <a:lnTo>
                    <a:pt x="39" y="377"/>
                  </a:lnTo>
                  <a:lnTo>
                    <a:pt x="40" y="376"/>
                  </a:lnTo>
                  <a:lnTo>
                    <a:pt x="42" y="376"/>
                  </a:lnTo>
                  <a:lnTo>
                    <a:pt x="44" y="376"/>
                  </a:lnTo>
                  <a:lnTo>
                    <a:pt x="46" y="374"/>
                  </a:lnTo>
                  <a:lnTo>
                    <a:pt x="47" y="374"/>
                  </a:lnTo>
                  <a:lnTo>
                    <a:pt x="49" y="374"/>
                  </a:lnTo>
                  <a:lnTo>
                    <a:pt x="49" y="372"/>
                  </a:lnTo>
                  <a:lnTo>
                    <a:pt x="51" y="372"/>
                  </a:lnTo>
                  <a:lnTo>
                    <a:pt x="52" y="372"/>
                  </a:lnTo>
                  <a:lnTo>
                    <a:pt x="54" y="370"/>
                  </a:lnTo>
                  <a:lnTo>
                    <a:pt x="56" y="370"/>
                  </a:lnTo>
                  <a:lnTo>
                    <a:pt x="57" y="370"/>
                  </a:lnTo>
                  <a:lnTo>
                    <a:pt x="59" y="370"/>
                  </a:lnTo>
                  <a:lnTo>
                    <a:pt x="61" y="370"/>
                  </a:lnTo>
                  <a:lnTo>
                    <a:pt x="61" y="369"/>
                  </a:lnTo>
                  <a:lnTo>
                    <a:pt x="62" y="369"/>
                  </a:lnTo>
                  <a:lnTo>
                    <a:pt x="64" y="369"/>
                  </a:lnTo>
                  <a:lnTo>
                    <a:pt x="64" y="367"/>
                  </a:lnTo>
                  <a:lnTo>
                    <a:pt x="66" y="367"/>
                  </a:lnTo>
                  <a:lnTo>
                    <a:pt x="67" y="367"/>
                  </a:lnTo>
                  <a:lnTo>
                    <a:pt x="67" y="365"/>
                  </a:lnTo>
                  <a:lnTo>
                    <a:pt x="69" y="365"/>
                  </a:lnTo>
                  <a:lnTo>
                    <a:pt x="69" y="364"/>
                  </a:lnTo>
                  <a:lnTo>
                    <a:pt x="71" y="364"/>
                  </a:lnTo>
                  <a:lnTo>
                    <a:pt x="72" y="364"/>
                  </a:lnTo>
                  <a:lnTo>
                    <a:pt x="74" y="364"/>
                  </a:lnTo>
                  <a:lnTo>
                    <a:pt x="76" y="364"/>
                  </a:lnTo>
                  <a:lnTo>
                    <a:pt x="77" y="364"/>
                  </a:lnTo>
                  <a:lnTo>
                    <a:pt x="77" y="362"/>
                  </a:lnTo>
                  <a:lnTo>
                    <a:pt x="79" y="362"/>
                  </a:lnTo>
                  <a:lnTo>
                    <a:pt x="81" y="362"/>
                  </a:lnTo>
                  <a:lnTo>
                    <a:pt x="83" y="362"/>
                  </a:lnTo>
                  <a:lnTo>
                    <a:pt x="84" y="362"/>
                  </a:lnTo>
                  <a:lnTo>
                    <a:pt x="86" y="362"/>
                  </a:lnTo>
                  <a:lnTo>
                    <a:pt x="88" y="362"/>
                  </a:lnTo>
                  <a:lnTo>
                    <a:pt x="89" y="362"/>
                  </a:lnTo>
                  <a:lnTo>
                    <a:pt x="91" y="362"/>
                  </a:lnTo>
                  <a:lnTo>
                    <a:pt x="93" y="362"/>
                  </a:lnTo>
                  <a:lnTo>
                    <a:pt x="94" y="362"/>
                  </a:lnTo>
                  <a:lnTo>
                    <a:pt x="96" y="362"/>
                  </a:lnTo>
                  <a:lnTo>
                    <a:pt x="96" y="360"/>
                  </a:lnTo>
                  <a:lnTo>
                    <a:pt x="98" y="360"/>
                  </a:lnTo>
                  <a:lnTo>
                    <a:pt x="99" y="360"/>
                  </a:lnTo>
                  <a:lnTo>
                    <a:pt x="101" y="360"/>
                  </a:lnTo>
                  <a:lnTo>
                    <a:pt x="101" y="359"/>
                  </a:lnTo>
                  <a:lnTo>
                    <a:pt x="103" y="359"/>
                  </a:lnTo>
                  <a:lnTo>
                    <a:pt x="104" y="359"/>
                  </a:lnTo>
                  <a:lnTo>
                    <a:pt x="104" y="357"/>
                  </a:lnTo>
                  <a:lnTo>
                    <a:pt x="106" y="357"/>
                  </a:lnTo>
                  <a:lnTo>
                    <a:pt x="106" y="355"/>
                  </a:lnTo>
                  <a:lnTo>
                    <a:pt x="108" y="355"/>
                  </a:lnTo>
                  <a:lnTo>
                    <a:pt x="108" y="354"/>
                  </a:lnTo>
                  <a:lnTo>
                    <a:pt x="109" y="354"/>
                  </a:lnTo>
                  <a:lnTo>
                    <a:pt x="109" y="352"/>
                  </a:lnTo>
                  <a:lnTo>
                    <a:pt x="111" y="352"/>
                  </a:lnTo>
                  <a:lnTo>
                    <a:pt x="111" y="350"/>
                  </a:lnTo>
                  <a:lnTo>
                    <a:pt x="113" y="350"/>
                  </a:lnTo>
                  <a:lnTo>
                    <a:pt x="113" y="349"/>
                  </a:lnTo>
                  <a:lnTo>
                    <a:pt x="114" y="349"/>
                  </a:lnTo>
                  <a:lnTo>
                    <a:pt x="114" y="347"/>
                  </a:lnTo>
                  <a:lnTo>
                    <a:pt x="116" y="345"/>
                  </a:lnTo>
                  <a:lnTo>
                    <a:pt x="118" y="344"/>
                  </a:lnTo>
                  <a:lnTo>
                    <a:pt x="118" y="342"/>
                  </a:lnTo>
                  <a:lnTo>
                    <a:pt x="120" y="342"/>
                  </a:lnTo>
                  <a:lnTo>
                    <a:pt x="120" y="340"/>
                  </a:lnTo>
                  <a:lnTo>
                    <a:pt x="121" y="340"/>
                  </a:lnTo>
                  <a:lnTo>
                    <a:pt x="123" y="340"/>
                  </a:lnTo>
                  <a:lnTo>
                    <a:pt x="125" y="338"/>
                  </a:lnTo>
                  <a:lnTo>
                    <a:pt x="125" y="340"/>
                  </a:lnTo>
                  <a:lnTo>
                    <a:pt x="125" y="342"/>
                  </a:lnTo>
                  <a:lnTo>
                    <a:pt x="123" y="342"/>
                  </a:lnTo>
                  <a:lnTo>
                    <a:pt x="123" y="344"/>
                  </a:lnTo>
                  <a:lnTo>
                    <a:pt x="121" y="344"/>
                  </a:lnTo>
                  <a:lnTo>
                    <a:pt x="121" y="345"/>
                  </a:lnTo>
                  <a:lnTo>
                    <a:pt x="121" y="347"/>
                  </a:lnTo>
                  <a:lnTo>
                    <a:pt x="121" y="349"/>
                  </a:lnTo>
                  <a:lnTo>
                    <a:pt x="121" y="350"/>
                  </a:lnTo>
                  <a:lnTo>
                    <a:pt x="123" y="350"/>
                  </a:lnTo>
                  <a:lnTo>
                    <a:pt x="123" y="352"/>
                  </a:lnTo>
                  <a:lnTo>
                    <a:pt x="125" y="352"/>
                  </a:lnTo>
                  <a:lnTo>
                    <a:pt x="125" y="354"/>
                  </a:lnTo>
                  <a:lnTo>
                    <a:pt x="126" y="354"/>
                  </a:lnTo>
                  <a:lnTo>
                    <a:pt x="126" y="355"/>
                  </a:lnTo>
                  <a:lnTo>
                    <a:pt x="128" y="355"/>
                  </a:lnTo>
                  <a:lnTo>
                    <a:pt x="128" y="357"/>
                  </a:lnTo>
                  <a:lnTo>
                    <a:pt x="130" y="357"/>
                  </a:lnTo>
                  <a:lnTo>
                    <a:pt x="131" y="357"/>
                  </a:lnTo>
                  <a:lnTo>
                    <a:pt x="131" y="355"/>
                  </a:lnTo>
                  <a:lnTo>
                    <a:pt x="133" y="355"/>
                  </a:lnTo>
                  <a:lnTo>
                    <a:pt x="133" y="357"/>
                  </a:lnTo>
                  <a:lnTo>
                    <a:pt x="133" y="359"/>
                  </a:lnTo>
                  <a:lnTo>
                    <a:pt x="135" y="359"/>
                  </a:lnTo>
                  <a:lnTo>
                    <a:pt x="135" y="360"/>
                  </a:lnTo>
                  <a:lnTo>
                    <a:pt x="135" y="362"/>
                  </a:lnTo>
                  <a:lnTo>
                    <a:pt x="136" y="362"/>
                  </a:lnTo>
                  <a:lnTo>
                    <a:pt x="136" y="364"/>
                  </a:lnTo>
                  <a:lnTo>
                    <a:pt x="138" y="364"/>
                  </a:lnTo>
                  <a:lnTo>
                    <a:pt x="138" y="365"/>
                  </a:lnTo>
                  <a:lnTo>
                    <a:pt x="140" y="365"/>
                  </a:lnTo>
                  <a:lnTo>
                    <a:pt x="140" y="367"/>
                  </a:lnTo>
                  <a:lnTo>
                    <a:pt x="141" y="367"/>
                  </a:lnTo>
                  <a:lnTo>
                    <a:pt x="143" y="367"/>
                  </a:lnTo>
                  <a:lnTo>
                    <a:pt x="145" y="367"/>
                  </a:lnTo>
                  <a:lnTo>
                    <a:pt x="146" y="367"/>
                  </a:lnTo>
                  <a:lnTo>
                    <a:pt x="146" y="365"/>
                  </a:lnTo>
                  <a:lnTo>
                    <a:pt x="146" y="364"/>
                  </a:lnTo>
                  <a:lnTo>
                    <a:pt x="148" y="364"/>
                  </a:lnTo>
                  <a:lnTo>
                    <a:pt x="150" y="364"/>
                  </a:lnTo>
                  <a:lnTo>
                    <a:pt x="151" y="364"/>
                  </a:lnTo>
                  <a:lnTo>
                    <a:pt x="153" y="364"/>
                  </a:lnTo>
                  <a:lnTo>
                    <a:pt x="155" y="364"/>
                  </a:lnTo>
                  <a:lnTo>
                    <a:pt x="157" y="364"/>
                  </a:lnTo>
                  <a:lnTo>
                    <a:pt x="158" y="365"/>
                  </a:lnTo>
                  <a:lnTo>
                    <a:pt x="158" y="364"/>
                  </a:lnTo>
                  <a:lnTo>
                    <a:pt x="160" y="364"/>
                  </a:lnTo>
                  <a:lnTo>
                    <a:pt x="162" y="364"/>
                  </a:lnTo>
                  <a:lnTo>
                    <a:pt x="163" y="364"/>
                  </a:lnTo>
                  <a:lnTo>
                    <a:pt x="163" y="362"/>
                  </a:lnTo>
                  <a:lnTo>
                    <a:pt x="165" y="362"/>
                  </a:lnTo>
                  <a:lnTo>
                    <a:pt x="165" y="360"/>
                  </a:lnTo>
                  <a:lnTo>
                    <a:pt x="165" y="359"/>
                  </a:lnTo>
                  <a:lnTo>
                    <a:pt x="165" y="357"/>
                  </a:lnTo>
                  <a:lnTo>
                    <a:pt x="167" y="357"/>
                  </a:lnTo>
                  <a:lnTo>
                    <a:pt x="167" y="355"/>
                  </a:lnTo>
                  <a:lnTo>
                    <a:pt x="167" y="354"/>
                  </a:lnTo>
                  <a:lnTo>
                    <a:pt x="168" y="354"/>
                  </a:lnTo>
                  <a:lnTo>
                    <a:pt x="168" y="352"/>
                  </a:lnTo>
                  <a:lnTo>
                    <a:pt x="170" y="352"/>
                  </a:lnTo>
                  <a:lnTo>
                    <a:pt x="172" y="352"/>
                  </a:lnTo>
                  <a:lnTo>
                    <a:pt x="172" y="350"/>
                  </a:lnTo>
                  <a:lnTo>
                    <a:pt x="173" y="350"/>
                  </a:lnTo>
                  <a:lnTo>
                    <a:pt x="173" y="349"/>
                  </a:lnTo>
                  <a:lnTo>
                    <a:pt x="173" y="347"/>
                  </a:lnTo>
                  <a:lnTo>
                    <a:pt x="175" y="347"/>
                  </a:lnTo>
                  <a:lnTo>
                    <a:pt x="175" y="345"/>
                  </a:lnTo>
                  <a:lnTo>
                    <a:pt x="177" y="345"/>
                  </a:lnTo>
                  <a:lnTo>
                    <a:pt x="177" y="344"/>
                  </a:lnTo>
                  <a:lnTo>
                    <a:pt x="178" y="344"/>
                  </a:lnTo>
                  <a:lnTo>
                    <a:pt x="178" y="342"/>
                  </a:lnTo>
                  <a:lnTo>
                    <a:pt x="180" y="342"/>
                  </a:lnTo>
                  <a:lnTo>
                    <a:pt x="182" y="342"/>
                  </a:lnTo>
                  <a:lnTo>
                    <a:pt x="183" y="340"/>
                  </a:lnTo>
                  <a:lnTo>
                    <a:pt x="183" y="338"/>
                  </a:lnTo>
                  <a:lnTo>
                    <a:pt x="182" y="338"/>
                  </a:lnTo>
                  <a:lnTo>
                    <a:pt x="182" y="337"/>
                  </a:lnTo>
                  <a:lnTo>
                    <a:pt x="182" y="335"/>
                  </a:lnTo>
                  <a:lnTo>
                    <a:pt x="182" y="333"/>
                  </a:lnTo>
                  <a:lnTo>
                    <a:pt x="183" y="333"/>
                  </a:lnTo>
                  <a:lnTo>
                    <a:pt x="183" y="332"/>
                  </a:lnTo>
                  <a:lnTo>
                    <a:pt x="185" y="332"/>
                  </a:lnTo>
                  <a:lnTo>
                    <a:pt x="187" y="332"/>
                  </a:lnTo>
                  <a:lnTo>
                    <a:pt x="188" y="330"/>
                  </a:lnTo>
                  <a:lnTo>
                    <a:pt x="190" y="330"/>
                  </a:lnTo>
                  <a:lnTo>
                    <a:pt x="190" y="328"/>
                  </a:lnTo>
                  <a:lnTo>
                    <a:pt x="190" y="327"/>
                  </a:lnTo>
                  <a:lnTo>
                    <a:pt x="190" y="325"/>
                  </a:lnTo>
                  <a:lnTo>
                    <a:pt x="190" y="323"/>
                  </a:lnTo>
                  <a:lnTo>
                    <a:pt x="190" y="322"/>
                  </a:lnTo>
                  <a:lnTo>
                    <a:pt x="192" y="322"/>
                  </a:lnTo>
                  <a:lnTo>
                    <a:pt x="192" y="320"/>
                  </a:lnTo>
                  <a:lnTo>
                    <a:pt x="194" y="320"/>
                  </a:lnTo>
                  <a:lnTo>
                    <a:pt x="195" y="320"/>
                  </a:lnTo>
                  <a:lnTo>
                    <a:pt x="197" y="320"/>
                  </a:lnTo>
                  <a:lnTo>
                    <a:pt x="199" y="320"/>
                  </a:lnTo>
                  <a:lnTo>
                    <a:pt x="199" y="322"/>
                  </a:lnTo>
                  <a:lnTo>
                    <a:pt x="200" y="322"/>
                  </a:lnTo>
                  <a:lnTo>
                    <a:pt x="202" y="322"/>
                  </a:lnTo>
                  <a:lnTo>
                    <a:pt x="202" y="323"/>
                  </a:lnTo>
                  <a:lnTo>
                    <a:pt x="204" y="323"/>
                  </a:lnTo>
                  <a:lnTo>
                    <a:pt x="205" y="323"/>
                  </a:lnTo>
                  <a:lnTo>
                    <a:pt x="207" y="323"/>
                  </a:lnTo>
                  <a:lnTo>
                    <a:pt x="209" y="323"/>
                  </a:lnTo>
                  <a:lnTo>
                    <a:pt x="209" y="325"/>
                  </a:lnTo>
                  <a:lnTo>
                    <a:pt x="210" y="325"/>
                  </a:lnTo>
                  <a:lnTo>
                    <a:pt x="210" y="327"/>
                  </a:lnTo>
                  <a:lnTo>
                    <a:pt x="212" y="327"/>
                  </a:lnTo>
                  <a:lnTo>
                    <a:pt x="214" y="327"/>
                  </a:lnTo>
                  <a:lnTo>
                    <a:pt x="214" y="328"/>
                  </a:lnTo>
                  <a:lnTo>
                    <a:pt x="215" y="328"/>
                  </a:lnTo>
                  <a:lnTo>
                    <a:pt x="217" y="328"/>
                  </a:lnTo>
                  <a:lnTo>
                    <a:pt x="217" y="330"/>
                  </a:lnTo>
                  <a:lnTo>
                    <a:pt x="219" y="330"/>
                  </a:lnTo>
                  <a:lnTo>
                    <a:pt x="219" y="332"/>
                  </a:lnTo>
                  <a:lnTo>
                    <a:pt x="220" y="332"/>
                  </a:lnTo>
                  <a:lnTo>
                    <a:pt x="222" y="332"/>
                  </a:lnTo>
                  <a:lnTo>
                    <a:pt x="224" y="330"/>
                  </a:lnTo>
                  <a:lnTo>
                    <a:pt x="224" y="328"/>
                  </a:lnTo>
                  <a:lnTo>
                    <a:pt x="224" y="327"/>
                  </a:lnTo>
                  <a:lnTo>
                    <a:pt x="225" y="327"/>
                  </a:lnTo>
                  <a:lnTo>
                    <a:pt x="227" y="327"/>
                  </a:lnTo>
                  <a:lnTo>
                    <a:pt x="229" y="327"/>
                  </a:lnTo>
                  <a:lnTo>
                    <a:pt x="231" y="327"/>
                  </a:lnTo>
                  <a:lnTo>
                    <a:pt x="231" y="328"/>
                  </a:lnTo>
                  <a:lnTo>
                    <a:pt x="232" y="328"/>
                  </a:lnTo>
                  <a:lnTo>
                    <a:pt x="232" y="330"/>
                  </a:lnTo>
                  <a:lnTo>
                    <a:pt x="234" y="330"/>
                  </a:lnTo>
                  <a:lnTo>
                    <a:pt x="234" y="332"/>
                  </a:lnTo>
                  <a:lnTo>
                    <a:pt x="236" y="332"/>
                  </a:lnTo>
                  <a:lnTo>
                    <a:pt x="236" y="333"/>
                  </a:lnTo>
                  <a:lnTo>
                    <a:pt x="236" y="335"/>
                  </a:lnTo>
                  <a:lnTo>
                    <a:pt x="237" y="335"/>
                  </a:lnTo>
                  <a:lnTo>
                    <a:pt x="239" y="335"/>
                  </a:lnTo>
                  <a:lnTo>
                    <a:pt x="239" y="337"/>
                  </a:lnTo>
                  <a:lnTo>
                    <a:pt x="241" y="337"/>
                  </a:lnTo>
                  <a:lnTo>
                    <a:pt x="242" y="338"/>
                  </a:lnTo>
                  <a:lnTo>
                    <a:pt x="244" y="338"/>
                  </a:lnTo>
                  <a:lnTo>
                    <a:pt x="244" y="340"/>
                  </a:lnTo>
                  <a:lnTo>
                    <a:pt x="246" y="340"/>
                  </a:lnTo>
                  <a:lnTo>
                    <a:pt x="246" y="342"/>
                  </a:lnTo>
                  <a:lnTo>
                    <a:pt x="247" y="342"/>
                  </a:lnTo>
                  <a:lnTo>
                    <a:pt x="247" y="344"/>
                  </a:lnTo>
                  <a:lnTo>
                    <a:pt x="247" y="345"/>
                  </a:lnTo>
                  <a:lnTo>
                    <a:pt x="247" y="347"/>
                  </a:lnTo>
                  <a:lnTo>
                    <a:pt x="247" y="349"/>
                  </a:lnTo>
                  <a:lnTo>
                    <a:pt x="247" y="350"/>
                  </a:lnTo>
                  <a:lnTo>
                    <a:pt x="247" y="352"/>
                  </a:lnTo>
                  <a:lnTo>
                    <a:pt x="247" y="354"/>
                  </a:lnTo>
                  <a:lnTo>
                    <a:pt x="249" y="354"/>
                  </a:lnTo>
                  <a:lnTo>
                    <a:pt x="249" y="355"/>
                  </a:lnTo>
                  <a:lnTo>
                    <a:pt x="249" y="357"/>
                  </a:lnTo>
                  <a:lnTo>
                    <a:pt x="247" y="357"/>
                  </a:lnTo>
                  <a:lnTo>
                    <a:pt x="247" y="359"/>
                  </a:lnTo>
                  <a:lnTo>
                    <a:pt x="246" y="359"/>
                  </a:lnTo>
                  <a:lnTo>
                    <a:pt x="246" y="360"/>
                  </a:lnTo>
                  <a:lnTo>
                    <a:pt x="246" y="362"/>
                  </a:lnTo>
                  <a:lnTo>
                    <a:pt x="246" y="364"/>
                  </a:lnTo>
                  <a:lnTo>
                    <a:pt x="247" y="364"/>
                  </a:lnTo>
                  <a:lnTo>
                    <a:pt x="249" y="364"/>
                  </a:lnTo>
                  <a:lnTo>
                    <a:pt x="249" y="362"/>
                  </a:lnTo>
                  <a:lnTo>
                    <a:pt x="251" y="362"/>
                  </a:lnTo>
                  <a:lnTo>
                    <a:pt x="251" y="364"/>
                  </a:lnTo>
                  <a:lnTo>
                    <a:pt x="252" y="364"/>
                  </a:lnTo>
                  <a:lnTo>
                    <a:pt x="252" y="365"/>
                  </a:lnTo>
                  <a:lnTo>
                    <a:pt x="252" y="367"/>
                  </a:lnTo>
                  <a:lnTo>
                    <a:pt x="251" y="367"/>
                  </a:lnTo>
                  <a:lnTo>
                    <a:pt x="249" y="367"/>
                  </a:lnTo>
                  <a:lnTo>
                    <a:pt x="249" y="369"/>
                  </a:lnTo>
                  <a:lnTo>
                    <a:pt x="249" y="370"/>
                  </a:lnTo>
                  <a:lnTo>
                    <a:pt x="249" y="372"/>
                  </a:lnTo>
                  <a:lnTo>
                    <a:pt x="249" y="374"/>
                  </a:lnTo>
                  <a:lnTo>
                    <a:pt x="249" y="376"/>
                  </a:lnTo>
                  <a:lnTo>
                    <a:pt x="249" y="377"/>
                  </a:lnTo>
                  <a:lnTo>
                    <a:pt x="251" y="377"/>
                  </a:lnTo>
                  <a:lnTo>
                    <a:pt x="251" y="379"/>
                  </a:lnTo>
                  <a:lnTo>
                    <a:pt x="251" y="381"/>
                  </a:lnTo>
                  <a:lnTo>
                    <a:pt x="251" y="382"/>
                  </a:lnTo>
                  <a:lnTo>
                    <a:pt x="249" y="382"/>
                  </a:lnTo>
                  <a:lnTo>
                    <a:pt x="251" y="382"/>
                  </a:lnTo>
                  <a:lnTo>
                    <a:pt x="251" y="384"/>
                  </a:lnTo>
                  <a:lnTo>
                    <a:pt x="251" y="386"/>
                  </a:lnTo>
                  <a:lnTo>
                    <a:pt x="251" y="387"/>
                  </a:lnTo>
                  <a:lnTo>
                    <a:pt x="251" y="389"/>
                  </a:lnTo>
                  <a:lnTo>
                    <a:pt x="249" y="389"/>
                  </a:lnTo>
                  <a:lnTo>
                    <a:pt x="247" y="389"/>
                  </a:lnTo>
                  <a:lnTo>
                    <a:pt x="247" y="391"/>
                  </a:lnTo>
                  <a:lnTo>
                    <a:pt x="249" y="391"/>
                  </a:lnTo>
                  <a:lnTo>
                    <a:pt x="249" y="392"/>
                  </a:lnTo>
                  <a:lnTo>
                    <a:pt x="251" y="392"/>
                  </a:lnTo>
                  <a:lnTo>
                    <a:pt x="252" y="392"/>
                  </a:lnTo>
                  <a:lnTo>
                    <a:pt x="254" y="392"/>
                  </a:lnTo>
                  <a:lnTo>
                    <a:pt x="256" y="391"/>
                  </a:lnTo>
                  <a:lnTo>
                    <a:pt x="257" y="391"/>
                  </a:lnTo>
                  <a:lnTo>
                    <a:pt x="257" y="389"/>
                  </a:lnTo>
                  <a:lnTo>
                    <a:pt x="259" y="389"/>
                  </a:lnTo>
                  <a:lnTo>
                    <a:pt x="261" y="389"/>
                  </a:lnTo>
                  <a:lnTo>
                    <a:pt x="263" y="389"/>
                  </a:lnTo>
                  <a:lnTo>
                    <a:pt x="263" y="387"/>
                  </a:lnTo>
                  <a:lnTo>
                    <a:pt x="264" y="387"/>
                  </a:lnTo>
                  <a:lnTo>
                    <a:pt x="266" y="387"/>
                  </a:lnTo>
                  <a:lnTo>
                    <a:pt x="268" y="387"/>
                  </a:lnTo>
                  <a:lnTo>
                    <a:pt x="269" y="386"/>
                  </a:lnTo>
                  <a:lnTo>
                    <a:pt x="271" y="386"/>
                  </a:lnTo>
                  <a:lnTo>
                    <a:pt x="273" y="386"/>
                  </a:lnTo>
                  <a:lnTo>
                    <a:pt x="273" y="384"/>
                  </a:lnTo>
                  <a:lnTo>
                    <a:pt x="274" y="384"/>
                  </a:lnTo>
                  <a:lnTo>
                    <a:pt x="276" y="384"/>
                  </a:lnTo>
                  <a:lnTo>
                    <a:pt x="276" y="382"/>
                  </a:lnTo>
                  <a:lnTo>
                    <a:pt x="278" y="382"/>
                  </a:lnTo>
                  <a:lnTo>
                    <a:pt x="279" y="382"/>
                  </a:lnTo>
                  <a:lnTo>
                    <a:pt x="281" y="381"/>
                  </a:lnTo>
                  <a:lnTo>
                    <a:pt x="283" y="381"/>
                  </a:lnTo>
                  <a:lnTo>
                    <a:pt x="284" y="379"/>
                  </a:lnTo>
                  <a:lnTo>
                    <a:pt x="286" y="379"/>
                  </a:lnTo>
                  <a:lnTo>
                    <a:pt x="288" y="379"/>
                  </a:lnTo>
                  <a:lnTo>
                    <a:pt x="288" y="377"/>
                  </a:lnTo>
                  <a:lnTo>
                    <a:pt x="289" y="377"/>
                  </a:lnTo>
                  <a:lnTo>
                    <a:pt x="291" y="377"/>
                  </a:lnTo>
                  <a:lnTo>
                    <a:pt x="293" y="377"/>
                  </a:lnTo>
                  <a:lnTo>
                    <a:pt x="293" y="376"/>
                  </a:lnTo>
                  <a:lnTo>
                    <a:pt x="294" y="376"/>
                  </a:lnTo>
                  <a:lnTo>
                    <a:pt x="296" y="376"/>
                  </a:lnTo>
                  <a:lnTo>
                    <a:pt x="296" y="374"/>
                  </a:lnTo>
                  <a:lnTo>
                    <a:pt x="298" y="374"/>
                  </a:lnTo>
                  <a:lnTo>
                    <a:pt x="300" y="374"/>
                  </a:lnTo>
                  <a:lnTo>
                    <a:pt x="300" y="372"/>
                  </a:lnTo>
                  <a:lnTo>
                    <a:pt x="301" y="372"/>
                  </a:lnTo>
                  <a:lnTo>
                    <a:pt x="303" y="372"/>
                  </a:lnTo>
                  <a:lnTo>
                    <a:pt x="305" y="372"/>
                  </a:lnTo>
                  <a:lnTo>
                    <a:pt x="305" y="370"/>
                  </a:lnTo>
                  <a:lnTo>
                    <a:pt x="306" y="370"/>
                  </a:lnTo>
                  <a:lnTo>
                    <a:pt x="308" y="370"/>
                  </a:lnTo>
                  <a:lnTo>
                    <a:pt x="308" y="369"/>
                  </a:lnTo>
                  <a:lnTo>
                    <a:pt x="310" y="369"/>
                  </a:lnTo>
                  <a:lnTo>
                    <a:pt x="311" y="369"/>
                  </a:lnTo>
                  <a:lnTo>
                    <a:pt x="311" y="367"/>
                  </a:lnTo>
                  <a:lnTo>
                    <a:pt x="313" y="367"/>
                  </a:lnTo>
                  <a:lnTo>
                    <a:pt x="315" y="367"/>
                  </a:lnTo>
                  <a:lnTo>
                    <a:pt x="316" y="365"/>
                  </a:lnTo>
                  <a:lnTo>
                    <a:pt x="318" y="365"/>
                  </a:lnTo>
                  <a:lnTo>
                    <a:pt x="320" y="365"/>
                  </a:lnTo>
                  <a:lnTo>
                    <a:pt x="320" y="364"/>
                  </a:lnTo>
                  <a:lnTo>
                    <a:pt x="321" y="364"/>
                  </a:lnTo>
                  <a:lnTo>
                    <a:pt x="323" y="364"/>
                  </a:lnTo>
                  <a:lnTo>
                    <a:pt x="323" y="362"/>
                  </a:lnTo>
                  <a:lnTo>
                    <a:pt x="325" y="362"/>
                  </a:lnTo>
                  <a:lnTo>
                    <a:pt x="326" y="362"/>
                  </a:lnTo>
                  <a:lnTo>
                    <a:pt x="326" y="360"/>
                  </a:lnTo>
                  <a:lnTo>
                    <a:pt x="328" y="360"/>
                  </a:lnTo>
                  <a:lnTo>
                    <a:pt x="330" y="360"/>
                  </a:lnTo>
                  <a:lnTo>
                    <a:pt x="330" y="359"/>
                  </a:lnTo>
                  <a:lnTo>
                    <a:pt x="331" y="359"/>
                  </a:lnTo>
                  <a:lnTo>
                    <a:pt x="333" y="357"/>
                  </a:lnTo>
                  <a:lnTo>
                    <a:pt x="335" y="357"/>
                  </a:lnTo>
                  <a:lnTo>
                    <a:pt x="335" y="355"/>
                  </a:lnTo>
                  <a:lnTo>
                    <a:pt x="337" y="355"/>
                  </a:lnTo>
                  <a:lnTo>
                    <a:pt x="338" y="355"/>
                  </a:lnTo>
                  <a:lnTo>
                    <a:pt x="338" y="354"/>
                  </a:lnTo>
                  <a:lnTo>
                    <a:pt x="340" y="354"/>
                  </a:lnTo>
                  <a:lnTo>
                    <a:pt x="342" y="352"/>
                  </a:lnTo>
                  <a:lnTo>
                    <a:pt x="343" y="352"/>
                  </a:lnTo>
                  <a:lnTo>
                    <a:pt x="343" y="350"/>
                  </a:lnTo>
                  <a:lnTo>
                    <a:pt x="345" y="350"/>
                  </a:lnTo>
                  <a:lnTo>
                    <a:pt x="347" y="350"/>
                  </a:lnTo>
                  <a:lnTo>
                    <a:pt x="347" y="349"/>
                  </a:lnTo>
                  <a:lnTo>
                    <a:pt x="348" y="349"/>
                  </a:lnTo>
                  <a:lnTo>
                    <a:pt x="348" y="347"/>
                  </a:lnTo>
                  <a:lnTo>
                    <a:pt x="350" y="347"/>
                  </a:lnTo>
                  <a:lnTo>
                    <a:pt x="352" y="347"/>
                  </a:lnTo>
                  <a:lnTo>
                    <a:pt x="352" y="345"/>
                  </a:lnTo>
                  <a:lnTo>
                    <a:pt x="353" y="345"/>
                  </a:lnTo>
                  <a:lnTo>
                    <a:pt x="353" y="344"/>
                  </a:lnTo>
                  <a:lnTo>
                    <a:pt x="355" y="344"/>
                  </a:lnTo>
                  <a:lnTo>
                    <a:pt x="357" y="342"/>
                  </a:lnTo>
                  <a:lnTo>
                    <a:pt x="358" y="342"/>
                  </a:lnTo>
                  <a:lnTo>
                    <a:pt x="358" y="340"/>
                  </a:lnTo>
                  <a:lnTo>
                    <a:pt x="360" y="340"/>
                  </a:lnTo>
                  <a:lnTo>
                    <a:pt x="360" y="338"/>
                  </a:lnTo>
                  <a:lnTo>
                    <a:pt x="362" y="338"/>
                  </a:lnTo>
                  <a:lnTo>
                    <a:pt x="363" y="337"/>
                  </a:lnTo>
                  <a:lnTo>
                    <a:pt x="365" y="337"/>
                  </a:lnTo>
                  <a:lnTo>
                    <a:pt x="365" y="335"/>
                  </a:lnTo>
                  <a:lnTo>
                    <a:pt x="367" y="335"/>
                  </a:lnTo>
                  <a:lnTo>
                    <a:pt x="367" y="333"/>
                  </a:lnTo>
                  <a:lnTo>
                    <a:pt x="368" y="333"/>
                  </a:lnTo>
                  <a:lnTo>
                    <a:pt x="368" y="332"/>
                  </a:lnTo>
                  <a:lnTo>
                    <a:pt x="370" y="332"/>
                  </a:lnTo>
                  <a:lnTo>
                    <a:pt x="370" y="330"/>
                  </a:lnTo>
                  <a:lnTo>
                    <a:pt x="372" y="330"/>
                  </a:lnTo>
                  <a:lnTo>
                    <a:pt x="374" y="328"/>
                  </a:lnTo>
                  <a:lnTo>
                    <a:pt x="375" y="328"/>
                  </a:lnTo>
                  <a:lnTo>
                    <a:pt x="375" y="327"/>
                  </a:lnTo>
                  <a:lnTo>
                    <a:pt x="377" y="327"/>
                  </a:lnTo>
                  <a:lnTo>
                    <a:pt x="379" y="327"/>
                  </a:lnTo>
                  <a:lnTo>
                    <a:pt x="379" y="325"/>
                  </a:lnTo>
                  <a:lnTo>
                    <a:pt x="380" y="325"/>
                  </a:lnTo>
                  <a:lnTo>
                    <a:pt x="380" y="323"/>
                  </a:lnTo>
                  <a:lnTo>
                    <a:pt x="382" y="323"/>
                  </a:lnTo>
                  <a:lnTo>
                    <a:pt x="384" y="323"/>
                  </a:lnTo>
                  <a:lnTo>
                    <a:pt x="384" y="322"/>
                  </a:lnTo>
                  <a:lnTo>
                    <a:pt x="385" y="322"/>
                  </a:lnTo>
                  <a:lnTo>
                    <a:pt x="387" y="322"/>
                  </a:lnTo>
                  <a:lnTo>
                    <a:pt x="389" y="322"/>
                  </a:lnTo>
                  <a:lnTo>
                    <a:pt x="389" y="320"/>
                  </a:lnTo>
                  <a:lnTo>
                    <a:pt x="390" y="320"/>
                  </a:lnTo>
                  <a:lnTo>
                    <a:pt x="392" y="320"/>
                  </a:lnTo>
                  <a:lnTo>
                    <a:pt x="394" y="318"/>
                  </a:lnTo>
                  <a:lnTo>
                    <a:pt x="395" y="318"/>
                  </a:lnTo>
                  <a:lnTo>
                    <a:pt x="397" y="318"/>
                  </a:lnTo>
                  <a:lnTo>
                    <a:pt x="397" y="317"/>
                  </a:lnTo>
                  <a:lnTo>
                    <a:pt x="399" y="315"/>
                  </a:lnTo>
                  <a:lnTo>
                    <a:pt x="399" y="313"/>
                  </a:lnTo>
                  <a:lnTo>
                    <a:pt x="399" y="312"/>
                  </a:lnTo>
                  <a:lnTo>
                    <a:pt x="399" y="310"/>
                  </a:lnTo>
                  <a:lnTo>
                    <a:pt x="400" y="310"/>
                  </a:lnTo>
                  <a:lnTo>
                    <a:pt x="400" y="308"/>
                  </a:lnTo>
                  <a:lnTo>
                    <a:pt x="402" y="308"/>
                  </a:lnTo>
                  <a:lnTo>
                    <a:pt x="402" y="307"/>
                  </a:lnTo>
                  <a:lnTo>
                    <a:pt x="404" y="307"/>
                  </a:lnTo>
                  <a:lnTo>
                    <a:pt x="405" y="307"/>
                  </a:lnTo>
                  <a:lnTo>
                    <a:pt x="407" y="305"/>
                  </a:lnTo>
                  <a:lnTo>
                    <a:pt x="409" y="305"/>
                  </a:lnTo>
                  <a:lnTo>
                    <a:pt x="409" y="303"/>
                  </a:lnTo>
                  <a:lnTo>
                    <a:pt x="409" y="301"/>
                  </a:lnTo>
                  <a:lnTo>
                    <a:pt x="409" y="300"/>
                  </a:lnTo>
                  <a:lnTo>
                    <a:pt x="409" y="298"/>
                  </a:lnTo>
                  <a:lnTo>
                    <a:pt x="409" y="296"/>
                  </a:lnTo>
                  <a:lnTo>
                    <a:pt x="409" y="295"/>
                  </a:lnTo>
                  <a:lnTo>
                    <a:pt x="409" y="293"/>
                  </a:lnTo>
                  <a:lnTo>
                    <a:pt x="411" y="293"/>
                  </a:lnTo>
                  <a:lnTo>
                    <a:pt x="411" y="291"/>
                  </a:lnTo>
                  <a:lnTo>
                    <a:pt x="412" y="291"/>
                  </a:lnTo>
                  <a:lnTo>
                    <a:pt x="414" y="291"/>
                  </a:lnTo>
                  <a:lnTo>
                    <a:pt x="416" y="291"/>
                  </a:lnTo>
                  <a:lnTo>
                    <a:pt x="416" y="293"/>
                  </a:lnTo>
                  <a:lnTo>
                    <a:pt x="417" y="293"/>
                  </a:lnTo>
                  <a:lnTo>
                    <a:pt x="419" y="293"/>
                  </a:lnTo>
                  <a:lnTo>
                    <a:pt x="419" y="291"/>
                  </a:lnTo>
                  <a:lnTo>
                    <a:pt x="421" y="291"/>
                  </a:lnTo>
                  <a:lnTo>
                    <a:pt x="422" y="290"/>
                  </a:lnTo>
                  <a:lnTo>
                    <a:pt x="424" y="290"/>
                  </a:lnTo>
                  <a:lnTo>
                    <a:pt x="426" y="290"/>
                  </a:lnTo>
                  <a:lnTo>
                    <a:pt x="427" y="290"/>
                  </a:lnTo>
                  <a:lnTo>
                    <a:pt x="429" y="290"/>
                  </a:lnTo>
                  <a:lnTo>
                    <a:pt x="431" y="290"/>
                  </a:lnTo>
                  <a:lnTo>
                    <a:pt x="432" y="290"/>
                  </a:lnTo>
                  <a:lnTo>
                    <a:pt x="434" y="290"/>
                  </a:lnTo>
                  <a:lnTo>
                    <a:pt x="436" y="290"/>
                  </a:lnTo>
                  <a:lnTo>
                    <a:pt x="437" y="290"/>
                  </a:lnTo>
                  <a:lnTo>
                    <a:pt x="439" y="290"/>
                  </a:lnTo>
                  <a:lnTo>
                    <a:pt x="441" y="290"/>
                  </a:lnTo>
                  <a:lnTo>
                    <a:pt x="442" y="290"/>
                  </a:lnTo>
                  <a:lnTo>
                    <a:pt x="444" y="290"/>
                  </a:lnTo>
                  <a:lnTo>
                    <a:pt x="444" y="288"/>
                  </a:lnTo>
                  <a:lnTo>
                    <a:pt x="446" y="288"/>
                  </a:lnTo>
                  <a:lnTo>
                    <a:pt x="448" y="286"/>
                  </a:lnTo>
                  <a:lnTo>
                    <a:pt x="448" y="285"/>
                  </a:lnTo>
                  <a:lnTo>
                    <a:pt x="449" y="285"/>
                  </a:lnTo>
                  <a:lnTo>
                    <a:pt x="451" y="285"/>
                  </a:lnTo>
                  <a:lnTo>
                    <a:pt x="453" y="285"/>
                  </a:lnTo>
                  <a:lnTo>
                    <a:pt x="454" y="285"/>
                  </a:lnTo>
                  <a:lnTo>
                    <a:pt x="456" y="283"/>
                  </a:lnTo>
                  <a:lnTo>
                    <a:pt x="458" y="283"/>
                  </a:lnTo>
                  <a:lnTo>
                    <a:pt x="458" y="281"/>
                  </a:lnTo>
                  <a:lnTo>
                    <a:pt x="459" y="280"/>
                  </a:lnTo>
                  <a:lnTo>
                    <a:pt x="459" y="278"/>
                  </a:lnTo>
                  <a:lnTo>
                    <a:pt x="461" y="278"/>
                  </a:lnTo>
                  <a:lnTo>
                    <a:pt x="461" y="276"/>
                  </a:lnTo>
                  <a:lnTo>
                    <a:pt x="463" y="275"/>
                  </a:lnTo>
                  <a:lnTo>
                    <a:pt x="463" y="273"/>
                  </a:lnTo>
                  <a:lnTo>
                    <a:pt x="464" y="273"/>
                  </a:lnTo>
                  <a:lnTo>
                    <a:pt x="466" y="271"/>
                  </a:lnTo>
                  <a:lnTo>
                    <a:pt x="466" y="270"/>
                  </a:lnTo>
                  <a:lnTo>
                    <a:pt x="468" y="270"/>
                  </a:lnTo>
                  <a:lnTo>
                    <a:pt x="468" y="268"/>
                  </a:lnTo>
                  <a:lnTo>
                    <a:pt x="468" y="266"/>
                  </a:lnTo>
                  <a:lnTo>
                    <a:pt x="469" y="266"/>
                  </a:lnTo>
                  <a:lnTo>
                    <a:pt x="469" y="264"/>
                  </a:lnTo>
                  <a:lnTo>
                    <a:pt x="471" y="264"/>
                  </a:lnTo>
                  <a:lnTo>
                    <a:pt x="471" y="263"/>
                  </a:lnTo>
                  <a:lnTo>
                    <a:pt x="471" y="261"/>
                  </a:lnTo>
                  <a:lnTo>
                    <a:pt x="471" y="259"/>
                  </a:lnTo>
                  <a:lnTo>
                    <a:pt x="471" y="258"/>
                  </a:lnTo>
                  <a:lnTo>
                    <a:pt x="471" y="256"/>
                  </a:lnTo>
                  <a:lnTo>
                    <a:pt x="471" y="254"/>
                  </a:lnTo>
                  <a:lnTo>
                    <a:pt x="471" y="253"/>
                  </a:lnTo>
                  <a:lnTo>
                    <a:pt x="471" y="251"/>
                  </a:lnTo>
                  <a:lnTo>
                    <a:pt x="471" y="249"/>
                  </a:lnTo>
                  <a:lnTo>
                    <a:pt x="469" y="248"/>
                  </a:lnTo>
                  <a:lnTo>
                    <a:pt x="469" y="246"/>
                  </a:lnTo>
                  <a:lnTo>
                    <a:pt x="471" y="246"/>
                  </a:lnTo>
                  <a:lnTo>
                    <a:pt x="471" y="244"/>
                  </a:lnTo>
                  <a:lnTo>
                    <a:pt x="471" y="243"/>
                  </a:lnTo>
                  <a:lnTo>
                    <a:pt x="473" y="243"/>
                  </a:lnTo>
                  <a:lnTo>
                    <a:pt x="473" y="241"/>
                  </a:lnTo>
                  <a:lnTo>
                    <a:pt x="474" y="241"/>
                  </a:lnTo>
                  <a:lnTo>
                    <a:pt x="474" y="239"/>
                  </a:lnTo>
                  <a:lnTo>
                    <a:pt x="474" y="238"/>
                  </a:lnTo>
                  <a:lnTo>
                    <a:pt x="474" y="236"/>
                  </a:lnTo>
                  <a:lnTo>
                    <a:pt x="476" y="236"/>
                  </a:lnTo>
                  <a:lnTo>
                    <a:pt x="476" y="234"/>
                  </a:lnTo>
                  <a:lnTo>
                    <a:pt x="476" y="232"/>
                  </a:lnTo>
                  <a:lnTo>
                    <a:pt x="478" y="231"/>
                  </a:lnTo>
                  <a:lnTo>
                    <a:pt x="478" y="229"/>
                  </a:lnTo>
                  <a:lnTo>
                    <a:pt x="480" y="229"/>
                  </a:lnTo>
                  <a:lnTo>
                    <a:pt x="480" y="227"/>
                  </a:lnTo>
                  <a:lnTo>
                    <a:pt x="480" y="226"/>
                  </a:lnTo>
                  <a:lnTo>
                    <a:pt x="481" y="226"/>
                  </a:lnTo>
                  <a:lnTo>
                    <a:pt x="481" y="224"/>
                  </a:lnTo>
                  <a:lnTo>
                    <a:pt x="481" y="222"/>
                  </a:lnTo>
                  <a:lnTo>
                    <a:pt x="481" y="221"/>
                  </a:lnTo>
                  <a:lnTo>
                    <a:pt x="481" y="219"/>
                  </a:lnTo>
                  <a:lnTo>
                    <a:pt x="483" y="219"/>
                  </a:lnTo>
                  <a:lnTo>
                    <a:pt x="485" y="219"/>
                  </a:lnTo>
                  <a:lnTo>
                    <a:pt x="486" y="217"/>
                  </a:lnTo>
                  <a:lnTo>
                    <a:pt x="486" y="216"/>
                  </a:lnTo>
                  <a:lnTo>
                    <a:pt x="486" y="214"/>
                  </a:lnTo>
                  <a:lnTo>
                    <a:pt x="486" y="212"/>
                  </a:lnTo>
                  <a:lnTo>
                    <a:pt x="486" y="211"/>
                  </a:lnTo>
                  <a:lnTo>
                    <a:pt x="485" y="211"/>
                  </a:lnTo>
                  <a:lnTo>
                    <a:pt x="485" y="209"/>
                  </a:lnTo>
                  <a:lnTo>
                    <a:pt x="485" y="207"/>
                  </a:lnTo>
                  <a:lnTo>
                    <a:pt x="485" y="206"/>
                  </a:lnTo>
                  <a:lnTo>
                    <a:pt x="486" y="206"/>
                  </a:lnTo>
                  <a:lnTo>
                    <a:pt x="486" y="204"/>
                  </a:lnTo>
                  <a:lnTo>
                    <a:pt x="488" y="204"/>
                  </a:lnTo>
                  <a:lnTo>
                    <a:pt x="488" y="202"/>
                  </a:lnTo>
                  <a:lnTo>
                    <a:pt x="490" y="202"/>
                  </a:lnTo>
                  <a:lnTo>
                    <a:pt x="491" y="202"/>
                  </a:lnTo>
                  <a:lnTo>
                    <a:pt x="493" y="201"/>
                  </a:lnTo>
                  <a:lnTo>
                    <a:pt x="495" y="201"/>
                  </a:lnTo>
                  <a:lnTo>
                    <a:pt x="495" y="199"/>
                  </a:lnTo>
                  <a:lnTo>
                    <a:pt x="496" y="199"/>
                  </a:lnTo>
                  <a:lnTo>
                    <a:pt x="496" y="197"/>
                  </a:lnTo>
                  <a:lnTo>
                    <a:pt x="498" y="197"/>
                  </a:lnTo>
                  <a:lnTo>
                    <a:pt x="500" y="197"/>
                  </a:lnTo>
                  <a:lnTo>
                    <a:pt x="500" y="195"/>
                  </a:lnTo>
                  <a:lnTo>
                    <a:pt x="501" y="195"/>
                  </a:lnTo>
                  <a:lnTo>
                    <a:pt x="503" y="195"/>
                  </a:lnTo>
                  <a:lnTo>
                    <a:pt x="505" y="195"/>
                  </a:lnTo>
                  <a:lnTo>
                    <a:pt x="506" y="195"/>
                  </a:lnTo>
                  <a:lnTo>
                    <a:pt x="506" y="194"/>
                  </a:lnTo>
                  <a:lnTo>
                    <a:pt x="508" y="194"/>
                  </a:lnTo>
                  <a:lnTo>
                    <a:pt x="508" y="192"/>
                  </a:lnTo>
                  <a:lnTo>
                    <a:pt x="510" y="192"/>
                  </a:lnTo>
                  <a:lnTo>
                    <a:pt x="510" y="190"/>
                  </a:lnTo>
                  <a:lnTo>
                    <a:pt x="511" y="190"/>
                  </a:lnTo>
                  <a:lnTo>
                    <a:pt x="513" y="190"/>
                  </a:lnTo>
                  <a:lnTo>
                    <a:pt x="513" y="189"/>
                  </a:lnTo>
                  <a:lnTo>
                    <a:pt x="515" y="189"/>
                  </a:lnTo>
                  <a:lnTo>
                    <a:pt x="517" y="189"/>
                  </a:lnTo>
                  <a:lnTo>
                    <a:pt x="518" y="189"/>
                  </a:lnTo>
                  <a:lnTo>
                    <a:pt x="518" y="187"/>
                  </a:lnTo>
                  <a:lnTo>
                    <a:pt x="520" y="187"/>
                  </a:lnTo>
                  <a:lnTo>
                    <a:pt x="522" y="187"/>
                  </a:lnTo>
                  <a:lnTo>
                    <a:pt x="523" y="187"/>
                  </a:lnTo>
                  <a:lnTo>
                    <a:pt x="525" y="187"/>
                  </a:lnTo>
                  <a:lnTo>
                    <a:pt x="527" y="187"/>
                  </a:lnTo>
                  <a:lnTo>
                    <a:pt x="527" y="185"/>
                  </a:lnTo>
                  <a:lnTo>
                    <a:pt x="528" y="185"/>
                  </a:lnTo>
                  <a:lnTo>
                    <a:pt x="530" y="185"/>
                  </a:lnTo>
                  <a:lnTo>
                    <a:pt x="532" y="185"/>
                  </a:lnTo>
                  <a:lnTo>
                    <a:pt x="532" y="184"/>
                  </a:lnTo>
                  <a:lnTo>
                    <a:pt x="533" y="184"/>
                  </a:lnTo>
                  <a:lnTo>
                    <a:pt x="533" y="182"/>
                  </a:lnTo>
                  <a:lnTo>
                    <a:pt x="532" y="180"/>
                  </a:lnTo>
                  <a:lnTo>
                    <a:pt x="532" y="179"/>
                  </a:lnTo>
                  <a:lnTo>
                    <a:pt x="532" y="177"/>
                  </a:lnTo>
                  <a:lnTo>
                    <a:pt x="533" y="177"/>
                  </a:lnTo>
                  <a:lnTo>
                    <a:pt x="533" y="175"/>
                  </a:lnTo>
                  <a:lnTo>
                    <a:pt x="533" y="174"/>
                  </a:lnTo>
                  <a:lnTo>
                    <a:pt x="533" y="172"/>
                  </a:lnTo>
                  <a:lnTo>
                    <a:pt x="533" y="170"/>
                  </a:lnTo>
                  <a:lnTo>
                    <a:pt x="533" y="169"/>
                  </a:lnTo>
                  <a:lnTo>
                    <a:pt x="535" y="169"/>
                  </a:lnTo>
                  <a:lnTo>
                    <a:pt x="535" y="167"/>
                  </a:lnTo>
                  <a:lnTo>
                    <a:pt x="537" y="167"/>
                  </a:lnTo>
                  <a:lnTo>
                    <a:pt x="537" y="165"/>
                  </a:lnTo>
                  <a:lnTo>
                    <a:pt x="535" y="165"/>
                  </a:lnTo>
                  <a:lnTo>
                    <a:pt x="535" y="163"/>
                  </a:lnTo>
                  <a:lnTo>
                    <a:pt x="535" y="162"/>
                  </a:lnTo>
                  <a:lnTo>
                    <a:pt x="537" y="162"/>
                  </a:lnTo>
                  <a:lnTo>
                    <a:pt x="537" y="160"/>
                  </a:lnTo>
                  <a:lnTo>
                    <a:pt x="537" y="158"/>
                  </a:lnTo>
                  <a:lnTo>
                    <a:pt x="538" y="158"/>
                  </a:lnTo>
                  <a:lnTo>
                    <a:pt x="538" y="157"/>
                  </a:lnTo>
                  <a:lnTo>
                    <a:pt x="540" y="157"/>
                  </a:lnTo>
                  <a:lnTo>
                    <a:pt x="542" y="157"/>
                  </a:lnTo>
                  <a:lnTo>
                    <a:pt x="543" y="157"/>
                  </a:lnTo>
                  <a:lnTo>
                    <a:pt x="545" y="155"/>
                  </a:lnTo>
                  <a:lnTo>
                    <a:pt x="547" y="155"/>
                  </a:lnTo>
                  <a:lnTo>
                    <a:pt x="548" y="155"/>
                  </a:lnTo>
                  <a:lnTo>
                    <a:pt x="550" y="153"/>
                  </a:lnTo>
                  <a:lnTo>
                    <a:pt x="552" y="153"/>
                  </a:lnTo>
                  <a:lnTo>
                    <a:pt x="554" y="153"/>
                  </a:lnTo>
                  <a:lnTo>
                    <a:pt x="555" y="153"/>
                  </a:lnTo>
                  <a:lnTo>
                    <a:pt x="557" y="153"/>
                  </a:lnTo>
                  <a:lnTo>
                    <a:pt x="557" y="152"/>
                  </a:lnTo>
                  <a:lnTo>
                    <a:pt x="559" y="152"/>
                  </a:lnTo>
                  <a:lnTo>
                    <a:pt x="560" y="153"/>
                  </a:lnTo>
                  <a:lnTo>
                    <a:pt x="560" y="152"/>
                  </a:lnTo>
                  <a:lnTo>
                    <a:pt x="562" y="152"/>
                  </a:lnTo>
                  <a:lnTo>
                    <a:pt x="562" y="150"/>
                  </a:lnTo>
                  <a:lnTo>
                    <a:pt x="564" y="150"/>
                  </a:lnTo>
                  <a:lnTo>
                    <a:pt x="564" y="148"/>
                  </a:lnTo>
                  <a:lnTo>
                    <a:pt x="565" y="148"/>
                  </a:lnTo>
                  <a:lnTo>
                    <a:pt x="565" y="147"/>
                  </a:lnTo>
                  <a:lnTo>
                    <a:pt x="567" y="147"/>
                  </a:lnTo>
                  <a:lnTo>
                    <a:pt x="567" y="145"/>
                  </a:lnTo>
                  <a:lnTo>
                    <a:pt x="569" y="145"/>
                  </a:lnTo>
                  <a:lnTo>
                    <a:pt x="570" y="143"/>
                  </a:lnTo>
                  <a:lnTo>
                    <a:pt x="570" y="142"/>
                  </a:lnTo>
                  <a:lnTo>
                    <a:pt x="572" y="142"/>
                  </a:lnTo>
                  <a:lnTo>
                    <a:pt x="574" y="142"/>
                  </a:lnTo>
                  <a:lnTo>
                    <a:pt x="574" y="140"/>
                  </a:lnTo>
                  <a:lnTo>
                    <a:pt x="575" y="140"/>
                  </a:lnTo>
                  <a:lnTo>
                    <a:pt x="577" y="140"/>
                  </a:lnTo>
                  <a:lnTo>
                    <a:pt x="579" y="140"/>
                  </a:lnTo>
                  <a:lnTo>
                    <a:pt x="580" y="140"/>
                  </a:lnTo>
                  <a:lnTo>
                    <a:pt x="580" y="142"/>
                  </a:lnTo>
                  <a:lnTo>
                    <a:pt x="582" y="142"/>
                  </a:lnTo>
                  <a:lnTo>
                    <a:pt x="582" y="140"/>
                  </a:lnTo>
                  <a:lnTo>
                    <a:pt x="584" y="140"/>
                  </a:lnTo>
                  <a:lnTo>
                    <a:pt x="585" y="140"/>
                  </a:lnTo>
                  <a:lnTo>
                    <a:pt x="585" y="138"/>
                  </a:lnTo>
                  <a:lnTo>
                    <a:pt x="585" y="137"/>
                  </a:lnTo>
                  <a:lnTo>
                    <a:pt x="585" y="135"/>
                  </a:lnTo>
                  <a:lnTo>
                    <a:pt x="585" y="133"/>
                  </a:lnTo>
                  <a:lnTo>
                    <a:pt x="587" y="133"/>
                  </a:lnTo>
                  <a:lnTo>
                    <a:pt x="585" y="135"/>
                  </a:lnTo>
                  <a:lnTo>
                    <a:pt x="587" y="135"/>
                  </a:lnTo>
                  <a:lnTo>
                    <a:pt x="589" y="135"/>
                  </a:lnTo>
                  <a:lnTo>
                    <a:pt x="591" y="135"/>
                  </a:lnTo>
                  <a:lnTo>
                    <a:pt x="591" y="133"/>
                  </a:lnTo>
                  <a:lnTo>
                    <a:pt x="591" y="132"/>
                  </a:lnTo>
                  <a:lnTo>
                    <a:pt x="591" y="130"/>
                  </a:lnTo>
                  <a:lnTo>
                    <a:pt x="592" y="130"/>
                  </a:lnTo>
                  <a:lnTo>
                    <a:pt x="592" y="128"/>
                  </a:lnTo>
                  <a:lnTo>
                    <a:pt x="594" y="128"/>
                  </a:lnTo>
                  <a:lnTo>
                    <a:pt x="594" y="126"/>
                  </a:lnTo>
                  <a:lnTo>
                    <a:pt x="594" y="125"/>
                  </a:lnTo>
                  <a:lnTo>
                    <a:pt x="594" y="123"/>
                  </a:lnTo>
                  <a:lnTo>
                    <a:pt x="596" y="121"/>
                  </a:lnTo>
                  <a:lnTo>
                    <a:pt x="597" y="121"/>
                  </a:lnTo>
                  <a:lnTo>
                    <a:pt x="597" y="120"/>
                  </a:lnTo>
                  <a:lnTo>
                    <a:pt x="599" y="118"/>
                  </a:lnTo>
                  <a:lnTo>
                    <a:pt x="597" y="118"/>
                  </a:lnTo>
                  <a:lnTo>
                    <a:pt x="599" y="116"/>
                  </a:lnTo>
                  <a:lnTo>
                    <a:pt x="597" y="116"/>
                  </a:lnTo>
                  <a:lnTo>
                    <a:pt x="597" y="115"/>
                  </a:lnTo>
                  <a:lnTo>
                    <a:pt x="599" y="115"/>
                  </a:lnTo>
                  <a:lnTo>
                    <a:pt x="601" y="115"/>
                  </a:lnTo>
                  <a:lnTo>
                    <a:pt x="602" y="115"/>
                  </a:lnTo>
                  <a:lnTo>
                    <a:pt x="604" y="115"/>
                  </a:lnTo>
                  <a:lnTo>
                    <a:pt x="606" y="115"/>
                  </a:lnTo>
                  <a:lnTo>
                    <a:pt x="607" y="115"/>
                  </a:lnTo>
                  <a:lnTo>
                    <a:pt x="609" y="115"/>
                  </a:lnTo>
                  <a:lnTo>
                    <a:pt x="609" y="113"/>
                  </a:lnTo>
                  <a:lnTo>
                    <a:pt x="611" y="115"/>
                  </a:lnTo>
                  <a:lnTo>
                    <a:pt x="611" y="116"/>
                  </a:lnTo>
                  <a:lnTo>
                    <a:pt x="612" y="116"/>
                  </a:lnTo>
                  <a:lnTo>
                    <a:pt x="612" y="118"/>
                  </a:lnTo>
                  <a:lnTo>
                    <a:pt x="612" y="120"/>
                  </a:lnTo>
                  <a:lnTo>
                    <a:pt x="614" y="120"/>
                  </a:lnTo>
                  <a:lnTo>
                    <a:pt x="616" y="118"/>
                  </a:lnTo>
                  <a:lnTo>
                    <a:pt x="617" y="118"/>
                  </a:lnTo>
                  <a:lnTo>
                    <a:pt x="619" y="118"/>
                  </a:lnTo>
                  <a:lnTo>
                    <a:pt x="619" y="116"/>
                  </a:lnTo>
                  <a:lnTo>
                    <a:pt x="617" y="116"/>
                  </a:lnTo>
                  <a:lnTo>
                    <a:pt x="617" y="115"/>
                  </a:lnTo>
                  <a:lnTo>
                    <a:pt x="619" y="115"/>
                  </a:lnTo>
                  <a:lnTo>
                    <a:pt x="619" y="113"/>
                  </a:lnTo>
                  <a:lnTo>
                    <a:pt x="619" y="115"/>
                  </a:lnTo>
                  <a:lnTo>
                    <a:pt x="621" y="115"/>
                  </a:lnTo>
                  <a:lnTo>
                    <a:pt x="622" y="115"/>
                  </a:lnTo>
                  <a:lnTo>
                    <a:pt x="624" y="115"/>
                  </a:lnTo>
                  <a:lnTo>
                    <a:pt x="624" y="113"/>
                  </a:lnTo>
                  <a:lnTo>
                    <a:pt x="624" y="111"/>
                  </a:lnTo>
                  <a:lnTo>
                    <a:pt x="622" y="110"/>
                  </a:lnTo>
                  <a:lnTo>
                    <a:pt x="622" y="108"/>
                  </a:lnTo>
                  <a:lnTo>
                    <a:pt x="622" y="106"/>
                  </a:lnTo>
                  <a:lnTo>
                    <a:pt x="622" y="105"/>
                  </a:lnTo>
                  <a:lnTo>
                    <a:pt x="622" y="103"/>
                  </a:lnTo>
                  <a:lnTo>
                    <a:pt x="621" y="103"/>
                  </a:lnTo>
                  <a:lnTo>
                    <a:pt x="621" y="101"/>
                  </a:lnTo>
                  <a:lnTo>
                    <a:pt x="621" y="100"/>
                  </a:lnTo>
                  <a:lnTo>
                    <a:pt x="619" y="98"/>
                  </a:lnTo>
                  <a:lnTo>
                    <a:pt x="619" y="96"/>
                  </a:lnTo>
                  <a:lnTo>
                    <a:pt x="617" y="96"/>
                  </a:lnTo>
                  <a:lnTo>
                    <a:pt x="617" y="94"/>
                  </a:lnTo>
                  <a:lnTo>
                    <a:pt x="617" y="93"/>
                  </a:lnTo>
                  <a:lnTo>
                    <a:pt x="617" y="91"/>
                  </a:lnTo>
                  <a:lnTo>
                    <a:pt x="617" y="89"/>
                  </a:lnTo>
                  <a:lnTo>
                    <a:pt x="616" y="89"/>
                  </a:lnTo>
                  <a:lnTo>
                    <a:pt x="616" y="88"/>
                  </a:lnTo>
                  <a:lnTo>
                    <a:pt x="617" y="88"/>
                  </a:lnTo>
                  <a:lnTo>
                    <a:pt x="617" y="86"/>
                  </a:lnTo>
                  <a:lnTo>
                    <a:pt x="617" y="84"/>
                  </a:lnTo>
                  <a:lnTo>
                    <a:pt x="616" y="83"/>
                  </a:lnTo>
                  <a:lnTo>
                    <a:pt x="617" y="81"/>
                  </a:lnTo>
                  <a:lnTo>
                    <a:pt x="616" y="81"/>
                  </a:lnTo>
                  <a:lnTo>
                    <a:pt x="616" y="79"/>
                  </a:lnTo>
                  <a:lnTo>
                    <a:pt x="616" y="78"/>
                  </a:lnTo>
                  <a:lnTo>
                    <a:pt x="616" y="76"/>
                  </a:lnTo>
                  <a:lnTo>
                    <a:pt x="616" y="74"/>
                  </a:lnTo>
                  <a:lnTo>
                    <a:pt x="614" y="73"/>
                  </a:lnTo>
                  <a:lnTo>
                    <a:pt x="614" y="71"/>
                  </a:lnTo>
                  <a:lnTo>
                    <a:pt x="616" y="71"/>
                  </a:lnTo>
                  <a:lnTo>
                    <a:pt x="616" y="69"/>
                  </a:lnTo>
                  <a:lnTo>
                    <a:pt x="617" y="69"/>
                  </a:lnTo>
                  <a:lnTo>
                    <a:pt x="619" y="69"/>
                  </a:lnTo>
                  <a:lnTo>
                    <a:pt x="621" y="69"/>
                  </a:lnTo>
                  <a:lnTo>
                    <a:pt x="621" y="68"/>
                  </a:lnTo>
                  <a:lnTo>
                    <a:pt x="622" y="68"/>
                  </a:lnTo>
                  <a:lnTo>
                    <a:pt x="624" y="68"/>
                  </a:lnTo>
                  <a:lnTo>
                    <a:pt x="626" y="68"/>
                  </a:lnTo>
                  <a:lnTo>
                    <a:pt x="626" y="66"/>
                  </a:lnTo>
                  <a:lnTo>
                    <a:pt x="628" y="66"/>
                  </a:lnTo>
                  <a:lnTo>
                    <a:pt x="629" y="66"/>
                  </a:lnTo>
                  <a:lnTo>
                    <a:pt x="629" y="64"/>
                  </a:lnTo>
                  <a:lnTo>
                    <a:pt x="628" y="64"/>
                  </a:lnTo>
                  <a:lnTo>
                    <a:pt x="629" y="64"/>
                  </a:lnTo>
                  <a:lnTo>
                    <a:pt x="629" y="63"/>
                  </a:lnTo>
                  <a:lnTo>
                    <a:pt x="629" y="61"/>
                  </a:lnTo>
                  <a:lnTo>
                    <a:pt x="631" y="59"/>
                  </a:lnTo>
                  <a:lnTo>
                    <a:pt x="631" y="57"/>
                  </a:lnTo>
                  <a:lnTo>
                    <a:pt x="631" y="56"/>
                  </a:lnTo>
                  <a:lnTo>
                    <a:pt x="631" y="54"/>
                  </a:lnTo>
                  <a:lnTo>
                    <a:pt x="631" y="52"/>
                  </a:lnTo>
                  <a:lnTo>
                    <a:pt x="631" y="51"/>
                  </a:lnTo>
                  <a:lnTo>
                    <a:pt x="633" y="51"/>
                  </a:lnTo>
                  <a:lnTo>
                    <a:pt x="633" y="49"/>
                  </a:lnTo>
                  <a:lnTo>
                    <a:pt x="634" y="49"/>
                  </a:lnTo>
                  <a:lnTo>
                    <a:pt x="634" y="47"/>
                  </a:lnTo>
                  <a:lnTo>
                    <a:pt x="636" y="47"/>
                  </a:lnTo>
                  <a:lnTo>
                    <a:pt x="636" y="46"/>
                  </a:lnTo>
                  <a:lnTo>
                    <a:pt x="636" y="44"/>
                  </a:lnTo>
                  <a:lnTo>
                    <a:pt x="634" y="44"/>
                  </a:lnTo>
                  <a:lnTo>
                    <a:pt x="634" y="42"/>
                  </a:lnTo>
                  <a:lnTo>
                    <a:pt x="633" y="42"/>
                  </a:lnTo>
                  <a:lnTo>
                    <a:pt x="633" y="41"/>
                  </a:lnTo>
                  <a:lnTo>
                    <a:pt x="633" y="39"/>
                  </a:lnTo>
                  <a:lnTo>
                    <a:pt x="631" y="37"/>
                  </a:lnTo>
                  <a:lnTo>
                    <a:pt x="631" y="36"/>
                  </a:lnTo>
                  <a:lnTo>
                    <a:pt x="631" y="34"/>
                  </a:lnTo>
                  <a:lnTo>
                    <a:pt x="631" y="32"/>
                  </a:lnTo>
                  <a:lnTo>
                    <a:pt x="629" y="32"/>
                  </a:lnTo>
                  <a:lnTo>
                    <a:pt x="629" y="34"/>
                  </a:lnTo>
                  <a:lnTo>
                    <a:pt x="629" y="32"/>
                  </a:lnTo>
                  <a:lnTo>
                    <a:pt x="631" y="32"/>
                  </a:lnTo>
                  <a:lnTo>
                    <a:pt x="633" y="32"/>
                  </a:lnTo>
                  <a:lnTo>
                    <a:pt x="633" y="31"/>
                  </a:lnTo>
                  <a:lnTo>
                    <a:pt x="634" y="31"/>
                  </a:lnTo>
                  <a:lnTo>
                    <a:pt x="636" y="31"/>
                  </a:lnTo>
                  <a:lnTo>
                    <a:pt x="638" y="31"/>
                  </a:lnTo>
                  <a:lnTo>
                    <a:pt x="639" y="31"/>
                  </a:lnTo>
                  <a:lnTo>
                    <a:pt x="639" y="29"/>
                  </a:lnTo>
                  <a:lnTo>
                    <a:pt x="641" y="29"/>
                  </a:lnTo>
                  <a:lnTo>
                    <a:pt x="643" y="29"/>
                  </a:lnTo>
                  <a:lnTo>
                    <a:pt x="644" y="29"/>
                  </a:lnTo>
                  <a:lnTo>
                    <a:pt x="646" y="29"/>
                  </a:lnTo>
                  <a:lnTo>
                    <a:pt x="648" y="29"/>
                  </a:lnTo>
                  <a:lnTo>
                    <a:pt x="649" y="29"/>
                  </a:lnTo>
                  <a:lnTo>
                    <a:pt x="651" y="29"/>
                  </a:lnTo>
                  <a:lnTo>
                    <a:pt x="653" y="29"/>
                  </a:lnTo>
                  <a:lnTo>
                    <a:pt x="654" y="29"/>
                  </a:lnTo>
                  <a:lnTo>
                    <a:pt x="656" y="29"/>
                  </a:lnTo>
                  <a:lnTo>
                    <a:pt x="658" y="29"/>
                  </a:lnTo>
                  <a:lnTo>
                    <a:pt x="660" y="31"/>
                  </a:lnTo>
                  <a:lnTo>
                    <a:pt x="661" y="31"/>
                  </a:lnTo>
                  <a:lnTo>
                    <a:pt x="663" y="31"/>
                  </a:lnTo>
                  <a:lnTo>
                    <a:pt x="665" y="31"/>
                  </a:lnTo>
                  <a:lnTo>
                    <a:pt x="666" y="31"/>
                  </a:lnTo>
                  <a:lnTo>
                    <a:pt x="668" y="31"/>
                  </a:lnTo>
                  <a:lnTo>
                    <a:pt x="670" y="31"/>
                  </a:lnTo>
                  <a:lnTo>
                    <a:pt x="671" y="31"/>
                  </a:lnTo>
                  <a:lnTo>
                    <a:pt x="671" y="32"/>
                  </a:lnTo>
                  <a:lnTo>
                    <a:pt x="673" y="32"/>
                  </a:lnTo>
                  <a:lnTo>
                    <a:pt x="675" y="32"/>
                  </a:lnTo>
                  <a:lnTo>
                    <a:pt x="676" y="32"/>
                  </a:lnTo>
                  <a:lnTo>
                    <a:pt x="678" y="32"/>
                  </a:lnTo>
                  <a:lnTo>
                    <a:pt x="678" y="34"/>
                  </a:lnTo>
                  <a:lnTo>
                    <a:pt x="680" y="34"/>
                  </a:lnTo>
                  <a:lnTo>
                    <a:pt x="681" y="34"/>
                  </a:lnTo>
                  <a:lnTo>
                    <a:pt x="681" y="32"/>
                  </a:lnTo>
                  <a:lnTo>
                    <a:pt x="683" y="32"/>
                  </a:lnTo>
                  <a:lnTo>
                    <a:pt x="683" y="31"/>
                  </a:lnTo>
                  <a:lnTo>
                    <a:pt x="685" y="31"/>
                  </a:lnTo>
                  <a:lnTo>
                    <a:pt x="685" y="29"/>
                  </a:lnTo>
                  <a:lnTo>
                    <a:pt x="686" y="27"/>
                  </a:lnTo>
                  <a:lnTo>
                    <a:pt x="688" y="27"/>
                  </a:lnTo>
                  <a:lnTo>
                    <a:pt x="690" y="27"/>
                  </a:lnTo>
                  <a:lnTo>
                    <a:pt x="690" y="25"/>
                  </a:lnTo>
                  <a:lnTo>
                    <a:pt x="691" y="25"/>
                  </a:lnTo>
                  <a:lnTo>
                    <a:pt x="691" y="24"/>
                  </a:lnTo>
                  <a:lnTo>
                    <a:pt x="693" y="24"/>
                  </a:lnTo>
                  <a:lnTo>
                    <a:pt x="693" y="22"/>
                  </a:lnTo>
                  <a:lnTo>
                    <a:pt x="695" y="22"/>
                  </a:lnTo>
                  <a:lnTo>
                    <a:pt x="697" y="22"/>
                  </a:lnTo>
                  <a:lnTo>
                    <a:pt x="698" y="22"/>
                  </a:lnTo>
                  <a:lnTo>
                    <a:pt x="700" y="22"/>
                  </a:lnTo>
                  <a:lnTo>
                    <a:pt x="702" y="22"/>
                  </a:lnTo>
                  <a:lnTo>
                    <a:pt x="703" y="22"/>
                  </a:lnTo>
                  <a:lnTo>
                    <a:pt x="703" y="24"/>
                  </a:lnTo>
                  <a:lnTo>
                    <a:pt x="705" y="24"/>
                  </a:lnTo>
                  <a:lnTo>
                    <a:pt x="707" y="24"/>
                  </a:lnTo>
                  <a:lnTo>
                    <a:pt x="707" y="25"/>
                  </a:lnTo>
                  <a:lnTo>
                    <a:pt x="707" y="27"/>
                  </a:lnTo>
                  <a:lnTo>
                    <a:pt x="708" y="27"/>
                  </a:lnTo>
                  <a:lnTo>
                    <a:pt x="710" y="27"/>
                  </a:lnTo>
                  <a:lnTo>
                    <a:pt x="710" y="25"/>
                  </a:lnTo>
                  <a:lnTo>
                    <a:pt x="710" y="27"/>
                  </a:lnTo>
                  <a:lnTo>
                    <a:pt x="710" y="25"/>
                  </a:lnTo>
                  <a:lnTo>
                    <a:pt x="712" y="25"/>
                  </a:lnTo>
                  <a:lnTo>
                    <a:pt x="713" y="25"/>
                  </a:lnTo>
                  <a:lnTo>
                    <a:pt x="713" y="27"/>
                  </a:lnTo>
                  <a:lnTo>
                    <a:pt x="713" y="29"/>
                  </a:lnTo>
                  <a:lnTo>
                    <a:pt x="713" y="31"/>
                  </a:lnTo>
                  <a:lnTo>
                    <a:pt x="715" y="29"/>
                  </a:lnTo>
                  <a:lnTo>
                    <a:pt x="715" y="27"/>
                  </a:lnTo>
                  <a:lnTo>
                    <a:pt x="801" y="29"/>
                  </a:lnTo>
                  <a:lnTo>
                    <a:pt x="821" y="29"/>
                  </a:lnTo>
                  <a:lnTo>
                    <a:pt x="823" y="29"/>
                  </a:lnTo>
                  <a:lnTo>
                    <a:pt x="824" y="29"/>
                  </a:lnTo>
                  <a:lnTo>
                    <a:pt x="826" y="29"/>
                  </a:lnTo>
                  <a:lnTo>
                    <a:pt x="828" y="29"/>
                  </a:lnTo>
                  <a:lnTo>
                    <a:pt x="829" y="29"/>
                  </a:lnTo>
                  <a:lnTo>
                    <a:pt x="831" y="29"/>
                  </a:lnTo>
                  <a:lnTo>
                    <a:pt x="833" y="29"/>
                  </a:lnTo>
                  <a:lnTo>
                    <a:pt x="834" y="29"/>
                  </a:lnTo>
                  <a:lnTo>
                    <a:pt x="836" y="29"/>
                  </a:lnTo>
                  <a:lnTo>
                    <a:pt x="838" y="29"/>
                  </a:lnTo>
                  <a:lnTo>
                    <a:pt x="839" y="27"/>
                  </a:lnTo>
                  <a:lnTo>
                    <a:pt x="841" y="27"/>
                  </a:lnTo>
                  <a:lnTo>
                    <a:pt x="843" y="27"/>
                  </a:lnTo>
                  <a:lnTo>
                    <a:pt x="845" y="27"/>
                  </a:lnTo>
                  <a:lnTo>
                    <a:pt x="846" y="27"/>
                  </a:lnTo>
                  <a:lnTo>
                    <a:pt x="848" y="27"/>
                  </a:lnTo>
                  <a:lnTo>
                    <a:pt x="850" y="27"/>
                  </a:lnTo>
                  <a:lnTo>
                    <a:pt x="851" y="27"/>
                  </a:lnTo>
                  <a:lnTo>
                    <a:pt x="853" y="27"/>
                  </a:lnTo>
                  <a:lnTo>
                    <a:pt x="855" y="27"/>
                  </a:lnTo>
                  <a:lnTo>
                    <a:pt x="856" y="27"/>
                  </a:lnTo>
                  <a:lnTo>
                    <a:pt x="858" y="27"/>
                  </a:lnTo>
                  <a:lnTo>
                    <a:pt x="860" y="27"/>
                  </a:lnTo>
                  <a:lnTo>
                    <a:pt x="861" y="27"/>
                  </a:lnTo>
                  <a:lnTo>
                    <a:pt x="863" y="27"/>
                  </a:lnTo>
                  <a:lnTo>
                    <a:pt x="865" y="27"/>
                  </a:lnTo>
                  <a:lnTo>
                    <a:pt x="866" y="27"/>
                  </a:lnTo>
                  <a:lnTo>
                    <a:pt x="868" y="27"/>
                  </a:lnTo>
                  <a:lnTo>
                    <a:pt x="870" y="27"/>
                  </a:lnTo>
                  <a:lnTo>
                    <a:pt x="871" y="27"/>
                  </a:lnTo>
                  <a:lnTo>
                    <a:pt x="873" y="27"/>
                  </a:lnTo>
                  <a:lnTo>
                    <a:pt x="875" y="27"/>
                  </a:lnTo>
                  <a:lnTo>
                    <a:pt x="877" y="27"/>
                  </a:lnTo>
                  <a:lnTo>
                    <a:pt x="878" y="27"/>
                  </a:lnTo>
                  <a:lnTo>
                    <a:pt x="880" y="27"/>
                  </a:lnTo>
                  <a:lnTo>
                    <a:pt x="882" y="27"/>
                  </a:lnTo>
                  <a:lnTo>
                    <a:pt x="883" y="27"/>
                  </a:lnTo>
                  <a:lnTo>
                    <a:pt x="885" y="27"/>
                  </a:lnTo>
                  <a:lnTo>
                    <a:pt x="887" y="27"/>
                  </a:lnTo>
                  <a:lnTo>
                    <a:pt x="898" y="27"/>
                  </a:lnTo>
                  <a:lnTo>
                    <a:pt x="907" y="12"/>
                  </a:lnTo>
                  <a:lnTo>
                    <a:pt x="908" y="10"/>
                  </a:lnTo>
                  <a:lnTo>
                    <a:pt x="908" y="9"/>
                  </a:lnTo>
                  <a:lnTo>
                    <a:pt x="908" y="7"/>
                  </a:lnTo>
                  <a:lnTo>
                    <a:pt x="912" y="7"/>
                  </a:lnTo>
                  <a:lnTo>
                    <a:pt x="915" y="5"/>
                  </a:lnTo>
                  <a:lnTo>
                    <a:pt x="917" y="5"/>
                  </a:lnTo>
                  <a:lnTo>
                    <a:pt x="917" y="7"/>
                  </a:lnTo>
                  <a:lnTo>
                    <a:pt x="919" y="7"/>
                  </a:lnTo>
                  <a:lnTo>
                    <a:pt x="920" y="9"/>
                  </a:lnTo>
                  <a:lnTo>
                    <a:pt x="922" y="7"/>
                  </a:lnTo>
                  <a:lnTo>
                    <a:pt x="922" y="5"/>
                  </a:lnTo>
                  <a:lnTo>
                    <a:pt x="922" y="4"/>
                  </a:lnTo>
                  <a:lnTo>
                    <a:pt x="924" y="4"/>
                  </a:lnTo>
                  <a:lnTo>
                    <a:pt x="925" y="4"/>
                  </a:lnTo>
                  <a:lnTo>
                    <a:pt x="925" y="5"/>
                  </a:lnTo>
                  <a:lnTo>
                    <a:pt x="927" y="5"/>
                  </a:lnTo>
                  <a:lnTo>
                    <a:pt x="927" y="4"/>
                  </a:lnTo>
                  <a:lnTo>
                    <a:pt x="929" y="4"/>
                  </a:lnTo>
                  <a:lnTo>
                    <a:pt x="929" y="2"/>
                  </a:lnTo>
                  <a:lnTo>
                    <a:pt x="930" y="0"/>
                  </a:lnTo>
                  <a:lnTo>
                    <a:pt x="932" y="0"/>
                  </a:lnTo>
                  <a:lnTo>
                    <a:pt x="932" y="2"/>
                  </a:lnTo>
                  <a:lnTo>
                    <a:pt x="932" y="4"/>
                  </a:lnTo>
                  <a:lnTo>
                    <a:pt x="934"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9" name="Freeform 141">
              <a:extLst>
                <a:ext uri="{FF2B5EF4-FFF2-40B4-BE49-F238E27FC236}">
                  <a16:creationId xmlns:a16="http://schemas.microsoft.com/office/drawing/2014/main" id="{EB7D33A8-CC51-0CD0-FE29-47E78B610C43}"/>
                </a:ext>
              </a:extLst>
            </p:cNvPr>
            <p:cNvSpPr>
              <a:spLocks/>
            </p:cNvSpPr>
            <p:nvPr/>
          </p:nvSpPr>
          <p:spPr bwMode="auto">
            <a:xfrm>
              <a:off x="2030" y="2291"/>
              <a:ext cx="1499" cy="1324"/>
            </a:xfrm>
            <a:custGeom>
              <a:avLst/>
              <a:gdLst>
                <a:gd name="T0" fmla="*/ 708 w 1499"/>
                <a:gd name="T1" fmla="*/ 45 h 1324"/>
                <a:gd name="T2" fmla="*/ 752 w 1499"/>
                <a:gd name="T3" fmla="*/ 102 h 1324"/>
                <a:gd name="T4" fmla="*/ 801 w 1499"/>
                <a:gd name="T5" fmla="*/ 148 h 1324"/>
                <a:gd name="T6" fmla="*/ 856 w 1499"/>
                <a:gd name="T7" fmla="*/ 188 h 1324"/>
                <a:gd name="T8" fmla="*/ 924 w 1499"/>
                <a:gd name="T9" fmla="*/ 210 h 1324"/>
                <a:gd name="T10" fmla="*/ 942 w 1499"/>
                <a:gd name="T11" fmla="*/ 234 h 1324"/>
                <a:gd name="T12" fmla="*/ 929 w 1499"/>
                <a:gd name="T13" fmla="*/ 309 h 1324"/>
                <a:gd name="T14" fmla="*/ 944 w 1499"/>
                <a:gd name="T15" fmla="*/ 370 h 1324"/>
                <a:gd name="T16" fmla="*/ 952 w 1499"/>
                <a:gd name="T17" fmla="*/ 417 h 1324"/>
                <a:gd name="T18" fmla="*/ 1003 w 1499"/>
                <a:gd name="T19" fmla="*/ 417 h 1324"/>
                <a:gd name="T20" fmla="*/ 1053 w 1499"/>
                <a:gd name="T21" fmla="*/ 390 h 1324"/>
                <a:gd name="T22" fmla="*/ 1065 w 1499"/>
                <a:gd name="T23" fmla="*/ 427 h 1324"/>
                <a:gd name="T24" fmla="*/ 1078 w 1499"/>
                <a:gd name="T25" fmla="*/ 486 h 1324"/>
                <a:gd name="T26" fmla="*/ 1122 w 1499"/>
                <a:gd name="T27" fmla="*/ 521 h 1324"/>
                <a:gd name="T28" fmla="*/ 1164 w 1499"/>
                <a:gd name="T29" fmla="*/ 555 h 1324"/>
                <a:gd name="T30" fmla="*/ 1196 w 1499"/>
                <a:gd name="T31" fmla="*/ 597 h 1324"/>
                <a:gd name="T32" fmla="*/ 1189 w 1499"/>
                <a:gd name="T33" fmla="*/ 654 h 1324"/>
                <a:gd name="T34" fmla="*/ 1191 w 1499"/>
                <a:gd name="T35" fmla="*/ 710 h 1324"/>
                <a:gd name="T36" fmla="*/ 1263 w 1499"/>
                <a:gd name="T37" fmla="*/ 755 h 1324"/>
                <a:gd name="T38" fmla="*/ 1307 w 1499"/>
                <a:gd name="T39" fmla="*/ 797 h 1324"/>
                <a:gd name="T40" fmla="*/ 1324 w 1499"/>
                <a:gd name="T41" fmla="*/ 801 h 1324"/>
                <a:gd name="T42" fmla="*/ 1351 w 1499"/>
                <a:gd name="T43" fmla="*/ 826 h 1324"/>
                <a:gd name="T44" fmla="*/ 1400 w 1499"/>
                <a:gd name="T45" fmla="*/ 829 h 1324"/>
                <a:gd name="T46" fmla="*/ 1433 w 1499"/>
                <a:gd name="T47" fmla="*/ 829 h 1324"/>
                <a:gd name="T48" fmla="*/ 1467 w 1499"/>
                <a:gd name="T49" fmla="*/ 887 h 1324"/>
                <a:gd name="T50" fmla="*/ 1489 w 1499"/>
                <a:gd name="T51" fmla="*/ 1052 h 1324"/>
                <a:gd name="T52" fmla="*/ 1184 w 1499"/>
                <a:gd name="T53" fmla="*/ 1099 h 1324"/>
                <a:gd name="T54" fmla="*/ 971 w 1499"/>
                <a:gd name="T55" fmla="*/ 1110 h 1324"/>
                <a:gd name="T56" fmla="*/ 940 w 1499"/>
                <a:gd name="T57" fmla="*/ 1136 h 1324"/>
                <a:gd name="T58" fmla="*/ 961 w 1499"/>
                <a:gd name="T59" fmla="*/ 1190 h 1324"/>
                <a:gd name="T60" fmla="*/ 967 w 1499"/>
                <a:gd name="T61" fmla="*/ 1242 h 1324"/>
                <a:gd name="T62" fmla="*/ 986 w 1499"/>
                <a:gd name="T63" fmla="*/ 1289 h 1324"/>
                <a:gd name="T64" fmla="*/ 850 w 1499"/>
                <a:gd name="T65" fmla="*/ 1255 h 1324"/>
                <a:gd name="T66" fmla="*/ 414 w 1499"/>
                <a:gd name="T67" fmla="*/ 1105 h 1324"/>
                <a:gd name="T68" fmla="*/ 390 w 1499"/>
                <a:gd name="T69" fmla="*/ 1068 h 1324"/>
                <a:gd name="T70" fmla="*/ 365 w 1499"/>
                <a:gd name="T71" fmla="*/ 1033 h 1324"/>
                <a:gd name="T72" fmla="*/ 363 w 1499"/>
                <a:gd name="T73" fmla="*/ 993 h 1324"/>
                <a:gd name="T74" fmla="*/ 348 w 1499"/>
                <a:gd name="T75" fmla="*/ 937 h 1324"/>
                <a:gd name="T76" fmla="*/ 291 w 1499"/>
                <a:gd name="T77" fmla="*/ 870 h 1324"/>
                <a:gd name="T78" fmla="*/ 219 w 1499"/>
                <a:gd name="T79" fmla="*/ 871 h 1324"/>
                <a:gd name="T80" fmla="*/ 175 w 1499"/>
                <a:gd name="T81" fmla="*/ 846 h 1324"/>
                <a:gd name="T82" fmla="*/ 103 w 1499"/>
                <a:gd name="T83" fmla="*/ 823 h 1324"/>
                <a:gd name="T84" fmla="*/ 47 w 1499"/>
                <a:gd name="T85" fmla="*/ 804 h 1324"/>
                <a:gd name="T86" fmla="*/ 10 w 1499"/>
                <a:gd name="T87" fmla="*/ 745 h 1324"/>
                <a:gd name="T88" fmla="*/ 20 w 1499"/>
                <a:gd name="T89" fmla="*/ 696 h 1324"/>
                <a:gd name="T90" fmla="*/ 61 w 1499"/>
                <a:gd name="T91" fmla="*/ 654 h 1324"/>
                <a:gd name="T92" fmla="*/ 57 w 1499"/>
                <a:gd name="T93" fmla="*/ 589 h 1324"/>
                <a:gd name="T94" fmla="*/ 89 w 1499"/>
                <a:gd name="T95" fmla="*/ 545 h 1324"/>
                <a:gd name="T96" fmla="*/ 126 w 1499"/>
                <a:gd name="T97" fmla="*/ 489 h 1324"/>
                <a:gd name="T98" fmla="*/ 177 w 1499"/>
                <a:gd name="T99" fmla="*/ 439 h 1324"/>
                <a:gd name="T100" fmla="*/ 244 w 1499"/>
                <a:gd name="T101" fmla="*/ 436 h 1324"/>
                <a:gd name="T102" fmla="*/ 288 w 1499"/>
                <a:gd name="T103" fmla="*/ 439 h 1324"/>
                <a:gd name="T104" fmla="*/ 313 w 1499"/>
                <a:gd name="T105" fmla="*/ 395 h 1324"/>
                <a:gd name="T106" fmla="*/ 335 w 1499"/>
                <a:gd name="T107" fmla="*/ 340 h 1324"/>
                <a:gd name="T108" fmla="*/ 375 w 1499"/>
                <a:gd name="T109" fmla="*/ 288 h 1324"/>
                <a:gd name="T110" fmla="*/ 394 w 1499"/>
                <a:gd name="T111" fmla="*/ 220 h 1324"/>
                <a:gd name="T112" fmla="*/ 441 w 1499"/>
                <a:gd name="T113" fmla="*/ 190 h 1324"/>
                <a:gd name="T114" fmla="*/ 473 w 1499"/>
                <a:gd name="T115" fmla="*/ 145 h 1324"/>
                <a:gd name="T116" fmla="*/ 503 w 1499"/>
                <a:gd name="T117" fmla="*/ 102 h 1324"/>
                <a:gd name="T118" fmla="*/ 540 w 1499"/>
                <a:gd name="T119" fmla="*/ 62 h 1324"/>
                <a:gd name="T120" fmla="*/ 601 w 1499"/>
                <a:gd name="T121" fmla="*/ 35 h 1324"/>
                <a:gd name="T122" fmla="*/ 638 w 1499"/>
                <a:gd name="T123" fmla="*/ 25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9" h="1324">
                  <a:moveTo>
                    <a:pt x="676" y="7"/>
                  </a:moveTo>
                  <a:lnTo>
                    <a:pt x="678" y="7"/>
                  </a:lnTo>
                  <a:lnTo>
                    <a:pt x="678" y="8"/>
                  </a:lnTo>
                  <a:lnTo>
                    <a:pt x="680" y="8"/>
                  </a:lnTo>
                  <a:lnTo>
                    <a:pt x="680" y="10"/>
                  </a:lnTo>
                  <a:lnTo>
                    <a:pt x="681" y="10"/>
                  </a:lnTo>
                  <a:lnTo>
                    <a:pt x="683" y="12"/>
                  </a:lnTo>
                  <a:lnTo>
                    <a:pt x="685" y="12"/>
                  </a:lnTo>
                  <a:lnTo>
                    <a:pt x="686" y="12"/>
                  </a:lnTo>
                  <a:lnTo>
                    <a:pt x="688" y="12"/>
                  </a:lnTo>
                  <a:lnTo>
                    <a:pt x="690" y="12"/>
                  </a:lnTo>
                  <a:lnTo>
                    <a:pt x="691" y="13"/>
                  </a:lnTo>
                  <a:lnTo>
                    <a:pt x="693" y="13"/>
                  </a:lnTo>
                  <a:lnTo>
                    <a:pt x="693" y="15"/>
                  </a:lnTo>
                  <a:lnTo>
                    <a:pt x="695" y="15"/>
                  </a:lnTo>
                  <a:lnTo>
                    <a:pt x="696" y="15"/>
                  </a:lnTo>
                  <a:lnTo>
                    <a:pt x="698" y="15"/>
                  </a:lnTo>
                  <a:lnTo>
                    <a:pt x="700" y="15"/>
                  </a:lnTo>
                  <a:lnTo>
                    <a:pt x="700" y="17"/>
                  </a:lnTo>
                  <a:lnTo>
                    <a:pt x="700" y="18"/>
                  </a:lnTo>
                  <a:lnTo>
                    <a:pt x="698" y="18"/>
                  </a:lnTo>
                  <a:lnTo>
                    <a:pt x="698" y="20"/>
                  </a:lnTo>
                  <a:lnTo>
                    <a:pt x="696" y="20"/>
                  </a:lnTo>
                  <a:lnTo>
                    <a:pt x="696" y="22"/>
                  </a:lnTo>
                  <a:lnTo>
                    <a:pt x="695" y="22"/>
                  </a:lnTo>
                  <a:lnTo>
                    <a:pt x="695" y="23"/>
                  </a:lnTo>
                  <a:lnTo>
                    <a:pt x="693" y="23"/>
                  </a:lnTo>
                  <a:lnTo>
                    <a:pt x="693" y="25"/>
                  </a:lnTo>
                  <a:lnTo>
                    <a:pt x="693" y="27"/>
                  </a:lnTo>
                  <a:lnTo>
                    <a:pt x="693" y="28"/>
                  </a:lnTo>
                  <a:lnTo>
                    <a:pt x="693" y="30"/>
                  </a:lnTo>
                  <a:lnTo>
                    <a:pt x="695" y="30"/>
                  </a:lnTo>
                  <a:lnTo>
                    <a:pt x="696" y="30"/>
                  </a:lnTo>
                  <a:lnTo>
                    <a:pt x="696" y="32"/>
                  </a:lnTo>
                  <a:lnTo>
                    <a:pt x="698" y="32"/>
                  </a:lnTo>
                  <a:lnTo>
                    <a:pt x="700" y="33"/>
                  </a:lnTo>
                  <a:lnTo>
                    <a:pt x="702" y="33"/>
                  </a:lnTo>
                  <a:lnTo>
                    <a:pt x="702" y="35"/>
                  </a:lnTo>
                  <a:lnTo>
                    <a:pt x="702" y="37"/>
                  </a:lnTo>
                  <a:lnTo>
                    <a:pt x="703" y="37"/>
                  </a:lnTo>
                  <a:lnTo>
                    <a:pt x="705" y="37"/>
                  </a:lnTo>
                  <a:lnTo>
                    <a:pt x="705" y="38"/>
                  </a:lnTo>
                  <a:lnTo>
                    <a:pt x="707" y="38"/>
                  </a:lnTo>
                  <a:lnTo>
                    <a:pt x="707" y="40"/>
                  </a:lnTo>
                  <a:lnTo>
                    <a:pt x="707" y="38"/>
                  </a:lnTo>
                  <a:lnTo>
                    <a:pt x="708" y="38"/>
                  </a:lnTo>
                  <a:lnTo>
                    <a:pt x="708" y="40"/>
                  </a:lnTo>
                  <a:lnTo>
                    <a:pt x="708" y="42"/>
                  </a:lnTo>
                  <a:lnTo>
                    <a:pt x="708" y="44"/>
                  </a:lnTo>
                  <a:lnTo>
                    <a:pt x="707" y="44"/>
                  </a:lnTo>
                  <a:lnTo>
                    <a:pt x="708" y="45"/>
                  </a:lnTo>
                  <a:lnTo>
                    <a:pt x="708" y="47"/>
                  </a:lnTo>
                  <a:lnTo>
                    <a:pt x="710" y="47"/>
                  </a:lnTo>
                  <a:lnTo>
                    <a:pt x="710" y="49"/>
                  </a:lnTo>
                  <a:lnTo>
                    <a:pt x="710" y="50"/>
                  </a:lnTo>
                  <a:lnTo>
                    <a:pt x="712" y="50"/>
                  </a:lnTo>
                  <a:lnTo>
                    <a:pt x="712" y="52"/>
                  </a:lnTo>
                  <a:lnTo>
                    <a:pt x="713" y="54"/>
                  </a:lnTo>
                  <a:lnTo>
                    <a:pt x="713" y="55"/>
                  </a:lnTo>
                  <a:lnTo>
                    <a:pt x="715" y="55"/>
                  </a:lnTo>
                  <a:lnTo>
                    <a:pt x="715" y="57"/>
                  </a:lnTo>
                  <a:lnTo>
                    <a:pt x="715" y="59"/>
                  </a:lnTo>
                  <a:lnTo>
                    <a:pt x="717" y="59"/>
                  </a:lnTo>
                  <a:lnTo>
                    <a:pt x="717" y="60"/>
                  </a:lnTo>
                  <a:lnTo>
                    <a:pt x="717" y="62"/>
                  </a:lnTo>
                  <a:lnTo>
                    <a:pt x="718" y="62"/>
                  </a:lnTo>
                  <a:lnTo>
                    <a:pt x="718" y="64"/>
                  </a:lnTo>
                  <a:lnTo>
                    <a:pt x="718" y="65"/>
                  </a:lnTo>
                  <a:lnTo>
                    <a:pt x="720" y="65"/>
                  </a:lnTo>
                  <a:lnTo>
                    <a:pt x="720" y="67"/>
                  </a:lnTo>
                  <a:lnTo>
                    <a:pt x="722" y="67"/>
                  </a:lnTo>
                  <a:lnTo>
                    <a:pt x="722" y="69"/>
                  </a:lnTo>
                  <a:lnTo>
                    <a:pt x="722" y="70"/>
                  </a:lnTo>
                  <a:lnTo>
                    <a:pt x="723" y="70"/>
                  </a:lnTo>
                  <a:lnTo>
                    <a:pt x="723" y="72"/>
                  </a:lnTo>
                  <a:lnTo>
                    <a:pt x="725" y="72"/>
                  </a:lnTo>
                  <a:lnTo>
                    <a:pt x="725" y="74"/>
                  </a:lnTo>
                  <a:lnTo>
                    <a:pt x="727" y="76"/>
                  </a:lnTo>
                  <a:lnTo>
                    <a:pt x="727" y="77"/>
                  </a:lnTo>
                  <a:lnTo>
                    <a:pt x="728" y="77"/>
                  </a:lnTo>
                  <a:lnTo>
                    <a:pt x="728" y="79"/>
                  </a:lnTo>
                  <a:lnTo>
                    <a:pt x="730" y="79"/>
                  </a:lnTo>
                  <a:lnTo>
                    <a:pt x="730" y="81"/>
                  </a:lnTo>
                  <a:lnTo>
                    <a:pt x="732" y="82"/>
                  </a:lnTo>
                  <a:lnTo>
                    <a:pt x="732" y="84"/>
                  </a:lnTo>
                  <a:lnTo>
                    <a:pt x="733" y="84"/>
                  </a:lnTo>
                  <a:lnTo>
                    <a:pt x="733" y="86"/>
                  </a:lnTo>
                  <a:lnTo>
                    <a:pt x="735" y="86"/>
                  </a:lnTo>
                  <a:lnTo>
                    <a:pt x="735" y="87"/>
                  </a:lnTo>
                  <a:lnTo>
                    <a:pt x="737" y="87"/>
                  </a:lnTo>
                  <a:lnTo>
                    <a:pt x="737" y="89"/>
                  </a:lnTo>
                  <a:lnTo>
                    <a:pt x="739" y="89"/>
                  </a:lnTo>
                  <a:lnTo>
                    <a:pt x="739" y="91"/>
                  </a:lnTo>
                  <a:lnTo>
                    <a:pt x="740" y="92"/>
                  </a:lnTo>
                  <a:lnTo>
                    <a:pt x="742" y="94"/>
                  </a:lnTo>
                  <a:lnTo>
                    <a:pt x="744" y="96"/>
                  </a:lnTo>
                  <a:lnTo>
                    <a:pt x="745" y="97"/>
                  </a:lnTo>
                  <a:lnTo>
                    <a:pt x="747" y="99"/>
                  </a:lnTo>
                  <a:lnTo>
                    <a:pt x="749" y="101"/>
                  </a:lnTo>
                  <a:lnTo>
                    <a:pt x="750" y="101"/>
                  </a:lnTo>
                  <a:lnTo>
                    <a:pt x="750" y="102"/>
                  </a:lnTo>
                  <a:lnTo>
                    <a:pt x="752" y="102"/>
                  </a:lnTo>
                  <a:lnTo>
                    <a:pt x="752" y="104"/>
                  </a:lnTo>
                  <a:lnTo>
                    <a:pt x="754" y="104"/>
                  </a:lnTo>
                  <a:lnTo>
                    <a:pt x="754" y="106"/>
                  </a:lnTo>
                  <a:lnTo>
                    <a:pt x="755" y="106"/>
                  </a:lnTo>
                  <a:lnTo>
                    <a:pt x="755" y="107"/>
                  </a:lnTo>
                  <a:lnTo>
                    <a:pt x="757" y="107"/>
                  </a:lnTo>
                  <a:lnTo>
                    <a:pt x="757" y="109"/>
                  </a:lnTo>
                  <a:lnTo>
                    <a:pt x="759" y="109"/>
                  </a:lnTo>
                  <a:lnTo>
                    <a:pt x="759" y="111"/>
                  </a:lnTo>
                  <a:lnTo>
                    <a:pt x="760" y="111"/>
                  </a:lnTo>
                  <a:lnTo>
                    <a:pt x="760" y="113"/>
                  </a:lnTo>
                  <a:lnTo>
                    <a:pt x="762" y="113"/>
                  </a:lnTo>
                  <a:lnTo>
                    <a:pt x="762" y="114"/>
                  </a:lnTo>
                  <a:lnTo>
                    <a:pt x="764" y="114"/>
                  </a:lnTo>
                  <a:lnTo>
                    <a:pt x="765" y="116"/>
                  </a:lnTo>
                  <a:lnTo>
                    <a:pt x="767" y="116"/>
                  </a:lnTo>
                  <a:lnTo>
                    <a:pt x="767" y="118"/>
                  </a:lnTo>
                  <a:lnTo>
                    <a:pt x="769" y="118"/>
                  </a:lnTo>
                  <a:lnTo>
                    <a:pt x="769" y="119"/>
                  </a:lnTo>
                  <a:lnTo>
                    <a:pt x="770" y="119"/>
                  </a:lnTo>
                  <a:lnTo>
                    <a:pt x="770" y="121"/>
                  </a:lnTo>
                  <a:lnTo>
                    <a:pt x="772" y="121"/>
                  </a:lnTo>
                  <a:lnTo>
                    <a:pt x="772" y="123"/>
                  </a:lnTo>
                  <a:lnTo>
                    <a:pt x="774" y="123"/>
                  </a:lnTo>
                  <a:lnTo>
                    <a:pt x="774" y="124"/>
                  </a:lnTo>
                  <a:lnTo>
                    <a:pt x="776" y="124"/>
                  </a:lnTo>
                  <a:lnTo>
                    <a:pt x="776" y="126"/>
                  </a:lnTo>
                  <a:lnTo>
                    <a:pt x="777" y="126"/>
                  </a:lnTo>
                  <a:lnTo>
                    <a:pt x="777" y="128"/>
                  </a:lnTo>
                  <a:lnTo>
                    <a:pt x="779" y="128"/>
                  </a:lnTo>
                  <a:lnTo>
                    <a:pt x="779" y="129"/>
                  </a:lnTo>
                  <a:lnTo>
                    <a:pt x="781" y="129"/>
                  </a:lnTo>
                  <a:lnTo>
                    <a:pt x="781" y="131"/>
                  </a:lnTo>
                  <a:lnTo>
                    <a:pt x="782" y="131"/>
                  </a:lnTo>
                  <a:lnTo>
                    <a:pt x="784" y="133"/>
                  </a:lnTo>
                  <a:lnTo>
                    <a:pt x="786" y="134"/>
                  </a:lnTo>
                  <a:lnTo>
                    <a:pt x="787" y="136"/>
                  </a:lnTo>
                  <a:lnTo>
                    <a:pt x="789" y="136"/>
                  </a:lnTo>
                  <a:lnTo>
                    <a:pt x="789" y="138"/>
                  </a:lnTo>
                  <a:lnTo>
                    <a:pt x="791" y="138"/>
                  </a:lnTo>
                  <a:lnTo>
                    <a:pt x="791" y="139"/>
                  </a:lnTo>
                  <a:lnTo>
                    <a:pt x="792" y="139"/>
                  </a:lnTo>
                  <a:lnTo>
                    <a:pt x="792" y="141"/>
                  </a:lnTo>
                  <a:lnTo>
                    <a:pt x="794" y="141"/>
                  </a:lnTo>
                  <a:lnTo>
                    <a:pt x="794" y="143"/>
                  </a:lnTo>
                  <a:lnTo>
                    <a:pt x="796" y="143"/>
                  </a:lnTo>
                  <a:lnTo>
                    <a:pt x="796" y="145"/>
                  </a:lnTo>
                  <a:lnTo>
                    <a:pt x="797" y="145"/>
                  </a:lnTo>
                  <a:lnTo>
                    <a:pt x="797" y="146"/>
                  </a:lnTo>
                  <a:lnTo>
                    <a:pt x="799" y="146"/>
                  </a:lnTo>
                  <a:lnTo>
                    <a:pt x="801" y="148"/>
                  </a:lnTo>
                  <a:lnTo>
                    <a:pt x="802" y="148"/>
                  </a:lnTo>
                  <a:lnTo>
                    <a:pt x="802" y="150"/>
                  </a:lnTo>
                  <a:lnTo>
                    <a:pt x="804" y="150"/>
                  </a:lnTo>
                  <a:lnTo>
                    <a:pt x="804" y="151"/>
                  </a:lnTo>
                  <a:lnTo>
                    <a:pt x="806" y="151"/>
                  </a:lnTo>
                  <a:lnTo>
                    <a:pt x="806" y="153"/>
                  </a:lnTo>
                  <a:lnTo>
                    <a:pt x="807" y="153"/>
                  </a:lnTo>
                  <a:lnTo>
                    <a:pt x="807" y="155"/>
                  </a:lnTo>
                  <a:lnTo>
                    <a:pt x="809" y="155"/>
                  </a:lnTo>
                  <a:lnTo>
                    <a:pt x="811" y="156"/>
                  </a:lnTo>
                  <a:lnTo>
                    <a:pt x="813" y="156"/>
                  </a:lnTo>
                  <a:lnTo>
                    <a:pt x="813" y="158"/>
                  </a:lnTo>
                  <a:lnTo>
                    <a:pt x="814" y="158"/>
                  </a:lnTo>
                  <a:lnTo>
                    <a:pt x="814" y="160"/>
                  </a:lnTo>
                  <a:lnTo>
                    <a:pt x="816" y="160"/>
                  </a:lnTo>
                  <a:lnTo>
                    <a:pt x="818" y="161"/>
                  </a:lnTo>
                  <a:lnTo>
                    <a:pt x="819" y="161"/>
                  </a:lnTo>
                  <a:lnTo>
                    <a:pt x="819" y="163"/>
                  </a:lnTo>
                  <a:lnTo>
                    <a:pt x="821" y="163"/>
                  </a:lnTo>
                  <a:lnTo>
                    <a:pt x="821" y="165"/>
                  </a:lnTo>
                  <a:lnTo>
                    <a:pt x="823" y="165"/>
                  </a:lnTo>
                  <a:lnTo>
                    <a:pt x="823" y="166"/>
                  </a:lnTo>
                  <a:lnTo>
                    <a:pt x="824" y="166"/>
                  </a:lnTo>
                  <a:lnTo>
                    <a:pt x="826" y="168"/>
                  </a:lnTo>
                  <a:lnTo>
                    <a:pt x="828" y="168"/>
                  </a:lnTo>
                  <a:lnTo>
                    <a:pt x="828" y="170"/>
                  </a:lnTo>
                  <a:lnTo>
                    <a:pt x="829" y="170"/>
                  </a:lnTo>
                  <a:lnTo>
                    <a:pt x="829" y="171"/>
                  </a:lnTo>
                  <a:lnTo>
                    <a:pt x="831" y="171"/>
                  </a:lnTo>
                  <a:lnTo>
                    <a:pt x="833" y="173"/>
                  </a:lnTo>
                  <a:lnTo>
                    <a:pt x="834" y="173"/>
                  </a:lnTo>
                  <a:lnTo>
                    <a:pt x="834" y="175"/>
                  </a:lnTo>
                  <a:lnTo>
                    <a:pt x="836" y="175"/>
                  </a:lnTo>
                  <a:lnTo>
                    <a:pt x="836" y="176"/>
                  </a:lnTo>
                  <a:lnTo>
                    <a:pt x="838" y="176"/>
                  </a:lnTo>
                  <a:lnTo>
                    <a:pt x="839" y="178"/>
                  </a:lnTo>
                  <a:lnTo>
                    <a:pt x="841" y="178"/>
                  </a:lnTo>
                  <a:lnTo>
                    <a:pt x="841" y="180"/>
                  </a:lnTo>
                  <a:lnTo>
                    <a:pt x="843" y="180"/>
                  </a:lnTo>
                  <a:lnTo>
                    <a:pt x="843" y="182"/>
                  </a:lnTo>
                  <a:lnTo>
                    <a:pt x="844" y="182"/>
                  </a:lnTo>
                  <a:lnTo>
                    <a:pt x="846" y="182"/>
                  </a:lnTo>
                  <a:lnTo>
                    <a:pt x="846" y="183"/>
                  </a:lnTo>
                  <a:lnTo>
                    <a:pt x="848" y="183"/>
                  </a:lnTo>
                  <a:lnTo>
                    <a:pt x="850" y="185"/>
                  </a:lnTo>
                  <a:lnTo>
                    <a:pt x="851" y="185"/>
                  </a:lnTo>
                  <a:lnTo>
                    <a:pt x="851" y="187"/>
                  </a:lnTo>
                  <a:lnTo>
                    <a:pt x="853" y="187"/>
                  </a:lnTo>
                  <a:lnTo>
                    <a:pt x="855" y="187"/>
                  </a:lnTo>
                  <a:lnTo>
                    <a:pt x="855" y="188"/>
                  </a:lnTo>
                  <a:lnTo>
                    <a:pt x="856" y="188"/>
                  </a:lnTo>
                  <a:lnTo>
                    <a:pt x="858" y="188"/>
                  </a:lnTo>
                  <a:lnTo>
                    <a:pt x="858" y="190"/>
                  </a:lnTo>
                  <a:lnTo>
                    <a:pt x="860" y="190"/>
                  </a:lnTo>
                  <a:lnTo>
                    <a:pt x="861" y="190"/>
                  </a:lnTo>
                  <a:lnTo>
                    <a:pt x="861" y="192"/>
                  </a:lnTo>
                  <a:lnTo>
                    <a:pt x="863" y="192"/>
                  </a:lnTo>
                  <a:lnTo>
                    <a:pt x="865" y="192"/>
                  </a:lnTo>
                  <a:lnTo>
                    <a:pt x="865" y="193"/>
                  </a:lnTo>
                  <a:lnTo>
                    <a:pt x="866" y="193"/>
                  </a:lnTo>
                  <a:lnTo>
                    <a:pt x="868" y="193"/>
                  </a:lnTo>
                  <a:lnTo>
                    <a:pt x="868" y="195"/>
                  </a:lnTo>
                  <a:lnTo>
                    <a:pt x="870" y="195"/>
                  </a:lnTo>
                  <a:lnTo>
                    <a:pt x="871" y="195"/>
                  </a:lnTo>
                  <a:lnTo>
                    <a:pt x="871" y="197"/>
                  </a:lnTo>
                  <a:lnTo>
                    <a:pt x="873" y="197"/>
                  </a:lnTo>
                  <a:lnTo>
                    <a:pt x="875" y="197"/>
                  </a:lnTo>
                  <a:lnTo>
                    <a:pt x="876" y="197"/>
                  </a:lnTo>
                  <a:lnTo>
                    <a:pt x="876" y="198"/>
                  </a:lnTo>
                  <a:lnTo>
                    <a:pt x="878" y="198"/>
                  </a:lnTo>
                  <a:lnTo>
                    <a:pt x="880" y="198"/>
                  </a:lnTo>
                  <a:lnTo>
                    <a:pt x="880" y="200"/>
                  </a:lnTo>
                  <a:lnTo>
                    <a:pt x="881" y="200"/>
                  </a:lnTo>
                  <a:lnTo>
                    <a:pt x="883" y="200"/>
                  </a:lnTo>
                  <a:lnTo>
                    <a:pt x="885" y="200"/>
                  </a:lnTo>
                  <a:lnTo>
                    <a:pt x="885" y="202"/>
                  </a:lnTo>
                  <a:lnTo>
                    <a:pt x="887" y="202"/>
                  </a:lnTo>
                  <a:lnTo>
                    <a:pt x="888" y="202"/>
                  </a:lnTo>
                  <a:lnTo>
                    <a:pt x="890" y="202"/>
                  </a:lnTo>
                  <a:lnTo>
                    <a:pt x="890" y="203"/>
                  </a:lnTo>
                  <a:lnTo>
                    <a:pt x="892" y="203"/>
                  </a:lnTo>
                  <a:lnTo>
                    <a:pt x="893" y="203"/>
                  </a:lnTo>
                  <a:lnTo>
                    <a:pt x="895" y="203"/>
                  </a:lnTo>
                  <a:lnTo>
                    <a:pt x="895" y="205"/>
                  </a:lnTo>
                  <a:lnTo>
                    <a:pt x="897" y="205"/>
                  </a:lnTo>
                  <a:lnTo>
                    <a:pt x="898" y="205"/>
                  </a:lnTo>
                  <a:lnTo>
                    <a:pt x="900" y="205"/>
                  </a:lnTo>
                  <a:lnTo>
                    <a:pt x="900" y="207"/>
                  </a:lnTo>
                  <a:lnTo>
                    <a:pt x="902" y="207"/>
                  </a:lnTo>
                  <a:lnTo>
                    <a:pt x="903" y="207"/>
                  </a:lnTo>
                  <a:lnTo>
                    <a:pt x="905" y="207"/>
                  </a:lnTo>
                  <a:lnTo>
                    <a:pt x="907" y="207"/>
                  </a:lnTo>
                  <a:lnTo>
                    <a:pt x="908" y="208"/>
                  </a:lnTo>
                  <a:lnTo>
                    <a:pt x="910" y="208"/>
                  </a:lnTo>
                  <a:lnTo>
                    <a:pt x="912" y="208"/>
                  </a:lnTo>
                  <a:lnTo>
                    <a:pt x="913" y="208"/>
                  </a:lnTo>
                  <a:lnTo>
                    <a:pt x="915" y="208"/>
                  </a:lnTo>
                  <a:lnTo>
                    <a:pt x="917" y="208"/>
                  </a:lnTo>
                  <a:lnTo>
                    <a:pt x="919" y="210"/>
                  </a:lnTo>
                  <a:lnTo>
                    <a:pt x="920" y="210"/>
                  </a:lnTo>
                  <a:lnTo>
                    <a:pt x="922" y="210"/>
                  </a:lnTo>
                  <a:lnTo>
                    <a:pt x="924" y="210"/>
                  </a:lnTo>
                  <a:lnTo>
                    <a:pt x="925" y="210"/>
                  </a:lnTo>
                  <a:lnTo>
                    <a:pt x="927" y="210"/>
                  </a:lnTo>
                  <a:lnTo>
                    <a:pt x="929" y="210"/>
                  </a:lnTo>
                  <a:lnTo>
                    <a:pt x="930" y="210"/>
                  </a:lnTo>
                  <a:lnTo>
                    <a:pt x="932" y="210"/>
                  </a:lnTo>
                  <a:lnTo>
                    <a:pt x="934" y="210"/>
                  </a:lnTo>
                  <a:lnTo>
                    <a:pt x="935" y="210"/>
                  </a:lnTo>
                  <a:lnTo>
                    <a:pt x="937" y="210"/>
                  </a:lnTo>
                  <a:lnTo>
                    <a:pt x="939" y="210"/>
                  </a:lnTo>
                  <a:lnTo>
                    <a:pt x="940" y="210"/>
                  </a:lnTo>
                  <a:lnTo>
                    <a:pt x="940" y="208"/>
                  </a:lnTo>
                  <a:lnTo>
                    <a:pt x="942" y="208"/>
                  </a:lnTo>
                  <a:lnTo>
                    <a:pt x="944" y="208"/>
                  </a:lnTo>
                  <a:lnTo>
                    <a:pt x="945" y="208"/>
                  </a:lnTo>
                  <a:lnTo>
                    <a:pt x="947" y="208"/>
                  </a:lnTo>
                  <a:lnTo>
                    <a:pt x="949" y="208"/>
                  </a:lnTo>
                  <a:lnTo>
                    <a:pt x="950" y="208"/>
                  </a:lnTo>
                  <a:lnTo>
                    <a:pt x="952" y="208"/>
                  </a:lnTo>
                  <a:lnTo>
                    <a:pt x="954" y="208"/>
                  </a:lnTo>
                  <a:lnTo>
                    <a:pt x="956" y="208"/>
                  </a:lnTo>
                  <a:lnTo>
                    <a:pt x="957" y="208"/>
                  </a:lnTo>
                  <a:lnTo>
                    <a:pt x="957" y="210"/>
                  </a:lnTo>
                  <a:lnTo>
                    <a:pt x="959" y="210"/>
                  </a:lnTo>
                  <a:lnTo>
                    <a:pt x="961" y="210"/>
                  </a:lnTo>
                  <a:lnTo>
                    <a:pt x="962" y="212"/>
                  </a:lnTo>
                  <a:lnTo>
                    <a:pt x="964" y="212"/>
                  </a:lnTo>
                  <a:lnTo>
                    <a:pt x="964" y="214"/>
                  </a:lnTo>
                  <a:lnTo>
                    <a:pt x="966" y="214"/>
                  </a:lnTo>
                  <a:lnTo>
                    <a:pt x="967" y="214"/>
                  </a:lnTo>
                  <a:lnTo>
                    <a:pt x="967" y="215"/>
                  </a:lnTo>
                  <a:lnTo>
                    <a:pt x="966" y="215"/>
                  </a:lnTo>
                  <a:lnTo>
                    <a:pt x="966" y="217"/>
                  </a:lnTo>
                  <a:lnTo>
                    <a:pt x="964" y="217"/>
                  </a:lnTo>
                  <a:lnTo>
                    <a:pt x="962" y="217"/>
                  </a:lnTo>
                  <a:lnTo>
                    <a:pt x="962" y="219"/>
                  </a:lnTo>
                  <a:lnTo>
                    <a:pt x="961" y="219"/>
                  </a:lnTo>
                  <a:lnTo>
                    <a:pt x="959" y="220"/>
                  </a:lnTo>
                  <a:lnTo>
                    <a:pt x="957" y="220"/>
                  </a:lnTo>
                  <a:lnTo>
                    <a:pt x="957" y="222"/>
                  </a:lnTo>
                  <a:lnTo>
                    <a:pt x="956" y="222"/>
                  </a:lnTo>
                  <a:lnTo>
                    <a:pt x="954" y="222"/>
                  </a:lnTo>
                  <a:lnTo>
                    <a:pt x="954" y="224"/>
                  </a:lnTo>
                  <a:lnTo>
                    <a:pt x="952" y="224"/>
                  </a:lnTo>
                  <a:lnTo>
                    <a:pt x="952" y="225"/>
                  </a:lnTo>
                  <a:lnTo>
                    <a:pt x="950" y="225"/>
                  </a:lnTo>
                  <a:lnTo>
                    <a:pt x="950" y="227"/>
                  </a:lnTo>
                  <a:lnTo>
                    <a:pt x="949" y="227"/>
                  </a:lnTo>
                  <a:lnTo>
                    <a:pt x="947" y="229"/>
                  </a:lnTo>
                  <a:lnTo>
                    <a:pt x="945" y="230"/>
                  </a:lnTo>
                  <a:lnTo>
                    <a:pt x="944" y="232"/>
                  </a:lnTo>
                  <a:lnTo>
                    <a:pt x="942" y="234"/>
                  </a:lnTo>
                  <a:lnTo>
                    <a:pt x="940" y="235"/>
                  </a:lnTo>
                  <a:lnTo>
                    <a:pt x="940" y="237"/>
                  </a:lnTo>
                  <a:lnTo>
                    <a:pt x="939" y="237"/>
                  </a:lnTo>
                  <a:lnTo>
                    <a:pt x="939" y="239"/>
                  </a:lnTo>
                  <a:lnTo>
                    <a:pt x="937" y="239"/>
                  </a:lnTo>
                  <a:lnTo>
                    <a:pt x="937" y="240"/>
                  </a:lnTo>
                  <a:lnTo>
                    <a:pt x="935" y="242"/>
                  </a:lnTo>
                  <a:lnTo>
                    <a:pt x="935" y="244"/>
                  </a:lnTo>
                  <a:lnTo>
                    <a:pt x="934" y="244"/>
                  </a:lnTo>
                  <a:lnTo>
                    <a:pt x="934" y="245"/>
                  </a:lnTo>
                  <a:lnTo>
                    <a:pt x="934" y="247"/>
                  </a:lnTo>
                  <a:lnTo>
                    <a:pt x="932" y="247"/>
                  </a:lnTo>
                  <a:lnTo>
                    <a:pt x="932" y="249"/>
                  </a:lnTo>
                  <a:lnTo>
                    <a:pt x="932" y="251"/>
                  </a:lnTo>
                  <a:lnTo>
                    <a:pt x="930" y="252"/>
                  </a:lnTo>
                  <a:lnTo>
                    <a:pt x="930" y="254"/>
                  </a:lnTo>
                  <a:lnTo>
                    <a:pt x="930" y="256"/>
                  </a:lnTo>
                  <a:lnTo>
                    <a:pt x="930" y="257"/>
                  </a:lnTo>
                  <a:lnTo>
                    <a:pt x="929" y="257"/>
                  </a:lnTo>
                  <a:lnTo>
                    <a:pt x="929" y="259"/>
                  </a:lnTo>
                  <a:lnTo>
                    <a:pt x="929" y="261"/>
                  </a:lnTo>
                  <a:lnTo>
                    <a:pt x="929" y="262"/>
                  </a:lnTo>
                  <a:lnTo>
                    <a:pt x="929" y="264"/>
                  </a:lnTo>
                  <a:lnTo>
                    <a:pt x="929" y="266"/>
                  </a:lnTo>
                  <a:lnTo>
                    <a:pt x="929" y="267"/>
                  </a:lnTo>
                  <a:lnTo>
                    <a:pt x="929" y="269"/>
                  </a:lnTo>
                  <a:lnTo>
                    <a:pt x="929" y="271"/>
                  </a:lnTo>
                  <a:lnTo>
                    <a:pt x="929" y="272"/>
                  </a:lnTo>
                  <a:lnTo>
                    <a:pt x="929" y="274"/>
                  </a:lnTo>
                  <a:lnTo>
                    <a:pt x="929" y="276"/>
                  </a:lnTo>
                  <a:lnTo>
                    <a:pt x="929" y="277"/>
                  </a:lnTo>
                  <a:lnTo>
                    <a:pt x="929" y="279"/>
                  </a:lnTo>
                  <a:lnTo>
                    <a:pt x="929" y="281"/>
                  </a:lnTo>
                  <a:lnTo>
                    <a:pt x="929" y="283"/>
                  </a:lnTo>
                  <a:lnTo>
                    <a:pt x="929" y="284"/>
                  </a:lnTo>
                  <a:lnTo>
                    <a:pt x="929" y="286"/>
                  </a:lnTo>
                  <a:lnTo>
                    <a:pt x="927" y="288"/>
                  </a:lnTo>
                  <a:lnTo>
                    <a:pt x="927" y="289"/>
                  </a:lnTo>
                  <a:lnTo>
                    <a:pt x="927" y="291"/>
                  </a:lnTo>
                  <a:lnTo>
                    <a:pt x="927" y="293"/>
                  </a:lnTo>
                  <a:lnTo>
                    <a:pt x="927" y="294"/>
                  </a:lnTo>
                  <a:lnTo>
                    <a:pt x="927" y="296"/>
                  </a:lnTo>
                  <a:lnTo>
                    <a:pt x="927" y="298"/>
                  </a:lnTo>
                  <a:lnTo>
                    <a:pt x="927" y="299"/>
                  </a:lnTo>
                  <a:lnTo>
                    <a:pt x="927" y="301"/>
                  </a:lnTo>
                  <a:lnTo>
                    <a:pt x="927" y="303"/>
                  </a:lnTo>
                  <a:lnTo>
                    <a:pt x="927" y="304"/>
                  </a:lnTo>
                  <a:lnTo>
                    <a:pt x="929" y="304"/>
                  </a:lnTo>
                  <a:lnTo>
                    <a:pt x="929" y="306"/>
                  </a:lnTo>
                  <a:lnTo>
                    <a:pt x="929" y="308"/>
                  </a:lnTo>
                  <a:lnTo>
                    <a:pt x="929" y="309"/>
                  </a:lnTo>
                  <a:lnTo>
                    <a:pt x="929" y="311"/>
                  </a:lnTo>
                  <a:lnTo>
                    <a:pt x="929" y="313"/>
                  </a:lnTo>
                  <a:lnTo>
                    <a:pt x="929" y="314"/>
                  </a:lnTo>
                  <a:lnTo>
                    <a:pt x="929" y="316"/>
                  </a:lnTo>
                  <a:lnTo>
                    <a:pt x="929" y="318"/>
                  </a:lnTo>
                  <a:lnTo>
                    <a:pt x="929" y="320"/>
                  </a:lnTo>
                  <a:lnTo>
                    <a:pt x="930" y="320"/>
                  </a:lnTo>
                  <a:lnTo>
                    <a:pt x="930" y="321"/>
                  </a:lnTo>
                  <a:lnTo>
                    <a:pt x="930" y="323"/>
                  </a:lnTo>
                  <a:lnTo>
                    <a:pt x="930" y="325"/>
                  </a:lnTo>
                  <a:lnTo>
                    <a:pt x="932" y="326"/>
                  </a:lnTo>
                  <a:lnTo>
                    <a:pt x="932" y="328"/>
                  </a:lnTo>
                  <a:lnTo>
                    <a:pt x="932" y="330"/>
                  </a:lnTo>
                  <a:lnTo>
                    <a:pt x="934" y="330"/>
                  </a:lnTo>
                  <a:lnTo>
                    <a:pt x="934" y="331"/>
                  </a:lnTo>
                  <a:lnTo>
                    <a:pt x="934" y="333"/>
                  </a:lnTo>
                  <a:lnTo>
                    <a:pt x="935" y="333"/>
                  </a:lnTo>
                  <a:lnTo>
                    <a:pt x="935" y="335"/>
                  </a:lnTo>
                  <a:lnTo>
                    <a:pt x="935" y="336"/>
                  </a:lnTo>
                  <a:lnTo>
                    <a:pt x="937" y="336"/>
                  </a:lnTo>
                  <a:lnTo>
                    <a:pt x="937" y="338"/>
                  </a:lnTo>
                  <a:lnTo>
                    <a:pt x="937" y="340"/>
                  </a:lnTo>
                  <a:lnTo>
                    <a:pt x="939" y="340"/>
                  </a:lnTo>
                  <a:lnTo>
                    <a:pt x="939" y="341"/>
                  </a:lnTo>
                  <a:lnTo>
                    <a:pt x="940" y="341"/>
                  </a:lnTo>
                  <a:lnTo>
                    <a:pt x="940" y="343"/>
                  </a:lnTo>
                  <a:lnTo>
                    <a:pt x="942" y="345"/>
                  </a:lnTo>
                  <a:lnTo>
                    <a:pt x="944" y="346"/>
                  </a:lnTo>
                  <a:lnTo>
                    <a:pt x="945" y="348"/>
                  </a:lnTo>
                  <a:lnTo>
                    <a:pt x="945" y="350"/>
                  </a:lnTo>
                  <a:lnTo>
                    <a:pt x="947" y="350"/>
                  </a:lnTo>
                  <a:lnTo>
                    <a:pt x="944" y="350"/>
                  </a:lnTo>
                  <a:lnTo>
                    <a:pt x="944" y="352"/>
                  </a:lnTo>
                  <a:lnTo>
                    <a:pt x="944" y="353"/>
                  </a:lnTo>
                  <a:lnTo>
                    <a:pt x="942" y="353"/>
                  </a:lnTo>
                  <a:lnTo>
                    <a:pt x="942" y="355"/>
                  </a:lnTo>
                  <a:lnTo>
                    <a:pt x="940" y="355"/>
                  </a:lnTo>
                  <a:lnTo>
                    <a:pt x="940" y="357"/>
                  </a:lnTo>
                  <a:lnTo>
                    <a:pt x="940" y="358"/>
                  </a:lnTo>
                  <a:lnTo>
                    <a:pt x="942" y="358"/>
                  </a:lnTo>
                  <a:lnTo>
                    <a:pt x="942" y="360"/>
                  </a:lnTo>
                  <a:lnTo>
                    <a:pt x="942" y="362"/>
                  </a:lnTo>
                  <a:lnTo>
                    <a:pt x="944" y="362"/>
                  </a:lnTo>
                  <a:lnTo>
                    <a:pt x="944" y="363"/>
                  </a:lnTo>
                  <a:lnTo>
                    <a:pt x="945" y="363"/>
                  </a:lnTo>
                  <a:lnTo>
                    <a:pt x="944" y="363"/>
                  </a:lnTo>
                  <a:lnTo>
                    <a:pt x="944" y="365"/>
                  </a:lnTo>
                  <a:lnTo>
                    <a:pt x="945" y="367"/>
                  </a:lnTo>
                  <a:lnTo>
                    <a:pt x="945" y="368"/>
                  </a:lnTo>
                  <a:lnTo>
                    <a:pt x="945" y="370"/>
                  </a:lnTo>
                  <a:lnTo>
                    <a:pt x="944" y="370"/>
                  </a:lnTo>
                  <a:lnTo>
                    <a:pt x="944" y="372"/>
                  </a:lnTo>
                  <a:lnTo>
                    <a:pt x="942" y="372"/>
                  </a:lnTo>
                  <a:lnTo>
                    <a:pt x="942" y="373"/>
                  </a:lnTo>
                  <a:lnTo>
                    <a:pt x="944" y="373"/>
                  </a:lnTo>
                  <a:lnTo>
                    <a:pt x="944" y="375"/>
                  </a:lnTo>
                  <a:lnTo>
                    <a:pt x="945" y="375"/>
                  </a:lnTo>
                  <a:lnTo>
                    <a:pt x="947" y="375"/>
                  </a:lnTo>
                  <a:lnTo>
                    <a:pt x="949" y="375"/>
                  </a:lnTo>
                  <a:lnTo>
                    <a:pt x="949" y="377"/>
                  </a:lnTo>
                  <a:lnTo>
                    <a:pt x="949" y="378"/>
                  </a:lnTo>
                  <a:lnTo>
                    <a:pt x="949" y="380"/>
                  </a:lnTo>
                  <a:lnTo>
                    <a:pt x="950" y="380"/>
                  </a:lnTo>
                  <a:lnTo>
                    <a:pt x="950" y="382"/>
                  </a:lnTo>
                  <a:lnTo>
                    <a:pt x="952" y="382"/>
                  </a:lnTo>
                  <a:lnTo>
                    <a:pt x="952" y="383"/>
                  </a:lnTo>
                  <a:lnTo>
                    <a:pt x="954" y="383"/>
                  </a:lnTo>
                  <a:lnTo>
                    <a:pt x="956" y="383"/>
                  </a:lnTo>
                  <a:lnTo>
                    <a:pt x="956" y="385"/>
                  </a:lnTo>
                  <a:lnTo>
                    <a:pt x="954" y="385"/>
                  </a:lnTo>
                  <a:lnTo>
                    <a:pt x="954" y="387"/>
                  </a:lnTo>
                  <a:lnTo>
                    <a:pt x="954" y="389"/>
                  </a:lnTo>
                  <a:lnTo>
                    <a:pt x="956" y="389"/>
                  </a:lnTo>
                  <a:lnTo>
                    <a:pt x="956" y="390"/>
                  </a:lnTo>
                  <a:lnTo>
                    <a:pt x="956" y="392"/>
                  </a:lnTo>
                  <a:lnTo>
                    <a:pt x="956" y="394"/>
                  </a:lnTo>
                  <a:lnTo>
                    <a:pt x="954" y="394"/>
                  </a:lnTo>
                  <a:lnTo>
                    <a:pt x="952" y="394"/>
                  </a:lnTo>
                  <a:lnTo>
                    <a:pt x="952" y="395"/>
                  </a:lnTo>
                  <a:lnTo>
                    <a:pt x="954" y="395"/>
                  </a:lnTo>
                  <a:lnTo>
                    <a:pt x="954" y="397"/>
                  </a:lnTo>
                  <a:lnTo>
                    <a:pt x="954" y="399"/>
                  </a:lnTo>
                  <a:lnTo>
                    <a:pt x="952" y="399"/>
                  </a:lnTo>
                  <a:lnTo>
                    <a:pt x="950" y="399"/>
                  </a:lnTo>
                  <a:lnTo>
                    <a:pt x="950" y="400"/>
                  </a:lnTo>
                  <a:lnTo>
                    <a:pt x="949" y="400"/>
                  </a:lnTo>
                  <a:lnTo>
                    <a:pt x="947" y="400"/>
                  </a:lnTo>
                  <a:lnTo>
                    <a:pt x="949" y="400"/>
                  </a:lnTo>
                  <a:lnTo>
                    <a:pt x="949" y="402"/>
                  </a:lnTo>
                  <a:lnTo>
                    <a:pt x="949" y="404"/>
                  </a:lnTo>
                  <a:lnTo>
                    <a:pt x="949" y="405"/>
                  </a:lnTo>
                  <a:lnTo>
                    <a:pt x="949" y="407"/>
                  </a:lnTo>
                  <a:lnTo>
                    <a:pt x="950" y="407"/>
                  </a:lnTo>
                  <a:lnTo>
                    <a:pt x="950" y="409"/>
                  </a:lnTo>
                  <a:lnTo>
                    <a:pt x="952" y="409"/>
                  </a:lnTo>
                  <a:lnTo>
                    <a:pt x="954" y="409"/>
                  </a:lnTo>
                  <a:lnTo>
                    <a:pt x="954" y="410"/>
                  </a:lnTo>
                  <a:lnTo>
                    <a:pt x="952" y="410"/>
                  </a:lnTo>
                  <a:lnTo>
                    <a:pt x="952" y="412"/>
                  </a:lnTo>
                  <a:lnTo>
                    <a:pt x="952" y="414"/>
                  </a:lnTo>
                  <a:lnTo>
                    <a:pt x="952" y="415"/>
                  </a:lnTo>
                  <a:lnTo>
                    <a:pt x="952" y="417"/>
                  </a:lnTo>
                  <a:lnTo>
                    <a:pt x="952" y="419"/>
                  </a:lnTo>
                  <a:lnTo>
                    <a:pt x="950" y="419"/>
                  </a:lnTo>
                  <a:lnTo>
                    <a:pt x="950" y="420"/>
                  </a:lnTo>
                  <a:lnTo>
                    <a:pt x="949" y="420"/>
                  </a:lnTo>
                  <a:lnTo>
                    <a:pt x="949" y="422"/>
                  </a:lnTo>
                  <a:lnTo>
                    <a:pt x="949" y="424"/>
                  </a:lnTo>
                  <a:lnTo>
                    <a:pt x="950" y="424"/>
                  </a:lnTo>
                  <a:lnTo>
                    <a:pt x="950" y="422"/>
                  </a:lnTo>
                  <a:lnTo>
                    <a:pt x="952" y="422"/>
                  </a:lnTo>
                  <a:lnTo>
                    <a:pt x="954" y="422"/>
                  </a:lnTo>
                  <a:lnTo>
                    <a:pt x="956" y="422"/>
                  </a:lnTo>
                  <a:lnTo>
                    <a:pt x="957" y="422"/>
                  </a:lnTo>
                  <a:lnTo>
                    <a:pt x="957" y="420"/>
                  </a:lnTo>
                  <a:lnTo>
                    <a:pt x="959" y="420"/>
                  </a:lnTo>
                  <a:lnTo>
                    <a:pt x="961" y="420"/>
                  </a:lnTo>
                  <a:lnTo>
                    <a:pt x="962" y="420"/>
                  </a:lnTo>
                  <a:lnTo>
                    <a:pt x="964" y="420"/>
                  </a:lnTo>
                  <a:lnTo>
                    <a:pt x="964" y="422"/>
                  </a:lnTo>
                  <a:lnTo>
                    <a:pt x="964" y="424"/>
                  </a:lnTo>
                  <a:lnTo>
                    <a:pt x="966" y="426"/>
                  </a:lnTo>
                  <a:lnTo>
                    <a:pt x="967" y="426"/>
                  </a:lnTo>
                  <a:lnTo>
                    <a:pt x="969" y="426"/>
                  </a:lnTo>
                  <a:lnTo>
                    <a:pt x="971" y="426"/>
                  </a:lnTo>
                  <a:lnTo>
                    <a:pt x="972" y="427"/>
                  </a:lnTo>
                  <a:lnTo>
                    <a:pt x="974" y="427"/>
                  </a:lnTo>
                  <a:lnTo>
                    <a:pt x="974" y="429"/>
                  </a:lnTo>
                  <a:lnTo>
                    <a:pt x="976" y="429"/>
                  </a:lnTo>
                  <a:lnTo>
                    <a:pt x="977" y="429"/>
                  </a:lnTo>
                  <a:lnTo>
                    <a:pt x="977" y="431"/>
                  </a:lnTo>
                  <a:lnTo>
                    <a:pt x="979" y="431"/>
                  </a:lnTo>
                  <a:lnTo>
                    <a:pt x="981" y="431"/>
                  </a:lnTo>
                  <a:lnTo>
                    <a:pt x="981" y="429"/>
                  </a:lnTo>
                  <a:lnTo>
                    <a:pt x="981" y="427"/>
                  </a:lnTo>
                  <a:lnTo>
                    <a:pt x="981" y="426"/>
                  </a:lnTo>
                  <a:lnTo>
                    <a:pt x="982" y="427"/>
                  </a:lnTo>
                  <a:lnTo>
                    <a:pt x="984" y="427"/>
                  </a:lnTo>
                  <a:lnTo>
                    <a:pt x="984" y="426"/>
                  </a:lnTo>
                  <a:lnTo>
                    <a:pt x="984" y="424"/>
                  </a:lnTo>
                  <a:lnTo>
                    <a:pt x="984" y="422"/>
                  </a:lnTo>
                  <a:lnTo>
                    <a:pt x="986" y="422"/>
                  </a:lnTo>
                  <a:lnTo>
                    <a:pt x="987" y="420"/>
                  </a:lnTo>
                  <a:lnTo>
                    <a:pt x="989" y="419"/>
                  </a:lnTo>
                  <a:lnTo>
                    <a:pt x="991" y="419"/>
                  </a:lnTo>
                  <a:lnTo>
                    <a:pt x="993" y="419"/>
                  </a:lnTo>
                  <a:lnTo>
                    <a:pt x="994" y="419"/>
                  </a:lnTo>
                  <a:lnTo>
                    <a:pt x="996" y="419"/>
                  </a:lnTo>
                  <a:lnTo>
                    <a:pt x="998" y="419"/>
                  </a:lnTo>
                  <a:lnTo>
                    <a:pt x="999" y="419"/>
                  </a:lnTo>
                  <a:lnTo>
                    <a:pt x="1001" y="419"/>
                  </a:lnTo>
                  <a:lnTo>
                    <a:pt x="1001" y="417"/>
                  </a:lnTo>
                  <a:lnTo>
                    <a:pt x="1003" y="417"/>
                  </a:lnTo>
                  <a:lnTo>
                    <a:pt x="1004" y="417"/>
                  </a:lnTo>
                  <a:lnTo>
                    <a:pt x="1006" y="419"/>
                  </a:lnTo>
                  <a:lnTo>
                    <a:pt x="1006" y="420"/>
                  </a:lnTo>
                  <a:lnTo>
                    <a:pt x="1008" y="420"/>
                  </a:lnTo>
                  <a:lnTo>
                    <a:pt x="1008" y="419"/>
                  </a:lnTo>
                  <a:lnTo>
                    <a:pt x="1008" y="420"/>
                  </a:lnTo>
                  <a:lnTo>
                    <a:pt x="1009" y="420"/>
                  </a:lnTo>
                  <a:lnTo>
                    <a:pt x="1011" y="420"/>
                  </a:lnTo>
                  <a:lnTo>
                    <a:pt x="1011" y="419"/>
                  </a:lnTo>
                  <a:lnTo>
                    <a:pt x="1013" y="419"/>
                  </a:lnTo>
                  <a:lnTo>
                    <a:pt x="1014" y="419"/>
                  </a:lnTo>
                  <a:lnTo>
                    <a:pt x="1014" y="417"/>
                  </a:lnTo>
                  <a:lnTo>
                    <a:pt x="1014" y="415"/>
                  </a:lnTo>
                  <a:lnTo>
                    <a:pt x="1014" y="414"/>
                  </a:lnTo>
                  <a:lnTo>
                    <a:pt x="1016" y="414"/>
                  </a:lnTo>
                  <a:lnTo>
                    <a:pt x="1016" y="412"/>
                  </a:lnTo>
                  <a:lnTo>
                    <a:pt x="1018" y="412"/>
                  </a:lnTo>
                  <a:lnTo>
                    <a:pt x="1018" y="410"/>
                  </a:lnTo>
                  <a:lnTo>
                    <a:pt x="1019" y="410"/>
                  </a:lnTo>
                  <a:lnTo>
                    <a:pt x="1019" y="409"/>
                  </a:lnTo>
                  <a:lnTo>
                    <a:pt x="1021" y="409"/>
                  </a:lnTo>
                  <a:lnTo>
                    <a:pt x="1021" y="407"/>
                  </a:lnTo>
                  <a:lnTo>
                    <a:pt x="1021" y="405"/>
                  </a:lnTo>
                  <a:lnTo>
                    <a:pt x="1021" y="404"/>
                  </a:lnTo>
                  <a:lnTo>
                    <a:pt x="1023" y="404"/>
                  </a:lnTo>
                  <a:lnTo>
                    <a:pt x="1024" y="404"/>
                  </a:lnTo>
                  <a:lnTo>
                    <a:pt x="1024" y="402"/>
                  </a:lnTo>
                  <a:lnTo>
                    <a:pt x="1026" y="402"/>
                  </a:lnTo>
                  <a:lnTo>
                    <a:pt x="1028" y="402"/>
                  </a:lnTo>
                  <a:lnTo>
                    <a:pt x="1028" y="404"/>
                  </a:lnTo>
                  <a:lnTo>
                    <a:pt x="1030" y="404"/>
                  </a:lnTo>
                  <a:lnTo>
                    <a:pt x="1031" y="404"/>
                  </a:lnTo>
                  <a:lnTo>
                    <a:pt x="1033" y="404"/>
                  </a:lnTo>
                  <a:lnTo>
                    <a:pt x="1033" y="402"/>
                  </a:lnTo>
                  <a:lnTo>
                    <a:pt x="1033" y="400"/>
                  </a:lnTo>
                  <a:lnTo>
                    <a:pt x="1035" y="400"/>
                  </a:lnTo>
                  <a:lnTo>
                    <a:pt x="1035" y="399"/>
                  </a:lnTo>
                  <a:lnTo>
                    <a:pt x="1036" y="399"/>
                  </a:lnTo>
                  <a:lnTo>
                    <a:pt x="1038" y="399"/>
                  </a:lnTo>
                  <a:lnTo>
                    <a:pt x="1040" y="399"/>
                  </a:lnTo>
                  <a:lnTo>
                    <a:pt x="1041" y="399"/>
                  </a:lnTo>
                  <a:lnTo>
                    <a:pt x="1041" y="397"/>
                  </a:lnTo>
                  <a:lnTo>
                    <a:pt x="1043" y="397"/>
                  </a:lnTo>
                  <a:lnTo>
                    <a:pt x="1043" y="395"/>
                  </a:lnTo>
                  <a:lnTo>
                    <a:pt x="1045" y="395"/>
                  </a:lnTo>
                  <a:lnTo>
                    <a:pt x="1045" y="394"/>
                  </a:lnTo>
                  <a:lnTo>
                    <a:pt x="1046" y="392"/>
                  </a:lnTo>
                  <a:lnTo>
                    <a:pt x="1048" y="390"/>
                  </a:lnTo>
                  <a:lnTo>
                    <a:pt x="1050" y="390"/>
                  </a:lnTo>
                  <a:lnTo>
                    <a:pt x="1051" y="390"/>
                  </a:lnTo>
                  <a:lnTo>
                    <a:pt x="1053" y="390"/>
                  </a:lnTo>
                  <a:lnTo>
                    <a:pt x="1055" y="390"/>
                  </a:lnTo>
                  <a:lnTo>
                    <a:pt x="1055" y="389"/>
                  </a:lnTo>
                  <a:lnTo>
                    <a:pt x="1056" y="389"/>
                  </a:lnTo>
                  <a:lnTo>
                    <a:pt x="1058" y="387"/>
                  </a:lnTo>
                  <a:lnTo>
                    <a:pt x="1060" y="389"/>
                  </a:lnTo>
                  <a:lnTo>
                    <a:pt x="1061" y="387"/>
                  </a:lnTo>
                  <a:lnTo>
                    <a:pt x="1063" y="387"/>
                  </a:lnTo>
                  <a:lnTo>
                    <a:pt x="1063" y="385"/>
                  </a:lnTo>
                  <a:lnTo>
                    <a:pt x="1065" y="385"/>
                  </a:lnTo>
                  <a:lnTo>
                    <a:pt x="1067" y="385"/>
                  </a:lnTo>
                  <a:lnTo>
                    <a:pt x="1067" y="383"/>
                  </a:lnTo>
                  <a:lnTo>
                    <a:pt x="1068" y="383"/>
                  </a:lnTo>
                  <a:lnTo>
                    <a:pt x="1068" y="385"/>
                  </a:lnTo>
                  <a:lnTo>
                    <a:pt x="1067" y="387"/>
                  </a:lnTo>
                  <a:lnTo>
                    <a:pt x="1067" y="389"/>
                  </a:lnTo>
                  <a:lnTo>
                    <a:pt x="1068" y="389"/>
                  </a:lnTo>
                  <a:lnTo>
                    <a:pt x="1067" y="390"/>
                  </a:lnTo>
                  <a:lnTo>
                    <a:pt x="1067" y="392"/>
                  </a:lnTo>
                  <a:lnTo>
                    <a:pt x="1067" y="394"/>
                  </a:lnTo>
                  <a:lnTo>
                    <a:pt x="1067" y="395"/>
                  </a:lnTo>
                  <a:lnTo>
                    <a:pt x="1065" y="395"/>
                  </a:lnTo>
                  <a:lnTo>
                    <a:pt x="1065" y="397"/>
                  </a:lnTo>
                  <a:lnTo>
                    <a:pt x="1065" y="399"/>
                  </a:lnTo>
                  <a:lnTo>
                    <a:pt x="1067" y="399"/>
                  </a:lnTo>
                  <a:lnTo>
                    <a:pt x="1067" y="400"/>
                  </a:lnTo>
                  <a:lnTo>
                    <a:pt x="1065" y="400"/>
                  </a:lnTo>
                  <a:lnTo>
                    <a:pt x="1065" y="402"/>
                  </a:lnTo>
                  <a:lnTo>
                    <a:pt x="1065" y="404"/>
                  </a:lnTo>
                  <a:lnTo>
                    <a:pt x="1065" y="405"/>
                  </a:lnTo>
                  <a:lnTo>
                    <a:pt x="1065" y="407"/>
                  </a:lnTo>
                  <a:lnTo>
                    <a:pt x="1065" y="409"/>
                  </a:lnTo>
                  <a:lnTo>
                    <a:pt x="1067" y="409"/>
                  </a:lnTo>
                  <a:lnTo>
                    <a:pt x="1067" y="410"/>
                  </a:lnTo>
                  <a:lnTo>
                    <a:pt x="1065" y="410"/>
                  </a:lnTo>
                  <a:lnTo>
                    <a:pt x="1067" y="412"/>
                  </a:lnTo>
                  <a:lnTo>
                    <a:pt x="1067" y="414"/>
                  </a:lnTo>
                  <a:lnTo>
                    <a:pt x="1067" y="415"/>
                  </a:lnTo>
                  <a:lnTo>
                    <a:pt x="1067" y="417"/>
                  </a:lnTo>
                  <a:lnTo>
                    <a:pt x="1067" y="419"/>
                  </a:lnTo>
                  <a:lnTo>
                    <a:pt x="1068" y="419"/>
                  </a:lnTo>
                  <a:lnTo>
                    <a:pt x="1067" y="419"/>
                  </a:lnTo>
                  <a:lnTo>
                    <a:pt x="1067" y="420"/>
                  </a:lnTo>
                  <a:lnTo>
                    <a:pt x="1067" y="422"/>
                  </a:lnTo>
                  <a:lnTo>
                    <a:pt x="1065" y="422"/>
                  </a:lnTo>
                  <a:lnTo>
                    <a:pt x="1065" y="424"/>
                  </a:lnTo>
                  <a:lnTo>
                    <a:pt x="1067" y="424"/>
                  </a:lnTo>
                  <a:lnTo>
                    <a:pt x="1067" y="426"/>
                  </a:lnTo>
                  <a:lnTo>
                    <a:pt x="1065" y="426"/>
                  </a:lnTo>
                  <a:lnTo>
                    <a:pt x="1065" y="427"/>
                  </a:lnTo>
                  <a:lnTo>
                    <a:pt x="1067" y="427"/>
                  </a:lnTo>
                  <a:lnTo>
                    <a:pt x="1065" y="427"/>
                  </a:lnTo>
                  <a:lnTo>
                    <a:pt x="1065" y="429"/>
                  </a:lnTo>
                  <a:lnTo>
                    <a:pt x="1065" y="431"/>
                  </a:lnTo>
                  <a:lnTo>
                    <a:pt x="1065" y="432"/>
                  </a:lnTo>
                  <a:lnTo>
                    <a:pt x="1065" y="434"/>
                  </a:lnTo>
                  <a:lnTo>
                    <a:pt x="1065" y="436"/>
                  </a:lnTo>
                  <a:lnTo>
                    <a:pt x="1063" y="436"/>
                  </a:lnTo>
                  <a:lnTo>
                    <a:pt x="1063" y="437"/>
                  </a:lnTo>
                  <a:lnTo>
                    <a:pt x="1063" y="439"/>
                  </a:lnTo>
                  <a:lnTo>
                    <a:pt x="1063" y="441"/>
                  </a:lnTo>
                  <a:lnTo>
                    <a:pt x="1063" y="442"/>
                  </a:lnTo>
                  <a:lnTo>
                    <a:pt x="1063" y="444"/>
                  </a:lnTo>
                  <a:lnTo>
                    <a:pt x="1063" y="446"/>
                  </a:lnTo>
                  <a:lnTo>
                    <a:pt x="1065" y="446"/>
                  </a:lnTo>
                  <a:lnTo>
                    <a:pt x="1065" y="447"/>
                  </a:lnTo>
                  <a:lnTo>
                    <a:pt x="1067" y="447"/>
                  </a:lnTo>
                  <a:lnTo>
                    <a:pt x="1067" y="449"/>
                  </a:lnTo>
                  <a:lnTo>
                    <a:pt x="1067" y="451"/>
                  </a:lnTo>
                  <a:lnTo>
                    <a:pt x="1065" y="451"/>
                  </a:lnTo>
                  <a:lnTo>
                    <a:pt x="1067" y="452"/>
                  </a:lnTo>
                  <a:lnTo>
                    <a:pt x="1065" y="452"/>
                  </a:lnTo>
                  <a:lnTo>
                    <a:pt x="1065" y="454"/>
                  </a:lnTo>
                  <a:lnTo>
                    <a:pt x="1065" y="456"/>
                  </a:lnTo>
                  <a:lnTo>
                    <a:pt x="1065" y="458"/>
                  </a:lnTo>
                  <a:lnTo>
                    <a:pt x="1063" y="458"/>
                  </a:lnTo>
                  <a:lnTo>
                    <a:pt x="1063" y="459"/>
                  </a:lnTo>
                  <a:lnTo>
                    <a:pt x="1063" y="461"/>
                  </a:lnTo>
                  <a:lnTo>
                    <a:pt x="1065" y="461"/>
                  </a:lnTo>
                  <a:lnTo>
                    <a:pt x="1065" y="463"/>
                  </a:lnTo>
                  <a:lnTo>
                    <a:pt x="1067" y="463"/>
                  </a:lnTo>
                  <a:lnTo>
                    <a:pt x="1067" y="464"/>
                  </a:lnTo>
                  <a:lnTo>
                    <a:pt x="1068" y="466"/>
                  </a:lnTo>
                  <a:lnTo>
                    <a:pt x="1068" y="468"/>
                  </a:lnTo>
                  <a:lnTo>
                    <a:pt x="1070" y="468"/>
                  </a:lnTo>
                  <a:lnTo>
                    <a:pt x="1070" y="469"/>
                  </a:lnTo>
                  <a:lnTo>
                    <a:pt x="1072" y="469"/>
                  </a:lnTo>
                  <a:lnTo>
                    <a:pt x="1072" y="471"/>
                  </a:lnTo>
                  <a:lnTo>
                    <a:pt x="1072" y="473"/>
                  </a:lnTo>
                  <a:lnTo>
                    <a:pt x="1073" y="473"/>
                  </a:lnTo>
                  <a:lnTo>
                    <a:pt x="1073" y="474"/>
                  </a:lnTo>
                  <a:lnTo>
                    <a:pt x="1075" y="474"/>
                  </a:lnTo>
                  <a:lnTo>
                    <a:pt x="1075" y="476"/>
                  </a:lnTo>
                  <a:lnTo>
                    <a:pt x="1077" y="476"/>
                  </a:lnTo>
                  <a:lnTo>
                    <a:pt x="1077" y="478"/>
                  </a:lnTo>
                  <a:lnTo>
                    <a:pt x="1077" y="479"/>
                  </a:lnTo>
                  <a:lnTo>
                    <a:pt x="1077" y="481"/>
                  </a:lnTo>
                  <a:lnTo>
                    <a:pt x="1078" y="481"/>
                  </a:lnTo>
                  <a:lnTo>
                    <a:pt x="1078" y="483"/>
                  </a:lnTo>
                  <a:lnTo>
                    <a:pt x="1080" y="483"/>
                  </a:lnTo>
                  <a:lnTo>
                    <a:pt x="1080" y="484"/>
                  </a:lnTo>
                  <a:lnTo>
                    <a:pt x="1080" y="486"/>
                  </a:lnTo>
                  <a:lnTo>
                    <a:pt x="1078" y="486"/>
                  </a:lnTo>
                  <a:lnTo>
                    <a:pt x="1080" y="486"/>
                  </a:lnTo>
                  <a:lnTo>
                    <a:pt x="1080" y="488"/>
                  </a:lnTo>
                  <a:lnTo>
                    <a:pt x="1082" y="488"/>
                  </a:lnTo>
                  <a:lnTo>
                    <a:pt x="1083" y="488"/>
                  </a:lnTo>
                  <a:lnTo>
                    <a:pt x="1085" y="488"/>
                  </a:lnTo>
                  <a:lnTo>
                    <a:pt x="1087" y="488"/>
                  </a:lnTo>
                  <a:lnTo>
                    <a:pt x="1087" y="489"/>
                  </a:lnTo>
                  <a:lnTo>
                    <a:pt x="1088" y="491"/>
                  </a:lnTo>
                  <a:lnTo>
                    <a:pt x="1090" y="491"/>
                  </a:lnTo>
                  <a:lnTo>
                    <a:pt x="1090" y="493"/>
                  </a:lnTo>
                  <a:lnTo>
                    <a:pt x="1090" y="495"/>
                  </a:lnTo>
                  <a:lnTo>
                    <a:pt x="1092" y="495"/>
                  </a:lnTo>
                  <a:lnTo>
                    <a:pt x="1093" y="495"/>
                  </a:lnTo>
                  <a:lnTo>
                    <a:pt x="1095" y="495"/>
                  </a:lnTo>
                  <a:lnTo>
                    <a:pt x="1095" y="496"/>
                  </a:lnTo>
                  <a:lnTo>
                    <a:pt x="1097" y="496"/>
                  </a:lnTo>
                  <a:lnTo>
                    <a:pt x="1098" y="496"/>
                  </a:lnTo>
                  <a:lnTo>
                    <a:pt x="1098" y="498"/>
                  </a:lnTo>
                  <a:lnTo>
                    <a:pt x="1100" y="498"/>
                  </a:lnTo>
                  <a:lnTo>
                    <a:pt x="1102" y="498"/>
                  </a:lnTo>
                  <a:lnTo>
                    <a:pt x="1102" y="500"/>
                  </a:lnTo>
                  <a:lnTo>
                    <a:pt x="1102" y="501"/>
                  </a:lnTo>
                  <a:lnTo>
                    <a:pt x="1104" y="501"/>
                  </a:lnTo>
                  <a:lnTo>
                    <a:pt x="1104" y="503"/>
                  </a:lnTo>
                  <a:lnTo>
                    <a:pt x="1105" y="503"/>
                  </a:lnTo>
                  <a:lnTo>
                    <a:pt x="1107" y="503"/>
                  </a:lnTo>
                  <a:lnTo>
                    <a:pt x="1107" y="505"/>
                  </a:lnTo>
                  <a:lnTo>
                    <a:pt x="1109" y="505"/>
                  </a:lnTo>
                  <a:lnTo>
                    <a:pt x="1109" y="506"/>
                  </a:lnTo>
                  <a:lnTo>
                    <a:pt x="1110" y="506"/>
                  </a:lnTo>
                  <a:lnTo>
                    <a:pt x="1112" y="506"/>
                  </a:lnTo>
                  <a:lnTo>
                    <a:pt x="1114" y="508"/>
                  </a:lnTo>
                  <a:lnTo>
                    <a:pt x="1112" y="508"/>
                  </a:lnTo>
                  <a:lnTo>
                    <a:pt x="1114" y="508"/>
                  </a:lnTo>
                  <a:lnTo>
                    <a:pt x="1114" y="510"/>
                  </a:lnTo>
                  <a:lnTo>
                    <a:pt x="1114" y="511"/>
                  </a:lnTo>
                  <a:lnTo>
                    <a:pt x="1115" y="511"/>
                  </a:lnTo>
                  <a:lnTo>
                    <a:pt x="1117" y="511"/>
                  </a:lnTo>
                  <a:lnTo>
                    <a:pt x="1117" y="513"/>
                  </a:lnTo>
                  <a:lnTo>
                    <a:pt x="1117" y="515"/>
                  </a:lnTo>
                  <a:lnTo>
                    <a:pt x="1117" y="513"/>
                  </a:lnTo>
                  <a:lnTo>
                    <a:pt x="1119" y="513"/>
                  </a:lnTo>
                  <a:lnTo>
                    <a:pt x="1119" y="515"/>
                  </a:lnTo>
                  <a:lnTo>
                    <a:pt x="1120" y="515"/>
                  </a:lnTo>
                  <a:lnTo>
                    <a:pt x="1120" y="516"/>
                  </a:lnTo>
                  <a:lnTo>
                    <a:pt x="1122" y="516"/>
                  </a:lnTo>
                  <a:lnTo>
                    <a:pt x="1124" y="516"/>
                  </a:lnTo>
                  <a:lnTo>
                    <a:pt x="1122" y="518"/>
                  </a:lnTo>
                  <a:lnTo>
                    <a:pt x="1124" y="518"/>
                  </a:lnTo>
                  <a:lnTo>
                    <a:pt x="1122" y="520"/>
                  </a:lnTo>
                  <a:lnTo>
                    <a:pt x="1122" y="521"/>
                  </a:lnTo>
                  <a:lnTo>
                    <a:pt x="1124" y="521"/>
                  </a:lnTo>
                  <a:lnTo>
                    <a:pt x="1125" y="521"/>
                  </a:lnTo>
                  <a:lnTo>
                    <a:pt x="1125" y="523"/>
                  </a:lnTo>
                  <a:lnTo>
                    <a:pt x="1127" y="523"/>
                  </a:lnTo>
                  <a:lnTo>
                    <a:pt x="1129" y="523"/>
                  </a:lnTo>
                  <a:lnTo>
                    <a:pt x="1130" y="523"/>
                  </a:lnTo>
                  <a:lnTo>
                    <a:pt x="1130" y="525"/>
                  </a:lnTo>
                  <a:lnTo>
                    <a:pt x="1132" y="525"/>
                  </a:lnTo>
                  <a:lnTo>
                    <a:pt x="1134" y="525"/>
                  </a:lnTo>
                  <a:lnTo>
                    <a:pt x="1134" y="527"/>
                  </a:lnTo>
                  <a:lnTo>
                    <a:pt x="1136" y="527"/>
                  </a:lnTo>
                  <a:lnTo>
                    <a:pt x="1136" y="528"/>
                  </a:lnTo>
                  <a:lnTo>
                    <a:pt x="1137" y="528"/>
                  </a:lnTo>
                  <a:lnTo>
                    <a:pt x="1139" y="528"/>
                  </a:lnTo>
                  <a:lnTo>
                    <a:pt x="1139" y="530"/>
                  </a:lnTo>
                  <a:lnTo>
                    <a:pt x="1141" y="530"/>
                  </a:lnTo>
                  <a:lnTo>
                    <a:pt x="1141" y="532"/>
                  </a:lnTo>
                  <a:lnTo>
                    <a:pt x="1142" y="532"/>
                  </a:lnTo>
                  <a:lnTo>
                    <a:pt x="1142" y="533"/>
                  </a:lnTo>
                  <a:lnTo>
                    <a:pt x="1144" y="533"/>
                  </a:lnTo>
                  <a:lnTo>
                    <a:pt x="1144" y="535"/>
                  </a:lnTo>
                  <a:lnTo>
                    <a:pt x="1146" y="535"/>
                  </a:lnTo>
                  <a:lnTo>
                    <a:pt x="1144" y="537"/>
                  </a:lnTo>
                  <a:lnTo>
                    <a:pt x="1146" y="537"/>
                  </a:lnTo>
                  <a:lnTo>
                    <a:pt x="1146" y="535"/>
                  </a:lnTo>
                  <a:lnTo>
                    <a:pt x="1147" y="537"/>
                  </a:lnTo>
                  <a:lnTo>
                    <a:pt x="1147" y="538"/>
                  </a:lnTo>
                  <a:lnTo>
                    <a:pt x="1146" y="538"/>
                  </a:lnTo>
                  <a:lnTo>
                    <a:pt x="1146" y="540"/>
                  </a:lnTo>
                  <a:lnTo>
                    <a:pt x="1147" y="540"/>
                  </a:lnTo>
                  <a:lnTo>
                    <a:pt x="1147" y="538"/>
                  </a:lnTo>
                  <a:lnTo>
                    <a:pt x="1149" y="540"/>
                  </a:lnTo>
                  <a:lnTo>
                    <a:pt x="1151" y="540"/>
                  </a:lnTo>
                  <a:lnTo>
                    <a:pt x="1152" y="540"/>
                  </a:lnTo>
                  <a:lnTo>
                    <a:pt x="1152" y="542"/>
                  </a:lnTo>
                  <a:lnTo>
                    <a:pt x="1154" y="542"/>
                  </a:lnTo>
                  <a:lnTo>
                    <a:pt x="1154" y="543"/>
                  </a:lnTo>
                  <a:lnTo>
                    <a:pt x="1156" y="543"/>
                  </a:lnTo>
                  <a:lnTo>
                    <a:pt x="1156" y="545"/>
                  </a:lnTo>
                  <a:lnTo>
                    <a:pt x="1157" y="545"/>
                  </a:lnTo>
                  <a:lnTo>
                    <a:pt x="1157" y="547"/>
                  </a:lnTo>
                  <a:lnTo>
                    <a:pt x="1159" y="548"/>
                  </a:lnTo>
                  <a:lnTo>
                    <a:pt x="1159" y="550"/>
                  </a:lnTo>
                  <a:lnTo>
                    <a:pt x="1161" y="550"/>
                  </a:lnTo>
                  <a:lnTo>
                    <a:pt x="1159" y="550"/>
                  </a:lnTo>
                  <a:lnTo>
                    <a:pt x="1159" y="552"/>
                  </a:lnTo>
                  <a:lnTo>
                    <a:pt x="1161" y="552"/>
                  </a:lnTo>
                  <a:lnTo>
                    <a:pt x="1161" y="553"/>
                  </a:lnTo>
                  <a:lnTo>
                    <a:pt x="1162" y="553"/>
                  </a:lnTo>
                  <a:lnTo>
                    <a:pt x="1162" y="555"/>
                  </a:lnTo>
                  <a:lnTo>
                    <a:pt x="1164" y="555"/>
                  </a:lnTo>
                  <a:lnTo>
                    <a:pt x="1164" y="557"/>
                  </a:lnTo>
                  <a:lnTo>
                    <a:pt x="1164" y="558"/>
                  </a:lnTo>
                  <a:lnTo>
                    <a:pt x="1166" y="558"/>
                  </a:lnTo>
                  <a:lnTo>
                    <a:pt x="1166" y="560"/>
                  </a:lnTo>
                  <a:lnTo>
                    <a:pt x="1166" y="562"/>
                  </a:lnTo>
                  <a:lnTo>
                    <a:pt x="1167" y="562"/>
                  </a:lnTo>
                  <a:lnTo>
                    <a:pt x="1169" y="560"/>
                  </a:lnTo>
                  <a:lnTo>
                    <a:pt x="1169" y="562"/>
                  </a:lnTo>
                  <a:lnTo>
                    <a:pt x="1171" y="562"/>
                  </a:lnTo>
                  <a:lnTo>
                    <a:pt x="1171" y="560"/>
                  </a:lnTo>
                  <a:lnTo>
                    <a:pt x="1173" y="560"/>
                  </a:lnTo>
                  <a:lnTo>
                    <a:pt x="1173" y="558"/>
                  </a:lnTo>
                  <a:lnTo>
                    <a:pt x="1171" y="558"/>
                  </a:lnTo>
                  <a:lnTo>
                    <a:pt x="1173" y="558"/>
                  </a:lnTo>
                  <a:lnTo>
                    <a:pt x="1173" y="560"/>
                  </a:lnTo>
                  <a:lnTo>
                    <a:pt x="1174" y="560"/>
                  </a:lnTo>
                  <a:lnTo>
                    <a:pt x="1176" y="560"/>
                  </a:lnTo>
                  <a:lnTo>
                    <a:pt x="1176" y="562"/>
                  </a:lnTo>
                  <a:lnTo>
                    <a:pt x="1176" y="564"/>
                  </a:lnTo>
                  <a:lnTo>
                    <a:pt x="1178" y="564"/>
                  </a:lnTo>
                  <a:lnTo>
                    <a:pt x="1179" y="565"/>
                  </a:lnTo>
                  <a:lnTo>
                    <a:pt x="1181" y="565"/>
                  </a:lnTo>
                  <a:lnTo>
                    <a:pt x="1183" y="567"/>
                  </a:lnTo>
                  <a:lnTo>
                    <a:pt x="1181" y="567"/>
                  </a:lnTo>
                  <a:lnTo>
                    <a:pt x="1183" y="567"/>
                  </a:lnTo>
                  <a:lnTo>
                    <a:pt x="1183" y="569"/>
                  </a:lnTo>
                  <a:lnTo>
                    <a:pt x="1184" y="569"/>
                  </a:lnTo>
                  <a:lnTo>
                    <a:pt x="1184" y="570"/>
                  </a:lnTo>
                  <a:lnTo>
                    <a:pt x="1186" y="570"/>
                  </a:lnTo>
                  <a:lnTo>
                    <a:pt x="1188" y="570"/>
                  </a:lnTo>
                  <a:lnTo>
                    <a:pt x="1188" y="572"/>
                  </a:lnTo>
                  <a:lnTo>
                    <a:pt x="1189" y="574"/>
                  </a:lnTo>
                  <a:lnTo>
                    <a:pt x="1189" y="575"/>
                  </a:lnTo>
                  <a:lnTo>
                    <a:pt x="1191" y="575"/>
                  </a:lnTo>
                  <a:lnTo>
                    <a:pt x="1193" y="575"/>
                  </a:lnTo>
                  <a:lnTo>
                    <a:pt x="1193" y="577"/>
                  </a:lnTo>
                  <a:lnTo>
                    <a:pt x="1194" y="577"/>
                  </a:lnTo>
                  <a:lnTo>
                    <a:pt x="1194" y="579"/>
                  </a:lnTo>
                  <a:lnTo>
                    <a:pt x="1196" y="579"/>
                  </a:lnTo>
                  <a:lnTo>
                    <a:pt x="1196" y="580"/>
                  </a:lnTo>
                  <a:lnTo>
                    <a:pt x="1196" y="582"/>
                  </a:lnTo>
                  <a:lnTo>
                    <a:pt x="1196" y="584"/>
                  </a:lnTo>
                  <a:lnTo>
                    <a:pt x="1196" y="585"/>
                  </a:lnTo>
                  <a:lnTo>
                    <a:pt x="1196" y="587"/>
                  </a:lnTo>
                  <a:lnTo>
                    <a:pt x="1198" y="587"/>
                  </a:lnTo>
                  <a:lnTo>
                    <a:pt x="1196" y="587"/>
                  </a:lnTo>
                  <a:lnTo>
                    <a:pt x="1196" y="589"/>
                  </a:lnTo>
                  <a:lnTo>
                    <a:pt x="1196" y="590"/>
                  </a:lnTo>
                  <a:lnTo>
                    <a:pt x="1196" y="594"/>
                  </a:lnTo>
                  <a:lnTo>
                    <a:pt x="1196" y="596"/>
                  </a:lnTo>
                  <a:lnTo>
                    <a:pt x="1196" y="597"/>
                  </a:lnTo>
                  <a:lnTo>
                    <a:pt x="1196" y="599"/>
                  </a:lnTo>
                  <a:lnTo>
                    <a:pt x="1196" y="601"/>
                  </a:lnTo>
                  <a:lnTo>
                    <a:pt x="1194" y="601"/>
                  </a:lnTo>
                  <a:lnTo>
                    <a:pt x="1194" y="602"/>
                  </a:lnTo>
                  <a:lnTo>
                    <a:pt x="1194" y="604"/>
                  </a:lnTo>
                  <a:lnTo>
                    <a:pt x="1194" y="606"/>
                  </a:lnTo>
                  <a:lnTo>
                    <a:pt x="1194" y="607"/>
                  </a:lnTo>
                  <a:lnTo>
                    <a:pt x="1193" y="607"/>
                  </a:lnTo>
                  <a:lnTo>
                    <a:pt x="1193" y="609"/>
                  </a:lnTo>
                  <a:lnTo>
                    <a:pt x="1191" y="609"/>
                  </a:lnTo>
                  <a:lnTo>
                    <a:pt x="1191" y="611"/>
                  </a:lnTo>
                  <a:lnTo>
                    <a:pt x="1191" y="612"/>
                  </a:lnTo>
                  <a:lnTo>
                    <a:pt x="1189" y="612"/>
                  </a:lnTo>
                  <a:lnTo>
                    <a:pt x="1189" y="614"/>
                  </a:lnTo>
                  <a:lnTo>
                    <a:pt x="1189" y="616"/>
                  </a:lnTo>
                  <a:lnTo>
                    <a:pt x="1191" y="617"/>
                  </a:lnTo>
                  <a:lnTo>
                    <a:pt x="1193" y="617"/>
                  </a:lnTo>
                  <a:lnTo>
                    <a:pt x="1194" y="617"/>
                  </a:lnTo>
                  <a:lnTo>
                    <a:pt x="1194" y="619"/>
                  </a:lnTo>
                  <a:lnTo>
                    <a:pt x="1194" y="621"/>
                  </a:lnTo>
                  <a:lnTo>
                    <a:pt x="1194" y="622"/>
                  </a:lnTo>
                  <a:lnTo>
                    <a:pt x="1193" y="622"/>
                  </a:lnTo>
                  <a:lnTo>
                    <a:pt x="1193" y="621"/>
                  </a:lnTo>
                  <a:lnTo>
                    <a:pt x="1193" y="622"/>
                  </a:lnTo>
                  <a:lnTo>
                    <a:pt x="1193" y="624"/>
                  </a:lnTo>
                  <a:lnTo>
                    <a:pt x="1191" y="624"/>
                  </a:lnTo>
                  <a:lnTo>
                    <a:pt x="1191" y="626"/>
                  </a:lnTo>
                  <a:lnTo>
                    <a:pt x="1193" y="626"/>
                  </a:lnTo>
                  <a:lnTo>
                    <a:pt x="1193" y="627"/>
                  </a:lnTo>
                  <a:lnTo>
                    <a:pt x="1191" y="627"/>
                  </a:lnTo>
                  <a:lnTo>
                    <a:pt x="1191" y="629"/>
                  </a:lnTo>
                  <a:lnTo>
                    <a:pt x="1191" y="631"/>
                  </a:lnTo>
                  <a:lnTo>
                    <a:pt x="1191" y="633"/>
                  </a:lnTo>
                  <a:lnTo>
                    <a:pt x="1191" y="634"/>
                  </a:lnTo>
                  <a:lnTo>
                    <a:pt x="1191" y="636"/>
                  </a:lnTo>
                  <a:lnTo>
                    <a:pt x="1191" y="638"/>
                  </a:lnTo>
                  <a:lnTo>
                    <a:pt x="1193" y="638"/>
                  </a:lnTo>
                  <a:lnTo>
                    <a:pt x="1194" y="639"/>
                  </a:lnTo>
                  <a:lnTo>
                    <a:pt x="1193" y="639"/>
                  </a:lnTo>
                  <a:lnTo>
                    <a:pt x="1193" y="641"/>
                  </a:lnTo>
                  <a:lnTo>
                    <a:pt x="1191" y="643"/>
                  </a:lnTo>
                  <a:lnTo>
                    <a:pt x="1193" y="644"/>
                  </a:lnTo>
                  <a:lnTo>
                    <a:pt x="1193" y="646"/>
                  </a:lnTo>
                  <a:lnTo>
                    <a:pt x="1191" y="646"/>
                  </a:lnTo>
                  <a:lnTo>
                    <a:pt x="1191" y="648"/>
                  </a:lnTo>
                  <a:lnTo>
                    <a:pt x="1191" y="649"/>
                  </a:lnTo>
                  <a:lnTo>
                    <a:pt x="1191" y="651"/>
                  </a:lnTo>
                  <a:lnTo>
                    <a:pt x="1193" y="653"/>
                  </a:lnTo>
                  <a:lnTo>
                    <a:pt x="1191" y="653"/>
                  </a:lnTo>
                  <a:lnTo>
                    <a:pt x="1189" y="653"/>
                  </a:lnTo>
                  <a:lnTo>
                    <a:pt x="1189" y="654"/>
                  </a:lnTo>
                  <a:lnTo>
                    <a:pt x="1189" y="656"/>
                  </a:lnTo>
                  <a:lnTo>
                    <a:pt x="1191" y="656"/>
                  </a:lnTo>
                  <a:lnTo>
                    <a:pt x="1189" y="656"/>
                  </a:lnTo>
                  <a:lnTo>
                    <a:pt x="1189" y="658"/>
                  </a:lnTo>
                  <a:lnTo>
                    <a:pt x="1188" y="658"/>
                  </a:lnTo>
                  <a:lnTo>
                    <a:pt x="1188" y="659"/>
                  </a:lnTo>
                  <a:lnTo>
                    <a:pt x="1188" y="661"/>
                  </a:lnTo>
                  <a:lnTo>
                    <a:pt x="1188" y="663"/>
                  </a:lnTo>
                  <a:lnTo>
                    <a:pt x="1186" y="663"/>
                  </a:lnTo>
                  <a:lnTo>
                    <a:pt x="1186" y="665"/>
                  </a:lnTo>
                  <a:lnTo>
                    <a:pt x="1186" y="666"/>
                  </a:lnTo>
                  <a:lnTo>
                    <a:pt x="1184" y="666"/>
                  </a:lnTo>
                  <a:lnTo>
                    <a:pt x="1184" y="668"/>
                  </a:lnTo>
                  <a:lnTo>
                    <a:pt x="1186" y="668"/>
                  </a:lnTo>
                  <a:lnTo>
                    <a:pt x="1186" y="670"/>
                  </a:lnTo>
                  <a:lnTo>
                    <a:pt x="1186" y="671"/>
                  </a:lnTo>
                  <a:lnTo>
                    <a:pt x="1186" y="673"/>
                  </a:lnTo>
                  <a:lnTo>
                    <a:pt x="1186" y="675"/>
                  </a:lnTo>
                  <a:lnTo>
                    <a:pt x="1184" y="676"/>
                  </a:lnTo>
                  <a:lnTo>
                    <a:pt x="1184" y="678"/>
                  </a:lnTo>
                  <a:lnTo>
                    <a:pt x="1184" y="680"/>
                  </a:lnTo>
                  <a:lnTo>
                    <a:pt x="1183" y="681"/>
                  </a:lnTo>
                  <a:lnTo>
                    <a:pt x="1184" y="681"/>
                  </a:lnTo>
                  <a:lnTo>
                    <a:pt x="1184" y="683"/>
                  </a:lnTo>
                  <a:lnTo>
                    <a:pt x="1183" y="683"/>
                  </a:lnTo>
                  <a:lnTo>
                    <a:pt x="1183" y="685"/>
                  </a:lnTo>
                  <a:lnTo>
                    <a:pt x="1183" y="686"/>
                  </a:lnTo>
                  <a:lnTo>
                    <a:pt x="1184" y="686"/>
                  </a:lnTo>
                  <a:lnTo>
                    <a:pt x="1184" y="688"/>
                  </a:lnTo>
                  <a:lnTo>
                    <a:pt x="1183" y="688"/>
                  </a:lnTo>
                  <a:lnTo>
                    <a:pt x="1183" y="690"/>
                  </a:lnTo>
                  <a:lnTo>
                    <a:pt x="1184" y="691"/>
                  </a:lnTo>
                  <a:lnTo>
                    <a:pt x="1183" y="691"/>
                  </a:lnTo>
                  <a:lnTo>
                    <a:pt x="1183" y="693"/>
                  </a:lnTo>
                  <a:lnTo>
                    <a:pt x="1183" y="695"/>
                  </a:lnTo>
                  <a:lnTo>
                    <a:pt x="1181" y="695"/>
                  </a:lnTo>
                  <a:lnTo>
                    <a:pt x="1181" y="696"/>
                  </a:lnTo>
                  <a:lnTo>
                    <a:pt x="1183" y="698"/>
                  </a:lnTo>
                  <a:lnTo>
                    <a:pt x="1181" y="698"/>
                  </a:lnTo>
                  <a:lnTo>
                    <a:pt x="1181" y="700"/>
                  </a:lnTo>
                  <a:lnTo>
                    <a:pt x="1181" y="702"/>
                  </a:lnTo>
                  <a:lnTo>
                    <a:pt x="1181" y="703"/>
                  </a:lnTo>
                  <a:lnTo>
                    <a:pt x="1181" y="705"/>
                  </a:lnTo>
                  <a:lnTo>
                    <a:pt x="1181" y="707"/>
                  </a:lnTo>
                  <a:lnTo>
                    <a:pt x="1183" y="707"/>
                  </a:lnTo>
                  <a:lnTo>
                    <a:pt x="1184" y="707"/>
                  </a:lnTo>
                  <a:lnTo>
                    <a:pt x="1186" y="708"/>
                  </a:lnTo>
                  <a:lnTo>
                    <a:pt x="1188" y="708"/>
                  </a:lnTo>
                  <a:lnTo>
                    <a:pt x="1188" y="710"/>
                  </a:lnTo>
                  <a:lnTo>
                    <a:pt x="1189" y="710"/>
                  </a:lnTo>
                  <a:lnTo>
                    <a:pt x="1191" y="710"/>
                  </a:lnTo>
                  <a:lnTo>
                    <a:pt x="1193" y="710"/>
                  </a:lnTo>
                  <a:lnTo>
                    <a:pt x="1193" y="712"/>
                  </a:lnTo>
                  <a:lnTo>
                    <a:pt x="1194" y="712"/>
                  </a:lnTo>
                  <a:lnTo>
                    <a:pt x="1196" y="712"/>
                  </a:lnTo>
                  <a:lnTo>
                    <a:pt x="1196" y="713"/>
                  </a:lnTo>
                  <a:lnTo>
                    <a:pt x="1198" y="713"/>
                  </a:lnTo>
                  <a:lnTo>
                    <a:pt x="1199" y="713"/>
                  </a:lnTo>
                  <a:lnTo>
                    <a:pt x="1201" y="713"/>
                  </a:lnTo>
                  <a:lnTo>
                    <a:pt x="1203" y="713"/>
                  </a:lnTo>
                  <a:lnTo>
                    <a:pt x="1204" y="713"/>
                  </a:lnTo>
                  <a:lnTo>
                    <a:pt x="1204" y="715"/>
                  </a:lnTo>
                  <a:lnTo>
                    <a:pt x="1206" y="713"/>
                  </a:lnTo>
                  <a:lnTo>
                    <a:pt x="1206" y="715"/>
                  </a:lnTo>
                  <a:lnTo>
                    <a:pt x="1208" y="715"/>
                  </a:lnTo>
                  <a:lnTo>
                    <a:pt x="1240" y="717"/>
                  </a:lnTo>
                  <a:lnTo>
                    <a:pt x="1240" y="718"/>
                  </a:lnTo>
                  <a:lnTo>
                    <a:pt x="1240" y="720"/>
                  </a:lnTo>
                  <a:lnTo>
                    <a:pt x="1238" y="720"/>
                  </a:lnTo>
                  <a:lnTo>
                    <a:pt x="1240" y="720"/>
                  </a:lnTo>
                  <a:lnTo>
                    <a:pt x="1240" y="722"/>
                  </a:lnTo>
                  <a:lnTo>
                    <a:pt x="1240" y="723"/>
                  </a:lnTo>
                  <a:lnTo>
                    <a:pt x="1241" y="725"/>
                  </a:lnTo>
                  <a:lnTo>
                    <a:pt x="1243" y="725"/>
                  </a:lnTo>
                  <a:lnTo>
                    <a:pt x="1245" y="725"/>
                  </a:lnTo>
                  <a:lnTo>
                    <a:pt x="1247" y="725"/>
                  </a:lnTo>
                  <a:lnTo>
                    <a:pt x="1247" y="727"/>
                  </a:lnTo>
                  <a:lnTo>
                    <a:pt x="1248" y="727"/>
                  </a:lnTo>
                  <a:lnTo>
                    <a:pt x="1248" y="728"/>
                  </a:lnTo>
                  <a:lnTo>
                    <a:pt x="1248" y="730"/>
                  </a:lnTo>
                  <a:lnTo>
                    <a:pt x="1248" y="732"/>
                  </a:lnTo>
                  <a:lnTo>
                    <a:pt x="1248" y="734"/>
                  </a:lnTo>
                  <a:lnTo>
                    <a:pt x="1250" y="734"/>
                  </a:lnTo>
                  <a:lnTo>
                    <a:pt x="1250" y="735"/>
                  </a:lnTo>
                  <a:lnTo>
                    <a:pt x="1252" y="737"/>
                  </a:lnTo>
                  <a:lnTo>
                    <a:pt x="1252" y="739"/>
                  </a:lnTo>
                  <a:lnTo>
                    <a:pt x="1253" y="739"/>
                  </a:lnTo>
                  <a:lnTo>
                    <a:pt x="1253" y="740"/>
                  </a:lnTo>
                  <a:lnTo>
                    <a:pt x="1255" y="742"/>
                  </a:lnTo>
                  <a:lnTo>
                    <a:pt x="1255" y="744"/>
                  </a:lnTo>
                  <a:lnTo>
                    <a:pt x="1257" y="744"/>
                  </a:lnTo>
                  <a:lnTo>
                    <a:pt x="1257" y="745"/>
                  </a:lnTo>
                  <a:lnTo>
                    <a:pt x="1257" y="747"/>
                  </a:lnTo>
                  <a:lnTo>
                    <a:pt x="1258" y="747"/>
                  </a:lnTo>
                  <a:lnTo>
                    <a:pt x="1258" y="749"/>
                  </a:lnTo>
                  <a:lnTo>
                    <a:pt x="1258" y="750"/>
                  </a:lnTo>
                  <a:lnTo>
                    <a:pt x="1258" y="752"/>
                  </a:lnTo>
                  <a:lnTo>
                    <a:pt x="1260" y="752"/>
                  </a:lnTo>
                  <a:lnTo>
                    <a:pt x="1262" y="752"/>
                  </a:lnTo>
                  <a:lnTo>
                    <a:pt x="1262" y="754"/>
                  </a:lnTo>
                  <a:lnTo>
                    <a:pt x="1263" y="754"/>
                  </a:lnTo>
                  <a:lnTo>
                    <a:pt x="1263" y="755"/>
                  </a:lnTo>
                  <a:lnTo>
                    <a:pt x="1265" y="755"/>
                  </a:lnTo>
                  <a:lnTo>
                    <a:pt x="1265" y="757"/>
                  </a:lnTo>
                  <a:lnTo>
                    <a:pt x="1267" y="757"/>
                  </a:lnTo>
                  <a:lnTo>
                    <a:pt x="1267" y="759"/>
                  </a:lnTo>
                  <a:lnTo>
                    <a:pt x="1268" y="759"/>
                  </a:lnTo>
                  <a:lnTo>
                    <a:pt x="1268" y="760"/>
                  </a:lnTo>
                  <a:lnTo>
                    <a:pt x="1268" y="762"/>
                  </a:lnTo>
                  <a:lnTo>
                    <a:pt x="1270" y="762"/>
                  </a:lnTo>
                  <a:lnTo>
                    <a:pt x="1270" y="764"/>
                  </a:lnTo>
                  <a:lnTo>
                    <a:pt x="1272" y="764"/>
                  </a:lnTo>
                  <a:lnTo>
                    <a:pt x="1272" y="765"/>
                  </a:lnTo>
                  <a:lnTo>
                    <a:pt x="1273" y="765"/>
                  </a:lnTo>
                  <a:lnTo>
                    <a:pt x="1273" y="767"/>
                  </a:lnTo>
                  <a:lnTo>
                    <a:pt x="1275" y="767"/>
                  </a:lnTo>
                  <a:lnTo>
                    <a:pt x="1275" y="769"/>
                  </a:lnTo>
                  <a:lnTo>
                    <a:pt x="1277" y="769"/>
                  </a:lnTo>
                  <a:lnTo>
                    <a:pt x="1277" y="771"/>
                  </a:lnTo>
                  <a:lnTo>
                    <a:pt x="1278" y="771"/>
                  </a:lnTo>
                  <a:lnTo>
                    <a:pt x="1278" y="772"/>
                  </a:lnTo>
                  <a:lnTo>
                    <a:pt x="1280" y="772"/>
                  </a:lnTo>
                  <a:lnTo>
                    <a:pt x="1282" y="774"/>
                  </a:lnTo>
                  <a:lnTo>
                    <a:pt x="1282" y="776"/>
                  </a:lnTo>
                  <a:lnTo>
                    <a:pt x="1284" y="776"/>
                  </a:lnTo>
                  <a:lnTo>
                    <a:pt x="1284" y="777"/>
                  </a:lnTo>
                  <a:lnTo>
                    <a:pt x="1285" y="777"/>
                  </a:lnTo>
                  <a:lnTo>
                    <a:pt x="1285" y="779"/>
                  </a:lnTo>
                  <a:lnTo>
                    <a:pt x="1287" y="779"/>
                  </a:lnTo>
                  <a:lnTo>
                    <a:pt x="1285" y="781"/>
                  </a:lnTo>
                  <a:lnTo>
                    <a:pt x="1287" y="781"/>
                  </a:lnTo>
                  <a:lnTo>
                    <a:pt x="1287" y="782"/>
                  </a:lnTo>
                  <a:lnTo>
                    <a:pt x="1289" y="782"/>
                  </a:lnTo>
                  <a:lnTo>
                    <a:pt x="1289" y="784"/>
                  </a:lnTo>
                  <a:lnTo>
                    <a:pt x="1290" y="784"/>
                  </a:lnTo>
                  <a:lnTo>
                    <a:pt x="1292" y="784"/>
                  </a:lnTo>
                  <a:lnTo>
                    <a:pt x="1292" y="786"/>
                  </a:lnTo>
                  <a:lnTo>
                    <a:pt x="1294" y="786"/>
                  </a:lnTo>
                  <a:lnTo>
                    <a:pt x="1294" y="787"/>
                  </a:lnTo>
                  <a:lnTo>
                    <a:pt x="1294" y="789"/>
                  </a:lnTo>
                  <a:lnTo>
                    <a:pt x="1295" y="789"/>
                  </a:lnTo>
                  <a:lnTo>
                    <a:pt x="1295" y="791"/>
                  </a:lnTo>
                  <a:lnTo>
                    <a:pt x="1297" y="791"/>
                  </a:lnTo>
                  <a:lnTo>
                    <a:pt x="1297" y="792"/>
                  </a:lnTo>
                  <a:lnTo>
                    <a:pt x="1299" y="792"/>
                  </a:lnTo>
                  <a:lnTo>
                    <a:pt x="1300" y="792"/>
                  </a:lnTo>
                  <a:lnTo>
                    <a:pt x="1302" y="792"/>
                  </a:lnTo>
                  <a:lnTo>
                    <a:pt x="1302" y="794"/>
                  </a:lnTo>
                  <a:lnTo>
                    <a:pt x="1304" y="794"/>
                  </a:lnTo>
                  <a:lnTo>
                    <a:pt x="1304" y="796"/>
                  </a:lnTo>
                  <a:lnTo>
                    <a:pt x="1305" y="796"/>
                  </a:lnTo>
                  <a:lnTo>
                    <a:pt x="1307" y="796"/>
                  </a:lnTo>
                  <a:lnTo>
                    <a:pt x="1307" y="797"/>
                  </a:lnTo>
                  <a:lnTo>
                    <a:pt x="1309" y="797"/>
                  </a:lnTo>
                  <a:lnTo>
                    <a:pt x="1309" y="799"/>
                  </a:lnTo>
                  <a:lnTo>
                    <a:pt x="1309" y="801"/>
                  </a:lnTo>
                  <a:lnTo>
                    <a:pt x="1310" y="801"/>
                  </a:lnTo>
                  <a:lnTo>
                    <a:pt x="1310" y="803"/>
                  </a:lnTo>
                  <a:lnTo>
                    <a:pt x="1310" y="804"/>
                  </a:lnTo>
                  <a:lnTo>
                    <a:pt x="1312" y="804"/>
                  </a:lnTo>
                  <a:lnTo>
                    <a:pt x="1312" y="806"/>
                  </a:lnTo>
                  <a:lnTo>
                    <a:pt x="1312" y="808"/>
                  </a:lnTo>
                  <a:lnTo>
                    <a:pt x="1314" y="808"/>
                  </a:lnTo>
                  <a:lnTo>
                    <a:pt x="1314" y="809"/>
                  </a:lnTo>
                  <a:lnTo>
                    <a:pt x="1315" y="809"/>
                  </a:lnTo>
                  <a:lnTo>
                    <a:pt x="1317" y="809"/>
                  </a:lnTo>
                  <a:lnTo>
                    <a:pt x="1317" y="811"/>
                  </a:lnTo>
                  <a:lnTo>
                    <a:pt x="1319" y="811"/>
                  </a:lnTo>
                  <a:lnTo>
                    <a:pt x="1321" y="811"/>
                  </a:lnTo>
                  <a:lnTo>
                    <a:pt x="1321" y="813"/>
                  </a:lnTo>
                  <a:lnTo>
                    <a:pt x="1322" y="813"/>
                  </a:lnTo>
                  <a:lnTo>
                    <a:pt x="1324" y="813"/>
                  </a:lnTo>
                  <a:lnTo>
                    <a:pt x="1324" y="814"/>
                  </a:lnTo>
                  <a:lnTo>
                    <a:pt x="1326" y="814"/>
                  </a:lnTo>
                  <a:lnTo>
                    <a:pt x="1327" y="814"/>
                  </a:lnTo>
                  <a:lnTo>
                    <a:pt x="1327" y="816"/>
                  </a:lnTo>
                  <a:lnTo>
                    <a:pt x="1329" y="816"/>
                  </a:lnTo>
                  <a:lnTo>
                    <a:pt x="1329" y="818"/>
                  </a:lnTo>
                  <a:lnTo>
                    <a:pt x="1331" y="818"/>
                  </a:lnTo>
                  <a:lnTo>
                    <a:pt x="1332" y="818"/>
                  </a:lnTo>
                  <a:lnTo>
                    <a:pt x="1332" y="816"/>
                  </a:lnTo>
                  <a:lnTo>
                    <a:pt x="1331" y="814"/>
                  </a:lnTo>
                  <a:lnTo>
                    <a:pt x="1331" y="813"/>
                  </a:lnTo>
                  <a:lnTo>
                    <a:pt x="1329" y="813"/>
                  </a:lnTo>
                  <a:lnTo>
                    <a:pt x="1329" y="811"/>
                  </a:lnTo>
                  <a:lnTo>
                    <a:pt x="1327" y="811"/>
                  </a:lnTo>
                  <a:lnTo>
                    <a:pt x="1326" y="811"/>
                  </a:lnTo>
                  <a:lnTo>
                    <a:pt x="1326" y="809"/>
                  </a:lnTo>
                  <a:lnTo>
                    <a:pt x="1324" y="809"/>
                  </a:lnTo>
                  <a:lnTo>
                    <a:pt x="1322" y="809"/>
                  </a:lnTo>
                  <a:lnTo>
                    <a:pt x="1321" y="809"/>
                  </a:lnTo>
                  <a:lnTo>
                    <a:pt x="1321" y="808"/>
                  </a:lnTo>
                  <a:lnTo>
                    <a:pt x="1319" y="808"/>
                  </a:lnTo>
                  <a:lnTo>
                    <a:pt x="1319" y="806"/>
                  </a:lnTo>
                  <a:lnTo>
                    <a:pt x="1317" y="806"/>
                  </a:lnTo>
                  <a:lnTo>
                    <a:pt x="1317" y="804"/>
                  </a:lnTo>
                  <a:lnTo>
                    <a:pt x="1317" y="803"/>
                  </a:lnTo>
                  <a:lnTo>
                    <a:pt x="1319" y="803"/>
                  </a:lnTo>
                  <a:lnTo>
                    <a:pt x="1321" y="803"/>
                  </a:lnTo>
                  <a:lnTo>
                    <a:pt x="1322" y="803"/>
                  </a:lnTo>
                  <a:lnTo>
                    <a:pt x="1322" y="801"/>
                  </a:lnTo>
                  <a:lnTo>
                    <a:pt x="1322" y="799"/>
                  </a:lnTo>
                  <a:lnTo>
                    <a:pt x="1324" y="799"/>
                  </a:lnTo>
                  <a:lnTo>
                    <a:pt x="1324" y="801"/>
                  </a:lnTo>
                  <a:lnTo>
                    <a:pt x="1326" y="801"/>
                  </a:lnTo>
                  <a:lnTo>
                    <a:pt x="1327" y="801"/>
                  </a:lnTo>
                  <a:lnTo>
                    <a:pt x="1327" y="799"/>
                  </a:lnTo>
                  <a:lnTo>
                    <a:pt x="1329" y="799"/>
                  </a:lnTo>
                  <a:lnTo>
                    <a:pt x="1331" y="799"/>
                  </a:lnTo>
                  <a:lnTo>
                    <a:pt x="1331" y="797"/>
                  </a:lnTo>
                  <a:lnTo>
                    <a:pt x="1331" y="796"/>
                  </a:lnTo>
                  <a:lnTo>
                    <a:pt x="1331" y="794"/>
                  </a:lnTo>
                  <a:lnTo>
                    <a:pt x="1329" y="792"/>
                  </a:lnTo>
                  <a:lnTo>
                    <a:pt x="1331" y="791"/>
                  </a:lnTo>
                  <a:lnTo>
                    <a:pt x="1332" y="792"/>
                  </a:lnTo>
                  <a:lnTo>
                    <a:pt x="1334" y="794"/>
                  </a:lnTo>
                  <a:lnTo>
                    <a:pt x="1334" y="796"/>
                  </a:lnTo>
                  <a:lnTo>
                    <a:pt x="1334" y="797"/>
                  </a:lnTo>
                  <a:lnTo>
                    <a:pt x="1334" y="799"/>
                  </a:lnTo>
                  <a:lnTo>
                    <a:pt x="1336" y="799"/>
                  </a:lnTo>
                  <a:lnTo>
                    <a:pt x="1337" y="799"/>
                  </a:lnTo>
                  <a:lnTo>
                    <a:pt x="1337" y="801"/>
                  </a:lnTo>
                  <a:lnTo>
                    <a:pt x="1337" y="803"/>
                  </a:lnTo>
                  <a:lnTo>
                    <a:pt x="1337" y="804"/>
                  </a:lnTo>
                  <a:lnTo>
                    <a:pt x="1339" y="804"/>
                  </a:lnTo>
                  <a:lnTo>
                    <a:pt x="1341" y="804"/>
                  </a:lnTo>
                  <a:lnTo>
                    <a:pt x="1341" y="803"/>
                  </a:lnTo>
                  <a:lnTo>
                    <a:pt x="1341" y="801"/>
                  </a:lnTo>
                  <a:lnTo>
                    <a:pt x="1342" y="801"/>
                  </a:lnTo>
                  <a:lnTo>
                    <a:pt x="1342" y="799"/>
                  </a:lnTo>
                  <a:lnTo>
                    <a:pt x="1344" y="799"/>
                  </a:lnTo>
                  <a:lnTo>
                    <a:pt x="1344" y="801"/>
                  </a:lnTo>
                  <a:lnTo>
                    <a:pt x="1346" y="801"/>
                  </a:lnTo>
                  <a:lnTo>
                    <a:pt x="1344" y="803"/>
                  </a:lnTo>
                  <a:lnTo>
                    <a:pt x="1344" y="804"/>
                  </a:lnTo>
                  <a:lnTo>
                    <a:pt x="1344" y="806"/>
                  </a:lnTo>
                  <a:lnTo>
                    <a:pt x="1342" y="806"/>
                  </a:lnTo>
                  <a:lnTo>
                    <a:pt x="1344" y="806"/>
                  </a:lnTo>
                  <a:lnTo>
                    <a:pt x="1344" y="808"/>
                  </a:lnTo>
                  <a:lnTo>
                    <a:pt x="1344" y="809"/>
                  </a:lnTo>
                  <a:lnTo>
                    <a:pt x="1344" y="811"/>
                  </a:lnTo>
                  <a:lnTo>
                    <a:pt x="1346" y="811"/>
                  </a:lnTo>
                  <a:lnTo>
                    <a:pt x="1346" y="813"/>
                  </a:lnTo>
                  <a:lnTo>
                    <a:pt x="1347" y="813"/>
                  </a:lnTo>
                  <a:lnTo>
                    <a:pt x="1347" y="814"/>
                  </a:lnTo>
                  <a:lnTo>
                    <a:pt x="1349" y="814"/>
                  </a:lnTo>
                  <a:lnTo>
                    <a:pt x="1349" y="816"/>
                  </a:lnTo>
                  <a:lnTo>
                    <a:pt x="1351" y="816"/>
                  </a:lnTo>
                  <a:lnTo>
                    <a:pt x="1351" y="818"/>
                  </a:lnTo>
                  <a:lnTo>
                    <a:pt x="1351" y="819"/>
                  </a:lnTo>
                  <a:lnTo>
                    <a:pt x="1351" y="821"/>
                  </a:lnTo>
                  <a:lnTo>
                    <a:pt x="1353" y="821"/>
                  </a:lnTo>
                  <a:lnTo>
                    <a:pt x="1353" y="823"/>
                  </a:lnTo>
                  <a:lnTo>
                    <a:pt x="1353" y="824"/>
                  </a:lnTo>
                  <a:lnTo>
                    <a:pt x="1351" y="826"/>
                  </a:lnTo>
                  <a:lnTo>
                    <a:pt x="1351" y="828"/>
                  </a:lnTo>
                  <a:lnTo>
                    <a:pt x="1353" y="828"/>
                  </a:lnTo>
                  <a:lnTo>
                    <a:pt x="1353" y="829"/>
                  </a:lnTo>
                  <a:lnTo>
                    <a:pt x="1354" y="829"/>
                  </a:lnTo>
                  <a:lnTo>
                    <a:pt x="1354" y="831"/>
                  </a:lnTo>
                  <a:lnTo>
                    <a:pt x="1356" y="831"/>
                  </a:lnTo>
                  <a:lnTo>
                    <a:pt x="1356" y="833"/>
                  </a:lnTo>
                  <a:lnTo>
                    <a:pt x="1358" y="833"/>
                  </a:lnTo>
                  <a:lnTo>
                    <a:pt x="1358" y="834"/>
                  </a:lnTo>
                  <a:lnTo>
                    <a:pt x="1359" y="834"/>
                  </a:lnTo>
                  <a:lnTo>
                    <a:pt x="1361" y="834"/>
                  </a:lnTo>
                  <a:lnTo>
                    <a:pt x="1363" y="834"/>
                  </a:lnTo>
                  <a:lnTo>
                    <a:pt x="1364" y="834"/>
                  </a:lnTo>
                  <a:lnTo>
                    <a:pt x="1366" y="833"/>
                  </a:lnTo>
                  <a:lnTo>
                    <a:pt x="1366" y="834"/>
                  </a:lnTo>
                  <a:lnTo>
                    <a:pt x="1368" y="834"/>
                  </a:lnTo>
                  <a:lnTo>
                    <a:pt x="1369" y="834"/>
                  </a:lnTo>
                  <a:lnTo>
                    <a:pt x="1371" y="834"/>
                  </a:lnTo>
                  <a:lnTo>
                    <a:pt x="1371" y="833"/>
                  </a:lnTo>
                  <a:lnTo>
                    <a:pt x="1371" y="831"/>
                  </a:lnTo>
                  <a:lnTo>
                    <a:pt x="1371" y="829"/>
                  </a:lnTo>
                  <a:lnTo>
                    <a:pt x="1371" y="828"/>
                  </a:lnTo>
                  <a:lnTo>
                    <a:pt x="1371" y="826"/>
                  </a:lnTo>
                  <a:lnTo>
                    <a:pt x="1373" y="826"/>
                  </a:lnTo>
                  <a:lnTo>
                    <a:pt x="1374" y="826"/>
                  </a:lnTo>
                  <a:lnTo>
                    <a:pt x="1376" y="826"/>
                  </a:lnTo>
                  <a:lnTo>
                    <a:pt x="1376" y="824"/>
                  </a:lnTo>
                  <a:lnTo>
                    <a:pt x="1376" y="823"/>
                  </a:lnTo>
                  <a:lnTo>
                    <a:pt x="1374" y="821"/>
                  </a:lnTo>
                  <a:lnTo>
                    <a:pt x="1376" y="821"/>
                  </a:lnTo>
                  <a:lnTo>
                    <a:pt x="1378" y="821"/>
                  </a:lnTo>
                  <a:lnTo>
                    <a:pt x="1378" y="823"/>
                  </a:lnTo>
                  <a:lnTo>
                    <a:pt x="1379" y="823"/>
                  </a:lnTo>
                  <a:lnTo>
                    <a:pt x="1379" y="824"/>
                  </a:lnTo>
                  <a:lnTo>
                    <a:pt x="1381" y="824"/>
                  </a:lnTo>
                  <a:lnTo>
                    <a:pt x="1383" y="824"/>
                  </a:lnTo>
                  <a:lnTo>
                    <a:pt x="1384" y="824"/>
                  </a:lnTo>
                  <a:lnTo>
                    <a:pt x="1386" y="824"/>
                  </a:lnTo>
                  <a:lnTo>
                    <a:pt x="1388" y="824"/>
                  </a:lnTo>
                  <a:lnTo>
                    <a:pt x="1388" y="826"/>
                  </a:lnTo>
                  <a:lnTo>
                    <a:pt x="1388" y="828"/>
                  </a:lnTo>
                  <a:lnTo>
                    <a:pt x="1390" y="828"/>
                  </a:lnTo>
                  <a:lnTo>
                    <a:pt x="1390" y="829"/>
                  </a:lnTo>
                  <a:lnTo>
                    <a:pt x="1391" y="829"/>
                  </a:lnTo>
                  <a:lnTo>
                    <a:pt x="1393" y="829"/>
                  </a:lnTo>
                  <a:lnTo>
                    <a:pt x="1395" y="829"/>
                  </a:lnTo>
                  <a:lnTo>
                    <a:pt x="1396" y="829"/>
                  </a:lnTo>
                  <a:lnTo>
                    <a:pt x="1396" y="828"/>
                  </a:lnTo>
                  <a:lnTo>
                    <a:pt x="1398" y="828"/>
                  </a:lnTo>
                  <a:lnTo>
                    <a:pt x="1398" y="829"/>
                  </a:lnTo>
                  <a:lnTo>
                    <a:pt x="1400" y="829"/>
                  </a:lnTo>
                  <a:lnTo>
                    <a:pt x="1400" y="831"/>
                  </a:lnTo>
                  <a:lnTo>
                    <a:pt x="1400" y="833"/>
                  </a:lnTo>
                  <a:lnTo>
                    <a:pt x="1400" y="834"/>
                  </a:lnTo>
                  <a:lnTo>
                    <a:pt x="1400" y="836"/>
                  </a:lnTo>
                  <a:lnTo>
                    <a:pt x="1400" y="838"/>
                  </a:lnTo>
                  <a:lnTo>
                    <a:pt x="1401" y="838"/>
                  </a:lnTo>
                  <a:lnTo>
                    <a:pt x="1401" y="840"/>
                  </a:lnTo>
                  <a:lnTo>
                    <a:pt x="1403" y="840"/>
                  </a:lnTo>
                  <a:lnTo>
                    <a:pt x="1403" y="841"/>
                  </a:lnTo>
                  <a:lnTo>
                    <a:pt x="1403" y="843"/>
                  </a:lnTo>
                  <a:lnTo>
                    <a:pt x="1405" y="843"/>
                  </a:lnTo>
                  <a:lnTo>
                    <a:pt x="1405" y="845"/>
                  </a:lnTo>
                  <a:lnTo>
                    <a:pt x="1405" y="846"/>
                  </a:lnTo>
                  <a:lnTo>
                    <a:pt x="1405" y="848"/>
                  </a:lnTo>
                  <a:lnTo>
                    <a:pt x="1406" y="848"/>
                  </a:lnTo>
                  <a:lnTo>
                    <a:pt x="1408" y="848"/>
                  </a:lnTo>
                  <a:lnTo>
                    <a:pt x="1408" y="846"/>
                  </a:lnTo>
                  <a:lnTo>
                    <a:pt x="1408" y="845"/>
                  </a:lnTo>
                  <a:lnTo>
                    <a:pt x="1408" y="843"/>
                  </a:lnTo>
                  <a:lnTo>
                    <a:pt x="1410" y="843"/>
                  </a:lnTo>
                  <a:lnTo>
                    <a:pt x="1410" y="845"/>
                  </a:lnTo>
                  <a:lnTo>
                    <a:pt x="1411" y="845"/>
                  </a:lnTo>
                  <a:lnTo>
                    <a:pt x="1413" y="845"/>
                  </a:lnTo>
                  <a:lnTo>
                    <a:pt x="1413" y="846"/>
                  </a:lnTo>
                  <a:lnTo>
                    <a:pt x="1413" y="848"/>
                  </a:lnTo>
                  <a:lnTo>
                    <a:pt x="1415" y="848"/>
                  </a:lnTo>
                  <a:lnTo>
                    <a:pt x="1416" y="848"/>
                  </a:lnTo>
                  <a:lnTo>
                    <a:pt x="1418" y="846"/>
                  </a:lnTo>
                  <a:lnTo>
                    <a:pt x="1418" y="845"/>
                  </a:lnTo>
                  <a:lnTo>
                    <a:pt x="1416" y="845"/>
                  </a:lnTo>
                  <a:lnTo>
                    <a:pt x="1416" y="843"/>
                  </a:lnTo>
                  <a:lnTo>
                    <a:pt x="1418" y="843"/>
                  </a:lnTo>
                  <a:lnTo>
                    <a:pt x="1420" y="843"/>
                  </a:lnTo>
                  <a:lnTo>
                    <a:pt x="1421" y="843"/>
                  </a:lnTo>
                  <a:lnTo>
                    <a:pt x="1421" y="841"/>
                  </a:lnTo>
                  <a:lnTo>
                    <a:pt x="1421" y="840"/>
                  </a:lnTo>
                  <a:lnTo>
                    <a:pt x="1421" y="838"/>
                  </a:lnTo>
                  <a:lnTo>
                    <a:pt x="1423" y="838"/>
                  </a:lnTo>
                  <a:lnTo>
                    <a:pt x="1423" y="836"/>
                  </a:lnTo>
                  <a:lnTo>
                    <a:pt x="1425" y="836"/>
                  </a:lnTo>
                  <a:lnTo>
                    <a:pt x="1425" y="838"/>
                  </a:lnTo>
                  <a:lnTo>
                    <a:pt x="1427" y="836"/>
                  </a:lnTo>
                  <a:lnTo>
                    <a:pt x="1428" y="834"/>
                  </a:lnTo>
                  <a:lnTo>
                    <a:pt x="1428" y="833"/>
                  </a:lnTo>
                  <a:lnTo>
                    <a:pt x="1428" y="831"/>
                  </a:lnTo>
                  <a:lnTo>
                    <a:pt x="1428" y="829"/>
                  </a:lnTo>
                  <a:lnTo>
                    <a:pt x="1430" y="829"/>
                  </a:lnTo>
                  <a:lnTo>
                    <a:pt x="1432" y="829"/>
                  </a:lnTo>
                  <a:lnTo>
                    <a:pt x="1432" y="831"/>
                  </a:lnTo>
                  <a:lnTo>
                    <a:pt x="1433" y="831"/>
                  </a:lnTo>
                  <a:lnTo>
                    <a:pt x="1433" y="829"/>
                  </a:lnTo>
                  <a:lnTo>
                    <a:pt x="1435" y="829"/>
                  </a:lnTo>
                  <a:lnTo>
                    <a:pt x="1435" y="828"/>
                  </a:lnTo>
                  <a:lnTo>
                    <a:pt x="1433" y="826"/>
                  </a:lnTo>
                  <a:lnTo>
                    <a:pt x="1433" y="824"/>
                  </a:lnTo>
                  <a:lnTo>
                    <a:pt x="1433" y="823"/>
                  </a:lnTo>
                  <a:lnTo>
                    <a:pt x="1435" y="823"/>
                  </a:lnTo>
                  <a:lnTo>
                    <a:pt x="1435" y="824"/>
                  </a:lnTo>
                  <a:lnTo>
                    <a:pt x="1435" y="826"/>
                  </a:lnTo>
                  <a:lnTo>
                    <a:pt x="1437" y="826"/>
                  </a:lnTo>
                  <a:lnTo>
                    <a:pt x="1437" y="828"/>
                  </a:lnTo>
                  <a:lnTo>
                    <a:pt x="1438" y="828"/>
                  </a:lnTo>
                  <a:lnTo>
                    <a:pt x="1438" y="829"/>
                  </a:lnTo>
                  <a:lnTo>
                    <a:pt x="1440" y="829"/>
                  </a:lnTo>
                  <a:lnTo>
                    <a:pt x="1442" y="829"/>
                  </a:lnTo>
                  <a:lnTo>
                    <a:pt x="1443" y="828"/>
                  </a:lnTo>
                  <a:lnTo>
                    <a:pt x="1445" y="828"/>
                  </a:lnTo>
                  <a:lnTo>
                    <a:pt x="1447" y="828"/>
                  </a:lnTo>
                  <a:lnTo>
                    <a:pt x="1447" y="829"/>
                  </a:lnTo>
                  <a:lnTo>
                    <a:pt x="1447" y="831"/>
                  </a:lnTo>
                  <a:lnTo>
                    <a:pt x="1447" y="833"/>
                  </a:lnTo>
                  <a:lnTo>
                    <a:pt x="1447" y="834"/>
                  </a:lnTo>
                  <a:lnTo>
                    <a:pt x="1445" y="834"/>
                  </a:lnTo>
                  <a:lnTo>
                    <a:pt x="1445" y="836"/>
                  </a:lnTo>
                  <a:lnTo>
                    <a:pt x="1445" y="838"/>
                  </a:lnTo>
                  <a:lnTo>
                    <a:pt x="1445" y="840"/>
                  </a:lnTo>
                  <a:lnTo>
                    <a:pt x="1447" y="840"/>
                  </a:lnTo>
                  <a:lnTo>
                    <a:pt x="1448" y="840"/>
                  </a:lnTo>
                  <a:lnTo>
                    <a:pt x="1450" y="840"/>
                  </a:lnTo>
                  <a:lnTo>
                    <a:pt x="1450" y="838"/>
                  </a:lnTo>
                  <a:lnTo>
                    <a:pt x="1452" y="838"/>
                  </a:lnTo>
                  <a:lnTo>
                    <a:pt x="1452" y="836"/>
                  </a:lnTo>
                  <a:lnTo>
                    <a:pt x="1453" y="836"/>
                  </a:lnTo>
                  <a:lnTo>
                    <a:pt x="1453" y="838"/>
                  </a:lnTo>
                  <a:lnTo>
                    <a:pt x="1453" y="840"/>
                  </a:lnTo>
                  <a:lnTo>
                    <a:pt x="1455" y="840"/>
                  </a:lnTo>
                  <a:lnTo>
                    <a:pt x="1465" y="846"/>
                  </a:lnTo>
                  <a:lnTo>
                    <a:pt x="1464" y="848"/>
                  </a:lnTo>
                  <a:lnTo>
                    <a:pt x="1462" y="851"/>
                  </a:lnTo>
                  <a:lnTo>
                    <a:pt x="1460" y="853"/>
                  </a:lnTo>
                  <a:lnTo>
                    <a:pt x="1460" y="856"/>
                  </a:lnTo>
                  <a:lnTo>
                    <a:pt x="1458" y="860"/>
                  </a:lnTo>
                  <a:lnTo>
                    <a:pt x="1460" y="861"/>
                  </a:lnTo>
                  <a:lnTo>
                    <a:pt x="1462" y="863"/>
                  </a:lnTo>
                  <a:lnTo>
                    <a:pt x="1464" y="866"/>
                  </a:lnTo>
                  <a:lnTo>
                    <a:pt x="1465" y="868"/>
                  </a:lnTo>
                  <a:lnTo>
                    <a:pt x="1467" y="870"/>
                  </a:lnTo>
                  <a:lnTo>
                    <a:pt x="1467" y="873"/>
                  </a:lnTo>
                  <a:lnTo>
                    <a:pt x="1467" y="877"/>
                  </a:lnTo>
                  <a:lnTo>
                    <a:pt x="1467" y="880"/>
                  </a:lnTo>
                  <a:lnTo>
                    <a:pt x="1467" y="883"/>
                  </a:lnTo>
                  <a:lnTo>
                    <a:pt x="1467" y="887"/>
                  </a:lnTo>
                  <a:lnTo>
                    <a:pt x="1465" y="890"/>
                  </a:lnTo>
                  <a:lnTo>
                    <a:pt x="1465" y="893"/>
                  </a:lnTo>
                  <a:lnTo>
                    <a:pt x="1465" y="897"/>
                  </a:lnTo>
                  <a:lnTo>
                    <a:pt x="1465" y="900"/>
                  </a:lnTo>
                  <a:lnTo>
                    <a:pt x="1465" y="903"/>
                  </a:lnTo>
                  <a:lnTo>
                    <a:pt x="1467" y="905"/>
                  </a:lnTo>
                  <a:lnTo>
                    <a:pt x="1469" y="909"/>
                  </a:lnTo>
                  <a:lnTo>
                    <a:pt x="1469" y="912"/>
                  </a:lnTo>
                  <a:lnTo>
                    <a:pt x="1467" y="915"/>
                  </a:lnTo>
                  <a:lnTo>
                    <a:pt x="1467" y="919"/>
                  </a:lnTo>
                  <a:lnTo>
                    <a:pt x="1465" y="922"/>
                  </a:lnTo>
                  <a:lnTo>
                    <a:pt x="1465" y="925"/>
                  </a:lnTo>
                  <a:lnTo>
                    <a:pt x="1465" y="929"/>
                  </a:lnTo>
                  <a:lnTo>
                    <a:pt x="1467" y="932"/>
                  </a:lnTo>
                  <a:lnTo>
                    <a:pt x="1467" y="935"/>
                  </a:lnTo>
                  <a:lnTo>
                    <a:pt x="1469" y="937"/>
                  </a:lnTo>
                  <a:lnTo>
                    <a:pt x="1470" y="940"/>
                  </a:lnTo>
                  <a:lnTo>
                    <a:pt x="1472" y="942"/>
                  </a:lnTo>
                  <a:lnTo>
                    <a:pt x="1472" y="946"/>
                  </a:lnTo>
                  <a:lnTo>
                    <a:pt x="1474" y="947"/>
                  </a:lnTo>
                  <a:lnTo>
                    <a:pt x="1475" y="951"/>
                  </a:lnTo>
                  <a:lnTo>
                    <a:pt x="1477" y="954"/>
                  </a:lnTo>
                  <a:lnTo>
                    <a:pt x="1477" y="956"/>
                  </a:lnTo>
                  <a:lnTo>
                    <a:pt x="1480" y="957"/>
                  </a:lnTo>
                  <a:lnTo>
                    <a:pt x="1482" y="961"/>
                  </a:lnTo>
                  <a:lnTo>
                    <a:pt x="1485" y="966"/>
                  </a:lnTo>
                  <a:lnTo>
                    <a:pt x="1489" y="969"/>
                  </a:lnTo>
                  <a:lnTo>
                    <a:pt x="1492" y="974"/>
                  </a:lnTo>
                  <a:lnTo>
                    <a:pt x="1495" y="978"/>
                  </a:lnTo>
                  <a:lnTo>
                    <a:pt x="1499" y="979"/>
                  </a:lnTo>
                  <a:lnTo>
                    <a:pt x="1497" y="986"/>
                  </a:lnTo>
                  <a:lnTo>
                    <a:pt x="1494" y="993"/>
                  </a:lnTo>
                  <a:lnTo>
                    <a:pt x="1490" y="998"/>
                  </a:lnTo>
                  <a:lnTo>
                    <a:pt x="1490" y="999"/>
                  </a:lnTo>
                  <a:lnTo>
                    <a:pt x="1487" y="1003"/>
                  </a:lnTo>
                  <a:lnTo>
                    <a:pt x="1487" y="1004"/>
                  </a:lnTo>
                  <a:lnTo>
                    <a:pt x="1485" y="1008"/>
                  </a:lnTo>
                  <a:lnTo>
                    <a:pt x="1487" y="1011"/>
                  </a:lnTo>
                  <a:lnTo>
                    <a:pt x="1487" y="1015"/>
                  </a:lnTo>
                  <a:lnTo>
                    <a:pt x="1487" y="1018"/>
                  </a:lnTo>
                  <a:lnTo>
                    <a:pt x="1487" y="1021"/>
                  </a:lnTo>
                  <a:lnTo>
                    <a:pt x="1487" y="1025"/>
                  </a:lnTo>
                  <a:lnTo>
                    <a:pt x="1489" y="1028"/>
                  </a:lnTo>
                  <a:lnTo>
                    <a:pt x="1490" y="1031"/>
                  </a:lnTo>
                  <a:lnTo>
                    <a:pt x="1490" y="1035"/>
                  </a:lnTo>
                  <a:lnTo>
                    <a:pt x="1492" y="1038"/>
                  </a:lnTo>
                  <a:lnTo>
                    <a:pt x="1492" y="1041"/>
                  </a:lnTo>
                  <a:lnTo>
                    <a:pt x="1492" y="1043"/>
                  </a:lnTo>
                  <a:lnTo>
                    <a:pt x="1492" y="1047"/>
                  </a:lnTo>
                  <a:lnTo>
                    <a:pt x="1490" y="1050"/>
                  </a:lnTo>
                  <a:lnTo>
                    <a:pt x="1489" y="1052"/>
                  </a:lnTo>
                  <a:lnTo>
                    <a:pt x="1487" y="1055"/>
                  </a:lnTo>
                  <a:lnTo>
                    <a:pt x="1487" y="1058"/>
                  </a:lnTo>
                  <a:lnTo>
                    <a:pt x="1487" y="1062"/>
                  </a:lnTo>
                  <a:lnTo>
                    <a:pt x="1485" y="1065"/>
                  </a:lnTo>
                  <a:lnTo>
                    <a:pt x="1484" y="1067"/>
                  </a:lnTo>
                  <a:lnTo>
                    <a:pt x="1482" y="1070"/>
                  </a:lnTo>
                  <a:lnTo>
                    <a:pt x="1480" y="1072"/>
                  </a:lnTo>
                  <a:lnTo>
                    <a:pt x="1479" y="1073"/>
                  </a:lnTo>
                  <a:lnTo>
                    <a:pt x="1477" y="1075"/>
                  </a:lnTo>
                  <a:lnTo>
                    <a:pt x="1475" y="1078"/>
                  </a:lnTo>
                  <a:lnTo>
                    <a:pt x="1475" y="1082"/>
                  </a:lnTo>
                  <a:lnTo>
                    <a:pt x="1474" y="1085"/>
                  </a:lnTo>
                  <a:lnTo>
                    <a:pt x="1474" y="1089"/>
                  </a:lnTo>
                  <a:lnTo>
                    <a:pt x="1474" y="1094"/>
                  </a:lnTo>
                  <a:lnTo>
                    <a:pt x="1475" y="1095"/>
                  </a:lnTo>
                  <a:lnTo>
                    <a:pt x="1477" y="1099"/>
                  </a:lnTo>
                  <a:lnTo>
                    <a:pt x="1479" y="1100"/>
                  </a:lnTo>
                  <a:lnTo>
                    <a:pt x="1482" y="1100"/>
                  </a:lnTo>
                  <a:lnTo>
                    <a:pt x="1484" y="1100"/>
                  </a:lnTo>
                  <a:lnTo>
                    <a:pt x="1489" y="1100"/>
                  </a:lnTo>
                  <a:lnTo>
                    <a:pt x="1494" y="1105"/>
                  </a:lnTo>
                  <a:lnTo>
                    <a:pt x="1499" y="1114"/>
                  </a:lnTo>
                  <a:lnTo>
                    <a:pt x="1499" y="1119"/>
                  </a:lnTo>
                  <a:lnTo>
                    <a:pt x="1495" y="1126"/>
                  </a:lnTo>
                  <a:lnTo>
                    <a:pt x="1495" y="1131"/>
                  </a:lnTo>
                  <a:lnTo>
                    <a:pt x="1499" y="1134"/>
                  </a:lnTo>
                  <a:lnTo>
                    <a:pt x="1497" y="1141"/>
                  </a:lnTo>
                  <a:lnTo>
                    <a:pt x="1499" y="1144"/>
                  </a:lnTo>
                  <a:lnTo>
                    <a:pt x="1497" y="1151"/>
                  </a:lnTo>
                  <a:lnTo>
                    <a:pt x="1495" y="1151"/>
                  </a:lnTo>
                  <a:lnTo>
                    <a:pt x="1241" y="1151"/>
                  </a:lnTo>
                  <a:lnTo>
                    <a:pt x="1231" y="1144"/>
                  </a:lnTo>
                  <a:lnTo>
                    <a:pt x="1225" y="1137"/>
                  </a:lnTo>
                  <a:lnTo>
                    <a:pt x="1223" y="1136"/>
                  </a:lnTo>
                  <a:lnTo>
                    <a:pt x="1221" y="1132"/>
                  </a:lnTo>
                  <a:lnTo>
                    <a:pt x="1218" y="1131"/>
                  </a:lnTo>
                  <a:lnTo>
                    <a:pt x="1216" y="1129"/>
                  </a:lnTo>
                  <a:lnTo>
                    <a:pt x="1215" y="1127"/>
                  </a:lnTo>
                  <a:lnTo>
                    <a:pt x="1213" y="1126"/>
                  </a:lnTo>
                  <a:lnTo>
                    <a:pt x="1211" y="1122"/>
                  </a:lnTo>
                  <a:lnTo>
                    <a:pt x="1210" y="1121"/>
                  </a:lnTo>
                  <a:lnTo>
                    <a:pt x="1208" y="1119"/>
                  </a:lnTo>
                  <a:lnTo>
                    <a:pt x="1206" y="1117"/>
                  </a:lnTo>
                  <a:lnTo>
                    <a:pt x="1204" y="1114"/>
                  </a:lnTo>
                  <a:lnTo>
                    <a:pt x="1203" y="1112"/>
                  </a:lnTo>
                  <a:lnTo>
                    <a:pt x="1201" y="1110"/>
                  </a:lnTo>
                  <a:lnTo>
                    <a:pt x="1198" y="1105"/>
                  </a:lnTo>
                  <a:lnTo>
                    <a:pt x="1196" y="1102"/>
                  </a:lnTo>
                  <a:lnTo>
                    <a:pt x="1194" y="1100"/>
                  </a:lnTo>
                  <a:lnTo>
                    <a:pt x="1191" y="1100"/>
                  </a:lnTo>
                  <a:lnTo>
                    <a:pt x="1184" y="1099"/>
                  </a:lnTo>
                  <a:lnTo>
                    <a:pt x="1179" y="1104"/>
                  </a:lnTo>
                  <a:lnTo>
                    <a:pt x="1176" y="1107"/>
                  </a:lnTo>
                  <a:lnTo>
                    <a:pt x="1171" y="1110"/>
                  </a:lnTo>
                  <a:lnTo>
                    <a:pt x="1167" y="1114"/>
                  </a:lnTo>
                  <a:lnTo>
                    <a:pt x="1161" y="1116"/>
                  </a:lnTo>
                  <a:lnTo>
                    <a:pt x="1154" y="1114"/>
                  </a:lnTo>
                  <a:lnTo>
                    <a:pt x="1146" y="1112"/>
                  </a:lnTo>
                  <a:lnTo>
                    <a:pt x="1141" y="1116"/>
                  </a:lnTo>
                  <a:lnTo>
                    <a:pt x="1134" y="1117"/>
                  </a:lnTo>
                  <a:lnTo>
                    <a:pt x="1129" y="1119"/>
                  </a:lnTo>
                  <a:lnTo>
                    <a:pt x="1124" y="1122"/>
                  </a:lnTo>
                  <a:lnTo>
                    <a:pt x="1115" y="1122"/>
                  </a:lnTo>
                  <a:lnTo>
                    <a:pt x="1109" y="1121"/>
                  </a:lnTo>
                  <a:lnTo>
                    <a:pt x="1102" y="1122"/>
                  </a:lnTo>
                  <a:lnTo>
                    <a:pt x="1098" y="1127"/>
                  </a:lnTo>
                  <a:lnTo>
                    <a:pt x="1098" y="1129"/>
                  </a:lnTo>
                  <a:lnTo>
                    <a:pt x="1095" y="1131"/>
                  </a:lnTo>
                  <a:lnTo>
                    <a:pt x="1090" y="1134"/>
                  </a:lnTo>
                  <a:lnTo>
                    <a:pt x="1085" y="1136"/>
                  </a:lnTo>
                  <a:lnTo>
                    <a:pt x="1080" y="1139"/>
                  </a:lnTo>
                  <a:lnTo>
                    <a:pt x="1078" y="1142"/>
                  </a:lnTo>
                  <a:lnTo>
                    <a:pt x="1078" y="1144"/>
                  </a:lnTo>
                  <a:lnTo>
                    <a:pt x="1075" y="1151"/>
                  </a:lnTo>
                  <a:lnTo>
                    <a:pt x="1075" y="1153"/>
                  </a:lnTo>
                  <a:lnTo>
                    <a:pt x="1072" y="1154"/>
                  </a:lnTo>
                  <a:lnTo>
                    <a:pt x="1067" y="1158"/>
                  </a:lnTo>
                  <a:lnTo>
                    <a:pt x="1063" y="1154"/>
                  </a:lnTo>
                  <a:lnTo>
                    <a:pt x="1061" y="1149"/>
                  </a:lnTo>
                  <a:lnTo>
                    <a:pt x="1060" y="1142"/>
                  </a:lnTo>
                  <a:lnTo>
                    <a:pt x="1055" y="1139"/>
                  </a:lnTo>
                  <a:lnTo>
                    <a:pt x="1050" y="1137"/>
                  </a:lnTo>
                  <a:lnTo>
                    <a:pt x="1045" y="1137"/>
                  </a:lnTo>
                  <a:lnTo>
                    <a:pt x="1041" y="1137"/>
                  </a:lnTo>
                  <a:lnTo>
                    <a:pt x="1036" y="1134"/>
                  </a:lnTo>
                  <a:lnTo>
                    <a:pt x="1033" y="1129"/>
                  </a:lnTo>
                  <a:lnTo>
                    <a:pt x="1033" y="1126"/>
                  </a:lnTo>
                  <a:lnTo>
                    <a:pt x="1035" y="1119"/>
                  </a:lnTo>
                  <a:lnTo>
                    <a:pt x="1031" y="1114"/>
                  </a:lnTo>
                  <a:lnTo>
                    <a:pt x="1026" y="1112"/>
                  </a:lnTo>
                  <a:lnTo>
                    <a:pt x="1018" y="1112"/>
                  </a:lnTo>
                  <a:lnTo>
                    <a:pt x="1013" y="1110"/>
                  </a:lnTo>
                  <a:lnTo>
                    <a:pt x="1008" y="1107"/>
                  </a:lnTo>
                  <a:lnTo>
                    <a:pt x="1003" y="1104"/>
                  </a:lnTo>
                  <a:lnTo>
                    <a:pt x="999" y="1100"/>
                  </a:lnTo>
                  <a:lnTo>
                    <a:pt x="993" y="1099"/>
                  </a:lnTo>
                  <a:lnTo>
                    <a:pt x="986" y="1100"/>
                  </a:lnTo>
                  <a:lnTo>
                    <a:pt x="979" y="1100"/>
                  </a:lnTo>
                  <a:lnTo>
                    <a:pt x="974" y="1102"/>
                  </a:lnTo>
                  <a:lnTo>
                    <a:pt x="972" y="1100"/>
                  </a:lnTo>
                  <a:lnTo>
                    <a:pt x="971" y="1105"/>
                  </a:lnTo>
                  <a:lnTo>
                    <a:pt x="971" y="1110"/>
                  </a:lnTo>
                  <a:lnTo>
                    <a:pt x="972" y="1114"/>
                  </a:lnTo>
                  <a:lnTo>
                    <a:pt x="974" y="1116"/>
                  </a:lnTo>
                  <a:lnTo>
                    <a:pt x="976" y="1117"/>
                  </a:lnTo>
                  <a:lnTo>
                    <a:pt x="977" y="1121"/>
                  </a:lnTo>
                  <a:lnTo>
                    <a:pt x="979" y="1122"/>
                  </a:lnTo>
                  <a:lnTo>
                    <a:pt x="981" y="1124"/>
                  </a:lnTo>
                  <a:lnTo>
                    <a:pt x="981" y="1127"/>
                  </a:lnTo>
                  <a:lnTo>
                    <a:pt x="969" y="1129"/>
                  </a:lnTo>
                  <a:lnTo>
                    <a:pt x="967" y="1129"/>
                  </a:lnTo>
                  <a:lnTo>
                    <a:pt x="966" y="1129"/>
                  </a:lnTo>
                  <a:lnTo>
                    <a:pt x="964" y="1129"/>
                  </a:lnTo>
                  <a:lnTo>
                    <a:pt x="962" y="1129"/>
                  </a:lnTo>
                  <a:lnTo>
                    <a:pt x="961" y="1129"/>
                  </a:lnTo>
                  <a:lnTo>
                    <a:pt x="959" y="1129"/>
                  </a:lnTo>
                  <a:lnTo>
                    <a:pt x="959" y="1131"/>
                  </a:lnTo>
                  <a:lnTo>
                    <a:pt x="957" y="1131"/>
                  </a:lnTo>
                  <a:lnTo>
                    <a:pt x="956" y="1131"/>
                  </a:lnTo>
                  <a:lnTo>
                    <a:pt x="956" y="1129"/>
                  </a:lnTo>
                  <a:lnTo>
                    <a:pt x="956" y="1127"/>
                  </a:lnTo>
                  <a:lnTo>
                    <a:pt x="956" y="1126"/>
                  </a:lnTo>
                  <a:lnTo>
                    <a:pt x="956" y="1124"/>
                  </a:lnTo>
                  <a:lnTo>
                    <a:pt x="954" y="1124"/>
                  </a:lnTo>
                  <a:lnTo>
                    <a:pt x="954" y="1126"/>
                  </a:lnTo>
                  <a:lnTo>
                    <a:pt x="952" y="1126"/>
                  </a:lnTo>
                  <a:lnTo>
                    <a:pt x="952" y="1127"/>
                  </a:lnTo>
                  <a:lnTo>
                    <a:pt x="952" y="1129"/>
                  </a:lnTo>
                  <a:lnTo>
                    <a:pt x="952" y="1127"/>
                  </a:lnTo>
                  <a:lnTo>
                    <a:pt x="950" y="1127"/>
                  </a:lnTo>
                  <a:lnTo>
                    <a:pt x="950" y="1126"/>
                  </a:lnTo>
                  <a:lnTo>
                    <a:pt x="949" y="1124"/>
                  </a:lnTo>
                  <a:lnTo>
                    <a:pt x="949" y="1122"/>
                  </a:lnTo>
                  <a:lnTo>
                    <a:pt x="947" y="1122"/>
                  </a:lnTo>
                  <a:lnTo>
                    <a:pt x="947" y="1124"/>
                  </a:lnTo>
                  <a:lnTo>
                    <a:pt x="945" y="1124"/>
                  </a:lnTo>
                  <a:lnTo>
                    <a:pt x="945" y="1126"/>
                  </a:lnTo>
                  <a:lnTo>
                    <a:pt x="944" y="1126"/>
                  </a:lnTo>
                  <a:lnTo>
                    <a:pt x="942" y="1126"/>
                  </a:lnTo>
                  <a:lnTo>
                    <a:pt x="944" y="1127"/>
                  </a:lnTo>
                  <a:lnTo>
                    <a:pt x="942" y="1127"/>
                  </a:lnTo>
                  <a:lnTo>
                    <a:pt x="942" y="1129"/>
                  </a:lnTo>
                  <a:lnTo>
                    <a:pt x="940" y="1129"/>
                  </a:lnTo>
                  <a:lnTo>
                    <a:pt x="940" y="1131"/>
                  </a:lnTo>
                  <a:lnTo>
                    <a:pt x="939" y="1131"/>
                  </a:lnTo>
                  <a:lnTo>
                    <a:pt x="939" y="1132"/>
                  </a:lnTo>
                  <a:lnTo>
                    <a:pt x="939" y="1134"/>
                  </a:lnTo>
                  <a:lnTo>
                    <a:pt x="940" y="1134"/>
                  </a:lnTo>
                  <a:lnTo>
                    <a:pt x="940" y="1132"/>
                  </a:lnTo>
                  <a:lnTo>
                    <a:pt x="942" y="1132"/>
                  </a:lnTo>
                  <a:lnTo>
                    <a:pt x="942" y="1134"/>
                  </a:lnTo>
                  <a:lnTo>
                    <a:pt x="942" y="1136"/>
                  </a:lnTo>
                  <a:lnTo>
                    <a:pt x="940" y="1136"/>
                  </a:lnTo>
                  <a:lnTo>
                    <a:pt x="940" y="1137"/>
                  </a:lnTo>
                  <a:lnTo>
                    <a:pt x="942" y="1137"/>
                  </a:lnTo>
                  <a:lnTo>
                    <a:pt x="942" y="1139"/>
                  </a:lnTo>
                  <a:lnTo>
                    <a:pt x="944" y="1139"/>
                  </a:lnTo>
                  <a:lnTo>
                    <a:pt x="942" y="1141"/>
                  </a:lnTo>
                  <a:lnTo>
                    <a:pt x="944" y="1141"/>
                  </a:lnTo>
                  <a:lnTo>
                    <a:pt x="945" y="1141"/>
                  </a:lnTo>
                  <a:lnTo>
                    <a:pt x="947" y="1141"/>
                  </a:lnTo>
                  <a:lnTo>
                    <a:pt x="949" y="1141"/>
                  </a:lnTo>
                  <a:lnTo>
                    <a:pt x="949" y="1142"/>
                  </a:lnTo>
                  <a:lnTo>
                    <a:pt x="950" y="1142"/>
                  </a:lnTo>
                  <a:lnTo>
                    <a:pt x="950" y="1144"/>
                  </a:lnTo>
                  <a:lnTo>
                    <a:pt x="950" y="1146"/>
                  </a:lnTo>
                  <a:lnTo>
                    <a:pt x="950" y="1147"/>
                  </a:lnTo>
                  <a:lnTo>
                    <a:pt x="950" y="1149"/>
                  </a:lnTo>
                  <a:lnTo>
                    <a:pt x="950" y="1151"/>
                  </a:lnTo>
                  <a:lnTo>
                    <a:pt x="950" y="1153"/>
                  </a:lnTo>
                  <a:lnTo>
                    <a:pt x="950" y="1154"/>
                  </a:lnTo>
                  <a:lnTo>
                    <a:pt x="949" y="1154"/>
                  </a:lnTo>
                  <a:lnTo>
                    <a:pt x="949" y="1156"/>
                  </a:lnTo>
                  <a:lnTo>
                    <a:pt x="949" y="1158"/>
                  </a:lnTo>
                  <a:lnTo>
                    <a:pt x="949" y="1159"/>
                  </a:lnTo>
                  <a:lnTo>
                    <a:pt x="949" y="1161"/>
                  </a:lnTo>
                  <a:lnTo>
                    <a:pt x="950" y="1161"/>
                  </a:lnTo>
                  <a:lnTo>
                    <a:pt x="950" y="1159"/>
                  </a:lnTo>
                  <a:lnTo>
                    <a:pt x="952" y="1159"/>
                  </a:lnTo>
                  <a:lnTo>
                    <a:pt x="954" y="1159"/>
                  </a:lnTo>
                  <a:lnTo>
                    <a:pt x="954" y="1161"/>
                  </a:lnTo>
                  <a:lnTo>
                    <a:pt x="954" y="1163"/>
                  </a:lnTo>
                  <a:lnTo>
                    <a:pt x="956" y="1164"/>
                  </a:lnTo>
                  <a:lnTo>
                    <a:pt x="956" y="1166"/>
                  </a:lnTo>
                  <a:lnTo>
                    <a:pt x="954" y="1166"/>
                  </a:lnTo>
                  <a:lnTo>
                    <a:pt x="954" y="1168"/>
                  </a:lnTo>
                  <a:lnTo>
                    <a:pt x="956" y="1168"/>
                  </a:lnTo>
                  <a:lnTo>
                    <a:pt x="956" y="1169"/>
                  </a:lnTo>
                  <a:lnTo>
                    <a:pt x="956" y="1171"/>
                  </a:lnTo>
                  <a:lnTo>
                    <a:pt x="956" y="1173"/>
                  </a:lnTo>
                  <a:lnTo>
                    <a:pt x="956" y="1174"/>
                  </a:lnTo>
                  <a:lnTo>
                    <a:pt x="956" y="1176"/>
                  </a:lnTo>
                  <a:lnTo>
                    <a:pt x="956" y="1178"/>
                  </a:lnTo>
                  <a:lnTo>
                    <a:pt x="957" y="1178"/>
                  </a:lnTo>
                  <a:lnTo>
                    <a:pt x="957" y="1179"/>
                  </a:lnTo>
                  <a:lnTo>
                    <a:pt x="959" y="1181"/>
                  </a:lnTo>
                  <a:lnTo>
                    <a:pt x="959" y="1183"/>
                  </a:lnTo>
                  <a:lnTo>
                    <a:pt x="957" y="1183"/>
                  </a:lnTo>
                  <a:lnTo>
                    <a:pt x="957" y="1185"/>
                  </a:lnTo>
                  <a:lnTo>
                    <a:pt x="959" y="1185"/>
                  </a:lnTo>
                  <a:lnTo>
                    <a:pt x="959" y="1186"/>
                  </a:lnTo>
                  <a:lnTo>
                    <a:pt x="959" y="1188"/>
                  </a:lnTo>
                  <a:lnTo>
                    <a:pt x="961" y="1188"/>
                  </a:lnTo>
                  <a:lnTo>
                    <a:pt x="961" y="1190"/>
                  </a:lnTo>
                  <a:lnTo>
                    <a:pt x="959" y="1190"/>
                  </a:lnTo>
                  <a:lnTo>
                    <a:pt x="957" y="1190"/>
                  </a:lnTo>
                  <a:lnTo>
                    <a:pt x="957" y="1188"/>
                  </a:lnTo>
                  <a:lnTo>
                    <a:pt x="956" y="1190"/>
                  </a:lnTo>
                  <a:lnTo>
                    <a:pt x="956" y="1191"/>
                  </a:lnTo>
                  <a:lnTo>
                    <a:pt x="956" y="1193"/>
                  </a:lnTo>
                  <a:lnTo>
                    <a:pt x="956" y="1195"/>
                  </a:lnTo>
                  <a:lnTo>
                    <a:pt x="954" y="1195"/>
                  </a:lnTo>
                  <a:lnTo>
                    <a:pt x="956" y="1195"/>
                  </a:lnTo>
                  <a:lnTo>
                    <a:pt x="956" y="1196"/>
                  </a:lnTo>
                  <a:lnTo>
                    <a:pt x="957" y="1196"/>
                  </a:lnTo>
                  <a:lnTo>
                    <a:pt x="957" y="1198"/>
                  </a:lnTo>
                  <a:lnTo>
                    <a:pt x="957" y="1200"/>
                  </a:lnTo>
                  <a:lnTo>
                    <a:pt x="956" y="1201"/>
                  </a:lnTo>
                  <a:lnTo>
                    <a:pt x="956" y="1203"/>
                  </a:lnTo>
                  <a:lnTo>
                    <a:pt x="956" y="1205"/>
                  </a:lnTo>
                  <a:lnTo>
                    <a:pt x="956" y="1206"/>
                  </a:lnTo>
                  <a:lnTo>
                    <a:pt x="957" y="1206"/>
                  </a:lnTo>
                  <a:lnTo>
                    <a:pt x="957" y="1208"/>
                  </a:lnTo>
                  <a:lnTo>
                    <a:pt x="956" y="1208"/>
                  </a:lnTo>
                  <a:lnTo>
                    <a:pt x="956" y="1210"/>
                  </a:lnTo>
                  <a:lnTo>
                    <a:pt x="957" y="1210"/>
                  </a:lnTo>
                  <a:lnTo>
                    <a:pt x="957" y="1211"/>
                  </a:lnTo>
                  <a:lnTo>
                    <a:pt x="959" y="1211"/>
                  </a:lnTo>
                  <a:lnTo>
                    <a:pt x="959" y="1213"/>
                  </a:lnTo>
                  <a:lnTo>
                    <a:pt x="959" y="1215"/>
                  </a:lnTo>
                  <a:lnTo>
                    <a:pt x="957" y="1215"/>
                  </a:lnTo>
                  <a:lnTo>
                    <a:pt x="957" y="1216"/>
                  </a:lnTo>
                  <a:lnTo>
                    <a:pt x="957" y="1218"/>
                  </a:lnTo>
                  <a:lnTo>
                    <a:pt x="956" y="1220"/>
                  </a:lnTo>
                  <a:lnTo>
                    <a:pt x="956" y="1222"/>
                  </a:lnTo>
                  <a:lnTo>
                    <a:pt x="957" y="1222"/>
                  </a:lnTo>
                  <a:lnTo>
                    <a:pt x="957" y="1223"/>
                  </a:lnTo>
                  <a:lnTo>
                    <a:pt x="959" y="1223"/>
                  </a:lnTo>
                  <a:lnTo>
                    <a:pt x="957" y="1225"/>
                  </a:lnTo>
                  <a:lnTo>
                    <a:pt x="957" y="1227"/>
                  </a:lnTo>
                  <a:lnTo>
                    <a:pt x="959" y="1227"/>
                  </a:lnTo>
                  <a:lnTo>
                    <a:pt x="959" y="1228"/>
                  </a:lnTo>
                  <a:lnTo>
                    <a:pt x="959" y="1230"/>
                  </a:lnTo>
                  <a:lnTo>
                    <a:pt x="959" y="1232"/>
                  </a:lnTo>
                  <a:lnTo>
                    <a:pt x="959" y="1233"/>
                  </a:lnTo>
                  <a:lnTo>
                    <a:pt x="961" y="1233"/>
                  </a:lnTo>
                  <a:lnTo>
                    <a:pt x="961" y="1235"/>
                  </a:lnTo>
                  <a:lnTo>
                    <a:pt x="961" y="1237"/>
                  </a:lnTo>
                  <a:lnTo>
                    <a:pt x="962" y="1237"/>
                  </a:lnTo>
                  <a:lnTo>
                    <a:pt x="962" y="1238"/>
                  </a:lnTo>
                  <a:lnTo>
                    <a:pt x="962" y="1240"/>
                  </a:lnTo>
                  <a:lnTo>
                    <a:pt x="964" y="1240"/>
                  </a:lnTo>
                  <a:lnTo>
                    <a:pt x="964" y="1242"/>
                  </a:lnTo>
                  <a:lnTo>
                    <a:pt x="966" y="1242"/>
                  </a:lnTo>
                  <a:lnTo>
                    <a:pt x="967" y="1242"/>
                  </a:lnTo>
                  <a:lnTo>
                    <a:pt x="967" y="1243"/>
                  </a:lnTo>
                  <a:lnTo>
                    <a:pt x="969" y="1243"/>
                  </a:lnTo>
                  <a:lnTo>
                    <a:pt x="969" y="1245"/>
                  </a:lnTo>
                  <a:lnTo>
                    <a:pt x="971" y="1245"/>
                  </a:lnTo>
                  <a:lnTo>
                    <a:pt x="972" y="1245"/>
                  </a:lnTo>
                  <a:lnTo>
                    <a:pt x="974" y="1245"/>
                  </a:lnTo>
                  <a:lnTo>
                    <a:pt x="974" y="1247"/>
                  </a:lnTo>
                  <a:lnTo>
                    <a:pt x="974" y="1248"/>
                  </a:lnTo>
                  <a:lnTo>
                    <a:pt x="976" y="1248"/>
                  </a:lnTo>
                  <a:lnTo>
                    <a:pt x="976" y="1250"/>
                  </a:lnTo>
                  <a:lnTo>
                    <a:pt x="977" y="1250"/>
                  </a:lnTo>
                  <a:lnTo>
                    <a:pt x="977" y="1252"/>
                  </a:lnTo>
                  <a:lnTo>
                    <a:pt x="976" y="1252"/>
                  </a:lnTo>
                  <a:lnTo>
                    <a:pt x="976" y="1254"/>
                  </a:lnTo>
                  <a:lnTo>
                    <a:pt x="977" y="1254"/>
                  </a:lnTo>
                  <a:lnTo>
                    <a:pt x="977" y="1255"/>
                  </a:lnTo>
                  <a:lnTo>
                    <a:pt x="977" y="1257"/>
                  </a:lnTo>
                  <a:lnTo>
                    <a:pt x="979" y="1257"/>
                  </a:lnTo>
                  <a:lnTo>
                    <a:pt x="977" y="1259"/>
                  </a:lnTo>
                  <a:lnTo>
                    <a:pt x="977" y="1260"/>
                  </a:lnTo>
                  <a:lnTo>
                    <a:pt x="977" y="1262"/>
                  </a:lnTo>
                  <a:lnTo>
                    <a:pt x="979" y="1262"/>
                  </a:lnTo>
                  <a:lnTo>
                    <a:pt x="979" y="1264"/>
                  </a:lnTo>
                  <a:lnTo>
                    <a:pt x="979" y="1265"/>
                  </a:lnTo>
                  <a:lnTo>
                    <a:pt x="981" y="1265"/>
                  </a:lnTo>
                  <a:lnTo>
                    <a:pt x="981" y="1267"/>
                  </a:lnTo>
                  <a:lnTo>
                    <a:pt x="982" y="1267"/>
                  </a:lnTo>
                  <a:lnTo>
                    <a:pt x="984" y="1267"/>
                  </a:lnTo>
                  <a:lnTo>
                    <a:pt x="984" y="1269"/>
                  </a:lnTo>
                  <a:lnTo>
                    <a:pt x="986" y="1269"/>
                  </a:lnTo>
                  <a:lnTo>
                    <a:pt x="986" y="1270"/>
                  </a:lnTo>
                  <a:lnTo>
                    <a:pt x="986" y="1272"/>
                  </a:lnTo>
                  <a:lnTo>
                    <a:pt x="987" y="1272"/>
                  </a:lnTo>
                  <a:lnTo>
                    <a:pt x="989" y="1272"/>
                  </a:lnTo>
                  <a:lnTo>
                    <a:pt x="989" y="1274"/>
                  </a:lnTo>
                  <a:lnTo>
                    <a:pt x="987" y="1275"/>
                  </a:lnTo>
                  <a:lnTo>
                    <a:pt x="987" y="1277"/>
                  </a:lnTo>
                  <a:lnTo>
                    <a:pt x="987" y="1279"/>
                  </a:lnTo>
                  <a:lnTo>
                    <a:pt x="986" y="1279"/>
                  </a:lnTo>
                  <a:lnTo>
                    <a:pt x="986" y="1280"/>
                  </a:lnTo>
                  <a:lnTo>
                    <a:pt x="986" y="1282"/>
                  </a:lnTo>
                  <a:lnTo>
                    <a:pt x="986" y="1284"/>
                  </a:lnTo>
                  <a:lnTo>
                    <a:pt x="986" y="1285"/>
                  </a:lnTo>
                  <a:lnTo>
                    <a:pt x="984" y="1285"/>
                  </a:lnTo>
                  <a:lnTo>
                    <a:pt x="986" y="1285"/>
                  </a:lnTo>
                  <a:lnTo>
                    <a:pt x="986" y="1287"/>
                  </a:lnTo>
                  <a:lnTo>
                    <a:pt x="987" y="1287"/>
                  </a:lnTo>
                  <a:lnTo>
                    <a:pt x="986" y="1287"/>
                  </a:lnTo>
                  <a:lnTo>
                    <a:pt x="986" y="1289"/>
                  </a:lnTo>
                  <a:lnTo>
                    <a:pt x="984" y="1289"/>
                  </a:lnTo>
                  <a:lnTo>
                    <a:pt x="986" y="1289"/>
                  </a:lnTo>
                  <a:lnTo>
                    <a:pt x="986" y="1291"/>
                  </a:lnTo>
                  <a:lnTo>
                    <a:pt x="986" y="1292"/>
                  </a:lnTo>
                  <a:lnTo>
                    <a:pt x="987" y="1292"/>
                  </a:lnTo>
                  <a:lnTo>
                    <a:pt x="989" y="1292"/>
                  </a:lnTo>
                  <a:lnTo>
                    <a:pt x="989" y="1294"/>
                  </a:lnTo>
                  <a:lnTo>
                    <a:pt x="989" y="1296"/>
                  </a:lnTo>
                  <a:lnTo>
                    <a:pt x="987" y="1296"/>
                  </a:lnTo>
                  <a:lnTo>
                    <a:pt x="986" y="1296"/>
                  </a:lnTo>
                  <a:lnTo>
                    <a:pt x="984" y="1296"/>
                  </a:lnTo>
                  <a:lnTo>
                    <a:pt x="984" y="1297"/>
                  </a:lnTo>
                  <a:lnTo>
                    <a:pt x="986" y="1299"/>
                  </a:lnTo>
                  <a:lnTo>
                    <a:pt x="984" y="1299"/>
                  </a:lnTo>
                  <a:lnTo>
                    <a:pt x="982" y="1299"/>
                  </a:lnTo>
                  <a:lnTo>
                    <a:pt x="982" y="1301"/>
                  </a:lnTo>
                  <a:lnTo>
                    <a:pt x="981" y="1301"/>
                  </a:lnTo>
                  <a:lnTo>
                    <a:pt x="979" y="1302"/>
                  </a:lnTo>
                  <a:lnTo>
                    <a:pt x="979" y="1304"/>
                  </a:lnTo>
                  <a:lnTo>
                    <a:pt x="979" y="1306"/>
                  </a:lnTo>
                  <a:lnTo>
                    <a:pt x="979" y="1307"/>
                  </a:lnTo>
                  <a:lnTo>
                    <a:pt x="977" y="1307"/>
                  </a:lnTo>
                  <a:lnTo>
                    <a:pt x="977" y="1309"/>
                  </a:lnTo>
                  <a:lnTo>
                    <a:pt x="976" y="1309"/>
                  </a:lnTo>
                  <a:lnTo>
                    <a:pt x="976" y="1311"/>
                  </a:lnTo>
                  <a:lnTo>
                    <a:pt x="976" y="1312"/>
                  </a:lnTo>
                  <a:lnTo>
                    <a:pt x="976" y="1314"/>
                  </a:lnTo>
                  <a:lnTo>
                    <a:pt x="974" y="1314"/>
                  </a:lnTo>
                  <a:lnTo>
                    <a:pt x="974" y="1316"/>
                  </a:lnTo>
                  <a:lnTo>
                    <a:pt x="976" y="1316"/>
                  </a:lnTo>
                  <a:lnTo>
                    <a:pt x="976" y="1317"/>
                  </a:lnTo>
                  <a:lnTo>
                    <a:pt x="976" y="1319"/>
                  </a:lnTo>
                  <a:lnTo>
                    <a:pt x="977" y="1319"/>
                  </a:lnTo>
                  <a:lnTo>
                    <a:pt x="976" y="1319"/>
                  </a:lnTo>
                  <a:lnTo>
                    <a:pt x="976" y="1321"/>
                  </a:lnTo>
                  <a:lnTo>
                    <a:pt x="974" y="1321"/>
                  </a:lnTo>
                  <a:lnTo>
                    <a:pt x="972" y="1321"/>
                  </a:lnTo>
                  <a:lnTo>
                    <a:pt x="972" y="1322"/>
                  </a:lnTo>
                  <a:lnTo>
                    <a:pt x="972" y="1324"/>
                  </a:lnTo>
                  <a:lnTo>
                    <a:pt x="962" y="1314"/>
                  </a:lnTo>
                  <a:lnTo>
                    <a:pt x="957" y="1307"/>
                  </a:lnTo>
                  <a:lnTo>
                    <a:pt x="952" y="1312"/>
                  </a:lnTo>
                  <a:lnTo>
                    <a:pt x="944" y="1311"/>
                  </a:lnTo>
                  <a:lnTo>
                    <a:pt x="932" y="1311"/>
                  </a:lnTo>
                  <a:lnTo>
                    <a:pt x="922" y="1312"/>
                  </a:lnTo>
                  <a:lnTo>
                    <a:pt x="912" y="1311"/>
                  </a:lnTo>
                  <a:lnTo>
                    <a:pt x="905" y="1304"/>
                  </a:lnTo>
                  <a:lnTo>
                    <a:pt x="897" y="1294"/>
                  </a:lnTo>
                  <a:lnTo>
                    <a:pt x="885" y="1287"/>
                  </a:lnTo>
                  <a:lnTo>
                    <a:pt x="876" y="1277"/>
                  </a:lnTo>
                  <a:lnTo>
                    <a:pt x="871" y="1264"/>
                  </a:lnTo>
                  <a:lnTo>
                    <a:pt x="863" y="1257"/>
                  </a:lnTo>
                  <a:lnTo>
                    <a:pt x="850" y="1255"/>
                  </a:lnTo>
                  <a:lnTo>
                    <a:pt x="834" y="1250"/>
                  </a:lnTo>
                  <a:lnTo>
                    <a:pt x="813" y="1248"/>
                  </a:lnTo>
                  <a:lnTo>
                    <a:pt x="801" y="1248"/>
                  </a:lnTo>
                  <a:lnTo>
                    <a:pt x="789" y="1247"/>
                  </a:lnTo>
                  <a:lnTo>
                    <a:pt x="782" y="1233"/>
                  </a:lnTo>
                  <a:lnTo>
                    <a:pt x="781" y="1227"/>
                  </a:lnTo>
                  <a:lnTo>
                    <a:pt x="779" y="1225"/>
                  </a:lnTo>
                  <a:lnTo>
                    <a:pt x="774" y="1205"/>
                  </a:lnTo>
                  <a:lnTo>
                    <a:pt x="762" y="1186"/>
                  </a:lnTo>
                  <a:lnTo>
                    <a:pt x="750" y="1168"/>
                  </a:lnTo>
                  <a:lnTo>
                    <a:pt x="735" y="1156"/>
                  </a:lnTo>
                  <a:lnTo>
                    <a:pt x="720" y="1142"/>
                  </a:lnTo>
                  <a:lnTo>
                    <a:pt x="710" y="1134"/>
                  </a:lnTo>
                  <a:lnTo>
                    <a:pt x="703" y="1124"/>
                  </a:lnTo>
                  <a:lnTo>
                    <a:pt x="707" y="1117"/>
                  </a:lnTo>
                  <a:lnTo>
                    <a:pt x="708" y="1109"/>
                  </a:lnTo>
                  <a:lnTo>
                    <a:pt x="712" y="1097"/>
                  </a:lnTo>
                  <a:lnTo>
                    <a:pt x="703" y="1080"/>
                  </a:lnTo>
                  <a:lnTo>
                    <a:pt x="686" y="1062"/>
                  </a:lnTo>
                  <a:lnTo>
                    <a:pt x="663" y="1048"/>
                  </a:lnTo>
                  <a:lnTo>
                    <a:pt x="639" y="1058"/>
                  </a:lnTo>
                  <a:lnTo>
                    <a:pt x="639" y="1060"/>
                  </a:lnTo>
                  <a:lnTo>
                    <a:pt x="639" y="1062"/>
                  </a:lnTo>
                  <a:lnTo>
                    <a:pt x="639" y="1063"/>
                  </a:lnTo>
                  <a:lnTo>
                    <a:pt x="638" y="1065"/>
                  </a:lnTo>
                  <a:lnTo>
                    <a:pt x="638" y="1067"/>
                  </a:lnTo>
                  <a:lnTo>
                    <a:pt x="638" y="1068"/>
                  </a:lnTo>
                  <a:lnTo>
                    <a:pt x="639" y="1068"/>
                  </a:lnTo>
                  <a:lnTo>
                    <a:pt x="639" y="1070"/>
                  </a:lnTo>
                  <a:lnTo>
                    <a:pt x="639" y="1072"/>
                  </a:lnTo>
                  <a:lnTo>
                    <a:pt x="641" y="1072"/>
                  </a:lnTo>
                  <a:lnTo>
                    <a:pt x="641" y="1073"/>
                  </a:lnTo>
                  <a:lnTo>
                    <a:pt x="641" y="1075"/>
                  </a:lnTo>
                  <a:lnTo>
                    <a:pt x="641" y="1077"/>
                  </a:lnTo>
                  <a:lnTo>
                    <a:pt x="624" y="1080"/>
                  </a:lnTo>
                  <a:lnTo>
                    <a:pt x="602" y="1082"/>
                  </a:lnTo>
                  <a:lnTo>
                    <a:pt x="596" y="1084"/>
                  </a:lnTo>
                  <a:lnTo>
                    <a:pt x="570" y="1085"/>
                  </a:lnTo>
                  <a:lnTo>
                    <a:pt x="552" y="1087"/>
                  </a:lnTo>
                  <a:lnTo>
                    <a:pt x="527" y="1090"/>
                  </a:lnTo>
                  <a:lnTo>
                    <a:pt x="516" y="1092"/>
                  </a:lnTo>
                  <a:lnTo>
                    <a:pt x="456" y="1099"/>
                  </a:lnTo>
                  <a:lnTo>
                    <a:pt x="421" y="1104"/>
                  </a:lnTo>
                  <a:lnTo>
                    <a:pt x="419" y="1100"/>
                  </a:lnTo>
                  <a:lnTo>
                    <a:pt x="412" y="1089"/>
                  </a:lnTo>
                  <a:lnTo>
                    <a:pt x="409" y="1089"/>
                  </a:lnTo>
                  <a:lnTo>
                    <a:pt x="404" y="1087"/>
                  </a:lnTo>
                  <a:lnTo>
                    <a:pt x="407" y="1095"/>
                  </a:lnTo>
                  <a:lnTo>
                    <a:pt x="409" y="1102"/>
                  </a:lnTo>
                  <a:lnTo>
                    <a:pt x="412" y="1104"/>
                  </a:lnTo>
                  <a:lnTo>
                    <a:pt x="414" y="1105"/>
                  </a:lnTo>
                  <a:lnTo>
                    <a:pt x="412" y="1105"/>
                  </a:lnTo>
                  <a:lnTo>
                    <a:pt x="412" y="1104"/>
                  </a:lnTo>
                  <a:lnTo>
                    <a:pt x="410" y="1104"/>
                  </a:lnTo>
                  <a:lnTo>
                    <a:pt x="409" y="1104"/>
                  </a:lnTo>
                  <a:lnTo>
                    <a:pt x="409" y="1105"/>
                  </a:lnTo>
                  <a:lnTo>
                    <a:pt x="407" y="1105"/>
                  </a:lnTo>
                  <a:lnTo>
                    <a:pt x="405" y="1105"/>
                  </a:lnTo>
                  <a:lnTo>
                    <a:pt x="405" y="1104"/>
                  </a:lnTo>
                  <a:lnTo>
                    <a:pt x="404" y="1104"/>
                  </a:lnTo>
                  <a:lnTo>
                    <a:pt x="404" y="1102"/>
                  </a:lnTo>
                  <a:lnTo>
                    <a:pt x="405" y="1102"/>
                  </a:lnTo>
                  <a:lnTo>
                    <a:pt x="405" y="1100"/>
                  </a:lnTo>
                  <a:lnTo>
                    <a:pt x="407" y="1099"/>
                  </a:lnTo>
                  <a:lnTo>
                    <a:pt x="405" y="1099"/>
                  </a:lnTo>
                  <a:lnTo>
                    <a:pt x="404" y="1099"/>
                  </a:lnTo>
                  <a:lnTo>
                    <a:pt x="404" y="1097"/>
                  </a:lnTo>
                  <a:lnTo>
                    <a:pt x="405" y="1097"/>
                  </a:lnTo>
                  <a:lnTo>
                    <a:pt x="407" y="1097"/>
                  </a:lnTo>
                  <a:lnTo>
                    <a:pt x="407" y="1095"/>
                  </a:lnTo>
                  <a:lnTo>
                    <a:pt x="407" y="1094"/>
                  </a:lnTo>
                  <a:lnTo>
                    <a:pt x="405" y="1094"/>
                  </a:lnTo>
                  <a:lnTo>
                    <a:pt x="404" y="1094"/>
                  </a:lnTo>
                  <a:lnTo>
                    <a:pt x="404" y="1092"/>
                  </a:lnTo>
                  <a:lnTo>
                    <a:pt x="404" y="1090"/>
                  </a:lnTo>
                  <a:lnTo>
                    <a:pt x="404" y="1089"/>
                  </a:lnTo>
                  <a:lnTo>
                    <a:pt x="402" y="1089"/>
                  </a:lnTo>
                  <a:lnTo>
                    <a:pt x="400" y="1090"/>
                  </a:lnTo>
                  <a:lnTo>
                    <a:pt x="400" y="1089"/>
                  </a:lnTo>
                  <a:lnTo>
                    <a:pt x="402" y="1089"/>
                  </a:lnTo>
                  <a:lnTo>
                    <a:pt x="402" y="1087"/>
                  </a:lnTo>
                  <a:lnTo>
                    <a:pt x="402" y="1085"/>
                  </a:lnTo>
                  <a:lnTo>
                    <a:pt x="400" y="1085"/>
                  </a:lnTo>
                  <a:lnTo>
                    <a:pt x="400" y="1084"/>
                  </a:lnTo>
                  <a:lnTo>
                    <a:pt x="399" y="1084"/>
                  </a:lnTo>
                  <a:lnTo>
                    <a:pt x="399" y="1082"/>
                  </a:lnTo>
                  <a:lnTo>
                    <a:pt x="397" y="1082"/>
                  </a:lnTo>
                  <a:lnTo>
                    <a:pt x="399" y="1080"/>
                  </a:lnTo>
                  <a:lnTo>
                    <a:pt x="399" y="1078"/>
                  </a:lnTo>
                  <a:lnTo>
                    <a:pt x="399" y="1077"/>
                  </a:lnTo>
                  <a:lnTo>
                    <a:pt x="397" y="1077"/>
                  </a:lnTo>
                  <a:lnTo>
                    <a:pt x="397" y="1075"/>
                  </a:lnTo>
                  <a:lnTo>
                    <a:pt x="395" y="1075"/>
                  </a:lnTo>
                  <a:lnTo>
                    <a:pt x="395" y="1073"/>
                  </a:lnTo>
                  <a:lnTo>
                    <a:pt x="394" y="1073"/>
                  </a:lnTo>
                  <a:lnTo>
                    <a:pt x="394" y="1072"/>
                  </a:lnTo>
                  <a:lnTo>
                    <a:pt x="392" y="1072"/>
                  </a:lnTo>
                  <a:lnTo>
                    <a:pt x="390" y="1072"/>
                  </a:lnTo>
                  <a:lnTo>
                    <a:pt x="390" y="1070"/>
                  </a:lnTo>
                  <a:lnTo>
                    <a:pt x="392" y="1070"/>
                  </a:lnTo>
                  <a:lnTo>
                    <a:pt x="390" y="1070"/>
                  </a:lnTo>
                  <a:lnTo>
                    <a:pt x="390" y="1068"/>
                  </a:lnTo>
                  <a:lnTo>
                    <a:pt x="390" y="1070"/>
                  </a:lnTo>
                  <a:lnTo>
                    <a:pt x="389" y="1070"/>
                  </a:lnTo>
                  <a:lnTo>
                    <a:pt x="389" y="1068"/>
                  </a:lnTo>
                  <a:lnTo>
                    <a:pt x="389" y="1067"/>
                  </a:lnTo>
                  <a:lnTo>
                    <a:pt x="387" y="1067"/>
                  </a:lnTo>
                  <a:lnTo>
                    <a:pt x="385" y="1067"/>
                  </a:lnTo>
                  <a:lnTo>
                    <a:pt x="385" y="1068"/>
                  </a:lnTo>
                  <a:lnTo>
                    <a:pt x="384" y="1067"/>
                  </a:lnTo>
                  <a:lnTo>
                    <a:pt x="385" y="1067"/>
                  </a:lnTo>
                  <a:lnTo>
                    <a:pt x="385" y="1065"/>
                  </a:lnTo>
                  <a:lnTo>
                    <a:pt x="385" y="1063"/>
                  </a:lnTo>
                  <a:lnTo>
                    <a:pt x="384" y="1063"/>
                  </a:lnTo>
                  <a:lnTo>
                    <a:pt x="382" y="1063"/>
                  </a:lnTo>
                  <a:lnTo>
                    <a:pt x="380" y="1063"/>
                  </a:lnTo>
                  <a:lnTo>
                    <a:pt x="380" y="1062"/>
                  </a:lnTo>
                  <a:lnTo>
                    <a:pt x="380" y="1060"/>
                  </a:lnTo>
                  <a:lnTo>
                    <a:pt x="379" y="1060"/>
                  </a:lnTo>
                  <a:lnTo>
                    <a:pt x="380" y="1058"/>
                  </a:lnTo>
                  <a:lnTo>
                    <a:pt x="379" y="1058"/>
                  </a:lnTo>
                  <a:lnTo>
                    <a:pt x="379" y="1057"/>
                  </a:lnTo>
                  <a:lnTo>
                    <a:pt x="379" y="1055"/>
                  </a:lnTo>
                  <a:lnTo>
                    <a:pt x="380" y="1055"/>
                  </a:lnTo>
                  <a:lnTo>
                    <a:pt x="380" y="1053"/>
                  </a:lnTo>
                  <a:lnTo>
                    <a:pt x="382" y="1053"/>
                  </a:lnTo>
                  <a:lnTo>
                    <a:pt x="382" y="1052"/>
                  </a:lnTo>
                  <a:lnTo>
                    <a:pt x="380" y="1052"/>
                  </a:lnTo>
                  <a:lnTo>
                    <a:pt x="380" y="1050"/>
                  </a:lnTo>
                  <a:lnTo>
                    <a:pt x="380" y="1048"/>
                  </a:lnTo>
                  <a:lnTo>
                    <a:pt x="379" y="1048"/>
                  </a:lnTo>
                  <a:lnTo>
                    <a:pt x="377" y="1048"/>
                  </a:lnTo>
                  <a:lnTo>
                    <a:pt x="377" y="1047"/>
                  </a:lnTo>
                  <a:lnTo>
                    <a:pt x="377" y="1045"/>
                  </a:lnTo>
                  <a:lnTo>
                    <a:pt x="375" y="1043"/>
                  </a:lnTo>
                  <a:lnTo>
                    <a:pt x="375" y="1041"/>
                  </a:lnTo>
                  <a:lnTo>
                    <a:pt x="373" y="1041"/>
                  </a:lnTo>
                  <a:lnTo>
                    <a:pt x="372" y="1041"/>
                  </a:lnTo>
                  <a:lnTo>
                    <a:pt x="370" y="1041"/>
                  </a:lnTo>
                  <a:lnTo>
                    <a:pt x="368" y="1043"/>
                  </a:lnTo>
                  <a:lnTo>
                    <a:pt x="368" y="1041"/>
                  </a:lnTo>
                  <a:lnTo>
                    <a:pt x="367" y="1041"/>
                  </a:lnTo>
                  <a:lnTo>
                    <a:pt x="367" y="1040"/>
                  </a:lnTo>
                  <a:lnTo>
                    <a:pt x="367" y="1038"/>
                  </a:lnTo>
                  <a:lnTo>
                    <a:pt x="368" y="1038"/>
                  </a:lnTo>
                  <a:lnTo>
                    <a:pt x="368" y="1036"/>
                  </a:lnTo>
                  <a:lnTo>
                    <a:pt x="368" y="1038"/>
                  </a:lnTo>
                  <a:lnTo>
                    <a:pt x="367" y="1038"/>
                  </a:lnTo>
                  <a:lnTo>
                    <a:pt x="367" y="1036"/>
                  </a:lnTo>
                  <a:lnTo>
                    <a:pt x="368" y="1036"/>
                  </a:lnTo>
                  <a:lnTo>
                    <a:pt x="367" y="1036"/>
                  </a:lnTo>
                  <a:lnTo>
                    <a:pt x="367" y="1035"/>
                  </a:lnTo>
                  <a:lnTo>
                    <a:pt x="365" y="1033"/>
                  </a:lnTo>
                  <a:lnTo>
                    <a:pt x="363" y="1033"/>
                  </a:lnTo>
                  <a:lnTo>
                    <a:pt x="362" y="1033"/>
                  </a:lnTo>
                  <a:lnTo>
                    <a:pt x="362" y="1031"/>
                  </a:lnTo>
                  <a:lnTo>
                    <a:pt x="362" y="1030"/>
                  </a:lnTo>
                  <a:lnTo>
                    <a:pt x="363" y="1030"/>
                  </a:lnTo>
                  <a:lnTo>
                    <a:pt x="365" y="1031"/>
                  </a:lnTo>
                  <a:lnTo>
                    <a:pt x="365" y="1030"/>
                  </a:lnTo>
                  <a:lnTo>
                    <a:pt x="367" y="1030"/>
                  </a:lnTo>
                  <a:lnTo>
                    <a:pt x="367" y="1028"/>
                  </a:lnTo>
                  <a:lnTo>
                    <a:pt x="368" y="1028"/>
                  </a:lnTo>
                  <a:lnTo>
                    <a:pt x="367" y="1028"/>
                  </a:lnTo>
                  <a:lnTo>
                    <a:pt x="365" y="1028"/>
                  </a:lnTo>
                  <a:lnTo>
                    <a:pt x="363" y="1026"/>
                  </a:lnTo>
                  <a:lnTo>
                    <a:pt x="363" y="1025"/>
                  </a:lnTo>
                  <a:lnTo>
                    <a:pt x="363" y="1023"/>
                  </a:lnTo>
                  <a:lnTo>
                    <a:pt x="362" y="1023"/>
                  </a:lnTo>
                  <a:lnTo>
                    <a:pt x="363" y="1023"/>
                  </a:lnTo>
                  <a:lnTo>
                    <a:pt x="365" y="1023"/>
                  </a:lnTo>
                  <a:lnTo>
                    <a:pt x="365" y="1021"/>
                  </a:lnTo>
                  <a:lnTo>
                    <a:pt x="363" y="1021"/>
                  </a:lnTo>
                  <a:lnTo>
                    <a:pt x="363" y="1020"/>
                  </a:lnTo>
                  <a:lnTo>
                    <a:pt x="362" y="1020"/>
                  </a:lnTo>
                  <a:lnTo>
                    <a:pt x="360" y="1018"/>
                  </a:lnTo>
                  <a:lnTo>
                    <a:pt x="362" y="1018"/>
                  </a:lnTo>
                  <a:lnTo>
                    <a:pt x="362" y="1016"/>
                  </a:lnTo>
                  <a:lnTo>
                    <a:pt x="360" y="1016"/>
                  </a:lnTo>
                  <a:lnTo>
                    <a:pt x="360" y="1015"/>
                  </a:lnTo>
                  <a:lnTo>
                    <a:pt x="360" y="1013"/>
                  </a:lnTo>
                  <a:lnTo>
                    <a:pt x="358" y="1013"/>
                  </a:lnTo>
                  <a:lnTo>
                    <a:pt x="358" y="1011"/>
                  </a:lnTo>
                  <a:lnTo>
                    <a:pt x="357" y="1011"/>
                  </a:lnTo>
                  <a:lnTo>
                    <a:pt x="358" y="1011"/>
                  </a:lnTo>
                  <a:lnTo>
                    <a:pt x="360" y="1009"/>
                  </a:lnTo>
                  <a:lnTo>
                    <a:pt x="360" y="1011"/>
                  </a:lnTo>
                  <a:lnTo>
                    <a:pt x="360" y="1009"/>
                  </a:lnTo>
                  <a:lnTo>
                    <a:pt x="362" y="1008"/>
                  </a:lnTo>
                  <a:lnTo>
                    <a:pt x="362" y="1006"/>
                  </a:lnTo>
                  <a:lnTo>
                    <a:pt x="362" y="1004"/>
                  </a:lnTo>
                  <a:lnTo>
                    <a:pt x="363" y="1004"/>
                  </a:lnTo>
                  <a:lnTo>
                    <a:pt x="365" y="1004"/>
                  </a:lnTo>
                  <a:lnTo>
                    <a:pt x="367" y="1003"/>
                  </a:lnTo>
                  <a:lnTo>
                    <a:pt x="367" y="1001"/>
                  </a:lnTo>
                  <a:lnTo>
                    <a:pt x="365" y="1001"/>
                  </a:lnTo>
                  <a:lnTo>
                    <a:pt x="365" y="999"/>
                  </a:lnTo>
                  <a:lnTo>
                    <a:pt x="367" y="999"/>
                  </a:lnTo>
                  <a:lnTo>
                    <a:pt x="367" y="998"/>
                  </a:lnTo>
                  <a:lnTo>
                    <a:pt x="365" y="998"/>
                  </a:lnTo>
                  <a:lnTo>
                    <a:pt x="365" y="996"/>
                  </a:lnTo>
                  <a:lnTo>
                    <a:pt x="365" y="994"/>
                  </a:lnTo>
                  <a:lnTo>
                    <a:pt x="365" y="993"/>
                  </a:lnTo>
                  <a:lnTo>
                    <a:pt x="363" y="993"/>
                  </a:lnTo>
                  <a:lnTo>
                    <a:pt x="363" y="991"/>
                  </a:lnTo>
                  <a:lnTo>
                    <a:pt x="363" y="989"/>
                  </a:lnTo>
                  <a:lnTo>
                    <a:pt x="362" y="989"/>
                  </a:lnTo>
                  <a:lnTo>
                    <a:pt x="362" y="988"/>
                  </a:lnTo>
                  <a:lnTo>
                    <a:pt x="360" y="988"/>
                  </a:lnTo>
                  <a:lnTo>
                    <a:pt x="360" y="986"/>
                  </a:lnTo>
                  <a:lnTo>
                    <a:pt x="362" y="986"/>
                  </a:lnTo>
                  <a:lnTo>
                    <a:pt x="362" y="984"/>
                  </a:lnTo>
                  <a:lnTo>
                    <a:pt x="362" y="983"/>
                  </a:lnTo>
                  <a:lnTo>
                    <a:pt x="362" y="981"/>
                  </a:lnTo>
                  <a:lnTo>
                    <a:pt x="360" y="981"/>
                  </a:lnTo>
                  <a:lnTo>
                    <a:pt x="360" y="979"/>
                  </a:lnTo>
                  <a:lnTo>
                    <a:pt x="362" y="979"/>
                  </a:lnTo>
                  <a:lnTo>
                    <a:pt x="362" y="978"/>
                  </a:lnTo>
                  <a:lnTo>
                    <a:pt x="362" y="971"/>
                  </a:lnTo>
                  <a:lnTo>
                    <a:pt x="362" y="969"/>
                  </a:lnTo>
                  <a:lnTo>
                    <a:pt x="360" y="969"/>
                  </a:lnTo>
                  <a:lnTo>
                    <a:pt x="360" y="967"/>
                  </a:lnTo>
                  <a:lnTo>
                    <a:pt x="360" y="966"/>
                  </a:lnTo>
                  <a:lnTo>
                    <a:pt x="360" y="964"/>
                  </a:lnTo>
                  <a:lnTo>
                    <a:pt x="358" y="964"/>
                  </a:lnTo>
                  <a:lnTo>
                    <a:pt x="358" y="962"/>
                  </a:lnTo>
                  <a:lnTo>
                    <a:pt x="357" y="961"/>
                  </a:lnTo>
                  <a:lnTo>
                    <a:pt x="357" y="959"/>
                  </a:lnTo>
                  <a:lnTo>
                    <a:pt x="357" y="957"/>
                  </a:lnTo>
                  <a:lnTo>
                    <a:pt x="355" y="957"/>
                  </a:lnTo>
                  <a:lnTo>
                    <a:pt x="355" y="956"/>
                  </a:lnTo>
                  <a:lnTo>
                    <a:pt x="355" y="954"/>
                  </a:lnTo>
                  <a:lnTo>
                    <a:pt x="353" y="954"/>
                  </a:lnTo>
                  <a:lnTo>
                    <a:pt x="353" y="952"/>
                  </a:lnTo>
                  <a:lnTo>
                    <a:pt x="355" y="952"/>
                  </a:lnTo>
                  <a:lnTo>
                    <a:pt x="357" y="952"/>
                  </a:lnTo>
                  <a:lnTo>
                    <a:pt x="357" y="951"/>
                  </a:lnTo>
                  <a:lnTo>
                    <a:pt x="355" y="951"/>
                  </a:lnTo>
                  <a:lnTo>
                    <a:pt x="355" y="949"/>
                  </a:lnTo>
                  <a:lnTo>
                    <a:pt x="353" y="949"/>
                  </a:lnTo>
                  <a:lnTo>
                    <a:pt x="353" y="947"/>
                  </a:lnTo>
                  <a:lnTo>
                    <a:pt x="355" y="947"/>
                  </a:lnTo>
                  <a:lnTo>
                    <a:pt x="353" y="946"/>
                  </a:lnTo>
                  <a:lnTo>
                    <a:pt x="353" y="947"/>
                  </a:lnTo>
                  <a:lnTo>
                    <a:pt x="353" y="946"/>
                  </a:lnTo>
                  <a:lnTo>
                    <a:pt x="352" y="946"/>
                  </a:lnTo>
                  <a:lnTo>
                    <a:pt x="352" y="944"/>
                  </a:lnTo>
                  <a:lnTo>
                    <a:pt x="350" y="944"/>
                  </a:lnTo>
                  <a:lnTo>
                    <a:pt x="352" y="944"/>
                  </a:lnTo>
                  <a:lnTo>
                    <a:pt x="352" y="942"/>
                  </a:lnTo>
                  <a:lnTo>
                    <a:pt x="350" y="942"/>
                  </a:lnTo>
                  <a:lnTo>
                    <a:pt x="350" y="940"/>
                  </a:lnTo>
                  <a:lnTo>
                    <a:pt x="350" y="939"/>
                  </a:lnTo>
                  <a:lnTo>
                    <a:pt x="348" y="939"/>
                  </a:lnTo>
                  <a:lnTo>
                    <a:pt x="348" y="937"/>
                  </a:lnTo>
                  <a:lnTo>
                    <a:pt x="350" y="937"/>
                  </a:lnTo>
                  <a:lnTo>
                    <a:pt x="348" y="935"/>
                  </a:lnTo>
                  <a:lnTo>
                    <a:pt x="350" y="935"/>
                  </a:lnTo>
                  <a:lnTo>
                    <a:pt x="350" y="934"/>
                  </a:lnTo>
                  <a:lnTo>
                    <a:pt x="348" y="934"/>
                  </a:lnTo>
                  <a:lnTo>
                    <a:pt x="348" y="932"/>
                  </a:lnTo>
                  <a:lnTo>
                    <a:pt x="348" y="930"/>
                  </a:lnTo>
                  <a:lnTo>
                    <a:pt x="348" y="929"/>
                  </a:lnTo>
                  <a:lnTo>
                    <a:pt x="348" y="927"/>
                  </a:lnTo>
                  <a:lnTo>
                    <a:pt x="348" y="925"/>
                  </a:lnTo>
                  <a:lnTo>
                    <a:pt x="347" y="925"/>
                  </a:lnTo>
                  <a:lnTo>
                    <a:pt x="347" y="924"/>
                  </a:lnTo>
                  <a:lnTo>
                    <a:pt x="347" y="922"/>
                  </a:lnTo>
                  <a:lnTo>
                    <a:pt x="345" y="922"/>
                  </a:lnTo>
                  <a:lnTo>
                    <a:pt x="345" y="920"/>
                  </a:lnTo>
                  <a:lnTo>
                    <a:pt x="343" y="920"/>
                  </a:lnTo>
                  <a:lnTo>
                    <a:pt x="342" y="920"/>
                  </a:lnTo>
                  <a:lnTo>
                    <a:pt x="340" y="920"/>
                  </a:lnTo>
                  <a:lnTo>
                    <a:pt x="340" y="919"/>
                  </a:lnTo>
                  <a:lnTo>
                    <a:pt x="338" y="919"/>
                  </a:lnTo>
                  <a:lnTo>
                    <a:pt x="321" y="895"/>
                  </a:lnTo>
                  <a:lnTo>
                    <a:pt x="321" y="893"/>
                  </a:lnTo>
                  <a:lnTo>
                    <a:pt x="320" y="893"/>
                  </a:lnTo>
                  <a:lnTo>
                    <a:pt x="320" y="892"/>
                  </a:lnTo>
                  <a:lnTo>
                    <a:pt x="320" y="890"/>
                  </a:lnTo>
                  <a:lnTo>
                    <a:pt x="318" y="890"/>
                  </a:lnTo>
                  <a:lnTo>
                    <a:pt x="318" y="888"/>
                  </a:lnTo>
                  <a:lnTo>
                    <a:pt x="318" y="887"/>
                  </a:lnTo>
                  <a:lnTo>
                    <a:pt x="318" y="885"/>
                  </a:lnTo>
                  <a:lnTo>
                    <a:pt x="316" y="883"/>
                  </a:lnTo>
                  <a:lnTo>
                    <a:pt x="315" y="883"/>
                  </a:lnTo>
                  <a:lnTo>
                    <a:pt x="313" y="882"/>
                  </a:lnTo>
                  <a:lnTo>
                    <a:pt x="311" y="882"/>
                  </a:lnTo>
                  <a:lnTo>
                    <a:pt x="310" y="882"/>
                  </a:lnTo>
                  <a:lnTo>
                    <a:pt x="308" y="882"/>
                  </a:lnTo>
                  <a:lnTo>
                    <a:pt x="306" y="882"/>
                  </a:lnTo>
                  <a:lnTo>
                    <a:pt x="305" y="882"/>
                  </a:lnTo>
                  <a:lnTo>
                    <a:pt x="305" y="880"/>
                  </a:lnTo>
                  <a:lnTo>
                    <a:pt x="303" y="880"/>
                  </a:lnTo>
                  <a:lnTo>
                    <a:pt x="301" y="880"/>
                  </a:lnTo>
                  <a:lnTo>
                    <a:pt x="299" y="880"/>
                  </a:lnTo>
                  <a:lnTo>
                    <a:pt x="299" y="878"/>
                  </a:lnTo>
                  <a:lnTo>
                    <a:pt x="298" y="878"/>
                  </a:lnTo>
                  <a:lnTo>
                    <a:pt x="298" y="877"/>
                  </a:lnTo>
                  <a:lnTo>
                    <a:pt x="296" y="877"/>
                  </a:lnTo>
                  <a:lnTo>
                    <a:pt x="294" y="875"/>
                  </a:lnTo>
                  <a:lnTo>
                    <a:pt x="294" y="873"/>
                  </a:lnTo>
                  <a:lnTo>
                    <a:pt x="293" y="873"/>
                  </a:lnTo>
                  <a:lnTo>
                    <a:pt x="293" y="871"/>
                  </a:lnTo>
                  <a:lnTo>
                    <a:pt x="291" y="871"/>
                  </a:lnTo>
                  <a:lnTo>
                    <a:pt x="291" y="870"/>
                  </a:lnTo>
                  <a:lnTo>
                    <a:pt x="289" y="870"/>
                  </a:lnTo>
                  <a:lnTo>
                    <a:pt x="289" y="868"/>
                  </a:lnTo>
                  <a:lnTo>
                    <a:pt x="288" y="868"/>
                  </a:lnTo>
                  <a:lnTo>
                    <a:pt x="286" y="866"/>
                  </a:lnTo>
                  <a:lnTo>
                    <a:pt x="284" y="868"/>
                  </a:lnTo>
                  <a:lnTo>
                    <a:pt x="283" y="870"/>
                  </a:lnTo>
                  <a:lnTo>
                    <a:pt x="281" y="871"/>
                  </a:lnTo>
                  <a:lnTo>
                    <a:pt x="279" y="871"/>
                  </a:lnTo>
                  <a:lnTo>
                    <a:pt x="279" y="873"/>
                  </a:lnTo>
                  <a:lnTo>
                    <a:pt x="278" y="873"/>
                  </a:lnTo>
                  <a:lnTo>
                    <a:pt x="278" y="875"/>
                  </a:lnTo>
                  <a:lnTo>
                    <a:pt x="276" y="875"/>
                  </a:lnTo>
                  <a:lnTo>
                    <a:pt x="276" y="877"/>
                  </a:lnTo>
                  <a:lnTo>
                    <a:pt x="274" y="877"/>
                  </a:lnTo>
                  <a:lnTo>
                    <a:pt x="273" y="878"/>
                  </a:lnTo>
                  <a:lnTo>
                    <a:pt x="271" y="880"/>
                  </a:lnTo>
                  <a:lnTo>
                    <a:pt x="269" y="880"/>
                  </a:lnTo>
                  <a:lnTo>
                    <a:pt x="269" y="882"/>
                  </a:lnTo>
                  <a:lnTo>
                    <a:pt x="267" y="882"/>
                  </a:lnTo>
                  <a:lnTo>
                    <a:pt x="266" y="882"/>
                  </a:lnTo>
                  <a:lnTo>
                    <a:pt x="266" y="883"/>
                  </a:lnTo>
                  <a:lnTo>
                    <a:pt x="264" y="883"/>
                  </a:lnTo>
                  <a:lnTo>
                    <a:pt x="262" y="883"/>
                  </a:lnTo>
                  <a:lnTo>
                    <a:pt x="261" y="883"/>
                  </a:lnTo>
                  <a:lnTo>
                    <a:pt x="259" y="883"/>
                  </a:lnTo>
                  <a:lnTo>
                    <a:pt x="257" y="883"/>
                  </a:lnTo>
                  <a:lnTo>
                    <a:pt x="256" y="883"/>
                  </a:lnTo>
                  <a:lnTo>
                    <a:pt x="254" y="883"/>
                  </a:lnTo>
                  <a:lnTo>
                    <a:pt x="252" y="883"/>
                  </a:lnTo>
                  <a:lnTo>
                    <a:pt x="251" y="883"/>
                  </a:lnTo>
                  <a:lnTo>
                    <a:pt x="251" y="882"/>
                  </a:lnTo>
                  <a:lnTo>
                    <a:pt x="249" y="882"/>
                  </a:lnTo>
                  <a:lnTo>
                    <a:pt x="247" y="882"/>
                  </a:lnTo>
                  <a:lnTo>
                    <a:pt x="246" y="880"/>
                  </a:lnTo>
                  <a:lnTo>
                    <a:pt x="244" y="880"/>
                  </a:lnTo>
                  <a:lnTo>
                    <a:pt x="242" y="880"/>
                  </a:lnTo>
                  <a:lnTo>
                    <a:pt x="241" y="878"/>
                  </a:lnTo>
                  <a:lnTo>
                    <a:pt x="239" y="878"/>
                  </a:lnTo>
                  <a:lnTo>
                    <a:pt x="237" y="877"/>
                  </a:lnTo>
                  <a:lnTo>
                    <a:pt x="236" y="877"/>
                  </a:lnTo>
                  <a:lnTo>
                    <a:pt x="234" y="877"/>
                  </a:lnTo>
                  <a:lnTo>
                    <a:pt x="234" y="875"/>
                  </a:lnTo>
                  <a:lnTo>
                    <a:pt x="232" y="875"/>
                  </a:lnTo>
                  <a:lnTo>
                    <a:pt x="230" y="875"/>
                  </a:lnTo>
                  <a:lnTo>
                    <a:pt x="229" y="873"/>
                  </a:lnTo>
                  <a:lnTo>
                    <a:pt x="227" y="873"/>
                  </a:lnTo>
                  <a:lnTo>
                    <a:pt x="225" y="873"/>
                  </a:lnTo>
                  <a:lnTo>
                    <a:pt x="224" y="873"/>
                  </a:lnTo>
                  <a:lnTo>
                    <a:pt x="222" y="873"/>
                  </a:lnTo>
                  <a:lnTo>
                    <a:pt x="220" y="873"/>
                  </a:lnTo>
                  <a:lnTo>
                    <a:pt x="219" y="871"/>
                  </a:lnTo>
                  <a:lnTo>
                    <a:pt x="217" y="871"/>
                  </a:lnTo>
                  <a:lnTo>
                    <a:pt x="215" y="871"/>
                  </a:lnTo>
                  <a:lnTo>
                    <a:pt x="214" y="870"/>
                  </a:lnTo>
                  <a:lnTo>
                    <a:pt x="212" y="870"/>
                  </a:lnTo>
                  <a:lnTo>
                    <a:pt x="212" y="868"/>
                  </a:lnTo>
                  <a:lnTo>
                    <a:pt x="210" y="868"/>
                  </a:lnTo>
                  <a:lnTo>
                    <a:pt x="210" y="866"/>
                  </a:lnTo>
                  <a:lnTo>
                    <a:pt x="209" y="866"/>
                  </a:lnTo>
                  <a:lnTo>
                    <a:pt x="207" y="866"/>
                  </a:lnTo>
                  <a:lnTo>
                    <a:pt x="205" y="866"/>
                  </a:lnTo>
                  <a:lnTo>
                    <a:pt x="204" y="866"/>
                  </a:lnTo>
                  <a:lnTo>
                    <a:pt x="204" y="868"/>
                  </a:lnTo>
                  <a:lnTo>
                    <a:pt x="202" y="870"/>
                  </a:lnTo>
                  <a:lnTo>
                    <a:pt x="202" y="871"/>
                  </a:lnTo>
                  <a:lnTo>
                    <a:pt x="202" y="873"/>
                  </a:lnTo>
                  <a:lnTo>
                    <a:pt x="200" y="873"/>
                  </a:lnTo>
                  <a:lnTo>
                    <a:pt x="199" y="875"/>
                  </a:lnTo>
                  <a:lnTo>
                    <a:pt x="197" y="875"/>
                  </a:lnTo>
                  <a:lnTo>
                    <a:pt x="195" y="875"/>
                  </a:lnTo>
                  <a:lnTo>
                    <a:pt x="195" y="873"/>
                  </a:lnTo>
                  <a:lnTo>
                    <a:pt x="193" y="873"/>
                  </a:lnTo>
                  <a:lnTo>
                    <a:pt x="193" y="871"/>
                  </a:lnTo>
                  <a:lnTo>
                    <a:pt x="192" y="871"/>
                  </a:lnTo>
                  <a:lnTo>
                    <a:pt x="192" y="870"/>
                  </a:lnTo>
                  <a:lnTo>
                    <a:pt x="192" y="868"/>
                  </a:lnTo>
                  <a:lnTo>
                    <a:pt x="192" y="866"/>
                  </a:lnTo>
                  <a:lnTo>
                    <a:pt x="192" y="865"/>
                  </a:lnTo>
                  <a:lnTo>
                    <a:pt x="192" y="863"/>
                  </a:lnTo>
                  <a:lnTo>
                    <a:pt x="192" y="861"/>
                  </a:lnTo>
                  <a:lnTo>
                    <a:pt x="190" y="861"/>
                  </a:lnTo>
                  <a:lnTo>
                    <a:pt x="190" y="860"/>
                  </a:lnTo>
                  <a:lnTo>
                    <a:pt x="188" y="860"/>
                  </a:lnTo>
                  <a:lnTo>
                    <a:pt x="188" y="858"/>
                  </a:lnTo>
                  <a:lnTo>
                    <a:pt x="187" y="858"/>
                  </a:lnTo>
                  <a:lnTo>
                    <a:pt x="187" y="860"/>
                  </a:lnTo>
                  <a:lnTo>
                    <a:pt x="185" y="860"/>
                  </a:lnTo>
                  <a:lnTo>
                    <a:pt x="183" y="860"/>
                  </a:lnTo>
                  <a:lnTo>
                    <a:pt x="183" y="861"/>
                  </a:lnTo>
                  <a:lnTo>
                    <a:pt x="182" y="861"/>
                  </a:lnTo>
                  <a:lnTo>
                    <a:pt x="180" y="861"/>
                  </a:lnTo>
                  <a:lnTo>
                    <a:pt x="178" y="861"/>
                  </a:lnTo>
                  <a:lnTo>
                    <a:pt x="178" y="860"/>
                  </a:lnTo>
                  <a:lnTo>
                    <a:pt x="177" y="858"/>
                  </a:lnTo>
                  <a:lnTo>
                    <a:pt x="177" y="856"/>
                  </a:lnTo>
                  <a:lnTo>
                    <a:pt x="175" y="855"/>
                  </a:lnTo>
                  <a:lnTo>
                    <a:pt x="175" y="853"/>
                  </a:lnTo>
                  <a:lnTo>
                    <a:pt x="175" y="851"/>
                  </a:lnTo>
                  <a:lnTo>
                    <a:pt x="177" y="850"/>
                  </a:lnTo>
                  <a:lnTo>
                    <a:pt x="177" y="848"/>
                  </a:lnTo>
                  <a:lnTo>
                    <a:pt x="177" y="846"/>
                  </a:lnTo>
                  <a:lnTo>
                    <a:pt x="175" y="846"/>
                  </a:lnTo>
                  <a:lnTo>
                    <a:pt x="173" y="846"/>
                  </a:lnTo>
                  <a:lnTo>
                    <a:pt x="173" y="845"/>
                  </a:lnTo>
                  <a:lnTo>
                    <a:pt x="172" y="846"/>
                  </a:lnTo>
                  <a:lnTo>
                    <a:pt x="170" y="846"/>
                  </a:lnTo>
                  <a:lnTo>
                    <a:pt x="168" y="846"/>
                  </a:lnTo>
                  <a:lnTo>
                    <a:pt x="167" y="848"/>
                  </a:lnTo>
                  <a:lnTo>
                    <a:pt x="165" y="848"/>
                  </a:lnTo>
                  <a:lnTo>
                    <a:pt x="165" y="850"/>
                  </a:lnTo>
                  <a:lnTo>
                    <a:pt x="163" y="850"/>
                  </a:lnTo>
                  <a:lnTo>
                    <a:pt x="162" y="850"/>
                  </a:lnTo>
                  <a:lnTo>
                    <a:pt x="160" y="850"/>
                  </a:lnTo>
                  <a:lnTo>
                    <a:pt x="158" y="850"/>
                  </a:lnTo>
                  <a:lnTo>
                    <a:pt x="158" y="848"/>
                  </a:lnTo>
                  <a:lnTo>
                    <a:pt x="156" y="848"/>
                  </a:lnTo>
                  <a:lnTo>
                    <a:pt x="156" y="846"/>
                  </a:lnTo>
                  <a:lnTo>
                    <a:pt x="155" y="846"/>
                  </a:lnTo>
                  <a:lnTo>
                    <a:pt x="153" y="845"/>
                  </a:lnTo>
                  <a:lnTo>
                    <a:pt x="151" y="845"/>
                  </a:lnTo>
                  <a:lnTo>
                    <a:pt x="150" y="845"/>
                  </a:lnTo>
                  <a:lnTo>
                    <a:pt x="148" y="845"/>
                  </a:lnTo>
                  <a:lnTo>
                    <a:pt x="148" y="843"/>
                  </a:lnTo>
                  <a:lnTo>
                    <a:pt x="146" y="843"/>
                  </a:lnTo>
                  <a:lnTo>
                    <a:pt x="145" y="843"/>
                  </a:lnTo>
                  <a:lnTo>
                    <a:pt x="143" y="843"/>
                  </a:lnTo>
                  <a:lnTo>
                    <a:pt x="143" y="841"/>
                  </a:lnTo>
                  <a:lnTo>
                    <a:pt x="141" y="841"/>
                  </a:lnTo>
                  <a:lnTo>
                    <a:pt x="136" y="834"/>
                  </a:lnTo>
                  <a:lnTo>
                    <a:pt x="136" y="833"/>
                  </a:lnTo>
                  <a:lnTo>
                    <a:pt x="135" y="833"/>
                  </a:lnTo>
                  <a:lnTo>
                    <a:pt x="135" y="831"/>
                  </a:lnTo>
                  <a:lnTo>
                    <a:pt x="133" y="831"/>
                  </a:lnTo>
                  <a:lnTo>
                    <a:pt x="131" y="829"/>
                  </a:lnTo>
                  <a:lnTo>
                    <a:pt x="130" y="829"/>
                  </a:lnTo>
                  <a:lnTo>
                    <a:pt x="128" y="829"/>
                  </a:lnTo>
                  <a:lnTo>
                    <a:pt x="128" y="828"/>
                  </a:lnTo>
                  <a:lnTo>
                    <a:pt x="126" y="828"/>
                  </a:lnTo>
                  <a:lnTo>
                    <a:pt x="125" y="828"/>
                  </a:lnTo>
                  <a:lnTo>
                    <a:pt x="123" y="828"/>
                  </a:lnTo>
                  <a:lnTo>
                    <a:pt x="121" y="828"/>
                  </a:lnTo>
                  <a:lnTo>
                    <a:pt x="119" y="828"/>
                  </a:lnTo>
                  <a:lnTo>
                    <a:pt x="118" y="828"/>
                  </a:lnTo>
                  <a:lnTo>
                    <a:pt x="116" y="828"/>
                  </a:lnTo>
                  <a:lnTo>
                    <a:pt x="114" y="828"/>
                  </a:lnTo>
                  <a:lnTo>
                    <a:pt x="113" y="828"/>
                  </a:lnTo>
                  <a:lnTo>
                    <a:pt x="111" y="826"/>
                  </a:lnTo>
                  <a:lnTo>
                    <a:pt x="109" y="826"/>
                  </a:lnTo>
                  <a:lnTo>
                    <a:pt x="108" y="824"/>
                  </a:lnTo>
                  <a:lnTo>
                    <a:pt x="106" y="824"/>
                  </a:lnTo>
                  <a:lnTo>
                    <a:pt x="106" y="823"/>
                  </a:lnTo>
                  <a:lnTo>
                    <a:pt x="104" y="823"/>
                  </a:lnTo>
                  <a:lnTo>
                    <a:pt x="103" y="823"/>
                  </a:lnTo>
                  <a:lnTo>
                    <a:pt x="101" y="823"/>
                  </a:lnTo>
                  <a:lnTo>
                    <a:pt x="99" y="823"/>
                  </a:lnTo>
                  <a:lnTo>
                    <a:pt x="98" y="823"/>
                  </a:lnTo>
                  <a:lnTo>
                    <a:pt x="96" y="823"/>
                  </a:lnTo>
                  <a:lnTo>
                    <a:pt x="94" y="823"/>
                  </a:lnTo>
                  <a:lnTo>
                    <a:pt x="94" y="824"/>
                  </a:lnTo>
                  <a:lnTo>
                    <a:pt x="93" y="824"/>
                  </a:lnTo>
                  <a:lnTo>
                    <a:pt x="91" y="824"/>
                  </a:lnTo>
                  <a:lnTo>
                    <a:pt x="89" y="824"/>
                  </a:lnTo>
                  <a:lnTo>
                    <a:pt x="88" y="824"/>
                  </a:lnTo>
                  <a:lnTo>
                    <a:pt x="86" y="824"/>
                  </a:lnTo>
                  <a:lnTo>
                    <a:pt x="86" y="823"/>
                  </a:lnTo>
                  <a:lnTo>
                    <a:pt x="84" y="823"/>
                  </a:lnTo>
                  <a:lnTo>
                    <a:pt x="84" y="824"/>
                  </a:lnTo>
                  <a:lnTo>
                    <a:pt x="82" y="824"/>
                  </a:lnTo>
                  <a:lnTo>
                    <a:pt x="82" y="826"/>
                  </a:lnTo>
                  <a:lnTo>
                    <a:pt x="81" y="826"/>
                  </a:lnTo>
                  <a:lnTo>
                    <a:pt x="81" y="828"/>
                  </a:lnTo>
                  <a:lnTo>
                    <a:pt x="81" y="826"/>
                  </a:lnTo>
                  <a:lnTo>
                    <a:pt x="79" y="826"/>
                  </a:lnTo>
                  <a:lnTo>
                    <a:pt x="79" y="824"/>
                  </a:lnTo>
                  <a:lnTo>
                    <a:pt x="77" y="823"/>
                  </a:lnTo>
                  <a:lnTo>
                    <a:pt x="76" y="823"/>
                  </a:lnTo>
                  <a:lnTo>
                    <a:pt x="76" y="821"/>
                  </a:lnTo>
                  <a:lnTo>
                    <a:pt x="74" y="821"/>
                  </a:lnTo>
                  <a:lnTo>
                    <a:pt x="74" y="819"/>
                  </a:lnTo>
                  <a:lnTo>
                    <a:pt x="72" y="819"/>
                  </a:lnTo>
                  <a:lnTo>
                    <a:pt x="71" y="818"/>
                  </a:lnTo>
                  <a:lnTo>
                    <a:pt x="71" y="816"/>
                  </a:lnTo>
                  <a:lnTo>
                    <a:pt x="69" y="816"/>
                  </a:lnTo>
                  <a:lnTo>
                    <a:pt x="69" y="814"/>
                  </a:lnTo>
                  <a:lnTo>
                    <a:pt x="69" y="813"/>
                  </a:lnTo>
                  <a:lnTo>
                    <a:pt x="67" y="813"/>
                  </a:lnTo>
                  <a:lnTo>
                    <a:pt x="67" y="814"/>
                  </a:lnTo>
                  <a:lnTo>
                    <a:pt x="66" y="816"/>
                  </a:lnTo>
                  <a:lnTo>
                    <a:pt x="64" y="816"/>
                  </a:lnTo>
                  <a:lnTo>
                    <a:pt x="62" y="816"/>
                  </a:lnTo>
                  <a:lnTo>
                    <a:pt x="61" y="814"/>
                  </a:lnTo>
                  <a:lnTo>
                    <a:pt x="59" y="814"/>
                  </a:lnTo>
                  <a:lnTo>
                    <a:pt x="57" y="813"/>
                  </a:lnTo>
                  <a:lnTo>
                    <a:pt x="57" y="811"/>
                  </a:lnTo>
                  <a:lnTo>
                    <a:pt x="56" y="811"/>
                  </a:lnTo>
                  <a:lnTo>
                    <a:pt x="56" y="809"/>
                  </a:lnTo>
                  <a:lnTo>
                    <a:pt x="54" y="809"/>
                  </a:lnTo>
                  <a:lnTo>
                    <a:pt x="52" y="809"/>
                  </a:lnTo>
                  <a:lnTo>
                    <a:pt x="50" y="809"/>
                  </a:lnTo>
                  <a:lnTo>
                    <a:pt x="50" y="808"/>
                  </a:lnTo>
                  <a:lnTo>
                    <a:pt x="49" y="808"/>
                  </a:lnTo>
                  <a:lnTo>
                    <a:pt x="49" y="806"/>
                  </a:lnTo>
                  <a:lnTo>
                    <a:pt x="47" y="806"/>
                  </a:lnTo>
                  <a:lnTo>
                    <a:pt x="47" y="804"/>
                  </a:lnTo>
                  <a:lnTo>
                    <a:pt x="45" y="804"/>
                  </a:lnTo>
                  <a:lnTo>
                    <a:pt x="44" y="804"/>
                  </a:lnTo>
                  <a:lnTo>
                    <a:pt x="44" y="803"/>
                  </a:lnTo>
                  <a:lnTo>
                    <a:pt x="42" y="801"/>
                  </a:lnTo>
                  <a:lnTo>
                    <a:pt x="42" y="799"/>
                  </a:lnTo>
                  <a:lnTo>
                    <a:pt x="42" y="797"/>
                  </a:lnTo>
                  <a:lnTo>
                    <a:pt x="42" y="796"/>
                  </a:lnTo>
                  <a:lnTo>
                    <a:pt x="40" y="796"/>
                  </a:lnTo>
                  <a:lnTo>
                    <a:pt x="39" y="796"/>
                  </a:lnTo>
                  <a:lnTo>
                    <a:pt x="37" y="796"/>
                  </a:lnTo>
                  <a:lnTo>
                    <a:pt x="37" y="794"/>
                  </a:lnTo>
                  <a:lnTo>
                    <a:pt x="35" y="794"/>
                  </a:lnTo>
                  <a:lnTo>
                    <a:pt x="34" y="792"/>
                  </a:lnTo>
                  <a:lnTo>
                    <a:pt x="34" y="791"/>
                  </a:lnTo>
                  <a:lnTo>
                    <a:pt x="34" y="789"/>
                  </a:lnTo>
                  <a:lnTo>
                    <a:pt x="32" y="789"/>
                  </a:lnTo>
                  <a:lnTo>
                    <a:pt x="32" y="787"/>
                  </a:lnTo>
                  <a:lnTo>
                    <a:pt x="32" y="786"/>
                  </a:lnTo>
                  <a:lnTo>
                    <a:pt x="32" y="784"/>
                  </a:lnTo>
                  <a:lnTo>
                    <a:pt x="32" y="782"/>
                  </a:lnTo>
                  <a:lnTo>
                    <a:pt x="32" y="781"/>
                  </a:lnTo>
                  <a:lnTo>
                    <a:pt x="32" y="779"/>
                  </a:lnTo>
                  <a:lnTo>
                    <a:pt x="32" y="777"/>
                  </a:lnTo>
                  <a:lnTo>
                    <a:pt x="30" y="777"/>
                  </a:lnTo>
                  <a:lnTo>
                    <a:pt x="29" y="777"/>
                  </a:lnTo>
                  <a:lnTo>
                    <a:pt x="27" y="776"/>
                  </a:lnTo>
                  <a:lnTo>
                    <a:pt x="27" y="774"/>
                  </a:lnTo>
                  <a:lnTo>
                    <a:pt x="27" y="772"/>
                  </a:lnTo>
                  <a:lnTo>
                    <a:pt x="27" y="771"/>
                  </a:lnTo>
                  <a:lnTo>
                    <a:pt x="27" y="769"/>
                  </a:lnTo>
                  <a:lnTo>
                    <a:pt x="27" y="767"/>
                  </a:lnTo>
                  <a:lnTo>
                    <a:pt x="27" y="765"/>
                  </a:lnTo>
                  <a:lnTo>
                    <a:pt x="25" y="765"/>
                  </a:lnTo>
                  <a:lnTo>
                    <a:pt x="25" y="764"/>
                  </a:lnTo>
                  <a:lnTo>
                    <a:pt x="24" y="764"/>
                  </a:lnTo>
                  <a:lnTo>
                    <a:pt x="24" y="762"/>
                  </a:lnTo>
                  <a:lnTo>
                    <a:pt x="22" y="760"/>
                  </a:lnTo>
                  <a:lnTo>
                    <a:pt x="22" y="759"/>
                  </a:lnTo>
                  <a:lnTo>
                    <a:pt x="20" y="759"/>
                  </a:lnTo>
                  <a:lnTo>
                    <a:pt x="20" y="757"/>
                  </a:lnTo>
                  <a:lnTo>
                    <a:pt x="19" y="755"/>
                  </a:lnTo>
                  <a:lnTo>
                    <a:pt x="17" y="754"/>
                  </a:lnTo>
                  <a:lnTo>
                    <a:pt x="15" y="754"/>
                  </a:lnTo>
                  <a:lnTo>
                    <a:pt x="13" y="752"/>
                  </a:lnTo>
                  <a:lnTo>
                    <a:pt x="12" y="750"/>
                  </a:lnTo>
                  <a:lnTo>
                    <a:pt x="13" y="750"/>
                  </a:lnTo>
                  <a:lnTo>
                    <a:pt x="13" y="749"/>
                  </a:lnTo>
                  <a:lnTo>
                    <a:pt x="13" y="747"/>
                  </a:lnTo>
                  <a:lnTo>
                    <a:pt x="13" y="745"/>
                  </a:lnTo>
                  <a:lnTo>
                    <a:pt x="12" y="745"/>
                  </a:lnTo>
                  <a:lnTo>
                    <a:pt x="10" y="745"/>
                  </a:lnTo>
                  <a:lnTo>
                    <a:pt x="10" y="744"/>
                  </a:lnTo>
                  <a:lnTo>
                    <a:pt x="8" y="744"/>
                  </a:lnTo>
                  <a:lnTo>
                    <a:pt x="7" y="744"/>
                  </a:lnTo>
                  <a:lnTo>
                    <a:pt x="5" y="742"/>
                  </a:lnTo>
                  <a:lnTo>
                    <a:pt x="5" y="740"/>
                  </a:lnTo>
                  <a:lnTo>
                    <a:pt x="3" y="740"/>
                  </a:lnTo>
                  <a:lnTo>
                    <a:pt x="3" y="739"/>
                  </a:lnTo>
                  <a:lnTo>
                    <a:pt x="2" y="739"/>
                  </a:lnTo>
                  <a:lnTo>
                    <a:pt x="2" y="737"/>
                  </a:lnTo>
                  <a:lnTo>
                    <a:pt x="0" y="737"/>
                  </a:lnTo>
                  <a:lnTo>
                    <a:pt x="2" y="735"/>
                  </a:lnTo>
                  <a:lnTo>
                    <a:pt x="2" y="734"/>
                  </a:lnTo>
                  <a:lnTo>
                    <a:pt x="2" y="732"/>
                  </a:lnTo>
                  <a:lnTo>
                    <a:pt x="3" y="732"/>
                  </a:lnTo>
                  <a:lnTo>
                    <a:pt x="3" y="730"/>
                  </a:lnTo>
                  <a:lnTo>
                    <a:pt x="3" y="728"/>
                  </a:lnTo>
                  <a:lnTo>
                    <a:pt x="5" y="728"/>
                  </a:lnTo>
                  <a:lnTo>
                    <a:pt x="5" y="727"/>
                  </a:lnTo>
                  <a:lnTo>
                    <a:pt x="7" y="727"/>
                  </a:lnTo>
                  <a:lnTo>
                    <a:pt x="8" y="725"/>
                  </a:lnTo>
                  <a:lnTo>
                    <a:pt x="10" y="725"/>
                  </a:lnTo>
                  <a:lnTo>
                    <a:pt x="12" y="725"/>
                  </a:lnTo>
                  <a:lnTo>
                    <a:pt x="13" y="725"/>
                  </a:lnTo>
                  <a:lnTo>
                    <a:pt x="15" y="725"/>
                  </a:lnTo>
                  <a:lnTo>
                    <a:pt x="17" y="725"/>
                  </a:lnTo>
                  <a:lnTo>
                    <a:pt x="17" y="723"/>
                  </a:lnTo>
                  <a:lnTo>
                    <a:pt x="19" y="723"/>
                  </a:lnTo>
                  <a:lnTo>
                    <a:pt x="19" y="722"/>
                  </a:lnTo>
                  <a:lnTo>
                    <a:pt x="20" y="722"/>
                  </a:lnTo>
                  <a:lnTo>
                    <a:pt x="20" y="720"/>
                  </a:lnTo>
                  <a:lnTo>
                    <a:pt x="20" y="718"/>
                  </a:lnTo>
                  <a:lnTo>
                    <a:pt x="19" y="718"/>
                  </a:lnTo>
                  <a:lnTo>
                    <a:pt x="19" y="717"/>
                  </a:lnTo>
                  <a:lnTo>
                    <a:pt x="17" y="715"/>
                  </a:lnTo>
                  <a:lnTo>
                    <a:pt x="17" y="713"/>
                  </a:lnTo>
                  <a:lnTo>
                    <a:pt x="15" y="713"/>
                  </a:lnTo>
                  <a:lnTo>
                    <a:pt x="15" y="712"/>
                  </a:lnTo>
                  <a:lnTo>
                    <a:pt x="13" y="712"/>
                  </a:lnTo>
                  <a:lnTo>
                    <a:pt x="12" y="712"/>
                  </a:lnTo>
                  <a:lnTo>
                    <a:pt x="12" y="710"/>
                  </a:lnTo>
                  <a:lnTo>
                    <a:pt x="13" y="710"/>
                  </a:lnTo>
                  <a:lnTo>
                    <a:pt x="15" y="708"/>
                  </a:lnTo>
                  <a:lnTo>
                    <a:pt x="17" y="707"/>
                  </a:lnTo>
                  <a:lnTo>
                    <a:pt x="17" y="705"/>
                  </a:lnTo>
                  <a:lnTo>
                    <a:pt x="17" y="703"/>
                  </a:lnTo>
                  <a:lnTo>
                    <a:pt x="17" y="702"/>
                  </a:lnTo>
                  <a:lnTo>
                    <a:pt x="19" y="702"/>
                  </a:lnTo>
                  <a:lnTo>
                    <a:pt x="19" y="700"/>
                  </a:lnTo>
                  <a:lnTo>
                    <a:pt x="19" y="698"/>
                  </a:lnTo>
                  <a:lnTo>
                    <a:pt x="20" y="698"/>
                  </a:lnTo>
                  <a:lnTo>
                    <a:pt x="20" y="696"/>
                  </a:lnTo>
                  <a:lnTo>
                    <a:pt x="22" y="696"/>
                  </a:lnTo>
                  <a:lnTo>
                    <a:pt x="22" y="695"/>
                  </a:lnTo>
                  <a:lnTo>
                    <a:pt x="24" y="695"/>
                  </a:lnTo>
                  <a:lnTo>
                    <a:pt x="24" y="693"/>
                  </a:lnTo>
                  <a:lnTo>
                    <a:pt x="25" y="691"/>
                  </a:lnTo>
                  <a:lnTo>
                    <a:pt x="25" y="690"/>
                  </a:lnTo>
                  <a:lnTo>
                    <a:pt x="27" y="690"/>
                  </a:lnTo>
                  <a:lnTo>
                    <a:pt x="29" y="690"/>
                  </a:lnTo>
                  <a:lnTo>
                    <a:pt x="29" y="688"/>
                  </a:lnTo>
                  <a:lnTo>
                    <a:pt x="30" y="688"/>
                  </a:lnTo>
                  <a:lnTo>
                    <a:pt x="32" y="688"/>
                  </a:lnTo>
                  <a:lnTo>
                    <a:pt x="32" y="690"/>
                  </a:lnTo>
                  <a:lnTo>
                    <a:pt x="34" y="690"/>
                  </a:lnTo>
                  <a:lnTo>
                    <a:pt x="35" y="690"/>
                  </a:lnTo>
                  <a:lnTo>
                    <a:pt x="37" y="691"/>
                  </a:lnTo>
                  <a:lnTo>
                    <a:pt x="39" y="691"/>
                  </a:lnTo>
                  <a:lnTo>
                    <a:pt x="40" y="693"/>
                  </a:lnTo>
                  <a:lnTo>
                    <a:pt x="42" y="691"/>
                  </a:lnTo>
                  <a:lnTo>
                    <a:pt x="42" y="690"/>
                  </a:lnTo>
                  <a:lnTo>
                    <a:pt x="42" y="688"/>
                  </a:lnTo>
                  <a:lnTo>
                    <a:pt x="42" y="686"/>
                  </a:lnTo>
                  <a:lnTo>
                    <a:pt x="42" y="685"/>
                  </a:lnTo>
                  <a:lnTo>
                    <a:pt x="42" y="683"/>
                  </a:lnTo>
                  <a:lnTo>
                    <a:pt x="44" y="681"/>
                  </a:lnTo>
                  <a:lnTo>
                    <a:pt x="45" y="680"/>
                  </a:lnTo>
                  <a:lnTo>
                    <a:pt x="45" y="678"/>
                  </a:lnTo>
                  <a:lnTo>
                    <a:pt x="45" y="676"/>
                  </a:lnTo>
                  <a:lnTo>
                    <a:pt x="47" y="676"/>
                  </a:lnTo>
                  <a:lnTo>
                    <a:pt x="47" y="675"/>
                  </a:lnTo>
                  <a:lnTo>
                    <a:pt x="47" y="673"/>
                  </a:lnTo>
                  <a:lnTo>
                    <a:pt x="47" y="671"/>
                  </a:lnTo>
                  <a:lnTo>
                    <a:pt x="47" y="670"/>
                  </a:lnTo>
                  <a:lnTo>
                    <a:pt x="49" y="670"/>
                  </a:lnTo>
                  <a:lnTo>
                    <a:pt x="49" y="668"/>
                  </a:lnTo>
                  <a:lnTo>
                    <a:pt x="49" y="666"/>
                  </a:lnTo>
                  <a:lnTo>
                    <a:pt x="49" y="665"/>
                  </a:lnTo>
                  <a:lnTo>
                    <a:pt x="47" y="663"/>
                  </a:lnTo>
                  <a:lnTo>
                    <a:pt x="45" y="661"/>
                  </a:lnTo>
                  <a:lnTo>
                    <a:pt x="47" y="659"/>
                  </a:lnTo>
                  <a:lnTo>
                    <a:pt x="47" y="658"/>
                  </a:lnTo>
                  <a:lnTo>
                    <a:pt x="49" y="658"/>
                  </a:lnTo>
                  <a:lnTo>
                    <a:pt x="50" y="659"/>
                  </a:lnTo>
                  <a:lnTo>
                    <a:pt x="50" y="658"/>
                  </a:lnTo>
                  <a:lnTo>
                    <a:pt x="52" y="658"/>
                  </a:lnTo>
                  <a:lnTo>
                    <a:pt x="52" y="656"/>
                  </a:lnTo>
                  <a:lnTo>
                    <a:pt x="54" y="656"/>
                  </a:lnTo>
                  <a:lnTo>
                    <a:pt x="56" y="656"/>
                  </a:lnTo>
                  <a:lnTo>
                    <a:pt x="56" y="654"/>
                  </a:lnTo>
                  <a:lnTo>
                    <a:pt x="57" y="654"/>
                  </a:lnTo>
                  <a:lnTo>
                    <a:pt x="59" y="654"/>
                  </a:lnTo>
                  <a:lnTo>
                    <a:pt x="61" y="654"/>
                  </a:lnTo>
                  <a:lnTo>
                    <a:pt x="62" y="656"/>
                  </a:lnTo>
                  <a:lnTo>
                    <a:pt x="64" y="656"/>
                  </a:lnTo>
                  <a:lnTo>
                    <a:pt x="67" y="658"/>
                  </a:lnTo>
                  <a:lnTo>
                    <a:pt x="67" y="656"/>
                  </a:lnTo>
                  <a:lnTo>
                    <a:pt x="67" y="654"/>
                  </a:lnTo>
                  <a:lnTo>
                    <a:pt x="67" y="653"/>
                  </a:lnTo>
                  <a:lnTo>
                    <a:pt x="67" y="651"/>
                  </a:lnTo>
                  <a:lnTo>
                    <a:pt x="67" y="649"/>
                  </a:lnTo>
                  <a:lnTo>
                    <a:pt x="67" y="648"/>
                  </a:lnTo>
                  <a:lnTo>
                    <a:pt x="66" y="646"/>
                  </a:lnTo>
                  <a:lnTo>
                    <a:pt x="66" y="644"/>
                  </a:lnTo>
                  <a:lnTo>
                    <a:pt x="64" y="644"/>
                  </a:lnTo>
                  <a:lnTo>
                    <a:pt x="64" y="643"/>
                  </a:lnTo>
                  <a:lnTo>
                    <a:pt x="64" y="641"/>
                  </a:lnTo>
                  <a:lnTo>
                    <a:pt x="62" y="639"/>
                  </a:lnTo>
                  <a:lnTo>
                    <a:pt x="64" y="638"/>
                  </a:lnTo>
                  <a:lnTo>
                    <a:pt x="64" y="636"/>
                  </a:lnTo>
                  <a:lnTo>
                    <a:pt x="66" y="636"/>
                  </a:lnTo>
                  <a:lnTo>
                    <a:pt x="66" y="634"/>
                  </a:lnTo>
                  <a:lnTo>
                    <a:pt x="64" y="634"/>
                  </a:lnTo>
                  <a:lnTo>
                    <a:pt x="64" y="633"/>
                  </a:lnTo>
                  <a:lnTo>
                    <a:pt x="64" y="631"/>
                  </a:lnTo>
                  <a:lnTo>
                    <a:pt x="62" y="631"/>
                  </a:lnTo>
                  <a:lnTo>
                    <a:pt x="64" y="631"/>
                  </a:lnTo>
                  <a:lnTo>
                    <a:pt x="64" y="629"/>
                  </a:lnTo>
                  <a:lnTo>
                    <a:pt x="64" y="627"/>
                  </a:lnTo>
                  <a:lnTo>
                    <a:pt x="62" y="627"/>
                  </a:lnTo>
                  <a:lnTo>
                    <a:pt x="62" y="626"/>
                  </a:lnTo>
                  <a:lnTo>
                    <a:pt x="62" y="624"/>
                  </a:lnTo>
                  <a:lnTo>
                    <a:pt x="62" y="622"/>
                  </a:lnTo>
                  <a:lnTo>
                    <a:pt x="62" y="621"/>
                  </a:lnTo>
                  <a:lnTo>
                    <a:pt x="62" y="619"/>
                  </a:lnTo>
                  <a:lnTo>
                    <a:pt x="62" y="617"/>
                  </a:lnTo>
                  <a:lnTo>
                    <a:pt x="62" y="616"/>
                  </a:lnTo>
                  <a:lnTo>
                    <a:pt x="62" y="614"/>
                  </a:lnTo>
                  <a:lnTo>
                    <a:pt x="62" y="612"/>
                  </a:lnTo>
                  <a:lnTo>
                    <a:pt x="62" y="611"/>
                  </a:lnTo>
                  <a:lnTo>
                    <a:pt x="62" y="609"/>
                  </a:lnTo>
                  <a:lnTo>
                    <a:pt x="61" y="607"/>
                  </a:lnTo>
                  <a:lnTo>
                    <a:pt x="61" y="606"/>
                  </a:lnTo>
                  <a:lnTo>
                    <a:pt x="61" y="604"/>
                  </a:lnTo>
                  <a:lnTo>
                    <a:pt x="61" y="602"/>
                  </a:lnTo>
                  <a:lnTo>
                    <a:pt x="59" y="601"/>
                  </a:lnTo>
                  <a:lnTo>
                    <a:pt x="59" y="599"/>
                  </a:lnTo>
                  <a:lnTo>
                    <a:pt x="59" y="597"/>
                  </a:lnTo>
                  <a:lnTo>
                    <a:pt x="59" y="596"/>
                  </a:lnTo>
                  <a:lnTo>
                    <a:pt x="59" y="594"/>
                  </a:lnTo>
                  <a:lnTo>
                    <a:pt x="59" y="592"/>
                  </a:lnTo>
                  <a:lnTo>
                    <a:pt x="57" y="592"/>
                  </a:lnTo>
                  <a:lnTo>
                    <a:pt x="57" y="590"/>
                  </a:lnTo>
                  <a:lnTo>
                    <a:pt x="57" y="589"/>
                  </a:lnTo>
                  <a:lnTo>
                    <a:pt x="56" y="587"/>
                  </a:lnTo>
                  <a:lnTo>
                    <a:pt x="56" y="585"/>
                  </a:lnTo>
                  <a:lnTo>
                    <a:pt x="57" y="585"/>
                  </a:lnTo>
                  <a:lnTo>
                    <a:pt x="57" y="584"/>
                  </a:lnTo>
                  <a:lnTo>
                    <a:pt x="57" y="582"/>
                  </a:lnTo>
                  <a:lnTo>
                    <a:pt x="59" y="582"/>
                  </a:lnTo>
                  <a:lnTo>
                    <a:pt x="61" y="580"/>
                  </a:lnTo>
                  <a:lnTo>
                    <a:pt x="61" y="579"/>
                  </a:lnTo>
                  <a:lnTo>
                    <a:pt x="59" y="579"/>
                  </a:lnTo>
                  <a:lnTo>
                    <a:pt x="59" y="577"/>
                  </a:lnTo>
                  <a:lnTo>
                    <a:pt x="59" y="575"/>
                  </a:lnTo>
                  <a:lnTo>
                    <a:pt x="59" y="574"/>
                  </a:lnTo>
                  <a:lnTo>
                    <a:pt x="61" y="574"/>
                  </a:lnTo>
                  <a:lnTo>
                    <a:pt x="61" y="572"/>
                  </a:lnTo>
                  <a:lnTo>
                    <a:pt x="61" y="570"/>
                  </a:lnTo>
                  <a:lnTo>
                    <a:pt x="59" y="570"/>
                  </a:lnTo>
                  <a:lnTo>
                    <a:pt x="59" y="569"/>
                  </a:lnTo>
                  <a:lnTo>
                    <a:pt x="59" y="567"/>
                  </a:lnTo>
                  <a:lnTo>
                    <a:pt x="59" y="565"/>
                  </a:lnTo>
                  <a:lnTo>
                    <a:pt x="61" y="564"/>
                  </a:lnTo>
                  <a:lnTo>
                    <a:pt x="62" y="562"/>
                  </a:lnTo>
                  <a:lnTo>
                    <a:pt x="64" y="562"/>
                  </a:lnTo>
                  <a:lnTo>
                    <a:pt x="66" y="562"/>
                  </a:lnTo>
                  <a:lnTo>
                    <a:pt x="66" y="564"/>
                  </a:lnTo>
                  <a:lnTo>
                    <a:pt x="67" y="564"/>
                  </a:lnTo>
                  <a:lnTo>
                    <a:pt x="69" y="564"/>
                  </a:lnTo>
                  <a:lnTo>
                    <a:pt x="69" y="562"/>
                  </a:lnTo>
                  <a:lnTo>
                    <a:pt x="71" y="562"/>
                  </a:lnTo>
                  <a:lnTo>
                    <a:pt x="72" y="560"/>
                  </a:lnTo>
                  <a:lnTo>
                    <a:pt x="74" y="558"/>
                  </a:lnTo>
                  <a:lnTo>
                    <a:pt x="76" y="558"/>
                  </a:lnTo>
                  <a:lnTo>
                    <a:pt x="77" y="558"/>
                  </a:lnTo>
                  <a:lnTo>
                    <a:pt x="76" y="557"/>
                  </a:lnTo>
                  <a:lnTo>
                    <a:pt x="76" y="555"/>
                  </a:lnTo>
                  <a:lnTo>
                    <a:pt x="76" y="553"/>
                  </a:lnTo>
                  <a:lnTo>
                    <a:pt x="77" y="553"/>
                  </a:lnTo>
                  <a:lnTo>
                    <a:pt x="79" y="553"/>
                  </a:lnTo>
                  <a:lnTo>
                    <a:pt x="81" y="555"/>
                  </a:lnTo>
                  <a:lnTo>
                    <a:pt x="81" y="557"/>
                  </a:lnTo>
                  <a:lnTo>
                    <a:pt x="81" y="555"/>
                  </a:lnTo>
                  <a:lnTo>
                    <a:pt x="81" y="553"/>
                  </a:lnTo>
                  <a:lnTo>
                    <a:pt x="82" y="553"/>
                  </a:lnTo>
                  <a:lnTo>
                    <a:pt x="84" y="553"/>
                  </a:lnTo>
                  <a:lnTo>
                    <a:pt x="84" y="552"/>
                  </a:lnTo>
                  <a:lnTo>
                    <a:pt x="84" y="550"/>
                  </a:lnTo>
                  <a:lnTo>
                    <a:pt x="86" y="550"/>
                  </a:lnTo>
                  <a:lnTo>
                    <a:pt x="86" y="548"/>
                  </a:lnTo>
                  <a:lnTo>
                    <a:pt x="88" y="548"/>
                  </a:lnTo>
                  <a:lnTo>
                    <a:pt x="88" y="547"/>
                  </a:lnTo>
                  <a:lnTo>
                    <a:pt x="89" y="547"/>
                  </a:lnTo>
                  <a:lnTo>
                    <a:pt x="89" y="545"/>
                  </a:lnTo>
                  <a:lnTo>
                    <a:pt x="91" y="545"/>
                  </a:lnTo>
                  <a:lnTo>
                    <a:pt x="93" y="545"/>
                  </a:lnTo>
                  <a:lnTo>
                    <a:pt x="94" y="545"/>
                  </a:lnTo>
                  <a:lnTo>
                    <a:pt x="94" y="543"/>
                  </a:lnTo>
                  <a:lnTo>
                    <a:pt x="96" y="542"/>
                  </a:lnTo>
                  <a:lnTo>
                    <a:pt x="96" y="540"/>
                  </a:lnTo>
                  <a:lnTo>
                    <a:pt x="98" y="538"/>
                  </a:lnTo>
                  <a:lnTo>
                    <a:pt x="98" y="537"/>
                  </a:lnTo>
                  <a:lnTo>
                    <a:pt x="98" y="535"/>
                  </a:lnTo>
                  <a:lnTo>
                    <a:pt x="99" y="535"/>
                  </a:lnTo>
                  <a:lnTo>
                    <a:pt x="99" y="533"/>
                  </a:lnTo>
                  <a:lnTo>
                    <a:pt x="101" y="533"/>
                  </a:lnTo>
                  <a:lnTo>
                    <a:pt x="101" y="532"/>
                  </a:lnTo>
                  <a:lnTo>
                    <a:pt x="103" y="532"/>
                  </a:lnTo>
                  <a:lnTo>
                    <a:pt x="104" y="532"/>
                  </a:lnTo>
                  <a:lnTo>
                    <a:pt x="106" y="530"/>
                  </a:lnTo>
                  <a:lnTo>
                    <a:pt x="108" y="530"/>
                  </a:lnTo>
                  <a:lnTo>
                    <a:pt x="108" y="528"/>
                  </a:lnTo>
                  <a:lnTo>
                    <a:pt x="109" y="528"/>
                  </a:lnTo>
                  <a:lnTo>
                    <a:pt x="109" y="527"/>
                  </a:lnTo>
                  <a:lnTo>
                    <a:pt x="111" y="525"/>
                  </a:lnTo>
                  <a:lnTo>
                    <a:pt x="111" y="523"/>
                  </a:lnTo>
                  <a:lnTo>
                    <a:pt x="111" y="521"/>
                  </a:lnTo>
                  <a:lnTo>
                    <a:pt x="113" y="521"/>
                  </a:lnTo>
                  <a:lnTo>
                    <a:pt x="113" y="520"/>
                  </a:lnTo>
                  <a:lnTo>
                    <a:pt x="113" y="518"/>
                  </a:lnTo>
                  <a:lnTo>
                    <a:pt x="113" y="516"/>
                  </a:lnTo>
                  <a:lnTo>
                    <a:pt x="114" y="516"/>
                  </a:lnTo>
                  <a:lnTo>
                    <a:pt x="114" y="515"/>
                  </a:lnTo>
                  <a:lnTo>
                    <a:pt x="113" y="515"/>
                  </a:lnTo>
                  <a:lnTo>
                    <a:pt x="113" y="513"/>
                  </a:lnTo>
                  <a:lnTo>
                    <a:pt x="113" y="511"/>
                  </a:lnTo>
                  <a:lnTo>
                    <a:pt x="113" y="510"/>
                  </a:lnTo>
                  <a:lnTo>
                    <a:pt x="113" y="508"/>
                  </a:lnTo>
                  <a:lnTo>
                    <a:pt x="113" y="506"/>
                  </a:lnTo>
                  <a:lnTo>
                    <a:pt x="113" y="505"/>
                  </a:lnTo>
                  <a:lnTo>
                    <a:pt x="113" y="503"/>
                  </a:lnTo>
                  <a:lnTo>
                    <a:pt x="113" y="501"/>
                  </a:lnTo>
                  <a:lnTo>
                    <a:pt x="114" y="501"/>
                  </a:lnTo>
                  <a:lnTo>
                    <a:pt x="114" y="500"/>
                  </a:lnTo>
                  <a:lnTo>
                    <a:pt x="116" y="500"/>
                  </a:lnTo>
                  <a:lnTo>
                    <a:pt x="116" y="498"/>
                  </a:lnTo>
                  <a:lnTo>
                    <a:pt x="118" y="498"/>
                  </a:lnTo>
                  <a:lnTo>
                    <a:pt x="119" y="496"/>
                  </a:lnTo>
                  <a:lnTo>
                    <a:pt x="121" y="495"/>
                  </a:lnTo>
                  <a:lnTo>
                    <a:pt x="123" y="495"/>
                  </a:lnTo>
                  <a:lnTo>
                    <a:pt x="123" y="493"/>
                  </a:lnTo>
                  <a:lnTo>
                    <a:pt x="125" y="493"/>
                  </a:lnTo>
                  <a:lnTo>
                    <a:pt x="125" y="491"/>
                  </a:lnTo>
                  <a:lnTo>
                    <a:pt x="125" y="489"/>
                  </a:lnTo>
                  <a:lnTo>
                    <a:pt x="126" y="489"/>
                  </a:lnTo>
                  <a:lnTo>
                    <a:pt x="126" y="488"/>
                  </a:lnTo>
                  <a:lnTo>
                    <a:pt x="128" y="486"/>
                  </a:lnTo>
                  <a:lnTo>
                    <a:pt x="130" y="484"/>
                  </a:lnTo>
                  <a:lnTo>
                    <a:pt x="130" y="483"/>
                  </a:lnTo>
                  <a:lnTo>
                    <a:pt x="131" y="483"/>
                  </a:lnTo>
                  <a:lnTo>
                    <a:pt x="131" y="481"/>
                  </a:lnTo>
                  <a:lnTo>
                    <a:pt x="133" y="481"/>
                  </a:lnTo>
                  <a:lnTo>
                    <a:pt x="133" y="479"/>
                  </a:lnTo>
                  <a:lnTo>
                    <a:pt x="135" y="479"/>
                  </a:lnTo>
                  <a:lnTo>
                    <a:pt x="135" y="478"/>
                  </a:lnTo>
                  <a:lnTo>
                    <a:pt x="135" y="476"/>
                  </a:lnTo>
                  <a:lnTo>
                    <a:pt x="136" y="476"/>
                  </a:lnTo>
                  <a:lnTo>
                    <a:pt x="136" y="474"/>
                  </a:lnTo>
                  <a:lnTo>
                    <a:pt x="138" y="474"/>
                  </a:lnTo>
                  <a:lnTo>
                    <a:pt x="138" y="473"/>
                  </a:lnTo>
                  <a:lnTo>
                    <a:pt x="140" y="473"/>
                  </a:lnTo>
                  <a:lnTo>
                    <a:pt x="140" y="471"/>
                  </a:lnTo>
                  <a:lnTo>
                    <a:pt x="141" y="471"/>
                  </a:lnTo>
                  <a:lnTo>
                    <a:pt x="141" y="469"/>
                  </a:lnTo>
                  <a:lnTo>
                    <a:pt x="143" y="469"/>
                  </a:lnTo>
                  <a:lnTo>
                    <a:pt x="145" y="468"/>
                  </a:lnTo>
                  <a:lnTo>
                    <a:pt x="146" y="468"/>
                  </a:lnTo>
                  <a:lnTo>
                    <a:pt x="146" y="466"/>
                  </a:lnTo>
                  <a:lnTo>
                    <a:pt x="148" y="466"/>
                  </a:lnTo>
                  <a:lnTo>
                    <a:pt x="148" y="464"/>
                  </a:lnTo>
                  <a:lnTo>
                    <a:pt x="150" y="464"/>
                  </a:lnTo>
                  <a:lnTo>
                    <a:pt x="151" y="463"/>
                  </a:lnTo>
                  <a:lnTo>
                    <a:pt x="153" y="463"/>
                  </a:lnTo>
                  <a:lnTo>
                    <a:pt x="153" y="461"/>
                  </a:lnTo>
                  <a:lnTo>
                    <a:pt x="155" y="461"/>
                  </a:lnTo>
                  <a:lnTo>
                    <a:pt x="155" y="459"/>
                  </a:lnTo>
                  <a:lnTo>
                    <a:pt x="156" y="459"/>
                  </a:lnTo>
                  <a:lnTo>
                    <a:pt x="156" y="458"/>
                  </a:lnTo>
                  <a:lnTo>
                    <a:pt x="158" y="458"/>
                  </a:lnTo>
                  <a:lnTo>
                    <a:pt x="158" y="456"/>
                  </a:lnTo>
                  <a:lnTo>
                    <a:pt x="158" y="454"/>
                  </a:lnTo>
                  <a:lnTo>
                    <a:pt x="160" y="454"/>
                  </a:lnTo>
                  <a:lnTo>
                    <a:pt x="160" y="452"/>
                  </a:lnTo>
                  <a:lnTo>
                    <a:pt x="162" y="452"/>
                  </a:lnTo>
                  <a:lnTo>
                    <a:pt x="162" y="451"/>
                  </a:lnTo>
                  <a:lnTo>
                    <a:pt x="163" y="449"/>
                  </a:lnTo>
                  <a:lnTo>
                    <a:pt x="165" y="447"/>
                  </a:lnTo>
                  <a:lnTo>
                    <a:pt x="167" y="446"/>
                  </a:lnTo>
                  <a:lnTo>
                    <a:pt x="168" y="444"/>
                  </a:lnTo>
                  <a:lnTo>
                    <a:pt x="170" y="442"/>
                  </a:lnTo>
                  <a:lnTo>
                    <a:pt x="172" y="442"/>
                  </a:lnTo>
                  <a:lnTo>
                    <a:pt x="172" y="441"/>
                  </a:lnTo>
                  <a:lnTo>
                    <a:pt x="173" y="441"/>
                  </a:lnTo>
                  <a:lnTo>
                    <a:pt x="173" y="439"/>
                  </a:lnTo>
                  <a:lnTo>
                    <a:pt x="175" y="439"/>
                  </a:lnTo>
                  <a:lnTo>
                    <a:pt x="177" y="439"/>
                  </a:lnTo>
                  <a:lnTo>
                    <a:pt x="177" y="437"/>
                  </a:lnTo>
                  <a:lnTo>
                    <a:pt x="178" y="437"/>
                  </a:lnTo>
                  <a:lnTo>
                    <a:pt x="180" y="436"/>
                  </a:lnTo>
                  <a:lnTo>
                    <a:pt x="182" y="436"/>
                  </a:lnTo>
                  <a:lnTo>
                    <a:pt x="183" y="436"/>
                  </a:lnTo>
                  <a:lnTo>
                    <a:pt x="183" y="434"/>
                  </a:lnTo>
                  <a:lnTo>
                    <a:pt x="185" y="434"/>
                  </a:lnTo>
                  <a:lnTo>
                    <a:pt x="187" y="434"/>
                  </a:lnTo>
                  <a:lnTo>
                    <a:pt x="187" y="432"/>
                  </a:lnTo>
                  <a:lnTo>
                    <a:pt x="188" y="432"/>
                  </a:lnTo>
                  <a:lnTo>
                    <a:pt x="190" y="432"/>
                  </a:lnTo>
                  <a:lnTo>
                    <a:pt x="190" y="431"/>
                  </a:lnTo>
                  <a:lnTo>
                    <a:pt x="192" y="431"/>
                  </a:lnTo>
                  <a:lnTo>
                    <a:pt x="193" y="431"/>
                  </a:lnTo>
                  <a:lnTo>
                    <a:pt x="195" y="431"/>
                  </a:lnTo>
                  <a:lnTo>
                    <a:pt x="195" y="429"/>
                  </a:lnTo>
                  <a:lnTo>
                    <a:pt x="197" y="429"/>
                  </a:lnTo>
                  <a:lnTo>
                    <a:pt x="199" y="429"/>
                  </a:lnTo>
                  <a:lnTo>
                    <a:pt x="200" y="429"/>
                  </a:lnTo>
                  <a:lnTo>
                    <a:pt x="202" y="429"/>
                  </a:lnTo>
                  <a:lnTo>
                    <a:pt x="202" y="427"/>
                  </a:lnTo>
                  <a:lnTo>
                    <a:pt x="204" y="427"/>
                  </a:lnTo>
                  <a:lnTo>
                    <a:pt x="205" y="427"/>
                  </a:lnTo>
                  <a:lnTo>
                    <a:pt x="207" y="427"/>
                  </a:lnTo>
                  <a:lnTo>
                    <a:pt x="209" y="427"/>
                  </a:lnTo>
                  <a:lnTo>
                    <a:pt x="210" y="427"/>
                  </a:lnTo>
                  <a:lnTo>
                    <a:pt x="212" y="427"/>
                  </a:lnTo>
                  <a:lnTo>
                    <a:pt x="214" y="427"/>
                  </a:lnTo>
                  <a:lnTo>
                    <a:pt x="214" y="429"/>
                  </a:lnTo>
                  <a:lnTo>
                    <a:pt x="215" y="429"/>
                  </a:lnTo>
                  <a:lnTo>
                    <a:pt x="215" y="431"/>
                  </a:lnTo>
                  <a:lnTo>
                    <a:pt x="217" y="431"/>
                  </a:lnTo>
                  <a:lnTo>
                    <a:pt x="217" y="432"/>
                  </a:lnTo>
                  <a:lnTo>
                    <a:pt x="219" y="432"/>
                  </a:lnTo>
                  <a:lnTo>
                    <a:pt x="220" y="432"/>
                  </a:lnTo>
                  <a:lnTo>
                    <a:pt x="222" y="432"/>
                  </a:lnTo>
                  <a:lnTo>
                    <a:pt x="224" y="432"/>
                  </a:lnTo>
                  <a:lnTo>
                    <a:pt x="225" y="432"/>
                  </a:lnTo>
                  <a:lnTo>
                    <a:pt x="227" y="432"/>
                  </a:lnTo>
                  <a:lnTo>
                    <a:pt x="227" y="434"/>
                  </a:lnTo>
                  <a:lnTo>
                    <a:pt x="229" y="434"/>
                  </a:lnTo>
                  <a:lnTo>
                    <a:pt x="230" y="434"/>
                  </a:lnTo>
                  <a:lnTo>
                    <a:pt x="232" y="434"/>
                  </a:lnTo>
                  <a:lnTo>
                    <a:pt x="234" y="434"/>
                  </a:lnTo>
                  <a:lnTo>
                    <a:pt x="234" y="436"/>
                  </a:lnTo>
                  <a:lnTo>
                    <a:pt x="236" y="436"/>
                  </a:lnTo>
                  <a:lnTo>
                    <a:pt x="237" y="436"/>
                  </a:lnTo>
                  <a:lnTo>
                    <a:pt x="239" y="436"/>
                  </a:lnTo>
                  <a:lnTo>
                    <a:pt x="241" y="436"/>
                  </a:lnTo>
                  <a:lnTo>
                    <a:pt x="242" y="436"/>
                  </a:lnTo>
                  <a:lnTo>
                    <a:pt x="244" y="436"/>
                  </a:lnTo>
                  <a:lnTo>
                    <a:pt x="244" y="437"/>
                  </a:lnTo>
                  <a:lnTo>
                    <a:pt x="246" y="437"/>
                  </a:lnTo>
                  <a:lnTo>
                    <a:pt x="247" y="437"/>
                  </a:lnTo>
                  <a:lnTo>
                    <a:pt x="247" y="436"/>
                  </a:lnTo>
                  <a:lnTo>
                    <a:pt x="249" y="436"/>
                  </a:lnTo>
                  <a:lnTo>
                    <a:pt x="251" y="436"/>
                  </a:lnTo>
                  <a:lnTo>
                    <a:pt x="251" y="434"/>
                  </a:lnTo>
                  <a:lnTo>
                    <a:pt x="251" y="432"/>
                  </a:lnTo>
                  <a:lnTo>
                    <a:pt x="252" y="432"/>
                  </a:lnTo>
                  <a:lnTo>
                    <a:pt x="252" y="431"/>
                  </a:lnTo>
                  <a:lnTo>
                    <a:pt x="252" y="429"/>
                  </a:lnTo>
                  <a:lnTo>
                    <a:pt x="254" y="429"/>
                  </a:lnTo>
                  <a:lnTo>
                    <a:pt x="254" y="427"/>
                  </a:lnTo>
                  <a:lnTo>
                    <a:pt x="256" y="427"/>
                  </a:lnTo>
                  <a:lnTo>
                    <a:pt x="257" y="427"/>
                  </a:lnTo>
                  <a:lnTo>
                    <a:pt x="259" y="427"/>
                  </a:lnTo>
                  <a:lnTo>
                    <a:pt x="261" y="427"/>
                  </a:lnTo>
                  <a:lnTo>
                    <a:pt x="262" y="427"/>
                  </a:lnTo>
                  <a:lnTo>
                    <a:pt x="264" y="427"/>
                  </a:lnTo>
                  <a:lnTo>
                    <a:pt x="266" y="427"/>
                  </a:lnTo>
                  <a:lnTo>
                    <a:pt x="267" y="427"/>
                  </a:lnTo>
                  <a:lnTo>
                    <a:pt x="267" y="429"/>
                  </a:lnTo>
                  <a:lnTo>
                    <a:pt x="269" y="429"/>
                  </a:lnTo>
                  <a:lnTo>
                    <a:pt x="271" y="429"/>
                  </a:lnTo>
                  <a:lnTo>
                    <a:pt x="273" y="429"/>
                  </a:lnTo>
                  <a:lnTo>
                    <a:pt x="274" y="431"/>
                  </a:lnTo>
                  <a:lnTo>
                    <a:pt x="276" y="431"/>
                  </a:lnTo>
                  <a:lnTo>
                    <a:pt x="276" y="432"/>
                  </a:lnTo>
                  <a:lnTo>
                    <a:pt x="278" y="432"/>
                  </a:lnTo>
                  <a:lnTo>
                    <a:pt x="278" y="434"/>
                  </a:lnTo>
                  <a:lnTo>
                    <a:pt x="279" y="436"/>
                  </a:lnTo>
                  <a:lnTo>
                    <a:pt x="279" y="437"/>
                  </a:lnTo>
                  <a:lnTo>
                    <a:pt x="278" y="437"/>
                  </a:lnTo>
                  <a:lnTo>
                    <a:pt x="278" y="439"/>
                  </a:lnTo>
                  <a:lnTo>
                    <a:pt x="278" y="441"/>
                  </a:lnTo>
                  <a:lnTo>
                    <a:pt x="278" y="442"/>
                  </a:lnTo>
                  <a:lnTo>
                    <a:pt x="278" y="444"/>
                  </a:lnTo>
                  <a:lnTo>
                    <a:pt x="278" y="446"/>
                  </a:lnTo>
                  <a:lnTo>
                    <a:pt x="278" y="447"/>
                  </a:lnTo>
                  <a:lnTo>
                    <a:pt x="279" y="447"/>
                  </a:lnTo>
                  <a:lnTo>
                    <a:pt x="279" y="449"/>
                  </a:lnTo>
                  <a:lnTo>
                    <a:pt x="281" y="449"/>
                  </a:lnTo>
                  <a:lnTo>
                    <a:pt x="283" y="449"/>
                  </a:lnTo>
                  <a:lnTo>
                    <a:pt x="283" y="447"/>
                  </a:lnTo>
                  <a:lnTo>
                    <a:pt x="284" y="447"/>
                  </a:lnTo>
                  <a:lnTo>
                    <a:pt x="284" y="446"/>
                  </a:lnTo>
                  <a:lnTo>
                    <a:pt x="284" y="444"/>
                  </a:lnTo>
                  <a:lnTo>
                    <a:pt x="284" y="442"/>
                  </a:lnTo>
                  <a:lnTo>
                    <a:pt x="286" y="441"/>
                  </a:lnTo>
                  <a:lnTo>
                    <a:pt x="286" y="439"/>
                  </a:lnTo>
                  <a:lnTo>
                    <a:pt x="288" y="439"/>
                  </a:lnTo>
                  <a:lnTo>
                    <a:pt x="288" y="437"/>
                  </a:lnTo>
                  <a:lnTo>
                    <a:pt x="289" y="437"/>
                  </a:lnTo>
                  <a:lnTo>
                    <a:pt x="289" y="436"/>
                  </a:lnTo>
                  <a:lnTo>
                    <a:pt x="291" y="436"/>
                  </a:lnTo>
                  <a:lnTo>
                    <a:pt x="291" y="434"/>
                  </a:lnTo>
                  <a:lnTo>
                    <a:pt x="289" y="434"/>
                  </a:lnTo>
                  <a:lnTo>
                    <a:pt x="289" y="432"/>
                  </a:lnTo>
                  <a:lnTo>
                    <a:pt x="289" y="431"/>
                  </a:lnTo>
                  <a:lnTo>
                    <a:pt x="288" y="431"/>
                  </a:lnTo>
                  <a:lnTo>
                    <a:pt x="288" y="429"/>
                  </a:lnTo>
                  <a:lnTo>
                    <a:pt x="288" y="427"/>
                  </a:lnTo>
                  <a:lnTo>
                    <a:pt x="288" y="426"/>
                  </a:lnTo>
                  <a:lnTo>
                    <a:pt x="289" y="426"/>
                  </a:lnTo>
                  <a:lnTo>
                    <a:pt x="289" y="424"/>
                  </a:lnTo>
                  <a:lnTo>
                    <a:pt x="289" y="422"/>
                  </a:lnTo>
                  <a:lnTo>
                    <a:pt x="291" y="422"/>
                  </a:lnTo>
                  <a:lnTo>
                    <a:pt x="291" y="420"/>
                  </a:lnTo>
                  <a:lnTo>
                    <a:pt x="293" y="420"/>
                  </a:lnTo>
                  <a:lnTo>
                    <a:pt x="293" y="419"/>
                  </a:lnTo>
                  <a:lnTo>
                    <a:pt x="294" y="419"/>
                  </a:lnTo>
                  <a:lnTo>
                    <a:pt x="296" y="419"/>
                  </a:lnTo>
                  <a:lnTo>
                    <a:pt x="296" y="420"/>
                  </a:lnTo>
                  <a:lnTo>
                    <a:pt x="296" y="422"/>
                  </a:lnTo>
                  <a:lnTo>
                    <a:pt x="296" y="424"/>
                  </a:lnTo>
                  <a:lnTo>
                    <a:pt x="298" y="424"/>
                  </a:lnTo>
                  <a:lnTo>
                    <a:pt x="299" y="424"/>
                  </a:lnTo>
                  <a:lnTo>
                    <a:pt x="299" y="422"/>
                  </a:lnTo>
                  <a:lnTo>
                    <a:pt x="301" y="422"/>
                  </a:lnTo>
                  <a:lnTo>
                    <a:pt x="301" y="420"/>
                  </a:lnTo>
                  <a:lnTo>
                    <a:pt x="301" y="419"/>
                  </a:lnTo>
                  <a:lnTo>
                    <a:pt x="301" y="417"/>
                  </a:lnTo>
                  <a:lnTo>
                    <a:pt x="301" y="415"/>
                  </a:lnTo>
                  <a:lnTo>
                    <a:pt x="301" y="414"/>
                  </a:lnTo>
                  <a:lnTo>
                    <a:pt x="301" y="412"/>
                  </a:lnTo>
                  <a:lnTo>
                    <a:pt x="303" y="412"/>
                  </a:lnTo>
                  <a:lnTo>
                    <a:pt x="303" y="410"/>
                  </a:lnTo>
                  <a:lnTo>
                    <a:pt x="303" y="409"/>
                  </a:lnTo>
                  <a:lnTo>
                    <a:pt x="303" y="407"/>
                  </a:lnTo>
                  <a:lnTo>
                    <a:pt x="303" y="405"/>
                  </a:lnTo>
                  <a:lnTo>
                    <a:pt x="303" y="404"/>
                  </a:lnTo>
                  <a:lnTo>
                    <a:pt x="303" y="402"/>
                  </a:lnTo>
                  <a:lnTo>
                    <a:pt x="303" y="400"/>
                  </a:lnTo>
                  <a:lnTo>
                    <a:pt x="305" y="400"/>
                  </a:lnTo>
                  <a:lnTo>
                    <a:pt x="305" y="399"/>
                  </a:lnTo>
                  <a:lnTo>
                    <a:pt x="305" y="397"/>
                  </a:lnTo>
                  <a:lnTo>
                    <a:pt x="305" y="395"/>
                  </a:lnTo>
                  <a:lnTo>
                    <a:pt x="306" y="395"/>
                  </a:lnTo>
                  <a:lnTo>
                    <a:pt x="308" y="395"/>
                  </a:lnTo>
                  <a:lnTo>
                    <a:pt x="310" y="395"/>
                  </a:lnTo>
                  <a:lnTo>
                    <a:pt x="311" y="395"/>
                  </a:lnTo>
                  <a:lnTo>
                    <a:pt x="313" y="395"/>
                  </a:lnTo>
                  <a:lnTo>
                    <a:pt x="313" y="394"/>
                  </a:lnTo>
                  <a:lnTo>
                    <a:pt x="313" y="392"/>
                  </a:lnTo>
                  <a:lnTo>
                    <a:pt x="315" y="390"/>
                  </a:lnTo>
                  <a:lnTo>
                    <a:pt x="316" y="389"/>
                  </a:lnTo>
                  <a:lnTo>
                    <a:pt x="318" y="387"/>
                  </a:lnTo>
                  <a:lnTo>
                    <a:pt x="318" y="385"/>
                  </a:lnTo>
                  <a:lnTo>
                    <a:pt x="318" y="383"/>
                  </a:lnTo>
                  <a:lnTo>
                    <a:pt x="318" y="382"/>
                  </a:lnTo>
                  <a:lnTo>
                    <a:pt x="320" y="382"/>
                  </a:lnTo>
                  <a:lnTo>
                    <a:pt x="321" y="382"/>
                  </a:lnTo>
                  <a:lnTo>
                    <a:pt x="321" y="380"/>
                  </a:lnTo>
                  <a:lnTo>
                    <a:pt x="323" y="380"/>
                  </a:lnTo>
                  <a:lnTo>
                    <a:pt x="323" y="378"/>
                  </a:lnTo>
                  <a:lnTo>
                    <a:pt x="325" y="378"/>
                  </a:lnTo>
                  <a:lnTo>
                    <a:pt x="325" y="377"/>
                  </a:lnTo>
                  <a:lnTo>
                    <a:pt x="325" y="375"/>
                  </a:lnTo>
                  <a:lnTo>
                    <a:pt x="325" y="373"/>
                  </a:lnTo>
                  <a:lnTo>
                    <a:pt x="326" y="372"/>
                  </a:lnTo>
                  <a:lnTo>
                    <a:pt x="326" y="370"/>
                  </a:lnTo>
                  <a:lnTo>
                    <a:pt x="326" y="368"/>
                  </a:lnTo>
                  <a:lnTo>
                    <a:pt x="328" y="368"/>
                  </a:lnTo>
                  <a:lnTo>
                    <a:pt x="328" y="367"/>
                  </a:lnTo>
                  <a:lnTo>
                    <a:pt x="330" y="367"/>
                  </a:lnTo>
                  <a:lnTo>
                    <a:pt x="330" y="365"/>
                  </a:lnTo>
                  <a:lnTo>
                    <a:pt x="330" y="363"/>
                  </a:lnTo>
                  <a:lnTo>
                    <a:pt x="328" y="363"/>
                  </a:lnTo>
                  <a:lnTo>
                    <a:pt x="328" y="362"/>
                  </a:lnTo>
                  <a:lnTo>
                    <a:pt x="326" y="362"/>
                  </a:lnTo>
                  <a:lnTo>
                    <a:pt x="326" y="360"/>
                  </a:lnTo>
                  <a:lnTo>
                    <a:pt x="325" y="360"/>
                  </a:lnTo>
                  <a:lnTo>
                    <a:pt x="323" y="360"/>
                  </a:lnTo>
                  <a:lnTo>
                    <a:pt x="321" y="360"/>
                  </a:lnTo>
                  <a:lnTo>
                    <a:pt x="320" y="360"/>
                  </a:lnTo>
                  <a:lnTo>
                    <a:pt x="320" y="358"/>
                  </a:lnTo>
                  <a:lnTo>
                    <a:pt x="318" y="358"/>
                  </a:lnTo>
                  <a:lnTo>
                    <a:pt x="316" y="358"/>
                  </a:lnTo>
                  <a:lnTo>
                    <a:pt x="316" y="357"/>
                  </a:lnTo>
                  <a:lnTo>
                    <a:pt x="315" y="357"/>
                  </a:lnTo>
                  <a:lnTo>
                    <a:pt x="316" y="355"/>
                  </a:lnTo>
                  <a:lnTo>
                    <a:pt x="316" y="353"/>
                  </a:lnTo>
                  <a:lnTo>
                    <a:pt x="318" y="352"/>
                  </a:lnTo>
                  <a:lnTo>
                    <a:pt x="318" y="350"/>
                  </a:lnTo>
                  <a:lnTo>
                    <a:pt x="320" y="348"/>
                  </a:lnTo>
                  <a:lnTo>
                    <a:pt x="320" y="346"/>
                  </a:lnTo>
                  <a:lnTo>
                    <a:pt x="321" y="345"/>
                  </a:lnTo>
                  <a:lnTo>
                    <a:pt x="323" y="345"/>
                  </a:lnTo>
                  <a:lnTo>
                    <a:pt x="326" y="343"/>
                  </a:lnTo>
                  <a:lnTo>
                    <a:pt x="330" y="341"/>
                  </a:lnTo>
                  <a:lnTo>
                    <a:pt x="331" y="341"/>
                  </a:lnTo>
                  <a:lnTo>
                    <a:pt x="333" y="340"/>
                  </a:lnTo>
                  <a:lnTo>
                    <a:pt x="335" y="340"/>
                  </a:lnTo>
                  <a:lnTo>
                    <a:pt x="336" y="340"/>
                  </a:lnTo>
                  <a:lnTo>
                    <a:pt x="338" y="340"/>
                  </a:lnTo>
                  <a:lnTo>
                    <a:pt x="338" y="338"/>
                  </a:lnTo>
                  <a:lnTo>
                    <a:pt x="340" y="338"/>
                  </a:lnTo>
                  <a:lnTo>
                    <a:pt x="342" y="338"/>
                  </a:lnTo>
                  <a:lnTo>
                    <a:pt x="342" y="336"/>
                  </a:lnTo>
                  <a:lnTo>
                    <a:pt x="343" y="335"/>
                  </a:lnTo>
                  <a:lnTo>
                    <a:pt x="343" y="333"/>
                  </a:lnTo>
                  <a:lnTo>
                    <a:pt x="345" y="333"/>
                  </a:lnTo>
                  <a:lnTo>
                    <a:pt x="345" y="331"/>
                  </a:lnTo>
                  <a:lnTo>
                    <a:pt x="345" y="330"/>
                  </a:lnTo>
                  <a:lnTo>
                    <a:pt x="347" y="330"/>
                  </a:lnTo>
                  <a:lnTo>
                    <a:pt x="347" y="328"/>
                  </a:lnTo>
                  <a:lnTo>
                    <a:pt x="348" y="328"/>
                  </a:lnTo>
                  <a:lnTo>
                    <a:pt x="348" y="326"/>
                  </a:lnTo>
                  <a:lnTo>
                    <a:pt x="348" y="325"/>
                  </a:lnTo>
                  <a:lnTo>
                    <a:pt x="350" y="325"/>
                  </a:lnTo>
                  <a:lnTo>
                    <a:pt x="350" y="323"/>
                  </a:lnTo>
                  <a:lnTo>
                    <a:pt x="352" y="323"/>
                  </a:lnTo>
                  <a:lnTo>
                    <a:pt x="352" y="321"/>
                  </a:lnTo>
                  <a:lnTo>
                    <a:pt x="353" y="321"/>
                  </a:lnTo>
                  <a:lnTo>
                    <a:pt x="353" y="320"/>
                  </a:lnTo>
                  <a:lnTo>
                    <a:pt x="353" y="318"/>
                  </a:lnTo>
                  <a:lnTo>
                    <a:pt x="355" y="318"/>
                  </a:lnTo>
                  <a:lnTo>
                    <a:pt x="355" y="316"/>
                  </a:lnTo>
                  <a:lnTo>
                    <a:pt x="357" y="316"/>
                  </a:lnTo>
                  <a:lnTo>
                    <a:pt x="357" y="314"/>
                  </a:lnTo>
                  <a:lnTo>
                    <a:pt x="358" y="314"/>
                  </a:lnTo>
                  <a:lnTo>
                    <a:pt x="360" y="313"/>
                  </a:lnTo>
                  <a:lnTo>
                    <a:pt x="360" y="311"/>
                  </a:lnTo>
                  <a:lnTo>
                    <a:pt x="362" y="311"/>
                  </a:lnTo>
                  <a:lnTo>
                    <a:pt x="362" y="309"/>
                  </a:lnTo>
                  <a:lnTo>
                    <a:pt x="363" y="309"/>
                  </a:lnTo>
                  <a:lnTo>
                    <a:pt x="363" y="308"/>
                  </a:lnTo>
                  <a:lnTo>
                    <a:pt x="365" y="306"/>
                  </a:lnTo>
                  <a:lnTo>
                    <a:pt x="365" y="304"/>
                  </a:lnTo>
                  <a:lnTo>
                    <a:pt x="367" y="304"/>
                  </a:lnTo>
                  <a:lnTo>
                    <a:pt x="367" y="303"/>
                  </a:lnTo>
                  <a:lnTo>
                    <a:pt x="368" y="301"/>
                  </a:lnTo>
                  <a:lnTo>
                    <a:pt x="368" y="299"/>
                  </a:lnTo>
                  <a:lnTo>
                    <a:pt x="370" y="299"/>
                  </a:lnTo>
                  <a:lnTo>
                    <a:pt x="370" y="298"/>
                  </a:lnTo>
                  <a:lnTo>
                    <a:pt x="372" y="298"/>
                  </a:lnTo>
                  <a:lnTo>
                    <a:pt x="372" y="296"/>
                  </a:lnTo>
                  <a:lnTo>
                    <a:pt x="372" y="294"/>
                  </a:lnTo>
                  <a:lnTo>
                    <a:pt x="373" y="294"/>
                  </a:lnTo>
                  <a:lnTo>
                    <a:pt x="373" y="293"/>
                  </a:lnTo>
                  <a:lnTo>
                    <a:pt x="373" y="291"/>
                  </a:lnTo>
                  <a:lnTo>
                    <a:pt x="375" y="291"/>
                  </a:lnTo>
                  <a:lnTo>
                    <a:pt x="375" y="289"/>
                  </a:lnTo>
                  <a:lnTo>
                    <a:pt x="375" y="288"/>
                  </a:lnTo>
                  <a:lnTo>
                    <a:pt x="375" y="286"/>
                  </a:lnTo>
                  <a:lnTo>
                    <a:pt x="377" y="286"/>
                  </a:lnTo>
                  <a:lnTo>
                    <a:pt x="377" y="284"/>
                  </a:lnTo>
                  <a:lnTo>
                    <a:pt x="377" y="283"/>
                  </a:lnTo>
                  <a:lnTo>
                    <a:pt x="377" y="281"/>
                  </a:lnTo>
                  <a:lnTo>
                    <a:pt x="377" y="279"/>
                  </a:lnTo>
                  <a:lnTo>
                    <a:pt x="379" y="279"/>
                  </a:lnTo>
                  <a:lnTo>
                    <a:pt x="379" y="277"/>
                  </a:lnTo>
                  <a:lnTo>
                    <a:pt x="379" y="276"/>
                  </a:lnTo>
                  <a:lnTo>
                    <a:pt x="379" y="274"/>
                  </a:lnTo>
                  <a:lnTo>
                    <a:pt x="379" y="272"/>
                  </a:lnTo>
                  <a:lnTo>
                    <a:pt x="379" y="271"/>
                  </a:lnTo>
                  <a:lnTo>
                    <a:pt x="379" y="269"/>
                  </a:lnTo>
                  <a:lnTo>
                    <a:pt x="379" y="267"/>
                  </a:lnTo>
                  <a:lnTo>
                    <a:pt x="380" y="267"/>
                  </a:lnTo>
                  <a:lnTo>
                    <a:pt x="380" y="266"/>
                  </a:lnTo>
                  <a:lnTo>
                    <a:pt x="380" y="264"/>
                  </a:lnTo>
                  <a:lnTo>
                    <a:pt x="382" y="262"/>
                  </a:lnTo>
                  <a:lnTo>
                    <a:pt x="382" y="261"/>
                  </a:lnTo>
                  <a:lnTo>
                    <a:pt x="382" y="259"/>
                  </a:lnTo>
                  <a:lnTo>
                    <a:pt x="382" y="257"/>
                  </a:lnTo>
                  <a:lnTo>
                    <a:pt x="380" y="256"/>
                  </a:lnTo>
                  <a:lnTo>
                    <a:pt x="380" y="254"/>
                  </a:lnTo>
                  <a:lnTo>
                    <a:pt x="380" y="252"/>
                  </a:lnTo>
                  <a:lnTo>
                    <a:pt x="380" y="251"/>
                  </a:lnTo>
                  <a:lnTo>
                    <a:pt x="379" y="249"/>
                  </a:lnTo>
                  <a:lnTo>
                    <a:pt x="379" y="247"/>
                  </a:lnTo>
                  <a:lnTo>
                    <a:pt x="379" y="245"/>
                  </a:lnTo>
                  <a:lnTo>
                    <a:pt x="379" y="244"/>
                  </a:lnTo>
                  <a:lnTo>
                    <a:pt x="379" y="242"/>
                  </a:lnTo>
                  <a:lnTo>
                    <a:pt x="379" y="240"/>
                  </a:lnTo>
                  <a:lnTo>
                    <a:pt x="379" y="239"/>
                  </a:lnTo>
                  <a:lnTo>
                    <a:pt x="377" y="239"/>
                  </a:lnTo>
                  <a:lnTo>
                    <a:pt x="377" y="237"/>
                  </a:lnTo>
                  <a:lnTo>
                    <a:pt x="377" y="235"/>
                  </a:lnTo>
                  <a:lnTo>
                    <a:pt x="379" y="234"/>
                  </a:lnTo>
                  <a:lnTo>
                    <a:pt x="380" y="234"/>
                  </a:lnTo>
                  <a:lnTo>
                    <a:pt x="380" y="232"/>
                  </a:lnTo>
                  <a:lnTo>
                    <a:pt x="382" y="232"/>
                  </a:lnTo>
                  <a:lnTo>
                    <a:pt x="384" y="232"/>
                  </a:lnTo>
                  <a:lnTo>
                    <a:pt x="384" y="230"/>
                  </a:lnTo>
                  <a:lnTo>
                    <a:pt x="385" y="230"/>
                  </a:lnTo>
                  <a:lnTo>
                    <a:pt x="385" y="229"/>
                  </a:lnTo>
                  <a:lnTo>
                    <a:pt x="387" y="229"/>
                  </a:lnTo>
                  <a:lnTo>
                    <a:pt x="389" y="227"/>
                  </a:lnTo>
                  <a:lnTo>
                    <a:pt x="389" y="225"/>
                  </a:lnTo>
                  <a:lnTo>
                    <a:pt x="390" y="224"/>
                  </a:lnTo>
                  <a:lnTo>
                    <a:pt x="390" y="222"/>
                  </a:lnTo>
                  <a:lnTo>
                    <a:pt x="392" y="222"/>
                  </a:lnTo>
                  <a:lnTo>
                    <a:pt x="392" y="220"/>
                  </a:lnTo>
                  <a:lnTo>
                    <a:pt x="394" y="220"/>
                  </a:lnTo>
                  <a:lnTo>
                    <a:pt x="394" y="219"/>
                  </a:lnTo>
                  <a:lnTo>
                    <a:pt x="395" y="219"/>
                  </a:lnTo>
                  <a:lnTo>
                    <a:pt x="397" y="217"/>
                  </a:lnTo>
                  <a:lnTo>
                    <a:pt x="399" y="217"/>
                  </a:lnTo>
                  <a:lnTo>
                    <a:pt x="400" y="217"/>
                  </a:lnTo>
                  <a:lnTo>
                    <a:pt x="400" y="215"/>
                  </a:lnTo>
                  <a:lnTo>
                    <a:pt x="402" y="215"/>
                  </a:lnTo>
                  <a:lnTo>
                    <a:pt x="404" y="215"/>
                  </a:lnTo>
                  <a:lnTo>
                    <a:pt x="405" y="215"/>
                  </a:lnTo>
                  <a:lnTo>
                    <a:pt x="405" y="217"/>
                  </a:lnTo>
                  <a:lnTo>
                    <a:pt x="407" y="217"/>
                  </a:lnTo>
                  <a:lnTo>
                    <a:pt x="409" y="215"/>
                  </a:lnTo>
                  <a:lnTo>
                    <a:pt x="410" y="215"/>
                  </a:lnTo>
                  <a:lnTo>
                    <a:pt x="412" y="214"/>
                  </a:lnTo>
                  <a:lnTo>
                    <a:pt x="414" y="214"/>
                  </a:lnTo>
                  <a:lnTo>
                    <a:pt x="416" y="212"/>
                  </a:lnTo>
                  <a:lnTo>
                    <a:pt x="417" y="212"/>
                  </a:lnTo>
                  <a:lnTo>
                    <a:pt x="419" y="210"/>
                  </a:lnTo>
                  <a:lnTo>
                    <a:pt x="421" y="210"/>
                  </a:lnTo>
                  <a:lnTo>
                    <a:pt x="421" y="208"/>
                  </a:lnTo>
                  <a:lnTo>
                    <a:pt x="422" y="208"/>
                  </a:lnTo>
                  <a:lnTo>
                    <a:pt x="422" y="207"/>
                  </a:lnTo>
                  <a:lnTo>
                    <a:pt x="422" y="205"/>
                  </a:lnTo>
                  <a:lnTo>
                    <a:pt x="422" y="203"/>
                  </a:lnTo>
                  <a:lnTo>
                    <a:pt x="422" y="202"/>
                  </a:lnTo>
                  <a:lnTo>
                    <a:pt x="422" y="200"/>
                  </a:lnTo>
                  <a:lnTo>
                    <a:pt x="424" y="200"/>
                  </a:lnTo>
                  <a:lnTo>
                    <a:pt x="424" y="198"/>
                  </a:lnTo>
                  <a:lnTo>
                    <a:pt x="424" y="197"/>
                  </a:lnTo>
                  <a:lnTo>
                    <a:pt x="424" y="195"/>
                  </a:lnTo>
                  <a:lnTo>
                    <a:pt x="422" y="193"/>
                  </a:lnTo>
                  <a:lnTo>
                    <a:pt x="422" y="192"/>
                  </a:lnTo>
                  <a:lnTo>
                    <a:pt x="422" y="190"/>
                  </a:lnTo>
                  <a:lnTo>
                    <a:pt x="424" y="190"/>
                  </a:lnTo>
                  <a:lnTo>
                    <a:pt x="424" y="188"/>
                  </a:lnTo>
                  <a:lnTo>
                    <a:pt x="424" y="187"/>
                  </a:lnTo>
                  <a:lnTo>
                    <a:pt x="426" y="187"/>
                  </a:lnTo>
                  <a:lnTo>
                    <a:pt x="426" y="185"/>
                  </a:lnTo>
                  <a:lnTo>
                    <a:pt x="427" y="185"/>
                  </a:lnTo>
                  <a:lnTo>
                    <a:pt x="427" y="183"/>
                  </a:lnTo>
                  <a:lnTo>
                    <a:pt x="429" y="185"/>
                  </a:lnTo>
                  <a:lnTo>
                    <a:pt x="431" y="185"/>
                  </a:lnTo>
                  <a:lnTo>
                    <a:pt x="432" y="183"/>
                  </a:lnTo>
                  <a:lnTo>
                    <a:pt x="432" y="185"/>
                  </a:lnTo>
                  <a:lnTo>
                    <a:pt x="434" y="185"/>
                  </a:lnTo>
                  <a:lnTo>
                    <a:pt x="434" y="187"/>
                  </a:lnTo>
                  <a:lnTo>
                    <a:pt x="436" y="188"/>
                  </a:lnTo>
                  <a:lnTo>
                    <a:pt x="436" y="190"/>
                  </a:lnTo>
                  <a:lnTo>
                    <a:pt x="437" y="190"/>
                  </a:lnTo>
                  <a:lnTo>
                    <a:pt x="439" y="190"/>
                  </a:lnTo>
                  <a:lnTo>
                    <a:pt x="441" y="190"/>
                  </a:lnTo>
                  <a:lnTo>
                    <a:pt x="441" y="188"/>
                  </a:lnTo>
                  <a:lnTo>
                    <a:pt x="442" y="188"/>
                  </a:lnTo>
                  <a:lnTo>
                    <a:pt x="444" y="187"/>
                  </a:lnTo>
                  <a:lnTo>
                    <a:pt x="446" y="187"/>
                  </a:lnTo>
                  <a:lnTo>
                    <a:pt x="446" y="185"/>
                  </a:lnTo>
                  <a:lnTo>
                    <a:pt x="447" y="185"/>
                  </a:lnTo>
                  <a:lnTo>
                    <a:pt x="449" y="185"/>
                  </a:lnTo>
                  <a:lnTo>
                    <a:pt x="449" y="183"/>
                  </a:lnTo>
                  <a:lnTo>
                    <a:pt x="451" y="183"/>
                  </a:lnTo>
                  <a:lnTo>
                    <a:pt x="451" y="182"/>
                  </a:lnTo>
                  <a:lnTo>
                    <a:pt x="449" y="180"/>
                  </a:lnTo>
                  <a:lnTo>
                    <a:pt x="449" y="178"/>
                  </a:lnTo>
                  <a:lnTo>
                    <a:pt x="447" y="178"/>
                  </a:lnTo>
                  <a:lnTo>
                    <a:pt x="447" y="176"/>
                  </a:lnTo>
                  <a:lnTo>
                    <a:pt x="447" y="175"/>
                  </a:lnTo>
                  <a:lnTo>
                    <a:pt x="447" y="173"/>
                  </a:lnTo>
                  <a:lnTo>
                    <a:pt x="447" y="171"/>
                  </a:lnTo>
                  <a:lnTo>
                    <a:pt x="449" y="171"/>
                  </a:lnTo>
                  <a:lnTo>
                    <a:pt x="449" y="170"/>
                  </a:lnTo>
                  <a:lnTo>
                    <a:pt x="451" y="170"/>
                  </a:lnTo>
                  <a:lnTo>
                    <a:pt x="453" y="170"/>
                  </a:lnTo>
                  <a:lnTo>
                    <a:pt x="454" y="170"/>
                  </a:lnTo>
                  <a:lnTo>
                    <a:pt x="456" y="170"/>
                  </a:lnTo>
                  <a:lnTo>
                    <a:pt x="458" y="170"/>
                  </a:lnTo>
                  <a:lnTo>
                    <a:pt x="459" y="170"/>
                  </a:lnTo>
                  <a:lnTo>
                    <a:pt x="459" y="168"/>
                  </a:lnTo>
                  <a:lnTo>
                    <a:pt x="461" y="168"/>
                  </a:lnTo>
                  <a:lnTo>
                    <a:pt x="463" y="168"/>
                  </a:lnTo>
                  <a:lnTo>
                    <a:pt x="463" y="166"/>
                  </a:lnTo>
                  <a:lnTo>
                    <a:pt x="464" y="166"/>
                  </a:lnTo>
                  <a:lnTo>
                    <a:pt x="466" y="166"/>
                  </a:lnTo>
                  <a:lnTo>
                    <a:pt x="466" y="165"/>
                  </a:lnTo>
                  <a:lnTo>
                    <a:pt x="468" y="165"/>
                  </a:lnTo>
                  <a:lnTo>
                    <a:pt x="469" y="165"/>
                  </a:lnTo>
                  <a:lnTo>
                    <a:pt x="471" y="165"/>
                  </a:lnTo>
                  <a:lnTo>
                    <a:pt x="473" y="165"/>
                  </a:lnTo>
                  <a:lnTo>
                    <a:pt x="474" y="165"/>
                  </a:lnTo>
                  <a:lnTo>
                    <a:pt x="476" y="163"/>
                  </a:lnTo>
                  <a:lnTo>
                    <a:pt x="476" y="161"/>
                  </a:lnTo>
                  <a:lnTo>
                    <a:pt x="476" y="160"/>
                  </a:lnTo>
                  <a:lnTo>
                    <a:pt x="474" y="160"/>
                  </a:lnTo>
                  <a:lnTo>
                    <a:pt x="474" y="158"/>
                  </a:lnTo>
                  <a:lnTo>
                    <a:pt x="474" y="156"/>
                  </a:lnTo>
                  <a:lnTo>
                    <a:pt x="473" y="155"/>
                  </a:lnTo>
                  <a:lnTo>
                    <a:pt x="473" y="153"/>
                  </a:lnTo>
                  <a:lnTo>
                    <a:pt x="471" y="151"/>
                  </a:lnTo>
                  <a:lnTo>
                    <a:pt x="471" y="150"/>
                  </a:lnTo>
                  <a:lnTo>
                    <a:pt x="471" y="148"/>
                  </a:lnTo>
                  <a:lnTo>
                    <a:pt x="471" y="146"/>
                  </a:lnTo>
                  <a:lnTo>
                    <a:pt x="471" y="145"/>
                  </a:lnTo>
                  <a:lnTo>
                    <a:pt x="473" y="145"/>
                  </a:lnTo>
                  <a:lnTo>
                    <a:pt x="474" y="145"/>
                  </a:lnTo>
                  <a:lnTo>
                    <a:pt x="474" y="143"/>
                  </a:lnTo>
                  <a:lnTo>
                    <a:pt x="476" y="143"/>
                  </a:lnTo>
                  <a:lnTo>
                    <a:pt x="478" y="143"/>
                  </a:lnTo>
                  <a:lnTo>
                    <a:pt x="478" y="141"/>
                  </a:lnTo>
                  <a:lnTo>
                    <a:pt x="479" y="141"/>
                  </a:lnTo>
                  <a:lnTo>
                    <a:pt x="479" y="139"/>
                  </a:lnTo>
                  <a:lnTo>
                    <a:pt x="479" y="138"/>
                  </a:lnTo>
                  <a:lnTo>
                    <a:pt x="479" y="136"/>
                  </a:lnTo>
                  <a:lnTo>
                    <a:pt x="479" y="134"/>
                  </a:lnTo>
                  <a:lnTo>
                    <a:pt x="481" y="134"/>
                  </a:lnTo>
                  <a:lnTo>
                    <a:pt x="483" y="134"/>
                  </a:lnTo>
                  <a:lnTo>
                    <a:pt x="483" y="133"/>
                  </a:lnTo>
                  <a:lnTo>
                    <a:pt x="485" y="133"/>
                  </a:lnTo>
                  <a:lnTo>
                    <a:pt x="486" y="133"/>
                  </a:lnTo>
                  <a:lnTo>
                    <a:pt x="486" y="131"/>
                  </a:lnTo>
                  <a:lnTo>
                    <a:pt x="488" y="131"/>
                  </a:lnTo>
                  <a:lnTo>
                    <a:pt x="488" y="129"/>
                  </a:lnTo>
                  <a:lnTo>
                    <a:pt x="490" y="129"/>
                  </a:lnTo>
                  <a:lnTo>
                    <a:pt x="490" y="128"/>
                  </a:lnTo>
                  <a:lnTo>
                    <a:pt x="490" y="126"/>
                  </a:lnTo>
                  <a:lnTo>
                    <a:pt x="490" y="124"/>
                  </a:lnTo>
                  <a:lnTo>
                    <a:pt x="490" y="123"/>
                  </a:lnTo>
                  <a:lnTo>
                    <a:pt x="490" y="121"/>
                  </a:lnTo>
                  <a:lnTo>
                    <a:pt x="490" y="119"/>
                  </a:lnTo>
                  <a:lnTo>
                    <a:pt x="490" y="118"/>
                  </a:lnTo>
                  <a:lnTo>
                    <a:pt x="490" y="116"/>
                  </a:lnTo>
                  <a:lnTo>
                    <a:pt x="490" y="114"/>
                  </a:lnTo>
                  <a:lnTo>
                    <a:pt x="490" y="113"/>
                  </a:lnTo>
                  <a:lnTo>
                    <a:pt x="490" y="111"/>
                  </a:lnTo>
                  <a:lnTo>
                    <a:pt x="490" y="109"/>
                  </a:lnTo>
                  <a:lnTo>
                    <a:pt x="491" y="109"/>
                  </a:lnTo>
                  <a:lnTo>
                    <a:pt x="491" y="107"/>
                  </a:lnTo>
                  <a:lnTo>
                    <a:pt x="493" y="107"/>
                  </a:lnTo>
                  <a:lnTo>
                    <a:pt x="493" y="109"/>
                  </a:lnTo>
                  <a:lnTo>
                    <a:pt x="495" y="109"/>
                  </a:lnTo>
                  <a:lnTo>
                    <a:pt x="495" y="111"/>
                  </a:lnTo>
                  <a:lnTo>
                    <a:pt x="496" y="113"/>
                  </a:lnTo>
                  <a:lnTo>
                    <a:pt x="498" y="113"/>
                  </a:lnTo>
                  <a:lnTo>
                    <a:pt x="498" y="111"/>
                  </a:lnTo>
                  <a:lnTo>
                    <a:pt x="498" y="109"/>
                  </a:lnTo>
                  <a:lnTo>
                    <a:pt x="498" y="107"/>
                  </a:lnTo>
                  <a:lnTo>
                    <a:pt x="496" y="106"/>
                  </a:lnTo>
                  <a:lnTo>
                    <a:pt x="496" y="104"/>
                  </a:lnTo>
                  <a:lnTo>
                    <a:pt x="496" y="102"/>
                  </a:lnTo>
                  <a:lnTo>
                    <a:pt x="496" y="101"/>
                  </a:lnTo>
                  <a:lnTo>
                    <a:pt x="498" y="101"/>
                  </a:lnTo>
                  <a:lnTo>
                    <a:pt x="500" y="101"/>
                  </a:lnTo>
                  <a:lnTo>
                    <a:pt x="501" y="101"/>
                  </a:lnTo>
                  <a:lnTo>
                    <a:pt x="501" y="102"/>
                  </a:lnTo>
                  <a:lnTo>
                    <a:pt x="503" y="102"/>
                  </a:lnTo>
                  <a:lnTo>
                    <a:pt x="503" y="104"/>
                  </a:lnTo>
                  <a:lnTo>
                    <a:pt x="505" y="104"/>
                  </a:lnTo>
                  <a:lnTo>
                    <a:pt x="506" y="104"/>
                  </a:lnTo>
                  <a:lnTo>
                    <a:pt x="508" y="104"/>
                  </a:lnTo>
                  <a:lnTo>
                    <a:pt x="510" y="104"/>
                  </a:lnTo>
                  <a:lnTo>
                    <a:pt x="510" y="102"/>
                  </a:lnTo>
                  <a:lnTo>
                    <a:pt x="510" y="101"/>
                  </a:lnTo>
                  <a:lnTo>
                    <a:pt x="508" y="101"/>
                  </a:lnTo>
                  <a:lnTo>
                    <a:pt x="508" y="99"/>
                  </a:lnTo>
                  <a:lnTo>
                    <a:pt x="508" y="97"/>
                  </a:lnTo>
                  <a:lnTo>
                    <a:pt x="506" y="97"/>
                  </a:lnTo>
                  <a:lnTo>
                    <a:pt x="506" y="96"/>
                  </a:lnTo>
                  <a:lnTo>
                    <a:pt x="506" y="94"/>
                  </a:lnTo>
                  <a:lnTo>
                    <a:pt x="506" y="92"/>
                  </a:lnTo>
                  <a:lnTo>
                    <a:pt x="508" y="92"/>
                  </a:lnTo>
                  <a:lnTo>
                    <a:pt x="508" y="91"/>
                  </a:lnTo>
                  <a:lnTo>
                    <a:pt x="510" y="91"/>
                  </a:lnTo>
                  <a:lnTo>
                    <a:pt x="510" y="89"/>
                  </a:lnTo>
                  <a:lnTo>
                    <a:pt x="511" y="89"/>
                  </a:lnTo>
                  <a:lnTo>
                    <a:pt x="513" y="89"/>
                  </a:lnTo>
                  <a:lnTo>
                    <a:pt x="513" y="87"/>
                  </a:lnTo>
                  <a:lnTo>
                    <a:pt x="515" y="87"/>
                  </a:lnTo>
                  <a:lnTo>
                    <a:pt x="516" y="87"/>
                  </a:lnTo>
                  <a:lnTo>
                    <a:pt x="516" y="86"/>
                  </a:lnTo>
                  <a:lnTo>
                    <a:pt x="516" y="84"/>
                  </a:lnTo>
                  <a:lnTo>
                    <a:pt x="516" y="82"/>
                  </a:lnTo>
                  <a:lnTo>
                    <a:pt x="516" y="81"/>
                  </a:lnTo>
                  <a:lnTo>
                    <a:pt x="518" y="81"/>
                  </a:lnTo>
                  <a:lnTo>
                    <a:pt x="518" y="79"/>
                  </a:lnTo>
                  <a:lnTo>
                    <a:pt x="520" y="79"/>
                  </a:lnTo>
                  <a:lnTo>
                    <a:pt x="522" y="79"/>
                  </a:lnTo>
                  <a:lnTo>
                    <a:pt x="522" y="77"/>
                  </a:lnTo>
                  <a:lnTo>
                    <a:pt x="523" y="77"/>
                  </a:lnTo>
                  <a:lnTo>
                    <a:pt x="523" y="76"/>
                  </a:lnTo>
                  <a:lnTo>
                    <a:pt x="523" y="74"/>
                  </a:lnTo>
                  <a:lnTo>
                    <a:pt x="523" y="72"/>
                  </a:lnTo>
                  <a:lnTo>
                    <a:pt x="523" y="70"/>
                  </a:lnTo>
                  <a:lnTo>
                    <a:pt x="525" y="70"/>
                  </a:lnTo>
                  <a:lnTo>
                    <a:pt x="525" y="69"/>
                  </a:lnTo>
                  <a:lnTo>
                    <a:pt x="527" y="69"/>
                  </a:lnTo>
                  <a:lnTo>
                    <a:pt x="528" y="69"/>
                  </a:lnTo>
                  <a:lnTo>
                    <a:pt x="528" y="67"/>
                  </a:lnTo>
                  <a:lnTo>
                    <a:pt x="530" y="67"/>
                  </a:lnTo>
                  <a:lnTo>
                    <a:pt x="532" y="65"/>
                  </a:lnTo>
                  <a:lnTo>
                    <a:pt x="533" y="65"/>
                  </a:lnTo>
                  <a:lnTo>
                    <a:pt x="533" y="64"/>
                  </a:lnTo>
                  <a:lnTo>
                    <a:pt x="535" y="64"/>
                  </a:lnTo>
                  <a:lnTo>
                    <a:pt x="535" y="62"/>
                  </a:lnTo>
                  <a:lnTo>
                    <a:pt x="537" y="62"/>
                  </a:lnTo>
                  <a:lnTo>
                    <a:pt x="538" y="62"/>
                  </a:lnTo>
                  <a:lnTo>
                    <a:pt x="540" y="62"/>
                  </a:lnTo>
                  <a:lnTo>
                    <a:pt x="542" y="62"/>
                  </a:lnTo>
                  <a:lnTo>
                    <a:pt x="543" y="62"/>
                  </a:lnTo>
                  <a:lnTo>
                    <a:pt x="545" y="62"/>
                  </a:lnTo>
                  <a:lnTo>
                    <a:pt x="547" y="62"/>
                  </a:lnTo>
                  <a:lnTo>
                    <a:pt x="547" y="60"/>
                  </a:lnTo>
                  <a:lnTo>
                    <a:pt x="548" y="60"/>
                  </a:lnTo>
                  <a:lnTo>
                    <a:pt x="550" y="60"/>
                  </a:lnTo>
                  <a:lnTo>
                    <a:pt x="552" y="60"/>
                  </a:lnTo>
                  <a:lnTo>
                    <a:pt x="553" y="60"/>
                  </a:lnTo>
                  <a:lnTo>
                    <a:pt x="555" y="59"/>
                  </a:lnTo>
                  <a:lnTo>
                    <a:pt x="557" y="59"/>
                  </a:lnTo>
                  <a:lnTo>
                    <a:pt x="559" y="59"/>
                  </a:lnTo>
                  <a:lnTo>
                    <a:pt x="560" y="57"/>
                  </a:lnTo>
                  <a:lnTo>
                    <a:pt x="562" y="57"/>
                  </a:lnTo>
                  <a:lnTo>
                    <a:pt x="564" y="57"/>
                  </a:lnTo>
                  <a:lnTo>
                    <a:pt x="564" y="55"/>
                  </a:lnTo>
                  <a:lnTo>
                    <a:pt x="565" y="55"/>
                  </a:lnTo>
                  <a:lnTo>
                    <a:pt x="567" y="55"/>
                  </a:lnTo>
                  <a:lnTo>
                    <a:pt x="567" y="54"/>
                  </a:lnTo>
                  <a:lnTo>
                    <a:pt x="569" y="54"/>
                  </a:lnTo>
                  <a:lnTo>
                    <a:pt x="569" y="52"/>
                  </a:lnTo>
                  <a:lnTo>
                    <a:pt x="570" y="52"/>
                  </a:lnTo>
                  <a:lnTo>
                    <a:pt x="572" y="50"/>
                  </a:lnTo>
                  <a:lnTo>
                    <a:pt x="574" y="50"/>
                  </a:lnTo>
                  <a:lnTo>
                    <a:pt x="574" y="49"/>
                  </a:lnTo>
                  <a:lnTo>
                    <a:pt x="575" y="49"/>
                  </a:lnTo>
                  <a:lnTo>
                    <a:pt x="575" y="47"/>
                  </a:lnTo>
                  <a:lnTo>
                    <a:pt x="577" y="47"/>
                  </a:lnTo>
                  <a:lnTo>
                    <a:pt x="577" y="45"/>
                  </a:lnTo>
                  <a:lnTo>
                    <a:pt x="579" y="45"/>
                  </a:lnTo>
                  <a:lnTo>
                    <a:pt x="580" y="44"/>
                  </a:lnTo>
                  <a:lnTo>
                    <a:pt x="582" y="44"/>
                  </a:lnTo>
                  <a:lnTo>
                    <a:pt x="582" y="42"/>
                  </a:lnTo>
                  <a:lnTo>
                    <a:pt x="584" y="42"/>
                  </a:lnTo>
                  <a:lnTo>
                    <a:pt x="585" y="42"/>
                  </a:lnTo>
                  <a:lnTo>
                    <a:pt x="587" y="42"/>
                  </a:lnTo>
                  <a:lnTo>
                    <a:pt x="589" y="42"/>
                  </a:lnTo>
                  <a:lnTo>
                    <a:pt x="590" y="42"/>
                  </a:lnTo>
                  <a:lnTo>
                    <a:pt x="590" y="44"/>
                  </a:lnTo>
                  <a:lnTo>
                    <a:pt x="592" y="44"/>
                  </a:lnTo>
                  <a:lnTo>
                    <a:pt x="594" y="44"/>
                  </a:lnTo>
                  <a:lnTo>
                    <a:pt x="594" y="42"/>
                  </a:lnTo>
                  <a:lnTo>
                    <a:pt x="596" y="42"/>
                  </a:lnTo>
                  <a:lnTo>
                    <a:pt x="597" y="42"/>
                  </a:lnTo>
                  <a:lnTo>
                    <a:pt x="599" y="42"/>
                  </a:lnTo>
                  <a:lnTo>
                    <a:pt x="601" y="42"/>
                  </a:lnTo>
                  <a:lnTo>
                    <a:pt x="601" y="40"/>
                  </a:lnTo>
                  <a:lnTo>
                    <a:pt x="602" y="40"/>
                  </a:lnTo>
                  <a:lnTo>
                    <a:pt x="601" y="38"/>
                  </a:lnTo>
                  <a:lnTo>
                    <a:pt x="601" y="37"/>
                  </a:lnTo>
                  <a:lnTo>
                    <a:pt x="601" y="35"/>
                  </a:lnTo>
                  <a:lnTo>
                    <a:pt x="599" y="35"/>
                  </a:lnTo>
                  <a:lnTo>
                    <a:pt x="599" y="33"/>
                  </a:lnTo>
                  <a:lnTo>
                    <a:pt x="597" y="33"/>
                  </a:lnTo>
                  <a:lnTo>
                    <a:pt x="597" y="32"/>
                  </a:lnTo>
                  <a:lnTo>
                    <a:pt x="596" y="32"/>
                  </a:lnTo>
                  <a:lnTo>
                    <a:pt x="596" y="30"/>
                  </a:lnTo>
                  <a:lnTo>
                    <a:pt x="596" y="28"/>
                  </a:lnTo>
                  <a:lnTo>
                    <a:pt x="594" y="28"/>
                  </a:lnTo>
                  <a:lnTo>
                    <a:pt x="594" y="27"/>
                  </a:lnTo>
                  <a:lnTo>
                    <a:pt x="592" y="25"/>
                  </a:lnTo>
                  <a:lnTo>
                    <a:pt x="594" y="25"/>
                  </a:lnTo>
                  <a:lnTo>
                    <a:pt x="594" y="23"/>
                  </a:lnTo>
                  <a:lnTo>
                    <a:pt x="596" y="23"/>
                  </a:lnTo>
                  <a:lnTo>
                    <a:pt x="597" y="23"/>
                  </a:lnTo>
                  <a:lnTo>
                    <a:pt x="599" y="23"/>
                  </a:lnTo>
                  <a:lnTo>
                    <a:pt x="601" y="23"/>
                  </a:lnTo>
                  <a:lnTo>
                    <a:pt x="601" y="22"/>
                  </a:lnTo>
                  <a:lnTo>
                    <a:pt x="601" y="20"/>
                  </a:lnTo>
                  <a:lnTo>
                    <a:pt x="602" y="20"/>
                  </a:lnTo>
                  <a:lnTo>
                    <a:pt x="602" y="18"/>
                  </a:lnTo>
                  <a:lnTo>
                    <a:pt x="604" y="18"/>
                  </a:lnTo>
                  <a:lnTo>
                    <a:pt x="606" y="18"/>
                  </a:lnTo>
                  <a:lnTo>
                    <a:pt x="607" y="18"/>
                  </a:lnTo>
                  <a:lnTo>
                    <a:pt x="607" y="20"/>
                  </a:lnTo>
                  <a:lnTo>
                    <a:pt x="609" y="20"/>
                  </a:lnTo>
                  <a:lnTo>
                    <a:pt x="611" y="18"/>
                  </a:lnTo>
                  <a:lnTo>
                    <a:pt x="611" y="20"/>
                  </a:lnTo>
                  <a:lnTo>
                    <a:pt x="612" y="20"/>
                  </a:lnTo>
                  <a:lnTo>
                    <a:pt x="614" y="20"/>
                  </a:lnTo>
                  <a:lnTo>
                    <a:pt x="616" y="20"/>
                  </a:lnTo>
                  <a:lnTo>
                    <a:pt x="616" y="18"/>
                  </a:lnTo>
                  <a:lnTo>
                    <a:pt x="617" y="18"/>
                  </a:lnTo>
                  <a:lnTo>
                    <a:pt x="617" y="17"/>
                  </a:lnTo>
                  <a:lnTo>
                    <a:pt x="619" y="17"/>
                  </a:lnTo>
                  <a:lnTo>
                    <a:pt x="619" y="18"/>
                  </a:lnTo>
                  <a:lnTo>
                    <a:pt x="619" y="20"/>
                  </a:lnTo>
                  <a:lnTo>
                    <a:pt x="619" y="22"/>
                  </a:lnTo>
                  <a:lnTo>
                    <a:pt x="621" y="22"/>
                  </a:lnTo>
                  <a:lnTo>
                    <a:pt x="622" y="23"/>
                  </a:lnTo>
                  <a:lnTo>
                    <a:pt x="624" y="23"/>
                  </a:lnTo>
                  <a:lnTo>
                    <a:pt x="626" y="23"/>
                  </a:lnTo>
                  <a:lnTo>
                    <a:pt x="626" y="25"/>
                  </a:lnTo>
                  <a:lnTo>
                    <a:pt x="627" y="25"/>
                  </a:lnTo>
                  <a:lnTo>
                    <a:pt x="629" y="25"/>
                  </a:lnTo>
                  <a:lnTo>
                    <a:pt x="631" y="25"/>
                  </a:lnTo>
                  <a:lnTo>
                    <a:pt x="633" y="27"/>
                  </a:lnTo>
                  <a:lnTo>
                    <a:pt x="634" y="27"/>
                  </a:lnTo>
                  <a:lnTo>
                    <a:pt x="636" y="27"/>
                  </a:lnTo>
                  <a:lnTo>
                    <a:pt x="638" y="27"/>
                  </a:lnTo>
                  <a:lnTo>
                    <a:pt x="636" y="25"/>
                  </a:lnTo>
                  <a:lnTo>
                    <a:pt x="638" y="25"/>
                  </a:lnTo>
                  <a:lnTo>
                    <a:pt x="638" y="23"/>
                  </a:lnTo>
                  <a:lnTo>
                    <a:pt x="638" y="22"/>
                  </a:lnTo>
                  <a:lnTo>
                    <a:pt x="639" y="22"/>
                  </a:lnTo>
                  <a:lnTo>
                    <a:pt x="639" y="20"/>
                  </a:lnTo>
                  <a:lnTo>
                    <a:pt x="639" y="18"/>
                  </a:lnTo>
                  <a:lnTo>
                    <a:pt x="639" y="17"/>
                  </a:lnTo>
                  <a:lnTo>
                    <a:pt x="641" y="15"/>
                  </a:lnTo>
                  <a:lnTo>
                    <a:pt x="641" y="13"/>
                  </a:lnTo>
                  <a:lnTo>
                    <a:pt x="643" y="13"/>
                  </a:lnTo>
                  <a:lnTo>
                    <a:pt x="643" y="12"/>
                  </a:lnTo>
                  <a:lnTo>
                    <a:pt x="644" y="12"/>
                  </a:lnTo>
                  <a:lnTo>
                    <a:pt x="646" y="12"/>
                  </a:lnTo>
                  <a:lnTo>
                    <a:pt x="646" y="10"/>
                  </a:lnTo>
                  <a:lnTo>
                    <a:pt x="648" y="10"/>
                  </a:lnTo>
                  <a:lnTo>
                    <a:pt x="649" y="8"/>
                  </a:lnTo>
                  <a:lnTo>
                    <a:pt x="651" y="8"/>
                  </a:lnTo>
                  <a:lnTo>
                    <a:pt x="653" y="8"/>
                  </a:lnTo>
                  <a:lnTo>
                    <a:pt x="654" y="8"/>
                  </a:lnTo>
                  <a:lnTo>
                    <a:pt x="654" y="7"/>
                  </a:lnTo>
                  <a:lnTo>
                    <a:pt x="656" y="7"/>
                  </a:lnTo>
                  <a:lnTo>
                    <a:pt x="658" y="7"/>
                  </a:lnTo>
                  <a:lnTo>
                    <a:pt x="659" y="7"/>
                  </a:lnTo>
                  <a:lnTo>
                    <a:pt x="661" y="7"/>
                  </a:lnTo>
                  <a:lnTo>
                    <a:pt x="661" y="5"/>
                  </a:lnTo>
                  <a:lnTo>
                    <a:pt x="663" y="5"/>
                  </a:lnTo>
                  <a:lnTo>
                    <a:pt x="664" y="5"/>
                  </a:lnTo>
                  <a:lnTo>
                    <a:pt x="666" y="5"/>
                  </a:lnTo>
                  <a:lnTo>
                    <a:pt x="666" y="3"/>
                  </a:lnTo>
                  <a:lnTo>
                    <a:pt x="668" y="3"/>
                  </a:lnTo>
                  <a:lnTo>
                    <a:pt x="668" y="1"/>
                  </a:lnTo>
                  <a:lnTo>
                    <a:pt x="670" y="1"/>
                  </a:lnTo>
                  <a:lnTo>
                    <a:pt x="671" y="1"/>
                  </a:lnTo>
                  <a:lnTo>
                    <a:pt x="671" y="0"/>
                  </a:lnTo>
                  <a:lnTo>
                    <a:pt x="671" y="1"/>
                  </a:lnTo>
                  <a:lnTo>
                    <a:pt x="673" y="1"/>
                  </a:lnTo>
                  <a:lnTo>
                    <a:pt x="673" y="3"/>
                  </a:lnTo>
                  <a:lnTo>
                    <a:pt x="675" y="3"/>
                  </a:lnTo>
                  <a:lnTo>
                    <a:pt x="675" y="5"/>
                  </a:lnTo>
                  <a:lnTo>
                    <a:pt x="676" y="5"/>
                  </a:lnTo>
                  <a:lnTo>
                    <a:pt x="676" y="7"/>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10" name="Freeform 142">
              <a:extLst>
                <a:ext uri="{FF2B5EF4-FFF2-40B4-BE49-F238E27FC236}">
                  <a16:creationId xmlns:a16="http://schemas.microsoft.com/office/drawing/2014/main" id="{5BB639E7-283A-6AE0-0024-65D93DBCAEDE}"/>
                </a:ext>
              </a:extLst>
            </p:cNvPr>
            <p:cNvSpPr>
              <a:spLocks/>
            </p:cNvSpPr>
            <p:nvPr/>
          </p:nvSpPr>
          <p:spPr bwMode="auto">
            <a:xfrm>
              <a:off x="2706" y="2298"/>
              <a:ext cx="634" cy="794"/>
            </a:xfrm>
            <a:custGeom>
              <a:avLst/>
              <a:gdLst>
                <a:gd name="T0" fmla="*/ 22 w 634"/>
                <a:gd name="T1" fmla="*/ 8 h 794"/>
                <a:gd name="T2" fmla="*/ 20 w 634"/>
                <a:gd name="T3" fmla="*/ 25 h 794"/>
                <a:gd name="T4" fmla="*/ 32 w 634"/>
                <a:gd name="T5" fmla="*/ 38 h 794"/>
                <a:gd name="T6" fmla="*/ 42 w 634"/>
                <a:gd name="T7" fmla="*/ 58 h 794"/>
                <a:gd name="T8" fmla="*/ 56 w 634"/>
                <a:gd name="T9" fmla="*/ 77 h 794"/>
                <a:gd name="T10" fmla="*/ 76 w 634"/>
                <a:gd name="T11" fmla="*/ 95 h 794"/>
                <a:gd name="T12" fmla="*/ 91 w 634"/>
                <a:gd name="T13" fmla="*/ 111 h 794"/>
                <a:gd name="T14" fmla="*/ 106 w 634"/>
                <a:gd name="T15" fmla="*/ 124 h 794"/>
                <a:gd name="T16" fmla="*/ 125 w 634"/>
                <a:gd name="T17" fmla="*/ 141 h 794"/>
                <a:gd name="T18" fmla="*/ 143 w 634"/>
                <a:gd name="T19" fmla="*/ 154 h 794"/>
                <a:gd name="T20" fmla="*/ 160 w 634"/>
                <a:gd name="T21" fmla="*/ 169 h 794"/>
                <a:gd name="T22" fmla="*/ 180 w 634"/>
                <a:gd name="T23" fmla="*/ 181 h 794"/>
                <a:gd name="T24" fmla="*/ 200 w 634"/>
                <a:gd name="T25" fmla="*/ 190 h 794"/>
                <a:gd name="T26" fmla="*/ 221 w 634"/>
                <a:gd name="T27" fmla="*/ 198 h 794"/>
                <a:gd name="T28" fmla="*/ 248 w 634"/>
                <a:gd name="T29" fmla="*/ 203 h 794"/>
                <a:gd name="T30" fmla="*/ 274 w 634"/>
                <a:gd name="T31" fmla="*/ 201 h 794"/>
                <a:gd name="T32" fmla="*/ 286 w 634"/>
                <a:gd name="T33" fmla="*/ 210 h 794"/>
                <a:gd name="T34" fmla="*/ 266 w 634"/>
                <a:gd name="T35" fmla="*/ 227 h 794"/>
                <a:gd name="T36" fmla="*/ 254 w 634"/>
                <a:gd name="T37" fmla="*/ 249 h 794"/>
                <a:gd name="T38" fmla="*/ 253 w 634"/>
                <a:gd name="T39" fmla="*/ 276 h 794"/>
                <a:gd name="T40" fmla="*/ 253 w 634"/>
                <a:gd name="T41" fmla="*/ 302 h 794"/>
                <a:gd name="T42" fmla="*/ 259 w 634"/>
                <a:gd name="T43" fmla="*/ 326 h 794"/>
                <a:gd name="T44" fmla="*/ 268 w 634"/>
                <a:gd name="T45" fmla="*/ 346 h 794"/>
                <a:gd name="T46" fmla="*/ 268 w 634"/>
                <a:gd name="T47" fmla="*/ 363 h 794"/>
                <a:gd name="T48" fmla="*/ 280 w 634"/>
                <a:gd name="T49" fmla="*/ 376 h 794"/>
                <a:gd name="T50" fmla="*/ 274 w 634"/>
                <a:gd name="T51" fmla="*/ 393 h 794"/>
                <a:gd name="T52" fmla="*/ 276 w 634"/>
                <a:gd name="T53" fmla="*/ 410 h 794"/>
                <a:gd name="T54" fmla="*/ 288 w 634"/>
                <a:gd name="T55" fmla="*/ 413 h 794"/>
                <a:gd name="T56" fmla="*/ 305 w 634"/>
                <a:gd name="T57" fmla="*/ 419 h 794"/>
                <a:gd name="T58" fmla="*/ 327 w 634"/>
                <a:gd name="T59" fmla="*/ 410 h 794"/>
                <a:gd name="T60" fmla="*/ 342 w 634"/>
                <a:gd name="T61" fmla="*/ 405 h 794"/>
                <a:gd name="T62" fmla="*/ 357 w 634"/>
                <a:gd name="T63" fmla="*/ 395 h 794"/>
                <a:gd name="T64" fmla="*/ 377 w 634"/>
                <a:gd name="T65" fmla="*/ 383 h 794"/>
                <a:gd name="T66" fmla="*/ 391 w 634"/>
                <a:gd name="T67" fmla="*/ 383 h 794"/>
                <a:gd name="T68" fmla="*/ 389 w 634"/>
                <a:gd name="T69" fmla="*/ 403 h 794"/>
                <a:gd name="T70" fmla="*/ 389 w 634"/>
                <a:gd name="T71" fmla="*/ 420 h 794"/>
                <a:gd name="T72" fmla="*/ 391 w 634"/>
                <a:gd name="T73" fmla="*/ 444 h 794"/>
                <a:gd name="T74" fmla="*/ 394 w 634"/>
                <a:gd name="T75" fmla="*/ 462 h 794"/>
                <a:gd name="T76" fmla="*/ 402 w 634"/>
                <a:gd name="T77" fmla="*/ 479 h 794"/>
                <a:gd name="T78" fmla="*/ 422 w 634"/>
                <a:gd name="T79" fmla="*/ 489 h 794"/>
                <a:gd name="T80" fmla="*/ 438 w 634"/>
                <a:gd name="T81" fmla="*/ 501 h 794"/>
                <a:gd name="T82" fmla="*/ 446 w 634"/>
                <a:gd name="T83" fmla="*/ 514 h 794"/>
                <a:gd name="T84" fmla="*/ 465 w 634"/>
                <a:gd name="T85" fmla="*/ 525 h 794"/>
                <a:gd name="T86" fmla="*/ 476 w 634"/>
                <a:gd name="T87" fmla="*/ 533 h 794"/>
                <a:gd name="T88" fmla="*/ 488 w 634"/>
                <a:gd name="T89" fmla="*/ 548 h 794"/>
                <a:gd name="T90" fmla="*/ 500 w 634"/>
                <a:gd name="T91" fmla="*/ 553 h 794"/>
                <a:gd name="T92" fmla="*/ 515 w 634"/>
                <a:gd name="T93" fmla="*/ 568 h 794"/>
                <a:gd name="T94" fmla="*/ 520 w 634"/>
                <a:gd name="T95" fmla="*/ 590 h 794"/>
                <a:gd name="T96" fmla="*/ 517 w 634"/>
                <a:gd name="T97" fmla="*/ 610 h 794"/>
                <a:gd name="T98" fmla="*/ 515 w 634"/>
                <a:gd name="T99" fmla="*/ 627 h 794"/>
                <a:gd name="T100" fmla="*/ 513 w 634"/>
                <a:gd name="T101" fmla="*/ 647 h 794"/>
                <a:gd name="T102" fmla="*/ 510 w 634"/>
                <a:gd name="T103" fmla="*/ 666 h 794"/>
                <a:gd name="T104" fmla="*/ 507 w 634"/>
                <a:gd name="T105" fmla="*/ 686 h 794"/>
                <a:gd name="T106" fmla="*/ 515 w 634"/>
                <a:gd name="T107" fmla="*/ 703 h 794"/>
                <a:gd name="T108" fmla="*/ 564 w 634"/>
                <a:gd name="T109" fmla="*/ 713 h 794"/>
                <a:gd name="T110" fmla="*/ 576 w 634"/>
                <a:gd name="T111" fmla="*/ 730 h 794"/>
                <a:gd name="T112" fmla="*/ 587 w 634"/>
                <a:gd name="T113" fmla="*/ 748 h 794"/>
                <a:gd name="T114" fmla="*/ 601 w 634"/>
                <a:gd name="T115" fmla="*/ 764 h 794"/>
                <a:gd name="T116" fmla="*/ 616 w 634"/>
                <a:gd name="T117" fmla="*/ 777 h 794"/>
                <a:gd name="T118" fmla="*/ 631 w 634"/>
                <a:gd name="T119" fmla="*/ 79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4" h="794">
                  <a:moveTo>
                    <a:pt x="0" y="0"/>
                  </a:moveTo>
                  <a:lnTo>
                    <a:pt x="2" y="0"/>
                  </a:lnTo>
                  <a:lnTo>
                    <a:pt x="2" y="1"/>
                  </a:lnTo>
                  <a:lnTo>
                    <a:pt x="4" y="1"/>
                  </a:lnTo>
                  <a:lnTo>
                    <a:pt x="4" y="3"/>
                  </a:lnTo>
                  <a:lnTo>
                    <a:pt x="5" y="3"/>
                  </a:lnTo>
                  <a:lnTo>
                    <a:pt x="7" y="5"/>
                  </a:lnTo>
                  <a:lnTo>
                    <a:pt x="9" y="5"/>
                  </a:lnTo>
                  <a:lnTo>
                    <a:pt x="10" y="5"/>
                  </a:lnTo>
                  <a:lnTo>
                    <a:pt x="12" y="5"/>
                  </a:lnTo>
                  <a:lnTo>
                    <a:pt x="14" y="5"/>
                  </a:lnTo>
                  <a:lnTo>
                    <a:pt x="15" y="6"/>
                  </a:lnTo>
                  <a:lnTo>
                    <a:pt x="17" y="6"/>
                  </a:lnTo>
                  <a:lnTo>
                    <a:pt x="17" y="8"/>
                  </a:lnTo>
                  <a:lnTo>
                    <a:pt x="19" y="8"/>
                  </a:lnTo>
                  <a:lnTo>
                    <a:pt x="20" y="8"/>
                  </a:lnTo>
                  <a:lnTo>
                    <a:pt x="22" y="8"/>
                  </a:lnTo>
                  <a:lnTo>
                    <a:pt x="24" y="8"/>
                  </a:lnTo>
                  <a:lnTo>
                    <a:pt x="24" y="10"/>
                  </a:lnTo>
                  <a:lnTo>
                    <a:pt x="24" y="11"/>
                  </a:lnTo>
                  <a:lnTo>
                    <a:pt x="22" y="11"/>
                  </a:lnTo>
                  <a:lnTo>
                    <a:pt x="22" y="13"/>
                  </a:lnTo>
                  <a:lnTo>
                    <a:pt x="20" y="13"/>
                  </a:lnTo>
                  <a:lnTo>
                    <a:pt x="20" y="15"/>
                  </a:lnTo>
                  <a:lnTo>
                    <a:pt x="19" y="15"/>
                  </a:lnTo>
                  <a:lnTo>
                    <a:pt x="19" y="16"/>
                  </a:lnTo>
                  <a:lnTo>
                    <a:pt x="17" y="16"/>
                  </a:lnTo>
                  <a:lnTo>
                    <a:pt x="17" y="18"/>
                  </a:lnTo>
                  <a:lnTo>
                    <a:pt x="17" y="20"/>
                  </a:lnTo>
                  <a:lnTo>
                    <a:pt x="17" y="21"/>
                  </a:lnTo>
                  <a:lnTo>
                    <a:pt x="17" y="23"/>
                  </a:lnTo>
                  <a:lnTo>
                    <a:pt x="19" y="23"/>
                  </a:lnTo>
                  <a:lnTo>
                    <a:pt x="20" y="23"/>
                  </a:lnTo>
                  <a:lnTo>
                    <a:pt x="20" y="25"/>
                  </a:lnTo>
                  <a:lnTo>
                    <a:pt x="22" y="25"/>
                  </a:lnTo>
                  <a:lnTo>
                    <a:pt x="24" y="26"/>
                  </a:lnTo>
                  <a:lnTo>
                    <a:pt x="26" y="26"/>
                  </a:lnTo>
                  <a:lnTo>
                    <a:pt x="26" y="28"/>
                  </a:lnTo>
                  <a:lnTo>
                    <a:pt x="26" y="30"/>
                  </a:lnTo>
                  <a:lnTo>
                    <a:pt x="27" y="30"/>
                  </a:lnTo>
                  <a:lnTo>
                    <a:pt x="29" y="30"/>
                  </a:lnTo>
                  <a:lnTo>
                    <a:pt x="29" y="31"/>
                  </a:lnTo>
                  <a:lnTo>
                    <a:pt x="31" y="31"/>
                  </a:lnTo>
                  <a:lnTo>
                    <a:pt x="31" y="33"/>
                  </a:lnTo>
                  <a:lnTo>
                    <a:pt x="31" y="31"/>
                  </a:lnTo>
                  <a:lnTo>
                    <a:pt x="32" y="31"/>
                  </a:lnTo>
                  <a:lnTo>
                    <a:pt x="32" y="33"/>
                  </a:lnTo>
                  <a:lnTo>
                    <a:pt x="32" y="35"/>
                  </a:lnTo>
                  <a:lnTo>
                    <a:pt x="32" y="37"/>
                  </a:lnTo>
                  <a:lnTo>
                    <a:pt x="31" y="37"/>
                  </a:lnTo>
                  <a:lnTo>
                    <a:pt x="32" y="38"/>
                  </a:lnTo>
                  <a:lnTo>
                    <a:pt x="32" y="40"/>
                  </a:lnTo>
                  <a:lnTo>
                    <a:pt x="34" y="40"/>
                  </a:lnTo>
                  <a:lnTo>
                    <a:pt x="34" y="42"/>
                  </a:lnTo>
                  <a:lnTo>
                    <a:pt x="34" y="43"/>
                  </a:lnTo>
                  <a:lnTo>
                    <a:pt x="36" y="43"/>
                  </a:lnTo>
                  <a:lnTo>
                    <a:pt x="36" y="45"/>
                  </a:lnTo>
                  <a:lnTo>
                    <a:pt x="37" y="47"/>
                  </a:lnTo>
                  <a:lnTo>
                    <a:pt x="37" y="48"/>
                  </a:lnTo>
                  <a:lnTo>
                    <a:pt x="39" y="48"/>
                  </a:lnTo>
                  <a:lnTo>
                    <a:pt x="39" y="50"/>
                  </a:lnTo>
                  <a:lnTo>
                    <a:pt x="39" y="52"/>
                  </a:lnTo>
                  <a:lnTo>
                    <a:pt x="41" y="52"/>
                  </a:lnTo>
                  <a:lnTo>
                    <a:pt x="41" y="53"/>
                  </a:lnTo>
                  <a:lnTo>
                    <a:pt x="41" y="55"/>
                  </a:lnTo>
                  <a:lnTo>
                    <a:pt x="42" y="55"/>
                  </a:lnTo>
                  <a:lnTo>
                    <a:pt x="42" y="57"/>
                  </a:lnTo>
                  <a:lnTo>
                    <a:pt x="42" y="58"/>
                  </a:lnTo>
                  <a:lnTo>
                    <a:pt x="44" y="58"/>
                  </a:lnTo>
                  <a:lnTo>
                    <a:pt x="44" y="60"/>
                  </a:lnTo>
                  <a:lnTo>
                    <a:pt x="46" y="60"/>
                  </a:lnTo>
                  <a:lnTo>
                    <a:pt x="46" y="62"/>
                  </a:lnTo>
                  <a:lnTo>
                    <a:pt x="46" y="63"/>
                  </a:lnTo>
                  <a:lnTo>
                    <a:pt x="47" y="63"/>
                  </a:lnTo>
                  <a:lnTo>
                    <a:pt x="47" y="65"/>
                  </a:lnTo>
                  <a:lnTo>
                    <a:pt x="49" y="65"/>
                  </a:lnTo>
                  <a:lnTo>
                    <a:pt x="49" y="67"/>
                  </a:lnTo>
                  <a:lnTo>
                    <a:pt x="51" y="69"/>
                  </a:lnTo>
                  <a:lnTo>
                    <a:pt x="51" y="70"/>
                  </a:lnTo>
                  <a:lnTo>
                    <a:pt x="52" y="70"/>
                  </a:lnTo>
                  <a:lnTo>
                    <a:pt x="52" y="72"/>
                  </a:lnTo>
                  <a:lnTo>
                    <a:pt x="54" y="72"/>
                  </a:lnTo>
                  <a:lnTo>
                    <a:pt x="54" y="74"/>
                  </a:lnTo>
                  <a:lnTo>
                    <a:pt x="56" y="75"/>
                  </a:lnTo>
                  <a:lnTo>
                    <a:pt x="56" y="77"/>
                  </a:lnTo>
                  <a:lnTo>
                    <a:pt x="57" y="77"/>
                  </a:lnTo>
                  <a:lnTo>
                    <a:pt x="57" y="79"/>
                  </a:lnTo>
                  <a:lnTo>
                    <a:pt x="59" y="79"/>
                  </a:lnTo>
                  <a:lnTo>
                    <a:pt x="59" y="80"/>
                  </a:lnTo>
                  <a:lnTo>
                    <a:pt x="61" y="80"/>
                  </a:lnTo>
                  <a:lnTo>
                    <a:pt x="61" y="82"/>
                  </a:lnTo>
                  <a:lnTo>
                    <a:pt x="63" y="82"/>
                  </a:lnTo>
                  <a:lnTo>
                    <a:pt x="63" y="84"/>
                  </a:lnTo>
                  <a:lnTo>
                    <a:pt x="64" y="85"/>
                  </a:lnTo>
                  <a:lnTo>
                    <a:pt x="66" y="87"/>
                  </a:lnTo>
                  <a:lnTo>
                    <a:pt x="68" y="89"/>
                  </a:lnTo>
                  <a:lnTo>
                    <a:pt x="69" y="90"/>
                  </a:lnTo>
                  <a:lnTo>
                    <a:pt x="71" y="92"/>
                  </a:lnTo>
                  <a:lnTo>
                    <a:pt x="73" y="94"/>
                  </a:lnTo>
                  <a:lnTo>
                    <a:pt x="74" y="94"/>
                  </a:lnTo>
                  <a:lnTo>
                    <a:pt x="74" y="95"/>
                  </a:lnTo>
                  <a:lnTo>
                    <a:pt x="76" y="95"/>
                  </a:lnTo>
                  <a:lnTo>
                    <a:pt x="76" y="97"/>
                  </a:lnTo>
                  <a:lnTo>
                    <a:pt x="78" y="97"/>
                  </a:lnTo>
                  <a:lnTo>
                    <a:pt x="78" y="99"/>
                  </a:lnTo>
                  <a:lnTo>
                    <a:pt x="79" y="99"/>
                  </a:lnTo>
                  <a:lnTo>
                    <a:pt x="79" y="100"/>
                  </a:lnTo>
                  <a:lnTo>
                    <a:pt x="81" y="100"/>
                  </a:lnTo>
                  <a:lnTo>
                    <a:pt x="81" y="102"/>
                  </a:lnTo>
                  <a:lnTo>
                    <a:pt x="83" y="102"/>
                  </a:lnTo>
                  <a:lnTo>
                    <a:pt x="83" y="104"/>
                  </a:lnTo>
                  <a:lnTo>
                    <a:pt x="84" y="104"/>
                  </a:lnTo>
                  <a:lnTo>
                    <a:pt x="84" y="106"/>
                  </a:lnTo>
                  <a:lnTo>
                    <a:pt x="86" y="106"/>
                  </a:lnTo>
                  <a:lnTo>
                    <a:pt x="86" y="107"/>
                  </a:lnTo>
                  <a:lnTo>
                    <a:pt x="88" y="107"/>
                  </a:lnTo>
                  <a:lnTo>
                    <a:pt x="89" y="109"/>
                  </a:lnTo>
                  <a:lnTo>
                    <a:pt x="91" y="109"/>
                  </a:lnTo>
                  <a:lnTo>
                    <a:pt x="91" y="111"/>
                  </a:lnTo>
                  <a:lnTo>
                    <a:pt x="93" y="111"/>
                  </a:lnTo>
                  <a:lnTo>
                    <a:pt x="93" y="112"/>
                  </a:lnTo>
                  <a:lnTo>
                    <a:pt x="94" y="112"/>
                  </a:lnTo>
                  <a:lnTo>
                    <a:pt x="94" y="114"/>
                  </a:lnTo>
                  <a:lnTo>
                    <a:pt x="96" y="114"/>
                  </a:lnTo>
                  <a:lnTo>
                    <a:pt x="96" y="116"/>
                  </a:lnTo>
                  <a:lnTo>
                    <a:pt x="98" y="116"/>
                  </a:lnTo>
                  <a:lnTo>
                    <a:pt x="98" y="117"/>
                  </a:lnTo>
                  <a:lnTo>
                    <a:pt x="100" y="117"/>
                  </a:lnTo>
                  <a:lnTo>
                    <a:pt x="100" y="119"/>
                  </a:lnTo>
                  <a:lnTo>
                    <a:pt x="101" y="119"/>
                  </a:lnTo>
                  <a:lnTo>
                    <a:pt x="101" y="121"/>
                  </a:lnTo>
                  <a:lnTo>
                    <a:pt x="103" y="121"/>
                  </a:lnTo>
                  <a:lnTo>
                    <a:pt x="103" y="122"/>
                  </a:lnTo>
                  <a:lnTo>
                    <a:pt x="105" y="122"/>
                  </a:lnTo>
                  <a:lnTo>
                    <a:pt x="105" y="124"/>
                  </a:lnTo>
                  <a:lnTo>
                    <a:pt x="106" y="124"/>
                  </a:lnTo>
                  <a:lnTo>
                    <a:pt x="108" y="126"/>
                  </a:lnTo>
                  <a:lnTo>
                    <a:pt x="110" y="127"/>
                  </a:lnTo>
                  <a:lnTo>
                    <a:pt x="111" y="129"/>
                  </a:lnTo>
                  <a:lnTo>
                    <a:pt x="113" y="129"/>
                  </a:lnTo>
                  <a:lnTo>
                    <a:pt x="113" y="131"/>
                  </a:lnTo>
                  <a:lnTo>
                    <a:pt x="115" y="131"/>
                  </a:lnTo>
                  <a:lnTo>
                    <a:pt x="115" y="132"/>
                  </a:lnTo>
                  <a:lnTo>
                    <a:pt x="116" y="132"/>
                  </a:lnTo>
                  <a:lnTo>
                    <a:pt x="116" y="134"/>
                  </a:lnTo>
                  <a:lnTo>
                    <a:pt x="118" y="134"/>
                  </a:lnTo>
                  <a:lnTo>
                    <a:pt x="118" y="136"/>
                  </a:lnTo>
                  <a:lnTo>
                    <a:pt x="120" y="136"/>
                  </a:lnTo>
                  <a:lnTo>
                    <a:pt x="120" y="138"/>
                  </a:lnTo>
                  <a:lnTo>
                    <a:pt x="121" y="138"/>
                  </a:lnTo>
                  <a:lnTo>
                    <a:pt x="121" y="139"/>
                  </a:lnTo>
                  <a:lnTo>
                    <a:pt x="123" y="139"/>
                  </a:lnTo>
                  <a:lnTo>
                    <a:pt x="125" y="141"/>
                  </a:lnTo>
                  <a:lnTo>
                    <a:pt x="126" y="141"/>
                  </a:lnTo>
                  <a:lnTo>
                    <a:pt x="126" y="143"/>
                  </a:lnTo>
                  <a:lnTo>
                    <a:pt x="128" y="143"/>
                  </a:lnTo>
                  <a:lnTo>
                    <a:pt x="128" y="144"/>
                  </a:lnTo>
                  <a:lnTo>
                    <a:pt x="130" y="144"/>
                  </a:lnTo>
                  <a:lnTo>
                    <a:pt x="130" y="146"/>
                  </a:lnTo>
                  <a:lnTo>
                    <a:pt x="131" y="146"/>
                  </a:lnTo>
                  <a:lnTo>
                    <a:pt x="131" y="148"/>
                  </a:lnTo>
                  <a:lnTo>
                    <a:pt x="133" y="148"/>
                  </a:lnTo>
                  <a:lnTo>
                    <a:pt x="135" y="149"/>
                  </a:lnTo>
                  <a:lnTo>
                    <a:pt x="137" y="149"/>
                  </a:lnTo>
                  <a:lnTo>
                    <a:pt x="137" y="151"/>
                  </a:lnTo>
                  <a:lnTo>
                    <a:pt x="138" y="151"/>
                  </a:lnTo>
                  <a:lnTo>
                    <a:pt x="138" y="153"/>
                  </a:lnTo>
                  <a:lnTo>
                    <a:pt x="140" y="153"/>
                  </a:lnTo>
                  <a:lnTo>
                    <a:pt x="142" y="154"/>
                  </a:lnTo>
                  <a:lnTo>
                    <a:pt x="143" y="154"/>
                  </a:lnTo>
                  <a:lnTo>
                    <a:pt x="143" y="156"/>
                  </a:lnTo>
                  <a:lnTo>
                    <a:pt x="145" y="156"/>
                  </a:lnTo>
                  <a:lnTo>
                    <a:pt x="145" y="158"/>
                  </a:lnTo>
                  <a:lnTo>
                    <a:pt x="147" y="158"/>
                  </a:lnTo>
                  <a:lnTo>
                    <a:pt x="147" y="159"/>
                  </a:lnTo>
                  <a:lnTo>
                    <a:pt x="148" y="159"/>
                  </a:lnTo>
                  <a:lnTo>
                    <a:pt x="150" y="161"/>
                  </a:lnTo>
                  <a:lnTo>
                    <a:pt x="152" y="161"/>
                  </a:lnTo>
                  <a:lnTo>
                    <a:pt x="152" y="163"/>
                  </a:lnTo>
                  <a:lnTo>
                    <a:pt x="153" y="163"/>
                  </a:lnTo>
                  <a:lnTo>
                    <a:pt x="153" y="164"/>
                  </a:lnTo>
                  <a:lnTo>
                    <a:pt x="155" y="164"/>
                  </a:lnTo>
                  <a:lnTo>
                    <a:pt x="157" y="166"/>
                  </a:lnTo>
                  <a:lnTo>
                    <a:pt x="158" y="166"/>
                  </a:lnTo>
                  <a:lnTo>
                    <a:pt x="158" y="168"/>
                  </a:lnTo>
                  <a:lnTo>
                    <a:pt x="160" y="168"/>
                  </a:lnTo>
                  <a:lnTo>
                    <a:pt x="160" y="169"/>
                  </a:lnTo>
                  <a:lnTo>
                    <a:pt x="162" y="169"/>
                  </a:lnTo>
                  <a:lnTo>
                    <a:pt x="163" y="171"/>
                  </a:lnTo>
                  <a:lnTo>
                    <a:pt x="165" y="171"/>
                  </a:lnTo>
                  <a:lnTo>
                    <a:pt x="165" y="173"/>
                  </a:lnTo>
                  <a:lnTo>
                    <a:pt x="167" y="173"/>
                  </a:lnTo>
                  <a:lnTo>
                    <a:pt x="167" y="175"/>
                  </a:lnTo>
                  <a:lnTo>
                    <a:pt x="168" y="175"/>
                  </a:lnTo>
                  <a:lnTo>
                    <a:pt x="170" y="175"/>
                  </a:lnTo>
                  <a:lnTo>
                    <a:pt x="170" y="176"/>
                  </a:lnTo>
                  <a:lnTo>
                    <a:pt x="172" y="176"/>
                  </a:lnTo>
                  <a:lnTo>
                    <a:pt x="174" y="178"/>
                  </a:lnTo>
                  <a:lnTo>
                    <a:pt x="175" y="178"/>
                  </a:lnTo>
                  <a:lnTo>
                    <a:pt x="175" y="180"/>
                  </a:lnTo>
                  <a:lnTo>
                    <a:pt x="177" y="180"/>
                  </a:lnTo>
                  <a:lnTo>
                    <a:pt x="179" y="180"/>
                  </a:lnTo>
                  <a:lnTo>
                    <a:pt x="179" y="181"/>
                  </a:lnTo>
                  <a:lnTo>
                    <a:pt x="180" y="181"/>
                  </a:lnTo>
                  <a:lnTo>
                    <a:pt x="182" y="181"/>
                  </a:lnTo>
                  <a:lnTo>
                    <a:pt x="182" y="183"/>
                  </a:lnTo>
                  <a:lnTo>
                    <a:pt x="184" y="183"/>
                  </a:lnTo>
                  <a:lnTo>
                    <a:pt x="185" y="183"/>
                  </a:lnTo>
                  <a:lnTo>
                    <a:pt x="185" y="185"/>
                  </a:lnTo>
                  <a:lnTo>
                    <a:pt x="187" y="185"/>
                  </a:lnTo>
                  <a:lnTo>
                    <a:pt x="189" y="185"/>
                  </a:lnTo>
                  <a:lnTo>
                    <a:pt x="189" y="186"/>
                  </a:lnTo>
                  <a:lnTo>
                    <a:pt x="190" y="186"/>
                  </a:lnTo>
                  <a:lnTo>
                    <a:pt x="192" y="186"/>
                  </a:lnTo>
                  <a:lnTo>
                    <a:pt x="192" y="188"/>
                  </a:lnTo>
                  <a:lnTo>
                    <a:pt x="194" y="188"/>
                  </a:lnTo>
                  <a:lnTo>
                    <a:pt x="195" y="188"/>
                  </a:lnTo>
                  <a:lnTo>
                    <a:pt x="195" y="190"/>
                  </a:lnTo>
                  <a:lnTo>
                    <a:pt x="197" y="190"/>
                  </a:lnTo>
                  <a:lnTo>
                    <a:pt x="199" y="190"/>
                  </a:lnTo>
                  <a:lnTo>
                    <a:pt x="200" y="190"/>
                  </a:lnTo>
                  <a:lnTo>
                    <a:pt x="200" y="191"/>
                  </a:lnTo>
                  <a:lnTo>
                    <a:pt x="202" y="191"/>
                  </a:lnTo>
                  <a:lnTo>
                    <a:pt x="204" y="191"/>
                  </a:lnTo>
                  <a:lnTo>
                    <a:pt x="204" y="193"/>
                  </a:lnTo>
                  <a:lnTo>
                    <a:pt x="205" y="193"/>
                  </a:lnTo>
                  <a:lnTo>
                    <a:pt x="207" y="193"/>
                  </a:lnTo>
                  <a:lnTo>
                    <a:pt x="209" y="193"/>
                  </a:lnTo>
                  <a:lnTo>
                    <a:pt x="209" y="195"/>
                  </a:lnTo>
                  <a:lnTo>
                    <a:pt x="211" y="195"/>
                  </a:lnTo>
                  <a:lnTo>
                    <a:pt x="212" y="195"/>
                  </a:lnTo>
                  <a:lnTo>
                    <a:pt x="214" y="195"/>
                  </a:lnTo>
                  <a:lnTo>
                    <a:pt x="214" y="196"/>
                  </a:lnTo>
                  <a:lnTo>
                    <a:pt x="216" y="196"/>
                  </a:lnTo>
                  <a:lnTo>
                    <a:pt x="217" y="196"/>
                  </a:lnTo>
                  <a:lnTo>
                    <a:pt x="219" y="196"/>
                  </a:lnTo>
                  <a:lnTo>
                    <a:pt x="219" y="198"/>
                  </a:lnTo>
                  <a:lnTo>
                    <a:pt x="221" y="198"/>
                  </a:lnTo>
                  <a:lnTo>
                    <a:pt x="222" y="198"/>
                  </a:lnTo>
                  <a:lnTo>
                    <a:pt x="224" y="198"/>
                  </a:lnTo>
                  <a:lnTo>
                    <a:pt x="224" y="200"/>
                  </a:lnTo>
                  <a:lnTo>
                    <a:pt x="226" y="200"/>
                  </a:lnTo>
                  <a:lnTo>
                    <a:pt x="227" y="200"/>
                  </a:lnTo>
                  <a:lnTo>
                    <a:pt x="229" y="200"/>
                  </a:lnTo>
                  <a:lnTo>
                    <a:pt x="231" y="200"/>
                  </a:lnTo>
                  <a:lnTo>
                    <a:pt x="232" y="201"/>
                  </a:lnTo>
                  <a:lnTo>
                    <a:pt x="234" y="201"/>
                  </a:lnTo>
                  <a:lnTo>
                    <a:pt x="236" y="201"/>
                  </a:lnTo>
                  <a:lnTo>
                    <a:pt x="237" y="201"/>
                  </a:lnTo>
                  <a:lnTo>
                    <a:pt x="239" y="201"/>
                  </a:lnTo>
                  <a:lnTo>
                    <a:pt x="241" y="201"/>
                  </a:lnTo>
                  <a:lnTo>
                    <a:pt x="243" y="203"/>
                  </a:lnTo>
                  <a:lnTo>
                    <a:pt x="244" y="203"/>
                  </a:lnTo>
                  <a:lnTo>
                    <a:pt x="246" y="203"/>
                  </a:lnTo>
                  <a:lnTo>
                    <a:pt x="248" y="203"/>
                  </a:lnTo>
                  <a:lnTo>
                    <a:pt x="249" y="203"/>
                  </a:lnTo>
                  <a:lnTo>
                    <a:pt x="251" y="203"/>
                  </a:lnTo>
                  <a:lnTo>
                    <a:pt x="253" y="203"/>
                  </a:lnTo>
                  <a:lnTo>
                    <a:pt x="254" y="203"/>
                  </a:lnTo>
                  <a:lnTo>
                    <a:pt x="256" y="203"/>
                  </a:lnTo>
                  <a:lnTo>
                    <a:pt x="258" y="203"/>
                  </a:lnTo>
                  <a:lnTo>
                    <a:pt x="259" y="203"/>
                  </a:lnTo>
                  <a:lnTo>
                    <a:pt x="261" y="203"/>
                  </a:lnTo>
                  <a:lnTo>
                    <a:pt x="263" y="203"/>
                  </a:lnTo>
                  <a:lnTo>
                    <a:pt x="264" y="203"/>
                  </a:lnTo>
                  <a:lnTo>
                    <a:pt x="264" y="201"/>
                  </a:lnTo>
                  <a:lnTo>
                    <a:pt x="266" y="201"/>
                  </a:lnTo>
                  <a:lnTo>
                    <a:pt x="268" y="201"/>
                  </a:lnTo>
                  <a:lnTo>
                    <a:pt x="269" y="201"/>
                  </a:lnTo>
                  <a:lnTo>
                    <a:pt x="271" y="201"/>
                  </a:lnTo>
                  <a:lnTo>
                    <a:pt x="273" y="201"/>
                  </a:lnTo>
                  <a:lnTo>
                    <a:pt x="274" y="201"/>
                  </a:lnTo>
                  <a:lnTo>
                    <a:pt x="276" y="201"/>
                  </a:lnTo>
                  <a:lnTo>
                    <a:pt x="278" y="201"/>
                  </a:lnTo>
                  <a:lnTo>
                    <a:pt x="280" y="201"/>
                  </a:lnTo>
                  <a:lnTo>
                    <a:pt x="281" y="201"/>
                  </a:lnTo>
                  <a:lnTo>
                    <a:pt x="281" y="203"/>
                  </a:lnTo>
                  <a:lnTo>
                    <a:pt x="283" y="203"/>
                  </a:lnTo>
                  <a:lnTo>
                    <a:pt x="285" y="203"/>
                  </a:lnTo>
                  <a:lnTo>
                    <a:pt x="286" y="205"/>
                  </a:lnTo>
                  <a:lnTo>
                    <a:pt x="288" y="205"/>
                  </a:lnTo>
                  <a:lnTo>
                    <a:pt x="288" y="207"/>
                  </a:lnTo>
                  <a:lnTo>
                    <a:pt x="290" y="207"/>
                  </a:lnTo>
                  <a:lnTo>
                    <a:pt x="291" y="207"/>
                  </a:lnTo>
                  <a:lnTo>
                    <a:pt x="291" y="208"/>
                  </a:lnTo>
                  <a:lnTo>
                    <a:pt x="290" y="208"/>
                  </a:lnTo>
                  <a:lnTo>
                    <a:pt x="290" y="210"/>
                  </a:lnTo>
                  <a:lnTo>
                    <a:pt x="288" y="210"/>
                  </a:lnTo>
                  <a:lnTo>
                    <a:pt x="286" y="210"/>
                  </a:lnTo>
                  <a:lnTo>
                    <a:pt x="286" y="212"/>
                  </a:lnTo>
                  <a:lnTo>
                    <a:pt x="285" y="212"/>
                  </a:lnTo>
                  <a:lnTo>
                    <a:pt x="283" y="213"/>
                  </a:lnTo>
                  <a:lnTo>
                    <a:pt x="281" y="213"/>
                  </a:lnTo>
                  <a:lnTo>
                    <a:pt x="281" y="215"/>
                  </a:lnTo>
                  <a:lnTo>
                    <a:pt x="280" y="215"/>
                  </a:lnTo>
                  <a:lnTo>
                    <a:pt x="278" y="215"/>
                  </a:lnTo>
                  <a:lnTo>
                    <a:pt x="278" y="217"/>
                  </a:lnTo>
                  <a:lnTo>
                    <a:pt x="276" y="217"/>
                  </a:lnTo>
                  <a:lnTo>
                    <a:pt x="276" y="218"/>
                  </a:lnTo>
                  <a:lnTo>
                    <a:pt x="274" y="218"/>
                  </a:lnTo>
                  <a:lnTo>
                    <a:pt x="274" y="220"/>
                  </a:lnTo>
                  <a:lnTo>
                    <a:pt x="273" y="220"/>
                  </a:lnTo>
                  <a:lnTo>
                    <a:pt x="271" y="222"/>
                  </a:lnTo>
                  <a:lnTo>
                    <a:pt x="269" y="223"/>
                  </a:lnTo>
                  <a:lnTo>
                    <a:pt x="268" y="225"/>
                  </a:lnTo>
                  <a:lnTo>
                    <a:pt x="266" y="227"/>
                  </a:lnTo>
                  <a:lnTo>
                    <a:pt x="264" y="228"/>
                  </a:lnTo>
                  <a:lnTo>
                    <a:pt x="264" y="230"/>
                  </a:lnTo>
                  <a:lnTo>
                    <a:pt x="263" y="230"/>
                  </a:lnTo>
                  <a:lnTo>
                    <a:pt x="263" y="232"/>
                  </a:lnTo>
                  <a:lnTo>
                    <a:pt x="261" y="232"/>
                  </a:lnTo>
                  <a:lnTo>
                    <a:pt x="261" y="233"/>
                  </a:lnTo>
                  <a:lnTo>
                    <a:pt x="259" y="235"/>
                  </a:lnTo>
                  <a:lnTo>
                    <a:pt x="259" y="237"/>
                  </a:lnTo>
                  <a:lnTo>
                    <a:pt x="258" y="237"/>
                  </a:lnTo>
                  <a:lnTo>
                    <a:pt x="258" y="238"/>
                  </a:lnTo>
                  <a:lnTo>
                    <a:pt x="258" y="240"/>
                  </a:lnTo>
                  <a:lnTo>
                    <a:pt x="256" y="240"/>
                  </a:lnTo>
                  <a:lnTo>
                    <a:pt x="256" y="242"/>
                  </a:lnTo>
                  <a:lnTo>
                    <a:pt x="256" y="244"/>
                  </a:lnTo>
                  <a:lnTo>
                    <a:pt x="254" y="245"/>
                  </a:lnTo>
                  <a:lnTo>
                    <a:pt x="254" y="247"/>
                  </a:lnTo>
                  <a:lnTo>
                    <a:pt x="254" y="249"/>
                  </a:lnTo>
                  <a:lnTo>
                    <a:pt x="254" y="250"/>
                  </a:lnTo>
                  <a:lnTo>
                    <a:pt x="253" y="250"/>
                  </a:lnTo>
                  <a:lnTo>
                    <a:pt x="253" y="252"/>
                  </a:lnTo>
                  <a:lnTo>
                    <a:pt x="253" y="254"/>
                  </a:lnTo>
                  <a:lnTo>
                    <a:pt x="253" y="255"/>
                  </a:lnTo>
                  <a:lnTo>
                    <a:pt x="253" y="257"/>
                  </a:lnTo>
                  <a:lnTo>
                    <a:pt x="253" y="259"/>
                  </a:lnTo>
                  <a:lnTo>
                    <a:pt x="253" y="260"/>
                  </a:lnTo>
                  <a:lnTo>
                    <a:pt x="253" y="262"/>
                  </a:lnTo>
                  <a:lnTo>
                    <a:pt x="253" y="264"/>
                  </a:lnTo>
                  <a:lnTo>
                    <a:pt x="253" y="265"/>
                  </a:lnTo>
                  <a:lnTo>
                    <a:pt x="253" y="267"/>
                  </a:lnTo>
                  <a:lnTo>
                    <a:pt x="253" y="269"/>
                  </a:lnTo>
                  <a:lnTo>
                    <a:pt x="253" y="270"/>
                  </a:lnTo>
                  <a:lnTo>
                    <a:pt x="253" y="272"/>
                  </a:lnTo>
                  <a:lnTo>
                    <a:pt x="253" y="274"/>
                  </a:lnTo>
                  <a:lnTo>
                    <a:pt x="253" y="276"/>
                  </a:lnTo>
                  <a:lnTo>
                    <a:pt x="253" y="277"/>
                  </a:lnTo>
                  <a:lnTo>
                    <a:pt x="253" y="279"/>
                  </a:lnTo>
                  <a:lnTo>
                    <a:pt x="251" y="281"/>
                  </a:lnTo>
                  <a:lnTo>
                    <a:pt x="251" y="282"/>
                  </a:lnTo>
                  <a:lnTo>
                    <a:pt x="251" y="284"/>
                  </a:lnTo>
                  <a:lnTo>
                    <a:pt x="251" y="286"/>
                  </a:lnTo>
                  <a:lnTo>
                    <a:pt x="251" y="287"/>
                  </a:lnTo>
                  <a:lnTo>
                    <a:pt x="251" y="289"/>
                  </a:lnTo>
                  <a:lnTo>
                    <a:pt x="251" y="291"/>
                  </a:lnTo>
                  <a:lnTo>
                    <a:pt x="251" y="292"/>
                  </a:lnTo>
                  <a:lnTo>
                    <a:pt x="251" y="294"/>
                  </a:lnTo>
                  <a:lnTo>
                    <a:pt x="251" y="296"/>
                  </a:lnTo>
                  <a:lnTo>
                    <a:pt x="251" y="297"/>
                  </a:lnTo>
                  <a:lnTo>
                    <a:pt x="253" y="297"/>
                  </a:lnTo>
                  <a:lnTo>
                    <a:pt x="253" y="299"/>
                  </a:lnTo>
                  <a:lnTo>
                    <a:pt x="253" y="301"/>
                  </a:lnTo>
                  <a:lnTo>
                    <a:pt x="253" y="302"/>
                  </a:lnTo>
                  <a:lnTo>
                    <a:pt x="253" y="304"/>
                  </a:lnTo>
                  <a:lnTo>
                    <a:pt x="253" y="306"/>
                  </a:lnTo>
                  <a:lnTo>
                    <a:pt x="253" y="307"/>
                  </a:lnTo>
                  <a:lnTo>
                    <a:pt x="253" y="309"/>
                  </a:lnTo>
                  <a:lnTo>
                    <a:pt x="253" y="311"/>
                  </a:lnTo>
                  <a:lnTo>
                    <a:pt x="253" y="313"/>
                  </a:lnTo>
                  <a:lnTo>
                    <a:pt x="254" y="313"/>
                  </a:lnTo>
                  <a:lnTo>
                    <a:pt x="254" y="314"/>
                  </a:lnTo>
                  <a:lnTo>
                    <a:pt x="254" y="316"/>
                  </a:lnTo>
                  <a:lnTo>
                    <a:pt x="254" y="318"/>
                  </a:lnTo>
                  <a:lnTo>
                    <a:pt x="256" y="319"/>
                  </a:lnTo>
                  <a:lnTo>
                    <a:pt x="256" y="321"/>
                  </a:lnTo>
                  <a:lnTo>
                    <a:pt x="256" y="323"/>
                  </a:lnTo>
                  <a:lnTo>
                    <a:pt x="258" y="323"/>
                  </a:lnTo>
                  <a:lnTo>
                    <a:pt x="258" y="324"/>
                  </a:lnTo>
                  <a:lnTo>
                    <a:pt x="258" y="326"/>
                  </a:lnTo>
                  <a:lnTo>
                    <a:pt x="259" y="326"/>
                  </a:lnTo>
                  <a:lnTo>
                    <a:pt x="259" y="328"/>
                  </a:lnTo>
                  <a:lnTo>
                    <a:pt x="259" y="329"/>
                  </a:lnTo>
                  <a:lnTo>
                    <a:pt x="261" y="329"/>
                  </a:lnTo>
                  <a:lnTo>
                    <a:pt x="261" y="331"/>
                  </a:lnTo>
                  <a:lnTo>
                    <a:pt x="261" y="333"/>
                  </a:lnTo>
                  <a:lnTo>
                    <a:pt x="263" y="333"/>
                  </a:lnTo>
                  <a:lnTo>
                    <a:pt x="263" y="334"/>
                  </a:lnTo>
                  <a:lnTo>
                    <a:pt x="264" y="334"/>
                  </a:lnTo>
                  <a:lnTo>
                    <a:pt x="264" y="336"/>
                  </a:lnTo>
                  <a:lnTo>
                    <a:pt x="266" y="338"/>
                  </a:lnTo>
                  <a:lnTo>
                    <a:pt x="268" y="339"/>
                  </a:lnTo>
                  <a:lnTo>
                    <a:pt x="269" y="341"/>
                  </a:lnTo>
                  <a:lnTo>
                    <a:pt x="269" y="343"/>
                  </a:lnTo>
                  <a:lnTo>
                    <a:pt x="271" y="343"/>
                  </a:lnTo>
                  <a:lnTo>
                    <a:pt x="268" y="343"/>
                  </a:lnTo>
                  <a:lnTo>
                    <a:pt x="268" y="345"/>
                  </a:lnTo>
                  <a:lnTo>
                    <a:pt x="268" y="346"/>
                  </a:lnTo>
                  <a:lnTo>
                    <a:pt x="266" y="346"/>
                  </a:lnTo>
                  <a:lnTo>
                    <a:pt x="266" y="348"/>
                  </a:lnTo>
                  <a:lnTo>
                    <a:pt x="264" y="348"/>
                  </a:lnTo>
                  <a:lnTo>
                    <a:pt x="264" y="350"/>
                  </a:lnTo>
                  <a:lnTo>
                    <a:pt x="264" y="351"/>
                  </a:lnTo>
                  <a:lnTo>
                    <a:pt x="266" y="351"/>
                  </a:lnTo>
                  <a:lnTo>
                    <a:pt x="266" y="353"/>
                  </a:lnTo>
                  <a:lnTo>
                    <a:pt x="266" y="355"/>
                  </a:lnTo>
                  <a:lnTo>
                    <a:pt x="268" y="355"/>
                  </a:lnTo>
                  <a:lnTo>
                    <a:pt x="268" y="356"/>
                  </a:lnTo>
                  <a:lnTo>
                    <a:pt x="269" y="356"/>
                  </a:lnTo>
                  <a:lnTo>
                    <a:pt x="268" y="356"/>
                  </a:lnTo>
                  <a:lnTo>
                    <a:pt x="268" y="358"/>
                  </a:lnTo>
                  <a:lnTo>
                    <a:pt x="269" y="360"/>
                  </a:lnTo>
                  <a:lnTo>
                    <a:pt x="269" y="361"/>
                  </a:lnTo>
                  <a:lnTo>
                    <a:pt x="269" y="363"/>
                  </a:lnTo>
                  <a:lnTo>
                    <a:pt x="268" y="363"/>
                  </a:lnTo>
                  <a:lnTo>
                    <a:pt x="268" y="365"/>
                  </a:lnTo>
                  <a:lnTo>
                    <a:pt x="266" y="365"/>
                  </a:lnTo>
                  <a:lnTo>
                    <a:pt x="266" y="366"/>
                  </a:lnTo>
                  <a:lnTo>
                    <a:pt x="268" y="366"/>
                  </a:lnTo>
                  <a:lnTo>
                    <a:pt x="268" y="368"/>
                  </a:lnTo>
                  <a:lnTo>
                    <a:pt x="269" y="368"/>
                  </a:lnTo>
                  <a:lnTo>
                    <a:pt x="271" y="368"/>
                  </a:lnTo>
                  <a:lnTo>
                    <a:pt x="273" y="368"/>
                  </a:lnTo>
                  <a:lnTo>
                    <a:pt x="273" y="370"/>
                  </a:lnTo>
                  <a:lnTo>
                    <a:pt x="273" y="371"/>
                  </a:lnTo>
                  <a:lnTo>
                    <a:pt x="273" y="373"/>
                  </a:lnTo>
                  <a:lnTo>
                    <a:pt x="274" y="373"/>
                  </a:lnTo>
                  <a:lnTo>
                    <a:pt x="274" y="375"/>
                  </a:lnTo>
                  <a:lnTo>
                    <a:pt x="276" y="375"/>
                  </a:lnTo>
                  <a:lnTo>
                    <a:pt x="276" y="376"/>
                  </a:lnTo>
                  <a:lnTo>
                    <a:pt x="278" y="376"/>
                  </a:lnTo>
                  <a:lnTo>
                    <a:pt x="280" y="376"/>
                  </a:lnTo>
                  <a:lnTo>
                    <a:pt x="280" y="378"/>
                  </a:lnTo>
                  <a:lnTo>
                    <a:pt x="278" y="378"/>
                  </a:lnTo>
                  <a:lnTo>
                    <a:pt x="278" y="380"/>
                  </a:lnTo>
                  <a:lnTo>
                    <a:pt x="278" y="382"/>
                  </a:lnTo>
                  <a:lnTo>
                    <a:pt x="280" y="382"/>
                  </a:lnTo>
                  <a:lnTo>
                    <a:pt x="280" y="383"/>
                  </a:lnTo>
                  <a:lnTo>
                    <a:pt x="280" y="385"/>
                  </a:lnTo>
                  <a:lnTo>
                    <a:pt x="280" y="387"/>
                  </a:lnTo>
                  <a:lnTo>
                    <a:pt x="278" y="387"/>
                  </a:lnTo>
                  <a:lnTo>
                    <a:pt x="276" y="387"/>
                  </a:lnTo>
                  <a:lnTo>
                    <a:pt x="276" y="388"/>
                  </a:lnTo>
                  <a:lnTo>
                    <a:pt x="278" y="388"/>
                  </a:lnTo>
                  <a:lnTo>
                    <a:pt x="278" y="390"/>
                  </a:lnTo>
                  <a:lnTo>
                    <a:pt x="278" y="392"/>
                  </a:lnTo>
                  <a:lnTo>
                    <a:pt x="276" y="392"/>
                  </a:lnTo>
                  <a:lnTo>
                    <a:pt x="274" y="392"/>
                  </a:lnTo>
                  <a:lnTo>
                    <a:pt x="274" y="393"/>
                  </a:lnTo>
                  <a:lnTo>
                    <a:pt x="273" y="393"/>
                  </a:lnTo>
                  <a:lnTo>
                    <a:pt x="271" y="393"/>
                  </a:lnTo>
                  <a:lnTo>
                    <a:pt x="273" y="393"/>
                  </a:lnTo>
                  <a:lnTo>
                    <a:pt x="273" y="395"/>
                  </a:lnTo>
                  <a:lnTo>
                    <a:pt x="273" y="397"/>
                  </a:lnTo>
                  <a:lnTo>
                    <a:pt x="273" y="398"/>
                  </a:lnTo>
                  <a:lnTo>
                    <a:pt x="273" y="400"/>
                  </a:lnTo>
                  <a:lnTo>
                    <a:pt x="274" y="400"/>
                  </a:lnTo>
                  <a:lnTo>
                    <a:pt x="274" y="402"/>
                  </a:lnTo>
                  <a:lnTo>
                    <a:pt x="276" y="402"/>
                  </a:lnTo>
                  <a:lnTo>
                    <a:pt x="278" y="402"/>
                  </a:lnTo>
                  <a:lnTo>
                    <a:pt x="278" y="403"/>
                  </a:lnTo>
                  <a:lnTo>
                    <a:pt x="276" y="403"/>
                  </a:lnTo>
                  <a:lnTo>
                    <a:pt x="276" y="405"/>
                  </a:lnTo>
                  <a:lnTo>
                    <a:pt x="276" y="407"/>
                  </a:lnTo>
                  <a:lnTo>
                    <a:pt x="276" y="408"/>
                  </a:lnTo>
                  <a:lnTo>
                    <a:pt x="276" y="410"/>
                  </a:lnTo>
                  <a:lnTo>
                    <a:pt x="276" y="412"/>
                  </a:lnTo>
                  <a:lnTo>
                    <a:pt x="274" y="412"/>
                  </a:lnTo>
                  <a:lnTo>
                    <a:pt x="274" y="413"/>
                  </a:lnTo>
                  <a:lnTo>
                    <a:pt x="273" y="413"/>
                  </a:lnTo>
                  <a:lnTo>
                    <a:pt x="273" y="415"/>
                  </a:lnTo>
                  <a:lnTo>
                    <a:pt x="273" y="417"/>
                  </a:lnTo>
                  <a:lnTo>
                    <a:pt x="274" y="417"/>
                  </a:lnTo>
                  <a:lnTo>
                    <a:pt x="274" y="415"/>
                  </a:lnTo>
                  <a:lnTo>
                    <a:pt x="276" y="415"/>
                  </a:lnTo>
                  <a:lnTo>
                    <a:pt x="278" y="415"/>
                  </a:lnTo>
                  <a:lnTo>
                    <a:pt x="280" y="415"/>
                  </a:lnTo>
                  <a:lnTo>
                    <a:pt x="281" y="415"/>
                  </a:lnTo>
                  <a:lnTo>
                    <a:pt x="281" y="413"/>
                  </a:lnTo>
                  <a:lnTo>
                    <a:pt x="283" y="413"/>
                  </a:lnTo>
                  <a:lnTo>
                    <a:pt x="285" y="413"/>
                  </a:lnTo>
                  <a:lnTo>
                    <a:pt x="286" y="413"/>
                  </a:lnTo>
                  <a:lnTo>
                    <a:pt x="288" y="413"/>
                  </a:lnTo>
                  <a:lnTo>
                    <a:pt x="288" y="415"/>
                  </a:lnTo>
                  <a:lnTo>
                    <a:pt x="288" y="417"/>
                  </a:lnTo>
                  <a:lnTo>
                    <a:pt x="290" y="419"/>
                  </a:lnTo>
                  <a:lnTo>
                    <a:pt x="291" y="419"/>
                  </a:lnTo>
                  <a:lnTo>
                    <a:pt x="293" y="419"/>
                  </a:lnTo>
                  <a:lnTo>
                    <a:pt x="295" y="419"/>
                  </a:lnTo>
                  <a:lnTo>
                    <a:pt x="296" y="420"/>
                  </a:lnTo>
                  <a:lnTo>
                    <a:pt x="298" y="420"/>
                  </a:lnTo>
                  <a:lnTo>
                    <a:pt x="298" y="422"/>
                  </a:lnTo>
                  <a:lnTo>
                    <a:pt x="300" y="422"/>
                  </a:lnTo>
                  <a:lnTo>
                    <a:pt x="301" y="422"/>
                  </a:lnTo>
                  <a:lnTo>
                    <a:pt x="301" y="424"/>
                  </a:lnTo>
                  <a:lnTo>
                    <a:pt x="303" y="424"/>
                  </a:lnTo>
                  <a:lnTo>
                    <a:pt x="305" y="424"/>
                  </a:lnTo>
                  <a:lnTo>
                    <a:pt x="305" y="422"/>
                  </a:lnTo>
                  <a:lnTo>
                    <a:pt x="305" y="420"/>
                  </a:lnTo>
                  <a:lnTo>
                    <a:pt x="305" y="419"/>
                  </a:lnTo>
                  <a:lnTo>
                    <a:pt x="306" y="420"/>
                  </a:lnTo>
                  <a:lnTo>
                    <a:pt x="308" y="420"/>
                  </a:lnTo>
                  <a:lnTo>
                    <a:pt x="308" y="419"/>
                  </a:lnTo>
                  <a:lnTo>
                    <a:pt x="308" y="417"/>
                  </a:lnTo>
                  <a:lnTo>
                    <a:pt x="308" y="415"/>
                  </a:lnTo>
                  <a:lnTo>
                    <a:pt x="310" y="415"/>
                  </a:lnTo>
                  <a:lnTo>
                    <a:pt x="311" y="413"/>
                  </a:lnTo>
                  <a:lnTo>
                    <a:pt x="313" y="412"/>
                  </a:lnTo>
                  <a:lnTo>
                    <a:pt x="315" y="412"/>
                  </a:lnTo>
                  <a:lnTo>
                    <a:pt x="317" y="412"/>
                  </a:lnTo>
                  <a:lnTo>
                    <a:pt x="318" y="412"/>
                  </a:lnTo>
                  <a:lnTo>
                    <a:pt x="320" y="412"/>
                  </a:lnTo>
                  <a:lnTo>
                    <a:pt x="322" y="412"/>
                  </a:lnTo>
                  <a:lnTo>
                    <a:pt x="323" y="412"/>
                  </a:lnTo>
                  <a:lnTo>
                    <a:pt x="325" y="412"/>
                  </a:lnTo>
                  <a:lnTo>
                    <a:pt x="325" y="410"/>
                  </a:lnTo>
                  <a:lnTo>
                    <a:pt x="327" y="410"/>
                  </a:lnTo>
                  <a:lnTo>
                    <a:pt x="328" y="410"/>
                  </a:lnTo>
                  <a:lnTo>
                    <a:pt x="330" y="412"/>
                  </a:lnTo>
                  <a:lnTo>
                    <a:pt x="330" y="413"/>
                  </a:lnTo>
                  <a:lnTo>
                    <a:pt x="332" y="413"/>
                  </a:lnTo>
                  <a:lnTo>
                    <a:pt x="332" y="412"/>
                  </a:lnTo>
                  <a:lnTo>
                    <a:pt x="332" y="413"/>
                  </a:lnTo>
                  <a:lnTo>
                    <a:pt x="333" y="413"/>
                  </a:lnTo>
                  <a:lnTo>
                    <a:pt x="335" y="413"/>
                  </a:lnTo>
                  <a:lnTo>
                    <a:pt x="335" y="412"/>
                  </a:lnTo>
                  <a:lnTo>
                    <a:pt x="337" y="412"/>
                  </a:lnTo>
                  <a:lnTo>
                    <a:pt x="338" y="412"/>
                  </a:lnTo>
                  <a:lnTo>
                    <a:pt x="338" y="410"/>
                  </a:lnTo>
                  <a:lnTo>
                    <a:pt x="338" y="408"/>
                  </a:lnTo>
                  <a:lnTo>
                    <a:pt x="338" y="407"/>
                  </a:lnTo>
                  <a:lnTo>
                    <a:pt x="340" y="407"/>
                  </a:lnTo>
                  <a:lnTo>
                    <a:pt x="340" y="405"/>
                  </a:lnTo>
                  <a:lnTo>
                    <a:pt x="342" y="405"/>
                  </a:lnTo>
                  <a:lnTo>
                    <a:pt x="342" y="403"/>
                  </a:lnTo>
                  <a:lnTo>
                    <a:pt x="343" y="403"/>
                  </a:lnTo>
                  <a:lnTo>
                    <a:pt x="343" y="402"/>
                  </a:lnTo>
                  <a:lnTo>
                    <a:pt x="345" y="402"/>
                  </a:lnTo>
                  <a:lnTo>
                    <a:pt x="345" y="400"/>
                  </a:lnTo>
                  <a:lnTo>
                    <a:pt x="345" y="398"/>
                  </a:lnTo>
                  <a:lnTo>
                    <a:pt x="345" y="397"/>
                  </a:lnTo>
                  <a:lnTo>
                    <a:pt x="347" y="397"/>
                  </a:lnTo>
                  <a:lnTo>
                    <a:pt x="348" y="397"/>
                  </a:lnTo>
                  <a:lnTo>
                    <a:pt x="348" y="395"/>
                  </a:lnTo>
                  <a:lnTo>
                    <a:pt x="350" y="395"/>
                  </a:lnTo>
                  <a:lnTo>
                    <a:pt x="352" y="395"/>
                  </a:lnTo>
                  <a:lnTo>
                    <a:pt x="352" y="397"/>
                  </a:lnTo>
                  <a:lnTo>
                    <a:pt x="354" y="397"/>
                  </a:lnTo>
                  <a:lnTo>
                    <a:pt x="355" y="397"/>
                  </a:lnTo>
                  <a:lnTo>
                    <a:pt x="357" y="397"/>
                  </a:lnTo>
                  <a:lnTo>
                    <a:pt x="357" y="395"/>
                  </a:lnTo>
                  <a:lnTo>
                    <a:pt x="357" y="393"/>
                  </a:lnTo>
                  <a:lnTo>
                    <a:pt x="359" y="393"/>
                  </a:lnTo>
                  <a:lnTo>
                    <a:pt x="359" y="392"/>
                  </a:lnTo>
                  <a:lnTo>
                    <a:pt x="360" y="392"/>
                  </a:lnTo>
                  <a:lnTo>
                    <a:pt x="362" y="392"/>
                  </a:lnTo>
                  <a:lnTo>
                    <a:pt x="364" y="392"/>
                  </a:lnTo>
                  <a:lnTo>
                    <a:pt x="365" y="392"/>
                  </a:lnTo>
                  <a:lnTo>
                    <a:pt x="365" y="390"/>
                  </a:lnTo>
                  <a:lnTo>
                    <a:pt x="367" y="390"/>
                  </a:lnTo>
                  <a:lnTo>
                    <a:pt x="367" y="388"/>
                  </a:lnTo>
                  <a:lnTo>
                    <a:pt x="369" y="388"/>
                  </a:lnTo>
                  <a:lnTo>
                    <a:pt x="369" y="387"/>
                  </a:lnTo>
                  <a:lnTo>
                    <a:pt x="370" y="385"/>
                  </a:lnTo>
                  <a:lnTo>
                    <a:pt x="372" y="383"/>
                  </a:lnTo>
                  <a:lnTo>
                    <a:pt x="374" y="383"/>
                  </a:lnTo>
                  <a:lnTo>
                    <a:pt x="375" y="383"/>
                  </a:lnTo>
                  <a:lnTo>
                    <a:pt x="377" y="383"/>
                  </a:lnTo>
                  <a:lnTo>
                    <a:pt x="379" y="383"/>
                  </a:lnTo>
                  <a:lnTo>
                    <a:pt x="379" y="382"/>
                  </a:lnTo>
                  <a:lnTo>
                    <a:pt x="380" y="382"/>
                  </a:lnTo>
                  <a:lnTo>
                    <a:pt x="382" y="380"/>
                  </a:lnTo>
                  <a:lnTo>
                    <a:pt x="384" y="382"/>
                  </a:lnTo>
                  <a:lnTo>
                    <a:pt x="385" y="380"/>
                  </a:lnTo>
                  <a:lnTo>
                    <a:pt x="387" y="380"/>
                  </a:lnTo>
                  <a:lnTo>
                    <a:pt x="387" y="378"/>
                  </a:lnTo>
                  <a:lnTo>
                    <a:pt x="389" y="378"/>
                  </a:lnTo>
                  <a:lnTo>
                    <a:pt x="391" y="378"/>
                  </a:lnTo>
                  <a:lnTo>
                    <a:pt x="391" y="376"/>
                  </a:lnTo>
                  <a:lnTo>
                    <a:pt x="392" y="376"/>
                  </a:lnTo>
                  <a:lnTo>
                    <a:pt x="392" y="378"/>
                  </a:lnTo>
                  <a:lnTo>
                    <a:pt x="391" y="380"/>
                  </a:lnTo>
                  <a:lnTo>
                    <a:pt x="391" y="382"/>
                  </a:lnTo>
                  <a:lnTo>
                    <a:pt x="392" y="382"/>
                  </a:lnTo>
                  <a:lnTo>
                    <a:pt x="391" y="383"/>
                  </a:lnTo>
                  <a:lnTo>
                    <a:pt x="391" y="385"/>
                  </a:lnTo>
                  <a:lnTo>
                    <a:pt x="391" y="387"/>
                  </a:lnTo>
                  <a:lnTo>
                    <a:pt x="391" y="388"/>
                  </a:lnTo>
                  <a:lnTo>
                    <a:pt x="389" y="388"/>
                  </a:lnTo>
                  <a:lnTo>
                    <a:pt x="389" y="390"/>
                  </a:lnTo>
                  <a:lnTo>
                    <a:pt x="389" y="392"/>
                  </a:lnTo>
                  <a:lnTo>
                    <a:pt x="391" y="392"/>
                  </a:lnTo>
                  <a:lnTo>
                    <a:pt x="391" y="393"/>
                  </a:lnTo>
                  <a:lnTo>
                    <a:pt x="389" y="393"/>
                  </a:lnTo>
                  <a:lnTo>
                    <a:pt x="389" y="395"/>
                  </a:lnTo>
                  <a:lnTo>
                    <a:pt x="389" y="397"/>
                  </a:lnTo>
                  <a:lnTo>
                    <a:pt x="389" y="398"/>
                  </a:lnTo>
                  <a:lnTo>
                    <a:pt x="389" y="400"/>
                  </a:lnTo>
                  <a:lnTo>
                    <a:pt x="389" y="402"/>
                  </a:lnTo>
                  <a:lnTo>
                    <a:pt x="391" y="402"/>
                  </a:lnTo>
                  <a:lnTo>
                    <a:pt x="391" y="403"/>
                  </a:lnTo>
                  <a:lnTo>
                    <a:pt x="389" y="403"/>
                  </a:lnTo>
                  <a:lnTo>
                    <a:pt x="391" y="405"/>
                  </a:lnTo>
                  <a:lnTo>
                    <a:pt x="391" y="407"/>
                  </a:lnTo>
                  <a:lnTo>
                    <a:pt x="391" y="408"/>
                  </a:lnTo>
                  <a:lnTo>
                    <a:pt x="391" y="410"/>
                  </a:lnTo>
                  <a:lnTo>
                    <a:pt x="391" y="412"/>
                  </a:lnTo>
                  <a:lnTo>
                    <a:pt x="392" y="412"/>
                  </a:lnTo>
                  <a:lnTo>
                    <a:pt x="391" y="412"/>
                  </a:lnTo>
                  <a:lnTo>
                    <a:pt x="391" y="413"/>
                  </a:lnTo>
                  <a:lnTo>
                    <a:pt x="391" y="415"/>
                  </a:lnTo>
                  <a:lnTo>
                    <a:pt x="389" y="415"/>
                  </a:lnTo>
                  <a:lnTo>
                    <a:pt x="389" y="417"/>
                  </a:lnTo>
                  <a:lnTo>
                    <a:pt x="391" y="417"/>
                  </a:lnTo>
                  <a:lnTo>
                    <a:pt x="391" y="419"/>
                  </a:lnTo>
                  <a:lnTo>
                    <a:pt x="389" y="419"/>
                  </a:lnTo>
                  <a:lnTo>
                    <a:pt x="389" y="420"/>
                  </a:lnTo>
                  <a:lnTo>
                    <a:pt x="391" y="420"/>
                  </a:lnTo>
                  <a:lnTo>
                    <a:pt x="389" y="420"/>
                  </a:lnTo>
                  <a:lnTo>
                    <a:pt x="389" y="422"/>
                  </a:lnTo>
                  <a:lnTo>
                    <a:pt x="389" y="424"/>
                  </a:lnTo>
                  <a:lnTo>
                    <a:pt x="389" y="425"/>
                  </a:lnTo>
                  <a:lnTo>
                    <a:pt x="389" y="427"/>
                  </a:lnTo>
                  <a:lnTo>
                    <a:pt x="389" y="429"/>
                  </a:lnTo>
                  <a:lnTo>
                    <a:pt x="387" y="429"/>
                  </a:lnTo>
                  <a:lnTo>
                    <a:pt x="387" y="430"/>
                  </a:lnTo>
                  <a:lnTo>
                    <a:pt x="387" y="432"/>
                  </a:lnTo>
                  <a:lnTo>
                    <a:pt x="387" y="434"/>
                  </a:lnTo>
                  <a:lnTo>
                    <a:pt x="387" y="435"/>
                  </a:lnTo>
                  <a:lnTo>
                    <a:pt x="387" y="437"/>
                  </a:lnTo>
                  <a:lnTo>
                    <a:pt x="387" y="439"/>
                  </a:lnTo>
                  <a:lnTo>
                    <a:pt x="389" y="439"/>
                  </a:lnTo>
                  <a:lnTo>
                    <a:pt x="389" y="440"/>
                  </a:lnTo>
                  <a:lnTo>
                    <a:pt x="391" y="440"/>
                  </a:lnTo>
                  <a:lnTo>
                    <a:pt x="391" y="442"/>
                  </a:lnTo>
                  <a:lnTo>
                    <a:pt x="391" y="444"/>
                  </a:lnTo>
                  <a:lnTo>
                    <a:pt x="389" y="444"/>
                  </a:lnTo>
                  <a:lnTo>
                    <a:pt x="391" y="445"/>
                  </a:lnTo>
                  <a:lnTo>
                    <a:pt x="389" y="445"/>
                  </a:lnTo>
                  <a:lnTo>
                    <a:pt x="389" y="447"/>
                  </a:lnTo>
                  <a:lnTo>
                    <a:pt x="389" y="449"/>
                  </a:lnTo>
                  <a:lnTo>
                    <a:pt x="389" y="451"/>
                  </a:lnTo>
                  <a:lnTo>
                    <a:pt x="387" y="451"/>
                  </a:lnTo>
                  <a:lnTo>
                    <a:pt x="387" y="452"/>
                  </a:lnTo>
                  <a:lnTo>
                    <a:pt x="387" y="454"/>
                  </a:lnTo>
                  <a:lnTo>
                    <a:pt x="389" y="454"/>
                  </a:lnTo>
                  <a:lnTo>
                    <a:pt x="389" y="456"/>
                  </a:lnTo>
                  <a:lnTo>
                    <a:pt x="391" y="456"/>
                  </a:lnTo>
                  <a:lnTo>
                    <a:pt x="391" y="457"/>
                  </a:lnTo>
                  <a:lnTo>
                    <a:pt x="392" y="459"/>
                  </a:lnTo>
                  <a:lnTo>
                    <a:pt x="392" y="461"/>
                  </a:lnTo>
                  <a:lnTo>
                    <a:pt x="394" y="461"/>
                  </a:lnTo>
                  <a:lnTo>
                    <a:pt x="394" y="462"/>
                  </a:lnTo>
                  <a:lnTo>
                    <a:pt x="396" y="462"/>
                  </a:lnTo>
                  <a:lnTo>
                    <a:pt x="396" y="464"/>
                  </a:lnTo>
                  <a:lnTo>
                    <a:pt x="396" y="466"/>
                  </a:lnTo>
                  <a:lnTo>
                    <a:pt x="397" y="466"/>
                  </a:lnTo>
                  <a:lnTo>
                    <a:pt x="397" y="467"/>
                  </a:lnTo>
                  <a:lnTo>
                    <a:pt x="399" y="467"/>
                  </a:lnTo>
                  <a:lnTo>
                    <a:pt x="399" y="469"/>
                  </a:lnTo>
                  <a:lnTo>
                    <a:pt x="401" y="469"/>
                  </a:lnTo>
                  <a:lnTo>
                    <a:pt x="401" y="471"/>
                  </a:lnTo>
                  <a:lnTo>
                    <a:pt x="401" y="472"/>
                  </a:lnTo>
                  <a:lnTo>
                    <a:pt x="401" y="474"/>
                  </a:lnTo>
                  <a:lnTo>
                    <a:pt x="402" y="474"/>
                  </a:lnTo>
                  <a:lnTo>
                    <a:pt x="402" y="476"/>
                  </a:lnTo>
                  <a:lnTo>
                    <a:pt x="404" y="476"/>
                  </a:lnTo>
                  <a:lnTo>
                    <a:pt x="404" y="477"/>
                  </a:lnTo>
                  <a:lnTo>
                    <a:pt x="404" y="479"/>
                  </a:lnTo>
                  <a:lnTo>
                    <a:pt x="402" y="479"/>
                  </a:lnTo>
                  <a:lnTo>
                    <a:pt x="404" y="479"/>
                  </a:lnTo>
                  <a:lnTo>
                    <a:pt x="404" y="481"/>
                  </a:lnTo>
                  <a:lnTo>
                    <a:pt x="406" y="481"/>
                  </a:lnTo>
                  <a:lnTo>
                    <a:pt x="407" y="481"/>
                  </a:lnTo>
                  <a:lnTo>
                    <a:pt x="409" y="481"/>
                  </a:lnTo>
                  <a:lnTo>
                    <a:pt x="411" y="481"/>
                  </a:lnTo>
                  <a:lnTo>
                    <a:pt x="411" y="482"/>
                  </a:lnTo>
                  <a:lnTo>
                    <a:pt x="412" y="484"/>
                  </a:lnTo>
                  <a:lnTo>
                    <a:pt x="414" y="484"/>
                  </a:lnTo>
                  <a:lnTo>
                    <a:pt x="414" y="486"/>
                  </a:lnTo>
                  <a:lnTo>
                    <a:pt x="414" y="488"/>
                  </a:lnTo>
                  <a:lnTo>
                    <a:pt x="416" y="488"/>
                  </a:lnTo>
                  <a:lnTo>
                    <a:pt x="417" y="488"/>
                  </a:lnTo>
                  <a:lnTo>
                    <a:pt x="419" y="488"/>
                  </a:lnTo>
                  <a:lnTo>
                    <a:pt x="419" y="489"/>
                  </a:lnTo>
                  <a:lnTo>
                    <a:pt x="421" y="489"/>
                  </a:lnTo>
                  <a:lnTo>
                    <a:pt x="422" y="489"/>
                  </a:lnTo>
                  <a:lnTo>
                    <a:pt x="422" y="491"/>
                  </a:lnTo>
                  <a:lnTo>
                    <a:pt x="424" y="491"/>
                  </a:lnTo>
                  <a:lnTo>
                    <a:pt x="426" y="491"/>
                  </a:lnTo>
                  <a:lnTo>
                    <a:pt x="426" y="493"/>
                  </a:lnTo>
                  <a:lnTo>
                    <a:pt x="426" y="494"/>
                  </a:lnTo>
                  <a:lnTo>
                    <a:pt x="428" y="494"/>
                  </a:lnTo>
                  <a:lnTo>
                    <a:pt x="428" y="496"/>
                  </a:lnTo>
                  <a:lnTo>
                    <a:pt x="429" y="496"/>
                  </a:lnTo>
                  <a:lnTo>
                    <a:pt x="431" y="496"/>
                  </a:lnTo>
                  <a:lnTo>
                    <a:pt x="431" y="498"/>
                  </a:lnTo>
                  <a:lnTo>
                    <a:pt x="433" y="498"/>
                  </a:lnTo>
                  <a:lnTo>
                    <a:pt x="433" y="499"/>
                  </a:lnTo>
                  <a:lnTo>
                    <a:pt x="434" y="499"/>
                  </a:lnTo>
                  <a:lnTo>
                    <a:pt x="436" y="499"/>
                  </a:lnTo>
                  <a:lnTo>
                    <a:pt x="438" y="501"/>
                  </a:lnTo>
                  <a:lnTo>
                    <a:pt x="436" y="501"/>
                  </a:lnTo>
                  <a:lnTo>
                    <a:pt x="438" y="501"/>
                  </a:lnTo>
                  <a:lnTo>
                    <a:pt x="438" y="503"/>
                  </a:lnTo>
                  <a:lnTo>
                    <a:pt x="438" y="504"/>
                  </a:lnTo>
                  <a:lnTo>
                    <a:pt x="439" y="504"/>
                  </a:lnTo>
                  <a:lnTo>
                    <a:pt x="441" y="504"/>
                  </a:lnTo>
                  <a:lnTo>
                    <a:pt x="441" y="506"/>
                  </a:lnTo>
                  <a:lnTo>
                    <a:pt x="441" y="508"/>
                  </a:lnTo>
                  <a:lnTo>
                    <a:pt x="441" y="506"/>
                  </a:lnTo>
                  <a:lnTo>
                    <a:pt x="443" y="506"/>
                  </a:lnTo>
                  <a:lnTo>
                    <a:pt x="443" y="508"/>
                  </a:lnTo>
                  <a:lnTo>
                    <a:pt x="444" y="508"/>
                  </a:lnTo>
                  <a:lnTo>
                    <a:pt x="444" y="509"/>
                  </a:lnTo>
                  <a:lnTo>
                    <a:pt x="446" y="509"/>
                  </a:lnTo>
                  <a:lnTo>
                    <a:pt x="448" y="509"/>
                  </a:lnTo>
                  <a:lnTo>
                    <a:pt x="446" y="511"/>
                  </a:lnTo>
                  <a:lnTo>
                    <a:pt x="448" y="511"/>
                  </a:lnTo>
                  <a:lnTo>
                    <a:pt x="446" y="513"/>
                  </a:lnTo>
                  <a:lnTo>
                    <a:pt x="446" y="514"/>
                  </a:lnTo>
                  <a:lnTo>
                    <a:pt x="448" y="514"/>
                  </a:lnTo>
                  <a:lnTo>
                    <a:pt x="449" y="514"/>
                  </a:lnTo>
                  <a:lnTo>
                    <a:pt x="449" y="516"/>
                  </a:lnTo>
                  <a:lnTo>
                    <a:pt x="451" y="516"/>
                  </a:lnTo>
                  <a:lnTo>
                    <a:pt x="453" y="516"/>
                  </a:lnTo>
                  <a:lnTo>
                    <a:pt x="454" y="516"/>
                  </a:lnTo>
                  <a:lnTo>
                    <a:pt x="454" y="518"/>
                  </a:lnTo>
                  <a:lnTo>
                    <a:pt x="456" y="518"/>
                  </a:lnTo>
                  <a:lnTo>
                    <a:pt x="458" y="518"/>
                  </a:lnTo>
                  <a:lnTo>
                    <a:pt x="458" y="520"/>
                  </a:lnTo>
                  <a:lnTo>
                    <a:pt x="460" y="520"/>
                  </a:lnTo>
                  <a:lnTo>
                    <a:pt x="460" y="521"/>
                  </a:lnTo>
                  <a:lnTo>
                    <a:pt x="461" y="521"/>
                  </a:lnTo>
                  <a:lnTo>
                    <a:pt x="463" y="521"/>
                  </a:lnTo>
                  <a:lnTo>
                    <a:pt x="463" y="523"/>
                  </a:lnTo>
                  <a:lnTo>
                    <a:pt x="465" y="523"/>
                  </a:lnTo>
                  <a:lnTo>
                    <a:pt x="465" y="525"/>
                  </a:lnTo>
                  <a:lnTo>
                    <a:pt x="466" y="525"/>
                  </a:lnTo>
                  <a:lnTo>
                    <a:pt x="466" y="526"/>
                  </a:lnTo>
                  <a:lnTo>
                    <a:pt x="468" y="526"/>
                  </a:lnTo>
                  <a:lnTo>
                    <a:pt x="468" y="528"/>
                  </a:lnTo>
                  <a:lnTo>
                    <a:pt x="470" y="528"/>
                  </a:lnTo>
                  <a:lnTo>
                    <a:pt x="468" y="530"/>
                  </a:lnTo>
                  <a:lnTo>
                    <a:pt x="470" y="530"/>
                  </a:lnTo>
                  <a:lnTo>
                    <a:pt x="470" y="528"/>
                  </a:lnTo>
                  <a:lnTo>
                    <a:pt x="471" y="530"/>
                  </a:lnTo>
                  <a:lnTo>
                    <a:pt x="471" y="531"/>
                  </a:lnTo>
                  <a:lnTo>
                    <a:pt x="470" y="531"/>
                  </a:lnTo>
                  <a:lnTo>
                    <a:pt x="470" y="533"/>
                  </a:lnTo>
                  <a:lnTo>
                    <a:pt x="471" y="533"/>
                  </a:lnTo>
                  <a:lnTo>
                    <a:pt x="471" y="531"/>
                  </a:lnTo>
                  <a:lnTo>
                    <a:pt x="473" y="533"/>
                  </a:lnTo>
                  <a:lnTo>
                    <a:pt x="475" y="533"/>
                  </a:lnTo>
                  <a:lnTo>
                    <a:pt x="476" y="533"/>
                  </a:lnTo>
                  <a:lnTo>
                    <a:pt x="476" y="535"/>
                  </a:lnTo>
                  <a:lnTo>
                    <a:pt x="478" y="535"/>
                  </a:lnTo>
                  <a:lnTo>
                    <a:pt x="478" y="536"/>
                  </a:lnTo>
                  <a:lnTo>
                    <a:pt x="480" y="536"/>
                  </a:lnTo>
                  <a:lnTo>
                    <a:pt x="480" y="538"/>
                  </a:lnTo>
                  <a:lnTo>
                    <a:pt x="481" y="538"/>
                  </a:lnTo>
                  <a:lnTo>
                    <a:pt x="481" y="540"/>
                  </a:lnTo>
                  <a:lnTo>
                    <a:pt x="483" y="541"/>
                  </a:lnTo>
                  <a:lnTo>
                    <a:pt x="483" y="543"/>
                  </a:lnTo>
                  <a:lnTo>
                    <a:pt x="485" y="543"/>
                  </a:lnTo>
                  <a:lnTo>
                    <a:pt x="483" y="543"/>
                  </a:lnTo>
                  <a:lnTo>
                    <a:pt x="483" y="545"/>
                  </a:lnTo>
                  <a:lnTo>
                    <a:pt x="485" y="545"/>
                  </a:lnTo>
                  <a:lnTo>
                    <a:pt x="485" y="546"/>
                  </a:lnTo>
                  <a:lnTo>
                    <a:pt x="486" y="546"/>
                  </a:lnTo>
                  <a:lnTo>
                    <a:pt x="486" y="548"/>
                  </a:lnTo>
                  <a:lnTo>
                    <a:pt x="488" y="548"/>
                  </a:lnTo>
                  <a:lnTo>
                    <a:pt x="488" y="550"/>
                  </a:lnTo>
                  <a:lnTo>
                    <a:pt x="488" y="551"/>
                  </a:lnTo>
                  <a:lnTo>
                    <a:pt x="490" y="551"/>
                  </a:lnTo>
                  <a:lnTo>
                    <a:pt x="490" y="553"/>
                  </a:lnTo>
                  <a:lnTo>
                    <a:pt x="490" y="555"/>
                  </a:lnTo>
                  <a:lnTo>
                    <a:pt x="491" y="555"/>
                  </a:lnTo>
                  <a:lnTo>
                    <a:pt x="493" y="553"/>
                  </a:lnTo>
                  <a:lnTo>
                    <a:pt x="493" y="555"/>
                  </a:lnTo>
                  <a:lnTo>
                    <a:pt x="495" y="555"/>
                  </a:lnTo>
                  <a:lnTo>
                    <a:pt x="495" y="553"/>
                  </a:lnTo>
                  <a:lnTo>
                    <a:pt x="497" y="553"/>
                  </a:lnTo>
                  <a:lnTo>
                    <a:pt x="497" y="551"/>
                  </a:lnTo>
                  <a:lnTo>
                    <a:pt x="495" y="551"/>
                  </a:lnTo>
                  <a:lnTo>
                    <a:pt x="497" y="551"/>
                  </a:lnTo>
                  <a:lnTo>
                    <a:pt x="497" y="553"/>
                  </a:lnTo>
                  <a:lnTo>
                    <a:pt x="498" y="553"/>
                  </a:lnTo>
                  <a:lnTo>
                    <a:pt x="500" y="553"/>
                  </a:lnTo>
                  <a:lnTo>
                    <a:pt x="500" y="555"/>
                  </a:lnTo>
                  <a:lnTo>
                    <a:pt x="500" y="557"/>
                  </a:lnTo>
                  <a:lnTo>
                    <a:pt x="502" y="557"/>
                  </a:lnTo>
                  <a:lnTo>
                    <a:pt x="503" y="558"/>
                  </a:lnTo>
                  <a:lnTo>
                    <a:pt x="505" y="558"/>
                  </a:lnTo>
                  <a:lnTo>
                    <a:pt x="507" y="560"/>
                  </a:lnTo>
                  <a:lnTo>
                    <a:pt x="505" y="560"/>
                  </a:lnTo>
                  <a:lnTo>
                    <a:pt x="507" y="560"/>
                  </a:lnTo>
                  <a:lnTo>
                    <a:pt x="507" y="562"/>
                  </a:lnTo>
                  <a:lnTo>
                    <a:pt x="508" y="562"/>
                  </a:lnTo>
                  <a:lnTo>
                    <a:pt x="508" y="563"/>
                  </a:lnTo>
                  <a:lnTo>
                    <a:pt x="510" y="563"/>
                  </a:lnTo>
                  <a:lnTo>
                    <a:pt x="512" y="563"/>
                  </a:lnTo>
                  <a:lnTo>
                    <a:pt x="512" y="565"/>
                  </a:lnTo>
                  <a:lnTo>
                    <a:pt x="513" y="567"/>
                  </a:lnTo>
                  <a:lnTo>
                    <a:pt x="513" y="568"/>
                  </a:lnTo>
                  <a:lnTo>
                    <a:pt x="515" y="568"/>
                  </a:lnTo>
                  <a:lnTo>
                    <a:pt x="517" y="568"/>
                  </a:lnTo>
                  <a:lnTo>
                    <a:pt x="517" y="570"/>
                  </a:lnTo>
                  <a:lnTo>
                    <a:pt x="518" y="570"/>
                  </a:lnTo>
                  <a:lnTo>
                    <a:pt x="518" y="572"/>
                  </a:lnTo>
                  <a:lnTo>
                    <a:pt x="520" y="572"/>
                  </a:lnTo>
                  <a:lnTo>
                    <a:pt x="520" y="573"/>
                  </a:lnTo>
                  <a:lnTo>
                    <a:pt x="520" y="575"/>
                  </a:lnTo>
                  <a:lnTo>
                    <a:pt x="520" y="577"/>
                  </a:lnTo>
                  <a:lnTo>
                    <a:pt x="520" y="578"/>
                  </a:lnTo>
                  <a:lnTo>
                    <a:pt x="520" y="580"/>
                  </a:lnTo>
                  <a:lnTo>
                    <a:pt x="522" y="580"/>
                  </a:lnTo>
                  <a:lnTo>
                    <a:pt x="520" y="580"/>
                  </a:lnTo>
                  <a:lnTo>
                    <a:pt x="520" y="582"/>
                  </a:lnTo>
                  <a:lnTo>
                    <a:pt x="520" y="583"/>
                  </a:lnTo>
                  <a:lnTo>
                    <a:pt x="520" y="587"/>
                  </a:lnTo>
                  <a:lnTo>
                    <a:pt x="520" y="589"/>
                  </a:lnTo>
                  <a:lnTo>
                    <a:pt x="520" y="590"/>
                  </a:lnTo>
                  <a:lnTo>
                    <a:pt x="520" y="592"/>
                  </a:lnTo>
                  <a:lnTo>
                    <a:pt x="520" y="594"/>
                  </a:lnTo>
                  <a:lnTo>
                    <a:pt x="518" y="594"/>
                  </a:lnTo>
                  <a:lnTo>
                    <a:pt x="518" y="595"/>
                  </a:lnTo>
                  <a:lnTo>
                    <a:pt x="518" y="597"/>
                  </a:lnTo>
                  <a:lnTo>
                    <a:pt x="518" y="599"/>
                  </a:lnTo>
                  <a:lnTo>
                    <a:pt x="518" y="600"/>
                  </a:lnTo>
                  <a:lnTo>
                    <a:pt x="517" y="600"/>
                  </a:lnTo>
                  <a:lnTo>
                    <a:pt x="517" y="602"/>
                  </a:lnTo>
                  <a:lnTo>
                    <a:pt x="515" y="602"/>
                  </a:lnTo>
                  <a:lnTo>
                    <a:pt x="515" y="604"/>
                  </a:lnTo>
                  <a:lnTo>
                    <a:pt x="515" y="605"/>
                  </a:lnTo>
                  <a:lnTo>
                    <a:pt x="513" y="605"/>
                  </a:lnTo>
                  <a:lnTo>
                    <a:pt x="513" y="607"/>
                  </a:lnTo>
                  <a:lnTo>
                    <a:pt x="513" y="609"/>
                  </a:lnTo>
                  <a:lnTo>
                    <a:pt x="515" y="610"/>
                  </a:lnTo>
                  <a:lnTo>
                    <a:pt x="517" y="610"/>
                  </a:lnTo>
                  <a:lnTo>
                    <a:pt x="518" y="610"/>
                  </a:lnTo>
                  <a:lnTo>
                    <a:pt x="518" y="612"/>
                  </a:lnTo>
                  <a:lnTo>
                    <a:pt x="518" y="614"/>
                  </a:lnTo>
                  <a:lnTo>
                    <a:pt x="518" y="615"/>
                  </a:lnTo>
                  <a:lnTo>
                    <a:pt x="517" y="615"/>
                  </a:lnTo>
                  <a:lnTo>
                    <a:pt x="517" y="614"/>
                  </a:lnTo>
                  <a:lnTo>
                    <a:pt x="517" y="615"/>
                  </a:lnTo>
                  <a:lnTo>
                    <a:pt x="517" y="617"/>
                  </a:lnTo>
                  <a:lnTo>
                    <a:pt x="515" y="617"/>
                  </a:lnTo>
                  <a:lnTo>
                    <a:pt x="515" y="619"/>
                  </a:lnTo>
                  <a:lnTo>
                    <a:pt x="517" y="619"/>
                  </a:lnTo>
                  <a:lnTo>
                    <a:pt x="517" y="620"/>
                  </a:lnTo>
                  <a:lnTo>
                    <a:pt x="515" y="620"/>
                  </a:lnTo>
                  <a:lnTo>
                    <a:pt x="515" y="622"/>
                  </a:lnTo>
                  <a:lnTo>
                    <a:pt x="515" y="624"/>
                  </a:lnTo>
                  <a:lnTo>
                    <a:pt x="515" y="626"/>
                  </a:lnTo>
                  <a:lnTo>
                    <a:pt x="515" y="627"/>
                  </a:lnTo>
                  <a:lnTo>
                    <a:pt x="515" y="629"/>
                  </a:lnTo>
                  <a:lnTo>
                    <a:pt x="515" y="631"/>
                  </a:lnTo>
                  <a:lnTo>
                    <a:pt x="517" y="631"/>
                  </a:lnTo>
                  <a:lnTo>
                    <a:pt x="518" y="632"/>
                  </a:lnTo>
                  <a:lnTo>
                    <a:pt x="517" y="632"/>
                  </a:lnTo>
                  <a:lnTo>
                    <a:pt x="517" y="634"/>
                  </a:lnTo>
                  <a:lnTo>
                    <a:pt x="515" y="636"/>
                  </a:lnTo>
                  <a:lnTo>
                    <a:pt x="517" y="637"/>
                  </a:lnTo>
                  <a:lnTo>
                    <a:pt x="517" y="639"/>
                  </a:lnTo>
                  <a:lnTo>
                    <a:pt x="515" y="639"/>
                  </a:lnTo>
                  <a:lnTo>
                    <a:pt x="515" y="641"/>
                  </a:lnTo>
                  <a:lnTo>
                    <a:pt x="515" y="642"/>
                  </a:lnTo>
                  <a:lnTo>
                    <a:pt x="515" y="644"/>
                  </a:lnTo>
                  <a:lnTo>
                    <a:pt x="517" y="646"/>
                  </a:lnTo>
                  <a:lnTo>
                    <a:pt x="515" y="646"/>
                  </a:lnTo>
                  <a:lnTo>
                    <a:pt x="513" y="646"/>
                  </a:lnTo>
                  <a:lnTo>
                    <a:pt x="513" y="647"/>
                  </a:lnTo>
                  <a:lnTo>
                    <a:pt x="513" y="649"/>
                  </a:lnTo>
                  <a:lnTo>
                    <a:pt x="515" y="649"/>
                  </a:lnTo>
                  <a:lnTo>
                    <a:pt x="513" y="649"/>
                  </a:lnTo>
                  <a:lnTo>
                    <a:pt x="513" y="651"/>
                  </a:lnTo>
                  <a:lnTo>
                    <a:pt x="512" y="651"/>
                  </a:lnTo>
                  <a:lnTo>
                    <a:pt x="512" y="652"/>
                  </a:lnTo>
                  <a:lnTo>
                    <a:pt x="512" y="654"/>
                  </a:lnTo>
                  <a:lnTo>
                    <a:pt x="512" y="656"/>
                  </a:lnTo>
                  <a:lnTo>
                    <a:pt x="510" y="656"/>
                  </a:lnTo>
                  <a:lnTo>
                    <a:pt x="510" y="658"/>
                  </a:lnTo>
                  <a:lnTo>
                    <a:pt x="510" y="659"/>
                  </a:lnTo>
                  <a:lnTo>
                    <a:pt x="508" y="659"/>
                  </a:lnTo>
                  <a:lnTo>
                    <a:pt x="508" y="661"/>
                  </a:lnTo>
                  <a:lnTo>
                    <a:pt x="510" y="661"/>
                  </a:lnTo>
                  <a:lnTo>
                    <a:pt x="510" y="663"/>
                  </a:lnTo>
                  <a:lnTo>
                    <a:pt x="510" y="664"/>
                  </a:lnTo>
                  <a:lnTo>
                    <a:pt x="510" y="666"/>
                  </a:lnTo>
                  <a:lnTo>
                    <a:pt x="510" y="668"/>
                  </a:lnTo>
                  <a:lnTo>
                    <a:pt x="508" y="669"/>
                  </a:lnTo>
                  <a:lnTo>
                    <a:pt x="508" y="671"/>
                  </a:lnTo>
                  <a:lnTo>
                    <a:pt x="508" y="673"/>
                  </a:lnTo>
                  <a:lnTo>
                    <a:pt x="507" y="674"/>
                  </a:lnTo>
                  <a:lnTo>
                    <a:pt x="508" y="674"/>
                  </a:lnTo>
                  <a:lnTo>
                    <a:pt x="508" y="676"/>
                  </a:lnTo>
                  <a:lnTo>
                    <a:pt x="507" y="676"/>
                  </a:lnTo>
                  <a:lnTo>
                    <a:pt x="507" y="678"/>
                  </a:lnTo>
                  <a:lnTo>
                    <a:pt x="507" y="679"/>
                  </a:lnTo>
                  <a:lnTo>
                    <a:pt x="508" y="679"/>
                  </a:lnTo>
                  <a:lnTo>
                    <a:pt x="508" y="681"/>
                  </a:lnTo>
                  <a:lnTo>
                    <a:pt x="507" y="681"/>
                  </a:lnTo>
                  <a:lnTo>
                    <a:pt x="507" y="683"/>
                  </a:lnTo>
                  <a:lnTo>
                    <a:pt x="508" y="684"/>
                  </a:lnTo>
                  <a:lnTo>
                    <a:pt x="507" y="684"/>
                  </a:lnTo>
                  <a:lnTo>
                    <a:pt x="507" y="686"/>
                  </a:lnTo>
                  <a:lnTo>
                    <a:pt x="507" y="688"/>
                  </a:lnTo>
                  <a:lnTo>
                    <a:pt x="505" y="688"/>
                  </a:lnTo>
                  <a:lnTo>
                    <a:pt x="505" y="689"/>
                  </a:lnTo>
                  <a:lnTo>
                    <a:pt x="507" y="691"/>
                  </a:lnTo>
                  <a:lnTo>
                    <a:pt x="505" y="691"/>
                  </a:lnTo>
                  <a:lnTo>
                    <a:pt x="505" y="693"/>
                  </a:lnTo>
                  <a:lnTo>
                    <a:pt x="505" y="695"/>
                  </a:lnTo>
                  <a:lnTo>
                    <a:pt x="505" y="696"/>
                  </a:lnTo>
                  <a:lnTo>
                    <a:pt x="505" y="698"/>
                  </a:lnTo>
                  <a:lnTo>
                    <a:pt x="505" y="700"/>
                  </a:lnTo>
                  <a:lnTo>
                    <a:pt x="507" y="700"/>
                  </a:lnTo>
                  <a:lnTo>
                    <a:pt x="508" y="700"/>
                  </a:lnTo>
                  <a:lnTo>
                    <a:pt x="510" y="701"/>
                  </a:lnTo>
                  <a:lnTo>
                    <a:pt x="512" y="701"/>
                  </a:lnTo>
                  <a:lnTo>
                    <a:pt x="512" y="703"/>
                  </a:lnTo>
                  <a:lnTo>
                    <a:pt x="513" y="703"/>
                  </a:lnTo>
                  <a:lnTo>
                    <a:pt x="515" y="703"/>
                  </a:lnTo>
                  <a:lnTo>
                    <a:pt x="517" y="703"/>
                  </a:lnTo>
                  <a:lnTo>
                    <a:pt x="517" y="705"/>
                  </a:lnTo>
                  <a:lnTo>
                    <a:pt x="518" y="705"/>
                  </a:lnTo>
                  <a:lnTo>
                    <a:pt x="520" y="705"/>
                  </a:lnTo>
                  <a:lnTo>
                    <a:pt x="520" y="706"/>
                  </a:lnTo>
                  <a:lnTo>
                    <a:pt x="522" y="706"/>
                  </a:lnTo>
                  <a:lnTo>
                    <a:pt x="523" y="706"/>
                  </a:lnTo>
                  <a:lnTo>
                    <a:pt x="525" y="706"/>
                  </a:lnTo>
                  <a:lnTo>
                    <a:pt x="527" y="706"/>
                  </a:lnTo>
                  <a:lnTo>
                    <a:pt x="528" y="706"/>
                  </a:lnTo>
                  <a:lnTo>
                    <a:pt x="528" y="708"/>
                  </a:lnTo>
                  <a:lnTo>
                    <a:pt x="530" y="706"/>
                  </a:lnTo>
                  <a:lnTo>
                    <a:pt x="530" y="708"/>
                  </a:lnTo>
                  <a:lnTo>
                    <a:pt x="532" y="708"/>
                  </a:lnTo>
                  <a:lnTo>
                    <a:pt x="564" y="710"/>
                  </a:lnTo>
                  <a:lnTo>
                    <a:pt x="564" y="711"/>
                  </a:lnTo>
                  <a:lnTo>
                    <a:pt x="564" y="713"/>
                  </a:lnTo>
                  <a:lnTo>
                    <a:pt x="562" y="713"/>
                  </a:lnTo>
                  <a:lnTo>
                    <a:pt x="564" y="713"/>
                  </a:lnTo>
                  <a:lnTo>
                    <a:pt x="564" y="715"/>
                  </a:lnTo>
                  <a:lnTo>
                    <a:pt x="564" y="716"/>
                  </a:lnTo>
                  <a:lnTo>
                    <a:pt x="565" y="718"/>
                  </a:lnTo>
                  <a:lnTo>
                    <a:pt x="567" y="718"/>
                  </a:lnTo>
                  <a:lnTo>
                    <a:pt x="569" y="718"/>
                  </a:lnTo>
                  <a:lnTo>
                    <a:pt x="571" y="718"/>
                  </a:lnTo>
                  <a:lnTo>
                    <a:pt x="571" y="720"/>
                  </a:lnTo>
                  <a:lnTo>
                    <a:pt x="572" y="720"/>
                  </a:lnTo>
                  <a:lnTo>
                    <a:pt x="572" y="721"/>
                  </a:lnTo>
                  <a:lnTo>
                    <a:pt x="572" y="723"/>
                  </a:lnTo>
                  <a:lnTo>
                    <a:pt x="572" y="725"/>
                  </a:lnTo>
                  <a:lnTo>
                    <a:pt x="572" y="727"/>
                  </a:lnTo>
                  <a:lnTo>
                    <a:pt x="574" y="727"/>
                  </a:lnTo>
                  <a:lnTo>
                    <a:pt x="574" y="728"/>
                  </a:lnTo>
                  <a:lnTo>
                    <a:pt x="576" y="730"/>
                  </a:lnTo>
                  <a:lnTo>
                    <a:pt x="576" y="732"/>
                  </a:lnTo>
                  <a:lnTo>
                    <a:pt x="577" y="732"/>
                  </a:lnTo>
                  <a:lnTo>
                    <a:pt x="577" y="733"/>
                  </a:lnTo>
                  <a:lnTo>
                    <a:pt x="579" y="735"/>
                  </a:lnTo>
                  <a:lnTo>
                    <a:pt x="579" y="737"/>
                  </a:lnTo>
                  <a:lnTo>
                    <a:pt x="581" y="737"/>
                  </a:lnTo>
                  <a:lnTo>
                    <a:pt x="581" y="738"/>
                  </a:lnTo>
                  <a:lnTo>
                    <a:pt x="581" y="740"/>
                  </a:lnTo>
                  <a:lnTo>
                    <a:pt x="582" y="740"/>
                  </a:lnTo>
                  <a:lnTo>
                    <a:pt x="582" y="742"/>
                  </a:lnTo>
                  <a:lnTo>
                    <a:pt x="582" y="743"/>
                  </a:lnTo>
                  <a:lnTo>
                    <a:pt x="582" y="745"/>
                  </a:lnTo>
                  <a:lnTo>
                    <a:pt x="584" y="745"/>
                  </a:lnTo>
                  <a:lnTo>
                    <a:pt x="586" y="745"/>
                  </a:lnTo>
                  <a:lnTo>
                    <a:pt x="586" y="747"/>
                  </a:lnTo>
                  <a:lnTo>
                    <a:pt x="587" y="747"/>
                  </a:lnTo>
                  <a:lnTo>
                    <a:pt x="587" y="748"/>
                  </a:lnTo>
                  <a:lnTo>
                    <a:pt x="589" y="748"/>
                  </a:lnTo>
                  <a:lnTo>
                    <a:pt x="589" y="750"/>
                  </a:lnTo>
                  <a:lnTo>
                    <a:pt x="591" y="750"/>
                  </a:lnTo>
                  <a:lnTo>
                    <a:pt x="591" y="752"/>
                  </a:lnTo>
                  <a:lnTo>
                    <a:pt x="592" y="752"/>
                  </a:lnTo>
                  <a:lnTo>
                    <a:pt x="592" y="753"/>
                  </a:lnTo>
                  <a:lnTo>
                    <a:pt x="592" y="755"/>
                  </a:lnTo>
                  <a:lnTo>
                    <a:pt x="594" y="755"/>
                  </a:lnTo>
                  <a:lnTo>
                    <a:pt x="594" y="757"/>
                  </a:lnTo>
                  <a:lnTo>
                    <a:pt x="596" y="757"/>
                  </a:lnTo>
                  <a:lnTo>
                    <a:pt x="596" y="758"/>
                  </a:lnTo>
                  <a:lnTo>
                    <a:pt x="597" y="758"/>
                  </a:lnTo>
                  <a:lnTo>
                    <a:pt x="597" y="760"/>
                  </a:lnTo>
                  <a:lnTo>
                    <a:pt x="599" y="760"/>
                  </a:lnTo>
                  <a:lnTo>
                    <a:pt x="599" y="762"/>
                  </a:lnTo>
                  <a:lnTo>
                    <a:pt x="601" y="762"/>
                  </a:lnTo>
                  <a:lnTo>
                    <a:pt x="601" y="764"/>
                  </a:lnTo>
                  <a:lnTo>
                    <a:pt x="602" y="764"/>
                  </a:lnTo>
                  <a:lnTo>
                    <a:pt x="602" y="765"/>
                  </a:lnTo>
                  <a:lnTo>
                    <a:pt x="604" y="765"/>
                  </a:lnTo>
                  <a:lnTo>
                    <a:pt x="606" y="767"/>
                  </a:lnTo>
                  <a:lnTo>
                    <a:pt x="606" y="769"/>
                  </a:lnTo>
                  <a:lnTo>
                    <a:pt x="608" y="769"/>
                  </a:lnTo>
                  <a:lnTo>
                    <a:pt x="608" y="770"/>
                  </a:lnTo>
                  <a:lnTo>
                    <a:pt x="609" y="770"/>
                  </a:lnTo>
                  <a:lnTo>
                    <a:pt x="609" y="772"/>
                  </a:lnTo>
                  <a:lnTo>
                    <a:pt x="611" y="772"/>
                  </a:lnTo>
                  <a:lnTo>
                    <a:pt x="609" y="774"/>
                  </a:lnTo>
                  <a:lnTo>
                    <a:pt x="611" y="774"/>
                  </a:lnTo>
                  <a:lnTo>
                    <a:pt x="611" y="775"/>
                  </a:lnTo>
                  <a:lnTo>
                    <a:pt x="613" y="775"/>
                  </a:lnTo>
                  <a:lnTo>
                    <a:pt x="613" y="777"/>
                  </a:lnTo>
                  <a:lnTo>
                    <a:pt x="614" y="777"/>
                  </a:lnTo>
                  <a:lnTo>
                    <a:pt x="616" y="777"/>
                  </a:lnTo>
                  <a:lnTo>
                    <a:pt x="616" y="779"/>
                  </a:lnTo>
                  <a:lnTo>
                    <a:pt x="618" y="779"/>
                  </a:lnTo>
                  <a:lnTo>
                    <a:pt x="618" y="780"/>
                  </a:lnTo>
                  <a:lnTo>
                    <a:pt x="618" y="782"/>
                  </a:lnTo>
                  <a:lnTo>
                    <a:pt x="619" y="782"/>
                  </a:lnTo>
                  <a:lnTo>
                    <a:pt x="619" y="784"/>
                  </a:lnTo>
                  <a:lnTo>
                    <a:pt x="621" y="784"/>
                  </a:lnTo>
                  <a:lnTo>
                    <a:pt x="621" y="785"/>
                  </a:lnTo>
                  <a:lnTo>
                    <a:pt x="623" y="785"/>
                  </a:lnTo>
                  <a:lnTo>
                    <a:pt x="624" y="785"/>
                  </a:lnTo>
                  <a:lnTo>
                    <a:pt x="626" y="785"/>
                  </a:lnTo>
                  <a:lnTo>
                    <a:pt x="626" y="787"/>
                  </a:lnTo>
                  <a:lnTo>
                    <a:pt x="628" y="787"/>
                  </a:lnTo>
                  <a:lnTo>
                    <a:pt x="628" y="789"/>
                  </a:lnTo>
                  <a:lnTo>
                    <a:pt x="629" y="789"/>
                  </a:lnTo>
                  <a:lnTo>
                    <a:pt x="631" y="789"/>
                  </a:lnTo>
                  <a:lnTo>
                    <a:pt x="631" y="790"/>
                  </a:lnTo>
                  <a:lnTo>
                    <a:pt x="633" y="790"/>
                  </a:lnTo>
                  <a:lnTo>
                    <a:pt x="633" y="792"/>
                  </a:lnTo>
                  <a:lnTo>
                    <a:pt x="633" y="794"/>
                  </a:lnTo>
                  <a:lnTo>
                    <a:pt x="634" y="79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1" name="Freeform 143">
              <a:extLst>
                <a:ext uri="{FF2B5EF4-FFF2-40B4-BE49-F238E27FC236}">
                  <a16:creationId xmlns:a16="http://schemas.microsoft.com/office/drawing/2014/main" id="{3C242BCF-D1D7-D704-6A28-697E033E6DC0}"/>
                </a:ext>
              </a:extLst>
            </p:cNvPr>
            <p:cNvSpPr>
              <a:spLocks/>
            </p:cNvSpPr>
            <p:nvPr/>
          </p:nvSpPr>
          <p:spPr bwMode="auto">
            <a:xfrm>
              <a:off x="2240" y="3082"/>
              <a:ext cx="1289" cy="533"/>
            </a:xfrm>
            <a:custGeom>
              <a:avLst/>
              <a:gdLst>
                <a:gd name="T0" fmla="*/ 1114 w 1289"/>
                <a:gd name="T1" fmla="*/ 23 h 533"/>
                <a:gd name="T2" fmla="*/ 1112 w 1289"/>
                <a:gd name="T3" fmla="*/ 18 h 533"/>
                <a:gd name="T4" fmla="*/ 1117 w 1289"/>
                <a:gd name="T5" fmla="*/ 8 h 533"/>
                <a:gd name="T6" fmla="*/ 1127 w 1289"/>
                <a:gd name="T7" fmla="*/ 13 h 533"/>
                <a:gd name="T8" fmla="*/ 1134 w 1289"/>
                <a:gd name="T9" fmla="*/ 20 h 533"/>
                <a:gd name="T10" fmla="*/ 1143 w 1289"/>
                <a:gd name="T11" fmla="*/ 38 h 533"/>
                <a:gd name="T12" fmla="*/ 1161 w 1289"/>
                <a:gd name="T13" fmla="*/ 40 h 533"/>
                <a:gd name="T14" fmla="*/ 1174 w 1289"/>
                <a:gd name="T15" fmla="*/ 33 h 533"/>
                <a:gd name="T16" fmla="*/ 1190 w 1289"/>
                <a:gd name="T17" fmla="*/ 43 h 533"/>
                <a:gd name="T18" fmla="*/ 1200 w 1289"/>
                <a:gd name="T19" fmla="*/ 52 h 533"/>
                <a:gd name="T20" fmla="*/ 1211 w 1289"/>
                <a:gd name="T21" fmla="*/ 47 h 533"/>
                <a:gd name="T22" fmla="*/ 1223 w 1289"/>
                <a:gd name="T23" fmla="*/ 35 h 533"/>
                <a:gd name="T24" fmla="*/ 1237 w 1289"/>
                <a:gd name="T25" fmla="*/ 42 h 533"/>
                <a:gd name="T26" fmla="*/ 1254 w 1289"/>
                <a:gd name="T27" fmla="*/ 57 h 533"/>
                <a:gd name="T28" fmla="*/ 1255 w 1289"/>
                <a:gd name="T29" fmla="*/ 106 h 533"/>
                <a:gd name="T30" fmla="*/ 1264 w 1289"/>
                <a:gd name="T31" fmla="*/ 156 h 533"/>
                <a:gd name="T32" fmla="*/ 1275 w 1289"/>
                <a:gd name="T33" fmla="*/ 217 h 533"/>
                <a:gd name="T34" fmla="*/ 1277 w 1289"/>
                <a:gd name="T35" fmla="*/ 271 h 533"/>
                <a:gd name="T36" fmla="*/ 1279 w 1289"/>
                <a:gd name="T37" fmla="*/ 309 h 533"/>
                <a:gd name="T38" fmla="*/ 1006 w 1289"/>
                <a:gd name="T39" fmla="*/ 338 h 533"/>
                <a:gd name="T40" fmla="*/ 961 w 1289"/>
                <a:gd name="T41" fmla="*/ 319 h 533"/>
                <a:gd name="T42" fmla="*/ 870 w 1289"/>
                <a:gd name="T43" fmla="*/ 348 h 533"/>
                <a:gd name="T44" fmla="*/ 825 w 1289"/>
                <a:gd name="T45" fmla="*/ 328 h 533"/>
                <a:gd name="T46" fmla="*/ 766 w 1289"/>
                <a:gd name="T47" fmla="*/ 326 h 533"/>
                <a:gd name="T48" fmla="*/ 746 w 1289"/>
                <a:gd name="T49" fmla="*/ 335 h 533"/>
                <a:gd name="T50" fmla="*/ 732 w 1289"/>
                <a:gd name="T51" fmla="*/ 335 h 533"/>
                <a:gd name="T52" fmla="*/ 732 w 1289"/>
                <a:gd name="T53" fmla="*/ 348 h 533"/>
                <a:gd name="T54" fmla="*/ 739 w 1289"/>
                <a:gd name="T55" fmla="*/ 365 h 533"/>
                <a:gd name="T56" fmla="*/ 746 w 1289"/>
                <a:gd name="T57" fmla="*/ 382 h 533"/>
                <a:gd name="T58" fmla="*/ 747 w 1289"/>
                <a:gd name="T59" fmla="*/ 397 h 533"/>
                <a:gd name="T60" fmla="*/ 746 w 1289"/>
                <a:gd name="T61" fmla="*/ 417 h 533"/>
                <a:gd name="T62" fmla="*/ 749 w 1289"/>
                <a:gd name="T63" fmla="*/ 436 h 533"/>
                <a:gd name="T64" fmla="*/ 759 w 1289"/>
                <a:gd name="T65" fmla="*/ 454 h 533"/>
                <a:gd name="T66" fmla="*/ 767 w 1289"/>
                <a:gd name="T67" fmla="*/ 469 h 533"/>
                <a:gd name="T68" fmla="*/ 777 w 1289"/>
                <a:gd name="T69" fmla="*/ 486 h 533"/>
                <a:gd name="T70" fmla="*/ 777 w 1289"/>
                <a:gd name="T71" fmla="*/ 501 h 533"/>
                <a:gd name="T72" fmla="*/ 767 w 1289"/>
                <a:gd name="T73" fmla="*/ 516 h 533"/>
                <a:gd name="T74" fmla="*/ 762 w 1289"/>
                <a:gd name="T75" fmla="*/ 533 h 533"/>
                <a:gd name="T76" fmla="*/ 591 w 1289"/>
                <a:gd name="T77" fmla="*/ 457 h 533"/>
                <a:gd name="T78" fmla="*/ 453 w 1289"/>
                <a:gd name="T79" fmla="*/ 257 h 533"/>
                <a:gd name="T80" fmla="*/ 386 w 1289"/>
                <a:gd name="T81" fmla="*/ 293 h 533"/>
                <a:gd name="T82" fmla="*/ 200 w 1289"/>
                <a:gd name="T83" fmla="*/ 313 h 533"/>
                <a:gd name="T84" fmla="*/ 197 w 1289"/>
                <a:gd name="T85" fmla="*/ 303 h 533"/>
                <a:gd name="T86" fmla="*/ 189 w 1289"/>
                <a:gd name="T87" fmla="*/ 289 h 533"/>
                <a:gd name="T88" fmla="*/ 179 w 1289"/>
                <a:gd name="T89" fmla="*/ 277 h 533"/>
                <a:gd name="T90" fmla="*/ 169 w 1289"/>
                <a:gd name="T91" fmla="*/ 266 h 533"/>
                <a:gd name="T92" fmla="*/ 160 w 1289"/>
                <a:gd name="T93" fmla="*/ 250 h 533"/>
                <a:gd name="T94" fmla="*/ 152 w 1289"/>
                <a:gd name="T95" fmla="*/ 240 h 533"/>
                <a:gd name="T96" fmla="*/ 153 w 1289"/>
                <a:gd name="T97" fmla="*/ 230 h 533"/>
                <a:gd name="T98" fmla="*/ 152 w 1289"/>
                <a:gd name="T99" fmla="*/ 215 h 533"/>
                <a:gd name="T100" fmla="*/ 152 w 1289"/>
                <a:gd name="T101" fmla="*/ 198 h 533"/>
                <a:gd name="T102" fmla="*/ 150 w 1289"/>
                <a:gd name="T103" fmla="*/ 173 h 533"/>
                <a:gd name="T104" fmla="*/ 143 w 1289"/>
                <a:gd name="T105" fmla="*/ 156 h 533"/>
                <a:gd name="T106" fmla="*/ 140 w 1289"/>
                <a:gd name="T107" fmla="*/ 144 h 533"/>
                <a:gd name="T108" fmla="*/ 128 w 1289"/>
                <a:gd name="T109" fmla="*/ 128 h 533"/>
                <a:gd name="T110" fmla="*/ 95 w 1289"/>
                <a:gd name="T111" fmla="*/ 91 h 533"/>
                <a:gd name="T112" fmla="*/ 78 w 1289"/>
                <a:gd name="T113" fmla="*/ 77 h 533"/>
                <a:gd name="T114" fmla="*/ 56 w 1289"/>
                <a:gd name="T115" fmla="*/ 91 h 533"/>
                <a:gd name="T116" fmla="*/ 31 w 1289"/>
                <a:gd name="T117" fmla="*/ 87 h 533"/>
                <a:gd name="T118" fmla="*/ 4 w 1289"/>
                <a:gd name="T119" fmla="*/ 79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9" h="533">
                  <a:moveTo>
                    <a:pt x="1100" y="10"/>
                  </a:moveTo>
                  <a:lnTo>
                    <a:pt x="1100" y="12"/>
                  </a:lnTo>
                  <a:lnTo>
                    <a:pt x="1100" y="13"/>
                  </a:lnTo>
                  <a:lnTo>
                    <a:pt x="1102" y="13"/>
                  </a:lnTo>
                  <a:lnTo>
                    <a:pt x="1102" y="15"/>
                  </a:lnTo>
                  <a:lnTo>
                    <a:pt x="1102" y="17"/>
                  </a:lnTo>
                  <a:lnTo>
                    <a:pt x="1104" y="17"/>
                  </a:lnTo>
                  <a:lnTo>
                    <a:pt x="1104" y="18"/>
                  </a:lnTo>
                  <a:lnTo>
                    <a:pt x="1105" y="18"/>
                  </a:lnTo>
                  <a:lnTo>
                    <a:pt x="1107" y="18"/>
                  </a:lnTo>
                  <a:lnTo>
                    <a:pt x="1107" y="20"/>
                  </a:lnTo>
                  <a:lnTo>
                    <a:pt x="1109" y="20"/>
                  </a:lnTo>
                  <a:lnTo>
                    <a:pt x="1111" y="20"/>
                  </a:lnTo>
                  <a:lnTo>
                    <a:pt x="1111" y="22"/>
                  </a:lnTo>
                  <a:lnTo>
                    <a:pt x="1112" y="22"/>
                  </a:lnTo>
                  <a:lnTo>
                    <a:pt x="1114" y="22"/>
                  </a:lnTo>
                  <a:lnTo>
                    <a:pt x="1114" y="23"/>
                  </a:lnTo>
                  <a:lnTo>
                    <a:pt x="1116" y="23"/>
                  </a:lnTo>
                  <a:lnTo>
                    <a:pt x="1117" y="23"/>
                  </a:lnTo>
                  <a:lnTo>
                    <a:pt x="1117" y="25"/>
                  </a:lnTo>
                  <a:lnTo>
                    <a:pt x="1119" y="25"/>
                  </a:lnTo>
                  <a:lnTo>
                    <a:pt x="1119" y="27"/>
                  </a:lnTo>
                  <a:lnTo>
                    <a:pt x="1121" y="27"/>
                  </a:lnTo>
                  <a:lnTo>
                    <a:pt x="1122" y="27"/>
                  </a:lnTo>
                  <a:lnTo>
                    <a:pt x="1122" y="25"/>
                  </a:lnTo>
                  <a:lnTo>
                    <a:pt x="1121" y="23"/>
                  </a:lnTo>
                  <a:lnTo>
                    <a:pt x="1121" y="22"/>
                  </a:lnTo>
                  <a:lnTo>
                    <a:pt x="1119" y="22"/>
                  </a:lnTo>
                  <a:lnTo>
                    <a:pt x="1119" y="20"/>
                  </a:lnTo>
                  <a:lnTo>
                    <a:pt x="1117" y="20"/>
                  </a:lnTo>
                  <a:lnTo>
                    <a:pt x="1116" y="20"/>
                  </a:lnTo>
                  <a:lnTo>
                    <a:pt x="1116" y="18"/>
                  </a:lnTo>
                  <a:lnTo>
                    <a:pt x="1114" y="18"/>
                  </a:lnTo>
                  <a:lnTo>
                    <a:pt x="1112" y="18"/>
                  </a:lnTo>
                  <a:lnTo>
                    <a:pt x="1111" y="18"/>
                  </a:lnTo>
                  <a:lnTo>
                    <a:pt x="1111" y="17"/>
                  </a:lnTo>
                  <a:lnTo>
                    <a:pt x="1109" y="17"/>
                  </a:lnTo>
                  <a:lnTo>
                    <a:pt x="1109" y="15"/>
                  </a:lnTo>
                  <a:lnTo>
                    <a:pt x="1107" y="15"/>
                  </a:lnTo>
                  <a:lnTo>
                    <a:pt x="1107" y="13"/>
                  </a:lnTo>
                  <a:lnTo>
                    <a:pt x="1107" y="12"/>
                  </a:lnTo>
                  <a:lnTo>
                    <a:pt x="1109" y="12"/>
                  </a:lnTo>
                  <a:lnTo>
                    <a:pt x="1111" y="12"/>
                  </a:lnTo>
                  <a:lnTo>
                    <a:pt x="1112" y="12"/>
                  </a:lnTo>
                  <a:lnTo>
                    <a:pt x="1112" y="10"/>
                  </a:lnTo>
                  <a:lnTo>
                    <a:pt x="1112" y="8"/>
                  </a:lnTo>
                  <a:lnTo>
                    <a:pt x="1114" y="8"/>
                  </a:lnTo>
                  <a:lnTo>
                    <a:pt x="1114" y="10"/>
                  </a:lnTo>
                  <a:lnTo>
                    <a:pt x="1116" y="10"/>
                  </a:lnTo>
                  <a:lnTo>
                    <a:pt x="1117" y="10"/>
                  </a:lnTo>
                  <a:lnTo>
                    <a:pt x="1117" y="8"/>
                  </a:lnTo>
                  <a:lnTo>
                    <a:pt x="1119" y="8"/>
                  </a:lnTo>
                  <a:lnTo>
                    <a:pt x="1121" y="8"/>
                  </a:lnTo>
                  <a:lnTo>
                    <a:pt x="1121" y="6"/>
                  </a:lnTo>
                  <a:lnTo>
                    <a:pt x="1121" y="5"/>
                  </a:lnTo>
                  <a:lnTo>
                    <a:pt x="1121" y="3"/>
                  </a:lnTo>
                  <a:lnTo>
                    <a:pt x="1119" y="1"/>
                  </a:lnTo>
                  <a:lnTo>
                    <a:pt x="1121" y="0"/>
                  </a:lnTo>
                  <a:lnTo>
                    <a:pt x="1122" y="1"/>
                  </a:lnTo>
                  <a:lnTo>
                    <a:pt x="1124" y="3"/>
                  </a:lnTo>
                  <a:lnTo>
                    <a:pt x="1124" y="5"/>
                  </a:lnTo>
                  <a:lnTo>
                    <a:pt x="1124" y="6"/>
                  </a:lnTo>
                  <a:lnTo>
                    <a:pt x="1124" y="8"/>
                  </a:lnTo>
                  <a:lnTo>
                    <a:pt x="1126" y="8"/>
                  </a:lnTo>
                  <a:lnTo>
                    <a:pt x="1127" y="8"/>
                  </a:lnTo>
                  <a:lnTo>
                    <a:pt x="1127" y="10"/>
                  </a:lnTo>
                  <a:lnTo>
                    <a:pt x="1127" y="12"/>
                  </a:lnTo>
                  <a:lnTo>
                    <a:pt x="1127" y="13"/>
                  </a:lnTo>
                  <a:lnTo>
                    <a:pt x="1129" y="13"/>
                  </a:lnTo>
                  <a:lnTo>
                    <a:pt x="1131" y="13"/>
                  </a:lnTo>
                  <a:lnTo>
                    <a:pt x="1131" y="12"/>
                  </a:lnTo>
                  <a:lnTo>
                    <a:pt x="1131" y="10"/>
                  </a:lnTo>
                  <a:lnTo>
                    <a:pt x="1132" y="10"/>
                  </a:lnTo>
                  <a:lnTo>
                    <a:pt x="1132" y="8"/>
                  </a:lnTo>
                  <a:lnTo>
                    <a:pt x="1134" y="8"/>
                  </a:lnTo>
                  <a:lnTo>
                    <a:pt x="1134" y="10"/>
                  </a:lnTo>
                  <a:lnTo>
                    <a:pt x="1136" y="10"/>
                  </a:lnTo>
                  <a:lnTo>
                    <a:pt x="1134" y="12"/>
                  </a:lnTo>
                  <a:lnTo>
                    <a:pt x="1134" y="13"/>
                  </a:lnTo>
                  <a:lnTo>
                    <a:pt x="1134" y="15"/>
                  </a:lnTo>
                  <a:lnTo>
                    <a:pt x="1132" y="15"/>
                  </a:lnTo>
                  <a:lnTo>
                    <a:pt x="1134" y="15"/>
                  </a:lnTo>
                  <a:lnTo>
                    <a:pt x="1134" y="17"/>
                  </a:lnTo>
                  <a:lnTo>
                    <a:pt x="1134" y="18"/>
                  </a:lnTo>
                  <a:lnTo>
                    <a:pt x="1134" y="20"/>
                  </a:lnTo>
                  <a:lnTo>
                    <a:pt x="1136" y="20"/>
                  </a:lnTo>
                  <a:lnTo>
                    <a:pt x="1136" y="22"/>
                  </a:lnTo>
                  <a:lnTo>
                    <a:pt x="1137" y="22"/>
                  </a:lnTo>
                  <a:lnTo>
                    <a:pt x="1137" y="23"/>
                  </a:lnTo>
                  <a:lnTo>
                    <a:pt x="1139" y="23"/>
                  </a:lnTo>
                  <a:lnTo>
                    <a:pt x="1139" y="25"/>
                  </a:lnTo>
                  <a:lnTo>
                    <a:pt x="1141" y="25"/>
                  </a:lnTo>
                  <a:lnTo>
                    <a:pt x="1141" y="27"/>
                  </a:lnTo>
                  <a:lnTo>
                    <a:pt x="1141" y="28"/>
                  </a:lnTo>
                  <a:lnTo>
                    <a:pt x="1141" y="30"/>
                  </a:lnTo>
                  <a:lnTo>
                    <a:pt x="1143" y="30"/>
                  </a:lnTo>
                  <a:lnTo>
                    <a:pt x="1143" y="32"/>
                  </a:lnTo>
                  <a:lnTo>
                    <a:pt x="1143" y="33"/>
                  </a:lnTo>
                  <a:lnTo>
                    <a:pt x="1141" y="35"/>
                  </a:lnTo>
                  <a:lnTo>
                    <a:pt x="1141" y="37"/>
                  </a:lnTo>
                  <a:lnTo>
                    <a:pt x="1143" y="37"/>
                  </a:lnTo>
                  <a:lnTo>
                    <a:pt x="1143" y="38"/>
                  </a:lnTo>
                  <a:lnTo>
                    <a:pt x="1144" y="38"/>
                  </a:lnTo>
                  <a:lnTo>
                    <a:pt x="1144" y="40"/>
                  </a:lnTo>
                  <a:lnTo>
                    <a:pt x="1146" y="40"/>
                  </a:lnTo>
                  <a:lnTo>
                    <a:pt x="1146" y="42"/>
                  </a:lnTo>
                  <a:lnTo>
                    <a:pt x="1148" y="42"/>
                  </a:lnTo>
                  <a:lnTo>
                    <a:pt x="1148" y="43"/>
                  </a:lnTo>
                  <a:lnTo>
                    <a:pt x="1149" y="43"/>
                  </a:lnTo>
                  <a:lnTo>
                    <a:pt x="1151" y="43"/>
                  </a:lnTo>
                  <a:lnTo>
                    <a:pt x="1153" y="43"/>
                  </a:lnTo>
                  <a:lnTo>
                    <a:pt x="1154" y="43"/>
                  </a:lnTo>
                  <a:lnTo>
                    <a:pt x="1156" y="42"/>
                  </a:lnTo>
                  <a:lnTo>
                    <a:pt x="1156" y="43"/>
                  </a:lnTo>
                  <a:lnTo>
                    <a:pt x="1158" y="43"/>
                  </a:lnTo>
                  <a:lnTo>
                    <a:pt x="1159" y="43"/>
                  </a:lnTo>
                  <a:lnTo>
                    <a:pt x="1161" y="43"/>
                  </a:lnTo>
                  <a:lnTo>
                    <a:pt x="1161" y="42"/>
                  </a:lnTo>
                  <a:lnTo>
                    <a:pt x="1161" y="40"/>
                  </a:lnTo>
                  <a:lnTo>
                    <a:pt x="1161" y="38"/>
                  </a:lnTo>
                  <a:lnTo>
                    <a:pt x="1161" y="37"/>
                  </a:lnTo>
                  <a:lnTo>
                    <a:pt x="1161" y="35"/>
                  </a:lnTo>
                  <a:lnTo>
                    <a:pt x="1163" y="35"/>
                  </a:lnTo>
                  <a:lnTo>
                    <a:pt x="1164" y="35"/>
                  </a:lnTo>
                  <a:lnTo>
                    <a:pt x="1166" y="35"/>
                  </a:lnTo>
                  <a:lnTo>
                    <a:pt x="1166" y="33"/>
                  </a:lnTo>
                  <a:lnTo>
                    <a:pt x="1166" y="32"/>
                  </a:lnTo>
                  <a:lnTo>
                    <a:pt x="1164" y="30"/>
                  </a:lnTo>
                  <a:lnTo>
                    <a:pt x="1166" y="30"/>
                  </a:lnTo>
                  <a:lnTo>
                    <a:pt x="1168" y="30"/>
                  </a:lnTo>
                  <a:lnTo>
                    <a:pt x="1168" y="32"/>
                  </a:lnTo>
                  <a:lnTo>
                    <a:pt x="1169" y="32"/>
                  </a:lnTo>
                  <a:lnTo>
                    <a:pt x="1169" y="33"/>
                  </a:lnTo>
                  <a:lnTo>
                    <a:pt x="1171" y="33"/>
                  </a:lnTo>
                  <a:lnTo>
                    <a:pt x="1173" y="33"/>
                  </a:lnTo>
                  <a:lnTo>
                    <a:pt x="1174" y="33"/>
                  </a:lnTo>
                  <a:lnTo>
                    <a:pt x="1176" y="33"/>
                  </a:lnTo>
                  <a:lnTo>
                    <a:pt x="1178" y="33"/>
                  </a:lnTo>
                  <a:lnTo>
                    <a:pt x="1178" y="35"/>
                  </a:lnTo>
                  <a:lnTo>
                    <a:pt x="1178" y="37"/>
                  </a:lnTo>
                  <a:lnTo>
                    <a:pt x="1180" y="37"/>
                  </a:lnTo>
                  <a:lnTo>
                    <a:pt x="1180" y="38"/>
                  </a:lnTo>
                  <a:lnTo>
                    <a:pt x="1181" y="38"/>
                  </a:lnTo>
                  <a:lnTo>
                    <a:pt x="1183" y="38"/>
                  </a:lnTo>
                  <a:lnTo>
                    <a:pt x="1185" y="38"/>
                  </a:lnTo>
                  <a:lnTo>
                    <a:pt x="1186" y="38"/>
                  </a:lnTo>
                  <a:lnTo>
                    <a:pt x="1186" y="37"/>
                  </a:lnTo>
                  <a:lnTo>
                    <a:pt x="1188" y="37"/>
                  </a:lnTo>
                  <a:lnTo>
                    <a:pt x="1188" y="38"/>
                  </a:lnTo>
                  <a:lnTo>
                    <a:pt x="1190" y="38"/>
                  </a:lnTo>
                  <a:lnTo>
                    <a:pt x="1190" y="40"/>
                  </a:lnTo>
                  <a:lnTo>
                    <a:pt x="1190" y="42"/>
                  </a:lnTo>
                  <a:lnTo>
                    <a:pt x="1190" y="43"/>
                  </a:lnTo>
                  <a:lnTo>
                    <a:pt x="1190" y="45"/>
                  </a:lnTo>
                  <a:lnTo>
                    <a:pt x="1190" y="47"/>
                  </a:lnTo>
                  <a:lnTo>
                    <a:pt x="1191" y="47"/>
                  </a:lnTo>
                  <a:lnTo>
                    <a:pt x="1191" y="49"/>
                  </a:lnTo>
                  <a:lnTo>
                    <a:pt x="1193" y="49"/>
                  </a:lnTo>
                  <a:lnTo>
                    <a:pt x="1193" y="50"/>
                  </a:lnTo>
                  <a:lnTo>
                    <a:pt x="1193" y="52"/>
                  </a:lnTo>
                  <a:lnTo>
                    <a:pt x="1195" y="52"/>
                  </a:lnTo>
                  <a:lnTo>
                    <a:pt x="1195" y="54"/>
                  </a:lnTo>
                  <a:lnTo>
                    <a:pt x="1195" y="55"/>
                  </a:lnTo>
                  <a:lnTo>
                    <a:pt x="1195" y="57"/>
                  </a:lnTo>
                  <a:lnTo>
                    <a:pt x="1196" y="57"/>
                  </a:lnTo>
                  <a:lnTo>
                    <a:pt x="1198" y="57"/>
                  </a:lnTo>
                  <a:lnTo>
                    <a:pt x="1198" y="55"/>
                  </a:lnTo>
                  <a:lnTo>
                    <a:pt x="1198" y="54"/>
                  </a:lnTo>
                  <a:lnTo>
                    <a:pt x="1198" y="52"/>
                  </a:lnTo>
                  <a:lnTo>
                    <a:pt x="1200" y="52"/>
                  </a:lnTo>
                  <a:lnTo>
                    <a:pt x="1200" y="54"/>
                  </a:lnTo>
                  <a:lnTo>
                    <a:pt x="1201" y="54"/>
                  </a:lnTo>
                  <a:lnTo>
                    <a:pt x="1203" y="54"/>
                  </a:lnTo>
                  <a:lnTo>
                    <a:pt x="1203" y="55"/>
                  </a:lnTo>
                  <a:lnTo>
                    <a:pt x="1203" y="57"/>
                  </a:lnTo>
                  <a:lnTo>
                    <a:pt x="1205" y="57"/>
                  </a:lnTo>
                  <a:lnTo>
                    <a:pt x="1206" y="57"/>
                  </a:lnTo>
                  <a:lnTo>
                    <a:pt x="1208" y="55"/>
                  </a:lnTo>
                  <a:lnTo>
                    <a:pt x="1208" y="54"/>
                  </a:lnTo>
                  <a:lnTo>
                    <a:pt x="1206" y="54"/>
                  </a:lnTo>
                  <a:lnTo>
                    <a:pt x="1206" y="52"/>
                  </a:lnTo>
                  <a:lnTo>
                    <a:pt x="1208" y="52"/>
                  </a:lnTo>
                  <a:lnTo>
                    <a:pt x="1210" y="52"/>
                  </a:lnTo>
                  <a:lnTo>
                    <a:pt x="1211" y="52"/>
                  </a:lnTo>
                  <a:lnTo>
                    <a:pt x="1211" y="50"/>
                  </a:lnTo>
                  <a:lnTo>
                    <a:pt x="1211" y="49"/>
                  </a:lnTo>
                  <a:lnTo>
                    <a:pt x="1211" y="47"/>
                  </a:lnTo>
                  <a:lnTo>
                    <a:pt x="1213" y="47"/>
                  </a:lnTo>
                  <a:lnTo>
                    <a:pt x="1213" y="45"/>
                  </a:lnTo>
                  <a:lnTo>
                    <a:pt x="1215" y="45"/>
                  </a:lnTo>
                  <a:lnTo>
                    <a:pt x="1215" y="47"/>
                  </a:lnTo>
                  <a:lnTo>
                    <a:pt x="1217" y="45"/>
                  </a:lnTo>
                  <a:lnTo>
                    <a:pt x="1218" y="43"/>
                  </a:lnTo>
                  <a:lnTo>
                    <a:pt x="1218" y="42"/>
                  </a:lnTo>
                  <a:lnTo>
                    <a:pt x="1218" y="40"/>
                  </a:lnTo>
                  <a:lnTo>
                    <a:pt x="1218" y="38"/>
                  </a:lnTo>
                  <a:lnTo>
                    <a:pt x="1220" y="38"/>
                  </a:lnTo>
                  <a:lnTo>
                    <a:pt x="1222" y="38"/>
                  </a:lnTo>
                  <a:lnTo>
                    <a:pt x="1222" y="40"/>
                  </a:lnTo>
                  <a:lnTo>
                    <a:pt x="1223" y="40"/>
                  </a:lnTo>
                  <a:lnTo>
                    <a:pt x="1223" y="38"/>
                  </a:lnTo>
                  <a:lnTo>
                    <a:pt x="1225" y="38"/>
                  </a:lnTo>
                  <a:lnTo>
                    <a:pt x="1225" y="37"/>
                  </a:lnTo>
                  <a:lnTo>
                    <a:pt x="1223" y="35"/>
                  </a:lnTo>
                  <a:lnTo>
                    <a:pt x="1223" y="33"/>
                  </a:lnTo>
                  <a:lnTo>
                    <a:pt x="1223" y="32"/>
                  </a:lnTo>
                  <a:lnTo>
                    <a:pt x="1225" y="32"/>
                  </a:lnTo>
                  <a:lnTo>
                    <a:pt x="1225" y="33"/>
                  </a:lnTo>
                  <a:lnTo>
                    <a:pt x="1225" y="35"/>
                  </a:lnTo>
                  <a:lnTo>
                    <a:pt x="1227" y="35"/>
                  </a:lnTo>
                  <a:lnTo>
                    <a:pt x="1227" y="37"/>
                  </a:lnTo>
                  <a:lnTo>
                    <a:pt x="1228" y="37"/>
                  </a:lnTo>
                  <a:lnTo>
                    <a:pt x="1228" y="38"/>
                  </a:lnTo>
                  <a:lnTo>
                    <a:pt x="1230" y="38"/>
                  </a:lnTo>
                  <a:lnTo>
                    <a:pt x="1232" y="38"/>
                  </a:lnTo>
                  <a:lnTo>
                    <a:pt x="1233" y="37"/>
                  </a:lnTo>
                  <a:lnTo>
                    <a:pt x="1235" y="37"/>
                  </a:lnTo>
                  <a:lnTo>
                    <a:pt x="1237" y="37"/>
                  </a:lnTo>
                  <a:lnTo>
                    <a:pt x="1237" y="38"/>
                  </a:lnTo>
                  <a:lnTo>
                    <a:pt x="1237" y="40"/>
                  </a:lnTo>
                  <a:lnTo>
                    <a:pt x="1237" y="42"/>
                  </a:lnTo>
                  <a:lnTo>
                    <a:pt x="1237" y="43"/>
                  </a:lnTo>
                  <a:lnTo>
                    <a:pt x="1235" y="43"/>
                  </a:lnTo>
                  <a:lnTo>
                    <a:pt x="1235" y="45"/>
                  </a:lnTo>
                  <a:lnTo>
                    <a:pt x="1235" y="47"/>
                  </a:lnTo>
                  <a:lnTo>
                    <a:pt x="1235" y="49"/>
                  </a:lnTo>
                  <a:lnTo>
                    <a:pt x="1237" y="49"/>
                  </a:lnTo>
                  <a:lnTo>
                    <a:pt x="1238" y="49"/>
                  </a:lnTo>
                  <a:lnTo>
                    <a:pt x="1240" y="49"/>
                  </a:lnTo>
                  <a:lnTo>
                    <a:pt x="1240" y="47"/>
                  </a:lnTo>
                  <a:lnTo>
                    <a:pt x="1242" y="47"/>
                  </a:lnTo>
                  <a:lnTo>
                    <a:pt x="1242" y="45"/>
                  </a:lnTo>
                  <a:lnTo>
                    <a:pt x="1243" y="45"/>
                  </a:lnTo>
                  <a:lnTo>
                    <a:pt x="1243" y="47"/>
                  </a:lnTo>
                  <a:lnTo>
                    <a:pt x="1243" y="49"/>
                  </a:lnTo>
                  <a:lnTo>
                    <a:pt x="1245" y="49"/>
                  </a:lnTo>
                  <a:lnTo>
                    <a:pt x="1255" y="55"/>
                  </a:lnTo>
                  <a:lnTo>
                    <a:pt x="1254" y="57"/>
                  </a:lnTo>
                  <a:lnTo>
                    <a:pt x="1252" y="60"/>
                  </a:lnTo>
                  <a:lnTo>
                    <a:pt x="1250" y="62"/>
                  </a:lnTo>
                  <a:lnTo>
                    <a:pt x="1250" y="65"/>
                  </a:lnTo>
                  <a:lnTo>
                    <a:pt x="1248" y="69"/>
                  </a:lnTo>
                  <a:lnTo>
                    <a:pt x="1250" y="70"/>
                  </a:lnTo>
                  <a:lnTo>
                    <a:pt x="1252" y="72"/>
                  </a:lnTo>
                  <a:lnTo>
                    <a:pt x="1254" y="75"/>
                  </a:lnTo>
                  <a:lnTo>
                    <a:pt x="1255" y="77"/>
                  </a:lnTo>
                  <a:lnTo>
                    <a:pt x="1257" y="79"/>
                  </a:lnTo>
                  <a:lnTo>
                    <a:pt x="1257" y="82"/>
                  </a:lnTo>
                  <a:lnTo>
                    <a:pt x="1257" y="86"/>
                  </a:lnTo>
                  <a:lnTo>
                    <a:pt x="1257" y="89"/>
                  </a:lnTo>
                  <a:lnTo>
                    <a:pt x="1257" y="92"/>
                  </a:lnTo>
                  <a:lnTo>
                    <a:pt x="1257" y="96"/>
                  </a:lnTo>
                  <a:lnTo>
                    <a:pt x="1255" y="99"/>
                  </a:lnTo>
                  <a:lnTo>
                    <a:pt x="1255" y="102"/>
                  </a:lnTo>
                  <a:lnTo>
                    <a:pt x="1255" y="106"/>
                  </a:lnTo>
                  <a:lnTo>
                    <a:pt x="1255" y="109"/>
                  </a:lnTo>
                  <a:lnTo>
                    <a:pt x="1255" y="112"/>
                  </a:lnTo>
                  <a:lnTo>
                    <a:pt x="1257" y="114"/>
                  </a:lnTo>
                  <a:lnTo>
                    <a:pt x="1259" y="118"/>
                  </a:lnTo>
                  <a:lnTo>
                    <a:pt x="1259" y="121"/>
                  </a:lnTo>
                  <a:lnTo>
                    <a:pt x="1257" y="124"/>
                  </a:lnTo>
                  <a:lnTo>
                    <a:pt x="1257" y="128"/>
                  </a:lnTo>
                  <a:lnTo>
                    <a:pt x="1255" y="131"/>
                  </a:lnTo>
                  <a:lnTo>
                    <a:pt x="1255" y="134"/>
                  </a:lnTo>
                  <a:lnTo>
                    <a:pt x="1255" y="138"/>
                  </a:lnTo>
                  <a:lnTo>
                    <a:pt x="1257" y="141"/>
                  </a:lnTo>
                  <a:lnTo>
                    <a:pt x="1257" y="144"/>
                  </a:lnTo>
                  <a:lnTo>
                    <a:pt x="1259" y="146"/>
                  </a:lnTo>
                  <a:lnTo>
                    <a:pt x="1260" y="149"/>
                  </a:lnTo>
                  <a:lnTo>
                    <a:pt x="1262" y="151"/>
                  </a:lnTo>
                  <a:lnTo>
                    <a:pt x="1262" y="155"/>
                  </a:lnTo>
                  <a:lnTo>
                    <a:pt x="1264" y="156"/>
                  </a:lnTo>
                  <a:lnTo>
                    <a:pt x="1265" y="160"/>
                  </a:lnTo>
                  <a:lnTo>
                    <a:pt x="1267" y="163"/>
                  </a:lnTo>
                  <a:lnTo>
                    <a:pt x="1267" y="165"/>
                  </a:lnTo>
                  <a:lnTo>
                    <a:pt x="1270" y="166"/>
                  </a:lnTo>
                  <a:lnTo>
                    <a:pt x="1272" y="170"/>
                  </a:lnTo>
                  <a:lnTo>
                    <a:pt x="1275" y="175"/>
                  </a:lnTo>
                  <a:lnTo>
                    <a:pt x="1279" y="178"/>
                  </a:lnTo>
                  <a:lnTo>
                    <a:pt x="1282" y="183"/>
                  </a:lnTo>
                  <a:lnTo>
                    <a:pt x="1285" y="187"/>
                  </a:lnTo>
                  <a:lnTo>
                    <a:pt x="1289" y="188"/>
                  </a:lnTo>
                  <a:lnTo>
                    <a:pt x="1287" y="195"/>
                  </a:lnTo>
                  <a:lnTo>
                    <a:pt x="1284" y="202"/>
                  </a:lnTo>
                  <a:lnTo>
                    <a:pt x="1280" y="207"/>
                  </a:lnTo>
                  <a:lnTo>
                    <a:pt x="1280" y="208"/>
                  </a:lnTo>
                  <a:lnTo>
                    <a:pt x="1277" y="212"/>
                  </a:lnTo>
                  <a:lnTo>
                    <a:pt x="1277" y="213"/>
                  </a:lnTo>
                  <a:lnTo>
                    <a:pt x="1275" y="217"/>
                  </a:lnTo>
                  <a:lnTo>
                    <a:pt x="1277" y="220"/>
                  </a:lnTo>
                  <a:lnTo>
                    <a:pt x="1277" y="224"/>
                  </a:lnTo>
                  <a:lnTo>
                    <a:pt x="1277" y="227"/>
                  </a:lnTo>
                  <a:lnTo>
                    <a:pt x="1277" y="230"/>
                  </a:lnTo>
                  <a:lnTo>
                    <a:pt x="1277" y="234"/>
                  </a:lnTo>
                  <a:lnTo>
                    <a:pt x="1279" y="237"/>
                  </a:lnTo>
                  <a:lnTo>
                    <a:pt x="1280" y="240"/>
                  </a:lnTo>
                  <a:lnTo>
                    <a:pt x="1280" y="244"/>
                  </a:lnTo>
                  <a:lnTo>
                    <a:pt x="1282" y="247"/>
                  </a:lnTo>
                  <a:lnTo>
                    <a:pt x="1282" y="250"/>
                  </a:lnTo>
                  <a:lnTo>
                    <a:pt x="1282" y="252"/>
                  </a:lnTo>
                  <a:lnTo>
                    <a:pt x="1282" y="256"/>
                  </a:lnTo>
                  <a:lnTo>
                    <a:pt x="1280" y="259"/>
                  </a:lnTo>
                  <a:lnTo>
                    <a:pt x="1279" y="261"/>
                  </a:lnTo>
                  <a:lnTo>
                    <a:pt x="1277" y="264"/>
                  </a:lnTo>
                  <a:lnTo>
                    <a:pt x="1277" y="267"/>
                  </a:lnTo>
                  <a:lnTo>
                    <a:pt x="1277" y="271"/>
                  </a:lnTo>
                  <a:lnTo>
                    <a:pt x="1275" y="274"/>
                  </a:lnTo>
                  <a:lnTo>
                    <a:pt x="1274" y="276"/>
                  </a:lnTo>
                  <a:lnTo>
                    <a:pt x="1272" y="279"/>
                  </a:lnTo>
                  <a:lnTo>
                    <a:pt x="1270" y="281"/>
                  </a:lnTo>
                  <a:lnTo>
                    <a:pt x="1269" y="282"/>
                  </a:lnTo>
                  <a:lnTo>
                    <a:pt x="1267" y="284"/>
                  </a:lnTo>
                  <a:lnTo>
                    <a:pt x="1265" y="287"/>
                  </a:lnTo>
                  <a:lnTo>
                    <a:pt x="1265" y="291"/>
                  </a:lnTo>
                  <a:lnTo>
                    <a:pt x="1264" y="294"/>
                  </a:lnTo>
                  <a:lnTo>
                    <a:pt x="1264" y="298"/>
                  </a:lnTo>
                  <a:lnTo>
                    <a:pt x="1264" y="303"/>
                  </a:lnTo>
                  <a:lnTo>
                    <a:pt x="1265" y="304"/>
                  </a:lnTo>
                  <a:lnTo>
                    <a:pt x="1267" y="308"/>
                  </a:lnTo>
                  <a:lnTo>
                    <a:pt x="1269" y="309"/>
                  </a:lnTo>
                  <a:lnTo>
                    <a:pt x="1272" y="309"/>
                  </a:lnTo>
                  <a:lnTo>
                    <a:pt x="1274" y="309"/>
                  </a:lnTo>
                  <a:lnTo>
                    <a:pt x="1279" y="309"/>
                  </a:lnTo>
                  <a:lnTo>
                    <a:pt x="1284" y="314"/>
                  </a:lnTo>
                  <a:lnTo>
                    <a:pt x="1289" y="323"/>
                  </a:lnTo>
                  <a:lnTo>
                    <a:pt x="1289" y="328"/>
                  </a:lnTo>
                  <a:lnTo>
                    <a:pt x="1285" y="335"/>
                  </a:lnTo>
                  <a:lnTo>
                    <a:pt x="1285" y="340"/>
                  </a:lnTo>
                  <a:lnTo>
                    <a:pt x="1289" y="343"/>
                  </a:lnTo>
                  <a:lnTo>
                    <a:pt x="1287" y="350"/>
                  </a:lnTo>
                  <a:lnTo>
                    <a:pt x="1289" y="353"/>
                  </a:lnTo>
                  <a:lnTo>
                    <a:pt x="1287" y="360"/>
                  </a:lnTo>
                  <a:lnTo>
                    <a:pt x="1285" y="360"/>
                  </a:lnTo>
                  <a:lnTo>
                    <a:pt x="1031" y="360"/>
                  </a:lnTo>
                  <a:lnTo>
                    <a:pt x="1021" y="353"/>
                  </a:lnTo>
                  <a:lnTo>
                    <a:pt x="1015" y="346"/>
                  </a:lnTo>
                  <a:lnTo>
                    <a:pt x="1013" y="345"/>
                  </a:lnTo>
                  <a:lnTo>
                    <a:pt x="1011" y="341"/>
                  </a:lnTo>
                  <a:lnTo>
                    <a:pt x="1008" y="340"/>
                  </a:lnTo>
                  <a:lnTo>
                    <a:pt x="1006" y="338"/>
                  </a:lnTo>
                  <a:lnTo>
                    <a:pt x="1005" y="336"/>
                  </a:lnTo>
                  <a:lnTo>
                    <a:pt x="1003" y="335"/>
                  </a:lnTo>
                  <a:lnTo>
                    <a:pt x="1001" y="331"/>
                  </a:lnTo>
                  <a:lnTo>
                    <a:pt x="1000" y="330"/>
                  </a:lnTo>
                  <a:lnTo>
                    <a:pt x="998" y="328"/>
                  </a:lnTo>
                  <a:lnTo>
                    <a:pt x="996" y="326"/>
                  </a:lnTo>
                  <a:lnTo>
                    <a:pt x="994" y="323"/>
                  </a:lnTo>
                  <a:lnTo>
                    <a:pt x="993" y="321"/>
                  </a:lnTo>
                  <a:lnTo>
                    <a:pt x="991" y="319"/>
                  </a:lnTo>
                  <a:lnTo>
                    <a:pt x="988" y="314"/>
                  </a:lnTo>
                  <a:lnTo>
                    <a:pt x="986" y="311"/>
                  </a:lnTo>
                  <a:lnTo>
                    <a:pt x="984" y="309"/>
                  </a:lnTo>
                  <a:lnTo>
                    <a:pt x="981" y="309"/>
                  </a:lnTo>
                  <a:lnTo>
                    <a:pt x="974" y="308"/>
                  </a:lnTo>
                  <a:lnTo>
                    <a:pt x="969" y="313"/>
                  </a:lnTo>
                  <a:lnTo>
                    <a:pt x="966" y="316"/>
                  </a:lnTo>
                  <a:lnTo>
                    <a:pt x="961" y="319"/>
                  </a:lnTo>
                  <a:lnTo>
                    <a:pt x="957" y="323"/>
                  </a:lnTo>
                  <a:lnTo>
                    <a:pt x="951" y="325"/>
                  </a:lnTo>
                  <a:lnTo>
                    <a:pt x="944" y="323"/>
                  </a:lnTo>
                  <a:lnTo>
                    <a:pt x="936" y="321"/>
                  </a:lnTo>
                  <a:lnTo>
                    <a:pt x="931" y="325"/>
                  </a:lnTo>
                  <a:lnTo>
                    <a:pt x="924" y="326"/>
                  </a:lnTo>
                  <a:lnTo>
                    <a:pt x="919" y="328"/>
                  </a:lnTo>
                  <a:lnTo>
                    <a:pt x="914" y="331"/>
                  </a:lnTo>
                  <a:lnTo>
                    <a:pt x="905" y="331"/>
                  </a:lnTo>
                  <a:lnTo>
                    <a:pt x="899" y="330"/>
                  </a:lnTo>
                  <a:lnTo>
                    <a:pt x="892" y="331"/>
                  </a:lnTo>
                  <a:lnTo>
                    <a:pt x="888" y="336"/>
                  </a:lnTo>
                  <a:lnTo>
                    <a:pt x="888" y="338"/>
                  </a:lnTo>
                  <a:lnTo>
                    <a:pt x="885" y="340"/>
                  </a:lnTo>
                  <a:lnTo>
                    <a:pt x="880" y="343"/>
                  </a:lnTo>
                  <a:lnTo>
                    <a:pt x="875" y="345"/>
                  </a:lnTo>
                  <a:lnTo>
                    <a:pt x="870" y="348"/>
                  </a:lnTo>
                  <a:lnTo>
                    <a:pt x="868" y="351"/>
                  </a:lnTo>
                  <a:lnTo>
                    <a:pt x="868" y="353"/>
                  </a:lnTo>
                  <a:lnTo>
                    <a:pt x="865" y="360"/>
                  </a:lnTo>
                  <a:lnTo>
                    <a:pt x="865" y="362"/>
                  </a:lnTo>
                  <a:lnTo>
                    <a:pt x="862" y="363"/>
                  </a:lnTo>
                  <a:lnTo>
                    <a:pt x="857" y="367"/>
                  </a:lnTo>
                  <a:lnTo>
                    <a:pt x="853" y="363"/>
                  </a:lnTo>
                  <a:lnTo>
                    <a:pt x="851" y="358"/>
                  </a:lnTo>
                  <a:lnTo>
                    <a:pt x="850" y="351"/>
                  </a:lnTo>
                  <a:lnTo>
                    <a:pt x="845" y="348"/>
                  </a:lnTo>
                  <a:lnTo>
                    <a:pt x="840" y="346"/>
                  </a:lnTo>
                  <a:lnTo>
                    <a:pt x="835" y="346"/>
                  </a:lnTo>
                  <a:lnTo>
                    <a:pt x="831" y="346"/>
                  </a:lnTo>
                  <a:lnTo>
                    <a:pt x="826" y="343"/>
                  </a:lnTo>
                  <a:lnTo>
                    <a:pt x="823" y="338"/>
                  </a:lnTo>
                  <a:lnTo>
                    <a:pt x="823" y="335"/>
                  </a:lnTo>
                  <a:lnTo>
                    <a:pt x="825" y="328"/>
                  </a:lnTo>
                  <a:lnTo>
                    <a:pt x="821" y="323"/>
                  </a:lnTo>
                  <a:lnTo>
                    <a:pt x="816" y="321"/>
                  </a:lnTo>
                  <a:lnTo>
                    <a:pt x="808" y="321"/>
                  </a:lnTo>
                  <a:lnTo>
                    <a:pt x="803" y="319"/>
                  </a:lnTo>
                  <a:lnTo>
                    <a:pt x="798" y="316"/>
                  </a:lnTo>
                  <a:lnTo>
                    <a:pt x="793" y="313"/>
                  </a:lnTo>
                  <a:lnTo>
                    <a:pt x="789" y="309"/>
                  </a:lnTo>
                  <a:lnTo>
                    <a:pt x="783" y="308"/>
                  </a:lnTo>
                  <a:lnTo>
                    <a:pt x="776" y="309"/>
                  </a:lnTo>
                  <a:lnTo>
                    <a:pt x="769" y="309"/>
                  </a:lnTo>
                  <a:lnTo>
                    <a:pt x="764" y="311"/>
                  </a:lnTo>
                  <a:lnTo>
                    <a:pt x="762" y="309"/>
                  </a:lnTo>
                  <a:lnTo>
                    <a:pt x="761" y="314"/>
                  </a:lnTo>
                  <a:lnTo>
                    <a:pt x="761" y="319"/>
                  </a:lnTo>
                  <a:lnTo>
                    <a:pt x="762" y="323"/>
                  </a:lnTo>
                  <a:lnTo>
                    <a:pt x="764" y="325"/>
                  </a:lnTo>
                  <a:lnTo>
                    <a:pt x="766" y="326"/>
                  </a:lnTo>
                  <a:lnTo>
                    <a:pt x="767" y="330"/>
                  </a:lnTo>
                  <a:lnTo>
                    <a:pt x="769" y="331"/>
                  </a:lnTo>
                  <a:lnTo>
                    <a:pt x="771" y="333"/>
                  </a:lnTo>
                  <a:lnTo>
                    <a:pt x="771" y="336"/>
                  </a:lnTo>
                  <a:lnTo>
                    <a:pt x="759" y="338"/>
                  </a:lnTo>
                  <a:lnTo>
                    <a:pt x="757" y="338"/>
                  </a:lnTo>
                  <a:lnTo>
                    <a:pt x="756" y="338"/>
                  </a:lnTo>
                  <a:lnTo>
                    <a:pt x="754" y="338"/>
                  </a:lnTo>
                  <a:lnTo>
                    <a:pt x="752" y="338"/>
                  </a:lnTo>
                  <a:lnTo>
                    <a:pt x="751" y="338"/>
                  </a:lnTo>
                  <a:lnTo>
                    <a:pt x="749" y="338"/>
                  </a:lnTo>
                  <a:lnTo>
                    <a:pt x="749" y="340"/>
                  </a:lnTo>
                  <a:lnTo>
                    <a:pt x="747" y="340"/>
                  </a:lnTo>
                  <a:lnTo>
                    <a:pt x="746" y="340"/>
                  </a:lnTo>
                  <a:lnTo>
                    <a:pt x="746" y="338"/>
                  </a:lnTo>
                  <a:lnTo>
                    <a:pt x="746" y="336"/>
                  </a:lnTo>
                  <a:lnTo>
                    <a:pt x="746" y="335"/>
                  </a:lnTo>
                  <a:lnTo>
                    <a:pt x="746" y="333"/>
                  </a:lnTo>
                  <a:lnTo>
                    <a:pt x="744" y="333"/>
                  </a:lnTo>
                  <a:lnTo>
                    <a:pt x="744" y="335"/>
                  </a:lnTo>
                  <a:lnTo>
                    <a:pt x="742" y="335"/>
                  </a:lnTo>
                  <a:lnTo>
                    <a:pt x="742" y="336"/>
                  </a:lnTo>
                  <a:lnTo>
                    <a:pt x="742" y="338"/>
                  </a:lnTo>
                  <a:lnTo>
                    <a:pt x="742" y="336"/>
                  </a:lnTo>
                  <a:lnTo>
                    <a:pt x="740" y="336"/>
                  </a:lnTo>
                  <a:lnTo>
                    <a:pt x="740" y="335"/>
                  </a:lnTo>
                  <a:lnTo>
                    <a:pt x="739" y="333"/>
                  </a:lnTo>
                  <a:lnTo>
                    <a:pt x="739" y="331"/>
                  </a:lnTo>
                  <a:lnTo>
                    <a:pt x="737" y="331"/>
                  </a:lnTo>
                  <a:lnTo>
                    <a:pt x="737" y="333"/>
                  </a:lnTo>
                  <a:lnTo>
                    <a:pt x="735" y="333"/>
                  </a:lnTo>
                  <a:lnTo>
                    <a:pt x="735" y="335"/>
                  </a:lnTo>
                  <a:lnTo>
                    <a:pt x="734" y="335"/>
                  </a:lnTo>
                  <a:lnTo>
                    <a:pt x="732" y="335"/>
                  </a:lnTo>
                  <a:lnTo>
                    <a:pt x="734" y="336"/>
                  </a:lnTo>
                  <a:lnTo>
                    <a:pt x="732" y="336"/>
                  </a:lnTo>
                  <a:lnTo>
                    <a:pt x="732" y="338"/>
                  </a:lnTo>
                  <a:lnTo>
                    <a:pt x="730" y="338"/>
                  </a:lnTo>
                  <a:lnTo>
                    <a:pt x="730" y="340"/>
                  </a:lnTo>
                  <a:lnTo>
                    <a:pt x="729" y="340"/>
                  </a:lnTo>
                  <a:lnTo>
                    <a:pt x="729" y="341"/>
                  </a:lnTo>
                  <a:lnTo>
                    <a:pt x="729" y="343"/>
                  </a:lnTo>
                  <a:lnTo>
                    <a:pt x="730" y="343"/>
                  </a:lnTo>
                  <a:lnTo>
                    <a:pt x="730" y="341"/>
                  </a:lnTo>
                  <a:lnTo>
                    <a:pt x="732" y="341"/>
                  </a:lnTo>
                  <a:lnTo>
                    <a:pt x="732" y="343"/>
                  </a:lnTo>
                  <a:lnTo>
                    <a:pt x="732" y="345"/>
                  </a:lnTo>
                  <a:lnTo>
                    <a:pt x="730" y="345"/>
                  </a:lnTo>
                  <a:lnTo>
                    <a:pt x="730" y="346"/>
                  </a:lnTo>
                  <a:lnTo>
                    <a:pt x="732" y="346"/>
                  </a:lnTo>
                  <a:lnTo>
                    <a:pt x="732" y="348"/>
                  </a:lnTo>
                  <a:lnTo>
                    <a:pt x="734" y="348"/>
                  </a:lnTo>
                  <a:lnTo>
                    <a:pt x="732" y="350"/>
                  </a:lnTo>
                  <a:lnTo>
                    <a:pt x="734" y="350"/>
                  </a:lnTo>
                  <a:lnTo>
                    <a:pt x="735" y="350"/>
                  </a:lnTo>
                  <a:lnTo>
                    <a:pt x="737" y="350"/>
                  </a:lnTo>
                  <a:lnTo>
                    <a:pt x="739" y="350"/>
                  </a:lnTo>
                  <a:lnTo>
                    <a:pt x="739" y="351"/>
                  </a:lnTo>
                  <a:lnTo>
                    <a:pt x="740" y="351"/>
                  </a:lnTo>
                  <a:lnTo>
                    <a:pt x="740" y="353"/>
                  </a:lnTo>
                  <a:lnTo>
                    <a:pt x="740" y="355"/>
                  </a:lnTo>
                  <a:lnTo>
                    <a:pt x="740" y="356"/>
                  </a:lnTo>
                  <a:lnTo>
                    <a:pt x="740" y="358"/>
                  </a:lnTo>
                  <a:lnTo>
                    <a:pt x="740" y="360"/>
                  </a:lnTo>
                  <a:lnTo>
                    <a:pt x="740" y="362"/>
                  </a:lnTo>
                  <a:lnTo>
                    <a:pt x="740" y="363"/>
                  </a:lnTo>
                  <a:lnTo>
                    <a:pt x="739" y="363"/>
                  </a:lnTo>
                  <a:lnTo>
                    <a:pt x="739" y="365"/>
                  </a:lnTo>
                  <a:lnTo>
                    <a:pt x="739" y="367"/>
                  </a:lnTo>
                  <a:lnTo>
                    <a:pt x="739" y="368"/>
                  </a:lnTo>
                  <a:lnTo>
                    <a:pt x="739" y="370"/>
                  </a:lnTo>
                  <a:lnTo>
                    <a:pt x="740" y="370"/>
                  </a:lnTo>
                  <a:lnTo>
                    <a:pt x="740" y="368"/>
                  </a:lnTo>
                  <a:lnTo>
                    <a:pt x="742" y="368"/>
                  </a:lnTo>
                  <a:lnTo>
                    <a:pt x="744" y="368"/>
                  </a:lnTo>
                  <a:lnTo>
                    <a:pt x="744" y="370"/>
                  </a:lnTo>
                  <a:lnTo>
                    <a:pt x="744" y="372"/>
                  </a:lnTo>
                  <a:lnTo>
                    <a:pt x="746" y="373"/>
                  </a:lnTo>
                  <a:lnTo>
                    <a:pt x="746" y="375"/>
                  </a:lnTo>
                  <a:lnTo>
                    <a:pt x="744" y="375"/>
                  </a:lnTo>
                  <a:lnTo>
                    <a:pt x="744" y="377"/>
                  </a:lnTo>
                  <a:lnTo>
                    <a:pt x="746" y="377"/>
                  </a:lnTo>
                  <a:lnTo>
                    <a:pt x="746" y="378"/>
                  </a:lnTo>
                  <a:lnTo>
                    <a:pt x="746" y="380"/>
                  </a:lnTo>
                  <a:lnTo>
                    <a:pt x="746" y="382"/>
                  </a:lnTo>
                  <a:lnTo>
                    <a:pt x="746" y="383"/>
                  </a:lnTo>
                  <a:lnTo>
                    <a:pt x="746" y="385"/>
                  </a:lnTo>
                  <a:lnTo>
                    <a:pt x="746" y="387"/>
                  </a:lnTo>
                  <a:lnTo>
                    <a:pt x="747" y="387"/>
                  </a:lnTo>
                  <a:lnTo>
                    <a:pt x="747" y="388"/>
                  </a:lnTo>
                  <a:lnTo>
                    <a:pt x="749" y="390"/>
                  </a:lnTo>
                  <a:lnTo>
                    <a:pt x="749" y="392"/>
                  </a:lnTo>
                  <a:lnTo>
                    <a:pt x="747" y="392"/>
                  </a:lnTo>
                  <a:lnTo>
                    <a:pt x="747" y="394"/>
                  </a:lnTo>
                  <a:lnTo>
                    <a:pt x="749" y="394"/>
                  </a:lnTo>
                  <a:lnTo>
                    <a:pt x="749" y="395"/>
                  </a:lnTo>
                  <a:lnTo>
                    <a:pt x="749" y="397"/>
                  </a:lnTo>
                  <a:lnTo>
                    <a:pt x="751" y="397"/>
                  </a:lnTo>
                  <a:lnTo>
                    <a:pt x="751" y="399"/>
                  </a:lnTo>
                  <a:lnTo>
                    <a:pt x="749" y="399"/>
                  </a:lnTo>
                  <a:lnTo>
                    <a:pt x="747" y="399"/>
                  </a:lnTo>
                  <a:lnTo>
                    <a:pt x="747" y="397"/>
                  </a:lnTo>
                  <a:lnTo>
                    <a:pt x="746" y="399"/>
                  </a:lnTo>
                  <a:lnTo>
                    <a:pt x="746" y="400"/>
                  </a:lnTo>
                  <a:lnTo>
                    <a:pt x="746" y="402"/>
                  </a:lnTo>
                  <a:lnTo>
                    <a:pt x="746" y="404"/>
                  </a:lnTo>
                  <a:lnTo>
                    <a:pt x="744" y="404"/>
                  </a:lnTo>
                  <a:lnTo>
                    <a:pt x="746" y="404"/>
                  </a:lnTo>
                  <a:lnTo>
                    <a:pt x="746" y="405"/>
                  </a:lnTo>
                  <a:lnTo>
                    <a:pt x="747" y="405"/>
                  </a:lnTo>
                  <a:lnTo>
                    <a:pt x="747" y="407"/>
                  </a:lnTo>
                  <a:lnTo>
                    <a:pt x="747" y="409"/>
                  </a:lnTo>
                  <a:lnTo>
                    <a:pt x="746" y="410"/>
                  </a:lnTo>
                  <a:lnTo>
                    <a:pt x="746" y="412"/>
                  </a:lnTo>
                  <a:lnTo>
                    <a:pt x="746" y="414"/>
                  </a:lnTo>
                  <a:lnTo>
                    <a:pt x="746" y="415"/>
                  </a:lnTo>
                  <a:lnTo>
                    <a:pt x="747" y="415"/>
                  </a:lnTo>
                  <a:lnTo>
                    <a:pt x="747" y="417"/>
                  </a:lnTo>
                  <a:lnTo>
                    <a:pt x="746" y="417"/>
                  </a:lnTo>
                  <a:lnTo>
                    <a:pt x="746" y="419"/>
                  </a:lnTo>
                  <a:lnTo>
                    <a:pt x="747" y="419"/>
                  </a:lnTo>
                  <a:lnTo>
                    <a:pt x="747" y="420"/>
                  </a:lnTo>
                  <a:lnTo>
                    <a:pt x="749" y="420"/>
                  </a:lnTo>
                  <a:lnTo>
                    <a:pt x="749" y="422"/>
                  </a:lnTo>
                  <a:lnTo>
                    <a:pt x="749" y="424"/>
                  </a:lnTo>
                  <a:lnTo>
                    <a:pt x="747" y="424"/>
                  </a:lnTo>
                  <a:lnTo>
                    <a:pt x="747" y="425"/>
                  </a:lnTo>
                  <a:lnTo>
                    <a:pt x="747" y="427"/>
                  </a:lnTo>
                  <a:lnTo>
                    <a:pt x="746" y="429"/>
                  </a:lnTo>
                  <a:lnTo>
                    <a:pt x="746" y="431"/>
                  </a:lnTo>
                  <a:lnTo>
                    <a:pt x="747" y="431"/>
                  </a:lnTo>
                  <a:lnTo>
                    <a:pt x="747" y="432"/>
                  </a:lnTo>
                  <a:lnTo>
                    <a:pt x="749" y="432"/>
                  </a:lnTo>
                  <a:lnTo>
                    <a:pt x="747" y="434"/>
                  </a:lnTo>
                  <a:lnTo>
                    <a:pt x="747" y="436"/>
                  </a:lnTo>
                  <a:lnTo>
                    <a:pt x="749" y="436"/>
                  </a:lnTo>
                  <a:lnTo>
                    <a:pt x="749" y="437"/>
                  </a:lnTo>
                  <a:lnTo>
                    <a:pt x="749" y="439"/>
                  </a:lnTo>
                  <a:lnTo>
                    <a:pt x="749" y="441"/>
                  </a:lnTo>
                  <a:lnTo>
                    <a:pt x="749" y="442"/>
                  </a:lnTo>
                  <a:lnTo>
                    <a:pt x="751" y="442"/>
                  </a:lnTo>
                  <a:lnTo>
                    <a:pt x="751" y="444"/>
                  </a:lnTo>
                  <a:lnTo>
                    <a:pt x="751" y="446"/>
                  </a:lnTo>
                  <a:lnTo>
                    <a:pt x="752" y="446"/>
                  </a:lnTo>
                  <a:lnTo>
                    <a:pt x="752" y="447"/>
                  </a:lnTo>
                  <a:lnTo>
                    <a:pt x="752" y="449"/>
                  </a:lnTo>
                  <a:lnTo>
                    <a:pt x="754" y="449"/>
                  </a:lnTo>
                  <a:lnTo>
                    <a:pt x="754" y="451"/>
                  </a:lnTo>
                  <a:lnTo>
                    <a:pt x="756" y="451"/>
                  </a:lnTo>
                  <a:lnTo>
                    <a:pt x="757" y="451"/>
                  </a:lnTo>
                  <a:lnTo>
                    <a:pt x="757" y="452"/>
                  </a:lnTo>
                  <a:lnTo>
                    <a:pt x="759" y="452"/>
                  </a:lnTo>
                  <a:lnTo>
                    <a:pt x="759" y="454"/>
                  </a:lnTo>
                  <a:lnTo>
                    <a:pt x="761" y="454"/>
                  </a:lnTo>
                  <a:lnTo>
                    <a:pt x="762" y="454"/>
                  </a:lnTo>
                  <a:lnTo>
                    <a:pt x="764" y="454"/>
                  </a:lnTo>
                  <a:lnTo>
                    <a:pt x="764" y="456"/>
                  </a:lnTo>
                  <a:lnTo>
                    <a:pt x="764" y="457"/>
                  </a:lnTo>
                  <a:lnTo>
                    <a:pt x="766" y="457"/>
                  </a:lnTo>
                  <a:lnTo>
                    <a:pt x="766" y="459"/>
                  </a:lnTo>
                  <a:lnTo>
                    <a:pt x="767" y="459"/>
                  </a:lnTo>
                  <a:lnTo>
                    <a:pt x="767" y="461"/>
                  </a:lnTo>
                  <a:lnTo>
                    <a:pt x="766" y="461"/>
                  </a:lnTo>
                  <a:lnTo>
                    <a:pt x="766" y="463"/>
                  </a:lnTo>
                  <a:lnTo>
                    <a:pt x="767" y="463"/>
                  </a:lnTo>
                  <a:lnTo>
                    <a:pt x="767" y="464"/>
                  </a:lnTo>
                  <a:lnTo>
                    <a:pt x="767" y="466"/>
                  </a:lnTo>
                  <a:lnTo>
                    <a:pt x="769" y="466"/>
                  </a:lnTo>
                  <a:lnTo>
                    <a:pt x="767" y="468"/>
                  </a:lnTo>
                  <a:lnTo>
                    <a:pt x="767" y="469"/>
                  </a:lnTo>
                  <a:lnTo>
                    <a:pt x="767" y="471"/>
                  </a:lnTo>
                  <a:lnTo>
                    <a:pt x="769" y="471"/>
                  </a:lnTo>
                  <a:lnTo>
                    <a:pt x="769" y="473"/>
                  </a:lnTo>
                  <a:lnTo>
                    <a:pt x="769" y="474"/>
                  </a:lnTo>
                  <a:lnTo>
                    <a:pt x="771" y="474"/>
                  </a:lnTo>
                  <a:lnTo>
                    <a:pt x="771" y="476"/>
                  </a:lnTo>
                  <a:lnTo>
                    <a:pt x="772" y="476"/>
                  </a:lnTo>
                  <a:lnTo>
                    <a:pt x="774" y="476"/>
                  </a:lnTo>
                  <a:lnTo>
                    <a:pt x="774" y="478"/>
                  </a:lnTo>
                  <a:lnTo>
                    <a:pt x="776" y="478"/>
                  </a:lnTo>
                  <a:lnTo>
                    <a:pt x="776" y="479"/>
                  </a:lnTo>
                  <a:lnTo>
                    <a:pt x="776" y="481"/>
                  </a:lnTo>
                  <a:lnTo>
                    <a:pt x="777" y="481"/>
                  </a:lnTo>
                  <a:lnTo>
                    <a:pt x="779" y="481"/>
                  </a:lnTo>
                  <a:lnTo>
                    <a:pt x="779" y="483"/>
                  </a:lnTo>
                  <a:lnTo>
                    <a:pt x="777" y="484"/>
                  </a:lnTo>
                  <a:lnTo>
                    <a:pt x="777" y="486"/>
                  </a:lnTo>
                  <a:lnTo>
                    <a:pt x="777" y="488"/>
                  </a:lnTo>
                  <a:lnTo>
                    <a:pt x="776" y="488"/>
                  </a:lnTo>
                  <a:lnTo>
                    <a:pt x="776" y="489"/>
                  </a:lnTo>
                  <a:lnTo>
                    <a:pt x="776" y="491"/>
                  </a:lnTo>
                  <a:lnTo>
                    <a:pt x="776" y="493"/>
                  </a:lnTo>
                  <a:lnTo>
                    <a:pt x="776" y="494"/>
                  </a:lnTo>
                  <a:lnTo>
                    <a:pt x="774" y="494"/>
                  </a:lnTo>
                  <a:lnTo>
                    <a:pt x="776" y="494"/>
                  </a:lnTo>
                  <a:lnTo>
                    <a:pt x="776" y="496"/>
                  </a:lnTo>
                  <a:lnTo>
                    <a:pt x="777" y="496"/>
                  </a:lnTo>
                  <a:lnTo>
                    <a:pt x="776" y="496"/>
                  </a:lnTo>
                  <a:lnTo>
                    <a:pt x="776" y="498"/>
                  </a:lnTo>
                  <a:lnTo>
                    <a:pt x="774" y="498"/>
                  </a:lnTo>
                  <a:lnTo>
                    <a:pt x="776" y="498"/>
                  </a:lnTo>
                  <a:lnTo>
                    <a:pt x="776" y="500"/>
                  </a:lnTo>
                  <a:lnTo>
                    <a:pt x="776" y="501"/>
                  </a:lnTo>
                  <a:lnTo>
                    <a:pt x="777" y="501"/>
                  </a:lnTo>
                  <a:lnTo>
                    <a:pt x="779" y="501"/>
                  </a:lnTo>
                  <a:lnTo>
                    <a:pt x="779" y="503"/>
                  </a:lnTo>
                  <a:lnTo>
                    <a:pt x="779" y="505"/>
                  </a:lnTo>
                  <a:lnTo>
                    <a:pt x="777" y="505"/>
                  </a:lnTo>
                  <a:lnTo>
                    <a:pt x="776" y="505"/>
                  </a:lnTo>
                  <a:lnTo>
                    <a:pt x="774" y="505"/>
                  </a:lnTo>
                  <a:lnTo>
                    <a:pt x="774" y="506"/>
                  </a:lnTo>
                  <a:lnTo>
                    <a:pt x="776" y="508"/>
                  </a:lnTo>
                  <a:lnTo>
                    <a:pt x="774" y="508"/>
                  </a:lnTo>
                  <a:lnTo>
                    <a:pt x="772" y="508"/>
                  </a:lnTo>
                  <a:lnTo>
                    <a:pt x="772" y="510"/>
                  </a:lnTo>
                  <a:lnTo>
                    <a:pt x="771" y="510"/>
                  </a:lnTo>
                  <a:lnTo>
                    <a:pt x="769" y="511"/>
                  </a:lnTo>
                  <a:lnTo>
                    <a:pt x="769" y="513"/>
                  </a:lnTo>
                  <a:lnTo>
                    <a:pt x="769" y="515"/>
                  </a:lnTo>
                  <a:lnTo>
                    <a:pt x="769" y="516"/>
                  </a:lnTo>
                  <a:lnTo>
                    <a:pt x="767" y="516"/>
                  </a:lnTo>
                  <a:lnTo>
                    <a:pt x="767" y="518"/>
                  </a:lnTo>
                  <a:lnTo>
                    <a:pt x="766" y="518"/>
                  </a:lnTo>
                  <a:lnTo>
                    <a:pt x="766" y="520"/>
                  </a:lnTo>
                  <a:lnTo>
                    <a:pt x="766" y="521"/>
                  </a:lnTo>
                  <a:lnTo>
                    <a:pt x="766" y="523"/>
                  </a:lnTo>
                  <a:lnTo>
                    <a:pt x="764" y="523"/>
                  </a:lnTo>
                  <a:lnTo>
                    <a:pt x="764" y="525"/>
                  </a:lnTo>
                  <a:lnTo>
                    <a:pt x="766" y="525"/>
                  </a:lnTo>
                  <a:lnTo>
                    <a:pt x="766" y="526"/>
                  </a:lnTo>
                  <a:lnTo>
                    <a:pt x="766" y="528"/>
                  </a:lnTo>
                  <a:lnTo>
                    <a:pt x="767" y="528"/>
                  </a:lnTo>
                  <a:lnTo>
                    <a:pt x="766" y="528"/>
                  </a:lnTo>
                  <a:lnTo>
                    <a:pt x="766" y="530"/>
                  </a:lnTo>
                  <a:lnTo>
                    <a:pt x="764" y="530"/>
                  </a:lnTo>
                  <a:lnTo>
                    <a:pt x="762" y="530"/>
                  </a:lnTo>
                  <a:lnTo>
                    <a:pt x="762" y="531"/>
                  </a:lnTo>
                  <a:lnTo>
                    <a:pt x="762" y="533"/>
                  </a:lnTo>
                  <a:lnTo>
                    <a:pt x="752" y="523"/>
                  </a:lnTo>
                  <a:lnTo>
                    <a:pt x="747" y="516"/>
                  </a:lnTo>
                  <a:lnTo>
                    <a:pt x="742" y="521"/>
                  </a:lnTo>
                  <a:lnTo>
                    <a:pt x="734" y="520"/>
                  </a:lnTo>
                  <a:lnTo>
                    <a:pt x="722" y="520"/>
                  </a:lnTo>
                  <a:lnTo>
                    <a:pt x="712" y="521"/>
                  </a:lnTo>
                  <a:lnTo>
                    <a:pt x="702" y="520"/>
                  </a:lnTo>
                  <a:lnTo>
                    <a:pt x="695" y="513"/>
                  </a:lnTo>
                  <a:lnTo>
                    <a:pt x="687" y="503"/>
                  </a:lnTo>
                  <a:lnTo>
                    <a:pt x="675" y="496"/>
                  </a:lnTo>
                  <a:lnTo>
                    <a:pt x="666" y="486"/>
                  </a:lnTo>
                  <a:lnTo>
                    <a:pt x="661" y="473"/>
                  </a:lnTo>
                  <a:lnTo>
                    <a:pt x="653" y="466"/>
                  </a:lnTo>
                  <a:lnTo>
                    <a:pt x="640" y="464"/>
                  </a:lnTo>
                  <a:lnTo>
                    <a:pt x="624" y="459"/>
                  </a:lnTo>
                  <a:lnTo>
                    <a:pt x="603" y="457"/>
                  </a:lnTo>
                  <a:lnTo>
                    <a:pt x="591" y="457"/>
                  </a:lnTo>
                  <a:lnTo>
                    <a:pt x="579" y="456"/>
                  </a:lnTo>
                  <a:lnTo>
                    <a:pt x="572" y="442"/>
                  </a:lnTo>
                  <a:lnTo>
                    <a:pt x="571" y="436"/>
                  </a:lnTo>
                  <a:lnTo>
                    <a:pt x="569" y="434"/>
                  </a:lnTo>
                  <a:lnTo>
                    <a:pt x="564" y="414"/>
                  </a:lnTo>
                  <a:lnTo>
                    <a:pt x="552" y="395"/>
                  </a:lnTo>
                  <a:lnTo>
                    <a:pt x="540" y="377"/>
                  </a:lnTo>
                  <a:lnTo>
                    <a:pt x="525" y="365"/>
                  </a:lnTo>
                  <a:lnTo>
                    <a:pt x="510" y="351"/>
                  </a:lnTo>
                  <a:lnTo>
                    <a:pt x="500" y="343"/>
                  </a:lnTo>
                  <a:lnTo>
                    <a:pt x="493" y="333"/>
                  </a:lnTo>
                  <a:lnTo>
                    <a:pt x="497" y="326"/>
                  </a:lnTo>
                  <a:lnTo>
                    <a:pt x="498" y="318"/>
                  </a:lnTo>
                  <a:lnTo>
                    <a:pt x="502" y="306"/>
                  </a:lnTo>
                  <a:lnTo>
                    <a:pt x="493" y="289"/>
                  </a:lnTo>
                  <a:lnTo>
                    <a:pt x="476" y="271"/>
                  </a:lnTo>
                  <a:lnTo>
                    <a:pt x="453" y="257"/>
                  </a:lnTo>
                  <a:lnTo>
                    <a:pt x="429" y="267"/>
                  </a:lnTo>
                  <a:lnTo>
                    <a:pt x="429" y="269"/>
                  </a:lnTo>
                  <a:lnTo>
                    <a:pt x="429" y="271"/>
                  </a:lnTo>
                  <a:lnTo>
                    <a:pt x="429" y="272"/>
                  </a:lnTo>
                  <a:lnTo>
                    <a:pt x="428" y="274"/>
                  </a:lnTo>
                  <a:lnTo>
                    <a:pt x="428" y="276"/>
                  </a:lnTo>
                  <a:lnTo>
                    <a:pt x="428" y="277"/>
                  </a:lnTo>
                  <a:lnTo>
                    <a:pt x="429" y="277"/>
                  </a:lnTo>
                  <a:lnTo>
                    <a:pt x="429" y="279"/>
                  </a:lnTo>
                  <a:lnTo>
                    <a:pt x="429" y="281"/>
                  </a:lnTo>
                  <a:lnTo>
                    <a:pt x="431" y="281"/>
                  </a:lnTo>
                  <a:lnTo>
                    <a:pt x="431" y="282"/>
                  </a:lnTo>
                  <a:lnTo>
                    <a:pt x="431" y="284"/>
                  </a:lnTo>
                  <a:lnTo>
                    <a:pt x="431" y="286"/>
                  </a:lnTo>
                  <a:lnTo>
                    <a:pt x="414" y="289"/>
                  </a:lnTo>
                  <a:lnTo>
                    <a:pt x="392" y="291"/>
                  </a:lnTo>
                  <a:lnTo>
                    <a:pt x="386" y="293"/>
                  </a:lnTo>
                  <a:lnTo>
                    <a:pt x="360" y="294"/>
                  </a:lnTo>
                  <a:lnTo>
                    <a:pt x="342" y="296"/>
                  </a:lnTo>
                  <a:lnTo>
                    <a:pt x="317" y="299"/>
                  </a:lnTo>
                  <a:lnTo>
                    <a:pt x="306" y="301"/>
                  </a:lnTo>
                  <a:lnTo>
                    <a:pt x="246" y="308"/>
                  </a:lnTo>
                  <a:lnTo>
                    <a:pt x="211" y="313"/>
                  </a:lnTo>
                  <a:lnTo>
                    <a:pt x="209" y="309"/>
                  </a:lnTo>
                  <a:lnTo>
                    <a:pt x="202" y="298"/>
                  </a:lnTo>
                  <a:lnTo>
                    <a:pt x="199" y="298"/>
                  </a:lnTo>
                  <a:lnTo>
                    <a:pt x="194" y="296"/>
                  </a:lnTo>
                  <a:lnTo>
                    <a:pt x="197" y="304"/>
                  </a:lnTo>
                  <a:lnTo>
                    <a:pt x="199" y="311"/>
                  </a:lnTo>
                  <a:lnTo>
                    <a:pt x="202" y="313"/>
                  </a:lnTo>
                  <a:lnTo>
                    <a:pt x="204" y="314"/>
                  </a:lnTo>
                  <a:lnTo>
                    <a:pt x="202" y="314"/>
                  </a:lnTo>
                  <a:lnTo>
                    <a:pt x="202" y="313"/>
                  </a:lnTo>
                  <a:lnTo>
                    <a:pt x="200" y="313"/>
                  </a:lnTo>
                  <a:lnTo>
                    <a:pt x="199" y="313"/>
                  </a:lnTo>
                  <a:lnTo>
                    <a:pt x="199" y="314"/>
                  </a:lnTo>
                  <a:lnTo>
                    <a:pt x="197" y="314"/>
                  </a:lnTo>
                  <a:lnTo>
                    <a:pt x="195" y="314"/>
                  </a:lnTo>
                  <a:lnTo>
                    <a:pt x="195" y="313"/>
                  </a:lnTo>
                  <a:lnTo>
                    <a:pt x="194" y="313"/>
                  </a:lnTo>
                  <a:lnTo>
                    <a:pt x="194" y="311"/>
                  </a:lnTo>
                  <a:lnTo>
                    <a:pt x="195" y="311"/>
                  </a:lnTo>
                  <a:lnTo>
                    <a:pt x="195" y="309"/>
                  </a:lnTo>
                  <a:lnTo>
                    <a:pt x="197" y="308"/>
                  </a:lnTo>
                  <a:lnTo>
                    <a:pt x="195" y="308"/>
                  </a:lnTo>
                  <a:lnTo>
                    <a:pt x="194" y="308"/>
                  </a:lnTo>
                  <a:lnTo>
                    <a:pt x="194" y="306"/>
                  </a:lnTo>
                  <a:lnTo>
                    <a:pt x="195" y="306"/>
                  </a:lnTo>
                  <a:lnTo>
                    <a:pt x="197" y="306"/>
                  </a:lnTo>
                  <a:lnTo>
                    <a:pt x="197" y="304"/>
                  </a:lnTo>
                  <a:lnTo>
                    <a:pt x="197" y="303"/>
                  </a:lnTo>
                  <a:lnTo>
                    <a:pt x="195" y="303"/>
                  </a:lnTo>
                  <a:lnTo>
                    <a:pt x="194" y="303"/>
                  </a:lnTo>
                  <a:lnTo>
                    <a:pt x="194" y="301"/>
                  </a:lnTo>
                  <a:lnTo>
                    <a:pt x="194" y="299"/>
                  </a:lnTo>
                  <a:lnTo>
                    <a:pt x="194" y="298"/>
                  </a:lnTo>
                  <a:lnTo>
                    <a:pt x="192" y="298"/>
                  </a:lnTo>
                  <a:lnTo>
                    <a:pt x="190" y="299"/>
                  </a:lnTo>
                  <a:lnTo>
                    <a:pt x="190" y="298"/>
                  </a:lnTo>
                  <a:lnTo>
                    <a:pt x="192" y="298"/>
                  </a:lnTo>
                  <a:lnTo>
                    <a:pt x="192" y="296"/>
                  </a:lnTo>
                  <a:lnTo>
                    <a:pt x="192" y="294"/>
                  </a:lnTo>
                  <a:lnTo>
                    <a:pt x="190" y="294"/>
                  </a:lnTo>
                  <a:lnTo>
                    <a:pt x="190" y="293"/>
                  </a:lnTo>
                  <a:lnTo>
                    <a:pt x="189" y="293"/>
                  </a:lnTo>
                  <a:lnTo>
                    <a:pt x="189" y="291"/>
                  </a:lnTo>
                  <a:lnTo>
                    <a:pt x="187" y="291"/>
                  </a:lnTo>
                  <a:lnTo>
                    <a:pt x="189" y="289"/>
                  </a:lnTo>
                  <a:lnTo>
                    <a:pt x="189" y="287"/>
                  </a:lnTo>
                  <a:lnTo>
                    <a:pt x="189" y="286"/>
                  </a:lnTo>
                  <a:lnTo>
                    <a:pt x="187" y="286"/>
                  </a:lnTo>
                  <a:lnTo>
                    <a:pt x="187" y="284"/>
                  </a:lnTo>
                  <a:lnTo>
                    <a:pt x="185" y="284"/>
                  </a:lnTo>
                  <a:lnTo>
                    <a:pt x="185" y="282"/>
                  </a:lnTo>
                  <a:lnTo>
                    <a:pt x="184" y="282"/>
                  </a:lnTo>
                  <a:lnTo>
                    <a:pt x="184" y="281"/>
                  </a:lnTo>
                  <a:lnTo>
                    <a:pt x="182" y="281"/>
                  </a:lnTo>
                  <a:lnTo>
                    <a:pt x="180" y="281"/>
                  </a:lnTo>
                  <a:lnTo>
                    <a:pt x="180" y="279"/>
                  </a:lnTo>
                  <a:lnTo>
                    <a:pt x="182" y="279"/>
                  </a:lnTo>
                  <a:lnTo>
                    <a:pt x="180" y="279"/>
                  </a:lnTo>
                  <a:lnTo>
                    <a:pt x="180" y="277"/>
                  </a:lnTo>
                  <a:lnTo>
                    <a:pt x="180" y="279"/>
                  </a:lnTo>
                  <a:lnTo>
                    <a:pt x="179" y="279"/>
                  </a:lnTo>
                  <a:lnTo>
                    <a:pt x="179" y="277"/>
                  </a:lnTo>
                  <a:lnTo>
                    <a:pt x="179" y="276"/>
                  </a:lnTo>
                  <a:lnTo>
                    <a:pt x="177" y="276"/>
                  </a:lnTo>
                  <a:lnTo>
                    <a:pt x="175" y="276"/>
                  </a:lnTo>
                  <a:lnTo>
                    <a:pt x="175" y="277"/>
                  </a:lnTo>
                  <a:lnTo>
                    <a:pt x="174" y="276"/>
                  </a:lnTo>
                  <a:lnTo>
                    <a:pt x="175" y="276"/>
                  </a:lnTo>
                  <a:lnTo>
                    <a:pt x="175" y="274"/>
                  </a:lnTo>
                  <a:lnTo>
                    <a:pt x="175" y="272"/>
                  </a:lnTo>
                  <a:lnTo>
                    <a:pt x="174" y="272"/>
                  </a:lnTo>
                  <a:lnTo>
                    <a:pt x="172" y="272"/>
                  </a:lnTo>
                  <a:lnTo>
                    <a:pt x="170" y="272"/>
                  </a:lnTo>
                  <a:lnTo>
                    <a:pt x="170" y="271"/>
                  </a:lnTo>
                  <a:lnTo>
                    <a:pt x="170" y="269"/>
                  </a:lnTo>
                  <a:lnTo>
                    <a:pt x="169" y="269"/>
                  </a:lnTo>
                  <a:lnTo>
                    <a:pt x="170" y="267"/>
                  </a:lnTo>
                  <a:lnTo>
                    <a:pt x="169" y="267"/>
                  </a:lnTo>
                  <a:lnTo>
                    <a:pt x="169" y="266"/>
                  </a:lnTo>
                  <a:lnTo>
                    <a:pt x="169" y="264"/>
                  </a:lnTo>
                  <a:lnTo>
                    <a:pt x="170" y="264"/>
                  </a:lnTo>
                  <a:lnTo>
                    <a:pt x="170" y="262"/>
                  </a:lnTo>
                  <a:lnTo>
                    <a:pt x="172" y="262"/>
                  </a:lnTo>
                  <a:lnTo>
                    <a:pt x="172" y="261"/>
                  </a:lnTo>
                  <a:lnTo>
                    <a:pt x="170" y="261"/>
                  </a:lnTo>
                  <a:lnTo>
                    <a:pt x="170" y="259"/>
                  </a:lnTo>
                  <a:lnTo>
                    <a:pt x="170" y="257"/>
                  </a:lnTo>
                  <a:lnTo>
                    <a:pt x="169" y="257"/>
                  </a:lnTo>
                  <a:lnTo>
                    <a:pt x="167" y="257"/>
                  </a:lnTo>
                  <a:lnTo>
                    <a:pt x="167" y="256"/>
                  </a:lnTo>
                  <a:lnTo>
                    <a:pt x="167" y="254"/>
                  </a:lnTo>
                  <a:lnTo>
                    <a:pt x="165" y="252"/>
                  </a:lnTo>
                  <a:lnTo>
                    <a:pt x="165" y="250"/>
                  </a:lnTo>
                  <a:lnTo>
                    <a:pt x="163" y="250"/>
                  </a:lnTo>
                  <a:lnTo>
                    <a:pt x="162" y="250"/>
                  </a:lnTo>
                  <a:lnTo>
                    <a:pt x="160" y="250"/>
                  </a:lnTo>
                  <a:lnTo>
                    <a:pt x="158" y="252"/>
                  </a:lnTo>
                  <a:lnTo>
                    <a:pt x="158" y="250"/>
                  </a:lnTo>
                  <a:lnTo>
                    <a:pt x="157" y="250"/>
                  </a:lnTo>
                  <a:lnTo>
                    <a:pt x="157" y="249"/>
                  </a:lnTo>
                  <a:lnTo>
                    <a:pt x="157" y="247"/>
                  </a:lnTo>
                  <a:lnTo>
                    <a:pt x="158" y="247"/>
                  </a:lnTo>
                  <a:lnTo>
                    <a:pt x="158" y="245"/>
                  </a:lnTo>
                  <a:lnTo>
                    <a:pt x="158" y="247"/>
                  </a:lnTo>
                  <a:lnTo>
                    <a:pt x="157" y="247"/>
                  </a:lnTo>
                  <a:lnTo>
                    <a:pt x="157" y="245"/>
                  </a:lnTo>
                  <a:lnTo>
                    <a:pt x="158" y="245"/>
                  </a:lnTo>
                  <a:lnTo>
                    <a:pt x="157" y="245"/>
                  </a:lnTo>
                  <a:lnTo>
                    <a:pt x="157" y="244"/>
                  </a:lnTo>
                  <a:lnTo>
                    <a:pt x="155" y="242"/>
                  </a:lnTo>
                  <a:lnTo>
                    <a:pt x="153" y="242"/>
                  </a:lnTo>
                  <a:lnTo>
                    <a:pt x="152" y="242"/>
                  </a:lnTo>
                  <a:lnTo>
                    <a:pt x="152" y="240"/>
                  </a:lnTo>
                  <a:lnTo>
                    <a:pt x="152" y="239"/>
                  </a:lnTo>
                  <a:lnTo>
                    <a:pt x="153" y="239"/>
                  </a:lnTo>
                  <a:lnTo>
                    <a:pt x="155" y="240"/>
                  </a:lnTo>
                  <a:lnTo>
                    <a:pt x="155" y="239"/>
                  </a:lnTo>
                  <a:lnTo>
                    <a:pt x="157" y="239"/>
                  </a:lnTo>
                  <a:lnTo>
                    <a:pt x="157" y="237"/>
                  </a:lnTo>
                  <a:lnTo>
                    <a:pt x="158" y="237"/>
                  </a:lnTo>
                  <a:lnTo>
                    <a:pt x="157" y="237"/>
                  </a:lnTo>
                  <a:lnTo>
                    <a:pt x="155" y="237"/>
                  </a:lnTo>
                  <a:lnTo>
                    <a:pt x="153" y="235"/>
                  </a:lnTo>
                  <a:lnTo>
                    <a:pt x="153" y="234"/>
                  </a:lnTo>
                  <a:lnTo>
                    <a:pt x="153" y="232"/>
                  </a:lnTo>
                  <a:lnTo>
                    <a:pt x="152" y="232"/>
                  </a:lnTo>
                  <a:lnTo>
                    <a:pt x="153" y="232"/>
                  </a:lnTo>
                  <a:lnTo>
                    <a:pt x="155" y="232"/>
                  </a:lnTo>
                  <a:lnTo>
                    <a:pt x="155" y="230"/>
                  </a:lnTo>
                  <a:lnTo>
                    <a:pt x="153" y="230"/>
                  </a:lnTo>
                  <a:lnTo>
                    <a:pt x="153" y="229"/>
                  </a:lnTo>
                  <a:lnTo>
                    <a:pt x="152" y="229"/>
                  </a:lnTo>
                  <a:lnTo>
                    <a:pt x="150" y="227"/>
                  </a:lnTo>
                  <a:lnTo>
                    <a:pt x="152" y="227"/>
                  </a:lnTo>
                  <a:lnTo>
                    <a:pt x="152" y="225"/>
                  </a:lnTo>
                  <a:lnTo>
                    <a:pt x="150" y="225"/>
                  </a:lnTo>
                  <a:lnTo>
                    <a:pt x="150" y="224"/>
                  </a:lnTo>
                  <a:lnTo>
                    <a:pt x="150" y="222"/>
                  </a:lnTo>
                  <a:lnTo>
                    <a:pt x="148" y="222"/>
                  </a:lnTo>
                  <a:lnTo>
                    <a:pt x="148" y="220"/>
                  </a:lnTo>
                  <a:lnTo>
                    <a:pt x="147" y="220"/>
                  </a:lnTo>
                  <a:lnTo>
                    <a:pt x="148" y="220"/>
                  </a:lnTo>
                  <a:lnTo>
                    <a:pt x="150" y="218"/>
                  </a:lnTo>
                  <a:lnTo>
                    <a:pt x="150" y="220"/>
                  </a:lnTo>
                  <a:lnTo>
                    <a:pt x="150" y="218"/>
                  </a:lnTo>
                  <a:lnTo>
                    <a:pt x="152" y="217"/>
                  </a:lnTo>
                  <a:lnTo>
                    <a:pt x="152" y="215"/>
                  </a:lnTo>
                  <a:lnTo>
                    <a:pt x="152" y="213"/>
                  </a:lnTo>
                  <a:lnTo>
                    <a:pt x="153" y="213"/>
                  </a:lnTo>
                  <a:lnTo>
                    <a:pt x="155" y="213"/>
                  </a:lnTo>
                  <a:lnTo>
                    <a:pt x="157" y="212"/>
                  </a:lnTo>
                  <a:lnTo>
                    <a:pt x="157" y="210"/>
                  </a:lnTo>
                  <a:lnTo>
                    <a:pt x="155" y="210"/>
                  </a:lnTo>
                  <a:lnTo>
                    <a:pt x="155" y="208"/>
                  </a:lnTo>
                  <a:lnTo>
                    <a:pt x="157" y="208"/>
                  </a:lnTo>
                  <a:lnTo>
                    <a:pt x="157" y="207"/>
                  </a:lnTo>
                  <a:lnTo>
                    <a:pt x="155" y="207"/>
                  </a:lnTo>
                  <a:lnTo>
                    <a:pt x="155" y="205"/>
                  </a:lnTo>
                  <a:lnTo>
                    <a:pt x="155" y="203"/>
                  </a:lnTo>
                  <a:lnTo>
                    <a:pt x="155" y="202"/>
                  </a:lnTo>
                  <a:lnTo>
                    <a:pt x="153" y="202"/>
                  </a:lnTo>
                  <a:lnTo>
                    <a:pt x="153" y="200"/>
                  </a:lnTo>
                  <a:lnTo>
                    <a:pt x="153" y="198"/>
                  </a:lnTo>
                  <a:lnTo>
                    <a:pt x="152" y="198"/>
                  </a:lnTo>
                  <a:lnTo>
                    <a:pt x="152" y="197"/>
                  </a:lnTo>
                  <a:lnTo>
                    <a:pt x="150" y="197"/>
                  </a:lnTo>
                  <a:lnTo>
                    <a:pt x="150" y="195"/>
                  </a:lnTo>
                  <a:lnTo>
                    <a:pt x="152" y="195"/>
                  </a:lnTo>
                  <a:lnTo>
                    <a:pt x="152" y="193"/>
                  </a:lnTo>
                  <a:lnTo>
                    <a:pt x="152" y="192"/>
                  </a:lnTo>
                  <a:lnTo>
                    <a:pt x="152" y="190"/>
                  </a:lnTo>
                  <a:lnTo>
                    <a:pt x="150" y="190"/>
                  </a:lnTo>
                  <a:lnTo>
                    <a:pt x="150" y="188"/>
                  </a:lnTo>
                  <a:lnTo>
                    <a:pt x="152" y="188"/>
                  </a:lnTo>
                  <a:lnTo>
                    <a:pt x="152" y="187"/>
                  </a:lnTo>
                  <a:lnTo>
                    <a:pt x="152" y="180"/>
                  </a:lnTo>
                  <a:lnTo>
                    <a:pt x="152" y="178"/>
                  </a:lnTo>
                  <a:lnTo>
                    <a:pt x="150" y="178"/>
                  </a:lnTo>
                  <a:lnTo>
                    <a:pt x="150" y="176"/>
                  </a:lnTo>
                  <a:lnTo>
                    <a:pt x="150" y="175"/>
                  </a:lnTo>
                  <a:lnTo>
                    <a:pt x="150" y="173"/>
                  </a:lnTo>
                  <a:lnTo>
                    <a:pt x="148" y="173"/>
                  </a:lnTo>
                  <a:lnTo>
                    <a:pt x="148" y="171"/>
                  </a:lnTo>
                  <a:lnTo>
                    <a:pt x="147" y="170"/>
                  </a:lnTo>
                  <a:lnTo>
                    <a:pt x="147" y="168"/>
                  </a:lnTo>
                  <a:lnTo>
                    <a:pt x="147" y="166"/>
                  </a:lnTo>
                  <a:lnTo>
                    <a:pt x="145" y="166"/>
                  </a:lnTo>
                  <a:lnTo>
                    <a:pt x="145" y="165"/>
                  </a:lnTo>
                  <a:lnTo>
                    <a:pt x="145" y="163"/>
                  </a:lnTo>
                  <a:lnTo>
                    <a:pt x="143" y="163"/>
                  </a:lnTo>
                  <a:lnTo>
                    <a:pt x="143" y="161"/>
                  </a:lnTo>
                  <a:lnTo>
                    <a:pt x="145" y="161"/>
                  </a:lnTo>
                  <a:lnTo>
                    <a:pt x="147" y="161"/>
                  </a:lnTo>
                  <a:lnTo>
                    <a:pt x="147" y="160"/>
                  </a:lnTo>
                  <a:lnTo>
                    <a:pt x="145" y="160"/>
                  </a:lnTo>
                  <a:lnTo>
                    <a:pt x="145" y="158"/>
                  </a:lnTo>
                  <a:lnTo>
                    <a:pt x="143" y="158"/>
                  </a:lnTo>
                  <a:lnTo>
                    <a:pt x="143" y="156"/>
                  </a:lnTo>
                  <a:lnTo>
                    <a:pt x="145" y="156"/>
                  </a:lnTo>
                  <a:lnTo>
                    <a:pt x="143" y="155"/>
                  </a:lnTo>
                  <a:lnTo>
                    <a:pt x="143" y="156"/>
                  </a:lnTo>
                  <a:lnTo>
                    <a:pt x="143" y="155"/>
                  </a:lnTo>
                  <a:lnTo>
                    <a:pt x="142" y="155"/>
                  </a:lnTo>
                  <a:lnTo>
                    <a:pt x="142" y="153"/>
                  </a:lnTo>
                  <a:lnTo>
                    <a:pt x="140" y="153"/>
                  </a:lnTo>
                  <a:lnTo>
                    <a:pt x="142" y="153"/>
                  </a:lnTo>
                  <a:lnTo>
                    <a:pt x="142" y="151"/>
                  </a:lnTo>
                  <a:lnTo>
                    <a:pt x="140" y="151"/>
                  </a:lnTo>
                  <a:lnTo>
                    <a:pt x="140" y="149"/>
                  </a:lnTo>
                  <a:lnTo>
                    <a:pt x="140" y="148"/>
                  </a:lnTo>
                  <a:lnTo>
                    <a:pt x="138" y="148"/>
                  </a:lnTo>
                  <a:lnTo>
                    <a:pt x="138" y="146"/>
                  </a:lnTo>
                  <a:lnTo>
                    <a:pt x="140" y="146"/>
                  </a:lnTo>
                  <a:lnTo>
                    <a:pt x="138" y="144"/>
                  </a:lnTo>
                  <a:lnTo>
                    <a:pt x="140" y="144"/>
                  </a:lnTo>
                  <a:lnTo>
                    <a:pt x="140" y="143"/>
                  </a:lnTo>
                  <a:lnTo>
                    <a:pt x="138" y="143"/>
                  </a:lnTo>
                  <a:lnTo>
                    <a:pt x="138" y="141"/>
                  </a:lnTo>
                  <a:lnTo>
                    <a:pt x="138" y="139"/>
                  </a:lnTo>
                  <a:lnTo>
                    <a:pt x="138" y="138"/>
                  </a:lnTo>
                  <a:lnTo>
                    <a:pt x="138" y="136"/>
                  </a:lnTo>
                  <a:lnTo>
                    <a:pt x="138" y="134"/>
                  </a:lnTo>
                  <a:lnTo>
                    <a:pt x="137" y="134"/>
                  </a:lnTo>
                  <a:lnTo>
                    <a:pt x="137" y="133"/>
                  </a:lnTo>
                  <a:lnTo>
                    <a:pt x="137" y="131"/>
                  </a:lnTo>
                  <a:lnTo>
                    <a:pt x="135" y="131"/>
                  </a:lnTo>
                  <a:lnTo>
                    <a:pt x="135" y="129"/>
                  </a:lnTo>
                  <a:lnTo>
                    <a:pt x="133" y="129"/>
                  </a:lnTo>
                  <a:lnTo>
                    <a:pt x="132" y="129"/>
                  </a:lnTo>
                  <a:lnTo>
                    <a:pt x="130" y="129"/>
                  </a:lnTo>
                  <a:lnTo>
                    <a:pt x="130" y="128"/>
                  </a:lnTo>
                  <a:lnTo>
                    <a:pt x="128" y="128"/>
                  </a:lnTo>
                  <a:lnTo>
                    <a:pt x="111" y="104"/>
                  </a:lnTo>
                  <a:lnTo>
                    <a:pt x="111" y="102"/>
                  </a:lnTo>
                  <a:lnTo>
                    <a:pt x="110" y="102"/>
                  </a:lnTo>
                  <a:lnTo>
                    <a:pt x="110" y="101"/>
                  </a:lnTo>
                  <a:lnTo>
                    <a:pt x="110" y="99"/>
                  </a:lnTo>
                  <a:lnTo>
                    <a:pt x="108" y="99"/>
                  </a:lnTo>
                  <a:lnTo>
                    <a:pt x="108" y="97"/>
                  </a:lnTo>
                  <a:lnTo>
                    <a:pt x="108" y="96"/>
                  </a:lnTo>
                  <a:lnTo>
                    <a:pt x="108" y="94"/>
                  </a:lnTo>
                  <a:lnTo>
                    <a:pt x="106" y="92"/>
                  </a:lnTo>
                  <a:lnTo>
                    <a:pt x="105" y="92"/>
                  </a:lnTo>
                  <a:lnTo>
                    <a:pt x="103" y="91"/>
                  </a:lnTo>
                  <a:lnTo>
                    <a:pt x="101" y="91"/>
                  </a:lnTo>
                  <a:lnTo>
                    <a:pt x="100" y="91"/>
                  </a:lnTo>
                  <a:lnTo>
                    <a:pt x="98" y="91"/>
                  </a:lnTo>
                  <a:lnTo>
                    <a:pt x="96" y="91"/>
                  </a:lnTo>
                  <a:lnTo>
                    <a:pt x="95" y="91"/>
                  </a:lnTo>
                  <a:lnTo>
                    <a:pt x="95" y="89"/>
                  </a:lnTo>
                  <a:lnTo>
                    <a:pt x="93" y="89"/>
                  </a:lnTo>
                  <a:lnTo>
                    <a:pt x="91" y="89"/>
                  </a:lnTo>
                  <a:lnTo>
                    <a:pt x="89" y="89"/>
                  </a:lnTo>
                  <a:lnTo>
                    <a:pt x="89" y="87"/>
                  </a:lnTo>
                  <a:lnTo>
                    <a:pt x="88" y="87"/>
                  </a:lnTo>
                  <a:lnTo>
                    <a:pt x="88" y="86"/>
                  </a:lnTo>
                  <a:lnTo>
                    <a:pt x="86" y="86"/>
                  </a:lnTo>
                  <a:lnTo>
                    <a:pt x="84" y="84"/>
                  </a:lnTo>
                  <a:lnTo>
                    <a:pt x="84" y="82"/>
                  </a:lnTo>
                  <a:lnTo>
                    <a:pt x="83" y="82"/>
                  </a:lnTo>
                  <a:lnTo>
                    <a:pt x="83" y="80"/>
                  </a:lnTo>
                  <a:lnTo>
                    <a:pt x="81" y="80"/>
                  </a:lnTo>
                  <a:lnTo>
                    <a:pt x="81" y="79"/>
                  </a:lnTo>
                  <a:lnTo>
                    <a:pt x="79" y="79"/>
                  </a:lnTo>
                  <a:lnTo>
                    <a:pt x="79" y="77"/>
                  </a:lnTo>
                  <a:lnTo>
                    <a:pt x="78" y="77"/>
                  </a:lnTo>
                  <a:lnTo>
                    <a:pt x="76" y="75"/>
                  </a:lnTo>
                  <a:lnTo>
                    <a:pt x="74" y="77"/>
                  </a:lnTo>
                  <a:lnTo>
                    <a:pt x="73" y="79"/>
                  </a:lnTo>
                  <a:lnTo>
                    <a:pt x="71" y="80"/>
                  </a:lnTo>
                  <a:lnTo>
                    <a:pt x="69" y="80"/>
                  </a:lnTo>
                  <a:lnTo>
                    <a:pt x="69" y="82"/>
                  </a:lnTo>
                  <a:lnTo>
                    <a:pt x="68" y="82"/>
                  </a:lnTo>
                  <a:lnTo>
                    <a:pt x="68" y="84"/>
                  </a:lnTo>
                  <a:lnTo>
                    <a:pt x="66" y="84"/>
                  </a:lnTo>
                  <a:lnTo>
                    <a:pt x="66" y="86"/>
                  </a:lnTo>
                  <a:lnTo>
                    <a:pt x="64" y="86"/>
                  </a:lnTo>
                  <a:lnTo>
                    <a:pt x="63" y="87"/>
                  </a:lnTo>
                  <a:lnTo>
                    <a:pt x="61" y="89"/>
                  </a:lnTo>
                  <a:lnTo>
                    <a:pt x="59" y="89"/>
                  </a:lnTo>
                  <a:lnTo>
                    <a:pt x="59" y="91"/>
                  </a:lnTo>
                  <a:lnTo>
                    <a:pt x="57" y="91"/>
                  </a:lnTo>
                  <a:lnTo>
                    <a:pt x="56" y="91"/>
                  </a:lnTo>
                  <a:lnTo>
                    <a:pt x="56" y="92"/>
                  </a:lnTo>
                  <a:lnTo>
                    <a:pt x="54" y="92"/>
                  </a:lnTo>
                  <a:lnTo>
                    <a:pt x="52" y="92"/>
                  </a:lnTo>
                  <a:lnTo>
                    <a:pt x="51" y="92"/>
                  </a:lnTo>
                  <a:lnTo>
                    <a:pt x="49" y="92"/>
                  </a:lnTo>
                  <a:lnTo>
                    <a:pt x="47" y="92"/>
                  </a:lnTo>
                  <a:lnTo>
                    <a:pt x="46" y="92"/>
                  </a:lnTo>
                  <a:lnTo>
                    <a:pt x="44" y="92"/>
                  </a:lnTo>
                  <a:lnTo>
                    <a:pt x="42" y="92"/>
                  </a:lnTo>
                  <a:lnTo>
                    <a:pt x="41" y="92"/>
                  </a:lnTo>
                  <a:lnTo>
                    <a:pt x="41" y="91"/>
                  </a:lnTo>
                  <a:lnTo>
                    <a:pt x="39" y="91"/>
                  </a:lnTo>
                  <a:lnTo>
                    <a:pt x="37" y="91"/>
                  </a:lnTo>
                  <a:lnTo>
                    <a:pt x="36" y="89"/>
                  </a:lnTo>
                  <a:lnTo>
                    <a:pt x="34" y="89"/>
                  </a:lnTo>
                  <a:lnTo>
                    <a:pt x="32" y="89"/>
                  </a:lnTo>
                  <a:lnTo>
                    <a:pt x="31" y="87"/>
                  </a:lnTo>
                  <a:lnTo>
                    <a:pt x="29" y="87"/>
                  </a:lnTo>
                  <a:lnTo>
                    <a:pt x="27" y="86"/>
                  </a:lnTo>
                  <a:lnTo>
                    <a:pt x="26" y="86"/>
                  </a:lnTo>
                  <a:lnTo>
                    <a:pt x="24" y="86"/>
                  </a:lnTo>
                  <a:lnTo>
                    <a:pt x="24" y="84"/>
                  </a:lnTo>
                  <a:lnTo>
                    <a:pt x="22" y="84"/>
                  </a:lnTo>
                  <a:lnTo>
                    <a:pt x="20" y="84"/>
                  </a:lnTo>
                  <a:lnTo>
                    <a:pt x="19" y="82"/>
                  </a:lnTo>
                  <a:lnTo>
                    <a:pt x="17" y="82"/>
                  </a:lnTo>
                  <a:lnTo>
                    <a:pt x="15" y="82"/>
                  </a:lnTo>
                  <a:lnTo>
                    <a:pt x="14" y="82"/>
                  </a:lnTo>
                  <a:lnTo>
                    <a:pt x="12" y="82"/>
                  </a:lnTo>
                  <a:lnTo>
                    <a:pt x="10" y="82"/>
                  </a:lnTo>
                  <a:lnTo>
                    <a:pt x="9" y="80"/>
                  </a:lnTo>
                  <a:lnTo>
                    <a:pt x="7" y="80"/>
                  </a:lnTo>
                  <a:lnTo>
                    <a:pt x="5" y="80"/>
                  </a:lnTo>
                  <a:lnTo>
                    <a:pt x="4" y="79"/>
                  </a:lnTo>
                  <a:lnTo>
                    <a:pt x="2" y="79"/>
                  </a:lnTo>
                  <a:lnTo>
                    <a:pt x="2" y="77"/>
                  </a:lnTo>
                  <a:lnTo>
                    <a:pt x="0" y="77"/>
                  </a:lnTo>
                  <a:lnTo>
                    <a:pt x="0" y="7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2" name="Freeform 144">
              <a:extLst>
                <a:ext uri="{FF2B5EF4-FFF2-40B4-BE49-F238E27FC236}">
                  <a16:creationId xmlns:a16="http://schemas.microsoft.com/office/drawing/2014/main" id="{52A832D6-B41D-BC25-7A4F-DFCA89540BA7}"/>
                </a:ext>
              </a:extLst>
            </p:cNvPr>
            <p:cNvSpPr>
              <a:spLocks/>
            </p:cNvSpPr>
            <p:nvPr/>
          </p:nvSpPr>
          <p:spPr bwMode="auto">
            <a:xfrm>
              <a:off x="2030" y="2350"/>
              <a:ext cx="555" cy="816"/>
            </a:xfrm>
            <a:custGeom>
              <a:avLst/>
              <a:gdLst>
                <a:gd name="T0" fmla="*/ 192 w 555"/>
                <a:gd name="T1" fmla="*/ 812 h 816"/>
                <a:gd name="T2" fmla="*/ 180 w 555"/>
                <a:gd name="T3" fmla="*/ 802 h 816"/>
                <a:gd name="T4" fmla="*/ 167 w 555"/>
                <a:gd name="T5" fmla="*/ 789 h 816"/>
                <a:gd name="T6" fmla="*/ 145 w 555"/>
                <a:gd name="T7" fmla="*/ 784 h 816"/>
                <a:gd name="T8" fmla="*/ 119 w 555"/>
                <a:gd name="T9" fmla="*/ 769 h 816"/>
                <a:gd name="T10" fmla="*/ 94 w 555"/>
                <a:gd name="T11" fmla="*/ 765 h 816"/>
                <a:gd name="T12" fmla="*/ 76 w 555"/>
                <a:gd name="T13" fmla="*/ 764 h 816"/>
                <a:gd name="T14" fmla="*/ 57 w 555"/>
                <a:gd name="T15" fmla="*/ 754 h 816"/>
                <a:gd name="T16" fmla="*/ 42 w 555"/>
                <a:gd name="T17" fmla="*/ 738 h 816"/>
                <a:gd name="T18" fmla="*/ 32 w 555"/>
                <a:gd name="T19" fmla="*/ 718 h 816"/>
                <a:gd name="T20" fmla="*/ 20 w 555"/>
                <a:gd name="T21" fmla="*/ 698 h 816"/>
                <a:gd name="T22" fmla="*/ 3 w 555"/>
                <a:gd name="T23" fmla="*/ 681 h 816"/>
                <a:gd name="T24" fmla="*/ 13 w 555"/>
                <a:gd name="T25" fmla="*/ 666 h 816"/>
                <a:gd name="T26" fmla="*/ 12 w 555"/>
                <a:gd name="T27" fmla="*/ 651 h 816"/>
                <a:gd name="T28" fmla="*/ 25 w 555"/>
                <a:gd name="T29" fmla="*/ 631 h 816"/>
                <a:gd name="T30" fmla="*/ 42 w 555"/>
                <a:gd name="T31" fmla="*/ 624 h 816"/>
                <a:gd name="T32" fmla="*/ 47 w 555"/>
                <a:gd name="T33" fmla="*/ 599 h 816"/>
                <a:gd name="T34" fmla="*/ 67 w 555"/>
                <a:gd name="T35" fmla="*/ 594 h 816"/>
                <a:gd name="T36" fmla="*/ 62 w 555"/>
                <a:gd name="T37" fmla="*/ 572 h 816"/>
                <a:gd name="T38" fmla="*/ 61 w 555"/>
                <a:gd name="T39" fmla="*/ 547 h 816"/>
                <a:gd name="T40" fmla="*/ 59 w 555"/>
                <a:gd name="T41" fmla="*/ 523 h 816"/>
                <a:gd name="T42" fmla="*/ 66 w 555"/>
                <a:gd name="T43" fmla="*/ 503 h 816"/>
                <a:gd name="T44" fmla="*/ 81 w 555"/>
                <a:gd name="T45" fmla="*/ 496 h 816"/>
                <a:gd name="T46" fmla="*/ 96 w 555"/>
                <a:gd name="T47" fmla="*/ 481 h 816"/>
                <a:gd name="T48" fmla="*/ 111 w 555"/>
                <a:gd name="T49" fmla="*/ 462 h 816"/>
                <a:gd name="T50" fmla="*/ 114 w 555"/>
                <a:gd name="T51" fmla="*/ 441 h 816"/>
                <a:gd name="T52" fmla="*/ 131 w 555"/>
                <a:gd name="T53" fmla="*/ 422 h 816"/>
                <a:gd name="T54" fmla="*/ 146 w 555"/>
                <a:gd name="T55" fmla="*/ 407 h 816"/>
                <a:gd name="T56" fmla="*/ 162 w 555"/>
                <a:gd name="T57" fmla="*/ 392 h 816"/>
                <a:gd name="T58" fmla="*/ 183 w 555"/>
                <a:gd name="T59" fmla="*/ 375 h 816"/>
                <a:gd name="T60" fmla="*/ 205 w 555"/>
                <a:gd name="T61" fmla="*/ 368 h 816"/>
                <a:gd name="T62" fmla="*/ 227 w 555"/>
                <a:gd name="T63" fmla="*/ 375 h 816"/>
                <a:gd name="T64" fmla="*/ 251 w 555"/>
                <a:gd name="T65" fmla="*/ 377 h 816"/>
                <a:gd name="T66" fmla="*/ 269 w 555"/>
                <a:gd name="T67" fmla="*/ 370 h 816"/>
                <a:gd name="T68" fmla="*/ 279 w 555"/>
                <a:gd name="T69" fmla="*/ 388 h 816"/>
                <a:gd name="T70" fmla="*/ 289 w 555"/>
                <a:gd name="T71" fmla="*/ 375 h 816"/>
                <a:gd name="T72" fmla="*/ 296 w 555"/>
                <a:gd name="T73" fmla="*/ 363 h 816"/>
                <a:gd name="T74" fmla="*/ 303 w 555"/>
                <a:gd name="T75" fmla="*/ 345 h 816"/>
                <a:gd name="T76" fmla="*/ 318 w 555"/>
                <a:gd name="T77" fmla="*/ 326 h 816"/>
                <a:gd name="T78" fmla="*/ 330 w 555"/>
                <a:gd name="T79" fmla="*/ 308 h 816"/>
                <a:gd name="T80" fmla="*/ 316 w 555"/>
                <a:gd name="T81" fmla="*/ 294 h 816"/>
                <a:gd name="T82" fmla="*/ 342 w 555"/>
                <a:gd name="T83" fmla="*/ 277 h 816"/>
                <a:gd name="T84" fmla="*/ 353 w 555"/>
                <a:gd name="T85" fmla="*/ 259 h 816"/>
                <a:gd name="T86" fmla="*/ 368 w 555"/>
                <a:gd name="T87" fmla="*/ 240 h 816"/>
                <a:gd name="T88" fmla="*/ 377 w 555"/>
                <a:gd name="T89" fmla="*/ 220 h 816"/>
                <a:gd name="T90" fmla="*/ 380 w 555"/>
                <a:gd name="T91" fmla="*/ 195 h 816"/>
                <a:gd name="T92" fmla="*/ 384 w 555"/>
                <a:gd name="T93" fmla="*/ 173 h 816"/>
                <a:gd name="T94" fmla="*/ 400 w 555"/>
                <a:gd name="T95" fmla="*/ 156 h 816"/>
                <a:gd name="T96" fmla="*/ 422 w 555"/>
                <a:gd name="T97" fmla="*/ 146 h 816"/>
                <a:gd name="T98" fmla="*/ 427 w 555"/>
                <a:gd name="T99" fmla="*/ 124 h 816"/>
                <a:gd name="T100" fmla="*/ 447 w 555"/>
                <a:gd name="T101" fmla="*/ 126 h 816"/>
                <a:gd name="T102" fmla="*/ 456 w 555"/>
                <a:gd name="T103" fmla="*/ 111 h 816"/>
                <a:gd name="T104" fmla="*/ 476 w 555"/>
                <a:gd name="T105" fmla="*/ 101 h 816"/>
                <a:gd name="T106" fmla="*/ 479 w 555"/>
                <a:gd name="T107" fmla="*/ 82 h 816"/>
                <a:gd name="T108" fmla="*/ 490 w 555"/>
                <a:gd name="T109" fmla="*/ 64 h 816"/>
                <a:gd name="T110" fmla="*/ 498 w 555"/>
                <a:gd name="T111" fmla="*/ 52 h 816"/>
                <a:gd name="T112" fmla="*/ 510 w 555"/>
                <a:gd name="T113" fmla="*/ 43 h 816"/>
                <a:gd name="T114" fmla="*/ 516 w 555"/>
                <a:gd name="T115" fmla="*/ 28 h 816"/>
                <a:gd name="T116" fmla="*/ 527 w 555"/>
                <a:gd name="T117" fmla="*/ 10 h 816"/>
                <a:gd name="T118" fmla="*/ 548 w 555"/>
                <a:gd name="T119" fmla="*/ 1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5" h="816">
                  <a:moveTo>
                    <a:pt x="210" y="807"/>
                  </a:moveTo>
                  <a:lnTo>
                    <a:pt x="209" y="807"/>
                  </a:lnTo>
                  <a:lnTo>
                    <a:pt x="207" y="807"/>
                  </a:lnTo>
                  <a:lnTo>
                    <a:pt x="205" y="807"/>
                  </a:lnTo>
                  <a:lnTo>
                    <a:pt x="204" y="807"/>
                  </a:lnTo>
                  <a:lnTo>
                    <a:pt x="204" y="809"/>
                  </a:lnTo>
                  <a:lnTo>
                    <a:pt x="202" y="811"/>
                  </a:lnTo>
                  <a:lnTo>
                    <a:pt x="202" y="812"/>
                  </a:lnTo>
                  <a:lnTo>
                    <a:pt x="202" y="814"/>
                  </a:lnTo>
                  <a:lnTo>
                    <a:pt x="200" y="814"/>
                  </a:lnTo>
                  <a:lnTo>
                    <a:pt x="199" y="816"/>
                  </a:lnTo>
                  <a:lnTo>
                    <a:pt x="197" y="816"/>
                  </a:lnTo>
                  <a:lnTo>
                    <a:pt x="195" y="816"/>
                  </a:lnTo>
                  <a:lnTo>
                    <a:pt x="195" y="814"/>
                  </a:lnTo>
                  <a:lnTo>
                    <a:pt x="193" y="814"/>
                  </a:lnTo>
                  <a:lnTo>
                    <a:pt x="193" y="812"/>
                  </a:lnTo>
                  <a:lnTo>
                    <a:pt x="192" y="812"/>
                  </a:lnTo>
                  <a:lnTo>
                    <a:pt x="192" y="811"/>
                  </a:lnTo>
                  <a:lnTo>
                    <a:pt x="192" y="809"/>
                  </a:lnTo>
                  <a:lnTo>
                    <a:pt x="192" y="807"/>
                  </a:lnTo>
                  <a:lnTo>
                    <a:pt x="192" y="806"/>
                  </a:lnTo>
                  <a:lnTo>
                    <a:pt x="192" y="804"/>
                  </a:lnTo>
                  <a:lnTo>
                    <a:pt x="192" y="802"/>
                  </a:lnTo>
                  <a:lnTo>
                    <a:pt x="190" y="802"/>
                  </a:lnTo>
                  <a:lnTo>
                    <a:pt x="190" y="801"/>
                  </a:lnTo>
                  <a:lnTo>
                    <a:pt x="188" y="801"/>
                  </a:lnTo>
                  <a:lnTo>
                    <a:pt x="188" y="799"/>
                  </a:lnTo>
                  <a:lnTo>
                    <a:pt x="187" y="799"/>
                  </a:lnTo>
                  <a:lnTo>
                    <a:pt x="187" y="801"/>
                  </a:lnTo>
                  <a:lnTo>
                    <a:pt x="185" y="801"/>
                  </a:lnTo>
                  <a:lnTo>
                    <a:pt x="183" y="801"/>
                  </a:lnTo>
                  <a:lnTo>
                    <a:pt x="183" y="802"/>
                  </a:lnTo>
                  <a:lnTo>
                    <a:pt x="182" y="802"/>
                  </a:lnTo>
                  <a:lnTo>
                    <a:pt x="180" y="802"/>
                  </a:lnTo>
                  <a:lnTo>
                    <a:pt x="178" y="802"/>
                  </a:lnTo>
                  <a:lnTo>
                    <a:pt x="178" y="801"/>
                  </a:lnTo>
                  <a:lnTo>
                    <a:pt x="177" y="799"/>
                  </a:lnTo>
                  <a:lnTo>
                    <a:pt x="177" y="797"/>
                  </a:lnTo>
                  <a:lnTo>
                    <a:pt x="175" y="796"/>
                  </a:lnTo>
                  <a:lnTo>
                    <a:pt x="175" y="794"/>
                  </a:lnTo>
                  <a:lnTo>
                    <a:pt x="175" y="792"/>
                  </a:lnTo>
                  <a:lnTo>
                    <a:pt x="177" y="791"/>
                  </a:lnTo>
                  <a:lnTo>
                    <a:pt x="177" y="789"/>
                  </a:lnTo>
                  <a:lnTo>
                    <a:pt x="177" y="787"/>
                  </a:lnTo>
                  <a:lnTo>
                    <a:pt x="175" y="787"/>
                  </a:lnTo>
                  <a:lnTo>
                    <a:pt x="173" y="787"/>
                  </a:lnTo>
                  <a:lnTo>
                    <a:pt x="173" y="786"/>
                  </a:lnTo>
                  <a:lnTo>
                    <a:pt x="172" y="787"/>
                  </a:lnTo>
                  <a:lnTo>
                    <a:pt x="170" y="787"/>
                  </a:lnTo>
                  <a:lnTo>
                    <a:pt x="168" y="787"/>
                  </a:lnTo>
                  <a:lnTo>
                    <a:pt x="167" y="789"/>
                  </a:lnTo>
                  <a:lnTo>
                    <a:pt x="165" y="789"/>
                  </a:lnTo>
                  <a:lnTo>
                    <a:pt x="165" y="791"/>
                  </a:lnTo>
                  <a:lnTo>
                    <a:pt x="163" y="791"/>
                  </a:lnTo>
                  <a:lnTo>
                    <a:pt x="162" y="791"/>
                  </a:lnTo>
                  <a:lnTo>
                    <a:pt x="160" y="791"/>
                  </a:lnTo>
                  <a:lnTo>
                    <a:pt x="158" y="791"/>
                  </a:lnTo>
                  <a:lnTo>
                    <a:pt x="158" y="789"/>
                  </a:lnTo>
                  <a:lnTo>
                    <a:pt x="156" y="789"/>
                  </a:lnTo>
                  <a:lnTo>
                    <a:pt x="156" y="787"/>
                  </a:lnTo>
                  <a:lnTo>
                    <a:pt x="155" y="787"/>
                  </a:lnTo>
                  <a:lnTo>
                    <a:pt x="153" y="786"/>
                  </a:lnTo>
                  <a:lnTo>
                    <a:pt x="151" y="786"/>
                  </a:lnTo>
                  <a:lnTo>
                    <a:pt x="150" y="786"/>
                  </a:lnTo>
                  <a:lnTo>
                    <a:pt x="148" y="786"/>
                  </a:lnTo>
                  <a:lnTo>
                    <a:pt x="148" y="784"/>
                  </a:lnTo>
                  <a:lnTo>
                    <a:pt x="146" y="784"/>
                  </a:lnTo>
                  <a:lnTo>
                    <a:pt x="145" y="784"/>
                  </a:lnTo>
                  <a:lnTo>
                    <a:pt x="143" y="784"/>
                  </a:lnTo>
                  <a:lnTo>
                    <a:pt x="143" y="782"/>
                  </a:lnTo>
                  <a:lnTo>
                    <a:pt x="141" y="782"/>
                  </a:lnTo>
                  <a:lnTo>
                    <a:pt x="136" y="775"/>
                  </a:lnTo>
                  <a:lnTo>
                    <a:pt x="136" y="774"/>
                  </a:lnTo>
                  <a:lnTo>
                    <a:pt x="135" y="774"/>
                  </a:lnTo>
                  <a:lnTo>
                    <a:pt x="135" y="772"/>
                  </a:lnTo>
                  <a:lnTo>
                    <a:pt x="133" y="772"/>
                  </a:lnTo>
                  <a:lnTo>
                    <a:pt x="131" y="770"/>
                  </a:lnTo>
                  <a:lnTo>
                    <a:pt x="130" y="770"/>
                  </a:lnTo>
                  <a:lnTo>
                    <a:pt x="128" y="770"/>
                  </a:lnTo>
                  <a:lnTo>
                    <a:pt x="128" y="769"/>
                  </a:lnTo>
                  <a:lnTo>
                    <a:pt x="126" y="769"/>
                  </a:lnTo>
                  <a:lnTo>
                    <a:pt x="125" y="769"/>
                  </a:lnTo>
                  <a:lnTo>
                    <a:pt x="123" y="769"/>
                  </a:lnTo>
                  <a:lnTo>
                    <a:pt x="121" y="769"/>
                  </a:lnTo>
                  <a:lnTo>
                    <a:pt x="119" y="769"/>
                  </a:lnTo>
                  <a:lnTo>
                    <a:pt x="118" y="769"/>
                  </a:lnTo>
                  <a:lnTo>
                    <a:pt x="116" y="769"/>
                  </a:lnTo>
                  <a:lnTo>
                    <a:pt x="114" y="769"/>
                  </a:lnTo>
                  <a:lnTo>
                    <a:pt x="113" y="769"/>
                  </a:lnTo>
                  <a:lnTo>
                    <a:pt x="111" y="767"/>
                  </a:lnTo>
                  <a:lnTo>
                    <a:pt x="109" y="767"/>
                  </a:lnTo>
                  <a:lnTo>
                    <a:pt x="108" y="765"/>
                  </a:lnTo>
                  <a:lnTo>
                    <a:pt x="106" y="765"/>
                  </a:lnTo>
                  <a:lnTo>
                    <a:pt x="106" y="764"/>
                  </a:lnTo>
                  <a:lnTo>
                    <a:pt x="104" y="764"/>
                  </a:lnTo>
                  <a:lnTo>
                    <a:pt x="103" y="764"/>
                  </a:lnTo>
                  <a:lnTo>
                    <a:pt x="101" y="764"/>
                  </a:lnTo>
                  <a:lnTo>
                    <a:pt x="99" y="764"/>
                  </a:lnTo>
                  <a:lnTo>
                    <a:pt x="98" y="764"/>
                  </a:lnTo>
                  <a:lnTo>
                    <a:pt x="96" y="764"/>
                  </a:lnTo>
                  <a:lnTo>
                    <a:pt x="94" y="764"/>
                  </a:lnTo>
                  <a:lnTo>
                    <a:pt x="94" y="765"/>
                  </a:lnTo>
                  <a:lnTo>
                    <a:pt x="93" y="765"/>
                  </a:lnTo>
                  <a:lnTo>
                    <a:pt x="91" y="765"/>
                  </a:lnTo>
                  <a:lnTo>
                    <a:pt x="89" y="765"/>
                  </a:lnTo>
                  <a:lnTo>
                    <a:pt x="88" y="765"/>
                  </a:lnTo>
                  <a:lnTo>
                    <a:pt x="86" y="765"/>
                  </a:lnTo>
                  <a:lnTo>
                    <a:pt x="86" y="764"/>
                  </a:lnTo>
                  <a:lnTo>
                    <a:pt x="84" y="764"/>
                  </a:lnTo>
                  <a:lnTo>
                    <a:pt x="84" y="765"/>
                  </a:lnTo>
                  <a:lnTo>
                    <a:pt x="82" y="765"/>
                  </a:lnTo>
                  <a:lnTo>
                    <a:pt x="82" y="767"/>
                  </a:lnTo>
                  <a:lnTo>
                    <a:pt x="81" y="767"/>
                  </a:lnTo>
                  <a:lnTo>
                    <a:pt x="81" y="769"/>
                  </a:lnTo>
                  <a:lnTo>
                    <a:pt x="81" y="767"/>
                  </a:lnTo>
                  <a:lnTo>
                    <a:pt x="79" y="767"/>
                  </a:lnTo>
                  <a:lnTo>
                    <a:pt x="79" y="765"/>
                  </a:lnTo>
                  <a:lnTo>
                    <a:pt x="77" y="764"/>
                  </a:lnTo>
                  <a:lnTo>
                    <a:pt x="76" y="764"/>
                  </a:lnTo>
                  <a:lnTo>
                    <a:pt x="76" y="762"/>
                  </a:lnTo>
                  <a:lnTo>
                    <a:pt x="74" y="762"/>
                  </a:lnTo>
                  <a:lnTo>
                    <a:pt x="74" y="760"/>
                  </a:lnTo>
                  <a:lnTo>
                    <a:pt x="72" y="760"/>
                  </a:lnTo>
                  <a:lnTo>
                    <a:pt x="71" y="759"/>
                  </a:lnTo>
                  <a:lnTo>
                    <a:pt x="71" y="757"/>
                  </a:lnTo>
                  <a:lnTo>
                    <a:pt x="69" y="757"/>
                  </a:lnTo>
                  <a:lnTo>
                    <a:pt x="69" y="755"/>
                  </a:lnTo>
                  <a:lnTo>
                    <a:pt x="69" y="754"/>
                  </a:lnTo>
                  <a:lnTo>
                    <a:pt x="67" y="754"/>
                  </a:lnTo>
                  <a:lnTo>
                    <a:pt x="67" y="755"/>
                  </a:lnTo>
                  <a:lnTo>
                    <a:pt x="66" y="757"/>
                  </a:lnTo>
                  <a:lnTo>
                    <a:pt x="64" y="757"/>
                  </a:lnTo>
                  <a:lnTo>
                    <a:pt x="62" y="757"/>
                  </a:lnTo>
                  <a:lnTo>
                    <a:pt x="61" y="755"/>
                  </a:lnTo>
                  <a:lnTo>
                    <a:pt x="59" y="755"/>
                  </a:lnTo>
                  <a:lnTo>
                    <a:pt x="57" y="754"/>
                  </a:lnTo>
                  <a:lnTo>
                    <a:pt x="57" y="752"/>
                  </a:lnTo>
                  <a:lnTo>
                    <a:pt x="56" y="752"/>
                  </a:lnTo>
                  <a:lnTo>
                    <a:pt x="56" y="750"/>
                  </a:lnTo>
                  <a:lnTo>
                    <a:pt x="54" y="750"/>
                  </a:lnTo>
                  <a:lnTo>
                    <a:pt x="52" y="750"/>
                  </a:lnTo>
                  <a:lnTo>
                    <a:pt x="50" y="750"/>
                  </a:lnTo>
                  <a:lnTo>
                    <a:pt x="50" y="749"/>
                  </a:lnTo>
                  <a:lnTo>
                    <a:pt x="49" y="749"/>
                  </a:lnTo>
                  <a:lnTo>
                    <a:pt x="49" y="747"/>
                  </a:lnTo>
                  <a:lnTo>
                    <a:pt x="47" y="747"/>
                  </a:lnTo>
                  <a:lnTo>
                    <a:pt x="47" y="745"/>
                  </a:lnTo>
                  <a:lnTo>
                    <a:pt x="45" y="745"/>
                  </a:lnTo>
                  <a:lnTo>
                    <a:pt x="44" y="745"/>
                  </a:lnTo>
                  <a:lnTo>
                    <a:pt x="44" y="744"/>
                  </a:lnTo>
                  <a:lnTo>
                    <a:pt x="42" y="742"/>
                  </a:lnTo>
                  <a:lnTo>
                    <a:pt x="42" y="740"/>
                  </a:lnTo>
                  <a:lnTo>
                    <a:pt x="42" y="738"/>
                  </a:lnTo>
                  <a:lnTo>
                    <a:pt x="42" y="737"/>
                  </a:lnTo>
                  <a:lnTo>
                    <a:pt x="40" y="737"/>
                  </a:lnTo>
                  <a:lnTo>
                    <a:pt x="39" y="737"/>
                  </a:lnTo>
                  <a:lnTo>
                    <a:pt x="37" y="737"/>
                  </a:lnTo>
                  <a:lnTo>
                    <a:pt x="37" y="735"/>
                  </a:lnTo>
                  <a:lnTo>
                    <a:pt x="35" y="735"/>
                  </a:lnTo>
                  <a:lnTo>
                    <a:pt x="34" y="733"/>
                  </a:lnTo>
                  <a:lnTo>
                    <a:pt x="34" y="732"/>
                  </a:lnTo>
                  <a:lnTo>
                    <a:pt x="34" y="730"/>
                  </a:lnTo>
                  <a:lnTo>
                    <a:pt x="32" y="730"/>
                  </a:lnTo>
                  <a:lnTo>
                    <a:pt x="32" y="728"/>
                  </a:lnTo>
                  <a:lnTo>
                    <a:pt x="32" y="727"/>
                  </a:lnTo>
                  <a:lnTo>
                    <a:pt x="32" y="725"/>
                  </a:lnTo>
                  <a:lnTo>
                    <a:pt x="32" y="723"/>
                  </a:lnTo>
                  <a:lnTo>
                    <a:pt x="32" y="722"/>
                  </a:lnTo>
                  <a:lnTo>
                    <a:pt x="32" y="720"/>
                  </a:lnTo>
                  <a:lnTo>
                    <a:pt x="32" y="718"/>
                  </a:lnTo>
                  <a:lnTo>
                    <a:pt x="30" y="718"/>
                  </a:lnTo>
                  <a:lnTo>
                    <a:pt x="29" y="718"/>
                  </a:lnTo>
                  <a:lnTo>
                    <a:pt x="27" y="717"/>
                  </a:lnTo>
                  <a:lnTo>
                    <a:pt x="27" y="715"/>
                  </a:lnTo>
                  <a:lnTo>
                    <a:pt x="27" y="713"/>
                  </a:lnTo>
                  <a:lnTo>
                    <a:pt x="27" y="712"/>
                  </a:lnTo>
                  <a:lnTo>
                    <a:pt x="27" y="710"/>
                  </a:lnTo>
                  <a:lnTo>
                    <a:pt x="27" y="708"/>
                  </a:lnTo>
                  <a:lnTo>
                    <a:pt x="27" y="706"/>
                  </a:lnTo>
                  <a:lnTo>
                    <a:pt x="25" y="706"/>
                  </a:lnTo>
                  <a:lnTo>
                    <a:pt x="25" y="705"/>
                  </a:lnTo>
                  <a:lnTo>
                    <a:pt x="24" y="705"/>
                  </a:lnTo>
                  <a:lnTo>
                    <a:pt x="24" y="703"/>
                  </a:lnTo>
                  <a:lnTo>
                    <a:pt x="22" y="701"/>
                  </a:lnTo>
                  <a:lnTo>
                    <a:pt x="22" y="700"/>
                  </a:lnTo>
                  <a:lnTo>
                    <a:pt x="20" y="700"/>
                  </a:lnTo>
                  <a:lnTo>
                    <a:pt x="20" y="698"/>
                  </a:lnTo>
                  <a:lnTo>
                    <a:pt x="19" y="696"/>
                  </a:lnTo>
                  <a:lnTo>
                    <a:pt x="17" y="695"/>
                  </a:lnTo>
                  <a:lnTo>
                    <a:pt x="15" y="695"/>
                  </a:lnTo>
                  <a:lnTo>
                    <a:pt x="13" y="693"/>
                  </a:lnTo>
                  <a:lnTo>
                    <a:pt x="12" y="691"/>
                  </a:lnTo>
                  <a:lnTo>
                    <a:pt x="13" y="691"/>
                  </a:lnTo>
                  <a:lnTo>
                    <a:pt x="13" y="690"/>
                  </a:lnTo>
                  <a:lnTo>
                    <a:pt x="13" y="688"/>
                  </a:lnTo>
                  <a:lnTo>
                    <a:pt x="13" y="686"/>
                  </a:lnTo>
                  <a:lnTo>
                    <a:pt x="12" y="686"/>
                  </a:lnTo>
                  <a:lnTo>
                    <a:pt x="10" y="686"/>
                  </a:lnTo>
                  <a:lnTo>
                    <a:pt x="10" y="685"/>
                  </a:lnTo>
                  <a:lnTo>
                    <a:pt x="8" y="685"/>
                  </a:lnTo>
                  <a:lnTo>
                    <a:pt x="7" y="685"/>
                  </a:lnTo>
                  <a:lnTo>
                    <a:pt x="5" y="683"/>
                  </a:lnTo>
                  <a:lnTo>
                    <a:pt x="5" y="681"/>
                  </a:lnTo>
                  <a:lnTo>
                    <a:pt x="3" y="681"/>
                  </a:lnTo>
                  <a:lnTo>
                    <a:pt x="3" y="680"/>
                  </a:lnTo>
                  <a:lnTo>
                    <a:pt x="2" y="680"/>
                  </a:lnTo>
                  <a:lnTo>
                    <a:pt x="2" y="678"/>
                  </a:lnTo>
                  <a:lnTo>
                    <a:pt x="0" y="678"/>
                  </a:lnTo>
                  <a:lnTo>
                    <a:pt x="2" y="676"/>
                  </a:lnTo>
                  <a:lnTo>
                    <a:pt x="2" y="675"/>
                  </a:lnTo>
                  <a:lnTo>
                    <a:pt x="2" y="673"/>
                  </a:lnTo>
                  <a:lnTo>
                    <a:pt x="3" y="673"/>
                  </a:lnTo>
                  <a:lnTo>
                    <a:pt x="3" y="671"/>
                  </a:lnTo>
                  <a:lnTo>
                    <a:pt x="3" y="669"/>
                  </a:lnTo>
                  <a:lnTo>
                    <a:pt x="5" y="669"/>
                  </a:lnTo>
                  <a:lnTo>
                    <a:pt x="5" y="668"/>
                  </a:lnTo>
                  <a:lnTo>
                    <a:pt x="7" y="668"/>
                  </a:lnTo>
                  <a:lnTo>
                    <a:pt x="8" y="666"/>
                  </a:lnTo>
                  <a:lnTo>
                    <a:pt x="10" y="666"/>
                  </a:lnTo>
                  <a:lnTo>
                    <a:pt x="12" y="666"/>
                  </a:lnTo>
                  <a:lnTo>
                    <a:pt x="13" y="666"/>
                  </a:lnTo>
                  <a:lnTo>
                    <a:pt x="15" y="666"/>
                  </a:lnTo>
                  <a:lnTo>
                    <a:pt x="17" y="666"/>
                  </a:lnTo>
                  <a:lnTo>
                    <a:pt x="17" y="664"/>
                  </a:lnTo>
                  <a:lnTo>
                    <a:pt x="19" y="664"/>
                  </a:lnTo>
                  <a:lnTo>
                    <a:pt x="19" y="663"/>
                  </a:lnTo>
                  <a:lnTo>
                    <a:pt x="20" y="663"/>
                  </a:lnTo>
                  <a:lnTo>
                    <a:pt x="20" y="661"/>
                  </a:lnTo>
                  <a:lnTo>
                    <a:pt x="20" y="659"/>
                  </a:lnTo>
                  <a:lnTo>
                    <a:pt x="19" y="659"/>
                  </a:lnTo>
                  <a:lnTo>
                    <a:pt x="19" y="658"/>
                  </a:lnTo>
                  <a:lnTo>
                    <a:pt x="17" y="656"/>
                  </a:lnTo>
                  <a:lnTo>
                    <a:pt x="17" y="654"/>
                  </a:lnTo>
                  <a:lnTo>
                    <a:pt x="15" y="654"/>
                  </a:lnTo>
                  <a:lnTo>
                    <a:pt x="15" y="653"/>
                  </a:lnTo>
                  <a:lnTo>
                    <a:pt x="13" y="653"/>
                  </a:lnTo>
                  <a:lnTo>
                    <a:pt x="12" y="653"/>
                  </a:lnTo>
                  <a:lnTo>
                    <a:pt x="12" y="651"/>
                  </a:lnTo>
                  <a:lnTo>
                    <a:pt x="13" y="651"/>
                  </a:lnTo>
                  <a:lnTo>
                    <a:pt x="15" y="649"/>
                  </a:lnTo>
                  <a:lnTo>
                    <a:pt x="17" y="648"/>
                  </a:lnTo>
                  <a:lnTo>
                    <a:pt x="17" y="646"/>
                  </a:lnTo>
                  <a:lnTo>
                    <a:pt x="17" y="644"/>
                  </a:lnTo>
                  <a:lnTo>
                    <a:pt x="17" y="643"/>
                  </a:lnTo>
                  <a:lnTo>
                    <a:pt x="19" y="643"/>
                  </a:lnTo>
                  <a:lnTo>
                    <a:pt x="19" y="641"/>
                  </a:lnTo>
                  <a:lnTo>
                    <a:pt x="19" y="639"/>
                  </a:lnTo>
                  <a:lnTo>
                    <a:pt x="20" y="639"/>
                  </a:lnTo>
                  <a:lnTo>
                    <a:pt x="20" y="637"/>
                  </a:lnTo>
                  <a:lnTo>
                    <a:pt x="22" y="637"/>
                  </a:lnTo>
                  <a:lnTo>
                    <a:pt x="22" y="636"/>
                  </a:lnTo>
                  <a:lnTo>
                    <a:pt x="24" y="636"/>
                  </a:lnTo>
                  <a:lnTo>
                    <a:pt x="24" y="634"/>
                  </a:lnTo>
                  <a:lnTo>
                    <a:pt x="25" y="632"/>
                  </a:lnTo>
                  <a:lnTo>
                    <a:pt x="25" y="631"/>
                  </a:lnTo>
                  <a:lnTo>
                    <a:pt x="27" y="631"/>
                  </a:lnTo>
                  <a:lnTo>
                    <a:pt x="29" y="631"/>
                  </a:lnTo>
                  <a:lnTo>
                    <a:pt x="29" y="629"/>
                  </a:lnTo>
                  <a:lnTo>
                    <a:pt x="30" y="629"/>
                  </a:lnTo>
                  <a:lnTo>
                    <a:pt x="32" y="629"/>
                  </a:lnTo>
                  <a:lnTo>
                    <a:pt x="32" y="631"/>
                  </a:lnTo>
                  <a:lnTo>
                    <a:pt x="34" y="631"/>
                  </a:lnTo>
                  <a:lnTo>
                    <a:pt x="35" y="631"/>
                  </a:lnTo>
                  <a:lnTo>
                    <a:pt x="37" y="632"/>
                  </a:lnTo>
                  <a:lnTo>
                    <a:pt x="39" y="632"/>
                  </a:lnTo>
                  <a:lnTo>
                    <a:pt x="40" y="634"/>
                  </a:lnTo>
                  <a:lnTo>
                    <a:pt x="42" y="632"/>
                  </a:lnTo>
                  <a:lnTo>
                    <a:pt x="42" y="631"/>
                  </a:lnTo>
                  <a:lnTo>
                    <a:pt x="42" y="629"/>
                  </a:lnTo>
                  <a:lnTo>
                    <a:pt x="42" y="627"/>
                  </a:lnTo>
                  <a:lnTo>
                    <a:pt x="42" y="626"/>
                  </a:lnTo>
                  <a:lnTo>
                    <a:pt x="42" y="624"/>
                  </a:lnTo>
                  <a:lnTo>
                    <a:pt x="44" y="622"/>
                  </a:lnTo>
                  <a:lnTo>
                    <a:pt x="45" y="621"/>
                  </a:lnTo>
                  <a:lnTo>
                    <a:pt x="45" y="619"/>
                  </a:lnTo>
                  <a:lnTo>
                    <a:pt x="45" y="617"/>
                  </a:lnTo>
                  <a:lnTo>
                    <a:pt x="47" y="617"/>
                  </a:lnTo>
                  <a:lnTo>
                    <a:pt x="47" y="616"/>
                  </a:lnTo>
                  <a:lnTo>
                    <a:pt x="47" y="614"/>
                  </a:lnTo>
                  <a:lnTo>
                    <a:pt x="47" y="612"/>
                  </a:lnTo>
                  <a:lnTo>
                    <a:pt x="47" y="611"/>
                  </a:lnTo>
                  <a:lnTo>
                    <a:pt x="49" y="611"/>
                  </a:lnTo>
                  <a:lnTo>
                    <a:pt x="49" y="609"/>
                  </a:lnTo>
                  <a:lnTo>
                    <a:pt x="49" y="607"/>
                  </a:lnTo>
                  <a:lnTo>
                    <a:pt x="49" y="606"/>
                  </a:lnTo>
                  <a:lnTo>
                    <a:pt x="47" y="604"/>
                  </a:lnTo>
                  <a:lnTo>
                    <a:pt x="45" y="602"/>
                  </a:lnTo>
                  <a:lnTo>
                    <a:pt x="47" y="600"/>
                  </a:lnTo>
                  <a:lnTo>
                    <a:pt x="47" y="599"/>
                  </a:lnTo>
                  <a:lnTo>
                    <a:pt x="49" y="599"/>
                  </a:lnTo>
                  <a:lnTo>
                    <a:pt x="50" y="600"/>
                  </a:lnTo>
                  <a:lnTo>
                    <a:pt x="50" y="599"/>
                  </a:lnTo>
                  <a:lnTo>
                    <a:pt x="52" y="599"/>
                  </a:lnTo>
                  <a:lnTo>
                    <a:pt x="52" y="597"/>
                  </a:lnTo>
                  <a:lnTo>
                    <a:pt x="54" y="597"/>
                  </a:lnTo>
                  <a:lnTo>
                    <a:pt x="56" y="597"/>
                  </a:lnTo>
                  <a:lnTo>
                    <a:pt x="56" y="595"/>
                  </a:lnTo>
                  <a:lnTo>
                    <a:pt x="57" y="595"/>
                  </a:lnTo>
                  <a:lnTo>
                    <a:pt x="59" y="595"/>
                  </a:lnTo>
                  <a:lnTo>
                    <a:pt x="61" y="595"/>
                  </a:lnTo>
                  <a:lnTo>
                    <a:pt x="62" y="597"/>
                  </a:lnTo>
                  <a:lnTo>
                    <a:pt x="64" y="597"/>
                  </a:lnTo>
                  <a:lnTo>
                    <a:pt x="67" y="599"/>
                  </a:lnTo>
                  <a:lnTo>
                    <a:pt x="67" y="597"/>
                  </a:lnTo>
                  <a:lnTo>
                    <a:pt x="67" y="595"/>
                  </a:lnTo>
                  <a:lnTo>
                    <a:pt x="67" y="594"/>
                  </a:lnTo>
                  <a:lnTo>
                    <a:pt x="67" y="592"/>
                  </a:lnTo>
                  <a:lnTo>
                    <a:pt x="67" y="590"/>
                  </a:lnTo>
                  <a:lnTo>
                    <a:pt x="67" y="589"/>
                  </a:lnTo>
                  <a:lnTo>
                    <a:pt x="66" y="587"/>
                  </a:lnTo>
                  <a:lnTo>
                    <a:pt x="66" y="585"/>
                  </a:lnTo>
                  <a:lnTo>
                    <a:pt x="64" y="585"/>
                  </a:lnTo>
                  <a:lnTo>
                    <a:pt x="64" y="584"/>
                  </a:lnTo>
                  <a:lnTo>
                    <a:pt x="64" y="582"/>
                  </a:lnTo>
                  <a:lnTo>
                    <a:pt x="62" y="580"/>
                  </a:lnTo>
                  <a:lnTo>
                    <a:pt x="64" y="579"/>
                  </a:lnTo>
                  <a:lnTo>
                    <a:pt x="64" y="577"/>
                  </a:lnTo>
                  <a:lnTo>
                    <a:pt x="66" y="577"/>
                  </a:lnTo>
                  <a:lnTo>
                    <a:pt x="66" y="575"/>
                  </a:lnTo>
                  <a:lnTo>
                    <a:pt x="64" y="575"/>
                  </a:lnTo>
                  <a:lnTo>
                    <a:pt x="64" y="574"/>
                  </a:lnTo>
                  <a:lnTo>
                    <a:pt x="64" y="572"/>
                  </a:lnTo>
                  <a:lnTo>
                    <a:pt x="62" y="572"/>
                  </a:lnTo>
                  <a:lnTo>
                    <a:pt x="64" y="572"/>
                  </a:lnTo>
                  <a:lnTo>
                    <a:pt x="64" y="570"/>
                  </a:lnTo>
                  <a:lnTo>
                    <a:pt x="64" y="568"/>
                  </a:lnTo>
                  <a:lnTo>
                    <a:pt x="62" y="568"/>
                  </a:lnTo>
                  <a:lnTo>
                    <a:pt x="62" y="567"/>
                  </a:lnTo>
                  <a:lnTo>
                    <a:pt x="62" y="565"/>
                  </a:lnTo>
                  <a:lnTo>
                    <a:pt x="62" y="563"/>
                  </a:lnTo>
                  <a:lnTo>
                    <a:pt x="62" y="562"/>
                  </a:lnTo>
                  <a:lnTo>
                    <a:pt x="62" y="560"/>
                  </a:lnTo>
                  <a:lnTo>
                    <a:pt x="62" y="558"/>
                  </a:lnTo>
                  <a:lnTo>
                    <a:pt x="62" y="557"/>
                  </a:lnTo>
                  <a:lnTo>
                    <a:pt x="62" y="555"/>
                  </a:lnTo>
                  <a:lnTo>
                    <a:pt x="62" y="553"/>
                  </a:lnTo>
                  <a:lnTo>
                    <a:pt x="62" y="552"/>
                  </a:lnTo>
                  <a:lnTo>
                    <a:pt x="62" y="550"/>
                  </a:lnTo>
                  <a:lnTo>
                    <a:pt x="61" y="548"/>
                  </a:lnTo>
                  <a:lnTo>
                    <a:pt x="61" y="547"/>
                  </a:lnTo>
                  <a:lnTo>
                    <a:pt x="61" y="545"/>
                  </a:lnTo>
                  <a:lnTo>
                    <a:pt x="61" y="543"/>
                  </a:lnTo>
                  <a:lnTo>
                    <a:pt x="59" y="542"/>
                  </a:lnTo>
                  <a:lnTo>
                    <a:pt x="59" y="540"/>
                  </a:lnTo>
                  <a:lnTo>
                    <a:pt x="59" y="538"/>
                  </a:lnTo>
                  <a:lnTo>
                    <a:pt x="59" y="537"/>
                  </a:lnTo>
                  <a:lnTo>
                    <a:pt x="59" y="535"/>
                  </a:lnTo>
                  <a:lnTo>
                    <a:pt x="59" y="533"/>
                  </a:lnTo>
                  <a:lnTo>
                    <a:pt x="57" y="533"/>
                  </a:lnTo>
                  <a:lnTo>
                    <a:pt x="57" y="531"/>
                  </a:lnTo>
                  <a:lnTo>
                    <a:pt x="57" y="530"/>
                  </a:lnTo>
                  <a:lnTo>
                    <a:pt x="56" y="528"/>
                  </a:lnTo>
                  <a:lnTo>
                    <a:pt x="56" y="526"/>
                  </a:lnTo>
                  <a:lnTo>
                    <a:pt x="57" y="526"/>
                  </a:lnTo>
                  <a:lnTo>
                    <a:pt x="57" y="525"/>
                  </a:lnTo>
                  <a:lnTo>
                    <a:pt x="57" y="523"/>
                  </a:lnTo>
                  <a:lnTo>
                    <a:pt x="59" y="523"/>
                  </a:lnTo>
                  <a:lnTo>
                    <a:pt x="61" y="521"/>
                  </a:lnTo>
                  <a:lnTo>
                    <a:pt x="61" y="520"/>
                  </a:lnTo>
                  <a:lnTo>
                    <a:pt x="59" y="520"/>
                  </a:lnTo>
                  <a:lnTo>
                    <a:pt x="59" y="518"/>
                  </a:lnTo>
                  <a:lnTo>
                    <a:pt x="59" y="516"/>
                  </a:lnTo>
                  <a:lnTo>
                    <a:pt x="59" y="515"/>
                  </a:lnTo>
                  <a:lnTo>
                    <a:pt x="61" y="515"/>
                  </a:lnTo>
                  <a:lnTo>
                    <a:pt x="61" y="513"/>
                  </a:lnTo>
                  <a:lnTo>
                    <a:pt x="61" y="511"/>
                  </a:lnTo>
                  <a:lnTo>
                    <a:pt x="59" y="511"/>
                  </a:lnTo>
                  <a:lnTo>
                    <a:pt x="59" y="510"/>
                  </a:lnTo>
                  <a:lnTo>
                    <a:pt x="59" y="508"/>
                  </a:lnTo>
                  <a:lnTo>
                    <a:pt x="59" y="506"/>
                  </a:lnTo>
                  <a:lnTo>
                    <a:pt x="61" y="505"/>
                  </a:lnTo>
                  <a:lnTo>
                    <a:pt x="62" y="503"/>
                  </a:lnTo>
                  <a:lnTo>
                    <a:pt x="64" y="503"/>
                  </a:lnTo>
                  <a:lnTo>
                    <a:pt x="66" y="503"/>
                  </a:lnTo>
                  <a:lnTo>
                    <a:pt x="66" y="505"/>
                  </a:lnTo>
                  <a:lnTo>
                    <a:pt x="67" y="505"/>
                  </a:lnTo>
                  <a:lnTo>
                    <a:pt x="69" y="505"/>
                  </a:lnTo>
                  <a:lnTo>
                    <a:pt x="69" y="503"/>
                  </a:lnTo>
                  <a:lnTo>
                    <a:pt x="71" y="503"/>
                  </a:lnTo>
                  <a:lnTo>
                    <a:pt x="72" y="501"/>
                  </a:lnTo>
                  <a:lnTo>
                    <a:pt x="74" y="499"/>
                  </a:lnTo>
                  <a:lnTo>
                    <a:pt x="76" y="499"/>
                  </a:lnTo>
                  <a:lnTo>
                    <a:pt x="77" y="499"/>
                  </a:lnTo>
                  <a:lnTo>
                    <a:pt x="76" y="498"/>
                  </a:lnTo>
                  <a:lnTo>
                    <a:pt x="76" y="496"/>
                  </a:lnTo>
                  <a:lnTo>
                    <a:pt x="76" y="494"/>
                  </a:lnTo>
                  <a:lnTo>
                    <a:pt x="77" y="494"/>
                  </a:lnTo>
                  <a:lnTo>
                    <a:pt x="79" y="494"/>
                  </a:lnTo>
                  <a:lnTo>
                    <a:pt x="81" y="496"/>
                  </a:lnTo>
                  <a:lnTo>
                    <a:pt x="81" y="498"/>
                  </a:lnTo>
                  <a:lnTo>
                    <a:pt x="81" y="496"/>
                  </a:lnTo>
                  <a:lnTo>
                    <a:pt x="81" y="494"/>
                  </a:lnTo>
                  <a:lnTo>
                    <a:pt x="82" y="494"/>
                  </a:lnTo>
                  <a:lnTo>
                    <a:pt x="84" y="494"/>
                  </a:lnTo>
                  <a:lnTo>
                    <a:pt x="84" y="493"/>
                  </a:lnTo>
                  <a:lnTo>
                    <a:pt x="84" y="491"/>
                  </a:lnTo>
                  <a:lnTo>
                    <a:pt x="86" y="491"/>
                  </a:lnTo>
                  <a:lnTo>
                    <a:pt x="86" y="489"/>
                  </a:lnTo>
                  <a:lnTo>
                    <a:pt x="88" y="489"/>
                  </a:lnTo>
                  <a:lnTo>
                    <a:pt x="88" y="488"/>
                  </a:lnTo>
                  <a:lnTo>
                    <a:pt x="89" y="488"/>
                  </a:lnTo>
                  <a:lnTo>
                    <a:pt x="89" y="486"/>
                  </a:lnTo>
                  <a:lnTo>
                    <a:pt x="91" y="486"/>
                  </a:lnTo>
                  <a:lnTo>
                    <a:pt x="93" y="486"/>
                  </a:lnTo>
                  <a:lnTo>
                    <a:pt x="94" y="486"/>
                  </a:lnTo>
                  <a:lnTo>
                    <a:pt x="94" y="484"/>
                  </a:lnTo>
                  <a:lnTo>
                    <a:pt x="96" y="483"/>
                  </a:lnTo>
                  <a:lnTo>
                    <a:pt x="96" y="481"/>
                  </a:lnTo>
                  <a:lnTo>
                    <a:pt x="98" y="479"/>
                  </a:lnTo>
                  <a:lnTo>
                    <a:pt x="98" y="478"/>
                  </a:lnTo>
                  <a:lnTo>
                    <a:pt x="98" y="476"/>
                  </a:lnTo>
                  <a:lnTo>
                    <a:pt x="99" y="476"/>
                  </a:lnTo>
                  <a:lnTo>
                    <a:pt x="99" y="474"/>
                  </a:lnTo>
                  <a:lnTo>
                    <a:pt x="101" y="474"/>
                  </a:lnTo>
                  <a:lnTo>
                    <a:pt x="101" y="473"/>
                  </a:lnTo>
                  <a:lnTo>
                    <a:pt x="103" y="473"/>
                  </a:lnTo>
                  <a:lnTo>
                    <a:pt x="104" y="473"/>
                  </a:lnTo>
                  <a:lnTo>
                    <a:pt x="106" y="471"/>
                  </a:lnTo>
                  <a:lnTo>
                    <a:pt x="108" y="471"/>
                  </a:lnTo>
                  <a:lnTo>
                    <a:pt x="108" y="469"/>
                  </a:lnTo>
                  <a:lnTo>
                    <a:pt x="109" y="469"/>
                  </a:lnTo>
                  <a:lnTo>
                    <a:pt x="109" y="468"/>
                  </a:lnTo>
                  <a:lnTo>
                    <a:pt x="111" y="466"/>
                  </a:lnTo>
                  <a:lnTo>
                    <a:pt x="111" y="464"/>
                  </a:lnTo>
                  <a:lnTo>
                    <a:pt x="111" y="462"/>
                  </a:lnTo>
                  <a:lnTo>
                    <a:pt x="113" y="462"/>
                  </a:lnTo>
                  <a:lnTo>
                    <a:pt x="113" y="461"/>
                  </a:lnTo>
                  <a:lnTo>
                    <a:pt x="113" y="459"/>
                  </a:lnTo>
                  <a:lnTo>
                    <a:pt x="113" y="457"/>
                  </a:lnTo>
                  <a:lnTo>
                    <a:pt x="114" y="457"/>
                  </a:lnTo>
                  <a:lnTo>
                    <a:pt x="114" y="456"/>
                  </a:lnTo>
                  <a:lnTo>
                    <a:pt x="113" y="456"/>
                  </a:lnTo>
                  <a:lnTo>
                    <a:pt x="113" y="454"/>
                  </a:lnTo>
                  <a:lnTo>
                    <a:pt x="113" y="452"/>
                  </a:lnTo>
                  <a:lnTo>
                    <a:pt x="113" y="451"/>
                  </a:lnTo>
                  <a:lnTo>
                    <a:pt x="113" y="449"/>
                  </a:lnTo>
                  <a:lnTo>
                    <a:pt x="113" y="447"/>
                  </a:lnTo>
                  <a:lnTo>
                    <a:pt x="113" y="446"/>
                  </a:lnTo>
                  <a:lnTo>
                    <a:pt x="113" y="444"/>
                  </a:lnTo>
                  <a:lnTo>
                    <a:pt x="113" y="442"/>
                  </a:lnTo>
                  <a:lnTo>
                    <a:pt x="114" y="442"/>
                  </a:lnTo>
                  <a:lnTo>
                    <a:pt x="114" y="441"/>
                  </a:lnTo>
                  <a:lnTo>
                    <a:pt x="116" y="441"/>
                  </a:lnTo>
                  <a:lnTo>
                    <a:pt x="116" y="439"/>
                  </a:lnTo>
                  <a:lnTo>
                    <a:pt x="118" y="439"/>
                  </a:lnTo>
                  <a:lnTo>
                    <a:pt x="119" y="437"/>
                  </a:lnTo>
                  <a:lnTo>
                    <a:pt x="121" y="436"/>
                  </a:lnTo>
                  <a:lnTo>
                    <a:pt x="123" y="436"/>
                  </a:lnTo>
                  <a:lnTo>
                    <a:pt x="123" y="434"/>
                  </a:lnTo>
                  <a:lnTo>
                    <a:pt x="125" y="434"/>
                  </a:lnTo>
                  <a:lnTo>
                    <a:pt x="125" y="432"/>
                  </a:lnTo>
                  <a:lnTo>
                    <a:pt x="125" y="430"/>
                  </a:lnTo>
                  <a:lnTo>
                    <a:pt x="126" y="430"/>
                  </a:lnTo>
                  <a:lnTo>
                    <a:pt x="126" y="429"/>
                  </a:lnTo>
                  <a:lnTo>
                    <a:pt x="128" y="427"/>
                  </a:lnTo>
                  <a:lnTo>
                    <a:pt x="130" y="425"/>
                  </a:lnTo>
                  <a:lnTo>
                    <a:pt x="130" y="424"/>
                  </a:lnTo>
                  <a:lnTo>
                    <a:pt x="131" y="424"/>
                  </a:lnTo>
                  <a:lnTo>
                    <a:pt x="131" y="422"/>
                  </a:lnTo>
                  <a:lnTo>
                    <a:pt x="133" y="422"/>
                  </a:lnTo>
                  <a:lnTo>
                    <a:pt x="133" y="420"/>
                  </a:lnTo>
                  <a:lnTo>
                    <a:pt x="135" y="420"/>
                  </a:lnTo>
                  <a:lnTo>
                    <a:pt x="135" y="419"/>
                  </a:lnTo>
                  <a:lnTo>
                    <a:pt x="135" y="417"/>
                  </a:lnTo>
                  <a:lnTo>
                    <a:pt x="136" y="417"/>
                  </a:lnTo>
                  <a:lnTo>
                    <a:pt x="136" y="415"/>
                  </a:lnTo>
                  <a:lnTo>
                    <a:pt x="138" y="415"/>
                  </a:lnTo>
                  <a:lnTo>
                    <a:pt x="138" y="414"/>
                  </a:lnTo>
                  <a:lnTo>
                    <a:pt x="140" y="414"/>
                  </a:lnTo>
                  <a:lnTo>
                    <a:pt x="140" y="412"/>
                  </a:lnTo>
                  <a:lnTo>
                    <a:pt x="141" y="412"/>
                  </a:lnTo>
                  <a:lnTo>
                    <a:pt x="141" y="410"/>
                  </a:lnTo>
                  <a:lnTo>
                    <a:pt x="143" y="410"/>
                  </a:lnTo>
                  <a:lnTo>
                    <a:pt x="145" y="409"/>
                  </a:lnTo>
                  <a:lnTo>
                    <a:pt x="146" y="409"/>
                  </a:lnTo>
                  <a:lnTo>
                    <a:pt x="146" y="407"/>
                  </a:lnTo>
                  <a:lnTo>
                    <a:pt x="148" y="407"/>
                  </a:lnTo>
                  <a:lnTo>
                    <a:pt x="148" y="405"/>
                  </a:lnTo>
                  <a:lnTo>
                    <a:pt x="150" y="405"/>
                  </a:lnTo>
                  <a:lnTo>
                    <a:pt x="151" y="404"/>
                  </a:lnTo>
                  <a:lnTo>
                    <a:pt x="153" y="404"/>
                  </a:lnTo>
                  <a:lnTo>
                    <a:pt x="153" y="402"/>
                  </a:lnTo>
                  <a:lnTo>
                    <a:pt x="155" y="402"/>
                  </a:lnTo>
                  <a:lnTo>
                    <a:pt x="155" y="400"/>
                  </a:lnTo>
                  <a:lnTo>
                    <a:pt x="156" y="400"/>
                  </a:lnTo>
                  <a:lnTo>
                    <a:pt x="156" y="399"/>
                  </a:lnTo>
                  <a:lnTo>
                    <a:pt x="158" y="399"/>
                  </a:lnTo>
                  <a:lnTo>
                    <a:pt x="158" y="397"/>
                  </a:lnTo>
                  <a:lnTo>
                    <a:pt x="158" y="395"/>
                  </a:lnTo>
                  <a:lnTo>
                    <a:pt x="160" y="395"/>
                  </a:lnTo>
                  <a:lnTo>
                    <a:pt x="160" y="393"/>
                  </a:lnTo>
                  <a:lnTo>
                    <a:pt x="162" y="393"/>
                  </a:lnTo>
                  <a:lnTo>
                    <a:pt x="162" y="392"/>
                  </a:lnTo>
                  <a:lnTo>
                    <a:pt x="163" y="390"/>
                  </a:lnTo>
                  <a:lnTo>
                    <a:pt x="165" y="388"/>
                  </a:lnTo>
                  <a:lnTo>
                    <a:pt x="167" y="387"/>
                  </a:lnTo>
                  <a:lnTo>
                    <a:pt x="168" y="385"/>
                  </a:lnTo>
                  <a:lnTo>
                    <a:pt x="170" y="383"/>
                  </a:lnTo>
                  <a:lnTo>
                    <a:pt x="172" y="383"/>
                  </a:lnTo>
                  <a:lnTo>
                    <a:pt x="172" y="382"/>
                  </a:lnTo>
                  <a:lnTo>
                    <a:pt x="173" y="382"/>
                  </a:lnTo>
                  <a:lnTo>
                    <a:pt x="173" y="380"/>
                  </a:lnTo>
                  <a:lnTo>
                    <a:pt x="175" y="380"/>
                  </a:lnTo>
                  <a:lnTo>
                    <a:pt x="177" y="380"/>
                  </a:lnTo>
                  <a:lnTo>
                    <a:pt x="177" y="378"/>
                  </a:lnTo>
                  <a:lnTo>
                    <a:pt x="178" y="378"/>
                  </a:lnTo>
                  <a:lnTo>
                    <a:pt x="180" y="377"/>
                  </a:lnTo>
                  <a:lnTo>
                    <a:pt x="182" y="377"/>
                  </a:lnTo>
                  <a:lnTo>
                    <a:pt x="183" y="377"/>
                  </a:lnTo>
                  <a:lnTo>
                    <a:pt x="183" y="375"/>
                  </a:lnTo>
                  <a:lnTo>
                    <a:pt x="185" y="375"/>
                  </a:lnTo>
                  <a:lnTo>
                    <a:pt x="187" y="375"/>
                  </a:lnTo>
                  <a:lnTo>
                    <a:pt x="187" y="373"/>
                  </a:lnTo>
                  <a:lnTo>
                    <a:pt x="188" y="373"/>
                  </a:lnTo>
                  <a:lnTo>
                    <a:pt x="190" y="373"/>
                  </a:lnTo>
                  <a:lnTo>
                    <a:pt x="190" y="372"/>
                  </a:lnTo>
                  <a:lnTo>
                    <a:pt x="192" y="372"/>
                  </a:lnTo>
                  <a:lnTo>
                    <a:pt x="193" y="372"/>
                  </a:lnTo>
                  <a:lnTo>
                    <a:pt x="195" y="372"/>
                  </a:lnTo>
                  <a:lnTo>
                    <a:pt x="195" y="370"/>
                  </a:lnTo>
                  <a:lnTo>
                    <a:pt x="197" y="370"/>
                  </a:lnTo>
                  <a:lnTo>
                    <a:pt x="199" y="370"/>
                  </a:lnTo>
                  <a:lnTo>
                    <a:pt x="200" y="370"/>
                  </a:lnTo>
                  <a:lnTo>
                    <a:pt x="202" y="370"/>
                  </a:lnTo>
                  <a:lnTo>
                    <a:pt x="202" y="368"/>
                  </a:lnTo>
                  <a:lnTo>
                    <a:pt x="204" y="368"/>
                  </a:lnTo>
                  <a:lnTo>
                    <a:pt x="205" y="368"/>
                  </a:lnTo>
                  <a:lnTo>
                    <a:pt x="207" y="368"/>
                  </a:lnTo>
                  <a:lnTo>
                    <a:pt x="209" y="368"/>
                  </a:lnTo>
                  <a:lnTo>
                    <a:pt x="210" y="368"/>
                  </a:lnTo>
                  <a:lnTo>
                    <a:pt x="212" y="368"/>
                  </a:lnTo>
                  <a:lnTo>
                    <a:pt x="214" y="368"/>
                  </a:lnTo>
                  <a:lnTo>
                    <a:pt x="214" y="370"/>
                  </a:lnTo>
                  <a:lnTo>
                    <a:pt x="215" y="370"/>
                  </a:lnTo>
                  <a:lnTo>
                    <a:pt x="215" y="372"/>
                  </a:lnTo>
                  <a:lnTo>
                    <a:pt x="217" y="372"/>
                  </a:lnTo>
                  <a:lnTo>
                    <a:pt x="217" y="373"/>
                  </a:lnTo>
                  <a:lnTo>
                    <a:pt x="219" y="373"/>
                  </a:lnTo>
                  <a:lnTo>
                    <a:pt x="220" y="373"/>
                  </a:lnTo>
                  <a:lnTo>
                    <a:pt x="222" y="373"/>
                  </a:lnTo>
                  <a:lnTo>
                    <a:pt x="224" y="373"/>
                  </a:lnTo>
                  <a:lnTo>
                    <a:pt x="225" y="373"/>
                  </a:lnTo>
                  <a:lnTo>
                    <a:pt x="227" y="373"/>
                  </a:lnTo>
                  <a:lnTo>
                    <a:pt x="227" y="375"/>
                  </a:lnTo>
                  <a:lnTo>
                    <a:pt x="229" y="375"/>
                  </a:lnTo>
                  <a:lnTo>
                    <a:pt x="230" y="375"/>
                  </a:lnTo>
                  <a:lnTo>
                    <a:pt x="232" y="375"/>
                  </a:lnTo>
                  <a:lnTo>
                    <a:pt x="234" y="375"/>
                  </a:lnTo>
                  <a:lnTo>
                    <a:pt x="234" y="377"/>
                  </a:lnTo>
                  <a:lnTo>
                    <a:pt x="236" y="377"/>
                  </a:lnTo>
                  <a:lnTo>
                    <a:pt x="237" y="377"/>
                  </a:lnTo>
                  <a:lnTo>
                    <a:pt x="239" y="377"/>
                  </a:lnTo>
                  <a:lnTo>
                    <a:pt x="241" y="377"/>
                  </a:lnTo>
                  <a:lnTo>
                    <a:pt x="242" y="377"/>
                  </a:lnTo>
                  <a:lnTo>
                    <a:pt x="244" y="377"/>
                  </a:lnTo>
                  <a:lnTo>
                    <a:pt x="244" y="378"/>
                  </a:lnTo>
                  <a:lnTo>
                    <a:pt x="246" y="378"/>
                  </a:lnTo>
                  <a:lnTo>
                    <a:pt x="247" y="378"/>
                  </a:lnTo>
                  <a:lnTo>
                    <a:pt x="247" y="377"/>
                  </a:lnTo>
                  <a:lnTo>
                    <a:pt x="249" y="377"/>
                  </a:lnTo>
                  <a:lnTo>
                    <a:pt x="251" y="377"/>
                  </a:lnTo>
                  <a:lnTo>
                    <a:pt x="251" y="375"/>
                  </a:lnTo>
                  <a:lnTo>
                    <a:pt x="251" y="373"/>
                  </a:lnTo>
                  <a:lnTo>
                    <a:pt x="252" y="373"/>
                  </a:lnTo>
                  <a:lnTo>
                    <a:pt x="252" y="372"/>
                  </a:lnTo>
                  <a:lnTo>
                    <a:pt x="252" y="370"/>
                  </a:lnTo>
                  <a:lnTo>
                    <a:pt x="254" y="370"/>
                  </a:lnTo>
                  <a:lnTo>
                    <a:pt x="254" y="368"/>
                  </a:lnTo>
                  <a:lnTo>
                    <a:pt x="256" y="368"/>
                  </a:lnTo>
                  <a:lnTo>
                    <a:pt x="257" y="368"/>
                  </a:lnTo>
                  <a:lnTo>
                    <a:pt x="259" y="368"/>
                  </a:lnTo>
                  <a:lnTo>
                    <a:pt x="261" y="368"/>
                  </a:lnTo>
                  <a:lnTo>
                    <a:pt x="262" y="368"/>
                  </a:lnTo>
                  <a:lnTo>
                    <a:pt x="264" y="368"/>
                  </a:lnTo>
                  <a:lnTo>
                    <a:pt x="266" y="368"/>
                  </a:lnTo>
                  <a:lnTo>
                    <a:pt x="267" y="368"/>
                  </a:lnTo>
                  <a:lnTo>
                    <a:pt x="267" y="370"/>
                  </a:lnTo>
                  <a:lnTo>
                    <a:pt x="269" y="370"/>
                  </a:lnTo>
                  <a:lnTo>
                    <a:pt x="271" y="370"/>
                  </a:lnTo>
                  <a:lnTo>
                    <a:pt x="273" y="370"/>
                  </a:lnTo>
                  <a:lnTo>
                    <a:pt x="274" y="372"/>
                  </a:lnTo>
                  <a:lnTo>
                    <a:pt x="276" y="372"/>
                  </a:lnTo>
                  <a:lnTo>
                    <a:pt x="276" y="373"/>
                  </a:lnTo>
                  <a:lnTo>
                    <a:pt x="278" y="373"/>
                  </a:lnTo>
                  <a:lnTo>
                    <a:pt x="278" y="375"/>
                  </a:lnTo>
                  <a:lnTo>
                    <a:pt x="279" y="377"/>
                  </a:lnTo>
                  <a:lnTo>
                    <a:pt x="279" y="378"/>
                  </a:lnTo>
                  <a:lnTo>
                    <a:pt x="278" y="378"/>
                  </a:lnTo>
                  <a:lnTo>
                    <a:pt x="278" y="380"/>
                  </a:lnTo>
                  <a:lnTo>
                    <a:pt x="278" y="382"/>
                  </a:lnTo>
                  <a:lnTo>
                    <a:pt x="278" y="383"/>
                  </a:lnTo>
                  <a:lnTo>
                    <a:pt x="278" y="385"/>
                  </a:lnTo>
                  <a:lnTo>
                    <a:pt x="278" y="387"/>
                  </a:lnTo>
                  <a:lnTo>
                    <a:pt x="278" y="388"/>
                  </a:lnTo>
                  <a:lnTo>
                    <a:pt x="279" y="388"/>
                  </a:lnTo>
                  <a:lnTo>
                    <a:pt x="279" y="390"/>
                  </a:lnTo>
                  <a:lnTo>
                    <a:pt x="281" y="390"/>
                  </a:lnTo>
                  <a:lnTo>
                    <a:pt x="283" y="390"/>
                  </a:lnTo>
                  <a:lnTo>
                    <a:pt x="283" y="388"/>
                  </a:lnTo>
                  <a:lnTo>
                    <a:pt x="284" y="388"/>
                  </a:lnTo>
                  <a:lnTo>
                    <a:pt x="284" y="387"/>
                  </a:lnTo>
                  <a:lnTo>
                    <a:pt x="284" y="385"/>
                  </a:lnTo>
                  <a:lnTo>
                    <a:pt x="284" y="383"/>
                  </a:lnTo>
                  <a:lnTo>
                    <a:pt x="286" y="382"/>
                  </a:lnTo>
                  <a:lnTo>
                    <a:pt x="286" y="380"/>
                  </a:lnTo>
                  <a:lnTo>
                    <a:pt x="288" y="380"/>
                  </a:lnTo>
                  <a:lnTo>
                    <a:pt x="288" y="378"/>
                  </a:lnTo>
                  <a:lnTo>
                    <a:pt x="289" y="378"/>
                  </a:lnTo>
                  <a:lnTo>
                    <a:pt x="289" y="377"/>
                  </a:lnTo>
                  <a:lnTo>
                    <a:pt x="291" y="377"/>
                  </a:lnTo>
                  <a:lnTo>
                    <a:pt x="291" y="375"/>
                  </a:lnTo>
                  <a:lnTo>
                    <a:pt x="289" y="375"/>
                  </a:lnTo>
                  <a:lnTo>
                    <a:pt x="289" y="373"/>
                  </a:lnTo>
                  <a:lnTo>
                    <a:pt x="289" y="372"/>
                  </a:lnTo>
                  <a:lnTo>
                    <a:pt x="288" y="372"/>
                  </a:lnTo>
                  <a:lnTo>
                    <a:pt x="288" y="370"/>
                  </a:lnTo>
                  <a:lnTo>
                    <a:pt x="288" y="368"/>
                  </a:lnTo>
                  <a:lnTo>
                    <a:pt x="288" y="367"/>
                  </a:lnTo>
                  <a:lnTo>
                    <a:pt x="289" y="367"/>
                  </a:lnTo>
                  <a:lnTo>
                    <a:pt x="289" y="365"/>
                  </a:lnTo>
                  <a:lnTo>
                    <a:pt x="289" y="363"/>
                  </a:lnTo>
                  <a:lnTo>
                    <a:pt x="291" y="363"/>
                  </a:lnTo>
                  <a:lnTo>
                    <a:pt x="291" y="361"/>
                  </a:lnTo>
                  <a:lnTo>
                    <a:pt x="293" y="361"/>
                  </a:lnTo>
                  <a:lnTo>
                    <a:pt x="293" y="360"/>
                  </a:lnTo>
                  <a:lnTo>
                    <a:pt x="294" y="360"/>
                  </a:lnTo>
                  <a:lnTo>
                    <a:pt x="296" y="360"/>
                  </a:lnTo>
                  <a:lnTo>
                    <a:pt x="296" y="361"/>
                  </a:lnTo>
                  <a:lnTo>
                    <a:pt x="296" y="363"/>
                  </a:lnTo>
                  <a:lnTo>
                    <a:pt x="296" y="365"/>
                  </a:lnTo>
                  <a:lnTo>
                    <a:pt x="298" y="365"/>
                  </a:lnTo>
                  <a:lnTo>
                    <a:pt x="299" y="365"/>
                  </a:lnTo>
                  <a:lnTo>
                    <a:pt x="299" y="363"/>
                  </a:lnTo>
                  <a:lnTo>
                    <a:pt x="301" y="363"/>
                  </a:lnTo>
                  <a:lnTo>
                    <a:pt x="301" y="361"/>
                  </a:lnTo>
                  <a:lnTo>
                    <a:pt x="301" y="360"/>
                  </a:lnTo>
                  <a:lnTo>
                    <a:pt x="301" y="358"/>
                  </a:lnTo>
                  <a:lnTo>
                    <a:pt x="301" y="356"/>
                  </a:lnTo>
                  <a:lnTo>
                    <a:pt x="301" y="355"/>
                  </a:lnTo>
                  <a:lnTo>
                    <a:pt x="301" y="353"/>
                  </a:lnTo>
                  <a:lnTo>
                    <a:pt x="303" y="353"/>
                  </a:lnTo>
                  <a:lnTo>
                    <a:pt x="303" y="351"/>
                  </a:lnTo>
                  <a:lnTo>
                    <a:pt x="303" y="350"/>
                  </a:lnTo>
                  <a:lnTo>
                    <a:pt x="303" y="348"/>
                  </a:lnTo>
                  <a:lnTo>
                    <a:pt x="303" y="346"/>
                  </a:lnTo>
                  <a:lnTo>
                    <a:pt x="303" y="345"/>
                  </a:lnTo>
                  <a:lnTo>
                    <a:pt x="303" y="343"/>
                  </a:lnTo>
                  <a:lnTo>
                    <a:pt x="303" y="341"/>
                  </a:lnTo>
                  <a:lnTo>
                    <a:pt x="305" y="341"/>
                  </a:lnTo>
                  <a:lnTo>
                    <a:pt x="305" y="340"/>
                  </a:lnTo>
                  <a:lnTo>
                    <a:pt x="305" y="338"/>
                  </a:lnTo>
                  <a:lnTo>
                    <a:pt x="305" y="336"/>
                  </a:lnTo>
                  <a:lnTo>
                    <a:pt x="306" y="336"/>
                  </a:lnTo>
                  <a:lnTo>
                    <a:pt x="308" y="336"/>
                  </a:lnTo>
                  <a:lnTo>
                    <a:pt x="310" y="336"/>
                  </a:lnTo>
                  <a:lnTo>
                    <a:pt x="311" y="336"/>
                  </a:lnTo>
                  <a:lnTo>
                    <a:pt x="313" y="336"/>
                  </a:lnTo>
                  <a:lnTo>
                    <a:pt x="313" y="335"/>
                  </a:lnTo>
                  <a:lnTo>
                    <a:pt x="313" y="333"/>
                  </a:lnTo>
                  <a:lnTo>
                    <a:pt x="315" y="331"/>
                  </a:lnTo>
                  <a:lnTo>
                    <a:pt x="316" y="330"/>
                  </a:lnTo>
                  <a:lnTo>
                    <a:pt x="318" y="328"/>
                  </a:lnTo>
                  <a:lnTo>
                    <a:pt x="318" y="326"/>
                  </a:lnTo>
                  <a:lnTo>
                    <a:pt x="318" y="324"/>
                  </a:lnTo>
                  <a:lnTo>
                    <a:pt x="318" y="323"/>
                  </a:lnTo>
                  <a:lnTo>
                    <a:pt x="320" y="323"/>
                  </a:lnTo>
                  <a:lnTo>
                    <a:pt x="321" y="323"/>
                  </a:lnTo>
                  <a:lnTo>
                    <a:pt x="321" y="321"/>
                  </a:lnTo>
                  <a:lnTo>
                    <a:pt x="323" y="321"/>
                  </a:lnTo>
                  <a:lnTo>
                    <a:pt x="323" y="319"/>
                  </a:lnTo>
                  <a:lnTo>
                    <a:pt x="325" y="319"/>
                  </a:lnTo>
                  <a:lnTo>
                    <a:pt x="325" y="318"/>
                  </a:lnTo>
                  <a:lnTo>
                    <a:pt x="325" y="316"/>
                  </a:lnTo>
                  <a:lnTo>
                    <a:pt x="325" y="314"/>
                  </a:lnTo>
                  <a:lnTo>
                    <a:pt x="326" y="313"/>
                  </a:lnTo>
                  <a:lnTo>
                    <a:pt x="326" y="311"/>
                  </a:lnTo>
                  <a:lnTo>
                    <a:pt x="326" y="309"/>
                  </a:lnTo>
                  <a:lnTo>
                    <a:pt x="328" y="309"/>
                  </a:lnTo>
                  <a:lnTo>
                    <a:pt x="328" y="308"/>
                  </a:lnTo>
                  <a:lnTo>
                    <a:pt x="330" y="308"/>
                  </a:lnTo>
                  <a:lnTo>
                    <a:pt x="330" y="306"/>
                  </a:lnTo>
                  <a:lnTo>
                    <a:pt x="330" y="304"/>
                  </a:lnTo>
                  <a:lnTo>
                    <a:pt x="328" y="304"/>
                  </a:lnTo>
                  <a:lnTo>
                    <a:pt x="328" y="303"/>
                  </a:lnTo>
                  <a:lnTo>
                    <a:pt x="326" y="303"/>
                  </a:lnTo>
                  <a:lnTo>
                    <a:pt x="326" y="301"/>
                  </a:lnTo>
                  <a:lnTo>
                    <a:pt x="325" y="301"/>
                  </a:lnTo>
                  <a:lnTo>
                    <a:pt x="323" y="301"/>
                  </a:lnTo>
                  <a:lnTo>
                    <a:pt x="321" y="301"/>
                  </a:lnTo>
                  <a:lnTo>
                    <a:pt x="320" y="301"/>
                  </a:lnTo>
                  <a:lnTo>
                    <a:pt x="320" y="299"/>
                  </a:lnTo>
                  <a:lnTo>
                    <a:pt x="318" y="299"/>
                  </a:lnTo>
                  <a:lnTo>
                    <a:pt x="316" y="299"/>
                  </a:lnTo>
                  <a:lnTo>
                    <a:pt x="316" y="298"/>
                  </a:lnTo>
                  <a:lnTo>
                    <a:pt x="315" y="298"/>
                  </a:lnTo>
                  <a:lnTo>
                    <a:pt x="316" y="296"/>
                  </a:lnTo>
                  <a:lnTo>
                    <a:pt x="316" y="294"/>
                  </a:lnTo>
                  <a:lnTo>
                    <a:pt x="318" y="293"/>
                  </a:lnTo>
                  <a:lnTo>
                    <a:pt x="318" y="291"/>
                  </a:lnTo>
                  <a:lnTo>
                    <a:pt x="320" y="289"/>
                  </a:lnTo>
                  <a:lnTo>
                    <a:pt x="320" y="287"/>
                  </a:lnTo>
                  <a:lnTo>
                    <a:pt x="321" y="286"/>
                  </a:lnTo>
                  <a:lnTo>
                    <a:pt x="323" y="286"/>
                  </a:lnTo>
                  <a:lnTo>
                    <a:pt x="326" y="284"/>
                  </a:lnTo>
                  <a:lnTo>
                    <a:pt x="330" y="282"/>
                  </a:lnTo>
                  <a:lnTo>
                    <a:pt x="331" y="282"/>
                  </a:lnTo>
                  <a:lnTo>
                    <a:pt x="333" y="281"/>
                  </a:lnTo>
                  <a:lnTo>
                    <a:pt x="335" y="281"/>
                  </a:lnTo>
                  <a:lnTo>
                    <a:pt x="336" y="281"/>
                  </a:lnTo>
                  <a:lnTo>
                    <a:pt x="338" y="281"/>
                  </a:lnTo>
                  <a:lnTo>
                    <a:pt x="338" y="279"/>
                  </a:lnTo>
                  <a:lnTo>
                    <a:pt x="340" y="279"/>
                  </a:lnTo>
                  <a:lnTo>
                    <a:pt x="342" y="279"/>
                  </a:lnTo>
                  <a:lnTo>
                    <a:pt x="342" y="277"/>
                  </a:lnTo>
                  <a:lnTo>
                    <a:pt x="343" y="276"/>
                  </a:lnTo>
                  <a:lnTo>
                    <a:pt x="343" y="274"/>
                  </a:lnTo>
                  <a:lnTo>
                    <a:pt x="345" y="274"/>
                  </a:lnTo>
                  <a:lnTo>
                    <a:pt x="345" y="272"/>
                  </a:lnTo>
                  <a:lnTo>
                    <a:pt x="345" y="271"/>
                  </a:lnTo>
                  <a:lnTo>
                    <a:pt x="347" y="271"/>
                  </a:lnTo>
                  <a:lnTo>
                    <a:pt x="347" y="269"/>
                  </a:lnTo>
                  <a:lnTo>
                    <a:pt x="348" y="269"/>
                  </a:lnTo>
                  <a:lnTo>
                    <a:pt x="348" y="267"/>
                  </a:lnTo>
                  <a:lnTo>
                    <a:pt x="348" y="266"/>
                  </a:lnTo>
                  <a:lnTo>
                    <a:pt x="350" y="266"/>
                  </a:lnTo>
                  <a:lnTo>
                    <a:pt x="350" y="264"/>
                  </a:lnTo>
                  <a:lnTo>
                    <a:pt x="352" y="264"/>
                  </a:lnTo>
                  <a:lnTo>
                    <a:pt x="352" y="262"/>
                  </a:lnTo>
                  <a:lnTo>
                    <a:pt x="353" y="262"/>
                  </a:lnTo>
                  <a:lnTo>
                    <a:pt x="353" y="261"/>
                  </a:lnTo>
                  <a:lnTo>
                    <a:pt x="353" y="259"/>
                  </a:lnTo>
                  <a:lnTo>
                    <a:pt x="355" y="259"/>
                  </a:lnTo>
                  <a:lnTo>
                    <a:pt x="355" y="257"/>
                  </a:lnTo>
                  <a:lnTo>
                    <a:pt x="357" y="257"/>
                  </a:lnTo>
                  <a:lnTo>
                    <a:pt x="357" y="255"/>
                  </a:lnTo>
                  <a:lnTo>
                    <a:pt x="358" y="255"/>
                  </a:lnTo>
                  <a:lnTo>
                    <a:pt x="360" y="254"/>
                  </a:lnTo>
                  <a:lnTo>
                    <a:pt x="360" y="252"/>
                  </a:lnTo>
                  <a:lnTo>
                    <a:pt x="362" y="252"/>
                  </a:lnTo>
                  <a:lnTo>
                    <a:pt x="362" y="250"/>
                  </a:lnTo>
                  <a:lnTo>
                    <a:pt x="363" y="250"/>
                  </a:lnTo>
                  <a:lnTo>
                    <a:pt x="363" y="249"/>
                  </a:lnTo>
                  <a:lnTo>
                    <a:pt x="365" y="247"/>
                  </a:lnTo>
                  <a:lnTo>
                    <a:pt x="365" y="245"/>
                  </a:lnTo>
                  <a:lnTo>
                    <a:pt x="367" y="245"/>
                  </a:lnTo>
                  <a:lnTo>
                    <a:pt x="367" y="244"/>
                  </a:lnTo>
                  <a:lnTo>
                    <a:pt x="368" y="242"/>
                  </a:lnTo>
                  <a:lnTo>
                    <a:pt x="368" y="240"/>
                  </a:lnTo>
                  <a:lnTo>
                    <a:pt x="370" y="240"/>
                  </a:lnTo>
                  <a:lnTo>
                    <a:pt x="370" y="239"/>
                  </a:lnTo>
                  <a:lnTo>
                    <a:pt x="372" y="239"/>
                  </a:lnTo>
                  <a:lnTo>
                    <a:pt x="372" y="237"/>
                  </a:lnTo>
                  <a:lnTo>
                    <a:pt x="372" y="235"/>
                  </a:lnTo>
                  <a:lnTo>
                    <a:pt x="373" y="235"/>
                  </a:lnTo>
                  <a:lnTo>
                    <a:pt x="373" y="234"/>
                  </a:lnTo>
                  <a:lnTo>
                    <a:pt x="373" y="232"/>
                  </a:lnTo>
                  <a:lnTo>
                    <a:pt x="375" y="232"/>
                  </a:lnTo>
                  <a:lnTo>
                    <a:pt x="375" y="230"/>
                  </a:lnTo>
                  <a:lnTo>
                    <a:pt x="375" y="229"/>
                  </a:lnTo>
                  <a:lnTo>
                    <a:pt x="375" y="227"/>
                  </a:lnTo>
                  <a:lnTo>
                    <a:pt x="377" y="227"/>
                  </a:lnTo>
                  <a:lnTo>
                    <a:pt x="377" y="225"/>
                  </a:lnTo>
                  <a:lnTo>
                    <a:pt x="377" y="224"/>
                  </a:lnTo>
                  <a:lnTo>
                    <a:pt x="377" y="222"/>
                  </a:lnTo>
                  <a:lnTo>
                    <a:pt x="377" y="220"/>
                  </a:lnTo>
                  <a:lnTo>
                    <a:pt x="379" y="220"/>
                  </a:lnTo>
                  <a:lnTo>
                    <a:pt x="379" y="218"/>
                  </a:lnTo>
                  <a:lnTo>
                    <a:pt x="379" y="217"/>
                  </a:lnTo>
                  <a:lnTo>
                    <a:pt x="379" y="215"/>
                  </a:lnTo>
                  <a:lnTo>
                    <a:pt x="379" y="213"/>
                  </a:lnTo>
                  <a:lnTo>
                    <a:pt x="379" y="212"/>
                  </a:lnTo>
                  <a:lnTo>
                    <a:pt x="379" y="210"/>
                  </a:lnTo>
                  <a:lnTo>
                    <a:pt x="379" y="208"/>
                  </a:lnTo>
                  <a:lnTo>
                    <a:pt x="380" y="208"/>
                  </a:lnTo>
                  <a:lnTo>
                    <a:pt x="380" y="207"/>
                  </a:lnTo>
                  <a:lnTo>
                    <a:pt x="380" y="205"/>
                  </a:lnTo>
                  <a:lnTo>
                    <a:pt x="382" y="203"/>
                  </a:lnTo>
                  <a:lnTo>
                    <a:pt x="382" y="202"/>
                  </a:lnTo>
                  <a:lnTo>
                    <a:pt x="382" y="200"/>
                  </a:lnTo>
                  <a:lnTo>
                    <a:pt x="382" y="198"/>
                  </a:lnTo>
                  <a:lnTo>
                    <a:pt x="380" y="197"/>
                  </a:lnTo>
                  <a:lnTo>
                    <a:pt x="380" y="195"/>
                  </a:lnTo>
                  <a:lnTo>
                    <a:pt x="380" y="193"/>
                  </a:lnTo>
                  <a:lnTo>
                    <a:pt x="380" y="192"/>
                  </a:lnTo>
                  <a:lnTo>
                    <a:pt x="379" y="190"/>
                  </a:lnTo>
                  <a:lnTo>
                    <a:pt x="379" y="188"/>
                  </a:lnTo>
                  <a:lnTo>
                    <a:pt x="379" y="186"/>
                  </a:lnTo>
                  <a:lnTo>
                    <a:pt x="379" y="185"/>
                  </a:lnTo>
                  <a:lnTo>
                    <a:pt x="379" y="183"/>
                  </a:lnTo>
                  <a:lnTo>
                    <a:pt x="379" y="181"/>
                  </a:lnTo>
                  <a:lnTo>
                    <a:pt x="379" y="180"/>
                  </a:lnTo>
                  <a:lnTo>
                    <a:pt x="377" y="180"/>
                  </a:lnTo>
                  <a:lnTo>
                    <a:pt x="377" y="178"/>
                  </a:lnTo>
                  <a:lnTo>
                    <a:pt x="377" y="176"/>
                  </a:lnTo>
                  <a:lnTo>
                    <a:pt x="379" y="175"/>
                  </a:lnTo>
                  <a:lnTo>
                    <a:pt x="380" y="175"/>
                  </a:lnTo>
                  <a:lnTo>
                    <a:pt x="380" y="173"/>
                  </a:lnTo>
                  <a:lnTo>
                    <a:pt x="382" y="173"/>
                  </a:lnTo>
                  <a:lnTo>
                    <a:pt x="384" y="173"/>
                  </a:lnTo>
                  <a:lnTo>
                    <a:pt x="384" y="171"/>
                  </a:lnTo>
                  <a:lnTo>
                    <a:pt x="385" y="171"/>
                  </a:lnTo>
                  <a:lnTo>
                    <a:pt x="385" y="170"/>
                  </a:lnTo>
                  <a:lnTo>
                    <a:pt x="387" y="170"/>
                  </a:lnTo>
                  <a:lnTo>
                    <a:pt x="389" y="168"/>
                  </a:lnTo>
                  <a:lnTo>
                    <a:pt x="389" y="166"/>
                  </a:lnTo>
                  <a:lnTo>
                    <a:pt x="390" y="165"/>
                  </a:lnTo>
                  <a:lnTo>
                    <a:pt x="390" y="163"/>
                  </a:lnTo>
                  <a:lnTo>
                    <a:pt x="392" y="163"/>
                  </a:lnTo>
                  <a:lnTo>
                    <a:pt x="392" y="161"/>
                  </a:lnTo>
                  <a:lnTo>
                    <a:pt x="394" y="161"/>
                  </a:lnTo>
                  <a:lnTo>
                    <a:pt x="394" y="160"/>
                  </a:lnTo>
                  <a:lnTo>
                    <a:pt x="395" y="160"/>
                  </a:lnTo>
                  <a:lnTo>
                    <a:pt x="397" y="158"/>
                  </a:lnTo>
                  <a:lnTo>
                    <a:pt x="399" y="158"/>
                  </a:lnTo>
                  <a:lnTo>
                    <a:pt x="400" y="158"/>
                  </a:lnTo>
                  <a:lnTo>
                    <a:pt x="400" y="156"/>
                  </a:lnTo>
                  <a:lnTo>
                    <a:pt x="402" y="156"/>
                  </a:lnTo>
                  <a:lnTo>
                    <a:pt x="404" y="156"/>
                  </a:lnTo>
                  <a:lnTo>
                    <a:pt x="405" y="156"/>
                  </a:lnTo>
                  <a:lnTo>
                    <a:pt x="405" y="158"/>
                  </a:lnTo>
                  <a:lnTo>
                    <a:pt x="407" y="158"/>
                  </a:lnTo>
                  <a:lnTo>
                    <a:pt x="409" y="156"/>
                  </a:lnTo>
                  <a:lnTo>
                    <a:pt x="410" y="156"/>
                  </a:lnTo>
                  <a:lnTo>
                    <a:pt x="412" y="155"/>
                  </a:lnTo>
                  <a:lnTo>
                    <a:pt x="414" y="155"/>
                  </a:lnTo>
                  <a:lnTo>
                    <a:pt x="416" y="153"/>
                  </a:lnTo>
                  <a:lnTo>
                    <a:pt x="417" y="153"/>
                  </a:lnTo>
                  <a:lnTo>
                    <a:pt x="419" y="151"/>
                  </a:lnTo>
                  <a:lnTo>
                    <a:pt x="421" y="151"/>
                  </a:lnTo>
                  <a:lnTo>
                    <a:pt x="421" y="149"/>
                  </a:lnTo>
                  <a:lnTo>
                    <a:pt x="422" y="149"/>
                  </a:lnTo>
                  <a:lnTo>
                    <a:pt x="422" y="148"/>
                  </a:lnTo>
                  <a:lnTo>
                    <a:pt x="422" y="146"/>
                  </a:lnTo>
                  <a:lnTo>
                    <a:pt x="422" y="144"/>
                  </a:lnTo>
                  <a:lnTo>
                    <a:pt x="422" y="143"/>
                  </a:lnTo>
                  <a:lnTo>
                    <a:pt x="422" y="141"/>
                  </a:lnTo>
                  <a:lnTo>
                    <a:pt x="424" y="141"/>
                  </a:lnTo>
                  <a:lnTo>
                    <a:pt x="424" y="139"/>
                  </a:lnTo>
                  <a:lnTo>
                    <a:pt x="424" y="138"/>
                  </a:lnTo>
                  <a:lnTo>
                    <a:pt x="424" y="136"/>
                  </a:lnTo>
                  <a:lnTo>
                    <a:pt x="422" y="134"/>
                  </a:lnTo>
                  <a:lnTo>
                    <a:pt x="422" y="133"/>
                  </a:lnTo>
                  <a:lnTo>
                    <a:pt x="422" y="131"/>
                  </a:lnTo>
                  <a:lnTo>
                    <a:pt x="424" y="131"/>
                  </a:lnTo>
                  <a:lnTo>
                    <a:pt x="424" y="129"/>
                  </a:lnTo>
                  <a:lnTo>
                    <a:pt x="424" y="128"/>
                  </a:lnTo>
                  <a:lnTo>
                    <a:pt x="426" y="128"/>
                  </a:lnTo>
                  <a:lnTo>
                    <a:pt x="426" y="126"/>
                  </a:lnTo>
                  <a:lnTo>
                    <a:pt x="427" y="126"/>
                  </a:lnTo>
                  <a:lnTo>
                    <a:pt x="427" y="124"/>
                  </a:lnTo>
                  <a:lnTo>
                    <a:pt x="429" y="126"/>
                  </a:lnTo>
                  <a:lnTo>
                    <a:pt x="431" y="126"/>
                  </a:lnTo>
                  <a:lnTo>
                    <a:pt x="432" y="124"/>
                  </a:lnTo>
                  <a:lnTo>
                    <a:pt x="432" y="126"/>
                  </a:lnTo>
                  <a:lnTo>
                    <a:pt x="434" y="126"/>
                  </a:lnTo>
                  <a:lnTo>
                    <a:pt x="434" y="128"/>
                  </a:lnTo>
                  <a:lnTo>
                    <a:pt x="436" y="129"/>
                  </a:lnTo>
                  <a:lnTo>
                    <a:pt x="436" y="131"/>
                  </a:lnTo>
                  <a:lnTo>
                    <a:pt x="437" y="131"/>
                  </a:lnTo>
                  <a:lnTo>
                    <a:pt x="439" y="131"/>
                  </a:lnTo>
                  <a:lnTo>
                    <a:pt x="441" y="131"/>
                  </a:lnTo>
                  <a:lnTo>
                    <a:pt x="441" y="129"/>
                  </a:lnTo>
                  <a:lnTo>
                    <a:pt x="442" y="129"/>
                  </a:lnTo>
                  <a:lnTo>
                    <a:pt x="444" y="128"/>
                  </a:lnTo>
                  <a:lnTo>
                    <a:pt x="446" y="128"/>
                  </a:lnTo>
                  <a:lnTo>
                    <a:pt x="446" y="126"/>
                  </a:lnTo>
                  <a:lnTo>
                    <a:pt x="447" y="126"/>
                  </a:lnTo>
                  <a:lnTo>
                    <a:pt x="449" y="126"/>
                  </a:lnTo>
                  <a:lnTo>
                    <a:pt x="449" y="124"/>
                  </a:lnTo>
                  <a:lnTo>
                    <a:pt x="451" y="124"/>
                  </a:lnTo>
                  <a:lnTo>
                    <a:pt x="451" y="123"/>
                  </a:lnTo>
                  <a:lnTo>
                    <a:pt x="449" y="121"/>
                  </a:lnTo>
                  <a:lnTo>
                    <a:pt x="449" y="119"/>
                  </a:lnTo>
                  <a:lnTo>
                    <a:pt x="447" y="119"/>
                  </a:lnTo>
                  <a:lnTo>
                    <a:pt x="447" y="117"/>
                  </a:lnTo>
                  <a:lnTo>
                    <a:pt x="447" y="116"/>
                  </a:lnTo>
                  <a:lnTo>
                    <a:pt x="447" y="114"/>
                  </a:lnTo>
                  <a:lnTo>
                    <a:pt x="447" y="112"/>
                  </a:lnTo>
                  <a:lnTo>
                    <a:pt x="449" y="112"/>
                  </a:lnTo>
                  <a:lnTo>
                    <a:pt x="449" y="111"/>
                  </a:lnTo>
                  <a:lnTo>
                    <a:pt x="451" y="111"/>
                  </a:lnTo>
                  <a:lnTo>
                    <a:pt x="453" y="111"/>
                  </a:lnTo>
                  <a:lnTo>
                    <a:pt x="454" y="111"/>
                  </a:lnTo>
                  <a:lnTo>
                    <a:pt x="456" y="111"/>
                  </a:lnTo>
                  <a:lnTo>
                    <a:pt x="458" y="111"/>
                  </a:lnTo>
                  <a:lnTo>
                    <a:pt x="459" y="111"/>
                  </a:lnTo>
                  <a:lnTo>
                    <a:pt x="459" y="109"/>
                  </a:lnTo>
                  <a:lnTo>
                    <a:pt x="461" y="109"/>
                  </a:lnTo>
                  <a:lnTo>
                    <a:pt x="463" y="109"/>
                  </a:lnTo>
                  <a:lnTo>
                    <a:pt x="463" y="107"/>
                  </a:lnTo>
                  <a:lnTo>
                    <a:pt x="464" y="107"/>
                  </a:lnTo>
                  <a:lnTo>
                    <a:pt x="466" y="107"/>
                  </a:lnTo>
                  <a:lnTo>
                    <a:pt x="466" y="106"/>
                  </a:lnTo>
                  <a:lnTo>
                    <a:pt x="468" y="106"/>
                  </a:lnTo>
                  <a:lnTo>
                    <a:pt x="469" y="106"/>
                  </a:lnTo>
                  <a:lnTo>
                    <a:pt x="471" y="106"/>
                  </a:lnTo>
                  <a:lnTo>
                    <a:pt x="473" y="106"/>
                  </a:lnTo>
                  <a:lnTo>
                    <a:pt x="474" y="106"/>
                  </a:lnTo>
                  <a:lnTo>
                    <a:pt x="476" y="104"/>
                  </a:lnTo>
                  <a:lnTo>
                    <a:pt x="476" y="102"/>
                  </a:lnTo>
                  <a:lnTo>
                    <a:pt x="476" y="101"/>
                  </a:lnTo>
                  <a:lnTo>
                    <a:pt x="474" y="101"/>
                  </a:lnTo>
                  <a:lnTo>
                    <a:pt x="474" y="99"/>
                  </a:lnTo>
                  <a:lnTo>
                    <a:pt x="474" y="97"/>
                  </a:lnTo>
                  <a:lnTo>
                    <a:pt x="473" y="96"/>
                  </a:lnTo>
                  <a:lnTo>
                    <a:pt x="473" y="94"/>
                  </a:lnTo>
                  <a:lnTo>
                    <a:pt x="471" y="92"/>
                  </a:lnTo>
                  <a:lnTo>
                    <a:pt x="471" y="91"/>
                  </a:lnTo>
                  <a:lnTo>
                    <a:pt x="471" y="89"/>
                  </a:lnTo>
                  <a:lnTo>
                    <a:pt x="471" y="87"/>
                  </a:lnTo>
                  <a:lnTo>
                    <a:pt x="471" y="86"/>
                  </a:lnTo>
                  <a:lnTo>
                    <a:pt x="473" y="86"/>
                  </a:lnTo>
                  <a:lnTo>
                    <a:pt x="474" y="86"/>
                  </a:lnTo>
                  <a:lnTo>
                    <a:pt x="474" y="84"/>
                  </a:lnTo>
                  <a:lnTo>
                    <a:pt x="476" y="84"/>
                  </a:lnTo>
                  <a:lnTo>
                    <a:pt x="478" y="84"/>
                  </a:lnTo>
                  <a:lnTo>
                    <a:pt x="478" y="82"/>
                  </a:lnTo>
                  <a:lnTo>
                    <a:pt x="479" y="82"/>
                  </a:lnTo>
                  <a:lnTo>
                    <a:pt x="479" y="80"/>
                  </a:lnTo>
                  <a:lnTo>
                    <a:pt x="479" y="79"/>
                  </a:lnTo>
                  <a:lnTo>
                    <a:pt x="479" y="77"/>
                  </a:lnTo>
                  <a:lnTo>
                    <a:pt x="479" y="75"/>
                  </a:lnTo>
                  <a:lnTo>
                    <a:pt x="481" y="75"/>
                  </a:lnTo>
                  <a:lnTo>
                    <a:pt x="483" y="75"/>
                  </a:lnTo>
                  <a:lnTo>
                    <a:pt x="483" y="74"/>
                  </a:lnTo>
                  <a:lnTo>
                    <a:pt x="485" y="74"/>
                  </a:lnTo>
                  <a:lnTo>
                    <a:pt x="486" y="74"/>
                  </a:lnTo>
                  <a:lnTo>
                    <a:pt x="486" y="72"/>
                  </a:lnTo>
                  <a:lnTo>
                    <a:pt x="488" y="72"/>
                  </a:lnTo>
                  <a:lnTo>
                    <a:pt x="488" y="70"/>
                  </a:lnTo>
                  <a:lnTo>
                    <a:pt x="490" y="70"/>
                  </a:lnTo>
                  <a:lnTo>
                    <a:pt x="490" y="69"/>
                  </a:lnTo>
                  <a:lnTo>
                    <a:pt x="490" y="67"/>
                  </a:lnTo>
                  <a:lnTo>
                    <a:pt x="490" y="65"/>
                  </a:lnTo>
                  <a:lnTo>
                    <a:pt x="490" y="64"/>
                  </a:lnTo>
                  <a:lnTo>
                    <a:pt x="490" y="62"/>
                  </a:lnTo>
                  <a:lnTo>
                    <a:pt x="490" y="60"/>
                  </a:lnTo>
                  <a:lnTo>
                    <a:pt x="490" y="59"/>
                  </a:lnTo>
                  <a:lnTo>
                    <a:pt x="490" y="57"/>
                  </a:lnTo>
                  <a:lnTo>
                    <a:pt x="490" y="55"/>
                  </a:lnTo>
                  <a:lnTo>
                    <a:pt x="490" y="54"/>
                  </a:lnTo>
                  <a:lnTo>
                    <a:pt x="490" y="52"/>
                  </a:lnTo>
                  <a:lnTo>
                    <a:pt x="490" y="50"/>
                  </a:lnTo>
                  <a:lnTo>
                    <a:pt x="491" y="50"/>
                  </a:lnTo>
                  <a:lnTo>
                    <a:pt x="491" y="48"/>
                  </a:lnTo>
                  <a:lnTo>
                    <a:pt x="493" y="48"/>
                  </a:lnTo>
                  <a:lnTo>
                    <a:pt x="493" y="50"/>
                  </a:lnTo>
                  <a:lnTo>
                    <a:pt x="495" y="50"/>
                  </a:lnTo>
                  <a:lnTo>
                    <a:pt x="495" y="52"/>
                  </a:lnTo>
                  <a:lnTo>
                    <a:pt x="496" y="54"/>
                  </a:lnTo>
                  <a:lnTo>
                    <a:pt x="498" y="54"/>
                  </a:lnTo>
                  <a:lnTo>
                    <a:pt x="498" y="52"/>
                  </a:lnTo>
                  <a:lnTo>
                    <a:pt x="498" y="50"/>
                  </a:lnTo>
                  <a:lnTo>
                    <a:pt x="498" y="48"/>
                  </a:lnTo>
                  <a:lnTo>
                    <a:pt x="496" y="47"/>
                  </a:lnTo>
                  <a:lnTo>
                    <a:pt x="496" y="45"/>
                  </a:lnTo>
                  <a:lnTo>
                    <a:pt x="496" y="43"/>
                  </a:lnTo>
                  <a:lnTo>
                    <a:pt x="496" y="42"/>
                  </a:lnTo>
                  <a:lnTo>
                    <a:pt x="498" y="42"/>
                  </a:lnTo>
                  <a:lnTo>
                    <a:pt x="500" y="42"/>
                  </a:lnTo>
                  <a:lnTo>
                    <a:pt x="501" y="42"/>
                  </a:lnTo>
                  <a:lnTo>
                    <a:pt x="501" y="43"/>
                  </a:lnTo>
                  <a:lnTo>
                    <a:pt x="503" y="43"/>
                  </a:lnTo>
                  <a:lnTo>
                    <a:pt x="503" y="45"/>
                  </a:lnTo>
                  <a:lnTo>
                    <a:pt x="505" y="45"/>
                  </a:lnTo>
                  <a:lnTo>
                    <a:pt x="506" y="45"/>
                  </a:lnTo>
                  <a:lnTo>
                    <a:pt x="508" y="45"/>
                  </a:lnTo>
                  <a:lnTo>
                    <a:pt x="510" y="45"/>
                  </a:lnTo>
                  <a:lnTo>
                    <a:pt x="510" y="43"/>
                  </a:lnTo>
                  <a:lnTo>
                    <a:pt x="510" y="42"/>
                  </a:lnTo>
                  <a:lnTo>
                    <a:pt x="508" y="42"/>
                  </a:lnTo>
                  <a:lnTo>
                    <a:pt x="508" y="40"/>
                  </a:lnTo>
                  <a:lnTo>
                    <a:pt x="508" y="38"/>
                  </a:lnTo>
                  <a:lnTo>
                    <a:pt x="506" y="38"/>
                  </a:lnTo>
                  <a:lnTo>
                    <a:pt x="506" y="37"/>
                  </a:lnTo>
                  <a:lnTo>
                    <a:pt x="506" y="35"/>
                  </a:lnTo>
                  <a:lnTo>
                    <a:pt x="506" y="33"/>
                  </a:lnTo>
                  <a:lnTo>
                    <a:pt x="508" y="33"/>
                  </a:lnTo>
                  <a:lnTo>
                    <a:pt x="508" y="32"/>
                  </a:lnTo>
                  <a:lnTo>
                    <a:pt x="510" y="32"/>
                  </a:lnTo>
                  <a:lnTo>
                    <a:pt x="510" y="30"/>
                  </a:lnTo>
                  <a:lnTo>
                    <a:pt x="511" y="30"/>
                  </a:lnTo>
                  <a:lnTo>
                    <a:pt x="513" y="30"/>
                  </a:lnTo>
                  <a:lnTo>
                    <a:pt x="513" y="28"/>
                  </a:lnTo>
                  <a:lnTo>
                    <a:pt x="515" y="28"/>
                  </a:lnTo>
                  <a:lnTo>
                    <a:pt x="516" y="28"/>
                  </a:lnTo>
                  <a:lnTo>
                    <a:pt x="516" y="27"/>
                  </a:lnTo>
                  <a:lnTo>
                    <a:pt x="516" y="25"/>
                  </a:lnTo>
                  <a:lnTo>
                    <a:pt x="516" y="23"/>
                  </a:lnTo>
                  <a:lnTo>
                    <a:pt x="516" y="22"/>
                  </a:lnTo>
                  <a:lnTo>
                    <a:pt x="518" y="22"/>
                  </a:lnTo>
                  <a:lnTo>
                    <a:pt x="518" y="20"/>
                  </a:lnTo>
                  <a:lnTo>
                    <a:pt x="520" y="20"/>
                  </a:lnTo>
                  <a:lnTo>
                    <a:pt x="522" y="20"/>
                  </a:lnTo>
                  <a:lnTo>
                    <a:pt x="522" y="18"/>
                  </a:lnTo>
                  <a:lnTo>
                    <a:pt x="523" y="18"/>
                  </a:lnTo>
                  <a:lnTo>
                    <a:pt x="523" y="17"/>
                  </a:lnTo>
                  <a:lnTo>
                    <a:pt x="523" y="15"/>
                  </a:lnTo>
                  <a:lnTo>
                    <a:pt x="523" y="13"/>
                  </a:lnTo>
                  <a:lnTo>
                    <a:pt x="523" y="11"/>
                  </a:lnTo>
                  <a:lnTo>
                    <a:pt x="525" y="11"/>
                  </a:lnTo>
                  <a:lnTo>
                    <a:pt x="525" y="10"/>
                  </a:lnTo>
                  <a:lnTo>
                    <a:pt x="527" y="10"/>
                  </a:lnTo>
                  <a:lnTo>
                    <a:pt x="528" y="10"/>
                  </a:lnTo>
                  <a:lnTo>
                    <a:pt x="528" y="8"/>
                  </a:lnTo>
                  <a:lnTo>
                    <a:pt x="530" y="8"/>
                  </a:lnTo>
                  <a:lnTo>
                    <a:pt x="532" y="6"/>
                  </a:lnTo>
                  <a:lnTo>
                    <a:pt x="533" y="6"/>
                  </a:lnTo>
                  <a:lnTo>
                    <a:pt x="533" y="5"/>
                  </a:lnTo>
                  <a:lnTo>
                    <a:pt x="535" y="5"/>
                  </a:lnTo>
                  <a:lnTo>
                    <a:pt x="535" y="3"/>
                  </a:lnTo>
                  <a:lnTo>
                    <a:pt x="537" y="3"/>
                  </a:lnTo>
                  <a:lnTo>
                    <a:pt x="538" y="3"/>
                  </a:lnTo>
                  <a:lnTo>
                    <a:pt x="540" y="3"/>
                  </a:lnTo>
                  <a:lnTo>
                    <a:pt x="542" y="3"/>
                  </a:lnTo>
                  <a:lnTo>
                    <a:pt x="543" y="3"/>
                  </a:lnTo>
                  <a:lnTo>
                    <a:pt x="545" y="3"/>
                  </a:lnTo>
                  <a:lnTo>
                    <a:pt x="547" y="3"/>
                  </a:lnTo>
                  <a:lnTo>
                    <a:pt x="547" y="1"/>
                  </a:lnTo>
                  <a:lnTo>
                    <a:pt x="548" y="1"/>
                  </a:lnTo>
                  <a:lnTo>
                    <a:pt x="550" y="1"/>
                  </a:lnTo>
                  <a:lnTo>
                    <a:pt x="552" y="1"/>
                  </a:lnTo>
                  <a:lnTo>
                    <a:pt x="553" y="1"/>
                  </a:lnTo>
                  <a:lnTo>
                    <a:pt x="55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3" name="Freeform 145">
              <a:extLst>
                <a:ext uri="{FF2B5EF4-FFF2-40B4-BE49-F238E27FC236}">
                  <a16:creationId xmlns:a16="http://schemas.microsoft.com/office/drawing/2014/main" id="{02B58906-D5B1-E34B-08DE-A5EC05AC8CDA}"/>
                </a:ext>
              </a:extLst>
            </p:cNvPr>
            <p:cNvSpPr>
              <a:spLocks/>
            </p:cNvSpPr>
            <p:nvPr/>
          </p:nvSpPr>
          <p:spPr bwMode="auto">
            <a:xfrm>
              <a:off x="2585" y="2291"/>
              <a:ext cx="121" cy="59"/>
            </a:xfrm>
            <a:custGeom>
              <a:avLst/>
              <a:gdLst>
                <a:gd name="T0" fmla="*/ 4 w 121"/>
                <a:gd name="T1" fmla="*/ 59 h 59"/>
                <a:gd name="T2" fmla="*/ 9 w 121"/>
                <a:gd name="T3" fmla="*/ 57 h 59"/>
                <a:gd name="T4" fmla="*/ 12 w 121"/>
                <a:gd name="T5" fmla="*/ 55 h 59"/>
                <a:gd name="T6" fmla="*/ 14 w 121"/>
                <a:gd name="T7" fmla="*/ 52 h 59"/>
                <a:gd name="T8" fmla="*/ 19 w 121"/>
                <a:gd name="T9" fmla="*/ 50 h 59"/>
                <a:gd name="T10" fmla="*/ 20 w 121"/>
                <a:gd name="T11" fmla="*/ 47 h 59"/>
                <a:gd name="T12" fmla="*/ 24 w 121"/>
                <a:gd name="T13" fmla="*/ 45 h 59"/>
                <a:gd name="T14" fmla="*/ 27 w 121"/>
                <a:gd name="T15" fmla="*/ 42 h 59"/>
                <a:gd name="T16" fmla="*/ 32 w 121"/>
                <a:gd name="T17" fmla="*/ 42 h 59"/>
                <a:gd name="T18" fmla="*/ 35 w 121"/>
                <a:gd name="T19" fmla="*/ 44 h 59"/>
                <a:gd name="T20" fmla="*/ 39 w 121"/>
                <a:gd name="T21" fmla="*/ 42 h 59"/>
                <a:gd name="T22" fmla="*/ 44 w 121"/>
                <a:gd name="T23" fmla="*/ 42 h 59"/>
                <a:gd name="T24" fmla="*/ 47 w 121"/>
                <a:gd name="T25" fmla="*/ 40 h 59"/>
                <a:gd name="T26" fmla="*/ 46 w 121"/>
                <a:gd name="T27" fmla="*/ 35 h 59"/>
                <a:gd name="T28" fmla="*/ 42 w 121"/>
                <a:gd name="T29" fmla="*/ 33 h 59"/>
                <a:gd name="T30" fmla="*/ 41 w 121"/>
                <a:gd name="T31" fmla="*/ 30 h 59"/>
                <a:gd name="T32" fmla="*/ 39 w 121"/>
                <a:gd name="T33" fmla="*/ 27 h 59"/>
                <a:gd name="T34" fmla="*/ 39 w 121"/>
                <a:gd name="T35" fmla="*/ 23 h 59"/>
                <a:gd name="T36" fmla="*/ 44 w 121"/>
                <a:gd name="T37" fmla="*/ 23 h 59"/>
                <a:gd name="T38" fmla="*/ 46 w 121"/>
                <a:gd name="T39" fmla="*/ 20 h 59"/>
                <a:gd name="T40" fmla="*/ 49 w 121"/>
                <a:gd name="T41" fmla="*/ 18 h 59"/>
                <a:gd name="T42" fmla="*/ 52 w 121"/>
                <a:gd name="T43" fmla="*/ 20 h 59"/>
                <a:gd name="T44" fmla="*/ 56 w 121"/>
                <a:gd name="T45" fmla="*/ 20 h 59"/>
                <a:gd name="T46" fmla="*/ 61 w 121"/>
                <a:gd name="T47" fmla="*/ 20 h 59"/>
                <a:gd name="T48" fmla="*/ 62 w 121"/>
                <a:gd name="T49" fmla="*/ 17 h 59"/>
                <a:gd name="T50" fmla="*/ 64 w 121"/>
                <a:gd name="T51" fmla="*/ 20 h 59"/>
                <a:gd name="T52" fmla="*/ 67 w 121"/>
                <a:gd name="T53" fmla="*/ 23 h 59"/>
                <a:gd name="T54" fmla="*/ 71 w 121"/>
                <a:gd name="T55" fmla="*/ 25 h 59"/>
                <a:gd name="T56" fmla="*/ 76 w 121"/>
                <a:gd name="T57" fmla="*/ 25 h 59"/>
                <a:gd name="T58" fmla="*/ 81 w 121"/>
                <a:gd name="T59" fmla="*/ 27 h 59"/>
                <a:gd name="T60" fmla="*/ 83 w 121"/>
                <a:gd name="T61" fmla="*/ 25 h 59"/>
                <a:gd name="T62" fmla="*/ 84 w 121"/>
                <a:gd name="T63" fmla="*/ 22 h 59"/>
                <a:gd name="T64" fmla="*/ 84 w 121"/>
                <a:gd name="T65" fmla="*/ 17 h 59"/>
                <a:gd name="T66" fmla="*/ 88 w 121"/>
                <a:gd name="T67" fmla="*/ 13 h 59"/>
                <a:gd name="T68" fmla="*/ 91 w 121"/>
                <a:gd name="T69" fmla="*/ 12 h 59"/>
                <a:gd name="T70" fmla="*/ 94 w 121"/>
                <a:gd name="T71" fmla="*/ 8 h 59"/>
                <a:gd name="T72" fmla="*/ 99 w 121"/>
                <a:gd name="T73" fmla="*/ 8 h 59"/>
                <a:gd name="T74" fmla="*/ 103 w 121"/>
                <a:gd name="T75" fmla="*/ 7 h 59"/>
                <a:gd name="T76" fmla="*/ 106 w 121"/>
                <a:gd name="T77" fmla="*/ 5 h 59"/>
                <a:gd name="T78" fmla="*/ 111 w 121"/>
                <a:gd name="T79" fmla="*/ 5 h 59"/>
                <a:gd name="T80" fmla="*/ 113 w 121"/>
                <a:gd name="T81" fmla="*/ 1 h 59"/>
                <a:gd name="T82" fmla="*/ 116 w 121"/>
                <a:gd name="T83" fmla="*/ 0 h 59"/>
                <a:gd name="T84" fmla="*/ 118 w 121"/>
                <a:gd name="T85" fmla="*/ 3 h 59"/>
                <a:gd name="T86" fmla="*/ 121 w 121"/>
                <a:gd name="T87"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1" h="59">
                  <a:moveTo>
                    <a:pt x="0" y="59"/>
                  </a:moveTo>
                  <a:lnTo>
                    <a:pt x="2" y="59"/>
                  </a:lnTo>
                  <a:lnTo>
                    <a:pt x="4" y="59"/>
                  </a:lnTo>
                  <a:lnTo>
                    <a:pt x="5" y="57"/>
                  </a:lnTo>
                  <a:lnTo>
                    <a:pt x="7" y="57"/>
                  </a:lnTo>
                  <a:lnTo>
                    <a:pt x="9" y="57"/>
                  </a:lnTo>
                  <a:lnTo>
                    <a:pt x="9" y="55"/>
                  </a:lnTo>
                  <a:lnTo>
                    <a:pt x="10" y="55"/>
                  </a:lnTo>
                  <a:lnTo>
                    <a:pt x="12" y="55"/>
                  </a:lnTo>
                  <a:lnTo>
                    <a:pt x="12" y="54"/>
                  </a:lnTo>
                  <a:lnTo>
                    <a:pt x="14" y="54"/>
                  </a:lnTo>
                  <a:lnTo>
                    <a:pt x="14" y="52"/>
                  </a:lnTo>
                  <a:lnTo>
                    <a:pt x="15" y="52"/>
                  </a:lnTo>
                  <a:lnTo>
                    <a:pt x="17" y="50"/>
                  </a:lnTo>
                  <a:lnTo>
                    <a:pt x="19" y="50"/>
                  </a:lnTo>
                  <a:lnTo>
                    <a:pt x="19" y="49"/>
                  </a:lnTo>
                  <a:lnTo>
                    <a:pt x="20" y="49"/>
                  </a:lnTo>
                  <a:lnTo>
                    <a:pt x="20" y="47"/>
                  </a:lnTo>
                  <a:lnTo>
                    <a:pt x="22" y="47"/>
                  </a:lnTo>
                  <a:lnTo>
                    <a:pt x="22" y="45"/>
                  </a:lnTo>
                  <a:lnTo>
                    <a:pt x="24" y="45"/>
                  </a:lnTo>
                  <a:lnTo>
                    <a:pt x="25" y="44"/>
                  </a:lnTo>
                  <a:lnTo>
                    <a:pt x="27" y="44"/>
                  </a:lnTo>
                  <a:lnTo>
                    <a:pt x="27" y="42"/>
                  </a:lnTo>
                  <a:lnTo>
                    <a:pt x="29" y="42"/>
                  </a:lnTo>
                  <a:lnTo>
                    <a:pt x="30" y="42"/>
                  </a:lnTo>
                  <a:lnTo>
                    <a:pt x="32" y="42"/>
                  </a:lnTo>
                  <a:lnTo>
                    <a:pt x="34" y="42"/>
                  </a:lnTo>
                  <a:lnTo>
                    <a:pt x="35" y="42"/>
                  </a:lnTo>
                  <a:lnTo>
                    <a:pt x="35" y="44"/>
                  </a:lnTo>
                  <a:lnTo>
                    <a:pt x="37" y="44"/>
                  </a:lnTo>
                  <a:lnTo>
                    <a:pt x="39" y="44"/>
                  </a:lnTo>
                  <a:lnTo>
                    <a:pt x="39" y="42"/>
                  </a:lnTo>
                  <a:lnTo>
                    <a:pt x="41" y="42"/>
                  </a:lnTo>
                  <a:lnTo>
                    <a:pt x="42" y="42"/>
                  </a:lnTo>
                  <a:lnTo>
                    <a:pt x="44" y="42"/>
                  </a:lnTo>
                  <a:lnTo>
                    <a:pt x="46" y="42"/>
                  </a:lnTo>
                  <a:lnTo>
                    <a:pt x="46" y="40"/>
                  </a:lnTo>
                  <a:lnTo>
                    <a:pt x="47" y="40"/>
                  </a:lnTo>
                  <a:lnTo>
                    <a:pt x="46" y="38"/>
                  </a:lnTo>
                  <a:lnTo>
                    <a:pt x="46" y="37"/>
                  </a:lnTo>
                  <a:lnTo>
                    <a:pt x="46" y="35"/>
                  </a:lnTo>
                  <a:lnTo>
                    <a:pt x="44" y="35"/>
                  </a:lnTo>
                  <a:lnTo>
                    <a:pt x="44" y="33"/>
                  </a:lnTo>
                  <a:lnTo>
                    <a:pt x="42" y="33"/>
                  </a:lnTo>
                  <a:lnTo>
                    <a:pt x="42" y="32"/>
                  </a:lnTo>
                  <a:lnTo>
                    <a:pt x="41" y="32"/>
                  </a:lnTo>
                  <a:lnTo>
                    <a:pt x="41" y="30"/>
                  </a:lnTo>
                  <a:lnTo>
                    <a:pt x="41" y="28"/>
                  </a:lnTo>
                  <a:lnTo>
                    <a:pt x="39" y="28"/>
                  </a:lnTo>
                  <a:lnTo>
                    <a:pt x="39" y="27"/>
                  </a:lnTo>
                  <a:lnTo>
                    <a:pt x="37" y="25"/>
                  </a:lnTo>
                  <a:lnTo>
                    <a:pt x="39" y="25"/>
                  </a:lnTo>
                  <a:lnTo>
                    <a:pt x="39" y="23"/>
                  </a:lnTo>
                  <a:lnTo>
                    <a:pt x="41" y="23"/>
                  </a:lnTo>
                  <a:lnTo>
                    <a:pt x="42" y="23"/>
                  </a:lnTo>
                  <a:lnTo>
                    <a:pt x="44" y="23"/>
                  </a:lnTo>
                  <a:lnTo>
                    <a:pt x="46" y="23"/>
                  </a:lnTo>
                  <a:lnTo>
                    <a:pt x="46" y="22"/>
                  </a:lnTo>
                  <a:lnTo>
                    <a:pt x="46" y="20"/>
                  </a:lnTo>
                  <a:lnTo>
                    <a:pt x="47" y="20"/>
                  </a:lnTo>
                  <a:lnTo>
                    <a:pt x="47" y="18"/>
                  </a:lnTo>
                  <a:lnTo>
                    <a:pt x="49" y="18"/>
                  </a:lnTo>
                  <a:lnTo>
                    <a:pt x="51" y="18"/>
                  </a:lnTo>
                  <a:lnTo>
                    <a:pt x="52" y="18"/>
                  </a:lnTo>
                  <a:lnTo>
                    <a:pt x="52" y="20"/>
                  </a:lnTo>
                  <a:lnTo>
                    <a:pt x="54" y="20"/>
                  </a:lnTo>
                  <a:lnTo>
                    <a:pt x="56" y="18"/>
                  </a:lnTo>
                  <a:lnTo>
                    <a:pt x="56" y="20"/>
                  </a:lnTo>
                  <a:lnTo>
                    <a:pt x="57" y="20"/>
                  </a:lnTo>
                  <a:lnTo>
                    <a:pt x="59" y="20"/>
                  </a:lnTo>
                  <a:lnTo>
                    <a:pt x="61" y="20"/>
                  </a:lnTo>
                  <a:lnTo>
                    <a:pt x="61" y="18"/>
                  </a:lnTo>
                  <a:lnTo>
                    <a:pt x="62" y="18"/>
                  </a:lnTo>
                  <a:lnTo>
                    <a:pt x="62" y="17"/>
                  </a:lnTo>
                  <a:lnTo>
                    <a:pt x="64" y="17"/>
                  </a:lnTo>
                  <a:lnTo>
                    <a:pt x="64" y="18"/>
                  </a:lnTo>
                  <a:lnTo>
                    <a:pt x="64" y="20"/>
                  </a:lnTo>
                  <a:lnTo>
                    <a:pt x="64" y="22"/>
                  </a:lnTo>
                  <a:lnTo>
                    <a:pt x="66" y="22"/>
                  </a:lnTo>
                  <a:lnTo>
                    <a:pt x="67" y="23"/>
                  </a:lnTo>
                  <a:lnTo>
                    <a:pt x="69" y="23"/>
                  </a:lnTo>
                  <a:lnTo>
                    <a:pt x="71" y="23"/>
                  </a:lnTo>
                  <a:lnTo>
                    <a:pt x="71" y="25"/>
                  </a:lnTo>
                  <a:lnTo>
                    <a:pt x="72" y="25"/>
                  </a:lnTo>
                  <a:lnTo>
                    <a:pt x="74" y="25"/>
                  </a:lnTo>
                  <a:lnTo>
                    <a:pt x="76" y="25"/>
                  </a:lnTo>
                  <a:lnTo>
                    <a:pt x="78" y="27"/>
                  </a:lnTo>
                  <a:lnTo>
                    <a:pt x="79" y="27"/>
                  </a:lnTo>
                  <a:lnTo>
                    <a:pt x="81" y="27"/>
                  </a:lnTo>
                  <a:lnTo>
                    <a:pt x="83" y="27"/>
                  </a:lnTo>
                  <a:lnTo>
                    <a:pt x="81" y="25"/>
                  </a:lnTo>
                  <a:lnTo>
                    <a:pt x="83" y="25"/>
                  </a:lnTo>
                  <a:lnTo>
                    <a:pt x="83" y="23"/>
                  </a:lnTo>
                  <a:lnTo>
                    <a:pt x="83" y="22"/>
                  </a:lnTo>
                  <a:lnTo>
                    <a:pt x="84" y="22"/>
                  </a:lnTo>
                  <a:lnTo>
                    <a:pt x="84" y="20"/>
                  </a:lnTo>
                  <a:lnTo>
                    <a:pt x="84" y="18"/>
                  </a:lnTo>
                  <a:lnTo>
                    <a:pt x="84" y="17"/>
                  </a:lnTo>
                  <a:lnTo>
                    <a:pt x="86" y="15"/>
                  </a:lnTo>
                  <a:lnTo>
                    <a:pt x="86" y="13"/>
                  </a:lnTo>
                  <a:lnTo>
                    <a:pt x="88" y="13"/>
                  </a:lnTo>
                  <a:lnTo>
                    <a:pt x="88" y="12"/>
                  </a:lnTo>
                  <a:lnTo>
                    <a:pt x="89" y="12"/>
                  </a:lnTo>
                  <a:lnTo>
                    <a:pt x="91" y="12"/>
                  </a:lnTo>
                  <a:lnTo>
                    <a:pt x="91" y="10"/>
                  </a:lnTo>
                  <a:lnTo>
                    <a:pt x="93" y="10"/>
                  </a:lnTo>
                  <a:lnTo>
                    <a:pt x="94" y="8"/>
                  </a:lnTo>
                  <a:lnTo>
                    <a:pt x="96" y="8"/>
                  </a:lnTo>
                  <a:lnTo>
                    <a:pt x="98" y="8"/>
                  </a:lnTo>
                  <a:lnTo>
                    <a:pt x="99" y="8"/>
                  </a:lnTo>
                  <a:lnTo>
                    <a:pt x="99" y="7"/>
                  </a:lnTo>
                  <a:lnTo>
                    <a:pt x="101" y="7"/>
                  </a:lnTo>
                  <a:lnTo>
                    <a:pt x="103" y="7"/>
                  </a:lnTo>
                  <a:lnTo>
                    <a:pt x="104" y="7"/>
                  </a:lnTo>
                  <a:lnTo>
                    <a:pt x="106" y="7"/>
                  </a:lnTo>
                  <a:lnTo>
                    <a:pt x="106" y="5"/>
                  </a:lnTo>
                  <a:lnTo>
                    <a:pt x="108" y="5"/>
                  </a:lnTo>
                  <a:lnTo>
                    <a:pt x="109" y="5"/>
                  </a:lnTo>
                  <a:lnTo>
                    <a:pt x="111" y="5"/>
                  </a:lnTo>
                  <a:lnTo>
                    <a:pt x="111" y="3"/>
                  </a:lnTo>
                  <a:lnTo>
                    <a:pt x="113" y="3"/>
                  </a:lnTo>
                  <a:lnTo>
                    <a:pt x="113" y="1"/>
                  </a:lnTo>
                  <a:lnTo>
                    <a:pt x="115" y="1"/>
                  </a:lnTo>
                  <a:lnTo>
                    <a:pt x="116" y="1"/>
                  </a:lnTo>
                  <a:lnTo>
                    <a:pt x="116" y="0"/>
                  </a:lnTo>
                  <a:lnTo>
                    <a:pt x="116" y="1"/>
                  </a:lnTo>
                  <a:lnTo>
                    <a:pt x="118" y="1"/>
                  </a:lnTo>
                  <a:lnTo>
                    <a:pt x="118" y="3"/>
                  </a:lnTo>
                  <a:lnTo>
                    <a:pt x="120" y="3"/>
                  </a:lnTo>
                  <a:lnTo>
                    <a:pt x="120" y="5"/>
                  </a:lnTo>
                  <a:lnTo>
                    <a:pt x="121" y="5"/>
                  </a:lnTo>
                  <a:lnTo>
                    <a:pt x="121"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4" name="Freeform 146">
              <a:extLst>
                <a:ext uri="{FF2B5EF4-FFF2-40B4-BE49-F238E27FC236}">
                  <a16:creationId xmlns:a16="http://schemas.microsoft.com/office/drawing/2014/main" id="{8BDC63D1-5698-089F-5790-95FD03E5AE91}"/>
                </a:ext>
              </a:extLst>
            </p:cNvPr>
            <p:cNvSpPr>
              <a:spLocks noEditPoints="1"/>
            </p:cNvSpPr>
            <p:nvPr/>
          </p:nvSpPr>
          <p:spPr bwMode="auto">
            <a:xfrm>
              <a:off x="2255" y="3339"/>
              <a:ext cx="971" cy="968"/>
            </a:xfrm>
            <a:custGeom>
              <a:avLst/>
              <a:gdLst>
                <a:gd name="T0" fmla="*/ 239 w 971"/>
                <a:gd name="T1" fmla="*/ 657 h 968"/>
                <a:gd name="T2" fmla="*/ 234 w 971"/>
                <a:gd name="T3" fmla="*/ 646 h 968"/>
                <a:gd name="T4" fmla="*/ 564 w 971"/>
                <a:gd name="T5" fmla="*/ 199 h 968"/>
                <a:gd name="T6" fmla="*/ 747 w 971"/>
                <a:gd name="T7" fmla="*/ 276 h 968"/>
                <a:gd name="T8" fmla="*/ 754 w 971"/>
                <a:gd name="T9" fmla="*/ 259 h 968"/>
                <a:gd name="T10" fmla="*/ 761 w 971"/>
                <a:gd name="T11" fmla="*/ 243 h 968"/>
                <a:gd name="T12" fmla="*/ 764 w 971"/>
                <a:gd name="T13" fmla="*/ 224 h 968"/>
                <a:gd name="T14" fmla="*/ 752 w 971"/>
                <a:gd name="T15" fmla="*/ 207 h 968"/>
                <a:gd name="T16" fmla="*/ 739 w 971"/>
                <a:gd name="T17" fmla="*/ 194 h 968"/>
                <a:gd name="T18" fmla="*/ 731 w 971"/>
                <a:gd name="T19" fmla="*/ 174 h 968"/>
                <a:gd name="T20" fmla="*/ 732 w 971"/>
                <a:gd name="T21" fmla="*/ 152 h 968"/>
                <a:gd name="T22" fmla="*/ 732 w 971"/>
                <a:gd name="T23" fmla="*/ 137 h 968"/>
                <a:gd name="T24" fmla="*/ 729 w 971"/>
                <a:gd name="T25" fmla="*/ 113 h 968"/>
                <a:gd name="T26" fmla="*/ 724 w 971"/>
                <a:gd name="T27" fmla="*/ 94 h 968"/>
                <a:gd name="T28" fmla="*/ 714 w 971"/>
                <a:gd name="T29" fmla="*/ 83 h 968"/>
                <a:gd name="T30" fmla="*/ 727 w 971"/>
                <a:gd name="T31" fmla="*/ 79 h 968"/>
                <a:gd name="T32" fmla="*/ 756 w 971"/>
                <a:gd name="T33" fmla="*/ 79 h 968"/>
                <a:gd name="T34" fmla="*/ 759 w 971"/>
                <a:gd name="T35" fmla="*/ 138 h 968"/>
                <a:gd name="T36" fmla="*/ 778 w 971"/>
                <a:gd name="T37" fmla="*/ 182 h 968"/>
                <a:gd name="T38" fmla="*/ 783 w 971"/>
                <a:gd name="T39" fmla="*/ 234 h 968"/>
                <a:gd name="T40" fmla="*/ 761 w 971"/>
                <a:gd name="T41" fmla="*/ 281 h 968"/>
                <a:gd name="T42" fmla="*/ 731 w 971"/>
                <a:gd name="T43" fmla="*/ 325 h 968"/>
                <a:gd name="T44" fmla="*/ 815 w 971"/>
                <a:gd name="T45" fmla="*/ 369 h 968"/>
                <a:gd name="T46" fmla="*/ 863 w 971"/>
                <a:gd name="T47" fmla="*/ 495 h 968"/>
                <a:gd name="T48" fmla="*/ 823 w 971"/>
                <a:gd name="T49" fmla="*/ 532 h 968"/>
                <a:gd name="T50" fmla="*/ 969 w 971"/>
                <a:gd name="T51" fmla="*/ 606 h 968"/>
                <a:gd name="T52" fmla="*/ 948 w 971"/>
                <a:gd name="T53" fmla="*/ 813 h 968"/>
                <a:gd name="T54" fmla="*/ 658 w 971"/>
                <a:gd name="T55" fmla="*/ 769 h 968"/>
                <a:gd name="T56" fmla="*/ 537 w 971"/>
                <a:gd name="T57" fmla="*/ 906 h 968"/>
                <a:gd name="T58" fmla="*/ 495 w 971"/>
                <a:gd name="T59" fmla="*/ 959 h 968"/>
                <a:gd name="T60" fmla="*/ 473 w 971"/>
                <a:gd name="T61" fmla="*/ 941 h 968"/>
                <a:gd name="T62" fmla="*/ 477 w 971"/>
                <a:gd name="T63" fmla="*/ 936 h 968"/>
                <a:gd name="T64" fmla="*/ 458 w 971"/>
                <a:gd name="T65" fmla="*/ 929 h 968"/>
                <a:gd name="T66" fmla="*/ 421 w 971"/>
                <a:gd name="T67" fmla="*/ 875 h 968"/>
                <a:gd name="T68" fmla="*/ 408 w 971"/>
                <a:gd name="T69" fmla="*/ 830 h 968"/>
                <a:gd name="T70" fmla="*/ 345 w 971"/>
                <a:gd name="T71" fmla="*/ 768 h 968"/>
                <a:gd name="T72" fmla="*/ 303 w 971"/>
                <a:gd name="T73" fmla="*/ 737 h 968"/>
                <a:gd name="T74" fmla="*/ 260 w 971"/>
                <a:gd name="T75" fmla="*/ 709 h 968"/>
                <a:gd name="T76" fmla="*/ 226 w 971"/>
                <a:gd name="T77" fmla="*/ 677 h 968"/>
                <a:gd name="T78" fmla="*/ 234 w 971"/>
                <a:gd name="T79" fmla="*/ 680 h 968"/>
                <a:gd name="T80" fmla="*/ 263 w 971"/>
                <a:gd name="T81" fmla="*/ 694 h 968"/>
                <a:gd name="T82" fmla="*/ 254 w 971"/>
                <a:gd name="T83" fmla="*/ 687 h 968"/>
                <a:gd name="T84" fmla="*/ 243 w 971"/>
                <a:gd name="T85" fmla="*/ 682 h 968"/>
                <a:gd name="T86" fmla="*/ 238 w 971"/>
                <a:gd name="T87" fmla="*/ 648 h 968"/>
                <a:gd name="T88" fmla="*/ 214 w 971"/>
                <a:gd name="T89" fmla="*/ 608 h 968"/>
                <a:gd name="T90" fmla="*/ 185 w 971"/>
                <a:gd name="T91" fmla="*/ 591 h 968"/>
                <a:gd name="T92" fmla="*/ 148 w 971"/>
                <a:gd name="T93" fmla="*/ 550 h 968"/>
                <a:gd name="T94" fmla="*/ 110 w 971"/>
                <a:gd name="T95" fmla="*/ 515 h 968"/>
                <a:gd name="T96" fmla="*/ 66 w 971"/>
                <a:gd name="T97" fmla="*/ 480 h 968"/>
                <a:gd name="T98" fmla="*/ 4 w 971"/>
                <a:gd name="T99" fmla="*/ 416 h 968"/>
                <a:gd name="T100" fmla="*/ 49 w 971"/>
                <a:gd name="T101" fmla="*/ 397 h 968"/>
                <a:gd name="T102" fmla="*/ 64 w 971"/>
                <a:gd name="T103" fmla="*/ 414 h 968"/>
                <a:gd name="T104" fmla="*/ 76 w 971"/>
                <a:gd name="T105" fmla="*/ 423 h 968"/>
                <a:gd name="T106" fmla="*/ 95 w 971"/>
                <a:gd name="T107" fmla="*/ 428 h 968"/>
                <a:gd name="T108" fmla="*/ 110 w 971"/>
                <a:gd name="T109" fmla="*/ 438 h 968"/>
                <a:gd name="T110" fmla="*/ 125 w 971"/>
                <a:gd name="T111" fmla="*/ 409 h 968"/>
                <a:gd name="T112" fmla="*/ 143 w 971"/>
                <a:gd name="T113" fmla="*/ 372 h 968"/>
                <a:gd name="T114" fmla="*/ 155 w 971"/>
                <a:gd name="T115" fmla="*/ 347 h 968"/>
                <a:gd name="T116" fmla="*/ 189 w 971"/>
                <a:gd name="T117" fmla="*/ 338 h 968"/>
                <a:gd name="T118" fmla="*/ 164 w 971"/>
                <a:gd name="T119" fmla="*/ 131 h 968"/>
                <a:gd name="T120" fmla="*/ 377 w 971"/>
                <a:gd name="T121" fmla="*/ 34 h 968"/>
                <a:gd name="T122" fmla="*/ 478 w 971"/>
                <a:gd name="T123" fmla="*/ 32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1" h="968">
                  <a:moveTo>
                    <a:pt x="236" y="663"/>
                  </a:moveTo>
                  <a:lnTo>
                    <a:pt x="234" y="663"/>
                  </a:lnTo>
                  <a:lnTo>
                    <a:pt x="234" y="662"/>
                  </a:lnTo>
                  <a:lnTo>
                    <a:pt x="236" y="662"/>
                  </a:lnTo>
                  <a:lnTo>
                    <a:pt x="236" y="663"/>
                  </a:lnTo>
                  <a:close/>
                  <a:moveTo>
                    <a:pt x="243" y="657"/>
                  </a:moveTo>
                  <a:lnTo>
                    <a:pt x="241" y="658"/>
                  </a:lnTo>
                  <a:lnTo>
                    <a:pt x="241" y="657"/>
                  </a:lnTo>
                  <a:lnTo>
                    <a:pt x="243" y="657"/>
                  </a:lnTo>
                  <a:close/>
                  <a:moveTo>
                    <a:pt x="239" y="663"/>
                  </a:moveTo>
                  <a:lnTo>
                    <a:pt x="238" y="663"/>
                  </a:lnTo>
                  <a:lnTo>
                    <a:pt x="236" y="662"/>
                  </a:lnTo>
                  <a:lnTo>
                    <a:pt x="236" y="658"/>
                  </a:lnTo>
                  <a:lnTo>
                    <a:pt x="238" y="657"/>
                  </a:lnTo>
                  <a:lnTo>
                    <a:pt x="238" y="653"/>
                  </a:lnTo>
                  <a:lnTo>
                    <a:pt x="239" y="651"/>
                  </a:lnTo>
                  <a:lnTo>
                    <a:pt x="239" y="653"/>
                  </a:lnTo>
                  <a:lnTo>
                    <a:pt x="239" y="657"/>
                  </a:lnTo>
                  <a:lnTo>
                    <a:pt x="239" y="658"/>
                  </a:lnTo>
                  <a:lnTo>
                    <a:pt x="241" y="658"/>
                  </a:lnTo>
                  <a:lnTo>
                    <a:pt x="239" y="660"/>
                  </a:lnTo>
                  <a:lnTo>
                    <a:pt x="239" y="662"/>
                  </a:lnTo>
                  <a:lnTo>
                    <a:pt x="239" y="663"/>
                  </a:lnTo>
                  <a:close/>
                  <a:moveTo>
                    <a:pt x="236" y="655"/>
                  </a:moveTo>
                  <a:lnTo>
                    <a:pt x="234" y="655"/>
                  </a:lnTo>
                  <a:lnTo>
                    <a:pt x="234" y="651"/>
                  </a:lnTo>
                  <a:lnTo>
                    <a:pt x="233" y="650"/>
                  </a:lnTo>
                  <a:lnTo>
                    <a:pt x="233" y="646"/>
                  </a:lnTo>
                  <a:lnTo>
                    <a:pt x="231" y="645"/>
                  </a:lnTo>
                  <a:lnTo>
                    <a:pt x="231" y="643"/>
                  </a:lnTo>
                  <a:lnTo>
                    <a:pt x="231" y="640"/>
                  </a:lnTo>
                  <a:lnTo>
                    <a:pt x="233" y="638"/>
                  </a:lnTo>
                  <a:lnTo>
                    <a:pt x="233" y="640"/>
                  </a:lnTo>
                  <a:lnTo>
                    <a:pt x="233" y="641"/>
                  </a:lnTo>
                  <a:lnTo>
                    <a:pt x="234" y="643"/>
                  </a:lnTo>
                  <a:lnTo>
                    <a:pt x="234" y="646"/>
                  </a:lnTo>
                  <a:lnTo>
                    <a:pt x="236" y="648"/>
                  </a:lnTo>
                  <a:lnTo>
                    <a:pt x="236" y="650"/>
                  </a:lnTo>
                  <a:lnTo>
                    <a:pt x="236" y="653"/>
                  </a:lnTo>
                  <a:lnTo>
                    <a:pt x="236" y="655"/>
                  </a:lnTo>
                  <a:close/>
                  <a:moveTo>
                    <a:pt x="487" y="49"/>
                  </a:moveTo>
                  <a:lnTo>
                    <a:pt x="483" y="61"/>
                  </a:lnTo>
                  <a:lnTo>
                    <a:pt x="482" y="69"/>
                  </a:lnTo>
                  <a:lnTo>
                    <a:pt x="478" y="76"/>
                  </a:lnTo>
                  <a:lnTo>
                    <a:pt x="485" y="86"/>
                  </a:lnTo>
                  <a:lnTo>
                    <a:pt x="495" y="94"/>
                  </a:lnTo>
                  <a:lnTo>
                    <a:pt x="510" y="108"/>
                  </a:lnTo>
                  <a:lnTo>
                    <a:pt x="525" y="120"/>
                  </a:lnTo>
                  <a:lnTo>
                    <a:pt x="537" y="138"/>
                  </a:lnTo>
                  <a:lnTo>
                    <a:pt x="549" y="157"/>
                  </a:lnTo>
                  <a:lnTo>
                    <a:pt x="554" y="177"/>
                  </a:lnTo>
                  <a:lnTo>
                    <a:pt x="556" y="179"/>
                  </a:lnTo>
                  <a:lnTo>
                    <a:pt x="557" y="185"/>
                  </a:lnTo>
                  <a:lnTo>
                    <a:pt x="564" y="199"/>
                  </a:lnTo>
                  <a:lnTo>
                    <a:pt x="576" y="200"/>
                  </a:lnTo>
                  <a:lnTo>
                    <a:pt x="588" y="200"/>
                  </a:lnTo>
                  <a:lnTo>
                    <a:pt x="609" y="202"/>
                  </a:lnTo>
                  <a:lnTo>
                    <a:pt x="625" y="207"/>
                  </a:lnTo>
                  <a:lnTo>
                    <a:pt x="638" y="209"/>
                  </a:lnTo>
                  <a:lnTo>
                    <a:pt x="646" y="216"/>
                  </a:lnTo>
                  <a:lnTo>
                    <a:pt x="651" y="229"/>
                  </a:lnTo>
                  <a:lnTo>
                    <a:pt x="660" y="239"/>
                  </a:lnTo>
                  <a:lnTo>
                    <a:pt x="672" y="246"/>
                  </a:lnTo>
                  <a:lnTo>
                    <a:pt x="680" y="256"/>
                  </a:lnTo>
                  <a:lnTo>
                    <a:pt x="687" y="263"/>
                  </a:lnTo>
                  <a:lnTo>
                    <a:pt x="697" y="264"/>
                  </a:lnTo>
                  <a:lnTo>
                    <a:pt x="707" y="263"/>
                  </a:lnTo>
                  <a:lnTo>
                    <a:pt x="719" y="263"/>
                  </a:lnTo>
                  <a:lnTo>
                    <a:pt x="727" y="264"/>
                  </a:lnTo>
                  <a:lnTo>
                    <a:pt x="732" y="259"/>
                  </a:lnTo>
                  <a:lnTo>
                    <a:pt x="737" y="266"/>
                  </a:lnTo>
                  <a:lnTo>
                    <a:pt x="747" y="276"/>
                  </a:lnTo>
                  <a:lnTo>
                    <a:pt x="747" y="274"/>
                  </a:lnTo>
                  <a:lnTo>
                    <a:pt x="747" y="273"/>
                  </a:lnTo>
                  <a:lnTo>
                    <a:pt x="749" y="273"/>
                  </a:lnTo>
                  <a:lnTo>
                    <a:pt x="751" y="273"/>
                  </a:lnTo>
                  <a:lnTo>
                    <a:pt x="751" y="271"/>
                  </a:lnTo>
                  <a:lnTo>
                    <a:pt x="752" y="271"/>
                  </a:lnTo>
                  <a:lnTo>
                    <a:pt x="751" y="271"/>
                  </a:lnTo>
                  <a:lnTo>
                    <a:pt x="751" y="269"/>
                  </a:lnTo>
                  <a:lnTo>
                    <a:pt x="751" y="268"/>
                  </a:lnTo>
                  <a:lnTo>
                    <a:pt x="749" y="268"/>
                  </a:lnTo>
                  <a:lnTo>
                    <a:pt x="749" y="266"/>
                  </a:lnTo>
                  <a:lnTo>
                    <a:pt x="751" y="266"/>
                  </a:lnTo>
                  <a:lnTo>
                    <a:pt x="751" y="264"/>
                  </a:lnTo>
                  <a:lnTo>
                    <a:pt x="751" y="263"/>
                  </a:lnTo>
                  <a:lnTo>
                    <a:pt x="751" y="261"/>
                  </a:lnTo>
                  <a:lnTo>
                    <a:pt x="752" y="261"/>
                  </a:lnTo>
                  <a:lnTo>
                    <a:pt x="752" y="259"/>
                  </a:lnTo>
                  <a:lnTo>
                    <a:pt x="754" y="259"/>
                  </a:lnTo>
                  <a:lnTo>
                    <a:pt x="754" y="258"/>
                  </a:lnTo>
                  <a:lnTo>
                    <a:pt x="754" y="256"/>
                  </a:lnTo>
                  <a:lnTo>
                    <a:pt x="754" y="254"/>
                  </a:lnTo>
                  <a:lnTo>
                    <a:pt x="756" y="253"/>
                  </a:lnTo>
                  <a:lnTo>
                    <a:pt x="757" y="253"/>
                  </a:lnTo>
                  <a:lnTo>
                    <a:pt x="757" y="251"/>
                  </a:lnTo>
                  <a:lnTo>
                    <a:pt x="759" y="251"/>
                  </a:lnTo>
                  <a:lnTo>
                    <a:pt x="761" y="251"/>
                  </a:lnTo>
                  <a:lnTo>
                    <a:pt x="759" y="249"/>
                  </a:lnTo>
                  <a:lnTo>
                    <a:pt x="759" y="248"/>
                  </a:lnTo>
                  <a:lnTo>
                    <a:pt x="761" y="248"/>
                  </a:lnTo>
                  <a:lnTo>
                    <a:pt x="762" y="248"/>
                  </a:lnTo>
                  <a:lnTo>
                    <a:pt x="764" y="248"/>
                  </a:lnTo>
                  <a:lnTo>
                    <a:pt x="764" y="246"/>
                  </a:lnTo>
                  <a:lnTo>
                    <a:pt x="764" y="244"/>
                  </a:lnTo>
                  <a:lnTo>
                    <a:pt x="762" y="244"/>
                  </a:lnTo>
                  <a:lnTo>
                    <a:pt x="761" y="244"/>
                  </a:lnTo>
                  <a:lnTo>
                    <a:pt x="761" y="243"/>
                  </a:lnTo>
                  <a:lnTo>
                    <a:pt x="761" y="241"/>
                  </a:lnTo>
                  <a:lnTo>
                    <a:pt x="759" y="241"/>
                  </a:lnTo>
                  <a:lnTo>
                    <a:pt x="761" y="241"/>
                  </a:lnTo>
                  <a:lnTo>
                    <a:pt x="761" y="239"/>
                  </a:lnTo>
                  <a:lnTo>
                    <a:pt x="762" y="239"/>
                  </a:lnTo>
                  <a:lnTo>
                    <a:pt x="761" y="239"/>
                  </a:lnTo>
                  <a:lnTo>
                    <a:pt x="761" y="237"/>
                  </a:lnTo>
                  <a:lnTo>
                    <a:pt x="759" y="237"/>
                  </a:lnTo>
                  <a:lnTo>
                    <a:pt x="761" y="237"/>
                  </a:lnTo>
                  <a:lnTo>
                    <a:pt x="761" y="236"/>
                  </a:lnTo>
                  <a:lnTo>
                    <a:pt x="761" y="234"/>
                  </a:lnTo>
                  <a:lnTo>
                    <a:pt x="761" y="232"/>
                  </a:lnTo>
                  <a:lnTo>
                    <a:pt x="761" y="231"/>
                  </a:lnTo>
                  <a:lnTo>
                    <a:pt x="762" y="231"/>
                  </a:lnTo>
                  <a:lnTo>
                    <a:pt x="762" y="229"/>
                  </a:lnTo>
                  <a:lnTo>
                    <a:pt x="762" y="227"/>
                  </a:lnTo>
                  <a:lnTo>
                    <a:pt x="764" y="226"/>
                  </a:lnTo>
                  <a:lnTo>
                    <a:pt x="764" y="224"/>
                  </a:lnTo>
                  <a:lnTo>
                    <a:pt x="762" y="224"/>
                  </a:lnTo>
                  <a:lnTo>
                    <a:pt x="761" y="224"/>
                  </a:lnTo>
                  <a:lnTo>
                    <a:pt x="761" y="222"/>
                  </a:lnTo>
                  <a:lnTo>
                    <a:pt x="761" y="221"/>
                  </a:lnTo>
                  <a:lnTo>
                    <a:pt x="759" y="221"/>
                  </a:lnTo>
                  <a:lnTo>
                    <a:pt x="759" y="219"/>
                  </a:lnTo>
                  <a:lnTo>
                    <a:pt x="757" y="219"/>
                  </a:lnTo>
                  <a:lnTo>
                    <a:pt x="756" y="219"/>
                  </a:lnTo>
                  <a:lnTo>
                    <a:pt x="756" y="217"/>
                  </a:lnTo>
                  <a:lnTo>
                    <a:pt x="754" y="217"/>
                  </a:lnTo>
                  <a:lnTo>
                    <a:pt x="754" y="216"/>
                  </a:lnTo>
                  <a:lnTo>
                    <a:pt x="754" y="214"/>
                  </a:lnTo>
                  <a:lnTo>
                    <a:pt x="752" y="214"/>
                  </a:lnTo>
                  <a:lnTo>
                    <a:pt x="752" y="212"/>
                  </a:lnTo>
                  <a:lnTo>
                    <a:pt x="752" y="211"/>
                  </a:lnTo>
                  <a:lnTo>
                    <a:pt x="754" y="209"/>
                  </a:lnTo>
                  <a:lnTo>
                    <a:pt x="752" y="209"/>
                  </a:lnTo>
                  <a:lnTo>
                    <a:pt x="752" y="207"/>
                  </a:lnTo>
                  <a:lnTo>
                    <a:pt x="752" y="206"/>
                  </a:lnTo>
                  <a:lnTo>
                    <a:pt x="751" y="206"/>
                  </a:lnTo>
                  <a:lnTo>
                    <a:pt x="751" y="204"/>
                  </a:lnTo>
                  <a:lnTo>
                    <a:pt x="752" y="204"/>
                  </a:lnTo>
                  <a:lnTo>
                    <a:pt x="752" y="202"/>
                  </a:lnTo>
                  <a:lnTo>
                    <a:pt x="751" y="202"/>
                  </a:lnTo>
                  <a:lnTo>
                    <a:pt x="751" y="200"/>
                  </a:lnTo>
                  <a:lnTo>
                    <a:pt x="749" y="200"/>
                  </a:lnTo>
                  <a:lnTo>
                    <a:pt x="749" y="199"/>
                  </a:lnTo>
                  <a:lnTo>
                    <a:pt x="749" y="197"/>
                  </a:lnTo>
                  <a:lnTo>
                    <a:pt x="747" y="197"/>
                  </a:lnTo>
                  <a:lnTo>
                    <a:pt x="746" y="197"/>
                  </a:lnTo>
                  <a:lnTo>
                    <a:pt x="744" y="197"/>
                  </a:lnTo>
                  <a:lnTo>
                    <a:pt x="744" y="195"/>
                  </a:lnTo>
                  <a:lnTo>
                    <a:pt x="742" y="195"/>
                  </a:lnTo>
                  <a:lnTo>
                    <a:pt x="742" y="194"/>
                  </a:lnTo>
                  <a:lnTo>
                    <a:pt x="741" y="194"/>
                  </a:lnTo>
                  <a:lnTo>
                    <a:pt x="739" y="194"/>
                  </a:lnTo>
                  <a:lnTo>
                    <a:pt x="739" y="192"/>
                  </a:lnTo>
                  <a:lnTo>
                    <a:pt x="737" y="192"/>
                  </a:lnTo>
                  <a:lnTo>
                    <a:pt x="737" y="190"/>
                  </a:lnTo>
                  <a:lnTo>
                    <a:pt x="737" y="189"/>
                  </a:lnTo>
                  <a:lnTo>
                    <a:pt x="736" y="189"/>
                  </a:lnTo>
                  <a:lnTo>
                    <a:pt x="736" y="187"/>
                  </a:lnTo>
                  <a:lnTo>
                    <a:pt x="736" y="185"/>
                  </a:lnTo>
                  <a:lnTo>
                    <a:pt x="734" y="185"/>
                  </a:lnTo>
                  <a:lnTo>
                    <a:pt x="734" y="184"/>
                  </a:lnTo>
                  <a:lnTo>
                    <a:pt x="734" y="182"/>
                  </a:lnTo>
                  <a:lnTo>
                    <a:pt x="734" y="180"/>
                  </a:lnTo>
                  <a:lnTo>
                    <a:pt x="734" y="179"/>
                  </a:lnTo>
                  <a:lnTo>
                    <a:pt x="732" y="179"/>
                  </a:lnTo>
                  <a:lnTo>
                    <a:pt x="732" y="177"/>
                  </a:lnTo>
                  <a:lnTo>
                    <a:pt x="734" y="175"/>
                  </a:lnTo>
                  <a:lnTo>
                    <a:pt x="732" y="175"/>
                  </a:lnTo>
                  <a:lnTo>
                    <a:pt x="732" y="174"/>
                  </a:lnTo>
                  <a:lnTo>
                    <a:pt x="731" y="174"/>
                  </a:lnTo>
                  <a:lnTo>
                    <a:pt x="731" y="172"/>
                  </a:lnTo>
                  <a:lnTo>
                    <a:pt x="732" y="170"/>
                  </a:lnTo>
                  <a:lnTo>
                    <a:pt x="732" y="168"/>
                  </a:lnTo>
                  <a:lnTo>
                    <a:pt x="732" y="167"/>
                  </a:lnTo>
                  <a:lnTo>
                    <a:pt x="734" y="167"/>
                  </a:lnTo>
                  <a:lnTo>
                    <a:pt x="734" y="165"/>
                  </a:lnTo>
                  <a:lnTo>
                    <a:pt x="734" y="163"/>
                  </a:lnTo>
                  <a:lnTo>
                    <a:pt x="732" y="163"/>
                  </a:lnTo>
                  <a:lnTo>
                    <a:pt x="732" y="162"/>
                  </a:lnTo>
                  <a:lnTo>
                    <a:pt x="731" y="162"/>
                  </a:lnTo>
                  <a:lnTo>
                    <a:pt x="731" y="160"/>
                  </a:lnTo>
                  <a:lnTo>
                    <a:pt x="732" y="160"/>
                  </a:lnTo>
                  <a:lnTo>
                    <a:pt x="732" y="158"/>
                  </a:lnTo>
                  <a:lnTo>
                    <a:pt x="731" y="158"/>
                  </a:lnTo>
                  <a:lnTo>
                    <a:pt x="731" y="157"/>
                  </a:lnTo>
                  <a:lnTo>
                    <a:pt x="731" y="155"/>
                  </a:lnTo>
                  <a:lnTo>
                    <a:pt x="731" y="153"/>
                  </a:lnTo>
                  <a:lnTo>
                    <a:pt x="732" y="152"/>
                  </a:lnTo>
                  <a:lnTo>
                    <a:pt x="732" y="150"/>
                  </a:lnTo>
                  <a:lnTo>
                    <a:pt x="732" y="148"/>
                  </a:lnTo>
                  <a:lnTo>
                    <a:pt x="731" y="148"/>
                  </a:lnTo>
                  <a:lnTo>
                    <a:pt x="731" y="147"/>
                  </a:lnTo>
                  <a:lnTo>
                    <a:pt x="729" y="147"/>
                  </a:lnTo>
                  <a:lnTo>
                    <a:pt x="731" y="147"/>
                  </a:lnTo>
                  <a:lnTo>
                    <a:pt x="731" y="145"/>
                  </a:lnTo>
                  <a:lnTo>
                    <a:pt x="731" y="143"/>
                  </a:lnTo>
                  <a:lnTo>
                    <a:pt x="731" y="142"/>
                  </a:lnTo>
                  <a:lnTo>
                    <a:pt x="732" y="140"/>
                  </a:lnTo>
                  <a:lnTo>
                    <a:pt x="732" y="142"/>
                  </a:lnTo>
                  <a:lnTo>
                    <a:pt x="734" y="142"/>
                  </a:lnTo>
                  <a:lnTo>
                    <a:pt x="736" y="142"/>
                  </a:lnTo>
                  <a:lnTo>
                    <a:pt x="736" y="140"/>
                  </a:lnTo>
                  <a:lnTo>
                    <a:pt x="734" y="140"/>
                  </a:lnTo>
                  <a:lnTo>
                    <a:pt x="734" y="138"/>
                  </a:lnTo>
                  <a:lnTo>
                    <a:pt x="734" y="137"/>
                  </a:lnTo>
                  <a:lnTo>
                    <a:pt x="732" y="137"/>
                  </a:lnTo>
                  <a:lnTo>
                    <a:pt x="732" y="135"/>
                  </a:lnTo>
                  <a:lnTo>
                    <a:pt x="734" y="135"/>
                  </a:lnTo>
                  <a:lnTo>
                    <a:pt x="734" y="133"/>
                  </a:lnTo>
                  <a:lnTo>
                    <a:pt x="732" y="131"/>
                  </a:lnTo>
                  <a:lnTo>
                    <a:pt x="732" y="130"/>
                  </a:lnTo>
                  <a:lnTo>
                    <a:pt x="731" y="130"/>
                  </a:lnTo>
                  <a:lnTo>
                    <a:pt x="731" y="128"/>
                  </a:lnTo>
                  <a:lnTo>
                    <a:pt x="731" y="126"/>
                  </a:lnTo>
                  <a:lnTo>
                    <a:pt x="731" y="125"/>
                  </a:lnTo>
                  <a:lnTo>
                    <a:pt x="731" y="123"/>
                  </a:lnTo>
                  <a:lnTo>
                    <a:pt x="731" y="121"/>
                  </a:lnTo>
                  <a:lnTo>
                    <a:pt x="731" y="120"/>
                  </a:lnTo>
                  <a:lnTo>
                    <a:pt x="729" y="120"/>
                  </a:lnTo>
                  <a:lnTo>
                    <a:pt x="729" y="118"/>
                  </a:lnTo>
                  <a:lnTo>
                    <a:pt x="731" y="118"/>
                  </a:lnTo>
                  <a:lnTo>
                    <a:pt x="731" y="116"/>
                  </a:lnTo>
                  <a:lnTo>
                    <a:pt x="729" y="115"/>
                  </a:lnTo>
                  <a:lnTo>
                    <a:pt x="729" y="113"/>
                  </a:lnTo>
                  <a:lnTo>
                    <a:pt x="729" y="111"/>
                  </a:lnTo>
                  <a:lnTo>
                    <a:pt x="727" y="111"/>
                  </a:lnTo>
                  <a:lnTo>
                    <a:pt x="725" y="111"/>
                  </a:lnTo>
                  <a:lnTo>
                    <a:pt x="725" y="113"/>
                  </a:lnTo>
                  <a:lnTo>
                    <a:pt x="724" y="113"/>
                  </a:lnTo>
                  <a:lnTo>
                    <a:pt x="724" y="111"/>
                  </a:lnTo>
                  <a:lnTo>
                    <a:pt x="724" y="110"/>
                  </a:lnTo>
                  <a:lnTo>
                    <a:pt x="724" y="108"/>
                  </a:lnTo>
                  <a:lnTo>
                    <a:pt x="724" y="106"/>
                  </a:lnTo>
                  <a:lnTo>
                    <a:pt x="725" y="106"/>
                  </a:lnTo>
                  <a:lnTo>
                    <a:pt x="725" y="105"/>
                  </a:lnTo>
                  <a:lnTo>
                    <a:pt x="725" y="103"/>
                  </a:lnTo>
                  <a:lnTo>
                    <a:pt x="725" y="101"/>
                  </a:lnTo>
                  <a:lnTo>
                    <a:pt x="725" y="99"/>
                  </a:lnTo>
                  <a:lnTo>
                    <a:pt x="725" y="98"/>
                  </a:lnTo>
                  <a:lnTo>
                    <a:pt x="725" y="96"/>
                  </a:lnTo>
                  <a:lnTo>
                    <a:pt x="725" y="94"/>
                  </a:lnTo>
                  <a:lnTo>
                    <a:pt x="724" y="94"/>
                  </a:lnTo>
                  <a:lnTo>
                    <a:pt x="724" y="93"/>
                  </a:lnTo>
                  <a:lnTo>
                    <a:pt x="722" y="93"/>
                  </a:lnTo>
                  <a:lnTo>
                    <a:pt x="720" y="93"/>
                  </a:lnTo>
                  <a:lnTo>
                    <a:pt x="719" y="93"/>
                  </a:lnTo>
                  <a:lnTo>
                    <a:pt x="717" y="93"/>
                  </a:lnTo>
                  <a:lnTo>
                    <a:pt x="719" y="91"/>
                  </a:lnTo>
                  <a:lnTo>
                    <a:pt x="717" y="91"/>
                  </a:lnTo>
                  <a:lnTo>
                    <a:pt x="717" y="89"/>
                  </a:lnTo>
                  <a:lnTo>
                    <a:pt x="715" y="89"/>
                  </a:lnTo>
                  <a:lnTo>
                    <a:pt x="715" y="88"/>
                  </a:lnTo>
                  <a:lnTo>
                    <a:pt x="717" y="88"/>
                  </a:lnTo>
                  <a:lnTo>
                    <a:pt x="717" y="86"/>
                  </a:lnTo>
                  <a:lnTo>
                    <a:pt x="717" y="84"/>
                  </a:lnTo>
                  <a:lnTo>
                    <a:pt x="715" y="84"/>
                  </a:lnTo>
                  <a:lnTo>
                    <a:pt x="715" y="86"/>
                  </a:lnTo>
                  <a:lnTo>
                    <a:pt x="714" y="86"/>
                  </a:lnTo>
                  <a:lnTo>
                    <a:pt x="714" y="84"/>
                  </a:lnTo>
                  <a:lnTo>
                    <a:pt x="714" y="83"/>
                  </a:lnTo>
                  <a:lnTo>
                    <a:pt x="715" y="83"/>
                  </a:lnTo>
                  <a:lnTo>
                    <a:pt x="715" y="81"/>
                  </a:lnTo>
                  <a:lnTo>
                    <a:pt x="717" y="81"/>
                  </a:lnTo>
                  <a:lnTo>
                    <a:pt x="717" y="79"/>
                  </a:lnTo>
                  <a:lnTo>
                    <a:pt x="719" y="79"/>
                  </a:lnTo>
                  <a:lnTo>
                    <a:pt x="717" y="78"/>
                  </a:lnTo>
                  <a:lnTo>
                    <a:pt x="719" y="78"/>
                  </a:lnTo>
                  <a:lnTo>
                    <a:pt x="720" y="78"/>
                  </a:lnTo>
                  <a:lnTo>
                    <a:pt x="720" y="76"/>
                  </a:lnTo>
                  <a:lnTo>
                    <a:pt x="722" y="76"/>
                  </a:lnTo>
                  <a:lnTo>
                    <a:pt x="722" y="74"/>
                  </a:lnTo>
                  <a:lnTo>
                    <a:pt x="724" y="74"/>
                  </a:lnTo>
                  <a:lnTo>
                    <a:pt x="724" y="76"/>
                  </a:lnTo>
                  <a:lnTo>
                    <a:pt x="725" y="78"/>
                  </a:lnTo>
                  <a:lnTo>
                    <a:pt x="725" y="79"/>
                  </a:lnTo>
                  <a:lnTo>
                    <a:pt x="727" y="79"/>
                  </a:lnTo>
                  <a:lnTo>
                    <a:pt x="727" y="81"/>
                  </a:lnTo>
                  <a:lnTo>
                    <a:pt x="727" y="79"/>
                  </a:lnTo>
                  <a:lnTo>
                    <a:pt x="727" y="78"/>
                  </a:lnTo>
                  <a:lnTo>
                    <a:pt x="729" y="78"/>
                  </a:lnTo>
                  <a:lnTo>
                    <a:pt x="729" y="76"/>
                  </a:lnTo>
                  <a:lnTo>
                    <a:pt x="731" y="76"/>
                  </a:lnTo>
                  <a:lnTo>
                    <a:pt x="731" y="78"/>
                  </a:lnTo>
                  <a:lnTo>
                    <a:pt x="731" y="79"/>
                  </a:lnTo>
                  <a:lnTo>
                    <a:pt x="731" y="81"/>
                  </a:lnTo>
                  <a:lnTo>
                    <a:pt x="731" y="83"/>
                  </a:lnTo>
                  <a:lnTo>
                    <a:pt x="732" y="83"/>
                  </a:lnTo>
                  <a:lnTo>
                    <a:pt x="734" y="83"/>
                  </a:lnTo>
                  <a:lnTo>
                    <a:pt x="734" y="81"/>
                  </a:lnTo>
                  <a:lnTo>
                    <a:pt x="736" y="81"/>
                  </a:lnTo>
                  <a:lnTo>
                    <a:pt x="737" y="81"/>
                  </a:lnTo>
                  <a:lnTo>
                    <a:pt x="739" y="81"/>
                  </a:lnTo>
                  <a:lnTo>
                    <a:pt x="741" y="81"/>
                  </a:lnTo>
                  <a:lnTo>
                    <a:pt x="742" y="81"/>
                  </a:lnTo>
                  <a:lnTo>
                    <a:pt x="744" y="81"/>
                  </a:lnTo>
                  <a:lnTo>
                    <a:pt x="756" y="79"/>
                  </a:lnTo>
                  <a:lnTo>
                    <a:pt x="757" y="83"/>
                  </a:lnTo>
                  <a:lnTo>
                    <a:pt x="757" y="86"/>
                  </a:lnTo>
                  <a:lnTo>
                    <a:pt x="757" y="89"/>
                  </a:lnTo>
                  <a:lnTo>
                    <a:pt x="757" y="93"/>
                  </a:lnTo>
                  <a:lnTo>
                    <a:pt x="757" y="96"/>
                  </a:lnTo>
                  <a:lnTo>
                    <a:pt x="757" y="101"/>
                  </a:lnTo>
                  <a:lnTo>
                    <a:pt x="759" y="103"/>
                  </a:lnTo>
                  <a:lnTo>
                    <a:pt x="759" y="106"/>
                  </a:lnTo>
                  <a:lnTo>
                    <a:pt x="761" y="110"/>
                  </a:lnTo>
                  <a:lnTo>
                    <a:pt x="761" y="113"/>
                  </a:lnTo>
                  <a:lnTo>
                    <a:pt x="761" y="116"/>
                  </a:lnTo>
                  <a:lnTo>
                    <a:pt x="762" y="120"/>
                  </a:lnTo>
                  <a:lnTo>
                    <a:pt x="761" y="123"/>
                  </a:lnTo>
                  <a:lnTo>
                    <a:pt x="761" y="126"/>
                  </a:lnTo>
                  <a:lnTo>
                    <a:pt x="761" y="130"/>
                  </a:lnTo>
                  <a:lnTo>
                    <a:pt x="759" y="133"/>
                  </a:lnTo>
                  <a:lnTo>
                    <a:pt x="759" y="135"/>
                  </a:lnTo>
                  <a:lnTo>
                    <a:pt x="759" y="138"/>
                  </a:lnTo>
                  <a:lnTo>
                    <a:pt x="757" y="142"/>
                  </a:lnTo>
                  <a:lnTo>
                    <a:pt x="757" y="145"/>
                  </a:lnTo>
                  <a:lnTo>
                    <a:pt x="757" y="148"/>
                  </a:lnTo>
                  <a:lnTo>
                    <a:pt x="757" y="150"/>
                  </a:lnTo>
                  <a:lnTo>
                    <a:pt x="757" y="153"/>
                  </a:lnTo>
                  <a:lnTo>
                    <a:pt x="757" y="155"/>
                  </a:lnTo>
                  <a:lnTo>
                    <a:pt x="759" y="158"/>
                  </a:lnTo>
                  <a:lnTo>
                    <a:pt x="761" y="160"/>
                  </a:lnTo>
                  <a:lnTo>
                    <a:pt x="762" y="163"/>
                  </a:lnTo>
                  <a:lnTo>
                    <a:pt x="764" y="165"/>
                  </a:lnTo>
                  <a:lnTo>
                    <a:pt x="766" y="167"/>
                  </a:lnTo>
                  <a:lnTo>
                    <a:pt x="768" y="168"/>
                  </a:lnTo>
                  <a:lnTo>
                    <a:pt x="769" y="170"/>
                  </a:lnTo>
                  <a:lnTo>
                    <a:pt x="773" y="172"/>
                  </a:lnTo>
                  <a:lnTo>
                    <a:pt x="774" y="175"/>
                  </a:lnTo>
                  <a:lnTo>
                    <a:pt x="776" y="177"/>
                  </a:lnTo>
                  <a:lnTo>
                    <a:pt x="778" y="179"/>
                  </a:lnTo>
                  <a:lnTo>
                    <a:pt x="778" y="182"/>
                  </a:lnTo>
                  <a:lnTo>
                    <a:pt x="779" y="185"/>
                  </a:lnTo>
                  <a:lnTo>
                    <a:pt x="778" y="189"/>
                  </a:lnTo>
                  <a:lnTo>
                    <a:pt x="779" y="192"/>
                  </a:lnTo>
                  <a:lnTo>
                    <a:pt x="779" y="195"/>
                  </a:lnTo>
                  <a:lnTo>
                    <a:pt x="781" y="199"/>
                  </a:lnTo>
                  <a:lnTo>
                    <a:pt x="783" y="200"/>
                  </a:lnTo>
                  <a:lnTo>
                    <a:pt x="784" y="204"/>
                  </a:lnTo>
                  <a:lnTo>
                    <a:pt x="784" y="206"/>
                  </a:lnTo>
                  <a:lnTo>
                    <a:pt x="786" y="209"/>
                  </a:lnTo>
                  <a:lnTo>
                    <a:pt x="786" y="212"/>
                  </a:lnTo>
                  <a:lnTo>
                    <a:pt x="788" y="214"/>
                  </a:lnTo>
                  <a:lnTo>
                    <a:pt x="788" y="219"/>
                  </a:lnTo>
                  <a:lnTo>
                    <a:pt x="788" y="222"/>
                  </a:lnTo>
                  <a:lnTo>
                    <a:pt x="786" y="224"/>
                  </a:lnTo>
                  <a:lnTo>
                    <a:pt x="786" y="226"/>
                  </a:lnTo>
                  <a:lnTo>
                    <a:pt x="784" y="227"/>
                  </a:lnTo>
                  <a:lnTo>
                    <a:pt x="784" y="231"/>
                  </a:lnTo>
                  <a:lnTo>
                    <a:pt x="783" y="234"/>
                  </a:lnTo>
                  <a:lnTo>
                    <a:pt x="783" y="236"/>
                  </a:lnTo>
                  <a:lnTo>
                    <a:pt x="781" y="239"/>
                  </a:lnTo>
                  <a:lnTo>
                    <a:pt x="779" y="243"/>
                  </a:lnTo>
                  <a:lnTo>
                    <a:pt x="779" y="246"/>
                  </a:lnTo>
                  <a:lnTo>
                    <a:pt x="778" y="248"/>
                  </a:lnTo>
                  <a:lnTo>
                    <a:pt x="776" y="251"/>
                  </a:lnTo>
                  <a:lnTo>
                    <a:pt x="774" y="253"/>
                  </a:lnTo>
                  <a:lnTo>
                    <a:pt x="774" y="256"/>
                  </a:lnTo>
                  <a:lnTo>
                    <a:pt x="773" y="258"/>
                  </a:lnTo>
                  <a:lnTo>
                    <a:pt x="771" y="261"/>
                  </a:lnTo>
                  <a:lnTo>
                    <a:pt x="771" y="264"/>
                  </a:lnTo>
                  <a:lnTo>
                    <a:pt x="769" y="268"/>
                  </a:lnTo>
                  <a:lnTo>
                    <a:pt x="769" y="269"/>
                  </a:lnTo>
                  <a:lnTo>
                    <a:pt x="768" y="273"/>
                  </a:lnTo>
                  <a:lnTo>
                    <a:pt x="766" y="274"/>
                  </a:lnTo>
                  <a:lnTo>
                    <a:pt x="764" y="278"/>
                  </a:lnTo>
                  <a:lnTo>
                    <a:pt x="762" y="280"/>
                  </a:lnTo>
                  <a:lnTo>
                    <a:pt x="761" y="281"/>
                  </a:lnTo>
                  <a:lnTo>
                    <a:pt x="759" y="285"/>
                  </a:lnTo>
                  <a:lnTo>
                    <a:pt x="756" y="286"/>
                  </a:lnTo>
                  <a:lnTo>
                    <a:pt x="756" y="288"/>
                  </a:lnTo>
                  <a:lnTo>
                    <a:pt x="752" y="290"/>
                  </a:lnTo>
                  <a:lnTo>
                    <a:pt x="751" y="291"/>
                  </a:lnTo>
                  <a:lnTo>
                    <a:pt x="749" y="295"/>
                  </a:lnTo>
                  <a:lnTo>
                    <a:pt x="747" y="296"/>
                  </a:lnTo>
                  <a:lnTo>
                    <a:pt x="746" y="298"/>
                  </a:lnTo>
                  <a:lnTo>
                    <a:pt x="741" y="305"/>
                  </a:lnTo>
                  <a:lnTo>
                    <a:pt x="739" y="306"/>
                  </a:lnTo>
                  <a:lnTo>
                    <a:pt x="737" y="308"/>
                  </a:lnTo>
                  <a:lnTo>
                    <a:pt x="737" y="310"/>
                  </a:lnTo>
                  <a:lnTo>
                    <a:pt x="736" y="312"/>
                  </a:lnTo>
                  <a:lnTo>
                    <a:pt x="734" y="313"/>
                  </a:lnTo>
                  <a:lnTo>
                    <a:pt x="732" y="315"/>
                  </a:lnTo>
                  <a:lnTo>
                    <a:pt x="731" y="317"/>
                  </a:lnTo>
                  <a:lnTo>
                    <a:pt x="731" y="320"/>
                  </a:lnTo>
                  <a:lnTo>
                    <a:pt x="731" y="325"/>
                  </a:lnTo>
                  <a:lnTo>
                    <a:pt x="729" y="328"/>
                  </a:lnTo>
                  <a:lnTo>
                    <a:pt x="729" y="338"/>
                  </a:lnTo>
                  <a:lnTo>
                    <a:pt x="729" y="350"/>
                  </a:lnTo>
                  <a:lnTo>
                    <a:pt x="731" y="355"/>
                  </a:lnTo>
                  <a:lnTo>
                    <a:pt x="736" y="359"/>
                  </a:lnTo>
                  <a:lnTo>
                    <a:pt x="742" y="359"/>
                  </a:lnTo>
                  <a:lnTo>
                    <a:pt x="744" y="354"/>
                  </a:lnTo>
                  <a:lnTo>
                    <a:pt x="751" y="350"/>
                  </a:lnTo>
                  <a:lnTo>
                    <a:pt x="754" y="350"/>
                  </a:lnTo>
                  <a:lnTo>
                    <a:pt x="759" y="345"/>
                  </a:lnTo>
                  <a:lnTo>
                    <a:pt x="771" y="327"/>
                  </a:lnTo>
                  <a:lnTo>
                    <a:pt x="773" y="325"/>
                  </a:lnTo>
                  <a:lnTo>
                    <a:pt x="779" y="315"/>
                  </a:lnTo>
                  <a:lnTo>
                    <a:pt x="783" y="320"/>
                  </a:lnTo>
                  <a:lnTo>
                    <a:pt x="789" y="332"/>
                  </a:lnTo>
                  <a:lnTo>
                    <a:pt x="793" y="340"/>
                  </a:lnTo>
                  <a:lnTo>
                    <a:pt x="799" y="350"/>
                  </a:lnTo>
                  <a:lnTo>
                    <a:pt x="815" y="369"/>
                  </a:lnTo>
                  <a:lnTo>
                    <a:pt x="821" y="382"/>
                  </a:lnTo>
                  <a:lnTo>
                    <a:pt x="831" y="396"/>
                  </a:lnTo>
                  <a:lnTo>
                    <a:pt x="843" y="407"/>
                  </a:lnTo>
                  <a:lnTo>
                    <a:pt x="852" y="412"/>
                  </a:lnTo>
                  <a:lnTo>
                    <a:pt x="867" y="428"/>
                  </a:lnTo>
                  <a:lnTo>
                    <a:pt x="873" y="436"/>
                  </a:lnTo>
                  <a:lnTo>
                    <a:pt x="879" y="441"/>
                  </a:lnTo>
                  <a:lnTo>
                    <a:pt x="880" y="446"/>
                  </a:lnTo>
                  <a:lnTo>
                    <a:pt x="885" y="455"/>
                  </a:lnTo>
                  <a:lnTo>
                    <a:pt x="892" y="460"/>
                  </a:lnTo>
                  <a:lnTo>
                    <a:pt x="890" y="463"/>
                  </a:lnTo>
                  <a:lnTo>
                    <a:pt x="885" y="466"/>
                  </a:lnTo>
                  <a:lnTo>
                    <a:pt x="879" y="470"/>
                  </a:lnTo>
                  <a:lnTo>
                    <a:pt x="875" y="473"/>
                  </a:lnTo>
                  <a:lnTo>
                    <a:pt x="872" y="478"/>
                  </a:lnTo>
                  <a:lnTo>
                    <a:pt x="868" y="487"/>
                  </a:lnTo>
                  <a:lnTo>
                    <a:pt x="867" y="493"/>
                  </a:lnTo>
                  <a:lnTo>
                    <a:pt x="863" y="495"/>
                  </a:lnTo>
                  <a:lnTo>
                    <a:pt x="858" y="498"/>
                  </a:lnTo>
                  <a:lnTo>
                    <a:pt x="852" y="502"/>
                  </a:lnTo>
                  <a:lnTo>
                    <a:pt x="850" y="507"/>
                  </a:lnTo>
                  <a:lnTo>
                    <a:pt x="847" y="508"/>
                  </a:lnTo>
                  <a:lnTo>
                    <a:pt x="843" y="507"/>
                  </a:lnTo>
                  <a:lnTo>
                    <a:pt x="842" y="502"/>
                  </a:lnTo>
                  <a:lnTo>
                    <a:pt x="838" y="498"/>
                  </a:lnTo>
                  <a:lnTo>
                    <a:pt x="835" y="502"/>
                  </a:lnTo>
                  <a:lnTo>
                    <a:pt x="830" y="505"/>
                  </a:lnTo>
                  <a:lnTo>
                    <a:pt x="826" y="507"/>
                  </a:lnTo>
                  <a:lnTo>
                    <a:pt x="831" y="512"/>
                  </a:lnTo>
                  <a:lnTo>
                    <a:pt x="831" y="513"/>
                  </a:lnTo>
                  <a:lnTo>
                    <a:pt x="826" y="520"/>
                  </a:lnTo>
                  <a:lnTo>
                    <a:pt x="821" y="524"/>
                  </a:lnTo>
                  <a:lnTo>
                    <a:pt x="816" y="527"/>
                  </a:lnTo>
                  <a:lnTo>
                    <a:pt x="816" y="530"/>
                  </a:lnTo>
                  <a:lnTo>
                    <a:pt x="820" y="532"/>
                  </a:lnTo>
                  <a:lnTo>
                    <a:pt x="823" y="532"/>
                  </a:lnTo>
                  <a:lnTo>
                    <a:pt x="826" y="535"/>
                  </a:lnTo>
                  <a:lnTo>
                    <a:pt x="838" y="542"/>
                  </a:lnTo>
                  <a:lnTo>
                    <a:pt x="852" y="545"/>
                  </a:lnTo>
                  <a:lnTo>
                    <a:pt x="863" y="550"/>
                  </a:lnTo>
                  <a:lnTo>
                    <a:pt x="872" y="554"/>
                  </a:lnTo>
                  <a:lnTo>
                    <a:pt x="880" y="559"/>
                  </a:lnTo>
                  <a:lnTo>
                    <a:pt x="889" y="567"/>
                  </a:lnTo>
                  <a:lnTo>
                    <a:pt x="895" y="576"/>
                  </a:lnTo>
                  <a:lnTo>
                    <a:pt x="904" y="584"/>
                  </a:lnTo>
                  <a:lnTo>
                    <a:pt x="911" y="586"/>
                  </a:lnTo>
                  <a:lnTo>
                    <a:pt x="919" y="591"/>
                  </a:lnTo>
                  <a:lnTo>
                    <a:pt x="927" y="593"/>
                  </a:lnTo>
                  <a:lnTo>
                    <a:pt x="939" y="596"/>
                  </a:lnTo>
                  <a:lnTo>
                    <a:pt x="944" y="596"/>
                  </a:lnTo>
                  <a:lnTo>
                    <a:pt x="951" y="594"/>
                  </a:lnTo>
                  <a:lnTo>
                    <a:pt x="958" y="598"/>
                  </a:lnTo>
                  <a:lnTo>
                    <a:pt x="963" y="601"/>
                  </a:lnTo>
                  <a:lnTo>
                    <a:pt x="969" y="606"/>
                  </a:lnTo>
                  <a:lnTo>
                    <a:pt x="971" y="611"/>
                  </a:lnTo>
                  <a:lnTo>
                    <a:pt x="969" y="616"/>
                  </a:lnTo>
                  <a:lnTo>
                    <a:pt x="964" y="618"/>
                  </a:lnTo>
                  <a:lnTo>
                    <a:pt x="959" y="621"/>
                  </a:lnTo>
                  <a:lnTo>
                    <a:pt x="949" y="628"/>
                  </a:lnTo>
                  <a:lnTo>
                    <a:pt x="941" y="640"/>
                  </a:lnTo>
                  <a:lnTo>
                    <a:pt x="939" y="651"/>
                  </a:lnTo>
                  <a:lnTo>
                    <a:pt x="929" y="677"/>
                  </a:lnTo>
                  <a:lnTo>
                    <a:pt x="899" y="742"/>
                  </a:lnTo>
                  <a:lnTo>
                    <a:pt x="897" y="749"/>
                  </a:lnTo>
                  <a:lnTo>
                    <a:pt x="897" y="761"/>
                  </a:lnTo>
                  <a:lnTo>
                    <a:pt x="902" y="766"/>
                  </a:lnTo>
                  <a:lnTo>
                    <a:pt x="904" y="768"/>
                  </a:lnTo>
                  <a:lnTo>
                    <a:pt x="914" y="779"/>
                  </a:lnTo>
                  <a:lnTo>
                    <a:pt x="936" y="796"/>
                  </a:lnTo>
                  <a:lnTo>
                    <a:pt x="948" y="805"/>
                  </a:lnTo>
                  <a:lnTo>
                    <a:pt x="949" y="808"/>
                  </a:lnTo>
                  <a:lnTo>
                    <a:pt x="948" y="813"/>
                  </a:lnTo>
                  <a:lnTo>
                    <a:pt x="907" y="853"/>
                  </a:lnTo>
                  <a:lnTo>
                    <a:pt x="894" y="847"/>
                  </a:lnTo>
                  <a:lnTo>
                    <a:pt x="877" y="838"/>
                  </a:lnTo>
                  <a:lnTo>
                    <a:pt x="857" y="830"/>
                  </a:lnTo>
                  <a:lnTo>
                    <a:pt x="830" y="821"/>
                  </a:lnTo>
                  <a:lnTo>
                    <a:pt x="820" y="818"/>
                  </a:lnTo>
                  <a:lnTo>
                    <a:pt x="799" y="786"/>
                  </a:lnTo>
                  <a:lnTo>
                    <a:pt x="781" y="756"/>
                  </a:lnTo>
                  <a:lnTo>
                    <a:pt x="762" y="727"/>
                  </a:lnTo>
                  <a:lnTo>
                    <a:pt x="756" y="722"/>
                  </a:lnTo>
                  <a:lnTo>
                    <a:pt x="742" y="722"/>
                  </a:lnTo>
                  <a:lnTo>
                    <a:pt x="731" y="722"/>
                  </a:lnTo>
                  <a:lnTo>
                    <a:pt x="714" y="722"/>
                  </a:lnTo>
                  <a:lnTo>
                    <a:pt x="694" y="725"/>
                  </a:lnTo>
                  <a:lnTo>
                    <a:pt x="687" y="739"/>
                  </a:lnTo>
                  <a:lnTo>
                    <a:pt x="678" y="756"/>
                  </a:lnTo>
                  <a:lnTo>
                    <a:pt x="668" y="764"/>
                  </a:lnTo>
                  <a:lnTo>
                    <a:pt x="658" y="769"/>
                  </a:lnTo>
                  <a:lnTo>
                    <a:pt x="646" y="771"/>
                  </a:lnTo>
                  <a:lnTo>
                    <a:pt x="630" y="773"/>
                  </a:lnTo>
                  <a:lnTo>
                    <a:pt x="616" y="776"/>
                  </a:lnTo>
                  <a:lnTo>
                    <a:pt x="608" y="781"/>
                  </a:lnTo>
                  <a:lnTo>
                    <a:pt x="598" y="793"/>
                  </a:lnTo>
                  <a:lnTo>
                    <a:pt x="588" y="803"/>
                  </a:lnTo>
                  <a:lnTo>
                    <a:pt x="579" y="813"/>
                  </a:lnTo>
                  <a:lnTo>
                    <a:pt x="567" y="821"/>
                  </a:lnTo>
                  <a:lnTo>
                    <a:pt x="554" y="835"/>
                  </a:lnTo>
                  <a:lnTo>
                    <a:pt x="547" y="845"/>
                  </a:lnTo>
                  <a:lnTo>
                    <a:pt x="545" y="855"/>
                  </a:lnTo>
                  <a:lnTo>
                    <a:pt x="545" y="860"/>
                  </a:lnTo>
                  <a:lnTo>
                    <a:pt x="542" y="865"/>
                  </a:lnTo>
                  <a:lnTo>
                    <a:pt x="544" y="874"/>
                  </a:lnTo>
                  <a:lnTo>
                    <a:pt x="545" y="889"/>
                  </a:lnTo>
                  <a:lnTo>
                    <a:pt x="545" y="895"/>
                  </a:lnTo>
                  <a:lnTo>
                    <a:pt x="542" y="901"/>
                  </a:lnTo>
                  <a:lnTo>
                    <a:pt x="537" y="906"/>
                  </a:lnTo>
                  <a:lnTo>
                    <a:pt x="534" y="907"/>
                  </a:lnTo>
                  <a:lnTo>
                    <a:pt x="534" y="912"/>
                  </a:lnTo>
                  <a:lnTo>
                    <a:pt x="532" y="917"/>
                  </a:lnTo>
                  <a:lnTo>
                    <a:pt x="530" y="922"/>
                  </a:lnTo>
                  <a:lnTo>
                    <a:pt x="532" y="924"/>
                  </a:lnTo>
                  <a:lnTo>
                    <a:pt x="535" y="927"/>
                  </a:lnTo>
                  <a:lnTo>
                    <a:pt x="532" y="934"/>
                  </a:lnTo>
                  <a:lnTo>
                    <a:pt x="522" y="949"/>
                  </a:lnTo>
                  <a:lnTo>
                    <a:pt x="515" y="964"/>
                  </a:lnTo>
                  <a:lnTo>
                    <a:pt x="514" y="966"/>
                  </a:lnTo>
                  <a:lnTo>
                    <a:pt x="512" y="964"/>
                  </a:lnTo>
                  <a:lnTo>
                    <a:pt x="510" y="966"/>
                  </a:lnTo>
                  <a:lnTo>
                    <a:pt x="508" y="968"/>
                  </a:lnTo>
                  <a:lnTo>
                    <a:pt x="505" y="968"/>
                  </a:lnTo>
                  <a:lnTo>
                    <a:pt x="502" y="963"/>
                  </a:lnTo>
                  <a:lnTo>
                    <a:pt x="500" y="963"/>
                  </a:lnTo>
                  <a:lnTo>
                    <a:pt x="498" y="963"/>
                  </a:lnTo>
                  <a:lnTo>
                    <a:pt x="495" y="959"/>
                  </a:lnTo>
                  <a:lnTo>
                    <a:pt x="492" y="956"/>
                  </a:lnTo>
                  <a:lnTo>
                    <a:pt x="490" y="956"/>
                  </a:lnTo>
                  <a:lnTo>
                    <a:pt x="487" y="954"/>
                  </a:lnTo>
                  <a:lnTo>
                    <a:pt x="487" y="953"/>
                  </a:lnTo>
                  <a:lnTo>
                    <a:pt x="488" y="953"/>
                  </a:lnTo>
                  <a:lnTo>
                    <a:pt x="490" y="954"/>
                  </a:lnTo>
                  <a:lnTo>
                    <a:pt x="492" y="954"/>
                  </a:lnTo>
                  <a:lnTo>
                    <a:pt x="488" y="951"/>
                  </a:lnTo>
                  <a:lnTo>
                    <a:pt x="487" y="951"/>
                  </a:lnTo>
                  <a:lnTo>
                    <a:pt x="487" y="953"/>
                  </a:lnTo>
                  <a:lnTo>
                    <a:pt x="485" y="953"/>
                  </a:lnTo>
                  <a:lnTo>
                    <a:pt x="485" y="951"/>
                  </a:lnTo>
                  <a:lnTo>
                    <a:pt x="483" y="951"/>
                  </a:lnTo>
                  <a:lnTo>
                    <a:pt x="482" y="949"/>
                  </a:lnTo>
                  <a:lnTo>
                    <a:pt x="480" y="948"/>
                  </a:lnTo>
                  <a:lnTo>
                    <a:pt x="477" y="946"/>
                  </a:lnTo>
                  <a:lnTo>
                    <a:pt x="477" y="944"/>
                  </a:lnTo>
                  <a:lnTo>
                    <a:pt x="473" y="941"/>
                  </a:lnTo>
                  <a:lnTo>
                    <a:pt x="471" y="941"/>
                  </a:lnTo>
                  <a:lnTo>
                    <a:pt x="470" y="939"/>
                  </a:lnTo>
                  <a:lnTo>
                    <a:pt x="468" y="938"/>
                  </a:lnTo>
                  <a:lnTo>
                    <a:pt x="470" y="938"/>
                  </a:lnTo>
                  <a:lnTo>
                    <a:pt x="470" y="936"/>
                  </a:lnTo>
                  <a:lnTo>
                    <a:pt x="470" y="934"/>
                  </a:lnTo>
                  <a:lnTo>
                    <a:pt x="471" y="934"/>
                  </a:lnTo>
                  <a:lnTo>
                    <a:pt x="471" y="936"/>
                  </a:lnTo>
                  <a:lnTo>
                    <a:pt x="471" y="938"/>
                  </a:lnTo>
                  <a:lnTo>
                    <a:pt x="471" y="939"/>
                  </a:lnTo>
                  <a:lnTo>
                    <a:pt x="473" y="939"/>
                  </a:lnTo>
                  <a:lnTo>
                    <a:pt x="473" y="938"/>
                  </a:lnTo>
                  <a:lnTo>
                    <a:pt x="475" y="938"/>
                  </a:lnTo>
                  <a:lnTo>
                    <a:pt x="475" y="939"/>
                  </a:lnTo>
                  <a:lnTo>
                    <a:pt x="475" y="938"/>
                  </a:lnTo>
                  <a:lnTo>
                    <a:pt x="477" y="936"/>
                  </a:lnTo>
                  <a:lnTo>
                    <a:pt x="477" y="938"/>
                  </a:lnTo>
                  <a:lnTo>
                    <a:pt x="477" y="936"/>
                  </a:lnTo>
                  <a:lnTo>
                    <a:pt x="478" y="938"/>
                  </a:lnTo>
                  <a:lnTo>
                    <a:pt x="478" y="936"/>
                  </a:lnTo>
                  <a:lnTo>
                    <a:pt x="478" y="934"/>
                  </a:lnTo>
                  <a:lnTo>
                    <a:pt x="477" y="934"/>
                  </a:lnTo>
                  <a:lnTo>
                    <a:pt x="477" y="932"/>
                  </a:lnTo>
                  <a:lnTo>
                    <a:pt x="475" y="932"/>
                  </a:lnTo>
                  <a:lnTo>
                    <a:pt x="473" y="931"/>
                  </a:lnTo>
                  <a:lnTo>
                    <a:pt x="471" y="929"/>
                  </a:lnTo>
                  <a:lnTo>
                    <a:pt x="471" y="931"/>
                  </a:lnTo>
                  <a:lnTo>
                    <a:pt x="470" y="932"/>
                  </a:lnTo>
                  <a:lnTo>
                    <a:pt x="470" y="934"/>
                  </a:lnTo>
                  <a:lnTo>
                    <a:pt x="468" y="934"/>
                  </a:lnTo>
                  <a:lnTo>
                    <a:pt x="466" y="932"/>
                  </a:lnTo>
                  <a:lnTo>
                    <a:pt x="466" y="934"/>
                  </a:lnTo>
                  <a:lnTo>
                    <a:pt x="468" y="936"/>
                  </a:lnTo>
                  <a:lnTo>
                    <a:pt x="466" y="936"/>
                  </a:lnTo>
                  <a:lnTo>
                    <a:pt x="460" y="929"/>
                  </a:lnTo>
                  <a:lnTo>
                    <a:pt x="458" y="929"/>
                  </a:lnTo>
                  <a:lnTo>
                    <a:pt x="456" y="929"/>
                  </a:lnTo>
                  <a:lnTo>
                    <a:pt x="453" y="926"/>
                  </a:lnTo>
                  <a:lnTo>
                    <a:pt x="448" y="922"/>
                  </a:lnTo>
                  <a:lnTo>
                    <a:pt x="448" y="921"/>
                  </a:lnTo>
                  <a:lnTo>
                    <a:pt x="441" y="914"/>
                  </a:lnTo>
                  <a:lnTo>
                    <a:pt x="438" y="911"/>
                  </a:lnTo>
                  <a:lnTo>
                    <a:pt x="436" y="907"/>
                  </a:lnTo>
                  <a:lnTo>
                    <a:pt x="434" y="906"/>
                  </a:lnTo>
                  <a:lnTo>
                    <a:pt x="431" y="904"/>
                  </a:lnTo>
                  <a:lnTo>
                    <a:pt x="428" y="902"/>
                  </a:lnTo>
                  <a:lnTo>
                    <a:pt x="428" y="899"/>
                  </a:lnTo>
                  <a:lnTo>
                    <a:pt x="429" y="895"/>
                  </a:lnTo>
                  <a:lnTo>
                    <a:pt x="429" y="890"/>
                  </a:lnTo>
                  <a:lnTo>
                    <a:pt x="428" y="889"/>
                  </a:lnTo>
                  <a:lnTo>
                    <a:pt x="426" y="885"/>
                  </a:lnTo>
                  <a:lnTo>
                    <a:pt x="424" y="882"/>
                  </a:lnTo>
                  <a:lnTo>
                    <a:pt x="423" y="877"/>
                  </a:lnTo>
                  <a:lnTo>
                    <a:pt x="421" y="875"/>
                  </a:lnTo>
                  <a:lnTo>
                    <a:pt x="421" y="874"/>
                  </a:lnTo>
                  <a:lnTo>
                    <a:pt x="419" y="872"/>
                  </a:lnTo>
                  <a:lnTo>
                    <a:pt x="419" y="870"/>
                  </a:lnTo>
                  <a:lnTo>
                    <a:pt x="421" y="870"/>
                  </a:lnTo>
                  <a:lnTo>
                    <a:pt x="421" y="869"/>
                  </a:lnTo>
                  <a:lnTo>
                    <a:pt x="423" y="867"/>
                  </a:lnTo>
                  <a:lnTo>
                    <a:pt x="423" y="862"/>
                  </a:lnTo>
                  <a:lnTo>
                    <a:pt x="423" y="860"/>
                  </a:lnTo>
                  <a:lnTo>
                    <a:pt x="423" y="857"/>
                  </a:lnTo>
                  <a:lnTo>
                    <a:pt x="424" y="855"/>
                  </a:lnTo>
                  <a:lnTo>
                    <a:pt x="424" y="850"/>
                  </a:lnTo>
                  <a:lnTo>
                    <a:pt x="421" y="847"/>
                  </a:lnTo>
                  <a:lnTo>
                    <a:pt x="419" y="842"/>
                  </a:lnTo>
                  <a:lnTo>
                    <a:pt x="418" y="842"/>
                  </a:lnTo>
                  <a:lnTo>
                    <a:pt x="418" y="840"/>
                  </a:lnTo>
                  <a:lnTo>
                    <a:pt x="413" y="837"/>
                  </a:lnTo>
                  <a:lnTo>
                    <a:pt x="411" y="833"/>
                  </a:lnTo>
                  <a:lnTo>
                    <a:pt x="408" y="830"/>
                  </a:lnTo>
                  <a:lnTo>
                    <a:pt x="406" y="826"/>
                  </a:lnTo>
                  <a:lnTo>
                    <a:pt x="401" y="821"/>
                  </a:lnTo>
                  <a:lnTo>
                    <a:pt x="401" y="820"/>
                  </a:lnTo>
                  <a:lnTo>
                    <a:pt x="397" y="816"/>
                  </a:lnTo>
                  <a:lnTo>
                    <a:pt x="396" y="811"/>
                  </a:lnTo>
                  <a:lnTo>
                    <a:pt x="394" y="810"/>
                  </a:lnTo>
                  <a:lnTo>
                    <a:pt x="389" y="808"/>
                  </a:lnTo>
                  <a:lnTo>
                    <a:pt x="387" y="806"/>
                  </a:lnTo>
                  <a:lnTo>
                    <a:pt x="386" y="805"/>
                  </a:lnTo>
                  <a:lnTo>
                    <a:pt x="382" y="801"/>
                  </a:lnTo>
                  <a:lnTo>
                    <a:pt x="377" y="798"/>
                  </a:lnTo>
                  <a:lnTo>
                    <a:pt x="376" y="796"/>
                  </a:lnTo>
                  <a:lnTo>
                    <a:pt x="374" y="796"/>
                  </a:lnTo>
                  <a:lnTo>
                    <a:pt x="371" y="791"/>
                  </a:lnTo>
                  <a:lnTo>
                    <a:pt x="365" y="788"/>
                  </a:lnTo>
                  <a:lnTo>
                    <a:pt x="354" y="776"/>
                  </a:lnTo>
                  <a:lnTo>
                    <a:pt x="347" y="769"/>
                  </a:lnTo>
                  <a:lnTo>
                    <a:pt x="345" y="768"/>
                  </a:lnTo>
                  <a:lnTo>
                    <a:pt x="344" y="768"/>
                  </a:lnTo>
                  <a:lnTo>
                    <a:pt x="342" y="766"/>
                  </a:lnTo>
                  <a:lnTo>
                    <a:pt x="340" y="764"/>
                  </a:lnTo>
                  <a:lnTo>
                    <a:pt x="337" y="761"/>
                  </a:lnTo>
                  <a:lnTo>
                    <a:pt x="334" y="759"/>
                  </a:lnTo>
                  <a:lnTo>
                    <a:pt x="332" y="759"/>
                  </a:lnTo>
                  <a:lnTo>
                    <a:pt x="330" y="757"/>
                  </a:lnTo>
                  <a:lnTo>
                    <a:pt x="328" y="756"/>
                  </a:lnTo>
                  <a:lnTo>
                    <a:pt x="325" y="754"/>
                  </a:lnTo>
                  <a:lnTo>
                    <a:pt x="322" y="751"/>
                  </a:lnTo>
                  <a:lnTo>
                    <a:pt x="318" y="747"/>
                  </a:lnTo>
                  <a:lnTo>
                    <a:pt x="317" y="747"/>
                  </a:lnTo>
                  <a:lnTo>
                    <a:pt x="313" y="746"/>
                  </a:lnTo>
                  <a:lnTo>
                    <a:pt x="310" y="742"/>
                  </a:lnTo>
                  <a:lnTo>
                    <a:pt x="308" y="741"/>
                  </a:lnTo>
                  <a:lnTo>
                    <a:pt x="307" y="739"/>
                  </a:lnTo>
                  <a:lnTo>
                    <a:pt x="305" y="739"/>
                  </a:lnTo>
                  <a:lnTo>
                    <a:pt x="303" y="737"/>
                  </a:lnTo>
                  <a:lnTo>
                    <a:pt x="295" y="731"/>
                  </a:lnTo>
                  <a:lnTo>
                    <a:pt x="291" y="729"/>
                  </a:lnTo>
                  <a:lnTo>
                    <a:pt x="290" y="727"/>
                  </a:lnTo>
                  <a:lnTo>
                    <a:pt x="288" y="725"/>
                  </a:lnTo>
                  <a:lnTo>
                    <a:pt x="286" y="724"/>
                  </a:lnTo>
                  <a:lnTo>
                    <a:pt x="285" y="724"/>
                  </a:lnTo>
                  <a:lnTo>
                    <a:pt x="283" y="724"/>
                  </a:lnTo>
                  <a:lnTo>
                    <a:pt x="281" y="722"/>
                  </a:lnTo>
                  <a:lnTo>
                    <a:pt x="280" y="720"/>
                  </a:lnTo>
                  <a:lnTo>
                    <a:pt x="278" y="719"/>
                  </a:lnTo>
                  <a:lnTo>
                    <a:pt x="275" y="717"/>
                  </a:lnTo>
                  <a:lnTo>
                    <a:pt x="273" y="715"/>
                  </a:lnTo>
                  <a:lnTo>
                    <a:pt x="268" y="714"/>
                  </a:lnTo>
                  <a:lnTo>
                    <a:pt x="266" y="712"/>
                  </a:lnTo>
                  <a:lnTo>
                    <a:pt x="265" y="710"/>
                  </a:lnTo>
                  <a:lnTo>
                    <a:pt x="261" y="710"/>
                  </a:lnTo>
                  <a:lnTo>
                    <a:pt x="261" y="709"/>
                  </a:lnTo>
                  <a:lnTo>
                    <a:pt x="260" y="709"/>
                  </a:lnTo>
                  <a:lnTo>
                    <a:pt x="258" y="707"/>
                  </a:lnTo>
                  <a:lnTo>
                    <a:pt x="254" y="705"/>
                  </a:lnTo>
                  <a:lnTo>
                    <a:pt x="251" y="704"/>
                  </a:lnTo>
                  <a:lnTo>
                    <a:pt x="249" y="702"/>
                  </a:lnTo>
                  <a:lnTo>
                    <a:pt x="248" y="702"/>
                  </a:lnTo>
                  <a:lnTo>
                    <a:pt x="244" y="699"/>
                  </a:lnTo>
                  <a:lnTo>
                    <a:pt x="241" y="697"/>
                  </a:lnTo>
                  <a:lnTo>
                    <a:pt x="236" y="695"/>
                  </a:lnTo>
                  <a:lnTo>
                    <a:pt x="234" y="694"/>
                  </a:lnTo>
                  <a:lnTo>
                    <a:pt x="234" y="692"/>
                  </a:lnTo>
                  <a:lnTo>
                    <a:pt x="229" y="690"/>
                  </a:lnTo>
                  <a:lnTo>
                    <a:pt x="226" y="687"/>
                  </a:lnTo>
                  <a:lnTo>
                    <a:pt x="224" y="687"/>
                  </a:lnTo>
                  <a:lnTo>
                    <a:pt x="222" y="685"/>
                  </a:lnTo>
                  <a:lnTo>
                    <a:pt x="222" y="683"/>
                  </a:lnTo>
                  <a:lnTo>
                    <a:pt x="224" y="680"/>
                  </a:lnTo>
                  <a:lnTo>
                    <a:pt x="226" y="678"/>
                  </a:lnTo>
                  <a:lnTo>
                    <a:pt x="226" y="677"/>
                  </a:lnTo>
                  <a:lnTo>
                    <a:pt x="228" y="675"/>
                  </a:lnTo>
                  <a:lnTo>
                    <a:pt x="229" y="673"/>
                  </a:lnTo>
                  <a:lnTo>
                    <a:pt x="229" y="672"/>
                  </a:lnTo>
                  <a:lnTo>
                    <a:pt x="229" y="670"/>
                  </a:lnTo>
                  <a:lnTo>
                    <a:pt x="229" y="668"/>
                  </a:lnTo>
                  <a:lnTo>
                    <a:pt x="231" y="668"/>
                  </a:lnTo>
                  <a:lnTo>
                    <a:pt x="231" y="665"/>
                  </a:lnTo>
                  <a:lnTo>
                    <a:pt x="233" y="660"/>
                  </a:lnTo>
                  <a:lnTo>
                    <a:pt x="234" y="660"/>
                  </a:lnTo>
                  <a:lnTo>
                    <a:pt x="234" y="665"/>
                  </a:lnTo>
                  <a:lnTo>
                    <a:pt x="234" y="667"/>
                  </a:lnTo>
                  <a:lnTo>
                    <a:pt x="234" y="668"/>
                  </a:lnTo>
                  <a:lnTo>
                    <a:pt x="234" y="670"/>
                  </a:lnTo>
                  <a:lnTo>
                    <a:pt x="234" y="672"/>
                  </a:lnTo>
                  <a:lnTo>
                    <a:pt x="233" y="673"/>
                  </a:lnTo>
                  <a:lnTo>
                    <a:pt x="233" y="675"/>
                  </a:lnTo>
                  <a:lnTo>
                    <a:pt x="233" y="678"/>
                  </a:lnTo>
                  <a:lnTo>
                    <a:pt x="234" y="680"/>
                  </a:lnTo>
                  <a:lnTo>
                    <a:pt x="236" y="682"/>
                  </a:lnTo>
                  <a:lnTo>
                    <a:pt x="236" y="683"/>
                  </a:lnTo>
                  <a:lnTo>
                    <a:pt x="236" y="685"/>
                  </a:lnTo>
                  <a:lnTo>
                    <a:pt x="234" y="685"/>
                  </a:lnTo>
                  <a:lnTo>
                    <a:pt x="238" y="687"/>
                  </a:lnTo>
                  <a:lnTo>
                    <a:pt x="241" y="687"/>
                  </a:lnTo>
                  <a:lnTo>
                    <a:pt x="241" y="688"/>
                  </a:lnTo>
                  <a:lnTo>
                    <a:pt x="244" y="688"/>
                  </a:lnTo>
                  <a:lnTo>
                    <a:pt x="248" y="692"/>
                  </a:lnTo>
                  <a:lnTo>
                    <a:pt x="248" y="694"/>
                  </a:lnTo>
                  <a:lnTo>
                    <a:pt x="248" y="695"/>
                  </a:lnTo>
                  <a:lnTo>
                    <a:pt x="251" y="695"/>
                  </a:lnTo>
                  <a:lnTo>
                    <a:pt x="253" y="695"/>
                  </a:lnTo>
                  <a:lnTo>
                    <a:pt x="256" y="695"/>
                  </a:lnTo>
                  <a:lnTo>
                    <a:pt x="260" y="695"/>
                  </a:lnTo>
                  <a:lnTo>
                    <a:pt x="261" y="695"/>
                  </a:lnTo>
                  <a:lnTo>
                    <a:pt x="263" y="695"/>
                  </a:lnTo>
                  <a:lnTo>
                    <a:pt x="263" y="694"/>
                  </a:lnTo>
                  <a:lnTo>
                    <a:pt x="265" y="694"/>
                  </a:lnTo>
                  <a:lnTo>
                    <a:pt x="265" y="692"/>
                  </a:lnTo>
                  <a:lnTo>
                    <a:pt x="263" y="690"/>
                  </a:lnTo>
                  <a:lnTo>
                    <a:pt x="266" y="692"/>
                  </a:lnTo>
                  <a:lnTo>
                    <a:pt x="268" y="692"/>
                  </a:lnTo>
                  <a:lnTo>
                    <a:pt x="268" y="690"/>
                  </a:lnTo>
                  <a:lnTo>
                    <a:pt x="266" y="690"/>
                  </a:lnTo>
                  <a:lnTo>
                    <a:pt x="265" y="688"/>
                  </a:lnTo>
                  <a:lnTo>
                    <a:pt x="263" y="688"/>
                  </a:lnTo>
                  <a:lnTo>
                    <a:pt x="261" y="690"/>
                  </a:lnTo>
                  <a:lnTo>
                    <a:pt x="260" y="690"/>
                  </a:lnTo>
                  <a:lnTo>
                    <a:pt x="260" y="688"/>
                  </a:lnTo>
                  <a:lnTo>
                    <a:pt x="258" y="690"/>
                  </a:lnTo>
                  <a:lnTo>
                    <a:pt x="254" y="692"/>
                  </a:lnTo>
                  <a:lnTo>
                    <a:pt x="254" y="690"/>
                  </a:lnTo>
                  <a:lnTo>
                    <a:pt x="256" y="690"/>
                  </a:lnTo>
                  <a:lnTo>
                    <a:pt x="256" y="688"/>
                  </a:lnTo>
                  <a:lnTo>
                    <a:pt x="254" y="687"/>
                  </a:lnTo>
                  <a:lnTo>
                    <a:pt x="254" y="685"/>
                  </a:lnTo>
                  <a:lnTo>
                    <a:pt x="254" y="683"/>
                  </a:lnTo>
                  <a:lnTo>
                    <a:pt x="253" y="683"/>
                  </a:lnTo>
                  <a:lnTo>
                    <a:pt x="254" y="682"/>
                  </a:lnTo>
                  <a:lnTo>
                    <a:pt x="258" y="682"/>
                  </a:lnTo>
                  <a:lnTo>
                    <a:pt x="258" y="680"/>
                  </a:lnTo>
                  <a:lnTo>
                    <a:pt x="256" y="680"/>
                  </a:lnTo>
                  <a:lnTo>
                    <a:pt x="254" y="680"/>
                  </a:lnTo>
                  <a:lnTo>
                    <a:pt x="251" y="683"/>
                  </a:lnTo>
                  <a:lnTo>
                    <a:pt x="249" y="682"/>
                  </a:lnTo>
                  <a:lnTo>
                    <a:pt x="249" y="680"/>
                  </a:lnTo>
                  <a:lnTo>
                    <a:pt x="249" y="678"/>
                  </a:lnTo>
                  <a:lnTo>
                    <a:pt x="248" y="678"/>
                  </a:lnTo>
                  <a:lnTo>
                    <a:pt x="246" y="678"/>
                  </a:lnTo>
                  <a:lnTo>
                    <a:pt x="246" y="680"/>
                  </a:lnTo>
                  <a:lnTo>
                    <a:pt x="244" y="682"/>
                  </a:lnTo>
                  <a:lnTo>
                    <a:pt x="243" y="680"/>
                  </a:lnTo>
                  <a:lnTo>
                    <a:pt x="243" y="682"/>
                  </a:lnTo>
                  <a:lnTo>
                    <a:pt x="241" y="683"/>
                  </a:lnTo>
                  <a:lnTo>
                    <a:pt x="238" y="683"/>
                  </a:lnTo>
                  <a:lnTo>
                    <a:pt x="238" y="682"/>
                  </a:lnTo>
                  <a:lnTo>
                    <a:pt x="238" y="677"/>
                  </a:lnTo>
                  <a:lnTo>
                    <a:pt x="238" y="673"/>
                  </a:lnTo>
                  <a:lnTo>
                    <a:pt x="238" y="672"/>
                  </a:lnTo>
                  <a:lnTo>
                    <a:pt x="239" y="670"/>
                  </a:lnTo>
                  <a:lnTo>
                    <a:pt x="239" y="668"/>
                  </a:lnTo>
                  <a:lnTo>
                    <a:pt x="239" y="667"/>
                  </a:lnTo>
                  <a:lnTo>
                    <a:pt x="241" y="665"/>
                  </a:lnTo>
                  <a:lnTo>
                    <a:pt x="243" y="662"/>
                  </a:lnTo>
                  <a:lnTo>
                    <a:pt x="243" y="657"/>
                  </a:lnTo>
                  <a:lnTo>
                    <a:pt x="241" y="655"/>
                  </a:lnTo>
                  <a:lnTo>
                    <a:pt x="241" y="653"/>
                  </a:lnTo>
                  <a:lnTo>
                    <a:pt x="239" y="651"/>
                  </a:lnTo>
                  <a:lnTo>
                    <a:pt x="238" y="651"/>
                  </a:lnTo>
                  <a:lnTo>
                    <a:pt x="238" y="650"/>
                  </a:lnTo>
                  <a:lnTo>
                    <a:pt x="238" y="648"/>
                  </a:lnTo>
                  <a:lnTo>
                    <a:pt x="236" y="648"/>
                  </a:lnTo>
                  <a:lnTo>
                    <a:pt x="236" y="643"/>
                  </a:lnTo>
                  <a:lnTo>
                    <a:pt x="236" y="641"/>
                  </a:lnTo>
                  <a:lnTo>
                    <a:pt x="236" y="640"/>
                  </a:lnTo>
                  <a:lnTo>
                    <a:pt x="234" y="638"/>
                  </a:lnTo>
                  <a:lnTo>
                    <a:pt x="234" y="636"/>
                  </a:lnTo>
                  <a:lnTo>
                    <a:pt x="234" y="633"/>
                  </a:lnTo>
                  <a:lnTo>
                    <a:pt x="233" y="633"/>
                  </a:lnTo>
                  <a:lnTo>
                    <a:pt x="234" y="631"/>
                  </a:lnTo>
                  <a:lnTo>
                    <a:pt x="234" y="630"/>
                  </a:lnTo>
                  <a:lnTo>
                    <a:pt x="234" y="631"/>
                  </a:lnTo>
                  <a:lnTo>
                    <a:pt x="233" y="631"/>
                  </a:lnTo>
                  <a:lnTo>
                    <a:pt x="231" y="626"/>
                  </a:lnTo>
                  <a:lnTo>
                    <a:pt x="229" y="625"/>
                  </a:lnTo>
                  <a:lnTo>
                    <a:pt x="229" y="623"/>
                  </a:lnTo>
                  <a:lnTo>
                    <a:pt x="228" y="621"/>
                  </a:lnTo>
                  <a:lnTo>
                    <a:pt x="217" y="611"/>
                  </a:lnTo>
                  <a:lnTo>
                    <a:pt x="214" y="608"/>
                  </a:lnTo>
                  <a:lnTo>
                    <a:pt x="212" y="608"/>
                  </a:lnTo>
                  <a:lnTo>
                    <a:pt x="211" y="606"/>
                  </a:lnTo>
                  <a:lnTo>
                    <a:pt x="207" y="604"/>
                  </a:lnTo>
                  <a:lnTo>
                    <a:pt x="206" y="603"/>
                  </a:lnTo>
                  <a:lnTo>
                    <a:pt x="202" y="601"/>
                  </a:lnTo>
                  <a:lnTo>
                    <a:pt x="199" y="599"/>
                  </a:lnTo>
                  <a:lnTo>
                    <a:pt x="197" y="598"/>
                  </a:lnTo>
                  <a:lnTo>
                    <a:pt x="196" y="598"/>
                  </a:lnTo>
                  <a:lnTo>
                    <a:pt x="194" y="596"/>
                  </a:lnTo>
                  <a:lnTo>
                    <a:pt x="196" y="596"/>
                  </a:lnTo>
                  <a:lnTo>
                    <a:pt x="194" y="594"/>
                  </a:lnTo>
                  <a:lnTo>
                    <a:pt x="191" y="594"/>
                  </a:lnTo>
                  <a:lnTo>
                    <a:pt x="187" y="591"/>
                  </a:lnTo>
                  <a:lnTo>
                    <a:pt x="187" y="589"/>
                  </a:lnTo>
                  <a:lnTo>
                    <a:pt x="185" y="588"/>
                  </a:lnTo>
                  <a:lnTo>
                    <a:pt x="185" y="589"/>
                  </a:lnTo>
                  <a:lnTo>
                    <a:pt x="187" y="593"/>
                  </a:lnTo>
                  <a:lnTo>
                    <a:pt x="185" y="591"/>
                  </a:lnTo>
                  <a:lnTo>
                    <a:pt x="184" y="591"/>
                  </a:lnTo>
                  <a:lnTo>
                    <a:pt x="182" y="589"/>
                  </a:lnTo>
                  <a:lnTo>
                    <a:pt x="177" y="586"/>
                  </a:lnTo>
                  <a:lnTo>
                    <a:pt x="175" y="586"/>
                  </a:lnTo>
                  <a:lnTo>
                    <a:pt x="169" y="582"/>
                  </a:lnTo>
                  <a:lnTo>
                    <a:pt x="165" y="579"/>
                  </a:lnTo>
                  <a:lnTo>
                    <a:pt x="162" y="579"/>
                  </a:lnTo>
                  <a:lnTo>
                    <a:pt x="160" y="577"/>
                  </a:lnTo>
                  <a:lnTo>
                    <a:pt x="159" y="576"/>
                  </a:lnTo>
                  <a:lnTo>
                    <a:pt x="159" y="572"/>
                  </a:lnTo>
                  <a:lnTo>
                    <a:pt x="157" y="572"/>
                  </a:lnTo>
                  <a:lnTo>
                    <a:pt x="157" y="566"/>
                  </a:lnTo>
                  <a:lnTo>
                    <a:pt x="154" y="561"/>
                  </a:lnTo>
                  <a:lnTo>
                    <a:pt x="154" y="557"/>
                  </a:lnTo>
                  <a:lnTo>
                    <a:pt x="152" y="556"/>
                  </a:lnTo>
                  <a:lnTo>
                    <a:pt x="152" y="554"/>
                  </a:lnTo>
                  <a:lnTo>
                    <a:pt x="148" y="552"/>
                  </a:lnTo>
                  <a:lnTo>
                    <a:pt x="148" y="550"/>
                  </a:lnTo>
                  <a:lnTo>
                    <a:pt x="145" y="547"/>
                  </a:lnTo>
                  <a:lnTo>
                    <a:pt x="145" y="545"/>
                  </a:lnTo>
                  <a:lnTo>
                    <a:pt x="142" y="542"/>
                  </a:lnTo>
                  <a:lnTo>
                    <a:pt x="138" y="540"/>
                  </a:lnTo>
                  <a:lnTo>
                    <a:pt x="138" y="539"/>
                  </a:lnTo>
                  <a:lnTo>
                    <a:pt x="137" y="535"/>
                  </a:lnTo>
                  <a:lnTo>
                    <a:pt x="133" y="535"/>
                  </a:lnTo>
                  <a:lnTo>
                    <a:pt x="132" y="532"/>
                  </a:lnTo>
                  <a:lnTo>
                    <a:pt x="130" y="530"/>
                  </a:lnTo>
                  <a:lnTo>
                    <a:pt x="127" y="527"/>
                  </a:lnTo>
                  <a:lnTo>
                    <a:pt x="123" y="525"/>
                  </a:lnTo>
                  <a:lnTo>
                    <a:pt x="120" y="522"/>
                  </a:lnTo>
                  <a:lnTo>
                    <a:pt x="118" y="522"/>
                  </a:lnTo>
                  <a:lnTo>
                    <a:pt x="117" y="520"/>
                  </a:lnTo>
                  <a:lnTo>
                    <a:pt x="115" y="519"/>
                  </a:lnTo>
                  <a:lnTo>
                    <a:pt x="113" y="519"/>
                  </a:lnTo>
                  <a:lnTo>
                    <a:pt x="111" y="517"/>
                  </a:lnTo>
                  <a:lnTo>
                    <a:pt x="110" y="515"/>
                  </a:lnTo>
                  <a:lnTo>
                    <a:pt x="108" y="513"/>
                  </a:lnTo>
                  <a:lnTo>
                    <a:pt x="101" y="508"/>
                  </a:lnTo>
                  <a:lnTo>
                    <a:pt x="98" y="507"/>
                  </a:lnTo>
                  <a:lnTo>
                    <a:pt x="96" y="505"/>
                  </a:lnTo>
                  <a:lnTo>
                    <a:pt x="95" y="502"/>
                  </a:lnTo>
                  <a:lnTo>
                    <a:pt x="93" y="502"/>
                  </a:lnTo>
                  <a:lnTo>
                    <a:pt x="88" y="495"/>
                  </a:lnTo>
                  <a:lnTo>
                    <a:pt x="86" y="495"/>
                  </a:lnTo>
                  <a:lnTo>
                    <a:pt x="86" y="493"/>
                  </a:lnTo>
                  <a:lnTo>
                    <a:pt x="85" y="492"/>
                  </a:lnTo>
                  <a:lnTo>
                    <a:pt x="83" y="490"/>
                  </a:lnTo>
                  <a:lnTo>
                    <a:pt x="80" y="488"/>
                  </a:lnTo>
                  <a:lnTo>
                    <a:pt x="76" y="487"/>
                  </a:lnTo>
                  <a:lnTo>
                    <a:pt x="74" y="487"/>
                  </a:lnTo>
                  <a:lnTo>
                    <a:pt x="73" y="485"/>
                  </a:lnTo>
                  <a:lnTo>
                    <a:pt x="69" y="481"/>
                  </a:lnTo>
                  <a:lnTo>
                    <a:pt x="68" y="481"/>
                  </a:lnTo>
                  <a:lnTo>
                    <a:pt x="66" y="480"/>
                  </a:lnTo>
                  <a:lnTo>
                    <a:pt x="66" y="478"/>
                  </a:lnTo>
                  <a:lnTo>
                    <a:pt x="51" y="465"/>
                  </a:lnTo>
                  <a:lnTo>
                    <a:pt x="49" y="460"/>
                  </a:lnTo>
                  <a:lnTo>
                    <a:pt x="39" y="450"/>
                  </a:lnTo>
                  <a:lnTo>
                    <a:pt x="34" y="443"/>
                  </a:lnTo>
                  <a:lnTo>
                    <a:pt x="31" y="439"/>
                  </a:lnTo>
                  <a:lnTo>
                    <a:pt x="24" y="433"/>
                  </a:lnTo>
                  <a:lnTo>
                    <a:pt x="19" y="429"/>
                  </a:lnTo>
                  <a:lnTo>
                    <a:pt x="17" y="429"/>
                  </a:lnTo>
                  <a:lnTo>
                    <a:pt x="16" y="426"/>
                  </a:lnTo>
                  <a:lnTo>
                    <a:pt x="12" y="424"/>
                  </a:lnTo>
                  <a:lnTo>
                    <a:pt x="12" y="423"/>
                  </a:lnTo>
                  <a:lnTo>
                    <a:pt x="11" y="423"/>
                  </a:lnTo>
                  <a:lnTo>
                    <a:pt x="7" y="419"/>
                  </a:lnTo>
                  <a:lnTo>
                    <a:pt x="2" y="418"/>
                  </a:lnTo>
                  <a:lnTo>
                    <a:pt x="0" y="416"/>
                  </a:lnTo>
                  <a:lnTo>
                    <a:pt x="0" y="414"/>
                  </a:lnTo>
                  <a:lnTo>
                    <a:pt x="4" y="416"/>
                  </a:lnTo>
                  <a:lnTo>
                    <a:pt x="5" y="416"/>
                  </a:lnTo>
                  <a:lnTo>
                    <a:pt x="7" y="418"/>
                  </a:lnTo>
                  <a:lnTo>
                    <a:pt x="11" y="419"/>
                  </a:lnTo>
                  <a:lnTo>
                    <a:pt x="14" y="423"/>
                  </a:lnTo>
                  <a:lnTo>
                    <a:pt x="17" y="423"/>
                  </a:lnTo>
                  <a:lnTo>
                    <a:pt x="19" y="423"/>
                  </a:lnTo>
                  <a:lnTo>
                    <a:pt x="22" y="423"/>
                  </a:lnTo>
                  <a:lnTo>
                    <a:pt x="24" y="423"/>
                  </a:lnTo>
                  <a:lnTo>
                    <a:pt x="26" y="423"/>
                  </a:lnTo>
                  <a:lnTo>
                    <a:pt x="27" y="421"/>
                  </a:lnTo>
                  <a:lnTo>
                    <a:pt x="34" y="411"/>
                  </a:lnTo>
                  <a:lnTo>
                    <a:pt x="37" y="409"/>
                  </a:lnTo>
                  <a:lnTo>
                    <a:pt x="37" y="407"/>
                  </a:lnTo>
                  <a:lnTo>
                    <a:pt x="39" y="404"/>
                  </a:lnTo>
                  <a:lnTo>
                    <a:pt x="41" y="401"/>
                  </a:lnTo>
                  <a:lnTo>
                    <a:pt x="42" y="399"/>
                  </a:lnTo>
                  <a:lnTo>
                    <a:pt x="46" y="397"/>
                  </a:lnTo>
                  <a:lnTo>
                    <a:pt x="49" y="397"/>
                  </a:lnTo>
                  <a:lnTo>
                    <a:pt x="51" y="399"/>
                  </a:lnTo>
                  <a:lnTo>
                    <a:pt x="53" y="401"/>
                  </a:lnTo>
                  <a:lnTo>
                    <a:pt x="54" y="402"/>
                  </a:lnTo>
                  <a:lnTo>
                    <a:pt x="56" y="401"/>
                  </a:lnTo>
                  <a:lnTo>
                    <a:pt x="58" y="399"/>
                  </a:lnTo>
                  <a:lnTo>
                    <a:pt x="59" y="397"/>
                  </a:lnTo>
                  <a:lnTo>
                    <a:pt x="61" y="397"/>
                  </a:lnTo>
                  <a:lnTo>
                    <a:pt x="64" y="399"/>
                  </a:lnTo>
                  <a:lnTo>
                    <a:pt x="64" y="401"/>
                  </a:lnTo>
                  <a:lnTo>
                    <a:pt x="64" y="402"/>
                  </a:lnTo>
                  <a:lnTo>
                    <a:pt x="63" y="404"/>
                  </a:lnTo>
                  <a:lnTo>
                    <a:pt x="61" y="404"/>
                  </a:lnTo>
                  <a:lnTo>
                    <a:pt x="59" y="407"/>
                  </a:lnTo>
                  <a:lnTo>
                    <a:pt x="58" y="409"/>
                  </a:lnTo>
                  <a:lnTo>
                    <a:pt x="58" y="411"/>
                  </a:lnTo>
                  <a:lnTo>
                    <a:pt x="59" y="412"/>
                  </a:lnTo>
                  <a:lnTo>
                    <a:pt x="63" y="412"/>
                  </a:lnTo>
                  <a:lnTo>
                    <a:pt x="64" y="414"/>
                  </a:lnTo>
                  <a:lnTo>
                    <a:pt x="64" y="412"/>
                  </a:lnTo>
                  <a:lnTo>
                    <a:pt x="64" y="411"/>
                  </a:lnTo>
                  <a:lnTo>
                    <a:pt x="61" y="409"/>
                  </a:lnTo>
                  <a:lnTo>
                    <a:pt x="61" y="407"/>
                  </a:lnTo>
                  <a:lnTo>
                    <a:pt x="61" y="406"/>
                  </a:lnTo>
                  <a:lnTo>
                    <a:pt x="64" y="406"/>
                  </a:lnTo>
                  <a:lnTo>
                    <a:pt x="66" y="407"/>
                  </a:lnTo>
                  <a:lnTo>
                    <a:pt x="68" y="411"/>
                  </a:lnTo>
                  <a:lnTo>
                    <a:pt x="69" y="412"/>
                  </a:lnTo>
                  <a:lnTo>
                    <a:pt x="71" y="414"/>
                  </a:lnTo>
                  <a:lnTo>
                    <a:pt x="71" y="418"/>
                  </a:lnTo>
                  <a:lnTo>
                    <a:pt x="71" y="419"/>
                  </a:lnTo>
                  <a:lnTo>
                    <a:pt x="74" y="419"/>
                  </a:lnTo>
                  <a:lnTo>
                    <a:pt x="76" y="419"/>
                  </a:lnTo>
                  <a:lnTo>
                    <a:pt x="80" y="419"/>
                  </a:lnTo>
                  <a:lnTo>
                    <a:pt x="81" y="419"/>
                  </a:lnTo>
                  <a:lnTo>
                    <a:pt x="80" y="421"/>
                  </a:lnTo>
                  <a:lnTo>
                    <a:pt x="76" y="423"/>
                  </a:lnTo>
                  <a:lnTo>
                    <a:pt x="73" y="423"/>
                  </a:lnTo>
                  <a:lnTo>
                    <a:pt x="69" y="424"/>
                  </a:lnTo>
                  <a:lnTo>
                    <a:pt x="68" y="426"/>
                  </a:lnTo>
                  <a:lnTo>
                    <a:pt x="68" y="428"/>
                  </a:lnTo>
                  <a:lnTo>
                    <a:pt x="68" y="429"/>
                  </a:lnTo>
                  <a:lnTo>
                    <a:pt x="68" y="431"/>
                  </a:lnTo>
                  <a:lnTo>
                    <a:pt x="69" y="433"/>
                  </a:lnTo>
                  <a:lnTo>
                    <a:pt x="71" y="433"/>
                  </a:lnTo>
                  <a:lnTo>
                    <a:pt x="73" y="433"/>
                  </a:lnTo>
                  <a:lnTo>
                    <a:pt x="76" y="431"/>
                  </a:lnTo>
                  <a:lnTo>
                    <a:pt x="78" y="429"/>
                  </a:lnTo>
                  <a:lnTo>
                    <a:pt x="80" y="428"/>
                  </a:lnTo>
                  <a:lnTo>
                    <a:pt x="81" y="428"/>
                  </a:lnTo>
                  <a:lnTo>
                    <a:pt x="85" y="428"/>
                  </a:lnTo>
                  <a:lnTo>
                    <a:pt x="88" y="429"/>
                  </a:lnTo>
                  <a:lnTo>
                    <a:pt x="90" y="429"/>
                  </a:lnTo>
                  <a:lnTo>
                    <a:pt x="93" y="428"/>
                  </a:lnTo>
                  <a:lnTo>
                    <a:pt x="95" y="428"/>
                  </a:lnTo>
                  <a:lnTo>
                    <a:pt x="96" y="429"/>
                  </a:lnTo>
                  <a:lnTo>
                    <a:pt x="96" y="431"/>
                  </a:lnTo>
                  <a:lnTo>
                    <a:pt x="95" y="433"/>
                  </a:lnTo>
                  <a:lnTo>
                    <a:pt x="93" y="433"/>
                  </a:lnTo>
                  <a:lnTo>
                    <a:pt x="91" y="436"/>
                  </a:lnTo>
                  <a:lnTo>
                    <a:pt x="93" y="438"/>
                  </a:lnTo>
                  <a:lnTo>
                    <a:pt x="95" y="439"/>
                  </a:lnTo>
                  <a:lnTo>
                    <a:pt x="96" y="441"/>
                  </a:lnTo>
                  <a:lnTo>
                    <a:pt x="100" y="441"/>
                  </a:lnTo>
                  <a:lnTo>
                    <a:pt x="101" y="439"/>
                  </a:lnTo>
                  <a:lnTo>
                    <a:pt x="103" y="438"/>
                  </a:lnTo>
                  <a:lnTo>
                    <a:pt x="103" y="436"/>
                  </a:lnTo>
                  <a:lnTo>
                    <a:pt x="101" y="434"/>
                  </a:lnTo>
                  <a:lnTo>
                    <a:pt x="103" y="433"/>
                  </a:lnTo>
                  <a:lnTo>
                    <a:pt x="105" y="433"/>
                  </a:lnTo>
                  <a:lnTo>
                    <a:pt x="106" y="433"/>
                  </a:lnTo>
                  <a:lnTo>
                    <a:pt x="108" y="434"/>
                  </a:lnTo>
                  <a:lnTo>
                    <a:pt x="110" y="438"/>
                  </a:lnTo>
                  <a:lnTo>
                    <a:pt x="113" y="439"/>
                  </a:lnTo>
                  <a:lnTo>
                    <a:pt x="115" y="438"/>
                  </a:lnTo>
                  <a:lnTo>
                    <a:pt x="117" y="436"/>
                  </a:lnTo>
                  <a:lnTo>
                    <a:pt x="117" y="433"/>
                  </a:lnTo>
                  <a:lnTo>
                    <a:pt x="118" y="428"/>
                  </a:lnTo>
                  <a:lnTo>
                    <a:pt x="118" y="426"/>
                  </a:lnTo>
                  <a:lnTo>
                    <a:pt x="122" y="424"/>
                  </a:lnTo>
                  <a:lnTo>
                    <a:pt x="123" y="423"/>
                  </a:lnTo>
                  <a:lnTo>
                    <a:pt x="127" y="421"/>
                  </a:lnTo>
                  <a:lnTo>
                    <a:pt x="128" y="419"/>
                  </a:lnTo>
                  <a:lnTo>
                    <a:pt x="130" y="418"/>
                  </a:lnTo>
                  <a:lnTo>
                    <a:pt x="132" y="416"/>
                  </a:lnTo>
                  <a:lnTo>
                    <a:pt x="132" y="414"/>
                  </a:lnTo>
                  <a:lnTo>
                    <a:pt x="132" y="412"/>
                  </a:lnTo>
                  <a:lnTo>
                    <a:pt x="130" y="411"/>
                  </a:lnTo>
                  <a:lnTo>
                    <a:pt x="128" y="411"/>
                  </a:lnTo>
                  <a:lnTo>
                    <a:pt x="127" y="411"/>
                  </a:lnTo>
                  <a:lnTo>
                    <a:pt x="125" y="409"/>
                  </a:lnTo>
                  <a:lnTo>
                    <a:pt x="127" y="407"/>
                  </a:lnTo>
                  <a:lnTo>
                    <a:pt x="130" y="409"/>
                  </a:lnTo>
                  <a:lnTo>
                    <a:pt x="133" y="409"/>
                  </a:lnTo>
                  <a:lnTo>
                    <a:pt x="135" y="407"/>
                  </a:lnTo>
                  <a:lnTo>
                    <a:pt x="137" y="406"/>
                  </a:lnTo>
                  <a:lnTo>
                    <a:pt x="137" y="402"/>
                  </a:lnTo>
                  <a:lnTo>
                    <a:pt x="137" y="401"/>
                  </a:lnTo>
                  <a:lnTo>
                    <a:pt x="138" y="397"/>
                  </a:lnTo>
                  <a:lnTo>
                    <a:pt x="137" y="396"/>
                  </a:lnTo>
                  <a:lnTo>
                    <a:pt x="135" y="392"/>
                  </a:lnTo>
                  <a:lnTo>
                    <a:pt x="133" y="389"/>
                  </a:lnTo>
                  <a:lnTo>
                    <a:pt x="133" y="386"/>
                  </a:lnTo>
                  <a:lnTo>
                    <a:pt x="137" y="381"/>
                  </a:lnTo>
                  <a:lnTo>
                    <a:pt x="137" y="379"/>
                  </a:lnTo>
                  <a:lnTo>
                    <a:pt x="138" y="377"/>
                  </a:lnTo>
                  <a:lnTo>
                    <a:pt x="140" y="375"/>
                  </a:lnTo>
                  <a:lnTo>
                    <a:pt x="142" y="374"/>
                  </a:lnTo>
                  <a:lnTo>
                    <a:pt x="143" y="372"/>
                  </a:lnTo>
                  <a:lnTo>
                    <a:pt x="145" y="372"/>
                  </a:lnTo>
                  <a:lnTo>
                    <a:pt x="145" y="370"/>
                  </a:lnTo>
                  <a:lnTo>
                    <a:pt x="143" y="367"/>
                  </a:lnTo>
                  <a:lnTo>
                    <a:pt x="143" y="365"/>
                  </a:lnTo>
                  <a:lnTo>
                    <a:pt x="145" y="364"/>
                  </a:lnTo>
                  <a:lnTo>
                    <a:pt x="143" y="362"/>
                  </a:lnTo>
                  <a:lnTo>
                    <a:pt x="145" y="362"/>
                  </a:lnTo>
                  <a:lnTo>
                    <a:pt x="147" y="360"/>
                  </a:lnTo>
                  <a:lnTo>
                    <a:pt x="147" y="359"/>
                  </a:lnTo>
                  <a:lnTo>
                    <a:pt x="148" y="359"/>
                  </a:lnTo>
                  <a:lnTo>
                    <a:pt x="150" y="357"/>
                  </a:lnTo>
                  <a:lnTo>
                    <a:pt x="150" y="355"/>
                  </a:lnTo>
                  <a:lnTo>
                    <a:pt x="152" y="354"/>
                  </a:lnTo>
                  <a:lnTo>
                    <a:pt x="152" y="352"/>
                  </a:lnTo>
                  <a:lnTo>
                    <a:pt x="154" y="352"/>
                  </a:lnTo>
                  <a:lnTo>
                    <a:pt x="154" y="350"/>
                  </a:lnTo>
                  <a:lnTo>
                    <a:pt x="154" y="349"/>
                  </a:lnTo>
                  <a:lnTo>
                    <a:pt x="155" y="347"/>
                  </a:lnTo>
                  <a:lnTo>
                    <a:pt x="157" y="347"/>
                  </a:lnTo>
                  <a:lnTo>
                    <a:pt x="159" y="345"/>
                  </a:lnTo>
                  <a:lnTo>
                    <a:pt x="160" y="345"/>
                  </a:lnTo>
                  <a:lnTo>
                    <a:pt x="162" y="343"/>
                  </a:lnTo>
                  <a:lnTo>
                    <a:pt x="164" y="343"/>
                  </a:lnTo>
                  <a:lnTo>
                    <a:pt x="165" y="342"/>
                  </a:lnTo>
                  <a:lnTo>
                    <a:pt x="167" y="342"/>
                  </a:lnTo>
                  <a:lnTo>
                    <a:pt x="169" y="340"/>
                  </a:lnTo>
                  <a:lnTo>
                    <a:pt x="169" y="338"/>
                  </a:lnTo>
                  <a:lnTo>
                    <a:pt x="170" y="337"/>
                  </a:lnTo>
                  <a:lnTo>
                    <a:pt x="172" y="337"/>
                  </a:lnTo>
                  <a:lnTo>
                    <a:pt x="174" y="335"/>
                  </a:lnTo>
                  <a:lnTo>
                    <a:pt x="177" y="335"/>
                  </a:lnTo>
                  <a:lnTo>
                    <a:pt x="180" y="335"/>
                  </a:lnTo>
                  <a:lnTo>
                    <a:pt x="182" y="335"/>
                  </a:lnTo>
                  <a:lnTo>
                    <a:pt x="184" y="337"/>
                  </a:lnTo>
                  <a:lnTo>
                    <a:pt x="187" y="338"/>
                  </a:lnTo>
                  <a:lnTo>
                    <a:pt x="189" y="338"/>
                  </a:lnTo>
                  <a:lnTo>
                    <a:pt x="191" y="337"/>
                  </a:lnTo>
                  <a:lnTo>
                    <a:pt x="194" y="337"/>
                  </a:lnTo>
                  <a:lnTo>
                    <a:pt x="196" y="335"/>
                  </a:lnTo>
                  <a:lnTo>
                    <a:pt x="196" y="333"/>
                  </a:lnTo>
                  <a:lnTo>
                    <a:pt x="196" y="332"/>
                  </a:lnTo>
                  <a:lnTo>
                    <a:pt x="194" y="330"/>
                  </a:lnTo>
                  <a:lnTo>
                    <a:pt x="196" y="328"/>
                  </a:lnTo>
                  <a:lnTo>
                    <a:pt x="194" y="327"/>
                  </a:lnTo>
                  <a:lnTo>
                    <a:pt x="192" y="325"/>
                  </a:lnTo>
                  <a:lnTo>
                    <a:pt x="192" y="323"/>
                  </a:lnTo>
                  <a:lnTo>
                    <a:pt x="192" y="322"/>
                  </a:lnTo>
                  <a:lnTo>
                    <a:pt x="192" y="320"/>
                  </a:lnTo>
                  <a:lnTo>
                    <a:pt x="189" y="310"/>
                  </a:lnTo>
                  <a:lnTo>
                    <a:pt x="184" y="290"/>
                  </a:lnTo>
                  <a:lnTo>
                    <a:pt x="172" y="251"/>
                  </a:lnTo>
                  <a:lnTo>
                    <a:pt x="169" y="224"/>
                  </a:lnTo>
                  <a:lnTo>
                    <a:pt x="164" y="192"/>
                  </a:lnTo>
                  <a:lnTo>
                    <a:pt x="164" y="131"/>
                  </a:lnTo>
                  <a:lnTo>
                    <a:pt x="165" y="69"/>
                  </a:lnTo>
                  <a:lnTo>
                    <a:pt x="187" y="57"/>
                  </a:lnTo>
                  <a:lnTo>
                    <a:pt x="189" y="57"/>
                  </a:lnTo>
                  <a:lnTo>
                    <a:pt x="187" y="56"/>
                  </a:lnTo>
                  <a:lnTo>
                    <a:pt x="184" y="54"/>
                  </a:lnTo>
                  <a:lnTo>
                    <a:pt x="182" y="47"/>
                  </a:lnTo>
                  <a:lnTo>
                    <a:pt x="179" y="39"/>
                  </a:lnTo>
                  <a:lnTo>
                    <a:pt x="184" y="41"/>
                  </a:lnTo>
                  <a:lnTo>
                    <a:pt x="187" y="41"/>
                  </a:lnTo>
                  <a:lnTo>
                    <a:pt x="194" y="52"/>
                  </a:lnTo>
                  <a:lnTo>
                    <a:pt x="196" y="56"/>
                  </a:lnTo>
                  <a:lnTo>
                    <a:pt x="231" y="51"/>
                  </a:lnTo>
                  <a:lnTo>
                    <a:pt x="291" y="44"/>
                  </a:lnTo>
                  <a:lnTo>
                    <a:pt x="302" y="42"/>
                  </a:lnTo>
                  <a:lnTo>
                    <a:pt x="327" y="39"/>
                  </a:lnTo>
                  <a:lnTo>
                    <a:pt x="345" y="37"/>
                  </a:lnTo>
                  <a:lnTo>
                    <a:pt x="371" y="36"/>
                  </a:lnTo>
                  <a:lnTo>
                    <a:pt x="377" y="34"/>
                  </a:lnTo>
                  <a:lnTo>
                    <a:pt x="399" y="32"/>
                  </a:lnTo>
                  <a:lnTo>
                    <a:pt x="416" y="29"/>
                  </a:lnTo>
                  <a:lnTo>
                    <a:pt x="416" y="27"/>
                  </a:lnTo>
                  <a:lnTo>
                    <a:pt x="416" y="25"/>
                  </a:lnTo>
                  <a:lnTo>
                    <a:pt x="416" y="24"/>
                  </a:lnTo>
                  <a:lnTo>
                    <a:pt x="414" y="24"/>
                  </a:lnTo>
                  <a:lnTo>
                    <a:pt x="414" y="22"/>
                  </a:lnTo>
                  <a:lnTo>
                    <a:pt x="414" y="20"/>
                  </a:lnTo>
                  <a:lnTo>
                    <a:pt x="413" y="20"/>
                  </a:lnTo>
                  <a:lnTo>
                    <a:pt x="413" y="19"/>
                  </a:lnTo>
                  <a:lnTo>
                    <a:pt x="413" y="17"/>
                  </a:lnTo>
                  <a:lnTo>
                    <a:pt x="414" y="15"/>
                  </a:lnTo>
                  <a:lnTo>
                    <a:pt x="414" y="14"/>
                  </a:lnTo>
                  <a:lnTo>
                    <a:pt x="414" y="12"/>
                  </a:lnTo>
                  <a:lnTo>
                    <a:pt x="414" y="10"/>
                  </a:lnTo>
                  <a:lnTo>
                    <a:pt x="438" y="0"/>
                  </a:lnTo>
                  <a:lnTo>
                    <a:pt x="461" y="14"/>
                  </a:lnTo>
                  <a:lnTo>
                    <a:pt x="478" y="32"/>
                  </a:lnTo>
                  <a:lnTo>
                    <a:pt x="487" y="49"/>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15" name="Rectangle 147">
              <a:extLst>
                <a:ext uri="{FF2B5EF4-FFF2-40B4-BE49-F238E27FC236}">
                  <a16:creationId xmlns:a16="http://schemas.microsoft.com/office/drawing/2014/main" id="{E48DECB9-8F3D-26E0-0927-D780C100F76B}"/>
                </a:ext>
              </a:extLst>
            </p:cNvPr>
            <p:cNvSpPr>
              <a:spLocks noChangeArrowheads="1"/>
            </p:cNvSpPr>
            <p:nvPr/>
          </p:nvSpPr>
          <p:spPr bwMode="auto">
            <a:xfrm>
              <a:off x="2489" y="4001"/>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6" name="Freeform 148">
              <a:extLst>
                <a:ext uri="{FF2B5EF4-FFF2-40B4-BE49-F238E27FC236}">
                  <a16:creationId xmlns:a16="http://schemas.microsoft.com/office/drawing/2014/main" id="{17D53383-3E80-B422-ED6B-E9954865F490}"/>
                </a:ext>
              </a:extLst>
            </p:cNvPr>
            <p:cNvSpPr>
              <a:spLocks/>
            </p:cNvSpPr>
            <p:nvPr/>
          </p:nvSpPr>
          <p:spPr bwMode="auto">
            <a:xfrm>
              <a:off x="2496" y="3996"/>
              <a:ext cx="2" cy="1"/>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lnTo>
                    <a:pt x="0" y="1"/>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7" name="Freeform 149">
              <a:extLst>
                <a:ext uri="{FF2B5EF4-FFF2-40B4-BE49-F238E27FC236}">
                  <a16:creationId xmlns:a16="http://schemas.microsoft.com/office/drawing/2014/main" id="{C80B72AF-4E62-7FFE-00FB-A5C57AA2C0FC}"/>
                </a:ext>
              </a:extLst>
            </p:cNvPr>
            <p:cNvSpPr>
              <a:spLocks/>
            </p:cNvSpPr>
            <p:nvPr/>
          </p:nvSpPr>
          <p:spPr bwMode="auto">
            <a:xfrm>
              <a:off x="2491" y="3990"/>
              <a:ext cx="5" cy="12"/>
            </a:xfrm>
            <a:custGeom>
              <a:avLst/>
              <a:gdLst>
                <a:gd name="T0" fmla="*/ 3 w 5"/>
                <a:gd name="T1" fmla="*/ 12 h 12"/>
                <a:gd name="T2" fmla="*/ 2 w 5"/>
                <a:gd name="T3" fmla="*/ 12 h 12"/>
                <a:gd name="T4" fmla="*/ 0 w 5"/>
                <a:gd name="T5" fmla="*/ 11 h 12"/>
                <a:gd name="T6" fmla="*/ 0 w 5"/>
                <a:gd name="T7" fmla="*/ 7 h 12"/>
                <a:gd name="T8" fmla="*/ 2 w 5"/>
                <a:gd name="T9" fmla="*/ 6 h 12"/>
                <a:gd name="T10" fmla="*/ 2 w 5"/>
                <a:gd name="T11" fmla="*/ 2 h 12"/>
                <a:gd name="T12" fmla="*/ 3 w 5"/>
                <a:gd name="T13" fmla="*/ 0 h 12"/>
                <a:gd name="T14" fmla="*/ 3 w 5"/>
                <a:gd name="T15" fmla="*/ 2 h 12"/>
                <a:gd name="T16" fmla="*/ 3 w 5"/>
                <a:gd name="T17" fmla="*/ 6 h 12"/>
                <a:gd name="T18" fmla="*/ 3 w 5"/>
                <a:gd name="T19" fmla="*/ 7 h 12"/>
                <a:gd name="T20" fmla="*/ 5 w 5"/>
                <a:gd name="T21" fmla="*/ 7 h 12"/>
                <a:gd name="T22" fmla="*/ 3 w 5"/>
                <a:gd name="T23" fmla="*/ 9 h 12"/>
                <a:gd name="T24" fmla="*/ 3 w 5"/>
                <a:gd name="T25" fmla="*/ 11 h 12"/>
                <a:gd name="T26" fmla="*/ 3 w 5"/>
                <a:gd name="T2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2">
                  <a:moveTo>
                    <a:pt x="3" y="12"/>
                  </a:moveTo>
                  <a:lnTo>
                    <a:pt x="2" y="12"/>
                  </a:lnTo>
                  <a:lnTo>
                    <a:pt x="0" y="11"/>
                  </a:lnTo>
                  <a:lnTo>
                    <a:pt x="0" y="7"/>
                  </a:lnTo>
                  <a:lnTo>
                    <a:pt x="2" y="6"/>
                  </a:lnTo>
                  <a:lnTo>
                    <a:pt x="2" y="2"/>
                  </a:lnTo>
                  <a:lnTo>
                    <a:pt x="3" y="0"/>
                  </a:lnTo>
                  <a:lnTo>
                    <a:pt x="3" y="2"/>
                  </a:lnTo>
                  <a:lnTo>
                    <a:pt x="3" y="6"/>
                  </a:lnTo>
                  <a:lnTo>
                    <a:pt x="3" y="7"/>
                  </a:lnTo>
                  <a:lnTo>
                    <a:pt x="5" y="7"/>
                  </a:lnTo>
                  <a:lnTo>
                    <a:pt x="3" y="9"/>
                  </a:lnTo>
                  <a:lnTo>
                    <a:pt x="3" y="11"/>
                  </a:lnTo>
                  <a:lnTo>
                    <a:pt x="3" y="1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8" name="Freeform 150">
              <a:extLst>
                <a:ext uri="{FF2B5EF4-FFF2-40B4-BE49-F238E27FC236}">
                  <a16:creationId xmlns:a16="http://schemas.microsoft.com/office/drawing/2014/main" id="{7EBD35E2-6C23-EB01-00DF-219ED27B24EC}"/>
                </a:ext>
              </a:extLst>
            </p:cNvPr>
            <p:cNvSpPr>
              <a:spLocks/>
            </p:cNvSpPr>
            <p:nvPr/>
          </p:nvSpPr>
          <p:spPr bwMode="auto">
            <a:xfrm>
              <a:off x="2486" y="3977"/>
              <a:ext cx="5" cy="17"/>
            </a:xfrm>
            <a:custGeom>
              <a:avLst/>
              <a:gdLst>
                <a:gd name="T0" fmla="*/ 5 w 5"/>
                <a:gd name="T1" fmla="*/ 17 h 17"/>
                <a:gd name="T2" fmla="*/ 3 w 5"/>
                <a:gd name="T3" fmla="*/ 17 h 17"/>
                <a:gd name="T4" fmla="*/ 3 w 5"/>
                <a:gd name="T5" fmla="*/ 13 h 17"/>
                <a:gd name="T6" fmla="*/ 2 w 5"/>
                <a:gd name="T7" fmla="*/ 12 h 17"/>
                <a:gd name="T8" fmla="*/ 2 w 5"/>
                <a:gd name="T9" fmla="*/ 8 h 17"/>
                <a:gd name="T10" fmla="*/ 0 w 5"/>
                <a:gd name="T11" fmla="*/ 7 h 17"/>
                <a:gd name="T12" fmla="*/ 0 w 5"/>
                <a:gd name="T13" fmla="*/ 5 h 17"/>
                <a:gd name="T14" fmla="*/ 0 w 5"/>
                <a:gd name="T15" fmla="*/ 2 h 17"/>
                <a:gd name="T16" fmla="*/ 2 w 5"/>
                <a:gd name="T17" fmla="*/ 0 h 17"/>
                <a:gd name="T18" fmla="*/ 2 w 5"/>
                <a:gd name="T19" fmla="*/ 2 h 17"/>
                <a:gd name="T20" fmla="*/ 2 w 5"/>
                <a:gd name="T21" fmla="*/ 3 h 17"/>
                <a:gd name="T22" fmla="*/ 3 w 5"/>
                <a:gd name="T23" fmla="*/ 5 h 17"/>
                <a:gd name="T24" fmla="*/ 3 w 5"/>
                <a:gd name="T25" fmla="*/ 8 h 17"/>
                <a:gd name="T26" fmla="*/ 5 w 5"/>
                <a:gd name="T27" fmla="*/ 10 h 17"/>
                <a:gd name="T28" fmla="*/ 5 w 5"/>
                <a:gd name="T29" fmla="*/ 12 h 17"/>
                <a:gd name="T30" fmla="*/ 5 w 5"/>
                <a:gd name="T31" fmla="*/ 15 h 17"/>
                <a:gd name="T32" fmla="*/ 5 w 5"/>
                <a:gd name="T3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7">
                  <a:moveTo>
                    <a:pt x="5" y="17"/>
                  </a:moveTo>
                  <a:lnTo>
                    <a:pt x="3" y="17"/>
                  </a:lnTo>
                  <a:lnTo>
                    <a:pt x="3" y="13"/>
                  </a:lnTo>
                  <a:lnTo>
                    <a:pt x="2" y="12"/>
                  </a:lnTo>
                  <a:lnTo>
                    <a:pt x="2" y="8"/>
                  </a:lnTo>
                  <a:lnTo>
                    <a:pt x="0" y="7"/>
                  </a:lnTo>
                  <a:lnTo>
                    <a:pt x="0" y="5"/>
                  </a:lnTo>
                  <a:lnTo>
                    <a:pt x="0" y="2"/>
                  </a:lnTo>
                  <a:lnTo>
                    <a:pt x="2" y="0"/>
                  </a:lnTo>
                  <a:lnTo>
                    <a:pt x="2" y="2"/>
                  </a:lnTo>
                  <a:lnTo>
                    <a:pt x="2" y="3"/>
                  </a:lnTo>
                  <a:lnTo>
                    <a:pt x="3" y="5"/>
                  </a:lnTo>
                  <a:lnTo>
                    <a:pt x="3" y="8"/>
                  </a:lnTo>
                  <a:lnTo>
                    <a:pt x="5" y="10"/>
                  </a:lnTo>
                  <a:lnTo>
                    <a:pt x="5" y="12"/>
                  </a:lnTo>
                  <a:lnTo>
                    <a:pt x="5" y="15"/>
                  </a:lnTo>
                  <a:lnTo>
                    <a:pt x="5" y="1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9" name="Freeform 151">
              <a:extLst>
                <a:ext uri="{FF2B5EF4-FFF2-40B4-BE49-F238E27FC236}">
                  <a16:creationId xmlns:a16="http://schemas.microsoft.com/office/drawing/2014/main" id="{D0735E1B-288A-6593-BA5D-152ED3C3FAFA}"/>
                </a:ext>
              </a:extLst>
            </p:cNvPr>
            <p:cNvSpPr>
              <a:spLocks/>
            </p:cNvSpPr>
            <p:nvPr/>
          </p:nvSpPr>
          <p:spPr bwMode="auto">
            <a:xfrm>
              <a:off x="2255" y="3388"/>
              <a:ext cx="971" cy="919"/>
            </a:xfrm>
            <a:custGeom>
              <a:avLst/>
              <a:gdLst>
                <a:gd name="T0" fmla="*/ 609 w 971"/>
                <a:gd name="T1" fmla="*/ 153 h 919"/>
                <a:gd name="T2" fmla="*/ 747 w 971"/>
                <a:gd name="T3" fmla="*/ 224 h 919"/>
                <a:gd name="T4" fmla="*/ 754 w 971"/>
                <a:gd name="T5" fmla="*/ 209 h 919"/>
                <a:gd name="T6" fmla="*/ 761 w 971"/>
                <a:gd name="T7" fmla="*/ 194 h 919"/>
                <a:gd name="T8" fmla="*/ 764 w 971"/>
                <a:gd name="T9" fmla="*/ 177 h 919"/>
                <a:gd name="T10" fmla="*/ 754 w 971"/>
                <a:gd name="T11" fmla="*/ 160 h 919"/>
                <a:gd name="T12" fmla="*/ 742 w 971"/>
                <a:gd name="T13" fmla="*/ 146 h 919"/>
                <a:gd name="T14" fmla="*/ 732 w 971"/>
                <a:gd name="T15" fmla="*/ 128 h 919"/>
                <a:gd name="T16" fmla="*/ 732 w 971"/>
                <a:gd name="T17" fmla="*/ 109 h 919"/>
                <a:gd name="T18" fmla="*/ 734 w 971"/>
                <a:gd name="T19" fmla="*/ 93 h 919"/>
                <a:gd name="T20" fmla="*/ 731 w 971"/>
                <a:gd name="T21" fmla="*/ 72 h 919"/>
                <a:gd name="T22" fmla="*/ 725 w 971"/>
                <a:gd name="T23" fmla="*/ 57 h 919"/>
                <a:gd name="T24" fmla="*/ 715 w 971"/>
                <a:gd name="T25" fmla="*/ 40 h 919"/>
                <a:gd name="T26" fmla="*/ 720 w 971"/>
                <a:gd name="T27" fmla="*/ 29 h 919"/>
                <a:gd name="T28" fmla="*/ 731 w 971"/>
                <a:gd name="T29" fmla="*/ 32 h 919"/>
                <a:gd name="T30" fmla="*/ 757 w 971"/>
                <a:gd name="T31" fmla="*/ 52 h 919"/>
                <a:gd name="T32" fmla="*/ 757 w 971"/>
                <a:gd name="T33" fmla="*/ 104 h 919"/>
                <a:gd name="T34" fmla="*/ 779 w 971"/>
                <a:gd name="T35" fmla="*/ 146 h 919"/>
                <a:gd name="T36" fmla="*/ 779 w 971"/>
                <a:gd name="T37" fmla="*/ 194 h 919"/>
                <a:gd name="T38" fmla="*/ 756 w 971"/>
                <a:gd name="T39" fmla="*/ 237 h 919"/>
                <a:gd name="T40" fmla="*/ 729 w 971"/>
                <a:gd name="T41" fmla="*/ 279 h 919"/>
                <a:gd name="T42" fmla="*/ 815 w 971"/>
                <a:gd name="T43" fmla="*/ 320 h 919"/>
                <a:gd name="T44" fmla="*/ 867 w 971"/>
                <a:gd name="T45" fmla="*/ 444 h 919"/>
                <a:gd name="T46" fmla="*/ 816 w 971"/>
                <a:gd name="T47" fmla="*/ 481 h 919"/>
                <a:gd name="T48" fmla="*/ 951 w 971"/>
                <a:gd name="T49" fmla="*/ 545 h 919"/>
                <a:gd name="T50" fmla="*/ 914 w 971"/>
                <a:gd name="T51" fmla="*/ 730 h 919"/>
                <a:gd name="T52" fmla="*/ 714 w 971"/>
                <a:gd name="T53" fmla="*/ 673 h 919"/>
                <a:gd name="T54" fmla="*/ 545 w 971"/>
                <a:gd name="T55" fmla="*/ 811 h 919"/>
                <a:gd name="T56" fmla="*/ 512 w 971"/>
                <a:gd name="T57" fmla="*/ 915 h 919"/>
                <a:gd name="T58" fmla="*/ 487 w 971"/>
                <a:gd name="T59" fmla="*/ 904 h 919"/>
                <a:gd name="T60" fmla="*/ 471 w 971"/>
                <a:gd name="T61" fmla="*/ 889 h 919"/>
                <a:gd name="T62" fmla="*/ 471 w 971"/>
                <a:gd name="T63" fmla="*/ 880 h 919"/>
                <a:gd name="T64" fmla="*/ 436 w 971"/>
                <a:gd name="T65" fmla="*/ 858 h 919"/>
                <a:gd name="T66" fmla="*/ 423 w 971"/>
                <a:gd name="T67" fmla="*/ 818 h 919"/>
                <a:gd name="T68" fmla="*/ 396 w 971"/>
                <a:gd name="T69" fmla="*/ 762 h 919"/>
                <a:gd name="T70" fmla="*/ 337 w 971"/>
                <a:gd name="T71" fmla="*/ 712 h 919"/>
                <a:gd name="T72" fmla="*/ 290 w 971"/>
                <a:gd name="T73" fmla="*/ 678 h 919"/>
                <a:gd name="T74" fmla="*/ 254 w 971"/>
                <a:gd name="T75" fmla="*/ 656 h 919"/>
                <a:gd name="T76" fmla="*/ 228 w 971"/>
                <a:gd name="T77" fmla="*/ 626 h 919"/>
                <a:gd name="T78" fmla="*/ 234 w 971"/>
                <a:gd name="T79" fmla="*/ 631 h 919"/>
                <a:gd name="T80" fmla="*/ 263 w 971"/>
                <a:gd name="T81" fmla="*/ 646 h 919"/>
                <a:gd name="T82" fmla="*/ 256 w 971"/>
                <a:gd name="T83" fmla="*/ 641 h 919"/>
                <a:gd name="T84" fmla="*/ 246 w 971"/>
                <a:gd name="T85" fmla="*/ 631 h 919"/>
                <a:gd name="T86" fmla="*/ 241 w 971"/>
                <a:gd name="T87" fmla="*/ 604 h 919"/>
                <a:gd name="T88" fmla="*/ 231 w 971"/>
                <a:gd name="T89" fmla="*/ 577 h 919"/>
                <a:gd name="T90" fmla="*/ 191 w 971"/>
                <a:gd name="T91" fmla="*/ 545 h 919"/>
                <a:gd name="T92" fmla="*/ 157 w 971"/>
                <a:gd name="T93" fmla="*/ 523 h 919"/>
                <a:gd name="T94" fmla="*/ 127 w 971"/>
                <a:gd name="T95" fmla="*/ 478 h 919"/>
                <a:gd name="T96" fmla="*/ 86 w 971"/>
                <a:gd name="T97" fmla="*/ 444 h 919"/>
                <a:gd name="T98" fmla="*/ 19 w 971"/>
                <a:gd name="T99" fmla="*/ 380 h 919"/>
                <a:gd name="T100" fmla="*/ 22 w 971"/>
                <a:gd name="T101" fmla="*/ 374 h 919"/>
                <a:gd name="T102" fmla="*/ 59 w 971"/>
                <a:gd name="T103" fmla="*/ 348 h 919"/>
                <a:gd name="T104" fmla="*/ 61 w 971"/>
                <a:gd name="T105" fmla="*/ 357 h 919"/>
                <a:gd name="T106" fmla="*/ 68 w 971"/>
                <a:gd name="T107" fmla="*/ 379 h 919"/>
                <a:gd name="T108" fmla="*/ 95 w 971"/>
                <a:gd name="T109" fmla="*/ 384 h 919"/>
                <a:gd name="T110" fmla="*/ 115 w 971"/>
                <a:gd name="T111" fmla="*/ 389 h 919"/>
                <a:gd name="T112" fmla="*/ 127 w 971"/>
                <a:gd name="T113" fmla="*/ 358 h 919"/>
                <a:gd name="T114" fmla="*/ 143 w 971"/>
                <a:gd name="T115" fmla="*/ 323 h 919"/>
                <a:gd name="T116" fmla="*/ 154 w 971"/>
                <a:gd name="T117" fmla="*/ 300 h 919"/>
                <a:gd name="T118" fmla="*/ 184 w 971"/>
                <a:gd name="T119" fmla="*/ 288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1" h="919">
                  <a:moveTo>
                    <a:pt x="487" y="0"/>
                  </a:moveTo>
                  <a:lnTo>
                    <a:pt x="483" y="12"/>
                  </a:lnTo>
                  <a:lnTo>
                    <a:pt x="482" y="20"/>
                  </a:lnTo>
                  <a:lnTo>
                    <a:pt x="478" y="27"/>
                  </a:lnTo>
                  <a:lnTo>
                    <a:pt x="485" y="37"/>
                  </a:lnTo>
                  <a:lnTo>
                    <a:pt x="495" y="45"/>
                  </a:lnTo>
                  <a:lnTo>
                    <a:pt x="510" y="59"/>
                  </a:lnTo>
                  <a:lnTo>
                    <a:pt x="525" y="71"/>
                  </a:lnTo>
                  <a:lnTo>
                    <a:pt x="537" y="89"/>
                  </a:lnTo>
                  <a:lnTo>
                    <a:pt x="549" y="108"/>
                  </a:lnTo>
                  <a:lnTo>
                    <a:pt x="554" y="128"/>
                  </a:lnTo>
                  <a:lnTo>
                    <a:pt x="556" y="130"/>
                  </a:lnTo>
                  <a:lnTo>
                    <a:pt x="557" y="136"/>
                  </a:lnTo>
                  <a:lnTo>
                    <a:pt x="564" y="150"/>
                  </a:lnTo>
                  <a:lnTo>
                    <a:pt x="576" y="151"/>
                  </a:lnTo>
                  <a:lnTo>
                    <a:pt x="588" y="151"/>
                  </a:lnTo>
                  <a:lnTo>
                    <a:pt x="609" y="153"/>
                  </a:lnTo>
                  <a:lnTo>
                    <a:pt x="625" y="158"/>
                  </a:lnTo>
                  <a:lnTo>
                    <a:pt x="638" y="160"/>
                  </a:lnTo>
                  <a:lnTo>
                    <a:pt x="646" y="167"/>
                  </a:lnTo>
                  <a:lnTo>
                    <a:pt x="651" y="180"/>
                  </a:lnTo>
                  <a:lnTo>
                    <a:pt x="660" y="190"/>
                  </a:lnTo>
                  <a:lnTo>
                    <a:pt x="672" y="197"/>
                  </a:lnTo>
                  <a:lnTo>
                    <a:pt x="680" y="207"/>
                  </a:lnTo>
                  <a:lnTo>
                    <a:pt x="687" y="214"/>
                  </a:lnTo>
                  <a:lnTo>
                    <a:pt x="697" y="215"/>
                  </a:lnTo>
                  <a:lnTo>
                    <a:pt x="707" y="214"/>
                  </a:lnTo>
                  <a:lnTo>
                    <a:pt x="719" y="214"/>
                  </a:lnTo>
                  <a:lnTo>
                    <a:pt x="727" y="215"/>
                  </a:lnTo>
                  <a:lnTo>
                    <a:pt x="732" y="210"/>
                  </a:lnTo>
                  <a:lnTo>
                    <a:pt x="737" y="217"/>
                  </a:lnTo>
                  <a:lnTo>
                    <a:pt x="747" y="227"/>
                  </a:lnTo>
                  <a:lnTo>
                    <a:pt x="747" y="225"/>
                  </a:lnTo>
                  <a:lnTo>
                    <a:pt x="747" y="224"/>
                  </a:lnTo>
                  <a:lnTo>
                    <a:pt x="749" y="224"/>
                  </a:lnTo>
                  <a:lnTo>
                    <a:pt x="751" y="224"/>
                  </a:lnTo>
                  <a:lnTo>
                    <a:pt x="751" y="222"/>
                  </a:lnTo>
                  <a:lnTo>
                    <a:pt x="752" y="222"/>
                  </a:lnTo>
                  <a:lnTo>
                    <a:pt x="751" y="222"/>
                  </a:lnTo>
                  <a:lnTo>
                    <a:pt x="751" y="220"/>
                  </a:lnTo>
                  <a:lnTo>
                    <a:pt x="751" y="219"/>
                  </a:lnTo>
                  <a:lnTo>
                    <a:pt x="749" y="219"/>
                  </a:lnTo>
                  <a:lnTo>
                    <a:pt x="749" y="217"/>
                  </a:lnTo>
                  <a:lnTo>
                    <a:pt x="751" y="217"/>
                  </a:lnTo>
                  <a:lnTo>
                    <a:pt x="751" y="215"/>
                  </a:lnTo>
                  <a:lnTo>
                    <a:pt x="751" y="214"/>
                  </a:lnTo>
                  <a:lnTo>
                    <a:pt x="751" y="212"/>
                  </a:lnTo>
                  <a:lnTo>
                    <a:pt x="752" y="212"/>
                  </a:lnTo>
                  <a:lnTo>
                    <a:pt x="752" y="210"/>
                  </a:lnTo>
                  <a:lnTo>
                    <a:pt x="754" y="210"/>
                  </a:lnTo>
                  <a:lnTo>
                    <a:pt x="754" y="209"/>
                  </a:lnTo>
                  <a:lnTo>
                    <a:pt x="754" y="207"/>
                  </a:lnTo>
                  <a:lnTo>
                    <a:pt x="754" y="205"/>
                  </a:lnTo>
                  <a:lnTo>
                    <a:pt x="756" y="204"/>
                  </a:lnTo>
                  <a:lnTo>
                    <a:pt x="757" y="204"/>
                  </a:lnTo>
                  <a:lnTo>
                    <a:pt x="757" y="202"/>
                  </a:lnTo>
                  <a:lnTo>
                    <a:pt x="759" y="202"/>
                  </a:lnTo>
                  <a:lnTo>
                    <a:pt x="761" y="202"/>
                  </a:lnTo>
                  <a:lnTo>
                    <a:pt x="759" y="200"/>
                  </a:lnTo>
                  <a:lnTo>
                    <a:pt x="759" y="199"/>
                  </a:lnTo>
                  <a:lnTo>
                    <a:pt x="761" y="199"/>
                  </a:lnTo>
                  <a:lnTo>
                    <a:pt x="762" y="199"/>
                  </a:lnTo>
                  <a:lnTo>
                    <a:pt x="764" y="199"/>
                  </a:lnTo>
                  <a:lnTo>
                    <a:pt x="764" y="197"/>
                  </a:lnTo>
                  <a:lnTo>
                    <a:pt x="764" y="195"/>
                  </a:lnTo>
                  <a:lnTo>
                    <a:pt x="762" y="195"/>
                  </a:lnTo>
                  <a:lnTo>
                    <a:pt x="761" y="195"/>
                  </a:lnTo>
                  <a:lnTo>
                    <a:pt x="761" y="194"/>
                  </a:lnTo>
                  <a:lnTo>
                    <a:pt x="761" y="192"/>
                  </a:lnTo>
                  <a:lnTo>
                    <a:pt x="759" y="192"/>
                  </a:lnTo>
                  <a:lnTo>
                    <a:pt x="761" y="192"/>
                  </a:lnTo>
                  <a:lnTo>
                    <a:pt x="761" y="190"/>
                  </a:lnTo>
                  <a:lnTo>
                    <a:pt x="762" y="190"/>
                  </a:lnTo>
                  <a:lnTo>
                    <a:pt x="761" y="190"/>
                  </a:lnTo>
                  <a:lnTo>
                    <a:pt x="761" y="188"/>
                  </a:lnTo>
                  <a:lnTo>
                    <a:pt x="759" y="188"/>
                  </a:lnTo>
                  <a:lnTo>
                    <a:pt x="761" y="188"/>
                  </a:lnTo>
                  <a:lnTo>
                    <a:pt x="761" y="187"/>
                  </a:lnTo>
                  <a:lnTo>
                    <a:pt x="761" y="185"/>
                  </a:lnTo>
                  <a:lnTo>
                    <a:pt x="761" y="183"/>
                  </a:lnTo>
                  <a:lnTo>
                    <a:pt x="761" y="182"/>
                  </a:lnTo>
                  <a:lnTo>
                    <a:pt x="762" y="182"/>
                  </a:lnTo>
                  <a:lnTo>
                    <a:pt x="762" y="180"/>
                  </a:lnTo>
                  <a:lnTo>
                    <a:pt x="762" y="178"/>
                  </a:lnTo>
                  <a:lnTo>
                    <a:pt x="764" y="177"/>
                  </a:lnTo>
                  <a:lnTo>
                    <a:pt x="764" y="175"/>
                  </a:lnTo>
                  <a:lnTo>
                    <a:pt x="762" y="175"/>
                  </a:lnTo>
                  <a:lnTo>
                    <a:pt x="761" y="175"/>
                  </a:lnTo>
                  <a:lnTo>
                    <a:pt x="761" y="173"/>
                  </a:lnTo>
                  <a:lnTo>
                    <a:pt x="761" y="172"/>
                  </a:lnTo>
                  <a:lnTo>
                    <a:pt x="759" y="172"/>
                  </a:lnTo>
                  <a:lnTo>
                    <a:pt x="759" y="170"/>
                  </a:lnTo>
                  <a:lnTo>
                    <a:pt x="757" y="170"/>
                  </a:lnTo>
                  <a:lnTo>
                    <a:pt x="756" y="170"/>
                  </a:lnTo>
                  <a:lnTo>
                    <a:pt x="756" y="168"/>
                  </a:lnTo>
                  <a:lnTo>
                    <a:pt x="754" y="168"/>
                  </a:lnTo>
                  <a:lnTo>
                    <a:pt x="754" y="167"/>
                  </a:lnTo>
                  <a:lnTo>
                    <a:pt x="754" y="165"/>
                  </a:lnTo>
                  <a:lnTo>
                    <a:pt x="752" y="165"/>
                  </a:lnTo>
                  <a:lnTo>
                    <a:pt x="752" y="163"/>
                  </a:lnTo>
                  <a:lnTo>
                    <a:pt x="752" y="162"/>
                  </a:lnTo>
                  <a:lnTo>
                    <a:pt x="754" y="160"/>
                  </a:lnTo>
                  <a:lnTo>
                    <a:pt x="752" y="160"/>
                  </a:lnTo>
                  <a:lnTo>
                    <a:pt x="752" y="158"/>
                  </a:lnTo>
                  <a:lnTo>
                    <a:pt x="752" y="157"/>
                  </a:lnTo>
                  <a:lnTo>
                    <a:pt x="751" y="157"/>
                  </a:lnTo>
                  <a:lnTo>
                    <a:pt x="751" y="155"/>
                  </a:lnTo>
                  <a:lnTo>
                    <a:pt x="752" y="155"/>
                  </a:lnTo>
                  <a:lnTo>
                    <a:pt x="752" y="153"/>
                  </a:lnTo>
                  <a:lnTo>
                    <a:pt x="751" y="153"/>
                  </a:lnTo>
                  <a:lnTo>
                    <a:pt x="751" y="151"/>
                  </a:lnTo>
                  <a:lnTo>
                    <a:pt x="749" y="151"/>
                  </a:lnTo>
                  <a:lnTo>
                    <a:pt x="749" y="150"/>
                  </a:lnTo>
                  <a:lnTo>
                    <a:pt x="749" y="148"/>
                  </a:lnTo>
                  <a:lnTo>
                    <a:pt x="747" y="148"/>
                  </a:lnTo>
                  <a:lnTo>
                    <a:pt x="746" y="148"/>
                  </a:lnTo>
                  <a:lnTo>
                    <a:pt x="744" y="148"/>
                  </a:lnTo>
                  <a:lnTo>
                    <a:pt x="744" y="146"/>
                  </a:lnTo>
                  <a:lnTo>
                    <a:pt x="742" y="146"/>
                  </a:lnTo>
                  <a:lnTo>
                    <a:pt x="742" y="145"/>
                  </a:lnTo>
                  <a:lnTo>
                    <a:pt x="741" y="145"/>
                  </a:lnTo>
                  <a:lnTo>
                    <a:pt x="739" y="145"/>
                  </a:lnTo>
                  <a:lnTo>
                    <a:pt x="739" y="143"/>
                  </a:lnTo>
                  <a:lnTo>
                    <a:pt x="737" y="143"/>
                  </a:lnTo>
                  <a:lnTo>
                    <a:pt x="737" y="141"/>
                  </a:lnTo>
                  <a:lnTo>
                    <a:pt x="737" y="140"/>
                  </a:lnTo>
                  <a:lnTo>
                    <a:pt x="736" y="140"/>
                  </a:lnTo>
                  <a:lnTo>
                    <a:pt x="736" y="138"/>
                  </a:lnTo>
                  <a:lnTo>
                    <a:pt x="736" y="136"/>
                  </a:lnTo>
                  <a:lnTo>
                    <a:pt x="734" y="136"/>
                  </a:lnTo>
                  <a:lnTo>
                    <a:pt x="734" y="135"/>
                  </a:lnTo>
                  <a:lnTo>
                    <a:pt x="734" y="133"/>
                  </a:lnTo>
                  <a:lnTo>
                    <a:pt x="734" y="131"/>
                  </a:lnTo>
                  <a:lnTo>
                    <a:pt x="734" y="130"/>
                  </a:lnTo>
                  <a:lnTo>
                    <a:pt x="732" y="130"/>
                  </a:lnTo>
                  <a:lnTo>
                    <a:pt x="732" y="128"/>
                  </a:lnTo>
                  <a:lnTo>
                    <a:pt x="734" y="126"/>
                  </a:lnTo>
                  <a:lnTo>
                    <a:pt x="732" y="126"/>
                  </a:lnTo>
                  <a:lnTo>
                    <a:pt x="732" y="125"/>
                  </a:lnTo>
                  <a:lnTo>
                    <a:pt x="731" y="125"/>
                  </a:lnTo>
                  <a:lnTo>
                    <a:pt x="731" y="123"/>
                  </a:lnTo>
                  <a:lnTo>
                    <a:pt x="732" y="121"/>
                  </a:lnTo>
                  <a:lnTo>
                    <a:pt x="732" y="119"/>
                  </a:lnTo>
                  <a:lnTo>
                    <a:pt x="732" y="118"/>
                  </a:lnTo>
                  <a:lnTo>
                    <a:pt x="734" y="118"/>
                  </a:lnTo>
                  <a:lnTo>
                    <a:pt x="734" y="116"/>
                  </a:lnTo>
                  <a:lnTo>
                    <a:pt x="734" y="114"/>
                  </a:lnTo>
                  <a:lnTo>
                    <a:pt x="732" y="114"/>
                  </a:lnTo>
                  <a:lnTo>
                    <a:pt x="732" y="113"/>
                  </a:lnTo>
                  <a:lnTo>
                    <a:pt x="731" y="113"/>
                  </a:lnTo>
                  <a:lnTo>
                    <a:pt x="731" y="111"/>
                  </a:lnTo>
                  <a:lnTo>
                    <a:pt x="732" y="111"/>
                  </a:lnTo>
                  <a:lnTo>
                    <a:pt x="732" y="109"/>
                  </a:lnTo>
                  <a:lnTo>
                    <a:pt x="731" y="109"/>
                  </a:lnTo>
                  <a:lnTo>
                    <a:pt x="731" y="108"/>
                  </a:lnTo>
                  <a:lnTo>
                    <a:pt x="731" y="106"/>
                  </a:lnTo>
                  <a:lnTo>
                    <a:pt x="731" y="104"/>
                  </a:lnTo>
                  <a:lnTo>
                    <a:pt x="732" y="103"/>
                  </a:lnTo>
                  <a:lnTo>
                    <a:pt x="732" y="101"/>
                  </a:lnTo>
                  <a:lnTo>
                    <a:pt x="732" y="99"/>
                  </a:lnTo>
                  <a:lnTo>
                    <a:pt x="731" y="99"/>
                  </a:lnTo>
                  <a:lnTo>
                    <a:pt x="731" y="98"/>
                  </a:lnTo>
                  <a:lnTo>
                    <a:pt x="729" y="98"/>
                  </a:lnTo>
                  <a:lnTo>
                    <a:pt x="731" y="98"/>
                  </a:lnTo>
                  <a:lnTo>
                    <a:pt x="731" y="96"/>
                  </a:lnTo>
                  <a:lnTo>
                    <a:pt x="731" y="94"/>
                  </a:lnTo>
                  <a:lnTo>
                    <a:pt x="731" y="93"/>
                  </a:lnTo>
                  <a:lnTo>
                    <a:pt x="732" y="91"/>
                  </a:lnTo>
                  <a:lnTo>
                    <a:pt x="732" y="93"/>
                  </a:lnTo>
                  <a:lnTo>
                    <a:pt x="734" y="93"/>
                  </a:lnTo>
                  <a:lnTo>
                    <a:pt x="736" y="93"/>
                  </a:lnTo>
                  <a:lnTo>
                    <a:pt x="736" y="91"/>
                  </a:lnTo>
                  <a:lnTo>
                    <a:pt x="734" y="91"/>
                  </a:lnTo>
                  <a:lnTo>
                    <a:pt x="734" y="89"/>
                  </a:lnTo>
                  <a:lnTo>
                    <a:pt x="734" y="88"/>
                  </a:lnTo>
                  <a:lnTo>
                    <a:pt x="732" y="88"/>
                  </a:lnTo>
                  <a:lnTo>
                    <a:pt x="732" y="86"/>
                  </a:lnTo>
                  <a:lnTo>
                    <a:pt x="734" y="86"/>
                  </a:lnTo>
                  <a:lnTo>
                    <a:pt x="734" y="84"/>
                  </a:lnTo>
                  <a:lnTo>
                    <a:pt x="732" y="82"/>
                  </a:lnTo>
                  <a:lnTo>
                    <a:pt x="732" y="81"/>
                  </a:lnTo>
                  <a:lnTo>
                    <a:pt x="731" y="81"/>
                  </a:lnTo>
                  <a:lnTo>
                    <a:pt x="731" y="79"/>
                  </a:lnTo>
                  <a:lnTo>
                    <a:pt x="731" y="77"/>
                  </a:lnTo>
                  <a:lnTo>
                    <a:pt x="731" y="76"/>
                  </a:lnTo>
                  <a:lnTo>
                    <a:pt x="731" y="74"/>
                  </a:lnTo>
                  <a:lnTo>
                    <a:pt x="731" y="72"/>
                  </a:lnTo>
                  <a:lnTo>
                    <a:pt x="731" y="71"/>
                  </a:lnTo>
                  <a:lnTo>
                    <a:pt x="729" y="71"/>
                  </a:lnTo>
                  <a:lnTo>
                    <a:pt x="729" y="69"/>
                  </a:lnTo>
                  <a:lnTo>
                    <a:pt x="731" y="69"/>
                  </a:lnTo>
                  <a:lnTo>
                    <a:pt x="731" y="67"/>
                  </a:lnTo>
                  <a:lnTo>
                    <a:pt x="729" y="66"/>
                  </a:lnTo>
                  <a:lnTo>
                    <a:pt x="729" y="64"/>
                  </a:lnTo>
                  <a:lnTo>
                    <a:pt x="729" y="62"/>
                  </a:lnTo>
                  <a:lnTo>
                    <a:pt x="727" y="62"/>
                  </a:lnTo>
                  <a:lnTo>
                    <a:pt x="725" y="62"/>
                  </a:lnTo>
                  <a:lnTo>
                    <a:pt x="725" y="64"/>
                  </a:lnTo>
                  <a:lnTo>
                    <a:pt x="724" y="64"/>
                  </a:lnTo>
                  <a:lnTo>
                    <a:pt x="724" y="62"/>
                  </a:lnTo>
                  <a:lnTo>
                    <a:pt x="724" y="61"/>
                  </a:lnTo>
                  <a:lnTo>
                    <a:pt x="724" y="59"/>
                  </a:lnTo>
                  <a:lnTo>
                    <a:pt x="724" y="57"/>
                  </a:lnTo>
                  <a:lnTo>
                    <a:pt x="725" y="57"/>
                  </a:lnTo>
                  <a:lnTo>
                    <a:pt x="725" y="56"/>
                  </a:lnTo>
                  <a:lnTo>
                    <a:pt x="725" y="54"/>
                  </a:lnTo>
                  <a:lnTo>
                    <a:pt x="725" y="52"/>
                  </a:lnTo>
                  <a:lnTo>
                    <a:pt x="725" y="50"/>
                  </a:lnTo>
                  <a:lnTo>
                    <a:pt x="725" y="49"/>
                  </a:lnTo>
                  <a:lnTo>
                    <a:pt x="725" y="47"/>
                  </a:lnTo>
                  <a:lnTo>
                    <a:pt x="725" y="45"/>
                  </a:lnTo>
                  <a:lnTo>
                    <a:pt x="724" y="45"/>
                  </a:lnTo>
                  <a:lnTo>
                    <a:pt x="724" y="44"/>
                  </a:lnTo>
                  <a:lnTo>
                    <a:pt x="722" y="44"/>
                  </a:lnTo>
                  <a:lnTo>
                    <a:pt x="720" y="44"/>
                  </a:lnTo>
                  <a:lnTo>
                    <a:pt x="719" y="44"/>
                  </a:lnTo>
                  <a:lnTo>
                    <a:pt x="717" y="44"/>
                  </a:lnTo>
                  <a:lnTo>
                    <a:pt x="719" y="42"/>
                  </a:lnTo>
                  <a:lnTo>
                    <a:pt x="717" y="42"/>
                  </a:lnTo>
                  <a:lnTo>
                    <a:pt x="717" y="40"/>
                  </a:lnTo>
                  <a:lnTo>
                    <a:pt x="715" y="40"/>
                  </a:lnTo>
                  <a:lnTo>
                    <a:pt x="715" y="39"/>
                  </a:lnTo>
                  <a:lnTo>
                    <a:pt x="717" y="39"/>
                  </a:lnTo>
                  <a:lnTo>
                    <a:pt x="717" y="37"/>
                  </a:lnTo>
                  <a:lnTo>
                    <a:pt x="717" y="35"/>
                  </a:lnTo>
                  <a:lnTo>
                    <a:pt x="715" y="35"/>
                  </a:lnTo>
                  <a:lnTo>
                    <a:pt x="715" y="37"/>
                  </a:lnTo>
                  <a:lnTo>
                    <a:pt x="714" y="37"/>
                  </a:lnTo>
                  <a:lnTo>
                    <a:pt x="714" y="35"/>
                  </a:lnTo>
                  <a:lnTo>
                    <a:pt x="714" y="34"/>
                  </a:lnTo>
                  <a:lnTo>
                    <a:pt x="715" y="34"/>
                  </a:lnTo>
                  <a:lnTo>
                    <a:pt x="715" y="32"/>
                  </a:lnTo>
                  <a:lnTo>
                    <a:pt x="717" y="32"/>
                  </a:lnTo>
                  <a:lnTo>
                    <a:pt x="717" y="30"/>
                  </a:lnTo>
                  <a:lnTo>
                    <a:pt x="719" y="30"/>
                  </a:lnTo>
                  <a:lnTo>
                    <a:pt x="717" y="29"/>
                  </a:lnTo>
                  <a:lnTo>
                    <a:pt x="719" y="29"/>
                  </a:lnTo>
                  <a:lnTo>
                    <a:pt x="720" y="29"/>
                  </a:lnTo>
                  <a:lnTo>
                    <a:pt x="720" y="27"/>
                  </a:lnTo>
                  <a:lnTo>
                    <a:pt x="722" y="27"/>
                  </a:lnTo>
                  <a:lnTo>
                    <a:pt x="722" y="25"/>
                  </a:lnTo>
                  <a:lnTo>
                    <a:pt x="724" y="25"/>
                  </a:lnTo>
                  <a:lnTo>
                    <a:pt x="724" y="27"/>
                  </a:lnTo>
                  <a:lnTo>
                    <a:pt x="725" y="29"/>
                  </a:lnTo>
                  <a:lnTo>
                    <a:pt x="725" y="30"/>
                  </a:lnTo>
                  <a:lnTo>
                    <a:pt x="727" y="30"/>
                  </a:lnTo>
                  <a:lnTo>
                    <a:pt x="727" y="32"/>
                  </a:lnTo>
                  <a:lnTo>
                    <a:pt x="727" y="30"/>
                  </a:lnTo>
                  <a:lnTo>
                    <a:pt x="727" y="29"/>
                  </a:lnTo>
                  <a:lnTo>
                    <a:pt x="729" y="29"/>
                  </a:lnTo>
                  <a:lnTo>
                    <a:pt x="729" y="27"/>
                  </a:lnTo>
                  <a:lnTo>
                    <a:pt x="731" y="27"/>
                  </a:lnTo>
                  <a:lnTo>
                    <a:pt x="731" y="29"/>
                  </a:lnTo>
                  <a:lnTo>
                    <a:pt x="731" y="30"/>
                  </a:lnTo>
                  <a:lnTo>
                    <a:pt x="731" y="32"/>
                  </a:lnTo>
                  <a:lnTo>
                    <a:pt x="731" y="34"/>
                  </a:lnTo>
                  <a:lnTo>
                    <a:pt x="732" y="34"/>
                  </a:lnTo>
                  <a:lnTo>
                    <a:pt x="734" y="34"/>
                  </a:lnTo>
                  <a:lnTo>
                    <a:pt x="734" y="32"/>
                  </a:lnTo>
                  <a:lnTo>
                    <a:pt x="736" y="32"/>
                  </a:lnTo>
                  <a:lnTo>
                    <a:pt x="737" y="32"/>
                  </a:lnTo>
                  <a:lnTo>
                    <a:pt x="739" y="32"/>
                  </a:lnTo>
                  <a:lnTo>
                    <a:pt x="741" y="32"/>
                  </a:lnTo>
                  <a:lnTo>
                    <a:pt x="742" y="32"/>
                  </a:lnTo>
                  <a:lnTo>
                    <a:pt x="744" y="32"/>
                  </a:lnTo>
                  <a:lnTo>
                    <a:pt x="756" y="30"/>
                  </a:lnTo>
                  <a:lnTo>
                    <a:pt x="757" y="34"/>
                  </a:lnTo>
                  <a:lnTo>
                    <a:pt x="757" y="37"/>
                  </a:lnTo>
                  <a:lnTo>
                    <a:pt x="757" y="40"/>
                  </a:lnTo>
                  <a:lnTo>
                    <a:pt x="757" y="44"/>
                  </a:lnTo>
                  <a:lnTo>
                    <a:pt x="757" y="47"/>
                  </a:lnTo>
                  <a:lnTo>
                    <a:pt x="757" y="52"/>
                  </a:lnTo>
                  <a:lnTo>
                    <a:pt x="759" y="54"/>
                  </a:lnTo>
                  <a:lnTo>
                    <a:pt x="759" y="57"/>
                  </a:lnTo>
                  <a:lnTo>
                    <a:pt x="761" y="61"/>
                  </a:lnTo>
                  <a:lnTo>
                    <a:pt x="761" y="64"/>
                  </a:lnTo>
                  <a:lnTo>
                    <a:pt x="761" y="67"/>
                  </a:lnTo>
                  <a:lnTo>
                    <a:pt x="762" y="71"/>
                  </a:lnTo>
                  <a:lnTo>
                    <a:pt x="761" y="74"/>
                  </a:lnTo>
                  <a:lnTo>
                    <a:pt x="761" y="77"/>
                  </a:lnTo>
                  <a:lnTo>
                    <a:pt x="761" y="81"/>
                  </a:lnTo>
                  <a:lnTo>
                    <a:pt x="759" y="84"/>
                  </a:lnTo>
                  <a:lnTo>
                    <a:pt x="759" y="86"/>
                  </a:lnTo>
                  <a:lnTo>
                    <a:pt x="759" y="89"/>
                  </a:lnTo>
                  <a:lnTo>
                    <a:pt x="757" y="93"/>
                  </a:lnTo>
                  <a:lnTo>
                    <a:pt x="757" y="96"/>
                  </a:lnTo>
                  <a:lnTo>
                    <a:pt x="757" y="99"/>
                  </a:lnTo>
                  <a:lnTo>
                    <a:pt x="757" y="101"/>
                  </a:lnTo>
                  <a:lnTo>
                    <a:pt x="757" y="104"/>
                  </a:lnTo>
                  <a:lnTo>
                    <a:pt x="757" y="106"/>
                  </a:lnTo>
                  <a:lnTo>
                    <a:pt x="759" y="109"/>
                  </a:lnTo>
                  <a:lnTo>
                    <a:pt x="761" y="111"/>
                  </a:lnTo>
                  <a:lnTo>
                    <a:pt x="762" y="114"/>
                  </a:lnTo>
                  <a:lnTo>
                    <a:pt x="764" y="116"/>
                  </a:lnTo>
                  <a:lnTo>
                    <a:pt x="766" y="118"/>
                  </a:lnTo>
                  <a:lnTo>
                    <a:pt x="768" y="119"/>
                  </a:lnTo>
                  <a:lnTo>
                    <a:pt x="769" y="121"/>
                  </a:lnTo>
                  <a:lnTo>
                    <a:pt x="773" y="123"/>
                  </a:lnTo>
                  <a:lnTo>
                    <a:pt x="774" y="126"/>
                  </a:lnTo>
                  <a:lnTo>
                    <a:pt x="776" y="128"/>
                  </a:lnTo>
                  <a:lnTo>
                    <a:pt x="778" y="130"/>
                  </a:lnTo>
                  <a:lnTo>
                    <a:pt x="778" y="133"/>
                  </a:lnTo>
                  <a:lnTo>
                    <a:pt x="779" y="136"/>
                  </a:lnTo>
                  <a:lnTo>
                    <a:pt x="778" y="140"/>
                  </a:lnTo>
                  <a:lnTo>
                    <a:pt x="779" y="143"/>
                  </a:lnTo>
                  <a:lnTo>
                    <a:pt x="779" y="146"/>
                  </a:lnTo>
                  <a:lnTo>
                    <a:pt x="781" y="150"/>
                  </a:lnTo>
                  <a:lnTo>
                    <a:pt x="783" y="151"/>
                  </a:lnTo>
                  <a:lnTo>
                    <a:pt x="784" y="155"/>
                  </a:lnTo>
                  <a:lnTo>
                    <a:pt x="784" y="157"/>
                  </a:lnTo>
                  <a:lnTo>
                    <a:pt x="786" y="160"/>
                  </a:lnTo>
                  <a:lnTo>
                    <a:pt x="786" y="163"/>
                  </a:lnTo>
                  <a:lnTo>
                    <a:pt x="788" y="165"/>
                  </a:lnTo>
                  <a:lnTo>
                    <a:pt x="788" y="170"/>
                  </a:lnTo>
                  <a:lnTo>
                    <a:pt x="788" y="173"/>
                  </a:lnTo>
                  <a:lnTo>
                    <a:pt x="786" y="175"/>
                  </a:lnTo>
                  <a:lnTo>
                    <a:pt x="786" y="177"/>
                  </a:lnTo>
                  <a:lnTo>
                    <a:pt x="784" y="178"/>
                  </a:lnTo>
                  <a:lnTo>
                    <a:pt x="784" y="182"/>
                  </a:lnTo>
                  <a:lnTo>
                    <a:pt x="783" y="185"/>
                  </a:lnTo>
                  <a:lnTo>
                    <a:pt x="783" y="187"/>
                  </a:lnTo>
                  <a:lnTo>
                    <a:pt x="781" y="190"/>
                  </a:lnTo>
                  <a:lnTo>
                    <a:pt x="779" y="194"/>
                  </a:lnTo>
                  <a:lnTo>
                    <a:pt x="779" y="197"/>
                  </a:lnTo>
                  <a:lnTo>
                    <a:pt x="778" y="199"/>
                  </a:lnTo>
                  <a:lnTo>
                    <a:pt x="776" y="202"/>
                  </a:lnTo>
                  <a:lnTo>
                    <a:pt x="774" y="204"/>
                  </a:lnTo>
                  <a:lnTo>
                    <a:pt x="774" y="207"/>
                  </a:lnTo>
                  <a:lnTo>
                    <a:pt x="773" y="209"/>
                  </a:lnTo>
                  <a:lnTo>
                    <a:pt x="771" y="212"/>
                  </a:lnTo>
                  <a:lnTo>
                    <a:pt x="771" y="215"/>
                  </a:lnTo>
                  <a:lnTo>
                    <a:pt x="769" y="219"/>
                  </a:lnTo>
                  <a:lnTo>
                    <a:pt x="769" y="220"/>
                  </a:lnTo>
                  <a:lnTo>
                    <a:pt x="768" y="224"/>
                  </a:lnTo>
                  <a:lnTo>
                    <a:pt x="766" y="225"/>
                  </a:lnTo>
                  <a:lnTo>
                    <a:pt x="764" y="229"/>
                  </a:lnTo>
                  <a:lnTo>
                    <a:pt x="762" y="231"/>
                  </a:lnTo>
                  <a:lnTo>
                    <a:pt x="761" y="232"/>
                  </a:lnTo>
                  <a:lnTo>
                    <a:pt x="759" y="236"/>
                  </a:lnTo>
                  <a:lnTo>
                    <a:pt x="756" y="237"/>
                  </a:lnTo>
                  <a:lnTo>
                    <a:pt x="756" y="239"/>
                  </a:lnTo>
                  <a:lnTo>
                    <a:pt x="752" y="241"/>
                  </a:lnTo>
                  <a:lnTo>
                    <a:pt x="751" y="242"/>
                  </a:lnTo>
                  <a:lnTo>
                    <a:pt x="749" y="246"/>
                  </a:lnTo>
                  <a:lnTo>
                    <a:pt x="747" y="247"/>
                  </a:lnTo>
                  <a:lnTo>
                    <a:pt x="746" y="249"/>
                  </a:lnTo>
                  <a:lnTo>
                    <a:pt x="741" y="256"/>
                  </a:lnTo>
                  <a:lnTo>
                    <a:pt x="739" y="257"/>
                  </a:lnTo>
                  <a:lnTo>
                    <a:pt x="737" y="259"/>
                  </a:lnTo>
                  <a:lnTo>
                    <a:pt x="737" y="261"/>
                  </a:lnTo>
                  <a:lnTo>
                    <a:pt x="736" y="263"/>
                  </a:lnTo>
                  <a:lnTo>
                    <a:pt x="734" y="264"/>
                  </a:lnTo>
                  <a:lnTo>
                    <a:pt x="732" y="266"/>
                  </a:lnTo>
                  <a:lnTo>
                    <a:pt x="731" y="268"/>
                  </a:lnTo>
                  <a:lnTo>
                    <a:pt x="731" y="271"/>
                  </a:lnTo>
                  <a:lnTo>
                    <a:pt x="731" y="276"/>
                  </a:lnTo>
                  <a:lnTo>
                    <a:pt x="729" y="279"/>
                  </a:lnTo>
                  <a:lnTo>
                    <a:pt x="729" y="289"/>
                  </a:lnTo>
                  <a:lnTo>
                    <a:pt x="729" y="301"/>
                  </a:lnTo>
                  <a:lnTo>
                    <a:pt x="731" y="306"/>
                  </a:lnTo>
                  <a:lnTo>
                    <a:pt x="736" y="310"/>
                  </a:lnTo>
                  <a:lnTo>
                    <a:pt x="742" y="310"/>
                  </a:lnTo>
                  <a:lnTo>
                    <a:pt x="744" y="305"/>
                  </a:lnTo>
                  <a:lnTo>
                    <a:pt x="751" y="301"/>
                  </a:lnTo>
                  <a:lnTo>
                    <a:pt x="754" y="301"/>
                  </a:lnTo>
                  <a:lnTo>
                    <a:pt x="759" y="296"/>
                  </a:lnTo>
                  <a:lnTo>
                    <a:pt x="771" y="278"/>
                  </a:lnTo>
                  <a:lnTo>
                    <a:pt x="773" y="276"/>
                  </a:lnTo>
                  <a:lnTo>
                    <a:pt x="779" y="266"/>
                  </a:lnTo>
                  <a:lnTo>
                    <a:pt x="783" y="271"/>
                  </a:lnTo>
                  <a:lnTo>
                    <a:pt x="789" y="283"/>
                  </a:lnTo>
                  <a:lnTo>
                    <a:pt x="793" y="291"/>
                  </a:lnTo>
                  <a:lnTo>
                    <a:pt x="799" y="301"/>
                  </a:lnTo>
                  <a:lnTo>
                    <a:pt x="815" y="320"/>
                  </a:lnTo>
                  <a:lnTo>
                    <a:pt x="821" y="333"/>
                  </a:lnTo>
                  <a:lnTo>
                    <a:pt x="831" y="347"/>
                  </a:lnTo>
                  <a:lnTo>
                    <a:pt x="843" y="358"/>
                  </a:lnTo>
                  <a:lnTo>
                    <a:pt x="852" y="363"/>
                  </a:lnTo>
                  <a:lnTo>
                    <a:pt x="867" y="379"/>
                  </a:lnTo>
                  <a:lnTo>
                    <a:pt x="873" y="387"/>
                  </a:lnTo>
                  <a:lnTo>
                    <a:pt x="879" y="392"/>
                  </a:lnTo>
                  <a:lnTo>
                    <a:pt x="880" y="397"/>
                  </a:lnTo>
                  <a:lnTo>
                    <a:pt x="885" y="406"/>
                  </a:lnTo>
                  <a:lnTo>
                    <a:pt x="892" y="411"/>
                  </a:lnTo>
                  <a:lnTo>
                    <a:pt x="890" y="414"/>
                  </a:lnTo>
                  <a:lnTo>
                    <a:pt x="885" y="417"/>
                  </a:lnTo>
                  <a:lnTo>
                    <a:pt x="879" y="421"/>
                  </a:lnTo>
                  <a:lnTo>
                    <a:pt x="875" y="424"/>
                  </a:lnTo>
                  <a:lnTo>
                    <a:pt x="872" y="429"/>
                  </a:lnTo>
                  <a:lnTo>
                    <a:pt x="868" y="438"/>
                  </a:lnTo>
                  <a:lnTo>
                    <a:pt x="867" y="444"/>
                  </a:lnTo>
                  <a:lnTo>
                    <a:pt x="863" y="446"/>
                  </a:lnTo>
                  <a:lnTo>
                    <a:pt x="858" y="449"/>
                  </a:lnTo>
                  <a:lnTo>
                    <a:pt x="852" y="453"/>
                  </a:lnTo>
                  <a:lnTo>
                    <a:pt x="850" y="458"/>
                  </a:lnTo>
                  <a:lnTo>
                    <a:pt x="847" y="459"/>
                  </a:lnTo>
                  <a:lnTo>
                    <a:pt x="843" y="458"/>
                  </a:lnTo>
                  <a:lnTo>
                    <a:pt x="842" y="453"/>
                  </a:lnTo>
                  <a:lnTo>
                    <a:pt x="838" y="449"/>
                  </a:lnTo>
                  <a:lnTo>
                    <a:pt x="835" y="453"/>
                  </a:lnTo>
                  <a:lnTo>
                    <a:pt x="830" y="456"/>
                  </a:lnTo>
                  <a:lnTo>
                    <a:pt x="826" y="458"/>
                  </a:lnTo>
                  <a:lnTo>
                    <a:pt x="831" y="463"/>
                  </a:lnTo>
                  <a:lnTo>
                    <a:pt x="831" y="464"/>
                  </a:lnTo>
                  <a:lnTo>
                    <a:pt x="826" y="471"/>
                  </a:lnTo>
                  <a:lnTo>
                    <a:pt x="821" y="475"/>
                  </a:lnTo>
                  <a:lnTo>
                    <a:pt x="816" y="478"/>
                  </a:lnTo>
                  <a:lnTo>
                    <a:pt x="816" y="481"/>
                  </a:lnTo>
                  <a:lnTo>
                    <a:pt x="820" y="483"/>
                  </a:lnTo>
                  <a:lnTo>
                    <a:pt x="823" y="483"/>
                  </a:lnTo>
                  <a:lnTo>
                    <a:pt x="826" y="486"/>
                  </a:lnTo>
                  <a:lnTo>
                    <a:pt x="838" y="493"/>
                  </a:lnTo>
                  <a:lnTo>
                    <a:pt x="852" y="496"/>
                  </a:lnTo>
                  <a:lnTo>
                    <a:pt x="863" y="501"/>
                  </a:lnTo>
                  <a:lnTo>
                    <a:pt x="872" y="505"/>
                  </a:lnTo>
                  <a:lnTo>
                    <a:pt x="880" y="510"/>
                  </a:lnTo>
                  <a:lnTo>
                    <a:pt x="889" y="518"/>
                  </a:lnTo>
                  <a:lnTo>
                    <a:pt x="895" y="527"/>
                  </a:lnTo>
                  <a:lnTo>
                    <a:pt x="904" y="535"/>
                  </a:lnTo>
                  <a:lnTo>
                    <a:pt x="911" y="537"/>
                  </a:lnTo>
                  <a:lnTo>
                    <a:pt x="919" y="542"/>
                  </a:lnTo>
                  <a:lnTo>
                    <a:pt x="927" y="544"/>
                  </a:lnTo>
                  <a:lnTo>
                    <a:pt x="939" y="547"/>
                  </a:lnTo>
                  <a:lnTo>
                    <a:pt x="944" y="547"/>
                  </a:lnTo>
                  <a:lnTo>
                    <a:pt x="951" y="545"/>
                  </a:lnTo>
                  <a:lnTo>
                    <a:pt x="958" y="549"/>
                  </a:lnTo>
                  <a:lnTo>
                    <a:pt x="963" y="552"/>
                  </a:lnTo>
                  <a:lnTo>
                    <a:pt x="969" y="557"/>
                  </a:lnTo>
                  <a:lnTo>
                    <a:pt x="971" y="562"/>
                  </a:lnTo>
                  <a:lnTo>
                    <a:pt x="969" y="567"/>
                  </a:lnTo>
                  <a:lnTo>
                    <a:pt x="964" y="569"/>
                  </a:lnTo>
                  <a:lnTo>
                    <a:pt x="959" y="572"/>
                  </a:lnTo>
                  <a:lnTo>
                    <a:pt x="949" y="579"/>
                  </a:lnTo>
                  <a:lnTo>
                    <a:pt x="941" y="591"/>
                  </a:lnTo>
                  <a:lnTo>
                    <a:pt x="939" y="602"/>
                  </a:lnTo>
                  <a:lnTo>
                    <a:pt x="929" y="628"/>
                  </a:lnTo>
                  <a:lnTo>
                    <a:pt x="899" y="693"/>
                  </a:lnTo>
                  <a:lnTo>
                    <a:pt x="897" y="700"/>
                  </a:lnTo>
                  <a:lnTo>
                    <a:pt x="897" y="712"/>
                  </a:lnTo>
                  <a:lnTo>
                    <a:pt x="902" y="717"/>
                  </a:lnTo>
                  <a:lnTo>
                    <a:pt x="904" y="719"/>
                  </a:lnTo>
                  <a:lnTo>
                    <a:pt x="914" y="730"/>
                  </a:lnTo>
                  <a:lnTo>
                    <a:pt x="936" y="747"/>
                  </a:lnTo>
                  <a:lnTo>
                    <a:pt x="948" y="756"/>
                  </a:lnTo>
                  <a:lnTo>
                    <a:pt x="949" y="759"/>
                  </a:lnTo>
                  <a:lnTo>
                    <a:pt x="948" y="764"/>
                  </a:lnTo>
                  <a:lnTo>
                    <a:pt x="907" y="804"/>
                  </a:lnTo>
                  <a:lnTo>
                    <a:pt x="894" y="798"/>
                  </a:lnTo>
                  <a:lnTo>
                    <a:pt x="877" y="789"/>
                  </a:lnTo>
                  <a:lnTo>
                    <a:pt x="857" y="781"/>
                  </a:lnTo>
                  <a:lnTo>
                    <a:pt x="830" y="772"/>
                  </a:lnTo>
                  <a:lnTo>
                    <a:pt x="820" y="769"/>
                  </a:lnTo>
                  <a:lnTo>
                    <a:pt x="799" y="737"/>
                  </a:lnTo>
                  <a:lnTo>
                    <a:pt x="781" y="707"/>
                  </a:lnTo>
                  <a:lnTo>
                    <a:pt x="762" y="678"/>
                  </a:lnTo>
                  <a:lnTo>
                    <a:pt x="756" y="673"/>
                  </a:lnTo>
                  <a:lnTo>
                    <a:pt x="742" y="673"/>
                  </a:lnTo>
                  <a:lnTo>
                    <a:pt x="731" y="673"/>
                  </a:lnTo>
                  <a:lnTo>
                    <a:pt x="714" y="673"/>
                  </a:lnTo>
                  <a:lnTo>
                    <a:pt x="694" y="676"/>
                  </a:lnTo>
                  <a:lnTo>
                    <a:pt x="687" y="690"/>
                  </a:lnTo>
                  <a:lnTo>
                    <a:pt x="678" y="707"/>
                  </a:lnTo>
                  <a:lnTo>
                    <a:pt x="668" y="715"/>
                  </a:lnTo>
                  <a:lnTo>
                    <a:pt x="658" y="720"/>
                  </a:lnTo>
                  <a:lnTo>
                    <a:pt x="646" y="722"/>
                  </a:lnTo>
                  <a:lnTo>
                    <a:pt x="630" y="724"/>
                  </a:lnTo>
                  <a:lnTo>
                    <a:pt x="616" y="727"/>
                  </a:lnTo>
                  <a:lnTo>
                    <a:pt x="608" y="732"/>
                  </a:lnTo>
                  <a:lnTo>
                    <a:pt x="598" y="744"/>
                  </a:lnTo>
                  <a:lnTo>
                    <a:pt x="588" y="754"/>
                  </a:lnTo>
                  <a:lnTo>
                    <a:pt x="579" y="764"/>
                  </a:lnTo>
                  <a:lnTo>
                    <a:pt x="567" y="772"/>
                  </a:lnTo>
                  <a:lnTo>
                    <a:pt x="554" y="786"/>
                  </a:lnTo>
                  <a:lnTo>
                    <a:pt x="547" y="796"/>
                  </a:lnTo>
                  <a:lnTo>
                    <a:pt x="545" y="806"/>
                  </a:lnTo>
                  <a:lnTo>
                    <a:pt x="545" y="811"/>
                  </a:lnTo>
                  <a:lnTo>
                    <a:pt x="542" y="816"/>
                  </a:lnTo>
                  <a:lnTo>
                    <a:pt x="544" y="825"/>
                  </a:lnTo>
                  <a:lnTo>
                    <a:pt x="545" y="840"/>
                  </a:lnTo>
                  <a:lnTo>
                    <a:pt x="545" y="846"/>
                  </a:lnTo>
                  <a:lnTo>
                    <a:pt x="542" y="852"/>
                  </a:lnTo>
                  <a:lnTo>
                    <a:pt x="537" y="857"/>
                  </a:lnTo>
                  <a:lnTo>
                    <a:pt x="534" y="858"/>
                  </a:lnTo>
                  <a:lnTo>
                    <a:pt x="534" y="863"/>
                  </a:lnTo>
                  <a:lnTo>
                    <a:pt x="532" y="868"/>
                  </a:lnTo>
                  <a:lnTo>
                    <a:pt x="530" y="873"/>
                  </a:lnTo>
                  <a:lnTo>
                    <a:pt x="532" y="875"/>
                  </a:lnTo>
                  <a:lnTo>
                    <a:pt x="535" y="878"/>
                  </a:lnTo>
                  <a:lnTo>
                    <a:pt x="532" y="885"/>
                  </a:lnTo>
                  <a:lnTo>
                    <a:pt x="522" y="900"/>
                  </a:lnTo>
                  <a:lnTo>
                    <a:pt x="515" y="915"/>
                  </a:lnTo>
                  <a:lnTo>
                    <a:pt x="514" y="917"/>
                  </a:lnTo>
                  <a:lnTo>
                    <a:pt x="512" y="915"/>
                  </a:lnTo>
                  <a:lnTo>
                    <a:pt x="510" y="917"/>
                  </a:lnTo>
                  <a:lnTo>
                    <a:pt x="508" y="919"/>
                  </a:lnTo>
                  <a:lnTo>
                    <a:pt x="505" y="919"/>
                  </a:lnTo>
                  <a:lnTo>
                    <a:pt x="502" y="914"/>
                  </a:lnTo>
                  <a:lnTo>
                    <a:pt x="500" y="914"/>
                  </a:lnTo>
                  <a:lnTo>
                    <a:pt x="498" y="914"/>
                  </a:lnTo>
                  <a:lnTo>
                    <a:pt x="495" y="910"/>
                  </a:lnTo>
                  <a:lnTo>
                    <a:pt x="492" y="907"/>
                  </a:lnTo>
                  <a:lnTo>
                    <a:pt x="490" y="907"/>
                  </a:lnTo>
                  <a:lnTo>
                    <a:pt x="487" y="905"/>
                  </a:lnTo>
                  <a:lnTo>
                    <a:pt x="487" y="904"/>
                  </a:lnTo>
                  <a:lnTo>
                    <a:pt x="488" y="904"/>
                  </a:lnTo>
                  <a:lnTo>
                    <a:pt x="490" y="905"/>
                  </a:lnTo>
                  <a:lnTo>
                    <a:pt x="492" y="905"/>
                  </a:lnTo>
                  <a:lnTo>
                    <a:pt x="488" y="902"/>
                  </a:lnTo>
                  <a:lnTo>
                    <a:pt x="487" y="902"/>
                  </a:lnTo>
                  <a:lnTo>
                    <a:pt x="487" y="904"/>
                  </a:lnTo>
                  <a:lnTo>
                    <a:pt x="485" y="904"/>
                  </a:lnTo>
                  <a:lnTo>
                    <a:pt x="485" y="902"/>
                  </a:lnTo>
                  <a:lnTo>
                    <a:pt x="483" y="902"/>
                  </a:lnTo>
                  <a:lnTo>
                    <a:pt x="482" y="900"/>
                  </a:lnTo>
                  <a:lnTo>
                    <a:pt x="480" y="899"/>
                  </a:lnTo>
                  <a:lnTo>
                    <a:pt x="477" y="897"/>
                  </a:lnTo>
                  <a:lnTo>
                    <a:pt x="477" y="895"/>
                  </a:lnTo>
                  <a:lnTo>
                    <a:pt x="473" y="892"/>
                  </a:lnTo>
                  <a:lnTo>
                    <a:pt x="471" y="892"/>
                  </a:lnTo>
                  <a:lnTo>
                    <a:pt x="470" y="890"/>
                  </a:lnTo>
                  <a:lnTo>
                    <a:pt x="468" y="889"/>
                  </a:lnTo>
                  <a:lnTo>
                    <a:pt x="470" y="889"/>
                  </a:lnTo>
                  <a:lnTo>
                    <a:pt x="470" y="887"/>
                  </a:lnTo>
                  <a:lnTo>
                    <a:pt x="470" y="885"/>
                  </a:lnTo>
                  <a:lnTo>
                    <a:pt x="471" y="885"/>
                  </a:lnTo>
                  <a:lnTo>
                    <a:pt x="471" y="887"/>
                  </a:lnTo>
                  <a:lnTo>
                    <a:pt x="471" y="889"/>
                  </a:lnTo>
                  <a:lnTo>
                    <a:pt x="471" y="890"/>
                  </a:lnTo>
                  <a:lnTo>
                    <a:pt x="473" y="890"/>
                  </a:lnTo>
                  <a:lnTo>
                    <a:pt x="473" y="889"/>
                  </a:lnTo>
                  <a:lnTo>
                    <a:pt x="475" y="889"/>
                  </a:lnTo>
                  <a:lnTo>
                    <a:pt x="475" y="890"/>
                  </a:lnTo>
                  <a:lnTo>
                    <a:pt x="475" y="889"/>
                  </a:lnTo>
                  <a:lnTo>
                    <a:pt x="477" y="887"/>
                  </a:lnTo>
                  <a:lnTo>
                    <a:pt x="477" y="889"/>
                  </a:lnTo>
                  <a:lnTo>
                    <a:pt x="477" y="887"/>
                  </a:lnTo>
                  <a:lnTo>
                    <a:pt x="478" y="889"/>
                  </a:lnTo>
                  <a:lnTo>
                    <a:pt x="478" y="887"/>
                  </a:lnTo>
                  <a:lnTo>
                    <a:pt x="478" y="885"/>
                  </a:lnTo>
                  <a:lnTo>
                    <a:pt x="477" y="885"/>
                  </a:lnTo>
                  <a:lnTo>
                    <a:pt x="477" y="883"/>
                  </a:lnTo>
                  <a:lnTo>
                    <a:pt x="475" y="883"/>
                  </a:lnTo>
                  <a:lnTo>
                    <a:pt x="473" y="882"/>
                  </a:lnTo>
                  <a:lnTo>
                    <a:pt x="471" y="880"/>
                  </a:lnTo>
                  <a:lnTo>
                    <a:pt x="471" y="882"/>
                  </a:lnTo>
                  <a:lnTo>
                    <a:pt x="470" y="883"/>
                  </a:lnTo>
                  <a:lnTo>
                    <a:pt x="470" y="885"/>
                  </a:lnTo>
                  <a:lnTo>
                    <a:pt x="468" y="885"/>
                  </a:lnTo>
                  <a:lnTo>
                    <a:pt x="466" y="883"/>
                  </a:lnTo>
                  <a:lnTo>
                    <a:pt x="466" y="885"/>
                  </a:lnTo>
                  <a:lnTo>
                    <a:pt x="468" y="887"/>
                  </a:lnTo>
                  <a:lnTo>
                    <a:pt x="466" y="887"/>
                  </a:lnTo>
                  <a:lnTo>
                    <a:pt x="460" y="880"/>
                  </a:lnTo>
                  <a:lnTo>
                    <a:pt x="458" y="880"/>
                  </a:lnTo>
                  <a:lnTo>
                    <a:pt x="456" y="880"/>
                  </a:lnTo>
                  <a:lnTo>
                    <a:pt x="453" y="877"/>
                  </a:lnTo>
                  <a:lnTo>
                    <a:pt x="448" y="873"/>
                  </a:lnTo>
                  <a:lnTo>
                    <a:pt x="448" y="872"/>
                  </a:lnTo>
                  <a:lnTo>
                    <a:pt x="441" y="865"/>
                  </a:lnTo>
                  <a:lnTo>
                    <a:pt x="438" y="862"/>
                  </a:lnTo>
                  <a:lnTo>
                    <a:pt x="436" y="858"/>
                  </a:lnTo>
                  <a:lnTo>
                    <a:pt x="434" y="857"/>
                  </a:lnTo>
                  <a:lnTo>
                    <a:pt x="431" y="855"/>
                  </a:lnTo>
                  <a:lnTo>
                    <a:pt x="428" y="853"/>
                  </a:lnTo>
                  <a:lnTo>
                    <a:pt x="428" y="850"/>
                  </a:lnTo>
                  <a:lnTo>
                    <a:pt x="429" y="846"/>
                  </a:lnTo>
                  <a:lnTo>
                    <a:pt x="429" y="841"/>
                  </a:lnTo>
                  <a:lnTo>
                    <a:pt x="428" y="840"/>
                  </a:lnTo>
                  <a:lnTo>
                    <a:pt x="426" y="836"/>
                  </a:lnTo>
                  <a:lnTo>
                    <a:pt x="424" y="833"/>
                  </a:lnTo>
                  <a:lnTo>
                    <a:pt x="423" y="828"/>
                  </a:lnTo>
                  <a:lnTo>
                    <a:pt x="421" y="826"/>
                  </a:lnTo>
                  <a:lnTo>
                    <a:pt x="421" y="825"/>
                  </a:lnTo>
                  <a:lnTo>
                    <a:pt x="419" y="823"/>
                  </a:lnTo>
                  <a:lnTo>
                    <a:pt x="419" y="821"/>
                  </a:lnTo>
                  <a:lnTo>
                    <a:pt x="421" y="821"/>
                  </a:lnTo>
                  <a:lnTo>
                    <a:pt x="421" y="820"/>
                  </a:lnTo>
                  <a:lnTo>
                    <a:pt x="423" y="818"/>
                  </a:lnTo>
                  <a:lnTo>
                    <a:pt x="423" y="813"/>
                  </a:lnTo>
                  <a:lnTo>
                    <a:pt x="423" y="811"/>
                  </a:lnTo>
                  <a:lnTo>
                    <a:pt x="423" y="808"/>
                  </a:lnTo>
                  <a:lnTo>
                    <a:pt x="424" y="806"/>
                  </a:lnTo>
                  <a:lnTo>
                    <a:pt x="424" y="801"/>
                  </a:lnTo>
                  <a:lnTo>
                    <a:pt x="421" y="798"/>
                  </a:lnTo>
                  <a:lnTo>
                    <a:pt x="419" y="793"/>
                  </a:lnTo>
                  <a:lnTo>
                    <a:pt x="418" y="793"/>
                  </a:lnTo>
                  <a:lnTo>
                    <a:pt x="418" y="791"/>
                  </a:lnTo>
                  <a:lnTo>
                    <a:pt x="413" y="788"/>
                  </a:lnTo>
                  <a:lnTo>
                    <a:pt x="411" y="784"/>
                  </a:lnTo>
                  <a:lnTo>
                    <a:pt x="408" y="781"/>
                  </a:lnTo>
                  <a:lnTo>
                    <a:pt x="406" y="777"/>
                  </a:lnTo>
                  <a:lnTo>
                    <a:pt x="401" y="772"/>
                  </a:lnTo>
                  <a:lnTo>
                    <a:pt x="401" y="771"/>
                  </a:lnTo>
                  <a:lnTo>
                    <a:pt x="397" y="767"/>
                  </a:lnTo>
                  <a:lnTo>
                    <a:pt x="396" y="762"/>
                  </a:lnTo>
                  <a:lnTo>
                    <a:pt x="394" y="761"/>
                  </a:lnTo>
                  <a:lnTo>
                    <a:pt x="389" y="759"/>
                  </a:lnTo>
                  <a:lnTo>
                    <a:pt x="387" y="757"/>
                  </a:lnTo>
                  <a:lnTo>
                    <a:pt x="386" y="756"/>
                  </a:lnTo>
                  <a:lnTo>
                    <a:pt x="382" y="752"/>
                  </a:lnTo>
                  <a:lnTo>
                    <a:pt x="377" y="749"/>
                  </a:lnTo>
                  <a:lnTo>
                    <a:pt x="376" y="747"/>
                  </a:lnTo>
                  <a:lnTo>
                    <a:pt x="374" y="747"/>
                  </a:lnTo>
                  <a:lnTo>
                    <a:pt x="371" y="742"/>
                  </a:lnTo>
                  <a:lnTo>
                    <a:pt x="365" y="739"/>
                  </a:lnTo>
                  <a:lnTo>
                    <a:pt x="354" y="727"/>
                  </a:lnTo>
                  <a:lnTo>
                    <a:pt x="347" y="720"/>
                  </a:lnTo>
                  <a:lnTo>
                    <a:pt x="345" y="719"/>
                  </a:lnTo>
                  <a:lnTo>
                    <a:pt x="344" y="719"/>
                  </a:lnTo>
                  <a:lnTo>
                    <a:pt x="342" y="717"/>
                  </a:lnTo>
                  <a:lnTo>
                    <a:pt x="340" y="715"/>
                  </a:lnTo>
                  <a:lnTo>
                    <a:pt x="337" y="712"/>
                  </a:lnTo>
                  <a:lnTo>
                    <a:pt x="334" y="710"/>
                  </a:lnTo>
                  <a:lnTo>
                    <a:pt x="332" y="710"/>
                  </a:lnTo>
                  <a:lnTo>
                    <a:pt x="330" y="708"/>
                  </a:lnTo>
                  <a:lnTo>
                    <a:pt x="328" y="707"/>
                  </a:lnTo>
                  <a:lnTo>
                    <a:pt x="325" y="705"/>
                  </a:lnTo>
                  <a:lnTo>
                    <a:pt x="322" y="702"/>
                  </a:lnTo>
                  <a:lnTo>
                    <a:pt x="318" y="698"/>
                  </a:lnTo>
                  <a:lnTo>
                    <a:pt x="317" y="698"/>
                  </a:lnTo>
                  <a:lnTo>
                    <a:pt x="313" y="697"/>
                  </a:lnTo>
                  <a:lnTo>
                    <a:pt x="310" y="693"/>
                  </a:lnTo>
                  <a:lnTo>
                    <a:pt x="308" y="692"/>
                  </a:lnTo>
                  <a:lnTo>
                    <a:pt x="307" y="690"/>
                  </a:lnTo>
                  <a:lnTo>
                    <a:pt x="305" y="690"/>
                  </a:lnTo>
                  <a:lnTo>
                    <a:pt x="303" y="688"/>
                  </a:lnTo>
                  <a:lnTo>
                    <a:pt x="295" y="682"/>
                  </a:lnTo>
                  <a:lnTo>
                    <a:pt x="291" y="680"/>
                  </a:lnTo>
                  <a:lnTo>
                    <a:pt x="290" y="678"/>
                  </a:lnTo>
                  <a:lnTo>
                    <a:pt x="288" y="676"/>
                  </a:lnTo>
                  <a:lnTo>
                    <a:pt x="286" y="675"/>
                  </a:lnTo>
                  <a:lnTo>
                    <a:pt x="285" y="675"/>
                  </a:lnTo>
                  <a:lnTo>
                    <a:pt x="283" y="675"/>
                  </a:lnTo>
                  <a:lnTo>
                    <a:pt x="281" y="673"/>
                  </a:lnTo>
                  <a:lnTo>
                    <a:pt x="280" y="671"/>
                  </a:lnTo>
                  <a:lnTo>
                    <a:pt x="278" y="670"/>
                  </a:lnTo>
                  <a:lnTo>
                    <a:pt x="275" y="668"/>
                  </a:lnTo>
                  <a:lnTo>
                    <a:pt x="273" y="666"/>
                  </a:lnTo>
                  <a:lnTo>
                    <a:pt x="268" y="665"/>
                  </a:lnTo>
                  <a:lnTo>
                    <a:pt x="266" y="663"/>
                  </a:lnTo>
                  <a:lnTo>
                    <a:pt x="265" y="661"/>
                  </a:lnTo>
                  <a:lnTo>
                    <a:pt x="261" y="661"/>
                  </a:lnTo>
                  <a:lnTo>
                    <a:pt x="261" y="660"/>
                  </a:lnTo>
                  <a:lnTo>
                    <a:pt x="260" y="660"/>
                  </a:lnTo>
                  <a:lnTo>
                    <a:pt x="258" y="658"/>
                  </a:lnTo>
                  <a:lnTo>
                    <a:pt x="254" y="656"/>
                  </a:lnTo>
                  <a:lnTo>
                    <a:pt x="251" y="655"/>
                  </a:lnTo>
                  <a:lnTo>
                    <a:pt x="249" y="653"/>
                  </a:lnTo>
                  <a:lnTo>
                    <a:pt x="248" y="653"/>
                  </a:lnTo>
                  <a:lnTo>
                    <a:pt x="244" y="650"/>
                  </a:lnTo>
                  <a:lnTo>
                    <a:pt x="241" y="648"/>
                  </a:lnTo>
                  <a:lnTo>
                    <a:pt x="236" y="646"/>
                  </a:lnTo>
                  <a:lnTo>
                    <a:pt x="234" y="645"/>
                  </a:lnTo>
                  <a:lnTo>
                    <a:pt x="234" y="643"/>
                  </a:lnTo>
                  <a:lnTo>
                    <a:pt x="229" y="641"/>
                  </a:lnTo>
                  <a:lnTo>
                    <a:pt x="226" y="638"/>
                  </a:lnTo>
                  <a:lnTo>
                    <a:pt x="224" y="638"/>
                  </a:lnTo>
                  <a:lnTo>
                    <a:pt x="222" y="636"/>
                  </a:lnTo>
                  <a:lnTo>
                    <a:pt x="222" y="634"/>
                  </a:lnTo>
                  <a:lnTo>
                    <a:pt x="224" y="631"/>
                  </a:lnTo>
                  <a:lnTo>
                    <a:pt x="226" y="629"/>
                  </a:lnTo>
                  <a:lnTo>
                    <a:pt x="226" y="628"/>
                  </a:lnTo>
                  <a:lnTo>
                    <a:pt x="228" y="626"/>
                  </a:lnTo>
                  <a:lnTo>
                    <a:pt x="229" y="624"/>
                  </a:lnTo>
                  <a:lnTo>
                    <a:pt x="229" y="623"/>
                  </a:lnTo>
                  <a:lnTo>
                    <a:pt x="229" y="621"/>
                  </a:lnTo>
                  <a:lnTo>
                    <a:pt x="229" y="619"/>
                  </a:lnTo>
                  <a:lnTo>
                    <a:pt x="231" y="619"/>
                  </a:lnTo>
                  <a:lnTo>
                    <a:pt x="231" y="616"/>
                  </a:lnTo>
                  <a:lnTo>
                    <a:pt x="233" y="611"/>
                  </a:lnTo>
                  <a:lnTo>
                    <a:pt x="234" y="611"/>
                  </a:lnTo>
                  <a:lnTo>
                    <a:pt x="234" y="616"/>
                  </a:lnTo>
                  <a:lnTo>
                    <a:pt x="234" y="618"/>
                  </a:lnTo>
                  <a:lnTo>
                    <a:pt x="234" y="619"/>
                  </a:lnTo>
                  <a:lnTo>
                    <a:pt x="234" y="621"/>
                  </a:lnTo>
                  <a:lnTo>
                    <a:pt x="234" y="623"/>
                  </a:lnTo>
                  <a:lnTo>
                    <a:pt x="233" y="624"/>
                  </a:lnTo>
                  <a:lnTo>
                    <a:pt x="233" y="626"/>
                  </a:lnTo>
                  <a:lnTo>
                    <a:pt x="233" y="629"/>
                  </a:lnTo>
                  <a:lnTo>
                    <a:pt x="234" y="631"/>
                  </a:lnTo>
                  <a:lnTo>
                    <a:pt x="236" y="633"/>
                  </a:lnTo>
                  <a:lnTo>
                    <a:pt x="236" y="634"/>
                  </a:lnTo>
                  <a:lnTo>
                    <a:pt x="236" y="636"/>
                  </a:lnTo>
                  <a:lnTo>
                    <a:pt x="234" y="636"/>
                  </a:lnTo>
                  <a:lnTo>
                    <a:pt x="238" y="638"/>
                  </a:lnTo>
                  <a:lnTo>
                    <a:pt x="241" y="638"/>
                  </a:lnTo>
                  <a:lnTo>
                    <a:pt x="241" y="639"/>
                  </a:lnTo>
                  <a:lnTo>
                    <a:pt x="244" y="639"/>
                  </a:lnTo>
                  <a:lnTo>
                    <a:pt x="248" y="643"/>
                  </a:lnTo>
                  <a:lnTo>
                    <a:pt x="248" y="645"/>
                  </a:lnTo>
                  <a:lnTo>
                    <a:pt x="248" y="646"/>
                  </a:lnTo>
                  <a:lnTo>
                    <a:pt x="251" y="646"/>
                  </a:lnTo>
                  <a:lnTo>
                    <a:pt x="253" y="646"/>
                  </a:lnTo>
                  <a:lnTo>
                    <a:pt x="256" y="646"/>
                  </a:lnTo>
                  <a:lnTo>
                    <a:pt x="260" y="646"/>
                  </a:lnTo>
                  <a:lnTo>
                    <a:pt x="261" y="646"/>
                  </a:lnTo>
                  <a:lnTo>
                    <a:pt x="263" y="646"/>
                  </a:lnTo>
                  <a:lnTo>
                    <a:pt x="263" y="645"/>
                  </a:lnTo>
                  <a:lnTo>
                    <a:pt x="265" y="645"/>
                  </a:lnTo>
                  <a:lnTo>
                    <a:pt x="265" y="643"/>
                  </a:lnTo>
                  <a:lnTo>
                    <a:pt x="263" y="641"/>
                  </a:lnTo>
                  <a:lnTo>
                    <a:pt x="266" y="643"/>
                  </a:lnTo>
                  <a:lnTo>
                    <a:pt x="268" y="643"/>
                  </a:lnTo>
                  <a:lnTo>
                    <a:pt x="268" y="641"/>
                  </a:lnTo>
                  <a:lnTo>
                    <a:pt x="266" y="641"/>
                  </a:lnTo>
                  <a:lnTo>
                    <a:pt x="265" y="639"/>
                  </a:lnTo>
                  <a:lnTo>
                    <a:pt x="263" y="639"/>
                  </a:lnTo>
                  <a:lnTo>
                    <a:pt x="261" y="641"/>
                  </a:lnTo>
                  <a:lnTo>
                    <a:pt x="260" y="641"/>
                  </a:lnTo>
                  <a:lnTo>
                    <a:pt x="260" y="639"/>
                  </a:lnTo>
                  <a:lnTo>
                    <a:pt x="258" y="641"/>
                  </a:lnTo>
                  <a:lnTo>
                    <a:pt x="254" y="643"/>
                  </a:lnTo>
                  <a:lnTo>
                    <a:pt x="254" y="641"/>
                  </a:lnTo>
                  <a:lnTo>
                    <a:pt x="256" y="641"/>
                  </a:lnTo>
                  <a:lnTo>
                    <a:pt x="256" y="639"/>
                  </a:lnTo>
                  <a:lnTo>
                    <a:pt x="254" y="638"/>
                  </a:lnTo>
                  <a:lnTo>
                    <a:pt x="254" y="636"/>
                  </a:lnTo>
                  <a:lnTo>
                    <a:pt x="254" y="634"/>
                  </a:lnTo>
                  <a:lnTo>
                    <a:pt x="253" y="634"/>
                  </a:lnTo>
                  <a:lnTo>
                    <a:pt x="254" y="633"/>
                  </a:lnTo>
                  <a:lnTo>
                    <a:pt x="258" y="633"/>
                  </a:lnTo>
                  <a:lnTo>
                    <a:pt x="258" y="631"/>
                  </a:lnTo>
                  <a:lnTo>
                    <a:pt x="256" y="631"/>
                  </a:lnTo>
                  <a:lnTo>
                    <a:pt x="254" y="631"/>
                  </a:lnTo>
                  <a:lnTo>
                    <a:pt x="251" y="634"/>
                  </a:lnTo>
                  <a:lnTo>
                    <a:pt x="249" y="633"/>
                  </a:lnTo>
                  <a:lnTo>
                    <a:pt x="249" y="631"/>
                  </a:lnTo>
                  <a:lnTo>
                    <a:pt x="249" y="629"/>
                  </a:lnTo>
                  <a:lnTo>
                    <a:pt x="248" y="629"/>
                  </a:lnTo>
                  <a:lnTo>
                    <a:pt x="246" y="629"/>
                  </a:lnTo>
                  <a:lnTo>
                    <a:pt x="246" y="631"/>
                  </a:lnTo>
                  <a:lnTo>
                    <a:pt x="244" y="633"/>
                  </a:lnTo>
                  <a:lnTo>
                    <a:pt x="243" y="631"/>
                  </a:lnTo>
                  <a:lnTo>
                    <a:pt x="243" y="633"/>
                  </a:lnTo>
                  <a:lnTo>
                    <a:pt x="241" y="634"/>
                  </a:lnTo>
                  <a:lnTo>
                    <a:pt x="238" y="634"/>
                  </a:lnTo>
                  <a:lnTo>
                    <a:pt x="238" y="633"/>
                  </a:lnTo>
                  <a:lnTo>
                    <a:pt x="238" y="628"/>
                  </a:lnTo>
                  <a:lnTo>
                    <a:pt x="238" y="624"/>
                  </a:lnTo>
                  <a:lnTo>
                    <a:pt x="238" y="623"/>
                  </a:lnTo>
                  <a:lnTo>
                    <a:pt x="239" y="621"/>
                  </a:lnTo>
                  <a:lnTo>
                    <a:pt x="239" y="619"/>
                  </a:lnTo>
                  <a:lnTo>
                    <a:pt x="239" y="618"/>
                  </a:lnTo>
                  <a:lnTo>
                    <a:pt x="241" y="616"/>
                  </a:lnTo>
                  <a:lnTo>
                    <a:pt x="243" y="613"/>
                  </a:lnTo>
                  <a:lnTo>
                    <a:pt x="243" y="608"/>
                  </a:lnTo>
                  <a:lnTo>
                    <a:pt x="241" y="606"/>
                  </a:lnTo>
                  <a:lnTo>
                    <a:pt x="241" y="604"/>
                  </a:lnTo>
                  <a:lnTo>
                    <a:pt x="239" y="602"/>
                  </a:lnTo>
                  <a:lnTo>
                    <a:pt x="238" y="602"/>
                  </a:lnTo>
                  <a:lnTo>
                    <a:pt x="238" y="601"/>
                  </a:lnTo>
                  <a:lnTo>
                    <a:pt x="238" y="599"/>
                  </a:lnTo>
                  <a:lnTo>
                    <a:pt x="236" y="599"/>
                  </a:lnTo>
                  <a:lnTo>
                    <a:pt x="236" y="594"/>
                  </a:lnTo>
                  <a:lnTo>
                    <a:pt x="236" y="592"/>
                  </a:lnTo>
                  <a:lnTo>
                    <a:pt x="236" y="591"/>
                  </a:lnTo>
                  <a:lnTo>
                    <a:pt x="234" y="589"/>
                  </a:lnTo>
                  <a:lnTo>
                    <a:pt x="234" y="587"/>
                  </a:lnTo>
                  <a:lnTo>
                    <a:pt x="234" y="584"/>
                  </a:lnTo>
                  <a:lnTo>
                    <a:pt x="233" y="584"/>
                  </a:lnTo>
                  <a:lnTo>
                    <a:pt x="234" y="582"/>
                  </a:lnTo>
                  <a:lnTo>
                    <a:pt x="234" y="581"/>
                  </a:lnTo>
                  <a:lnTo>
                    <a:pt x="234" y="582"/>
                  </a:lnTo>
                  <a:lnTo>
                    <a:pt x="233" y="582"/>
                  </a:lnTo>
                  <a:lnTo>
                    <a:pt x="231" y="577"/>
                  </a:lnTo>
                  <a:lnTo>
                    <a:pt x="229" y="576"/>
                  </a:lnTo>
                  <a:lnTo>
                    <a:pt x="229" y="574"/>
                  </a:lnTo>
                  <a:lnTo>
                    <a:pt x="228" y="572"/>
                  </a:lnTo>
                  <a:lnTo>
                    <a:pt x="217" y="562"/>
                  </a:lnTo>
                  <a:lnTo>
                    <a:pt x="214" y="559"/>
                  </a:lnTo>
                  <a:lnTo>
                    <a:pt x="212" y="559"/>
                  </a:lnTo>
                  <a:lnTo>
                    <a:pt x="211" y="557"/>
                  </a:lnTo>
                  <a:lnTo>
                    <a:pt x="207" y="555"/>
                  </a:lnTo>
                  <a:lnTo>
                    <a:pt x="206" y="554"/>
                  </a:lnTo>
                  <a:lnTo>
                    <a:pt x="202" y="552"/>
                  </a:lnTo>
                  <a:lnTo>
                    <a:pt x="199" y="550"/>
                  </a:lnTo>
                  <a:lnTo>
                    <a:pt x="197" y="549"/>
                  </a:lnTo>
                  <a:lnTo>
                    <a:pt x="196" y="549"/>
                  </a:lnTo>
                  <a:lnTo>
                    <a:pt x="194" y="547"/>
                  </a:lnTo>
                  <a:lnTo>
                    <a:pt x="196" y="547"/>
                  </a:lnTo>
                  <a:lnTo>
                    <a:pt x="194" y="545"/>
                  </a:lnTo>
                  <a:lnTo>
                    <a:pt x="191" y="545"/>
                  </a:lnTo>
                  <a:lnTo>
                    <a:pt x="187" y="542"/>
                  </a:lnTo>
                  <a:lnTo>
                    <a:pt x="187" y="540"/>
                  </a:lnTo>
                  <a:lnTo>
                    <a:pt x="185" y="539"/>
                  </a:lnTo>
                  <a:lnTo>
                    <a:pt x="185" y="540"/>
                  </a:lnTo>
                  <a:lnTo>
                    <a:pt x="187" y="544"/>
                  </a:lnTo>
                  <a:lnTo>
                    <a:pt x="185" y="542"/>
                  </a:lnTo>
                  <a:lnTo>
                    <a:pt x="184" y="542"/>
                  </a:lnTo>
                  <a:lnTo>
                    <a:pt x="182" y="540"/>
                  </a:lnTo>
                  <a:lnTo>
                    <a:pt x="177" y="537"/>
                  </a:lnTo>
                  <a:lnTo>
                    <a:pt x="175" y="537"/>
                  </a:lnTo>
                  <a:lnTo>
                    <a:pt x="169" y="533"/>
                  </a:lnTo>
                  <a:lnTo>
                    <a:pt x="165" y="530"/>
                  </a:lnTo>
                  <a:lnTo>
                    <a:pt x="162" y="530"/>
                  </a:lnTo>
                  <a:lnTo>
                    <a:pt x="160" y="528"/>
                  </a:lnTo>
                  <a:lnTo>
                    <a:pt x="159" y="527"/>
                  </a:lnTo>
                  <a:lnTo>
                    <a:pt x="159" y="523"/>
                  </a:lnTo>
                  <a:lnTo>
                    <a:pt x="157" y="523"/>
                  </a:lnTo>
                  <a:lnTo>
                    <a:pt x="157" y="517"/>
                  </a:lnTo>
                  <a:lnTo>
                    <a:pt x="154" y="512"/>
                  </a:lnTo>
                  <a:lnTo>
                    <a:pt x="154" y="508"/>
                  </a:lnTo>
                  <a:lnTo>
                    <a:pt x="152" y="507"/>
                  </a:lnTo>
                  <a:lnTo>
                    <a:pt x="152" y="505"/>
                  </a:lnTo>
                  <a:lnTo>
                    <a:pt x="148" y="503"/>
                  </a:lnTo>
                  <a:lnTo>
                    <a:pt x="148" y="501"/>
                  </a:lnTo>
                  <a:lnTo>
                    <a:pt x="145" y="498"/>
                  </a:lnTo>
                  <a:lnTo>
                    <a:pt x="145" y="496"/>
                  </a:lnTo>
                  <a:lnTo>
                    <a:pt x="142" y="493"/>
                  </a:lnTo>
                  <a:lnTo>
                    <a:pt x="138" y="491"/>
                  </a:lnTo>
                  <a:lnTo>
                    <a:pt x="138" y="490"/>
                  </a:lnTo>
                  <a:lnTo>
                    <a:pt x="137" y="486"/>
                  </a:lnTo>
                  <a:lnTo>
                    <a:pt x="133" y="486"/>
                  </a:lnTo>
                  <a:lnTo>
                    <a:pt x="132" y="483"/>
                  </a:lnTo>
                  <a:lnTo>
                    <a:pt x="130" y="481"/>
                  </a:lnTo>
                  <a:lnTo>
                    <a:pt x="127" y="478"/>
                  </a:lnTo>
                  <a:lnTo>
                    <a:pt x="123" y="476"/>
                  </a:lnTo>
                  <a:lnTo>
                    <a:pt x="120" y="473"/>
                  </a:lnTo>
                  <a:lnTo>
                    <a:pt x="118" y="473"/>
                  </a:lnTo>
                  <a:lnTo>
                    <a:pt x="117" y="471"/>
                  </a:lnTo>
                  <a:lnTo>
                    <a:pt x="115" y="470"/>
                  </a:lnTo>
                  <a:lnTo>
                    <a:pt x="113" y="470"/>
                  </a:lnTo>
                  <a:lnTo>
                    <a:pt x="111" y="468"/>
                  </a:lnTo>
                  <a:lnTo>
                    <a:pt x="110" y="466"/>
                  </a:lnTo>
                  <a:lnTo>
                    <a:pt x="108" y="464"/>
                  </a:lnTo>
                  <a:lnTo>
                    <a:pt x="101" y="459"/>
                  </a:lnTo>
                  <a:lnTo>
                    <a:pt x="98" y="458"/>
                  </a:lnTo>
                  <a:lnTo>
                    <a:pt x="96" y="456"/>
                  </a:lnTo>
                  <a:lnTo>
                    <a:pt x="95" y="453"/>
                  </a:lnTo>
                  <a:lnTo>
                    <a:pt x="93" y="453"/>
                  </a:lnTo>
                  <a:lnTo>
                    <a:pt x="88" y="446"/>
                  </a:lnTo>
                  <a:lnTo>
                    <a:pt x="86" y="446"/>
                  </a:lnTo>
                  <a:lnTo>
                    <a:pt x="86" y="444"/>
                  </a:lnTo>
                  <a:lnTo>
                    <a:pt x="85" y="443"/>
                  </a:lnTo>
                  <a:lnTo>
                    <a:pt x="83" y="441"/>
                  </a:lnTo>
                  <a:lnTo>
                    <a:pt x="80" y="439"/>
                  </a:lnTo>
                  <a:lnTo>
                    <a:pt x="76" y="438"/>
                  </a:lnTo>
                  <a:lnTo>
                    <a:pt x="74" y="438"/>
                  </a:lnTo>
                  <a:lnTo>
                    <a:pt x="73" y="436"/>
                  </a:lnTo>
                  <a:lnTo>
                    <a:pt x="69" y="432"/>
                  </a:lnTo>
                  <a:lnTo>
                    <a:pt x="68" y="432"/>
                  </a:lnTo>
                  <a:lnTo>
                    <a:pt x="66" y="431"/>
                  </a:lnTo>
                  <a:lnTo>
                    <a:pt x="66" y="429"/>
                  </a:lnTo>
                  <a:lnTo>
                    <a:pt x="51" y="416"/>
                  </a:lnTo>
                  <a:lnTo>
                    <a:pt x="49" y="411"/>
                  </a:lnTo>
                  <a:lnTo>
                    <a:pt x="39" y="401"/>
                  </a:lnTo>
                  <a:lnTo>
                    <a:pt x="34" y="394"/>
                  </a:lnTo>
                  <a:lnTo>
                    <a:pt x="31" y="390"/>
                  </a:lnTo>
                  <a:lnTo>
                    <a:pt x="24" y="384"/>
                  </a:lnTo>
                  <a:lnTo>
                    <a:pt x="19" y="380"/>
                  </a:lnTo>
                  <a:lnTo>
                    <a:pt x="17" y="380"/>
                  </a:lnTo>
                  <a:lnTo>
                    <a:pt x="16" y="377"/>
                  </a:lnTo>
                  <a:lnTo>
                    <a:pt x="12" y="375"/>
                  </a:lnTo>
                  <a:lnTo>
                    <a:pt x="12" y="374"/>
                  </a:lnTo>
                  <a:lnTo>
                    <a:pt x="11" y="374"/>
                  </a:lnTo>
                  <a:lnTo>
                    <a:pt x="7" y="370"/>
                  </a:lnTo>
                  <a:lnTo>
                    <a:pt x="2" y="369"/>
                  </a:lnTo>
                  <a:lnTo>
                    <a:pt x="0" y="367"/>
                  </a:lnTo>
                  <a:lnTo>
                    <a:pt x="0" y="365"/>
                  </a:lnTo>
                  <a:lnTo>
                    <a:pt x="4" y="367"/>
                  </a:lnTo>
                  <a:lnTo>
                    <a:pt x="5" y="367"/>
                  </a:lnTo>
                  <a:lnTo>
                    <a:pt x="7" y="369"/>
                  </a:lnTo>
                  <a:lnTo>
                    <a:pt x="11" y="370"/>
                  </a:lnTo>
                  <a:lnTo>
                    <a:pt x="14" y="374"/>
                  </a:lnTo>
                  <a:lnTo>
                    <a:pt x="17" y="374"/>
                  </a:lnTo>
                  <a:lnTo>
                    <a:pt x="19" y="374"/>
                  </a:lnTo>
                  <a:lnTo>
                    <a:pt x="22" y="374"/>
                  </a:lnTo>
                  <a:lnTo>
                    <a:pt x="24" y="374"/>
                  </a:lnTo>
                  <a:lnTo>
                    <a:pt x="26" y="374"/>
                  </a:lnTo>
                  <a:lnTo>
                    <a:pt x="27" y="372"/>
                  </a:lnTo>
                  <a:lnTo>
                    <a:pt x="34" y="362"/>
                  </a:lnTo>
                  <a:lnTo>
                    <a:pt x="37" y="360"/>
                  </a:lnTo>
                  <a:lnTo>
                    <a:pt x="37" y="358"/>
                  </a:lnTo>
                  <a:lnTo>
                    <a:pt x="39" y="355"/>
                  </a:lnTo>
                  <a:lnTo>
                    <a:pt x="41" y="352"/>
                  </a:lnTo>
                  <a:lnTo>
                    <a:pt x="42" y="350"/>
                  </a:lnTo>
                  <a:lnTo>
                    <a:pt x="46" y="348"/>
                  </a:lnTo>
                  <a:lnTo>
                    <a:pt x="49" y="348"/>
                  </a:lnTo>
                  <a:lnTo>
                    <a:pt x="51" y="350"/>
                  </a:lnTo>
                  <a:lnTo>
                    <a:pt x="53" y="352"/>
                  </a:lnTo>
                  <a:lnTo>
                    <a:pt x="54" y="353"/>
                  </a:lnTo>
                  <a:lnTo>
                    <a:pt x="56" y="352"/>
                  </a:lnTo>
                  <a:lnTo>
                    <a:pt x="58" y="350"/>
                  </a:lnTo>
                  <a:lnTo>
                    <a:pt x="59" y="348"/>
                  </a:lnTo>
                  <a:lnTo>
                    <a:pt x="61" y="348"/>
                  </a:lnTo>
                  <a:lnTo>
                    <a:pt x="64" y="350"/>
                  </a:lnTo>
                  <a:lnTo>
                    <a:pt x="64" y="352"/>
                  </a:lnTo>
                  <a:lnTo>
                    <a:pt x="64" y="353"/>
                  </a:lnTo>
                  <a:lnTo>
                    <a:pt x="63" y="355"/>
                  </a:lnTo>
                  <a:lnTo>
                    <a:pt x="61" y="355"/>
                  </a:lnTo>
                  <a:lnTo>
                    <a:pt x="59" y="358"/>
                  </a:lnTo>
                  <a:lnTo>
                    <a:pt x="58" y="360"/>
                  </a:lnTo>
                  <a:lnTo>
                    <a:pt x="58" y="362"/>
                  </a:lnTo>
                  <a:lnTo>
                    <a:pt x="59" y="363"/>
                  </a:lnTo>
                  <a:lnTo>
                    <a:pt x="63" y="363"/>
                  </a:lnTo>
                  <a:lnTo>
                    <a:pt x="64" y="365"/>
                  </a:lnTo>
                  <a:lnTo>
                    <a:pt x="64" y="363"/>
                  </a:lnTo>
                  <a:lnTo>
                    <a:pt x="64" y="362"/>
                  </a:lnTo>
                  <a:lnTo>
                    <a:pt x="61" y="360"/>
                  </a:lnTo>
                  <a:lnTo>
                    <a:pt x="61" y="358"/>
                  </a:lnTo>
                  <a:lnTo>
                    <a:pt x="61" y="357"/>
                  </a:lnTo>
                  <a:lnTo>
                    <a:pt x="64" y="357"/>
                  </a:lnTo>
                  <a:lnTo>
                    <a:pt x="66" y="358"/>
                  </a:lnTo>
                  <a:lnTo>
                    <a:pt x="68" y="362"/>
                  </a:lnTo>
                  <a:lnTo>
                    <a:pt x="69" y="363"/>
                  </a:lnTo>
                  <a:lnTo>
                    <a:pt x="71" y="365"/>
                  </a:lnTo>
                  <a:lnTo>
                    <a:pt x="71" y="369"/>
                  </a:lnTo>
                  <a:lnTo>
                    <a:pt x="71" y="370"/>
                  </a:lnTo>
                  <a:lnTo>
                    <a:pt x="74" y="370"/>
                  </a:lnTo>
                  <a:lnTo>
                    <a:pt x="76" y="370"/>
                  </a:lnTo>
                  <a:lnTo>
                    <a:pt x="80" y="370"/>
                  </a:lnTo>
                  <a:lnTo>
                    <a:pt x="81" y="370"/>
                  </a:lnTo>
                  <a:lnTo>
                    <a:pt x="80" y="372"/>
                  </a:lnTo>
                  <a:lnTo>
                    <a:pt x="76" y="374"/>
                  </a:lnTo>
                  <a:lnTo>
                    <a:pt x="73" y="374"/>
                  </a:lnTo>
                  <a:lnTo>
                    <a:pt x="69" y="375"/>
                  </a:lnTo>
                  <a:lnTo>
                    <a:pt x="68" y="377"/>
                  </a:lnTo>
                  <a:lnTo>
                    <a:pt x="68" y="379"/>
                  </a:lnTo>
                  <a:lnTo>
                    <a:pt x="68" y="380"/>
                  </a:lnTo>
                  <a:lnTo>
                    <a:pt x="68" y="382"/>
                  </a:lnTo>
                  <a:lnTo>
                    <a:pt x="69" y="384"/>
                  </a:lnTo>
                  <a:lnTo>
                    <a:pt x="71" y="384"/>
                  </a:lnTo>
                  <a:lnTo>
                    <a:pt x="73" y="384"/>
                  </a:lnTo>
                  <a:lnTo>
                    <a:pt x="76" y="382"/>
                  </a:lnTo>
                  <a:lnTo>
                    <a:pt x="78" y="380"/>
                  </a:lnTo>
                  <a:lnTo>
                    <a:pt x="80" y="379"/>
                  </a:lnTo>
                  <a:lnTo>
                    <a:pt x="81" y="379"/>
                  </a:lnTo>
                  <a:lnTo>
                    <a:pt x="85" y="379"/>
                  </a:lnTo>
                  <a:lnTo>
                    <a:pt x="88" y="380"/>
                  </a:lnTo>
                  <a:lnTo>
                    <a:pt x="90" y="380"/>
                  </a:lnTo>
                  <a:lnTo>
                    <a:pt x="93" y="379"/>
                  </a:lnTo>
                  <a:lnTo>
                    <a:pt x="95" y="379"/>
                  </a:lnTo>
                  <a:lnTo>
                    <a:pt x="96" y="380"/>
                  </a:lnTo>
                  <a:lnTo>
                    <a:pt x="96" y="382"/>
                  </a:lnTo>
                  <a:lnTo>
                    <a:pt x="95" y="384"/>
                  </a:lnTo>
                  <a:lnTo>
                    <a:pt x="93" y="384"/>
                  </a:lnTo>
                  <a:lnTo>
                    <a:pt x="91" y="387"/>
                  </a:lnTo>
                  <a:lnTo>
                    <a:pt x="93" y="389"/>
                  </a:lnTo>
                  <a:lnTo>
                    <a:pt x="95" y="390"/>
                  </a:lnTo>
                  <a:lnTo>
                    <a:pt x="96" y="392"/>
                  </a:lnTo>
                  <a:lnTo>
                    <a:pt x="100" y="392"/>
                  </a:lnTo>
                  <a:lnTo>
                    <a:pt x="101" y="390"/>
                  </a:lnTo>
                  <a:lnTo>
                    <a:pt x="103" y="389"/>
                  </a:lnTo>
                  <a:lnTo>
                    <a:pt x="103" y="387"/>
                  </a:lnTo>
                  <a:lnTo>
                    <a:pt x="101" y="385"/>
                  </a:lnTo>
                  <a:lnTo>
                    <a:pt x="103" y="384"/>
                  </a:lnTo>
                  <a:lnTo>
                    <a:pt x="105" y="384"/>
                  </a:lnTo>
                  <a:lnTo>
                    <a:pt x="106" y="384"/>
                  </a:lnTo>
                  <a:lnTo>
                    <a:pt x="108" y="385"/>
                  </a:lnTo>
                  <a:lnTo>
                    <a:pt x="110" y="389"/>
                  </a:lnTo>
                  <a:lnTo>
                    <a:pt x="113" y="390"/>
                  </a:lnTo>
                  <a:lnTo>
                    <a:pt x="115" y="389"/>
                  </a:lnTo>
                  <a:lnTo>
                    <a:pt x="117" y="387"/>
                  </a:lnTo>
                  <a:lnTo>
                    <a:pt x="117" y="384"/>
                  </a:lnTo>
                  <a:lnTo>
                    <a:pt x="118" y="379"/>
                  </a:lnTo>
                  <a:lnTo>
                    <a:pt x="118" y="377"/>
                  </a:lnTo>
                  <a:lnTo>
                    <a:pt x="122" y="375"/>
                  </a:lnTo>
                  <a:lnTo>
                    <a:pt x="123" y="374"/>
                  </a:lnTo>
                  <a:lnTo>
                    <a:pt x="127" y="372"/>
                  </a:lnTo>
                  <a:lnTo>
                    <a:pt x="128" y="370"/>
                  </a:lnTo>
                  <a:lnTo>
                    <a:pt x="130" y="369"/>
                  </a:lnTo>
                  <a:lnTo>
                    <a:pt x="132" y="367"/>
                  </a:lnTo>
                  <a:lnTo>
                    <a:pt x="132" y="365"/>
                  </a:lnTo>
                  <a:lnTo>
                    <a:pt x="132" y="363"/>
                  </a:lnTo>
                  <a:lnTo>
                    <a:pt x="130" y="362"/>
                  </a:lnTo>
                  <a:lnTo>
                    <a:pt x="128" y="362"/>
                  </a:lnTo>
                  <a:lnTo>
                    <a:pt x="127" y="362"/>
                  </a:lnTo>
                  <a:lnTo>
                    <a:pt x="125" y="360"/>
                  </a:lnTo>
                  <a:lnTo>
                    <a:pt x="127" y="358"/>
                  </a:lnTo>
                  <a:lnTo>
                    <a:pt x="130" y="360"/>
                  </a:lnTo>
                  <a:lnTo>
                    <a:pt x="133" y="360"/>
                  </a:lnTo>
                  <a:lnTo>
                    <a:pt x="135" y="358"/>
                  </a:lnTo>
                  <a:lnTo>
                    <a:pt x="137" y="357"/>
                  </a:lnTo>
                  <a:lnTo>
                    <a:pt x="137" y="353"/>
                  </a:lnTo>
                  <a:lnTo>
                    <a:pt x="137" y="352"/>
                  </a:lnTo>
                  <a:lnTo>
                    <a:pt x="138" y="348"/>
                  </a:lnTo>
                  <a:lnTo>
                    <a:pt x="137" y="347"/>
                  </a:lnTo>
                  <a:lnTo>
                    <a:pt x="135" y="343"/>
                  </a:lnTo>
                  <a:lnTo>
                    <a:pt x="133" y="340"/>
                  </a:lnTo>
                  <a:lnTo>
                    <a:pt x="133" y="337"/>
                  </a:lnTo>
                  <a:lnTo>
                    <a:pt x="137" y="332"/>
                  </a:lnTo>
                  <a:lnTo>
                    <a:pt x="137" y="330"/>
                  </a:lnTo>
                  <a:lnTo>
                    <a:pt x="138" y="328"/>
                  </a:lnTo>
                  <a:lnTo>
                    <a:pt x="140" y="326"/>
                  </a:lnTo>
                  <a:lnTo>
                    <a:pt x="142" y="325"/>
                  </a:lnTo>
                  <a:lnTo>
                    <a:pt x="143" y="323"/>
                  </a:lnTo>
                  <a:lnTo>
                    <a:pt x="145" y="323"/>
                  </a:lnTo>
                  <a:lnTo>
                    <a:pt x="145" y="321"/>
                  </a:lnTo>
                  <a:lnTo>
                    <a:pt x="143" y="318"/>
                  </a:lnTo>
                  <a:lnTo>
                    <a:pt x="143" y="316"/>
                  </a:lnTo>
                  <a:lnTo>
                    <a:pt x="145" y="315"/>
                  </a:lnTo>
                  <a:lnTo>
                    <a:pt x="143" y="313"/>
                  </a:lnTo>
                  <a:lnTo>
                    <a:pt x="145" y="313"/>
                  </a:lnTo>
                  <a:lnTo>
                    <a:pt x="147" y="311"/>
                  </a:lnTo>
                  <a:lnTo>
                    <a:pt x="147" y="310"/>
                  </a:lnTo>
                  <a:lnTo>
                    <a:pt x="148" y="310"/>
                  </a:lnTo>
                  <a:lnTo>
                    <a:pt x="150" y="308"/>
                  </a:lnTo>
                  <a:lnTo>
                    <a:pt x="150" y="306"/>
                  </a:lnTo>
                  <a:lnTo>
                    <a:pt x="152" y="305"/>
                  </a:lnTo>
                  <a:lnTo>
                    <a:pt x="152" y="303"/>
                  </a:lnTo>
                  <a:lnTo>
                    <a:pt x="154" y="303"/>
                  </a:lnTo>
                  <a:lnTo>
                    <a:pt x="154" y="301"/>
                  </a:lnTo>
                  <a:lnTo>
                    <a:pt x="154" y="300"/>
                  </a:lnTo>
                  <a:lnTo>
                    <a:pt x="155" y="298"/>
                  </a:lnTo>
                  <a:lnTo>
                    <a:pt x="157" y="298"/>
                  </a:lnTo>
                  <a:lnTo>
                    <a:pt x="159" y="296"/>
                  </a:lnTo>
                  <a:lnTo>
                    <a:pt x="160" y="296"/>
                  </a:lnTo>
                  <a:lnTo>
                    <a:pt x="162" y="294"/>
                  </a:lnTo>
                  <a:lnTo>
                    <a:pt x="164" y="294"/>
                  </a:lnTo>
                  <a:lnTo>
                    <a:pt x="165" y="293"/>
                  </a:lnTo>
                  <a:lnTo>
                    <a:pt x="167" y="293"/>
                  </a:lnTo>
                  <a:lnTo>
                    <a:pt x="169" y="291"/>
                  </a:lnTo>
                  <a:lnTo>
                    <a:pt x="169" y="289"/>
                  </a:lnTo>
                  <a:lnTo>
                    <a:pt x="170" y="288"/>
                  </a:lnTo>
                  <a:lnTo>
                    <a:pt x="172" y="288"/>
                  </a:lnTo>
                  <a:lnTo>
                    <a:pt x="174" y="286"/>
                  </a:lnTo>
                  <a:lnTo>
                    <a:pt x="177" y="286"/>
                  </a:lnTo>
                  <a:lnTo>
                    <a:pt x="180" y="286"/>
                  </a:lnTo>
                  <a:lnTo>
                    <a:pt x="182" y="286"/>
                  </a:lnTo>
                  <a:lnTo>
                    <a:pt x="184" y="288"/>
                  </a:lnTo>
                  <a:lnTo>
                    <a:pt x="187" y="289"/>
                  </a:lnTo>
                  <a:lnTo>
                    <a:pt x="189" y="289"/>
                  </a:lnTo>
                  <a:lnTo>
                    <a:pt x="191" y="288"/>
                  </a:lnTo>
                  <a:lnTo>
                    <a:pt x="194" y="28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0" name="Freeform 152">
              <a:extLst>
                <a:ext uri="{FF2B5EF4-FFF2-40B4-BE49-F238E27FC236}">
                  <a16:creationId xmlns:a16="http://schemas.microsoft.com/office/drawing/2014/main" id="{7780815F-908B-92F5-A24C-BF87252EFDC9}"/>
                </a:ext>
              </a:extLst>
            </p:cNvPr>
            <p:cNvSpPr>
              <a:spLocks/>
            </p:cNvSpPr>
            <p:nvPr/>
          </p:nvSpPr>
          <p:spPr bwMode="auto">
            <a:xfrm>
              <a:off x="2419" y="3339"/>
              <a:ext cx="323" cy="337"/>
            </a:xfrm>
            <a:custGeom>
              <a:avLst/>
              <a:gdLst>
                <a:gd name="T0" fmla="*/ 30 w 323"/>
                <a:gd name="T1" fmla="*/ 337 h 337"/>
                <a:gd name="T2" fmla="*/ 32 w 323"/>
                <a:gd name="T3" fmla="*/ 335 h 337"/>
                <a:gd name="T4" fmla="*/ 32 w 323"/>
                <a:gd name="T5" fmla="*/ 333 h 337"/>
                <a:gd name="T6" fmla="*/ 32 w 323"/>
                <a:gd name="T7" fmla="*/ 332 h 337"/>
                <a:gd name="T8" fmla="*/ 30 w 323"/>
                <a:gd name="T9" fmla="*/ 330 h 337"/>
                <a:gd name="T10" fmla="*/ 32 w 323"/>
                <a:gd name="T11" fmla="*/ 328 h 337"/>
                <a:gd name="T12" fmla="*/ 30 w 323"/>
                <a:gd name="T13" fmla="*/ 327 h 337"/>
                <a:gd name="T14" fmla="*/ 28 w 323"/>
                <a:gd name="T15" fmla="*/ 325 h 337"/>
                <a:gd name="T16" fmla="*/ 28 w 323"/>
                <a:gd name="T17" fmla="*/ 323 h 337"/>
                <a:gd name="T18" fmla="*/ 28 w 323"/>
                <a:gd name="T19" fmla="*/ 322 h 337"/>
                <a:gd name="T20" fmla="*/ 28 w 323"/>
                <a:gd name="T21" fmla="*/ 320 h 337"/>
                <a:gd name="T22" fmla="*/ 25 w 323"/>
                <a:gd name="T23" fmla="*/ 310 h 337"/>
                <a:gd name="T24" fmla="*/ 20 w 323"/>
                <a:gd name="T25" fmla="*/ 290 h 337"/>
                <a:gd name="T26" fmla="*/ 8 w 323"/>
                <a:gd name="T27" fmla="*/ 251 h 337"/>
                <a:gd name="T28" fmla="*/ 5 w 323"/>
                <a:gd name="T29" fmla="*/ 224 h 337"/>
                <a:gd name="T30" fmla="*/ 0 w 323"/>
                <a:gd name="T31" fmla="*/ 192 h 337"/>
                <a:gd name="T32" fmla="*/ 0 w 323"/>
                <a:gd name="T33" fmla="*/ 131 h 337"/>
                <a:gd name="T34" fmla="*/ 1 w 323"/>
                <a:gd name="T35" fmla="*/ 69 h 337"/>
                <a:gd name="T36" fmla="*/ 23 w 323"/>
                <a:gd name="T37" fmla="*/ 57 h 337"/>
                <a:gd name="T38" fmla="*/ 25 w 323"/>
                <a:gd name="T39" fmla="*/ 57 h 337"/>
                <a:gd name="T40" fmla="*/ 23 w 323"/>
                <a:gd name="T41" fmla="*/ 56 h 337"/>
                <a:gd name="T42" fmla="*/ 20 w 323"/>
                <a:gd name="T43" fmla="*/ 54 h 337"/>
                <a:gd name="T44" fmla="*/ 18 w 323"/>
                <a:gd name="T45" fmla="*/ 47 h 337"/>
                <a:gd name="T46" fmla="*/ 15 w 323"/>
                <a:gd name="T47" fmla="*/ 39 h 337"/>
                <a:gd name="T48" fmla="*/ 20 w 323"/>
                <a:gd name="T49" fmla="*/ 41 h 337"/>
                <a:gd name="T50" fmla="*/ 23 w 323"/>
                <a:gd name="T51" fmla="*/ 41 h 337"/>
                <a:gd name="T52" fmla="*/ 30 w 323"/>
                <a:gd name="T53" fmla="*/ 52 h 337"/>
                <a:gd name="T54" fmla="*/ 32 w 323"/>
                <a:gd name="T55" fmla="*/ 56 h 337"/>
                <a:gd name="T56" fmla="*/ 67 w 323"/>
                <a:gd name="T57" fmla="*/ 51 h 337"/>
                <a:gd name="T58" fmla="*/ 127 w 323"/>
                <a:gd name="T59" fmla="*/ 44 h 337"/>
                <a:gd name="T60" fmla="*/ 138 w 323"/>
                <a:gd name="T61" fmla="*/ 42 h 337"/>
                <a:gd name="T62" fmla="*/ 163 w 323"/>
                <a:gd name="T63" fmla="*/ 39 h 337"/>
                <a:gd name="T64" fmla="*/ 181 w 323"/>
                <a:gd name="T65" fmla="*/ 37 h 337"/>
                <a:gd name="T66" fmla="*/ 207 w 323"/>
                <a:gd name="T67" fmla="*/ 36 h 337"/>
                <a:gd name="T68" fmla="*/ 213 w 323"/>
                <a:gd name="T69" fmla="*/ 34 h 337"/>
                <a:gd name="T70" fmla="*/ 235 w 323"/>
                <a:gd name="T71" fmla="*/ 32 h 337"/>
                <a:gd name="T72" fmla="*/ 252 w 323"/>
                <a:gd name="T73" fmla="*/ 29 h 337"/>
                <a:gd name="T74" fmla="*/ 252 w 323"/>
                <a:gd name="T75" fmla="*/ 27 h 337"/>
                <a:gd name="T76" fmla="*/ 252 w 323"/>
                <a:gd name="T77" fmla="*/ 25 h 337"/>
                <a:gd name="T78" fmla="*/ 252 w 323"/>
                <a:gd name="T79" fmla="*/ 24 h 337"/>
                <a:gd name="T80" fmla="*/ 250 w 323"/>
                <a:gd name="T81" fmla="*/ 24 h 337"/>
                <a:gd name="T82" fmla="*/ 250 w 323"/>
                <a:gd name="T83" fmla="*/ 22 h 337"/>
                <a:gd name="T84" fmla="*/ 250 w 323"/>
                <a:gd name="T85" fmla="*/ 20 h 337"/>
                <a:gd name="T86" fmla="*/ 249 w 323"/>
                <a:gd name="T87" fmla="*/ 20 h 337"/>
                <a:gd name="T88" fmla="*/ 249 w 323"/>
                <a:gd name="T89" fmla="*/ 19 h 337"/>
                <a:gd name="T90" fmla="*/ 249 w 323"/>
                <a:gd name="T91" fmla="*/ 17 h 337"/>
                <a:gd name="T92" fmla="*/ 250 w 323"/>
                <a:gd name="T93" fmla="*/ 15 h 337"/>
                <a:gd name="T94" fmla="*/ 250 w 323"/>
                <a:gd name="T95" fmla="*/ 14 h 337"/>
                <a:gd name="T96" fmla="*/ 250 w 323"/>
                <a:gd name="T97" fmla="*/ 12 h 337"/>
                <a:gd name="T98" fmla="*/ 250 w 323"/>
                <a:gd name="T99" fmla="*/ 10 h 337"/>
                <a:gd name="T100" fmla="*/ 274 w 323"/>
                <a:gd name="T101" fmla="*/ 0 h 337"/>
                <a:gd name="T102" fmla="*/ 297 w 323"/>
                <a:gd name="T103" fmla="*/ 14 h 337"/>
                <a:gd name="T104" fmla="*/ 314 w 323"/>
                <a:gd name="T105" fmla="*/ 32 h 337"/>
                <a:gd name="T106" fmla="*/ 323 w 323"/>
                <a:gd name="T107" fmla="*/ 49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3" h="337">
                  <a:moveTo>
                    <a:pt x="30" y="337"/>
                  </a:moveTo>
                  <a:lnTo>
                    <a:pt x="32" y="335"/>
                  </a:lnTo>
                  <a:lnTo>
                    <a:pt x="32" y="333"/>
                  </a:lnTo>
                  <a:lnTo>
                    <a:pt x="32" y="332"/>
                  </a:lnTo>
                  <a:lnTo>
                    <a:pt x="30" y="330"/>
                  </a:lnTo>
                  <a:lnTo>
                    <a:pt x="32" y="328"/>
                  </a:lnTo>
                  <a:lnTo>
                    <a:pt x="30" y="327"/>
                  </a:lnTo>
                  <a:lnTo>
                    <a:pt x="28" y="325"/>
                  </a:lnTo>
                  <a:lnTo>
                    <a:pt x="28" y="323"/>
                  </a:lnTo>
                  <a:lnTo>
                    <a:pt x="28" y="322"/>
                  </a:lnTo>
                  <a:lnTo>
                    <a:pt x="28" y="320"/>
                  </a:lnTo>
                  <a:lnTo>
                    <a:pt x="25" y="310"/>
                  </a:lnTo>
                  <a:lnTo>
                    <a:pt x="20" y="290"/>
                  </a:lnTo>
                  <a:lnTo>
                    <a:pt x="8" y="251"/>
                  </a:lnTo>
                  <a:lnTo>
                    <a:pt x="5" y="224"/>
                  </a:lnTo>
                  <a:lnTo>
                    <a:pt x="0" y="192"/>
                  </a:lnTo>
                  <a:lnTo>
                    <a:pt x="0" y="131"/>
                  </a:lnTo>
                  <a:lnTo>
                    <a:pt x="1" y="69"/>
                  </a:lnTo>
                  <a:lnTo>
                    <a:pt x="23" y="57"/>
                  </a:lnTo>
                  <a:lnTo>
                    <a:pt x="25" y="57"/>
                  </a:lnTo>
                  <a:lnTo>
                    <a:pt x="23" y="56"/>
                  </a:lnTo>
                  <a:lnTo>
                    <a:pt x="20" y="54"/>
                  </a:lnTo>
                  <a:lnTo>
                    <a:pt x="18" y="47"/>
                  </a:lnTo>
                  <a:lnTo>
                    <a:pt x="15" y="39"/>
                  </a:lnTo>
                  <a:lnTo>
                    <a:pt x="20" y="41"/>
                  </a:lnTo>
                  <a:lnTo>
                    <a:pt x="23" y="41"/>
                  </a:lnTo>
                  <a:lnTo>
                    <a:pt x="30" y="52"/>
                  </a:lnTo>
                  <a:lnTo>
                    <a:pt x="32" y="56"/>
                  </a:lnTo>
                  <a:lnTo>
                    <a:pt x="67" y="51"/>
                  </a:lnTo>
                  <a:lnTo>
                    <a:pt x="127" y="44"/>
                  </a:lnTo>
                  <a:lnTo>
                    <a:pt x="138" y="42"/>
                  </a:lnTo>
                  <a:lnTo>
                    <a:pt x="163" y="39"/>
                  </a:lnTo>
                  <a:lnTo>
                    <a:pt x="181" y="37"/>
                  </a:lnTo>
                  <a:lnTo>
                    <a:pt x="207" y="36"/>
                  </a:lnTo>
                  <a:lnTo>
                    <a:pt x="213" y="34"/>
                  </a:lnTo>
                  <a:lnTo>
                    <a:pt x="235" y="32"/>
                  </a:lnTo>
                  <a:lnTo>
                    <a:pt x="252" y="29"/>
                  </a:lnTo>
                  <a:lnTo>
                    <a:pt x="252" y="27"/>
                  </a:lnTo>
                  <a:lnTo>
                    <a:pt x="252" y="25"/>
                  </a:lnTo>
                  <a:lnTo>
                    <a:pt x="252" y="24"/>
                  </a:lnTo>
                  <a:lnTo>
                    <a:pt x="250" y="24"/>
                  </a:lnTo>
                  <a:lnTo>
                    <a:pt x="250" y="22"/>
                  </a:lnTo>
                  <a:lnTo>
                    <a:pt x="250" y="20"/>
                  </a:lnTo>
                  <a:lnTo>
                    <a:pt x="249" y="20"/>
                  </a:lnTo>
                  <a:lnTo>
                    <a:pt x="249" y="19"/>
                  </a:lnTo>
                  <a:lnTo>
                    <a:pt x="249" y="17"/>
                  </a:lnTo>
                  <a:lnTo>
                    <a:pt x="250" y="15"/>
                  </a:lnTo>
                  <a:lnTo>
                    <a:pt x="250" y="14"/>
                  </a:lnTo>
                  <a:lnTo>
                    <a:pt x="250" y="12"/>
                  </a:lnTo>
                  <a:lnTo>
                    <a:pt x="250" y="10"/>
                  </a:lnTo>
                  <a:lnTo>
                    <a:pt x="274" y="0"/>
                  </a:lnTo>
                  <a:lnTo>
                    <a:pt x="297" y="14"/>
                  </a:lnTo>
                  <a:lnTo>
                    <a:pt x="314" y="32"/>
                  </a:lnTo>
                  <a:lnTo>
                    <a:pt x="323" y="4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1" name="Freeform 153">
              <a:extLst>
                <a:ext uri="{FF2B5EF4-FFF2-40B4-BE49-F238E27FC236}">
                  <a16:creationId xmlns:a16="http://schemas.microsoft.com/office/drawing/2014/main" id="{8DF5F920-BEDF-5AAD-20DA-AE02B1CCA072}"/>
                </a:ext>
              </a:extLst>
            </p:cNvPr>
            <p:cNvSpPr>
              <a:spLocks noEditPoints="1"/>
            </p:cNvSpPr>
            <p:nvPr/>
          </p:nvSpPr>
          <p:spPr bwMode="auto">
            <a:xfrm>
              <a:off x="2817" y="1259"/>
              <a:ext cx="1832" cy="1247"/>
            </a:xfrm>
            <a:custGeom>
              <a:avLst/>
              <a:gdLst>
                <a:gd name="T0" fmla="*/ 1614 w 1832"/>
                <a:gd name="T1" fmla="*/ 34 h 1247"/>
                <a:gd name="T2" fmla="*/ 1723 w 1832"/>
                <a:gd name="T3" fmla="*/ 105 h 1247"/>
                <a:gd name="T4" fmla="*/ 1802 w 1832"/>
                <a:gd name="T5" fmla="*/ 275 h 1247"/>
                <a:gd name="T6" fmla="*/ 1758 w 1832"/>
                <a:gd name="T7" fmla="*/ 433 h 1247"/>
                <a:gd name="T8" fmla="*/ 1598 w 1832"/>
                <a:gd name="T9" fmla="*/ 520 h 1247"/>
                <a:gd name="T10" fmla="*/ 1492 w 1832"/>
                <a:gd name="T11" fmla="*/ 699 h 1247"/>
                <a:gd name="T12" fmla="*/ 1494 w 1832"/>
                <a:gd name="T13" fmla="*/ 877 h 1247"/>
                <a:gd name="T14" fmla="*/ 1434 w 1832"/>
                <a:gd name="T15" fmla="*/ 848 h 1247"/>
                <a:gd name="T16" fmla="*/ 1383 w 1832"/>
                <a:gd name="T17" fmla="*/ 821 h 1247"/>
                <a:gd name="T18" fmla="*/ 1324 w 1832"/>
                <a:gd name="T19" fmla="*/ 813 h 1247"/>
                <a:gd name="T20" fmla="*/ 1265 w 1832"/>
                <a:gd name="T21" fmla="*/ 800 h 1247"/>
                <a:gd name="T22" fmla="*/ 1190 w 1832"/>
                <a:gd name="T23" fmla="*/ 796 h 1247"/>
                <a:gd name="T24" fmla="*/ 1131 w 1832"/>
                <a:gd name="T25" fmla="*/ 791 h 1247"/>
                <a:gd name="T26" fmla="*/ 1092 w 1832"/>
                <a:gd name="T27" fmla="*/ 779 h 1247"/>
                <a:gd name="T28" fmla="*/ 1052 w 1832"/>
                <a:gd name="T29" fmla="*/ 757 h 1247"/>
                <a:gd name="T30" fmla="*/ 1035 w 1832"/>
                <a:gd name="T31" fmla="*/ 702 h 1247"/>
                <a:gd name="T32" fmla="*/ 1000 w 1832"/>
                <a:gd name="T33" fmla="*/ 688 h 1247"/>
                <a:gd name="T34" fmla="*/ 961 w 1832"/>
                <a:gd name="T35" fmla="*/ 677 h 1247"/>
                <a:gd name="T36" fmla="*/ 934 w 1832"/>
                <a:gd name="T37" fmla="*/ 690 h 1247"/>
                <a:gd name="T38" fmla="*/ 895 w 1832"/>
                <a:gd name="T39" fmla="*/ 682 h 1247"/>
                <a:gd name="T40" fmla="*/ 865 w 1832"/>
                <a:gd name="T41" fmla="*/ 673 h 1247"/>
                <a:gd name="T42" fmla="*/ 840 w 1832"/>
                <a:gd name="T43" fmla="*/ 650 h 1247"/>
                <a:gd name="T44" fmla="*/ 799 w 1832"/>
                <a:gd name="T45" fmla="*/ 677 h 1247"/>
                <a:gd name="T46" fmla="*/ 766 w 1832"/>
                <a:gd name="T47" fmla="*/ 670 h 1247"/>
                <a:gd name="T48" fmla="*/ 754 w 1832"/>
                <a:gd name="T49" fmla="*/ 734 h 1247"/>
                <a:gd name="T50" fmla="*/ 742 w 1832"/>
                <a:gd name="T51" fmla="*/ 800 h 1247"/>
                <a:gd name="T52" fmla="*/ 666 w 1832"/>
                <a:gd name="T53" fmla="*/ 1070 h 1247"/>
                <a:gd name="T54" fmla="*/ 608 w 1832"/>
                <a:gd name="T55" fmla="*/ 1094 h 1247"/>
                <a:gd name="T56" fmla="*/ 552 w 1832"/>
                <a:gd name="T57" fmla="*/ 1116 h 1247"/>
                <a:gd name="T58" fmla="*/ 493 w 1832"/>
                <a:gd name="T59" fmla="*/ 1138 h 1247"/>
                <a:gd name="T60" fmla="*/ 433 w 1832"/>
                <a:gd name="T61" fmla="*/ 1158 h 1247"/>
                <a:gd name="T62" fmla="*/ 130 w 1832"/>
                <a:gd name="T63" fmla="*/ 1121 h 1247"/>
                <a:gd name="T64" fmla="*/ 94 w 1832"/>
                <a:gd name="T65" fmla="*/ 1072 h 1247"/>
                <a:gd name="T66" fmla="*/ 83 w 1832"/>
                <a:gd name="T67" fmla="*/ 1013 h 1247"/>
                <a:gd name="T68" fmla="*/ 49 w 1832"/>
                <a:gd name="T69" fmla="*/ 966 h 1247"/>
                <a:gd name="T70" fmla="*/ 51 w 1832"/>
                <a:gd name="T71" fmla="*/ 917 h 1247"/>
                <a:gd name="T72" fmla="*/ 26 w 1832"/>
                <a:gd name="T73" fmla="*/ 875 h 1247"/>
                <a:gd name="T74" fmla="*/ 17 w 1832"/>
                <a:gd name="T75" fmla="*/ 842 h 1247"/>
                <a:gd name="T76" fmla="*/ 44 w 1832"/>
                <a:gd name="T77" fmla="*/ 800 h 1247"/>
                <a:gd name="T78" fmla="*/ 64 w 1832"/>
                <a:gd name="T79" fmla="*/ 791 h 1247"/>
                <a:gd name="T80" fmla="*/ 84 w 1832"/>
                <a:gd name="T81" fmla="*/ 779 h 1247"/>
                <a:gd name="T82" fmla="*/ 118 w 1832"/>
                <a:gd name="T83" fmla="*/ 761 h 1247"/>
                <a:gd name="T84" fmla="*/ 150 w 1832"/>
                <a:gd name="T85" fmla="*/ 744 h 1247"/>
                <a:gd name="T86" fmla="*/ 172 w 1832"/>
                <a:gd name="T87" fmla="*/ 710 h 1247"/>
                <a:gd name="T88" fmla="*/ 128 w 1832"/>
                <a:gd name="T89" fmla="*/ 643 h 1247"/>
                <a:gd name="T90" fmla="*/ 325 w 1832"/>
                <a:gd name="T91" fmla="*/ 478 h 1247"/>
                <a:gd name="T92" fmla="*/ 446 w 1832"/>
                <a:gd name="T93" fmla="*/ 397 h 1247"/>
                <a:gd name="T94" fmla="*/ 497 w 1832"/>
                <a:gd name="T95" fmla="*/ 362 h 1247"/>
                <a:gd name="T96" fmla="*/ 542 w 1832"/>
                <a:gd name="T97" fmla="*/ 325 h 1247"/>
                <a:gd name="T98" fmla="*/ 547 w 1832"/>
                <a:gd name="T99" fmla="*/ 291 h 1247"/>
                <a:gd name="T100" fmla="*/ 559 w 1832"/>
                <a:gd name="T101" fmla="*/ 266 h 1247"/>
                <a:gd name="T102" fmla="*/ 579 w 1832"/>
                <a:gd name="T103" fmla="*/ 219 h 1247"/>
                <a:gd name="T104" fmla="*/ 597 w 1832"/>
                <a:gd name="T105" fmla="*/ 180 h 1247"/>
                <a:gd name="T106" fmla="*/ 619 w 1832"/>
                <a:gd name="T107" fmla="*/ 131 h 1247"/>
                <a:gd name="T108" fmla="*/ 673 w 1832"/>
                <a:gd name="T109" fmla="*/ 111 h 1247"/>
                <a:gd name="T110" fmla="*/ 747 w 1832"/>
                <a:gd name="T111" fmla="*/ 115 h 1247"/>
                <a:gd name="T112" fmla="*/ 820 w 1832"/>
                <a:gd name="T113" fmla="*/ 118 h 1247"/>
                <a:gd name="T114" fmla="*/ 899 w 1832"/>
                <a:gd name="T115" fmla="*/ 121 h 1247"/>
                <a:gd name="T116" fmla="*/ 973 w 1832"/>
                <a:gd name="T117" fmla="*/ 123 h 1247"/>
                <a:gd name="T118" fmla="*/ 1185 w 1832"/>
                <a:gd name="T119" fmla="*/ 103 h 1247"/>
                <a:gd name="T120" fmla="*/ 1296 w 1832"/>
                <a:gd name="T121" fmla="*/ 86 h 1247"/>
                <a:gd name="T122" fmla="*/ 1413 w 1832"/>
                <a:gd name="T123" fmla="*/ 34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2" h="1247">
                  <a:moveTo>
                    <a:pt x="354" y="1190"/>
                  </a:moveTo>
                  <a:lnTo>
                    <a:pt x="352" y="1190"/>
                  </a:lnTo>
                  <a:lnTo>
                    <a:pt x="354" y="1190"/>
                  </a:lnTo>
                  <a:close/>
                  <a:moveTo>
                    <a:pt x="1508" y="4"/>
                  </a:moveTo>
                  <a:lnTo>
                    <a:pt x="1509" y="5"/>
                  </a:lnTo>
                  <a:lnTo>
                    <a:pt x="1513" y="7"/>
                  </a:lnTo>
                  <a:lnTo>
                    <a:pt x="1514" y="7"/>
                  </a:lnTo>
                  <a:lnTo>
                    <a:pt x="1518" y="9"/>
                  </a:lnTo>
                  <a:lnTo>
                    <a:pt x="1521" y="9"/>
                  </a:lnTo>
                  <a:lnTo>
                    <a:pt x="1524" y="9"/>
                  </a:lnTo>
                  <a:lnTo>
                    <a:pt x="1529" y="9"/>
                  </a:lnTo>
                  <a:lnTo>
                    <a:pt x="1533" y="10"/>
                  </a:lnTo>
                  <a:lnTo>
                    <a:pt x="1536" y="10"/>
                  </a:lnTo>
                  <a:lnTo>
                    <a:pt x="1538" y="12"/>
                  </a:lnTo>
                  <a:lnTo>
                    <a:pt x="1541" y="12"/>
                  </a:lnTo>
                  <a:lnTo>
                    <a:pt x="1543" y="14"/>
                  </a:lnTo>
                  <a:lnTo>
                    <a:pt x="1548" y="14"/>
                  </a:lnTo>
                  <a:lnTo>
                    <a:pt x="1550" y="14"/>
                  </a:lnTo>
                  <a:lnTo>
                    <a:pt x="1553" y="12"/>
                  </a:lnTo>
                  <a:lnTo>
                    <a:pt x="1555" y="10"/>
                  </a:lnTo>
                  <a:lnTo>
                    <a:pt x="1556" y="10"/>
                  </a:lnTo>
                  <a:lnTo>
                    <a:pt x="1558" y="9"/>
                  </a:lnTo>
                  <a:lnTo>
                    <a:pt x="1560" y="10"/>
                  </a:lnTo>
                  <a:lnTo>
                    <a:pt x="1563" y="10"/>
                  </a:lnTo>
                  <a:lnTo>
                    <a:pt x="1565" y="12"/>
                  </a:lnTo>
                  <a:lnTo>
                    <a:pt x="1566" y="14"/>
                  </a:lnTo>
                  <a:lnTo>
                    <a:pt x="1568" y="17"/>
                  </a:lnTo>
                  <a:lnTo>
                    <a:pt x="1571" y="17"/>
                  </a:lnTo>
                  <a:lnTo>
                    <a:pt x="1573" y="20"/>
                  </a:lnTo>
                  <a:lnTo>
                    <a:pt x="1576" y="20"/>
                  </a:lnTo>
                  <a:lnTo>
                    <a:pt x="1578" y="22"/>
                  </a:lnTo>
                  <a:lnTo>
                    <a:pt x="1582" y="24"/>
                  </a:lnTo>
                  <a:lnTo>
                    <a:pt x="1583" y="24"/>
                  </a:lnTo>
                  <a:lnTo>
                    <a:pt x="1585" y="27"/>
                  </a:lnTo>
                  <a:lnTo>
                    <a:pt x="1587" y="29"/>
                  </a:lnTo>
                  <a:lnTo>
                    <a:pt x="1588" y="32"/>
                  </a:lnTo>
                  <a:lnTo>
                    <a:pt x="1590" y="34"/>
                  </a:lnTo>
                  <a:lnTo>
                    <a:pt x="1593" y="34"/>
                  </a:lnTo>
                  <a:lnTo>
                    <a:pt x="1595" y="36"/>
                  </a:lnTo>
                  <a:lnTo>
                    <a:pt x="1598" y="37"/>
                  </a:lnTo>
                  <a:lnTo>
                    <a:pt x="1602" y="37"/>
                  </a:lnTo>
                  <a:lnTo>
                    <a:pt x="1605" y="36"/>
                  </a:lnTo>
                  <a:lnTo>
                    <a:pt x="1608" y="36"/>
                  </a:lnTo>
                  <a:lnTo>
                    <a:pt x="1610" y="34"/>
                  </a:lnTo>
                  <a:lnTo>
                    <a:pt x="1614" y="34"/>
                  </a:lnTo>
                  <a:lnTo>
                    <a:pt x="1617" y="32"/>
                  </a:lnTo>
                  <a:lnTo>
                    <a:pt x="1619" y="31"/>
                  </a:lnTo>
                  <a:lnTo>
                    <a:pt x="1620" y="29"/>
                  </a:lnTo>
                  <a:lnTo>
                    <a:pt x="1622" y="29"/>
                  </a:lnTo>
                  <a:lnTo>
                    <a:pt x="1624" y="27"/>
                  </a:lnTo>
                  <a:lnTo>
                    <a:pt x="1627" y="27"/>
                  </a:lnTo>
                  <a:lnTo>
                    <a:pt x="1630" y="27"/>
                  </a:lnTo>
                  <a:lnTo>
                    <a:pt x="1632" y="25"/>
                  </a:lnTo>
                  <a:lnTo>
                    <a:pt x="1637" y="25"/>
                  </a:lnTo>
                  <a:lnTo>
                    <a:pt x="1640" y="25"/>
                  </a:lnTo>
                  <a:lnTo>
                    <a:pt x="1644" y="25"/>
                  </a:lnTo>
                  <a:lnTo>
                    <a:pt x="1647" y="25"/>
                  </a:lnTo>
                  <a:lnTo>
                    <a:pt x="1651" y="27"/>
                  </a:lnTo>
                  <a:lnTo>
                    <a:pt x="1652" y="27"/>
                  </a:lnTo>
                  <a:lnTo>
                    <a:pt x="1656" y="29"/>
                  </a:lnTo>
                  <a:lnTo>
                    <a:pt x="1661" y="27"/>
                  </a:lnTo>
                  <a:lnTo>
                    <a:pt x="1664" y="29"/>
                  </a:lnTo>
                  <a:lnTo>
                    <a:pt x="1666" y="29"/>
                  </a:lnTo>
                  <a:lnTo>
                    <a:pt x="1669" y="31"/>
                  </a:lnTo>
                  <a:lnTo>
                    <a:pt x="1671" y="32"/>
                  </a:lnTo>
                  <a:lnTo>
                    <a:pt x="1672" y="34"/>
                  </a:lnTo>
                  <a:lnTo>
                    <a:pt x="1674" y="37"/>
                  </a:lnTo>
                  <a:lnTo>
                    <a:pt x="1676" y="39"/>
                  </a:lnTo>
                  <a:lnTo>
                    <a:pt x="1677" y="41"/>
                  </a:lnTo>
                  <a:lnTo>
                    <a:pt x="1679" y="42"/>
                  </a:lnTo>
                  <a:lnTo>
                    <a:pt x="1682" y="44"/>
                  </a:lnTo>
                  <a:lnTo>
                    <a:pt x="1686" y="44"/>
                  </a:lnTo>
                  <a:lnTo>
                    <a:pt x="1689" y="44"/>
                  </a:lnTo>
                  <a:lnTo>
                    <a:pt x="1689" y="46"/>
                  </a:lnTo>
                  <a:lnTo>
                    <a:pt x="1689" y="49"/>
                  </a:lnTo>
                  <a:lnTo>
                    <a:pt x="1693" y="52"/>
                  </a:lnTo>
                  <a:lnTo>
                    <a:pt x="1698" y="52"/>
                  </a:lnTo>
                  <a:lnTo>
                    <a:pt x="1701" y="54"/>
                  </a:lnTo>
                  <a:lnTo>
                    <a:pt x="1706" y="57"/>
                  </a:lnTo>
                  <a:lnTo>
                    <a:pt x="1709" y="61"/>
                  </a:lnTo>
                  <a:lnTo>
                    <a:pt x="1711" y="64"/>
                  </a:lnTo>
                  <a:lnTo>
                    <a:pt x="1713" y="69"/>
                  </a:lnTo>
                  <a:lnTo>
                    <a:pt x="1714" y="73"/>
                  </a:lnTo>
                  <a:lnTo>
                    <a:pt x="1714" y="78"/>
                  </a:lnTo>
                  <a:lnTo>
                    <a:pt x="1716" y="83"/>
                  </a:lnTo>
                  <a:lnTo>
                    <a:pt x="1718" y="86"/>
                  </a:lnTo>
                  <a:lnTo>
                    <a:pt x="1718" y="91"/>
                  </a:lnTo>
                  <a:lnTo>
                    <a:pt x="1719" y="96"/>
                  </a:lnTo>
                  <a:lnTo>
                    <a:pt x="1721" y="100"/>
                  </a:lnTo>
                  <a:lnTo>
                    <a:pt x="1723" y="105"/>
                  </a:lnTo>
                  <a:lnTo>
                    <a:pt x="1723" y="108"/>
                  </a:lnTo>
                  <a:lnTo>
                    <a:pt x="1721" y="113"/>
                  </a:lnTo>
                  <a:lnTo>
                    <a:pt x="1719" y="118"/>
                  </a:lnTo>
                  <a:lnTo>
                    <a:pt x="1719" y="121"/>
                  </a:lnTo>
                  <a:lnTo>
                    <a:pt x="1719" y="126"/>
                  </a:lnTo>
                  <a:lnTo>
                    <a:pt x="1721" y="131"/>
                  </a:lnTo>
                  <a:lnTo>
                    <a:pt x="1723" y="135"/>
                  </a:lnTo>
                  <a:lnTo>
                    <a:pt x="1723" y="138"/>
                  </a:lnTo>
                  <a:lnTo>
                    <a:pt x="1721" y="143"/>
                  </a:lnTo>
                  <a:lnTo>
                    <a:pt x="1721" y="148"/>
                  </a:lnTo>
                  <a:lnTo>
                    <a:pt x="1719" y="153"/>
                  </a:lnTo>
                  <a:lnTo>
                    <a:pt x="1719" y="157"/>
                  </a:lnTo>
                  <a:lnTo>
                    <a:pt x="1719" y="162"/>
                  </a:lnTo>
                  <a:lnTo>
                    <a:pt x="1723" y="165"/>
                  </a:lnTo>
                  <a:lnTo>
                    <a:pt x="1726" y="170"/>
                  </a:lnTo>
                  <a:lnTo>
                    <a:pt x="1728" y="174"/>
                  </a:lnTo>
                  <a:lnTo>
                    <a:pt x="1731" y="179"/>
                  </a:lnTo>
                  <a:lnTo>
                    <a:pt x="1733" y="182"/>
                  </a:lnTo>
                  <a:lnTo>
                    <a:pt x="1733" y="187"/>
                  </a:lnTo>
                  <a:lnTo>
                    <a:pt x="1738" y="189"/>
                  </a:lnTo>
                  <a:lnTo>
                    <a:pt x="1741" y="192"/>
                  </a:lnTo>
                  <a:lnTo>
                    <a:pt x="1746" y="192"/>
                  </a:lnTo>
                  <a:lnTo>
                    <a:pt x="1750" y="192"/>
                  </a:lnTo>
                  <a:lnTo>
                    <a:pt x="1755" y="194"/>
                  </a:lnTo>
                  <a:lnTo>
                    <a:pt x="1758" y="195"/>
                  </a:lnTo>
                  <a:lnTo>
                    <a:pt x="1763" y="199"/>
                  </a:lnTo>
                  <a:lnTo>
                    <a:pt x="1767" y="202"/>
                  </a:lnTo>
                  <a:lnTo>
                    <a:pt x="1770" y="207"/>
                  </a:lnTo>
                  <a:lnTo>
                    <a:pt x="1772" y="212"/>
                  </a:lnTo>
                  <a:lnTo>
                    <a:pt x="1773" y="216"/>
                  </a:lnTo>
                  <a:lnTo>
                    <a:pt x="1775" y="221"/>
                  </a:lnTo>
                  <a:lnTo>
                    <a:pt x="1775" y="224"/>
                  </a:lnTo>
                  <a:lnTo>
                    <a:pt x="1777" y="229"/>
                  </a:lnTo>
                  <a:lnTo>
                    <a:pt x="1777" y="232"/>
                  </a:lnTo>
                  <a:lnTo>
                    <a:pt x="1778" y="237"/>
                  </a:lnTo>
                  <a:lnTo>
                    <a:pt x="1780" y="241"/>
                  </a:lnTo>
                  <a:lnTo>
                    <a:pt x="1783" y="246"/>
                  </a:lnTo>
                  <a:lnTo>
                    <a:pt x="1785" y="249"/>
                  </a:lnTo>
                  <a:lnTo>
                    <a:pt x="1787" y="249"/>
                  </a:lnTo>
                  <a:lnTo>
                    <a:pt x="1788" y="254"/>
                  </a:lnTo>
                  <a:lnTo>
                    <a:pt x="1790" y="259"/>
                  </a:lnTo>
                  <a:lnTo>
                    <a:pt x="1792" y="263"/>
                  </a:lnTo>
                  <a:lnTo>
                    <a:pt x="1794" y="268"/>
                  </a:lnTo>
                  <a:lnTo>
                    <a:pt x="1797" y="271"/>
                  </a:lnTo>
                  <a:lnTo>
                    <a:pt x="1802" y="275"/>
                  </a:lnTo>
                  <a:lnTo>
                    <a:pt x="1805" y="278"/>
                  </a:lnTo>
                  <a:lnTo>
                    <a:pt x="1809" y="281"/>
                  </a:lnTo>
                  <a:lnTo>
                    <a:pt x="1814" y="286"/>
                  </a:lnTo>
                  <a:lnTo>
                    <a:pt x="1817" y="288"/>
                  </a:lnTo>
                  <a:lnTo>
                    <a:pt x="1822" y="290"/>
                  </a:lnTo>
                  <a:lnTo>
                    <a:pt x="1825" y="291"/>
                  </a:lnTo>
                  <a:lnTo>
                    <a:pt x="1831" y="295"/>
                  </a:lnTo>
                  <a:lnTo>
                    <a:pt x="1832" y="298"/>
                  </a:lnTo>
                  <a:lnTo>
                    <a:pt x="1831" y="303"/>
                  </a:lnTo>
                  <a:lnTo>
                    <a:pt x="1829" y="306"/>
                  </a:lnTo>
                  <a:lnTo>
                    <a:pt x="1825" y="310"/>
                  </a:lnTo>
                  <a:lnTo>
                    <a:pt x="1822" y="312"/>
                  </a:lnTo>
                  <a:lnTo>
                    <a:pt x="1820" y="313"/>
                  </a:lnTo>
                  <a:lnTo>
                    <a:pt x="1817" y="315"/>
                  </a:lnTo>
                  <a:lnTo>
                    <a:pt x="1814" y="320"/>
                  </a:lnTo>
                  <a:lnTo>
                    <a:pt x="1814" y="323"/>
                  </a:lnTo>
                  <a:lnTo>
                    <a:pt x="1817" y="328"/>
                  </a:lnTo>
                  <a:lnTo>
                    <a:pt x="1822" y="332"/>
                  </a:lnTo>
                  <a:lnTo>
                    <a:pt x="1824" y="337"/>
                  </a:lnTo>
                  <a:lnTo>
                    <a:pt x="1825" y="340"/>
                  </a:lnTo>
                  <a:lnTo>
                    <a:pt x="1824" y="345"/>
                  </a:lnTo>
                  <a:lnTo>
                    <a:pt x="1824" y="347"/>
                  </a:lnTo>
                  <a:lnTo>
                    <a:pt x="1820" y="349"/>
                  </a:lnTo>
                  <a:lnTo>
                    <a:pt x="1817" y="354"/>
                  </a:lnTo>
                  <a:lnTo>
                    <a:pt x="1814" y="359"/>
                  </a:lnTo>
                  <a:lnTo>
                    <a:pt x="1812" y="362"/>
                  </a:lnTo>
                  <a:lnTo>
                    <a:pt x="1810" y="367"/>
                  </a:lnTo>
                  <a:lnTo>
                    <a:pt x="1807" y="370"/>
                  </a:lnTo>
                  <a:lnTo>
                    <a:pt x="1804" y="370"/>
                  </a:lnTo>
                  <a:lnTo>
                    <a:pt x="1799" y="374"/>
                  </a:lnTo>
                  <a:lnTo>
                    <a:pt x="1795" y="377"/>
                  </a:lnTo>
                  <a:lnTo>
                    <a:pt x="1790" y="381"/>
                  </a:lnTo>
                  <a:lnTo>
                    <a:pt x="1787" y="384"/>
                  </a:lnTo>
                  <a:lnTo>
                    <a:pt x="1783" y="389"/>
                  </a:lnTo>
                  <a:lnTo>
                    <a:pt x="1783" y="392"/>
                  </a:lnTo>
                  <a:lnTo>
                    <a:pt x="1782" y="397"/>
                  </a:lnTo>
                  <a:lnTo>
                    <a:pt x="1778" y="401"/>
                  </a:lnTo>
                  <a:lnTo>
                    <a:pt x="1773" y="406"/>
                  </a:lnTo>
                  <a:lnTo>
                    <a:pt x="1768" y="409"/>
                  </a:lnTo>
                  <a:lnTo>
                    <a:pt x="1765" y="411"/>
                  </a:lnTo>
                  <a:lnTo>
                    <a:pt x="1760" y="414"/>
                  </a:lnTo>
                  <a:lnTo>
                    <a:pt x="1758" y="419"/>
                  </a:lnTo>
                  <a:lnTo>
                    <a:pt x="1758" y="423"/>
                  </a:lnTo>
                  <a:lnTo>
                    <a:pt x="1756" y="428"/>
                  </a:lnTo>
                  <a:lnTo>
                    <a:pt x="1758" y="433"/>
                  </a:lnTo>
                  <a:lnTo>
                    <a:pt x="1758" y="436"/>
                  </a:lnTo>
                  <a:lnTo>
                    <a:pt x="1758" y="441"/>
                  </a:lnTo>
                  <a:lnTo>
                    <a:pt x="1758" y="444"/>
                  </a:lnTo>
                  <a:lnTo>
                    <a:pt x="1758" y="448"/>
                  </a:lnTo>
                  <a:lnTo>
                    <a:pt x="1758" y="453"/>
                  </a:lnTo>
                  <a:lnTo>
                    <a:pt x="1756" y="456"/>
                  </a:lnTo>
                  <a:lnTo>
                    <a:pt x="1755" y="461"/>
                  </a:lnTo>
                  <a:lnTo>
                    <a:pt x="1751" y="466"/>
                  </a:lnTo>
                  <a:lnTo>
                    <a:pt x="1746" y="470"/>
                  </a:lnTo>
                  <a:lnTo>
                    <a:pt x="1741" y="473"/>
                  </a:lnTo>
                  <a:lnTo>
                    <a:pt x="1738" y="475"/>
                  </a:lnTo>
                  <a:lnTo>
                    <a:pt x="1733" y="478"/>
                  </a:lnTo>
                  <a:lnTo>
                    <a:pt x="1728" y="482"/>
                  </a:lnTo>
                  <a:lnTo>
                    <a:pt x="1725" y="483"/>
                  </a:lnTo>
                  <a:lnTo>
                    <a:pt x="1719" y="485"/>
                  </a:lnTo>
                  <a:lnTo>
                    <a:pt x="1716" y="488"/>
                  </a:lnTo>
                  <a:lnTo>
                    <a:pt x="1714" y="493"/>
                  </a:lnTo>
                  <a:lnTo>
                    <a:pt x="1714" y="498"/>
                  </a:lnTo>
                  <a:lnTo>
                    <a:pt x="1714" y="502"/>
                  </a:lnTo>
                  <a:lnTo>
                    <a:pt x="1711" y="507"/>
                  </a:lnTo>
                  <a:lnTo>
                    <a:pt x="1706" y="507"/>
                  </a:lnTo>
                  <a:lnTo>
                    <a:pt x="1701" y="507"/>
                  </a:lnTo>
                  <a:lnTo>
                    <a:pt x="1698" y="507"/>
                  </a:lnTo>
                  <a:lnTo>
                    <a:pt x="1694" y="507"/>
                  </a:lnTo>
                  <a:lnTo>
                    <a:pt x="1689" y="508"/>
                  </a:lnTo>
                  <a:lnTo>
                    <a:pt x="1686" y="508"/>
                  </a:lnTo>
                  <a:lnTo>
                    <a:pt x="1681" y="510"/>
                  </a:lnTo>
                  <a:lnTo>
                    <a:pt x="1676" y="512"/>
                  </a:lnTo>
                  <a:lnTo>
                    <a:pt x="1671" y="512"/>
                  </a:lnTo>
                  <a:lnTo>
                    <a:pt x="1667" y="512"/>
                  </a:lnTo>
                  <a:lnTo>
                    <a:pt x="1661" y="510"/>
                  </a:lnTo>
                  <a:lnTo>
                    <a:pt x="1656" y="507"/>
                  </a:lnTo>
                  <a:lnTo>
                    <a:pt x="1652" y="507"/>
                  </a:lnTo>
                  <a:lnTo>
                    <a:pt x="1647" y="505"/>
                  </a:lnTo>
                  <a:lnTo>
                    <a:pt x="1642" y="505"/>
                  </a:lnTo>
                  <a:lnTo>
                    <a:pt x="1639" y="503"/>
                  </a:lnTo>
                  <a:lnTo>
                    <a:pt x="1634" y="503"/>
                  </a:lnTo>
                  <a:lnTo>
                    <a:pt x="1629" y="503"/>
                  </a:lnTo>
                  <a:lnTo>
                    <a:pt x="1624" y="505"/>
                  </a:lnTo>
                  <a:lnTo>
                    <a:pt x="1619" y="505"/>
                  </a:lnTo>
                  <a:lnTo>
                    <a:pt x="1615" y="507"/>
                  </a:lnTo>
                  <a:lnTo>
                    <a:pt x="1610" y="508"/>
                  </a:lnTo>
                  <a:lnTo>
                    <a:pt x="1605" y="512"/>
                  </a:lnTo>
                  <a:lnTo>
                    <a:pt x="1602" y="515"/>
                  </a:lnTo>
                  <a:lnTo>
                    <a:pt x="1598" y="520"/>
                  </a:lnTo>
                  <a:lnTo>
                    <a:pt x="1595" y="524"/>
                  </a:lnTo>
                  <a:lnTo>
                    <a:pt x="1593" y="529"/>
                  </a:lnTo>
                  <a:lnTo>
                    <a:pt x="1592" y="532"/>
                  </a:lnTo>
                  <a:lnTo>
                    <a:pt x="1592" y="534"/>
                  </a:lnTo>
                  <a:lnTo>
                    <a:pt x="1593" y="537"/>
                  </a:lnTo>
                  <a:lnTo>
                    <a:pt x="1597" y="540"/>
                  </a:lnTo>
                  <a:lnTo>
                    <a:pt x="1602" y="544"/>
                  </a:lnTo>
                  <a:lnTo>
                    <a:pt x="1605" y="547"/>
                  </a:lnTo>
                  <a:lnTo>
                    <a:pt x="1605" y="552"/>
                  </a:lnTo>
                  <a:lnTo>
                    <a:pt x="1603" y="556"/>
                  </a:lnTo>
                  <a:lnTo>
                    <a:pt x="1602" y="561"/>
                  </a:lnTo>
                  <a:lnTo>
                    <a:pt x="1598" y="564"/>
                  </a:lnTo>
                  <a:lnTo>
                    <a:pt x="1595" y="569"/>
                  </a:lnTo>
                  <a:lnTo>
                    <a:pt x="1593" y="574"/>
                  </a:lnTo>
                  <a:lnTo>
                    <a:pt x="1592" y="577"/>
                  </a:lnTo>
                  <a:lnTo>
                    <a:pt x="1587" y="581"/>
                  </a:lnTo>
                  <a:lnTo>
                    <a:pt x="1583" y="584"/>
                  </a:lnTo>
                  <a:lnTo>
                    <a:pt x="1578" y="586"/>
                  </a:lnTo>
                  <a:lnTo>
                    <a:pt x="1575" y="588"/>
                  </a:lnTo>
                  <a:lnTo>
                    <a:pt x="1570" y="589"/>
                  </a:lnTo>
                  <a:lnTo>
                    <a:pt x="1565" y="591"/>
                  </a:lnTo>
                  <a:lnTo>
                    <a:pt x="1561" y="593"/>
                  </a:lnTo>
                  <a:lnTo>
                    <a:pt x="1556" y="596"/>
                  </a:lnTo>
                  <a:lnTo>
                    <a:pt x="1551" y="599"/>
                  </a:lnTo>
                  <a:lnTo>
                    <a:pt x="1545" y="606"/>
                  </a:lnTo>
                  <a:lnTo>
                    <a:pt x="1539" y="609"/>
                  </a:lnTo>
                  <a:lnTo>
                    <a:pt x="1536" y="616"/>
                  </a:lnTo>
                  <a:lnTo>
                    <a:pt x="1533" y="621"/>
                  </a:lnTo>
                  <a:lnTo>
                    <a:pt x="1531" y="626"/>
                  </a:lnTo>
                  <a:lnTo>
                    <a:pt x="1528" y="630"/>
                  </a:lnTo>
                  <a:lnTo>
                    <a:pt x="1526" y="635"/>
                  </a:lnTo>
                  <a:lnTo>
                    <a:pt x="1524" y="640"/>
                  </a:lnTo>
                  <a:lnTo>
                    <a:pt x="1521" y="643"/>
                  </a:lnTo>
                  <a:lnTo>
                    <a:pt x="1519" y="648"/>
                  </a:lnTo>
                  <a:lnTo>
                    <a:pt x="1518" y="653"/>
                  </a:lnTo>
                  <a:lnTo>
                    <a:pt x="1516" y="658"/>
                  </a:lnTo>
                  <a:lnTo>
                    <a:pt x="1514" y="662"/>
                  </a:lnTo>
                  <a:lnTo>
                    <a:pt x="1513" y="667"/>
                  </a:lnTo>
                  <a:lnTo>
                    <a:pt x="1508" y="672"/>
                  </a:lnTo>
                  <a:lnTo>
                    <a:pt x="1504" y="677"/>
                  </a:lnTo>
                  <a:lnTo>
                    <a:pt x="1501" y="680"/>
                  </a:lnTo>
                  <a:lnTo>
                    <a:pt x="1497" y="685"/>
                  </a:lnTo>
                  <a:lnTo>
                    <a:pt x="1494" y="690"/>
                  </a:lnTo>
                  <a:lnTo>
                    <a:pt x="1492" y="694"/>
                  </a:lnTo>
                  <a:lnTo>
                    <a:pt x="1492" y="699"/>
                  </a:lnTo>
                  <a:lnTo>
                    <a:pt x="1492" y="704"/>
                  </a:lnTo>
                  <a:lnTo>
                    <a:pt x="1492" y="709"/>
                  </a:lnTo>
                  <a:lnTo>
                    <a:pt x="1494" y="715"/>
                  </a:lnTo>
                  <a:lnTo>
                    <a:pt x="1497" y="720"/>
                  </a:lnTo>
                  <a:lnTo>
                    <a:pt x="1499" y="726"/>
                  </a:lnTo>
                  <a:lnTo>
                    <a:pt x="1501" y="729"/>
                  </a:lnTo>
                  <a:lnTo>
                    <a:pt x="1502" y="734"/>
                  </a:lnTo>
                  <a:lnTo>
                    <a:pt x="1502" y="739"/>
                  </a:lnTo>
                  <a:lnTo>
                    <a:pt x="1504" y="742"/>
                  </a:lnTo>
                  <a:lnTo>
                    <a:pt x="1504" y="747"/>
                  </a:lnTo>
                  <a:lnTo>
                    <a:pt x="1506" y="752"/>
                  </a:lnTo>
                  <a:lnTo>
                    <a:pt x="1508" y="756"/>
                  </a:lnTo>
                  <a:lnTo>
                    <a:pt x="1508" y="761"/>
                  </a:lnTo>
                  <a:lnTo>
                    <a:pt x="1508" y="766"/>
                  </a:lnTo>
                  <a:lnTo>
                    <a:pt x="1506" y="769"/>
                  </a:lnTo>
                  <a:lnTo>
                    <a:pt x="1506" y="774"/>
                  </a:lnTo>
                  <a:lnTo>
                    <a:pt x="1506" y="778"/>
                  </a:lnTo>
                  <a:lnTo>
                    <a:pt x="1506" y="783"/>
                  </a:lnTo>
                  <a:lnTo>
                    <a:pt x="1506" y="788"/>
                  </a:lnTo>
                  <a:lnTo>
                    <a:pt x="1508" y="791"/>
                  </a:lnTo>
                  <a:lnTo>
                    <a:pt x="1511" y="793"/>
                  </a:lnTo>
                  <a:lnTo>
                    <a:pt x="1516" y="793"/>
                  </a:lnTo>
                  <a:lnTo>
                    <a:pt x="1521" y="793"/>
                  </a:lnTo>
                  <a:lnTo>
                    <a:pt x="1524" y="793"/>
                  </a:lnTo>
                  <a:lnTo>
                    <a:pt x="1528" y="796"/>
                  </a:lnTo>
                  <a:lnTo>
                    <a:pt x="1529" y="801"/>
                  </a:lnTo>
                  <a:lnTo>
                    <a:pt x="1528" y="806"/>
                  </a:lnTo>
                  <a:lnTo>
                    <a:pt x="1526" y="811"/>
                  </a:lnTo>
                  <a:lnTo>
                    <a:pt x="1521" y="815"/>
                  </a:lnTo>
                  <a:lnTo>
                    <a:pt x="1521" y="816"/>
                  </a:lnTo>
                  <a:lnTo>
                    <a:pt x="1519" y="820"/>
                  </a:lnTo>
                  <a:lnTo>
                    <a:pt x="1518" y="823"/>
                  </a:lnTo>
                  <a:lnTo>
                    <a:pt x="1518" y="828"/>
                  </a:lnTo>
                  <a:lnTo>
                    <a:pt x="1519" y="833"/>
                  </a:lnTo>
                  <a:lnTo>
                    <a:pt x="1523" y="837"/>
                  </a:lnTo>
                  <a:lnTo>
                    <a:pt x="1524" y="842"/>
                  </a:lnTo>
                  <a:lnTo>
                    <a:pt x="1521" y="845"/>
                  </a:lnTo>
                  <a:lnTo>
                    <a:pt x="1518" y="850"/>
                  </a:lnTo>
                  <a:lnTo>
                    <a:pt x="1514" y="853"/>
                  </a:lnTo>
                  <a:lnTo>
                    <a:pt x="1509" y="857"/>
                  </a:lnTo>
                  <a:lnTo>
                    <a:pt x="1504" y="862"/>
                  </a:lnTo>
                  <a:lnTo>
                    <a:pt x="1502" y="867"/>
                  </a:lnTo>
                  <a:lnTo>
                    <a:pt x="1499" y="870"/>
                  </a:lnTo>
                  <a:lnTo>
                    <a:pt x="1496" y="875"/>
                  </a:lnTo>
                  <a:lnTo>
                    <a:pt x="1494" y="877"/>
                  </a:lnTo>
                  <a:lnTo>
                    <a:pt x="1482" y="874"/>
                  </a:lnTo>
                  <a:lnTo>
                    <a:pt x="1481" y="874"/>
                  </a:lnTo>
                  <a:lnTo>
                    <a:pt x="1479" y="874"/>
                  </a:lnTo>
                  <a:lnTo>
                    <a:pt x="1477" y="874"/>
                  </a:lnTo>
                  <a:lnTo>
                    <a:pt x="1476" y="874"/>
                  </a:lnTo>
                  <a:lnTo>
                    <a:pt x="1474" y="874"/>
                  </a:lnTo>
                  <a:lnTo>
                    <a:pt x="1472" y="872"/>
                  </a:lnTo>
                  <a:lnTo>
                    <a:pt x="1471" y="872"/>
                  </a:lnTo>
                  <a:lnTo>
                    <a:pt x="1469" y="872"/>
                  </a:lnTo>
                  <a:lnTo>
                    <a:pt x="1469" y="870"/>
                  </a:lnTo>
                  <a:lnTo>
                    <a:pt x="1467" y="870"/>
                  </a:lnTo>
                  <a:lnTo>
                    <a:pt x="1465" y="870"/>
                  </a:lnTo>
                  <a:lnTo>
                    <a:pt x="1465" y="869"/>
                  </a:lnTo>
                  <a:lnTo>
                    <a:pt x="1465" y="867"/>
                  </a:lnTo>
                  <a:lnTo>
                    <a:pt x="1464" y="867"/>
                  </a:lnTo>
                  <a:lnTo>
                    <a:pt x="1462" y="867"/>
                  </a:lnTo>
                  <a:lnTo>
                    <a:pt x="1462" y="865"/>
                  </a:lnTo>
                  <a:lnTo>
                    <a:pt x="1460" y="865"/>
                  </a:lnTo>
                  <a:lnTo>
                    <a:pt x="1459" y="865"/>
                  </a:lnTo>
                  <a:lnTo>
                    <a:pt x="1459" y="864"/>
                  </a:lnTo>
                  <a:lnTo>
                    <a:pt x="1457" y="864"/>
                  </a:lnTo>
                  <a:lnTo>
                    <a:pt x="1455" y="864"/>
                  </a:lnTo>
                  <a:lnTo>
                    <a:pt x="1454" y="864"/>
                  </a:lnTo>
                  <a:lnTo>
                    <a:pt x="1454" y="862"/>
                  </a:lnTo>
                  <a:lnTo>
                    <a:pt x="1452" y="862"/>
                  </a:lnTo>
                  <a:lnTo>
                    <a:pt x="1452" y="864"/>
                  </a:lnTo>
                  <a:lnTo>
                    <a:pt x="1450" y="864"/>
                  </a:lnTo>
                  <a:lnTo>
                    <a:pt x="1450" y="862"/>
                  </a:lnTo>
                  <a:lnTo>
                    <a:pt x="1449" y="862"/>
                  </a:lnTo>
                  <a:lnTo>
                    <a:pt x="1449" y="860"/>
                  </a:lnTo>
                  <a:lnTo>
                    <a:pt x="1447" y="860"/>
                  </a:lnTo>
                  <a:lnTo>
                    <a:pt x="1445" y="858"/>
                  </a:lnTo>
                  <a:lnTo>
                    <a:pt x="1444" y="858"/>
                  </a:lnTo>
                  <a:lnTo>
                    <a:pt x="1444" y="857"/>
                  </a:lnTo>
                  <a:lnTo>
                    <a:pt x="1444" y="858"/>
                  </a:lnTo>
                  <a:lnTo>
                    <a:pt x="1442" y="858"/>
                  </a:lnTo>
                  <a:lnTo>
                    <a:pt x="1442" y="857"/>
                  </a:lnTo>
                  <a:lnTo>
                    <a:pt x="1442" y="855"/>
                  </a:lnTo>
                  <a:lnTo>
                    <a:pt x="1442" y="853"/>
                  </a:lnTo>
                  <a:lnTo>
                    <a:pt x="1440" y="853"/>
                  </a:lnTo>
                  <a:lnTo>
                    <a:pt x="1439" y="852"/>
                  </a:lnTo>
                  <a:lnTo>
                    <a:pt x="1437" y="850"/>
                  </a:lnTo>
                  <a:lnTo>
                    <a:pt x="1435" y="850"/>
                  </a:lnTo>
                  <a:lnTo>
                    <a:pt x="1435" y="848"/>
                  </a:lnTo>
                  <a:lnTo>
                    <a:pt x="1434" y="848"/>
                  </a:lnTo>
                  <a:lnTo>
                    <a:pt x="1434" y="847"/>
                  </a:lnTo>
                  <a:lnTo>
                    <a:pt x="1434" y="845"/>
                  </a:lnTo>
                  <a:lnTo>
                    <a:pt x="1432" y="845"/>
                  </a:lnTo>
                  <a:lnTo>
                    <a:pt x="1432" y="843"/>
                  </a:lnTo>
                  <a:lnTo>
                    <a:pt x="1430" y="843"/>
                  </a:lnTo>
                  <a:lnTo>
                    <a:pt x="1430" y="842"/>
                  </a:lnTo>
                  <a:lnTo>
                    <a:pt x="1428" y="842"/>
                  </a:lnTo>
                  <a:lnTo>
                    <a:pt x="1428" y="840"/>
                  </a:lnTo>
                  <a:lnTo>
                    <a:pt x="1427" y="840"/>
                  </a:lnTo>
                  <a:lnTo>
                    <a:pt x="1427" y="838"/>
                  </a:lnTo>
                  <a:lnTo>
                    <a:pt x="1425" y="838"/>
                  </a:lnTo>
                  <a:lnTo>
                    <a:pt x="1423" y="838"/>
                  </a:lnTo>
                  <a:lnTo>
                    <a:pt x="1423" y="837"/>
                  </a:lnTo>
                  <a:lnTo>
                    <a:pt x="1422" y="837"/>
                  </a:lnTo>
                  <a:lnTo>
                    <a:pt x="1422" y="835"/>
                  </a:lnTo>
                  <a:lnTo>
                    <a:pt x="1420" y="835"/>
                  </a:lnTo>
                  <a:lnTo>
                    <a:pt x="1418" y="835"/>
                  </a:lnTo>
                  <a:lnTo>
                    <a:pt x="1418" y="833"/>
                  </a:lnTo>
                  <a:lnTo>
                    <a:pt x="1417" y="833"/>
                  </a:lnTo>
                  <a:lnTo>
                    <a:pt x="1417" y="832"/>
                  </a:lnTo>
                  <a:lnTo>
                    <a:pt x="1415" y="832"/>
                  </a:lnTo>
                  <a:lnTo>
                    <a:pt x="1413" y="832"/>
                  </a:lnTo>
                  <a:lnTo>
                    <a:pt x="1412" y="832"/>
                  </a:lnTo>
                  <a:lnTo>
                    <a:pt x="1410" y="832"/>
                  </a:lnTo>
                  <a:lnTo>
                    <a:pt x="1410" y="830"/>
                  </a:lnTo>
                  <a:lnTo>
                    <a:pt x="1408" y="830"/>
                  </a:lnTo>
                  <a:lnTo>
                    <a:pt x="1407" y="830"/>
                  </a:lnTo>
                  <a:lnTo>
                    <a:pt x="1407" y="828"/>
                  </a:lnTo>
                  <a:lnTo>
                    <a:pt x="1405" y="828"/>
                  </a:lnTo>
                  <a:lnTo>
                    <a:pt x="1405" y="826"/>
                  </a:lnTo>
                  <a:lnTo>
                    <a:pt x="1403" y="826"/>
                  </a:lnTo>
                  <a:lnTo>
                    <a:pt x="1402" y="826"/>
                  </a:lnTo>
                  <a:lnTo>
                    <a:pt x="1400" y="826"/>
                  </a:lnTo>
                  <a:lnTo>
                    <a:pt x="1398" y="826"/>
                  </a:lnTo>
                  <a:lnTo>
                    <a:pt x="1397" y="826"/>
                  </a:lnTo>
                  <a:lnTo>
                    <a:pt x="1395" y="826"/>
                  </a:lnTo>
                  <a:lnTo>
                    <a:pt x="1393" y="826"/>
                  </a:lnTo>
                  <a:lnTo>
                    <a:pt x="1393" y="825"/>
                  </a:lnTo>
                  <a:lnTo>
                    <a:pt x="1391" y="825"/>
                  </a:lnTo>
                  <a:lnTo>
                    <a:pt x="1390" y="823"/>
                  </a:lnTo>
                  <a:lnTo>
                    <a:pt x="1388" y="823"/>
                  </a:lnTo>
                  <a:lnTo>
                    <a:pt x="1388" y="821"/>
                  </a:lnTo>
                  <a:lnTo>
                    <a:pt x="1386" y="821"/>
                  </a:lnTo>
                  <a:lnTo>
                    <a:pt x="1385" y="821"/>
                  </a:lnTo>
                  <a:lnTo>
                    <a:pt x="1383" y="821"/>
                  </a:lnTo>
                  <a:lnTo>
                    <a:pt x="1381" y="821"/>
                  </a:lnTo>
                  <a:lnTo>
                    <a:pt x="1380" y="823"/>
                  </a:lnTo>
                  <a:lnTo>
                    <a:pt x="1378" y="823"/>
                  </a:lnTo>
                  <a:lnTo>
                    <a:pt x="1376" y="823"/>
                  </a:lnTo>
                  <a:lnTo>
                    <a:pt x="1376" y="821"/>
                  </a:lnTo>
                  <a:lnTo>
                    <a:pt x="1375" y="821"/>
                  </a:lnTo>
                  <a:lnTo>
                    <a:pt x="1375" y="820"/>
                  </a:lnTo>
                  <a:lnTo>
                    <a:pt x="1373" y="820"/>
                  </a:lnTo>
                  <a:lnTo>
                    <a:pt x="1371" y="820"/>
                  </a:lnTo>
                  <a:lnTo>
                    <a:pt x="1370" y="820"/>
                  </a:lnTo>
                  <a:lnTo>
                    <a:pt x="1368" y="820"/>
                  </a:lnTo>
                  <a:lnTo>
                    <a:pt x="1366" y="820"/>
                  </a:lnTo>
                  <a:lnTo>
                    <a:pt x="1366" y="821"/>
                  </a:lnTo>
                  <a:lnTo>
                    <a:pt x="1365" y="821"/>
                  </a:lnTo>
                  <a:lnTo>
                    <a:pt x="1365" y="823"/>
                  </a:lnTo>
                  <a:lnTo>
                    <a:pt x="1363" y="823"/>
                  </a:lnTo>
                  <a:lnTo>
                    <a:pt x="1363" y="821"/>
                  </a:lnTo>
                  <a:lnTo>
                    <a:pt x="1365" y="820"/>
                  </a:lnTo>
                  <a:lnTo>
                    <a:pt x="1365" y="818"/>
                  </a:lnTo>
                  <a:lnTo>
                    <a:pt x="1363" y="818"/>
                  </a:lnTo>
                  <a:lnTo>
                    <a:pt x="1361" y="818"/>
                  </a:lnTo>
                  <a:lnTo>
                    <a:pt x="1359" y="818"/>
                  </a:lnTo>
                  <a:lnTo>
                    <a:pt x="1359" y="820"/>
                  </a:lnTo>
                  <a:lnTo>
                    <a:pt x="1358" y="820"/>
                  </a:lnTo>
                  <a:lnTo>
                    <a:pt x="1356" y="818"/>
                  </a:lnTo>
                  <a:lnTo>
                    <a:pt x="1356" y="816"/>
                  </a:lnTo>
                  <a:lnTo>
                    <a:pt x="1354" y="818"/>
                  </a:lnTo>
                  <a:lnTo>
                    <a:pt x="1353" y="818"/>
                  </a:lnTo>
                  <a:lnTo>
                    <a:pt x="1353" y="816"/>
                  </a:lnTo>
                  <a:lnTo>
                    <a:pt x="1351" y="816"/>
                  </a:lnTo>
                  <a:lnTo>
                    <a:pt x="1349" y="816"/>
                  </a:lnTo>
                  <a:lnTo>
                    <a:pt x="1348" y="816"/>
                  </a:lnTo>
                  <a:lnTo>
                    <a:pt x="1346" y="816"/>
                  </a:lnTo>
                  <a:lnTo>
                    <a:pt x="1344" y="816"/>
                  </a:lnTo>
                  <a:lnTo>
                    <a:pt x="1343" y="816"/>
                  </a:lnTo>
                  <a:lnTo>
                    <a:pt x="1341" y="816"/>
                  </a:lnTo>
                  <a:lnTo>
                    <a:pt x="1339" y="816"/>
                  </a:lnTo>
                  <a:lnTo>
                    <a:pt x="1339" y="815"/>
                  </a:lnTo>
                  <a:lnTo>
                    <a:pt x="1338" y="815"/>
                  </a:lnTo>
                  <a:lnTo>
                    <a:pt x="1334" y="815"/>
                  </a:lnTo>
                  <a:lnTo>
                    <a:pt x="1331" y="815"/>
                  </a:lnTo>
                  <a:lnTo>
                    <a:pt x="1328" y="815"/>
                  </a:lnTo>
                  <a:lnTo>
                    <a:pt x="1326" y="815"/>
                  </a:lnTo>
                  <a:lnTo>
                    <a:pt x="1324" y="815"/>
                  </a:lnTo>
                  <a:lnTo>
                    <a:pt x="1324" y="813"/>
                  </a:lnTo>
                  <a:lnTo>
                    <a:pt x="1322" y="813"/>
                  </a:lnTo>
                  <a:lnTo>
                    <a:pt x="1321" y="813"/>
                  </a:lnTo>
                  <a:lnTo>
                    <a:pt x="1319" y="813"/>
                  </a:lnTo>
                  <a:lnTo>
                    <a:pt x="1317" y="813"/>
                  </a:lnTo>
                  <a:lnTo>
                    <a:pt x="1316" y="815"/>
                  </a:lnTo>
                  <a:lnTo>
                    <a:pt x="1314" y="815"/>
                  </a:lnTo>
                  <a:lnTo>
                    <a:pt x="1312" y="815"/>
                  </a:lnTo>
                  <a:lnTo>
                    <a:pt x="1312" y="813"/>
                  </a:lnTo>
                  <a:lnTo>
                    <a:pt x="1311" y="813"/>
                  </a:lnTo>
                  <a:lnTo>
                    <a:pt x="1311" y="811"/>
                  </a:lnTo>
                  <a:lnTo>
                    <a:pt x="1309" y="811"/>
                  </a:lnTo>
                  <a:lnTo>
                    <a:pt x="1307" y="811"/>
                  </a:lnTo>
                  <a:lnTo>
                    <a:pt x="1307" y="810"/>
                  </a:lnTo>
                  <a:lnTo>
                    <a:pt x="1306" y="810"/>
                  </a:lnTo>
                  <a:lnTo>
                    <a:pt x="1304" y="808"/>
                  </a:lnTo>
                  <a:lnTo>
                    <a:pt x="1302" y="808"/>
                  </a:lnTo>
                  <a:lnTo>
                    <a:pt x="1302" y="810"/>
                  </a:lnTo>
                  <a:lnTo>
                    <a:pt x="1301" y="810"/>
                  </a:lnTo>
                  <a:lnTo>
                    <a:pt x="1299" y="810"/>
                  </a:lnTo>
                  <a:lnTo>
                    <a:pt x="1299" y="808"/>
                  </a:lnTo>
                  <a:lnTo>
                    <a:pt x="1299" y="806"/>
                  </a:lnTo>
                  <a:lnTo>
                    <a:pt x="1297" y="806"/>
                  </a:lnTo>
                  <a:lnTo>
                    <a:pt x="1296" y="806"/>
                  </a:lnTo>
                  <a:lnTo>
                    <a:pt x="1296" y="805"/>
                  </a:lnTo>
                  <a:lnTo>
                    <a:pt x="1294" y="805"/>
                  </a:lnTo>
                  <a:lnTo>
                    <a:pt x="1292" y="805"/>
                  </a:lnTo>
                  <a:lnTo>
                    <a:pt x="1291" y="805"/>
                  </a:lnTo>
                  <a:lnTo>
                    <a:pt x="1289" y="805"/>
                  </a:lnTo>
                  <a:lnTo>
                    <a:pt x="1287" y="805"/>
                  </a:lnTo>
                  <a:lnTo>
                    <a:pt x="1287" y="803"/>
                  </a:lnTo>
                  <a:lnTo>
                    <a:pt x="1285" y="803"/>
                  </a:lnTo>
                  <a:lnTo>
                    <a:pt x="1285" y="801"/>
                  </a:lnTo>
                  <a:lnTo>
                    <a:pt x="1284" y="801"/>
                  </a:lnTo>
                  <a:lnTo>
                    <a:pt x="1282" y="801"/>
                  </a:lnTo>
                  <a:lnTo>
                    <a:pt x="1280" y="801"/>
                  </a:lnTo>
                  <a:lnTo>
                    <a:pt x="1279" y="801"/>
                  </a:lnTo>
                  <a:lnTo>
                    <a:pt x="1279" y="800"/>
                  </a:lnTo>
                  <a:lnTo>
                    <a:pt x="1277" y="800"/>
                  </a:lnTo>
                  <a:lnTo>
                    <a:pt x="1275" y="800"/>
                  </a:lnTo>
                  <a:lnTo>
                    <a:pt x="1274" y="800"/>
                  </a:lnTo>
                  <a:lnTo>
                    <a:pt x="1272" y="800"/>
                  </a:lnTo>
                  <a:lnTo>
                    <a:pt x="1270" y="800"/>
                  </a:lnTo>
                  <a:lnTo>
                    <a:pt x="1269" y="800"/>
                  </a:lnTo>
                  <a:lnTo>
                    <a:pt x="1267" y="800"/>
                  </a:lnTo>
                  <a:lnTo>
                    <a:pt x="1265" y="800"/>
                  </a:lnTo>
                  <a:lnTo>
                    <a:pt x="1264" y="800"/>
                  </a:lnTo>
                  <a:lnTo>
                    <a:pt x="1262" y="800"/>
                  </a:lnTo>
                  <a:lnTo>
                    <a:pt x="1260" y="800"/>
                  </a:lnTo>
                  <a:lnTo>
                    <a:pt x="1259" y="800"/>
                  </a:lnTo>
                  <a:lnTo>
                    <a:pt x="1257" y="800"/>
                  </a:lnTo>
                  <a:lnTo>
                    <a:pt x="1255" y="800"/>
                  </a:lnTo>
                  <a:lnTo>
                    <a:pt x="1254" y="800"/>
                  </a:lnTo>
                  <a:lnTo>
                    <a:pt x="1252" y="800"/>
                  </a:lnTo>
                  <a:lnTo>
                    <a:pt x="1250" y="800"/>
                  </a:lnTo>
                  <a:lnTo>
                    <a:pt x="1248" y="800"/>
                  </a:lnTo>
                  <a:lnTo>
                    <a:pt x="1247" y="800"/>
                  </a:lnTo>
                  <a:lnTo>
                    <a:pt x="1245" y="800"/>
                  </a:lnTo>
                  <a:lnTo>
                    <a:pt x="1243" y="800"/>
                  </a:lnTo>
                  <a:lnTo>
                    <a:pt x="1242" y="800"/>
                  </a:lnTo>
                  <a:lnTo>
                    <a:pt x="1240" y="800"/>
                  </a:lnTo>
                  <a:lnTo>
                    <a:pt x="1238" y="800"/>
                  </a:lnTo>
                  <a:lnTo>
                    <a:pt x="1237" y="800"/>
                  </a:lnTo>
                  <a:lnTo>
                    <a:pt x="1235" y="800"/>
                  </a:lnTo>
                  <a:lnTo>
                    <a:pt x="1233" y="800"/>
                  </a:lnTo>
                  <a:lnTo>
                    <a:pt x="1232" y="800"/>
                  </a:lnTo>
                  <a:lnTo>
                    <a:pt x="1230" y="800"/>
                  </a:lnTo>
                  <a:lnTo>
                    <a:pt x="1228" y="798"/>
                  </a:lnTo>
                  <a:lnTo>
                    <a:pt x="1227" y="798"/>
                  </a:lnTo>
                  <a:lnTo>
                    <a:pt x="1225" y="798"/>
                  </a:lnTo>
                  <a:lnTo>
                    <a:pt x="1223" y="798"/>
                  </a:lnTo>
                  <a:lnTo>
                    <a:pt x="1222" y="798"/>
                  </a:lnTo>
                  <a:lnTo>
                    <a:pt x="1220" y="798"/>
                  </a:lnTo>
                  <a:lnTo>
                    <a:pt x="1218" y="798"/>
                  </a:lnTo>
                  <a:lnTo>
                    <a:pt x="1217" y="798"/>
                  </a:lnTo>
                  <a:lnTo>
                    <a:pt x="1215" y="798"/>
                  </a:lnTo>
                  <a:lnTo>
                    <a:pt x="1213" y="798"/>
                  </a:lnTo>
                  <a:lnTo>
                    <a:pt x="1211" y="798"/>
                  </a:lnTo>
                  <a:lnTo>
                    <a:pt x="1210" y="798"/>
                  </a:lnTo>
                  <a:lnTo>
                    <a:pt x="1208" y="798"/>
                  </a:lnTo>
                  <a:lnTo>
                    <a:pt x="1206" y="798"/>
                  </a:lnTo>
                  <a:lnTo>
                    <a:pt x="1205" y="798"/>
                  </a:lnTo>
                  <a:lnTo>
                    <a:pt x="1203" y="798"/>
                  </a:lnTo>
                  <a:lnTo>
                    <a:pt x="1201" y="798"/>
                  </a:lnTo>
                  <a:lnTo>
                    <a:pt x="1200" y="798"/>
                  </a:lnTo>
                  <a:lnTo>
                    <a:pt x="1198" y="798"/>
                  </a:lnTo>
                  <a:lnTo>
                    <a:pt x="1196" y="796"/>
                  </a:lnTo>
                  <a:lnTo>
                    <a:pt x="1195" y="796"/>
                  </a:lnTo>
                  <a:lnTo>
                    <a:pt x="1193" y="796"/>
                  </a:lnTo>
                  <a:lnTo>
                    <a:pt x="1191" y="796"/>
                  </a:lnTo>
                  <a:lnTo>
                    <a:pt x="1190" y="796"/>
                  </a:lnTo>
                  <a:lnTo>
                    <a:pt x="1188" y="796"/>
                  </a:lnTo>
                  <a:lnTo>
                    <a:pt x="1186" y="796"/>
                  </a:lnTo>
                  <a:lnTo>
                    <a:pt x="1185" y="796"/>
                  </a:lnTo>
                  <a:lnTo>
                    <a:pt x="1183" y="796"/>
                  </a:lnTo>
                  <a:lnTo>
                    <a:pt x="1181" y="796"/>
                  </a:lnTo>
                  <a:lnTo>
                    <a:pt x="1180" y="796"/>
                  </a:lnTo>
                  <a:lnTo>
                    <a:pt x="1178" y="796"/>
                  </a:lnTo>
                  <a:lnTo>
                    <a:pt x="1176" y="796"/>
                  </a:lnTo>
                  <a:lnTo>
                    <a:pt x="1176" y="795"/>
                  </a:lnTo>
                  <a:lnTo>
                    <a:pt x="1174" y="795"/>
                  </a:lnTo>
                  <a:lnTo>
                    <a:pt x="1173" y="795"/>
                  </a:lnTo>
                  <a:lnTo>
                    <a:pt x="1171" y="795"/>
                  </a:lnTo>
                  <a:lnTo>
                    <a:pt x="1171" y="793"/>
                  </a:lnTo>
                  <a:lnTo>
                    <a:pt x="1169" y="793"/>
                  </a:lnTo>
                  <a:lnTo>
                    <a:pt x="1168" y="793"/>
                  </a:lnTo>
                  <a:lnTo>
                    <a:pt x="1166" y="791"/>
                  </a:lnTo>
                  <a:lnTo>
                    <a:pt x="1164" y="791"/>
                  </a:lnTo>
                  <a:lnTo>
                    <a:pt x="1163" y="791"/>
                  </a:lnTo>
                  <a:lnTo>
                    <a:pt x="1163" y="789"/>
                  </a:lnTo>
                  <a:lnTo>
                    <a:pt x="1161" y="789"/>
                  </a:lnTo>
                  <a:lnTo>
                    <a:pt x="1159" y="789"/>
                  </a:lnTo>
                  <a:lnTo>
                    <a:pt x="1158" y="789"/>
                  </a:lnTo>
                  <a:lnTo>
                    <a:pt x="1156" y="789"/>
                  </a:lnTo>
                  <a:lnTo>
                    <a:pt x="1156" y="788"/>
                  </a:lnTo>
                  <a:lnTo>
                    <a:pt x="1154" y="788"/>
                  </a:lnTo>
                  <a:lnTo>
                    <a:pt x="1153" y="788"/>
                  </a:lnTo>
                  <a:lnTo>
                    <a:pt x="1151" y="788"/>
                  </a:lnTo>
                  <a:lnTo>
                    <a:pt x="1149" y="788"/>
                  </a:lnTo>
                  <a:lnTo>
                    <a:pt x="1148" y="788"/>
                  </a:lnTo>
                  <a:lnTo>
                    <a:pt x="1146" y="788"/>
                  </a:lnTo>
                  <a:lnTo>
                    <a:pt x="1144" y="788"/>
                  </a:lnTo>
                  <a:lnTo>
                    <a:pt x="1142" y="788"/>
                  </a:lnTo>
                  <a:lnTo>
                    <a:pt x="1141" y="788"/>
                  </a:lnTo>
                  <a:lnTo>
                    <a:pt x="1139" y="788"/>
                  </a:lnTo>
                  <a:lnTo>
                    <a:pt x="1139" y="786"/>
                  </a:lnTo>
                  <a:lnTo>
                    <a:pt x="1137" y="786"/>
                  </a:lnTo>
                  <a:lnTo>
                    <a:pt x="1137" y="784"/>
                  </a:lnTo>
                  <a:lnTo>
                    <a:pt x="1136" y="784"/>
                  </a:lnTo>
                  <a:lnTo>
                    <a:pt x="1136" y="786"/>
                  </a:lnTo>
                  <a:lnTo>
                    <a:pt x="1134" y="786"/>
                  </a:lnTo>
                  <a:lnTo>
                    <a:pt x="1134" y="788"/>
                  </a:lnTo>
                  <a:lnTo>
                    <a:pt x="1134" y="789"/>
                  </a:lnTo>
                  <a:lnTo>
                    <a:pt x="1132" y="789"/>
                  </a:lnTo>
                  <a:lnTo>
                    <a:pt x="1132" y="791"/>
                  </a:lnTo>
                  <a:lnTo>
                    <a:pt x="1131" y="791"/>
                  </a:lnTo>
                  <a:lnTo>
                    <a:pt x="1129" y="791"/>
                  </a:lnTo>
                  <a:lnTo>
                    <a:pt x="1127" y="791"/>
                  </a:lnTo>
                  <a:lnTo>
                    <a:pt x="1127" y="789"/>
                  </a:lnTo>
                  <a:lnTo>
                    <a:pt x="1126" y="788"/>
                  </a:lnTo>
                  <a:lnTo>
                    <a:pt x="1124" y="788"/>
                  </a:lnTo>
                  <a:lnTo>
                    <a:pt x="1122" y="788"/>
                  </a:lnTo>
                  <a:lnTo>
                    <a:pt x="1122" y="786"/>
                  </a:lnTo>
                  <a:lnTo>
                    <a:pt x="1121" y="786"/>
                  </a:lnTo>
                  <a:lnTo>
                    <a:pt x="1121" y="784"/>
                  </a:lnTo>
                  <a:lnTo>
                    <a:pt x="1119" y="783"/>
                  </a:lnTo>
                  <a:lnTo>
                    <a:pt x="1117" y="783"/>
                  </a:lnTo>
                  <a:lnTo>
                    <a:pt x="1116" y="783"/>
                  </a:lnTo>
                  <a:lnTo>
                    <a:pt x="1114" y="783"/>
                  </a:lnTo>
                  <a:lnTo>
                    <a:pt x="1114" y="781"/>
                  </a:lnTo>
                  <a:lnTo>
                    <a:pt x="1112" y="781"/>
                  </a:lnTo>
                  <a:lnTo>
                    <a:pt x="1111" y="781"/>
                  </a:lnTo>
                  <a:lnTo>
                    <a:pt x="1111" y="779"/>
                  </a:lnTo>
                  <a:lnTo>
                    <a:pt x="1109" y="779"/>
                  </a:lnTo>
                  <a:lnTo>
                    <a:pt x="1109" y="778"/>
                  </a:lnTo>
                  <a:lnTo>
                    <a:pt x="1107" y="778"/>
                  </a:lnTo>
                  <a:lnTo>
                    <a:pt x="1107" y="776"/>
                  </a:lnTo>
                  <a:lnTo>
                    <a:pt x="1105" y="776"/>
                  </a:lnTo>
                  <a:lnTo>
                    <a:pt x="1104" y="776"/>
                  </a:lnTo>
                  <a:lnTo>
                    <a:pt x="1104" y="778"/>
                  </a:lnTo>
                  <a:lnTo>
                    <a:pt x="1104" y="779"/>
                  </a:lnTo>
                  <a:lnTo>
                    <a:pt x="1105" y="781"/>
                  </a:lnTo>
                  <a:lnTo>
                    <a:pt x="1105" y="783"/>
                  </a:lnTo>
                  <a:lnTo>
                    <a:pt x="1107" y="783"/>
                  </a:lnTo>
                  <a:lnTo>
                    <a:pt x="1105" y="783"/>
                  </a:lnTo>
                  <a:lnTo>
                    <a:pt x="1105" y="784"/>
                  </a:lnTo>
                  <a:lnTo>
                    <a:pt x="1104" y="784"/>
                  </a:lnTo>
                  <a:lnTo>
                    <a:pt x="1102" y="784"/>
                  </a:lnTo>
                  <a:lnTo>
                    <a:pt x="1102" y="783"/>
                  </a:lnTo>
                  <a:lnTo>
                    <a:pt x="1102" y="781"/>
                  </a:lnTo>
                  <a:lnTo>
                    <a:pt x="1100" y="781"/>
                  </a:lnTo>
                  <a:lnTo>
                    <a:pt x="1100" y="779"/>
                  </a:lnTo>
                  <a:lnTo>
                    <a:pt x="1099" y="779"/>
                  </a:lnTo>
                  <a:lnTo>
                    <a:pt x="1099" y="781"/>
                  </a:lnTo>
                  <a:lnTo>
                    <a:pt x="1097" y="781"/>
                  </a:lnTo>
                  <a:lnTo>
                    <a:pt x="1095" y="781"/>
                  </a:lnTo>
                  <a:lnTo>
                    <a:pt x="1094" y="781"/>
                  </a:lnTo>
                  <a:lnTo>
                    <a:pt x="1094" y="783"/>
                  </a:lnTo>
                  <a:lnTo>
                    <a:pt x="1092" y="783"/>
                  </a:lnTo>
                  <a:lnTo>
                    <a:pt x="1092" y="781"/>
                  </a:lnTo>
                  <a:lnTo>
                    <a:pt x="1092" y="779"/>
                  </a:lnTo>
                  <a:lnTo>
                    <a:pt x="1092" y="778"/>
                  </a:lnTo>
                  <a:lnTo>
                    <a:pt x="1090" y="778"/>
                  </a:lnTo>
                  <a:lnTo>
                    <a:pt x="1090" y="779"/>
                  </a:lnTo>
                  <a:lnTo>
                    <a:pt x="1089" y="779"/>
                  </a:lnTo>
                  <a:lnTo>
                    <a:pt x="1087" y="779"/>
                  </a:lnTo>
                  <a:lnTo>
                    <a:pt x="1085" y="779"/>
                  </a:lnTo>
                  <a:lnTo>
                    <a:pt x="1084" y="779"/>
                  </a:lnTo>
                  <a:lnTo>
                    <a:pt x="1082" y="779"/>
                  </a:lnTo>
                  <a:lnTo>
                    <a:pt x="1082" y="778"/>
                  </a:lnTo>
                  <a:lnTo>
                    <a:pt x="1080" y="776"/>
                  </a:lnTo>
                  <a:lnTo>
                    <a:pt x="1080" y="774"/>
                  </a:lnTo>
                  <a:lnTo>
                    <a:pt x="1080" y="773"/>
                  </a:lnTo>
                  <a:lnTo>
                    <a:pt x="1082" y="773"/>
                  </a:lnTo>
                  <a:lnTo>
                    <a:pt x="1080" y="771"/>
                  </a:lnTo>
                  <a:lnTo>
                    <a:pt x="1079" y="771"/>
                  </a:lnTo>
                  <a:lnTo>
                    <a:pt x="1077" y="771"/>
                  </a:lnTo>
                  <a:lnTo>
                    <a:pt x="1077" y="773"/>
                  </a:lnTo>
                  <a:lnTo>
                    <a:pt x="1075" y="773"/>
                  </a:lnTo>
                  <a:lnTo>
                    <a:pt x="1074" y="774"/>
                  </a:lnTo>
                  <a:lnTo>
                    <a:pt x="1074" y="773"/>
                  </a:lnTo>
                  <a:lnTo>
                    <a:pt x="1072" y="773"/>
                  </a:lnTo>
                  <a:lnTo>
                    <a:pt x="1072" y="771"/>
                  </a:lnTo>
                  <a:lnTo>
                    <a:pt x="1070" y="771"/>
                  </a:lnTo>
                  <a:lnTo>
                    <a:pt x="1072" y="769"/>
                  </a:lnTo>
                  <a:lnTo>
                    <a:pt x="1072" y="768"/>
                  </a:lnTo>
                  <a:lnTo>
                    <a:pt x="1072" y="766"/>
                  </a:lnTo>
                  <a:lnTo>
                    <a:pt x="1070" y="766"/>
                  </a:lnTo>
                  <a:lnTo>
                    <a:pt x="1068" y="764"/>
                  </a:lnTo>
                  <a:lnTo>
                    <a:pt x="1067" y="764"/>
                  </a:lnTo>
                  <a:lnTo>
                    <a:pt x="1067" y="766"/>
                  </a:lnTo>
                  <a:lnTo>
                    <a:pt x="1067" y="764"/>
                  </a:lnTo>
                  <a:lnTo>
                    <a:pt x="1065" y="766"/>
                  </a:lnTo>
                  <a:lnTo>
                    <a:pt x="1063" y="766"/>
                  </a:lnTo>
                  <a:lnTo>
                    <a:pt x="1062" y="768"/>
                  </a:lnTo>
                  <a:lnTo>
                    <a:pt x="1060" y="768"/>
                  </a:lnTo>
                  <a:lnTo>
                    <a:pt x="1058" y="768"/>
                  </a:lnTo>
                  <a:lnTo>
                    <a:pt x="1057" y="768"/>
                  </a:lnTo>
                  <a:lnTo>
                    <a:pt x="1057" y="766"/>
                  </a:lnTo>
                  <a:lnTo>
                    <a:pt x="1055" y="766"/>
                  </a:lnTo>
                  <a:lnTo>
                    <a:pt x="1055" y="764"/>
                  </a:lnTo>
                  <a:lnTo>
                    <a:pt x="1055" y="763"/>
                  </a:lnTo>
                  <a:lnTo>
                    <a:pt x="1053" y="763"/>
                  </a:lnTo>
                  <a:lnTo>
                    <a:pt x="1053" y="761"/>
                  </a:lnTo>
                  <a:lnTo>
                    <a:pt x="1052" y="759"/>
                  </a:lnTo>
                  <a:lnTo>
                    <a:pt x="1052" y="757"/>
                  </a:lnTo>
                  <a:lnTo>
                    <a:pt x="1052" y="756"/>
                  </a:lnTo>
                  <a:lnTo>
                    <a:pt x="1052" y="754"/>
                  </a:lnTo>
                  <a:lnTo>
                    <a:pt x="1052" y="752"/>
                  </a:lnTo>
                  <a:lnTo>
                    <a:pt x="1052" y="751"/>
                  </a:lnTo>
                  <a:lnTo>
                    <a:pt x="1052" y="749"/>
                  </a:lnTo>
                  <a:lnTo>
                    <a:pt x="1050" y="749"/>
                  </a:lnTo>
                  <a:lnTo>
                    <a:pt x="1050" y="747"/>
                  </a:lnTo>
                  <a:lnTo>
                    <a:pt x="1048" y="747"/>
                  </a:lnTo>
                  <a:lnTo>
                    <a:pt x="1048" y="746"/>
                  </a:lnTo>
                  <a:lnTo>
                    <a:pt x="1047" y="744"/>
                  </a:lnTo>
                  <a:lnTo>
                    <a:pt x="1047" y="742"/>
                  </a:lnTo>
                  <a:lnTo>
                    <a:pt x="1048" y="742"/>
                  </a:lnTo>
                  <a:lnTo>
                    <a:pt x="1047" y="741"/>
                  </a:lnTo>
                  <a:lnTo>
                    <a:pt x="1047" y="739"/>
                  </a:lnTo>
                  <a:lnTo>
                    <a:pt x="1045" y="737"/>
                  </a:lnTo>
                  <a:lnTo>
                    <a:pt x="1045" y="736"/>
                  </a:lnTo>
                  <a:lnTo>
                    <a:pt x="1047" y="736"/>
                  </a:lnTo>
                  <a:lnTo>
                    <a:pt x="1047" y="734"/>
                  </a:lnTo>
                  <a:lnTo>
                    <a:pt x="1047" y="732"/>
                  </a:lnTo>
                  <a:lnTo>
                    <a:pt x="1045" y="732"/>
                  </a:lnTo>
                  <a:lnTo>
                    <a:pt x="1043" y="731"/>
                  </a:lnTo>
                  <a:lnTo>
                    <a:pt x="1042" y="731"/>
                  </a:lnTo>
                  <a:lnTo>
                    <a:pt x="1042" y="729"/>
                  </a:lnTo>
                  <a:lnTo>
                    <a:pt x="1042" y="727"/>
                  </a:lnTo>
                  <a:lnTo>
                    <a:pt x="1040" y="727"/>
                  </a:lnTo>
                  <a:lnTo>
                    <a:pt x="1038" y="726"/>
                  </a:lnTo>
                  <a:lnTo>
                    <a:pt x="1038" y="724"/>
                  </a:lnTo>
                  <a:lnTo>
                    <a:pt x="1037" y="724"/>
                  </a:lnTo>
                  <a:lnTo>
                    <a:pt x="1037" y="722"/>
                  </a:lnTo>
                  <a:lnTo>
                    <a:pt x="1037" y="720"/>
                  </a:lnTo>
                  <a:lnTo>
                    <a:pt x="1037" y="719"/>
                  </a:lnTo>
                  <a:lnTo>
                    <a:pt x="1035" y="717"/>
                  </a:lnTo>
                  <a:lnTo>
                    <a:pt x="1035" y="715"/>
                  </a:lnTo>
                  <a:lnTo>
                    <a:pt x="1037" y="715"/>
                  </a:lnTo>
                  <a:lnTo>
                    <a:pt x="1037" y="714"/>
                  </a:lnTo>
                  <a:lnTo>
                    <a:pt x="1038" y="714"/>
                  </a:lnTo>
                  <a:lnTo>
                    <a:pt x="1038" y="712"/>
                  </a:lnTo>
                  <a:lnTo>
                    <a:pt x="1038" y="710"/>
                  </a:lnTo>
                  <a:lnTo>
                    <a:pt x="1037" y="710"/>
                  </a:lnTo>
                  <a:lnTo>
                    <a:pt x="1037" y="709"/>
                  </a:lnTo>
                  <a:lnTo>
                    <a:pt x="1037" y="707"/>
                  </a:lnTo>
                  <a:lnTo>
                    <a:pt x="1035" y="707"/>
                  </a:lnTo>
                  <a:lnTo>
                    <a:pt x="1035" y="705"/>
                  </a:lnTo>
                  <a:lnTo>
                    <a:pt x="1035" y="704"/>
                  </a:lnTo>
                  <a:lnTo>
                    <a:pt x="1035" y="702"/>
                  </a:lnTo>
                  <a:lnTo>
                    <a:pt x="1033" y="702"/>
                  </a:lnTo>
                  <a:lnTo>
                    <a:pt x="1033" y="700"/>
                  </a:lnTo>
                  <a:lnTo>
                    <a:pt x="1031" y="700"/>
                  </a:lnTo>
                  <a:lnTo>
                    <a:pt x="1030" y="700"/>
                  </a:lnTo>
                  <a:lnTo>
                    <a:pt x="1028" y="700"/>
                  </a:lnTo>
                  <a:lnTo>
                    <a:pt x="1028" y="699"/>
                  </a:lnTo>
                  <a:lnTo>
                    <a:pt x="1028" y="700"/>
                  </a:lnTo>
                  <a:lnTo>
                    <a:pt x="1026" y="700"/>
                  </a:lnTo>
                  <a:lnTo>
                    <a:pt x="1025" y="700"/>
                  </a:lnTo>
                  <a:lnTo>
                    <a:pt x="1025" y="699"/>
                  </a:lnTo>
                  <a:lnTo>
                    <a:pt x="1025" y="697"/>
                  </a:lnTo>
                  <a:lnTo>
                    <a:pt x="1023" y="697"/>
                  </a:lnTo>
                  <a:lnTo>
                    <a:pt x="1023" y="695"/>
                  </a:lnTo>
                  <a:lnTo>
                    <a:pt x="1023" y="694"/>
                  </a:lnTo>
                  <a:lnTo>
                    <a:pt x="1021" y="694"/>
                  </a:lnTo>
                  <a:lnTo>
                    <a:pt x="1021" y="692"/>
                  </a:lnTo>
                  <a:lnTo>
                    <a:pt x="1021" y="690"/>
                  </a:lnTo>
                  <a:lnTo>
                    <a:pt x="1021" y="688"/>
                  </a:lnTo>
                  <a:lnTo>
                    <a:pt x="1020" y="688"/>
                  </a:lnTo>
                  <a:lnTo>
                    <a:pt x="1020" y="687"/>
                  </a:lnTo>
                  <a:lnTo>
                    <a:pt x="1020" y="685"/>
                  </a:lnTo>
                  <a:lnTo>
                    <a:pt x="1020" y="683"/>
                  </a:lnTo>
                  <a:lnTo>
                    <a:pt x="1018" y="683"/>
                  </a:lnTo>
                  <a:lnTo>
                    <a:pt x="1018" y="682"/>
                  </a:lnTo>
                  <a:lnTo>
                    <a:pt x="1018" y="680"/>
                  </a:lnTo>
                  <a:lnTo>
                    <a:pt x="1016" y="678"/>
                  </a:lnTo>
                  <a:lnTo>
                    <a:pt x="1015" y="678"/>
                  </a:lnTo>
                  <a:lnTo>
                    <a:pt x="1013" y="678"/>
                  </a:lnTo>
                  <a:lnTo>
                    <a:pt x="1011" y="678"/>
                  </a:lnTo>
                  <a:lnTo>
                    <a:pt x="1011" y="680"/>
                  </a:lnTo>
                  <a:lnTo>
                    <a:pt x="1013" y="680"/>
                  </a:lnTo>
                  <a:lnTo>
                    <a:pt x="1011" y="682"/>
                  </a:lnTo>
                  <a:lnTo>
                    <a:pt x="1010" y="682"/>
                  </a:lnTo>
                  <a:lnTo>
                    <a:pt x="1010" y="683"/>
                  </a:lnTo>
                  <a:lnTo>
                    <a:pt x="1008" y="683"/>
                  </a:lnTo>
                  <a:lnTo>
                    <a:pt x="1008" y="685"/>
                  </a:lnTo>
                  <a:lnTo>
                    <a:pt x="1008" y="687"/>
                  </a:lnTo>
                  <a:lnTo>
                    <a:pt x="1008" y="688"/>
                  </a:lnTo>
                  <a:lnTo>
                    <a:pt x="1006" y="688"/>
                  </a:lnTo>
                  <a:lnTo>
                    <a:pt x="1005" y="688"/>
                  </a:lnTo>
                  <a:lnTo>
                    <a:pt x="1005" y="687"/>
                  </a:lnTo>
                  <a:lnTo>
                    <a:pt x="1003" y="687"/>
                  </a:lnTo>
                  <a:lnTo>
                    <a:pt x="1001" y="687"/>
                  </a:lnTo>
                  <a:lnTo>
                    <a:pt x="1001" y="688"/>
                  </a:lnTo>
                  <a:lnTo>
                    <a:pt x="1000" y="688"/>
                  </a:lnTo>
                  <a:lnTo>
                    <a:pt x="998" y="688"/>
                  </a:lnTo>
                  <a:lnTo>
                    <a:pt x="996" y="688"/>
                  </a:lnTo>
                  <a:lnTo>
                    <a:pt x="994" y="688"/>
                  </a:lnTo>
                  <a:lnTo>
                    <a:pt x="993" y="690"/>
                  </a:lnTo>
                  <a:lnTo>
                    <a:pt x="991" y="690"/>
                  </a:lnTo>
                  <a:lnTo>
                    <a:pt x="991" y="692"/>
                  </a:lnTo>
                  <a:lnTo>
                    <a:pt x="989" y="690"/>
                  </a:lnTo>
                  <a:lnTo>
                    <a:pt x="988" y="690"/>
                  </a:lnTo>
                  <a:lnTo>
                    <a:pt x="988" y="692"/>
                  </a:lnTo>
                  <a:lnTo>
                    <a:pt x="986" y="692"/>
                  </a:lnTo>
                  <a:lnTo>
                    <a:pt x="984" y="692"/>
                  </a:lnTo>
                  <a:lnTo>
                    <a:pt x="984" y="690"/>
                  </a:lnTo>
                  <a:lnTo>
                    <a:pt x="983" y="690"/>
                  </a:lnTo>
                  <a:lnTo>
                    <a:pt x="983" y="688"/>
                  </a:lnTo>
                  <a:lnTo>
                    <a:pt x="981" y="688"/>
                  </a:lnTo>
                  <a:lnTo>
                    <a:pt x="981" y="687"/>
                  </a:lnTo>
                  <a:lnTo>
                    <a:pt x="983" y="687"/>
                  </a:lnTo>
                  <a:lnTo>
                    <a:pt x="983" y="685"/>
                  </a:lnTo>
                  <a:lnTo>
                    <a:pt x="981" y="685"/>
                  </a:lnTo>
                  <a:lnTo>
                    <a:pt x="981" y="683"/>
                  </a:lnTo>
                  <a:lnTo>
                    <a:pt x="979" y="683"/>
                  </a:lnTo>
                  <a:lnTo>
                    <a:pt x="978" y="683"/>
                  </a:lnTo>
                  <a:lnTo>
                    <a:pt x="978" y="685"/>
                  </a:lnTo>
                  <a:lnTo>
                    <a:pt x="976" y="685"/>
                  </a:lnTo>
                  <a:lnTo>
                    <a:pt x="976" y="683"/>
                  </a:lnTo>
                  <a:lnTo>
                    <a:pt x="976" y="682"/>
                  </a:lnTo>
                  <a:lnTo>
                    <a:pt x="974" y="682"/>
                  </a:lnTo>
                  <a:lnTo>
                    <a:pt x="973" y="680"/>
                  </a:lnTo>
                  <a:lnTo>
                    <a:pt x="971" y="680"/>
                  </a:lnTo>
                  <a:lnTo>
                    <a:pt x="971" y="682"/>
                  </a:lnTo>
                  <a:lnTo>
                    <a:pt x="969" y="682"/>
                  </a:lnTo>
                  <a:lnTo>
                    <a:pt x="968" y="682"/>
                  </a:lnTo>
                  <a:lnTo>
                    <a:pt x="966" y="682"/>
                  </a:lnTo>
                  <a:lnTo>
                    <a:pt x="966" y="683"/>
                  </a:lnTo>
                  <a:lnTo>
                    <a:pt x="966" y="682"/>
                  </a:lnTo>
                  <a:lnTo>
                    <a:pt x="964" y="682"/>
                  </a:lnTo>
                  <a:lnTo>
                    <a:pt x="966" y="682"/>
                  </a:lnTo>
                  <a:lnTo>
                    <a:pt x="966" y="680"/>
                  </a:lnTo>
                  <a:lnTo>
                    <a:pt x="964" y="680"/>
                  </a:lnTo>
                  <a:lnTo>
                    <a:pt x="964" y="678"/>
                  </a:lnTo>
                  <a:lnTo>
                    <a:pt x="966" y="678"/>
                  </a:lnTo>
                  <a:lnTo>
                    <a:pt x="966" y="677"/>
                  </a:lnTo>
                  <a:lnTo>
                    <a:pt x="964" y="677"/>
                  </a:lnTo>
                  <a:lnTo>
                    <a:pt x="963" y="677"/>
                  </a:lnTo>
                  <a:lnTo>
                    <a:pt x="961" y="677"/>
                  </a:lnTo>
                  <a:lnTo>
                    <a:pt x="961" y="675"/>
                  </a:lnTo>
                  <a:lnTo>
                    <a:pt x="961" y="673"/>
                  </a:lnTo>
                  <a:lnTo>
                    <a:pt x="961" y="672"/>
                  </a:lnTo>
                  <a:lnTo>
                    <a:pt x="961" y="670"/>
                  </a:lnTo>
                  <a:lnTo>
                    <a:pt x="963" y="670"/>
                  </a:lnTo>
                  <a:lnTo>
                    <a:pt x="963" y="668"/>
                  </a:lnTo>
                  <a:lnTo>
                    <a:pt x="963" y="667"/>
                  </a:lnTo>
                  <a:lnTo>
                    <a:pt x="963" y="665"/>
                  </a:lnTo>
                  <a:lnTo>
                    <a:pt x="961" y="665"/>
                  </a:lnTo>
                  <a:lnTo>
                    <a:pt x="959" y="665"/>
                  </a:lnTo>
                  <a:lnTo>
                    <a:pt x="959" y="667"/>
                  </a:lnTo>
                  <a:lnTo>
                    <a:pt x="957" y="667"/>
                  </a:lnTo>
                  <a:lnTo>
                    <a:pt x="956" y="667"/>
                  </a:lnTo>
                  <a:lnTo>
                    <a:pt x="956" y="665"/>
                  </a:lnTo>
                  <a:lnTo>
                    <a:pt x="954" y="665"/>
                  </a:lnTo>
                  <a:lnTo>
                    <a:pt x="952" y="665"/>
                  </a:lnTo>
                  <a:lnTo>
                    <a:pt x="952" y="667"/>
                  </a:lnTo>
                  <a:lnTo>
                    <a:pt x="952" y="668"/>
                  </a:lnTo>
                  <a:lnTo>
                    <a:pt x="951" y="668"/>
                  </a:lnTo>
                  <a:lnTo>
                    <a:pt x="951" y="670"/>
                  </a:lnTo>
                  <a:lnTo>
                    <a:pt x="949" y="670"/>
                  </a:lnTo>
                  <a:lnTo>
                    <a:pt x="947" y="670"/>
                  </a:lnTo>
                  <a:lnTo>
                    <a:pt x="947" y="672"/>
                  </a:lnTo>
                  <a:lnTo>
                    <a:pt x="947" y="673"/>
                  </a:lnTo>
                  <a:lnTo>
                    <a:pt x="947" y="675"/>
                  </a:lnTo>
                  <a:lnTo>
                    <a:pt x="949" y="675"/>
                  </a:lnTo>
                  <a:lnTo>
                    <a:pt x="949" y="677"/>
                  </a:lnTo>
                  <a:lnTo>
                    <a:pt x="951" y="677"/>
                  </a:lnTo>
                  <a:lnTo>
                    <a:pt x="949" y="677"/>
                  </a:lnTo>
                  <a:lnTo>
                    <a:pt x="949" y="678"/>
                  </a:lnTo>
                  <a:lnTo>
                    <a:pt x="947" y="678"/>
                  </a:lnTo>
                  <a:lnTo>
                    <a:pt x="946" y="678"/>
                  </a:lnTo>
                  <a:lnTo>
                    <a:pt x="944" y="678"/>
                  </a:lnTo>
                  <a:lnTo>
                    <a:pt x="944" y="680"/>
                  </a:lnTo>
                  <a:lnTo>
                    <a:pt x="942" y="680"/>
                  </a:lnTo>
                  <a:lnTo>
                    <a:pt x="941" y="680"/>
                  </a:lnTo>
                  <a:lnTo>
                    <a:pt x="941" y="682"/>
                  </a:lnTo>
                  <a:lnTo>
                    <a:pt x="939" y="682"/>
                  </a:lnTo>
                  <a:lnTo>
                    <a:pt x="939" y="683"/>
                  </a:lnTo>
                  <a:lnTo>
                    <a:pt x="939" y="685"/>
                  </a:lnTo>
                  <a:lnTo>
                    <a:pt x="937" y="685"/>
                  </a:lnTo>
                  <a:lnTo>
                    <a:pt x="937" y="687"/>
                  </a:lnTo>
                  <a:lnTo>
                    <a:pt x="936" y="688"/>
                  </a:lnTo>
                  <a:lnTo>
                    <a:pt x="934" y="688"/>
                  </a:lnTo>
                  <a:lnTo>
                    <a:pt x="934" y="690"/>
                  </a:lnTo>
                  <a:lnTo>
                    <a:pt x="932" y="690"/>
                  </a:lnTo>
                  <a:lnTo>
                    <a:pt x="932" y="692"/>
                  </a:lnTo>
                  <a:lnTo>
                    <a:pt x="931" y="692"/>
                  </a:lnTo>
                  <a:lnTo>
                    <a:pt x="931" y="694"/>
                  </a:lnTo>
                  <a:lnTo>
                    <a:pt x="929" y="694"/>
                  </a:lnTo>
                  <a:lnTo>
                    <a:pt x="927" y="694"/>
                  </a:lnTo>
                  <a:lnTo>
                    <a:pt x="927" y="695"/>
                  </a:lnTo>
                  <a:lnTo>
                    <a:pt x="925" y="695"/>
                  </a:lnTo>
                  <a:lnTo>
                    <a:pt x="924" y="695"/>
                  </a:lnTo>
                  <a:lnTo>
                    <a:pt x="924" y="697"/>
                  </a:lnTo>
                  <a:lnTo>
                    <a:pt x="922" y="697"/>
                  </a:lnTo>
                  <a:lnTo>
                    <a:pt x="920" y="697"/>
                  </a:lnTo>
                  <a:lnTo>
                    <a:pt x="920" y="695"/>
                  </a:lnTo>
                  <a:lnTo>
                    <a:pt x="920" y="697"/>
                  </a:lnTo>
                  <a:lnTo>
                    <a:pt x="919" y="697"/>
                  </a:lnTo>
                  <a:lnTo>
                    <a:pt x="919" y="695"/>
                  </a:lnTo>
                  <a:lnTo>
                    <a:pt x="917" y="695"/>
                  </a:lnTo>
                  <a:lnTo>
                    <a:pt x="917" y="694"/>
                  </a:lnTo>
                  <a:lnTo>
                    <a:pt x="915" y="694"/>
                  </a:lnTo>
                  <a:lnTo>
                    <a:pt x="914" y="694"/>
                  </a:lnTo>
                  <a:lnTo>
                    <a:pt x="912" y="694"/>
                  </a:lnTo>
                  <a:lnTo>
                    <a:pt x="910" y="694"/>
                  </a:lnTo>
                  <a:lnTo>
                    <a:pt x="909" y="694"/>
                  </a:lnTo>
                  <a:lnTo>
                    <a:pt x="909" y="692"/>
                  </a:lnTo>
                  <a:lnTo>
                    <a:pt x="907" y="692"/>
                  </a:lnTo>
                  <a:lnTo>
                    <a:pt x="907" y="690"/>
                  </a:lnTo>
                  <a:lnTo>
                    <a:pt x="905" y="690"/>
                  </a:lnTo>
                  <a:lnTo>
                    <a:pt x="907" y="688"/>
                  </a:lnTo>
                  <a:lnTo>
                    <a:pt x="905" y="688"/>
                  </a:lnTo>
                  <a:lnTo>
                    <a:pt x="905" y="687"/>
                  </a:lnTo>
                  <a:lnTo>
                    <a:pt x="904" y="688"/>
                  </a:lnTo>
                  <a:lnTo>
                    <a:pt x="904" y="690"/>
                  </a:lnTo>
                  <a:lnTo>
                    <a:pt x="904" y="692"/>
                  </a:lnTo>
                  <a:lnTo>
                    <a:pt x="904" y="694"/>
                  </a:lnTo>
                  <a:lnTo>
                    <a:pt x="904" y="692"/>
                  </a:lnTo>
                  <a:lnTo>
                    <a:pt x="902" y="692"/>
                  </a:lnTo>
                  <a:lnTo>
                    <a:pt x="900" y="692"/>
                  </a:lnTo>
                  <a:lnTo>
                    <a:pt x="900" y="690"/>
                  </a:lnTo>
                  <a:lnTo>
                    <a:pt x="899" y="688"/>
                  </a:lnTo>
                  <a:lnTo>
                    <a:pt x="899" y="687"/>
                  </a:lnTo>
                  <a:lnTo>
                    <a:pt x="897" y="687"/>
                  </a:lnTo>
                  <a:lnTo>
                    <a:pt x="897" y="685"/>
                  </a:lnTo>
                  <a:lnTo>
                    <a:pt x="897" y="683"/>
                  </a:lnTo>
                  <a:lnTo>
                    <a:pt x="897" y="682"/>
                  </a:lnTo>
                  <a:lnTo>
                    <a:pt x="895" y="682"/>
                  </a:lnTo>
                  <a:lnTo>
                    <a:pt x="895" y="680"/>
                  </a:lnTo>
                  <a:lnTo>
                    <a:pt x="894" y="680"/>
                  </a:lnTo>
                  <a:lnTo>
                    <a:pt x="892" y="680"/>
                  </a:lnTo>
                  <a:lnTo>
                    <a:pt x="890" y="680"/>
                  </a:lnTo>
                  <a:lnTo>
                    <a:pt x="888" y="680"/>
                  </a:lnTo>
                  <a:lnTo>
                    <a:pt x="888" y="682"/>
                  </a:lnTo>
                  <a:lnTo>
                    <a:pt x="888" y="680"/>
                  </a:lnTo>
                  <a:lnTo>
                    <a:pt x="888" y="678"/>
                  </a:lnTo>
                  <a:lnTo>
                    <a:pt x="887" y="678"/>
                  </a:lnTo>
                  <a:lnTo>
                    <a:pt x="885" y="680"/>
                  </a:lnTo>
                  <a:lnTo>
                    <a:pt x="885" y="682"/>
                  </a:lnTo>
                  <a:lnTo>
                    <a:pt x="885" y="683"/>
                  </a:lnTo>
                  <a:lnTo>
                    <a:pt x="885" y="685"/>
                  </a:lnTo>
                  <a:lnTo>
                    <a:pt x="883" y="685"/>
                  </a:lnTo>
                  <a:lnTo>
                    <a:pt x="883" y="687"/>
                  </a:lnTo>
                  <a:lnTo>
                    <a:pt x="885" y="687"/>
                  </a:lnTo>
                  <a:lnTo>
                    <a:pt x="885" y="688"/>
                  </a:lnTo>
                  <a:lnTo>
                    <a:pt x="883" y="690"/>
                  </a:lnTo>
                  <a:lnTo>
                    <a:pt x="882" y="690"/>
                  </a:lnTo>
                  <a:lnTo>
                    <a:pt x="882" y="692"/>
                  </a:lnTo>
                  <a:lnTo>
                    <a:pt x="882" y="694"/>
                  </a:lnTo>
                  <a:lnTo>
                    <a:pt x="880" y="694"/>
                  </a:lnTo>
                  <a:lnTo>
                    <a:pt x="880" y="695"/>
                  </a:lnTo>
                  <a:lnTo>
                    <a:pt x="878" y="695"/>
                  </a:lnTo>
                  <a:lnTo>
                    <a:pt x="878" y="694"/>
                  </a:lnTo>
                  <a:lnTo>
                    <a:pt x="878" y="692"/>
                  </a:lnTo>
                  <a:lnTo>
                    <a:pt x="877" y="692"/>
                  </a:lnTo>
                  <a:lnTo>
                    <a:pt x="877" y="690"/>
                  </a:lnTo>
                  <a:lnTo>
                    <a:pt x="877" y="688"/>
                  </a:lnTo>
                  <a:lnTo>
                    <a:pt x="875" y="688"/>
                  </a:lnTo>
                  <a:lnTo>
                    <a:pt x="875" y="687"/>
                  </a:lnTo>
                  <a:lnTo>
                    <a:pt x="875" y="685"/>
                  </a:lnTo>
                  <a:lnTo>
                    <a:pt x="875" y="683"/>
                  </a:lnTo>
                  <a:lnTo>
                    <a:pt x="875" y="682"/>
                  </a:lnTo>
                  <a:lnTo>
                    <a:pt x="873" y="682"/>
                  </a:lnTo>
                  <a:lnTo>
                    <a:pt x="873" y="680"/>
                  </a:lnTo>
                  <a:lnTo>
                    <a:pt x="872" y="680"/>
                  </a:lnTo>
                  <a:lnTo>
                    <a:pt x="870" y="680"/>
                  </a:lnTo>
                  <a:lnTo>
                    <a:pt x="870" y="678"/>
                  </a:lnTo>
                  <a:lnTo>
                    <a:pt x="868" y="678"/>
                  </a:lnTo>
                  <a:lnTo>
                    <a:pt x="867" y="678"/>
                  </a:lnTo>
                  <a:lnTo>
                    <a:pt x="867" y="677"/>
                  </a:lnTo>
                  <a:lnTo>
                    <a:pt x="867" y="675"/>
                  </a:lnTo>
                  <a:lnTo>
                    <a:pt x="867" y="673"/>
                  </a:lnTo>
                  <a:lnTo>
                    <a:pt x="865" y="673"/>
                  </a:lnTo>
                  <a:lnTo>
                    <a:pt x="865" y="672"/>
                  </a:lnTo>
                  <a:lnTo>
                    <a:pt x="863" y="672"/>
                  </a:lnTo>
                  <a:lnTo>
                    <a:pt x="863" y="670"/>
                  </a:lnTo>
                  <a:lnTo>
                    <a:pt x="862" y="668"/>
                  </a:lnTo>
                  <a:lnTo>
                    <a:pt x="862" y="667"/>
                  </a:lnTo>
                  <a:lnTo>
                    <a:pt x="860" y="667"/>
                  </a:lnTo>
                  <a:lnTo>
                    <a:pt x="860" y="665"/>
                  </a:lnTo>
                  <a:lnTo>
                    <a:pt x="858" y="665"/>
                  </a:lnTo>
                  <a:lnTo>
                    <a:pt x="858" y="663"/>
                  </a:lnTo>
                  <a:lnTo>
                    <a:pt x="858" y="662"/>
                  </a:lnTo>
                  <a:lnTo>
                    <a:pt x="858" y="660"/>
                  </a:lnTo>
                  <a:lnTo>
                    <a:pt x="857" y="660"/>
                  </a:lnTo>
                  <a:lnTo>
                    <a:pt x="855" y="660"/>
                  </a:lnTo>
                  <a:lnTo>
                    <a:pt x="853" y="660"/>
                  </a:lnTo>
                  <a:lnTo>
                    <a:pt x="853" y="662"/>
                  </a:lnTo>
                  <a:lnTo>
                    <a:pt x="851" y="662"/>
                  </a:lnTo>
                  <a:lnTo>
                    <a:pt x="850" y="662"/>
                  </a:lnTo>
                  <a:lnTo>
                    <a:pt x="850" y="660"/>
                  </a:lnTo>
                  <a:lnTo>
                    <a:pt x="850" y="658"/>
                  </a:lnTo>
                  <a:lnTo>
                    <a:pt x="850" y="657"/>
                  </a:lnTo>
                  <a:lnTo>
                    <a:pt x="848" y="655"/>
                  </a:lnTo>
                  <a:lnTo>
                    <a:pt x="848" y="653"/>
                  </a:lnTo>
                  <a:lnTo>
                    <a:pt x="846" y="653"/>
                  </a:lnTo>
                  <a:lnTo>
                    <a:pt x="846" y="651"/>
                  </a:lnTo>
                  <a:lnTo>
                    <a:pt x="846" y="650"/>
                  </a:lnTo>
                  <a:lnTo>
                    <a:pt x="846" y="648"/>
                  </a:lnTo>
                  <a:lnTo>
                    <a:pt x="846" y="646"/>
                  </a:lnTo>
                  <a:lnTo>
                    <a:pt x="846" y="645"/>
                  </a:lnTo>
                  <a:lnTo>
                    <a:pt x="845" y="645"/>
                  </a:lnTo>
                  <a:lnTo>
                    <a:pt x="845" y="643"/>
                  </a:lnTo>
                  <a:lnTo>
                    <a:pt x="846" y="641"/>
                  </a:lnTo>
                  <a:lnTo>
                    <a:pt x="845" y="641"/>
                  </a:lnTo>
                  <a:lnTo>
                    <a:pt x="845" y="640"/>
                  </a:lnTo>
                  <a:lnTo>
                    <a:pt x="845" y="638"/>
                  </a:lnTo>
                  <a:lnTo>
                    <a:pt x="843" y="638"/>
                  </a:lnTo>
                  <a:lnTo>
                    <a:pt x="843" y="640"/>
                  </a:lnTo>
                  <a:lnTo>
                    <a:pt x="841" y="640"/>
                  </a:lnTo>
                  <a:lnTo>
                    <a:pt x="840" y="641"/>
                  </a:lnTo>
                  <a:lnTo>
                    <a:pt x="841" y="641"/>
                  </a:lnTo>
                  <a:lnTo>
                    <a:pt x="841" y="643"/>
                  </a:lnTo>
                  <a:lnTo>
                    <a:pt x="841" y="645"/>
                  </a:lnTo>
                  <a:lnTo>
                    <a:pt x="840" y="645"/>
                  </a:lnTo>
                  <a:lnTo>
                    <a:pt x="840" y="646"/>
                  </a:lnTo>
                  <a:lnTo>
                    <a:pt x="840" y="648"/>
                  </a:lnTo>
                  <a:lnTo>
                    <a:pt x="840" y="650"/>
                  </a:lnTo>
                  <a:lnTo>
                    <a:pt x="840" y="651"/>
                  </a:lnTo>
                  <a:lnTo>
                    <a:pt x="840" y="653"/>
                  </a:lnTo>
                  <a:lnTo>
                    <a:pt x="840" y="655"/>
                  </a:lnTo>
                  <a:lnTo>
                    <a:pt x="840" y="657"/>
                  </a:lnTo>
                  <a:lnTo>
                    <a:pt x="840" y="658"/>
                  </a:lnTo>
                  <a:lnTo>
                    <a:pt x="838" y="658"/>
                  </a:lnTo>
                  <a:lnTo>
                    <a:pt x="838" y="660"/>
                  </a:lnTo>
                  <a:lnTo>
                    <a:pt x="836" y="660"/>
                  </a:lnTo>
                  <a:lnTo>
                    <a:pt x="836" y="658"/>
                  </a:lnTo>
                  <a:lnTo>
                    <a:pt x="835" y="658"/>
                  </a:lnTo>
                  <a:lnTo>
                    <a:pt x="833" y="658"/>
                  </a:lnTo>
                  <a:lnTo>
                    <a:pt x="833" y="660"/>
                  </a:lnTo>
                  <a:lnTo>
                    <a:pt x="831" y="660"/>
                  </a:lnTo>
                  <a:lnTo>
                    <a:pt x="830" y="660"/>
                  </a:lnTo>
                  <a:lnTo>
                    <a:pt x="830" y="662"/>
                  </a:lnTo>
                  <a:lnTo>
                    <a:pt x="828" y="662"/>
                  </a:lnTo>
                  <a:lnTo>
                    <a:pt x="828" y="663"/>
                  </a:lnTo>
                  <a:lnTo>
                    <a:pt x="828" y="665"/>
                  </a:lnTo>
                  <a:lnTo>
                    <a:pt x="826" y="665"/>
                  </a:lnTo>
                  <a:lnTo>
                    <a:pt x="825" y="665"/>
                  </a:lnTo>
                  <a:lnTo>
                    <a:pt x="823" y="665"/>
                  </a:lnTo>
                  <a:lnTo>
                    <a:pt x="821" y="665"/>
                  </a:lnTo>
                  <a:lnTo>
                    <a:pt x="820" y="665"/>
                  </a:lnTo>
                  <a:lnTo>
                    <a:pt x="818" y="665"/>
                  </a:lnTo>
                  <a:lnTo>
                    <a:pt x="818" y="667"/>
                  </a:lnTo>
                  <a:lnTo>
                    <a:pt x="816" y="667"/>
                  </a:lnTo>
                  <a:lnTo>
                    <a:pt x="814" y="668"/>
                  </a:lnTo>
                  <a:lnTo>
                    <a:pt x="813" y="670"/>
                  </a:lnTo>
                  <a:lnTo>
                    <a:pt x="813" y="672"/>
                  </a:lnTo>
                  <a:lnTo>
                    <a:pt x="811" y="672"/>
                  </a:lnTo>
                  <a:lnTo>
                    <a:pt x="811" y="670"/>
                  </a:lnTo>
                  <a:lnTo>
                    <a:pt x="809" y="670"/>
                  </a:lnTo>
                  <a:lnTo>
                    <a:pt x="808" y="670"/>
                  </a:lnTo>
                  <a:lnTo>
                    <a:pt x="806" y="668"/>
                  </a:lnTo>
                  <a:lnTo>
                    <a:pt x="806" y="667"/>
                  </a:lnTo>
                  <a:lnTo>
                    <a:pt x="804" y="667"/>
                  </a:lnTo>
                  <a:lnTo>
                    <a:pt x="804" y="668"/>
                  </a:lnTo>
                  <a:lnTo>
                    <a:pt x="804" y="670"/>
                  </a:lnTo>
                  <a:lnTo>
                    <a:pt x="804" y="672"/>
                  </a:lnTo>
                  <a:lnTo>
                    <a:pt x="804" y="673"/>
                  </a:lnTo>
                  <a:lnTo>
                    <a:pt x="804" y="675"/>
                  </a:lnTo>
                  <a:lnTo>
                    <a:pt x="804" y="677"/>
                  </a:lnTo>
                  <a:lnTo>
                    <a:pt x="803" y="677"/>
                  </a:lnTo>
                  <a:lnTo>
                    <a:pt x="801" y="677"/>
                  </a:lnTo>
                  <a:lnTo>
                    <a:pt x="799" y="677"/>
                  </a:lnTo>
                  <a:lnTo>
                    <a:pt x="799" y="675"/>
                  </a:lnTo>
                  <a:lnTo>
                    <a:pt x="798" y="675"/>
                  </a:lnTo>
                  <a:lnTo>
                    <a:pt x="796" y="675"/>
                  </a:lnTo>
                  <a:lnTo>
                    <a:pt x="796" y="673"/>
                  </a:lnTo>
                  <a:lnTo>
                    <a:pt x="794" y="673"/>
                  </a:lnTo>
                  <a:lnTo>
                    <a:pt x="794" y="672"/>
                  </a:lnTo>
                  <a:lnTo>
                    <a:pt x="793" y="672"/>
                  </a:lnTo>
                  <a:lnTo>
                    <a:pt x="793" y="670"/>
                  </a:lnTo>
                  <a:lnTo>
                    <a:pt x="791" y="670"/>
                  </a:lnTo>
                  <a:lnTo>
                    <a:pt x="789" y="670"/>
                  </a:lnTo>
                  <a:lnTo>
                    <a:pt x="788" y="670"/>
                  </a:lnTo>
                  <a:lnTo>
                    <a:pt x="786" y="670"/>
                  </a:lnTo>
                  <a:lnTo>
                    <a:pt x="786" y="668"/>
                  </a:lnTo>
                  <a:lnTo>
                    <a:pt x="786" y="667"/>
                  </a:lnTo>
                  <a:lnTo>
                    <a:pt x="786" y="665"/>
                  </a:lnTo>
                  <a:lnTo>
                    <a:pt x="784" y="665"/>
                  </a:lnTo>
                  <a:lnTo>
                    <a:pt x="783" y="665"/>
                  </a:lnTo>
                  <a:lnTo>
                    <a:pt x="781" y="663"/>
                  </a:lnTo>
                  <a:lnTo>
                    <a:pt x="779" y="663"/>
                  </a:lnTo>
                  <a:lnTo>
                    <a:pt x="777" y="663"/>
                  </a:lnTo>
                  <a:lnTo>
                    <a:pt x="777" y="662"/>
                  </a:lnTo>
                  <a:lnTo>
                    <a:pt x="777" y="660"/>
                  </a:lnTo>
                  <a:lnTo>
                    <a:pt x="776" y="660"/>
                  </a:lnTo>
                  <a:lnTo>
                    <a:pt x="774" y="660"/>
                  </a:lnTo>
                  <a:lnTo>
                    <a:pt x="772" y="660"/>
                  </a:lnTo>
                  <a:lnTo>
                    <a:pt x="771" y="660"/>
                  </a:lnTo>
                  <a:lnTo>
                    <a:pt x="771" y="658"/>
                  </a:lnTo>
                  <a:lnTo>
                    <a:pt x="771" y="657"/>
                  </a:lnTo>
                  <a:lnTo>
                    <a:pt x="771" y="655"/>
                  </a:lnTo>
                  <a:lnTo>
                    <a:pt x="771" y="653"/>
                  </a:lnTo>
                  <a:lnTo>
                    <a:pt x="769" y="653"/>
                  </a:lnTo>
                  <a:lnTo>
                    <a:pt x="769" y="651"/>
                  </a:lnTo>
                  <a:lnTo>
                    <a:pt x="767" y="651"/>
                  </a:lnTo>
                  <a:lnTo>
                    <a:pt x="767" y="653"/>
                  </a:lnTo>
                  <a:lnTo>
                    <a:pt x="767" y="655"/>
                  </a:lnTo>
                  <a:lnTo>
                    <a:pt x="767" y="657"/>
                  </a:lnTo>
                  <a:lnTo>
                    <a:pt x="767" y="658"/>
                  </a:lnTo>
                  <a:lnTo>
                    <a:pt x="767" y="660"/>
                  </a:lnTo>
                  <a:lnTo>
                    <a:pt x="766" y="660"/>
                  </a:lnTo>
                  <a:lnTo>
                    <a:pt x="766" y="662"/>
                  </a:lnTo>
                  <a:lnTo>
                    <a:pt x="766" y="663"/>
                  </a:lnTo>
                  <a:lnTo>
                    <a:pt x="766" y="665"/>
                  </a:lnTo>
                  <a:lnTo>
                    <a:pt x="766" y="667"/>
                  </a:lnTo>
                  <a:lnTo>
                    <a:pt x="766" y="668"/>
                  </a:lnTo>
                  <a:lnTo>
                    <a:pt x="766" y="670"/>
                  </a:lnTo>
                  <a:lnTo>
                    <a:pt x="764" y="670"/>
                  </a:lnTo>
                  <a:lnTo>
                    <a:pt x="764" y="672"/>
                  </a:lnTo>
                  <a:lnTo>
                    <a:pt x="764" y="673"/>
                  </a:lnTo>
                  <a:lnTo>
                    <a:pt x="764" y="675"/>
                  </a:lnTo>
                  <a:lnTo>
                    <a:pt x="764" y="677"/>
                  </a:lnTo>
                  <a:lnTo>
                    <a:pt x="764" y="678"/>
                  </a:lnTo>
                  <a:lnTo>
                    <a:pt x="762" y="678"/>
                  </a:lnTo>
                  <a:lnTo>
                    <a:pt x="762" y="680"/>
                  </a:lnTo>
                  <a:lnTo>
                    <a:pt x="762" y="682"/>
                  </a:lnTo>
                  <a:lnTo>
                    <a:pt x="762" y="683"/>
                  </a:lnTo>
                  <a:lnTo>
                    <a:pt x="762" y="685"/>
                  </a:lnTo>
                  <a:lnTo>
                    <a:pt x="762" y="687"/>
                  </a:lnTo>
                  <a:lnTo>
                    <a:pt x="762" y="688"/>
                  </a:lnTo>
                  <a:lnTo>
                    <a:pt x="761" y="688"/>
                  </a:lnTo>
                  <a:lnTo>
                    <a:pt x="761" y="690"/>
                  </a:lnTo>
                  <a:lnTo>
                    <a:pt x="761" y="692"/>
                  </a:lnTo>
                  <a:lnTo>
                    <a:pt x="761" y="694"/>
                  </a:lnTo>
                  <a:lnTo>
                    <a:pt x="761" y="695"/>
                  </a:lnTo>
                  <a:lnTo>
                    <a:pt x="761" y="697"/>
                  </a:lnTo>
                  <a:lnTo>
                    <a:pt x="759" y="697"/>
                  </a:lnTo>
                  <a:lnTo>
                    <a:pt x="759" y="699"/>
                  </a:lnTo>
                  <a:lnTo>
                    <a:pt x="759" y="700"/>
                  </a:lnTo>
                  <a:lnTo>
                    <a:pt x="759" y="702"/>
                  </a:lnTo>
                  <a:lnTo>
                    <a:pt x="759" y="704"/>
                  </a:lnTo>
                  <a:lnTo>
                    <a:pt x="759" y="705"/>
                  </a:lnTo>
                  <a:lnTo>
                    <a:pt x="757" y="705"/>
                  </a:lnTo>
                  <a:lnTo>
                    <a:pt x="757" y="707"/>
                  </a:lnTo>
                  <a:lnTo>
                    <a:pt x="757" y="709"/>
                  </a:lnTo>
                  <a:lnTo>
                    <a:pt x="757" y="710"/>
                  </a:lnTo>
                  <a:lnTo>
                    <a:pt x="757" y="712"/>
                  </a:lnTo>
                  <a:lnTo>
                    <a:pt x="757" y="714"/>
                  </a:lnTo>
                  <a:lnTo>
                    <a:pt x="757" y="715"/>
                  </a:lnTo>
                  <a:lnTo>
                    <a:pt x="756" y="715"/>
                  </a:lnTo>
                  <a:lnTo>
                    <a:pt x="756" y="717"/>
                  </a:lnTo>
                  <a:lnTo>
                    <a:pt x="756" y="719"/>
                  </a:lnTo>
                  <a:lnTo>
                    <a:pt x="756" y="720"/>
                  </a:lnTo>
                  <a:lnTo>
                    <a:pt x="756" y="722"/>
                  </a:lnTo>
                  <a:lnTo>
                    <a:pt x="756" y="724"/>
                  </a:lnTo>
                  <a:lnTo>
                    <a:pt x="756" y="726"/>
                  </a:lnTo>
                  <a:lnTo>
                    <a:pt x="754" y="726"/>
                  </a:lnTo>
                  <a:lnTo>
                    <a:pt x="754" y="727"/>
                  </a:lnTo>
                  <a:lnTo>
                    <a:pt x="754" y="729"/>
                  </a:lnTo>
                  <a:lnTo>
                    <a:pt x="754" y="731"/>
                  </a:lnTo>
                  <a:lnTo>
                    <a:pt x="754" y="732"/>
                  </a:lnTo>
                  <a:lnTo>
                    <a:pt x="754" y="734"/>
                  </a:lnTo>
                  <a:lnTo>
                    <a:pt x="752" y="734"/>
                  </a:lnTo>
                  <a:lnTo>
                    <a:pt x="752" y="736"/>
                  </a:lnTo>
                  <a:lnTo>
                    <a:pt x="752" y="737"/>
                  </a:lnTo>
                  <a:lnTo>
                    <a:pt x="752" y="739"/>
                  </a:lnTo>
                  <a:lnTo>
                    <a:pt x="752" y="741"/>
                  </a:lnTo>
                  <a:lnTo>
                    <a:pt x="752" y="742"/>
                  </a:lnTo>
                  <a:lnTo>
                    <a:pt x="752" y="744"/>
                  </a:lnTo>
                  <a:lnTo>
                    <a:pt x="751" y="744"/>
                  </a:lnTo>
                  <a:lnTo>
                    <a:pt x="751" y="746"/>
                  </a:lnTo>
                  <a:lnTo>
                    <a:pt x="751" y="747"/>
                  </a:lnTo>
                  <a:lnTo>
                    <a:pt x="751" y="749"/>
                  </a:lnTo>
                  <a:lnTo>
                    <a:pt x="751" y="751"/>
                  </a:lnTo>
                  <a:lnTo>
                    <a:pt x="751" y="752"/>
                  </a:lnTo>
                  <a:lnTo>
                    <a:pt x="749" y="752"/>
                  </a:lnTo>
                  <a:lnTo>
                    <a:pt x="749" y="754"/>
                  </a:lnTo>
                  <a:lnTo>
                    <a:pt x="749" y="756"/>
                  </a:lnTo>
                  <a:lnTo>
                    <a:pt x="749" y="757"/>
                  </a:lnTo>
                  <a:lnTo>
                    <a:pt x="749" y="759"/>
                  </a:lnTo>
                  <a:lnTo>
                    <a:pt x="749" y="761"/>
                  </a:lnTo>
                  <a:lnTo>
                    <a:pt x="749" y="763"/>
                  </a:lnTo>
                  <a:lnTo>
                    <a:pt x="747" y="763"/>
                  </a:lnTo>
                  <a:lnTo>
                    <a:pt x="747" y="764"/>
                  </a:lnTo>
                  <a:lnTo>
                    <a:pt x="747" y="766"/>
                  </a:lnTo>
                  <a:lnTo>
                    <a:pt x="747" y="768"/>
                  </a:lnTo>
                  <a:lnTo>
                    <a:pt x="747" y="769"/>
                  </a:lnTo>
                  <a:lnTo>
                    <a:pt x="747" y="771"/>
                  </a:lnTo>
                  <a:lnTo>
                    <a:pt x="747" y="773"/>
                  </a:lnTo>
                  <a:lnTo>
                    <a:pt x="746" y="773"/>
                  </a:lnTo>
                  <a:lnTo>
                    <a:pt x="746" y="774"/>
                  </a:lnTo>
                  <a:lnTo>
                    <a:pt x="746" y="776"/>
                  </a:lnTo>
                  <a:lnTo>
                    <a:pt x="746" y="778"/>
                  </a:lnTo>
                  <a:lnTo>
                    <a:pt x="746" y="779"/>
                  </a:lnTo>
                  <a:lnTo>
                    <a:pt x="746" y="781"/>
                  </a:lnTo>
                  <a:lnTo>
                    <a:pt x="744" y="783"/>
                  </a:lnTo>
                  <a:lnTo>
                    <a:pt x="744" y="784"/>
                  </a:lnTo>
                  <a:lnTo>
                    <a:pt x="744" y="786"/>
                  </a:lnTo>
                  <a:lnTo>
                    <a:pt x="744" y="788"/>
                  </a:lnTo>
                  <a:lnTo>
                    <a:pt x="744" y="789"/>
                  </a:lnTo>
                  <a:lnTo>
                    <a:pt x="744" y="791"/>
                  </a:lnTo>
                  <a:lnTo>
                    <a:pt x="742" y="791"/>
                  </a:lnTo>
                  <a:lnTo>
                    <a:pt x="742" y="793"/>
                  </a:lnTo>
                  <a:lnTo>
                    <a:pt x="742" y="795"/>
                  </a:lnTo>
                  <a:lnTo>
                    <a:pt x="742" y="796"/>
                  </a:lnTo>
                  <a:lnTo>
                    <a:pt x="742" y="798"/>
                  </a:lnTo>
                  <a:lnTo>
                    <a:pt x="742" y="800"/>
                  </a:lnTo>
                  <a:lnTo>
                    <a:pt x="740" y="801"/>
                  </a:lnTo>
                  <a:lnTo>
                    <a:pt x="740" y="803"/>
                  </a:lnTo>
                  <a:lnTo>
                    <a:pt x="740" y="805"/>
                  </a:lnTo>
                  <a:lnTo>
                    <a:pt x="740" y="806"/>
                  </a:lnTo>
                  <a:lnTo>
                    <a:pt x="740" y="808"/>
                  </a:lnTo>
                  <a:lnTo>
                    <a:pt x="740" y="810"/>
                  </a:lnTo>
                  <a:lnTo>
                    <a:pt x="739" y="810"/>
                  </a:lnTo>
                  <a:lnTo>
                    <a:pt x="739" y="811"/>
                  </a:lnTo>
                  <a:lnTo>
                    <a:pt x="739" y="813"/>
                  </a:lnTo>
                  <a:lnTo>
                    <a:pt x="739" y="815"/>
                  </a:lnTo>
                  <a:lnTo>
                    <a:pt x="739" y="821"/>
                  </a:lnTo>
                  <a:lnTo>
                    <a:pt x="735" y="838"/>
                  </a:lnTo>
                  <a:lnTo>
                    <a:pt x="732" y="852"/>
                  </a:lnTo>
                  <a:lnTo>
                    <a:pt x="730" y="862"/>
                  </a:lnTo>
                  <a:lnTo>
                    <a:pt x="727" y="884"/>
                  </a:lnTo>
                  <a:lnTo>
                    <a:pt x="725" y="894"/>
                  </a:lnTo>
                  <a:lnTo>
                    <a:pt x="722" y="914"/>
                  </a:lnTo>
                  <a:lnTo>
                    <a:pt x="717" y="943"/>
                  </a:lnTo>
                  <a:lnTo>
                    <a:pt x="712" y="971"/>
                  </a:lnTo>
                  <a:lnTo>
                    <a:pt x="708" y="993"/>
                  </a:lnTo>
                  <a:lnTo>
                    <a:pt x="705" y="1017"/>
                  </a:lnTo>
                  <a:lnTo>
                    <a:pt x="700" y="1049"/>
                  </a:lnTo>
                  <a:lnTo>
                    <a:pt x="698" y="1054"/>
                  </a:lnTo>
                  <a:lnTo>
                    <a:pt x="698" y="1059"/>
                  </a:lnTo>
                  <a:lnTo>
                    <a:pt x="695" y="1060"/>
                  </a:lnTo>
                  <a:lnTo>
                    <a:pt x="693" y="1060"/>
                  </a:lnTo>
                  <a:lnTo>
                    <a:pt x="692" y="1060"/>
                  </a:lnTo>
                  <a:lnTo>
                    <a:pt x="692" y="1062"/>
                  </a:lnTo>
                  <a:lnTo>
                    <a:pt x="690" y="1062"/>
                  </a:lnTo>
                  <a:lnTo>
                    <a:pt x="688" y="1062"/>
                  </a:lnTo>
                  <a:lnTo>
                    <a:pt x="687" y="1064"/>
                  </a:lnTo>
                  <a:lnTo>
                    <a:pt x="685" y="1064"/>
                  </a:lnTo>
                  <a:lnTo>
                    <a:pt x="683" y="1064"/>
                  </a:lnTo>
                  <a:lnTo>
                    <a:pt x="683" y="1065"/>
                  </a:lnTo>
                  <a:lnTo>
                    <a:pt x="682" y="1065"/>
                  </a:lnTo>
                  <a:lnTo>
                    <a:pt x="680" y="1065"/>
                  </a:lnTo>
                  <a:lnTo>
                    <a:pt x="678" y="1067"/>
                  </a:lnTo>
                  <a:lnTo>
                    <a:pt x="677" y="1067"/>
                  </a:lnTo>
                  <a:lnTo>
                    <a:pt x="675" y="1067"/>
                  </a:lnTo>
                  <a:lnTo>
                    <a:pt x="675" y="1069"/>
                  </a:lnTo>
                  <a:lnTo>
                    <a:pt x="673" y="1069"/>
                  </a:lnTo>
                  <a:lnTo>
                    <a:pt x="671" y="1069"/>
                  </a:lnTo>
                  <a:lnTo>
                    <a:pt x="670" y="1070"/>
                  </a:lnTo>
                  <a:lnTo>
                    <a:pt x="668" y="1070"/>
                  </a:lnTo>
                  <a:lnTo>
                    <a:pt x="666" y="1070"/>
                  </a:lnTo>
                  <a:lnTo>
                    <a:pt x="666" y="1072"/>
                  </a:lnTo>
                  <a:lnTo>
                    <a:pt x="665" y="1072"/>
                  </a:lnTo>
                  <a:lnTo>
                    <a:pt x="663" y="1072"/>
                  </a:lnTo>
                  <a:lnTo>
                    <a:pt x="661" y="1074"/>
                  </a:lnTo>
                  <a:lnTo>
                    <a:pt x="660" y="1074"/>
                  </a:lnTo>
                  <a:lnTo>
                    <a:pt x="658" y="1074"/>
                  </a:lnTo>
                  <a:lnTo>
                    <a:pt x="658" y="1076"/>
                  </a:lnTo>
                  <a:lnTo>
                    <a:pt x="656" y="1076"/>
                  </a:lnTo>
                  <a:lnTo>
                    <a:pt x="655" y="1076"/>
                  </a:lnTo>
                  <a:lnTo>
                    <a:pt x="653" y="1077"/>
                  </a:lnTo>
                  <a:lnTo>
                    <a:pt x="651" y="1077"/>
                  </a:lnTo>
                  <a:lnTo>
                    <a:pt x="650" y="1077"/>
                  </a:lnTo>
                  <a:lnTo>
                    <a:pt x="650" y="1079"/>
                  </a:lnTo>
                  <a:lnTo>
                    <a:pt x="648" y="1079"/>
                  </a:lnTo>
                  <a:lnTo>
                    <a:pt x="646" y="1079"/>
                  </a:lnTo>
                  <a:lnTo>
                    <a:pt x="645" y="1081"/>
                  </a:lnTo>
                  <a:lnTo>
                    <a:pt x="643" y="1081"/>
                  </a:lnTo>
                  <a:lnTo>
                    <a:pt x="641" y="1081"/>
                  </a:lnTo>
                  <a:lnTo>
                    <a:pt x="641" y="1082"/>
                  </a:lnTo>
                  <a:lnTo>
                    <a:pt x="640" y="1082"/>
                  </a:lnTo>
                  <a:lnTo>
                    <a:pt x="638" y="1082"/>
                  </a:lnTo>
                  <a:lnTo>
                    <a:pt x="636" y="1082"/>
                  </a:lnTo>
                  <a:lnTo>
                    <a:pt x="636" y="1084"/>
                  </a:lnTo>
                  <a:lnTo>
                    <a:pt x="634" y="1084"/>
                  </a:lnTo>
                  <a:lnTo>
                    <a:pt x="633" y="1084"/>
                  </a:lnTo>
                  <a:lnTo>
                    <a:pt x="633" y="1086"/>
                  </a:lnTo>
                  <a:lnTo>
                    <a:pt x="631" y="1086"/>
                  </a:lnTo>
                  <a:lnTo>
                    <a:pt x="629" y="1086"/>
                  </a:lnTo>
                  <a:lnTo>
                    <a:pt x="628" y="1086"/>
                  </a:lnTo>
                  <a:lnTo>
                    <a:pt x="628" y="1087"/>
                  </a:lnTo>
                  <a:lnTo>
                    <a:pt x="626" y="1087"/>
                  </a:lnTo>
                  <a:lnTo>
                    <a:pt x="624" y="1087"/>
                  </a:lnTo>
                  <a:lnTo>
                    <a:pt x="624" y="1089"/>
                  </a:lnTo>
                  <a:lnTo>
                    <a:pt x="623" y="1089"/>
                  </a:lnTo>
                  <a:lnTo>
                    <a:pt x="621" y="1089"/>
                  </a:lnTo>
                  <a:lnTo>
                    <a:pt x="619" y="1089"/>
                  </a:lnTo>
                  <a:lnTo>
                    <a:pt x="619" y="1091"/>
                  </a:lnTo>
                  <a:lnTo>
                    <a:pt x="618" y="1091"/>
                  </a:lnTo>
                  <a:lnTo>
                    <a:pt x="616" y="1091"/>
                  </a:lnTo>
                  <a:lnTo>
                    <a:pt x="614" y="1092"/>
                  </a:lnTo>
                  <a:lnTo>
                    <a:pt x="613" y="1092"/>
                  </a:lnTo>
                  <a:lnTo>
                    <a:pt x="611" y="1092"/>
                  </a:lnTo>
                  <a:lnTo>
                    <a:pt x="611" y="1094"/>
                  </a:lnTo>
                  <a:lnTo>
                    <a:pt x="609" y="1094"/>
                  </a:lnTo>
                  <a:lnTo>
                    <a:pt x="608" y="1094"/>
                  </a:lnTo>
                  <a:lnTo>
                    <a:pt x="606" y="1096"/>
                  </a:lnTo>
                  <a:lnTo>
                    <a:pt x="604" y="1096"/>
                  </a:lnTo>
                  <a:lnTo>
                    <a:pt x="603" y="1096"/>
                  </a:lnTo>
                  <a:lnTo>
                    <a:pt x="603" y="1097"/>
                  </a:lnTo>
                  <a:lnTo>
                    <a:pt x="601" y="1097"/>
                  </a:lnTo>
                  <a:lnTo>
                    <a:pt x="599" y="1097"/>
                  </a:lnTo>
                  <a:lnTo>
                    <a:pt x="599" y="1099"/>
                  </a:lnTo>
                  <a:lnTo>
                    <a:pt x="597" y="1099"/>
                  </a:lnTo>
                  <a:lnTo>
                    <a:pt x="596" y="1099"/>
                  </a:lnTo>
                  <a:lnTo>
                    <a:pt x="594" y="1099"/>
                  </a:lnTo>
                  <a:lnTo>
                    <a:pt x="594" y="1101"/>
                  </a:lnTo>
                  <a:lnTo>
                    <a:pt x="592" y="1101"/>
                  </a:lnTo>
                  <a:lnTo>
                    <a:pt x="591" y="1101"/>
                  </a:lnTo>
                  <a:lnTo>
                    <a:pt x="591" y="1102"/>
                  </a:lnTo>
                  <a:lnTo>
                    <a:pt x="589" y="1102"/>
                  </a:lnTo>
                  <a:lnTo>
                    <a:pt x="587" y="1102"/>
                  </a:lnTo>
                  <a:lnTo>
                    <a:pt x="586" y="1102"/>
                  </a:lnTo>
                  <a:lnTo>
                    <a:pt x="586" y="1104"/>
                  </a:lnTo>
                  <a:lnTo>
                    <a:pt x="584" y="1104"/>
                  </a:lnTo>
                  <a:lnTo>
                    <a:pt x="582" y="1104"/>
                  </a:lnTo>
                  <a:lnTo>
                    <a:pt x="582" y="1106"/>
                  </a:lnTo>
                  <a:lnTo>
                    <a:pt x="581" y="1106"/>
                  </a:lnTo>
                  <a:lnTo>
                    <a:pt x="579" y="1106"/>
                  </a:lnTo>
                  <a:lnTo>
                    <a:pt x="577" y="1106"/>
                  </a:lnTo>
                  <a:lnTo>
                    <a:pt x="577" y="1108"/>
                  </a:lnTo>
                  <a:lnTo>
                    <a:pt x="576" y="1108"/>
                  </a:lnTo>
                  <a:lnTo>
                    <a:pt x="574" y="1108"/>
                  </a:lnTo>
                  <a:lnTo>
                    <a:pt x="574" y="1109"/>
                  </a:lnTo>
                  <a:lnTo>
                    <a:pt x="572" y="1109"/>
                  </a:lnTo>
                  <a:lnTo>
                    <a:pt x="571" y="1109"/>
                  </a:lnTo>
                  <a:lnTo>
                    <a:pt x="569" y="1109"/>
                  </a:lnTo>
                  <a:lnTo>
                    <a:pt x="569" y="1111"/>
                  </a:lnTo>
                  <a:lnTo>
                    <a:pt x="567" y="1111"/>
                  </a:lnTo>
                  <a:lnTo>
                    <a:pt x="566" y="1111"/>
                  </a:lnTo>
                  <a:lnTo>
                    <a:pt x="566" y="1113"/>
                  </a:lnTo>
                  <a:lnTo>
                    <a:pt x="564" y="1113"/>
                  </a:lnTo>
                  <a:lnTo>
                    <a:pt x="562" y="1113"/>
                  </a:lnTo>
                  <a:lnTo>
                    <a:pt x="560" y="1113"/>
                  </a:lnTo>
                  <a:lnTo>
                    <a:pt x="560" y="1114"/>
                  </a:lnTo>
                  <a:lnTo>
                    <a:pt x="559" y="1114"/>
                  </a:lnTo>
                  <a:lnTo>
                    <a:pt x="557" y="1114"/>
                  </a:lnTo>
                  <a:lnTo>
                    <a:pt x="557" y="1116"/>
                  </a:lnTo>
                  <a:lnTo>
                    <a:pt x="555" y="1116"/>
                  </a:lnTo>
                  <a:lnTo>
                    <a:pt x="554" y="1116"/>
                  </a:lnTo>
                  <a:lnTo>
                    <a:pt x="552" y="1116"/>
                  </a:lnTo>
                  <a:lnTo>
                    <a:pt x="552" y="1118"/>
                  </a:lnTo>
                  <a:lnTo>
                    <a:pt x="550" y="1118"/>
                  </a:lnTo>
                  <a:lnTo>
                    <a:pt x="549" y="1118"/>
                  </a:lnTo>
                  <a:lnTo>
                    <a:pt x="549" y="1119"/>
                  </a:lnTo>
                  <a:lnTo>
                    <a:pt x="547" y="1119"/>
                  </a:lnTo>
                  <a:lnTo>
                    <a:pt x="545" y="1119"/>
                  </a:lnTo>
                  <a:lnTo>
                    <a:pt x="544" y="1119"/>
                  </a:lnTo>
                  <a:lnTo>
                    <a:pt x="544" y="1121"/>
                  </a:lnTo>
                  <a:lnTo>
                    <a:pt x="542" y="1121"/>
                  </a:lnTo>
                  <a:lnTo>
                    <a:pt x="540" y="1121"/>
                  </a:lnTo>
                  <a:lnTo>
                    <a:pt x="539" y="1123"/>
                  </a:lnTo>
                  <a:lnTo>
                    <a:pt x="537" y="1123"/>
                  </a:lnTo>
                  <a:lnTo>
                    <a:pt x="535" y="1123"/>
                  </a:lnTo>
                  <a:lnTo>
                    <a:pt x="535" y="1124"/>
                  </a:lnTo>
                  <a:lnTo>
                    <a:pt x="534" y="1124"/>
                  </a:lnTo>
                  <a:lnTo>
                    <a:pt x="532" y="1124"/>
                  </a:lnTo>
                  <a:lnTo>
                    <a:pt x="530" y="1126"/>
                  </a:lnTo>
                  <a:lnTo>
                    <a:pt x="528" y="1126"/>
                  </a:lnTo>
                  <a:lnTo>
                    <a:pt x="527" y="1126"/>
                  </a:lnTo>
                  <a:lnTo>
                    <a:pt x="525" y="1126"/>
                  </a:lnTo>
                  <a:lnTo>
                    <a:pt x="525" y="1128"/>
                  </a:lnTo>
                  <a:lnTo>
                    <a:pt x="523" y="1128"/>
                  </a:lnTo>
                  <a:lnTo>
                    <a:pt x="522" y="1128"/>
                  </a:lnTo>
                  <a:lnTo>
                    <a:pt x="520" y="1128"/>
                  </a:lnTo>
                  <a:lnTo>
                    <a:pt x="520" y="1129"/>
                  </a:lnTo>
                  <a:lnTo>
                    <a:pt x="518" y="1129"/>
                  </a:lnTo>
                  <a:lnTo>
                    <a:pt x="517" y="1129"/>
                  </a:lnTo>
                  <a:lnTo>
                    <a:pt x="515" y="1129"/>
                  </a:lnTo>
                  <a:lnTo>
                    <a:pt x="515" y="1131"/>
                  </a:lnTo>
                  <a:lnTo>
                    <a:pt x="513" y="1131"/>
                  </a:lnTo>
                  <a:lnTo>
                    <a:pt x="512" y="1131"/>
                  </a:lnTo>
                  <a:lnTo>
                    <a:pt x="510" y="1131"/>
                  </a:lnTo>
                  <a:lnTo>
                    <a:pt x="508" y="1133"/>
                  </a:lnTo>
                  <a:lnTo>
                    <a:pt x="507" y="1133"/>
                  </a:lnTo>
                  <a:lnTo>
                    <a:pt x="505" y="1133"/>
                  </a:lnTo>
                  <a:lnTo>
                    <a:pt x="505" y="1134"/>
                  </a:lnTo>
                  <a:lnTo>
                    <a:pt x="503" y="1134"/>
                  </a:lnTo>
                  <a:lnTo>
                    <a:pt x="502" y="1134"/>
                  </a:lnTo>
                  <a:lnTo>
                    <a:pt x="500" y="1134"/>
                  </a:lnTo>
                  <a:lnTo>
                    <a:pt x="500" y="1136"/>
                  </a:lnTo>
                  <a:lnTo>
                    <a:pt x="498" y="1136"/>
                  </a:lnTo>
                  <a:lnTo>
                    <a:pt x="497" y="1136"/>
                  </a:lnTo>
                  <a:lnTo>
                    <a:pt x="495" y="1136"/>
                  </a:lnTo>
                  <a:lnTo>
                    <a:pt x="495" y="1138"/>
                  </a:lnTo>
                  <a:lnTo>
                    <a:pt x="493" y="1138"/>
                  </a:lnTo>
                  <a:lnTo>
                    <a:pt x="491" y="1138"/>
                  </a:lnTo>
                  <a:lnTo>
                    <a:pt x="490" y="1138"/>
                  </a:lnTo>
                  <a:lnTo>
                    <a:pt x="490" y="1139"/>
                  </a:lnTo>
                  <a:lnTo>
                    <a:pt x="488" y="1139"/>
                  </a:lnTo>
                  <a:lnTo>
                    <a:pt x="486" y="1139"/>
                  </a:lnTo>
                  <a:lnTo>
                    <a:pt x="485" y="1139"/>
                  </a:lnTo>
                  <a:lnTo>
                    <a:pt x="485" y="1141"/>
                  </a:lnTo>
                  <a:lnTo>
                    <a:pt x="483" y="1141"/>
                  </a:lnTo>
                  <a:lnTo>
                    <a:pt x="481" y="1141"/>
                  </a:lnTo>
                  <a:lnTo>
                    <a:pt x="480" y="1141"/>
                  </a:lnTo>
                  <a:lnTo>
                    <a:pt x="480" y="1143"/>
                  </a:lnTo>
                  <a:lnTo>
                    <a:pt x="478" y="1143"/>
                  </a:lnTo>
                  <a:lnTo>
                    <a:pt x="476" y="1143"/>
                  </a:lnTo>
                  <a:lnTo>
                    <a:pt x="475" y="1143"/>
                  </a:lnTo>
                  <a:lnTo>
                    <a:pt x="475" y="1145"/>
                  </a:lnTo>
                  <a:lnTo>
                    <a:pt x="473" y="1145"/>
                  </a:lnTo>
                  <a:lnTo>
                    <a:pt x="471" y="1145"/>
                  </a:lnTo>
                  <a:lnTo>
                    <a:pt x="470" y="1145"/>
                  </a:lnTo>
                  <a:lnTo>
                    <a:pt x="470" y="1146"/>
                  </a:lnTo>
                  <a:lnTo>
                    <a:pt x="468" y="1146"/>
                  </a:lnTo>
                  <a:lnTo>
                    <a:pt x="466" y="1146"/>
                  </a:lnTo>
                  <a:lnTo>
                    <a:pt x="465" y="1146"/>
                  </a:lnTo>
                  <a:lnTo>
                    <a:pt x="465" y="1148"/>
                  </a:lnTo>
                  <a:lnTo>
                    <a:pt x="463" y="1148"/>
                  </a:lnTo>
                  <a:lnTo>
                    <a:pt x="461" y="1148"/>
                  </a:lnTo>
                  <a:lnTo>
                    <a:pt x="460" y="1148"/>
                  </a:lnTo>
                  <a:lnTo>
                    <a:pt x="460" y="1150"/>
                  </a:lnTo>
                  <a:lnTo>
                    <a:pt x="458" y="1150"/>
                  </a:lnTo>
                  <a:lnTo>
                    <a:pt x="456" y="1150"/>
                  </a:lnTo>
                  <a:lnTo>
                    <a:pt x="454" y="1151"/>
                  </a:lnTo>
                  <a:lnTo>
                    <a:pt x="453" y="1151"/>
                  </a:lnTo>
                  <a:lnTo>
                    <a:pt x="451" y="1151"/>
                  </a:lnTo>
                  <a:lnTo>
                    <a:pt x="449" y="1153"/>
                  </a:lnTo>
                  <a:lnTo>
                    <a:pt x="448" y="1153"/>
                  </a:lnTo>
                  <a:lnTo>
                    <a:pt x="446" y="1153"/>
                  </a:lnTo>
                  <a:lnTo>
                    <a:pt x="446" y="1155"/>
                  </a:lnTo>
                  <a:lnTo>
                    <a:pt x="444" y="1155"/>
                  </a:lnTo>
                  <a:lnTo>
                    <a:pt x="443" y="1155"/>
                  </a:lnTo>
                  <a:lnTo>
                    <a:pt x="441" y="1155"/>
                  </a:lnTo>
                  <a:lnTo>
                    <a:pt x="439" y="1155"/>
                  </a:lnTo>
                  <a:lnTo>
                    <a:pt x="439" y="1156"/>
                  </a:lnTo>
                  <a:lnTo>
                    <a:pt x="438" y="1156"/>
                  </a:lnTo>
                  <a:lnTo>
                    <a:pt x="436" y="1156"/>
                  </a:lnTo>
                  <a:lnTo>
                    <a:pt x="434" y="1158"/>
                  </a:lnTo>
                  <a:lnTo>
                    <a:pt x="433" y="1158"/>
                  </a:lnTo>
                  <a:lnTo>
                    <a:pt x="431" y="1158"/>
                  </a:lnTo>
                  <a:lnTo>
                    <a:pt x="429" y="1160"/>
                  </a:lnTo>
                  <a:lnTo>
                    <a:pt x="428" y="1160"/>
                  </a:lnTo>
                  <a:lnTo>
                    <a:pt x="426" y="1160"/>
                  </a:lnTo>
                  <a:lnTo>
                    <a:pt x="424" y="1160"/>
                  </a:lnTo>
                  <a:lnTo>
                    <a:pt x="349" y="1187"/>
                  </a:lnTo>
                  <a:lnTo>
                    <a:pt x="345" y="1188"/>
                  </a:lnTo>
                  <a:lnTo>
                    <a:pt x="315" y="1198"/>
                  </a:lnTo>
                  <a:lnTo>
                    <a:pt x="180" y="1247"/>
                  </a:lnTo>
                  <a:lnTo>
                    <a:pt x="169" y="1224"/>
                  </a:lnTo>
                  <a:lnTo>
                    <a:pt x="158" y="1207"/>
                  </a:lnTo>
                  <a:lnTo>
                    <a:pt x="157" y="1190"/>
                  </a:lnTo>
                  <a:lnTo>
                    <a:pt x="153" y="1175"/>
                  </a:lnTo>
                  <a:lnTo>
                    <a:pt x="152" y="1156"/>
                  </a:lnTo>
                  <a:lnTo>
                    <a:pt x="152" y="1155"/>
                  </a:lnTo>
                  <a:lnTo>
                    <a:pt x="150" y="1155"/>
                  </a:lnTo>
                  <a:lnTo>
                    <a:pt x="150" y="1153"/>
                  </a:lnTo>
                  <a:lnTo>
                    <a:pt x="150" y="1151"/>
                  </a:lnTo>
                  <a:lnTo>
                    <a:pt x="150" y="1150"/>
                  </a:lnTo>
                  <a:lnTo>
                    <a:pt x="150" y="1148"/>
                  </a:lnTo>
                  <a:lnTo>
                    <a:pt x="148" y="1148"/>
                  </a:lnTo>
                  <a:lnTo>
                    <a:pt x="148" y="1146"/>
                  </a:lnTo>
                  <a:lnTo>
                    <a:pt x="148" y="1145"/>
                  </a:lnTo>
                  <a:lnTo>
                    <a:pt x="147" y="1143"/>
                  </a:lnTo>
                  <a:lnTo>
                    <a:pt x="147" y="1141"/>
                  </a:lnTo>
                  <a:lnTo>
                    <a:pt x="147" y="1139"/>
                  </a:lnTo>
                  <a:lnTo>
                    <a:pt x="145" y="1139"/>
                  </a:lnTo>
                  <a:lnTo>
                    <a:pt x="145" y="1138"/>
                  </a:lnTo>
                  <a:lnTo>
                    <a:pt x="145" y="1136"/>
                  </a:lnTo>
                  <a:lnTo>
                    <a:pt x="143" y="1136"/>
                  </a:lnTo>
                  <a:lnTo>
                    <a:pt x="143" y="1134"/>
                  </a:lnTo>
                  <a:lnTo>
                    <a:pt x="142" y="1133"/>
                  </a:lnTo>
                  <a:lnTo>
                    <a:pt x="142" y="1131"/>
                  </a:lnTo>
                  <a:lnTo>
                    <a:pt x="140" y="1131"/>
                  </a:lnTo>
                  <a:lnTo>
                    <a:pt x="140" y="1129"/>
                  </a:lnTo>
                  <a:lnTo>
                    <a:pt x="138" y="1129"/>
                  </a:lnTo>
                  <a:lnTo>
                    <a:pt x="138" y="1128"/>
                  </a:lnTo>
                  <a:lnTo>
                    <a:pt x="137" y="1128"/>
                  </a:lnTo>
                  <a:lnTo>
                    <a:pt x="137" y="1126"/>
                  </a:lnTo>
                  <a:lnTo>
                    <a:pt x="135" y="1126"/>
                  </a:lnTo>
                  <a:lnTo>
                    <a:pt x="135" y="1124"/>
                  </a:lnTo>
                  <a:lnTo>
                    <a:pt x="133" y="1124"/>
                  </a:lnTo>
                  <a:lnTo>
                    <a:pt x="133" y="1123"/>
                  </a:lnTo>
                  <a:lnTo>
                    <a:pt x="132" y="1123"/>
                  </a:lnTo>
                  <a:lnTo>
                    <a:pt x="130" y="1121"/>
                  </a:lnTo>
                  <a:lnTo>
                    <a:pt x="128" y="1119"/>
                  </a:lnTo>
                  <a:lnTo>
                    <a:pt x="126" y="1119"/>
                  </a:lnTo>
                  <a:lnTo>
                    <a:pt x="126" y="1118"/>
                  </a:lnTo>
                  <a:lnTo>
                    <a:pt x="125" y="1118"/>
                  </a:lnTo>
                  <a:lnTo>
                    <a:pt x="123" y="1118"/>
                  </a:lnTo>
                  <a:lnTo>
                    <a:pt x="123" y="1116"/>
                  </a:lnTo>
                  <a:lnTo>
                    <a:pt x="121" y="1116"/>
                  </a:lnTo>
                  <a:lnTo>
                    <a:pt x="121" y="1114"/>
                  </a:lnTo>
                  <a:lnTo>
                    <a:pt x="120" y="1114"/>
                  </a:lnTo>
                  <a:lnTo>
                    <a:pt x="118" y="1114"/>
                  </a:lnTo>
                  <a:lnTo>
                    <a:pt x="118" y="1113"/>
                  </a:lnTo>
                  <a:lnTo>
                    <a:pt x="116" y="1113"/>
                  </a:lnTo>
                  <a:lnTo>
                    <a:pt x="115" y="1111"/>
                  </a:lnTo>
                  <a:lnTo>
                    <a:pt x="113" y="1111"/>
                  </a:lnTo>
                  <a:lnTo>
                    <a:pt x="113" y="1109"/>
                  </a:lnTo>
                  <a:lnTo>
                    <a:pt x="111" y="1109"/>
                  </a:lnTo>
                  <a:lnTo>
                    <a:pt x="111" y="1108"/>
                  </a:lnTo>
                  <a:lnTo>
                    <a:pt x="110" y="1108"/>
                  </a:lnTo>
                  <a:lnTo>
                    <a:pt x="110" y="1106"/>
                  </a:lnTo>
                  <a:lnTo>
                    <a:pt x="108" y="1106"/>
                  </a:lnTo>
                  <a:lnTo>
                    <a:pt x="108" y="1104"/>
                  </a:lnTo>
                  <a:lnTo>
                    <a:pt x="106" y="1104"/>
                  </a:lnTo>
                  <a:lnTo>
                    <a:pt x="106" y="1102"/>
                  </a:lnTo>
                  <a:lnTo>
                    <a:pt x="105" y="1101"/>
                  </a:lnTo>
                  <a:lnTo>
                    <a:pt x="105" y="1099"/>
                  </a:lnTo>
                  <a:lnTo>
                    <a:pt x="105" y="1097"/>
                  </a:lnTo>
                  <a:lnTo>
                    <a:pt x="103" y="1097"/>
                  </a:lnTo>
                  <a:lnTo>
                    <a:pt x="103" y="1096"/>
                  </a:lnTo>
                  <a:lnTo>
                    <a:pt x="103" y="1094"/>
                  </a:lnTo>
                  <a:lnTo>
                    <a:pt x="101" y="1094"/>
                  </a:lnTo>
                  <a:lnTo>
                    <a:pt x="101" y="1092"/>
                  </a:lnTo>
                  <a:lnTo>
                    <a:pt x="101" y="1091"/>
                  </a:lnTo>
                  <a:lnTo>
                    <a:pt x="101" y="1089"/>
                  </a:lnTo>
                  <a:lnTo>
                    <a:pt x="100" y="1089"/>
                  </a:lnTo>
                  <a:lnTo>
                    <a:pt x="100" y="1087"/>
                  </a:lnTo>
                  <a:lnTo>
                    <a:pt x="100" y="1086"/>
                  </a:lnTo>
                  <a:lnTo>
                    <a:pt x="98" y="1084"/>
                  </a:lnTo>
                  <a:lnTo>
                    <a:pt x="98" y="1082"/>
                  </a:lnTo>
                  <a:lnTo>
                    <a:pt x="98" y="1081"/>
                  </a:lnTo>
                  <a:lnTo>
                    <a:pt x="96" y="1079"/>
                  </a:lnTo>
                  <a:lnTo>
                    <a:pt x="96" y="1077"/>
                  </a:lnTo>
                  <a:lnTo>
                    <a:pt x="96" y="1076"/>
                  </a:lnTo>
                  <a:lnTo>
                    <a:pt x="96" y="1074"/>
                  </a:lnTo>
                  <a:lnTo>
                    <a:pt x="94" y="1074"/>
                  </a:lnTo>
                  <a:lnTo>
                    <a:pt x="94" y="1072"/>
                  </a:lnTo>
                  <a:lnTo>
                    <a:pt x="94" y="1070"/>
                  </a:lnTo>
                  <a:lnTo>
                    <a:pt x="94" y="1069"/>
                  </a:lnTo>
                  <a:lnTo>
                    <a:pt x="93" y="1069"/>
                  </a:lnTo>
                  <a:lnTo>
                    <a:pt x="93" y="1067"/>
                  </a:lnTo>
                  <a:lnTo>
                    <a:pt x="93" y="1065"/>
                  </a:lnTo>
                  <a:lnTo>
                    <a:pt x="93" y="1064"/>
                  </a:lnTo>
                  <a:lnTo>
                    <a:pt x="91" y="1064"/>
                  </a:lnTo>
                  <a:lnTo>
                    <a:pt x="91" y="1062"/>
                  </a:lnTo>
                  <a:lnTo>
                    <a:pt x="91" y="1060"/>
                  </a:lnTo>
                  <a:lnTo>
                    <a:pt x="91" y="1059"/>
                  </a:lnTo>
                  <a:lnTo>
                    <a:pt x="89" y="1059"/>
                  </a:lnTo>
                  <a:lnTo>
                    <a:pt x="89" y="1057"/>
                  </a:lnTo>
                  <a:lnTo>
                    <a:pt x="89" y="1055"/>
                  </a:lnTo>
                  <a:lnTo>
                    <a:pt x="89" y="1054"/>
                  </a:lnTo>
                  <a:lnTo>
                    <a:pt x="89" y="1052"/>
                  </a:lnTo>
                  <a:lnTo>
                    <a:pt x="89" y="1050"/>
                  </a:lnTo>
                  <a:lnTo>
                    <a:pt x="89" y="1049"/>
                  </a:lnTo>
                  <a:lnTo>
                    <a:pt x="89" y="1047"/>
                  </a:lnTo>
                  <a:lnTo>
                    <a:pt x="91" y="1047"/>
                  </a:lnTo>
                  <a:lnTo>
                    <a:pt x="91" y="1045"/>
                  </a:lnTo>
                  <a:lnTo>
                    <a:pt x="93" y="1044"/>
                  </a:lnTo>
                  <a:lnTo>
                    <a:pt x="94" y="1042"/>
                  </a:lnTo>
                  <a:lnTo>
                    <a:pt x="94" y="1040"/>
                  </a:lnTo>
                  <a:lnTo>
                    <a:pt x="94" y="1039"/>
                  </a:lnTo>
                  <a:lnTo>
                    <a:pt x="96" y="1039"/>
                  </a:lnTo>
                  <a:lnTo>
                    <a:pt x="96" y="1037"/>
                  </a:lnTo>
                  <a:lnTo>
                    <a:pt x="96" y="1035"/>
                  </a:lnTo>
                  <a:lnTo>
                    <a:pt x="94" y="1035"/>
                  </a:lnTo>
                  <a:lnTo>
                    <a:pt x="94" y="1033"/>
                  </a:lnTo>
                  <a:lnTo>
                    <a:pt x="94" y="1032"/>
                  </a:lnTo>
                  <a:lnTo>
                    <a:pt x="93" y="1032"/>
                  </a:lnTo>
                  <a:lnTo>
                    <a:pt x="93" y="1030"/>
                  </a:lnTo>
                  <a:lnTo>
                    <a:pt x="91" y="1030"/>
                  </a:lnTo>
                  <a:lnTo>
                    <a:pt x="91" y="1028"/>
                  </a:lnTo>
                  <a:lnTo>
                    <a:pt x="91" y="1027"/>
                  </a:lnTo>
                  <a:lnTo>
                    <a:pt x="89" y="1027"/>
                  </a:lnTo>
                  <a:lnTo>
                    <a:pt x="89" y="1025"/>
                  </a:lnTo>
                  <a:lnTo>
                    <a:pt x="88" y="1023"/>
                  </a:lnTo>
                  <a:lnTo>
                    <a:pt x="88" y="1022"/>
                  </a:lnTo>
                  <a:lnTo>
                    <a:pt x="86" y="1022"/>
                  </a:lnTo>
                  <a:lnTo>
                    <a:pt x="86" y="1020"/>
                  </a:lnTo>
                  <a:lnTo>
                    <a:pt x="86" y="1018"/>
                  </a:lnTo>
                  <a:lnTo>
                    <a:pt x="84" y="1017"/>
                  </a:lnTo>
                  <a:lnTo>
                    <a:pt x="84" y="1015"/>
                  </a:lnTo>
                  <a:lnTo>
                    <a:pt x="83" y="1013"/>
                  </a:lnTo>
                  <a:lnTo>
                    <a:pt x="83" y="1012"/>
                  </a:lnTo>
                  <a:lnTo>
                    <a:pt x="83" y="1010"/>
                  </a:lnTo>
                  <a:lnTo>
                    <a:pt x="81" y="1010"/>
                  </a:lnTo>
                  <a:lnTo>
                    <a:pt x="81" y="1008"/>
                  </a:lnTo>
                  <a:lnTo>
                    <a:pt x="81" y="1007"/>
                  </a:lnTo>
                  <a:lnTo>
                    <a:pt x="79" y="1007"/>
                  </a:lnTo>
                  <a:lnTo>
                    <a:pt x="79" y="1005"/>
                  </a:lnTo>
                  <a:lnTo>
                    <a:pt x="79" y="1003"/>
                  </a:lnTo>
                  <a:lnTo>
                    <a:pt x="78" y="1003"/>
                  </a:lnTo>
                  <a:lnTo>
                    <a:pt x="78" y="1001"/>
                  </a:lnTo>
                  <a:lnTo>
                    <a:pt x="76" y="1001"/>
                  </a:lnTo>
                  <a:lnTo>
                    <a:pt x="76" y="1000"/>
                  </a:lnTo>
                  <a:lnTo>
                    <a:pt x="74" y="1000"/>
                  </a:lnTo>
                  <a:lnTo>
                    <a:pt x="74" y="998"/>
                  </a:lnTo>
                  <a:lnTo>
                    <a:pt x="74" y="996"/>
                  </a:lnTo>
                  <a:lnTo>
                    <a:pt x="73" y="996"/>
                  </a:lnTo>
                  <a:lnTo>
                    <a:pt x="73" y="995"/>
                  </a:lnTo>
                  <a:lnTo>
                    <a:pt x="71" y="993"/>
                  </a:lnTo>
                  <a:lnTo>
                    <a:pt x="71" y="991"/>
                  </a:lnTo>
                  <a:lnTo>
                    <a:pt x="69" y="991"/>
                  </a:lnTo>
                  <a:lnTo>
                    <a:pt x="69" y="990"/>
                  </a:lnTo>
                  <a:lnTo>
                    <a:pt x="68" y="988"/>
                  </a:lnTo>
                  <a:lnTo>
                    <a:pt x="68" y="986"/>
                  </a:lnTo>
                  <a:lnTo>
                    <a:pt x="66" y="986"/>
                  </a:lnTo>
                  <a:lnTo>
                    <a:pt x="66" y="985"/>
                  </a:lnTo>
                  <a:lnTo>
                    <a:pt x="64" y="985"/>
                  </a:lnTo>
                  <a:lnTo>
                    <a:pt x="64" y="983"/>
                  </a:lnTo>
                  <a:lnTo>
                    <a:pt x="63" y="983"/>
                  </a:lnTo>
                  <a:lnTo>
                    <a:pt x="63" y="981"/>
                  </a:lnTo>
                  <a:lnTo>
                    <a:pt x="61" y="981"/>
                  </a:lnTo>
                  <a:lnTo>
                    <a:pt x="61" y="980"/>
                  </a:lnTo>
                  <a:lnTo>
                    <a:pt x="59" y="980"/>
                  </a:lnTo>
                  <a:lnTo>
                    <a:pt x="59" y="978"/>
                  </a:lnTo>
                  <a:lnTo>
                    <a:pt x="57" y="978"/>
                  </a:lnTo>
                  <a:lnTo>
                    <a:pt x="57" y="976"/>
                  </a:lnTo>
                  <a:lnTo>
                    <a:pt x="56" y="976"/>
                  </a:lnTo>
                  <a:lnTo>
                    <a:pt x="54" y="975"/>
                  </a:lnTo>
                  <a:lnTo>
                    <a:pt x="54" y="973"/>
                  </a:lnTo>
                  <a:lnTo>
                    <a:pt x="52" y="973"/>
                  </a:lnTo>
                  <a:lnTo>
                    <a:pt x="51" y="971"/>
                  </a:lnTo>
                  <a:lnTo>
                    <a:pt x="49" y="970"/>
                  </a:lnTo>
                  <a:lnTo>
                    <a:pt x="49" y="968"/>
                  </a:lnTo>
                  <a:lnTo>
                    <a:pt x="47" y="968"/>
                  </a:lnTo>
                  <a:lnTo>
                    <a:pt x="47" y="966"/>
                  </a:lnTo>
                  <a:lnTo>
                    <a:pt x="49" y="966"/>
                  </a:lnTo>
                  <a:lnTo>
                    <a:pt x="49" y="964"/>
                  </a:lnTo>
                  <a:lnTo>
                    <a:pt x="49" y="963"/>
                  </a:lnTo>
                  <a:lnTo>
                    <a:pt x="49" y="961"/>
                  </a:lnTo>
                  <a:lnTo>
                    <a:pt x="47" y="961"/>
                  </a:lnTo>
                  <a:lnTo>
                    <a:pt x="46" y="961"/>
                  </a:lnTo>
                  <a:lnTo>
                    <a:pt x="46" y="959"/>
                  </a:lnTo>
                  <a:lnTo>
                    <a:pt x="44" y="959"/>
                  </a:lnTo>
                  <a:lnTo>
                    <a:pt x="44" y="958"/>
                  </a:lnTo>
                  <a:lnTo>
                    <a:pt x="42" y="958"/>
                  </a:lnTo>
                  <a:lnTo>
                    <a:pt x="42" y="956"/>
                  </a:lnTo>
                  <a:lnTo>
                    <a:pt x="42" y="954"/>
                  </a:lnTo>
                  <a:lnTo>
                    <a:pt x="42" y="953"/>
                  </a:lnTo>
                  <a:lnTo>
                    <a:pt x="44" y="953"/>
                  </a:lnTo>
                  <a:lnTo>
                    <a:pt x="44" y="951"/>
                  </a:lnTo>
                  <a:lnTo>
                    <a:pt x="46" y="951"/>
                  </a:lnTo>
                  <a:lnTo>
                    <a:pt x="47" y="951"/>
                  </a:lnTo>
                  <a:lnTo>
                    <a:pt x="47" y="953"/>
                  </a:lnTo>
                  <a:lnTo>
                    <a:pt x="49" y="953"/>
                  </a:lnTo>
                  <a:lnTo>
                    <a:pt x="51" y="953"/>
                  </a:lnTo>
                  <a:lnTo>
                    <a:pt x="51" y="951"/>
                  </a:lnTo>
                  <a:lnTo>
                    <a:pt x="51" y="949"/>
                  </a:lnTo>
                  <a:lnTo>
                    <a:pt x="51" y="948"/>
                  </a:lnTo>
                  <a:lnTo>
                    <a:pt x="51" y="946"/>
                  </a:lnTo>
                  <a:lnTo>
                    <a:pt x="51" y="944"/>
                  </a:lnTo>
                  <a:lnTo>
                    <a:pt x="51" y="943"/>
                  </a:lnTo>
                  <a:lnTo>
                    <a:pt x="51" y="941"/>
                  </a:lnTo>
                  <a:lnTo>
                    <a:pt x="51" y="939"/>
                  </a:lnTo>
                  <a:lnTo>
                    <a:pt x="51" y="938"/>
                  </a:lnTo>
                  <a:lnTo>
                    <a:pt x="49" y="938"/>
                  </a:lnTo>
                  <a:lnTo>
                    <a:pt x="49" y="936"/>
                  </a:lnTo>
                  <a:lnTo>
                    <a:pt x="49" y="934"/>
                  </a:lnTo>
                  <a:lnTo>
                    <a:pt x="49" y="933"/>
                  </a:lnTo>
                  <a:lnTo>
                    <a:pt x="49" y="931"/>
                  </a:lnTo>
                  <a:lnTo>
                    <a:pt x="49" y="929"/>
                  </a:lnTo>
                  <a:lnTo>
                    <a:pt x="51" y="929"/>
                  </a:lnTo>
                  <a:lnTo>
                    <a:pt x="51" y="927"/>
                  </a:lnTo>
                  <a:lnTo>
                    <a:pt x="51" y="926"/>
                  </a:lnTo>
                  <a:lnTo>
                    <a:pt x="52" y="926"/>
                  </a:lnTo>
                  <a:lnTo>
                    <a:pt x="52" y="924"/>
                  </a:lnTo>
                  <a:lnTo>
                    <a:pt x="51" y="922"/>
                  </a:lnTo>
                  <a:lnTo>
                    <a:pt x="51" y="921"/>
                  </a:lnTo>
                  <a:lnTo>
                    <a:pt x="49" y="921"/>
                  </a:lnTo>
                  <a:lnTo>
                    <a:pt x="49" y="919"/>
                  </a:lnTo>
                  <a:lnTo>
                    <a:pt x="49" y="917"/>
                  </a:lnTo>
                  <a:lnTo>
                    <a:pt x="51" y="917"/>
                  </a:lnTo>
                  <a:lnTo>
                    <a:pt x="51" y="916"/>
                  </a:lnTo>
                  <a:lnTo>
                    <a:pt x="52" y="916"/>
                  </a:lnTo>
                  <a:lnTo>
                    <a:pt x="52" y="914"/>
                  </a:lnTo>
                  <a:lnTo>
                    <a:pt x="51" y="914"/>
                  </a:lnTo>
                  <a:lnTo>
                    <a:pt x="51" y="912"/>
                  </a:lnTo>
                  <a:lnTo>
                    <a:pt x="51" y="911"/>
                  </a:lnTo>
                  <a:lnTo>
                    <a:pt x="49" y="911"/>
                  </a:lnTo>
                  <a:lnTo>
                    <a:pt x="49" y="909"/>
                  </a:lnTo>
                  <a:lnTo>
                    <a:pt x="47" y="909"/>
                  </a:lnTo>
                  <a:lnTo>
                    <a:pt x="46" y="909"/>
                  </a:lnTo>
                  <a:lnTo>
                    <a:pt x="46" y="907"/>
                  </a:lnTo>
                  <a:lnTo>
                    <a:pt x="46" y="906"/>
                  </a:lnTo>
                  <a:lnTo>
                    <a:pt x="46" y="904"/>
                  </a:lnTo>
                  <a:lnTo>
                    <a:pt x="47" y="904"/>
                  </a:lnTo>
                  <a:lnTo>
                    <a:pt x="47" y="902"/>
                  </a:lnTo>
                  <a:lnTo>
                    <a:pt x="47" y="901"/>
                  </a:lnTo>
                  <a:lnTo>
                    <a:pt x="47" y="899"/>
                  </a:lnTo>
                  <a:lnTo>
                    <a:pt x="47" y="897"/>
                  </a:lnTo>
                  <a:lnTo>
                    <a:pt x="46" y="897"/>
                  </a:lnTo>
                  <a:lnTo>
                    <a:pt x="46" y="895"/>
                  </a:lnTo>
                  <a:lnTo>
                    <a:pt x="44" y="894"/>
                  </a:lnTo>
                  <a:lnTo>
                    <a:pt x="44" y="892"/>
                  </a:lnTo>
                  <a:lnTo>
                    <a:pt x="44" y="890"/>
                  </a:lnTo>
                  <a:lnTo>
                    <a:pt x="42" y="890"/>
                  </a:lnTo>
                  <a:lnTo>
                    <a:pt x="42" y="889"/>
                  </a:lnTo>
                  <a:lnTo>
                    <a:pt x="42" y="887"/>
                  </a:lnTo>
                  <a:lnTo>
                    <a:pt x="42" y="885"/>
                  </a:lnTo>
                  <a:lnTo>
                    <a:pt x="42" y="884"/>
                  </a:lnTo>
                  <a:lnTo>
                    <a:pt x="41" y="884"/>
                  </a:lnTo>
                  <a:lnTo>
                    <a:pt x="39" y="884"/>
                  </a:lnTo>
                  <a:lnTo>
                    <a:pt x="39" y="882"/>
                  </a:lnTo>
                  <a:lnTo>
                    <a:pt x="37" y="882"/>
                  </a:lnTo>
                  <a:lnTo>
                    <a:pt x="36" y="882"/>
                  </a:lnTo>
                  <a:lnTo>
                    <a:pt x="36" y="880"/>
                  </a:lnTo>
                  <a:lnTo>
                    <a:pt x="36" y="879"/>
                  </a:lnTo>
                  <a:lnTo>
                    <a:pt x="34" y="879"/>
                  </a:lnTo>
                  <a:lnTo>
                    <a:pt x="34" y="877"/>
                  </a:lnTo>
                  <a:lnTo>
                    <a:pt x="32" y="877"/>
                  </a:lnTo>
                  <a:lnTo>
                    <a:pt x="32" y="875"/>
                  </a:lnTo>
                  <a:lnTo>
                    <a:pt x="31" y="875"/>
                  </a:lnTo>
                  <a:lnTo>
                    <a:pt x="31" y="874"/>
                  </a:lnTo>
                  <a:lnTo>
                    <a:pt x="29" y="872"/>
                  </a:lnTo>
                  <a:lnTo>
                    <a:pt x="27" y="874"/>
                  </a:lnTo>
                  <a:lnTo>
                    <a:pt x="26" y="874"/>
                  </a:lnTo>
                  <a:lnTo>
                    <a:pt x="26" y="875"/>
                  </a:lnTo>
                  <a:lnTo>
                    <a:pt x="24" y="875"/>
                  </a:lnTo>
                  <a:lnTo>
                    <a:pt x="24" y="877"/>
                  </a:lnTo>
                  <a:lnTo>
                    <a:pt x="22" y="877"/>
                  </a:lnTo>
                  <a:lnTo>
                    <a:pt x="20" y="877"/>
                  </a:lnTo>
                  <a:lnTo>
                    <a:pt x="19" y="877"/>
                  </a:lnTo>
                  <a:lnTo>
                    <a:pt x="17" y="877"/>
                  </a:lnTo>
                  <a:lnTo>
                    <a:pt x="15" y="877"/>
                  </a:lnTo>
                  <a:lnTo>
                    <a:pt x="14" y="877"/>
                  </a:lnTo>
                  <a:lnTo>
                    <a:pt x="12" y="877"/>
                  </a:lnTo>
                  <a:lnTo>
                    <a:pt x="12" y="875"/>
                  </a:lnTo>
                  <a:lnTo>
                    <a:pt x="10" y="875"/>
                  </a:lnTo>
                  <a:lnTo>
                    <a:pt x="10" y="874"/>
                  </a:lnTo>
                  <a:lnTo>
                    <a:pt x="10" y="872"/>
                  </a:lnTo>
                  <a:lnTo>
                    <a:pt x="9" y="872"/>
                  </a:lnTo>
                  <a:lnTo>
                    <a:pt x="9" y="870"/>
                  </a:lnTo>
                  <a:lnTo>
                    <a:pt x="7" y="870"/>
                  </a:lnTo>
                  <a:lnTo>
                    <a:pt x="7" y="869"/>
                  </a:lnTo>
                  <a:lnTo>
                    <a:pt x="5" y="869"/>
                  </a:lnTo>
                  <a:lnTo>
                    <a:pt x="4" y="869"/>
                  </a:lnTo>
                  <a:lnTo>
                    <a:pt x="4" y="867"/>
                  </a:lnTo>
                  <a:lnTo>
                    <a:pt x="2" y="867"/>
                  </a:lnTo>
                  <a:lnTo>
                    <a:pt x="0" y="867"/>
                  </a:lnTo>
                  <a:lnTo>
                    <a:pt x="0" y="865"/>
                  </a:lnTo>
                  <a:lnTo>
                    <a:pt x="2" y="865"/>
                  </a:lnTo>
                  <a:lnTo>
                    <a:pt x="2" y="864"/>
                  </a:lnTo>
                  <a:lnTo>
                    <a:pt x="4" y="864"/>
                  </a:lnTo>
                  <a:lnTo>
                    <a:pt x="5" y="864"/>
                  </a:lnTo>
                  <a:lnTo>
                    <a:pt x="5" y="862"/>
                  </a:lnTo>
                  <a:lnTo>
                    <a:pt x="5" y="860"/>
                  </a:lnTo>
                  <a:lnTo>
                    <a:pt x="7" y="860"/>
                  </a:lnTo>
                  <a:lnTo>
                    <a:pt x="7" y="858"/>
                  </a:lnTo>
                  <a:lnTo>
                    <a:pt x="9" y="858"/>
                  </a:lnTo>
                  <a:lnTo>
                    <a:pt x="9" y="857"/>
                  </a:lnTo>
                  <a:lnTo>
                    <a:pt x="9" y="855"/>
                  </a:lnTo>
                  <a:lnTo>
                    <a:pt x="9" y="853"/>
                  </a:lnTo>
                  <a:lnTo>
                    <a:pt x="9" y="852"/>
                  </a:lnTo>
                  <a:lnTo>
                    <a:pt x="10" y="852"/>
                  </a:lnTo>
                  <a:lnTo>
                    <a:pt x="10" y="850"/>
                  </a:lnTo>
                  <a:lnTo>
                    <a:pt x="12" y="848"/>
                  </a:lnTo>
                  <a:lnTo>
                    <a:pt x="12" y="847"/>
                  </a:lnTo>
                  <a:lnTo>
                    <a:pt x="14" y="847"/>
                  </a:lnTo>
                  <a:lnTo>
                    <a:pt x="14" y="845"/>
                  </a:lnTo>
                  <a:lnTo>
                    <a:pt x="14" y="843"/>
                  </a:lnTo>
                  <a:lnTo>
                    <a:pt x="15" y="842"/>
                  </a:lnTo>
                  <a:lnTo>
                    <a:pt x="17" y="842"/>
                  </a:lnTo>
                  <a:lnTo>
                    <a:pt x="17" y="840"/>
                  </a:lnTo>
                  <a:lnTo>
                    <a:pt x="17" y="838"/>
                  </a:lnTo>
                  <a:lnTo>
                    <a:pt x="19" y="838"/>
                  </a:lnTo>
                  <a:lnTo>
                    <a:pt x="19" y="837"/>
                  </a:lnTo>
                  <a:lnTo>
                    <a:pt x="20" y="835"/>
                  </a:lnTo>
                  <a:lnTo>
                    <a:pt x="22" y="833"/>
                  </a:lnTo>
                  <a:lnTo>
                    <a:pt x="22" y="832"/>
                  </a:lnTo>
                  <a:lnTo>
                    <a:pt x="22" y="830"/>
                  </a:lnTo>
                  <a:lnTo>
                    <a:pt x="24" y="828"/>
                  </a:lnTo>
                  <a:lnTo>
                    <a:pt x="26" y="828"/>
                  </a:lnTo>
                  <a:lnTo>
                    <a:pt x="26" y="826"/>
                  </a:lnTo>
                  <a:lnTo>
                    <a:pt x="26" y="825"/>
                  </a:lnTo>
                  <a:lnTo>
                    <a:pt x="27" y="823"/>
                  </a:lnTo>
                  <a:lnTo>
                    <a:pt x="29" y="823"/>
                  </a:lnTo>
                  <a:lnTo>
                    <a:pt x="29" y="821"/>
                  </a:lnTo>
                  <a:lnTo>
                    <a:pt x="29" y="820"/>
                  </a:lnTo>
                  <a:lnTo>
                    <a:pt x="29" y="818"/>
                  </a:lnTo>
                  <a:lnTo>
                    <a:pt x="29" y="816"/>
                  </a:lnTo>
                  <a:lnTo>
                    <a:pt x="27" y="815"/>
                  </a:lnTo>
                  <a:lnTo>
                    <a:pt x="27" y="813"/>
                  </a:lnTo>
                  <a:lnTo>
                    <a:pt x="27" y="811"/>
                  </a:lnTo>
                  <a:lnTo>
                    <a:pt x="29" y="811"/>
                  </a:lnTo>
                  <a:lnTo>
                    <a:pt x="29" y="810"/>
                  </a:lnTo>
                  <a:lnTo>
                    <a:pt x="31" y="810"/>
                  </a:lnTo>
                  <a:lnTo>
                    <a:pt x="31" y="808"/>
                  </a:lnTo>
                  <a:lnTo>
                    <a:pt x="31" y="806"/>
                  </a:lnTo>
                  <a:lnTo>
                    <a:pt x="31" y="808"/>
                  </a:lnTo>
                  <a:lnTo>
                    <a:pt x="32" y="808"/>
                  </a:lnTo>
                  <a:lnTo>
                    <a:pt x="31" y="806"/>
                  </a:lnTo>
                  <a:lnTo>
                    <a:pt x="31" y="805"/>
                  </a:lnTo>
                  <a:lnTo>
                    <a:pt x="32" y="806"/>
                  </a:lnTo>
                  <a:lnTo>
                    <a:pt x="34" y="808"/>
                  </a:lnTo>
                  <a:lnTo>
                    <a:pt x="34" y="806"/>
                  </a:lnTo>
                  <a:lnTo>
                    <a:pt x="36" y="805"/>
                  </a:lnTo>
                  <a:lnTo>
                    <a:pt x="36" y="803"/>
                  </a:lnTo>
                  <a:lnTo>
                    <a:pt x="37" y="803"/>
                  </a:lnTo>
                  <a:lnTo>
                    <a:pt x="39" y="805"/>
                  </a:lnTo>
                  <a:lnTo>
                    <a:pt x="41" y="806"/>
                  </a:lnTo>
                  <a:lnTo>
                    <a:pt x="41" y="805"/>
                  </a:lnTo>
                  <a:lnTo>
                    <a:pt x="42" y="806"/>
                  </a:lnTo>
                  <a:lnTo>
                    <a:pt x="42" y="805"/>
                  </a:lnTo>
                  <a:lnTo>
                    <a:pt x="42" y="803"/>
                  </a:lnTo>
                  <a:lnTo>
                    <a:pt x="44" y="803"/>
                  </a:lnTo>
                  <a:lnTo>
                    <a:pt x="44" y="801"/>
                  </a:lnTo>
                  <a:lnTo>
                    <a:pt x="44" y="800"/>
                  </a:lnTo>
                  <a:lnTo>
                    <a:pt x="42" y="800"/>
                  </a:lnTo>
                  <a:lnTo>
                    <a:pt x="42" y="798"/>
                  </a:lnTo>
                  <a:lnTo>
                    <a:pt x="42" y="796"/>
                  </a:lnTo>
                  <a:lnTo>
                    <a:pt x="44" y="796"/>
                  </a:lnTo>
                  <a:lnTo>
                    <a:pt x="44" y="795"/>
                  </a:lnTo>
                  <a:lnTo>
                    <a:pt x="46" y="796"/>
                  </a:lnTo>
                  <a:lnTo>
                    <a:pt x="46" y="795"/>
                  </a:lnTo>
                  <a:lnTo>
                    <a:pt x="47" y="795"/>
                  </a:lnTo>
                  <a:lnTo>
                    <a:pt x="47" y="796"/>
                  </a:lnTo>
                  <a:lnTo>
                    <a:pt x="49" y="798"/>
                  </a:lnTo>
                  <a:lnTo>
                    <a:pt x="51" y="798"/>
                  </a:lnTo>
                  <a:lnTo>
                    <a:pt x="51" y="796"/>
                  </a:lnTo>
                  <a:lnTo>
                    <a:pt x="52" y="796"/>
                  </a:lnTo>
                  <a:lnTo>
                    <a:pt x="54" y="796"/>
                  </a:lnTo>
                  <a:lnTo>
                    <a:pt x="54" y="795"/>
                  </a:lnTo>
                  <a:lnTo>
                    <a:pt x="52" y="795"/>
                  </a:lnTo>
                  <a:lnTo>
                    <a:pt x="51" y="795"/>
                  </a:lnTo>
                  <a:lnTo>
                    <a:pt x="51" y="793"/>
                  </a:lnTo>
                  <a:lnTo>
                    <a:pt x="52" y="793"/>
                  </a:lnTo>
                  <a:lnTo>
                    <a:pt x="52" y="791"/>
                  </a:lnTo>
                  <a:lnTo>
                    <a:pt x="51" y="791"/>
                  </a:lnTo>
                  <a:lnTo>
                    <a:pt x="52" y="791"/>
                  </a:lnTo>
                  <a:lnTo>
                    <a:pt x="54" y="791"/>
                  </a:lnTo>
                  <a:lnTo>
                    <a:pt x="54" y="789"/>
                  </a:lnTo>
                  <a:lnTo>
                    <a:pt x="56" y="789"/>
                  </a:lnTo>
                  <a:lnTo>
                    <a:pt x="56" y="788"/>
                  </a:lnTo>
                  <a:lnTo>
                    <a:pt x="54" y="788"/>
                  </a:lnTo>
                  <a:lnTo>
                    <a:pt x="54" y="786"/>
                  </a:lnTo>
                  <a:lnTo>
                    <a:pt x="56" y="786"/>
                  </a:lnTo>
                  <a:lnTo>
                    <a:pt x="56" y="788"/>
                  </a:lnTo>
                  <a:lnTo>
                    <a:pt x="57" y="788"/>
                  </a:lnTo>
                  <a:lnTo>
                    <a:pt x="59" y="788"/>
                  </a:lnTo>
                  <a:lnTo>
                    <a:pt x="61" y="788"/>
                  </a:lnTo>
                  <a:lnTo>
                    <a:pt x="61" y="789"/>
                  </a:lnTo>
                  <a:lnTo>
                    <a:pt x="61" y="791"/>
                  </a:lnTo>
                  <a:lnTo>
                    <a:pt x="61" y="793"/>
                  </a:lnTo>
                  <a:lnTo>
                    <a:pt x="61" y="791"/>
                  </a:lnTo>
                  <a:lnTo>
                    <a:pt x="63" y="791"/>
                  </a:lnTo>
                  <a:lnTo>
                    <a:pt x="63" y="793"/>
                  </a:lnTo>
                  <a:lnTo>
                    <a:pt x="64" y="793"/>
                  </a:lnTo>
                  <a:lnTo>
                    <a:pt x="64" y="791"/>
                  </a:lnTo>
                  <a:lnTo>
                    <a:pt x="63" y="791"/>
                  </a:lnTo>
                  <a:lnTo>
                    <a:pt x="63" y="789"/>
                  </a:lnTo>
                  <a:lnTo>
                    <a:pt x="64" y="789"/>
                  </a:lnTo>
                  <a:lnTo>
                    <a:pt x="64" y="791"/>
                  </a:lnTo>
                  <a:lnTo>
                    <a:pt x="66" y="791"/>
                  </a:lnTo>
                  <a:lnTo>
                    <a:pt x="68" y="793"/>
                  </a:lnTo>
                  <a:lnTo>
                    <a:pt x="68" y="791"/>
                  </a:lnTo>
                  <a:lnTo>
                    <a:pt x="68" y="789"/>
                  </a:lnTo>
                  <a:lnTo>
                    <a:pt x="68" y="788"/>
                  </a:lnTo>
                  <a:lnTo>
                    <a:pt x="66" y="788"/>
                  </a:lnTo>
                  <a:lnTo>
                    <a:pt x="66" y="786"/>
                  </a:lnTo>
                  <a:lnTo>
                    <a:pt x="68" y="786"/>
                  </a:lnTo>
                  <a:lnTo>
                    <a:pt x="69" y="786"/>
                  </a:lnTo>
                  <a:lnTo>
                    <a:pt x="69" y="788"/>
                  </a:lnTo>
                  <a:lnTo>
                    <a:pt x="71" y="788"/>
                  </a:lnTo>
                  <a:lnTo>
                    <a:pt x="71" y="786"/>
                  </a:lnTo>
                  <a:lnTo>
                    <a:pt x="71" y="784"/>
                  </a:lnTo>
                  <a:lnTo>
                    <a:pt x="69" y="784"/>
                  </a:lnTo>
                  <a:lnTo>
                    <a:pt x="69" y="783"/>
                  </a:lnTo>
                  <a:lnTo>
                    <a:pt x="68" y="783"/>
                  </a:lnTo>
                  <a:lnTo>
                    <a:pt x="69" y="783"/>
                  </a:lnTo>
                  <a:lnTo>
                    <a:pt x="71" y="783"/>
                  </a:lnTo>
                  <a:lnTo>
                    <a:pt x="73" y="783"/>
                  </a:lnTo>
                  <a:lnTo>
                    <a:pt x="71" y="781"/>
                  </a:lnTo>
                  <a:lnTo>
                    <a:pt x="69" y="781"/>
                  </a:lnTo>
                  <a:lnTo>
                    <a:pt x="71" y="781"/>
                  </a:lnTo>
                  <a:lnTo>
                    <a:pt x="73" y="781"/>
                  </a:lnTo>
                  <a:lnTo>
                    <a:pt x="74" y="781"/>
                  </a:lnTo>
                  <a:lnTo>
                    <a:pt x="76" y="781"/>
                  </a:lnTo>
                  <a:lnTo>
                    <a:pt x="76" y="783"/>
                  </a:lnTo>
                  <a:lnTo>
                    <a:pt x="74" y="783"/>
                  </a:lnTo>
                  <a:lnTo>
                    <a:pt x="76" y="783"/>
                  </a:lnTo>
                  <a:lnTo>
                    <a:pt x="78" y="783"/>
                  </a:lnTo>
                  <a:lnTo>
                    <a:pt x="78" y="781"/>
                  </a:lnTo>
                  <a:lnTo>
                    <a:pt x="79" y="781"/>
                  </a:lnTo>
                  <a:lnTo>
                    <a:pt x="79" y="783"/>
                  </a:lnTo>
                  <a:lnTo>
                    <a:pt x="81" y="783"/>
                  </a:lnTo>
                  <a:lnTo>
                    <a:pt x="81" y="784"/>
                  </a:lnTo>
                  <a:lnTo>
                    <a:pt x="83" y="784"/>
                  </a:lnTo>
                  <a:lnTo>
                    <a:pt x="84" y="784"/>
                  </a:lnTo>
                  <a:lnTo>
                    <a:pt x="86" y="784"/>
                  </a:lnTo>
                  <a:lnTo>
                    <a:pt x="86" y="786"/>
                  </a:lnTo>
                  <a:lnTo>
                    <a:pt x="88" y="786"/>
                  </a:lnTo>
                  <a:lnTo>
                    <a:pt x="88" y="784"/>
                  </a:lnTo>
                  <a:lnTo>
                    <a:pt x="86" y="783"/>
                  </a:lnTo>
                  <a:lnTo>
                    <a:pt x="84" y="783"/>
                  </a:lnTo>
                  <a:lnTo>
                    <a:pt x="83" y="781"/>
                  </a:lnTo>
                  <a:lnTo>
                    <a:pt x="84" y="781"/>
                  </a:lnTo>
                  <a:lnTo>
                    <a:pt x="84" y="779"/>
                  </a:lnTo>
                  <a:lnTo>
                    <a:pt x="86" y="778"/>
                  </a:lnTo>
                  <a:lnTo>
                    <a:pt x="88" y="778"/>
                  </a:lnTo>
                  <a:lnTo>
                    <a:pt x="86" y="778"/>
                  </a:lnTo>
                  <a:lnTo>
                    <a:pt x="86" y="779"/>
                  </a:lnTo>
                  <a:lnTo>
                    <a:pt x="88" y="779"/>
                  </a:lnTo>
                  <a:lnTo>
                    <a:pt x="89" y="779"/>
                  </a:lnTo>
                  <a:lnTo>
                    <a:pt x="91" y="779"/>
                  </a:lnTo>
                  <a:lnTo>
                    <a:pt x="93" y="779"/>
                  </a:lnTo>
                  <a:lnTo>
                    <a:pt x="94" y="779"/>
                  </a:lnTo>
                  <a:lnTo>
                    <a:pt x="94" y="778"/>
                  </a:lnTo>
                  <a:lnTo>
                    <a:pt x="94" y="776"/>
                  </a:lnTo>
                  <a:lnTo>
                    <a:pt x="94" y="774"/>
                  </a:lnTo>
                  <a:lnTo>
                    <a:pt x="96" y="774"/>
                  </a:lnTo>
                  <a:lnTo>
                    <a:pt x="98" y="774"/>
                  </a:lnTo>
                  <a:lnTo>
                    <a:pt x="100" y="774"/>
                  </a:lnTo>
                  <a:lnTo>
                    <a:pt x="100" y="773"/>
                  </a:lnTo>
                  <a:lnTo>
                    <a:pt x="100" y="771"/>
                  </a:lnTo>
                  <a:lnTo>
                    <a:pt x="100" y="769"/>
                  </a:lnTo>
                  <a:lnTo>
                    <a:pt x="101" y="769"/>
                  </a:lnTo>
                  <a:lnTo>
                    <a:pt x="100" y="768"/>
                  </a:lnTo>
                  <a:lnTo>
                    <a:pt x="100" y="766"/>
                  </a:lnTo>
                  <a:lnTo>
                    <a:pt x="101" y="766"/>
                  </a:lnTo>
                  <a:lnTo>
                    <a:pt x="103" y="766"/>
                  </a:lnTo>
                  <a:lnTo>
                    <a:pt x="103" y="768"/>
                  </a:lnTo>
                  <a:lnTo>
                    <a:pt x="105" y="768"/>
                  </a:lnTo>
                  <a:lnTo>
                    <a:pt x="105" y="769"/>
                  </a:lnTo>
                  <a:lnTo>
                    <a:pt x="105" y="768"/>
                  </a:lnTo>
                  <a:lnTo>
                    <a:pt x="106" y="768"/>
                  </a:lnTo>
                  <a:lnTo>
                    <a:pt x="106" y="766"/>
                  </a:lnTo>
                  <a:lnTo>
                    <a:pt x="108" y="764"/>
                  </a:lnTo>
                  <a:lnTo>
                    <a:pt x="108" y="766"/>
                  </a:lnTo>
                  <a:lnTo>
                    <a:pt x="108" y="768"/>
                  </a:lnTo>
                  <a:lnTo>
                    <a:pt x="110" y="768"/>
                  </a:lnTo>
                  <a:lnTo>
                    <a:pt x="111" y="768"/>
                  </a:lnTo>
                  <a:lnTo>
                    <a:pt x="113" y="768"/>
                  </a:lnTo>
                  <a:lnTo>
                    <a:pt x="113" y="766"/>
                  </a:lnTo>
                  <a:lnTo>
                    <a:pt x="115" y="766"/>
                  </a:lnTo>
                  <a:lnTo>
                    <a:pt x="115" y="764"/>
                  </a:lnTo>
                  <a:lnTo>
                    <a:pt x="113" y="763"/>
                  </a:lnTo>
                  <a:lnTo>
                    <a:pt x="115" y="763"/>
                  </a:lnTo>
                  <a:lnTo>
                    <a:pt x="115" y="761"/>
                  </a:lnTo>
                  <a:lnTo>
                    <a:pt x="115" y="763"/>
                  </a:lnTo>
                  <a:lnTo>
                    <a:pt x="116" y="763"/>
                  </a:lnTo>
                  <a:lnTo>
                    <a:pt x="118" y="763"/>
                  </a:lnTo>
                  <a:lnTo>
                    <a:pt x="118" y="761"/>
                  </a:lnTo>
                  <a:lnTo>
                    <a:pt x="120" y="761"/>
                  </a:lnTo>
                  <a:lnTo>
                    <a:pt x="120" y="759"/>
                  </a:lnTo>
                  <a:lnTo>
                    <a:pt x="120" y="757"/>
                  </a:lnTo>
                  <a:lnTo>
                    <a:pt x="121" y="757"/>
                  </a:lnTo>
                  <a:lnTo>
                    <a:pt x="123" y="757"/>
                  </a:lnTo>
                  <a:lnTo>
                    <a:pt x="123" y="759"/>
                  </a:lnTo>
                  <a:lnTo>
                    <a:pt x="125" y="759"/>
                  </a:lnTo>
                  <a:lnTo>
                    <a:pt x="125" y="757"/>
                  </a:lnTo>
                  <a:lnTo>
                    <a:pt x="126" y="757"/>
                  </a:lnTo>
                  <a:lnTo>
                    <a:pt x="128" y="759"/>
                  </a:lnTo>
                  <a:lnTo>
                    <a:pt x="128" y="757"/>
                  </a:lnTo>
                  <a:lnTo>
                    <a:pt x="126" y="757"/>
                  </a:lnTo>
                  <a:lnTo>
                    <a:pt x="126" y="756"/>
                  </a:lnTo>
                  <a:lnTo>
                    <a:pt x="128" y="756"/>
                  </a:lnTo>
                  <a:lnTo>
                    <a:pt x="130" y="756"/>
                  </a:lnTo>
                  <a:lnTo>
                    <a:pt x="132" y="756"/>
                  </a:lnTo>
                  <a:lnTo>
                    <a:pt x="132" y="754"/>
                  </a:lnTo>
                  <a:lnTo>
                    <a:pt x="132" y="752"/>
                  </a:lnTo>
                  <a:lnTo>
                    <a:pt x="133" y="752"/>
                  </a:lnTo>
                  <a:lnTo>
                    <a:pt x="135" y="752"/>
                  </a:lnTo>
                  <a:lnTo>
                    <a:pt x="137" y="752"/>
                  </a:lnTo>
                  <a:lnTo>
                    <a:pt x="137" y="754"/>
                  </a:lnTo>
                  <a:lnTo>
                    <a:pt x="138" y="754"/>
                  </a:lnTo>
                  <a:lnTo>
                    <a:pt x="138" y="756"/>
                  </a:lnTo>
                  <a:lnTo>
                    <a:pt x="140" y="756"/>
                  </a:lnTo>
                  <a:lnTo>
                    <a:pt x="142" y="756"/>
                  </a:lnTo>
                  <a:lnTo>
                    <a:pt x="142" y="754"/>
                  </a:lnTo>
                  <a:lnTo>
                    <a:pt x="143" y="754"/>
                  </a:lnTo>
                  <a:lnTo>
                    <a:pt x="145" y="754"/>
                  </a:lnTo>
                  <a:lnTo>
                    <a:pt x="147" y="754"/>
                  </a:lnTo>
                  <a:lnTo>
                    <a:pt x="147" y="756"/>
                  </a:lnTo>
                  <a:lnTo>
                    <a:pt x="148" y="756"/>
                  </a:lnTo>
                  <a:lnTo>
                    <a:pt x="148" y="757"/>
                  </a:lnTo>
                  <a:lnTo>
                    <a:pt x="148" y="756"/>
                  </a:lnTo>
                  <a:lnTo>
                    <a:pt x="148" y="754"/>
                  </a:lnTo>
                  <a:lnTo>
                    <a:pt x="150" y="754"/>
                  </a:lnTo>
                  <a:lnTo>
                    <a:pt x="150" y="752"/>
                  </a:lnTo>
                  <a:lnTo>
                    <a:pt x="150" y="751"/>
                  </a:lnTo>
                  <a:lnTo>
                    <a:pt x="152" y="751"/>
                  </a:lnTo>
                  <a:lnTo>
                    <a:pt x="152" y="749"/>
                  </a:lnTo>
                  <a:lnTo>
                    <a:pt x="150" y="749"/>
                  </a:lnTo>
                  <a:lnTo>
                    <a:pt x="150" y="747"/>
                  </a:lnTo>
                  <a:lnTo>
                    <a:pt x="152" y="747"/>
                  </a:lnTo>
                  <a:lnTo>
                    <a:pt x="152" y="746"/>
                  </a:lnTo>
                  <a:lnTo>
                    <a:pt x="150" y="744"/>
                  </a:lnTo>
                  <a:lnTo>
                    <a:pt x="152" y="744"/>
                  </a:lnTo>
                  <a:lnTo>
                    <a:pt x="152" y="742"/>
                  </a:lnTo>
                  <a:lnTo>
                    <a:pt x="153" y="742"/>
                  </a:lnTo>
                  <a:lnTo>
                    <a:pt x="153" y="741"/>
                  </a:lnTo>
                  <a:lnTo>
                    <a:pt x="155" y="741"/>
                  </a:lnTo>
                  <a:lnTo>
                    <a:pt x="157" y="741"/>
                  </a:lnTo>
                  <a:lnTo>
                    <a:pt x="158" y="741"/>
                  </a:lnTo>
                  <a:lnTo>
                    <a:pt x="158" y="739"/>
                  </a:lnTo>
                  <a:lnTo>
                    <a:pt x="160" y="739"/>
                  </a:lnTo>
                  <a:lnTo>
                    <a:pt x="162" y="739"/>
                  </a:lnTo>
                  <a:lnTo>
                    <a:pt x="163" y="739"/>
                  </a:lnTo>
                  <a:lnTo>
                    <a:pt x="163" y="737"/>
                  </a:lnTo>
                  <a:lnTo>
                    <a:pt x="165" y="737"/>
                  </a:lnTo>
                  <a:lnTo>
                    <a:pt x="167" y="737"/>
                  </a:lnTo>
                  <a:lnTo>
                    <a:pt x="167" y="736"/>
                  </a:lnTo>
                  <a:lnTo>
                    <a:pt x="167" y="734"/>
                  </a:lnTo>
                  <a:lnTo>
                    <a:pt x="165" y="734"/>
                  </a:lnTo>
                  <a:lnTo>
                    <a:pt x="165" y="732"/>
                  </a:lnTo>
                  <a:lnTo>
                    <a:pt x="167" y="731"/>
                  </a:lnTo>
                  <a:lnTo>
                    <a:pt x="165" y="731"/>
                  </a:lnTo>
                  <a:lnTo>
                    <a:pt x="163" y="729"/>
                  </a:lnTo>
                  <a:lnTo>
                    <a:pt x="165" y="729"/>
                  </a:lnTo>
                  <a:lnTo>
                    <a:pt x="165" y="727"/>
                  </a:lnTo>
                  <a:lnTo>
                    <a:pt x="163" y="727"/>
                  </a:lnTo>
                  <a:lnTo>
                    <a:pt x="163" y="726"/>
                  </a:lnTo>
                  <a:lnTo>
                    <a:pt x="163" y="724"/>
                  </a:lnTo>
                  <a:lnTo>
                    <a:pt x="163" y="722"/>
                  </a:lnTo>
                  <a:lnTo>
                    <a:pt x="165" y="722"/>
                  </a:lnTo>
                  <a:lnTo>
                    <a:pt x="165" y="720"/>
                  </a:lnTo>
                  <a:lnTo>
                    <a:pt x="165" y="719"/>
                  </a:lnTo>
                  <a:lnTo>
                    <a:pt x="167" y="720"/>
                  </a:lnTo>
                  <a:lnTo>
                    <a:pt x="169" y="720"/>
                  </a:lnTo>
                  <a:lnTo>
                    <a:pt x="169" y="719"/>
                  </a:lnTo>
                  <a:lnTo>
                    <a:pt x="170" y="719"/>
                  </a:lnTo>
                  <a:lnTo>
                    <a:pt x="170" y="717"/>
                  </a:lnTo>
                  <a:lnTo>
                    <a:pt x="169" y="717"/>
                  </a:lnTo>
                  <a:lnTo>
                    <a:pt x="170" y="717"/>
                  </a:lnTo>
                  <a:lnTo>
                    <a:pt x="170" y="715"/>
                  </a:lnTo>
                  <a:lnTo>
                    <a:pt x="169" y="715"/>
                  </a:lnTo>
                  <a:lnTo>
                    <a:pt x="170" y="714"/>
                  </a:lnTo>
                  <a:lnTo>
                    <a:pt x="170" y="715"/>
                  </a:lnTo>
                  <a:lnTo>
                    <a:pt x="172" y="715"/>
                  </a:lnTo>
                  <a:lnTo>
                    <a:pt x="172" y="714"/>
                  </a:lnTo>
                  <a:lnTo>
                    <a:pt x="172" y="712"/>
                  </a:lnTo>
                  <a:lnTo>
                    <a:pt x="172" y="710"/>
                  </a:lnTo>
                  <a:lnTo>
                    <a:pt x="174" y="710"/>
                  </a:lnTo>
                  <a:lnTo>
                    <a:pt x="174" y="709"/>
                  </a:lnTo>
                  <a:lnTo>
                    <a:pt x="172" y="709"/>
                  </a:lnTo>
                  <a:lnTo>
                    <a:pt x="172" y="707"/>
                  </a:lnTo>
                  <a:lnTo>
                    <a:pt x="174" y="707"/>
                  </a:lnTo>
                  <a:lnTo>
                    <a:pt x="174" y="705"/>
                  </a:lnTo>
                  <a:lnTo>
                    <a:pt x="175" y="705"/>
                  </a:lnTo>
                  <a:lnTo>
                    <a:pt x="177" y="705"/>
                  </a:lnTo>
                  <a:lnTo>
                    <a:pt x="177" y="704"/>
                  </a:lnTo>
                  <a:lnTo>
                    <a:pt x="179" y="704"/>
                  </a:lnTo>
                  <a:lnTo>
                    <a:pt x="179" y="702"/>
                  </a:lnTo>
                  <a:lnTo>
                    <a:pt x="179" y="700"/>
                  </a:lnTo>
                  <a:lnTo>
                    <a:pt x="180" y="700"/>
                  </a:lnTo>
                  <a:lnTo>
                    <a:pt x="180" y="702"/>
                  </a:lnTo>
                  <a:lnTo>
                    <a:pt x="182" y="702"/>
                  </a:lnTo>
                  <a:lnTo>
                    <a:pt x="184" y="700"/>
                  </a:lnTo>
                  <a:lnTo>
                    <a:pt x="185" y="699"/>
                  </a:lnTo>
                  <a:lnTo>
                    <a:pt x="184" y="699"/>
                  </a:lnTo>
                  <a:lnTo>
                    <a:pt x="185" y="697"/>
                  </a:lnTo>
                  <a:lnTo>
                    <a:pt x="187" y="697"/>
                  </a:lnTo>
                  <a:lnTo>
                    <a:pt x="189" y="695"/>
                  </a:lnTo>
                  <a:lnTo>
                    <a:pt x="190" y="695"/>
                  </a:lnTo>
                  <a:lnTo>
                    <a:pt x="190" y="694"/>
                  </a:lnTo>
                  <a:lnTo>
                    <a:pt x="190" y="692"/>
                  </a:lnTo>
                  <a:lnTo>
                    <a:pt x="192" y="692"/>
                  </a:lnTo>
                  <a:lnTo>
                    <a:pt x="192" y="690"/>
                  </a:lnTo>
                  <a:lnTo>
                    <a:pt x="190" y="690"/>
                  </a:lnTo>
                  <a:lnTo>
                    <a:pt x="190" y="688"/>
                  </a:lnTo>
                  <a:lnTo>
                    <a:pt x="190" y="687"/>
                  </a:lnTo>
                  <a:lnTo>
                    <a:pt x="189" y="687"/>
                  </a:lnTo>
                  <a:lnTo>
                    <a:pt x="189" y="685"/>
                  </a:lnTo>
                  <a:lnTo>
                    <a:pt x="189" y="683"/>
                  </a:lnTo>
                  <a:lnTo>
                    <a:pt x="187" y="683"/>
                  </a:lnTo>
                  <a:lnTo>
                    <a:pt x="187" y="682"/>
                  </a:lnTo>
                  <a:lnTo>
                    <a:pt x="187" y="680"/>
                  </a:lnTo>
                  <a:lnTo>
                    <a:pt x="185" y="680"/>
                  </a:lnTo>
                  <a:lnTo>
                    <a:pt x="185" y="678"/>
                  </a:lnTo>
                  <a:lnTo>
                    <a:pt x="184" y="678"/>
                  </a:lnTo>
                  <a:lnTo>
                    <a:pt x="184" y="677"/>
                  </a:lnTo>
                  <a:lnTo>
                    <a:pt x="179" y="673"/>
                  </a:lnTo>
                  <a:lnTo>
                    <a:pt x="169" y="668"/>
                  </a:lnTo>
                  <a:lnTo>
                    <a:pt x="163" y="665"/>
                  </a:lnTo>
                  <a:lnTo>
                    <a:pt x="152" y="658"/>
                  </a:lnTo>
                  <a:lnTo>
                    <a:pt x="142" y="651"/>
                  </a:lnTo>
                  <a:lnTo>
                    <a:pt x="128" y="643"/>
                  </a:lnTo>
                  <a:lnTo>
                    <a:pt x="116" y="638"/>
                  </a:lnTo>
                  <a:lnTo>
                    <a:pt x="116" y="631"/>
                  </a:lnTo>
                  <a:lnTo>
                    <a:pt x="116" y="628"/>
                  </a:lnTo>
                  <a:lnTo>
                    <a:pt x="116" y="625"/>
                  </a:lnTo>
                  <a:lnTo>
                    <a:pt x="116" y="623"/>
                  </a:lnTo>
                  <a:lnTo>
                    <a:pt x="120" y="619"/>
                  </a:lnTo>
                  <a:lnTo>
                    <a:pt x="121" y="618"/>
                  </a:lnTo>
                  <a:lnTo>
                    <a:pt x="123" y="618"/>
                  </a:lnTo>
                  <a:lnTo>
                    <a:pt x="125" y="616"/>
                  </a:lnTo>
                  <a:lnTo>
                    <a:pt x="126" y="616"/>
                  </a:lnTo>
                  <a:lnTo>
                    <a:pt x="125" y="614"/>
                  </a:lnTo>
                  <a:lnTo>
                    <a:pt x="126" y="613"/>
                  </a:lnTo>
                  <a:lnTo>
                    <a:pt x="128" y="613"/>
                  </a:lnTo>
                  <a:lnTo>
                    <a:pt x="130" y="609"/>
                  </a:lnTo>
                  <a:lnTo>
                    <a:pt x="130" y="608"/>
                  </a:lnTo>
                  <a:lnTo>
                    <a:pt x="132" y="606"/>
                  </a:lnTo>
                  <a:lnTo>
                    <a:pt x="137" y="604"/>
                  </a:lnTo>
                  <a:lnTo>
                    <a:pt x="189" y="571"/>
                  </a:lnTo>
                  <a:lnTo>
                    <a:pt x="239" y="537"/>
                  </a:lnTo>
                  <a:lnTo>
                    <a:pt x="281" y="508"/>
                  </a:lnTo>
                  <a:lnTo>
                    <a:pt x="290" y="503"/>
                  </a:lnTo>
                  <a:lnTo>
                    <a:pt x="290" y="502"/>
                  </a:lnTo>
                  <a:lnTo>
                    <a:pt x="291" y="502"/>
                  </a:lnTo>
                  <a:lnTo>
                    <a:pt x="293" y="500"/>
                  </a:lnTo>
                  <a:lnTo>
                    <a:pt x="295" y="500"/>
                  </a:lnTo>
                  <a:lnTo>
                    <a:pt x="295" y="498"/>
                  </a:lnTo>
                  <a:lnTo>
                    <a:pt x="296" y="498"/>
                  </a:lnTo>
                  <a:lnTo>
                    <a:pt x="298" y="497"/>
                  </a:lnTo>
                  <a:lnTo>
                    <a:pt x="300" y="497"/>
                  </a:lnTo>
                  <a:lnTo>
                    <a:pt x="300" y="495"/>
                  </a:lnTo>
                  <a:lnTo>
                    <a:pt x="301" y="495"/>
                  </a:lnTo>
                  <a:lnTo>
                    <a:pt x="303" y="493"/>
                  </a:lnTo>
                  <a:lnTo>
                    <a:pt x="305" y="493"/>
                  </a:lnTo>
                  <a:lnTo>
                    <a:pt x="305" y="492"/>
                  </a:lnTo>
                  <a:lnTo>
                    <a:pt x="306" y="492"/>
                  </a:lnTo>
                  <a:lnTo>
                    <a:pt x="308" y="490"/>
                  </a:lnTo>
                  <a:lnTo>
                    <a:pt x="311" y="488"/>
                  </a:lnTo>
                  <a:lnTo>
                    <a:pt x="313" y="487"/>
                  </a:lnTo>
                  <a:lnTo>
                    <a:pt x="315" y="487"/>
                  </a:lnTo>
                  <a:lnTo>
                    <a:pt x="315" y="485"/>
                  </a:lnTo>
                  <a:lnTo>
                    <a:pt x="317" y="485"/>
                  </a:lnTo>
                  <a:lnTo>
                    <a:pt x="318" y="483"/>
                  </a:lnTo>
                  <a:lnTo>
                    <a:pt x="323" y="480"/>
                  </a:lnTo>
                  <a:lnTo>
                    <a:pt x="325" y="480"/>
                  </a:lnTo>
                  <a:lnTo>
                    <a:pt x="325" y="478"/>
                  </a:lnTo>
                  <a:lnTo>
                    <a:pt x="327" y="478"/>
                  </a:lnTo>
                  <a:lnTo>
                    <a:pt x="328" y="476"/>
                  </a:lnTo>
                  <a:lnTo>
                    <a:pt x="330" y="476"/>
                  </a:lnTo>
                  <a:lnTo>
                    <a:pt x="330" y="475"/>
                  </a:lnTo>
                  <a:lnTo>
                    <a:pt x="332" y="475"/>
                  </a:lnTo>
                  <a:lnTo>
                    <a:pt x="332" y="473"/>
                  </a:lnTo>
                  <a:lnTo>
                    <a:pt x="333" y="473"/>
                  </a:lnTo>
                  <a:lnTo>
                    <a:pt x="335" y="473"/>
                  </a:lnTo>
                  <a:lnTo>
                    <a:pt x="335" y="471"/>
                  </a:lnTo>
                  <a:lnTo>
                    <a:pt x="337" y="471"/>
                  </a:lnTo>
                  <a:lnTo>
                    <a:pt x="338" y="470"/>
                  </a:lnTo>
                  <a:lnTo>
                    <a:pt x="342" y="468"/>
                  </a:lnTo>
                  <a:lnTo>
                    <a:pt x="343" y="466"/>
                  </a:lnTo>
                  <a:lnTo>
                    <a:pt x="345" y="466"/>
                  </a:lnTo>
                  <a:lnTo>
                    <a:pt x="345" y="465"/>
                  </a:lnTo>
                  <a:lnTo>
                    <a:pt x="347" y="465"/>
                  </a:lnTo>
                  <a:lnTo>
                    <a:pt x="349" y="463"/>
                  </a:lnTo>
                  <a:lnTo>
                    <a:pt x="350" y="463"/>
                  </a:lnTo>
                  <a:lnTo>
                    <a:pt x="350" y="461"/>
                  </a:lnTo>
                  <a:lnTo>
                    <a:pt x="352" y="461"/>
                  </a:lnTo>
                  <a:lnTo>
                    <a:pt x="354" y="460"/>
                  </a:lnTo>
                  <a:lnTo>
                    <a:pt x="355" y="460"/>
                  </a:lnTo>
                  <a:lnTo>
                    <a:pt x="355" y="458"/>
                  </a:lnTo>
                  <a:lnTo>
                    <a:pt x="357" y="458"/>
                  </a:lnTo>
                  <a:lnTo>
                    <a:pt x="424" y="413"/>
                  </a:lnTo>
                  <a:lnTo>
                    <a:pt x="426" y="413"/>
                  </a:lnTo>
                  <a:lnTo>
                    <a:pt x="426" y="411"/>
                  </a:lnTo>
                  <a:lnTo>
                    <a:pt x="428" y="411"/>
                  </a:lnTo>
                  <a:lnTo>
                    <a:pt x="428" y="409"/>
                  </a:lnTo>
                  <a:lnTo>
                    <a:pt x="429" y="409"/>
                  </a:lnTo>
                  <a:lnTo>
                    <a:pt x="429" y="407"/>
                  </a:lnTo>
                  <a:lnTo>
                    <a:pt x="431" y="407"/>
                  </a:lnTo>
                  <a:lnTo>
                    <a:pt x="433" y="407"/>
                  </a:lnTo>
                  <a:lnTo>
                    <a:pt x="433" y="406"/>
                  </a:lnTo>
                  <a:lnTo>
                    <a:pt x="434" y="406"/>
                  </a:lnTo>
                  <a:lnTo>
                    <a:pt x="434" y="404"/>
                  </a:lnTo>
                  <a:lnTo>
                    <a:pt x="436" y="404"/>
                  </a:lnTo>
                  <a:lnTo>
                    <a:pt x="438" y="402"/>
                  </a:lnTo>
                  <a:lnTo>
                    <a:pt x="439" y="402"/>
                  </a:lnTo>
                  <a:lnTo>
                    <a:pt x="439" y="401"/>
                  </a:lnTo>
                  <a:lnTo>
                    <a:pt x="441" y="401"/>
                  </a:lnTo>
                  <a:lnTo>
                    <a:pt x="443" y="399"/>
                  </a:lnTo>
                  <a:lnTo>
                    <a:pt x="444" y="399"/>
                  </a:lnTo>
                  <a:lnTo>
                    <a:pt x="444" y="397"/>
                  </a:lnTo>
                  <a:lnTo>
                    <a:pt x="446" y="397"/>
                  </a:lnTo>
                  <a:lnTo>
                    <a:pt x="446" y="396"/>
                  </a:lnTo>
                  <a:lnTo>
                    <a:pt x="448" y="396"/>
                  </a:lnTo>
                  <a:lnTo>
                    <a:pt x="449" y="396"/>
                  </a:lnTo>
                  <a:lnTo>
                    <a:pt x="449" y="394"/>
                  </a:lnTo>
                  <a:lnTo>
                    <a:pt x="451" y="394"/>
                  </a:lnTo>
                  <a:lnTo>
                    <a:pt x="451" y="392"/>
                  </a:lnTo>
                  <a:lnTo>
                    <a:pt x="453" y="392"/>
                  </a:lnTo>
                  <a:lnTo>
                    <a:pt x="454" y="391"/>
                  </a:lnTo>
                  <a:lnTo>
                    <a:pt x="456" y="391"/>
                  </a:lnTo>
                  <a:lnTo>
                    <a:pt x="456" y="389"/>
                  </a:lnTo>
                  <a:lnTo>
                    <a:pt x="458" y="389"/>
                  </a:lnTo>
                  <a:lnTo>
                    <a:pt x="458" y="387"/>
                  </a:lnTo>
                  <a:lnTo>
                    <a:pt x="460" y="387"/>
                  </a:lnTo>
                  <a:lnTo>
                    <a:pt x="461" y="386"/>
                  </a:lnTo>
                  <a:lnTo>
                    <a:pt x="463" y="386"/>
                  </a:lnTo>
                  <a:lnTo>
                    <a:pt x="463" y="384"/>
                  </a:lnTo>
                  <a:lnTo>
                    <a:pt x="465" y="384"/>
                  </a:lnTo>
                  <a:lnTo>
                    <a:pt x="466" y="382"/>
                  </a:lnTo>
                  <a:lnTo>
                    <a:pt x="468" y="382"/>
                  </a:lnTo>
                  <a:lnTo>
                    <a:pt x="468" y="381"/>
                  </a:lnTo>
                  <a:lnTo>
                    <a:pt x="470" y="381"/>
                  </a:lnTo>
                  <a:lnTo>
                    <a:pt x="470" y="379"/>
                  </a:lnTo>
                  <a:lnTo>
                    <a:pt x="471" y="379"/>
                  </a:lnTo>
                  <a:lnTo>
                    <a:pt x="473" y="379"/>
                  </a:lnTo>
                  <a:lnTo>
                    <a:pt x="473" y="377"/>
                  </a:lnTo>
                  <a:lnTo>
                    <a:pt x="475" y="377"/>
                  </a:lnTo>
                  <a:lnTo>
                    <a:pt x="475" y="375"/>
                  </a:lnTo>
                  <a:lnTo>
                    <a:pt x="476" y="375"/>
                  </a:lnTo>
                  <a:lnTo>
                    <a:pt x="478" y="374"/>
                  </a:lnTo>
                  <a:lnTo>
                    <a:pt x="480" y="374"/>
                  </a:lnTo>
                  <a:lnTo>
                    <a:pt x="480" y="372"/>
                  </a:lnTo>
                  <a:lnTo>
                    <a:pt x="481" y="372"/>
                  </a:lnTo>
                  <a:lnTo>
                    <a:pt x="483" y="372"/>
                  </a:lnTo>
                  <a:lnTo>
                    <a:pt x="483" y="370"/>
                  </a:lnTo>
                  <a:lnTo>
                    <a:pt x="485" y="370"/>
                  </a:lnTo>
                  <a:lnTo>
                    <a:pt x="485" y="369"/>
                  </a:lnTo>
                  <a:lnTo>
                    <a:pt x="486" y="369"/>
                  </a:lnTo>
                  <a:lnTo>
                    <a:pt x="488" y="367"/>
                  </a:lnTo>
                  <a:lnTo>
                    <a:pt x="490" y="367"/>
                  </a:lnTo>
                  <a:lnTo>
                    <a:pt x="490" y="365"/>
                  </a:lnTo>
                  <a:lnTo>
                    <a:pt x="491" y="365"/>
                  </a:lnTo>
                  <a:lnTo>
                    <a:pt x="491" y="364"/>
                  </a:lnTo>
                  <a:lnTo>
                    <a:pt x="493" y="364"/>
                  </a:lnTo>
                  <a:lnTo>
                    <a:pt x="495" y="362"/>
                  </a:lnTo>
                  <a:lnTo>
                    <a:pt x="497" y="362"/>
                  </a:lnTo>
                  <a:lnTo>
                    <a:pt x="497" y="360"/>
                  </a:lnTo>
                  <a:lnTo>
                    <a:pt x="498" y="360"/>
                  </a:lnTo>
                  <a:lnTo>
                    <a:pt x="498" y="359"/>
                  </a:lnTo>
                  <a:lnTo>
                    <a:pt x="500" y="359"/>
                  </a:lnTo>
                  <a:lnTo>
                    <a:pt x="502" y="359"/>
                  </a:lnTo>
                  <a:lnTo>
                    <a:pt x="502" y="357"/>
                  </a:lnTo>
                  <a:lnTo>
                    <a:pt x="503" y="357"/>
                  </a:lnTo>
                  <a:lnTo>
                    <a:pt x="503" y="355"/>
                  </a:lnTo>
                  <a:lnTo>
                    <a:pt x="505" y="355"/>
                  </a:lnTo>
                  <a:lnTo>
                    <a:pt x="507" y="354"/>
                  </a:lnTo>
                  <a:lnTo>
                    <a:pt x="508" y="354"/>
                  </a:lnTo>
                  <a:lnTo>
                    <a:pt x="508" y="352"/>
                  </a:lnTo>
                  <a:lnTo>
                    <a:pt x="510" y="352"/>
                  </a:lnTo>
                  <a:lnTo>
                    <a:pt x="510" y="350"/>
                  </a:lnTo>
                  <a:lnTo>
                    <a:pt x="512" y="350"/>
                  </a:lnTo>
                  <a:lnTo>
                    <a:pt x="513" y="349"/>
                  </a:lnTo>
                  <a:lnTo>
                    <a:pt x="515" y="349"/>
                  </a:lnTo>
                  <a:lnTo>
                    <a:pt x="515" y="347"/>
                  </a:lnTo>
                  <a:lnTo>
                    <a:pt x="517" y="347"/>
                  </a:lnTo>
                  <a:lnTo>
                    <a:pt x="518" y="345"/>
                  </a:lnTo>
                  <a:lnTo>
                    <a:pt x="520" y="345"/>
                  </a:lnTo>
                  <a:lnTo>
                    <a:pt x="520" y="344"/>
                  </a:lnTo>
                  <a:lnTo>
                    <a:pt x="522" y="344"/>
                  </a:lnTo>
                  <a:lnTo>
                    <a:pt x="522" y="342"/>
                  </a:lnTo>
                  <a:lnTo>
                    <a:pt x="523" y="342"/>
                  </a:lnTo>
                  <a:lnTo>
                    <a:pt x="525" y="342"/>
                  </a:lnTo>
                  <a:lnTo>
                    <a:pt x="525" y="340"/>
                  </a:lnTo>
                  <a:lnTo>
                    <a:pt x="527" y="340"/>
                  </a:lnTo>
                  <a:lnTo>
                    <a:pt x="527" y="338"/>
                  </a:lnTo>
                  <a:lnTo>
                    <a:pt x="528" y="338"/>
                  </a:lnTo>
                  <a:lnTo>
                    <a:pt x="530" y="337"/>
                  </a:lnTo>
                  <a:lnTo>
                    <a:pt x="532" y="337"/>
                  </a:lnTo>
                  <a:lnTo>
                    <a:pt x="532" y="335"/>
                  </a:lnTo>
                  <a:lnTo>
                    <a:pt x="534" y="335"/>
                  </a:lnTo>
                  <a:lnTo>
                    <a:pt x="534" y="333"/>
                  </a:lnTo>
                  <a:lnTo>
                    <a:pt x="535" y="333"/>
                  </a:lnTo>
                  <a:lnTo>
                    <a:pt x="535" y="332"/>
                  </a:lnTo>
                  <a:lnTo>
                    <a:pt x="537" y="332"/>
                  </a:lnTo>
                  <a:lnTo>
                    <a:pt x="539" y="332"/>
                  </a:lnTo>
                  <a:lnTo>
                    <a:pt x="539" y="330"/>
                  </a:lnTo>
                  <a:lnTo>
                    <a:pt x="540" y="330"/>
                  </a:lnTo>
                  <a:lnTo>
                    <a:pt x="540" y="328"/>
                  </a:lnTo>
                  <a:lnTo>
                    <a:pt x="542" y="328"/>
                  </a:lnTo>
                  <a:lnTo>
                    <a:pt x="542" y="327"/>
                  </a:lnTo>
                  <a:lnTo>
                    <a:pt x="542" y="325"/>
                  </a:lnTo>
                  <a:lnTo>
                    <a:pt x="540" y="325"/>
                  </a:lnTo>
                  <a:lnTo>
                    <a:pt x="540" y="323"/>
                  </a:lnTo>
                  <a:lnTo>
                    <a:pt x="539" y="323"/>
                  </a:lnTo>
                  <a:lnTo>
                    <a:pt x="539" y="322"/>
                  </a:lnTo>
                  <a:lnTo>
                    <a:pt x="540" y="322"/>
                  </a:lnTo>
                  <a:lnTo>
                    <a:pt x="540" y="320"/>
                  </a:lnTo>
                  <a:lnTo>
                    <a:pt x="542" y="320"/>
                  </a:lnTo>
                  <a:lnTo>
                    <a:pt x="544" y="320"/>
                  </a:lnTo>
                  <a:lnTo>
                    <a:pt x="544" y="318"/>
                  </a:lnTo>
                  <a:lnTo>
                    <a:pt x="542" y="318"/>
                  </a:lnTo>
                  <a:lnTo>
                    <a:pt x="542" y="317"/>
                  </a:lnTo>
                  <a:lnTo>
                    <a:pt x="544" y="317"/>
                  </a:lnTo>
                  <a:lnTo>
                    <a:pt x="544" y="315"/>
                  </a:lnTo>
                  <a:lnTo>
                    <a:pt x="544" y="313"/>
                  </a:lnTo>
                  <a:lnTo>
                    <a:pt x="544" y="312"/>
                  </a:lnTo>
                  <a:lnTo>
                    <a:pt x="544" y="313"/>
                  </a:lnTo>
                  <a:lnTo>
                    <a:pt x="545" y="313"/>
                  </a:lnTo>
                  <a:lnTo>
                    <a:pt x="545" y="312"/>
                  </a:lnTo>
                  <a:lnTo>
                    <a:pt x="544" y="312"/>
                  </a:lnTo>
                  <a:lnTo>
                    <a:pt x="545" y="312"/>
                  </a:lnTo>
                  <a:lnTo>
                    <a:pt x="545" y="310"/>
                  </a:lnTo>
                  <a:lnTo>
                    <a:pt x="544" y="310"/>
                  </a:lnTo>
                  <a:lnTo>
                    <a:pt x="544" y="312"/>
                  </a:lnTo>
                  <a:lnTo>
                    <a:pt x="544" y="310"/>
                  </a:lnTo>
                  <a:lnTo>
                    <a:pt x="544" y="308"/>
                  </a:lnTo>
                  <a:lnTo>
                    <a:pt x="544" y="306"/>
                  </a:lnTo>
                  <a:lnTo>
                    <a:pt x="545" y="306"/>
                  </a:lnTo>
                  <a:lnTo>
                    <a:pt x="545" y="305"/>
                  </a:lnTo>
                  <a:lnTo>
                    <a:pt x="545" y="303"/>
                  </a:lnTo>
                  <a:lnTo>
                    <a:pt x="547" y="303"/>
                  </a:lnTo>
                  <a:lnTo>
                    <a:pt x="547" y="301"/>
                  </a:lnTo>
                  <a:lnTo>
                    <a:pt x="545" y="301"/>
                  </a:lnTo>
                  <a:lnTo>
                    <a:pt x="545" y="300"/>
                  </a:lnTo>
                  <a:lnTo>
                    <a:pt x="547" y="300"/>
                  </a:lnTo>
                  <a:lnTo>
                    <a:pt x="547" y="298"/>
                  </a:lnTo>
                  <a:lnTo>
                    <a:pt x="549" y="298"/>
                  </a:lnTo>
                  <a:lnTo>
                    <a:pt x="549" y="296"/>
                  </a:lnTo>
                  <a:lnTo>
                    <a:pt x="547" y="296"/>
                  </a:lnTo>
                  <a:lnTo>
                    <a:pt x="547" y="295"/>
                  </a:lnTo>
                  <a:lnTo>
                    <a:pt x="549" y="295"/>
                  </a:lnTo>
                  <a:lnTo>
                    <a:pt x="549" y="293"/>
                  </a:lnTo>
                  <a:lnTo>
                    <a:pt x="549" y="295"/>
                  </a:lnTo>
                  <a:lnTo>
                    <a:pt x="547" y="295"/>
                  </a:lnTo>
                  <a:lnTo>
                    <a:pt x="547" y="293"/>
                  </a:lnTo>
                  <a:lnTo>
                    <a:pt x="547" y="291"/>
                  </a:lnTo>
                  <a:lnTo>
                    <a:pt x="549" y="291"/>
                  </a:lnTo>
                  <a:lnTo>
                    <a:pt x="550" y="291"/>
                  </a:lnTo>
                  <a:lnTo>
                    <a:pt x="552" y="293"/>
                  </a:lnTo>
                  <a:lnTo>
                    <a:pt x="552" y="291"/>
                  </a:lnTo>
                  <a:lnTo>
                    <a:pt x="554" y="291"/>
                  </a:lnTo>
                  <a:lnTo>
                    <a:pt x="552" y="291"/>
                  </a:lnTo>
                  <a:lnTo>
                    <a:pt x="552" y="290"/>
                  </a:lnTo>
                  <a:lnTo>
                    <a:pt x="554" y="291"/>
                  </a:lnTo>
                  <a:lnTo>
                    <a:pt x="554" y="290"/>
                  </a:lnTo>
                  <a:lnTo>
                    <a:pt x="552" y="290"/>
                  </a:lnTo>
                  <a:lnTo>
                    <a:pt x="552" y="288"/>
                  </a:lnTo>
                  <a:lnTo>
                    <a:pt x="552" y="286"/>
                  </a:lnTo>
                  <a:lnTo>
                    <a:pt x="554" y="286"/>
                  </a:lnTo>
                  <a:lnTo>
                    <a:pt x="554" y="285"/>
                  </a:lnTo>
                  <a:lnTo>
                    <a:pt x="552" y="285"/>
                  </a:lnTo>
                  <a:lnTo>
                    <a:pt x="552" y="283"/>
                  </a:lnTo>
                  <a:lnTo>
                    <a:pt x="550" y="283"/>
                  </a:lnTo>
                  <a:lnTo>
                    <a:pt x="550" y="281"/>
                  </a:lnTo>
                  <a:lnTo>
                    <a:pt x="550" y="280"/>
                  </a:lnTo>
                  <a:lnTo>
                    <a:pt x="549" y="280"/>
                  </a:lnTo>
                  <a:lnTo>
                    <a:pt x="549" y="278"/>
                  </a:lnTo>
                  <a:lnTo>
                    <a:pt x="547" y="278"/>
                  </a:lnTo>
                  <a:lnTo>
                    <a:pt x="547" y="276"/>
                  </a:lnTo>
                  <a:lnTo>
                    <a:pt x="545" y="276"/>
                  </a:lnTo>
                  <a:lnTo>
                    <a:pt x="545" y="275"/>
                  </a:lnTo>
                  <a:lnTo>
                    <a:pt x="545" y="273"/>
                  </a:lnTo>
                  <a:lnTo>
                    <a:pt x="545" y="275"/>
                  </a:lnTo>
                  <a:lnTo>
                    <a:pt x="547" y="275"/>
                  </a:lnTo>
                  <a:lnTo>
                    <a:pt x="549" y="275"/>
                  </a:lnTo>
                  <a:lnTo>
                    <a:pt x="549" y="273"/>
                  </a:lnTo>
                  <a:lnTo>
                    <a:pt x="549" y="275"/>
                  </a:lnTo>
                  <a:lnTo>
                    <a:pt x="550" y="275"/>
                  </a:lnTo>
                  <a:lnTo>
                    <a:pt x="550" y="273"/>
                  </a:lnTo>
                  <a:lnTo>
                    <a:pt x="549" y="273"/>
                  </a:lnTo>
                  <a:lnTo>
                    <a:pt x="547" y="273"/>
                  </a:lnTo>
                  <a:lnTo>
                    <a:pt x="547" y="271"/>
                  </a:lnTo>
                  <a:lnTo>
                    <a:pt x="547" y="269"/>
                  </a:lnTo>
                  <a:lnTo>
                    <a:pt x="547" y="268"/>
                  </a:lnTo>
                  <a:lnTo>
                    <a:pt x="549" y="268"/>
                  </a:lnTo>
                  <a:lnTo>
                    <a:pt x="550" y="266"/>
                  </a:lnTo>
                  <a:lnTo>
                    <a:pt x="552" y="266"/>
                  </a:lnTo>
                  <a:lnTo>
                    <a:pt x="554" y="266"/>
                  </a:lnTo>
                  <a:lnTo>
                    <a:pt x="555" y="266"/>
                  </a:lnTo>
                  <a:lnTo>
                    <a:pt x="557" y="266"/>
                  </a:lnTo>
                  <a:lnTo>
                    <a:pt x="559" y="266"/>
                  </a:lnTo>
                  <a:lnTo>
                    <a:pt x="559" y="264"/>
                  </a:lnTo>
                  <a:lnTo>
                    <a:pt x="560" y="264"/>
                  </a:lnTo>
                  <a:lnTo>
                    <a:pt x="562" y="263"/>
                  </a:lnTo>
                  <a:lnTo>
                    <a:pt x="562" y="261"/>
                  </a:lnTo>
                  <a:lnTo>
                    <a:pt x="562" y="259"/>
                  </a:lnTo>
                  <a:lnTo>
                    <a:pt x="564" y="259"/>
                  </a:lnTo>
                  <a:lnTo>
                    <a:pt x="564" y="258"/>
                  </a:lnTo>
                  <a:lnTo>
                    <a:pt x="564" y="256"/>
                  </a:lnTo>
                  <a:lnTo>
                    <a:pt x="564" y="254"/>
                  </a:lnTo>
                  <a:lnTo>
                    <a:pt x="564" y="253"/>
                  </a:lnTo>
                  <a:lnTo>
                    <a:pt x="564" y="251"/>
                  </a:lnTo>
                  <a:lnTo>
                    <a:pt x="564" y="249"/>
                  </a:lnTo>
                  <a:lnTo>
                    <a:pt x="564" y="248"/>
                  </a:lnTo>
                  <a:lnTo>
                    <a:pt x="562" y="248"/>
                  </a:lnTo>
                  <a:lnTo>
                    <a:pt x="560" y="246"/>
                  </a:lnTo>
                  <a:lnTo>
                    <a:pt x="562" y="246"/>
                  </a:lnTo>
                  <a:lnTo>
                    <a:pt x="562" y="244"/>
                  </a:lnTo>
                  <a:lnTo>
                    <a:pt x="564" y="244"/>
                  </a:lnTo>
                  <a:lnTo>
                    <a:pt x="564" y="243"/>
                  </a:lnTo>
                  <a:lnTo>
                    <a:pt x="564" y="241"/>
                  </a:lnTo>
                  <a:lnTo>
                    <a:pt x="566" y="241"/>
                  </a:lnTo>
                  <a:lnTo>
                    <a:pt x="567" y="241"/>
                  </a:lnTo>
                  <a:lnTo>
                    <a:pt x="567" y="239"/>
                  </a:lnTo>
                  <a:lnTo>
                    <a:pt x="569" y="239"/>
                  </a:lnTo>
                  <a:lnTo>
                    <a:pt x="569" y="237"/>
                  </a:lnTo>
                  <a:lnTo>
                    <a:pt x="569" y="236"/>
                  </a:lnTo>
                  <a:lnTo>
                    <a:pt x="569" y="237"/>
                  </a:lnTo>
                  <a:lnTo>
                    <a:pt x="571" y="237"/>
                  </a:lnTo>
                  <a:lnTo>
                    <a:pt x="571" y="236"/>
                  </a:lnTo>
                  <a:lnTo>
                    <a:pt x="572" y="236"/>
                  </a:lnTo>
                  <a:lnTo>
                    <a:pt x="572" y="234"/>
                  </a:lnTo>
                  <a:lnTo>
                    <a:pt x="574" y="234"/>
                  </a:lnTo>
                  <a:lnTo>
                    <a:pt x="574" y="232"/>
                  </a:lnTo>
                  <a:lnTo>
                    <a:pt x="574" y="231"/>
                  </a:lnTo>
                  <a:lnTo>
                    <a:pt x="576" y="231"/>
                  </a:lnTo>
                  <a:lnTo>
                    <a:pt x="576" y="229"/>
                  </a:lnTo>
                  <a:lnTo>
                    <a:pt x="576" y="227"/>
                  </a:lnTo>
                  <a:lnTo>
                    <a:pt x="576" y="226"/>
                  </a:lnTo>
                  <a:lnTo>
                    <a:pt x="574" y="226"/>
                  </a:lnTo>
                  <a:lnTo>
                    <a:pt x="574" y="224"/>
                  </a:lnTo>
                  <a:lnTo>
                    <a:pt x="576" y="224"/>
                  </a:lnTo>
                  <a:lnTo>
                    <a:pt x="576" y="222"/>
                  </a:lnTo>
                  <a:lnTo>
                    <a:pt x="577" y="222"/>
                  </a:lnTo>
                  <a:lnTo>
                    <a:pt x="577" y="221"/>
                  </a:lnTo>
                  <a:lnTo>
                    <a:pt x="579" y="219"/>
                  </a:lnTo>
                  <a:lnTo>
                    <a:pt x="579" y="217"/>
                  </a:lnTo>
                  <a:lnTo>
                    <a:pt x="579" y="216"/>
                  </a:lnTo>
                  <a:lnTo>
                    <a:pt x="581" y="217"/>
                  </a:lnTo>
                  <a:lnTo>
                    <a:pt x="581" y="219"/>
                  </a:lnTo>
                  <a:lnTo>
                    <a:pt x="582" y="219"/>
                  </a:lnTo>
                  <a:lnTo>
                    <a:pt x="582" y="217"/>
                  </a:lnTo>
                  <a:lnTo>
                    <a:pt x="581" y="216"/>
                  </a:lnTo>
                  <a:lnTo>
                    <a:pt x="581" y="214"/>
                  </a:lnTo>
                  <a:lnTo>
                    <a:pt x="581" y="212"/>
                  </a:lnTo>
                  <a:lnTo>
                    <a:pt x="582" y="211"/>
                  </a:lnTo>
                  <a:lnTo>
                    <a:pt x="584" y="211"/>
                  </a:lnTo>
                  <a:lnTo>
                    <a:pt x="584" y="209"/>
                  </a:lnTo>
                  <a:lnTo>
                    <a:pt x="586" y="209"/>
                  </a:lnTo>
                  <a:lnTo>
                    <a:pt x="586" y="207"/>
                  </a:lnTo>
                  <a:lnTo>
                    <a:pt x="586" y="206"/>
                  </a:lnTo>
                  <a:lnTo>
                    <a:pt x="584" y="206"/>
                  </a:lnTo>
                  <a:lnTo>
                    <a:pt x="586" y="206"/>
                  </a:lnTo>
                  <a:lnTo>
                    <a:pt x="587" y="206"/>
                  </a:lnTo>
                  <a:lnTo>
                    <a:pt x="589" y="206"/>
                  </a:lnTo>
                  <a:lnTo>
                    <a:pt x="589" y="204"/>
                  </a:lnTo>
                  <a:lnTo>
                    <a:pt x="589" y="202"/>
                  </a:lnTo>
                  <a:lnTo>
                    <a:pt x="589" y="200"/>
                  </a:lnTo>
                  <a:lnTo>
                    <a:pt x="587" y="200"/>
                  </a:lnTo>
                  <a:lnTo>
                    <a:pt x="587" y="199"/>
                  </a:lnTo>
                  <a:lnTo>
                    <a:pt x="589" y="199"/>
                  </a:lnTo>
                  <a:lnTo>
                    <a:pt x="591" y="199"/>
                  </a:lnTo>
                  <a:lnTo>
                    <a:pt x="591" y="197"/>
                  </a:lnTo>
                  <a:lnTo>
                    <a:pt x="592" y="197"/>
                  </a:lnTo>
                  <a:lnTo>
                    <a:pt x="594" y="197"/>
                  </a:lnTo>
                  <a:lnTo>
                    <a:pt x="594" y="195"/>
                  </a:lnTo>
                  <a:lnTo>
                    <a:pt x="592" y="195"/>
                  </a:lnTo>
                  <a:lnTo>
                    <a:pt x="592" y="194"/>
                  </a:lnTo>
                  <a:lnTo>
                    <a:pt x="592" y="192"/>
                  </a:lnTo>
                  <a:lnTo>
                    <a:pt x="592" y="190"/>
                  </a:lnTo>
                  <a:lnTo>
                    <a:pt x="592" y="189"/>
                  </a:lnTo>
                  <a:lnTo>
                    <a:pt x="594" y="189"/>
                  </a:lnTo>
                  <a:lnTo>
                    <a:pt x="592" y="189"/>
                  </a:lnTo>
                  <a:lnTo>
                    <a:pt x="592" y="187"/>
                  </a:lnTo>
                  <a:lnTo>
                    <a:pt x="592" y="185"/>
                  </a:lnTo>
                  <a:lnTo>
                    <a:pt x="592" y="184"/>
                  </a:lnTo>
                  <a:lnTo>
                    <a:pt x="592" y="182"/>
                  </a:lnTo>
                  <a:lnTo>
                    <a:pt x="592" y="180"/>
                  </a:lnTo>
                  <a:lnTo>
                    <a:pt x="594" y="180"/>
                  </a:lnTo>
                  <a:lnTo>
                    <a:pt x="596" y="180"/>
                  </a:lnTo>
                  <a:lnTo>
                    <a:pt x="597" y="180"/>
                  </a:lnTo>
                  <a:lnTo>
                    <a:pt x="599" y="180"/>
                  </a:lnTo>
                  <a:lnTo>
                    <a:pt x="599" y="179"/>
                  </a:lnTo>
                  <a:lnTo>
                    <a:pt x="601" y="179"/>
                  </a:lnTo>
                  <a:lnTo>
                    <a:pt x="601" y="177"/>
                  </a:lnTo>
                  <a:lnTo>
                    <a:pt x="603" y="177"/>
                  </a:lnTo>
                  <a:lnTo>
                    <a:pt x="604" y="175"/>
                  </a:lnTo>
                  <a:lnTo>
                    <a:pt x="606" y="175"/>
                  </a:lnTo>
                  <a:lnTo>
                    <a:pt x="606" y="174"/>
                  </a:lnTo>
                  <a:lnTo>
                    <a:pt x="608" y="174"/>
                  </a:lnTo>
                  <a:lnTo>
                    <a:pt x="608" y="172"/>
                  </a:lnTo>
                  <a:lnTo>
                    <a:pt x="608" y="170"/>
                  </a:lnTo>
                  <a:lnTo>
                    <a:pt x="608" y="168"/>
                  </a:lnTo>
                  <a:lnTo>
                    <a:pt x="608" y="167"/>
                  </a:lnTo>
                  <a:lnTo>
                    <a:pt x="608" y="165"/>
                  </a:lnTo>
                  <a:lnTo>
                    <a:pt x="608" y="163"/>
                  </a:lnTo>
                  <a:lnTo>
                    <a:pt x="608" y="162"/>
                  </a:lnTo>
                  <a:lnTo>
                    <a:pt x="609" y="162"/>
                  </a:lnTo>
                  <a:lnTo>
                    <a:pt x="609" y="160"/>
                  </a:lnTo>
                  <a:lnTo>
                    <a:pt x="611" y="160"/>
                  </a:lnTo>
                  <a:lnTo>
                    <a:pt x="611" y="158"/>
                  </a:lnTo>
                  <a:lnTo>
                    <a:pt x="613" y="158"/>
                  </a:lnTo>
                  <a:lnTo>
                    <a:pt x="613" y="157"/>
                  </a:lnTo>
                  <a:lnTo>
                    <a:pt x="613" y="155"/>
                  </a:lnTo>
                  <a:lnTo>
                    <a:pt x="611" y="155"/>
                  </a:lnTo>
                  <a:lnTo>
                    <a:pt x="611" y="153"/>
                  </a:lnTo>
                  <a:lnTo>
                    <a:pt x="613" y="153"/>
                  </a:lnTo>
                  <a:lnTo>
                    <a:pt x="613" y="152"/>
                  </a:lnTo>
                  <a:lnTo>
                    <a:pt x="614" y="152"/>
                  </a:lnTo>
                  <a:lnTo>
                    <a:pt x="616" y="150"/>
                  </a:lnTo>
                  <a:lnTo>
                    <a:pt x="616" y="152"/>
                  </a:lnTo>
                  <a:lnTo>
                    <a:pt x="618" y="150"/>
                  </a:lnTo>
                  <a:lnTo>
                    <a:pt x="618" y="148"/>
                  </a:lnTo>
                  <a:lnTo>
                    <a:pt x="619" y="148"/>
                  </a:lnTo>
                  <a:lnTo>
                    <a:pt x="619" y="147"/>
                  </a:lnTo>
                  <a:lnTo>
                    <a:pt x="618" y="147"/>
                  </a:lnTo>
                  <a:lnTo>
                    <a:pt x="618" y="145"/>
                  </a:lnTo>
                  <a:lnTo>
                    <a:pt x="619" y="145"/>
                  </a:lnTo>
                  <a:lnTo>
                    <a:pt x="619" y="143"/>
                  </a:lnTo>
                  <a:lnTo>
                    <a:pt x="619" y="142"/>
                  </a:lnTo>
                  <a:lnTo>
                    <a:pt x="619" y="140"/>
                  </a:lnTo>
                  <a:lnTo>
                    <a:pt x="619" y="138"/>
                  </a:lnTo>
                  <a:lnTo>
                    <a:pt x="619" y="137"/>
                  </a:lnTo>
                  <a:lnTo>
                    <a:pt x="618" y="135"/>
                  </a:lnTo>
                  <a:lnTo>
                    <a:pt x="619" y="133"/>
                  </a:lnTo>
                  <a:lnTo>
                    <a:pt x="619" y="131"/>
                  </a:lnTo>
                  <a:lnTo>
                    <a:pt x="621" y="130"/>
                  </a:lnTo>
                  <a:lnTo>
                    <a:pt x="621" y="128"/>
                  </a:lnTo>
                  <a:lnTo>
                    <a:pt x="621" y="126"/>
                  </a:lnTo>
                  <a:lnTo>
                    <a:pt x="623" y="126"/>
                  </a:lnTo>
                  <a:lnTo>
                    <a:pt x="624" y="126"/>
                  </a:lnTo>
                  <a:lnTo>
                    <a:pt x="624" y="125"/>
                  </a:lnTo>
                  <a:lnTo>
                    <a:pt x="624" y="123"/>
                  </a:lnTo>
                  <a:lnTo>
                    <a:pt x="624" y="121"/>
                  </a:lnTo>
                  <a:lnTo>
                    <a:pt x="624" y="120"/>
                  </a:lnTo>
                  <a:lnTo>
                    <a:pt x="626" y="120"/>
                  </a:lnTo>
                  <a:lnTo>
                    <a:pt x="624" y="120"/>
                  </a:lnTo>
                  <a:lnTo>
                    <a:pt x="624" y="118"/>
                  </a:lnTo>
                  <a:lnTo>
                    <a:pt x="626" y="118"/>
                  </a:lnTo>
                  <a:lnTo>
                    <a:pt x="626" y="116"/>
                  </a:lnTo>
                  <a:lnTo>
                    <a:pt x="628" y="116"/>
                  </a:lnTo>
                  <a:lnTo>
                    <a:pt x="628" y="115"/>
                  </a:lnTo>
                  <a:lnTo>
                    <a:pt x="628" y="113"/>
                  </a:lnTo>
                  <a:lnTo>
                    <a:pt x="626" y="113"/>
                  </a:lnTo>
                  <a:lnTo>
                    <a:pt x="629" y="110"/>
                  </a:lnTo>
                  <a:lnTo>
                    <a:pt x="631" y="110"/>
                  </a:lnTo>
                  <a:lnTo>
                    <a:pt x="633" y="110"/>
                  </a:lnTo>
                  <a:lnTo>
                    <a:pt x="634" y="110"/>
                  </a:lnTo>
                  <a:lnTo>
                    <a:pt x="636" y="110"/>
                  </a:lnTo>
                  <a:lnTo>
                    <a:pt x="638" y="110"/>
                  </a:lnTo>
                  <a:lnTo>
                    <a:pt x="640" y="110"/>
                  </a:lnTo>
                  <a:lnTo>
                    <a:pt x="641" y="110"/>
                  </a:lnTo>
                  <a:lnTo>
                    <a:pt x="643" y="110"/>
                  </a:lnTo>
                  <a:lnTo>
                    <a:pt x="645" y="110"/>
                  </a:lnTo>
                  <a:lnTo>
                    <a:pt x="646" y="110"/>
                  </a:lnTo>
                  <a:lnTo>
                    <a:pt x="648" y="111"/>
                  </a:lnTo>
                  <a:lnTo>
                    <a:pt x="650" y="111"/>
                  </a:lnTo>
                  <a:lnTo>
                    <a:pt x="651" y="111"/>
                  </a:lnTo>
                  <a:lnTo>
                    <a:pt x="653" y="111"/>
                  </a:lnTo>
                  <a:lnTo>
                    <a:pt x="655" y="111"/>
                  </a:lnTo>
                  <a:lnTo>
                    <a:pt x="656" y="111"/>
                  </a:lnTo>
                  <a:lnTo>
                    <a:pt x="658" y="111"/>
                  </a:lnTo>
                  <a:lnTo>
                    <a:pt x="660" y="111"/>
                  </a:lnTo>
                  <a:lnTo>
                    <a:pt x="661" y="111"/>
                  </a:lnTo>
                  <a:lnTo>
                    <a:pt x="663" y="111"/>
                  </a:lnTo>
                  <a:lnTo>
                    <a:pt x="665" y="111"/>
                  </a:lnTo>
                  <a:lnTo>
                    <a:pt x="666" y="111"/>
                  </a:lnTo>
                  <a:lnTo>
                    <a:pt x="668" y="111"/>
                  </a:lnTo>
                  <a:lnTo>
                    <a:pt x="670" y="111"/>
                  </a:lnTo>
                  <a:lnTo>
                    <a:pt x="671" y="111"/>
                  </a:lnTo>
                  <a:lnTo>
                    <a:pt x="673" y="111"/>
                  </a:lnTo>
                  <a:lnTo>
                    <a:pt x="675" y="111"/>
                  </a:lnTo>
                  <a:lnTo>
                    <a:pt x="677" y="111"/>
                  </a:lnTo>
                  <a:lnTo>
                    <a:pt x="678" y="111"/>
                  </a:lnTo>
                  <a:lnTo>
                    <a:pt x="680" y="111"/>
                  </a:lnTo>
                  <a:lnTo>
                    <a:pt x="682" y="111"/>
                  </a:lnTo>
                  <a:lnTo>
                    <a:pt x="683" y="113"/>
                  </a:lnTo>
                  <a:lnTo>
                    <a:pt x="685" y="113"/>
                  </a:lnTo>
                  <a:lnTo>
                    <a:pt x="687" y="113"/>
                  </a:lnTo>
                  <a:lnTo>
                    <a:pt x="688" y="113"/>
                  </a:lnTo>
                  <a:lnTo>
                    <a:pt x="690" y="113"/>
                  </a:lnTo>
                  <a:lnTo>
                    <a:pt x="692" y="113"/>
                  </a:lnTo>
                  <a:lnTo>
                    <a:pt x="693" y="113"/>
                  </a:lnTo>
                  <a:lnTo>
                    <a:pt x="695" y="113"/>
                  </a:lnTo>
                  <a:lnTo>
                    <a:pt x="697" y="113"/>
                  </a:lnTo>
                  <a:lnTo>
                    <a:pt x="698" y="113"/>
                  </a:lnTo>
                  <a:lnTo>
                    <a:pt x="700" y="113"/>
                  </a:lnTo>
                  <a:lnTo>
                    <a:pt x="702" y="113"/>
                  </a:lnTo>
                  <a:lnTo>
                    <a:pt x="703" y="113"/>
                  </a:lnTo>
                  <a:lnTo>
                    <a:pt x="705" y="113"/>
                  </a:lnTo>
                  <a:lnTo>
                    <a:pt x="707" y="113"/>
                  </a:lnTo>
                  <a:lnTo>
                    <a:pt x="708" y="113"/>
                  </a:lnTo>
                  <a:lnTo>
                    <a:pt x="710" y="113"/>
                  </a:lnTo>
                  <a:lnTo>
                    <a:pt x="712" y="113"/>
                  </a:lnTo>
                  <a:lnTo>
                    <a:pt x="714" y="113"/>
                  </a:lnTo>
                  <a:lnTo>
                    <a:pt x="715" y="113"/>
                  </a:lnTo>
                  <a:lnTo>
                    <a:pt x="717" y="113"/>
                  </a:lnTo>
                  <a:lnTo>
                    <a:pt x="719" y="113"/>
                  </a:lnTo>
                  <a:lnTo>
                    <a:pt x="720" y="113"/>
                  </a:lnTo>
                  <a:lnTo>
                    <a:pt x="720" y="115"/>
                  </a:lnTo>
                  <a:lnTo>
                    <a:pt x="722" y="115"/>
                  </a:lnTo>
                  <a:lnTo>
                    <a:pt x="724" y="115"/>
                  </a:lnTo>
                  <a:lnTo>
                    <a:pt x="725" y="115"/>
                  </a:lnTo>
                  <a:lnTo>
                    <a:pt x="727" y="115"/>
                  </a:lnTo>
                  <a:lnTo>
                    <a:pt x="729" y="115"/>
                  </a:lnTo>
                  <a:lnTo>
                    <a:pt x="730" y="115"/>
                  </a:lnTo>
                  <a:lnTo>
                    <a:pt x="732" y="115"/>
                  </a:lnTo>
                  <a:lnTo>
                    <a:pt x="734" y="115"/>
                  </a:lnTo>
                  <a:lnTo>
                    <a:pt x="735" y="115"/>
                  </a:lnTo>
                  <a:lnTo>
                    <a:pt x="737" y="115"/>
                  </a:lnTo>
                  <a:lnTo>
                    <a:pt x="739" y="115"/>
                  </a:lnTo>
                  <a:lnTo>
                    <a:pt x="740" y="115"/>
                  </a:lnTo>
                  <a:lnTo>
                    <a:pt x="742" y="115"/>
                  </a:lnTo>
                  <a:lnTo>
                    <a:pt x="744" y="115"/>
                  </a:lnTo>
                  <a:lnTo>
                    <a:pt x="746" y="115"/>
                  </a:lnTo>
                  <a:lnTo>
                    <a:pt x="747" y="115"/>
                  </a:lnTo>
                  <a:lnTo>
                    <a:pt x="749" y="115"/>
                  </a:lnTo>
                  <a:lnTo>
                    <a:pt x="751" y="115"/>
                  </a:lnTo>
                  <a:lnTo>
                    <a:pt x="752" y="115"/>
                  </a:lnTo>
                  <a:lnTo>
                    <a:pt x="754" y="115"/>
                  </a:lnTo>
                  <a:lnTo>
                    <a:pt x="756" y="115"/>
                  </a:lnTo>
                  <a:lnTo>
                    <a:pt x="757" y="115"/>
                  </a:lnTo>
                  <a:lnTo>
                    <a:pt x="759" y="115"/>
                  </a:lnTo>
                  <a:lnTo>
                    <a:pt x="759" y="116"/>
                  </a:lnTo>
                  <a:lnTo>
                    <a:pt x="761" y="116"/>
                  </a:lnTo>
                  <a:lnTo>
                    <a:pt x="762" y="116"/>
                  </a:lnTo>
                  <a:lnTo>
                    <a:pt x="764" y="116"/>
                  </a:lnTo>
                  <a:lnTo>
                    <a:pt x="766" y="116"/>
                  </a:lnTo>
                  <a:lnTo>
                    <a:pt x="767" y="116"/>
                  </a:lnTo>
                  <a:lnTo>
                    <a:pt x="769" y="116"/>
                  </a:lnTo>
                  <a:lnTo>
                    <a:pt x="771" y="116"/>
                  </a:lnTo>
                  <a:lnTo>
                    <a:pt x="772" y="116"/>
                  </a:lnTo>
                  <a:lnTo>
                    <a:pt x="774" y="116"/>
                  </a:lnTo>
                  <a:lnTo>
                    <a:pt x="776" y="116"/>
                  </a:lnTo>
                  <a:lnTo>
                    <a:pt x="777" y="116"/>
                  </a:lnTo>
                  <a:lnTo>
                    <a:pt x="779" y="116"/>
                  </a:lnTo>
                  <a:lnTo>
                    <a:pt x="781" y="116"/>
                  </a:lnTo>
                  <a:lnTo>
                    <a:pt x="783" y="116"/>
                  </a:lnTo>
                  <a:lnTo>
                    <a:pt x="784" y="116"/>
                  </a:lnTo>
                  <a:lnTo>
                    <a:pt x="786" y="116"/>
                  </a:lnTo>
                  <a:lnTo>
                    <a:pt x="788" y="116"/>
                  </a:lnTo>
                  <a:lnTo>
                    <a:pt x="789" y="116"/>
                  </a:lnTo>
                  <a:lnTo>
                    <a:pt x="791" y="116"/>
                  </a:lnTo>
                  <a:lnTo>
                    <a:pt x="793" y="116"/>
                  </a:lnTo>
                  <a:lnTo>
                    <a:pt x="794" y="116"/>
                  </a:lnTo>
                  <a:lnTo>
                    <a:pt x="796" y="116"/>
                  </a:lnTo>
                  <a:lnTo>
                    <a:pt x="798" y="116"/>
                  </a:lnTo>
                  <a:lnTo>
                    <a:pt x="799" y="116"/>
                  </a:lnTo>
                  <a:lnTo>
                    <a:pt x="799" y="118"/>
                  </a:lnTo>
                  <a:lnTo>
                    <a:pt x="801" y="118"/>
                  </a:lnTo>
                  <a:lnTo>
                    <a:pt x="803" y="118"/>
                  </a:lnTo>
                  <a:lnTo>
                    <a:pt x="804" y="118"/>
                  </a:lnTo>
                  <a:lnTo>
                    <a:pt x="806" y="118"/>
                  </a:lnTo>
                  <a:lnTo>
                    <a:pt x="808" y="118"/>
                  </a:lnTo>
                  <a:lnTo>
                    <a:pt x="809" y="118"/>
                  </a:lnTo>
                  <a:lnTo>
                    <a:pt x="811" y="118"/>
                  </a:lnTo>
                  <a:lnTo>
                    <a:pt x="813" y="118"/>
                  </a:lnTo>
                  <a:lnTo>
                    <a:pt x="814" y="118"/>
                  </a:lnTo>
                  <a:lnTo>
                    <a:pt x="816" y="118"/>
                  </a:lnTo>
                  <a:lnTo>
                    <a:pt x="818" y="118"/>
                  </a:lnTo>
                  <a:lnTo>
                    <a:pt x="820" y="118"/>
                  </a:lnTo>
                  <a:lnTo>
                    <a:pt x="821" y="118"/>
                  </a:lnTo>
                  <a:lnTo>
                    <a:pt x="823" y="118"/>
                  </a:lnTo>
                  <a:lnTo>
                    <a:pt x="825" y="118"/>
                  </a:lnTo>
                  <a:lnTo>
                    <a:pt x="833" y="118"/>
                  </a:lnTo>
                  <a:lnTo>
                    <a:pt x="835" y="118"/>
                  </a:lnTo>
                  <a:lnTo>
                    <a:pt x="836" y="118"/>
                  </a:lnTo>
                  <a:lnTo>
                    <a:pt x="838" y="118"/>
                  </a:lnTo>
                  <a:lnTo>
                    <a:pt x="840" y="118"/>
                  </a:lnTo>
                  <a:lnTo>
                    <a:pt x="841" y="118"/>
                  </a:lnTo>
                  <a:lnTo>
                    <a:pt x="843" y="118"/>
                  </a:lnTo>
                  <a:lnTo>
                    <a:pt x="843" y="120"/>
                  </a:lnTo>
                  <a:lnTo>
                    <a:pt x="845" y="120"/>
                  </a:lnTo>
                  <a:lnTo>
                    <a:pt x="846" y="120"/>
                  </a:lnTo>
                  <a:lnTo>
                    <a:pt x="848" y="120"/>
                  </a:lnTo>
                  <a:lnTo>
                    <a:pt x="850" y="120"/>
                  </a:lnTo>
                  <a:lnTo>
                    <a:pt x="851" y="120"/>
                  </a:lnTo>
                  <a:lnTo>
                    <a:pt x="853" y="120"/>
                  </a:lnTo>
                  <a:lnTo>
                    <a:pt x="855" y="120"/>
                  </a:lnTo>
                  <a:lnTo>
                    <a:pt x="857" y="120"/>
                  </a:lnTo>
                  <a:lnTo>
                    <a:pt x="858" y="120"/>
                  </a:lnTo>
                  <a:lnTo>
                    <a:pt x="860" y="120"/>
                  </a:lnTo>
                  <a:lnTo>
                    <a:pt x="862" y="120"/>
                  </a:lnTo>
                  <a:lnTo>
                    <a:pt x="863" y="120"/>
                  </a:lnTo>
                  <a:lnTo>
                    <a:pt x="865" y="120"/>
                  </a:lnTo>
                  <a:lnTo>
                    <a:pt x="867" y="120"/>
                  </a:lnTo>
                  <a:lnTo>
                    <a:pt x="868" y="120"/>
                  </a:lnTo>
                  <a:lnTo>
                    <a:pt x="870" y="120"/>
                  </a:lnTo>
                  <a:lnTo>
                    <a:pt x="872" y="120"/>
                  </a:lnTo>
                  <a:lnTo>
                    <a:pt x="873" y="120"/>
                  </a:lnTo>
                  <a:lnTo>
                    <a:pt x="875" y="120"/>
                  </a:lnTo>
                  <a:lnTo>
                    <a:pt x="877" y="120"/>
                  </a:lnTo>
                  <a:lnTo>
                    <a:pt x="878" y="120"/>
                  </a:lnTo>
                  <a:lnTo>
                    <a:pt x="880" y="120"/>
                  </a:lnTo>
                  <a:lnTo>
                    <a:pt x="882" y="120"/>
                  </a:lnTo>
                  <a:lnTo>
                    <a:pt x="883" y="120"/>
                  </a:lnTo>
                  <a:lnTo>
                    <a:pt x="885" y="120"/>
                  </a:lnTo>
                  <a:lnTo>
                    <a:pt x="887" y="120"/>
                  </a:lnTo>
                  <a:lnTo>
                    <a:pt x="887" y="121"/>
                  </a:lnTo>
                  <a:lnTo>
                    <a:pt x="888" y="121"/>
                  </a:lnTo>
                  <a:lnTo>
                    <a:pt x="890" y="121"/>
                  </a:lnTo>
                  <a:lnTo>
                    <a:pt x="892" y="121"/>
                  </a:lnTo>
                  <a:lnTo>
                    <a:pt x="894" y="121"/>
                  </a:lnTo>
                  <a:lnTo>
                    <a:pt x="895" y="121"/>
                  </a:lnTo>
                  <a:lnTo>
                    <a:pt x="897" y="121"/>
                  </a:lnTo>
                  <a:lnTo>
                    <a:pt x="899" y="121"/>
                  </a:lnTo>
                  <a:lnTo>
                    <a:pt x="900" y="121"/>
                  </a:lnTo>
                  <a:lnTo>
                    <a:pt x="902" y="121"/>
                  </a:lnTo>
                  <a:lnTo>
                    <a:pt x="904" y="121"/>
                  </a:lnTo>
                  <a:lnTo>
                    <a:pt x="905" y="121"/>
                  </a:lnTo>
                  <a:lnTo>
                    <a:pt x="907" y="121"/>
                  </a:lnTo>
                  <a:lnTo>
                    <a:pt x="909" y="121"/>
                  </a:lnTo>
                  <a:lnTo>
                    <a:pt x="910" y="121"/>
                  </a:lnTo>
                  <a:lnTo>
                    <a:pt x="912" y="121"/>
                  </a:lnTo>
                  <a:lnTo>
                    <a:pt x="914" y="121"/>
                  </a:lnTo>
                  <a:lnTo>
                    <a:pt x="915" y="121"/>
                  </a:lnTo>
                  <a:lnTo>
                    <a:pt x="917" y="121"/>
                  </a:lnTo>
                  <a:lnTo>
                    <a:pt x="919" y="121"/>
                  </a:lnTo>
                  <a:lnTo>
                    <a:pt x="920" y="121"/>
                  </a:lnTo>
                  <a:lnTo>
                    <a:pt x="922" y="121"/>
                  </a:lnTo>
                  <a:lnTo>
                    <a:pt x="924" y="121"/>
                  </a:lnTo>
                  <a:lnTo>
                    <a:pt x="925" y="121"/>
                  </a:lnTo>
                  <a:lnTo>
                    <a:pt x="927" y="121"/>
                  </a:lnTo>
                  <a:lnTo>
                    <a:pt x="929" y="121"/>
                  </a:lnTo>
                  <a:lnTo>
                    <a:pt x="931" y="121"/>
                  </a:lnTo>
                  <a:lnTo>
                    <a:pt x="931" y="123"/>
                  </a:lnTo>
                  <a:lnTo>
                    <a:pt x="932" y="123"/>
                  </a:lnTo>
                  <a:lnTo>
                    <a:pt x="934" y="123"/>
                  </a:lnTo>
                  <a:lnTo>
                    <a:pt x="936" y="123"/>
                  </a:lnTo>
                  <a:lnTo>
                    <a:pt x="937" y="123"/>
                  </a:lnTo>
                  <a:lnTo>
                    <a:pt x="939" y="123"/>
                  </a:lnTo>
                  <a:lnTo>
                    <a:pt x="941" y="123"/>
                  </a:lnTo>
                  <a:lnTo>
                    <a:pt x="942" y="123"/>
                  </a:lnTo>
                  <a:lnTo>
                    <a:pt x="944" y="123"/>
                  </a:lnTo>
                  <a:lnTo>
                    <a:pt x="946" y="123"/>
                  </a:lnTo>
                  <a:lnTo>
                    <a:pt x="947" y="123"/>
                  </a:lnTo>
                  <a:lnTo>
                    <a:pt x="949" y="123"/>
                  </a:lnTo>
                  <a:lnTo>
                    <a:pt x="951" y="123"/>
                  </a:lnTo>
                  <a:lnTo>
                    <a:pt x="952" y="123"/>
                  </a:lnTo>
                  <a:lnTo>
                    <a:pt x="954" y="123"/>
                  </a:lnTo>
                  <a:lnTo>
                    <a:pt x="956" y="123"/>
                  </a:lnTo>
                  <a:lnTo>
                    <a:pt x="957" y="123"/>
                  </a:lnTo>
                  <a:lnTo>
                    <a:pt x="959" y="123"/>
                  </a:lnTo>
                  <a:lnTo>
                    <a:pt x="961" y="123"/>
                  </a:lnTo>
                  <a:lnTo>
                    <a:pt x="963" y="123"/>
                  </a:lnTo>
                  <a:lnTo>
                    <a:pt x="964" y="123"/>
                  </a:lnTo>
                  <a:lnTo>
                    <a:pt x="966" y="123"/>
                  </a:lnTo>
                  <a:lnTo>
                    <a:pt x="968" y="123"/>
                  </a:lnTo>
                  <a:lnTo>
                    <a:pt x="969" y="123"/>
                  </a:lnTo>
                  <a:lnTo>
                    <a:pt x="971" y="123"/>
                  </a:lnTo>
                  <a:lnTo>
                    <a:pt x="973" y="123"/>
                  </a:lnTo>
                  <a:lnTo>
                    <a:pt x="974" y="123"/>
                  </a:lnTo>
                  <a:lnTo>
                    <a:pt x="976" y="123"/>
                  </a:lnTo>
                  <a:lnTo>
                    <a:pt x="976" y="125"/>
                  </a:lnTo>
                  <a:lnTo>
                    <a:pt x="978" y="125"/>
                  </a:lnTo>
                  <a:lnTo>
                    <a:pt x="979" y="125"/>
                  </a:lnTo>
                  <a:lnTo>
                    <a:pt x="981" y="125"/>
                  </a:lnTo>
                  <a:lnTo>
                    <a:pt x="983" y="125"/>
                  </a:lnTo>
                  <a:lnTo>
                    <a:pt x="984" y="125"/>
                  </a:lnTo>
                  <a:lnTo>
                    <a:pt x="986" y="125"/>
                  </a:lnTo>
                  <a:lnTo>
                    <a:pt x="988" y="125"/>
                  </a:lnTo>
                  <a:lnTo>
                    <a:pt x="989" y="125"/>
                  </a:lnTo>
                  <a:lnTo>
                    <a:pt x="991" y="125"/>
                  </a:lnTo>
                  <a:lnTo>
                    <a:pt x="1097" y="123"/>
                  </a:lnTo>
                  <a:lnTo>
                    <a:pt x="1099" y="123"/>
                  </a:lnTo>
                  <a:lnTo>
                    <a:pt x="1102" y="125"/>
                  </a:lnTo>
                  <a:lnTo>
                    <a:pt x="1107" y="125"/>
                  </a:lnTo>
                  <a:lnTo>
                    <a:pt x="1109" y="121"/>
                  </a:lnTo>
                  <a:lnTo>
                    <a:pt x="1111" y="121"/>
                  </a:lnTo>
                  <a:lnTo>
                    <a:pt x="1112" y="120"/>
                  </a:lnTo>
                  <a:lnTo>
                    <a:pt x="1116" y="118"/>
                  </a:lnTo>
                  <a:lnTo>
                    <a:pt x="1119" y="118"/>
                  </a:lnTo>
                  <a:lnTo>
                    <a:pt x="1122" y="120"/>
                  </a:lnTo>
                  <a:lnTo>
                    <a:pt x="1126" y="120"/>
                  </a:lnTo>
                  <a:lnTo>
                    <a:pt x="1129" y="121"/>
                  </a:lnTo>
                  <a:lnTo>
                    <a:pt x="1132" y="121"/>
                  </a:lnTo>
                  <a:lnTo>
                    <a:pt x="1134" y="123"/>
                  </a:lnTo>
                  <a:lnTo>
                    <a:pt x="1139" y="123"/>
                  </a:lnTo>
                  <a:lnTo>
                    <a:pt x="1142" y="123"/>
                  </a:lnTo>
                  <a:lnTo>
                    <a:pt x="1144" y="121"/>
                  </a:lnTo>
                  <a:lnTo>
                    <a:pt x="1148" y="120"/>
                  </a:lnTo>
                  <a:lnTo>
                    <a:pt x="1151" y="120"/>
                  </a:lnTo>
                  <a:lnTo>
                    <a:pt x="1154" y="118"/>
                  </a:lnTo>
                  <a:lnTo>
                    <a:pt x="1158" y="118"/>
                  </a:lnTo>
                  <a:lnTo>
                    <a:pt x="1161" y="118"/>
                  </a:lnTo>
                  <a:lnTo>
                    <a:pt x="1163" y="116"/>
                  </a:lnTo>
                  <a:lnTo>
                    <a:pt x="1166" y="116"/>
                  </a:lnTo>
                  <a:lnTo>
                    <a:pt x="1168" y="113"/>
                  </a:lnTo>
                  <a:lnTo>
                    <a:pt x="1169" y="111"/>
                  </a:lnTo>
                  <a:lnTo>
                    <a:pt x="1169" y="108"/>
                  </a:lnTo>
                  <a:lnTo>
                    <a:pt x="1169" y="103"/>
                  </a:lnTo>
                  <a:lnTo>
                    <a:pt x="1171" y="101"/>
                  </a:lnTo>
                  <a:lnTo>
                    <a:pt x="1174" y="101"/>
                  </a:lnTo>
                  <a:lnTo>
                    <a:pt x="1178" y="101"/>
                  </a:lnTo>
                  <a:lnTo>
                    <a:pt x="1181" y="103"/>
                  </a:lnTo>
                  <a:lnTo>
                    <a:pt x="1185" y="103"/>
                  </a:lnTo>
                  <a:lnTo>
                    <a:pt x="1188" y="101"/>
                  </a:lnTo>
                  <a:lnTo>
                    <a:pt x="1191" y="101"/>
                  </a:lnTo>
                  <a:lnTo>
                    <a:pt x="1193" y="98"/>
                  </a:lnTo>
                  <a:lnTo>
                    <a:pt x="1196" y="98"/>
                  </a:lnTo>
                  <a:lnTo>
                    <a:pt x="1198" y="96"/>
                  </a:lnTo>
                  <a:lnTo>
                    <a:pt x="1198" y="94"/>
                  </a:lnTo>
                  <a:lnTo>
                    <a:pt x="1198" y="91"/>
                  </a:lnTo>
                  <a:lnTo>
                    <a:pt x="1198" y="86"/>
                  </a:lnTo>
                  <a:lnTo>
                    <a:pt x="1200" y="84"/>
                  </a:lnTo>
                  <a:lnTo>
                    <a:pt x="1201" y="83"/>
                  </a:lnTo>
                  <a:lnTo>
                    <a:pt x="1205" y="81"/>
                  </a:lnTo>
                  <a:lnTo>
                    <a:pt x="1208" y="83"/>
                  </a:lnTo>
                  <a:lnTo>
                    <a:pt x="1211" y="84"/>
                  </a:lnTo>
                  <a:lnTo>
                    <a:pt x="1213" y="84"/>
                  </a:lnTo>
                  <a:lnTo>
                    <a:pt x="1217" y="84"/>
                  </a:lnTo>
                  <a:lnTo>
                    <a:pt x="1218" y="84"/>
                  </a:lnTo>
                  <a:lnTo>
                    <a:pt x="1222" y="83"/>
                  </a:lnTo>
                  <a:lnTo>
                    <a:pt x="1223" y="81"/>
                  </a:lnTo>
                  <a:lnTo>
                    <a:pt x="1227" y="79"/>
                  </a:lnTo>
                  <a:lnTo>
                    <a:pt x="1230" y="79"/>
                  </a:lnTo>
                  <a:lnTo>
                    <a:pt x="1233" y="79"/>
                  </a:lnTo>
                  <a:lnTo>
                    <a:pt x="1237" y="81"/>
                  </a:lnTo>
                  <a:lnTo>
                    <a:pt x="1240" y="83"/>
                  </a:lnTo>
                  <a:lnTo>
                    <a:pt x="1243" y="83"/>
                  </a:lnTo>
                  <a:lnTo>
                    <a:pt x="1247" y="83"/>
                  </a:lnTo>
                  <a:lnTo>
                    <a:pt x="1250" y="83"/>
                  </a:lnTo>
                  <a:lnTo>
                    <a:pt x="1254" y="84"/>
                  </a:lnTo>
                  <a:lnTo>
                    <a:pt x="1257" y="84"/>
                  </a:lnTo>
                  <a:lnTo>
                    <a:pt x="1259" y="86"/>
                  </a:lnTo>
                  <a:lnTo>
                    <a:pt x="1260" y="88"/>
                  </a:lnTo>
                  <a:lnTo>
                    <a:pt x="1262" y="89"/>
                  </a:lnTo>
                  <a:lnTo>
                    <a:pt x="1264" y="93"/>
                  </a:lnTo>
                  <a:lnTo>
                    <a:pt x="1269" y="93"/>
                  </a:lnTo>
                  <a:lnTo>
                    <a:pt x="1272" y="93"/>
                  </a:lnTo>
                  <a:lnTo>
                    <a:pt x="1274" y="93"/>
                  </a:lnTo>
                  <a:lnTo>
                    <a:pt x="1275" y="93"/>
                  </a:lnTo>
                  <a:lnTo>
                    <a:pt x="1277" y="94"/>
                  </a:lnTo>
                  <a:lnTo>
                    <a:pt x="1280" y="96"/>
                  </a:lnTo>
                  <a:lnTo>
                    <a:pt x="1284" y="96"/>
                  </a:lnTo>
                  <a:lnTo>
                    <a:pt x="1285" y="96"/>
                  </a:lnTo>
                  <a:lnTo>
                    <a:pt x="1287" y="93"/>
                  </a:lnTo>
                  <a:lnTo>
                    <a:pt x="1289" y="91"/>
                  </a:lnTo>
                  <a:lnTo>
                    <a:pt x="1292" y="89"/>
                  </a:lnTo>
                  <a:lnTo>
                    <a:pt x="1294" y="88"/>
                  </a:lnTo>
                  <a:lnTo>
                    <a:pt x="1296" y="86"/>
                  </a:lnTo>
                  <a:lnTo>
                    <a:pt x="1301" y="86"/>
                  </a:lnTo>
                  <a:lnTo>
                    <a:pt x="1302" y="88"/>
                  </a:lnTo>
                  <a:lnTo>
                    <a:pt x="1307" y="88"/>
                  </a:lnTo>
                  <a:lnTo>
                    <a:pt x="1309" y="88"/>
                  </a:lnTo>
                  <a:lnTo>
                    <a:pt x="1312" y="86"/>
                  </a:lnTo>
                  <a:lnTo>
                    <a:pt x="1312" y="83"/>
                  </a:lnTo>
                  <a:lnTo>
                    <a:pt x="1314" y="79"/>
                  </a:lnTo>
                  <a:lnTo>
                    <a:pt x="1314" y="76"/>
                  </a:lnTo>
                  <a:lnTo>
                    <a:pt x="1317" y="74"/>
                  </a:lnTo>
                  <a:lnTo>
                    <a:pt x="1319" y="73"/>
                  </a:lnTo>
                  <a:lnTo>
                    <a:pt x="1321" y="71"/>
                  </a:lnTo>
                  <a:lnTo>
                    <a:pt x="1322" y="69"/>
                  </a:lnTo>
                  <a:lnTo>
                    <a:pt x="1324" y="66"/>
                  </a:lnTo>
                  <a:lnTo>
                    <a:pt x="1326" y="64"/>
                  </a:lnTo>
                  <a:lnTo>
                    <a:pt x="1328" y="62"/>
                  </a:lnTo>
                  <a:lnTo>
                    <a:pt x="1331" y="62"/>
                  </a:lnTo>
                  <a:lnTo>
                    <a:pt x="1334" y="61"/>
                  </a:lnTo>
                  <a:lnTo>
                    <a:pt x="1338" y="61"/>
                  </a:lnTo>
                  <a:lnTo>
                    <a:pt x="1341" y="61"/>
                  </a:lnTo>
                  <a:lnTo>
                    <a:pt x="1344" y="59"/>
                  </a:lnTo>
                  <a:lnTo>
                    <a:pt x="1348" y="59"/>
                  </a:lnTo>
                  <a:lnTo>
                    <a:pt x="1349" y="57"/>
                  </a:lnTo>
                  <a:lnTo>
                    <a:pt x="1351" y="54"/>
                  </a:lnTo>
                  <a:lnTo>
                    <a:pt x="1353" y="52"/>
                  </a:lnTo>
                  <a:lnTo>
                    <a:pt x="1354" y="51"/>
                  </a:lnTo>
                  <a:lnTo>
                    <a:pt x="1356" y="47"/>
                  </a:lnTo>
                  <a:lnTo>
                    <a:pt x="1358" y="47"/>
                  </a:lnTo>
                  <a:lnTo>
                    <a:pt x="1361" y="46"/>
                  </a:lnTo>
                  <a:lnTo>
                    <a:pt x="1365" y="46"/>
                  </a:lnTo>
                  <a:lnTo>
                    <a:pt x="1368" y="44"/>
                  </a:lnTo>
                  <a:lnTo>
                    <a:pt x="1371" y="44"/>
                  </a:lnTo>
                  <a:lnTo>
                    <a:pt x="1375" y="44"/>
                  </a:lnTo>
                  <a:lnTo>
                    <a:pt x="1380" y="44"/>
                  </a:lnTo>
                  <a:lnTo>
                    <a:pt x="1383" y="44"/>
                  </a:lnTo>
                  <a:lnTo>
                    <a:pt x="1386" y="46"/>
                  </a:lnTo>
                  <a:lnTo>
                    <a:pt x="1390" y="44"/>
                  </a:lnTo>
                  <a:lnTo>
                    <a:pt x="1393" y="44"/>
                  </a:lnTo>
                  <a:lnTo>
                    <a:pt x="1397" y="42"/>
                  </a:lnTo>
                  <a:lnTo>
                    <a:pt x="1398" y="42"/>
                  </a:lnTo>
                  <a:lnTo>
                    <a:pt x="1402" y="41"/>
                  </a:lnTo>
                  <a:lnTo>
                    <a:pt x="1403" y="39"/>
                  </a:lnTo>
                  <a:lnTo>
                    <a:pt x="1405" y="37"/>
                  </a:lnTo>
                  <a:lnTo>
                    <a:pt x="1408" y="36"/>
                  </a:lnTo>
                  <a:lnTo>
                    <a:pt x="1410" y="34"/>
                  </a:lnTo>
                  <a:lnTo>
                    <a:pt x="1413" y="34"/>
                  </a:lnTo>
                  <a:lnTo>
                    <a:pt x="1417" y="36"/>
                  </a:lnTo>
                  <a:lnTo>
                    <a:pt x="1420" y="37"/>
                  </a:lnTo>
                  <a:lnTo>
                    <a:pt x="1422" y="39"/>
                  </a:lnTo>
                  <a:lnTo>
                    <a:pt x="1425" y="39"/>
                  </a:lnTo>
                  <a:lnTo>
                    <a:pt x="1428" y="39"/>
                  </a:lnTo>
                  <a:lnTo>
                    <a:pt x="1432" y="39"/>
                  </a:lnTo>
                  <a:lnTo>
                    <a:pt x="1432" y="36"/>
                  </a:lnTo>
                  <a:lnTo>
                    <a:pt x="1434" y="34"/>
                  </a:lnTo>
                  <a:lnTo>
                    <a:pt x="1434" y="29"/>
                  </a:lnTo>
                  <a:lnTo>
                    <a:pt x="1434" y="27"/>
                  </a:lnTo>
                  <a:lnTo>
                    <a:pt x="1435" y="24"/>
                  </a:lnTo>
                  <a:lnTo>
                    <a:pt x="1437" y="22"/>
                  </a:lnTo>
                  <a:lnTo>
                    <a:pt x="1439" y="19"/>
                  </a:lnTo>
                  <a:lnTo>
                    <a:pt x="1440" y="17"/>
                  </a:lnTo>
                  <a:lnTo>
                    <a:pt x="1442" y="15"/>
                  </a:lnTo>
                  <a:lnTo>
                    <a:pt x="1444" y="14"/>
                  </a:lnTo>
                  <a:lnTo>
                    <a:pt x="1444" y="10"/>
                  </a:lnTo>
                  <a:lnTo>
                    <a:pt x="1442" y="7"/>
                  </a:lnTo>
                  <a:lnTo>
                    <a:pt x="1442" y="4"/>
                  </a:lnTo>
                  <a:lnTo>
                    <a:pt x="1445" y="4"/>
                  </a:lnTo>
                  <a:lnTo>
                    <a:pt x="1447" y="2"/>
                  </a:lnTo>
                  <a:lnTo>
                    <a:pt x="1450" y="4"/>
                  </a:lnTo>
                  <a:lnTo>
                    <a:pt x="1454" y="5"/>
                  </a:lnTo>
                  <a:lnTo>
                    <a:pt x="1457" y="5"/>
                  </a:lnTo>
                  <a:lnTo>
                    <a:pt x="1460" y="5"/>
                  </a:lnTo>
                  <a:lnTo>
                    <a:pt x="1462" y="4"/>
                  </a:lnTo>
                  <a:lnTo>
                    <a:pt x="1465" y="4"/>
                  </a:lnTo>
                  <a:lnTo>
                    <a:pt x="1469" y="2"/>
                  </a:lnTo>
                  <a:lnTo>
                    <a:pt x="1472" y="2"/>
                  </a:lnTo>
                  <a:lnTo>
                    <a:pt x="1476" y="4"/>
                  </a:lnTo>
                  <a:lnTo>
                    <a:pt x="1477" y="5"/>
                  </a:lnTo>
                  <a:lnTo>
                    <a:pt x="1481" y="5"/>
                  </a:lnTo>
                  <a:lnTo>
                    <a:pt x="1484" y="5"/>
                  </a:lnTo>
                  <a:lnTo>
                    <a:pt x="1487" y="4"/>
                  </a:lnTo>
                  <a:lnTo>
                    <a:pt x="1491" y="2"/>
                  </a:lnTo>
                  <a:lnTo>
                    <a:pt x="1492" y="0"/>
                  </a:lnTo>
                  <a:lnTo>
                    <a:pt x="1496" y="0"/>
                  </a:lnTo>
                  <a:lnTo>
                    <a:pt x="1499" y="0"/>
                  </a:lnTo>
                  <a:lnTo>
                    <a:pt x="1502" y="2"/>
                  </a:lnTo>
                  <a:lnTo>
                    <a:pt x="1504" y="2"/>
                  </a:lnTo>
                  <a:lnTo>
                    <a:pt x="1508" y="4"/>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22" name="Freeform 154">
              <a:extLst>
                <a:ext uri="{FF2B5EF4-FFF2-40B4-BE49-F238E27FC236}">
                  <a16:creationId xmlns:a16="http://schemas.microsoft.com/office/drawing/2014/main" id="{54FB9502-B92F-7BCE-6637-E5464DF88725}"/>
                </a:ext>
              </a:extLst>
            </p:cNvPr>
            <p:cNvSpPr>
              <a:spLocks/>
            </p:cNvSpPr>
            <p:nvPr/>
          </p:nvSpPr>
          <p:spPr bwMode="auto">
            <a:xfrm>
              <a:off x="3169" y="2449"/>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3" name="Freeform 155">
              <a:extLst>
                <a:ext uri="{FF2B5EF4-FFF2-40B4-BE49-F238E27FC236}">
                  <a16:creationId xmlns:a16="http://schemas.microsoft.com/office/drawing/2014/main" id="{B4AF0985-2D23-31B6-B47B-C24570511952}"/>
                </a:ext>
              </a:extLst>
            </p:cNvPr>
            <p:cNvSpPr>
              <a:spLocks/>
            </p:cNvSpPr>
            <p:nvPr/>
          </p:nvSpPr>
          <p:spPr bwMode="auto">
            <a:xfrm>
              <a:off x="3621" y="1263"/>
              <a:ext cx="1028" cy="873"/>
            </a:xfrm>
            <a:custGeom>
              <a:avLst/>
              <a:gdLst>
                <a:gd name="T0" fmla="*/ 751 w 1028"/>
                <a:gd name="T1" fmla="*/ 6 h 873"/>
                <a:gd name="T2" fmla="*/ 786 w 1028"/>
                <a:gd name="T3" fmla="*/ 30 h 873"/>
                <a:gd name="T4" fmla="*/ 833 w 1028"/>
                <a:gd name="T5" fmla="*/ 21 h 873"/>
                <a:gd name="T6" fmla="*/ 878 w 1028"/>
                <a:gd name="T7" fmla="*/ 40 h 873"/>
                <a:gd name="T8" fmla="*/ 915 w 1028"/>
                <a:gd name="T9" fmla="*/ 92 h 873"/>
                <a:gd name="T10" fmla="*/ 922 w 1028"/>
                <a:gd name="T11" fmla="*/ 166 h 873"/>
                <a:gd name="T12" fmla="*/ 971 w 1028"/>
                <a:gd name="T13" fmla="*/ 220 h 873"/>
                <a:gd name="T14" fmla="*/ 1013 w 1028"/>
                <a:gd name="T15" fmla="*/ 284 h 873"/>
                <a:gd name="T16" fmla="*/ 1020 w 1028"/>
                <a:gd name="T17" fmla="*/ 341 h 873"/>
                <a:gd name="T18" fmla="*/ 969 w 1028"/>
                <a:gd name="T19" fmla="*/ 402 h 873"/>
                <a:gd name="T20" fmla="*/ 937 w 1028"/>
                <a:gd name="T21" fmla="*/ 469 h 873"/>
                <a:gd name="T22" fmla="*/ 877 w 1028"/>
                <a:gd name="T23" fmla="*/ 506 h 873"/>
                <a:gd name="T24" fmla="*/ 798 w 1028"/>
                <a:gd name="T25" fmla="*/ 511 h 873"/>
                <a:gd name="T26" fmla="*/ 783 w 1028"/>
                <a:gd name="T27" fmla="*/ 577 h 873"/>
                <a:gd name="T28" fmla="*/ 717 w 1028"/>
                <a:gd name="T29" fmla="*/ 639 h 873"/>
                <a:gd name="T30" fmla="*/ 695 w 1028"/>
                <a:gd name="T31" fmla="*/ 722 h 873"/>
                <a:gd name="T32" fmla="*/ 712 w 1028"/>
                <a:gd name="T33" fmla="*/ 789 h 873"/>
                <a:gd name="T34" fmla="*/ 710 w 1028"/>
                <a:gd name="T35" fmla="*/ 849 h 873"/>
                <a:gd name="T36" fmla="*/ 663 w 1028"/>
                <a:gd name="T37" fmla="*/ 866 h 873"/>
                <a:gd name="T38" fmla="*/ 646 w 1028"/>
                <a:gd name="T39" fmla="*/ 858 h 873"/>
                <a:gd name="T40" fmla="*/ 630 w 1028"/>
                <a:gd name="T41" fmla="*/ 844 h 873"/>
                <a:gd name="T42" fmla="*/ 614 w 1028"/>
                <a:gd name="T43" fmla="*/ 831 h 873"/>
                <a:gd name="T44" fmla="*/ 594 w 1028"/>
                <a:gd name="T45" fmla="*/ 822 h 873"/>
                <a:gd name="T46" fmla="*/ 571 w 1028"/>
                <a:gd name="T47" fmla="*/ 817 h 873"/>
                <a:gd name="T48" fmla="*/ 555 w 1028"/>
                <a:gd name="T49" fmla="*/ 816 h 873"/>
                <a:gd name="T50" fmla="*/ 530 w 1028"/>
                <a:gd name="T51" fmla="*/ 811 h 873"/>
                <a:gd name="T52" fmla="*/ 503 w 1028"/>
                <a:gd name="T53" fmla="*/ 807 h 873"/>
                <a:gd name="T54" fmla="*/ 483 w 1028"/>
                <a:gd name="T55" fmla="*/ 801 h 873"/>
                <a:gd name="T56" fmla="*/ 460 w 1028"/>
                <a:gd name="T57" fmla="*/ 796 h 873"/>
                <a:gd name="T58" fmla="*/ 431 w 1028"/>
                <a:gd name="T59" fmla="*/ 796 h 873"/>
                <a:gd name="T60" fmla="*/ 402 w 1028"/>
                <a:gd name="T61" fmla="*/ 794 h 873"/>
                <a:gd name="T62" fmla="*/ 374 w 1028"/>
                <a:gd name="T63" fmla="*/ 792 h 873"/>
                <a:gd name="T64" fmla="*/ 352 w 1028"/>
                <a:gd name="T65" fmla="*/ 784 h 873"/>
                <a:gd name="T66" fmla="*/ 330 w 1028"/>
                <a:gd name="T67" fmla="*/ 784 h 873"/>
                <a:gd name="T68" fmla="*/ 310 w 1028"/>
                <a:gd name="T69" fmla="*/ 779 h 873"/>
                <a:gd name="T70" fmla="*/ 301 w 1028"/>
                <a:gd name="T71" fmla="*/ 780 h 873"/>
                <a:gd name="T72" fmla="*/ 286 w 1028"/>
                <a:gd name="T73" fmla="*/ 774 h 873"/>
                <a:gd name="T74" fmla="*/ 270 w 1028"/>
                <a:gd name="T75" fmla="*/ 770 h 873"/>
                <a:gd name="T76" fmla="*/ 254 w 1028"/>
                <a:gd name="T77" fmla="*/ 764 h 873"/>
                <a:gd name="T78" fmla="*/ 244 w 1028"/>
                <a:gd name="T79" fmla="*/ 743 h 873"/>
                <a:gd name="T80" fmla="*/ 236 w 1028"/>
                <a:gd name="T81" fmla="*/ 723 h 873"/>
                <a:gd name="T82" fmla="*/ 231 w 1028"/>
                <a:gd name="T83" fmla="*/ 703 h 873"/>
                <a:gd name="T84" fmla="*/ 219 w 1028"/>
                <a:gd name="T85" fmla="*/ 690 h 873"/>
                <a:gd name="T86" fmla="*/ 209 w 1028"/>
                <a:gd name="T87" fmla="*/ 676 h 873"/>
                <a:gd name="T88" fmla="*/ 190 w 1028"/>
                <a:gd name="T89" fmla="*/ 684 h 873"/>
                <a:gd name="T90" fmla="*/ 177 w 1028"/>
                <a:gd name="T91" fmla="*/ 679 h 873"/>
                <a:gd name="T92" fmla="*/ 162 w 1028"/>
                <a:gd name="T93" fmla="*/ 678 h 873"/>
                <a:gd name="T94" fmla="*/ 157 w 1028"/>
                <a:gd name="T95" fmla="*/ 661 h 873"/>
                <a:gd name="T96" fmla="*/ 145 w 1028"/>
                <a:gd name="T97" fmla="*/ 671 h 873"/>
                <a:gd name="T98" fmla="*/ 132 w 1028"/>
                <a:gd name="T99" fmla="*/ 684 h 873"/>
                <a:gd name="T100" fmla="*/ 115 w 1028"/>
                <a:gd name="T101" fmla="*/ 693 h 873"/>
                <a:gd name="T102" fmla="*/ 100 w 1028"/>
                <a:gd name="T103" fmla="*/ 686 h 873"/>
                <a:gd name="T104" fmla="*/ 86 w 1028"/>
                <a:gd name="T105" fmla="*/ 676 h 873"/>
                <a:gd name="T106" fmla="*/ 78 w 1028"/>
                <a:gd name="T107" fmla="*/ 690 h 873"/>
                <a:gd name="T108" fmla="*/ 66 w 1028"/>
                <a:gd name="T109" fmla="*/ 676 h 873"/>
                <a:gd name="T110" fmla="*/ 54 w 1028"/>
                <a:gd name="T111" fmla="*/ 658 h 873"/>
                <a:gd name="T112" fmla="*/ 42 w 1028"/>
                <a:gd name="T113" fmla="*/ 642 h 873"/>
                <a:gd name="T114" fmla="*/ 36 w 1028"/>
                <a:gd name="T115" fmla="*/ 644 h 873"/>
                <a:gd name="T116" fmla="*/ 24 w 1028"/>
                <a:gd name="T117" fmla="*/ 658 h 873"/>
                <a:gd name="T118" fmla="*/ 4 w 1028"/>
                <a:gd name="T119" fmla="*/ 666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8" h="873">
                  <a:moveTo>
                    <a:pt x="704" y="0"/>
                  </a:moveTo>
                  <a:lnTo>
                    <a:pt x="705" y="1"/>
                  </a:lnTo>
                  <a:lnTo>
                    <a:pt x="709" y="3"/>
                  </a:lnTo>
                  <a:lnTo>
                    <a:pt x="710" y="3"/>
                  </a:lnTo>
                  <a:lnTo>
                    <a:pt x="714" y="5"/>
                  </a:lnTo>
                  <a:lnTo>
                    <a:pt x="717" y="5"/>
                  </a:lnTo>
                  <a:lnTo>
                    <a:pt x="720" y="5"/>
                  </a:lnTo>
                  <a:lnTo>
                    <a:pt x="725" y="5"/>
                  </a:lnTo>
                  <a:lnTo>
                    <a:pt x="729" y="6"/>
                  </a:lnTo>
                  <a:lnTo>
                    <a:pt x="732" y="6"/>
                  </a:lnTo>
                  <a:lnTo>
                    <a:pt x="734" y="8"/>
                  </a:lnTo>
                  <a:lnTo>
                    <a:pt x="737" y="8"/>
                  </a:lnTo>
                  <a:lnTo>
                    <a:pt x="739" y="10"/>
                  </a:lnTo>
                  <a:lnTo>
                    <a:pt x="744" y="10"/>
                  </a:lnTo>
                  <a:lnTo>
                    <a:pt x="746" y="10"/>
                  </a:lnTo>
                  <a:lnTo>
                    <a:pt x="749" y="8"/>
                  </a:lnTo>
                  <a:lnTo>
                    <a:pt x="751" y="6"/>
                  </a:lnTo>
                  <a:lnTo>
                    <a:pt x="752" y="6"/>
                  </a:lnTo>
                  <a:lnTo>
                    <a:pt x="754" y="5"/>
                  </a:lnTo>
                  <a:lnTo>
                    <a:pt x="756" y="6"/>
                  </a:lnTo>
                  <a:lnTo>
                    <a:pt x="759" y="6"/>
                  </a:lnTo>
                  <a:lnTo>
                    <a:pt x="761" y="8"/>
                  </a:lnTo>
                  <a:lnTo>
                    <a:pt x="762" y="10"/>
                  </a:lnTo>
                  <a:lnTo>
                    <a:pt x="764" y="13"/>
                  </a:lnTo>
                  <a:lnTo>
                    <a:pt x="767" y="13"/>
                  </a:lnTo>
                  <a:lnTo>
                    <a:pt x="769" y="16"/>
                  </a:lnTo>
                  <a:lnTo>
                    <a:pt x="772" y="16"/>
                  </a:lnTo>
                  <a:lnTo>
                    <a:pt x="774" y="18"/>
                  </a:lnTo>
                  <a:lnTo>
                    <a:pt x="778" y="20"/>
                  </a:lnTo>
                  <a:lnTo>
                    <a:pt x="779" y="20"/>
                  </a:lnTo>
                  <a:lnTo>
                    <a:pt x="781" y="23"/>
                  </a:lnTo>
                  <a:lnTo>
                    <a:pt x="783" y="25"/>
                  </a:lnTo>
                  <a:lnTo>
                    <a:pt x="784" y="28"/>
                  </a:lnTo>
                  <a:lnTo>
                    <a:pt x="786" y="30"/>
                  </a:lnTo>
                  <a:lnTo>
                    <a:pt x="789" y="30"/>
                  </a:lnTo>
                  <a:lnTo>
                    <a:pt x="791" y="32"/>
                  </a:lnTo>
                  <a:lnTo>
                    <a:pt x="794" y="33"/>
                  </a:lnTo>
                  <a:lnTo>
                    <a:pt x="798" y="33"/>
                  </a:lnTo>
                  <a:lnTo>
                    <a:pt x="801" y="32"/>
                  </a:lnTo>
                  <a:lnTo>
                    <a:pt x="804" y="32"/>
                  </a:lnTo>
                  <a:lnTo>
                    <a:pt x="806" y="30"/>
                  </a:lnTo>
                  <a:lnTo>
                    <a:pt x="810" y="30"/>
                  </a:lnTo>
                  <a:lnTo>
                    <a:pt x="813" y="28"/>
                  </a:lnTo>
                  <a:lnTo>
                    <a:pt x="815" y="27"/>
                  </a:lnTo>
                  <a:lnTo>
                    <a:pt x="816" y="25"/>
                  </a:lnTo>
                  <a:lnTo>
                    <a:pt x="818" y="25"/>
                  </a:lnTo>
                  <a:lnTo>
                    <a:pt x="820" y="23"/>
                  </a:lnTo>
                  <a:lnTo>
                    <a:pt x="823" y="23"/>
                  </a:lnTo>
                  <a:lnTo>
                    <a:pt x="826" y="23"/>
                  </a:lnTo>
                  <a:lnTo>
                    <a:pt x="828" y="21"/>
                  </a:lnTo>
                  <a:lnTo>
                    <a:pt x="833" y="21"/>
                  </a:lnTo>
                  <a:lnTo>
                    <a:pt x="836" y="21"/>
                  </a:lnTo>
                  <a:lnTo>
                    <a:pt x="840" y="21"/>
                  </a:lnTo>
                  <a:lnTo>
                    <a:pt x="843" y="21"/>
                  </a:lnTo>
                  <a:lnTo>
                    <a:pt x="847" y="23"/>
                  </a:lnTo>
                  <a:lnTo>
                    <a:pt x="848" y="23"/>
                  </a:lnTo>
                  <a:lnTo>
                    <a:pt x="852" y="25"/>
                  </a:lnTo>
                  <a:lnTo>
                    <a:pt x="857" y="23"/>
                  </a:lnTo>
                  <a:lnTo>
                    <a:pt x="860" y="25"/>
                  </a:lnTo>
                  <a:lnTo>
                    <a:pt x="862" y="25"/>
                  </a:lnTo>
                  <a:lnTo>
                    <a:pt x="865" y="27"/>
                  </a:lnTo>
                  <a:lnTo>
                    <a:pt x="867" y="28"/>
                  </a:lnTo>
                  <a:lnTo>
                    <a:pt x="868" y="30"/>
                  </a:lnTo>
                  <a:lnTo>
                    <a:pt x="870" y="33"/>
                  </a:lnTo>
                  <a:lnTo>
                    <a:pt x="872" y="35"/>
                  </a:lnTo>
                  <a:lnTo>
                    <a:pt x="873" y="37"/>
                  </a:lnTo>
                  <a:lnTo>
                    <a:pt x="875" y="38"/>
                  </a:lnTo>
                  <a:lnTo>
                    <a:pt x="878" y="40"/>
                  </a:lnTo>
                  <a:lnTo>
                    <a:pt x="882" y="40"/>
                  </a:lnTo>
                  <a:lnTo>
                    <a:pt x="885" y="40"/>
                  </a:lnTo>
                  <a:lnTo>
                    <a:pt x="885" y="42"/>
                  </a:lnTo>
                  <a:lnTo>
                    <a:pt x="885" y="45"/>
                  </a:lnTo>
                  <a:lnTo>
                    <a:pt x="889" y="48"/>
                  </a:lnTo>
                  <a:lnTo>
                    <a:pt x="894" y="48"/>
                  </a:lnTo>
                  <a:lnTo>
                    <a:pt x="897" y="50"/>
                  </a:lnTo>
                  <a:lnTo>
                    <a:pt x="902" y="53"/>
                  </a:lnTo>
                  <a:lnTo>
                    <a:pt x="905" y="57"/>
                  </a:lnTo>
                  <a:lnTo>
                    <a:pt x="907" y="60"/>
                  </a:lnTo>
                  <a:lnTo>
                    <a:pt x="909" y="65"/>
                  </a:lnTo>
                  <a:lnTo>
                    <a:pt x="910" y="69"/>
                  </a:lnTo>
                  <a:lnTo>
                    <a:pt x="910" y="74"/>
                  </a:lnTo>
                  <a:lnTo>
                    <a:pt x="912" y="79"/>
                  </a:lnTo>
                  <a:lnTo>
                    <a:pt x="914" y="82"/>
                  </a:lnTo>
                  <a:lnTo>
                    <a:pt x="914" y="87"/>
                  </a:lnTo>
                  <a:lnTo>
                    <a:pt x="915" y="92"/>
                  </a:lnTo>
                  <a:lnTo>
                    <a:pt x="917" y="96"/>
                  </a:lnTo>
                  <a:lnTo>
                    <a:pt x="919" y="101"/>
                  </a:lnTo>
                  <a:lnTo>
                    <a:pt x="919" y="104"/>
                  </a:lnTo>
                  <a:lnTo>
                    <a:pt x="917" y="109"/>
                  </a:lnTo>
                  <a:lnTo>
                    <a:pt x="915" y="114"/>
                  </a:lnTo>
                  <a:lnTo>
                    <a:pt x="915" y="117"/>
                  </a:lnTo>
                  <a:lnTo>
                    <a:pt x="915" y="122"/>
                  </a:lnTo>
                  <a:lnTo>
                    <a:pt x="917" y="127"/>
                  </a:lnTo>
                  <a:lnTo>
                    <a:pt x="919" y="131"/>
                  </a:lnTo>
                  <a:lnTo>
                    <a:pt x="919" y="134"/>
                  </a:lnTo>
                  <a:lnTo>
                    <a:pt x="917" y="139"/>
                  </a:lnTo>
                  <a:lnTo>
                    <a:pt x="917" y="144"/>
                  </a:lnTo>
                  <a:lnTo>
                    <a:pt x="915" y="149"/>
                  </a:lnTo>
                  <a:lnTo>
                    <a:pt x="915" y="153"/>
                  </a:lnTo>
                  <a:lnTo>
                    <a:pt x="915" y="158"/>
                  </a:lnTo>
                  <a:lnTo>
                    <a:pt x="919" y="161"/>
                  </a:lnTo>
                  <a:lnTo>
                    <a:pt x="922" y="166"/>
                  </a:lnTo>
                  <a:lnTo>
                    <a:pt x="924" y="170"/>
                  </a:lnTo>
                  <a:lnTo>
                    <a:pt x="927" y="175"/>
                  </a:lnTo>
                  <a:lnTo>
                    <a:pt x="929" y="178"/>
                  </a:lnTo>
                  <a:lnTo>
                    <a:pt x="929" y="183"/>
                  </a:lnTo>
                  <a:lnTo>
                    <a:pt x="934" y="185"/>
                  </a:lnTo>
                  <a:lnTo>
                    <a:pt x="937" y="188"/>
                  </a:lnTo>
                  <a:lnTo>
                    <a:pt x="942" y="188"/>
                  </a:lnTo>
                  <a:lnTo>
                    <a:pt x="946" y="188"/>
                  </a:lnTo>
                  <a:lnTo>
                    <a:pt x="951" y="190"/>
                  </a:lnTo>
                  <a:lnTo>
                    <a:pt x="954" y="191"/>
                  </a:lnTo>
                  <a:lnTo>
                    <a:pt x="959" y="195"/>
                  </a:lnTo>
                  <a:lnTo>
                    <a:pt x="963" y="198"/>
                  </a:lnTo>
                  <a:lnTo>
                    <a:pt x="966" y="203"/>
                  </a:lnTo>
                  <a:lnTo>
                    <a:pt x="968" y="208"/>
                  </a:lnTo>
                  <a:lnTo>
                    <a:pt x="969" y="212"/>
                  </a:lnTo>
                  <a:lnTo>
                    <a:pt x="971" y="217"/>
                  </a:lnTo>
                  <a:lnTo>
                    <a:pt x="971" y="220"/>
                  </a:lnTo>
                  <a:lnTo>
                    <a:pt x="973" y="225"/>
                  </a:lnTo>
                  <a:lnTo>
                    <a:pt x="973" y="228"/>
                  </a:lnTo>
                  <a:lnTo>
                    <a:pt x="974" y="233"/>
                  </a:lnTo>
                  <a:lnTo>
                    <a:pt x="976" y="237"/>
                  </a:lnTo>
                  <a:lnTo>
                    <a:pt x="979" y="242"/>
                  </a:lnTo>
                  <a:lnTo>
                    <a:pt x="981" y="245"/>
                  </a:lnTo>
                  <a:lnTo>
                    <a:pt x="983" y="245"/>
                  </a:lnTo>
                  <a:lnTo>
                    <a:pt x="984" y="250"/>
                  </a:lnTo>
                  <a:lnTo>
                    <a:pt x="986" y="255"/>
                  </a:lnTo>
                  <a:lnTo>
                    <a:pt x="988" y="259"/>
                  </a:lnTo>
                  <a:lnTo>
                    <a:pt x="990" y="264"/>
                  </a:lnTo>
                  <a:lnTo>
                    <a:pt x="993" y="267"/>
                  </a:lnTo>
                  <a:lnTo>
                    <a:pt x="998" y="271"/>
                  </a:lnTo>
                  <a:lnTo>
                    <a:pt x="1001" y="274"/>
                  </a:lnTo>
                  <a:lnTo>
                    <a:pt x="1005" y="277"/>
                  </a:lnTo>
                  <a:lnTo>
                    <a:pt x="1010" y="282"/>
                  </a:lnTo>
                  <a:lnTo>
                    <a:pt x="1013" y="284"/>
                  </a:lnTo>
                  <a:lnTo>
                    <a:pt x="1018" y="286"/>
                  </a:lnTo>
                  <a:lnTo>
                    <a:pt x="1021" y="287"/>
                  </a:lnTo>
                  <a:lnTo>
                    <a:pt x="1027" y="291"/>
                  </a:lnTo>
                  <a:lnTo>
                    <a:pt x="1028" y="294"/>
                  </a:lnTo>
                  <a:lnTo>
                    <a:pt x="1027" y="299"/>
                  </a:lnTo>
                  <a:lnTo>
                    <a:pt x="1025" y="302"/>
                  </a:lnTo>
                  <a:lnTo>
                    <a:pt x="1021" y="306"/>
                  </a:lnTo>
                  <a:lnTo>
                    <a:pt x="1018" y="308"/>
                  </a:lnTo>
                  <a:lnTo>
                    <a:pt x="1016" y="309"/>
                  </a:lnTo>
                  <a:lnTo>
                    <a:pt x="1013" y="311"/>
                  </a:lnTo>
                  <a:lnTo>
                    <a:pt x="1010" y="316"/>
                  </a:lnTo>
                  <a:lnTo>
                    <a:pt x="1010" y="319"/>
                  </a:lnTo>
                  <a:lnTo>
                    <a:pt x="1013" y="324"/>
                  </a:lnTo>
                  <a:lnTo>
                    <a:pt x="1018" y="328"/>
                  </a:lnTo>
                  <a:lnTo>
                    <a:pt x="1020" y="333"/>
                  </a:lnTo>
                  <a:lnTo>
                    <a:pt x="1021" y="336"/>
                  </a:lnTo>
                  <a:lnTo>
                    <a:pt x="1020" y="341"/>
                  </a:lnTo>
                  <a:lnTo>
                    <a:pt x="1020" y="343"/>
                  </a:lnTo>
                  <a:lnTo>
                    <a:pt x="1016" y="345"/>
                  </a:lnTo>
                  <a:lnTo>
                    <a:pt x="1013" y="350"/>
                  </a:lnTo>
                  <a:lnTo>
                    <a:pt x="1010" y="355"/>
                  </a:lnTo>
                  <a:lnTo>
                    <a:pt x="1008" y="358"/>
                  </a:lnTo>
                  <a:lnTo>
                    <a:pt x="1006" y="363"/>
                  </a:lnTo>
                  <a:lnTo>
                    <a:pt x="1003" y="366"/>
                  </a:lnTo>
                  <a:lnTo>
                    <a:pt x="1000" y="366"/>
                  </a:lnTo>
                  <a:lnTo>
                    <a:pt x="995" y="370"/>
                  </a:lnTo>
                  <a:lnTo>
                    <a:pt x="991" y="373"/>
                  </a:lnTo>
                  <a:lnTo>
                    <a:pt x="986" y="377"/>
                  </a:lnTo>
                  <a:lnTo>
                    <a:pt x="983" y="380"/>
                  </a:lnTo>
                  <a:lnTo>
                    <a:pt x="979" y="385"/>
                  </a:lnTo>
                  <a:lnTo>
                    <a:pt x="979" y="388"/>
                  </a:lnTo>
                  <a:lnTo>
                    <a:pt x="978" y="393"/>
                  </a:lnTo>
                  <a:lnTo>
                    <a:pt x="974" y="397"/>
                  </a:lnTo>
                  <a:lnTo>
                    <a:pt x="969" y="402"/>
                  </a:lnTo>
                  <a:lnTo>
                    <a:pt x="964" y="405"/>
                  </a:lnTo>
                  <a:lnTo>
                    <a:pt x="961" y="407"/>
                  </a:lnTo>
                  <a:lnTo>
                    <a:pt x="956" y="410"/>
                  </a:lnTo>
                  <a:lnTo>
                    <a:pt x="954" y="415"/>
                  </a:lnTo>
                  <a:lnTo>
                    <a:pt x="954" y="419"/>
                  </a:lnTo>
                  <a:lnTo>
                    <a:pt x="952" y="424"/>
                  </a:lnTo>
                  <a:lnTo>
                    <a:pt x="954" y="429"/>
                  </a:lnTo>
                  <a:lnTo>
                    <a:pt x="954" y="432"/>
                  </a:lnTo>
                  <a:lnTo>
                    <a:pt x="954" y="437"/>
                  </a:lnTo>
                  <a:lnTo>
                    <a:pt x="954" y="440"/>
                  </a:lnTo>
                  <a:lnTo>
                    <a:pt x="954" y="444"/>
                  </a:lnTo>
                  <a:lnTo>
                    <a:pt x="954" y="449"/>
                  </a:lnTo>
                  <a:lnTo>
                    <a:pt x="952" y="452"/>
                  </a:lnTo>
                  <a:lnTo>
                    <a:pt x="951" y="457"/>
                  </a:lnTo>
                  <a:lnTo>
                    <a:pt x="947" y="462"/>
                  </a:lnTo>
                  <a:lnTo>
                    <a:pt x="942" y="466"/>
                  </a:lnTo>
                  <a:lnTo>
                    <a:pt x="937" y="469"/>
                  </a:lnTo>
                  <a:lnTo>
                    <a:pt x="934" y="471"/>
                  </a:lnTo>
                  <a:lnTo>
                    <a:pt x="929" y="474"/>
                  </a:lnTo>
                  <a:lnTo>
                    <a:pt x="924" y="478"/>
                  </a:lnTo>
                  <a:lnTo>
                    <a:pt x="921" y="479"/>
                  </a:lnTo>
                  <a:lnTo>
                    <a:pt x="915" y="481"/>
                  </a:lnTo>
                  <a:lnTo>
                    <a:pt x="912" y="484"/>
                  </a:lnTo>
                  <a:lnTo>
                    <a:pt x="910" y="489"/>
                  </a:lnTo>
                  <a:lnTo>
                    <a:pt x="910" y="494"/>
                  </a:lnTo>
                  <a:lnTo>
                    <a:pt x="910" y="498"/>
                  </a:lnTo>
                  <a:lnTo>
                    <a:pt x="907" y="503"/>
                  </a:lnTo>
                  <a:lnTo>
                    <a:pt x="902" y="503"/>
                  </a:lnTo>
                  <a:lnTo>
                    <a:pt x="897" y="503"/>
                  </a:lnTo>
                  <a:lnTo>
                    <a:pt x="894" y="503"/>
                  </a:lnTo>
                  <a:lnTo>
                    <a:pt x="890" y="503"/>
                  </a:lnTo>
                  <a:lnTo>
                    <a:pt x="885" y="504"/>
                  </a:lnTo>
                  <a:lnTo>
                    <a:pt x="882" y="504"/>
                  </a:lnTo>
                  <a:lnTo>
                    <a:pt x="877" y="506"/>
                  </a:lnTo>
                  <a:lnTo>
                    <a:pt x="872" y="508"/>
                  </a:lnTo>
                  <a:lnTo>
                    <a:pt x="867" y="508"/>
                  </a:lnTo>
                  <a:lnTo>
                    <a:pt x="863" y="508"/>
                  </a:lnTo>
                  <a:lnTo>
                    <a:pt x="857" y="506"/>
                  </a:lnTo>
                  <a:lnTo>
                    <a:pt x="852" y="503"/>
                  </a:lnTo>
                  <a:lnTo>
                    <a:pt x="848" y="503"/>
                  </a:lnTo>
                  <a:lnTo>
                    <a:pt x="843" y="501"/>
                  </a:lnTo>
                  <a:lnTo>
                    <a:pt x="838" y="501"/>
                  </a:lnTo>
                  <a:lnTo>
                    <a:pt x="835" y="499"/>
                  </a:lnTo>
                  <a:lnTo>
                    <a:pt x="830" y="499"/>
                  </a:lnTo>
                  <a:lnTo>
                    <a:pt x="825" y="499"/>
                  </a:lnTo>
                  <a:lnTo>
                    <a:pt x="820" y="501"/>
                  </a:lnTo>
                  <a:lnTo>
                    <a:pt x="815" y="501"/>
                  </a:lnTo>
                  <a:lnTo>
                    <a:pt x="811" y="503"/>
                  </a:lnTo>
                  <a:lnTo>
                    <a:pt x="806" y="504"/>
                  </a:lnTo>
                  <a:lnTo>
                    <a:pt x="801" y="508"/>
                  </a:lnTo>
                  <a:lnTo>
                    <a:pt x="798" y="511"/>
                  </a:lnTo>
                  <a:lnTo>
                    <a:pt x="794" y="516"/>
                  </a:lnTo>
                  <a:lnTo>
                    <a:pt x="791" y="520"/>
                  </a:lnTo>
                  <a:lnTo>
                    <a:pt x="789" y="525"/>
                  </a:lnTo>
                  <a:lnTo>
                    <a:pt x="788" y="528"/>
                  </a:lnTo>
                  <a:lnTo>
                    <a:pt x="788" y="530"/>
                  </a:lnTo>
                  <a:lnTo>
                    <a:pt x="789" y="533"/>
                  </a:lnTo>
                  <a:lnTo>
                    <a:pt x="793" y="536"/>
                  </a:lnTo>
                  <a:lnTo>
                    <a:pt x="798" y="540"/>
                  </a:lnTo>
                  <a:lnTo>
                    <a:pt x="801" y="543"/>
                  </a:lnTo>
                  <a:lnTo>
                    <a:pt x="801" y="548"/>
                  </a:lnTo>
                  <a:lnTo>
                    <a:pt x="799" y="552"/>
                  </a:lnTo>
                  <a:lnTo>
                    <a:pt x="798" y="557"/>
                  </a:lnTo>
                  <a:lnTo>
                    <a:pt x="794" y="560"/>
                  </a:lnTo>
                  <a:lnTo>
                    <a:pt x="791" y="565"/>
                  </a:lnTo>
                  <a:lnTo>
                    <a:pt x="789" y="570"/>
                  </a:lnTo>
                  <a:lnTo>
                    <a:pt x="788" y="573"/>
                  </a:lnTo>
                  <a:lnTo>
                    <a:pt x="783" y="577"/>
                  </a:lnTo>
                  <a:lnTo>
                    <a:pt x="779" y="580"/>
                  </a:lnTo>
                  <a:lnTo>
                    <a:pt x="774" y="582"/>
                  </a:lnTo>
                  <a:lnTo>
                    <a:pt x="771" y="584"/>
                  </a:lnTo>
                  <a:lnTo>
                    <a:pt x="766" y="585"/>
                  </a:lnTo>
                  <a:lnTo>
                    <a:pt x="761" y="587"/>
                  </a:lnTo>
                  <a:lnTo>
                    <a:pt x="757" y="589"/>
                  </a:lnTo>
                  <a:lnTo>
                    <a:pt x="752" y="592"/>
                  </a:lnTo>
                  <a:lnTo>
                    <a:pt x="747" y="595"/>
                  </a:lnTo>
                  <a:lnTo>
                    <a:pt x="741" y="602"/>
                  </a:lnTo>
                  <a:lnTo>
                    <a:pt x="735" y="605"/>
                  </a:lnTo>
                  <a:lnTo>
                    <a:pt x="732" y="612"/>
                  </a:lnTo>
                  <a:lnTo>
                    <a:pt x="729" y="617"/>
                  </a:lnTo>
                  <a:lnTo>
                    <a:pt x="727" y="622"/>
                  </a:lnTo>
                  <a:lnTo>
                    <a:pt x="724" y="626"/>
                  </a:lnTo>
                  <a:lnTo>
                    <a:pt x="722" y="631"/>
                  </a:lnTo>
                  <a:lnTo>
                    <a:pt x="720" y="636"/>
                  </a:lnTo>
                  <a:lnTo>
                    <a:pt x="717" y="639"/>
                  </a:lnTo>
                  <a:lnTo>
                    <a:pt x="715" y="644"/>
                  </a:lnTo>
                  <a:lnTo>
                    <a:pt x="714" y="649"/>
                  </a:lnTo>
                  <a:lnTo>
                    <a:pt x="712" y="654"/>
                  </a:lnTo>
                  <a:lnTo>
                    <a:pt x="710" y="658"/>
                  </a:lnTo>
                  <a:lnTo>
                    <a:pt x="709" y="663"/>
                  </a:lnTo>
                  <a:lnTo>
                    <a:pt x="704" y="668"/>
                  </a:lnTo>
                  <a:lnTo>
                    <a:pt x="700" y="673"/>
                  </a:lnTo>
                  <a:lnTo>
                    <a:pt x="697" y="676"/>
                  </a:lnTo>
                  <a:lnTo>
                    <a:pt x="693" y="681"/>
                  </a:lnTo>
                  <a:lnTo>
                    <a:pt x="690" y="686"/>
                  </a:lnTo>
                  <a:lnTo>
                    <a:pt x="688" y="690"/>
                  </a:lnTo>
                  <a:lnTo>
                    <a:pt x="688" y="695"/>
                  </a:lnTo>
                  <a:lnTo>
                    <a:pt x="688" y="700"/>
                  </a:lnTo>
                  <a:lnTo>
                    <a:pt x="688" y="705"/>
                  </a:lnTo>
                  <a:lnTo>
                    <a:pt x="690" y="711"/>
                  </a:lnTo>
                  <a:lnTo>
                    <a:pt x="693" y="716"/>
                  </a:lnTo>
                  <a:lnTo>
                    <a:pt x="695" y="722"/>
                  </a:lnTo>
                  <a:lnTo>
                    <a:pt x="697" y="725"/>
                  </a:lnTo>
                  <a:lnTo>
                    <a:pt x="698" y="730"/>
                  </a:lnTo>
                  <a:lnTo>
                    <a:pt x="698" y="735"/>
                  </a:lnTo>
                  <a:lnTo>
                    <a:pt x="700" y="738"/>
                  </a:lnTo>
                  <a:lnTo>
                    <a:pt x="700" y="743"/>
                  </a:lnTo>
                  <a:lnTo>
                    <a:pt x="702" y="748"/>
                  </a:lnTo>
                  <a:lnTo>
                    <a:pt x="704" y="752"/>
                  </a:lnTo>
                  <a:lnTo>
                    <a:pt x="704" y="757"/>
                  </a:lnTo>
                  <a:lnTo>
                    <a:pt x="704" y="762"/>
                  </a:lnTo>
                  <a:lnTo>
                    <a:pt x="702" y="765"/>
                  </a:lnTo>
                  <a:lnTo>
                    <a:pt x="702" y="770"/>
                  </a:lnTo>
                  <a:lnTo>
                    <a:pt x="702" y="774"/>
                  </a:lnTo>
                  <a:lnTo>
                    <a:pt x="702" y="779"/>
                  </a:lnTo>
                  <a:lnTo>
                    <a:pt x="702" y="784"/>
                  </a:lnTo>
                  <a:lnTo>
                    <a:pt x="704" y="787"/>
                  </a:lnTo>
                  <a:lnTo>
                    <a:pt x="707" y="789"/>
                  </a:lnTo>
                  <a:lnTo>
                    <a:pt x="712" y="789"/>
                  </a:lnTo>
                  <a:lnTo>
                    <a:pt x="717" y="789"/>
                  </a:lnTo>
                  <a:lnTo>
                    <a:pt x="720" y="789"/>
                  </a:lnTo>
                  <a:lnTo>
                    <a:pt x="724" y="792"/>
                  </a:lnTo>
                  <a:lnTo>
                    <a:pt x="725" y="797"/>
                  </a:lnTo>
                  <a:lnTo>
                    <a:pt x="724" y="802"/>
                  </a:lnTo>
                  <a:lnTo>
                    <a:pt x="722" y="807"/>
                  </a:lnTo>
                  <a:lnTo>
                    <a:pt x="717" y="811"/>
                  </a:lnTo>
                  <a:lnTo>
                    <a:pt x="717" y="812"/>
                  </a:lnTo>
                  <a:lnTo>
                    <a:pt x="715" y="816"/>
                  </a:lnTo>
                  <a:lnTo>
                    <a:pt x="714" y="819"/>
                  </a:lnTo>
                  <a:lnTo>
                    <a:pt x="714" y="824"/>
                  </a:lnTo>
                  <a:lnTo>
                    <a:pt x="715" y="829"/>
                  </a:lnTo>
                  <a:lnTo>
                    <a:pt x="719" y="833"/>
                  </a:lnTo>
                  <a:lnTo>
                    <a:pt x="720" y="838"/>
                  </a:lnTo>
                  <a:lnTo>
                    <a:pt x="717" y="841"/>
                  </a:lnTo>
                  <a:lnTo>
                    <a:pt x="714" y="846"/>
                  </a:lnTo>
                  <a:lnTo>
                    <a:pt x="710" y="849"/>
                  </a:lnTo>
                  <a:lnTo>
                    <a:pt x="705" y="853"/>
                  </a:lnTo>
                  <a:lnTo>
                    <a:pt x="700" y="858"/>
                  </a:lnTo>
                  <a:lnTo>
                    <a:pt x="698" y="863"/>
                  </a:lnTo>
                  <a:lnTo>
                    <a:pt x="695" y="866"/>
                  </a:lnTo>
                  <a:lnTo>
                    <a:pt x="692" y="871"/>
                  </a:lnTo>
                  <a:lnTo>
                    <a:pt x="690" y="873"/>
                  </a:lnTo>
                  <a:lnTo>
                    <a:pt x="678" y="870"/>
                  </a:lnTo>
                  <a:lnTo>
                    <a:pt x="677" y="870"/>
                  </a:lnTo>
                  <a:lnTo>
                    <a:pt x="675" y="870"/>
                  </a:lnTo>
                  <a:lnTo>
                    <a:pt x="673" y="870"/>
                  </a:lnTo>
                  <a:lnTo>
                    <a:pt x="672" y="870"/>
                  </a:lnTo>
                  <a:lnTo>
                    <a:pt x="670" y="870"/>
                  </a:lnTo>
                  <a:lnTo>
                    <a:pt x="668" y="868"/>
                  </a:lnTo>
                  <a:lnTo>
                    <a:pt x="667" y="868"/>
                  </a:lnTo>
                  <a:lnTo>
                    <a:pt x="665" y="868"/>
                  </a:lnTo>
                  <a:lnTo>
                    <a:pt x="665" y="866"/>
                  </a:lnTo>
                  <a:lnTo>
                    <a:pt x="663" y="866"/>
                  </a:lnTo>
                  <a:lnTo>
                    <a:pt x="661" y="866"/>
                  </a:lnTo>
                  <a:lnTo>
                    <a:pt x="661" y="865"/>
                  </a:lnTo>
                  <a:lnTo>
                    <a:pt x="661" y="863"/>
                  </a:lnTo>
                  <a:lnTo>
                    <a:pt x="660" y="863"/>
                  </a:lnTo>
                  <a:lnTo>
                    <a:pt x="658" y="863"/>
                  </a:lnTo>
                  <a:lnTo>
                    <a:pt x="658" y="861"/>
                  </a:lnTo>
                  <a:lnTo>
                    <a:pt x="656" y="861"/>
                  </a:lnTo>
                  <a:lnTo>
                    <a:pt x="655" y="861"/>
                  </a:lnTo>
                  <a:lnTo>
                    <a:pt x="655" y="860"/>
                  </a:lnTo>
                  <a:lnTo>
                    <a:pt x="653" y="860"/>
                  </a:lnTo>
                  <a:lnTo>
                    <a:pt x="651" y="860"/>
                  </a:lnTo>
                  <a:lnTo>
                    <a:pt x="650" y="860"/>
                  </a:lnTo>
                  <a:lnTo>
                    <a:pt x="650" y="858"/>
                  </a:lnTo>
                  <a:lnTo>
                    <a:pt x="648" y="858"/>
                  </a:lnTo>
                  <a:lnTo>
                    <a:pt x="648" y="860"/>
                  </a:lnTo>
                  <a:lnTo>
                    <a:pt x="646" y="860"/>
                  </a:lnTo>
                  <a:lnTo>
                    <a:pt x="646" y="858"/>
                  </a:lnTo>
                  <a:lnTo>
                    <a:pt x="645" y="858"/>
                  </a:lnTo>
                  <a:lnTo>
                    <a:pt x="645" y="856"/>
                  </a:lnTo>
                  <a:lnTo>
                    <a:pt x="643" y="856"/>
                  </a:lnTo>
                  <a:lnTo>
                    <a:pt x="641" y="854"/>
                  </a:lnTo>
                  <a:lnTo>
                    <a:pt x="640" y="854"/>
                  </a:lnTo>
                  <a:lnTo>
                    <a:pt x="640" y="853"/>
                  </a:lnTo>
                  <a:lnTo>
                    <a:pt x="640" y="854"/>
                  </a:lnTo>
                  <a:lnTo>
                    <a:pt x="638" y="854"/>
                  </a:lnTo>
                  <a:lnTo>
                    <a:pt x="638" y="853"/>
                  </a:lnTo>
                  <a:lnTo>
                    <a:pt x="638" y="851"/>
                  </a:lnTo>
                  <a:lnTo>
                    <a:pt x="638" y="849"/>
                  </a:lnTo>
                  <a:lnTo>
                    <a:pt x="636" y="849"/>
                  </a:lnTo>
                  <a:lnTo>
                    <a:pt x="635" y="848"/>
                  </a:lnTo>
                  <a:lnTo>
                    <a:pt x="633" y="846"/>
                  </a:lnTo>
                  <a:lnTo>
                    <a:pt x="631" y="846"/>
                  </a:lnTo>
                  <a:lnTo>
                    <a:pt x="631" y="844"/>
                  </a:lnTo>
                  <a:lnTo>
                    <a:pt x="630" y="844"/>
                  </a:lnTo>
                  <a:lnTo>
                    <a:pt x="630" y="843"/>
                  </a:lnTo>
                  <a:lnTo>
                    <a:pt x="630" y="841"/>
                  </a:lnTo>
                  <a:lnTo>
                    <a:pt x="628" y="841"/>
                  </a:lnTo>
                  <a:lnTo>
                    <a:pt x="628" y="839"/>
                  </a:lnTo>
                  <a:lnTo>
                    <a:pt x="626" y="839"/>
                  </a:lnTo>
                  <a:lnTo>
                    <a:pt x="626" y="838"/>
                  </a:lnTo>
                  <a:lnTo>
                    <a:pt x="624" y="838"/>
                  </a:lnTo>
                  <a:lnTo>
                    <a:pt x="624" y="836"/>
                  </a:lnTo>
                  <a:lnTo>
                    <a:pt x="623" y="836"/>
                  </a:lnTo>
                  <a:lnTo>
                    <a:pt x="623" y="834"/>
                  </a:lnTo>
                  <a:lnTo>
                    <a:pt x="621" y="834"/>
                  </a:lnTo>
                  <a:lnTo>
                    <a:pt x="619" y="834"/>
                  </a:lnTo>
                  <a:lnTo>
                    <a:pt x="619" y="833"/>
                  </a:lnTo>
                  <a:lnTo>
                    <a:pt x="618" y="833"/>
                  </a:lnTo>
                  <a:lnTo>
                    <a:pt x="618" y="831"/>
                  </a:lnTo>
                  <a:lnTo>
                    <a:pt x="616" y="831"/>
                  </a:lnTo>
                  <a:lnTo>
                    <a:pt x="614" y="831"/>
                  </a:lnTo>
                  <a:lnTo>
                    <a:pt x="614" y="829"/>
                  </a:lnTo>
                  <a:lnTo>
                    <a:pt x="613" y="829"/>
                  </a:lnTo>
                  <a:lnTo>
                    <a:pt x="613" y="828"/>
                  </a:lnTo>
                  <a:lnTo>
                    <a:pt x="611" y="828"/>
                  </a:lnTo>
                  <a:lnTo>
                    <a:pt x="609" y="828"/>
                  </a:lnTo>
                  <a:lnTo>
                    <a:pt x="608" y="828"/>
                  </a:lnTo>
                  <a:lnTo>
                    <a:pt x="606" y="828"/>
                  </a:lnTo>
                  <a:lnTo>
                    <a:pt x="606" y="826"/>
                  </a:lnTo>
                  <a:lnTo>
                    <a:pt x="604" y="826"/>
                  </a:lnTo>
                  <a:lnTo>
                    <a:pt x="603" y="826"/>
                  </a:lnTo>
                  <a:lnTo>
                    <a:pt x="603" y="824"/>
                  </a:lnTo>
                  <a:lnTo>
                    <a:pt x="601" y="824"/>
                  </a:lnTo>
                  <a:lnTo>
                    <a:pt x="601" y="822"/>
                  </a:lnTo>
                  <a:lnTo>
                    <a:pt x="599" y="822"/>
                  </a:lnTo>
                  <a:lnTo>
                    <a:pt x="598" y="822"/>
                  </a:lnTo>
                  <a:lnTo>
                    <a:pt x="596" y="822"/>
                  </a:lnTo>
                  <a:lnTo>
                    <a:pt x="594" y="822"/>
                  </a:lnTo>
                  <a:lnTo>
                    <a:pt x="593" y="822"/>
                  </a:lnTo>
                  <a:lnTo>
                    <a:pt x="591" y="822"/>
                  </a:lnTo>
                  <a:lnTo>
                    <a:pt x="589" y="822"/>
                  </a:lnTo>
                  <a:lnTo>
                    <a:pt x="589" y="821"/>
                  </a:lnTo>
                  <a:lnTo>
                    <a:pt x="587" y="821"/>
                  </a:lnTo>
                  <a:lnTo>
                    <a:pt x="586" y="819"/>
                  </a:lnTo>
                  <a:lnTo>
                    <a:pt x="584" y="819"/>
                  </a:lnTo>
                  <a:lnTo>
                    <a:pt x="584" y="817"/>
                  </a:lnTo>
                  <a:lnTo>
                    <a:pt x="582" y="817"/>
                  </a:lnTo>
                  <a:lnTo>
                    <a:pt x="581" y="817"/>
                  </a:lnTo>
                  <a:lnTo>
                    <a:pt x="579" y="817"/>
                  </a:lnTo>
                  <a:lnTo>
                    <a:pt x="577" y="817"/>
                  </a:lnTo>
                  <a:lnTo>
                    <a:pt x="576" y="819"/>
                  </a:lnTo>
                  <a:lnTo>
                    <a:pt x="574" y="819"/>
                  </a:lnTo>
                  <a:lnTo>
                    <a:pt x="572" y="819"/>
                  </a:lnTo>
                  <a:lnTo>
                    <a:pt x="572" y="817"/>
                  </a:lnTo>
                  <a:lnTo>
                    <a:pt x="571" y="817"/>
                  </a:lnTo>
                  <a:lnTo>
                    <a:pt x="571" y="816"/>
                  </a:lnTo>
                  <a:lnTo>
                    <a:pt x="569" y="816"/>
                  </a:lnTo>
                  <a:lnTo>
                    <a:pt x="567" y="816"/>
                  </a:lnTo>
                  <a:lnTo>
                    <a:pt x="566" y="816"/>
                  </a:lnTo>
                  <a:lnTo>
                    <a:pt x="564" y="816"/>
                  </a:lnTo>
                  <a:lnTo>
                    <a:pt x="562" y="816"/>
                  </a:lnTo>
                  <a:lnTo>
                    <a:pt x="562" y="817"/>
                  </a:lnTo>
                  <a:lnTo>
                    <a:pt x="561" y="817"/>
                  </a:lnTo>
                  <a:lnTo>
                    <a:pt x="561" y="819"/>
                  </a:lnTo>
                  <a:lnTo>
                    <a:pt x="559" y="819"/>
                  </a:lnTo>
                  <a:lnTo>
                    <a:pt x="559" y="817"/>
                  </a:lnTo>
                  <a:lnTo>
                    <a:pt x="561" y="816"/>
                  </a:lnTo>
                  <a:lnTo>
                    <a:pt x="561" y="814"/>
                  </a:lnTo>
                  <a:lnTo>
                    <a:pt x="559" y="814"/>
                  </a:lnTo>
                  <a:lnTo>
                    <a:pt x="557" y="814"/>
                  </a:lnTo>
                  <a:lnTo>
                    <a:pt x="555" y="814"/>
                  </a:lnTo>
                  <a:lnTo>
                    <a:pt x="555" y="816"/>
                  </a:lnTo>
                  <a:lnTo>
                    <a:pt x="554" y="816"/>
                  </a:lnTo>
                  <a:lnTo>
                    <a:pt x="552" y="814"/>
                  </a:lnTo>
                  <a:lnTo>
                    <a:pt x="552" y="812"/>
                  </a:lnTo>
                  <a:lnTo>
                    <a:pt x="550" y="814"/>
                  </a:lnTo>
                  <a:lnTo>
                    <a:pt x="549" y="814"/>
                  </a:lnTo>
                  <a:lnTo>
                    <a:pt x="549" y="812"/>
                  </a:lnTo>
                  <a:lnTo>
                    <a:pt x="547" y="812"/>
                  </a:lnTo>
                  <a:lnTo>
                    <a:pt x="545" y="812"/>
                  </a:lnTo>
                  <a:lnTo>
                    <a:pt x="544" y="812"/>
                  </a:lnTo>
                  <a:lnTo>
                    <a:pt x="542" y="812"/>
                  </a:lnTo>
                  <a:lnTo>
                    <a:pt x="540" y="812"/>
                  </a:lnTo>
                  <a:lnTo>
                    <a:pt x="539" y="812"/>
                  </a:lnTo>
                  <a:lnTo>
                    <a:pt x="537" y="812"/>
                  </a:lnTo>
                  <a:lnTo>
                    <a:pt x="535" y="812"/>
                  </a:lnTo>
                  <a:lnTo>
                    <a:pt x="535" y="811"/>
                  </a:lnTo>
                  <a:lnTo>
                    <a:pt x="534" y="811"/>
                  </a:lnTo>
                  <a:lnTo>
                    <a:pt x="530" y="811"/>
                  </a:lnTo>
                  <a:lnTo>
                    <a:pt x="527" y="811"/>
                  </a:lnTo>
                  <a:lnTo>
                    <a:pt x="524" y="811"/>
                  </a:lnTo>
                  <a:lnTo>
                    <a:pt x="522" y="811"/>
                  </a:lnTo>
                  <a:lnTo>
                    <a:pt x="520" y="811"/>
                  </a:lnTo>
                  <a:lnTo>
                    <a:pt x="520" y="809"/>
                  </a:lnTo>
                  <a:lnTo>
                    <a:pt x="518" y="809"/>
                  </a:lnTo>
                  <a:lnTo>
                    <a:pt x="517" y="809"/>
                  </a:lnTo>
                  <a:lnTo>
                    <a:pt x="515" y="809"/>
                  </a:lnTo>
                  <a:lnTo>
                    <a:pt x="513" y="809"/>
                  </a:lnTo>
                  <a:lnTo>
                    <a:pt x="512" y="811"/>
                  </a:lnTo>
                  <a:lnTo>
                    <a:pt x="510" y="811"/>
                  </a:lnTo>
                  <a:lnTo>
                    <a:pt x="508" y="811"/>
                  </a:lnTo>
                  <a:lnTo>
                    <a:pt x="508" y="809"/>
                  </a:lnTo>
                  <a:lnTo>
                    <a:pt x="507" y="809"/>
                  </a:lnTo>
                  <a:lnTo>
                    <a:pt x="507" y="807"/>
                  </a:lnTo>
                  <a:lnTo>
                    <a:pt x="505" y="807"/>
                  </a:lnTo>
                  <a:lnTo>
                    <a:pt x="503" y="807"/>
                  </a:lnTo>
                  <a:lnTo>
                    <a:pt x="503" y="806"/>
                  </a:lnTo>
                  <a:lnTo>
                    <a:pt x="502" y="806"/>
                  </a:lnTo>
                  <a:lnTo>
                    <a:pt x="500" y="804"/>
                  </a:lnTo>
                  <a:lnTo>
                    <a:pt x="498" y="804"/>
                  </a:lnTo>
                  <a:lnTo>
                    <a:pt x="498" y="806"/>
                  </a:lnTo>
                  <a:lnTo>
                    <a:pt x="497" y="806"/>
                  </a:lnTo>
                  <a:lnTo>
                    <a:pt x="495" y="806"/>
                  </a:lnTo>
                  <a:lnTo>
                    <a:pt x="495" y="804"/>
                  </a:lnTo>
                  <a:lnTo>
                    <a:pt x="495" y="802"/>
                  </a:lnTo>
                  <a:lnTo>
                    <a:pt x="493" y="802"/>
                  </a:lnTo>
                  <a:lnTo>
                    <a:pt x="492" y="802"/>
                  </a:lnTo>
                  <a:lnTo>
                    <a:pt x="492" y="801"/>
                  </a:lnTo>
                  <a:lnTo>
                    <a:pt x="490" y="801"/>
                  </a:lnTo>
                  <a:lnTo>
                    <a:pt x="488" y="801"/>
                  </a:lnTo>
                  <a:lnTo>
                    <a:pt x="487" y="801"/>
                  </a:lnTo>
                  <a:lnTo>
                    <a:pt x="485" y="801"/>
                  </a:lnTo>
                  <a:lnTo>
                    <a:pt x="483" y="801"/>
                  </a:lnTo>
                  <a:lnTo>
                    <a:pt x="483" y="799"/>
                  </a:lnTo>
                  <a:lnTo>
                    <a:pt x="481" y="799"/>
                  </a:lnTo>
                  <a:lnTo>
                    <a:pt x="481" y="797"/>
                  </a:lnTo>
                  <a:lnTo>
                    <a:pt x="480" y="797"/>
                  </a:lnTo>
                  <a:lnTo>
                    <a:pt x="478" y="797"/>
                  </a:lnTo>
                  <a:lnTo>
                    <a:pt x="476" y="797"/>
                  </a:lnTo>
                  <a:lnTo>
                    <a:pt x="475" y="797"/>
                  </a:lnTo>
                  <a:lnTo>
                    <a:pt x="475" y="796"/>
                  </a:lnTo>
                  <a:lnTo>
                    <a:pt x="473" y="796"/>
                  </a:lnTo>
                  <a:lnTo>
                    <a:pt x="471" y="796"/>
                  </a:lnTo>
                  <a:lnTo>
                    <a:pt x="470" y="796"/>
                  </a:lnTo>
                  <a:lnTo>
                    <a:pt x="468" y="796"/>
                  </a:lnTo>
                  <a:lnTo>
                    <a:pt x="466" y="796"/>
                  </a:lnTo>
                  <a:lnTo>
                    <a:pt x="465" y="796"/>
                  </a:lnTo>
                  <a:lnTo>
                    <a:pt x="463" y="796"/>
                  </a:lnTo>
                  <a:lnTo>
                    <a:pt x="461" y="796"/>
                  </a:lnTo>
                  <a:lnTo>
                    <a:pt x="460" y="796"/>
                  </a:lnTo>
                  <a:lnTo>
                    <a:pt x="458" y="796"/>
                  </a:lnTo>
                  <a:lnTo>
                    <a:pt x="456" y="796"/>
                  </a:lnTo>
                  <a:lnTo>
                    <a:pt x="455" y="796"/>
                  </a:lnTo>
                  <a:lnTo>
                    <a:pt x="453" y="796"/>
                  </a:lnTo>
                  <a:lnTo>
                    <a:pt x="451" y="796"/>
                  </a:lnTo>
                  <a:lnTo>
                    <a:pt x="450" y="796"/>
                  </a:lnTo>
                  <a:lnTo>
                    <a:pt x="448" y="796"/>
                  </a:lnTo>
                  <a:lnTo>
                    <a:pt x="446" y="796"/>
                  </a:lnTo>
                  <a:lnTo>
                    <a:pt x="444" y="796"/>
                  </a:lnTo>
                  <a:lnTo>
                    <a:pt x="443" y="796"/>
                  </a:lnTo>
                  <a:lnTo>
                    <a:pt x="441" y="796"/>
                  </a:lnTo>
                  <a:lnTo>
                    <a:pt x="439" y="796"/>
                  </a:lnTo>
                  <a:lnTo>
                    <a:pt x="438" y="796"/>
                  </a:lnTo>
                  <a:lnTo>
                    <a:pt x="436" y="796"/>
                  </a:lnTo>
                  <a:lnTo>
                    <a:pt x="434" y="796"/>
                  </a:lnTo>
                  <a:lnTo>
                    <a:pt x="433" y="796"/>
                  </a:lnTo>
                  <a:lnTo>
                    <a:pt x="431" y="796"/>
                  </a:lnTo>
                  <a:lnTo>
                    <a:pt x="429" y="796"/>
                  </a:lnTo>
                  <a:lnTo>
                    <a:pt x="428" y="796"/>
                  </a:lnTo>
                  <a:lnTo>
                    <a:pt x="426" y="796"/>
                  </a:lnTo>
                  <a:lnTo>
                    <a:pt x="424" y="794"/>
                  </a:lnTo>
                  <a:lnTo>
                    <a:pt x="423" y="794"/>
                  </a:lnTo>
                  <a:lnTo>
                    <a:pt x="421" y="794"/>
                  </a:lnTo>
                  <a:lnTo>
                    <a:pt x="419" y="794"/>
                  </a:lnTo>
                  <a:lnTo>
                    <a:pt x="418" y="794"/>
                  </a:lnTo>
                  <a:lnTo>
                    <a:pt x="416" y="794"/>
                  </a:lnTo>
                  <a:lnTo>
                    <a:pt x="414" y="794"/>
                  </a:lnTo>
                  <a:lnTo>
                    <a:pt x="413" y="794"/>
                  </a:lnTo>
                  <a:lnTo>
                    <a:pt x="411" y="794"/>
                  </a:lnTo>
                  <a:lnTo>
                    <a:pt x="409" y="794"/>
                  </a:lnTo>
                  <a:lnTo>
                    <a:pt x="407" y="794"/>
                  </a:lnTo>
                  <a:lnTo>
                    <a:pt x="406" y="794"/>
                  </a:lnTo>
                  <a:lnTo>
                    <a:pt x="404" y="794"/>
                  </a:lnTo>
                  <a:lnTo>
                    <a:pt x="402" y="794"/>
                  </a:lnTo>
                  <a:lnTo>
                    <a:pt x="401" y="794"/>
                  </a:lnTo>
                  <a:lnTo>
                    <a:pt x="399" y="794"/>
                  </a:lnTo>
                  <a:lnTo>
                    <a:pt x="397" y="794"/>
                  </a:lnTo>
                  <a:lnTo>
                    <a:pt x="396" y="794"/>
                  </a:lnTo>
                  <a:lnTo>
                    <a:pt x="394" y="794"/>
                  </a:lnTo>
                  <a:lnTo>
                    <a:pt x="392" y="792"/>
                  </a:lnTo>
                  <a:lnTo>
                    <a:pt x="391" y="792"/>
                  </a:lnTo>
                  <a:lnTo>
                    <a:pt x="389" y="792"/>
                  </a:lnTo>
                  <a:lnTo>
                    <a:pt x="387" y="792"/>
                  </a:lnTo>
                  <a:lnTo>
                    <a:pt x="386" y="792"/>
                  </a:lnTo>
                  <a:lnTo>
                    <a:pt x="384" y="792"/>
                  </a:lnTo>
                  <a:lnTo>
                    <a:pt x="382" y="792"/>
                  </a:lnTo>
                  <a:lnTo>
                    <a:pt x="381" y="792"/>
                  </a:lnTo>
                  <a:lnTo>
                    <a:pt x="379" y="792"/>
                  </a:lnTo>
                  <a:lnTo>
                    <a:pt x="377" y="792"/>
                  </a:lnTo>
                  <a:lnTo>
                    <a:pt x="376" y="792"/>
                  </a:lnTo>
                  <a:lnTo>
                    <a:pt x="374" y="792"/>
                  </a:lnTo>
                  <a:lnTo>
                    <a:pt x="372" y="792"/>
                  </a:lnTo>
                  <a:lnTo>
                    <a:pt x="372" y="791"/>
                  </a:lnTo>
                  <a:lnTo>
                    <a:pt x="370" y="791"/>
                  </a:lnTo>
                  <a:lnTo>
                    <a:pt x="369" y="791"/>
                  </a:lnTo>
                  <a:lnTo>
                    <a:pt x="367" y="791"/>
                  </a:lnTo>
                  <a:lnTo>
                    <a:pt x="367" y="789"/>
                  </a:lnTo>
                  <a:lnTo>
                    <a:pt x="365" y="789"/>
                  </a:lnTo>
                  <a:lnTo>
                    <a:pt x="364" y="789"/>
                  </a:lnTo>
                  <a:lnTo>
                    <a:pt x="362" y="787"/>
                  </a:lnTo>
                  <a:lnTo>
                    <a:pt x="360" y="787"/>
                  </a:lnTo>
                  <a:lnTo>
                    <a:pt x="359" y="787"/>
                  </a:lnTo>
                  <a:lnTo>
                    <a:pt x="359" y="785"/>
                  </a:lnTo>
                  <a:lnTo>
                    <a:pt x="357" y="785"/>
                  </a:lnTo>
                  <a:lnTo>
                    <a:pt x="355" y="785"/>
                  </a:lnTo>
                  <a:lnTo>
                    <a:pt x="354" y="785"/>
                  </a:lnTo>
                  <a:lnTo>
                    <a:pt x="352" y="785"/>
                  </a:lnTo>
                  <a:lnTo>
                    <a:pt x="352" y="784"/>
                  </a:lnTo>
                  <a:lnTo>
                    <a:pt x="350" y="784"/>
                  </a:lnTo>
                  <a:lnTo>
                    <a:pt x="349" y="784"/>
                  </a:lnTo>
                  <a:lnTo>
                    <a:pt x="347" y="784"/>
                  </a:lnTo>
                  <a:lnTo>
                    <a:pt x="345" y="784"/>
                  </a:lnTo>
                  <a:lnTo>
                    <a:pt x="344" y="784"/>
                  </a:lnTo>
                  <a:lnTo>
                    <a:pt x="342" y="784"/>
                  </a:lnTo>
                  <a:lnTo>
                    <a:pt x="340" y="784"/>
                  </a:lnTo>
                  <a:lnTo>
                    <a:pt x="338" y="784"/>
                  </a:lnTo>
                  <a:lnTo>
                    <a:pt x="337" y="784"/>
                  </a:lnTo>
                  <a:lnTo>
                    <a:pt x="335" y="784"/>
                  </a:lnTo>
                  <a:lnTo>
                    <a:pt x="335" y="782"/>
                  </a:lnTo>
                  <a:lnTo>
                    <a:pt x="333" y="782"/>
                  </a:lnTo>
                  <a:lnTo>
                    <a:pt x="333" y="780"/>
                  </a:lnTo>
                  <a:lnTo>
                    <a:pt x="332" y="780"/>
                  </a:lnTo>
                  <a:lnTo>
                    <a:pt x="332" y="782"/>
                  </a:lnTo>
                  <a:lnTo>
                    <a:pt x="330" y="782"/>
                  </a:lnTo>
                  <a:lnTo>
                    <a:pt x="330" y="784"/>
                  </a:lnTo>
                  <a:lnTo>
                    <a:pt x="330" y="785"/>
                  </a:lnTo>
                  <a:lnTo>
                    <a:pt x="328" y="785"/>
                  </a:lnTo>
                  <a:lnTo>
                    <a:pt x="328" y="787"/>
                  </a:lnTo>
                  <a:lnTo>
                    <a:pt x="327" y="787"/>
                  </a:lnTo>
                  <a:lnTo>
                    <a:pt x="325" y="787"/>
                  </a:lnTo>
                  <a:lnTo>
                    <a:pt x="323" y="787"/>
                  </a:lnTo>
                  <a:lnTo>
                    <a:pt x="323" y="785"/>
                  </a:lnTo>
                  <a:lnTo>
                    <a:pt x="322" y="784"/>
                  </a:lnTo>
                  <a:lnTo>
                    <a:pt x="320" y="784"/>
                  </a:lnTo>
                  <a:lnTo>
                    <a:pt x="318" y="784"/>
                  </a:lnTo>
                  <a:lnTo>
                    <a:pt x="318" y="782"/>
                  </a:lnTo>
                  <a:lnTo>
                    <a:pt x="317" y="782"/>
                  </a:lnTo>
                  <a:lnTo>
                    <a:pt x="317" y="780"/>
                  </a:lnTo>
                  <a:lnTo>
                    <a:pt x="315" y="779"/>
                  </a:lnTo>
                  <a:lnTo>
                    <a:pt x="313" y="779"/>
                  </a:lnTo>
                  <a:lnTo>
                    <a:pt x="312" y="779"/>
                  </a:lnTo>
                  <a:lnTo>
                    <a:pt x="310" y="779"/>
                  </a:lnTo>
                  <a:lnTo>
                    <a:pt x="310" y="777"/>
                  </a:lnTo>
                  <a:lnTo>
                    <a:pt x="308" y="777"/>
                  </a:lnTo>
                  <a:lnTo>
                    <a:pt x="307" y="777"/>
                  </a:lnTo>
                  <a:lnTo>
                    <a:pt x="307" y="775"/>
                  </a:lnTo>
                  <a:lnTo>
                    <a:pt x="305" y="775"/>
                  </a:lnTo>
                  <a:lnTo>
                    <a:pt x="305" y="774"/>
                  </a:lnTo>
                  <a:lnTo>
                    <a:pt x="303" y="774"/>
                  </a:lnTo>
                  <a:lnTo>
                    <a:pt x="303" y="772"/>
                  </a:lnTo>
                  <a:lnTo>
                    <a:pt x="301" y="772"/>
                  </a:lnTo>
                  <a:lnTo>
                    <a:pt x="300" y="772"/>
                  </a:lnTo>
                  <a:lnTo>
                    <a:pt x="300" y="774"/>
                  </a:lnTo>
                  <a:lnTo>
                    <a:pt x="300" y="775"/>
                  </a:lnTo>
                  <a:lnTo>
                    <a:pt x="301" y="777"/>
                  </a:lnTo>
                  <a:lnTo>
                    <a:pt x="301" y="779"/>
                  </a:lnTo>
                  <a:lnTo>
                    <a:pt x="303" y="779"/>
                  </a:lnTo>
                  <a:lnTo>
                    <a:pt x="301" y="779"/>
                  </a:lnTo>
                  <a:lnTo>
                    <a:pt x="301" y="780"/>
                  </a:lnTo>
                  <a:lnTo>
                    <a:pt x="300" y="780"/>
                  </a:lnTo>
                  <a:lnTo>
                    <a:pt x="298" y="780"/>
                  </a:lnTo>
                  <a:lnTo>
                    <a:pt x="298" y="779"/>
                  </a:lnTo>
                  <a:lnTo>
                    <a:pt x="298" y="777"/>
                  </a:lnTo>
                  <a:lnTo>
                    <a:pt x="296" y="777"/>
                  </a:lnTo>
                  <a:lnTo>
                    <a:pt x="296" y="775"/>
                  </a:lnTo>
                  <a:lnTo>
                    <a:pt x="295" y="775"/>
                  </a:lnTo>
                  <a:lnTo>
                    <a:pt x="295" y="777"/>
                  </a:lnTo>
                  <a:lnTo>
                    <a:pt x="293" y="777"/>
                  </a:lnTo>
                  <a:lnTo>
                    <a:pt x="291" y="777"/>
                  </a:lnTo>
                  <a:lnTo>
                    <a:pt x="290" y="777"/>
                  </a:lnTo>
                  <a:lnTo>
                    <a:pt x="290" y="779"/>
                  </a:lnTo>
                  <a:lnTo>
                    <a:pt x="288" y="779"/>
                  </a:lnTo>
                  <a:lnTo>
                    <a:pt x="288" y="777"/>
                  </a:lnTo>
                  <a:lnTo>
                    <a:pt x="288" y="775"/>
                  </a:lnTo>
                  <a:lnTo>
                    <a:pt x="288" y="774"/>
                  </a:lnTo>
                  <a:lnTo>
                    <a:pt x="286" y="774"/>
                  </a:lnTo>
                  <a:lnTo>
                    <a:pt x="286" y="775"/>
                  </a:lnTo>
                  <a:lnTo>
                    <a:pt x="285" y="775"/>
                  </a:lnTo>
                  <a:lnTo>
                    <a:pt x="283" y="775"/>
                  </a:lnTo>
                  <a:lnTo>
                    <a:pt x="281" y="775"/>
                  </a:lnTo>
                  <a:lnTo>
                    <a:pt x="280" y="775"/>
                  </a:lnTo>
                  <a:lnTo>
                    <a:pt x="278" y="775"/>
                  </a:lnTo>
                  <a:lnTo>
                    <a:pt x="278" y="774"/>
                  </a:lnTo>
                  <a:lnTo>
                    <a:pt x="276" y="772"/>
                  </a:lnTo>
                  <a:lnTo>
                    <a:pt x="276" y="770"/>
                  </a:lnTo>
                  <a:lnTo>
                    <a:pt x="276" y="769"/>
                  </a:lnTo>
                  <a:lnTo>
                    <a:pt x="278" y="769"/>
                  </a:lnTo>
                  <a:lnTo>
                    <a:pt x="276" y="767"/>
                  </a:lnTo>
                  <a:lnTo>
                    <a:pt x="275" y="767"/>
                  </a:lnTo>
                  <a:lnTo>
                    <a:pt x="273" y="767"/>
                  </a:lnTo>
                  <a:lnTo>
                    <a:pt x="273" y="769"/>
                  </a:lnTo>
                  <a:lnTo>
                    <a:pt x="271" y="769"/>
                  </a:lnTo>
                  <a:lnTo>
                    <a:pt x="270" y="770"/>
                  </a:lnTo>
                  <a:lnTo>
                    <a:pt x="270" y="769"/>
                  </a:lnTo>
                  <a:lnTo>
                    <a:pt x="268" y="769"/>
                  </a:lnTo>
                  <a:lnTo>
                    <a:pt x="268" y="767"/>
                  </a:lnTo>
                  <a:lnTo>
                    <a:pt x="266" y="767"/>
                  </a:lnTo>
                  <a:lnTo>
                    <a:pt x="268" y="765"/>
                  </a:lnTo>
                  <a:lnTo>
                    <a:pt x="268" y="764"/>
                  </a:lnTo>
                  <a:lnTo>
                    <a:pt x="268" y="762"/>
                  </a:lnTo>
                  <a:lnTo>
                    <a:pt x="266" y="762"/>
                  </a:lnTo>
                  <a:lnTo>
                    <a:pt x="264" y="760"/>
                  </a:lnTo>
                  <a:lnTo>
                    <a:pt x="263" y="760"/>
                  </a:lnTo>
                  <a:lnTo>
                    <a:pt x="263" y="762"/>
                  </a:lnTo>
                  <a:lnTo>
                    <a:pt x="263" y="760"/>
                  </a:lnTo>
                  <a:lnTo>
                    <a:pt x="261" y="762"/>
                  </a:lnTo>
                  <a:lnTo>
                    <a:pt x="259" y="762"/>
                  </a:lnTo>
                  <a:lnTo>
                    <a:pt x="258" y="764"/>
                  </a:lnTo>
                  <a:lnTo>
                    <a:pt x="256" y="764"/>
                  </a:lnTo>
                  <a:lnTo>
                    <a:pt x="254" y="764"/>
                  </a:lnTo>
                  <a:lnTo>
                    <a:pt x="253" y="764"/>
                  </a:lnTo>
                  <a:lnTo>
                    <a:pt x="253" y="762"/>
                  </a:lnTo>
                  <a:lnTo>
                    <a:pt x="251" y="762"/>
                  </a:lnTo>
                  <a:lnTo>
                    <a:pt x="251" y="760"/>
                  </a:lnTo>
                  <a:lnTo>
                    <a:pt x="251" y="759"/>
                  </a:lnTo>
                  <a:lnTo>
                    <a:pt x="249" y="759"/>
                  </a:lnTo>
                  <a:lnTo>
                    <a:pt x="249" y="757"/>
                  </a:lnTo>
                  <a:lnTo>
                    <a:pt x="248" y="755"/>
                  </a:lnTo>
                  <a:lnTo>
                    <a:pt x="248" y="753"/>
                  </a:lnTo>
                  <a:lnTo>
                    <a:pt x="248" y="752"/>
                  </a:lnTo>
                  <a:lnTo>
                    <a:pt x="248" y="750"/>
                  </a:lnTo>
                  <a:lnTo>
                    <a:pt x="248" y="748"/>
                  </a:lnTo>
                  <a:lnTo>
                    <a:pt x="248" y="747"/>
                  </a:lnTo>
                  <a:lnTo>
                    <a:pt x="248" y="745"/>
                  </a:lnTo>
                  <a:lnTo>
                    <a:pt x="246" y="745"/>
                  </a:lnTo>
                  <a:lnTo>
                    <a:pt x="246" y="743"/>
                  </a:lnTo>
                  <a:lnTo>
                    <a:pt x="244" y="743"/>
                  </a:lnTo>
                  <a:lnTo>
                    <a:pt x="244" y="742"/>
                  </a:lnTo>
                  <a:lnTo>
                    <a:pt x="243" y="740"/>
                  </a:lnTo>
                  <a:lnTo>
                    <a:pt x="243" y="738"/>
                  </a:lnTo>
                  <a:lnTo>
                    <a:pt x="244" y="738"/>
                  </a:lnTo>
                  <a:lnTo>
                    <a:pt x="243" y="737"/>
                  </a:lnTo>
                  <a:lnTo>
                    <a:pt x="243" y="735"/>
                  </a:lnTo>
                  <a:lnTo>
                    <a:pt x="241" y="733"/>
                  </a:lnTo>
                  <a:lnTo>
                    <a:pt x="241" y="732"/>
                  </a:lnTo>
                  <a:lnTo>
                    <a:pt x="243" y="732"/>
                  </a:lnTo>
                  <a:lnTo>
                    <a:pt x="243" y="730"/>
                  </a:lnTo>
                  <a:lnTo>
                    <a:pt x="243" y="728"/>
                  </a:lnTo>
                  <a:lnTo>
                    <a:pt x="241" y="728"/>
                  </a:lnTo>
                  <a:lnTo>
                    <a:pt x="239" y="727"/>
                  </a:lnTo>
                  <a:lnTo>
                    <a:pt x="238" y="727"/>
                  </a:lnTo>
                  <a:lnTo>
                    <a:pt x="238" y="725"/>
                  </a:lnTo>
                  <a:lnTo>
                    <a:pt x="238" y="723"/>
                  </a:lnTo>
                  <a:lnTo>
                    <a:pt x="236" y="723"/>
                  </a:lnTo>
                  <a:lnTo>
                    <a:pt x="234" y="722"/>
                  </a:lnTo>
                  <a:lnTo>
                    <a:pt x="234" y="720"/>
                  </a:lnTo>
                  <a:lnTo>
                    <a:pt x="233" y="720"/>
                  </a:lnTo>
                  <a:lnTo>
                    <a:pt x="233" y="718"/>
                  </a:lnTo>
                  <a:lnTo>
                    <a:pt x="233" y="716"/>
                  </a:lnTo>
                  <a:lnTo>
                    <a:pt x="233" y="715"/>
                  </a:lnTo>
                  <a:lnTo>
                    <a:pt x="231" y="713"/>
                  </a:lnTo>
                  <a:lnTo>
                    <a:pt x="231" y="711"/>
                  </a:lnTo>
                  <a:lnTo>
                    <a:pt x="233" y="711"/>
                  </a:lnTo>
                  <a:lnTo>
                    <a:pt x="233" y="710"/>
                  </a:lnTo>
                  <a:lnTo>
                    <a:pt x="234" y="710"/>
                  </a:lnTo>
                  <a:lnTo>
                    <a:pt x="234" y="708"/>
                  </a:lnTo>
                  <a:lnTo>
                    <a:pt x="234" y="706"/>
                  </a:lnTo>
                  <a:lnTo>
                    <a:pt x="233" y="706"/>
                  </a:lnTo>
                  <a:lnTo>
                    <a:pt x="233" y="705"/>
                  </a:lnTo>
                  <a:lnTo>
                    <a:pt x="233" y="703"/>
                  </a:lnTo>
                  <a:lnTo>
                    <a:pt x="231" y="703"/>
                  </a:lnTo>
                  <a:lnTo>
                    <a:pt x="231" y="701"/>
                  </a:lnTo>
                  <a:lnTo>
                    <a:pt x="231" y="700"/>
                  </a:lnTo>
                  <a:lnTo>
                    <a:pt x="231" y="698"/>
                  </a:lnTo>
                  <a:lnTo>
                    <a:pt x="229" y="698"/>
                  </a:lnTo>
                  <a:lnTo>
                    <a:pt x="229" y="696"/>
                  </a:lnTo>
                  <a:lnTo>
                    <a:pt x="227" y="696"/>
                  </a:lnTo>
                  <a:lnTo>
                    <a:pt x="226" y="696"/>
                  </a:lnTo>
                  <a:lnTo>
                    <a:pt x="224" y="696"/>
                  </a:lnTo>
                  <a:lnTo>
                    <a:pt x="224" y="695"/>
                  </a:lnTo>
                  <a:lnTo>
                    <a:pt x="224" y="696"/>
                  </a:lnTo>
                  <a:lnTo>
                    <a:pt x="222" y="696"/>
                  </a:lnTo>
                  <a:lnTo>
                    <a:pt x="221" y="696"/>
                  </a:lnTo>
                  <a:lnTo>
                    <a:pt x="221" y="695"/>
                  </a:lnTo>
                  <a:lnTo>
                    <a:pt x="221" y="693"/>
                  </a:lnTo>
                  <a:lnTo>
                    <a:pt x="219" y="693"/>
                  </a:lnTo>
                  <a:lnTo>
                    <a:pt x="219" y="691"/>
                  </a:lnTo>
                  <a:lnTo>
                    <a:pt x="219" y="690"/>
                  </a:lnTo>
                  <a:lnTo>
                    <a:pt x="217" y="690"/>
                  </a:lnTo>
                  <a:lnTo>
                    <a:pt x="217" y="688"/>
                  </a:lnTo>
                  <a:lnTo>
                    <a:pt x="217" y="686"/>
                  </a:lnTo>
                  <a:lnTo>
                    <a:pt x="217" y="684"/>
                  </a:lnTo>
                  <a:lnTo>
                    <a:pt x="216" y="684"/>
                  </a:lnTo>
                  <a:lnTo>
                    <a:pt x="216" y="683"/>
                  </a:lnTo>
                  <a:lnTo>
                    <a:pt x="216" y="681"/>
                  </a:lnTo>
                  <a:lnTo>
                    <a:pt x="216" y="679"/>
                  </a:lnTo>
                  <a:lnTo>
                    <a:pt x="214" y="679"/>
                  </a:lnTo>
                  <a:lnTo>
                    <a:pt x="214" y="678"/>
                  </a:lnTo>
                  <a:lnTo>
                    <a:pt x="214" y="676"/>
                  </a:lnTo>
                  <a:lnTo>
                    <a:pt x="212" y="674"/>
                  </a:lnTo>
                  <a:lnTo>
                    <a:pt x="211" y="674"/>
                  </a:lnTo>
                  <a:lnTo>
                    <a:pt x="209" y="674"/>
                  </a:lnTo>
                  <a:lnTo>
                    <a:pt x="207" y="674"/>
                  </a:lnTo>
                  <a:lnTo>
                    <a:pt x="207" y="676"/>
                  </a:lnTo>
                  <a:lnTo>
                    <a:pt x="209" y="676"/>
                  </a:lnTo>
                  <a:lnTo>
                    <a:pt x="207" y="678"/>
                  </a:lnTo>
                  <a:lnTo>
                    <a:pt x="206" y="678"/>
                  </a:lnTo>
                  <a:lnTo>
                    <a:pt x="206" y="679"/>
                  </a:lnTo>
                  <a:lnTo>
                    <a:pt x="204" y="679"/>
                  </a:lnTo>
                  <a:lnTo>
                    <a:pt x="204" y="681"/>
                  </a:lnTo>
                  <a:lnTo>
                    <a:pt x="204" y="683"/>
                  </a:lnTo>
                  <a:lnTo>
                    <a:pt x="204" y="684"/>
                  </a:lnTo>
                  <a:lnTo>
                    <a:pt x="202" y="684"/>
                  </a:lnTo>
                  <a:lnTo>
                    <a:pt x="201" y="684"/>
                  </a:lnTo>
                  <a:lnTo>
                    <a:pt x="201" y="683"/>
                  </a:lnTo>
                  <a:lnTo>
                    <a:pt x="199" y="683"/>
                  </a:lnTo>
                  <a:lnTo>
                    <a:pt x="197" y="683"/>
                  </a:lnTo>
                  <a:lnTo>
                    <a:pt x="197" y="684"/>
                  </a:lnTo>
                  <a:lnTo>
                    <a:pt x="196" y="684"/>
                  </a:lnTo>
                  <a:lnTo>
                    <a:pt x="194" y="684"/>
                  </a:lnTo>
                  <a:lnTo>
                    <a:pt x="192" y="684"/>
                  </a:lnTo>
                  <a:lnTo>
                    <a:pt x="190" y="684"/>
                  </a:lnTo>
                  <a:lnTo>
                    <a:pt x="189" y="686"/>
                  </a:lnTo>
                  <a:lnTo>
                    <a:pt x="187" y="686"/>
                  </a:lnTo>
                  <a:lnTo>
                    <a:pt x="187" y="688"/>
                  </a:lnTo>
                  <a:lnTo>
                    <a:pt x="185" y="686"/>
                  </a:lnTo>
                  <a:lnTo>
                    <a:pt x="184" y="686"/>
                  </a:lnTo>
                  <a:lnTo>
                    <a:pt x="184" y="688"/>
                  </a:lnTo>
                  <a:lnTo>
                    <a:pt x="182" y="688"/>
                  </a:lnTo>
                  <a:lnTo>
                    <a:pt x="180" y="688"/>
                  </a:lnTo>
                  <a:lnTo>
                    <a:pt x="180" y="686"/>
                  </a:lnTo>
                  <a:lnTo>
                    <a:pt x="179" y="686"/>
                  </a:lnTo>
                  <a:lnTo>
                    <a:pt x="179" y="684"/>
                  </a:lnTo>
                  <a:lnTo>
                    <a:pt x="177" y="684"/>
                  </a:lnTo>
                  <a:lnTo>
                    <a:pt x="177" y="683"/>
                  </a:lnTo>
                  <a:lnTo>
                    <a:pt x="179" y="683"/>
                  </a:lnTo>
                  <a:lnTo>
                    <a:pt x="179" y="681"/>
                  </a:lnTo>
                  <a:lnTo>
                    <a:pt x="177" y="681"/>
                  </a:lnTo>
                  <a:lnTo>
                    <a:pt x="177" y="679"/>
                  </a:lnTo>
                  <a:lnTo>
                    <a:pt x="175" y="679"/>
                  </a:lnTo>
                  <a:lnTo>
                    <a:pt x="174" y="679"/>
                  </a:lnTo>
                  <a:lnTo>
                    <a:pt x="174" y="681"/>
                  </a:lnTo>
                  <a:lnTo>
                    <a:pt x="172" y="681"/>
                  </a:lnTo>
                  <a:lnTo>
                    <a:pt x="172" y="679"/>
                  </a:lnTo>
                  <a:lnTo>
                    <a:pt x="172" y="678"/>
                  </a:lnTo>
                  <a:lnTo>
                    <a:pt x="170" y="678"/>
                  </a:lnTo>
                  <a:lnTo>
                    <a:pt x="169" y="676"/>
                  </a:lnTo>
                  <a:lnTo>
                    <a:pt x="167" y="676"/>
                  </a:lnTo>
                  <a:lnTo>
                    <a:pt x="167" y="678"/>
                  </a:lnTo>
                  <a:lnTo>
                    <a:pt x="165" y="678"/>
                  </a:lnTo>
                  <a:lnTo>
                    <a:pt x="164" y="678"/>
                  </a:lnTo>
                  <a:lnTo>
                    <a:pt x="162" y="678"/>
                  </a:lnTo>
                  <a:lnTo>
                    <a:pt x="162" y="679"/>
                  </a:lnTo>
                  <a:lnTo>
                    <a:pt x="162" y="678"/>
                  </a:lnTo>
                  <a:lnTo>
                    <a:pt x="160" y="678"/>
                  </a:lnTo>
                  <a:lnTo>
                    <a:pt x="162" y="678"/>
                  </a:lnTo>
                  <a:lnTo>
                    <a:pt x="162" y="676"/>
                  </a:lnTo>
                  <a:lnTo>
                    <a:pt x="160" y="676"/>
                  </a:lnTo>
                  <a:lnTo>
                    <a:pt x="160" y="674"/>
                  </a:lnTo>
                  <a:lnTo>
                    <a:pt x="162" y="674"/>
                  </a:lnTo>
                  <a:lnTo>
                    <a:pt x="162" y="673"/>
                  </a:lnTo>
                  <a:lnTo>
                    <a:pt x="160" y="673"/>
                  </a:lnTo>
                  <a:lnTo>
                    <a:pt x="159" y="673"/>
                  </a:lnTo>
                  <a:lnTo>
                    <a:pt x="157" y="673"/>
                  </a:lnTo>
                  <a:lnTo>
                    <a:pt x="157" y="671"/>
                  </a:lnTo>
                  <a:lnTo>
                    <a:pt x="157" y="669"/>
                  </a:lnTo>
                  <a:lnTo>
                    <a:pt x="157" y="668"/>
                  </a:lnTo>
                  <a:lnTo>
                    <a:pt x="157" y="666"/>
                  </a:lnTo>
                  <a:lnTo>
                    <a:pt x="159" y="666"/>
                  </a:lnTo>
                  <a:lnTo>
                    <a:pt x="159" y="664"/>
                  </a:lnTo>
                  <a:lnTo>
                    <a:pt x="159" y="663"/>
                  </a:lnTo>
                  <a:lnTo>
                    <a:pt x="159" y="661"/>
                  </a:lnTo>
                  <a:lnTo>
                    <a:pt x="157" y="661"/>
                  </a:lnTo>
                  <a:lnTo>
                    <a:pt x="155" y="661"/>
                  </a:lnTo>
                  <a:lnTo>
                    <a:pt x="155" y="663"/>
                  </a:lnTo>
                  <a:lnTo>
                    <a:pt x="153" y="663"/>
                  </a:lnTo>
                  <a:lnTo>
                    <a:pt x="152" y="663"/>
                  </a:lnTo>
                  <a:lnTo>
                    <a:pt x="152" y="661"/>
                  </a:lnTo>
                  <a:lnTo>
                    <a:pt x="150" y="661"/>
                  </a:lnTo>
                  <a:lnTo>
                    <a:pt x="148" y="661"/>
                  </a:lnTo>
                  <a:lnTo>
                    <a:pt x="148" y="663"/>
                  </a:lnTo>
                  <a:lnTo>
                    <a:pt x="148" y="664"/>
                  </a:lnTo>
                  <a:lnTo>
                    <a:pt x="147" y="664"/>
                  </a:lnTo>
                  <a:lnTo>
                    <a:pt x="147" y="666"/>
                  </a:lnTo>
                  <a:lnTo>
                    <a:pt x="145" y="666"/>
                  </a:lnTo>
                  <a:lnTo>
                    <a:pt x="143" y="666"/>
                  </a:lnTo>
                  <a:lnTo>
                    <a:pt x="143" y="668"/>
                  </a:lnTo>
                  <a:lnTo>
                    <a:pt x="143" y="669"/>
                  </a:lnTo>
                  <a:lnTo>
                    <a:pt x="143" y="671"/>
                  </a:lnTo>
                  <a:lnTo>
                    <a:pt x="145" y="671"/>
                  </a:lnTo>
                  <a:lnTo>
                    <a:pt x="145" y="673"/>
                  </a:lnTo>
                  <a:lnTo>
                    <a:pt x="147" y="673"/>
                  </a:lnTo>
                  <a:lnTo>
                    <a:pt x="145" y="673"/>
                  </a:lnTo>
                  <a:lnTo>
                    <a:pt x="145" y="674"/>
                  </a:lnTo>
                  <a:lnTo>
                    <a:pt x="143" y="674"/>
                  </a:lnTo>
                  <a:lnTo>
                    <a:pt x="142" y="674"/>
                  </a:lnTo>
                  <a:lnTo>
                    <a:pt x="140" y="674"/>
                  </a:lnTo>
                  <a:lnTo>
                    <a:pt x="140" y="676"/>
                  </a:lnTo>
                  <a:lnTo>
                    <a:pt x="138" y="676"/>
                  </a:lnTo>
                  <a:lnTo>
                    <a:pt x="137" y="676"/>
                  </a:lnTo>
                  <a:lnTo>
                    <a:pt x="137" y="678"/>
                  </a:lnTo>
                  <a:lnTo>
                    <a:pt x="135" y="678"/>
                  </a:lnTo>
                  <a:lnTo>
                    <a:pt x="135" y="679"/>
                  </a:lnTo>
                  <a:lnTo>
                    <a:pt x="135" y="681"/>
                  </a:lnTo>
                  <a:lnTo>
                    <a:pt x="133" y="681"/>
                  </a:lnTo>
                  <a:lnTo>
                    <a:pt x="133" y="683"/>
                  </a:lnTo>
                  <a:lnTo>
                    <a:pt x="132" y="684"/>
                  </a:lnTo>
                  <a:lnTo>
                    <a:pt x="130" y="684"/>
                  </a:lnTo>
                  <a:lnTo>
                    <a:pt x="130" y="686"/>
                  </a:lnTo>
                  <a:lnTo>
                    <a:pt x="128" y="686"/>
                  </a:lnTo>
                  <a:lnTo>
                    <a:pt x="128" y="688"/>
                  </a:lnTo>
                  <a:lnTo>
                    <a:pt x="127" y="688"/>
                  </a:lnTo>
                  <a:lnTo>
                    <a:pt x="127" y="690"/>
                  </a:lnTo>
                  <a:lnTo>
                    <a:pt x="125" y="690"/>
                  </a:lnTo>
                  <a:lnTo>
                    <a:pt x="123" y="690"/>
                  </a:lnTo>
                  <a:lnTo>
                    <a:pt x="123" y="691"/>
                  </a:lnTo>
                  <a:lnTo>
                    <a:pt x="121" y="691"/>
                  </a:lnTo>
                  <a:lnTo>
                    <a:pt x="120" y="691"/>
                  </a:lnTo>
                  <a:lnTo>
                    <a:pt x="120" y="693"/>
                  </a:lnTo>
                  <a:lnTo>
                    <a:pt x="118" y="693"/>
                  </a:lnTo>
                  <a:lnTo>
                    <a:pt x="116" y="693"/>
                  </a:lnTo>
                  <a:lnTo>
                    <a:pt x="116" y="691"/>
                  </a:lnTo>
                  <a:lnTo>
                    <a:pt x="116" y="693"/>
                  </a:lnTo>
                  <a:lnTo>
                    <a:pt x="115" y="693"/>
                  </a:lnTo>
                  <a:lnTo>
                    <a:pt x="115" y="691"/>
                  </a:lnTo>
                  <a:lnTo>
                    <a:pt x="113" y="691"/>
                  </a:lnTo>
                  <a:lnTo>
                    <a:pt x="113" y="690"/>
                  </a:lnTo>
                  <a:lnTo>
                    <a:pt x="111" y="690"/>
                  </a:lnTo>
                  <a:lnTo>
                    <a:pt x="110" y="690"/>
                  </a:lnTo>
                  <a:lnTo>
                    <a:pt x="108" y="690"/>
                  </a:lnTo>
                  <a:lnTo>
                    <a:pt x="106" y="690"/>
                  </a:lnTo>
                  <a:lnTo>
                    <a:pt x="105" y="690"/>
                  </a:lnTo>
                  <a:lnTo>
                    <a:pt x="105" y="688"/>
                  </a:lnTo>
                  <a:lnTo>
                    <a:pt x="103" y="688"/>
                  </a:lnTo>
                  <a:lnTo>
                    <a:pt x="103" y="686"/>
                  </a:lnTo>
                  <a:lnTo>
                    <a:pt x="101" y="686"/>
                  </a:lnTo>
                  <a:lnTo>
                    <a:pt x="103" y="684"/>
                  </a:lnTo>
                  <a:lnTo>
                    <a:pt x="101" y="684"/>
                  </a:lnTo>
                  <a:lnTo>
                    <a:pt x="101" y="683"/>
                  </a:lnTo>
                  <a:lnTo>
                    <a:pt x="100" y="684"/>
                  </a:lnTo>
                  <a:lnTo>
                    <a:pt x="100" y="686"/>
                  </a:lnTo>
                  <a:lnTo>
                    <a:pt x="100" y="688"/>
                  </a:lnTo>
                  <a:lnTo>
                    <a:pt x="100" y="690"/>
                  </a:lnTo>
                  <a:lnTo>
                    <a:pt x="100" y="688"/>
                  </a:lnTo>
                  <a:lnTo>
                    <a:pt x="98" y="688"/>
                  </a:lnTo>
                  <a:lnTo>
                    <a:pt x="96" y="688"/>
                  </a:lnTo>
                  <a:lnTo>
                    <a:pt x="96" y="686"/>
                  </a:lnTo>
                  <a:lnTo>
                    <a:pt x="95" y="684"/>
                  </a:lnTo>
                  <a:lnTo>
                    <a:pt x="95" y="683"/>
                  </a:lnTo>
                  <a:lnTo>
                    <a:pt x="93" y="683"/>
                  </a:lnTo>
                  <a:lnTo>
                    <a:pt x="93" y="681"/>
                  </a:lnTo>
                  <a:lnTo>
                    <a:pt x="93" y="679"/>
                  </a:lnTo>
                  <a:lnTo>
                    <a:pt x="93" y="678"/>
                  </a:lnTo>
                  <a:lnTo>
                    <a:pt x="91" y="678"/>
                  </a:lnTo>
                  <a:lnTo>
                    <a:pt x="91" y="676"/>
                  </a:lnTo>
                  <a:lnTo>
                    <a:pt x="90" y="676"/>
                  </a:lnTo>
                  <a:lnTo>
                    <a:pt x="88" y="676"/>
                  </a:lnTo>
                  <a:lnTo>
                    <a:pt x="86" y="676"/>
                  </a:lnTo>
                  <a:lnTo>
                    <a:pt x="84" y="676"/>
                  </a:lnTo>
                  <a:lnTo>
                    <a:pt x="84" y="678"/>
                  </a:lnTo>
                  <a:lnTo>
                    <a:pt x="84" y="676"/>
                  </a:lnTo>
                  <a:lnTo>
                    <a:pt x="84" y="674"/>
                  </a:lnTo>
                  <a:lnTo>
                    <a:pt x="83" y="674"/>
                  </a:lnTo>
                  <a:lnTo>
                    <a:pt x="81" y="676"/>
                  </a:lnTo>
                  <a:lnTo>
                    <a:pt x="81" y="678"/>
                  </a:lnTo>
                  <a:lnTo>
                    <a:pt x="81" y="679"/>
                  </a:lnTo>
                  <a:lnTo>
                    <a:pt x="81" y="681"/>
                  </a:lnTo>
                  <a:lnTo>
                    <a:pt x="79" y="681"/>
                  </a:lnTo>
                  <a:lnTo>
                    <a:pt x="79" y="683"/>
                  </a:lnTo>
                  <a:lnTo>
                    <a:pt x="81" y="683"/>
                  </a:lnTo>
                  <a:lnTo>
                    <a:pt x="81" y="684"/>
                  </a:lnTo>
                  <a:lnTo>
                    <a:pt x="79" y="686"/>
                  </a:lnTo>
                  <a:lnTo>
                    <a:pt x="78" y="686"/>
                  </a:lnTo>
                  <a:lnTo>
                    <a:pt x="78" y="688"/>
                  </a:lnTo>
                  <a:lnTo>
                    <a:pt x="78" y="690"/>
                  </a:lnTo>
                  <a:lnTo>
                    <a:pt x="76" y="690"/>
                  </a:lnTo>
                  <a:lnTo>
                    <a:pt x="76" y="691"/>
                  </a:lnTo>
                  <a:lnTo>
                    <a:pt x="74" y="691"/>
                  </a:lnTo>
                  <a:lnTo>
                    <a:pt x="74" y="690"/>
                  </a:lnTo>
                  <a:lnTo>
                    <a:pt x="74" y="688"/>
                  </a:lnTo>
                  <a:lnTo>
                    <a:pt x="73" y="688"/>
                  </a:lnTo>
                  <a:lnTo>
                    <a:pt x="73" y="686"/>
                  </a:lnTo>
                  <a:lnTo>
                    <a:pt x="73" y="684"/>
                  </a:lnTo>
                  <a:lnTo>
                    <a:pt x="71" y="684"/>
                  </a:lnTo>
                  <a:lnTo>
                    <a:pt x="71" y="683"/>
                  </a:lnTo>
                  <a:lnTo>
                    <a:pt x="71" y="681"/>
                  </a:lnTo>
                  <a:lnTo>
                    <a:pt x="71" y="679"/>
                  </a:lnTo>
                  <a:lnTo>
                    <a:pt x="71" y="678"/>
                  </a:lnTo>
                  <a:lnTo>
                    <a:pt x="69" y="678"/>
                  </a:lnTo>
                  <a:lnTo>
                    <a:pt x="69" y="676"/>
                  </a:lnTo>
                  <a:lnTo>
                    <a:pt x="68" y="676"/>
                  </a:lnTo>
                  <a:lnTo>
                    <a:pt x="66" y="676"/>
                  </a:lnTo>
                  <a:lnTo>
                    <a:pt x="66" y="674"/>
                  </a:lnTo>
                  <a:lnTo>
                    <a:pt x="64" y="674"/>
                  </a:lnTo>
                  <a:lnTo>
                    <a:pt x="63" y="674"/>
                  </a:lnTo>
                  <a:lnTo>
                    <a:pt x="63" y="673"/>
                  </a:lnTo>
                  <a:lnTo>
                    <a:pt x="63" y="671"/>
                  </a:lnTo>
                  <a:lnTo>
                    <a:pt x="63" y="669"/>
                  </a:lnTo>
                  <a:lnTo>
                    <a:pt x="61" y="669"/>
                  </a:lnTo>
                  <a:lnTo>
                    <a:pt x="61" y="668"/>
                  </a:lnTo>
                  <a:lnTo>
                    <a:pt x="59" y="668"/>
                  </a:lnTo>
                  <a:lnTo>
                    <a:pt x="59" y="666"/>
                  </a:lnTo>
                  <a:lnTo>
                    <a:pt x="58" y="664"/>
                  </a:lnTo>
                  <a:lnTo>
                    <a:pt x="58" y="663"/>
                  </a:lnTo>
                  <a:lnTo>
                    <a:pt x="56" y="663"/>
                  </a:lnTo>
                  <a:lnTo>
                    <a:pt x="56" y="661"/>
                  </a:lnTo>
                  <a:lnTo>
                    <a:pt x="54" y="661"/>
                  </a:lnTo>
                  <a:lnTo>
                    <a:pt x="54" y="659"/>
                  </a:lnTo>
                  <a:lnTo>
                    <a:pt x="54" y="658"/>
                  </a:lnTo>
                  <a:lnTo>
                    <a:pt x="54" y="656"/>
                  </a:lnTo>
                  <a:lnTo>
                    <a:pt x="53" y="656"/>
                  </a:lnTo>
                  <a:lnTo>
                    <a:pt x="51" y="656"/>
                  </a:lnTo>
                  <a:lnTo>
                    <a:pt x="49" y="656"/>
                  </a:lnTo>
                  <a:lnTo>
                    <a:pt x="49" y="658"/>
                  </a:lnTo>
                  <a:lnTo>
                    <a:pt x="47" y="658"/>
                  </a:lnTo>
                  <a:lnTo>
                    <a:pt x="46" y="658"/>
                  </a:lnTo>
                  <a:lnTo>
                    <a:pt x="46" y="656"/>
                  </a:lnTo>
                  <a:lnTo>
                    <a:pt x="46" y="654"/>
                  </a:lnTo>
                  <a:lnTo>
                    <a:pt x="46" y="653"/>
                  </a:lnTo>
                  <a:lnTo>
                    <a:pt x="44" y="651"/>
                  </a:lnTo>
                  <a:lnTo>
                    <a:pt x="44" y="649"/>
                  </a:lnTo>
                  <a:lnTo>
                    <a:pt x="42" y="649"/>
                  </a:lnTo>
                  <a:lnTo>
                    <a:pt x="42" y="647"/>
                  </a:lnTo>
                  <a:lnTo>
                    <a:pt x="42" y="646"/>
                  </a:lnTo>
                  <a:lnTo>
                    <a:pt x="42" y="644"/>
                  </a:lnTo>
                  <a:lnTo>
                    <a:pt x="42" y="642"/>
                  </a:lnTo>
                  <a:lnTo>
                    <a:pt x="42" y="641"/>
                  </a:lnTo>
                  <a:lnTo>
                    <a:pt x="41" y="641"/>
                  </a:lnTo>
                  <a:lnTo>
                    <a:pt x="41" y="639"/>
                  </a:lnTo>
                  <a:lnTo>
                    <a:pt x="42" y="637"/>
                  </a:lnTo>
                  <a:lnTo>
                    <a:pt x="41" y="637"/>
                  </a:lnTo>
                  <a:lnTo>
                    <a:pt x="41" y="636"/>
                  </a:lnTo>
                  <a:lnTo>
                    <a:pt x="41" y="634"/>
                  </a:lnTo>
                  <a:lnTo>
                    <a:pt x="39" y="634"/>
                  </a:lnTo>
                  <a:lnTo>
                    <a:pt x="39" y="636"/>
                  </a:lnTo>
                  <a:lnTo>
                    <a:pt x="37" y="636"/>
                  </a:lnTo>
                  <a:lnTo>
                    <a:pt x="36" y="637"/>
                  </a:lnTo>
                  <a:lnTo>
                    <a:pt x="37" y="637"/>
                  </a:lnTo>
                  <a:lnTo>
                    <a:pt x="37" y="639"/>
                  </a:lnTo>
                  <a:lnTo>
                    <a:pt x="37" y="641"/>
                  </a:lnTo>
                  <a:lnTo>
                    <a:pt x="36" y="641"/>
                  </a:lnTo>
                  <a:lnTo>
                    <a:pt x="36" y="642"/>
                  </a:lnTo>
                  <a:lnTo>
                    <a:pt x="36" y="644"/>
                  </a:lnTo>
                  <a:lnTo>
                    <a:pt x="36" y="646"/>
                  </a:lnTo>
                  <a:lnTo>
                    <a:pt x="36" y="647"/>
                  </a:lnTo>
                  <a:lnTo>
                    <a:pt x="36" y="649"/>
                  </a:lnTo>
                  <a:lnTo>
                    <a:pt x="36" y="651"/>
                  </a:lnTo>
                  <a:lnTo>
                    <a:pt x="36" y="653"/>
                  </a:lnTo>
                  <a:lnTo>
                    <a:pt x="36" y="654"/>
                  </a:lnTo>
                  <a:lnTo>
                    <a:pt x="34" y="654"/>
                  </a:lnTo>
                  <a:lnTo>
                    <a:pt x="34" y="656"/>
                  </a:lnTo>
                  <a:lnTo>
                    <a:pt x="32" y="656"/>
                  </a:lnTo>
                  <a:lnTo>
                    <a:pt x="32" y="654"/>
                  </a:lnTo>
                  <a:lnTo>
                    <a:pt x="31" y="654"/>
                  </a:lnTo>
                  <a:lnTo>
                    <a:pt x="29" y="654"/>
                  </a:lnTo>
                  <a:lnTo>
                    <a:pt x="29" y="656"/>
                  </a:lnTo>
                  <a:lnTo>
                    <a:pt x="27" y="656"/>
                  </a:lnTo>
                  <a:lnTo>
                    <a:pt x="26" y="656"/>
                  </a:lnTo>
                  <a:lnTo>
                    <a:pt x="26" y="658"/>
                  </a:lnTo>
                  <a:lnTo>
                    <a:pt x="24" y="658"/>
                  </a:lnTo>
                  <a:lnTo>
                    <a:pt x="24" y="659"/>
                  </a:lnTo>
                  <a:lnTo>
                    <a:pt x="24" y="661"/>
                  </a:lnTo>
                  <a:lnTo>
                    <a:pt x="22" y="661"/>
                  </a:lnTo>
                  <a:lnTo>
                    <a:pt x="21" y="661"/>
                  </a:lnTo>
                  <a:lnTo>
                    <a:pt x="19" y="661"/>
                  </a:lnTo>
                  <a:lnTo>
                    <a:pt x="17" y="661"/>
                  </a:lnTo>
                  <a:lnTo>
                    <a:pt x="16" y="661"/>
                  </a:lnTo>
                  <a:lnTo>
                    <a:pt x="14" y="661"/>
                  </a:lnTo>
                  <a:lnTo>
                    <a:pt x="14" y="663"/>
                  </a:lnTo>
                  <a:lnTo>
                    <a:pt x="12" y="663"/>
                  </a:lnTo>
                  <a:lnTo>
                    <a:pt x="10" y="664"/>
                  </a:lnTo>
                  <a:lnTo>
                    <a:pt x="9" y="666"/>
                  </a:lnTo>
                  <a:lnTo>
                    <a:pt x="9" y="668"/>
                  </a:lnTo>
                  <a:lnTo>
                    <a:pt x="7" y="668"/>
                  </a:lnTo>
                  <a:lnTo>
                    <a:pt x="7" y="666"/>
                  </a:lnTo>
                  <a:lnTo>
                    <a:pt x="5" y="666"/>
                  </a:lnTo>
                  <a:lnTo>
                    <a:pt x="4" y="666"/>
                  </a:lnTo>
                  <a:lnTo>
                    <a:pt x="2" y="664"/>
                  </a:lnTo>
                  <a:lnTo>
                    <a:pt x="2" y="663"/>
                  </a:lnTo>
                  <a:lnTo>
                    <a:pt x="0" y="663"/>
                  </a:lnTo>
                  <a:lnTo>
                    <a:pt x="0" y="66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4" name="Freeform 156">
              <a:extLst>
                <a:ext uri="{FF2B5EF4-FFF2-40B4-BE49-F238E27FC236}">
                  <a16:creationId xmlns:a16="http://schemas.microsoft.com/office/drawing/2014/main" id="{9E48CAE3-02DB-1FE1-4789-74B31447E5B7}"/>
                </a:ext>
              </a:extLst>
            </p:cNvPr>
            <p:cNvSpPr>
              <a:spLocks/>
            </p:cNvSpPr>
            <p:nvPr/>
          </p:nvSpPr>
          <p:spPr bwMode="auto">
            <a:xfrm>
              <a:off x="2817" y="1759"/>
              <a:ext cx="804" cy="747"/>
            </a:xfrm>
            <a:custGeom>
              <a:avLst/>
              <a:gdLst>
                <a:gd name="T0" fmla="*/ 793 w 804"/>
                <a:gd name="T1" fmla="*/ 170 h 747"/>
                <a:gd name="T2" fmla="*/ 772 w 804"/>
                <a:gd name="T3" fmla="*/ 160 h 747"/>
                <a:gd name="T4" fmla="*/ 766 w 804"/>
                <a:gd name="T5" fmla="*/ 165 h 747"/>
                <a:gd name="T6" fmla="*/ 761 w 804"/>
                <a:gd name="T7" fmla="*/ 188 h 747"/>
                <a:gd name="T8" fmla="*/ 757 w 804"/>
                <a:gd name="T9" fmla="*/ 214 h 747"/>
                <a:gd name="T10" fmla="*/ 752 w 804"/>
                <a:gd name="T11" fmla="*/ 237 h 747"/>
                <a:gd name="T12" fmla="*/ 749 w 804"/>
                <a:gd name="T13" fmla="*/ 263 h 747"/>
                <a:gd name="T14" fmla="*/ 744 w 804"/>
                <a:gd name="T15" fmla="*/ 288 h 747"/>
                <a:gd name="T16" fmla="*/ 739 w 804"/>
                <a:gd name="T17" fmla="*/ 313 h 747"/>
                <a:gd name="T18" fmla="*/ 693 w 804"/>
                <a:gd name="T19" fmla="*/ 560 h 747"/>
                <a:gd name="T20" fmla="*/ 670 w 804"/>
                <a:gd name="T21" fmla="*/ 570 h 747"/>
                <a:gd name="T22" fmla="*/ 646 w 804"/>
                <a:gd name="T23" fmla="*/ 579 h 747"/>
                <a:gd name="T24" fmla="*/ 624 w 804"/>
                <a:gd name="T25" fmla="*/ 587 h 747"/>
                <a:gd name="T26" fmla="*/ 603 w 804"/>
                <a:gd name="T27" fmla="*/ 597 h 747"/>
                <a:gd name="T28" fmla="*/ 582 w 804"/>
                <a:gd name="T29" fmla="*/ 606 h 747"/>
                <a:gd name="T30" fmla="*/ 560 w 804"/>
                <a:gd name="T31" fmla="*/ 613 h 747"/>
                <a:gd name="T32" fmla="*/ 540 w 804"/>
                <a:gd name="T33" fmla="*/ 621 h 747"/>
                <a:gd name="T34" fmla="*/ 517 w 804"/>
                <a:gd name="T35" fmla="*/ 629 h 747"/>
                <a:gd name="T36" fmla="*/ 495 w 804"/>
                <a:gd name="T37" fmla="*/ 638 h 747"/>
                <a:gd name="T38" fmla="*/ 473 w 804"/>
                <a:gd name="T39" fmla="*/ 645 h 747"/>
                <a:gd name="T40" fmla="*/ 449 w 804"/>
                <a:gd name="T41" fmla="*/ 653 h 747"/>
                <a:gd name="T42" fmla="*/ 424 w 804"/>
                <a:gd name="T43" fmla="*/ 660 h 747"/>
                <a:gd name="T44" fmla="*/ 148 w 804"/>
                <a:gd name="T45" fmla="*/ 646 h 747"/>
                <a:gd name="T46" fmla="*/ 137 w 804"/>
                <a:gd name="T47" fmla="*/ 626 h 747"/>
                <a:gd name="T48" fmla="*/ 118 w 804"/>
                <a:gd name="T49" fmla="*/ 613 h 747"/>
                <a:gd name="T50" fmla="*/ 103 w 804"/>
                <a:gd name="T51" fmla="*/ 596 h 747"/>
                <a:gd name="T52" fmla="*/ 94 w 804"/>
                <a:gd name="T53" fmla="*/ 572 h 747"/>
                <a:gd name="T54" fmla="*/ 89 w 804"/>
                <a:gd name="T55" fmla="*/ 549 h 747"/>
                <a:gd name="T56" fmla="*/ 91 w 804"/>
                <a:gd name="T57" fmla="*/ 528 h 747"/>
                <a:gd name="T58" fmla="*/ 79 w 804"/>
                <a:gd name="T59" fmla="*/ 507 h 747"/>
                <a:gd name="T60" fmla="*/ 68 w 804"/>
                <a:gd name="T61" fmla="*/ 486 h 747"/>
                <a:gd name="T62" fmla="*/ 51 w 804"/>
                <a:gd name="T63" fmla="*/ 471 h 747"/>
                <a:gd name="T64" fmla="*/ 42 w 804"/>
                <a:gd name="T65" fmla="*/ 453 h 747"/>
                <a:gd name="T66" fmla="*/ 49 w 804"/>
                <a:gd name="T67" fmla="*/ 438 h 747"/>
                <a:gd name="T68" fmla="*/ 51 w 804"/>
                <a:gd name="T69" fmla="*/ 416 h 747"/>
                <a:gd name="T70" fmla="*/ 47 w 804"/>
                <a:gd name="T71" fmla="*/ 397 h 747"/>
                <a:gd name="T72" fmla="*/ 36 w 804"/>
                <a:gd name="T73" fmla="*/ 379 h 747"/>
                <a:gd name="T74" fmla="*/ 15 w 804"/>
                <a:gd name="T75" fmla="*/ 377 h 747"/>
                <a:gd name="T76" fmla="*/ 2 w 804"/>
                <a:gd name="T77" fmla="*/ 365 h 747"/>
                <a:gd name="T78" fmla="*/ 14 w 804"/>
                <a:gd name="T79" fmla="*/ 347 h 747"/>
                <a:gd name="T80" fmla="*/ 27 w 804"/>
                <a:gd name="T81" fmla="*/ 323 h 747"/>
                <a:gd name="T82" fmla="*/ 31 w 804"/>
                <a:gd name="T83" fmla="*/ 305 h 747"/>
                <a:gd name="T84" fmla="*/ 42 w 804"/>
                <a:gd name="T85" fmla="*/ 298 h 747"/>
                <a:gd name="T86" fmla="*/ 52 w 804"/>
                <a:gd name="T87" fmla="*/ 293 h 747"/>
                <a:gd name="T88" fmla="*/ 61 w 804"/>
                <a:gd name="T89" fmla="*/ 293 h 747"/>
                <a:gd name="T90" fmla="*/ 68 w 804"/>
                <a:gd name="T91" fmla="*/ 286 h 747"/>
                <a:gd name="T92" fmla="*/ 76 w 804"/>
                <a:gd name="T93" fmla="*/ 281 h 747"/>
                <a:gd name="T94" fmla="*/ 84 w 804"/>
                <a:gd name="T95" fmla="*/ 283 h 747"/>
                <a:gd name="T96" fmla="*/ 98 w 804"/>
                <a:gd name="T97" fmla="*/ 274 h 747"/>
                <a:gd name="T98" fmla="*/ 108 w 804"/>
                <a:gd name="T99" fmla="*/ 266 h 747"/>
                <a:gd name="T100" fmla="*/ 120 w 804"/>
                <a:gd name="T101" fmla="*/ 257 h 747"/>
                <a:gd name="T102" fmla="*/ 135 w 804"/>
                <a:gd name="T103" fmla="*/ 252 h 747"/>
                <a:gd name="T104" fmla="*/ 150 w 804"/>
                <a:gd name="T105" fmla="*/ 252 h 747"/>
                <a:gd name="T106" fmla="*/ 160 w 804"/>
                <a:gd name="T107" fmla="*/ 239 h 747"/>
                <a:gd name="T108" fmla="*/ 163 w 804"/>
                <a:gd name="T109" fmla="*/ 224 h 747"/>
                <a:gd name="T110" fmla="*/ 172 w 804"/>
                <a:gd name="T111" fmla="*/ 214 h 747"/>
                <a:gd name="T112" fmla="*/ 182 w 804"/>
                <a:gd name="T113" fmla="*/ 202 h 747"/>
                <a:gd name="T114" fmla="*/ 189 w 804"/>
                <a:gd name="T115" fmla="*/ 183 h 747"/>
                <a:gd name="T116" fmla="*/ 116 w 804"/>
                <a:gd name="T117" fmla="*/ 125 h 747"/>
                <a:gd name="T118" fmla="*/ 290 w 804"/>
                <a:gd name="T119" fmla="*/ 3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4" h="747">
                  <a:moveTo>
                    <a:pt x="804" y="168"/>
                  </a:moveTo>
                  <a:lnTo>
                    <a:pt x="804" y="170"/>
                  </a:lnTo>
                  <a:lnTo>
                    <a:pt x="804" y="172"/>
                  </a:lnTo>
                  <a:lnTo>
                    <a:pt x="804" y="173"/>
                  </a:lnTo>
                  <a:lnTo>
                    <a:pt x="804" y="175"/>
                  </a:lnTo>
                  <a:lnTo>
                    <a:pt x="804" y="177"/>
                  </a:lnTo>
                  <a:lnTo>
                    <a:pt x="803" y="177"/>
                  </a:lnTo>
                  <a:lnTo>
                    <a:pt x="801" y="177"/>
                  </a:lnTo>
                  <a:lnTo>
                    <a:pt x="799" y="177"/>
                  </a:lnTo>
                  <a:lnTo>
                    <a:pt x="799" y="175"/>
                  </a:lnTo>
                  <a:lnTo>
                    <a:pt x="798" y="175"/>
                  </a:lnTo>
                  <a:lnTo>
                    <a:pt x="796" y="175"/>
                  </a:lnTo>
                  <a:lnTo>
                    <a:pt x="796" y="173"/>
                  </a:lnTo>
                  <a:lnTo>
                    <a:pt x="794" y="173"/>
                  </a:lnTo>
                  <a:lnTo>
                    <a:pt x="794" y="172"/>
                  </a:lnTo>
                  <a:lnTo>
                    <a:pt x="793" y="172"/>
                  </a:lnTo>
                  <a:lnTo>
                    <a:pt x="793" y="170"/>
                  </a:lnTo>
                  <a:lnTo>
                    <a:pt x="791" y="170"/>
                  </a:lnTo>
                  <a:lnTo>
                    <a:pt x="789" y="170"/>
                  </a:lnTo>
                  <a:lnTo>
                    <a:pt x="788" y="170"/>
                  </a:lnTo>
                  <a:lnTo>
                    <a:pt x="786" y="170"/>
                  </a:lnTo>
                  <a:lnTo>
                    <a:pt x="786" y="168"/>
                  </a:lnTo>
                  <a:lnTo>
                    <a:pt x="786" y="167"/>
                  </a:lnTo>
                  <a:lnTo>
                    <a:pt x="786" y="165"/>
                  </a:lnTo>
                  <a:lnTo>
                    <a:pt x="784" y="165"/>
                  </a:lnTo>
                  <a:lnTo>
                    <a:pt x="783" y="165"/>
                  </a:lnTo>
                  <a:lnTo>
                    <a:pt x="781" y="163"/>
                  </a:lnTo>
                  <a:lnTo>
                    <a:pt x="779" y="163"/>
                  </a:lnTo>
                  <a:lnTo>
                    <a:pt x="777" y="163"/>
                  </a:lnTo>
                  <a:lnTo>
                    <a:pt x="777" y="162"/>
                  </a:lnTo>
                  <a:lnTo>
                    <a:pt x="777" y="160"/>
                  </a:lnTo>
                  <a:lnTo>
                    <a:pt x="776" y="160"/>
                  </a:lnTo>
                  <a:lnTo>
                    <a:pt x="774" y="160"/>
                  </a:lnTo>
                  <a:lnTo>
                    <a:pt x="772" y="160"/>
                  </a:lnTo>
                  <a:lnTo>
                    <a:pt x="771" y="160"/>
                  </a:lnTo>
                  <a:lnTo>
                    <a:pt x="771" y="158"/>
                  </a:lnTo>
                  <a:lnTo>
                    <a:pt x="771" y="157"/>
                  </a:lnTo>
                  <a:lnTo>
                    <a:pt x="771" y="155"/>
                  </a:lnTo>
                  <a:lnTo>
                    <a:pt x="771" y="153"/>
                  </a:lnTo>
                  <a:lnTo>
                    <a:pt x="769" y="153"/>
                  </a:lnTo>
                  <a:lnTo>
                    <a:pt x="769" y="151"/>
                  </a:lnTo>
                  <a:lnTo>
                    <a:pt x="767" y="151"/>
                  </a:lnTo>
                  <a:lnTo>
                    <a:pt x="767" y="153"/>
                  </a:lnTo>
                  <a:lnTo>
                    <a:pt x="767" y="155"/>
                  </a:lnTo>
                  <a:lnTo>
                    <a:pt x="767" y="157"/>
                  </a:lnTo>
                  <a:lnTo>
                    <a:pt x="767" y="158"/>
                  </a:lnTo>
                  <a:lnTo>
                    <a:pt x="767" y="160"/>
                  </a:lnTo>
                  <a:lnTo>
                    <a:pt x="766" y="160"/>
                  </a:lnTo>
                  <a:lnTo>
                    <a:pt x="766" y="162"/>
                  </a:lnTo>
                  <a:lnTo>
                    <a:pt x="766" y="163"/>
                  </a:lnTo>
                  <a:lnTo>
                    <a:pt x="766" y="165"/>
                  </a:lnTo>
                  <a:lnTo>
                    <a:pt x="766" y="167"/>
                  </a:lnTo>
                  <a:lnTo>
                    <a:pt x="766" y="168"/>
                  </a:lnTo>
                  <a:lnTo>
                    <a:pt x="766" y="170"/>
                  </a:lnTo>
                  <a:lnTo>
                    <a:pt x="764" y="170"/>
                  </a:lnTo>
                  <a:lnTo>
                    <a:pt x="764" y="172"/>
                  </a:lnTo>
                  <a:lnTo>
                    <a:pt x="764" y="173"/>
                  </a:lnTo>
                  <a:lnTo>
                    <a:pt x="764" y="175"/>
                  </a:lnTo>
                  <a:lnTo>
                    <a:pt x="764" y="177"/>
                  </a:lnTo>
                  <a:lnTo>
                    <a:pt x="764" y="178"/>
                  </a:lnTo>
                  <a:lnTo>
                    <a:pt x="762" y="178"/>
                  </a:lnTo>
                  <a:lnTo>
                    <a:pt x="762" y="180"/>
                  </a:lnTo>
                  <a:lnTo>
                    <a:pt x="762" y="182"/>
                  </a:lnTo>
                  <a:lnTo>
                    <a:pt x="762" y="183"/>
                  </a:lnTo>
                  <a:lnTo>
                    <a:pt x="762" y="185"/>
                  </a:lnTo>
                  <a:lnTo>
                    <a:pt x="762" y="187"/>
                  </a:lnTo>
                  <a:lnTo>
                    <a:pt x="762" y="188"/>
                  </a:lnTo>
                  <a:lnTo>
                    <a:pt x="761" y="188"/>
                  </a:lnTo>
                  <a:lnTo>
                    <a:pt x="761" y="190"/>
                  </a:lnTo>
                  <a:lnTo>
                    <a:pt x="761" y="192"/>
                  </a:lnTo>
                  <a:lnTo>
                    <a:pt x="761" y="194"/>
                  </a:lnTo>
                  <a:lnTo>
                    <a:pt x="761" y="195"/>
                  </a:lnTo>
                  <a:lnTo>
                    <a:pt x="761" y="197"/>
                  </a:lnTo>
                  <a:lnTo>
                    <a:pt x="759" y="197"/>
                  </a:lnTo>
                  <a:lnTo>
                    <a:pt x="759" y="199"/>
                  </a:lnTo>
                  <a:lnTo>
                    <a:pt x="759" y="200"/>
                  </a:lnTo>
                  <a:lnTo>
                    <a:pt x="759" y="202"/>
                  </a:lnTo>
                  <a:lnTo>
                    <a:pt x="759" y="204"/>
                  </a:lnTo>
                  <a:lnTo>
                    <a:pt x="759" y="205"/>
                  </a:lnTo>
                  <a:lnTo>
                    <a:pt x="757" y="205"/>
                  </a:lnTo>
                  <a:lnTo>
                    <a:pt x="757" y="207"/>
                  </a:lnTo>
                  <a:lnTo>
                    <a:pt x="757" y="209"/>
                  </a:lnTo>
                  <a:lnTo>
                    <a:pt x="757" y="210"/>
                  </a:lnTo>
                  <a:lnTo>
                    <a:pt x="757" y="212"/>
                  </a:lnTo>
                  <a:lnTo>
                    <a:pt x="757" y="214"/>
                  </a:lnTo>
                  <a:lnTo>
                    <a:pt x="757" y="215"/>
                  </a:lnTo>
                  <a:lnTo>
                    <a:pt x="756" y="215"/>
                  </a:lnTo>
                  <a:lnTo>
                    <a:pt x="756" y="217"/>
                  </a:lnTo>
                  <a:lnTo>
                    <a:pt x="756" y="219"/>
                  </a:lnTo>
                  <a:lnTo>
                    <a:pt x="756" y="220"/>
                  </a:lnTo>
                  <a:lnTo>
                    <a:pt x="756" y="222"/>
                  </a:lnTo>
                  <a:lnTo>
                    <a:pt x="756" y="224"/>
                  </a:lnTo>
                  <a:lnTo>
                    <a:pt x="756" y="226"/>
                  </a:lnTo>
                  <a:lnTo>
                    <a:pt x="754" y="226"/>
                  </a:lnTo>
                  <a:lnTo>
                    <a:pt x="754" y="227"/>
                  </a:lnTo>
                  <a:lnTo>
                    <a:pt x="754" y="229"/>
                  </a:lnTo>
                  <a:lnTo>
                    <a:pt x="754" y="231"/>
                  </a:lnTo>
                  <a:lnTo>
                    <a:pt x="754" y="232"/>
                  </a:lnTo>
                  <a:lnTo>
                    <a:pt x="754" y="234"/>
                  </a:lnTo>
                  <a:lnTo>
                    <a:pt x="752" y="234"/>
                  </a:lnTo>
                  <a:lnTo>
                    <a:pt x="752" y="236"/>
                  </a:lnTo>
                  <a:lnTo>
                    <a:pt x="752" y="237"/>
                  </a:lnTo>
                  <a:lnTo>
                    <a:pt x="752" y="239"/>
                  </a:lnTo>
                  <a:lnTo>
                    <a:pt x="752" y="241"/>
                  </a:lnTo>
                  <a:lnTo>
                    <a:pt x="752" y="242"/>
                  </a:lnTo>
                  <a:lnTo>
                    <a:pt x="752" y="244"/>
                  </a:lnTo>
                  <a:lnTo>
                    <a:pt x="751" y="244"/>
                  </a:lnTo>
                  <a:lnTo>
                    <a:pt x="751" y="246"/>
                  </a:lnTo>
                  <a:lnTo>
                    <a:pt x="751" y="247"/>
                  </a:lnTo>
                  <a:lnTo>
                    <a:pt x="751" y="249"/>
                  </a:lnTo>
                  <a:lnTo>
                    <a:pt x="751" y="251"/>
                  </a:lnTo>
                  <a:lnTo>
                    <a:pt x="751" y="252"/>
                  </a:lnTo>
                  <a:lnTo>
                    <a:pt x="749" y="252"/>
                  </a:lnTo>
                  <a:lnTo>
                    <a:pt x="749" y="254"/>
                  </a:lnTo>
                  <a:lnTo>
                    <a:pt x="749" y="256"/>
                  </a:lnTo>
                  <a:lnTo>
                    <a:pt x="749" y="257"/>
                  </a:lnTo>
                  <a:lnTo>
                    <a:pt x="749" y="259"/>
                  </a:lnTo>
                  <a:lnTo>
                    <a:pt x="749" y="261"/>
                  </a:lnTo>
                  <a:lnTo>
                    <a:pt x="749" y="263"/>
                  </a:lnTo>
                  <a:lnTo>
                    <a:pt x="747" y="263"/>
                  </a:lnTo>
                  <a:lnTo>
                    <a:pt x="747" y="264"/>
                  </a:lnTo>
                  <a:lnTo>
                    <a:pt x="747" y="266"/>
                  </a:lnTo>
                  <a:lnTo>
                    <a:pt x="747" y="268"/>
                  </a:lnTo>
                  <a:lnTo>
                    <a:pt x="747" y="269"/>
                  </a:lnTo>
                  <a:lnTo>
                    <a:pt x="747" y="271"/>
                  </a:lnTo>
                  <a:lnTo>
                    <a:pt x="747" y="273"/>
                  </a:lnTo>
                  <a:lnTo>
                    <a:pt x="746" y="273"/>
                  </a:lnTo>
                  <a:lnTo>
                    <a:pt x="746" y="274"/>
                  </a:lnTo>
                  <a:lnTo>
                    <a:pt x="746" y="276"/>
                  </a:lnTo>
                  <a:lnTo>
                    <a:pt x="746" y="278"/>
                  </a:lnTo>
                  <a:lnTo>
                    <a:pt x="746" y="279"/>
                  </a:lnTo>
                  <a:lnTo>
                    <a:pt x="746" y="281"/>
                  </a:lnTo>
                  <a:lnTo>
                    <a:pt x="744" y="283"/>
                  </a:lnTo>
                  <a:lnTo>
                    <a:pt x="744" y="284"/>
                  </a:lnTo>
                  <a:lnTo>
                    <a:pt x="744" y="286"/>
                  </a:lnTo>
                  <a:lnTo>
                    <a:pt x="744" y="288"/>
                  </a:lnTo>
                  <a:lnTo>
                    <a:pt x="744" y="289"/>
                  </a:lnTo>
                  <a:lnTo>
                    <a:pt x="744" y="291"/>
                  </a:lnTo>
                  <a:lnTo>
                    <a:pt x="742" y="291"/>
                  </a:lnTo>
                  <a:lnTo>
                    <a:pt x="742" y="293"/>
                  </a:lnTo>
                  <a:lnTo>
                    <a:pt x="742" y="295"/>
                  </a:lnTo>
                  <a:lnTo>
                    <a:pt x="742" y="296"/>
                  </a:lnTo>
                  <a:lnTo>
                    <a:pt x="742" y="298"/>
                  </a:lnTo>
                  <a:lnTo>
                    <a:pt x="742" y="300"/>
                  </a:lnTo>
                  <a:lnTo>
                    <a:pt x="740" y="301"/>
                  </a:lnTo>
                  <a:lnTo>
                    <a:pt x="740" y="303"/>
                  </a:lnTo>
                  <a:lnTo>
                    <a:pt x="740" y="305"/>
                  </a:lnTo>
                  <a:lnTo>
                    <a:pt x="740" y="306"/>
                  </a:lnTo>
                  <a:lnTo>
                    <a:pt x="740" y="308"/>
                  </a:lnTo>
                  <a:lnTo>
                    <a:pt x="740" y="310"/>
                  </a:lnTo>
                  <a:lnTo>
                    <a:pt x="739" y="310"/>
                  </a:lnTo>
                  <a:lnTo>
                    <a:pt x="739" y="311"/>
                  </a:lnTo>
                  <a:lnTo>
                    <a:pt x="739" y="313"/>
                  </a:lnTo>
                  <a:lnTo>
                    <a:pt x="739" y="315"/>
                  </a:lnTo>
                  <a:lnTo>
                    <a:pt x="739" y="321"/>
                  </a:lnTo>
                  <a:lnTo>
                    <a:pt x="735" y="338"/>
                  </a:lnTo>
                  <a:lnTo>
                    <a:pt x="732" y="352"/>
                  </a:lnTo>
                  <a:lnTo>
                    <a:pt x="730" y="362"/>
                  </a:lnTo>
                  <a:lnTo>
                    <a:pt x="727" y="384"/>
                  </a:lnTo>
                  <a:lnTo>
                    <a:pt x="725" y="394"/>
                  </a:lnTo>
                  <a:lnTo>
                    <a:pt x="722" y="414"/>
                  </a:lnTo>
                  <a:lnTo>
                    <a:pt x="717" y="443"/>
                  </a:lnTo>
                  <a:lnTo>
                    <a:pt x="712" y="471"/>
                  </a:lnTo>
                  <a:lnTo>
                    <a:pt x="708" y="493"/>
                  </a:lnTo>
                  <a:lnTo>
                    <a:pt x="705" y="517"/>
                  </a:lnTo>
                  <a:lnTo>
                    <a:pt x="700" y="549"/>
                  </a:lnTo>
                  <a:lnTo>
                    <a:pt x="698" y="554"/>
                  </a:lnTo>
                  <a:lnTo>
                    <a:pt x="698" y="559"/>
                  </a:lnTo>
                  <a:lnTo>
                    <a:pt x="695" y="560"/>
                  </a:lnTo>
                  <a:lnTo>
                    <a:pt x="693" y="560"/>
                  </a:lnTo>
                  <a:lnTo>
                    <a:pt x="692" y="560"/>
                  </a:lnTo>
                  <a:lnTo>
                    <a:pt x="692" y="562"/>
                  </a:lnTo>
                  <a:lnTo>
                    <a:pt x="690" y="562"/>
                  </a:lnTo>
                  <a:lnTo>
                    <a:pt x="688" y="562"/>
                  </a:lnTo>
                  <a:lnTo>
                    <a:pt x="687" y="564"/>
                  </a:lnTo>
                  <a:lnTo>
                    <a:pt x="685" y="564"/>
                  </a:lnTo>
                  <a:lnTo>
                    <a:pt x="683" y="564"/>
                  </a:lnTo>
                  <a:lnTo>
                    <a:pt x="683" y="565"/>
                  </a:lnTo>
                  <a:lnTo>
                    <a:pt x="682" y="565"/>
                  </a:lnTo>
                  <a:lnTo>
                    <a:pt x="680" y="565"/>
                  </a:lnTo>
                  <a:lnTo>
                    <a:pt x="678" y="567"/>
                  </a:lnTo>
                  <a:lnTo>
                    <a:pt x="677" y="567"/>
                  </a:lnTo>
                  <a:lnTo>
                    <a:pt x="675" y="567"/>
                  </a:lnTo>
                  <a:lnTo>
                    <a:pt x="675" y="569"/>
                  </a:lnTo>
                  <a:lnTo>
                    <a:pt x="673" y="569"/>
                  </a:lnTo>
                  <a:lnTo>
                    <a:pt x="671" y="569"/>
                  </a:lnTo>
                  <a:lnTo>
                    <a:pt x="670" y="570"/>
                  </a:lnTo>
                  <a:lnTo>
                    <a:pt x="668" y="570"/>
                  </a:lnTo>
                  <a:lnTo>
                    <a:pt x="666" y="570"/>
                  </a:lnTo>
                  <a:lnTo>
                    <a:pt x="666" y="572"/>
                  </a:lnTo>
                  <a:lnTo>
                    <a:pt x="665" y="572"/>
                  </a:lnTo>
                  <a:lnTo>
                    <a:pt x="663" y="572"/>
                  </a:lnTo>
                  <a:lnTo>
                    <a:pt x="661" y="574"/>
                  </a:lnTo>
                  <a:lnTo>
                    <a:pt x="660" y="574"/>
                  </a:lnTo>
                  <a:lnTo>
                    <a:pt x="658" y="574"/>
                  </a:lnTo>
                  <a:lnTo>
                    <a:pt x="658" y="576"/>
                  </a:lnTo>
                  <a:lnTo>
                    <a:pt x="656" y="576"/>
                  </a:lnTo>
                  <a:lnTo>
                    <a:pt x="655" y="576"/>
                  </a:lnTo>
                  <a:lnTo>
                    <a:pt x="653" y="577"/>
                  </a:lnTo>
                  <a:lnTo>
                    <a:pt x="651" y="577"/>
                  </a:lnTo>
                  <a:lnTo>
                    <a:pt x="650" y="577"/>
                  </a:lnTo>
                  <a:lnTo>
                    <a:pt x="650" y="579"/>
                  </a:lnTo>
                  <a:lnTo>
                    <a:pt x="648" y="579"/>
                  </a:lnTo>
                  <a:lnTo>
                    <a:pt x="646" y="579"/>
                  </a:lnTo>
                  <a:lnTo>
                    <a:pt x="645" y="581"/>
                  </a:lnTo>
                  <a:lnTo>
                    <a:pt x="643" y="581"/>
                  </a:lnTo>
                  <a:lnTo>
                    <a:pt x="641" y="581"/>
                  </a:lnTo>
                  <a:lnTo>
                    <a:pt x="641" y="582"/>
                  </a:lnTo>
                  <a:lnTo>
                    <a:pt x="640" y="582"/>
                  </a:lnTo>
                  <a:lnTo>
                    <a:pt x="638" y="582"/>
                  </a:lnTo>
                  <a:lnTo>
                    <a:pt x="636" y="582"/>
                  </a:lnTo>
                  <a:lnTo>
                    <a:pt x="636" y="584"/>
                  </a:lnTo>
                  <a:lnTo>
                    <a:pt x="634" y="584"/>
                  </a:lnTo>
                  <a:lnTo>
                    <a:pt x="633" y="584"/>
                  </a:lnTo>
                  <a:lnTo>
                    <a:pt x="633" y="586"/>
                  </a:lnTo>
                  <a:lnTo>
                    <a:pt x="631" y="586"/>
                  </a:lnTo>
                  <a:lnTo>
                    <a:pt x="629" y="586"/>
                  </a:lnTo>
                  <a:lnTo>
                    <a:pt x="628" y="586"/>
                  </a:lnTo>
                  <a:lnTo>
                    <a:pt x="628" y="587"/>
                  </a:lnTo>
                  <a:lnTo>
                    <a:pt x="626" y="587"/>
                  </a:lnTo>
                  <a:lnTo>
                    <a:pt x="624" y="587"/>
                  </a:lnTo>
                  <a:lnTo>
                    <a:pt x="624" y="589"/>
                  </a:lnTo>
                  <a:lnTo>
                    <a:pt x="623" y="589"/>
                  </a:lnTo>
                  <a:lnTo>
                    <a:pt x="621" y="589"/>
                  </a:lnTo>
                  <a:lnTo>
                    <a:pt x="619" y="589"/>
                  </a:lnTo>
                  <a:lnTo>
                    <a:pt x="619" y="591"/>
                  </a:lnTo>
                  <a:lnTo>
                    <a:pt x="618" y="591"/>
                  </a:lnTo>
                  <a:lnTo>
                    <a:pt x="616" y="591"/>
                  </a:lnTo>
                  <a:lnTo>
                    <a:pt x="614" y="592"/>
                  </a:lnTo>
                  <a:lnTo>
                    <a:pt x="613" y="592"/>
                  </a:lnTo>
                  <a:lnTo>
                    <a:pt x="611" y="592"/>
                  </a:lnTo>
                  <a:lnTo>
                    <a:pt x="611" y="594"/>
                  </a:lnTo>
                  <a:lnTo>
                    <a:pt x="609" y="594"/>
                  </a:lnTo>
                  <a:lnTo>
                    <a:pt x="608" y="594"/>
                  </a:lnTo>
                  <a:lnTo>
                    <a:pt x="606" y="596"/>
                  </a:lnTo>
                  <a:lnTo>
                    <a:pt x="604" y="596"/>
                  </a:lnTo>
                  <a:lnTo>
                    <a:pt x="603" y="596"/>
                  </a:lnTo>
                  <a:lnTo>
                    <a:pt x="603" y="597"/>
                  </a:lnTo>
                  <a:lnTo>
                    <a:pt x="601" y="597"/>
                  </a:lnTo>
                  <a:lnTo>
                    <a:pt x="599" y="597"/>
                  </a:lnTo>
                  <a:lnTo>
                    <a:pt x="599" y="599"/>
                  </a:lnTo>
                  <a:lnTo>
                    <a:pt x="597" y="599"/>
                  </a:lnTo>
                  <a:lnTo>
                    <a:pt x="596" y="599"/>
                  </a:lnTo>
                  <a:lnTo>
                    <a:pt x="594" y="599"/>
                  </a:lnTo>
                  <a:lnTo>
                    <a:pt x="594" y="601"/>
                  </a:lnTo>
                  <a:lnTo>
                    <a:pt x="592" y="601"/>
                  </a:lnTo>
                  <a:lnTo>
                    <a:pt x="591" y="601"/>
                  </a:lnTo>
                  <a:lnTo>
                    <a:pt x="591" y="602"/>
                  </a:lnTo>
                  <a:lnTo>
                    <a:pt x="589" y="602"/>
                  </a:lnTo>
                  <a:lnTo>
                    <a:pt x="587" y="602"/>
                  </a:lnTo>
                  <a:lnTo>
                    <a:pt x="586" y="602"/>
                  </a:lnTo>
                  <a:lnTo>
                    <a:pt x="586" y="604"/>
                  </a:lnTo>
                  <a:lnTo>
                    <a:pt x="584" y="604"/>
                  </a:lnTo>
                  <a:lnTo>
                    <a:pt x="582" y="604"/>
                  </a:lnTo>
                  <a:lnTo>
                    <a:pt x="582" y="606"/>
                  </a:lnTo>
                  <a:lnTo>
                    <a:pt x="581" y="606"/>
                  </a:lnTo>
                  <a:lnTo>
                    <a:pt x="579" y="606"/>
                  </a:lnTo>
                  <a:lnTo>
                    <a:pt x="577" y="606"/>
                  </a:lnTo>
                  <a:lnTo>
                    <a:pt x="577" y="608"/>
                  </a:lnTo>
                  <a:lnTo>
                    <a:pt x="576" y="608"/>
                  </a:lnTo>
                  <a:lnTo>
                    <a:pt x="574" y="608"/>
                  </a:lnTo>
                  <a:lnTo>
                    <a:pt x="574" y="609"/>
                  </a:lnTo>
                  <a:lnTo>
                    <a:pt x="572" y="609"/>
                  </a:lnTo>
                  <a:lnTo>
                    <a:pt x="571" y="609"/>
                  </a:lnTo>
                  <a:lnTo>
                    <a:pt x="569" y="609"/>
                  </a:lnTo>
                  <a:lnTo>
                    <a:pt x="569" y="611"/>
                  </a:lnTo>
                  <a:lnTo>
                    <a:pt x="567" y="611"/>
                  </a:lnTo>
                  <a:lnTo>
                    <a:pt x="566" y="611"/>
                  </a:lnTo>
                  <a:lnTo>
                    <a:pt x="566" y="613"/>
                  </a:lnTo>
                  <a:lnTo>
                    <a:pt x="564" y="613"/>
                  </a:lnTo>
                  <a:lnTo>
                    <a:pt x="562" y="613"/>
                  </a:lnTo>
                  <a:lnTo>
                    <a:pt x="560" y="613"/>
                  </a:lnTo>
                  <a:lnTo>
                    <a:pt x="560" y="614"/>
                  </a:lnTo>
                  <a:lnTo>
                    <a:pt x="559" y="614"/>
                  </a:lnTo>
                  <a:lnTo>
                    <a:pt x="557" y="614"/>
                  </a:lnTo>
                  <a:lnTo>
                    <a:pt x="557" y="616"/>
                  </a:lnTo>
                  <a:lnTo>
                    <a:pt x="555" y="616"/>
                  </a:lnTo>
                  <a:lnTo>
                    <a:pt x="554" y="616"/>
                  </a:lnTo>
                  <a:lnTo>
                    <a:pt x="552" y="616"/>
                  </a:lnTo>
                  <a:lnTo>
                    <a:pt x="552" y="618"/>
                  </a:lnTo>
                  <a:lnTo>
                    <a:pt x="550" y="618"/>
                  </a:lnTo>
                  <a:lnTo>
                    <a:pt x="549" y="618"/>
                  </a:lnTo>
                  <a:lnTo>
                    <a:pt x="549" y="619"/>
                  </a:lnTo>
                  <a:lnTo>
                    <a:pt x="547" y="619"/>
                  </a:lnTo>
                  <a:lnTo>
                    <a:pt x="545" y="619"/>
                  </a:lnTo>
                  <a:lnTo>
                    <a:pt x="544" y="619"/>
                  </a:lnTo>
                  <a:lnTo>
                    <a:pt x="544" y="621"/>
                  </a:lnTo>
                  <a:lnTo>
                    <a:pt x="542" y="621"/>
                  </a:lnTo>
                  <a:lnTo>
                    <a:pt x="540" y="621"/>
                  </a:lnTo>
                  <a:lnTo>
                    <a:pt x="539" y="623"/>
                  </a:lnTo>
                  <a:lnTo>
                    <a:pt x="537" y="623"/>
                  </a:lnTo>
                  <a:lnTo>
                    <a:pt x="535" y="623"/>
                  </a:lnTo>
                  <a:lnTo>
                    <a:pt x="535" y="624"/>
                  </a:lnTo>
                  <a:lnTo>
                    <a:pt x="534" y="624"/>
                  </a:lnTo>
                  <a:lnTo>
                    <a:pt x="532" y="624"/>
                  </a:lnTo>
                  <a:lnTo>
                    <a:pt x="530" y="626"/>
                  </a:lnTo>
                  <a:lnTo>
                    <a:pt x="528" y="626"/>
                  </a:lnTo>
                  <a:lnTo>
                    <a:pt x="527" y="626"/>
                  </a:lnTo>
                  <a:lnTo>
                    <a:pt x="525" y="626"/>
                  </a:lnTo>
                  <a:lnTo>
                    <a:pt x="525" y="628"/>
                  </a:lnTo>
                  <a:lnTo>
                    <a:pt x="523" y="628"/>
                  </a:lnTo>
                  <a:lnTo>
                    <a:pt x="522" y="628"/>
                  </a:lnTo>
                  <a:lnTo>
                    <a:pt x="520" y="628"/>
                  </a:lnTo>
                  <a:lnTo>
                    <a:pt x="520" y="629"/>
                  </a:lnTo>
                  <a:lnTo>
                    <a:pt x="518" y="629"/>
                  </a:lnTo>
                  <a:lnTo>
                    <a:pt x="517" y="629"/>
                  </a:lnTo>
                  <a:lnTo>
                    <a:pt x="515" y="629"/>
                  </a:lnTo>
                  <a:lnTo>
                    <a:pt x="515" y="631"/>
                  </a:lnTo>
                  <a:lnTo>
                    <a:pt x="513" y="631"/>
                  </a:lnTo>
                  <a:lnTo>
                    <a:pt x="512" y="631"/>
                  </a:lnTo>
                  <a:lnTo>
                    <a:pt x="510" y="631"/>
                  </a:lnTo>
                  <a:lnTo>
                    <a:pt x="508" y="633"/>
                  </a:lnTo>
                  <a:lnTo>
                    <a:pt x="507" y="633"/>
                  </a:lnTo>
                  <a:lnTo>
                    <a:pt x="505" y="633"/>
                  </a:lnTo>
                  <a:lnTo>
                    <a:pt x="505" y="634"/>
                  </a:lnTo>
                  <a:lnTo>
                    <a:pt x="503" y="634"/>
                  </a:lnTo>
                  <a:lnTo>
                    <a:pt x="502" y="634"/>
                  </a:lnTo>
                  <a:lnTo>
                    <a:pt x="500" y="634"/>
                  </a:lnTo>
                  <a:lnTo>
                    <a:pt x="500" y="636"/>
                  </a:lnTo>
                  <a:lnTo>
                    <a:pt x="498" y="636"/>
                  </a:lnTo>
                  <a:lnTo>
                    <a:pt x="497" y="636"/>
                  </a:lnTo>
                  <a:lnTo>
                    <a:pt x="495" y="636"/>
                  </a:lnTo>
                  <a:lnTo>
                    <a:pt x="495" y="638"/>
                  </a:lnTo>
                  <a:lnTo>
                    <a:pt x="493" y="638"/>
                  </a:lnTo>
                  <a:lnTo>
                    <a:pt x="491" y="638"/>
                  </a:lnTo>
                  <a:lnTo>
                    <a:pt x="490" y="638"/>
                  </a:lnTo>
                  <a:lnTo>
                    <a:pt x="490" y="639"/>
                  </a:lnTo>
                  <a:lnTo>
                    <a:pt x="488" y="639"/>
                  </a:lnTo>
                  <a:lnTo>
                    <a:pt x="486" y="639"/>
                  </a:lnTo>
                  <a:lnTo>
                    <a:pt x="485" y="639"/>
                  </a:lnTo>
                  <a:lnTo>
                    <a:pt x="485" y="641"/>
                  </a:lnTo>
                  <a:lnTo>
                    <a:pt x="483" y="641"/>
                  </a:lnTo>
                  <a:lnTo>
                    <a:pt x="481" y="641"/>
                  </a:lnTo>
                  <a:lnTo>
                    <a:pt x="480" y="641"/>
                  </a:lnTo>
                  <a:lnTo>
                    <a:pt x="480" y="643"/>
                  </a:lnTo>
                  <a:lnTo>
                    <a:pt x="478" y="643"/>
                  </a:lnTo>
                  <a:lnTo>
                    <a:pt x="476" y="643"/>
                  </a:lnTo>
                  <a:lnTo>
                    <a:pt x="475" y="643"/>
                  </a:lnTo>
                  <a:lnTo>
                    <a:pt x="475" y="645"/>
                  </a:lnTo>
                  <a:lnTo>
                    <a:pt x="473" y="645"/>
                  </a:lnTo>
                  <a:lnTo>
                    <a:pt x="471" y="645"/>
                  </a:lnTo>
                  <a:lnTo>
                    <a:pt x="470" y="645"/>
                  </a:lnTo>
                  <a:lnTo>
                    <a:pt x="470" y="646"/>
                  </a:lnTo>
                  <a:lnTo>
                    <a:pt x="468" y="646"/>
                  </a:lnTo>
                  <a:lnTo>
                    <a:pt x="466" y="646"/>
                  </a:lnTo>
                  <a:lnTo>
                    <a:pt x="465" y="646"/>
                  </a:lnTo>
                  <a:lnTo>
                    <a:pt x="465" y="648"/>
                  </a:lnTo>
                  <a:lnTo>
                    <a:pt x="463" y="648"/>
                  </a:lnTo>
                  <a:lnTo>
                    <a:pt x="461" y="648"/>
                  </a:lnTo>
                  <a:lnTo>
                    <a:pt x="460" y="648"/>
                  </a:lnTo>
                  <a:lnTo>
                    <a:pt x="460" y="650"/>
                  </a:lnTo>
                  <a:lnTo>
                    <a:pt x="458" y="650"/>
                  </a:lnTo>
                  <a:lnTo>
                    <a:pt x="456" y="650"/>
                  </a:lnTo>
                  <a:lnTo>
                    <a:pt x="454" y="651"/>
                  </a:lnTo>
                  <a:lnTo>
                    <a:pt x="453" y="651"/>
                  </a:lnTo>
                  <a:lnTo>
                    <a:pt x="451" y="651"/>
                  </a:lnTo>
                  <a:lnTo>
                    <a:pt x="449" y="653"/>
                  </a:lnTo>
                  <a:lnTo>
                    <a:pt x="448" y="653"/>
                  </a:lnTo>
                  <a:lnTo>
                    <a:pt x="446" y="653"/>
                  </a:lnTo>
                  <a:lnTo>
                    <a:pt x="446" y="655"/>
                  </a:lnTo>
                  <a:lnTo>
                    <a:pt x="444" y="655"/>
                  </a:lnTo>
                  <a:lnTo>
                    <a:pt x="443" y="655"/>
                  </a:lnTo>
                  <a:lnTo>
                    <a:pt x="441" y="655"/>
                  </a:lnTo>
                  <a:lnTo>
                    <a:pt x="439" y="655"/>
                  </a:lnTo>
                  <a:lnTo>
                    <a:pt x="439" y="656"/>
                  </a:lnTo>
                  <a:lnTo>
                    <a:pt x="438" y="656"/>
                  </a:lnTo>
                  <a:lnTo>
                    <a:pt x="436" y="656"/>
                  </a:lnTo>
                  <a:lnTo>
                    <a:pt x="434" y="658"/>
                  </a:lnTo>
                  <a:lnTo>
                    <a:pt x="433" y="658"/>
                  </a:lnTo>
                  <a:lnTo>
                    <a:pt x="431" y="658"/>
                  </a:lnTo>
                  <a:lnTo>
                    <a:pt x="429" y="660"/>
                  </a:lnTo>
                  <a:lnTo>
                    <a:pt x="428" y="660"/>
                  </a:lnTo>
                  <a:lnTo>
                    <a:pt x="426" y="660"/>
                  </a:lnTo>
                  <a:lnTo>
                    <a:pt x="424" y="660"/>
                  </a:lnTo>
                  <a:lnTo>
                    <a:pt x="349" y="687"/>
                  </a:lnTo>
                  <a:lnTo>
                    <a:pt x="345" y="688"/>
                  </a:lnTo>
                  <a:lnTo>
                    <a:pt x="315" y="698"/>
                  </a:lnTo>
                  <a:lnTo>
                    <a:pt x="180" y="747"/>
                  </a:lnTo>
                  <a:lnTo>
                    <a:pt x="169" y="724"/>
                  </a:lnTo>
                  <a:lnTo>
                    <a:pt x="158" y="707"/>
                  </a:lnTo>
                  <a:lnTo>
                    <a:pt x="157" y="690"/>
                  </a:lnTo>
                  <a:lnTo>
                    <a:pt x="153" y="675"/>
                  </a:lnTo>
                  <a:lnTo>
                    <a:pt x="152" y="656"/>
                  </a:lnTo>
                  <a:lnTo>
                    <a:pt x="152" y="655"/>
                  </a:lnTo>
                  <a:lnTo>
                    <a:pt x="150" y="655"/>
                  </a:lnTo>
                  <a:lnTo>
                    <a:pt x="150" y="653"/>
                  </a:lnTo>
                  <a:lnTo>
                    <a:pt x="150" y="651"/>
                  </a:lnTo>
                  <a:lnTo>
                    <a:pt x="150" y="650"/>
                  </a:lnTo>
                  <a:lnTo>
                    <a:pt x="150" y="648"/>
                  </a:lnTo>
                  <a:lnTo>
                    <a:pt x="148" y="648"/>
                  </a:lnTo>
                  <a:lnTo>
                    <a:pt x="148" y="646"/>
                  </a:lnTo>
                  <a:lnTo>
                    <a:pt x="148" y="645"/>
                  </a:lnTo>
                  <a:lnTo>
                    <a:pt x="147" y="643"/>
                  </a:lnTo>
                  <a:lnTo>
                    <a:pt x="147" y="641"/>
                  </a:lnTo>
                  <a:lnTo>
                    <a:pt x="147" y="639"/>
                  </a:lnTo>
                  <a:lnTo>
                    <a:pt x="145" y="639"/>
                  </a:lnTo>
                  <a:lnTo>
                    <a:pt x="145" y="638"/>
                  </a:lnTo>
                  <a:lnTo>
                    <a:pt x="145" y="636"/>
                  </a:lnTo>
                  <a:lnTo>
                    <a:pt x="143" y="636"/>
                  </a:lnTo>
                  <a:lnTo>
                    <a:pt x="143" y="634"/>
                  </a:lnTo>
                  <a:lnTo>
                    <a:pt x="142" y="633"/>
                  </a:lnTo>
                  <a:lnTo>
                    <a:pt x="142" y="631"/>
                  </a:lnTo>
                  <a:lnTo>
                    <a:pt x="140" y="631"/>
                  </a:lnTo>
                  <a:lnTo>
                    <a:pt x="140" y="629"/>
                  </a:lnTo>
                  <a:lnTo>
                    <a:pt x="138" y="629"/>
                  </a:lnTo>
                  <a:lnTo>
                    <a:pt x="138" y="628"/>
                  </a:lnTo>
                  <a:lnTo>
                    <a:pt x="137" y="628"/>
                  </a:lnTo>
                  <a:lnTo>
                    <a:pt x="137" y="626"/>
                  </a:lnTo>
                  <a:lnTo>
                    <a:pt x="135" y="626"/>
                  </a:lnTo>
                  <a:lnTo>
                    <a:pt x="135" y="624"/>
                  </a:lnTo>
                  <a:lnTo>
                    <a:pt x="133" y="624"/>
                  </a:lnTo>
                  <a:lnTo>
                    <a:pt x="133" y="623"/>
                  </a:lnTo>
                  <a:lnTo>
                    <a:pt x="132" y="623"/>
                  </a:lnTo>
                  <a:lnTo>
                    <a:pt x="130" y="621"/>
                  </a:lnTo>
                  <a:lnTo>
                    <a:pt x="128" y="619"/>
                  </a:lnTo>
                  <a:lnTo>
                    <a:pt x="126" y="619"/>
                  </a:lnTo>
                  <a:lnTo>
                    <a:pt x="126" y="618"/>
                  </a:lnTo>
                  <a:lnTo>
                    <a:pt x="125" y="618"/>
                  </a:lnTo>
                  <a:lnTo>
                    <a:pt x="123" y="618"/>
                  </a:lnTo>
                  <a:lnTo>
                    <a:pt x="123" y="616"/>
                  </a:lnTo>
                  <a:lnTo>
                    <a:pt x="121" y="616"/>
                  </a:lnTo>
                  <a:lnTo>
                    <a:pt x="121" y="614"/>
                  </a:lnTo>
                  <a:lnTo>
                    <a:pt x="120" y="614"/>
                  </a:lnTo>
                  <a:lnTo>
                    <a:pt x="118" y="614"/>
                  </a:lnTo>
                  <a:lnTo>
                    <a:pt x="118" y="613"/>
                  </a:lnTo>
                  <a:lnTo>
                    <a:pt x="116" y="613"/>
                  </a:lnTo>
                  <a:lnTo>
                    <a:pt x="115" y="611"/>
                  </a:lnTo>
                  <a:lnTo>
                    <a:pt x="113" y="611"/>
                  </a:lnTo>
                  <a:lnTo>
                    <a:pt x="113" y="609"/>
                  </a:lnTo>
                  <a:lnTo>
                    <a:pt x="111" y="609"/>
                  </a:lnTo>
                  <a:lnTo>
                    <a:pt x="111" y="608"/>
                  </a:lnTo>
                  <a:lnTo>
                    <a:pt x="110" y="608"/>
                  </a:lnTo>
                  <a:lnTo>
                    <a:pt x="110" y="606"/>
                  </a:lnTo>
                  <a:lnTo>
                    <a:pt x="108" y="606"/>
                  </a:lnTo>
                  <a:lnTo>
                    <a:pt x="108" y="604"/>
                  </a:lnTo>
                  <a:lnTo>
                    <a:pt x="106" y="604"/>
                  </a:lnTo>
                  <a:lnTo>
                    <a:pt x="106" y="602"/>
                  </a:lnTo>
                  <a:lnTo>
                    <a:pt x="105" y="601"/>
                  </a:lnTo>
                  <a:lnTo>
                    <a:pt x="105" y="599"/>
                  </a:lnTo>
                  <a:lnTo>
                    <a:pt x="105" y="597"/>
                  </a:lnTo>
                  <a:lnTo>
                    <a:pt x="103" y="597"/>
                  </a:lnTo>
                  <a:lnTo>
                    <a:pt x="103" y="596"/>
                  </a:lnTo>
                  <a:lnTo>
                    <a:pt x="103" y="594"/>
                  </a:lnTo>
                  <a:lnTo>
                    <a:pt x="101" y="594"/>
                  </a:lnTo>
                  <a:lnTo>
                    <a:pt x="101" y="592"/>
                  </a:lnTo>
                  <a:lnTo>
                    <a:pt x="101" y="591"/>
                  </a:lnTo>
                  <a:lnTo>
                    <a:pt x="101" y="589"/>
                  </a:lnTo>
                  <a:lnTo>
                    <a:pt x="100" y="589"/>
                  </a:lnTo>
                  <a:lnTo>
                    <a:pt x="100" y="587"/>
                  </a:lnTo>
                  <a:lnTo>
                    <a:pt x="100" y="586"/>
                  </a:lnTo>
                  <a:lnTo>
                    <a:pt x="98" y="584"/>
                  </a:lnTo>
                  <a:lnTo>
                    <a:pt x="98" y="582"/>
                  </a:lnTo>
                  <a:lnTo>
                    <a:pt x="98" y="581"/>
                  </a:lnTo>
                  <a:lnTo>
                    <a:pt x="96" y="579"/>
                  </a:lnTo>
                  <a:lnTo>
                    <a:pt x="96" y="577"/>
                  </a:lnTo>
                  <a:lnTo>
                    <a:pt x="96" y="576"/>
                  </a:lnTo>
                  <a:lnTo>
                    <a:pt x="96" y="574"/>
                  </a:lnTo>
                  <a:lnTo>
                    <a:pt x="94" y="574"/>
                  </a:lnTo>
                  <a:lnTo>
                    <a:pt x="94" y="572"/>
                  </a:lnTo>
                  <a:lnTo>
                    <a:pt x="94" y="570"/>
                  </a:lnTo>
                  <a:lnTo>
                    <a:pt x="94" y="569"/>
                  </a:lnTo>
                  <a:lnTo>
                    <a:pt x="93" y="569"/>
                  </a:lnTo>
                  <a:lnTo>
                    <a:pt x="93" y="567"/>
                  </a:lnTo>
                  <a:lnTo>
                    <a:pt x="93" y="565"/>
                  </a:lnTo>
                  <a:lnTo>
                    <a:pt x="93" y="564"/>
                  </a:lnTo>
                  <a:lnTo>
                    <a:pt x="91" y="564"/>
                  </a:lnTo>
                  <a:lnTo>
                    <a:pt x="91" y="562"/>
                  </a:lnTo>
                  <a:lnTo>
                    <a:pt x="91" y="560"/>
                  </a:lnTo>
                  <a:lnTo>
                    <a:pt x="91" y="559"/>
                  </a:lnTo>
                  <a:lnTo>
                    <a:pt x="89" y="559"/>
                  </a:lnTo>
                  <a:lnTo>
                    <a:pt x="89" y="557"/>
                  </a:lnTo>
                  <a:lnTo>
                    <a:pt x="89" y="555"/>
                  </a:lnTo>
                  <a:lnTo>
                    <a:pt x="89" y="554"/>
                  </a:lnTo>
                  <a:lnTo>
                    <a:pt x="89" y="552"/>
                  </a:lnTo>
                  <a:lnTo>
                    <a:pt x="89" y="550"/>
                  </a:lnTo>
                  <a:lnTo>
                    <a:pt x="89" y="549"/>
                  </a:lnTo>
                  <a:lnTo>
                    <a:pt x="89" y="547"/>
                  </a:lnTo>
                  <a:lnTo>
                    <a:pt x="91" y="547"/>
                  </a:lnTo>
                  <a:lnTo>
                    <a:pt x="91" y="545"/>
                  </a:lnTo>
                  <a:lnTo>
                    <a:pt x="93" y="544"/>
                  </a:lnTo>
                  <a:lnTo>
                    <a:pt x="94" y="542"/>
                  </a:lnTo>
                  <a:lnTo>
                    <a:pt x="94" y="540"/>
                  </a:lnTo>
                  <a:lnTo>
                    <a:pt x="94" y="539"/>
                  </a:lnTo>
                  <a:lnTo>
                    <a:pt x="96" y="539"/>
                  </a:lnTo>
                  <a:lnTo>
                    <a:pt x="96" y="537"/>
                  </a:lnTo>
                  <a:lnTo>
                    <a:pt x="96" y="535"/>
                  </a:lnTo>
                  <a:lnTo>
                    <a:pt x="94" y="535"/>
                  </a:lnTo>
                  <a:lnTo>
                    <a:pt x="94" y="533"/>
                  </a:lnTo>
                  <a:lnTo>
                    <a:pt x="94" y="532"/>
                  </a:lnTo>
                  <a:lnTo>
                    <a:pt x="93" y="532"/>
                  </a:lnTo>
                  <a:lnTo>
                    <a:pt x="93" y="530"/>
                  </a:lnTo>
                  <a:lnTo>
                    <a:pt x="91" y="530"/>
                  </a:lnTo>
                  <a:lnTo>
                    <a:pt x="91" y="528"/>
                  </a:lnTo>
                  <a:lnTo>
                    <a:pt x="91" y="527"/>
                  </a:lnTo>
                  <a:lnTo>
                    <a:pt x="89" y="527"/>
                  </a:lnTo>
                  <a:lnTo>
                    <a:pt x="89" y="525"/>
                  </a:lnTo>
                  <a:lnTo>
                    <a:pt x="88" y="523"/>
                  </a:lnTo>
                  <a:lnTo>
                    <a:pt x="88" y="522"/>
                  </a:lnTo>
                  <a:lnTo>
                    <a:pt x="86" y="522"/>
                  </a:lnTo>
                  <a:lnTo>
                    <a:pt x="86" y="520"/>
                  </a:lnTo>
                  <a:lnTo>
                    <a:pt x="86" y="518"/>
                  </a:lnTo>
                  <a:lnTo>
                    <a:pt x="84" y="517"/>
                  </a:lnTo>
                  <a:lnTo>
                    <a:pt x="84" y="515"/>
                  </a:lnTo>
                  <a:lnTo>
                    <a:pt x="83" y="513"/>
                  </a:lnTo>
                  <a:lnTo>
                    <a:pt x="83" y="512"/>
                  </a:lnTo>
                  <a:lnTo>
                    <a:pt x="83" y="510"/>
                  </a:lnTo>
                  <a:lnTo>
                    <a:pt x="81" y="510"/>
                  </a:lnTo>
                  <a:lnTo>
                    <a:pt x="81" y="508"/>
                  </a:lnTo>
                  <a:lnTo>
                    <a:pt x="81" y="507"/>
                  </a:lnTo>
                  <a:lnTo>
                    <a:pt x="79" y="507"/>
                  </a:lnTo>
                  <a:lnTo>
                    <a:pt x="79" y="505"/>
                  </a:lnTo>
                  <a:lnTo>
                    <a:pt x="79" y="503"/>
                  </a:lnTo>
                  <a:lnTo>
                    <a:pt x="78" y="503"/>
                  </a:lnTo>
                  <a:lnTo>
                    <a:pt x="78" y="501"/>
                  </a:lnTo>
                  <a:lnTo>
                    <a:pt x="76" y="501"/>
                  </a:lnTo>
                  <a:lnTo>
                    <a:pt x="76" y="500"/>
                  </a:lnTo>
                  <a:lnTo>
                    <a:pt x="74" y="500"/>
                  </a:lnTo>
                  <a:lnTo>
                    <a:pt x="74" y="498"/>
                  </a:lnTo>
                  <a:lnTo>
                    <a:pt x="74" y="496"/>
                  </a:lnTo>
                  <a:lnTo>
                    <a:pt x="73" y="496"/>
                  </a:lnTo>
                  <a:lnTo>
                    <a:pt x="73" y="495"/>
                  </a:lnTo>
                  <a:lnTo>
                    <a:pt x="71" y="493"/>
                  </a:lnTo>
                  <a:lnTo>
                    <a:pt x="71" y="491"/>
                  </a:lnTo>
                  <a:lnTo>
                    <a:pt x="69" y="491"/>
                  </a:lnTo>
                  <a:lnTo>
                    <a:pt x="69" y="490"/>
                  </a:lnTo>
                  <a:lnTo>
                    <a:pt x="68" y="488"/>
                  </a:lnTo>
                  <a:lnTo>
                    <a:pt x="68" y="486"/>
                  </a:lnTo>
                  <a:lnTo>
                    <a:pt x="66" y="486"/>
                  </a:lnTo>
                  <a:lnTo>
                    <a:pt x="66" y="485"/>
                  </a:lnTo>
                  <a:lnTo>
                    <a:pt x="64" y="485"/>
                  </a:lnTo>
                  <a:lnTo>
                    <a:pt x="64" y="483"/>
                  </a:lnTo>
                  <a:lnTo>
                    <a:pt x="63" y="483"/>
                  </a:lnTo>
                  <a:lnTo>
                    <a:pt x="63" y="481"/>
                  </a:lnTo>
                  <a:lnTo>
                    <a:pt x="61" y="481"/>
                  </a:lnTo>
                  <a:lnTo>
                    <a:pt x="61" y="480"/>
                  </a:lnTo>
                  <a:lnTo>
                    <a:pt x="59" y="480"/>
                  </a:lnTo>
                  <a:lnTo>
                    <a:pt x="59" y="478"/>
                  </a:lnTo>
                  <a:lnTo>
                    <a:pt x="57" y="478"/>
                  </a:lnTo>
                  <a:lnTo>
                    <a:pt x="57" y="476"/>
                  </a:lnTo>
                  <a:lnTo>
                    <a:pt x="56" y="476"/>
                  </a:lnTo>
                  <a:lnTo>
                    <a:pt x="54" y="475"/>
                  </a:lnTo>
                  <a:lnTo>
                    <a:pt x="54" y="473"/>
                  </a:lnTo>
                  <a:lnTo>
                    <a:pt x="52" y="473"/>
                  </a:lnTo>
                  <a:lnTo>
                    <a:pt x="51" y="471"/>
                  </a:lnTo>
                  <a:lnTo>
                    <a:pt x="49" y="470"/>
                  </a:lnTo>
                  <a:lnTo>
                    <a:pt x="49" y="468"/>
                  </a:lnTo>
                  <a:lnTo>
                    <a:pt x="47" y="468"/>
                  </a:lnTo>
                  <a:lnTo>
                    <a:pt x="47" y="466"/>
                  </a:lnTo>
                  <a:lnTo>
                    <a:pt x="49" y="466"/>
                  </a:lnTo>
                  <a:lnTo>
                    <a:pt x="49" y="464"/>
                  </a:lnTo>
                  <a:lnTo>
                    <a:pt x="49" y="463"/>
                  </a:lnTo>
                  <a:lnTo>
                    <a:pt x="49" y="461"/>
                  </a:lnTo>
                  <a:lnTo>
                    <a:pt x="47" y="461"/>
                  </a:lnTo>
                  <a:lnTo>
                    <a:pt x="46" y="461"/>
                  </a:lnTo>
                  <a:lnTo>
                    <a:pt x="46" y="459"/>
                  </a:lnTo>
                  <a:lnTo>
                    <a:pt x="44" y="459"/>
                  </a:lnTo>
                  <a:lnTo>
                    <a:pt x="44" y="458"/>
                  </a:lnTo>
                  <a:lnTo>
                    <a:pt x="42" y="458"/>
                  </a:lnTo>
                  <a:lnTo>
                    <a:pt x="42" y="456"/>
                  </a:lnTo>
                  <a:lnTo>
                    <a:pt x="42" y="454"/>
                  </a:lnTo>
                  <a:lnTo>
                    <a:pt x="42" y="453"/>
                  </a:lnTo>
                  <a:lnTo>
                    <a:pt x="44" y="453"/>
                  </a:lnTo>
                  <a:lnTo>
                    <a:pt x="44" y="451"/>
                  </a:lnTo>
                  <a:lnTo>
                    <a:pt x="46" y="451"/>
                  </a:lnTo>
                  <a:lnTo>
                    <a:pt x="47" y="451"/>
                  </a:lnTo>
                  <a:lnTo>
                    <a:pt x="47" y="453"/>
                  </a:lnTo>
                  <a:lnTo>
                    <a:pt x="49" y="453"/>
                  </a:lnTo>
                  <a:lnTo>
                    <a:pt x="51" y="453"/>
                  </a:lnTo>
                  <a:lnTo>
                    <a:pt x="51" y="451"/>
                  </a:lnTo>
                  <a:lnTo>
                    <a:pt x="51" y="449"/>
                  </a:lnTo>
                  <a:lnTo>
                    <a:pt x="51" y="448"/>
                  </a:lnTo>
                  <a:lnTo>
                    <a:pt x="51" y="446"/>
                  </a:lnTo>
                  <a:lnTo>
                    <a:pt x="51" y="444"/>
                  </a:lnTo>
                  <a:lnTo>
                    <a:pt x="51" y="443"/>
                  </a:lnTo>
                  <a:lnTo>
                    <a:pt x="51" y="441"/>
                  </a:lnTo>
                  <a:lnTo>
                    <a:pt x="51" y="439"/>
                  </a:lnTo>
                  <a:lnTo>
                    <a:pt x="51" y="438"/>
                  </a:lnTo>
                  <a:lnTo>
                    <a:pt x="49" y="438"/>
                  </a:lnTo>
                  <a:lnTo>
                    <a:pt x="49" y="436"/>
                  </a:lnTo>
                  <a:lnTo>
                    <a:pt x="49" y="434"/>
                  </a:lnTo>
                  <a:lnTo>
                    <a:pt x="49" y="433"/>
                  </a:lnTo>
                  <a:lnTo>
                    <a:pt x="49" y="431"/>
                  </a:lnTo>
                  <a:lnTo>
                    <a:pt x="49" y="429"/>
                  </a:lnTo>
                  <a:lnTo>
                    <a:pt x="51" y="429"/>
                  </a:lnTo>
                  <a:lnTo>
                    <a:pt x="51" y="427"/>
                  </a:lnTo>
                  <a:lnTo>
                    <a:pt x="51" y="426"/>
                  </a:lnTo>
                  <a:lnTo>
                    <a:pt x="52" y="426"/>
                  </a:lnTo>
                  <a:lnTo>
                    <a:pt x="52" y="424"/>
                  </a:lnTo>
                  <a:lnTo>
                    <a:pt x="51" y="422"/>
                  </a:lnTo>
                  <a:lnTo>
                    <a:pt x="51" y="421"/>
                  </a:lnTo>
                  <a:lnTo>
                    <a:pt x="49" y="421"/>
                  </a:lnTo>
                  <a:lnTo>
                    <a:pt x="49" y="419"/>
                  </a:lnTo>
                  <a:lnTo>
                    <a:pt x="49" y="417"/>
                  </a:lnTo>
                  <a:lnTo>
                    <a:pt x="51" y="417"/>
                  </a:lnTo>
                  <a:lnTo>
                    <a:pt x="51" y="416"/>
                  </a:lnTo>
                  <a:lnTo>
                    <a:pt x="52" y="416"/>
                  </a:lnTo>
                  <a:lnTo>
                    <a:pt x="52" y="414"/>
                  </a:lnTo>
                  <a:lnTo>
                    <a:pt x="51" y="414"/>
                  </a:lnTo>
                  <a:lnTo>
                    <a:pt x="51" y="412"/>
                  </a:lnTo>
                  <a:lnTo>
                    <a:pt x="51" y="411"/>
                  </a:lnTo>
                  <a:lnTo>
                    <a:pt x="49" y="411"/>
                  </a:lnTo>
                  <a:lnTo>
                    <a:pt x="49" y="409"/>
                  </a:lnTo>
                  <a:lnTo>
                    <a:pt x="47" y="409"/>
                  </a:lnTo>
                  <a:lnTo>
                    <a:pt x="46" y="409"/>
                  </a:lnTo>
                  <a:lnTo>
                    <a:pt x="46" y="407"/>
                  </a:lnTo>
                  <a:lnTo>
                    <a:pt x="46" y="406"/>
                  </a:lnTo>
                  <a:lnTo>
                    <a:pt x="46" y="404"/>
                  </a:lnTo>
                  <a:lnTo>
                    <a:pt x="47" y="404"/>
                  </a:lnTo>
                  <a:lnTo>
                    <a:pt x="47" y="402"/>
                  </a:lnTo>
                  <a:lnTo>
                    <a:pt x="47" y="401"/>
                  </a:lnTo>
                  <a:lnTo>
                    <a:pt x="47" y="399"/>
                  </a:lnTo>
                  <a:lnTo>
                    <a:pt x="47" y="397"/>
                  </a:lnTo>
                  <a:lnTo>
                    <a:pt x="46" y="397"/>
                  </a:lnTo>
                  <a:lnTo>
                    <a:pt x="46" y="395"/>
                  </a:lnTo>
                  <a:lnTo>
                    <a:pt x="44" y="394"/>
                  </a:lnTo>
                  <a:lnTo>
                    <a:pt x="44" y="392"/>
                  </a:lnTo>
                  <a:lnTo>
                    <a:pt x="44" y="390"/>
                  </a:lnTo>
                  <a:lnTo>
                    <a:pt x="42" y="390"/>
                  </a:lnTo>
                  <a:lnTo>
                    <a:pt x="42" y="389"/>
                  </a:lnTo>
                  <a:lnTo>
                    <a:pt x="42" y="387"/>
                  </a:lnTo>
                  <a:lnTo>
                    <a:pt x="42" y="385"/>
                  </a:lnTo>
                  <a:lnTo>
                    <a:pt x="42" y="384"/>
                  </a:lnTo>
                  <a:lnTo>
                    <a:pt x="41" y="384"/>
                  </a:lnTo>
                  <a:lnTo>
                    <a:pt x="39" y="384"/>
                  </a:lnTo>
                  <a:lnTo>
                    <a:pt x="39" y="382"/>
                  </a:lnTo>
                  <a:lnTo>
                    <a:pt x="37" y="382"/>
                  </a:lnTo>
                  <a:lnTo>
                    <a:pt x="36" y="382"/>
                  </a:lnTo>
                  <a:lnTo>
                    <a:pt x="36" y="380"/>
                  </a:lnTo>
                  <a:lnTo>
                    <a:pt x="36" y="379"/>
                  </a:lnTo>
                  <a:lnTo>
                    <a:pt x="34" y="379"/>
                  </a:lnTo>
                  <a:lnTo>
                    <a:pt x="34" y="377"/>
                  </a:lnTo>
                  <a:lnTo>
                    <a:pt x="32" y="377"/>
                  </a:lnTo>
                  <a:lnTo>
                    <a:pt x="32" y="375"/>
                  </a:lnTo>
                  <a:lnTo>
                    <a:pt x="31" y="375"/>
                  </a:lnTo>
                  <a:lnTo>
                    <a:pt x="31" y="374"/>
                  </a:lnTo>
                  <a:lnTo>
                    <a:pt x="29" y="372"/>
                  </a:lnTo>
                  <a:lnTo>
                    <a:pt x="27" y="374"/>
                  </a:lnTo>
                  <a:lnTo>
                    <a:pt x="26" y="374"/>
                  </a:lnTo>
                  <a:lnTo>
                    <a:pt x="26" y="375"/>
                  </a:lnTo>
                  <a:lnTo>
                    <a:pt x="24" y="375"/>
                  </a:lnTo>
                  <a:lnTo>
                    <a:pt x="24" y="377"/>
                  </a:lnTo>
                  <a:lnTo>
                    <a:pt x="22" y="377"/>
                  </a:lnTo>
                  <a:lnTo>
                    <a:pt x="20" y="377"/>
                  </a:lnTo>
                  <a:lnTo>
                    <a:pt x="19" y="377"/>
                  </a:lnTo>
                  <a:lnTo>
                    <a:pt x="17" y="377"/>
                  </a:lnTo>
                  <a:lnTo>
                    <a:pt x="15" y="377"/>
                  </a:lnTo>
                  <a:lnTo>
                    <a:pt x="14" y="377"/>
                  </a:lnTo>
                  <a:lnTo>
                    <a:pt x="12" y="377"/>
                  </a:lnTo>
                  <a:lnTo>
                    <a:pt x="12" y="375"/>
                  </a:lnTo>
                  <a:lnTo>
                    <a:pt x="10" y="375"/>
                  </a:lnTo>
                  <a:lnTo>
                    <a:pt x="10" y="374"/>
                  </a:lnTo>
                  <a:lnTo>
                    <a:pt x="10" y="372"/>
                  </a:lnTo>
                  <a:lnTo>
                    <a:pt x="9" y="372"/>
                  </a:lnTo>
                  <a:lnTo>
                    <a:pt x="9" y="370"/>
                  </a:lnTo>
                  <a:lnTo>
                    <a:pt x="7" y="370"/>
                  </a:lnTo>
                  <a:lnTo>
                    <a:pt x="7" y="369"/>
                  </a:lnTo>
                  <a:lnTo>
                    <a:pt x="5" y="369"/>
                  </a:lnTo>
                  <a:lnTo>
                    <a:pt x="4" y="369"/>
                  </a:lnTo>
                  <a:lnTo>
                    <a:pt x="4" y="367"/>
                  </a:lnTo>
                  <a:lnTo>
                    <a:pt x="2" y="367"/>
                  </a:lnTo>
                  <a:lnTo>
                    <a:pt x="0" y="367"/>
                  </a:lnTo>
                  <a:lnTo>
                    <a:pt x="0" y="365"/>
                  </a:lnTo>
                  <a:lnTo>
                    <a:pt x="2" y="365"/>
                  </a:lnTo>
                  <a:lnTo>
                    <a:pt x="2" y="364"/>
                  </a:lnTo>
                  <a:lnTo>
                    <a:pt x="4" y="364"/>
                  </a:lnTo>
                  <a:lnTo>
                    <a:pt x="5" y="364"/>
                  </a:lnTo>
                  <a:lnTo>
                    <a:pt x="5" y="362"/>
                  </a:lnTo>
                  <a:lnTo>
                    <a:pt x="5" y="360"/>
                  </a:lnTo>
                  <a:lnTo>
                    <a:pt x="7" y="360"/>
                  </a:lnTo>
                  <a:lnTo>
                    <a:pt x="7" y="358"/>
                  </a:lnTo>
                  <a:lnTo>
                    <a:pt x="9" y="358"/>
                  </a:lnTo>
                  <a:lnTo>
                    <a:pt x="9" y="357"/>
                  </a:lnTo>
                  <a:lnTo>
                    <a:pt x="9" y="355"/>
                  </a:lnTo>
                  <a:lnTo>
                    <a:pt x="9" y="353"/>
                  </a:lnTo>
                  <a:lnTo>
                    <a:pt x="9" y="352"/>
                  </a:lnTo>
                  <a:lnTo>
                    <a:pt x="10" y="352"/>
                  </a:lnTo>
                  <a:lnTo>
                    <a:pt x="10" y="350"/>
                  </a:lnTo>
                  <a:lnTo>
                    <a:pt x="12" y="348"/>
                  </a:lnTo>
                  <a:lnTo>
                    <a:pt x="12" y="347"/>
                  </a:lnTo>
                  <a:lnTo>
                    <a:pt x="14" y="347"/>
                  </a:lnTo>
                  <a:lnTo>
                    <a:pt x="14" y="345"/>
                  </a:lnTo>
                  <a:lnTo>
                    <a:pt x="14" y="343"/>
                  </a:lnTo>
                  <a:lnTo>
                    <a:pt x="15" y="342"/>
                  </a:lnTo>
                  <a:lnTo>
                    <a:pt x="17" y="342"/>
                  </a:lnTo>
                  <a:lnTo>
                    <a:pt x="17" y="340"/>
                  </a:lnTo>
                  <a:lnTo>
                    <a:pt x="17" y="338"/>
                  </a:lnTo>
                  <a:lnTo>
                    <a:pt x="19" y="338"/>
                  </a:lnTo>
                  <a:lnTo>
                    <a:pt x="19" y="337"/>
                  </a:lnTo>
                  <a:lnTo>
                    <a:pt x="20" y="335"/>
                  </a:lnTo>
                  <a:lnTo>
                    <a:pt x="22" y="333"/>
                  </a:lnTo>
                  <a:lnTo>
                    <a:pt x="22" y="332"/>
                  </a:lnTo>
                  <a:lnTo>
                    <a:pt x="22" y="330"/>
                  </a:lnTo>
                  <a:lnTo>
                    <a:pt x="24" y="328"/>
                  </a:lnTo>
                  <a:lnTo>
                    <a:pt x="26" y="328"/>
                  </a:lnTo>
                  <a:lnTo>
                    <a:pt x="26" y="326"/>
                  </a:lnTo>
                  <a:lnTo>
                    <a:pt x="26" y="325"/>
                  </a:lnTo>
                  <a:lnTo>
                    <a:pt x="27" y="323"/>
                  </a:lnTo>
                  <a:lnTo>
                    <a:pt x="29" y="323"/>
                  </a:lnTo>
                  <a:lnTo>
                    <a:pt x="29" y="321"/>
                  </a:lnTo>
                  <a:lnTo>
                    <a:pt x="29" y="320"/>
                  </a:lnTo>
                  <a:lnTo>
                    <a:pt x="29" y="318"/>
                  </a:lnTo>
                  <a:lnTo>
                    <a:pt x="29" y="316"/>
                  </a:lnTo>
                  <a:lnTo>
                    <a:pt x="27" y="315"/>
                  </a:lnTo>
                  <a:lnTo>
                    <a:pt x="27" y="313"/>
                  </a:lnTo>
                  <a:lnTo>
                    <a:pt x="27" y="311"/>
                  </a:lnTo>
                  <a:lnTo>
                    <a:pt x="29" y="311"/>
                  </a:lnTo>
                  <a:lnTo>
                    <a:pt x="29" y="310"/>
                  </a:lnTo>
                  <a:lnTo>
                    <a:pt x="31" y="310"/>
                  </a:lnTo>
                  <a:lnTo>
                    <a:pt x="31" y="308"/>
                  </a:lnTo>
                  <a:lnTo>
                    <a:pt x="31" y="306"/>
                  </a:lnTo>
                  <a:lnTo>
                    <a:pt x="31" y="308"/>
                  </a:lnTo>
                  <a:lnTo>
                    <a:pt x="32" y="308"/>
                  </a:lnTo>
                  <a:lnTo>
                    <a:pt x="31" y="306"/>
                  </a:lnTo>
                  <a:lnTo>
                    <a:pt x="31" y="305"/>
                  </a:lnTo>
                  <a:lnTo>
                    <a:pt x="32" y="306"/>
                  </a:lnTo>
                  <a:lnTo>
                    <a:pt x="34" y="308"/>
                  </a:lnTo>
                  <a:lnTo>
                    <a:pt x="34" y="306"/>
                  </a:lnTo>
                  <a:lnTo>
                    <a:pt x="36" y="305"/>
                  </a:lnTo>
                  <a:lnTo>
                    <a:pt x="36" y="303"/>
                  </a:lnTo>
                  <a:lnTo>
                    <a:pt x="37" y="303"/>
                  </a:lnTo>
                  <a:lnTo>
                    <a:pt x="39" y="305"/>
                  </a:lnTo>
                  <a:lnTo>
                    <a:pt x="41" y="306"/>
                  </a:lnTo>
                  <a:lnTo>
                    <a:pt x="41" y="305"/>
                  </a:lnTo>
                  <a:lnTo>
                    <a:pt x="42" y="306"/>
                  </a:lnTo>
                  <a:lnTo>
                    <a:pt x="42" y="305"/>
                  </a:lnTo>
                  <a:lnTo>
                    <a:pt x="42" y="303"/>
                  </a:lnTo>
                  <a:lnTo>
                    <a:pt x="44" y="303"/>
                  </a:lnTo>
                  <a:lnTo>
                    <a:pt x="44" y="301"/>
                  </a:lnTo>
                  <a:lnTo>
                    <a:pt x="44" y="300"/>
                  </a:lnTo>
                  <a:lnTo>
                    <a:pt x="42" y="300"/>
                  </a:lnTo>
                  <a:lnTo>
                    <a:pt x="42" y="298"/>
                  </a:lnTo>
                  <a:lnTo>
                    <a:pt x="42" y="296"/>
                  </a:lnTo>
                  <a:lnTo>
                    <a:pt x="44" y="296"/>
                  </a:lnTo>
                  <a:lnTo>
                    <a:pt x="44" y="295"/>
                  </a:lnTo>
                  <a:lnTo>
                    <a:pt x="46" y="296"/>
                  </a:lnTo>
                  <a:lnTo>
                    <a:pt x="46" y="295"/>
                  </a:lnTo>
                  <a:lnTo>
                    <a:pt x="47" y="295"/>
                  </a:lnTo>
                  <a:lnTo>
                    <a:pt x="47" y="296"/>
                  </a:lnTo>
                  <a:lnTo>
                    <a:pt x="49" y="298"/>
                  </a:lnTo>
                  <a:lnTo>
                    <a:pt x="51" y="298"/>
                  </a:lnTo>
                  <a:lnTo>
                    <a:pt x="51" y="296"/>
                  </a:lnTo>
                  <a:lnTo>
                    <a:pt x="52" y="296"/>
                  </a:lnTo>
                  <a:lnTo>
                    <a:pt x="54" y="296"/>
                  </a:lnTo>
                  <a:lnTo>
                    <a:pt x="54" y="295"/>
                  </a:lnTo>
                  <a:lnTo>
                    <a:pt x="52" y="295"/>
                  </a:lnTo>
                  <a:lnTo>
                    <a:pt x="51" y="295"/>
                  </a:lnTo>
                  <a:lnTo>
                    <a:pt x="51" y="293"/>
                  </a:lnTo>
                  <a:lnTo>
                    <a:pt x="52" y="293"/>
                  </a:lnTo>
                  <a:lnTo>
                    <a:pt x="52" y="291"/>
                  </a:lnTo>
                  <a:lnTo>
                    <a:pt x="51" y="291"/>
                  </a:lnTo>
                  <a:lnTo>
                    <a:pt x="52" y="291"/>
                  </a:lnTo>
                  <a:lnTo>
                    <a:pt x="54" y="291"/>
                  </a:lnTo>
                  <a:lnTo>
                    <a:pt x="54" y="289"/>
                  </a:lnTo>
                  <a:lnTo>
                    <a:pt x="56" y="289"/>
                  </a:lnTo>
                  <a:lnTo>
                    <a:pt x="56" y="288"/>
                  </a:lnTo>
                  <a:lnTo>
                    <a:pt x="54" y="288"/>
                  </a:lnTo>
                  <a:lnTo>
                    <a:pt x="54" y="286"/>
                  </a:lnTo>
                  <a:lnTo>
                    <a:pt x="56" y="286"/>
                  </a:lnTo>
                  <a:lnTo>
                    <a:pt x="56" y="288"/>
                  </a:lnTo>
                  <a:lnTo>
                    <a:pt x="57" y="288"/>
                  </a:lnTo>
                  <a:lnTo>
                    <a:pt x="59" y="288"/>
                  </a:lnTo>
                  <a:lnTo>
                    <a:pt x="61" y="288"/>
                  </a:lnTo>
                  <a:lnTo>
                    <a:pt x="61" y="289"/>
                  </a:lnTo>
                  <a:lnTo>
                    <a:pt x="61" y="291"/>
                  </a:lnTo>
                  <a:lnTo>
                    <a:pt x="61" y="293"/>
                  </a:lnTo>
                  <a:lnTo>
                    <a:pt x="61" y="291"/>
                  </a:lnTo>
                  <a:lnTo>
                    <a:pt x="63" y="291"/>
                  </a:lnTo>
                  <a:lnTo>
                    <a:pt x="63" y="293"/>
                  </a:lnTo>
                  <a:lnTo>
                    <a:pt x="64" y="293"/>
                  </a:lnTo>
                  <a:lnTo>
                    <a:pt x="64" y="291"/>
                  </a:lnTo>
                  <a:lnTo>
                    <a:pt x="63" y="291"/>
                  </a:lnTo>
                  <a:lnTo>
                    <a:pt x="63" y="289"/>
                  </a:lnTo>
                  <a:lnTo>
                    <a:pt x="64" y="289"/>
                  </a:lnTo>
                  <a:lnTo>
                    <a:pt x="64" y="291"/>
                  </a:lnTo>
                  <a:lnTo>
                    <a:pt x="66" y="291"/>
                  </a:lnTo>
                  <a:lnTo>
                    <a:pt x="68" y="293"/>
                  </a:lnTo>
                  <a:lnTo>
                    <a:pt x="68" y="291"/>
                  </a:lnTo>
                  <a:lnTo>
                    <a:pt x="68" y="289"/>
                  </a:lnTo>
                  <a:lnTo>
                    <a:pt x="68" y="288"/>
                  </a:lnTo>
                  <a:lnTo>
                    <a:pt x="66" y="288"/>
                  </a:lnTo>
                  <a:lnTo>
                    <a:pt x="66" y="286"/>
                  </a:lnTo>
                  <a:lnTo>
                    <a:pt x="68" y="286"/>
                  </a:lnTo>
                  <a:lnTo>
                    <a:pt x="69" y="286"/>
                  </a:lnTo>
                  <a:lnTo>
                    <a:pt x="69" y="288"/>
                  </a:lnTo>
                  <a:lnTo>
                    <a:pt x="71" y="288"/>
                  </a:lnTo>
                  <a:lnTo>
                    <a:pt x="71" y="286"/>
                  </a:lnTo>
                  <a:lnTo>
                    <a:pt x="71" y="284"/>
                  </a:lnTo>
                  <a:lnTo>
                    <a:pt x="69" y="284"/>
                  </a:lnTo>
                  <a:lnTo>
                    <a:pt x="69" y="283"/>
                  </a:lnTo>
                  <a:lnTo>
                    <a:pt x="68" y="283"/>
                  </a:lnTo>
                  <a:lnTo>
                    <a:pt x="69" y="283"/>
                  </a:lnTo>
                  <a:lnTo>
                    <a:pt x="71" y="283"/>
                  </a:lnTo>
                  <a:lnTo>
                    <a:pt x="73" y="283"/>
                  </a:lnTo>
                  <a:lnTo>
                    <a:pt x="71" y="281"/>
                  </a:lnTo>
                  <a:lnTo>
                    <a:pt x="69" y="281"/>
                  </a:lnTo>
                  <a:lnTo>
                    <a:pt x="71" y="281"/>
                  </a:lnTo>
                  <a:lnTo>
                    <a:pt x="73" y="281"/>
                  </a:lnTo>
                  <a:lnTo>
                    <a:pt x="74" y="281"/>
                  </a:lnTo>
                  <a:lnTo>
                    <a:pt x="76" y="281"/>
                  </a:lnTo>
                  <a:lnTo>
                    <a:pt x="76" y="283"/>
                  </a:lnTo>
                  <a:lnTo>
                    <a:pt x="74" y="283"/>
                  </a:lnTo>
                  <a:lnTo>
                    <a:pt x="76" y="283"/>
                  </a:lnTo>
                  <a:lnTo>
                    <a:pt x="78" y="283"/>
                  </a:lnTo>
                  <a:lnTo>
                    <a:pt x="78" y="281"/>
                  </a:lnTo>
                  <a:lnTo>
                    <a:pt x="79" y="281"/>
                  </a:lnTo>
                  <a:lnTo>
                    <a:pt x="79" y="283"/>
                  </a:lnTo>
                  <a:lnTo>
                    <a:pt x="81" y="283"/>
                  </a:lnTo>
                  <a:lnTo>
                    <a:pt x="81" y="284"/>
                  </a:lnTo>
                  <a:lnTo>
                    <a:pt x="83" y="284"/>
                  </a:lnTo>
                  <a:lnTo>
                    <a:pt x="84" y="284"/>
                  </a:lnTo>
                  <a:lnTo>
                    <a:pt x="86" y="284"/>
                  </a:lnTo>
                  <a:lnTo>
                    <a:pt x="86" y="286"/>
                  </a:lnTo>
                  <a:lnTo>
                    <a:pt x="88" y="286"/>
                  </a:lnTo>
                  <a:lnTo>
                    <a:pt x="88" y="284"/>
                  </a:lnTo>
                  <a:lnTo>
                    <a:pt x="86" y="283"/>
                  </a:lnTo>
                  <a:lnTo>
                    <a:pt x="84" y="283"/>
                  </a:lnTo>
                  <a:lnTo>
                    <a:pt x="83" y="281"/>
                  </a:lnTo>
                  <a:lnTo>
                    <a:pt x="84" y="281"/>
                  </a:lnTo>
                  <a:lnTo>
                    <a:pt x="84" y="279"/>
                  </a:lnTo>
                  <a:lnTo>
                    <a:pt x="86" y="278"/>
                  </a:lnTo>
                  <a:lnTo>
                    <a:pt x="88" y="278"/>
                  </a:lnTo>
                  <a:lnTo>
                    <a:pt x="86" y="278"/>
                  </a:lnTo>
                  <a:lnTo>
                    <a:pt x="86" y="279"/>
                  </a:lnTo>
                  <a:lnTo>
                    <a:pt x="88" y="279"/>
                  </a:lnTo>
                  <a:lnTo>
                    <a:pt x="89" y="279"/>
                  </a:lnTo>
                  <a:lnTo>
                    <a:pt x="91" y="279"/>
                  </a:lnTo>
                  <a:lnTo>
                    <a:pt x="93" y="279"/>
                  </a:lnTo>
                  <a:lnTo>
                    <a:pt x="94" y="279"/>
                  </a:lnTo>
                  <a:lnTo>
                    <a:pt x="94" y="278"/>
                  </a:lnTo>
                  <a:lnTo>
                    <a:pt x="94" y="276"/>
                  </a:lnTo>
                  <a:lnTo>
                    <a:pt x="94" y="274"/>
                  </a:lnTo>
                  <a:lnTo>
                    <a:pt x="96" y="274"/>
                  </a:lnTo>
                  <a:lnTo>
                    <a:pt x="98" y="274"/>
                  </a:lnTo>
                  <a:lnTo>
                    <a:pt x="100" y="274"/>
                  </a:lnTo>
                  <a:lnTo>
                    <a:pt x="100" y="273"/>
                  </a:lnTo>
                  <a:lnTo>
                    <a:pt x="100" y="271"/>
                  </a:lnTo>
                  <a:lnTo>
                    <a:pt x="100" y="269"/>
                  </a:lnTo>
                  <a:lnTo>
                    <a:pt x="101" y="269"/>
                  </a:lnTo>
                  <a:lnTo>
                    <a:pt x="100" y="268"/>
                  </a:lnTo>
                  <a:lnTo>
                    <a:pt x="100" y="266"/>
                  </a:lnTo>
                  <a:lnTo>
                    <a:pt x="101" y="266"/>
                  </a:lnTo>
                  <a:lnTo>
                    <a:pt x="103" y="266"/>
                  </a:lnTo>
                  <a:lnTo>
                    <a:pt x="103" y="268"/>
                  </a:lnTo>
                  <a:lnTo>
                    <a:pt x="105" y="268"/>
                  </a:lnTo>
                  <a:lnTo>
                    <a:pt x="105" y="269"/>
                  </a:lnTo>
                  <a:lnTo>
                    <a:pt x="105" y="268"/>
                  </a:lnTo>
                  <a:lnTo>
                    <a:pt x="106" y="268"/>
                  </a:lnTo>
                  <a:lnTo>
                    <a:pt x="106" y="266"/>
                  </a:lnTo>
                  <a:lnTo>
                    <a:pt x="108" y="264"/>
                  </a:lnTo>
                  <a:lnTo>
                    <a:pt x="108" y="266"/>
                  </a:lnTo>
                  <a:lnTo>
                    <a:pt x="108" y="268"/>
                  </a:lnTo>
                  <a:lnTo>
                    <a:pt x="110" y="268"/>
                  </a:lnTo>
                  <a:lnTo>
                    <a:pt x="111" y="268"/>
                  </a:lnTo>
                  <a:lnTo>
                    <a:pt x="113" y="268"/>
                  </a:lnTo>
                  <a:lnTo>
                    <a:pt x="113" y="266"/>
                  </a:lnTo>
                  <a:lnTo>
                    <a:pt x="115" y="266"/>
                  </a:lnTo>
                  <a:lnTo>
                    <a:pt x="115" y="264"/>
                  </a:lnTo>
                  <a:lnTo>
                    <a:pt x="113" y="263"/>
                  </a:lnTo>
                  <a:lnTo>
                    <a:pt x="115" y="263"/>
                  </a:lnTo>
                  <a:lnTo>
                    <a:pt x="115" y="261"/>
                  </a:lnTo>
                  <a:lnTo>
                    <a:pt x="115" y="263"/>
                  </a:lnTo>
                  <a:lnTo>
                    <a:pt x="116" y="263"/>
                  </a:lnTo>
                  <a:lnTo>
                    <a:pt x="118" y="263"/>
                  </a:lnTo>
                  <a:lnTo>
                    <a:pt x="118" y="261"/>
                  </a:lnTo>
                  <a:lnTo>
                    <a:pt x="120" y="261"/>
                  </a:lnTo>
                  <a:lnTo>
                    <a:pt x="120" y="259"/>
                  </a:lnTo>
                  <a:lnTo>
                    <a:pt x="120" y="257"/>
                  </a:lnTo>
                  <a:lnTo>
                    <a:pt x="121" y="257"/>
                  </a:lnTo>
                  <a:lnTo>
                    <a:pt x="123" y="257"/>
                  </a:lnTo>
                  <a:lnTo>
                    <a:pt x="123" y="259"/>
                  </a:lnTo>
                  <a:lnTo>
                    <a:pt x="125" y="259"/>
                  </a:lnTo>
                  <a:lnTo>
                    <a:pt x="125" y="257"/>
                  </a:lnTo>
                  <a:lnTo>
                    <a:pt x="126" y="257"/>
                  </a:lnTo>
                  <a:lnTo>
                    <a:pt x="128" y="259"/>
                  </a:lnTo>
                  <a:lnTo>
                    <a:pt x="128" y="257"/>
                  </a:lnTo>
                  <a:lnTo>
                    <a:pt x="126" y="257"/>
                  </a:lnTo>
                  <a:lnTo>
                    <a:pt x="126" y="256"/>
                  </a:lnTo>
                  <a:lnTo>
                    <a:pt x="128" y="256"/>
                  </a:lnTo>
                  <a:lnTo>
                    <a:pt x="130" y="256"/>
                  </a:lnTo>
                  <a:lnTo>
                    <a:pt x="132" y="256"/>
                  </a:lnTo>
                  <a:lnTo>
                    <a:pt x="132" y="254"/>
                  </a:lnTo>
                  <a:lnTo>
                    <a:pt x="132" y="252"/>
                  </a:lnTo>
                  <a:lnTo>
                    <a:pt x="133" y="252"/>
                  </a:lnTo>
                  <a:lnTo>
                    <a:pt x="135" y="252"/>
                  </a:lnTo>
                  <a:lnTo>
                    <a:pt x="137" y="252"/>
                  </a:lnTo>
                  <a:lnTo>
                    <a:pt x="137" y="254"/>
                  </a:lnTo>
                  <a:lnTo>
                    <a:pt x="138" y="254"/>
                  </a:lnTo>
                  <a:lnTo>
                    <a:pt x="138" y="256"/>
                  </a:lnTo>
                  <a:lnTo>
                    <a:pt x="140" y="256"/>
                  </a:lnTo>
                  <a:lnTo>
                    <a:pt x="142" y="256"/>
                  </a:lnTo>
                  <a:lnTo>
                    <a:pt x="142" y="254"/>
                  </a:lnTo>
                  <a:lnTo>
                    <a:pt x="143" y="254"/>
                  </a:lnTo>
                  <a:lnTo>
                    <a:pt x="145" y="254"/>
                  </a:lnTo>
                  <a:lnTo>
                    <a:pt x="147" y="254"/>
                  </a:lnTo>
                  <a:lnTo>
                    <a:pt x="147" y="256"/>
                  </a:lnTo>
                  <a:lnTo>
                    <a:pt x="148" y="256"/>
                  </a:lnTo>
                  <a:lnTo>
                    <a:pt x="148" y="257"/>
                  </a:lnTo>
                  <a:lnTo>
                    <a:pt x="148" y="256"/>
                  </a:lnTo>
                  <a:lnTo>
                    <a:pt x="148" y="254"/>
                  </a:lnTo>
                  <a:lnTo>
                    <a:pt x="150" y="254"/>
                  </a:lnTo>
                  <a:lnTo>
                    <a:pt x="150" y="252"/>
                  </a:lnTo>
                  <a:lnTo>
                    <a:pt x="150" y="251"/>
                  </a:lnTo>
                  <a:lnTo>
                    <a:pt x="152" y="251"/>
                  </a:lnTo>
                  <a:lnTo>
                    <a:pt x="152" y="249"/>
                  </a:lnTo>
                  <a:lnTo>
                    <a:pt x="150" y="249"/>
                  </a:lnTo>
                  <a:lnTo>
                    <a:pt x="150" y="247"/>
                  </a:lnTo>
                  <a:lnTo>
                    <a:pt x="152" y="247"/>
                  </a:lnTo>
                  <a:lnTo>
                    <a:pt x="152" y="246"/>
                  </a:lnTo>
                  <a:lnTo>
                    <a:pt x="150" y="244"/>
                  </a:lnTo>
                  <a:lnTo>
                    <a:pt x="152" y="244"/>
                  </a:lnTo>
                  <a:lnTo>
                    <a:pt x="152" y="242"/>
                  </a:lnTo>
                  <a:lnTo>
                    <a:pt x="153" y="242"/>
                  </a:lnTo>
                  <a:lnTo>
                    <a:pt x="153" y="241"/>
                  </a:lnTo>
                  <a:lnTo>
                    <a:pt x="155" y="241"/>
                  </a:lnTo>
                  <a:lnTo>
                    <a:pt x="157" y="241"/>
                  </a:lnTo>
                  <a:lnTo>
                    <a:pt x="158" y="241"/>
                  </a:lnTo>
                  <a:lnTo>
                    <a:pt x="158" y="239"/>
                  </a:lnTo>
                  <a:lnTo>
                    <a:pt x="160" y="239"/>
                  </a:lnTo>
                  <a:lnTo>
                    <a:pt x="162" y="239"/>
                  </a:lnTo>
                  <a:lnTo>
                    <a:pt x="163" y="239"/>
                  </a:lnTo>
                  <a:lnTo>
                    <a:pt x="163" y="237"/>
                  </a:lnTo>
                  <a:lnTo>
                    <a:pt x="165" y="237"/>
                  </a:lnTo>
                  <a:lnTo>
                    <a:pt x="167" y="237"/>
                  </a:lnTo>
                  <a:lnTo>
                    <a:pt x="167" y="236"/>
                  </a:lnTo>
                  <a:lnTo>
                    <a:pt x="167" y="234"/>
                  </a:lnTo>
                  <a:lnTo>
                    <a:pt x="165" y="234"/>
                  </a:lnTo>
                  <a:lnTo>
                    <a:pt x="165" y="232"/>
                  </a:lnTo>
                  <a:lnTo>
                    <a:pt x="167" y="231"/>
                  </a:lnTo>
                  <a:lnTo>
                    <a:pt x="165" y="231"/>
                  </a:lnTo>
                  <a:lnTo>
                    <a:pt x="163" y="229"/>
                  </a:lnTo>
                  <a:lnTo>
                    <a:pt x="165" y="229"/>
                  </a:lnTo>
                  <a:lnTo>
                    <a:pt x="165" y="227"/>
                  </a:lnTo>
                  <a:lnTo>
                    <a:pt x="163" y="227"/>
                  </a:lnTo>
                  <a:lnTo>
                    <a:pt x="163" y="226"/>
                  </a:lnTo>
                  <a:lnTo>
                    <a:pt x="163" y="224"/>
                  </a:lnTo>
                  <a:lnTo>
                    <a:pt x="163" y="222"/>
                  </a:lnTo>
                  <a:lnTo>
                    <a:pt x="165" y="222"/>
                  </a:lnTo>
                  <a:lnTo>
                    <a:pt x="165" y="220"/>
                  </a:lnTo>
                  <a:lnTo>
                    <a:pt x="165" y="219"/>
                  </a:lnTo>
                  <a:lnTo>
                    <a:pt x="167" y="220"/>
                  </a:lnTo>
                  <a:lnTo>
                    <a:pt x="169" y="220"/>
                  </a:lnTo>
                  <a:lnTo>
                    <a:pt x="169" y="219"/>
                  </a:lnTo>
                  <a:lnTo>
                    <a:pt x="170" y="219"/>
                  </a:lnTo>
                  <a:lnTo>
                    <a:pt x="170" y="217"/>
                  </a:lnTo>
                  <a:lnTo>
                    <a:pt x="169" y="217"/>
                  </a:lnTo>
                  <a:lnTo>
                    <a:pt x="170" y="217"/>
                  </a:lnTo>
                  <a:lnTo>
                    <a:pt x="170" y="215"/>
                  </a:lnTo>
                  <a:lnTo>
                    <a:pt x="169" y="215"/>
                  </a:lnTo>
                  <a:lnTo>
                    <a:pt x="170" y="214"/>
                  </a:lnTo>
                  <a:lnTo>
                    <a:pt x="170" y="215"/>
                  </a:lnTo>
                  <a:lnTo>
                    <a:pt x="172" y="215"/>
                  </a:lnTo>
                  <a:lnTo>
                    <a:pt x="172" y="214"/>
                  </a:lnTo>
                  <a:lnTo>
                    <a:pt x="172" y="212"/>
                  </a:lnTo>
                  <a:lnTo>
                    <a:pt x="172" y="210"/>
                  </a:lnTo>
                  <a:lnTo>
                    <a:pt x="174" y="210"/>
                  </a:lnTo>
                  <a:lnTo>
                    <a:pt x="174" y="209"/>
                  </a:lnTo>
                  <a:lnTo>
                    <a:pt x="172" y="209"/>
                  </a:lnTo>
                  <a:lnTo>
                    <a:pt x="172" y="207"/>
                  </a:lnTo>
                  <a:lnTo>
                    <a:pt x="174" y="207"/>
                  </a:lnTo>
                  <a:lnTo>
                    <a:pt x="174" y="205"/>
                  </a:lnTo>
                  <a:lnTo>
                    <a:pt x="175" y="205"/>
                  </a:lnTo>
                  <a:lnTo>
                    <a:pt x="177" y="205"/>
                  </a:lnTo>
                  <a:lnTo>
                    <a:pt x="177" y="204"/>
                  </a:lnTo>
                  <a:lnTo>
                    <a:pt x="179" y="204"/>
                  </a:lnTo>
                  <a:lnTo>
                    <a:pt x="179" y="202"/>
                  </a:lnTo>
                  <a:lnTo>
                    <a:pt x="179" y="200"/>
                  </a:lnTo>
                  <a:lnTo>
                    <a:pt x="180" y="200"/>
                  </a:lnTo>
                  <a:lnTo>
                    <a:pt x="180" y="202"/>
                  </a:lnTo>
                  <a:lnTo>
                    <a:pt x="182" y="202"/>
                  </a:lnTo>
                  <a:lnTo>
                    <a:pt x="184" y="200"/>
                  </a:lnTo>
                  <a:lnTo>
                    <a:pt x="185" y="199"/>
                  </a:lnTo>
                  <a:lnTo>
                    <a:pt x="184" y="199"/>
                  </a:lnTo>
                  <a:lnTo>
                    <a:pt x="185" y="197"/>
                  </a:lnTo>
                  <a:lnTo>
                    <a:pt x="187" y="197"/>
                  </a:lnTo>
                  <a:lnTo>
                    <a:pt x="189" y="195"/>
                  </a:lnTo>
                  <a:lnTo>
                    <a:pt x="190" y="195"/>
                  </a:lnTo>
                  <a:lnTo>
                    <a:pt x="190" y="194"/>
                  </a:lnTo>
                  <a:lnTo>
                    <a:pt x="190" y="192"/>
                  </a:lnTo>
                  <a:lnTo>
                    <a:pt x="192" y="192"/>
                  </a:lnTo>
                  <a:lnTo>
                    <a:pt x="192" y="190"/>
                  </a:lnTo>
                  <a:lnTo>
                    <a:pt x="190" y="190"/>
                  </a:lnTo>
                  <a:lnTo>
                    <a:pt x="190" y="188"/>
                  </a:lnTo>
                  <a:lnTo>
                    <a:pt x="190" y="187"/>
                  </a:lnTo>
                  <a:lnTo>
                    <a:pt x="189" y="187"/>
                  </a:lnTo>
                  <a:lnTo>
                    <a:pt x="189" y="185"/>
                  </a:lnTo>
                  <a:lnTo>
                    <a:pt x="189" y="183"/>
                  </a:lnTo>
                  <a:lnTo>
                    <a:pt x="187" y="183"/>
                  </a:lnTo>
                  <a:lnTo>
                    <a:pt x="187" y="182"/>
                  </a:lnTo>
                  <a:lnTo>
                    <a:pt x="187" y="180"/>
                  </a:lnTo>
                  <a:lnTo>
                    <a:pt x="185" y="180"/>
                  </a:lnTo>
                  <a:lnTo>
                    <a:pt x="185" y="178"/>
                  </a:lnTo>
                  <a:lnTo>
                    <a:pt x="184" y="178"/>
                  </a:lnTo>
                  <a:lnTo>
                    <a:pt x="184" y="177"/>
                  </a:lnTo>
                  <a:lnTo>
                    <a:pt x="179" y="173"/>
                  </a:lnTo>
                  <a:lnTo>
                    <a:pt x="169" y="168"/>
                  </a:lnTo>
                  <a:lnTo>
                    <a:pt x="163" y="165"/>
                  </a:lnTo>
                  <a:lnTo>
                    <a:pt x="152" y="158"/>
                  </a:lnTo>
                  <a:lnTo>
                    <a:pt x="142" y="151"/>
                  </a:lnTo>
                  <a:lnTo>
                    <a:pt x="128" y="143"/>
                  </a:lnTo>
                  <a:lnTo>
                    <a:pt x="116" y="138"/>
                  </a:lnTo>
                  <a:lnTo>
                    <a:pt x="116" y="131"/>
                  </a:lnTo>
                  <a:lnTo>
                    <a:pt x="116" y="128"/>
                  </a:lnTo>
                  <a:lnTo>
                    <a:pt x="116" y="125"/>
                  </a:lnTo>
                  <a:lnTo>
                    <a:pt x="116" y="123"/>
                  </a:lnTo>
                  <a:lnTo>
                    <a:pt x="120" y="119"/>
                  </a:lnTo>
                  <a:lnTo>
                    <a:pt x="121" y="118"/>
                  </a:lnTo>
                  <a:lnTo>
                    <a:pt x="123" y="118"/>
                  </a:lnTo>
                  <a:lnTo>
                    <a:pt x="125" y="116"/>
                  </a:lnTo>
                  <a:lnTo>
                    <a:pt x="126" y="116"/>
                  </a:lnTo>
                  <a:lnTo>
                    <a:pt x="125" y="114"/>
                  </a:lnTo>
                  <a:lnTo>
                    <a:pt x="126" y="113"/>
                  </a:lnTo>
                  <a:lnTo>
                    <a:pt x="128" y="113"/>
                  </a:lnTo>
                  <a:lnTo>
                    <a:pt x="130" y="109"/>
                  </a:lnTo>
                  <a:lnTo>
                    <a:pt x="130" y="108"/>
                  </a:lnTo>
                  <a:lnTo>
                    <a:pt x="132" y="106"/>
                  </a:lnTo>
                  <a:lnTo>
                    <a:pt x="137" y="104"/>
                  </a:lnTo>
                  <a:lnTo>
                    <a:pt x="189" y="71"/>
                  </a:lnTo>
                  <a:lnTo>
                    <a:pt x="239" y="37"/>
                  </a:lnTo>
                  <a:lnTo>
                    <a:pt x="281" y="8"/>
                  </a:lnTo>
                  <a:lnTo>
                    <a:pt x="290" y="3"/>
                  </a:lnTo>
                  <a:lnTo>
                    <a:pt x="290" y="2"/>
                  </a:lnTo>
                  <a:lnTo>
                    <a:pt x="291" y="2"/>
                  </a:lnTo>
                  <a:lnTo>
                    <a:pt x="293" y="0"/>
                  </a:lnTo>
                  <a:lnTo>
                    <a:pt x="29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5" name="Freeform 157">
              <a:extLst>
                <a:ext uri="{FF2B5EF4-FFF2-40B4-BE49-F238E27FC236}">
                  <a16:creationId xmlns:a16="http://schemas.microsoft.com/office/drawing/2014/main" id="{04452A34-4224-C05A-2B46-7C51592C819F}"/>
                </a:ext>
              </a:extLst>
            </p:cNvPr>
            <p:cNvSpPr>
              <a:spLocks/>
            </p:cNvSpPr>
            <p:nvPr/>
          </p:nvSpPr>
          <p:spPr bwMode="auto">
            <a:xfrm>
              <a:off x="3112" y="1259"/>
              <a:ext cx="1213" cy="500"/>
            </a:xfrm>
            <a:custGeom>
              <a:avLst/>
              <a:gdLst>
                <a:gd name="T0" fmla="*/ 16 w 1213"/>
                <a:gd name="T1" fmla="*/ 488 h 500"/>
                <a:gd name="T2" fmla="*/ 37 w 1213"/>
                <a:gd name="T3" fmla="*/ 475 h 500"/>
                <a:gd name="T4" fmla="*/ 55 w 1213"/>
                <a:gd name="T5" fmla="*/ 463 h 500"/>
                <a:gd name="T6" fmla="*/ 134 w 1213"/>
                <a:gd name="T7" fmla="*/ 407 h 500"/>
                <a:gd name="T8" fmla="*/ 149 w 1213"/>
                <a:gd name="T9" fmla="*/ 397 h 500"/>
                <a:gd name="T10" fmla="*/ 163 w 1213"/>
                <a:gd name="T11" fmla="*/ 387 h 500"/>
                <a:gd name="T12" fmla="*/ 178 w 1213"/>
                <a:gd name="T13" fmla="*/ 377 h 500"/>
                <a:gd name="T14" fmla="*/ 193 w 1213"/>
                <a:gd name="T15" fmla="*/ 367 h 500"/>
                <a:gd name="T16" fmla="*/ 207 w 1213"/>
                <a:gd name="T17" fmla="*/ 357 h 500"/>
                <a:gd name="T18" fmla="*/ 222 w 1213"/>
                <a:gd name="T19" fmla="*/ 347 h 500"/>
                <a:gd name="T20" fmla="*/ 237 w 1213"/>
                <a:gd name="T21" fmla="*/ 337 h 500"/>
                <a:gd name="T22" fmla="*/ 247 w 1213"/>
                <a:gd name="T23" fmla="*/ 325 h 500"/>
                <a:gd name="T24" fmla="*/ 249 w 1213"/>
                <a:gd name="T25" fmla="*/ 315 h 500"/>
                <a:gd name="T26" fmla="*/ 249 w 1213"/>
                <a:gd name="T27" fmla="*/ 306 h 500"/>
                <a:gd name="T28" fmla="*/ 252 w 1213"/>
                <a:gd name="T29" fmla="*/ 295 h 500"/>
                <a:gd name="T30" fmla="*/ 257 w 1213"/>
                <a:gd name="T31" fmla="*/ 290 h 500"/>
                <a:gd name="T32" fmla="*/ 254 w 1213"/>
                <a:gd name="T33" fmla="*/ 280 h 500"/>
                <a:gd name="T34" fmla="*/ 255 w 1213"/>
                <a:gd name="T35" fmla="*/ 273 h 500"/>
                <a:gd name="T36" fmla="*/ 264 w 1213"/>
                <a:gd name="T37" fmla="*/ 264 h 500"/>
                <a:gd name="T38" fmla="*/ 267 w 1213"/>
                <a:gd name="T39" fmla="*/ 248 h 500"/>
                <a:gd name="T40" fmla="*/ 274 w 1213"/>
                <a:gd name="T41" fmla="*/ 237 h 500"/>
                <a:gd name="T42" fmla="*/ 279 w 1213"/>
                <a:gd name="T43" fmla="*/ 224 h 500"/>
                <a:gd name="T44" fmla="*/ 286 w 1213"/>
                <a:gd name="T45" fmla="*/ 214 h 500"/>
                <a:gd name="T46" fmla="*/ 294 w 1213"/>
                <a:gd name="T47" fmla="*/ 202 h 500"/>
                <a:gd name="T48" fmla="*/ 297 w 1213"/>
                <a:gd name="T49" fmla="*/ 190 h 500"/>
                <a:gd name="T50" fmla="*/ 304 w 1213"/>
                <a:gd name="T51" fmla="*/ 179 h 500"/>
                <a:gd name="T52" fmla="*/ 313 w 1213"/>
                <a:gd name="T53" fmla="*/ 163 h 500"/>
                <a:gd name="T54" fmla="*/ 319 w 1213"/>
                <a:gd name="T55" fmla="*/ 152 h 500"/>
                <a:gd name="T56" fmla="*/ 324 w 1213"/>
                <a:gd name="T57" fmla="*/ 138 h 500"/>
                <a:gd name="T58" fmla="*/ 329 w 1213"/>
                <a:gd name="T59" fmla="*/ 120 h 500"/>
                <a:gd name="T60" fmla="*/ 339 w 1213"/>
                <a:gd name="T61" fmla="*/ 110 h 500"/>
                <a:gd name="T62" fmla="*/ 361 w 1213"/>
                <a:gd name="T63" fmla="*/ 111 h 500"/>
                <a:gd name="T64" fmla="*/ 383 w 1213"/>
                <a:gd name="T65" fmla="*/ 111 h 500"/>
                <a:gd name="T66" fmla="*/ 405 w 1213"/>
                <a:gd name="T67" fmla="*/ 113 h 500"/>
                <a:gd name="T68" fmla="*/ 425 w 1213"/>
                <a:gd name="T69" fmla="*/ 115 h 500"/>
                <a:gd name="T70" fmla="*/ 447 w 1213"/>
                <a:gd name="T71" fmla="*/ 115 h 500"/>
                <a:gd name="T72" fmla="*/ 467 w 1213"/>
                <a:gd name="T73" fmla="*/ 116 h 500"/>
                <a:gd name="T74" fmla="*/ 489 w 1213"/>
                <a:gd name="T75" fmla="*/ 116 h 500"/>
                <a:gd name="T76" fmla="*/ 509 w 1213"/>
                <a:gd name="T77" fmla="*/ 118 h 500"/>
                <a:gd name="T78" fmla="*/ 538 w 1213"/>
                <a:gd name="T79" fmla="*/ 118 h 500"/>
                <a:gd name="T80" fmla="*/ 558 w 1213"/>
                <a:gd name="T81" fmla="*/ 120 h 500"/>
                <a:gd name="T82" fmla="*/ 580 w 1213"/>
                <a:gd name="T83" fmla="*/ 120 h 500"/>
                <a:gd name="T84" fmla="*/ 600 w 1213"/>
                <a:gd name="T85" fmla="*/ 121 h 500"/>
                <a:gd name="T86" fmla="*/ 622 w 1213"/>
                <a:gd name="T87" fmla="*/ 121 h 500"/>
                <a:gd name="T88" fmla="*/ 642 w 1213"/>
                <a:gd name="T89" fmla="*/ 123 h 500"/>
                <a:gd name="T90" fmla="*/ 664 w 1213"/>
                <a:gd name="T91" fmla="*/ 123 h 500"/>
                <a:gd name="T92" fmla="*/ 684 w 1213"/>
                <a:gd name="T93" fmla="*/ 125 h 500"/>
                <a:gd name="T94" fmla="*/ 816 w 1213"/>
                <a:gd name="T95" fmla="*/ 121 h 500"/>
                <a:gd name="T96" fmla="*/ 856 w 1213"/>
                <a:gd name="T97" fmla="*/ 120 h 500"/>
                <a:gd name="T98" fmla="*/ 886 w 1213"/>
                <a:gd name="T99" fmla="*/ 103 h 500"/>
                <a:gd name="T100" fmla="*/ 913 w 1213"/>
                <a:gd name="T101" fmla="*/ 83 h 500"/>
                <a:gd name="T102" fmla="*/ 952 w 1213"/>
                <a:gd name="T103" fmla="*/ 83 h 500"/>
                <a:gd name="T104" fmla="*/ 985 w 1213"/>
                <a:gd name="T105" fmla="*/ 96 h 500"/>
                <a:gd name="T106" fmla="*/ 1017 w 1213"/>
                <a:gd name="T107" fmla="*/ 83 h 500"/>
                <a:gd name="T108" fmla="*/ 1046 w 1213"/>
                <a:gd name="T109" fmla="*/ 61 h 500"/>
                <a:gd name="T110" fmla="*/ 1080 w 1213"/>
                <a:gd name="T111" fmla="*/ 44 h 500"/>
                <a:gd name="T112" fmla="*/ 1118 w 1213"/>
                <a:gd name="T113" fmla="*/ 34 h 500"/>
                <a:gd name="T114" fmla="*/ 1144 w 1213"/>
                <a:gd name="T115" fmla="*/ 19 h 500"/>
                <a:gd name="T116" fmla="*/ 1167 w 1213"/>
                <a:gd name="T117" fmla="*/ 4 h 500"/>
                <a:gd name="T118" fmla="*/ 1207 w 1213"/>
                <a:gd name="T119" fmla="*/ 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13" h="500">
                  <a:moveTo>
                    <a:pt x="0" y="500"/>
                  </a:moveTo>
                  <a:lnTo>
                    <a:pt x="0" y="498"/>
                  </a:lnTo>
                  <a:lnTo>
                    <a:pt x="1" y="498"/>
                  </a:lnTo>
                  <a:lnTo>
                    <a:pt x="3" y="497"/>
                  </a:lnTo>
                  <a:lnTo>
                    <a:pt x="5" y="497"/>
                  </a:lnTo>
                  <a:lnTo>
                    <a:pt x="5" y="495"/>
                  </a:lnTo>
                  <a:lnTo>
                    <a:pt x="6" y="495"/>
                  </a:lnTo>
                  <a:lnTo>
                    <a:pt x="8" y="493"/>
                  </a:lnTo>
                  <a:lnTo>
                    <a:pt x="10" y="493"/>
                  </a:lnTo>
                  <a:lnTo>
                    <a:pt x="10" y="492"/>
                  </a:lnTo>
                  <a:lnTo>
                    <a:pt x="11" y="492"/>
                  </a:lnTo>
                  <a:lnTo>
                    <a:pt x="13" y="490"/>
                  </a:lnTo>
                  <a:lnTo>
                    <a:pt x="16" y="488"/>
                  </a:lnTo>
                  <a:lnTo>
                    <a:pt x="18" y="487"/>
                  </a:lnTo>
                  <a:lnTo>
                    <a:pt x="20" y="487"/>
                  </a:lnTo>
                  <a:lnTo>
                    <a:pt x="20" y="485"/>
                  </a:lnTo>
                  <a:lnTo>
                    <a:pt x="22" y="485"/>
                  </a:lnTo>
                  <a:lnTo>
                    <a:pt x="23" y="483"/>
                  </a:lnTo>
                  <a:lnTo>
                    <a:pt x="28" y="480"/>
                  </a:lnTo>
                  <a:lnTo>
                    <a:pt x="30" y="480"/>
                  </a:lnTo>
                  <a:lnTo>
                    <a:pt x="30" y="478"/>
                  </a:lnTo>
                  <a:lnTo>
                    <a:pt x="32" y="478"/>
                  </a:lnTo>
                  <a:lnTo>
                    <a:pt x="33" y="476"/>
                  </a:lnTo>
                  <a:lnTo>
                    <a:pt x="35" y="476"/>
                  </a:lnTo>
                  <a:lnTo>
                    <a:pt x="35" y="475"/>
                  </a:lnTo>
                  <a:lnTo>
                    <a:pt x="37" y="475"/>
                  </a:lnTo>
                  <a:lnTo>
                    <a:pt x="37" y="473"/>
                  </a:lnTo>
                  <a:lnTo>
                    <a:pt x="38" y="473"/>
                  </a:lnTo>
                  <a:lnTo>
                    <a:pt x="40" y="473"/>
                  </a:lnTo>
                  <a:lnTo>
                    <a:pt x="40" y="471"/>
                  </a:lnTo>
                  <a:lnTo>
                    <a:pt x="42" y="471"/>
                  </a:lnTo>
                  <a:lnTo>
                    <a:pt x="43" y="470"/>
                  </a:lnTo>
                  <a:lnTo>
                    <a:pt x="47" y="468"/>
                  </a:lnTo>
                  <a:lnTo>
                    <a:pt x="48" y="466"/>
                  </a:lnTo>
                  <a:lnTo>
                    <a:pt x="50" y="466"/>
                  </a:lnTo>
                  <a:lnTo>
                    <a:pt x="50" y="465"/>
                  </a:lnTo>
                  <a:lnTo>
                    <a:pt x="52" y="465"/>
                  </a:lnTo>
                  <a:lnTo>
                    <a:pt x="54" y="463"/>
                  </a:lnTo>
                  <a:lnTo>
                    <a:pt x="55" y="463"/>
                  </a:lnTo>
                  <a:lnTo>
                    <a:pt x="55" y="461"/>
                  </a:lnTo>
                  <a:lnTo>
                    <a:pt x="57" y="461"/>
                  </a:lnTo>
                  <a:lnTo>
                    <a:pt x="59" y="460"/>
                  </a:lnTo>
                  <a:lnTo>
                    <a:pt x="60" y="460"/>
                  </a:lnTo>
                  <a:lnTo>
                    <a:pt x="60" y="458"/>
                  </a:lnTo>
                  <a:lnTo>
                    <a:pt x="62" y="458"/>
                  </a:lnTo>
                  <a:lnTo>
                    <a:pt x="129" y="413"/>
                  </a:lnTo>
                  <a:lnTo>
                    <a:pt x="131" y="413"/>
                  </a:lnTo>
                  <a:lnTo>
                    <a:pt x="131" y="411"/>
                  </a:lnTo>
                  <a:lnTo>
                    <a:pt x="133" y="411"/>
                  </a:lnTo>
                  <a:lnTo>
                    <a:pt x="133" y="409"/>
                  </a:lnTo>
                  <a:lnTo>
                    <a:pt x="134" y="409"/>
                  </a:lnTo>
                  <a:lnTo>
                    <a:pt x="134" y="407"/>
                  </a:lnTo>
                  <a:lnTo>
                    <a:pt x="136" y="407"/>
                  </a:lnTo>
                  <a:lnTo>
                    <a:pt x="138" y="407"/>
                  </a:lnTo>
                  <a:lnTo>
                    <a:pt x="138" y="406"/>
                  </a:lnTo>
                  <a:lnTo>
                    <a:pt x="139" y="406"/>
                  </a:lnTo>
                  <a:lnTo>
                    <a:pt x="139" y="404"/>
                  </a:lnTo>
                  <a:lnTo>
                    <a:pt x="141" y="404"/>
                  </a:lnTo>
                  <a:lnTo>
                    <a:pt x="143" y="402"/>
                  </a:lnTo>
                  <a:lnTo>
                    <a:pt x="144" y="402"/>
                  </a:lnTo>
                  <a:lnTo>
                    <a:pt x="144" y="401"/>
                  </a:lnTo>
                  <a:lnTo>
                    <a:pt x="146" y="401"/>
                  </a:lnTo>
                  <a:lnTo>
                    <a:pt x="148" y="399"/>
                  </a:lnTo>
                  <a:lnTo>
                    <a:pt x="149" y="399"/>
                  </a:lnTo>
                  <a:lnTo>
                    <a:pt x="149" y="397"/>
                  </a:lnTo>
                  <a:lnTo>
                    <a:pt x="151" y="397"/>
                  </a:lnTo>
                  <a:lnTo>
                    <a:pt x="151" y="396"/>
                  </a:lnTo>
                  <a:lnTo>
                    <a:pt x="153" y="396"/>
                  </a:lnTo>
                  <a:lnTo>
                    <a:pt x="154" y="396"/>
                  </a:lnTo>
                  <a:lnTo>
                    <a:pt x="154" y="394"/>
                  </a:lnTo>
                  <a:lnTo>
                    <a:pt x="156" y="394"/>
                  </a:lnTo>
                  <a:lnTo>
                    <a:pt x="156" y="392"/>
                  </a:lnTo>
                  <a:lnTo>
                    <a:pt x="158" y="392"/>
                  </a:lnTo>
                  <a:lnTo>
                    <a:pt x="159" y="391"/>
                  </a:lnTo>
                  <a:lnTo>
                    <a:pt x="161" y="391"/>
                  </a:lnTo>
                  <a:lnTo>
                    <a:pt x="161" y="389"/>
                  </a:lnTo>
                  <a:lnTo>
                    <a:pt x="163" y="389"/>
                  </a:lnTo>
                  <a:lnTo>
                    <a:pt x="163" y="387"/>
                  </a:lnTo>
                  <a:lnTo>
                    <a:pt x="165" y="387"/>
                  </a:lnTo>
                  <a:lnTo>
                    <a:pt x="166" y="386"/>
                  </a:lnTo>
                  <a:lnTo>
                    <a:pt x="168" y="386"/>
                  </a:lnTo>
                  <a:lnTo>
                    <a:pt x="168" y="384"/>
                  </a:lnTo>
                  <a:lnTo>
                    <a:pt x="170" y="384"/>
                  </a:lnTo>
                  <a:lnTo>
                    <a:pt x="171" y="382"/>
                  </a:lnTo>
                  <a:lnTo>
                    <a:pt x="173" y="382"/>
                  </a:lnTo>
                  <a:lnTo>
                    <a:pt x="173" y="381"/>
                  </a:lnTo>
                  <a:lnTo>
                    <a:pt x="175" y="381"/>
                  </a:lnTo>
                  <a:lnTo>
                    <a:pt x="175" y="379"/>
                  </a:lnTo>
                  <a:lnTo>
                    <a:pt x="176" y="379"/>
                  </a:lnTo>
                  <a:lnTo>
                    <a:pt x="178" y="379"/>
                  </a:lnTo>
                  <a:lnTo>
                    <a:pt x="178" y="377"/>
                  </a:lnTo>
                  <a:lnTo>
                    <a:pt x="180" y="377"/>
                  </a:lnTo>
                  <a:lnTo>
                    <a:pt x="180" y="375"/>
                  </a:lnTo>
                  <a:lnTo>
                    <a:pt x="181" y="375"/>
                  </a:lnTo>
                  <a:lnTo>
                    <a:pt x="183" y="374"/>
                  </a:lnTo>
                  <a:lnTo>
                    <a:pt x="185" y="374"/>
                  </a:lnTo>
                  <a:lnTo>
                    <a:pt x="185" y="372"/>
                  </a:lnTo>
                  <a:lnTo>
                    <a:pt x="186" y="372"/>
                  </a:lnTo>
                  <a:lnTo>
                    <a:pt x="188" y="372"/>
                  </a:lnTo>
                  <a:lnTo>
                    <a:pt x="188" y="370"/>
                  </a:lnTo>
                  <a:lnTo>
                    <a:pt x="190" y="370"/>
                  </a:lnTo>
                  <a:lnTo>
                    <a:pt x="190" y="369"/>
                  </a:lnTo>
                  <a:lnTo>
                    <a:pt x="191" y="369"/>
                  </a:lnTo>
                  <a:lnTo>
                    <a:pt x="193" y="367"/>
                  </a:lnTo>
                  <a:lnTo>
                    <a:pt x="195" y="367"/>
                  </a:lnTo>
                  <a:lnTo>
                    <a:pt x="195" y="365"/>
                  </a:lnTo>
                  <a:lnTo>
                    <a:pt x="196" y="365"/>
                  </a:lnTo>
                  <a:lnTo>
                    <a:pt x="196" y="364"/>
                  </a:lnTo>
                  <a:lnTo>
                    <a:pt x="198" y="364"/>
                  </a:lnTo>
                  <a:lnTo>
                    <a:pt x="200" y="362"/>
                  </a:lnTo>
                  <a:lnTo>
                    <a:pt x="202" y="362"/>
                  </a:lnTo>
                  <a:lnTo>
                    <a:pt x="202" y="360"/>
                  </a:lnTo>
                  <a:lnTo>
                    <a:pt x="203" y="360"/>
                  </a:lnTo>
                  <a:lnTo>
                    <a:pt x="203" y="359"/>
                  </a:lnTo>
                  <a:lnTo>
                    <a:pt x="205" y="359"/>
                  </a:lnTo>
                  <a:lnTo>
                    <a:pt x="207" y="359"/>
                  </a:lnTo>
                  <a:lnTo>
                    <a:pt x="207" y="357"/>
                  </a:lnTo>
                  <a:lnTo>
                    <a:pt x="208" y="357"/>
                  </a:lnTo>
                  <a:lnTo>
                    <a:pt x="208" y="355"/>
                  </a:lnTo>
                  <a:lnTo>
                    <a:pt x="210" y="355"/>
                  </a:lnTo>
                  <a:lnTo>
                    <a:pt x="212" y="354"/>
                  </a:lnTo>
                  <a:lnTo>
                    <a:pt x="213" y="354"/>
                  </a:lnTo>
                  <a:lnTo>
                    <a:pt x="213" y="352"/>
                  </a:lnTo>
                  <a:lnTo>
                    <a:pt x="215" y="352"/>
                  </a:lnTo>
                  <a:lnTo>
                    <a:pt x="215" y="350"/>
                  </a:lnTo>
                  <a:lnTo>
                    <a:pt x="217" y="350"/>
                  </a:lnTo>
                  <a:lnTo>
                    <a:pt x="218" y="349"/>
                  </a:lnTo>
                  <a:lnTo>
                    <a:pt x="220" y="349"/>
                  </a:lnTo>
                  <a:lnTo>
                    <a:pt x="220" y="347"/>
                  </a:lnTo>
                  <a:lnTo>
                    <a:pt x="222" y="347"/>
                  </a:lnTo>
                  <a:lnTo>
                    <a:pt x="223" y="345"/>
                  </a:lnTo>
                  <a:lnTo>
                    <a:pt x="225" y="345"/>
                  </a:lnTo>
                  <a:lnTo>
                    <a:pt x="225" y="344"/>
                  </a:lnTo>
                  <a:lnTo>
                    <a:pt x="227" y="344"/>
                  </a:lnTo>
                  <a:lnTo>
                    <a:pt x="227" y="342"/>
                  </a:lnTo>
                  <a:lnTo>
                    <a:pt x="228" y="342"/>
                  </a:lnTo>
                  <a:lnTo>
                    <a:pt x="230" y="342"/>
                  </a:lnTo>
                  <a:lnTo>
                    <a:pt x="230" y="340"/>
                  </a:lnTo>
                  <a:lnTo>
                    <a:pt x="232" y="340"/>
                  </a:lnTo>
                  <a:lnTo>
                    <a:pt x="232" y="338"/>
                  </a:lnTo>
                  <a:lnTo>
                    <a:pt x="233" y="338"/>
                  </a:lnTo>
                  <a:lnTo>
                    <a:pt x="235" y="337"/>
                  </a:lnTo>
                  <a:lnTo>
                    <a:pt x="237" y="337"/>
                  </a:lnTo>
                  <a:lnTo>
                    <a:pt x="237" y="335"/>
                  </a:lnTo>
                  <a:lnTo>
                    <a:pt x="239" y="335"/>
                  </a:lnTo>
                  <a:lnTo>
                    <a:pt x="239" y="333"/>
                  </a:lnTo>
                  <a:lnTo>
                    <a:pt x="240" y="333"/>
                  </a:lnTo>
                  <a:lnTo>
                    <a:pt x="240" y="332"/>
                  </a:lnTo>
                  <a:lnTo>
                    <a:pt x="242" y="332"/>
                  </a:lnTo>
                  <a:lnTo>
                    <a:pt x="244" y="332"/>
                  </a:lnTo>
                  <a:lnTo>
                    <a:pt x="244" y="330"/>
                  </a:lnTo>
                  <a:lnTo>
                    <a:pt x="245" y="330"/>
                  </a:lnTo>
                  <a:lnTo>
                    <a:pt x="245" y="328"/>
                  </a:lnTo>
                  <a:lnTo>
                    <a:pt x="247" y="328"/>
                  </a:lnTo>
                  <a:lnTo>
                    <a:pt x="247" y="327"/>
                  </a:lnTo>
                  <a:lnTo>
                    <a:pt x="247" y="325"/>
                  </a:lnTo>
                  <a:lnTo>
                    <a:pt x="245" y="325"/>
                  </a:lnTo>
                  <a:lnTo>
                    <a:pt x="245" y="323"/>
                  </a:lnTo>
                  <a:lnTo>
                    <a:pt x="244" y="323"/>
                  </a:lnTo>
                  <a:lnTo>
                    <a:pt x="244" y="322"/>
                  </a:lnTo>
                  <a:lnTo>
                    <a:pt x="245" y="322"/>
                  </a:lnTo>
                  <a:lnTo>
                    <a:pt x="245" y="320"/>
                  </a:lnTo>
                  <a:lnTo>
                    <a:pt x="247" y="320"/>
                  </a:lnTo>
                  <a:lnTo>
                    <a:pt x="249" y="320"/>
                  </a:lnTo>
                  <a:lnTo>
                    <a:pt x="249" y="318"/>
                  </a:lnTo>
                  <a:lnTo>
                    <a:pt x="247" y="318"/>
                  </a:lnTo>
                  <a:lnTo>
                    <a:pt x="247" y="317"/>
                  </a:lnTo>
                  <a:lnTo>
                    <a:pt x="249" y="317"/>
                  </a:lnTo>
                  <a:lnTo>
                    <a:pt x="249" y="315"/>
                  </a:lnTo>
                  <a:lnTo>
                    <a:pt x="249" y="313"/>
                  </a:lnTo>
                  <a:lnTo>
                    <a:pt x="249" y="312"/>
                  </a:lnTo>
                  <a:lnTo>
                    <a:pt x="249" y="313"/>
                  </a:lnTo>
                  <a:lnTo>
                    <a:pt x="250" y="313"/>
                  </a:lnTo>
                  <a:lnTo>
                    <a:pt x="250" y="312"/>
                  </a:lnTo>
                  <a:lnTo>
                    <a:pt x="249" y="312"/>
                  </a:lnTo>
                  <a:lnTo>
                    <a:pt x="250" y="312"/>
                  </a:lnTo>
                  <a:lnTo>
                    <a:pt x="250" y="310"/>
                  </a:lnTo>
                  <a:lnTo>
                    <a:pt x="249" y="310"/>
                  </a:lnTo>
                  <a:lnTo>
                    <a:pt x="249" y="312"/>
                  </a:lnTo>
                  <a:lnTo>
                    <a:pt x="249" y="310"/>
                  </a:lnTo>
                  <a:lnTo>
                    <a:pt x="249" y="308"/>
                  </a:lnTo>
                  <a:lnTo>
                    <a:pt x="249" y="306"/>
                  </a:lnTo>
                  <a:lnTo>
                    <a:pt x="250" y="306"/>
                  </a:lnTo>
                  <a:lnTo>
                    <a:pt x="250" y="305"/>
                  </a:lnTo>
                  <a:lnTo>
                    <a:pt x="250" y="303"/>
                  </a:lnTo>
                  <a:lnTo>
                    <a:pt x="252" y="303"/>
                  </a:lnTo>
                  <a:lnTo>
                    <a:pt x="252" y="301"/>
                  </a:lnTo>
                  <a:lnTo>
                    <a:pt x="250" y="301"/>
                  </a:lnTo>
                  <a:lnTo>
                    <a:pt x="250" y="300"/>
                  </a:lnTo>
                  <a:lnTo>
                    <a:pt x="252" y="300"/>
                  </a:lnTo>
                  <a:lnTo>
                    <a:pt x="252" y="298"/>
                  </a:lnTo>
                  <a:lnTo>
                    <a:pt x="254" y="298"/>
                  </a:lnTo>
                  <a:lnTo>
                    <a:pt x="254" y="296"/>
                  </a:lnTo>
                  <a:lnTo>
                    <a:pt x="252" y="296"/>
                  </a:lnTo>
                  <a:lnTo>
                    <a:pt x="252" y="295"/>
                  </a:lnTo>
                  <a:lnTo>
                    <a:pt x="254" y="295"/>
                  </a:lnTo>
                  <a:lnTo>
                    <a:pt x="254" y="293"/>
                  </a:lnTo>
                  <a:lnTo>
                    <a:pt x="254" y="295"/>
                  </a:lnTo>
                  <a:lnTo>
                    <a:pt x="252" y="295"/>
                  </a:lnTo>
                  <a:lnTo>
                    <a:pt x="252" y="293"/>
                  </a:lnTo>
                  <a:lnTo>
                    <a:pt x="252" y="291"/>
                  </a:lnTo>
                  <a:lnTo>
                    <a:pt x="254" y="291"/>
                  </a:lnTo>
                  <a:lnTo>
                    <a:pt x="255" y="291"/>
                  </a:lnTo>
                  <a:lnTo>
                    <a:pt x="257" y="293"/>
                  </a:lnTo>
                  <a:lnTo>
                    <a:pt x="257" y="291"/>
                  </a:lnTo>
                  <a:lnTo>
                    <a:pt x="259" y="291"/>
                  </a:lnTo>
                  <a:lnTo>
                    <a:pt x="257" y="291"/>
                  </a:lnTo>
                  <a:lnTo>
                    <a:pt x="257" y="290"/>
                  </a:lnTo>
                  <a:lnTo>
                    <a:pt x="259" y="291"/>
                  </a:lnTo>
                  <a:lnTo>
                    <a:pt x="259" y="290"/>
                  </a:lnTo>
                  <a:lnTo>
                    <a:pt x="257" y="290"/>
                  </a:lnTo>
                  <a:lnTo>
                    <a:pt x="257" y="288"/>
                  </a:lnTo>
                  <a:lnTo>
                    <a:pt x="257" y="286"/>
                  </a:lnTo>
                  <a:lnTo>
                    <a:pt x="259" y="286"/>
                  </a:lnTo>
                  <a:lnTo>
                    <a:pt x="259" y="285"/>
                  </a:lnTo>
                  <a:lnTo>
                    <a:pt x="257" y="285"/>
                  </a:lnTo>
                  <a:lnTo>
                    <a:pt x="257" y="283"/>
                  </a:lnTo>
                  <a:lnTo>
                    <a:pt x="255" y="283"/>
                  </a:lnTo>
                  <a:lnTo>
                    <a:pt x="255" y="281"/>
                  </a:lnTo>
                  <a:lnTo>
                    <a:pt x="255" y="280"/>
                  </a:lnTo>
                  <a:lnTo>
                    <a:pt x="254" y="280"/>
                  </a:lnTo>
                  <a:lnTo>
                    <a:pt x="254" y="278"/>
                  </a:lnTo>
                  <a:lnTo>
                    <a:pt x="252" y="278"/>
                  </a:lnTo>
                  <a:lnTo>
                    <a:pt x="252" y="276"/>
                  </a:lnTo>
                  <a:lnTo>
                    <a:pt x="250" y="276"/>
                  </a:lnTo>
                  <a:lnTo>
                    <a:pt x="250" y="275"/>
                  </a:lnTo>
                  <a:lnTo>
                    <a:pt x="250" y="273"/>
                  </a:lnTo>
                  <a:lnTo>
                    <a:pt x="250" y="275"/>
                  </a:lnTo>
                  <a:lnTo>
                    <a:pt x="252" y="275"/>
                  </a:lnTo>
                  <a:lnTo>
                    <a:pt x="254" y="275"/>
                  </a:lnTo>
                  <a:lnTo>
                    <a:pt x="254" y="273"/>
                  </a:lnTo>
                  <a:lnTo>
                    <a:pt x="254" y="275"/>
                  </a:lnTo>
                  <a:lnTo>
                    <a:pt x="255" y="275"/>
                  </a:lnTo>
                  <a:lnTo>
                    <a:pt x="255" y="273"/>
                  </a:lnTo>
                  <a:lnTo>
                    <a:pt x="254" y="273"/>
                  </a:lnTo>
                  <a:lnTo>
                    <a:pt x="252" y="273"/>
                  </a:lnTo>
                  <a:lnTo>
                    <a:pt x="252" y="271"/>
                  </a:lnTo>
                  <a:lnTo>
                    <a:pt x="252" y="269"/>
                  </a:lnTo>
                  <a:lnTo>
                    <a:pt x="252" y="268"/>
                  </a:lnTo>
                  <a:lnTo>
                    <a:pt x="254" y="268"/>
                  </a:lnTo>
                  <a:lnTo>
                    <a:pt x="255" y="266"/>
                  </a:lnTo>
                  <a:lnTo>
                    <a:pt x="257" y="266"/>
                  </a:lnTo>
                  <a:lnTo>
                    <a:pt x="259" y="266"/>
                  </a:lnTo>
                  <a:lnTo>
                    <a:pt x="260" y="266"/>
                  </a:lnTo>
                  <a:lnTo>
                    <a:pt x="262" y="266"/>
                  </a:lnTo>
                  <a:lnTo>
                    <a:pt x="264" y="266"/>
                  </a:lnTo>
                  <a:lnTo>
                    <a:pt x="264" y="264"/>
                  </a:lnTo>
                  <a:lnTo>
                    <a:pt x="265" y="264"/>
                  </a:lnTo>
                  <a:lnTo>
                    <a:pt x="267" y="263"/>
                  </a:lnTo>
                  <a:lnTo>
                    <a:pt x="267" y="261"/>
                  </a:lnTo>
                  <a:lnTo>
                    <a:pt x="267" y="259"/>
                  </a:lnTo>
                  <a:lnTo>
                    <a:pt x="269" y="259"/>
                  </a:lnTo>
                  <a:lnTo>
                    <a:pt x="269" y="258"/>
                  </a:lnTo>
                  <a:lnTo>
                    <a:pt x="269" y="256"/>
                  </a:lnTo>
                  <a:lnTo>
                    <a:pt x="269" y="254"/>
                  </a:lnTo>
                  <a:lnTo>
                    <a:pt x="269" y="253"/>
                  </a:lnTo>
                  <a:lnTo>
                    <a:pt x="269" y="251"/>
                  </a:lnTo>
                  <a:lnTo>
                    <a:pt x="269" y="249"/>
                  </a:lnTo>
                  <a:lnTo>
                    <a:pt x="269" y="248"/>
                  </a:lnTo>
                  <a:lnTo>
                    <a:pt x="267" y="248"/>
                  </a:lnTo>
                  <a:lnTo>
                    <a:pt x="265" y="246"/>
                  </a:lnTo>
                  <a:lnTo>
                    <a:pt x="267" y="246"/>
                  </a:lnTo>
                  <a:lnTo>
                    <a:pt x="267" y="244"/>
                  </a:lnTo>
                  <a:lnTo>
                    <a:pt x="269" y="244"/>
                  </a:lnTo>
                  <a:lnTo>
                    <a:pt x="269" y="243"/>
                  </a:lnTo>
                  <a:lnTo>
                    <a:pt x="269" y="241"/>
                  </a:lnTo>
                  <a:lnTo>
                    <a:pt x="271" y="241"/>
                  </a:lnTo>
                  <a:lnTo>
                    <a:pt x="272" y="241"/>
                  </a:lnTo>
                  <a:lnTo>
                    <a:pt x="272" y="239"/>
                  </a:lnTo>
                  <a:lnTo>
                    <a:pt x="274" y="239"/>
                  </a:lnTo>
                  <a:lnTo>
                    <a:pt x="274" y="237"/>
                  </a:lnTo>
                  <a:lnTo>
                    <a:pt x="274" y="236"/>
                  </a:lnTo>
                  <a:lnTo>
                    <a:pt x="274" y="237"/>
                  </a:lnTo>
                  <a:lnTo>
                    <a:pt x="276" y="237"/>
                  </a:lnTo>
                  <a:lnTo>
                    <a:pt x="276" y="236"/>
                  </a:lnTo>
                  <a:lnTo>
                    <a:pt x="277" y="236"/>
                  </a:lnTo>
                  <a:lnTo>
                    <a:pt x="277" y="234"/>
                  </a:lnTo>
                  <a:lnTo>
                    <a:pt x="279" y="234"/>
                  </a:lnTo>
                  <a:lnTo>
                    <a:pt x="279" y="232"/>
                  </a:lnTo>
                  <a:lnTo>
                    <a:pt x="279" y="231"/>
                  </a:lnTo>
                  <a:lnTo>
                    <a:pt x="281" y="231"/>
                  </a:lnTo>
                  <a:lnTo>
                    <a:pt x="281" y="229"/>
                  </a:lnTo>
                  <a:lnTo>
                    <a:pt x="281" y="227"/>
                  </a:lnTo>
                  <a:lnTo>
                    <a:pt x="281" y="226"/>
                  </a:lnTo>
                  <a:lnTo>
                    <a:pt x="279" y="226"/>
                  </a:lnTo>
                  <a:lnTo>
                    <a:pt x="279" y="224"/>
                  </a:lnTo>
                  <a:lnTo>
                    <a:pt x="281" y="224"/>
                  </a:lnTo>
                  <a:lnTo>
                    <a:pt x="281" y="222"/>
                  </a:lnTo>
                  <a:lnTo>
                    <a:pt x="282" y="222"/>
                  </a:lnTo>
                  <a:lnTo>
                    <a:pt x="282" y="221"/>
                  </a:lnTo>
                  <a:lnTo>
                    <a:pt x="284" y="219"/>
                  </a:lnTo>
                  <a:lnTo>
                    <a:pt x="284" y="217"/>
                  </a:lnTo>
                  <a:lnTo>
                    <a:pt x="284" y="216"/>
                  </a:lnTo>
                  <a:lnTo>
                    <a:pt x="286" y="217"/>
                  </a:lnTo>
                  <a:lnTo>
                    <a:pt x="286" y="219"/>
                  </a:lnTo>
                  <a:lnTo>
                    <a:pt x="287" y="219"/>
                  </a:lnTo>
                  <a:lnTo>
                    <a:pt x="287" y="217"/>
                  </a:lnTo>
                  <a:lnTo>
                    <a:pt x="286" y="216"/>
                  </a:lnTo>
                  <a:lnTo>
                    <a:pt x="286" y="214"/>
                  </a:lnTo>
                  <a:lnTo>
                    <a:pt x="286" y="212"/>
                  </a:lnTo>
                  <a:lnTo>
                    <a:pt x="287" y="211"/>
                  </a:lnTo>
                  <a:lnTo>
                    <a:pt x="289" y="211"/>
                  </a:lnTo>
                  <a:lnTo>
                    <a:pt x="289" y="209"/>
                  </a:lnTo>
                  <a:lnTo>
                    <a:pt x="291" y="209"/>
                  </a:lnTo>
                  <a:lnTo>
                    <a:pt x="291" y="207"/>
                  </a:lnTo>
                  <a:lnTo>
                    <a:pt x="291" y="206"/>
                  </a:lnTo>
                  <a:lnTo>
                    <a:pt x="289" y="206"/>
                  </a:lnTo>
                  <a:lnTo>
                    <a:pt x="291" y="206"/>
                  </a:lnTo>
                  <a:lnTo>
                    <a:pt x="292" y="206"/>
                  </a:lnTo>
                  <a:lnTo>
                    <a:pt x="294" y="206"/>
                  </a:lnTo>
                  <a:lnTo>
                    <a:pt x="294" y="204"/>
                  </a:lnTo>
                  <a:lnTo>
                    <a:pt x="294" y="202"/>
                  </a:lnTo>
                  <a:lnTo>
                    <a:pt x="294" y="200"/>
                  </a:lnTo>
                  <a:lnTo>
                    <a:pt x="292" y="200"/>
                  </a:lnTo>
                  <a:lnTo>
                    <a:pt x="292" y="199"/>
                  </a:lnTo>
                  <a:lnTo>
                    <a:pt x="294" y="199"/>
                  </a:lnTo>
                  <a:lnTo>
                    <a:pt x="296" y="199"/>
                  </a:lnTo>
                  <a:lnTo>
                    <a:pt x="296" y="197"/>
                  </a:lnTo>
                  <a:lnTo>
                    <a:pt x="297" y="197"/>
                  </a:lnTo>
                  <a:lnTo>
                    <a:pt x="299" y="197"/>
                  </a:lnTo>
                  <a:lnTo>
                    <a:pt x="299" y="195"/>
                  </a:lnTo>
                  <a:lnTo>
                    <a:pt x="297" y="195"/>
                  </a:lnTo>
                  <a:lnTo>
                    <a:pt x="297" y="194"/>
                  </a:lnTo>
                  <a:lnTo>
                    <a:pt x="297" y="192"/>
                  </a:lnTo>
                  <a:lnTo>
                    <a:pt x="297" y="190"/>
                  </a:lnTo>
                  <a:lnTo>
                    <a:pt x="297" y="189"/>
                  </a:lnTo>
                  <a:lnTo>
                    <a:pt x="299" y="189"/>
                  </a:lnTo>
                  <a:lnTo>
                    <a:pt x="297" y="189"/>
                  </a:lnTo>
                  <a:lnTo>
                    <a:pt x="297" y="187"/>
                  </a:lnTo>
                  <a:lnTo>
                    <a:pt x="297" y="185"/>
                  </a:lnTo>
                  <a:lnTo>
                    <a:pt x="297" y="184"/>
                  </a:lnTo>
                  <a:lnTo>
                    <a:pt x="297" y="182"/>
                  </a:lnTo>
                  <a:lnTo>
                    <a:pt x="297" y="180"/>
                  </a:lnTo>
                  <a:lnTo>
                    <a:pt x="299" y="180"/>
                  </a:lnTo>
                  <a:lnTo>
                    <a:pt x="301" y="180"/>
                  </a:lnTo>
                  <a:lnTo>
                    <a:pt x="302" y="180"/>
                  </a:lnTo>
                  <a:lnTo>
                    <a:pt x="304" y="180"/>
                  </a:lnTo>
                  <a:lnTo>
                    <a:pt x="304" y="179"/>
                  </a:lnTo>
                  <a:lnTo>
                    <a:pt x="306" y="179"/>
                  </a:lnTo>
                  <a:lnTo>
                    <a:pt x="306" y="177"/>
                  </a:lnTo>
                  <a:lnTo>
                    <a:pt x="308" y="177"/>
                  </a:lnTo>
                  <a:lnTo>
                    <a:pt x="309" y="175"/>
                  </a:lnTo>
                  <a:lnTo>
                    <a:pt x="311" y="175"/>
                  </a:lnTo>
                  <a:lnTo>
                    <a:pt x="311" y="174"/>
                  </a:lnTo>
                  <a:lnTo>
                    <a:pt x="313" y="174"/>
                  </a:lnTo>
                  <a:lnTo>
                    <a:pt x="313" y="172"/>
                  </a:lnTo>
                  <a:lnTo>
                    <a:pt x="313" y="170"/>
                  </a:lnTo>
                  <a:lnTo>
                    <a:pt x="313" y="168"/>
                  </a:lnTo>
                  <a:lnTo>
                    <a:pt x="313" y="167"/>
                  </a:lnTo>
                  <a:lnTo>
                    <a:pt x="313" y="165"/>
                  </a:lnTo>
                  <a:lnTo>
                    <a:pt x="313" y="163"/>
                  </a:lnTo>
                  <a:lnTo>
                    <a:pt x="313" y="162"/>
                  </a:lnTo>
                  <a:lnTo>
                    <a:pt x="314" y="162"/>
                  </a:lnTo>
                  <a:lnTo>
                    <a:pt x="314" y="160"/>
                  </a:lnTo>
                  <a:lnTo>
                    <a:pt x="316" y="160"/>
                  </a:lnTo>
                  <a:lnTo>
                    <a:pt x="316" y="158"/>
                  </a:lnTo>
                  <a:lnTo>
                    <a:pt x="318" y="158"/>
                  </a:lnTo>
                  <a:lnTo>
                    <a:pt x="318" y="157"/>
                  </a:lnTo>
                  <a:lnTo>
                    <a:pt x="318" y="155"/>
                  </a:lnTo>
                  <a:lnTo>
                    <a:pt x="316" y="155"/>
                  </a:lnTo>
                  <a:lnTo>
                    <a:pt x="316" y="153"/>
                  </a:lnTo>
                  <a:lnTo>
                    <a:pt x="318" y="153"/>
                  </a:lnTo>
                  <a:lnTo>
                    <a:pt x="318" y="152"/>
                  </a:lnTo>
                  <a:lnTo>
                    <a:pt x="319" y="152"/>
                  </a:lnTo>
                  <a:lnTo>
                    <a:pt x="321" y="150"/>
                  </a:lnTo>
                  <a:lnTo>
                    <a:pt x="321" y="152"/>
                  </a:lnTo>
                  <a:lnTo>
                    <a:pt x="323" y="150"/>
                  </a:lnTo>
                  <a:lnTo>
                    <a:pt x="323" y="148"/>
                  </a:lnTo>
                  <a:lnTo>
                    <a:pt x="324" y="148"/>
                  </a:lnTo>
                  <a:lnTo>
                    <a:pt x="324" y="147"/>
                  </a:lnTo>
                  <a:lnTo>
                    <a:pt x="323" y="147"/>
                  </a:lnTo>
                  <a:lnTo>
                    <a:pt x="323" y="145"/>
                  </a:lnTo>
                  <a:lnTo>
                    <a:pt x="324" y="145"/>
                  </a:lnTo>
                  <a:lnTo>
                    <a:pt x="324" y="143"/>
                  </a:lnTo>
                  <a:lnTo>
                    <a:pt x="324" y="142"/>
                  </a:lnTo>
                  <a:lnTo>
                    <a:pt x="324" y="140"/>
                  </a:lnTo>
                  <a:lnTo>
                    <a:pt x="324" y="138"/>
                  </a:lnTo>
                  <a:lnTo>
                    <a:pt x="324" y="137"/>
                  </a:lnTo>
                  <a:lnTo>
                    <a:pt x="323" y="135"/>
                  </a:lnTo>
                  <a:lnTo>
                    <a:pt x="324" y="133"/>
                  </a:lnTo>
                  <a:lnTo>
                    <a:pt x="324" y="131"/>
                  </a:lnTo>
                  <a:lnTo>
                    <a:pt x="326" y="130"/>
                  </a:lnTo>
                  <a:lnTo>
                    <a:pt x="326" y="128"/>
                  </a:lnTo>
                  <a:lnTo>
                    <a:pt x="326" y="126"/>
                  </a:lnTo>
                  <a:lnTo>
                    <a:pt x="328" y="126"/>
                  </a:lnTo>
                  <a:lnTo>
                    <a:pt x="329" y="126"/>
                  </a:lnTo>
                  <a:lnTo>
                    <a:pt x="329" y="125"/>
                  </a:lnTo>
                  <a:lnTo>
                    <a:pt x="329" y="123"/>
                  </a:lnTo>
                  <a:lnTo>
                    <a:pt x="329" y="121"/>
                  </a:lnTo>
                  <a:lnTo>
                    <a:pt x="329" y="120"/>
                  </a:lnTo>
                  <a:lnTo>
                    <a:pt x="331" y="120"/>
                  </a:lnTo>
                  <a:lnTo>
                    <a:pt x="329" y="120"/>
                  </a:lnTo>
                  <a:lnTo>
                    <a:pt x="329" y="118"/>
                  </a:lnTo>
                  <a:lnTo>
                    <a:pt x="331" y="118"/>
                  </a:lnTo>
                  <a:lnTo>
                    <a:pt x="331" y="116"/>
                  </a:lnTo>
                  <a:lnTo>
                    <a:pt x="333" y="116"/>
                  </a:lnTo>
                  <a:lnTo>
                    <a:pt x="333" y="115"/>
                  </a:lnTo>
                  <a:lnTo>
                    <a:pt x="333" y="113"/>
                  </a:lnTo>
                  <a:lnTo>
                    <a:pt x="331" y="113"/>
                  </a:lnTo>
                  <a:lnTo>
                    <a:pt x="334" y="110"/>
                  </a:lnTo>
                  <a:lnTo>
                    <a:pt x="336" y="110"/>
                  </a:lnTo>
                  <a:lnTo>
                    <a:pt x="338" y="110"/>
                  </a:lnTo>
                  <a:lnTo>
                    <a:pt x="339" y="110"/>
                  </a:lnTo>
                  <a:lnTo>
                    <a:pt x="341" y="110"/>
                  </a:lnTo>
                  <a:lnTo>
                    <a:pt x="343" y="110"/>
                  </a:lnTo>
                  <a:lnTo>
                    <a:pt x="345" y="110"/>
                  </a:lnTo>
                  <a:lnTo>
                    <a:pt x="346" y="110"/>
                  </a:lnTo>
                  <a:lnTo>
                    <a:pt x="348" y="110"/>
                  </a:lnTo>
                  <a:lnTo>
                    <a:pt x="350" y="110"/>
                  </a:lnTo>
                  <a:lnTo>
                    <a:pt x="351" y="110"/>
                  </a:lnTo>
                  <a:lnTo>
                    <a:pt x="353" y="111"/>
                  </a:lnTo>
                  <a:lnTo>
                    <a:pt x="355" y="111"/>
                  </a:lnTo>
                  <a:lnTo>
                    <a:pt x="356" y="111"/>
                  </a:lnTo>
                  <a:lnTo>
                    <a:pt x="358" y="111"/>
                  </a:lnTo>
                  <a:lnTo>
                    <a:pt x="360" y="111"/>
                  </a:lnTo>
                  <a:lnTo>
                    <a:pt x="361" y="111"/>
                  </a:lnTo>
                  <a:lnTo>
                    <a:pt x="363" y="111"/>
                  </a:lnTo>
                  <a:lnTo>
                    <a:pt x="365" y="111"/>
                  </a:lnTo>
                  <a:lnTo>
                    <a:pt x="366" y="111"/>
                  </a:lnTo>
                  <a:lnTo>
                    <a:pt x="368" y="111"/>
                  </a:lnTo>
                  <a:lnTo>
                    <a:pt x="370" y="111"/>
                  </a:lnTo>
                  <a:lnTo>
                    <a:pt x="371" y="111"/>
                  </a:lnTo>
                  <a:lnTo>
                    <a:pt x="373" y="111"/>
                  </a:lnTo>
                  <a:lnTo>
                    <a:pt x="375" y="111"/>
                  </a:lnTo>
                  <a:lnTo>
                    <a:pt x="376" y="111"/>
                  </a:lnTo>
                  <a:lnTo>
                    <a:pt x="378" y="111"/>
                  </a:lnTo>
                  <a:lnTo>
                    <a:pt x="380" y="111"/>
                  </a:lnTo>
                  <a:lnTo>
                    <a:pt x="382" y="111"/>
                  </a:lnTo>
                  <a:lnTo>
                    <a:pt x="383" y="111"/>
                  </a:lnTo>
                  <a:lnTo>
                    <a:pt x="385" y="111"/>
                  </a:lnTo>
                  <a:lnTo>
                    <a:pt x="387" y="111"/>
                  </a:lnTo>
                  <a:lnTo>
                    <a:pt x="388" y="113"/>
                  </a:lnTo>
                  <a:lnTo>
                    <a:pt x="390" y="113"/>
                  </a:lnTo>
                  <a:lnTo>
                    <a:pt x="392" y="113"/>
                  </a:lnTo>
                  <a:lnTo>
                    <a:pt x="393" y="113"/>
                  </a:lnTo>
                  <a:lnTo>
                    <a:pt x="395" y="113"/>
                  </a:lnTo>
                  <a:lnTo>
                    <a:pt x="397" y="113"/>
                  </a:lnTo>
                  <a:lnTo>
                    <a:pt x="398" y="113"/>
                  </a:lnTo>
                  <a:lnTo>
                    <a:pt x="400" y="113"/>
                  </a:lnTo>
                  <a:lnTo>
                    <a:pt x="402" y="113"/>
                  </a:lnTo>
                  <a:lnTo>
                    <a:pt x="403" y="113"/>
                  </a:lnTo>
                  <a:lnTo>
                    <a:pt x="405" y="113"/>
                  </a:lnTo>
                  <a:lnTo>
                    <a:pt x="407" y="113"/>
                  </a:lnTo>
                  <a:lnTo>
                    <a:pt x="408" y="113"/>
                  </a:lnTo>
                  <a:lnTo>
                    <a:pt x="410" y="113"/>
                  </a:lnTo>
                  <a:lnTo>
                    <a:pt x="412" y="113"/>
                  </a:lnTo>
                  <a:lnTo>
                    <a:pt x="413" y="113"/>
                  </a:lnTo>
                  <a:lnTo>
                    <a:pt x="415" y="113"/>
                  </a:lnTo>
                  <a:lnTo>
                    <a:pt x="417" y="113"/>
                  </a:lnTo>
                  <a:lnTo>
                    <a:pt x="419" y="113"/>
                  </a:lnTo>
                  <a:lnTo>
                    <a:pt x="420" y="113"/>
                  </a:lnTo>
                  <a:lnTo>
                    <a:pt x="422" y="113"/>
                  </a:lnTo>
                  <a:lnTo>
                    <a:pt x="424" y="113"/>
                  </a:lnTo>
                  <a:lnTo>
                    <a:pt x="425" y="113"/>
                  </a:lnTo>
                  <a:lnTo>
                    <a:pt x="425" y="115"/>
                  </a:lnTo>
                  <a:lnTo>
                    <a:pt x="427" y="115"/>
                  </a:lnTo>
                  <a:lnTo>
                    <a:pt x="429" y="115"/>
                  </a:lnTo>
                  <a:lnTo>
                    <a:pt x="430" y="115"/>
                  </a:lnTo>
                  <a:lnTo>
                    <a:pt x="432" y="115"/>
                  </a:lnTo>
                  <a:lnTo>
                    <a:pt x="434" y="115"/>
                  </a:lnTo>
                  <a:lnTo>
                    <a:pt x="435" y="115"/>
                  </a:lnTo>
                  <a:lnTo>
                    <a:pt x="437" y="115"/>
                  </a:lnTo>
                  <a:lnTo>
                    <a:pt x="439" y="115"/>
                  </a:lnTo>
                  <a:lnTo>
                    <a:pt x="440" y="115"/>
                  </a:lnTo>
                  <a:lnTo>
                    <a:pt x="442" y="115"/>
                  </a:lnTo>
                  <a:lnTo>
                    <a:pt x="444" y="115"/>
                  </a:lnTo>
                  <a:lnTo>
                    <a:pt x="445" y="115"/>
                  </a:lnTo>
                  <a:lnTo>
                    <a:pt x="447" y="115"/>
                  </a:lnTo>
                  <a:lnTo>
                    <a:pt x="449" y="115"/>
                  </a:lnTo>
                  <a:lnTo>
                    <a:pt x="451" y="115"/>
                  </a:lnTo>
                  <a:lnTo>
                    <a:pt x="452" y="115"/>
                  </a:lnTo>
                  <a:lnTo>
                    <a:pt x="454" y="115"/>
                  </a:lnTo>
                  <a:lnTo>
                    <a:pt x="456" y="115"/>
                  </a:lnTo>
                  <a:lnTo>
                    <a:pt x="457" y="115"/>
                  </a:lnTo>
                  <a:lnTo>
                    <a:pt x="459" y="115"/>
                  </a:lnTo>
                  <a:lnTo>
                    <a:pt x="461" y="115"/>
                  </a:lnTo>
                  <a:lnTo>
                    <a:pt x="462" y="115"/>
                  </a:lnTo>
                  <a:lnTo>
                    <a:pt x="464" y="115"/>
                  </a:lnTo>
                  <a:lnTo>
                    <a:pt x="464" y="116"/>
                  </a:lnTo>
                  <a:lnTo>
                    <a:pt x="466" y="116"/>
                  </a:lnTo>
                  <a:lnTo>
                    <a:pt x="467" y="116"/>
                  </a:lnTo>
                  <a:lnTo>
                    <a:pt x="469" y="116"/>
                  </a:lnTo>
                  <a:lnTo>
                    <a:pt x="471" y="116"/>
                  </a:lnTo>
                  <a:lnTo>
                    <a:pt x="472" y="116"/>
                  </a:lnTo>
                  <a:lnTo>
                    <a:pt x="474" y="116"/>
                  </a:lnTo>
                  <a:lnTo>
                    <a:pt x="476" y="116"/>
                  </a:lnTo>
                  <a:lnTo>
                    <a:pt x="477" y="116"/>
                  </a:lnTo>
                  <a:lnTo>
                    <a:pt x="479" y="116"/>
                  </a:lnTo>
                  <a:lnTo>
                    <a:pt x="481" y="116"/>
                  </a:lnTo>
                  <a:lnTo>
                    <a:pt x="482" y="116"/>
                  </a:lnTo>
                  <a:lnTo>
                    <a:pt x="484" y="116"/>
                  </a:lnTo>
                  <a:lnTo>
                    <a:pt x="486" y="116"/>
                  </a:lnTo>
                  <a:lnTo>
                    <a:pt x="488" y="116"/>
                  </a:lnTo>
                  <a:lnTo>
                    <a:pt x="489" y="116"/>
                  </a:lnTo>
                  <a:lnTo>
                    <a:pt x="491" y="116"/>
                  </a:lnTo>
                  <a:lnTo>
                    <a:pt x="493" y="116"/>
                  </a:lnTo>
                  <a:lnTo>
                    <a:pt x="494" y="116"/>
                  </a:lnTo>
                  <a:lnTo>
                    <a:pt x="496" y="116"/>
                  </a:lnTo>
                  <a:lnTo>
                    <a:pt x="498" y="116"/>
                  </a:lnTo>
                  <a:lnTo>
                    <a:pt x="499" y="116"/>
                  </a:lnTo>
                  <a:lnTo>
                    <a:pt x="501" y="116"/>
                  </a:lnTo>
                  <a:lnTo>
                    <a:pt x="503" y="116"/>
                  </a:lnTo>
                  <a:lnTo>
                    <a:pt x="504" y="116"/>
                  </a:lnTo>
                  <a:lnTo>
                    <a:pt x="504" y="118"/>
                  </a:lnTo>
                  <a:lnTo>
                    <a:pt x="506" y="118"/>
                  </a:lnTo>
                  <a:lnTo>
                    <a:pt x="508" y="118"/>
                  </a:lnTo>
                  <a:lnTo>
                    <a:pt x="509" y="118"/>
                  </a:lnTo>
                  <a:lnTo>
                    <a:pt x="511" y="118"/>
                  </a:lnTo>
                  <a:lnTo>
                    <a:pt x="513" y="118"/>
                  </a:lnTo>
                  <a:lnTo>
                    <a:pt x="514" y="118"/>
                  </a:lnTo>
                  <a:lnTo>
                    <a:pt x="516" y="118"/>
                  </a:lnTo>
                  <a:lnTo>
                    <a:pt x="518" y="118"/>
                  </a:lnTo>
                  <a:lnTo>
                    <a:pt x="519" y="118"/>
                  </a:lnTo>
                  <a:lnTo>
                    <a:pt x="521" y="118"/>
                  </a:lnTo>
                  <a:lnTo>
                    <a:pt x="523" y="118"/>
                  </a:lnTo>
                  <a:lnTo>
                    <a:pt x="525" y="118"/>
                  </a:lnTo>
                  <a:lnTo>
                    <a:pt x="526" y="118"/>
                  </a:lnTo>
                  <a:lnTo>
                    <a:pt x="528" y="118"/>
                  </a:lnTo>
                  <a:lnTo>
                    <a:pt x="530" y="118"/>
                  </a:lnTo>
                  <a:lnTo>
                    <a:pt x="538" y="118"/>
                  </a:lnTo>
                  <a:lnTo>
                    <a:pt x="540" y="118"/>
                  </a:lnTo>
                  <a:lnTo>
                    <a:pt x="541" y="118"/>
                  </a:lnTo>
                  <a:lnTo>
                    <a:pt x="543" y="118"/>
                  </a:lnTo>
                  <a:lnTo>
                    <a:pt x="545" y="118"/>
                  </a:lnTo>
                  <a:lnTo>
                    <a:pt x="546" y="118"/>
                  </a:lnTo>
                  <a:lnTo>
                    <a:pt x="548" y="118"/>
                  </a:lnTo>
                  <a:lnTo>
                    <a:pt x="548" y="120"/>
                  </a:lnTo>
                  <a:lnTo>
                    <a:pt x="550" y="120"/>
                  </a:lnTo>
                  <a:lnTo>
                    <a:pt x="551" y="120"/>
                  </a:lnTo>
                  <a:lnTo>
                    <a:pt x="553" y="120"/>
                  </a:lnTo>
                  <a:lnTo>
                    <a:pt x="555" y="120"/>
                  </a:lnTo>
                  <a:lnTo>
                    <a:pt x="556" y="120"/>
                  </a:lnTo>
                  <a:lnTo>
                    <a:pt x="558" y="120"/>
                  </a:lnTo>
                  <a:lnTo>
                    <a:pt x="560" y="120"/>
                  </a:lnTo>
                  <a:lnTo>
                    <a:pt x="562" y="120"/>
                  </a:lnTo>
                  <a:lnTo>
                    <a:pt x="563" y="120"/>
                  </a:lnTo>
                  <a:lnTo>
                    <a:pt x="565" y="120"/>
                  </a:lnTo>
                  <a:lnTo>
                    <a:pt x="567" y="120"/>
                  </a:lnTo>
                  <a:lnTo>
                    <a:pt x="568" y="120"/>
                  </a:lnTo>
                  <a:lnTo>
                    <a:pt x="570" y="120"/>
                  </a:lnTo>
                  <a:lnTo>
                    <a:pt x="572" y="120"/>
                  </a:lnTo>
                  <a:lnTo>
                    <a:pt x="573" y="120"/>
                  </a:lnTo>
                  <a:lnTo>
                    <a:pt x="575" y="120"/>
                  </a:lnTo>
                  <a:lnTo>
                    <a:pt x="577" y="120"/>
                  </a:lnTo>
                  <a:lnTo>
                    <a:pt x="578" y="120"/>
                  </a:lnTo>
                  <a:lnTo>
                    <a:pt x="580" y="120"/>
                  </a:lnTo>
                  <a:lnTo>
                    <a:pt x="582" y="120"/>
                  </a:lnTo>
                  <a:lnTo>
                    <a:pt x="583" y="120"/>
                  </a:lnTo>
                  <a:lnTo>
                    <a:pt x="585" y="120"/>
                  </a:lnTo>
                  <a:lnTo>
                    <a:pt x="587" y="120"/>
                  </a:lnTo>
                  <a:lnTo>
                    <a:pt x="588" y="120"/>
                  </a:lnTo>
                  <a:lnTo>
                    <a:pt x="590" y="120"/>
                  </a:lnTo>
                  <a:lnTo>
                    <a:pt x="592" y="120"/>
                  </a:lnTo>
                  <a:lnTo>
                    <a:pt x="592" y="121"/>
                  </a:lnTo>
                  <a:lnTo>
                    <a:pt x="593" y="121"/>
                  </a:lnTo>
                  <a:lnTo>
                    <a:pt x="595" y="121"/>
                  </a:lnTo>
                  <a:lnTo>
                    <a:pt x="597" y="121"/>
                  </a:lnTo>
                  <a:lnTo>
                    <a:pt x="599" y="121"/>
                  </a:lnTo>
                  <a:lnTo>
                    <a:pt x="600" y="121"/>
                  </a:lnTo>
                  <a:lnTo>
                    <a:pt x="602" y="121"/>
                  </a:lnTo>
                  <a:lnTo>
                    <a:pt x="604" y="121"/>
                  </a:lnTo>
                  <a:lnTo>
                    <a:pt x="605" y="121"/>
                  </a:lnTo>
                  <a:lnTo>
                    <a:pt x="607" y="121"/>
                  </a:lnTo>
                  <a:lnTo>
                    <a:pt x="609" y="121"/>
                  </a:lnTo>
                  <a:lnTo>
                    <a:pt x="610" y="121"/>
                  </a:lnTo>
                  <a:lnTo>
                    <a:pt x="612" y="121"/>
                  </a:lnTo>
                  <a:lnTo>
                    <a:pt x="614" y="121"/>
                  </a:lnTo>
                  <a:lnTo>
                    <a:pt x="615" y="121"/>
                  </a:lnTo>
                  <a:lnTo>
                    <a:pt x="617" y="121"/>
                  </a:lnTo>
                  <a:lnTo>
                    <a:pt x="619" y="121"/>
                  </a:lnTo>
                  <a:lnTo>
                    <a:pt x="620" y="121"/>
                  </a:lnTo>
                  <a:lnTo>
                    <a:pt x="622" y="121"/>
                  </a:lnTo>
                  <a:lnTo>
                    <a:pt x="624" y="121"/>
                  </a:lnTo>
                  <a:lnTo>
                    <a:pt x="625" y="121"/>
                  </a:lnTo>
                  <a:lnTo>
                    <a:pt x="627" y="121"/>
                  </a:lnTo>
                  <a:lnTo>
                    <a:pt x="629" y="121"/>
                  </a:lnTo>
                  <a:lnTo>
                    <a:pt x="630" y="121"/>
                  </a:lnTo>
                  <a:lnTo>
                    <a:pt x="632" y="121"/>
                  </a:lnTo>
                  <a:lnTo>
                    <a:pt x="634" y="121"/>
                  </a:lnTo>
                  <a:lnTo>
                    <a:pt x="636" y="121"/>
                  </a:lnTo>
                  <a:lnTo>
                    <a:pt x="636" y="123"/>
                  </a:lnTo>
                  <a:lnTo>
                    <a:pt x="637" y="123"/>
                  </a:lnTo>
                  <a:lnTo>
                    <a:pt x="639" y="123"/>
                  </a:lnTo>
                  <a:lnTo>
                    <a:pt x="641" y="123"/>
                  </a:lnTo>
                  <a:lnTo>
                    <a:pt x="642" y="123"/>
                  </a:lnTo>
                  <a:lnTo>
                    <a:pt x="644" y="123"/>
                  </a:lnTo>
                  <a:lnTo>
                    <a:pt x="646" y="123"/>
                  </a:lnTo>
                  <a:lnTo>
                    <a:pt x="647" y="123"/>
                  </a:lnTo>
                  <a:lnTo>
                    <a:pt x="649" y="123"/>
                  </a:lnTo>
                  <a:lnTo>
                    <a:pt x="651" y="123"/>
                  </a:lnTo>
                  <a:lnTo>
                    <a:pt x="652" y="123"/>
                  </a:lnTo>
                  <a:lnTo>
                    <a:pt x="654" y="123"/>
                  </a:lnTo>
                  <a:lnTo>
                    <a:pt x="656" y="123"/>
                  </a:lnTo>
                  <a:lnTo>
                    <a:pt x="657" y="123"/>
                  </a:lnTo>
                  <a:lnTo>
                    <a:pt x="659" y="123"/>
                  </a:lnTo>
                  <a:lnTo>
                    <a:pt x="661" y="123"/>
                  </a:lnTo>
                  <a:lnTo>
                    <a:pt x="662" y="123"/>
                  </a:lnTo>
                  <a:lnTo>
                    <a:pt x="664" y="123"/>
                  </a:lnTo>
                  <a:lnTo>
                    <a:pt x="666" y="123"/>
                  </a:lnTo>
                  <a:lnTo>
                    <a:pt x="668" y="123"/>
                  </a:lnTo>
                  <a:lnTo>
                    <a:pt x="669" y="123"/>
                  </a:lnTo>
                  <a:lnTo>
                    <a:pt x="671" y="123"/>
                  </a:lnTo>
                  <a:lnTo>
                    <a:pt x="673" y="123"/>
                  </a:lnTo>
                  <a:lnTo>
                    <a:pt x="674" y="123"/>
                  </a:lnTo>
                  <a:lnTo>
                    <a:pt x="676" y="123"/>
                  </a:lnTo>
                  <a:lnTo>
                    <a:pt x="678" y="123"/>
                  </a:lnTo>
                  <a:lnTo>
                    <a:pt x="679" y="123"/>
                  </a:lnTo>
                  <a:lnTo>
                    <a:pt x="681" y="123"/>
                  </a:lnTo>
                  <a:lnTo>
                    <a:pt x="681" y="125"/>
                  </a:lnTo>
                  <a:lnTo>
                    <a:pt x="683" y="125"/>
                  </a:lnTo>
                  <a:lnTo>
                    <a:pt x="684" y="125"/>
                  </a:lnTo>
                  <a:lnTo>
                    <a:pt x="686" y="125"/>
                  </a:lnTo>
                  <a:lnTo>
                    <a:pt x="688" y="125"/>
                  </a:lnTo>
                  <a:lnTo>
                    <a:pt x="689" y="125"/>
                  </a:lnTo>
                  <a:lnTo>
                    <a:pt x="691" y="125"/>
                  </a:lnTo>
                  <a:lnTo>
                    <a:pt x="693" y="125"/>
                  </a:lnTo>
                  <a:lnTo>
                    <a:pt x="694" y="125"/>
                  </a:lnTo>
                  <a:lnTo>
                    <a:pt x="696" y="125"/>
                  </a:lnTo>
                  <a:lnTo>
                    <a:pt x="802" y="123"/>
                  </a:lnTo>
                  <a:lnTo>
                    <a:pt x="804" y="123"/>
                  </a:lnTo>
                  <a:lnTo>
                    <a:pt x="807" y="125"/>
                  </a:lnTo>
                  <a:lnTo>
                    <a:pt x="812" y="125"/>
                  </a:lnTo>
                  <a:lnTo>
                    <a:pt x="814" y="121"/>
                  </a:lnTo>
                  <a:lnTo>
                    <a:pt x="816" y="121"/>
                  </a:lnTo>
                  <a:lnTo>
                    <a:pt x="817" y="120"/>
                  </a:lnTo>
                  <a:lnTo>
                    <a:pt x="821" y="118"/>
                  </a:lnTo>
                  <a:lnTo>
                    <a:pt x="824" y="118"/>
                  </a:lnTo>
                  <a:lnTo>
                    <a:pt x="827" y="120"/>
                  </a:lnTo>
                  <a:lnTo>
                    <a:pt x="831" y="120"/>
                  </a:lnTo>
                  <a:lnTo>
                    <a:pt x="834" y="121"/>
                  </a:lnTo>
                  <a:lnTo>
                    <a:pt x="837" y="121"/>
                  </a:lnTo>
                  <a:lnTo>
                    <a:pt x="839" y="123"/>
                  </a:lnTo>
                  <a:lnTo>
                    <a:pt x="844" y="123"/>
                  </a:lnTo>
                  <a:lnTo>
                    <a:pt x="847" y="123"/>
                  </a:lnTo>
                  <a:lnTo>
                    <a:pt x="849" y="121"/>
                  </a:lnTo>
                  <a:lnTo>
                    <a:pt x="853" y="120"/>
                  </a:lnTo>
                  <a:lnTo>
                    <a:pt x="856" y="120"/>
                  </a:lnTo>
                  <a:lnTo>
                    <a:pt x="859" y="118"/>
                  </a:lnTo>
                  <a:lnTo>
                    <a:pt x="863" y="118"/>
                  </a:lnTo>
                  <a:lnTo>
                    <a:pt x="866" y="118"/>
                  </a:lnTo>
                  <a:lnTo>
                    <a:pt x="868" y="116"/>
                  </a:lnTo>
                  <a:lnTo>
                    <a:pt x="871" y="116"/>
                  </a:lnTo>
                  <a:lnTo>
                    <a:pt x="873" y="113"/>
                  </a:lnTo>
                  <a:lnTo>
                    <a:pt x="874" y="111"/>
                  </a:lnTo>
                  <a:lnTo>
                    <a:pt x="874" y="108"/>
                  </a:lnTo>
                  <a:lnTo>
                    <a:pt x="874" y="103"/>
                  </a:lnTo>
                  <a:lnTo>
                    <a:pt x="876" y="101"/>
                  </a:lnTo>
                  <a:lnTo>
                    <a:pt x="879" y="101"/>
                  </a:lnTo>
                  <a:lnTo>
                    <a:pt x="883" y="101"/>
                  </a:lnTo>
                  <a:lnTo>
                    <a:pt x="886" y="103"/>
                  </a:lnTo>
                  <a:lnTo>
                    <a:pt x="890" y="103"/>
                  </a:lnTo>
                  <a:lnTo>
                    <a:pt x="893" y="101"/>
                  </a:lnTo>
                  <a:lnTo>
                    <a:pt x="896" y="101"/>
                  </a:lnTo>
                  <a:lnTo>
                    <a:pt x="898" y="98"/>
                  </a:lnTo>
                  <a:lnTo>
                    <a:pt x="901" y="98"/>
                  </a:lnTo>
                  <a:lnTo>
                    <a:pt x="903" y="96"/>
                  </a:lnTo>
                  <a:lnTo>
                    <a:pt x="903" y="94"/>
                  </a:lnTo>
                  <a:lnTo>
                    <a:pt x="903" y="91"/>
                  </a:lnTo>
                  <a:lnTo>
                    <a:pt x="903" y="86"/>
                  </a:lnTo>
                  <a:lnTo>
                    <a:pt x="905" y="84"/>
                  </a:lnTo>
                  <a:lnTo>
                    <a:pt x="906" y="83"/>
                  </a:lnTo>
                  <a:lnTo>
                    <a:pt x="910" y="81"/>
                  </a:lnTo>
                  <a:lnTo>
                    <a:pt x="913" y="83"/>
                  </a:lnTo>
                  <a:lnTo>
                    <a:pt x="916" y="84"/>
                  </a:lnTo>
                  <a:lnTo>
                    <a:pt x="918" y="84"/>
                  </a:lnTo>
                  <a:lnTo>
                    <a:pt x="922" y="84"/>
                  </a:lnTo>
                  <a:lnTo>
                    <a:pt x="923" y="84"/>
                  </a:lnTo>
                  <a:lnTo>
                    <a:pt x="927" y="83"/>
                  </a:lnTo>
                  <a:lnTo>
                    <a:pt x="928" y="81"/>
                  </a:lnTo>
                  <a:lnTo>
                    <a:pt x="932" y="79"/>
                  </a:lnTo>
                  <a:lnTo>
                    <a:pt x="935" y="79"/>
                  </a:lnTo>
                  <a:lnTo>
                    <a:pt x="938" y="79"/>
                  </a:lnTo>
                  <a:lnTo>
                    <a:pt x="942" y="81"/>
                  </a:lnTo>
                  <a:lnTo>
                    <a:pt x="945" y="83"/>
                  </a:lnTo>
                  <a:lnTo>
                    <a:pt x="948" y="83"/>
                  </a:lnTo>
                  <a:lnTo>
                    <a:pt x="952" y="83"/>
                  </a:lnTo>
                  <a:lnTo>
                    <a:pt x="955" y="83"/>
                  </a:lnTo>
                  <a:lnTo>
                    <a:pt x="959" y="84"/>
                  </a:lnTo>
                  <a:lnTo>
                    <a:pt x="962" y="84"/>
                  </a:lnTo>
                  <a:lnTo>
                    <a:pt x="964" y="86"/>
                  </a:lnTo>
                  <a:lnTo>
                    <a:pt x="965" y="88"/>
                  </a:lnTo>
                  <a:lnTo>
                    <a:pt x="967" y="89"/>
                  </a:lnTo>
                  <a:lnTo>
                    <a:pt x="969" y="93"/>
                  </a:lnTo>
                  <a:lnTo>
                    <a:pt x="974" y="93"/>
                  </a:lnTo>
                  <a:lnTo>
                    <a:pt x="977" y="93"/>
                  </a:lnTo>
                  <a:lnTo>
                    <a:pt x="979" y="93"/>
                  </a:lnTo>
                  <a:lnTo>
                    <a:pt x="980" y="93"/>
                  </a:lnTo>
                  <a:lnTo>
                    <a:pt x="982" y="94"/>
                  </a:lnTo>
                  <a:lnTo>
                    <a:pt x="985" y="96"/>
                  </a:lnTo>
                  <a:lnTo>
                    <a:pt x="989" y="96"/>
                  </a:lnTo>
                  <a:lnTo>
                    <a:pt x="990" y="96"/>
                  </a:lnTo>
                  <a:lnTo>
                    <a:pt x="992" y="93"/>
                  </a:lnTo>
                  <a:lnTo>
                    <a:pt x="994" y="91"/>
                  </a:lnTo>
                  <a:lnTo>
                    <a:pt x="997" y="89"/>
                  </a:lnTo>
                  <a:lnTo>
                    <a:pt x="999" y="88"/>
                  </a:lnTo>
                  <a:lnTo>
                    <a:pt x="1001" y="86"/>
                  </a:lnTo>
                  <a:lnTo>
                    <a:pt x="1006" y="86"/>
                  </a:lnTo>
                  <a:lnTo>
                    <a:pt x="1007" y="88"/>
                  </a:lnTo>
                  <a:lnTo>
                    <a:pt x="1012" y="88"/>
                  </a:lnTo>
                  <a:lnTo>
                    <a:pt x="1014" y="88"/>
                  </a:lnTo>
                  <a:lnTo>
                    <a:pt x="1017" y="86"/>
                  </a:lnTo>
                  <a:lnTo>
                    <a:pt x="1017" y="83"/>
                  </a:lnTo>
                  <a:lnTo>
                    <a:pt x="1019" y="79"/>
                  </a:lnTo>
                  <a:lnTo>
                    <a:pt x="1019" y="76"/>
                  </a:lnTo>
                  <a:lnTo>
                    <a:pt x="1022" y="74"/>
                  </a:lnTo>
                  <a:lnTo>
                    <a:pt x="1024" y="73"/>
                  </a:lnTo>
                  <a:lnTo>
                    <a:pt x="1026" y="71"/>
                  </a:lnTo>
                  <a:lnTo>
                    <a:pt x="1027" y="69"/>
                  </a:lnTo>
                  <a:lnTo>
                    <a:pt x="1029" y="66"/>
                  </a:lnTo>
                  <a:lnTo>
                    <a:pt x="1031" y="64"/>
                  </a:lnTo>
                  <a:lnTo>
                    <a:pt x="1033" y="62"/>
                  </a:lnTo>
                  <a:lnTo>
                    <a:pt x="1036" y="62"/>
                  </a:lnTo>
                  <a:lnTo>
                    <a:pt x="1039" y="61"/>
                  </a:lnTo>
                  <a:lnTo>
                    <a:pt x="1043" y="61"/>
                  </a:lnTo>
                  <a:lnTo>
                    <a:pt x="1046" y="61"/>
                  </a:lnTo>
                  <a:lnTo>
                    <a:pt x="1049" y="59"/>
                  </a:lnTo>
                  <a:lnTo>
                    <a:pt x="1053" y="59"/>
                  </a:lnTo>
                  <a:lnTo>
                    <a:pt x="1054" y="57"/>
                  </a:lnTo>
                  <a:lnTo>
                    <a:pt x="1056" y="54"/>
                  </a:lnTo>
                  <a:lnTo>
                    <a:pt x="1058" y="52"/>
                  </a:lnTo>
                  <a:lnTo>
                    <a:pt x="1059" y="51"/>
                  </a:lnTo>
                  <a:lnTo>
                    <a:pt x="1061" y="47"/>
                  </a:lnTo>
                  <a:lnTo>
                    <a:pt x="1063" y="47"/>
                  </a:lnTo>
                  <a:lnTo>
                    <a:pt x="1066" y="46"/>
                  </a:lnTo>
                  <a:lnTo>
                    <a:pt x="1070" y="46"/>
                  </a:lnTo>
                  <a:lnTo>
                    <a:pt x="1073" y="44"/>
                  </a:lnTo>
                  <a:lnTo>
                    <a:pt x="1076" y="44"/>
                  </a:lnTo>
                  <a:lnTo>
                    <a:pt x="1080" y="44"/>
                  </a:lnTo>
                  <a:lnTo>
                    <a:pt x="1085" y="44"/>
                  </a:lnTo>
                  <a:lnTo>
                    <a:pt x="1088" y="44"/>
                  </a:lnTo>
                  <a:lnTo>
                    <a:pt x="1091" y="46"/>
                  </a:lnTo>
                  <a:lnTo>
                    <a:pt x="1095" y="44"/>
                  </a:lnTo>
                  <a:lnTo>
                    <a:pt x="1098" y="44"/>
                  </a:lnTo>
                  <a:lnTo>
                    <a:pt x="1102" y="42"/>
                  </a:lnTo>
                  <a:lnTo>
                    <a:pt x="1103" y="42"/>
                  </a:lnTo>
                  <a:lnTo>
                    <a:pt x="1107" y="41"/>
                  </a:lnTo>
                  <a:lnTo>
                    <a:pt x="1108" y="39"/>
                  </a:lnTo>
                  <a:lnTo>
                    <a:pt x="1110" y="37"/>
                  </a:lnTo>
                  <a:lnTo>
                    <a:pt x="1113" y="36"/>
                  </a:lnTo>
                  <a:lnTo>
                    <a:pt x="1115" y="34"/>
                  </a:lnTo>
                  <a:lnTo>
                    <a:pt x="1118" y="34"/>
                  </a:lnTo>
                  <a:lnTo>
                    <a:pt x="1122" y="36"/>
                  </a:lnTo>
                  <a:lnTo>
                    <a:pt x="1125" y="37"/>
                  </a:lnTo>
                  <a:lnTo>
                    <a:pt x="1127" y="39"/>
                  </a:lnTo>
                  <a:lnTo>
                    <a:pt x="1130" y="39"/>
                  </a:lnTo>
                  <a:lnTo>
                    <a:pt x="1133" y="39"/>
                  </a:lnTo>
                  <a:lnTo>
                    <a:pt x="1137" y="39"/>
                  </a:lnTo>
                  <a:lnTo>
                    <a:pt x="1137" y="36"/>
                  </a:lnTo>
                  <a:lnTo>
                    <a:pt x="1139" y="34"/>
                  </a:lnTo>
                  <a:lnTo>
                    <a:pt x="1139" y="29"/>
                  </a:lnTo>
                  <a:lnTo>
                    <a:pt x="1139" y="27"/>
                  </a:lnTo>
                  <a:lnTo>
                    <a:pt x="1140" y="24"/>
                  </a:lnTo>
                  <a:lnTo>
                    <a:pt x="1142" y="22"/>
                  </a:lnTo>
                  <a:lnTo>
                    <a:pt x="1144" y="19"/>
                  </a:lnTo>
                  <a:lnTo>
                    <a:pt x="1145" y="17"/>
                  </a:lnTo>
                  <a:lnTo>
                    <a:pt x="1147" y="15"/>
                  </a:lnTo>
                  <a:lnTo>
                    <a:pt x="1149" y="14"/>
                  </a:lnTo>
                  <a:lnTo>
                    <a:pt x="1149" y="10"/>
                  </a:lnTo>
                  <a:lnTo>
                    <a:pt x="1147" y="7"/>
                  </a:lnTo>
                  <a:lnTo>
                    <a:pt x="1147" y="4"/>
                  </a:lnTo>
                  <a:lnTo>
                    <a:pt x="1150" y="4"/>
                  </a:lnTo>
                  <a:lnTo>
                    <a:pt x="1152" y="2"/>
                  </a:lnTo>
                  <a:lnTo>
                    <a:pt x="1155" y="4"/>
                  </a:lnTo>
                  <a:lnTo>
                    <a:pt x="1159" y="5"/>
                  </a:lnTo>
                  <a:lnTo>
                    <a:pt x="1162" y="5"/>
                  </a:lnTo>
                  <a:lnTo>
                    <a:pt x="1165" y="5"/>
                  </a:lnTo>
                  <a:lnTo>
                    <a:pt x="1167" y="4"/>
                  </a:lnTo>
                  <a:lnTo>
                    <a:pt x="1170" y="4"/>
                  </a:lnTo>
                  <a:lnTo>
                    <a:pt x="1174" y="2"/>
                  </a:lnTo>
                  <a:lnTo>
                    <a:pt x="1177" y="2"/>
                  </a:lnTo>
                  <a:lnTo>
                    <a:pt x="1181" y="4"/>
                  </a:lnTo>
                  <a:lnTo>
                    <a:pt x="1182" y="5"/>
                  </a:lnTo>
                  <a:lnTo>
                    <a:pt x="1186" y="5"/>
                  </a:lnTo>
                  <a:lnTo>
                    <a:pt x="1189" y="5"/>
                  </a:lnTo>
                  <a:lnTo>
                    <a:pt x="1192" y="4"/>
                  </a:lnTo>
                  <a:lnTo>
                    <a:pt x="1196" y="2"/>
                  </a:lnTo>
                  <a:lnTo>
                    <a:pt x="1197" y="0"/>
                  </a:lnTo>
                  <a:lnTo>
                    <a:pt x="1201" y="0"/>
                  </a:lnTo>
                  <a:lnTo>
                    <a:pt x="1204" y="0"/>
                  </a:lnTo>
                  <a:lnTo>
                    <a:pt x="1207" y="2"/>
                  </a:lnTo>
                  <a:lnTo>
                    <a:pt x="1209" y="2"/>
                  </a:lnTo>
                  <a:lnTo>
                    <a:pt x="1213"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6" name="Freeform 158">
              <a:extLst>
                <a:ext uri="{FF2B5EF4-FFF2-40B4-BE49-F238E27FC236}">
                  <a16:creationId xmlns:a16="http://schemas.microsoft.com/office/drawing/2014/main" id="{3016EAC5-4DA8-4A35-C7A7-A2F176F688B9}"/>
                </a:ext>
              </a:extLst>
            </p:cNvPr>
            <p:cNvSpPr>
              <a:spLocks noEditPoints="1"/>
            </p:cNvSpPr>
            <p:nvPr/>
          </p:nvSpPr>
          <p:spPr bwMode="auto">
            <a:xfrm>
              <a:off x="2957" y="1897"/>
              <a:ext cx="1171" cy="1343"/>
            </a:xfrm>
            <a:custGeom>
              <a:avLst/>
              <a:gdLst>
                <a:gd name="T0" fmla="*/ 745 w 1171"/>
                <a:gd name="T1" fmla="*/ 45 h 1343"/>
                <a:gd name="T2" fmla="*/ 789 w 1171"/>
                <a:gd name="T3" fmla="*/ 56 h 1343"/>
                <a:gd name="T4" fmla="*/ 824 w 1171"/>
                <a:gd name="T5" fmla="*/ 39 h 1343"/>
                <a:gd name="T6" fmla="*/ 868 w 1171"/>
                <a:gd name="T7" fmla="*/ 47 h 1343"/>
                <a:gd name="T8" fmla="*/ 897 w 1171"/>
                <a:gd name="T9" fmla="*/ 84 h 1343"/>
                <a:gd name="T10" fmla="*/ 932 w 1171"/>
                <a:gd name="T11" fmla="*/ 133 h 1343"/>
                <a:gd name="T12" fmla="*/ 972 w 1171"/>
                <a:gd name="T13" fmla="*/ 143 h 1343"/>
                <a:gd name="T14" fmla="*/ 999 w 1171"/>
                <a:gd name="T15" fmla="*/ 182 h 1343"/>
                <a:gd name="T16" fmla="*/ 979 w 1171"/>
                <a:gd name="T17" fmla="*/ 247 h 1343"/>
                <a:gd name="T18" fmla="*/ 1011 w 1171"/>
                <a:gd name="T19" fmla="*/ 306 h 1343"/>
                <a:gd name="T20" fmla="*/ 1046 w 1171"/>
                <a:gd name="T21" fmla="*/ 358 h 1343"/>
                <a:gd name="T22" fmla="*/ 1077 w 1171"/>
                <a:gd name="T23" fmla="*/ 422 h 1343"/>
                <a:gd name="T24" fmla="*/ 1107 w 1171"/>
                <a:gd name="T25" fmla="*/ 480 h 1343"/>
                <a:gd name="T26" fmla="*/ 1135 w 1171"/>
                <a:gd name="T27" fmla="*/ 539 h 1343"/>
                <a:gd name="T28" fmla="*/ 1167 w 1171"/>
                <a:gd name="T29" fmla="*/ 602 h 1343"/>
                <a:gd name="T30" fmla="*/ 1135 w 1171"/>
                <a:gd name="T31" fmla="*/ 660 h 1343"/>
                <a:gd name="T32" fmla="*/ 1098 w 1171"/>
                <a:gd name="T33" fmla="*/ 719 h 1343"/>
                <a:gd name="T34" fmla="*/ 1056 w 1171"/>
                <a:gd name="T35" fmla="*/ 781 h 1343"/>
                <a:gd name="T36" fmla="*/ 1016 w 1171"/>
                <a:gd name="T37" fmla="*/ 840 h 1343"/>
                <a:gd name="T38" fmla="*/ 957 w 1171"/>
                <a:gd name="T39" fmla="*/ 823 h 1343"/>
                <a:gd name="T40" fmla="*/ 942 w 1171"/>
                <a:gd name="T41" fmla="*/ 831 h 1343"/>
                <a:gd name="T42" fmla="*/ 945 w 1171"/>
                <a:gd name="T43" fmla="*/ 887 h 1343"/>
                <a:gd name="T44" fmla="*/ 912 w 1171"/>
                <a:gd name="T45" fmla="*/ 914 h 1343"/>
                <a:gd name="T46" fmla="*/ 885 w 1171"/>
                <a:gd name="T47" fmla="*/ 944 h 1343"/>
                <a:gd name="T48" fmla="*/ 846 w 1171"/>
                <a:gd name="T49" fmla="*/ 963 h 1343"/>
                <a:gd name="T50" fmla="*/ 819 w 1171"/>
                <a:gd name="T51" fmla="*/ 983 h 1343"/>
                <a:gd name="T52" fmla="*/ 792 w 1171"/>
                <a:gd name="T53" fmla="*/ 1020 h 1343"/>
                <a:gd name="T54" fmla="*/ 784 w 1171"/>
                <a:gd name="T55" fmla="*/ 1060 h 1343"/>
                <a:gd name="T56" fmla="*/ 762 w 1171"/>
                <a:gd name="T57" fmla="*/ 1085 h 1343"/>
                <a:gd name="T58" fmla="*/ 748 w 1171"/>
                <a:gd name="T59" fmla="*/ 1117 h 1343"/>
                <a:gd name="T60" fmla="*/ 732 w 1171"/>
                <a:gd name="T61" fmla="*/ 1159 h 1343"/>
                <a:gd name="T62" fmla="*/ 740 w 1171"/>
                <a:gd name="T63" fmla="*/ 1215 h 1343"/>
                <a:gd name="T64" fmla="*/ 780 w 1171"/>
                <a:gd name="T65" fmla="*/ 1245 h 1343"/>
                <a:gd name="T66" fmla="*/ 775 w 1171"/>
                <a:gd name="T67" fmla="*/ 1331 h 1343"/>
                <a:gd name="T68" fmla="*/ 693 w 1171"/>
                <a:gd name="T69" fmla="*/ 1227 h 1343"/>
                <a:gd name="T70" fmla="*/ 580 w 1171"/>
                <a:gd name="T71" fmla="*/ 1257 h 1343"/>
                <a:gd name="T72" fmla="*/ 506 w 1171"/>
                <a:gd name="T73" fmla="*/ 1218 h 1343"/>
                <a:gd name="T74" fmla="*/ 473 w 1171"/>
                <a:gd name="T75" fmla="*/ 1228 h 1343"/>
                <a:gd name="T76" fmla="*/ 426 w 1171"/>
                <a:gd name="T77" fmla="*/ 1222 h 1343"/>
                <a:gd name="T78" fmla="*/ 399 w 1171"/>
                <a:gd name="T79" fmla="*/ 1195 h 1343"/>
                <a:gd name="T80" fmla="*/ 380 w 1171"/>
                <a:gd name="T81" fmla="*/ 1191 h 1343"/>
                <a:gd name="T82" fmla="*/ 336 w 1171"/>
                <a:gd name="T83" fmla="*/ 1148 h 1343"/>
                <a:gd name="T84" fmla="*/ 261 w 1171"/>
                <a:gd name="T85" fmla="*/ 1104 h 1343"/>
                <a:gd name="T86" fmla="*/ 266 w 1171"/>
                <a:gd name="T87" fmla="*/ 1047 h 1343"/>
                <a:gd name="T88" fmla="*/ 269 w 1171"/>
                <a:gd name="T89" fmla="*/ 983 h 1343"/>
                <a:gd name="T90" fmla="*/ 232 w 1171"/>
                <a:gd name="T91" fmla="*/ 946 h 1343"/>
                <a:gd name="T92" fmla="*/ 193 w 1171"/>
                <a:gd name="T93" fmla="*/ 910 h 1343"/>
                <a:gd name="T94" fmla="*/ 150 w 1171"/>
                <a:gd name="T95" fmla="*/ 873 h 1343"/>
                <a:gd name="T96" fmla="*/ 140 w 1171"/>
                <a:gd name="T97" fmla="*/ 816 h 1343"/>
                <a:gd name="T98" fmla="*/ 114 w 1171"/>
                <a:gd name="T99" fmla="*/ 791 h 1343"/>
                <a:gd name="T100" fmla="*/ 60 w 1171"/>
                <a:gd name="T101" fmla="*/ 814 h 1343"/>
                <a:gd name="T102" fmla="*/ 22 w 1171"/>
                <a:gd name="T103" fmla="*/ 799 h 1343"/>
                <a:gd name="T104" fmla="*/ 13 w 1171"/>
                <a:gd name="T105" fmla="*/ 752 h 1343"/>
                <a:gd name="T106" fmla="*/ 0 w 1171"/>
                <a:gd name="T107" fmla="*/ 683 h 1343"/>
                <a:gd name="T108" fmla="*/ 32 w 1171"/>
                <a:gd name="T109" fmla="*/ 614 h 1343"/>
                <a:gd name="T110" fmla="*/ 341 w 1171"/>
                <a:gd name="T111" fmla="*/ 503 h 1343"/>
                <a:gd name="T112" fmla="*/ 410 w 1171"/>
                <a:gd name="T113" fmla="*/ 480 h 1343"/>
                <a:gd name="T114" fmla="*/ 474 w 1171"/>
                <a:gd name="T115" fmla="*/ 454 h 1343"/>
                <a:gd name="T116" fmla="*/ 543 w 1171"/>
                <a:gd name="T117" fmla="*/ 426 h 1343"/>
                <a:gd name="T118" fmla="*/ 607 w 1171"/>
                <a:gd name="T119" fmla="*/ 133 h 1343"/>
                <a:gd name="T120" fmla="*/ 621 w 1171"/>
                <a:gd name="T121" fmla="*/ 59 h 1343"/>
                <a:gd name="T122" fmla="*/ 646 w 1171"/>
                <a:gd name="T123" fmla="*/ 32 h 1343"/>
                <a:gd name="T124" fmla="*/ 700 w 1171"/>
                <a:gd name="T125" fmla="*/ 2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1" h="1343">
                  <a:moveTo>
                    <a:pt x="710" y="22"/>
                  </a:moveTo>
                  <a:lnTo>
                    <a:pt x="710" y="24"/>
                  </a:lnTo>
                  <a:lnTo>
                    <a:pt x="711" y="24"/>
                  </a:lnTo>
                  <a:lnTo>
                    <a:pt x="713" y="24"/>
                  </a:lnTo>
                  <a:lnTo>
                    <a:pt x="713" y="22"/>
                  </a:lnTo>
                  <a:lnTo>
                    <a:pt x="715" y="22"/>
                  </a:lnTo>
                  <a:lnTo>
                    <a:pt x="717" y="22"/>
                  </a:lnTo>
                  <a:lnTo>
                    <a:pt x="718" y="22"/>
                  </a:lnTo>
                  <a:lnTo>
                    <a:pt x="718" y="24"/>
                  </a:lnTo>
                  <a:lnTo>
                    <a:pt x="718" y="25"/>
                  </a:lnTo>
                  <a:lnTo>
                    <a:pt x="718" y="27"/>
                  </a:lnTo>
                  <a:lnTo>
                    <a:pt x="720" y="27"/>
                  </a:lnTo>
                  <a:lnTo>
                    <a:pt x="720" y="29"/>
                  </a:lnTo>
                  <a:lnTo>
                    <a:pt x="722" y="29"/>
                  </a:lnTo>
                  <a:lnTo>
                    <a:pt x="722" y="30"/>
                  </a:lnTo>
                  <a:lnTo>
                    <a:pt x="723" y="32"/>
                  </a:lnTo>
                  <a:lnTo>
                    <a:pt x="723" y="34"/>
                  </a:lnTo>
                  <a:lnTo>
                    <a:pt x="725" y="34"/>
                  </a:lnTo>
                  <a:lnTo>
                    <a:pt x="725" y="35"/>
                  </a:lnTo>
                  <a:lnTo>
                    <a:pt x="727" y="35"/>
                  </a:lnTo>
                  <a:lnTo>
                    <a:pt x="727" y="37"/>
                  </a:lnTo>
                  <a:lnTo>
                    <a:pt x="727" y="39"/>
                  </a:lnTo>
                  <a:lnTo>
                    <a:pt x="727" y="40"/>
                  </a:lnTo>
                  <a:lnTo>
                    <a:pt x="728" y="40"/>
                  </a:lnTo>
                  <a:lnTo>
                    <a:pt x="730" y="40"/>
                  </a:lnTo>
                  <a:lnTo>
                    <a:pt x="730" y="42"/>
                  </a:lnTo>
                  <a:lnTo>
                    <a:pt x="732" y="42"/>
                  </a:lnTo>
                  <a:lnTo>
                    <a:pt x="733" y="42"/>
                  </a:lnTo>
                  <a:lnTo>
                    <a:pt x="733" y="44"/>
                  </a:lnTo>
                  <a:lnTo>
                    <a:pt x="735" y="44"/>
                  </a:lnTo>
                  <a:lnTo>
                    <a:pt x="735" y="45"/>
                  </a:lnTo>
                  <a:lnTo>
                    <a:pt x="735" y="47"/>
                  </a:lnTo>
                  <a:lnTo>
                    <a:pt x="735" y="49"/>
                  </a:lnTo>
                  <a:lnTo>
                    <a:pt x="735" y="50"/>
                  </a:lnTo>
                  <a:lnTo>
                    <a:pt x="737" y="50"/>
                  </a:lnTo>
                  <a:lnTo>
                    <a:pt x="737" y="52"/>
                  </a:lnTo>
                  <a:lnTo>
                    <a:pt x="737" y="54"/>
                  </a:lnTo>
                  <a:lnTo>
                    <a:pt x="738" y="54"/>
                  </a:lnTo>
                  <a:lnTo>
                    <a:pt x="738" y="56"/>
                  </a:lnTo>
                  <a:lnTo>
                    <a:pt x="738" y="57"/>
                  </a:lnTo>
                  <a:lnTo>
                    <a:pt x="740" y="57"/>
                  </a:lnTo>
                  <a:lnTo>
                    <a:pt x="740" y="56"/>
                  </a:lnTo>
                  <a:lnTo>
                    <a:pt x="742" y="56"/>
                  </a:lnTo>
                  <a:lnTo>
                    <a:pt x="742" y="54"/>
                  </a:lnTo>
                  <a:lnTo>
                    <a:pt x="742" y="52"/>
                  </a:lnTo>
                  <a:lnTo>
                    <a:pt x="743" y="52"/>
                  </a:lnTo>
                  <a:lnTo>
                    <a:pt x="745" y="50"/>
                  </a:lnTo>
                  <a:lnTo>
                    <a:pt x="745" y="49"/>
                  </a:lnTo>
                  <a:lnTo>
                    <a:pt x="743" y="49"/>
                  </a:lnTo>
                  <a:lnTo>
                    <a:pt x="743" y="47"/>
                  </a:lnTo>
                  <a:lnTo>
                    <a:pt x="745" y="47"/>
                  </a:lnTo>
                  <a:lnTo>
                    <a:pt x="745" y="45"/>
                  </a:lnTo>
                  <a:lnTo>
                    <a:pt x="745" y="44"/>
                  </a:lnTo>
                  <a:lnTo>
                    <a:pt x="745" y="42"/>
                  </a:lnTo>
                  <a:lnTo>
                    <a:pt x="747" y="40"/>
                  </a:lnTo>
                  <a:lnTo>
                    <a:pt x="748" y="40"/>
                  </a:lnTo>
                  <a:lnTo>
                    <a:pt x="748" y="42"/>
                  </a:lnTo>
                  <a:lnTo>
                    <a:pt x="748" y="44"/>
                  </a:lnTo>
                  <a:lnTo>
                    <a:pt x="748" y="42"/>
                  </a:lnTo>
                  <a:lnTo>
                    <a:pt x="750" y="42"/>
                  </a:lnTo>
                  <a:lnTo>
                    <a:pt x="752" y="42"/>
                  </a:lnTo>
                  <a:lnTo>
                    <a:pt x="754" y="42"/>
                  </a:lnTo>
                  <a:lnTo>
                    <a:pt x="755" y="42"/>
                  </a:lnTo>
                  <a:lnTo>
                    <a:pt x="755" y="44"/>
                  </a:lnTo>
                  <a:lnTo>
                    <a:pt x="757" y="44"/>
                  </a:lnTo>
                  <a:lnTo>
                    <a:pt x="757" y="45"/>
                  </a:lnTo>
                  <a:lnTo>
                    <a:pt x="757" y="47"/>
                  </a:lnTo>
                  <a:lnTo>
                    <a:pt x="757" y="49"/>
                  </a:lnTo>
                  <a:lnTo>
                    <a:pt x="759" y="49"/>
                  </a:lnTo>
                  <a:lnTo>
                    <a:pt x="759" y="50"/>
                  </a:lnTo>
                  <a:lnTo>
                    <a:pt x="760" y="52"/>
                  </a:lnTo>
                  <a:lnTo>
                    <a:pt x="760" y="54"/>
                  </a:lnTo>
                  <a:lnTo>
                    <a:pt x="762" y="54"/>
                  </a:lnTo>
                  <a:lnTo>
                    <a:pt x="764" y="54"/>
                  </a:lnTo>
                  <a:lnTo>
                    <a:pt x="764" y="56"/>
                  </a:lnTo>
                  <a:lnTo>
                    <a:pt x="764" y="54"/>
                  </a:lnTo>
                  <a:lnTo>
                    <a:pt x="764" y="52"/>
                  </a:lnTo>
                  <a:lnTo>
                    <a:pt x="764" y="50"/>
                  </a:lnTo>
                  <a:lnTo>
                    <a:pt x="765" y="49"/>
                  </a:lnTo>
                  <a:lnTo>
                    <a:pt x="765" y="50"/>
                  </a:lnTo>
                  <a:lnTo>
                    <a:pt x="767" y="50"/>
                  </a:lnTo>
                  <a:lnTo>
                    <a:pt x="765" y="52"/>
                  </a:lnTo>
                  <a:lnTo>
                    <a:pt x="767" y="52"/>
                  </a:lnTo>
                  <a:lnTo>
                    <a:pt x="767" y="54"/>
                  </a:lnTo>
                  <a:lnTo>
                    <a:pt x="769" y="54"/>
                  </a:lnTo>
                  <a:lnTo>
                    <a:pt x="769" y="56"/>
                  </a:lnTo>
                  <a:lnTo>
                    <a:pt x="770" y="56"/>
                  </a:lnTo>
                  <a:lnTo>
                    <a:pt x="772" y="56"/>
                  </a:lnTo>
                  <a:lnTo>
                    <a:pt x="774" y="56"/>
                  </a:lnTo>
                  <a:lnTo>
                    <a:pt x="775" y="56"/>
                  </a:lnTo>
                  <a:lnTo>
                    <a:pt x="777" y="56"/>
                  </a:lnTo>
                  <a:lnTo>
                    <a:pt x="777" y="57"/>
                  </a:lnTo>
                  <a:lnTo>
                    <a:pt x="779" y="57"/>
                  </a:lnTo>
                  <a:lnTo>
                    <a:pt x="779" y="59"/>
                  </a:lnTo>
                  <a:lnTo>
                    <a:pt x="780" y="59"/>
                  </a:lnTo>
                  <a:lnTo>
                    <a:pt x="780" y="57"/>
                  </a:lnTo>
                  <a:lnTo>
                    <a:pt x="780" y="59"/>
                  </a:lnTo>
                  <a:lnTo>
                    <a:pt x="782" y="59"/>
                  </a:lnTo>
                  <a:lnTo>
                    <a:pt x="784" y="59"/>
                  </a:lnTo>
                  <a:lnTo>
                    <a:pt x="784" y="57"/>
                  </a:lnTo>
                  <a:lnTo>
                    <a:pt x="785" y="57"/>
                  </a:lnTo>
                  <a:lnTo>
                    <a:pt x="787" y="57"/>
                  </a:lnTo>
                  <a:lnTo>
                    <a:pt x="787" y="56"/>
                  </a:lnTo>
                  <a:lnTo>
                    <a:pt x="789" y="56"/>
                  </a:lnTo>
                  <a:lnTo>
                    <a:pt x="791" y="56"/>
                  </a:lnTo>
                  <a:lnTo>
                    <a:pt x="791" y="54"/>
                  </a:lnTo>
                  <a:lnTo>
                    <a:pt x="792" y="54"/>
                  </a:lnTo>
                  <a:lnTo>
                    <a:pt x="792" y="52"/>
                  </a:lnTo>
                  <a:lnTo>
                    <a:pt x="794" y="52"/>
                  </a:lnTo>
                  <a:lnTo>
                    <a:pt x="794" y="50"/>
                  </a:lnTo>
                  <a:lnTo>
                    <a:pt x="796" y="50"/>
                  </a:lnTo>
                  <a:lnTo>
                    <a:pt x="797" y="49"/>
                  </a:lnTo>
                  <a:lnTo>
                    <a:pt x="797" y="47"/>
                  </a:lnTo>
                  <a:lnTo>
                    <a:pt x="799" y="47"/>
                  </a:lnTo>
                  <a:lnTo>
                    <a:pt x="799" y="45"/>
                  </a:lnTo>
                  <a:lnTo>
                    <a:pt x="799" y="44"/>
                  </a:lnTo>
                  <a:lnTo>
                    <a:pt x="801" y="44"/>
                  </a:lnTo>
                  <a:lnTo>
                    <a:pt x="801" y="42"/>
                  </a:lnTo>
                  <a:lnTo>
                    <a:pt x="802" y="42"/>
                  </a:lnTo>
                  <a:lnTo>
                    <a:pt x="804" y="42"/>
                  </a:lnTo>
                  <a:lnTo>
                    <a:pt x="804" y="40"/>
                  </a:lnTo>
                  <a:lnTo>
                    <a:pt x="806" y="40"/>
                  </a:lnTo>
                  <a:lnTo>
                    <a:pt x="807" y="40"/>
                  </a:lnTo>
                  <a:lnTo>
                    <a:pt x="809" y="40"/>
                  </a:lnTo>
                  <a:lnTo>
                    <a:pt x="809" y="39"/>
                  </a:lnTo>
                  <a:lnTo>
                    <a:pt x="811" y="39"/>
                  </a:lnTo>
                  <a:lnTo>
                    <a:pt x="809" y="39"/>
                  </a:lnTo>
                  <a:lnTo>
                    <a:pt x="809" y="37"/>
                  </a:lnTo>
                  <a:lnTo>
                    <a:pt x="807" y="37"/>
                  </a:lnTo>
                  <a:lnTo>
                    <a:pt x="807" y="35"/>
                  </a:lnTo>
                  <a:lnTo>
                    <a:pt x="807" y="34"/>
                  </a:lnTo>
                  <a:lnTo>
                    <a:pt x="807" y="32"/>
                  </a:lnTo>
                  <a:lnTo>
                    <a:pt x="809" y="32"/>
                  </a:lnTo>
                  <a:lnTo>
                    <a:pt x="811" y="32"/>
                  </a:lnTo>
                  <a:lnTo>
                    <a:pt x="811" y="30"/>
                  </a:lnTo>
                  <a:lnTo>
                    <a:pt x="812" y="30"/>
                  </a:lnTo>
                  <a:lnTo>
                    <a:pt x="812" y="29"/>
                  </a:lnTo>
                  <a:lnTo>
                    <a:pt x="812" y="27"/>
                  </a:lnTo>
                  <a:lnTo>
                    <a:pt x="814" y="27"/>
                  </a:lnTo>
                  <a:lnTo>
                    <a:pt x="816" y="27"/>
                  </a:lnTo>
                  <a:lnTo>
                    <a:pt x="816" y="29"/>
                  </a:lnTo>
                  <a:lnTo>
                    <a:pt x="817" y="29"/>
                  </a:lnTo>
                  <a:lnTo>
                    <a:pt x="819" y="29"/>
                  </a:lnTo>
                  <a:lnTo>
                    <a:pt x="819" y="27"/>
                  </a:lnTo>
                  <a:lnTo>
                    <a:pt x="821" y="27"/>
                  </a:lnTo>
                  <a:lnTo>
                    <a:pt x="823" y="27"/>
                  </a:lnTo>
                  <a:lnTo>
                    <a:pt x="823" y="29"/>
                  </a:lnTo>
                  <a:lnTo>
                    <a:pt x="823" y="30"/>
                  </a:lnTo>
                  <a:lnTo>
                    <a:pt x="823" y="32"/>
                  </a:lnTo>
                  <a:lnTo>
                    <a:pt x="821" y="32"/>
                  </a:lnTo>
                  <a:lnTo>
                    <a:pt x="821" y="34"/>
                  </a:lnTo>
                  <a:lnTo>
                    <a:pt x="821" y="35"/>
                  </a:lnTo>
                  <a:lnTo>
                    <a:pt x="821" y="37"/>
                  </a:lnTo>
                  <a:lnTo>
                    <a:pt x="821" y="39"/>
                  </a:lnTo>
                  <a:lnTo>
                    <a:pt x="823" y="39"/>
                  </a:lnTo>
                  <a:lnTo>
                    <a:pt x="824" y="39"/>
                  </a:lnTo>
                  <a:lnTo>
                    <a:pt x="826" y="39"/>
                  </a:lnTo>
                  <a:lnTo>
                    <a:pt x="826" y="40"/>
                  </a:lnTo>
                  <a:lnTo>
                    <a:pt x="824" y="40"/>
                  </a:lnTo>
                  <a:lnTo>
                    <a:pt x="824" y="42"/>
                  </a:lnTo>
                  <a:lnTo>
                    <a:pt x="826" y="42"/>
                  </a:lnTo>
                  <a:lnTo>
                    <a:pt x="826" y="44"/>
                  </a:lnTo>
                  <a:lnTo>
                    <a:pt x="824" y="44"/>
                  </a:lnTo>
                  <a:lnTo>
                    <a:pt x="826" y="44"/>
                  </a:lnTo>
                  <a:lnTo>
                    <a:pt x="826" y="45"/>
                  </a:lnTo>
                  <a:lnTo>
                    <a:pt x="826" y="44"/>
                  </a:lnTo>
                  <a:lnTo>
                    <a:pt x="828" y="44"/>
                  </a:lnTo>
                  <a:lnTo>
                    <a:pt x="829" y="44"/>
                  </a:lnTo>
                  <a:lnTo>
                    <a:pt x="831" y="44"/>
                  </a:lnTo>
                  <a:lnTo>
                    <a:pt x="831" y="42"/>
                  </a:lnTo>
                  <a:lnTo>
                    <a:pt x="833" y="42"/>
                  </a:lnTo>
                  <a:lnTo>
                    <a:pt x="834" y="44"/>
                  </a:lnTo>
                  <a:lnTo>
                    <a:pt x="836" y="44"/>
                  </a:lnTo>
                  <a:lnTo>
                    <a:pt x="836" y="45"/>
                  </a:lnTo>
                  <a:lnTo>
                    <a:pt x="836" y="47"/>
                  </a:lnTo>
                  <a:lnTo>
                    <a:pt x="838" y="47"/>
                  </a:lnTo>
                  <a:lnTo>
                    <a:pt x="838" y="45"/>
                  </a:lnTo>
                  <a:lnTo>
                    <a:pt x="839" y="45"/>
                  </a:lnTo>
                  <a:lnTo>
                    <a:pt x="841" y="45"/>
                  </a:lnTo>
                  <a:lnTo>
                    <a:pt x="841" y="47"/>
                  </a:lnTo>
                  <a:lnTo>
                    <a:pt x="843" y="47"/>
                  </a:lnTo>
                  <a:lnTo>
                    <a:pt x="843" y="49"/>
                  </a:lnTo>
                  <a:lnTo>
                    <a:pt x="841" y="49"/>
                  </a:lnTo>
                  <a:lnTo>
                    <a:pt x="841" y="50"/>
                  </a:lnTo>
                  <a:lnTo>
                    <a:pt x="843" y="50"/>
                  </a:lnTo>
                  <a:lnTo>
                    <a:pt x="843" y="52"/>
                  </a:lnTo>
                  <a:lnTo>
                    <a:pt x="844" y="52"/>
                  </a:lnTo>
                  <a:lnTo>
                    <a:pt x="844" y="54"/>
                  </a:lnTo>
                  <a:lnTo>
                    <a:pt x="846" y="54"/>
                  </a:lnTo>
                  <a:lnTo>
                    <a:pt x="848" y="54"/>
                  </a:lnTo>
                  <a:lnTo>
                    <a:pt x="848" y="52"/>
                  </a:lnTo>
                  <a:lnTo>
                    <a:pt x="849" y="52"/>
                  </a:lnTo>
                  <a:lnTo>
                    <a:pt x="851" y="54"/>
                  </a:lnTo>
                  <a:lnTo>
                    <a:pt x="851" y="52"/>
                  </a:lnTo>
                  <a:lnTo>
                    <a:pt x="853" y="52"/>
                  </a:lnTo>
                  <a:lnTo>
                    <a:pt x="854" y="50"/>
                  </a:lnTo>
                  <a:lnTo>
                    <a:pt x="856" y="50"/>
                  </a:lnTo>
                  <a:lnTo>
                    <a:pt x="858" y="50"/>
                  </a:lnTo>
                  <a:lnTo>
                    <a:pt x="860" y="50"/>
                  </a:lnTo>
                  <a:lnTo>
                    <a:pt x="861" y="50"/>
                  </a:lnTo>
                  <a:lnTo>
                    <a:pt x="861" y="49"/>
                  </a:lnTo>
                  <a:lnTo>
                    <a:pt x="863" y="49"/>
                  </a:lnTo>
                  <a:lnTo>
                    <a:pt x="865" y="49"/>
                  </a:lnTo>
                  <a:lnTo>
                    <a:pt x="865" y="50"/>
                  </a:lnTo>
                  <a:lnTo>
                    <a:pt x="866" y="50"/>
                  </a:lnTo>
                  <a:lnTo>
                    <a:pt x="868" y="50"/>
                  </a:lnTo>
                  <a:lnTo>
                    <a:pt x="868" y="49"/>
                  </a:lnTo>
                  <a:lnTo>
                    <a:pt x="868" y="47"/>
                  </a:lnTo>
                  <a:lnTo>
                    <a:pt x="868" y="45"/>
                  </a:lnTo>
                  <a:lnTo>
                    <a:pt x="870" y="45"/>
                  </a:lnTo>
                  <a:lnTo>
                    <a:pt x="870" y="44"/>
                  </a:lnTo>
                  <a:lnTo>
                    <a:pt x="871" y="44"/>
                  </a:lnTo>
                  <a:lnTo>
                    <a:pt x="873" y="42"/>
                  </a:lnTo>
                  <a:lnTo>
                    <a:pt x="871" y="42"/>
                  </a:lnTo>
                  <a:lnTo>
                    <a:pt x="871" y="40"/>
                  </a:lnTo>
                  <a:lnTo>
                    <a:pt x="873" y="40"/>
                  </a:lnTo>
                  <a:lnTo>
                    <a:pt x="875" y="40"/>
                  </a:lnTo>
                  <a:lnTo>
                    <a:pt x="876" y="40"/>
                  </a:lnTo>
                  <a:lnTo>
                    <a:pt x="878" y="42"/>
                  </a:lnTo>
                  <a:lnTo>
                    <a:pt x="878" y="44"/>
                  </a:lnTo>
                  <a:lnTo>
                    <a:pt x="878" y="45"/>
                  </a:lnTo>
                  <a:lnTo>
                    <a:pt x="880" y="45"/>
                  </a:lnTo>
                  <a:lnTo>
                    <a:pt x="880" y="47"/>
                  </a:lnTo>
                  <a:lnTo>
                    <a:pt x="880" y="49"/>
                  </a:lnTo>
                  <a:lnTo>
                    <a:pt x="880" y="50"/>
                  </a:lnTo>
                  <a:lnTo>
                    <a:pt x="881" y="50"/>
                  </a:lnTo>
                  <a:lnTo>
                    <a:pt x="881" y="52"/>
                  </a:lnTo>
                  <a:lnTo>
                    <a:pt x="881" y="54"/>
                  </a:lnTo>
                  <a:lnTo>
                    <a:pt x="881" y="56"/>
                  </a:lnTo>
                  <a:lnTo>
                    <a:pt x="883" y="56"/>
                  </a:lnTo>
                  <a:lnTo>
                    <a:pt x="883" y="57"/>
                  </a:lnTo>
                  <a:lnTo>
                    <a:pt x="883" y="59"/>
                  </a:lnTo>
                  <a:lnTo>
                    <a:pt x="885" y="59"/>
                  </a:lnTo>
                  <a:lnTo>
                    <a:pt x="885" y="61"/>
                  </a:lnTo>
                  <a:lnTo>
                    <a:pt x="885" y="62"/>
                  </a:lnTo>
                  <a:lnTo>
                    <a:pt x="886" y="62"/>
                  </a:lnTo>
                  <a:lnTo>
                    <a:pt x="888" y="62"/>
                  </a:lnTo>
                  <a:lnTo>
                    <a:pt x="888" y="61"/>
                  </a:lnTo>
                  <a:lnTo>
                    <a:pt x="888" y="62"/>
                  </a:lnTo>
                  <a:lnTo>
                    <a:pt x="890" y="62"/>
                  </a:lnTo>
                  <a:lnTo>
                    <a:pt x="891" y="62"/>
                  </a:lnTo>
                  <a:lnTo>
                    <a:pt x="893" y="62"/>
                  </a:lnTo>
                  <a:lnTo>
                    <a:pt x="893" y="64"/>
                  </a:lnTo>
                  <a:lnTo>
                    <a:pt x="895" y="64"/>
                  </a:lnTo>
                  <a:lnTo>
                    <a:pt x="895" y="66"/>
                  </a:lnTo>
                  <a:lnTo>
                    <a:pt x="895" y="67"/>
                  </a:lnTo>
                  <a:lnTo>
                    <a:pt x="895" y="69"/>
                  </a:lnTo>
                  <a:lnTo>
                    <a:pt x="897" y="69"/>
                  </a:lnTo>
                  <a:lnTo>
                    <a:pt x="897" y="71"/>
                  </a:lnTo>
                  <a:lnTo>
                    <a:pt x="897" y="72"/>
                  </a:lnTo>
                  <a:lnTo>
                    <a:pt x="898" y="72"/>
                  </a:lnTo>
                  <a:lnTo>
                    <a:pt x="898" y="74"/>
                  </a:lnTo>
                  <a:lnTo>
                    <a:pt x="898" y="76"/>
                  </a:lnTo>
                  <a:lnTo>
                    <a:pt x="897" y="76"/>
                  </a:lnTo>
                  <a:lnTo>
                    <a:pt x="897" y="77"/>
                  </a:lnTo>
                  <a:lnTo>
                    <a:pt x="895" y="77"/>
                  </a:lnTo>
                  <a:lnTo>
                    <a:pt x="895" y="79"/>
                  </a:lnTo>
                  <a:lnTo>
                    <a:pt x="897" y="81"/>
                  </a:lnTo>
                  <a:lnTo>
                    <a:pt x="897" y="82"/>
                  </a:lnTo>
                  <a:lnTo>
                    <a:pt x="897" y="84"/>
                  </a:lnTo>
                  <a:lnTo>
                    <a:pt x="897" y="86"/>
                  </a:lnTo>
                  <a:lnTo>
                    <a:pt x="898" y="86"/>
                  </a:lnTo>
                  <a:lnTo>
                    <a:pt x="898" y="88"/>
                  </a:lnTo>
                  <a:lnTo>
                    <a:pt x="900" y="89"/>
                  </a:lnTo>
                  <a:lnTo>
                    <a:pt x="902" y="89"/>
                  </a:lnTo>
                  <a:lnTo>
                    <a:pt x="902" y="91"/>
                  </a:lnTo>
                  <a:lnTo>
                    <a:pt x="902" y="93"/>
                  </a:lnTo>
                  <a:lnTo>
                    <a:pt x="903" y="93"/>
                  </a:lnTo>
                  <a:lnTo>
                    <a:pt x="905" y="94"/>
                  </a:lnTo>
                  <a:lnTo>
                    <a:pt x="907" y="94"/>
                  </a:lnTo>
                  <a:lnTo>
                    <a:pt x="907" y="96"/>
                  </a:lnTo>
                  <a:lnTo>
                    <a:pt x="907" y="98"/>
                  </a:lnTo>
                  <a:lnTo>
                    <a:pt x="905" y="98"/>
                  </a:lnTo>
                  <a:lnTo>
                    <a:pt x="905" y="99"/>
                  </a:lnTo>
                  <a:lnTo>
                    <a:pt x="907" y="101"/>
                  </a:lnTo>
                  <a:lnTo>
                    <a:pt x="907" y="103"/>
                  </a:lnTo>
                  <a:lnTo>
                    <a:pt x="908" y="104"/>
                  </a:lnTo>
                  <a:lnTo>
                    <a:pt x="907" y="104"/>
                  </a:lnTo>
                  <a:lnTo>
                    <a:pt x="907" y="106"/>
                  </a:lnTo>
                  <a:lnTo>
                    <a:pt x="908" y="108"/>
                  </a:lnTo>
                  <a:lnTo>
                    <a:pt x="908" y="109"/>
                  </a:lnTo>
                  <a:lnTo>
                    <a:pt x="910" y="109"/>
                  </a:lnTo>
                  <a:lnTo>
                    <a:pt x="910" y="111"/>
                  </a:lnTo>
                  <a:lnTo>
                    <a:pt x="912" y="111"/>
                  </a:lnTo>
                  <a:lnTo>
                    <a:pt x="912" y="113"/>
                  </a:lnTo>
                  <a:lnTo>
                    <a:pt x="912" y="114"/>
                  </a:lnTo>
                  <a:lnTo>
                    <a:pt x="912" y="116"/>
                  </a:lnTo>
                  <a:lnTo>
                    <a:pt x="912" y="118"/>
                  </a:lnTo>
                  <a:lnTo>
                    <a:pt x="912" y="119"/>
                  </a:lnTo>
                  <a:lnTo>
                    <a:pt x="912" y="121"/>
                  </a:lnTo>
                  <a:lnTo>
                    <a:pt x="913" y="123"/>
                  </a:lnTo>
                  <a:lnTo>
                    <a:pt x="913" y="125"/>
                  </a:lnTo>
                  <a:lnTo>
                    <a:pt x="915" y="125"/>
                  </a:lnTo>
                  <a:lnTo>
                    <a:pt x="915" y="126"/>
                  </a:lnTo>
                  <a:lnTo>
                    <a:pt x="915" y="128"/>
                  </a:lnTo>
                  <a:lnTo>
                    <a:pt x="917" y="128"/>
                  </a:lnTo>
                  <a:lnTo>
                    <a:pt x="917" y="130"/>
                  </a:lnTo>
                  <a:lnTo>
                    <a:pt x="918" y="130"/>
                  </a:lnTo>
                  <a:lnTo>
                    <a:pt x="920" y="130"/>
                  </a:lnTo>
                  <a:lnTo>
                    <a:pt x="922" y="130"/>
                  </a:lnTo>
                  <a:lnTo>
                    <a:pt x="923" y="128"/>
                  </a:lnTo>
                  <a:lnTo>
                    <a:pt x="925" y="128"/>
                  </a:lnTo>
                  <a:lnTo>
                    <a:pt x="927" y="126"/>
                  </a:lnTo>
                  <a:lnTo>
                    <a:pt x="927" y="128"/>
                  </a:lnTo>
                  <a:lnTo>
                    <a:pt x="927" y="126"/>
                  </a:lnTo>
                  <a:lnTo>
                    <a:pt x="928" y="126"/>
                  </a:lnTo>
                  <a:lnTo>
                    <a:pt x="930" y="128"/>
                  </a:lnTo>
                  <a:lnTo>
                    <a:pt x="932" y="128"/>
                  </a:lnTo>
                  <a:lnTo>
                    <a:pt x="932" y="130"/>
                  </a:lnTo>
                  <a:lnTo>
                    <a:pt x="932" y="131"/>
                  </a:lnTo>
                  <a:lnTo>
                    <a:pt x="930" y="133"/>
                  </a:lnTo>
                  <a:lnTo>
                    <a:pt x="932" y="133"/>
                  </a:lnTo>
                  <a:lnTo>
                    <a:pt x="932" y="135"/>
                  </a:lnTo>
                  <a:lnTo>
                    <a:pt x="934" y="135"/>
                  </a:lnTo>
                  <a:lnTo>
                    <a:pt x="934" y="136"/>
                  </a:lnTo>
                  <a:lnTo>
                    <a:pt x="935" y="135"/>
                  </a:lnTo>
                  <a:lnTo>
                    <a:pt x="937" y="135"/>
                  </a:lnTo>
                  <a:lnTo>
                    <a:pt x="937" y="133"/>
                  </a:lnTo>
                  <a:lnTo>
                    <a:pt x="939" y="133"/>
                  </a:lnTo>
                  <a:lnTo>
                    <a:pt x="940" y="133"/>
                  </a:lnTo>
                  <a:lnTo>
                    <a:pt x="942" y="135"/>
                  </a:lnTo>
                  <a:lnTo>
                    <a:pt x="940" y="135"/>
                  </a:lnTo>
                  <a:lnTo>
                    <a:pt x="940" y="136"/>
                  </a:lnTo>
                  <a:lnTo>
                    <a:pt x="940" y="138"/>
                  </a:lnTo>
                  <a:lnTo>
                    <a:pt x="942" y="140"/>
                  </a:lnTo>
                  <a:lnTo>
                    <a:pt x="942" y="141"/>
                  </a:lnTo>
                  <a:lnTo>
                    <a:pt x="944" y="141"/>
                  </a:lnTo>
                  <a:lnTo>
                    <a:pt x="945" y="141"/>
                  </a:lnTo>
                  <a:lnTo>
                    <a:pt x="947" y="141"/>
                  </a:lnTo>
                  <a:lnTo>
                    <a:pt x="949" y="141"/>
                  </a:lnTo>
                  <a:lnTo>
                    <a:pt x="950" y="141"/>
                  </a:lnTo>
                  <a:lnTo>
                    <a:pt x="950" y="140"/>
                  </a:lnTo>
                  <a:lnTo>
                    <a:pt x="952" y="140"/>
                  </a:lnTo>
                  <a:lnTo>
                    <a:pt x="952" y="141"/>
                  </a:lnTo>
                  <a:lnTo>
                    <a:pt x="952" y="143"/>
                  </a:lnTo>
                  <a:lnTo>
                    <a:pt x="952" y="145"/>
                  </a:lnTo>
                  <a:lnTo>
                    <a:pt x="954" y="145"/>
                  </a:lnTo>
                  <a:lnTo>
                    <a:pt x="954" y="143"/>
                  </a:lnTo>
                  <a:lnTo>
                    <a:pt x="955" y="143"/>
                  </a:lnTo>
                  <a:lnTo>
                    <a:pt x="957" y="143"/>
                  </a:lnTo>
                  <a:lnTo>
                    <a:pt x="959" y="143"/>
                  </a:lnTo>
                  <a:lnTo>
                    <a:pt x="959" y="141"/>
                  </a:lnTo>
                  <a:lnTo>
                    <a:pt x="960" y="141"/>
                  </a:lnTo>
                  <a:lnTo>
                    <a:pt x="960" y="143"/>
                  </a:lnTo>
                  <a:lnTo>
                    <a:pt x="962" y="143"/>
                  </a:lnTo>
                  <a:lnTo>
                    <a:pt x="962" y="145"/>
                  </a:lnTo>
                  <a:lnTo>
                    <a:pt x="962" y="146"/>
                  </a:lnTo>
                  <a:lnTo>
                    <a:pt x="964" y="146"/>
                  </a:lnTo>
                  <a:lnTo>
                    <a:pt x="965" y="146"/>
                  </a:lnTo>
                  <a:lnTo>
                    <a:pt x="965" y="145"/>
                  </a:lnTo>
                  <a:lnTo>
                    <a:pt x="967" y="145"/>
                  </a:lnTo>
                  <a:lnTo>
                    <a:pt x="965" y="145"/>
                  </a:lnTo>
                  <a:lnTo>
                    <a:pt x="965" y="143"/>
                  </a:lnTo>
                  <a:lnTo>
                    <a:pt x="964" y="141"/>
                  </a:lnTo>
                  <a:lnTo>
                    <a:pt x="964" y="140"/>
                  </a:lnTo>
                  <a:lnTo>
                    <a:pt x="964" y="138"/>
                  </a:lnTo>
                  <a:lnTo>
                    <a:pt x="965" y="138"/>
                  </a:lnTo>
                  <a:lnTo>
                    <a:pt x="967" y="138"/>
                  </a:lnTo>
                  <a:lnTo>
                    <a:pt x="967" y="140"/>
                  </a:lnTo>
                  <a:lnTo>
                    <a:pt x="969" y="140"/>
                  </a:lnTo>
                  <a:lnTo>
                    <a:pt x="969" y="141"/>
                  </a:lnTo>
                  <a:lnTo>
                    <a:pt x="971" y="141"/>
                  </a:lnTo>
                  <a:lnTo>
                    <a:pt x="971" y="143"/>
                  </a:lnTo>
                  <a:lnTo>
                    <a:pt x="972" y="143"/>
                  </a:lnTo>
                  <a:lnTo>
                    <a:pt x="974" y="143"/>
                  </a:lnTo>
                  <a:lnTo>
                    <a:pt x="974" y="145"/>
                  </a:lnTo>
                  <a:lnTo>
                    <a:pt x="976" y="145"/>
                  </a:lnTo>
                  <a:lnTo>
                    <a:pt x="977" y="145"/>
                  </a:lnTo>
                  <a:lnTo>
                    <a:pt x="979" y="145"/>
                  </a:lnTo>
                  <a:lnTo>
                    <a:pt x="981" y="146"/>
                  </a:lnTo>
                  <a:lnTo>
                    <a:pt x="981" y="148"/>
                  </a:lnTo>
                  <a:lnTo>
                    <a:pt x="982" y="148"/>
                  </a:lnTo>
                  <a:lnTo>
                    <a:pt x="982" y="150"/>
                  </a:lnTo>
                  <a:lnTo>
                    <a:pt x="984" y="150"/>
                  </a:lnTo>
                  <a:lnTo>
                    <a:pt x="986" y="150"/>
                  </a:lnTo>
                  <a:lnTo>
                    <a:pt x="987" y="151"/>
                  </a:lnTo>
                  <a:lnTo>
                    <a:pt x="987" y="153"/>
                  </a:lnTo>
                  <a:lnTo>
                    <a:pt x="989" y="153"/>
                  </a:lnTo>
                  <a:lnTo>
                    <a:pt x="991" y="153"/>
                  </a:lnTo>
                  <a:lnTo>
                    <a:pt x="992" y="153"/>
                  </a:lnTo>
                  <a:lnTo>
                    <a:pt x="992" y="151"/>
                  </a:lnTo>
                  <a:lnTo>
                    <a:pt x="994" y="151"/>
                  </a:lnTo>
                  <a:lnTo>
                    <a:pt x="994" y="150"/>
                  </a:lnTo>
                  <a:lnTo>
                    <a:pt x="994" y="148"/>
                  </a:lnTo>
                  <a:lnTo>
                    <a:pt x="996" y="148"/>
                  </a:lnTo>
                  <a:lnTo>
                    <a:pt x="996" y="146"/>
                  </a:lnTo>
                  <a:lnTo>
                    <a:pt x="997" y="146"/>
                  </a:lnTo>
                  <a:lnTo>
                    <a:pt x="997" y="148"/>
                  </a:lnTo>
                  <a:lnTo>
                    <a:pt x="999" y="148"/>
                  </a:lnTo>
                  <a:lnTo>
                    <a:pt x="999" y="150"/>
                  </a:lnTo>
                  <a:lnTo>
                    <a:pt x="1001" y="150"/>
                  </a:lnTo>
                  <a:lnTo>
                    <a:pt x="1002" y="150"/>
                  </a:lnTo>
                  <a:lnTo>
                    <a:pt x="1004" y="150"/>
                  </a:lnTo>
                  <a:lnTo>
                    <a:pt x="1006" y="150"/>
                  </a:lnTo>
                  <a:lnTo>
                    <a:pt x="1006" y="151"/>
                  </a:lnTo>
                  <a:lnTo>
                    <a:pt x="1006" y="153"/>
                  </a:lnTo>
                  <a:lnTo>
                    <a:pt x="1006" y="155"/>
                  </a:lnTo>
                  <a:lnTo>
                    <a:pt x="1006" y="157"/>
                  </a:lnTo>
                  <a:lnTo>
                    <a:pt x="1004" y="157"/>
                  </a:lnTo>
                  <a:lnTo>
                    <a:pt x="1004" y="158"/>
                  </a:lnTo>
                  <a:lnTo>
                    <a:pt x="1004" y="160"/>
                  </a:lnTo>
                  <a:lnTo>
                    <a:pt x="1004" y="162"/>
                  </a:lnTo>
                  <a:lnTo>
                    <a:pt x="1004" y="163"/>
                  </a:lnTo>
                  <a:lnTo>
                    <a:pt x="1004" y="165"/>
                  </a:lnTo>
                  <a:lnTo>
                    <a:pt x="1004" y="167"/>
                  </a:lnTo>
                  <a:lnTo>
                    <a:pt x="1002" y="167"/>
                  </a:lnTo>
                  <a:lnTo>
                    <a:pt x="1002" y="168"/>
                  </a:lnTo>
                  <a:lnTo>
                    <a:pt x="1002" y="170"/>
                  </a:lnTo>
                  <a:lnTo>
                    <a:pt x="1002" y="172"/>
                  </a:lnTo>
                  <a:lnTo>
                    <a:pt x="1002" y="173"/>
                  </a:lnTo>
                  <a:lnTo>
                    <a:pt x="1002" y="175"/>
                  </a:lnTo>
                  <a:lnTo>
                    <a:pt x="1002" y="177"/>
                  </a:lnTo>
                  <a:lnTo>
                    <a:pt x="1001" y="178"/>
                  </a:lnTo>
                  <a:lnTo>
                    <a:pt x="1001" y="180"/>
                  </a:lnTo>
                  <a:lnTo>
                    <a:pt x="999" y="180"/>
                  </a:lnTo>
                  <a:lnTo>
                    <a:pt x="999" y="182"/>
                  </a:lnTo>
                  <a:lnTo>
                    <a:pt x="997" y="182"/>
                  </a:lnTo>
                  <a:lnTo>
                    <a:pt x="997" y="183"/>
                  </a:lnTo>
                  <a:lnTo>
                    <a:pt x="997" y="185"/>
                  </a:lnTo>
                  <a:lnTo>
                    <a:pt x="996" y="185"/>
                  </a:lnTo>
                  <a:lnTo>
                    <a:pt x="996" y="187"/>
                  </a:lnTo>
                  <a:lnTo>
                    <a:pt x="994" y="187"/>
                  </a:lnTo>
                  <a:lnTo>
                    <a:pt x="994" y="188"/>
                  </a:lnTo>
                  <a:lnTo>
                    <a:pt x="992" y="188"/>
                  </a:lnTo>
                  <a:lnTo>
                    <a:pt x="992" y="190"/>
                  </a:lnTo>
                  <a:lnTo>
                    <a:pt x="991" y="190"/>
                  </a:lnTo>
                  <a:lnTo>
                    <a:pt x="991" y="192"/>
                  </a:lnTo>
                  <a:lnTo>
                    <a:pt x="989" y="194"/>
                  </a:lnTo>
                  <a:lnTo>
                    <a:pt x="989" y="195"/>
                  </a:lnTo>
                  <a:lnTo>
                    <a:pt x="989" y="197"/>
                  </a:lnTo>
                  <a:lnTo>
                    <a:pt x="989" y="199"/>
                  </a:lnTo>
                  <a:lnTo>
                    <a:pt x="987" y="200"/>
                  </a:lnTo>
                  <a:lnTo>
                    <a:pt x="987" y="202"/>
                  </a:lnTo>
                  <a:lnTo>
                    <a:pt x="986" y="202"/>
                  </a:lnTo>
                  <a:lnTo>
                    <a:pt x="986" y="204"/>
                  </a:lnTo>
                  <a:lnTo>
                    <a:pt x="984" y="204"/>
                  </a:lnTo>
                  <a:lnTo>
                    <a:pt x="984" y="205"/>
                  </a:lnTo>
                  <a:lnTo>
                    <a:pt x="984" y="207"/>
                  </a:lnTo>
                  <a:lnTo>
                    <a:pt x="982" y="207"/>
                  </a:lnTo>
                  <a:lnTo>
                    <a:pt x="982" y="209"/>
                  </a:lnTo>
                  <a:lnTo>
                    <a:pt x="982" y="210"/>
                  </a:lnTo>
                  <a:lnTo>
                    <a:pt x="982" y="212"/>
                  </a:lnTo>
                  <a:lnTo>
                    <a:pt x="982" y="214"/>
                  </a:lnTo>
                  <a:lnTo>
                    <a:pt x="982" y="215"/>
                  </a:lnTo>
                  <a:lnTo>
                    <a:pt x="981" y="215"/>
                  </a:lnTo>
                  <a:lnTo>
                    <a:pt x="981" y="217"/>
                  </a:lnTo>
                  <a:lnTo>
                    <a:pt x="979" y="217"/>
                  </a:lnTo>
                  <a:lnTo>
                    <a:pt x="979" y="219"/>
                  </a:lnTo>
                  <a:lnTo>
                    <a:pt x="977" y="219"/>
                  </a:lnTo>
                  <a:lnTo>
                    <a:pt x="977" y="220"/>
                  </a:lnTo>
                  <a:lnTo>
                    <a:pt x="976" y="220"/>
                  </a:lnTo>
                  <a:lnTo>
                    <a:pt x="976" y="222"/>
                  </a:lnTo>
                  <a:lnTo>
                    <a:pt x="976" y="224"/>
                  </a:lnTo>
                  <a:lnTo>
                    <a:pt x="976" y="226"/>
                  </a:lnTo>
                  <a:lnTo>
                    <a:pt x="976" y="227"/>
                  </a:lnTo>
                  <a:lnTo>
                    <a:pt x="976" y="229"/>
                  </a:lnTo>
                  <a:lnTo>
                    <a:pt x="976" y="231"/>
                  </a:lnTo>
                  <a:lnTo>
                    <a:pt x="977" y="232"/>
                  </a:lnTo>
                  <a:lnTo>
                    <a:pt x="977" y="234"/>
                  </a:lnTo>
                  <a:lnTo>
                    <a:pt x="977" y="236"/>
                  </a:lnTo>
                  <a:lnTo>
                    <a:pt x="979" y="236"/>
                  </a:lnTo>
                  <a:lnTo>
                    <a:pt x="979" y="237"/>
                  </a:lnTo>
                  <a:lnTo>
                    <a:pt x="979" y="239"/>
                  </a:lnTo>
                  <a:lnTo>
                    <a:pt x="979" y="241"/>
                  </a:lnTo>
                  <a:lnTo>
                    <a:pt x="979" y="242"/>
                  </a:lnTo>
                  <a:lnTo>
                    <a:pt x="979" y="244"/>
                  </a:lnTo>
                  <a:lnTo>
                    <a:pt x="979" y="246"/>
                  </a:lnTo>
                  <a:lnTo>
                    <a:pt x="979" y="247"/>
                  </a:lnTo>
                  <a:lnTo>
                    <a:pt x="979" y="249"/>
                  </a:lnTo>
                  <a:lnTo>
                    <a:pt x="979" y="251"/>
                  </a:lnTo>
                  <a:lnTo>
                    <a:pt x="981" y="252"/>
                  </a:lnTo>
                  <a:lnTo>
                    <a:pt x="981" y="254"/>
                  </a:lnTo>
                  <a:lnTo>
                    <a:pt x="982" y="256"/>
                  </a:lnTo>
                  <a:lnTo>
                    <a:pt x="982" y="257"/>
                  </a:lnTo>
                  <a:lnTo>
                    <a:pt x="984" y="257"/>
                  </a:lnTo>
                  <a:lnTo>
                    <a:pt x="984" y="259"/>
                  </a:lnTo>
                  <a:lnTo>
                    <a:pt x="984" y="261"/>
                  </a:lnTo>
                  <a:lnTo>
                    <a:pt x="986" y="261"/>
                  </a:lnTo>
                  <a:lnTo>
                    <a:pt x="986" y="263"/>
                  </a:lnTo>
                  <a:lnTo>
                    <a:pt x="986" y="264"/>
                  </a:lnTo>
                  <a:lnTo>
                    <a:pt x="986" y="266"/>
                  </a:lnTo>
                  <a:lnTo>
                    <a:pt x="986" y="268"/>
                  </a:lnTo>
                  <a:lnTo>
                    <a:pt x="986" y="269"/>
                  </a:lnTo>
                  <a:lnTo>
                    <a:pt x="986" y="271"/>
                  </a:lnTo>
                  <a:lnTo>
                    <a:pt x="984" y="273"/>
                  </a:lnTo>
                  <a:lnTo>
                    <a:pt x="984" y="274"/>
                  </a:lnTo>
                  <a:lnTo>
                    <a:pt x="984" y="276"/>
                  </a:lnTo>
                  <a:lnTo>
                    <a:pt x="982" y="278"/>
                  </a:lnTo>
                  <a:lnTo>
                    <a:pt x="982" y="279"/>
                  </a:lnTo>
                  <a:lnTo>
                    <a:pt x="982" y="281"/>
                  </a:lnTo>
                  <a:lnTo>
                    <a:pt x="982" y="283"/>
                  </a:lnTo>
                  <a:lnTo>
                    <a:pt x="984" y="284"/>
                  </a:lnTo>
                  <a:lnTo>
                    <a:pt x="984" y="286"/>
                  </a:lnTo>
                  <a:lnTo>
                    <a:pt x="986" y="286"/>
                  </a:lnTo>
                  <a:lnTo>
                    <a:pt x="986" y="288"/>
                  </a:lnTo>
                  <a:lnTo>
                    <a:pt x="987" y="288"/>
                  </a:lnTo>
                  <a:lnTo>
                    <a:pt x="987" y="289"/>
                  </a:lnTo>
                  <a:lnTo>
                    <a:pt x="989" y="289"/>
                  </a:lnTo>
                  <a:lnTo>
                    <a:pt x="989" y="291"/>
                  </a:lnTo>
                  <a:lnTo>
                    <a:pt x="991" y="291"/>
                  </a:lnTo>
                  <a:lnTo>
                    <a:pt x="991" y="293"/>
                  </a:lnTo>
                  <a:lnTo>
                    <a:pt x="992" y="295"/>
                  </a:lnTo>
                  <a:lnTo>
                    <a:pt x="992" y="296"/>
                  </a:lnTo>
                  <a:lnTo>
                    <a:pt x="994" y="296"/>
                  </a:lnTo>
                  <a:lnTo>
                    <a:pt x="994" y="298"/>
                  </a:lnTo>
                  <a:lnTo>
                    <a:pt x="996" y="298"/>
                  </a:lnTo>
                  <a:lnTo>
                    <a:pt x="996" y="300"/>
                  </a:lnTo>
                  <a:lnTo>
                    <a:pt x="997" y="300"/>
                  </a:lnTo>
                  <a:lnTo>
                    <a:pt x="997" y="301"/>
                  </a:lnTo>
                  <a:lnTo>
                    <a:pt x="999" y="301"/>
                  </a:lnTo>
                  <a:lnTo>
                    <a:pt x="999" y="303"/>
                  </a:lnTo>
                  <a:lnTo>
                    <a:pt x="1001" y="303"/>
                  </a:lnTo>
                  <a:lnTo>
                    <a:pt x="1001" y="305"/>
                  </a:lnTo>
                  <a:lnTo>
                    <a:pt x="1002" y="305"/>
                  </a:lnTo>
                  <a:lnTo>
                    <a:pt x="1004" y="305"/>
                  </a:lnTo>
                  <a:lnTo>
                    <a:pt x="1006" y="305"/>
                  </a:lnTo>
                  <a:lnTo>
                    <a:pt x="1008" y="305"/>
                  </a:lnTo>
                  <a:lnTo>
                    <a:pt x="1009" y="305"/>
                  </a:lnTo>
                  <a:lnTo>
                    <a:pt x="1011" y="305"/>
                  </a:lnTo>
                  <a:lnTo>
                    <a:pt x="1011" y="306"/>
                  </a:lnTo>
                  <a:lnTo>
                    <a:pt x="1013" y="306"/>
                  </a:lnTo>
                  <a:lnTo>
                    <a:pt x="1014" y="306"/>
                  </a:lnTo>
                  <a:lnTo>
                    <a:pt x="1016" y="306"/>
                  </a:lnTo>
                  <a:lnTo>
                    <a:pt x="1018" y="306"/>
                  </a:lnTo>
                  <a:lnTo>
                    <a:pt x="1019" y="306"/>
                  </a:lnTo>
                  <a:lnTo>
                    <a:pt x="1021" y="306"/>
                  </a:lnTo>
                  <a:lnTo>
                    <a:pt x="1021" y="308"/>
                  </a:lnTo>
                  <a:lnTo>
                    <a:pt x="1023" y="308"/>
                  </a:lnTo>
                  <a:lnTo>
                    <a:pt x="1024" y="310"/>
                  </a:lnTo>
                  <a:lnTo>
                    <a:pt x="1023" y="311"/>
                  </a:lnTo>
                  <a:lnTo>
                    <a:pt x="1023" y="313"/>
                  </a:lnTo>
                  <a:lnTo>
                    <a:pt x="1024" y="313"/>
                  </a:lnTo>
                  <a:lnTo>
                    <a:pt x="1024" y="315"/>
                  </a:lnTo>
                  <a:lnTo>
                    <a:pt x="1024" y="316"/>
                  </a:lnTo>
                  <a:lnTo>
                    <a:pt x="1024" y="318"/>
                  </a:lnTo>
                  <a:lnTo>
                    <a:pt x="1023" y="318"/>
                  </a:lnTo>
                  <a:lnTo>
                    <a:pt x="1023" y="320"/>
                  </a:lnTo>
                  <a:lnTo>
                    <a:pt x="1023" y="321"/>
                  </a:lnTo>
                  <a:lnTo>
                    <a:pt x="1023" y="323"/>
                  </a:lnTo>
                  <a:lnTo>
                    <a:pt x="1024" y="323"/>
                  </a:lnTo>
                  <a:lnTo>
                    <a:pt x="1024" y="325"/>
                  </a:lnTo>
                  <a:lnTo>
                    <a:pt x="1024" y="326"/>
                  </a:lnTo>
                  <a:lnTo>
                    <a:pt x="1026" y="326"/>
                  </a:lnTo>
                  <a:lnTo>
                    <a:pt x="1026" y="328"/>
                  </a:lnTo>
                  <a:lnTo>
                    <a:pt x="1028" y="328"/>
                  </a:lnTo>
                  <a:lnTo>
                    <a:pt x="1028" y="330"/>
                  </a:lnTo>
                  <a:lnTo>
                    <a:pt x="1029" y="332"/>
                  </a:lnTo>
                  <a:lnTo>
                    <a:pt x="1029" y="333"/>
                  </a:lnTo>
                  <a:lnTo>
                    <a:pt x="1031" y="333"/>
                  </a:lnTo>
                  <a:lnTo>
                    <a:pt x="1031" y="335"/>
                  </a:lnTo>
                  <a:lnTo>
                    <a:pt x="1033" y="335"/>
                  </a:lnTo>
                  <a:lnTo>
                    <a:pt x="1034" y="335"/>
                  </a:lnTo>
                  <a:lnTo>
                    <a:pt x="1036" y="335"/>
                  </a:lnTo>
                  <a:lnTo>
                    <a:pt x="1036" y="337"/>
                  </a:lnTo>
                  <a:lnTo>
                    <a:pt x="1036" y="338"/>
                  </a:lnTo>
                  <a:lnTo>
                    <a:pt x="1036" y="340"/>
                  </a:lnTo>
                  <a:lnTo>
                    <a:pt x="1038" y="342"/>
                  </a:lnTo>
                  <a:lnTo>
                    <a:pt x="1038" y="343"/>
                  </a:lnTo>
                  <a:lnTo>
                    <a:pt x="1038" y="345"/>
                  </a:lnTo>
                  <a:lnTo>
                    <a:pt x="1040" y="345"/>
                  </a:lnTo>
                  <a:lnTo>
                    <a:pt x="1040" y="347"/>
                  </a:lnTo>
                  <a:lnTo>
                    <a:pt x="1040" y="348"/>
                  </a:lnTo>
                  <a:lnTo>
                    <a:pt x="1041" y="348"/>
                  </a:lnTo>
                  <a:lnTo>
                    <a:pt x="1041" y="350"/>
                  </a:lnTo>
                  <a:lnTo>
                    <a:pt x="1041" y="352"/>
                  </a:lnTo>
                  <a:lnTo>
                    <a:pt x="1043" y="352"/>
                  </a:lnTo>
                  <a:lnTo>
                    <a:pt x="1043" y="353"/>
                  </a:lnTo>
                  <a:lnTo>
                    <a:pt x="1043" y="355"/>
                  </a:lnTo>
                  <a:lnTo>
                    <a:pt x="1045" y="355"/>
                  </a:lnTo>
                  <a:lnTo>
                    <a:pt x="1045" y="357"/>
                  </a:lnTo>
                  <a:lnTo>
                    <a:pt x="1045" y="358"/>
                  </a:lnTo>
                  <a:lnTo>
                    <a:pt x="1046" y="358"/>
                  </a:lnTo>
                  <a:lnTo>
                    <a:pt x="1046" y="360"/>
                  </a:lnTo>
                  <a:lnTo>
                    <a:pt x="1046" y="362"/>
                  </a:lnTo>
                  <a:lnTo>
                    <a:pt x="1048" y="362"/>
                  </a:lnTo>
                  <a:lnTo>
                    <a:pt x="1048" y="363"/>
                  </a:lnTo>
                  <a:lnTo>
                    <a:pt x="1048" y="365"/>
                  </a:lnTo>
                  <a:lnTo>
                    <a:pt x="1050" y="365"/>
                  </a:lnTo>
                  <a:lnTo>
                    <a:pt x="1050" y="367"/>
                  </a:lnTo>
                  <a:lnTo>
                    <a:pt x="1050" y="369"/>
                  </a:lnTo>
                  <a:lnTo>
                    <a:pt x="1051" y="369"/>
                  </a:lnTo>
                  <a:lnTo>
                    <a:pt x="1051" y="370"/>
                  </a:lnTo>
                  <a:lnTo>
                    <a:pt x="1051" y="372"/>
                  </a:lnTo>
                  <a:lnTo>
                    <a:pt x="1053" y="372"/>
                  </a:lnTo>
                  <a:lnTo>
                    <a:pt x="1053" y="374"/>
                  </a:lnTo>
                  <a:lnTo>
                    <a:pt x="1053" y="375"/>
                  </a:lnTo>
                  <a:lnTo>
                    <a:pt x="1055" y="375"/>
                  </a:lnTo>
                  <a:lnTo>
                    <a:pt x="1055" y="377"/>
                  </a:lnTo>
                  <a:lnTo>
                    <a:pt x="1055" y="379"/>
                  </a:lnTo>
                  <a:lnTo>
                    <a:pt x="1056" y="379"/>
                  </a:lnTo>
                  <a:lnTo>
                    <a:pt x="1056" y="380"/>
                  </a:lnTo>
                  <a:lnTo>
                    <a:pt x="1056" y="382"/>
                  </a:lnTo>
                  <a:lnTo>
                    <a:pt x="1058" y="382"/>
                  </a:lnTo>
                  <a:lnTo>
                    <a:pt x="1058" y="384"/>
                  </a:lnTo>
                  <a:lnTo>
                    <a:pt x="1060" y="385"/>
                  </a:lnTo>
                  <a:lnTo>
                    <a:pt x="1060" y="387"/>
                  </a:lnTo>
                  <a:lnTo>
                    <a:pt x="1060" y="389"/>
                  </a:lnTo>
                  <a:lnTo>
                    <a:pt x="1061" y="389"/>
                  </a:lnTo>
                  <a:lnTo>
                    <a:pt x="1061" y="390"/>
                  </a:lnTo>
                  <a:lnTo>
                    <a:pt x="1063" y="392"/>
                  </a:lnTo>
                  <a:lnTo>
                    <a:pt x="1063" y="394"/>
                  </a:lnTo>
                  <a:lnTo>
                    <a:pt x="1063" y="395"/>
                  </a:lnTo>
                  <a:lnTo>
                    <a:pt x="1065" y="395"/>
                  </a:lnTo>
                  <a:lnTo>
                    <a:pt x="1065" y="397"/>
                  </a:lnTo>
                  <a:lnTo>
                    <a:pt x="1065" y="399"/>
                  </a:lnTo>
                  <a:lnTo>
                    <a:pt x="1066" y="399"/>
                  </a:lnTo>
                  <a:lnTo>
                    <a:pt x="1066" y="401"/>
                  </a:lnTo>
                  <a:lnTo>
                    <a:pt x="1068" y="402"/>
                  </a:lnTo>
                  <a:lnTo>
                    <a:pt x="1068" y="404"/>
                  </a:lnTo>
                  <a:lnTo>
                    <a:pt x="1070" y="406"/>
                  </a:lnTo>
                  <a:lnTo>
                    <a:pt x="1070" y="407"/>
                  </a:lnTo>
                  <a:lnTo>
                    <a:pt x="1070" y="409"/>
                  </a:lnTo>
                  <a:lnTo>
                    <a:pt x="1071" y="409"/>
                  </a:lnTo>
                  <a:lnTo>
                    <a:pt x="1071" y="411"/>
                  </a:lnTo>
                  <a:lnTo>
                    <a:pt x="1071" y="412"/>
                  </a:lnTo>
                  <a:lnTo>
                    <a:pt x="1073" y="412"/>
                  </a:lnTo>
                  <a:lnTo>
                    <a:pt x="1073" y="414"/>
                  </a:lnTo>
                  <a:lnTo>
                    <a:pt x="1073" y="416"/>
                  </a:lnTo>
                  <a:lnTo>
                    <a:pt x="1075" y="416"/>
                  </a:lnTo>
                  <a:lnTo>
                    <a:pt x="1075" y="417"/>
                  </a:lnTo>
                  <a:lnTo>
                    <a:pt x="1075" y="419"/>
                  </a:lnTo>
                  <a:lnTo>
                    <a:pt x="1077" y="419"/>
                  </a:lnTo>
                  <a:lnTo>
                    <a:pt x="1077" y="421"/>
                  </a:lnTo>
                  <a:lnTo>
                    <a:pt x="1077" y="422"/>
                  </a:lnTo>
                  <a:lnTo>
                    <a:pt x="1078" y="422"/>
                  </a:lnTo>
                  <a:lnTo>
                    <a:pt x="1078" y="424"/>
                  </a:lnTo>
                  <a:lnTo>
                    <a:pt x="1078" y="426"/>
                  </a:lnTo>
                  <a:lnTo>
                    <a:pt x="1080" y="426"/>
                  </a:lnTo>
                  <a:lnTo>
                    <a:pt x="1080" y="427"/>
                  </a:lnTo>
                  <a:lnTo>
                    <a:pt x="1080" y="429"/>
                  </a:lnTo>
                  <a:lnTo>
                    <a:pt x="1082" y="429"/>
                  </a:lnTo>
                  <a:lnTo>
                    <a:pt x="1082" y="431"/>
                  </a:lnTo>
                  <a:lnTo>
                    <a:pt x="1082" y="432"/>
                  </a:lnTo>
                  <a:lnTo>
                    <a:pt x="1083" y="432"/>
                  </a:lnTo>
                  <a:lnTo>
                    <a:pt x="1083" y="434"/>
                  </a:lnTo>
                  <a:lnTo>
                    <a:pt x="1083" y="436"/>
                  </a:lnTo>
                  <a:lnTo>
                    <a:pt x="1085" y="436"/>
                  </a:lnTo>
                  <a:lnTo>
                    <a:pt x="1085" y="438"/>
                  </a:lnTo>
                  <a:lnTo>
                    <a:pt x="1085" y="439"/>
                  </a:lnTo>
                  <a:lnTo>
                    <a:pt x="1087" y="439"/>
                  </a:lnTo>
                  <a:lnTo>
                    <a:pt x="1087" y="441"/>
                  </a:lnTo>
                  <a:lnTo>
                    <a:pt x="1087" y="443"/>
                  </a:lnTo>
                  <a:lnTo>
                    <a:pt x="1088" y="443"/>
                  </a:lnTo>
                  <a:lnTo>
                    <a:pt x="1088" y="444"/>
                  </a:lnTo>
                  <a:lnTo>
                    <a:pt x="1088" y="446"/>
                  </a:lnTo>
                  <a:lnTo>
                    <a:pt x="1090" y="446"/>
                  </a:lnTo>
                  <a:lnTo>
                    <a:pt x="1090" y="448"/>
                  </a:lnTo>
                  <a:lnTo>
                    <a:pt x="1090" y="449"/>
                  </a:lnTo>
                  <a:lnTo>
                    <a:pt x="1092" y="449"/>
                  </a:lnTo>
                  <a:lnTo>
                    <a:pt x="1092" y="451"/>
                  </a:lnTo>
                  <a:lnTo>
                    <a:pt x="1092" y="453"/>
                  </a:lnTo>
                  <a:lnTo>
                    <a:pt x="1093" y="453"/>
                  </a:lnTo>
                  <a:lnTo>
                    <a:pt x="1093" y="454"/>
                  </a:lnTo>
                  <a:lnTo>
                    <a:pt x="1093" y="456"/>
                  </a:lnTo>
                  <a:lnTo>
                    <a:pt x="1095" y="456"/>
                  </a:lnTo>
                  <a:lnTo>
                    <a:pt x="1095" y="458"/>
                  </a:lnTo>
                  <a:lnTo>
                    <a:pt x="1095" y="459"/>
                  </a:lnTo>
                  <a:lnTo>
                    <a:pt x="1097" y="459"/>
                  </a:lnTo>
                  <a:lnTo>
                    <a:pt x="1097" y="461"/>
                  </a:lnTo>
                  <a:lnTo>
                    <a:pt x="1097" y="463"/>
                  </a:lnTo>
                  <a:lnTo>
                    <a:pt x="1098" y="463"/>
                  </a:lnTo>
                  <a:lnTo>
                    <a:pt x="1098" y="464"/>
                  </a:lnTo>
                  <a:lnTo>
                    <a:pt x="1098" y="466"/>
                  </a:lnTo>
                  <a:lnTo>
                    <a:pt x="1100" y="466"/>
                  </a:lnTo>
                  <a:lnTo>
                    <a:pt x="1100" y="468"/>
                  </a:lnTo>
                  <a:lnTo>
                    <a:pt x="1100" y="470"/>
                  </a:lnTo>
                  <a:lnTo>
                    <a:pt x="1102" y="470"/>
                  </a:lnTo>
                  <a:lnTo>
                    <a:pt x="1102" y="471"/>
                  </a:lnTo>
                  <a:lnTo>
                    <a:pt x="1102" y="473"/>
                  </a:lnTo>
                  <a:lnTo>
                    <a:pt x="1103" y="473"/>
                  </a:lnTo>
                  <a:lnTo>
                    <a:pt x="1103" y="475"/>
                  </a:lnTo>
                  <a:lnTo>
                    <a:pt x="1103" y="476"/>
                  </a:lnTo>
                  <a:lnTo>
                    <a:pt x="1105" y="476"/>
                  </a:lnTo>
                  <a:lnTo>
                    <a:pt x="1105" y="478"/>
                  </a:lnTo>
                  <a:lnTo>
                    <a:pt x="1105" y="480"/>
                  </a:lnTo>
                  <a:lnTo>
                    <a:pt x="1107" y="480"/>
                  </a:lnTo>
                  <a:lnTo>
                    <a:pt x="1107" y="481"/>
                  </a:lnTo>
                  <a:lnTo>
                    <a:pt x="1107" y="483"/>
                  </a:lnTo>
                  <a:lnTo>
                    <a:pt x="1108" y="483"/>
                  </a:lnTo>
                  <a:lnTo>
                    <a:pt x="1108" y="485"/>
                  </a:lnTo>
                  <a:lnTo>
                    <a:pt x="1108" y="486"/>
                  </a:lnTo>
                  <a:lnTo>
                    <a:pt x="1110" y="486"/>
                  </a:lnTo>
                  <a:lnTo>
                    <a:pt x="1110" y="488"/>
                  </a:lnTo>
                  <a:lnTo>
                    <a:pt x="1110" y="490"/>
                  </a:lnTo>
                  <a:lnTo>
                    <a:pt x="1112" y="490"/>
                  </a:lnTo>
                  <a:lnTo>
                    <a:pt x="1112" y="491"/>
                  </a:lnTo>
                  <a:lnTo>
                    <a:pt x="1112" y="493"/>
                  </a:lnTo>
                  <a:lnTo>
                    <a:pt x="1114" y="493"/>
                  </a:lnTo>
                  <a:lnTo>
                    <a:pt x="1114" y="495"/>
                  </a:lnTo>
                  <a:lnTo>
                    <a:pt x="1114" y="496"/>
                  </a:lnTo>
                  <a:lnTo>
                    <a:pt x="1115" y="496"/>
                  </a:lnTo>
                  <a:lnTo>
                    <a:pt x="1115" y="498"/>
                  </a:lnTo>
                  <a:lnTo>
                    <a:pt x="1115" y="500"/>
                  </a:lnTo>
                  <a:lnTo>
                    <a:pt x="1117" y="500"/>
                  </a:lnTo>
                  <a:lnTo>
                    <a:pt x="1117" y="501"/>
                  </a:lnTo>
                  <a:lnTo>
                    <a:pt x="1117" y="503"/>
                  </a:lnTo>
                  <a:lnTo>
                    <a:pt x="1119" y="503"/>
                  </a:lnTo>
                  <a:lnTo>
                    <a:pt x="1119" y="505"/>
                  </a:lnTo>
                  <a:lnTo>
                    <a:pt x="1119" y="507"/>
                  </a:lnTo>
                  <a:lnTo>
                    <a:pt x="1120" y="507"/>
                  </a:lnTo>
                  <a:lnTo>
                    <a:pt x="1120" y="508"/>
                  </a:lnTo>
                  <a:lnTo>
                    <a:pt x="1120" y="510"/>
                  </a:lnTo>
                  <a:lnTo>
                    <a:pt x="1122" y="510"/>
                  </a:lnTo>
                  <a:lnTo>
                    <a:pt x="1122" y="512"/>
                  </a:lnTo>
                  <a:lnTo>
                    <a:pt x="1122" y="513"/>
                  </a:lnTo>
                  <a:lnTo>
                    <a:pt x="1124" y="513"/>
                  </a:lnTo>
                  <a:lnTo>
                    <a:pt x="1124" y="515"/>
                  </a:lnTo>
                  <a:lnTo>
                    <a:pt x="1124" y="517"/>
                  </a:lnTo>
                  <a:lnTo>
                    <a:pt x="1125" y="517"/>
                  </a:lnTo>
                  <a:lnTo>
                    <a:pt x="1125" y="518"/>
                  </a:lnTo>
                  <a:lnTo>
                    <a:pt x="1125" y="520"/>
                  </a:lnTo>
                  <a:lnTo>
                    <a:pt x="1127" y="520"/>
                  </a:lnTo>
                  <a:lnTo>
                    <a:pt x="1127" y="522"/>
                  </a:lnTo>
                  <a:lnTo>
                    <a:pt x="1127" y="523"/>
                  </a:lnTo>
                  <a:lnTo>
                    <a:pt x="1129" y="523"/>
                  </a:lnTo>
                  <a:lnTo>
                    <a:pt x="1129" y="525"/>
                  </a:lnTo>
                  <a:lnTo>
                    <a:pt x="1129" y="527"/>
                  </a:lnTo>
                  <a:lnTo>
                    <a:pt x="1130" y="527"/>
                  </a:lnTo>
                  <a:lnTo>
                    <a:pt x="1130" y="528"/>
                  </a:lnTo>
                  <a:lnTo>
                    <a:pt x="1130" y="530"/>
                  </a:lnTo>
                  <a:lnTo>
                    <a:pt x="1132" y="530"/>
                  </a:lnTo>
                  <a:lnTo>
                    <a:pt x="1132" y="532"/>
                  </a:lnTo>
                  <a:lnTo>
                    <a:pt x="1132" y="533"/>
                  </a:lnTo>
                  <a:lnTo>
                    <a:pt x="1134" y="533"/>
                  </a:lnTo>
                  <a:lnTo>
                    <a:pt x="1134" y="535"/>
                  </a:lnTo>
                  <a:lnTo>
                    <a:pt x="1134" y="537"/>
                  </a:lnTo>
                  <a:lnTo>
                    <a:pt x="1135" y="537"/>
                  </a:lnTo>
                  <a:lnTo>
                    <a:pt x="1135" y="539"/>
                  </a:lnTo>
                  <a:lnTo>
                    <a:pt x="1135" y="540"/>
                  </a:lnTo>
                  <a:lnTo>
                    <a:pt x="1137" y="540"/>
                  </a:lnTo>
                  <a:lnTo>
                    <a:pt x="1137" y="542"/>
                  </a:lnTo>
                  <a:lnTo>
                    <a:pt x="1137" y="544"/>
                  </a:lnTo>
                  <a:lnTo>
                    <a:pt x="1139" y="544"/>
                  </a:lnTo>
                  <a:lnTo>
                    <a:pt x="1139" y="545"/>
                  </a:lnTo>
                  <a:lnTo>
                    <a:pt x="1139" y="547"/>
                  </a:lnTo>
                  <a:lnTo>
                    <a:pt x="1140" y="547"/>
                  </a:lnTo>
                  <a:lnTo>
                    <a:pt x="1140" y="549"/>
                  </a:lnTo>
                  <a:lnTo>
                    <a:pt x="1140" y="550"/>
                  </a:lnTo>
                  <a:lnTo>
                    <a:pt x="1142" y="550"/>
                  </a:lnTo>
                  <a:lnTo>
                    <a:pt x="1142" y="552"/>
                  </a:lnTo>
                  <a:lnTo>
                    <a:pt x="1142" y="554"/>
                  </a:lnTo>
                  <a:lnTo>
                    <a:pt x="1144" y="555"/>
                  </a:lnTo>
                  <a:lnTo>
                    <a:pt x="1144" y="557"/>
                  </a:lnTo>
                  <a:lnTo>
                    <a:pt x="1145" y="559"/>
                  </a:lnTo>
                  <a:lnTo>
                    <a:pt x="1145" y="560"/>
                  </a:lnTo>
                  <a:lnTo>
                    <a:pt x="1147" y="562"/>
                  </a:lnTo>
                  <a:lnTo>
                    <a:pt x="1147" y="564"/>
                  </a:lnTo>
                  <a:lnTo>
                    <a:pt x="1147" y="565"/>
                  </a:lnTo>
                  <a:lnTo>
                    <a:pt x="1149" y="565"/>
                  </a:lnTo>
                  <a:lnTo>
                    <a:pt x="1149" y="567"/>
                  </a:lnTo>
                  <a:lnTo>
                    <a:pt x="1149" y="569"/>
                  </a:lnTo>
                  <a:lnTo>
                    <a:pt x="1151" y="569"/>
                  </a:lnTo>
                  <a:lnTo>
                    <a:pt x="1151" y="570"/>
                  </a:lnTo>
                  <a:lnTo>
                    <a:pt x="1151" y="572"/>
                  </a:lnTo>
                  <a:lnTo>
                    <a:pt x="1152" y="572"/>
                  </a:lnTo>
                  <a:lnTo>
                    <a:pt x="1152" y="574"/>
                  </a:lnTo>
                  <a:lnTo>
                    <a:pt x="1152" y="576"/>
                  </a:lnTo>
                  <a:lnTo>
                    <a:pt x="1154" y="576"/>
                  </a:lnTo>
                  <a:lnTo>
                    <a:pt x="1154" y="577"/>
                  </a:lnTo>
                  <a:lnTo>
                    <a:pt x="1154" y="579"/>
                  </a:lnTo>
                  <a:lnTo>
                    <a:pt x="1156" y="579"/>
                  </a:lnTo>
                  <a:lnTo>
                    <a:pt x="1156" y="581"/>
                  </a:lnTo>
                  <a:lnTo>
                    <a:pt x="1156" y="582"/>
                  </a:lnTo>
                  <a:lnTo>
                    <a:pt x="1157" y="582"/>
                  </a:lnTo>
                  <a:lnTo>
                    <a:pt x="1157" y="584"/>
                  </a:lnTo>
                  <a:lnTo>
                    <a:pt x="1159" y="586"/>
                  </a:lnTo>
                  <a:lnTo>
                    <a:pt x="1159" y="587"/>
                  </a:lnTo>
                  <a:lnTo>
                    <a:pt x="1161" y="587"/>
                  </a:lnTo>
                  <a:lnTo>
                    <a:pt x="1161" y="589"/>
                  </a:lnTo>
                  <a:lnTo>
                    <a:pt x="1161" y="591"/>
                  </a:lnTo>
                  <a:lnTo>
                    <a:pt x="1162" y="591"/>
                  </a:lnTo>
                  <a:lnTo>
                    <a:pt x="1162" y="592"/>
                  </a:lnTo>
                  <a:lnTo>
                    <a:pt x="1162" y="594"/>
                  </a:lnTo>
                  <a:lnTo>
                    <a:pt x="1162" y="596"/>
                  </a:lnTo>
                  <a:lnTo>
                    <a:pt x="1164" y="596"/>
                  </a:lnTo>
                  <a:lnTo>
                    <a:pt x="1164" y="597"/>
                  </a:lnTo>
                  <a:lnTo>
                    <a:pt x="1166" y="597"/>
                  </a:lnTo>
                  <a:lnTo>
                    <a:pt x="1166" y="599"/>
                  </a:lnTo>
                  <a:lnTo>
                    <a:pt x="1166" y="601"/>
                  </a:lnTo>
                  <a:lnTo>
                    <a:pt x="1167" y="602"/>
                  </a:lnTo>
                  <a:lnTo>
                    <a:pt x="1169" y="604"/>
                  </a:lnTo>
                  <a:lnTo>
                    <a:pt x="1169" y="606"/>
                  </a:lnTo>
                  <a:lnTo>
                    <a:pt x="1171" y="606"/>
                  </a:lnTo>
                  <a:lnTo>
                    <a:pt x="1171" y="608"/>
                  </a:lnTo>
                  <a:lnTo>
                    <a:pt x="1171" y="609"/>
                  </a:lnTo>
                  <a:lnTo>
                    <a:pt x="1169" y="609"/>
                  </a:lnTo>
                  <a:lnTo>
                    <a:pt x="1169" y="611"/>
                  </a:lnTo>
                  <a:lnTo>
                    <a:pt x="1169" y="613"/>
                  </a:lnTo>
                  <a:lnTo>
                    <a:pt x="1167" y="613"/>
                  </a:lnTo>
                  <a:lnTo>
                    <a:pt x="1167" y="614"/>
                  </a:lnTo>
                  <a:lnTo>
                    <a:pt x="1166" y="616"/>
                  </a:lnTo>
                  <a:lnTo>
                    <a:pt x="1166" y="618"/>
                  </a:lnTo>
                  <a:lnTo>
                    <a:pt x="1164" y="618"/>
                  </a:lnTo>
                  <a:lnTo>
                    <a:pt x="1164" y="619"/>
                  </a:lnTo>
                  <a:lnTo>
                    <a:pt x="1162" y="619"/>
                  </a:lnTo>
                  <a:lnTo>
                    <a:pt x="1162" y="621"/>
                  </a:lnTo>
                  <a:lnTo>
                    <a:pt x="1162" y="623"/>
                  </a:lnTo>
                  <a:lnTo>
                    <a:pt x="1161" y="623"/>
                  </a:lnTo>
                  <a:lnTo>
                    <a:pt x="1161" y="624"/>
                  </a:lnTo>
                  <a:lnTo>
                    <a:pt x="1159" y="624"/>
                  </a:lnTo>
                  <a:lnTo>
                    <a:pt x="1159" y="626"/>
                  </a:lnTo>
                  <a:lnTo>
                    <a:pt x="1159" y="628"/>
                  </a:lnTo>
                  <a:lnTo>
                    <a:pt x="1157" y="628"/>
                  </a:lnTo>
                  <a:lnTo>
                    <a:pt x="1157" y="629"/>
                  </a:lnTo>
                  <a:lnTo>
                    <a:pt x="1156" y="629"/>
                  </a:lnTo>
                  <a:lnTo>
                    <a:pt x="1156" y="631"/>
                  </a:lnTo>
                  <a:lnTo>
                    <a:pt x="1156" y="633"/>
                  </a:lnTo>
                  <a:lnTo>
                    <a:pt x="1154" y="633"/>
                  </a:lnTo>
                  <a:lnTo>
                    <a:pt x="1154" y="634"/>
                  </a:lnTo>
                  <a:lnTo>
                    <a:pt x="1152" y="634"/>
                  </a:lnTo>
                  <a:lnTo>
                    <a:pt x="1152" y="636"/>
                  </a:lnTo>
                  <a:lnTo>
                    <a:pt x="1152" y="638"/>
                  </a:lnTo>
                  <a:lnTo>
                    <a:pt x="1151" y="638"/>
                  </a:lnTo>
                  <a:lnTo>
                    <a:pt x="1151" y="639"/>
                  </a:lnTo>
                  <a:lnTo>
                    <a:pt x="1149" y="641"/>
                  </a:lnTo>
                  <a:lnTo>
                    <a:pt x="1149" y="643"/>
                  </a:lnTo>
                  <a:lnTo>
                    <a:pt x="1147" y="643"/>
                  </a:lnTo>
                  <a:lnTo>
                    <a:pt x="1147" y="645"/>
                  </a:lnTo>
                  <a:lnTo>
                    <a:pt x="1145" y="646"/>
                  </a:lnTo>
                  <a:lnTo>
                    <a:pt x="1145" y="648"/>
                  </a:lnTo>
                  <a:lnTo>
                    <a:pt x="1144" y="648"/>
                  </a:lnTo>
                  <a:lnTo>
                    <a:pt x="1144" y="650"/>
                  </a:lnTo>
                  <a:lnTo>
                    <a:pt x="1142" y="651"/>
                  </a:lnTo>
                  <a:lnTo>
                    <a:pt x="1142" y="653"/>
                  </a:lnTo>
                  <a:lnTo>
                    <a:pt x="1140" y="653"/>
                  </a:lnTo>
                  <a:lnTo>
                    <a:pt x="1140" y="655"/>
                  </a:lnTo>
                  <a:lnTo>
                    <a:pt x="1139" y="655"/>
                  </a:lnTo>
                  <a:lnTo>
                    <a:pt x="1139" y="656"/>
                  </a:lnTo>
                  <a:lnTo>
                    <a:pt x="1139" y="658"/>
                  </a:lnTo>
                  <a:lnTo>
                    <a:pt x="1137" y="658"/>
                  </a:lnTo>
                  <a:lnTo>
                    <a:pt x="1137" y="660"/>
                  </a:lnTo>
                  <a:lnTo>
                    <a:pt x="1135" y="660"/>
                  </a:lnTo>
                  <a:lnTo>
                    <a:pt x="1135" y="661"/>
                  </a:lnTo>
                  <a:lnTo>
                    <a:pt x="1135" y="663"/>
                  </a:lnTo>
                  <a:lnTo>
                    <a:pt x="1134" y="663"/>
                  </a:lnTo>
                  <a:lnTo>
                    <a:pt x="1134" y="665"/>
                  </a:lnTo>
                  <a:lnTo>
                    <a:pt x="1132" y="665"/>
                  </a:lnTo>
                  <a:lnTo>
                    <a:pt x="1132" y="666"/>
                  </a:lnTo>
                  <a:lnTo>
                    <a:pt x="1132" y="668"/>
                  </a:lnTo>
                  <a:lnTo>
                    <a:pt x="1130" y="668"/>
                  </a:lnTo>
                  <a:lnTo>
                    <a:pt x="1130" y="670"/>
                  </a:lnTo>
                  <a:lnTo>
                    <a:pt x="1129" y="670"/>
                  </a:lnTo>
                  <a:lnTo>
                    <a:pt x="1129" y="671"/>
                  </a:lnTo>
                  <a:lnTo>
                    <a:pt x="1129" y="673"/>
                  </a:lnTo>
                  <a:lnTo>
                    <a:pt x="1127" y="673"/>
                  </a:lnTo>
                  <a:lnTo>
                    <a:pt x="1127" y="675"/>
                  </a:lnTo>
                  <a:lnTo>
                    <a:pt x="1125" y="677"/>
                  </a:lnTo>
                  <a:lnTo>
                    <a:pt x="1125" y="678"/>
                  </a:lnTo>
                  <a:lnTo>
                    <a:pt x="1124" y="678"/>
                  </a:lnTo>
                  <a:lnTo>
                    <a:pt x="1124" y="680"/>
                  </a:lnTo>
                  <a:lnTo>
                    <a:pt x="1122" y="682"/>
                  </a:lnTo>
                  <a:lnTo>
                    <a:pt x="1122" y="683"/>
                  </a:lnTo>
                  <a:lnTo>
                    <a:pt x="1120" y="683"/>
                  </a:lnTo>
                  <a:lnTo>
                    <a:pt x="1120" y="685"/>
                  </a:lnTo>
                  <a:lnTo>
                    <a:pt x="1119" y="685"/>
                  </a:lnTo>
                  <a:lnTo>
                    <a:pt x="1119" y="687"/>
                  </a:lnTo>
                  <a:lnTo>
                    <a:pt x="1119" y="688"/>
                  </a:lnTo>
                  <a:lnTo>
                    <a:pt x="1117" y="688"/>
                  </a:lnTo>
                  <a:lnTo>
                    <a:pt x="1117" y="690"/>
                  </a:lnTo>
                  <a:lnTo>
                    <a:pt x="1115" y="690"/>
                  </a:lnTo>
                  <a:lnTo>
                    <a:pt x="1115" y="692"/>
                  </a:lnTo>
                  <a:lnTo>
                    <a:pt x="1115" y="693"/>
                  </a:lnTo>
                  <a:lnTo>
                    <a:pt x="1114" y="693"/>
                  </a:lnTo>
                  <a:lnTo>
                    <a:pt x="1114" y="695"/>
                  </a:lnTo>
                  <a:lnTo>
                    <a:pt x="1112" y="695"/>
                  </a:lnTo>
                  <a:lnTo>
                    <a:pt x="1112" y="697"/>
                  </a:lnTo>
                  <a:lnTo>
                    <a:pt x="1112" y="698"/>
                  </a:lnTo>
                  <a:lnTo>
                    <a:pt x="1110" y="698"/>
                  </a:lnTo>
                  <a:lnTo>
                    <a:pt x="1110" y="700"/>
                  </a:lnTo>
                  <a:lnTo>
                    <a:pt x="1108" y="700"/>
                  </a:lnTo>
                  <a:lnTo>
                    <a:pt x="1108" y="702"/>
                  </a:lnTo>
                  <a:lnTo>
                    <a:pt x="1108" y="703"/>
                  </a:lnTo>
                  <a:lnTo>
                    <a:pt x="1107" y="703"/>
                  </a:lnTo>
                  <a:lnTo>
                    <a:pt x="1107" y="705"/>
                  </a:lnTo>
                  <a:lnTo>
                    <a:pt x="1105" y="707"/>
                  </a:lnTo>
                  <a:lnTo>
                    <a:pt x="1105" y="708"/>
                  </a:lnTo>
                  <a:lnTo>
                    <a:pt x="1103" y="708"/>
                  </a:lnTo>
                  <a:lnTo>
                    <a:pt x="1103" y="710"/>
                  </a:lnTo>
                  <a:lnTo>
                    <a:pt x="1102" y="712"/>
                  </a:lnTo>
                  <a:lnTo>
                    <a:pt x="1102" y="714"/>
                  </a:lnTo>
                  <a:lnTo>
                    <a:pt x="1100" y="714"/>
                  </a:lnTo>
                  <a:lnTo>
                    <a:pt x="1100" y="715"/>
                  </a:lnTo>
                  <a:lnTo>
                    <a:pt x="1098" y="717"/>
                  </a:lnTo>
                  <a:lnTo>
                    <a:pt x="1098" y="719"/>
                  </a:lnTo>
                  <a:lnTo>
                    <a:pt x="1097" y="719"/>
                  </a:lnTo>
                  <a:lnTo>
                    <a:pt x="1097" y="720"/>
                  </a:lnTo>
                  <a:lnTo>
                    <a:pt x="1095" y="722"/>
                  </a:lnTo>
                  <a:lnTo>
                    <a:pt x="1095" y="724"/>
                  </a:lnTo>
                  <a:lnTo>
                    <a:pt x="1093" y="724"/>
                  </a:lnTo>
                  <a:lnTo>
                    <a:pt x="1093" y="725"/>
                  </a:lnTo>
                  <a:lnTo>
                    <a:pt x="1092" y="727"/>
                  </a:lnTo>
                  <a:lnTo>
                    <a:pt x="1092" y="729"/>
                  </a:lnTo>
                  <a:lnTo>
                    <a:pt x="1090" y="729"/>
                  </a:lnTo>
                  <a:lnTo>
                    <a:pt x="1090" y="730"/>
                  </a:lnTo>
                  <a:lnTo>
                    <a:pt x="1088" y="732"/>
                  </a:lnTo>
                  <a:lnTo>
                    <a:pt x="1088" y="734"/>
                  </a:lnTo>
                  <a:lnTo>
                    <a:pt x="1087" y="734"/>
                  </a:lnTo>
                  <a:lnTo>
                    <a:pt x="1087" y="735"/>
                  </a:lnTo>
                  <a:lnTo>
                    <a:pt x="1085" y="737"/>
                  </a:lnTo>
                  <a:lnTo>
                    <a:pt x="1085" y="739"/>
                  </a:lnTo>
                  <a:lnTo>
                    <a:pt x="1083" y="739"/>
                  </a:lnTo>
                  <a:lnTo>
                    <a:pt x="1083" y="740"/>
                  </a:lnTo>
                  <a:lnTo>
                    <a:pt x="1083" y="742"/>
                  </a:lnTo>
                  <a:lnTo>
                    <a:pt x="1082" y="742"/>
                  </a:lnTo>
                  <a:lnTo>
                    <a:pt x="1082" y="744"/>
                  </a:lnTo>
                  <a:lnTo>
                    <a:pt x="1080" y="744"/>
                  </a:lnTo>
                  <a:lnTo>
                    <a:pt x="1080" y="746"/>
                  </a:lnTo>
                  <a:lnTo>
                    <a:pt x="1078" y="747"/>
                  </a:lnTo>
                  <a:lnTo>
                    <a:pt x="1078" y="749"/>
                  </a:lnTo>
                  <a:lnTo>
                    <a:pt x="1077" y="749"/>
                  </a:lnTo>
                  <a:lnTo>
                    <a:pt x="1077" y="751"/>
                  </a:lnTo>
                  <a:lnTo>
                    <a:pt x="1075" y="752"/>
                  </a:lnTo>
                  <a:lnTo>
                    <a:pt x="1075" y="754"/>
                  </a:lnTo>
                  <a:lnTo>
                    <a:pt x="1073" y="754"/>
                  </a:lnTo>
                  <a:lnTo>
                    <a:pt x="1073" y="756"/>
                  </a:lnTo>
                  <a:lnTo>
                    <a:pt x="1071" y="757"/>
                  </a:lnTo>
                  <a:lnTo>
                    <a:pt x="1071" y="759"/>
                  </a:lnTo>
                  <a:lnTo>
                    <a:pt x="1070" y="759"/>
                  </a:lnTo>
                  <a:lnTo>
                    <a:pt x="1070" y="761"/>
                  </a:lnTo>
                  <a:lnTo>
                    <a:pt x="1068" y="762"/>
                  </a:lnTo>
                  <a:lnTo>
                    <a:pt x="1068" y="764"/>
                  </a:lnTo>
                  <a:lnTo>
                    <a:pt x="1066" y="764"/>
                  </a:lnTo>
                  <a:lnTo>
                    <a:pt x="1066" y="766"/>
                  </a:lnTo>
                  <a:lnTo>
                    <a:pt x="1065" y="766"/>
                  </a:lnTo>
                  <a:lnTo>
                    <a:pt x="1065" y="767"/>
                  </a:lnTo>
                  <a:lnTo>
                    <a:pt x="1065" y="769"/>
                  </a:lnTo>
                  <a:lnTo>
                    <a:pt x="1063" y="769"/>
                  </a:lnTo>
                  <a:lnTo>
                    <a:pt x="1063" y="771"/>
                  </a:lnTo>
                  <a:lnTo>
                    <a:pt x="1061" y="771"/>
                  </a:lnTo>
                  <a:lnTo>
                    <a:pt x="1061" y="772"/>
                  </a:lnTo>
                  <a:lnTo>
                    <a:pt x="1060" y="774"/>
                  </a:lnTo>
                  <a:lnTo>
                    <a:pt x="1060" y="776"/>
                  </a:lnTo>
                  <a:lnTo>
                    <a:pt x="1058" y="776"/>
                  </a:lnTo>
                  <a:lnTo>
                    <a:pt x="1058" y="777"/>
                  </a:lnTo>
                  <a:lnTo>
                    <a:pt x="1056" y="779"/>
                  </a:lnTo>
                  <a:lnTo>
                    <a:pt x="1056" y="781"/>
                  </a:lnTo>
                  <a:lnTo>
                    <a:pt x="1055" y="781"/>
                  </a:lnTo>
                  <a:lnTo>
                    <a:pt x="1055" y="783"/>
                  </a:lnTo>
                  <a:lnTo>
                    <a:pt x="1053" y="784"/>
                  </a:lnTo>
                  <a:lnTo>
                    <a:pt x="1053" y="786"/>
                  </a:lnTo>
                  <a:lnTo>
                    <a:pt x="1051" y="786"/>
                  </a:lnTo>
                  <a:lnTo>
                    <a:pt x="1051" y="788"/>
                  </a:lnTo>
                  <a:lnTo>
                    <a:pt x="1050" y="789"/>
                  </a:lnTo>
                  <a:lnTo>
                    <a:pt x="1050" y="791"/>
                  </a:lnTo>
                  <a:lnTo>
                    <a:pt x="1048" y="791"/>
                  </a:lnTo>
                  <a:lnTo>
                    <a:pt x="1048" y="793"/>
                  </a:lnTo>
                  <a:lnTo>
                    <a:pt x="1046" y="794"/>
                  </a:lnTo>
                  <a:lnTo>
                    <a:pt x="1046" y="796"/>
                  </a:lnTo>
                  <a:lnTo>
                    <a:pt x="1045" y="796"/>
                  </a:lnTo>
                  <a:lnTo>
                    <a:pt x="1045" y="798"/>
                  </a:lnTo>
                  <a:lnTo>
                    <a:pt x="1043" y="798"/>
                  </a:lnTo>
                  <a:lnTo>
                    <a:pt x="1043" y="799"/>
                  </a:lnTo>
                  <a:lnTo>
                    <a:pt x="1043" y="801"/>
                  </a:lnTo>
                  <a:lnTo>
                    <a:pt x="1041" y="801"/>
                  </a:lnTo>
                  <a:lnTo>
                    <a:pt x="1041" y="803"/>
                  </a:lnTo>
                  <a:lnTo>
                    <a:pt x="1040" y="803"/>
                  </a:lnTo>
                  <a:lnTo>
                    <a:pt x="1040" y="804"/>
                  </a:lnTo>
                  <a:lnTo>
                    <a:pt x="1038" y="806"/>
                  </a:lnTo>
                  <a:lnTo>
                    <a:pt x="1038" y="808"/>
                  </a:lnTo>
                  <a:lnTo>
                    <a:pt x="1036" y="808"/>
                  </a:lnTo>
                  <a:lnTo>
                    <a:pt x="1036" y="809"/>
                  </a:lnTo>
                  <a:lnTo>
                    <a:pt x="1036" y="811"/>
                  </a:lnTo>
                  <a:lnTo>
                    <a:pt x="1034" y="811"/>
                  </a:lnTo>
                  <a:lnTo>
                    <a:pt x="1034" y="813"/>
                  </a:lnTo>
                  <a:lnTo>
                    <a:pt x="1033" y="813"/>
                  </a:lnTo>
                  <a:lnTo>
                    <a:pt x="1033" y="814"/>
                  </a:lnTo>
                  <a:lnTo>
                    <a:pt x="1031" y="816"/>
                  </a:lnTo>
                  <a:lnTo>
                    <a:pt x="1031" y="818"/>
                  </a:lnTo>
                  <a:lnTo>
                    <a:pt x="1029" y="818"/>
                  </a:lnTo>
                  <a:lnTo>
                    <a:pt x="1029" y="820"/>
                  </a:lnTo>
                  <a:lnTo>
                    <a:pt x="1028" y="821"/>
                  </a:lnTo>
                  <a:lnTo>
                    <a:pt x="1028" y="823"/>
                  </a:lnTo>
                  <a:lnTo>
                    <a:pt x="1026" y="823"/>
                  </a:lnTo>
                  <a:lnTo>
                    <a:pt x="1026" y="825"/>
                  </a:lnTo>
                  <a:lnTo>
                    <a:pt x="1026" y="826"/>
                  </a:lnTo>
                  <a:lnTo>
                    <a:pt x="1024" y="826"/>
                  </a:lnTo>
                  <a:lnTo>
                    <a:pt x="1024" y="828"/>
                  </a:lnTo>
                  <a:lnTo>
                    <a:pt x="1023" y="828"/>
                  </a:lnTo>
                  <a:lnTo>
                    <a:pt x="1023" y="830"/>
                  </a:lnTo>
                  <a:lnTo>
                    <a:pt x="1023" y="831"/>
                  </a:lnTo>
                  <a:lnTo>
                    <a:pt x="1021" y="831"/>
                  </a:lnTo>
                  <a:lnTo>
                    <a:pt x="1021" y="833"/>
                  </a:lnTo>
                  <a:lnTo>
                    <a:pt x="1019" y="833"/>
                  </a:lnTo>
                  <a:lnTo>
                    <a:pt x="1019" y="835"/>
                  </a:lnTo>
                  <a:lnTo>
                    <a:pt x="1018" y="836"/>
                  </a:lnTo>
                  <a:lnTo>
                    <a:pt x="1018" y="838"/>
                  </a:lnTo>
                  <a:lnTo>
                    <a:pt x="1016" y="838"/>
                  </a:lnTo>
                  <a:lnTo>
                    <a:pt x="1016" y="840"/>
                  </a:lnTo>
                  <a:lnTo>
                    <a:pt x="1014" y="841"/>
                  </a:lnTo>
                  <a:lnTo>
                    <a:pt x="1014" y="843"/>
                  </a:lnTo>
                  <a:lnTo>
                    <a:pt x="1013" y="843"/>
                  </a:lnTo>
                  <a:lnTo>
                    <a:pt x="1013" y="845"/>
                  </a:lnTo>
                  <a:lnTo>
                    <a:pt x="1011" y="845"/>
                  </a:lnTo>
                  <a:lnTo>
                    <a:pt x="1011" y="846"/>
                  </a:lnTo>
                  <a:lnTo>
                    <a:pt x="1011" y="848"/>
                  </a:lnTo>
                  <a:lnTo>
                    <a:pt x="1009" y="848"/>
                  </a:lnTo>
                  <a:lnTo>
                    <a:pt x="1009" y="850"/>
                  </a:lnTo>
                  <a:lnTo>
                    <a:pt x="1008" y="850"/>
                  </a:lnTo>
                  <a:lnTo>
                    <a:pt x="1008" y="852"/>
                  </a:lnTo>
                  <a:lnTo>
                    <a:pt x="1006" y="852"/>
                  </a:lnTo>
                  <a:lnTo>
                    <a:pt x="1006" y="850"/>
                  </a:lnTo>
                  <a:lnTo>
                    <a:pt x="1004" y="850"/>
                  </a:lnTo>
                  <a:lnTo>
                    <a:pt x="1004" y="848"/>
                  </a:lnTo>
                  <a:lnTo>
                    <a:pt x="1002" y="846"/>
                  </a:lnTo>
                  <a:lnTo>
                    <a:pt x="1002" y="845"/>
                  </a:lnTo>
                  <a:lnTo>
                    <a:pt x="1001" y="845"/>
                  </a:lnTo>
                  <a:lnTo>
                    <a:pt x="999" y="845"/>
                  </a:lnTo>
                  <a:lnTo>
                    <a:pt x="997" y="845"/>
                  </a:lnTo>
                  <a:lnTo>
                    <a:pt x="996" y="845"/>
                  </a:lnTo>
                  <a:lnTo>
                    <a:pt x="994" y="845"/>
                  </a:lnTo>
                  <a:lnTo>
                    <a:pt x="992" y="845"/>
                  </a:lnTo>
                  <a:lnTo>
                    <a:pt x="991" y="843"/>
                  </a:lnTo>
                  <a:lnTo>
                    <a:pt x="989" y="841"/>
                  </a:lnTo>
                  <a:lnTo>
                    <a:pt x="989" y="840"/>
                  </a:lnTo>
                  <a:lnTo>
                    <a:pt x="987" y="840"/>
                  </a:lnTo>
                  <a:lnTo>
                    <a:pt x="987" y="838"/>
                  </a:lnTo>
                  <a:lnTo>
                    <a:pt x="986" y="838"/>
                  </a:lnTo>
                  <a:lnTo>
                    <a:pt x="986" y="836"/>
                  </a:lnTo>
                  <a:lnTo>
                    <a:pt x="984" y="836"/>
                  </a:lnTo>
                  <a:lnTo>
                    <a:pt x="982" y="836"/>
                  </a:lnTo>
                  <a:lnTo>
                    <a:pt x="982" y="835"/>
                  </a:lnTo>
                  <a:lnTo>
                    <a:pt x="981" y="835"/>
                  </a:lnTo>
                  <a:lnTo>
                    <a:pt x="979" y="835"/>
                  </a:lnTo>
                  <a:lnTo>
                    <a:pt x="977" y="833"/>
                  </a:lnTo>
                  <a:lnTo>
                    <a:pt x="976" y="833"/>
                  </a:lnTo>
                  <a:lnTo>
                    <a:pt x="976" y="831"/>
                  </a:lnTo>
                  <a:lnTo>
                    <a:pt x="976" y="830"/>
                  </a:lnTo>
                  <a:lnTo>
                    <a:pt x="974" y="830"/>
                  </a:lnTo>
                  <a:lnTo>
                    <a:pt x="974" y="828"/>
                  </a:lnTo>
                  <a:lnTo>
                    <a:pt x="972" y="828"/>
                  </a:lnTo>
                  <a:lnTo>
                    <a:pt x="972" y="826"/>
                  </a:lnTo>
                  <a:lnTo>
                    <a:pt x="971" y="825"/>
                  </a:lnTo>
                  <a:lnTo>
                    <a:pt x="969" y="825"/>
                  </a:lnTo>
                  <a:lnTo>
                    <a:pt x="967" y="826"/>
                  </a:lnTo>
                  <a:lnTo>
                    <a:pt x="965" y="826"/>
                  </a:lnTo>
                  <a:lnTo>
                    <a:pt x="964" y="826"/>
                  </a:lnTo>
                  <a:lnTo>
                    <a:pt x="962" y="825"/>
                  </a:lnTo>
                  <a:lnTo>
                    <a:pt x="960" y="825"/>
                  </a:lnTo>
                  <a:lnTo>
                    <a:pt x="959" y="825"/>
                  </a:lnTo>
                  <a:lnTo>
                    <a:pt x="957" y="823"/>
                  </a:lnTo>
                  <a:lnTo>
                    <a:pt x="955" y="823"/>
                  </a:lnTo>
                  <a:lnTo>
                    <a:pt x="955" y="821"/>
                  </a:lnTo>
                  <a:lnTo>
                    <a:pt x="954" y="821"/>
                  </a:lnTo>
                  <a:lnTo>
                    <a:pt x="954" y="820"/>
                  </a:lnTo>
                  <a:lnTo>
                    <a:pt x="952" y="820"/>
                  </a:lnTo>
                  <a:lnTo>
                    <a:pt x="952" y="818"/>
                  </a:lnTo>
                  <a:lnTo>
                    <a:pt x="954" y="818"/>
                  </a:lnTo>
                  <a:lnTo>
                    <a:pt x="954" y="816"/>
                  </a:lnTo>
                  <a:lnTo>
                    <a:pt x="952" y="814"/>
                  </a:lnTo>
                  <a:lnTo>
                    <a:pt x="952" y="816"/>
                  </a:lnTo>
                  <a:lnTo>
                    <a:pt x="952" y="818"/>
                  </a:lnTo>
                  <a:lnTo>
                    <a:pt x="952" y="816"/>
                  </a:lnTo>
                  <a:lnTo>
                    <a:pt x="950" y="816"/>
                  </a:lnTo>
                  <a:lnTo>
                    <a:pt x="950" y="814"/>
                  </a:lnTo>
                  <a:lnTo>
                    <a:pt x="952" y="814"/>
                  </a:lnTo>
                  <a:lnTo>
                    <a:pt x="952" y="813"/>
                  </a:lnTo>
                  <a:lnTo>
                    <a:pt x="950" y="813"/>
                  </a:lnTo>
                  <a:lnTo>
                    <a:pt x="950" y="811"/>
                  </a:lnTo>
                  <a:lnTo>
                    <a:pt x="949" y="811"/>
                  </a:lnTo>
                  <a:lnTo>
                    <a:pt x="947" y="811"/>
                  </a:lnTo>
                  <a:lnTo>
                    <a:pt x="945" y="811"/>
                  </a:lnTo>
                  <a:lnTo>
                    <a:pt x="945" y="813"/>
                  </a:lnTo>
                  <a:lnTo>
                    <a:pt x="944" y="813"/>
                  </a:lnTo>
                  <a:lnTo>
                    <a:pt x="944" y="814"/>
                  </a:lnTo>
                  <a:lnTo>
                    <a:pt x="942" y="814"/>
                  </a:lnTo>
                  <a:lnTo>
                    <a:pt x="940" y="814"/>
                  </a:lnTo>
                  <a:lnTo>
                    <a:pt x="939" y="814"/>
                  </a:lnTo>
                  <a:lnTo>
                    <a:pt x="939" y="816"/>
                  </a:lnTo>
                  <a:lnTo>
                    <a:pt x="937" y="816"/>
                  </a:lnTo>
                  <a:lnTo>
                    <a:pt x="939" y="818"/>
                  </a:lnTo>
                  <a:lnTo>
                    <a:pt x="939" y="816"/>
                  </a:lnTo>
                  <a:lnTo>
                    <a:pt x="940" y="816"/>
                  </a:lnTo>
                  <a:lnTo>
                    <a:pt x="940" y="818"/>
                  </a:lnTo>
                  <a:lnTo>
                    <a:pt x="942" y="818"/>
                  </a:lnTo>
                  <a:lnTo>
                    <a:pt x="940" y="820"/>
                  </a:lnTo>
                  <a:lnTo>
                    <a:pt x="939" y="820"/>
                  </a:lnTo>
                  <a:lnTo>
                    <a:pt x="937" y="820"/>
                  </a:lnTo>
                  <a:lnTo>
                    <a:pt x="937" y="821"/>
                  </a:lnTo>
                  <a:lnTo>
                    <a:pt x="935" y="821"/>
                  </a:lnTo>
                  <a:lnTo>
                    <a:pt x="935" y="823"/>
                  </a:lnTo>
                  <a:lnTo>
                    <a:pt x="937" y="823"/>
                  </a:lnTo>
                  <a:lnTo>
                    <a:pt x="939" y="823"/>
                  </a:lnTo>
                  <a:lnTo>
                    <a:pt x="940" y="823"/>
                  </a:lnTo>
                  <a:lnTo>
                    <a:pt x="940" y="825"/>
                  </a:lnTo>
                  <a:lnTo>
                    <a:pt x="940" y="826"/>
                  </a:lnTo>
                  <a:lnTo>
                    <a:pt x="939" y="826"/>
                  </a:lnTo>
                  <a:lnTo>
                    <a:pt x="937" y="828"/>
                  </a:lnTo>
                  <a:lnTo>
                    <a:pt x="937" y="830"/>
                  </a:lnTo>
                  <a:lnTo>
                    <a:pt x="939" y="830"/>
                  </a:lnTo>
                  <a:lnTo>
                    <a:pt x="940" y="830"/>
                  </a:lnTo>
                  <a:lnTo>
                    <a:pt x="942" y="830"/>
                  </a:lnTo>
                  <a:lnTo>
                    <a:pt x="942" y="831"/>
                  </a:lnTo>
                  <a:lnTo>
                    <a:pt x="942" y="833"/>
                  </a:lnTo>
                  <a:lnTo>
                    <a:pt x="942" y="835"/>
                  </a:lnTo>
                  <a:lnTo>
                    <a:pt x="942" y="836"/>
                  </a:lnTo>
                  <a:lnTo>
                    <a:pt x="942" y="838"/>
                  </a:lnTo>
                  <a:lnTo>
                    <a:pt x="942" y="840"/>
                  </a:lnTo>
                  <a:lnTo>
                    <a:pt x="942" y="841"/>
                  </a:lnTo>
                  <a:lnTo>
                    <a:pt x="940" y="841"/>
                  </a:lnTo>
                  <a:lnTo>
                    <a:pt x="940" y="843"/>
                  </a:lnTo>
                  <a:lnTo>
                    <a:pt x="942" y="843"/>
                  </a:lnTo>
                  <a:lnTo>
                    <a:pt x="942" y="845"/>
                  </a:lnTo>
                  <a:lnTo>
                    <a:pt x="940" y="845"/>
                  </a:lnTo>
                  <a:lnTo>
                    <a:pt x="940" y="846"/>
                  </a:lnTo>
                  <a:lnTo>
                    <a:pt x="940" y="848"/>
                  </a:lnTo>
                  <a:lnTo>
                    <a:pt x="940" y="846"/>
                  </a:lnTo>
                  <a:lnTo>
                    <a:pt x="939" y="846"/>
                  </a:lnTo>
                  <a:lnTo>
                    <a:pt x="939" y="848"/>
                  </a:lnTo>
                  <a:lnTo>
                    <a:pt x="939" y="850"/>
                  </a:lnTo>
                  <a:lnTo>
                    <a:pt x="939" y="852"/>
                  </a:lnTo>
                  <a:lnTo>
                    <a:pt x="940" y="852"/>
                  </a:lnTo>
                  <a:lnTo>
                    <a:pt x="942" y="852"/>
                  </a:lnTo>
                  <a:lnTo>
                    <a:pt x="942" y="853"/>
                  </a:lnTo>
                  <a:lnTo>
                    <a:pt x="940" y="853"/>
                  </a:lnTo>
                  <a:lnTo>
                    <a:pt x="940" y="855"/>
                  </a:lnTo>
                  <a:lnTo>
                    <a:pt x="940" y="857"/>
                  </a:lnTo>
                  <a:lnTo>
                    <a:pt x="942" y="857"/>
                  </a:lnTo>
                  <a:lnTo>
                    <a:pt x="944" y="857"/>
                  </a:lnTo>
                  <a:lnTo>
                    <a:pt x="944" y="855"/>
                  </a:lnTo>
                  <a:lnTo>
                    <a:pt x="944" y="857"/>
                  </a:lnTo>
                  <a:lnTo>
                    <a:pt x="945" y="857"/>
                  </a:lnTo>
                  <a:lnTo>
                    <a:pt x="945" y="858"/>
                  </a:lnTo>
                  <a:lnTo>
                    <a:pt x="945" y="860"/>
                  </a:lnTo>
                  <a:lnTo>
                    <a:pt x="944" y="862"/>
                  </a:lnTo>
                  <a:lnTo>
                    <a:pt x="944" y="863"/>
                  </a:lnTo>
                  <a:lnTo>
                    <a:pt x="944" y="865"/>
                  </a:lnTo>
                  <a:lnTo>
                    <a:pt x="944" y="867"/>
                  </a:lnTo>
                  <a:lnTo>
                    <a:pt x="945" y="867"/>
                  </a:lnTo>
                  <a:lnTo>
                    <a:pt x="945" y="868"/>
                  </a:lnTo>
                  <a:lnTo>
                    <a:pt x="945" y="870"/>
                  </a:lnTo>
                  <a:lnTo>
                    <a:pt x="945" y="872"/>
                  </a:lnTo>
                  <a:lnTo>
                    <a:pt x="945" y="873"/>
                  </a:lnTo>
                  <a:lnTo>
                    <a:pt x="945" y="875"/>
                  </a:lnTo>
                  <a:lnTo>
                    <a:pt x="944" y="875"/>
                  </a:lnTo>
                  <a:lnTo>
                    <a:pt x="944" y="877"/>
                  </a:lnTo>
                  <a:lnTo>
                    <a:pt x="944" y="878"/>
                  </a:lnTo>
                  <a:lnTo>
                    <a:pt x="945" y="878"/>
                  </a:lnTo>
                  <a:lnTo>
                    <a:pt x="945" y="880"/>
                  </a:lnTo>
                  <a:lnTo>
                    <a:pt x="944" y="880"/>
                  </a:lnTo>
                  <a:lnTo>
                    <a:pt x="944" y="882"/>
                  </a:lnTo>
                  <a:lnTo>
                    <a:pt x="944" y="883"/>
                  </a:lnTo>
                  <a:lnTo>
                    <a:pt x="944" y="885"/>
                  </a:lnTo>
                  <a:lnTo>
                    <a:pt x="945" y="885"/>
                  </a:lnTo>
                  <a:lnTo>
                    <a:pt x="945" y="887"/>
                  </a:lnTo>
                  <a:lnTo>
                    <a:pt x="944" y="887"/>
                  </a:lnTo>
                  <a:lnTo>
                    <a:pt x="944" y="889"/>
                  </a:lnTo>
                  <a:lnTo>
                    <a:pt x="944" y="890"/>
                  </a:lnTo>
                  <a:lnTo>
                    <a:pt x="942" y="890"/>
                  </a:lnTo>
                  <a:lnTo>
                    <a:pt x="940" y="890"/>
                  </a:lnTo>
                  <a:lnTo>
                    <a:pt x="940" y="892"/>
                  </a:lnTo>
                  <a:lnTo>
                    <a:pt x="940" y="894"/>
                  </a:lnTo>
                  <a:lnTo>
                    <a:pt x="942" y="894"/>
                  </a:lnTo>
                  <a:lnTo>
                    <a:pt x="944" y="895"/>
                  </a:lnTo>
                  <a:lnTo>
                    <a:pt x="942" y="895"/>
                  </a:lnTo>
                  <a:lnTo>
                    <a:pt x="942" y="897"/>
                  </a:lnTo>
                  <a:lnTo>
                    <a:pt x="942" y="899"/>
                  </a:lnTo>
                  <a:lnTo>
                    <a:pt x="940" y="899"/>
                  </a:lnTo>
                  <a:lnTo>
                    <a:pt x="940" y="900"/>
                  </a:lnTo>
                  <a:lnTo>
                    <a:pt x="939" y="900"/>
                  </a:lnTo>
                  <a:lnTo>
                    <a:pt x="937" y="902"/>
                  </a:lnTo>
                  <a:lnTo>
                    <a:pt x="935" y="902"/>
                  </a:lnTo>
                  <a:lnTo>
                    <a:pt x="934" y="902"/>
                  </a:lnTo>
                  <a:lnTo>
                    <a:pt x="934" y="904"/>
                  </a:lnTo>
                  <a:lnTo>
                    <a:pt x="934" y="905"/>
                  </a:lnTo>
                  <a:lnTo>
                    <a:pt x="932" y="905"/>
                  </a:lnTo>
                  <a:lnTo>
                    <a:pt x="932" y="904"/>
                  </a:lnTo>
                  <a:lnTo>
                    <a:pt x="930" y="904"/>
                  </a:lnTo>
                  <a:lnTo>
                    <a:pt x="930" y="902"/>
                  </a:lnTo>
                  <a:lnTo>
                    <a:pt x="928" y="902"/>
                  </a:lnTo>
                  <a:lnTo>
                    <a:pt x="928" y="904"/>
                  </a:lnTo>
                  <a:lnTo>
                    <a:pt x="928" y="905"/>
                  </a:lnTo>
                  <a:lnTo>
                    <a:pt x="927" y="905"/>
                  </a:lnTo>
                  <a:lnTo>
                    <a:pt x="925" y="904"/>
                  </a:lnTo>
                  <a:lnTo>
                    <a:pt x="923" y="904"/>
                  </a:lnTo>
                  <a:lnTo>
                    <a:pt x="923" y="902"/>
                  </a:lnTo>
                  <a:lnTo>
                    <a:pt x="923" y="900"/>
                  </a:lnTo>
                  <a:lnTo>
                    <a:pt x="922" y="900"/>
                  </a:lnTo>
                  <a:lnTo>
                    <a:pt x="922" y="902"/>
                  </a:lnTo>
                  <a:lnTo>
                    <a:pt x="923" y="902"/>
                  </a:lnTo>
                  <a:lnTo>
                    <a:pt x="923" y="904"/>
                  </a:lnTo>
                  <a:lnTo>
                    <a:pt x="922" y="905"/>
                  </a:lnTo>
                  <a:lnTo>
                    <a:pt x="922" y="904"/>
                  </a:lnTo>
                  <a:lnTo>
                    <a:pt x="920" y="904"/>
                  </a:lnTo>
                  <a:lnTo>
                    <a:pt x="920" y="905"/>
                  </a:lnTo>
                  <a:lnTo>
                    <a:pt x="922" y="905"/>
                  </a:lnTo>
                  <a:lnTo>
                    <a:pt x="922" y="907"/>
                  </a:lnTo>
                  <a:lnTo>
                    <a:pt x="920" y="907"/>
                  </a:lnTo>
                  <a:lnTo>
                    <a:pt x="918" y="907"/>
                  </a:lnTo>
                  <a:lnTo>
                    <a:pt x="918" y="909"/>
                  </a:lnTo>
                  <a:lnTo>
                    <a:pt x="918" y="910"/>
                  </a:lnTo>
                  <a:lnTo>
                    <a:pt x="917" y="910"/>
                  </a:lnTo>
                  <a:lnTo>
                    <a:pt x="915" y="910"/>
                  </a:lnTo>
                  <a:lnTo>
                    <a:pt x="913" y="910"/>
                  </a:lnTo>
                  <a:lnTo>
                    <a:pt x="912" y="910"/>
                  </a:lnTo>
                  <a:lnTo>
                    <a:pt x="912" y="912"/>
                  </a:lnTo>
                  <a:lnTo>
                    <a:pt x="912" y="914"/>
                  </a:lnTo>
                  <a:lnTo>
                    <a:pt x="910" y="914"/>
                  </a:lnTo>
                  <a:lnTo>
                    <a:pt x="910" y="915"/>
                  </a:lnTo>
                  <a:lnTo>
                    <a:pt x="912" y="915"/>
                  </a:lnTo>
                  <a:lnTo>
                    <a:pt x="912" y="917"/>
                  </a:lnTo>
                  <a:lnTo>
                    <a:pt x="912" y="919"/>
                  </a:lnTo>
                  <a:lnTo>
                    <a:pt x="912" y="921"/>
                  </a:lnTo>
                  <a:lnTo>
                    <a:pt x="913" y="921"/>
                  </a:lnTo>
                  <a:lnTo>
                    <a:pt x="912" y="921"/>
                  </a:lnTo>
                  <a:lnTo>
                    <a:pt x="912" y="922"/>
                  </a:lnTo>
                  <a:lnTo>
                    <a:pt x="913" y="922"/>
                  </a:lnTo>
                  <a:lnTo>
                    <a:pt x="913" y="924"/>
                  </a:lnTo>
                  <a:lnTo>
                    <a:pt x="912" y="924"/>
                  </a:lnTo>
                  <a:lnTo>
                    <a:pt x="910" y="926"/>
                  </a:lnTo>
                  <a:lnTo>
                    <a:pt x="912" y="926"/>
                  </a:lnTo>
                  <a:lnTo>
                    <a:pt x="912" y="927"/>
                  </a:lnTo>
                  <a:lnTo>
                    <a:pt x="912" y="929"/>
                  </a:lnTo>
                  <a:lnTo>
                    <a:pt x="910" y="929"/>
                  </a:lnTo>
                  <a:lnTo>
                    <a:pt x="910" y="931"/>
                  </a:lnTo>
                  <a:lnTo>
                    <a:pt x="910" y="932"/>
                  </a:lnTo>
                  <a:lnTo>
                    <a:pt x="908" y="932"/>
                  </a:lnTo>
                  <a:lnTo>
                    <a:pt x="907" y="932"/>
                  </a:lnTo>
                  <a:lnTo>
                    <a:pt x="905" y="932"/>
                  </a:lnTo>
                  <a:lnTo>
                    <a:pt x="905" y="931"/>
                  </a:lnTo>
                  <a:lnTo>
                    <a:pt x="903" y="931"/>
                  </a:lnTo>
                  <a:lnTo>
                    <a:pt x="903" y="932"/>
                  </a:lnTo>
                  <a:lnTo>
                    <a:pt x="905" y="932"/>
                  </a:lnTo>
                  <a:lnTo>
                    <a:pt x="905" y="934"/>
                  </a:lnTo>
                  <a:lnTo>
                    <a:pt x="903" y="936"/>
                  </a:lnTo>
                  <a:lnTo>
                    <a:pt x="902" y="936"/>
                  </a:lnTo>
                  <a:lnTo>
                    <a:pt x="902" y="934"/>
                  </a:lnTo>
                  <a:lnTo>
                    <a:pt x="900" y="934"/>
                  </a:lnTo>
                  <a:lnTo>
                    <a:pt x="898" y="934"/>
                  </a:lnTo>
                  <a:lnTo>
                    <a:pt x="898" y="932"/>
                  </a:lnTo>
                  <a:lnTo>
                    <a:pt x="897" y="932"/>
                  </a:lnTo>
                  <a:lnTo>
                    <a:pt x="895" y="932"/>
                  </a:lnTo>
                  <a:lnTo>
                    <a:pt x="895" y="934"/>
                  </a:lnTo>
                  <a:lnTo>
                    <a:pt x="893" y="934"/>
                  </a:lnTo>
                  <a:lnTo>
                    <a:pt x="893" y="936"/>
                  </a:lnTo>
                  <a:lnTo>
                    <a:pt x="891" y="936"/>
                  </a:lnTo>
                  <a:lnTo>
                    <a:pt x="891" y="937"/>
                  </a:lnTo>
                  <a:lnTo>
                    <a:pt x="893" y="937"/>
                  </a:lnTo>
                  <a:lnTo>
                    <a:pt x="891" y="937"/>
                  </a:lnTo>
                  <a:lnTo>
                    <a:pt x="891" y="939"/>
                  </a:lnTo>
                  <a:lnTo>
                    <a:pt x="890" y="939"/>
                  </a:lnTo>
                  <a:lnTo>
                    <a:pt x="890" y="941"/>
                  </a:lnTo>
                  <a:lnTo>
                    <a:pt x="888" y="941"/>
                  </a:lnTo>
                  <a:lnTo>
                    <a:pt x="890" y="941"/>
                  </a:lnTo>
                  <a:lnTo>
                    <a:pt x="890" y="942"/>
                  </a:lnTo>
                  <a:lnTo>
                    <a:pt x="888" y="942"/>
                  </a:lnTo>
                  <a:lnTo>
                    <a:pt x="888" y="944"/>
                  </a:lnTo>
                  <a:lnTo>
                    <a:pt x="886" y="944"/>
                  </a:lnTo>
                  <a:lnTo>
                    <a:pt x="885" y="944"/>
                  </a:lnTo>
                  <a:lnTo>
                    <a:pt x="885" y="942"/>
                  </a:lnTo>
                  <a:lnTo>
                    <a:pt x="883" y="942"/>
                  </a:lnTo>
                  <a:lnTo>
                    <a:pt x="881" y="941"/>
                  </a:lnTo>
                  <a:lnTo>
                    <a:pt x="880" y="941"/>
                  </a:lnTo>
                  <a:lnTo>
                    <a:pt x="878" y="941"/>
                  </a:lnTo>
                  <a:lnTo>
                    <a:pt x="878" y="939"/>
                  </a:lnTo>
                  <a:lnTo>
                    <a:pt x="876" y="939"/>
                  </a:lnTo>
                  <a:lnTo>
                    <a:pt x="876" y="941"/>
                  </a:lnTo>
                  <a:lnTo>
                    <a:pt x="875" y="941"/>
                  </a:lnTo>
                  <a:lnTo>
                    <a:pt x="873" y="941"/>
                  </a:lnTo>
                  <a:lnTo>
                    <a:pt x="871" y="941"/>
                  </a:lnTo>
                  <a:lnTo>
                    <a:pt x="870" y="941"/>
                  </a:lnTo>
                  <a:lnTo>
                    <a:pt x="870" y="942"/>
                  </a:lnTo>
                  <a:lnTo>
                    <a:pt x="870" y="944"/>
                  </a:lnTo>
                  <a:lnTo>
                    <a:pt x="868" y="944"/>
                  </a:lnTo>
                  <a:lnTo>
                    <a:pt x="868" y="946"/>
                  </a:lnTo>
                  <a:lnTo>
                    <a:pt x="868" y="947"/>
                  </a:lnTo>
                  <a:lnTo>
                    <a:pt x="866" y="947"/>
                  </a:lnTo>
                  <a:lnTo>
                    <a:pt x="866" y="949"/>
                  </a:lnTo>
                  <a:lnTo>
                    <a:pt x="865" y="949"/>
                  </a:lnTo>
                  <a:lnTo>
                    <a:pt x="866" y="949"/>
                  </a:lnTo>
                  <a:lnTo>
                    <a:pt x="866" y="951"/>
                  </a:lnTo>
                  <a:lnTo>
                    <a:pt x="865" y="952"/>
                  </a:lnTo>
                  <a:lnTo>
                    <a:pt x="865" y="954"/>
                  </a:lnTo>
                  <a:lnTo>
                    <a:pt x="863" y="954"/>
                  </a:lnTo>
                  <a:lnTo>
                    <a:pt x="861" y="954"/>
                  </a:lnTo>
                  <a:lnTo>
                    <a:pt x="860" y="954"/>
                  </a:lnTo>
                  <a:lnTo>
                    <a:pt x="860" y="956"/>
                  </a:lnTo>
                  <a:lnTo>
                    <a:pt x="861" y="956"/>
                  </a:lnTo>
                  <a:lnTo>
                    <a:pt x="861" y="958"/>
                  </a:lnTo>
                  <a:lnTo>
                    <a:pt x="860" y="958"/>
                  </a:lnTo>
                  <a:lnTo>
                    <a:pt x="860" y="959"/>
                  </a:lnTo>
                  <a:lnTo>
                    <a:pt x="860" y="958"/>
                  </a:lnTo>
                  <a:lnTo>
                    <a:pt x="858" y="958"/>
                  </a:lnTo>
                  <a:lnTo>
                    <a:pt x="856" y="958"/>
                  </a:lnTo>
                  <a:lnTo>
                    <a:pt x="856" y="959"/>
                  </a:lnTo>
                  <a:lnTo>
                    <a:pt x="854" y="959"/>
                  </a:lnTo>
                  <a:lnTo>
                    <a:pt x="854" y="961"/>
                  </a:lnTo>
                  <a:lnTo>
                    <a:pt x="854" y="963"/>
                  </a:lnTo>
                  <a:lnTo>
                    <a:pt x="853" y="963"/>
                  </a:lnTo>
                  <a:lnTo>
                    <a:pt x="851" y="963"/>
                  </a:lnTo>
                  <a:lnTo>
                    <a:pt x="851" y="961"/>
                  </a:lnTo>
                  <a:lnTo>
                    <a:pt x="849" y="961"/>
                  </a:lnTo>
                  <a:lnTo>
                    <a:pt x="849" y="963"/>
                  </a:lnTo>
                  <a:lnTo>
                    <a:pt x="849" y="961"/>
                  </a:lnTo>
                  <a:lnTo>
                    <a:pt x="849" y="963"/>
                  </a:lnTo>
                  <a:lnTo>
                    <a:pt x="848" y="963"/>
                  </a:lnTo>
                  <a:lnTo>
                    <a:pt x="848" y="961"/>
                  </a:lnTo>
                  <a:lnTo>
                    <a:pt x="846" y="961"/>
                  </a:lnTo>
                  <a:lnTo>
                    <a:pt x="846" y="963"/>
                  </a:lnTo>
                  <a:lnTo>
                    <a:pt x="844" y="963"/>
                  </a:lnTo>
                  <a:lnTo>
                    <a:pt x="846" y="963"/>
                  </a:lnTo>
                  <a:lnTo>
                    <a:pt x="846" y="964"/>
                  </a:lnTo>
                  <a:lnTo>
                    <a:pt x="844" y="964"/>
                  </a:lnTo>
                  <a:lnTo>
                    <a:pt x="846" y="964"/>
                  </a:lnTo>
                  <a:lnTo>
                    <a:pt x="844" y="964"/>
                  </a:lnTo>
                  <a:lnTo>
                    <a:pt x="843" y="964"/>
                  </a:lnTo>
                  <a:lnTo>
                    <a:pt x="841" y="964"/>
                  </a:lnTo>
                  <a:lnTo>
                    <a:pt x="841" y="966"/>
                  </a:lnTo>
                  <a:lnTo>
                    <a:pt x="839" y="966"/>
                  </a:lnTo>
                  <a:lnTo>
                    <a:pt x="838" y="966"/>
                  </a:lnTo>
                  <a:lnTo>
                    <a:pt x="838" y="968"/>
                  </a:lnTo>
                  <a:lnTo>
                    <a:pt x="839" y="968"/>
                  </a:lnTo>
                  <a:lnTo>
                    <a:pt x="839" y="969"/>
                  </a:lnTo>
                  <a:lnTo>
                    <a:pt x="838" y="969"/>
                  </a:lnTo>
                  <a:lnTo>
                    <a:pt x="838" y="971"/>
                  </a:lnTo>
                  <a:lnTo>
                    <a:pt x="836" y="971"/>
                  </a:lnTo>
                  <a:lnTo>
                    <a:pt x="836" y="973"/>
                  </a:lnTo>
                  <a:lnTo>
                    <a:pt x="836" y="971"/>
                  </a:lnTo>
                  <a:lnTo>
                    <a:pt x="838" y="973"/>
                  </a:lnTo>
                  <a:lnTo>
                    <a:pt x="836" y="973"/>
                  </a:lnTo>
                  <a:lnTo>
                    <a:pt x="836" y="974"/>
                  </a:lnTo>
                  <a:lnTo>
                    <a:pt x="834" y="973"/>
                  </a:lnTo>
                  <a:lnTo>
                    <a:pt x="834" y="974"/>
                  </a:lnTo>
                  <a:lnTo>
                    <a:pt x="836" y="974"/>
                  </a:lnTo>
                  <a:lnTo>
                    <a:pt x="834" y="974"/>
                  </a:lnTo>
                  <a:lnTo>
                    <a:pt x="833" y="974"/>
                  </a:lnTo>
                  <a:lnTo>
                    <a:pt x="833" y="973"/>
                  </a:lnTo>
                  <a:lnTo>
                    <a:pt x="831" y="973"/>
                  </a:lnTo>
                  <a:lnTo>
                    <a:pt x="829" y="973"/>
                  </a:lnTo>
                  <a:lnTo>
                    <a:pt x="829" y="971"/>
                  </a:lnTo>
                  <a:lnTo>
                    <a:pt x="828" y="971"/>
                  </a:lnTo>
                  <a:lnTo>
                    <a:pt x="826" y="971"/>
                  </a:lnTo>
                  <a:lnTo>
                    <a:pt x="828" y="971"/>
                  </a:lnTo>
                  <a:lnTo>
                    <a:pt x="828" y="969"/>
                  </a:lnTo>
                  <a:lnTo>
                    <a:pt x="826" y="969"/>
                  </a:lnTo>
                  <a:lnTo>
                    <a:pt x="826" y="971"/>
                  </a:lnTo>
                  <a:lnTo>
                    <a:pt x="824" y="971"/>
                  </a:lnTo>
                  <a:lnTo>
                    <a:pt x="824" y="973"/>
                  </a:lnTo>
                  <a:lnTo>
                    <a:pt x="823" y="973"/>
                  </a:lnTo>
                  <a:lnTo>
                    <a:pt x="823" y="974"/>
                  </a:lnTo>
                  <a:lnTo>
                    <a:pt x="821" y="974"/>
                  </a:lnTo>
                  <a:lnTo>
                    <a:pt x="819" y="974"/>
                  </a:lnTo>
                  <a:lnTo>
                    <a:pt x="821" y="974"/>
                  </a:lnTo>
                  <a:lnTo>
                    <a:pt x="819" y="974"/>
                  </a:lnTo>
                  <a:lnTo>
                    <a:pt x="819" y="976"/>
                  </a:lnTo>
                  <a:lnTo>
                    <a:pt x="819" y="978"/>
                  </a:lnTo>
                  <a:lnTo>
                    <a:pt x="821" y="978"/>
                  </a:lnTo>
                  <a:lnTo>
                    <a:pt x="821" y="979"/>
                  </a:lnTo>
                  <a:lnTo>
                    <a:pt x="819" y="979"/>
                  </a:lnTo>
                  <a:lnTo>
                    <a:pt x="819" y="981"/>
                  </a:lnTo>
                  <a:lnTo>
                    <a:pt x="817" y="981"/>
                  </a:lnTo>
                  <a:lnTo>
                    <a:pt x="819" y="981"/>
                  </a:lnTo>
                  <a:lnTo>
                    <a:pt x="819" y="983"/>
                  </a:lnTo>
                  <a:lnTo>
                    <a:pt x="819" y="984"/>
                  </a:lnTo>
                  <a:lnTo>
                    <a:pt x="817" y="984"/>
                  </a:lnTo>
                  <a:lnTo>
                    <a:pt x="817" y="986"/>
                  </a:lnTo>
                  <a:lnTo>
                    <a:pt x="817" y="988"/>
                  </a:lnTo>
                  <a:lnTo>
                    <a:pt x="819" y="990"/>
                  </a:lnTo>
                  <a:lnTo>
                    <a:pt x="819" y="991"/>
                  </a:lnTo>
                  <a:lnTo>
                    <a:pt x="817" y="991"/>
                  </a:lnTo>
                  <a:lnTo>
                    <a:pt x="817" y="993"/>
                  </a:lnTo>
                  <a:lnTo>
                    <a:pt x="819" y="993"/>
                  </a:lnTo>
                  <a:lnTo>
                    <a:pt x="819" y="995"/>
                  </a:lnTo>
                  <a:lnTo>
                    <a:pt x="817" y="995"/>
                  </a:lnTo>
                  <a:lnTo>
                    <a:pt x="817" y="996"/>
                  </a:lnTo>
                  <a:lnTo>
                    <a:pt x="816" y="996"/>
                  </a:lnTo>
                  <a:lnTo>
                    <a:pt x="816" y="998"/>
                  </a:lnTo>
                  <a:lnTo>
                    <a:pt x="817" y="998"/>
                  </a:lnTo>
                  <a:lnTo>
                    <a:pt x="816" y="998"/>
                  </a:lnTo>
                  <a:lnTo>
                    <a:pt x="816" y="1000"/>
                  </a:lnTo>
                  <a:lnTo>
                    <a:pt x="816" y="998"/>
                  </a:lnTo>
                  <a:lnTo>
                    <a:pt x="814" y="1000"/>
                  </a:lnTo>
                  <a:lnTo>
                    <a:pt x="816" y="1000"/>
                  </a:lnTo>
                  <a:lnTo>
                    <a:pt x="814" y="1000"/>
                  </a:lnTo>
                  <a:lnTo>
                    <a:pt x="814" y="1001"/>
                  </a:lnTo>
                  <a:lnTo>
                    <a:pt x="812" y="1001"/>
                  </a:lnTo>
                  <a:lnTo>
                    <a:pt x="812" y="1003"/>
                  </a:lnTo>
                  <a:lnTo>
                    <a:pt x="811" y="1003"/>
                  </a:lnTo>
                  <a:lnTo>
                    <a:pt x="809" y="1003"/>
                  </a:lnTo>
                  <a:lnTo>
                    <a:pt x="809" y="1001"/>
                  </a:lnTo>
                  <a:lnTo>
                    <a:pt x="811" y="1001"/>
                  </a:lnTo>
                  <a:lnTo>
                    <a:pt x="809" y="1001"/>
                  </a:lnTo>
                  <a:lnTo>
                    <a:pt x="809" y="1003"/>
                  </a:lnTo>
                  <a:lnTo>
                    <a:pt x="807" y="1003"/>
                  </a:lnTo>
                  <a:lnTo>
                    <a:pt x="806" y="1003"/>
                  </a:lnTo>
                  <a:lnTo>
                    <a:pt x="806" y="1005"/>
                  </a:lnTo>
                  <a:lnTo>
                    <a:pt x="806" y="1003"/>
                  </a:lnTo>
                  <a:lnTo>
                    <a:pt x="804" y="1003"/>
                  </a:lnTo>
                  <a:lnTo>
                    <a:pt x="804" y="1005"/>
                  </a:lnTo>
                  <a:lnTo>
                    <a:pt x="802" y="1005"/>
                  </a:lnTo>
                  <a:lnTo>
                    <a:pt x="802" y="1006"/>
                  </a:lnTo>
                  <a:lnTo>
                    <a:pt x="801" y="1006"/>
                  </a:lnTo>
                  <a:lnTo>
                    <a:pt x="801" y="1008"/>
                  </a:lnTo>
                  <a:lnTo>
                    <a:pt x="799" y="1008"/>
                  </a:lnTo>
                  <a:lnTo>
                    <a:pt x="799" y="1010"/>
                  </a:lnTo>
                  <a:lnTo>
                    <a:pt x="797" y="1011"/>
                  </a:lnTo>
                  <a:lnTo>
                    <a:pt x="796" y="1010"/>
                  </a:lnTo>
                  <a:lnTo>
                    <a:pt x="796" y="1011"/>
                  </a:lnTo>
                  <a:lnTo>
                    <a:pt x="796" y="1013"/>
                  </a:lnTo>
                  <a:lnTo>
                    <a:pt x="796" y="1015"/>
                  </a:lnTo>
                  <a:lnTo>
                    <a:pt x="794" y="1015"/>
                  </a:lnTo>
                  <a:lnTo>
                    <a:pt x="794" y="1016"/>
                  </a:lnTo>
                  <a:lnTo>
                    <a:pt x="794" y="1018"/>
                  </a:lnTo>
                  <a:lnTo>
                    <a:pt x="792" y="1018"/>
                  </a:lnTo>
                  <a:lnTo>
                    <a:pt x="792" y="1020"/>
                  </a:lnTo>
                  <a:lnTo>
                    <a:pt x="791" y="1020"/>
                  </a:lnTo>
                  <a:lnTo>
                    <a:pt x="792" y="1021"/>
                  </a:lnTo>
                  <a:lnTo>
                    <a:pt x="791" y="1021"/>
                  </a:lnTo>
                  <a:lnTo>
                    <a:pt x="791" y="1023"/>
                  </a:lnTo>
                  <a:lnTo>
                    <a:pt x="791" y="1025"/>
                  </a:lnTo>
                  <a:lnTo>
                    <a:pt x="789" y="1025"/>
                  </a:lnTo>
                  <a:lnTo>
                    <a:pt x="787" y="1027"/>
                  </a:lnTo>
                  <a:lnTo>
                    <a:pt x="787" y="1028"/>
                  </a:lnTo>
                  <a:lnTo>
                    <a:pt x="787" y="1030"/>
                  </a:lnTo>
                  <a:lnTo>
                    <a:pt x="789" y="1030"/>
                  </a:lnTo>
                  <a:lnTo>
                    <a:pt x="789" y="1032"/>
                  </a:lnTo>
                  <a:lnTo>
                    <a:pt x="787" y="1032"/>
                  </a:lnTo>
                  <a:lnTo>
                    <a:pt x="787" y="1033"/>
                  </a:lnTo>
                  <a:lnTo>
                    <a:pt x="789" y="1033"/>
                  </a:lnTo>
                  <a:lnTo>
                    <a:pt x="791" y="1033"/>
                  </a:lnTo>
                  <a:lnTo>
                    <a:pt x="791" y="1035"/>
                  </a:lnTo>
                  <a:lnTo>
                    <a:pt x="791" y="1037"/>
                  </a:lnTo>
                  <a:lnTo>
                    <a:pt x="792" y="1037"/>
                  </a:lnTo>
                  <a:lnTo>
                    <a:pt x="791" y="1037"/>
                  </a:lnTo>
                  <a:lnTo>
                    <a:pt x="792" y="1038"/>
                  </a:lnTo>
                  <a:lnTo>
                    <a:pt x="791" y="1038"/>
                  </a:lnTo>
                  <a:lnTo>
                    <a:pt x="792" y="1038"/>
                  </a:lnTo>
                  <a:lnTo>
                    <a:pt x="791" y="1038"/>
                  </a:lnTo>
                  <a:lnTo>
                    <a:pt x="791" y="1040"/>
                  </a:lnTo>
                  <a:lnTo>
                    <a:pt x="792" y="1038"/>
                  </a:lnTo>
                  <a:lnTo>
                    <a:pt x="792" y="1040"/>
                  </a:lnTo>
                  <a:lnTo>
                    <a:pt x="791" y="1040"/>
                  </a:lnTo>
                  <a:lnTo>
                    <a:pt x="791" y="1042"/>
                  </a:lnTo>
                  <a:lnTo>
                    <a:pt x="792" y="1042"/>
                  </a:lnTo>
                  <a:lnTo>
                    <a:pt x="792" y="1043"/>
                  </a:lnTo>
                  <a:lnTo>
                    <a:pt x="792" y="1045"/>
                  </a:lnTo>
                  <a:lnTo>
                    <a:pt x="791" y="1045"/>
                  </a:lnTo>
                  <a:lnTo>
                    <a:pt x="791" y="1047"/>
                  </a:lnTo>
                  <a:lnTo>
                    <a:pt x="791" y="1048"/>
                  </a:lnTo>
                  <a:lnTo>
                    <a:pt x="791" y="1050"/>
                  </a:lnTo>
                  <a:lnTo>
                    <a:pt x="792" y="1050"/>
                  </a:lnTo>
                  <a:lnTo>
                    <a:pt x="791" y="1050"/>
                  </a:lnTo>
                  <a:lnTo>
                    <a:pt x="791" y="1052"/>
                  </a:lnTo>
                  <a:lnTo>
                    <a:pt x="791" y="1050"/>
                  </a:lnTo>
                  <a:lnTo>
                    <a:pt x="791" y="1052"/>
                  </a:lnTo>
                  <a:lnTo>
                    <a:pt x="791" y="1053"/>
                  </a:lnTo>
                  <a:lnTo>
                    <a:pt x="789" y="1053"/>
                  </a:lnTo>
                  <a:lnTo>
                    <a:pt x="787" y="1053"/>
                  </a:lnTo>
                  <a:lnTo>
                    <a:pt x="787" y="1055"/>
                  </a:lnTo>
                  <a:lnTo>
                    <a:pt x="787" y="1057"/>
                  </a:lnTo>
                  <a:lnTo>
                    <a:pt x="785" y="1057"/>
                  </a:lnTo>
                  <a:lnTo>
                    <a:pt x="785" y="1059"/>
                  </a:lnTo>
                  <a:lnTo>
                    <a:pt x="787" y="1059"/>
                  </a:lnTo>
                  <a:lnTo>
                    <a:pt x="785" y="1059"/>
                  </a:lnTo>
                  <a:lnTo>
                    <a:pt x="785" y="1060"/>
                  </a:lnTo>
                  <a:lnTo>
                    <a:pt x="784" y="1059"/>
                  </a:lnTo>
                  <a:lnTo>
                    <a:pt x="784" y="1060"/>
                  </a:lnTo>
                  <a:lnTo>
                    <a:pt x="782" y="1060"/>
                  </a:lnTo>
                  <a:lnTo>
                    <a:pt x="782" y="1059"/>
                  </a:lnTo>
                  <a:lnTo>
                    <a:pt x="780" y="1059"/>
                  </a:lnTo>
                  <a:lnTo>
                    <a:pt x="780" y="1060"/>
                  </a:lnTo>
                  <a:lnTo>
                    <a:pt x="779" y="1060"/>
                  </a:lnTo>
                  <a:lnTo>
                    <a:pt x="779" y="1062"/>
                  </a:lnTo>
                  <a:lnTo>
                    <a:pt x="779" y="1064"/>
                  </a:lnTo>
                  <a:lnTo>
                    <a:pt x="779" y="1065"/>
                  </a:lnTo>
                  <a:lnTo>
                    <a:pt x="777" y="1065"/>
                  </a:lnTo>
                  <a:lnTo>
                    <a:pt x="775" y="1065"/>
                  </a:lnTo>
                  <a:lnTo>
                    <a:pt x="775" y="1067"/>
                  </a:lnTo>
                  <a:lnTo>
                    <a:pt x="777" y="1067"/>
                  </a:lnTo>
                  <a:lnTo>
                    <a:pt x="775" y="1067"/>
                  </a:lnTo>
                  <a:lnTo>
                    <a:pt x="774" y="1067"/>
                  </a:lnTo>
                  <a:lnTo>
                    <a:pt x="774" y="1069"/>
                  </a:lnTo>
                  <a:lnTo>
                    <a:pt x="775" y="1069"/>
                  </a:lnTo>
                  <a:lnTo>
                    <a:pt x="775" y="1070"/>
                  </a:lnTo>
                  <a:lnTo>
                    <a:pt x="777" y="1070"/>
                  </a:lnTo>
                  <a:lnTo>
                    <a:pt x="777" y="1069"/>
                  </a:lnTo>
                  <a:lnTo>
                    <a:pt x="777" y="1070"/>
                  </a:lnTo>
                  <a:lnTo>
                    <a:pt x="779" y="1070"/>
                  </a:lnTo>
                  <a:lnTo>
                    <a:pt x="779" y="1072"/>
                  </a:lnTo>
                  <a:lnTo>
                    <a:pt x="779" y="1070"/>
                  </a:lnTo>
                  <a:lnTo>
                    <a:pt x="780" y="1070"/>
                  </a:lnTo>
                  <a:lnTo>
                    <a:pt x="780" y="1072"/>
                  </a:lnTo>
                  <a:lnTo>
                    <a:pt x="779" y="1072"/>
                  </a:lnTo>
                  <a:lnTo>
                    <a:pt x="779" y="1074"/>
                  </a:lnTo>
                  <a:lnTo>
                    <a:pt x="779" y="1072"/>
                  </a:lnTo>
                  <a:lnTo>
                    <a:pt x="777" y="1072"/>
                  </a:lnTo>
                  <a:lnTo>
                    <a:pt x="777" y="1074"/>
                  </a:lnTo>
                  <a:lnTo>
                    <a:pt x="775" y="1074"/>
                  </a:lnTo>
                  <a:lnTo>
                    <a:pt x="775" y="1075"/>
                  </a:lnTo>
                  <a:lnTo>
                    <a:pt x="774" y="1075"/>
                  </a:lnTo>
                  <a:lnTo>
                    <a:pt x="772" y="1075"/>
                  </a:lnTo>
                  <a:lnTo>
                    <a:pt x="772" y="1077"/>
                  </a:lnTo>
                  <a:lnTo>
                    <a:pt x="770" y="1077"/>
                  </a:lnTo>
                  <a:lnTo>
                    <a:pt x="769" y="1077"/>
                  </a:lnTo>
                  <a:lnTo>
                    <a:pt x="767" y="1077"/>
                  </a:lnTo>
                  <a:lnTo>
                    <a:pt x="767" y="1075"/>
                  </a:lnTo>
                  <a:lnTo>
                    <a:pt x="765" y="1075"/>
                  </a:lnTo>
                  <a:lnTo>
                    <a:pt x="765" y="1077"/>
                  </a:lnTo>
                  <a:lnTo>
                    <a:pt x="765" y="1079"/>
                  </a:lnTo>
                  <a:lnTo>
                    <a:pt x="765" y="1080"/>
                  </a:lnTo>
                  <a:lnTo>
                    <a:pt x="764" y="1080"/>
                  </a:lnTo>
                  <a:lnTo>
                    <a:pt x="765" y="1080"/>
                  </a:lnTo>
                  <a:lnTo>
                    <a:pt x="764" y="1080"/>
                  </a:lnTo>
                  <a:lnTo>
                    <a:pt x="764" y="1082"/>
                  </a:lnTo>
                  <a:lnTo>
                    <a:pt x="764" y="1084"/>
                  </a:lnTo>
                  <a:lnTo>
                    <a:pt x="762" y="1084"/>
                  </a:lnTo>
                  <a:lnTo>
                    <a:pt x="764" y="1084"/>
                  </a:lnTo>
                  <a:lnTo>
                    <a:pt x="764" y="1085"/>
                  </a:lnTo>
                  <a:lnTo>
                    <a:pt x="762" y="1085"/>
                  </a:lnTo>
                  <a:lnTo>
                    <a:pt x="764" y="1085"/>
                  </a:lnTo>
                  <a:lnTo>
                    <a:pt x="762" y="1085"/>
                  </a:lnTo>
                  <a:lnTo>
                    <a:pt x="762" y="1087"/>
                  </a:lnTo>
                  <a:lnTo>
                    <a:pt x="762" y="1085"/>
                  </a:lnTo>
                  <a:lnTo>
                    <a:pt x="762" y="1087"/>
                  </a:lnTo>
                  <a:lnTo>
                    <a:pt x="762" y="1089"/>
                  </a:lnTo>
                  <a:lnTo>
                    <a:pt x="760" y="1089"/>
                  </a:lnTo>
                  <a:lnTo>
                    <a:pt x="762" y="1089"/>
                  </a:lnTo>
                  <a:lnTo>
                    <a:pt x="760" y="1089"/>
                  </a:lnTo>
                  <a:lnTo>
                    <a:pt x="760" y="1090"/>
                  </a:lnTo>
                  <a:lnTo>
                    <a:pt x="760" y="1089"/>
                  </a:lnTo>
                  <a:lnTo>
                    <a:pt x="760" y="1090"/>
                  </a:lnTo>
                  <a:lnTo>
                    <a:pt x="760" y="1092"/>
                  </a:lnTo>
                  <a:lnTo>
                    <a:pt x="760" y="1094"/>
                  </a:lnTo>
                  <a:lnTo>
                    <a:pt x="760" y="1096"/>
                  </a:lnTo>
                  <a:lnTo>
                    <a:pt x="760" y="1097"/>
                  </a:lnTo>
                  <a:lnTo>
                    <a:pt x="762" y="1096"/>
                  </a:lnTo>
                  <a:lnTo>
                    <a:pt x="762" y="1097"/>
                  </a:lnTo>
                  <a:lnTo>
                    <a:pt x="762" y="1099"/>
                  </a:lnTo>
                  <a:lnTo>
                    <a:pt x="762" y="1101"/>
                  </a:lnTo>
                  <a:lnTo>
                    <a:pt x="764" y="1101"/>
                  </a:lnTo>
                  <a:lnTo>
                    <a:pt x="764" y="1102"/>
                  </a:lnTo>
                  <a:lnTo>
                    <a:pt x="762" y="1104"/>
                  </a:lnTo>
                  <a:lnTo>
                    <a:pt x="760" y="1104"/>
                  </a:lnTo>
                  <a:lnTo>
                    <a:pt x="759" y="1104"/>
                  </a:lnTo>
                  <a:lnTo>
                    <a:pt x="759" y="1106"/>
                  </a:lnTo>
                  <a:lnTo>
                    <a:pt x="757" y="1106"/>
                  </a:lnTo>
                  <a:lnTo>
                    <a:pt x="757" y="1107"/>
                  </a:lnTo>
                  <a:lnTo>
                    <a:pt x="757" y="1106"/>
                  </a:lnTo>
                  <a:lnTo>
                    <a:pt x="757" y="1107"/>
                  </a:lnTo>
                  <a:lnTo>
                    <a:pt x="755" y="1107"/>
                  </a:lnTo>
                  <a:lnTo>
                    <a:pt x="754" y="1107"/>
                  </a:lnTo>
                  <a:lnTo>
                    <a:pt x="754" y="1106"/>
                  </a:lnTo>
                  <a:lnTo>
                    <a:pt x="752" y="1106"/>
                  </a:lnTo>
                  <a:lnTo>
                    <a:pt x="750" y="1106"/>
                  </a:lnTo>
                  <a:lnTo>
                    <a:pt x="750" y="1107"/>
                  </a:lnTo>
                  <a:lnTo>
                    <a:pt x="750" y="1109"/>
                  </a:lnTo>
                  <a:lnTo>
                    <a:pt x="752" y="1109"/>
                  </a:lnTo>
                  <a:lnTo>
                    <a:pt x="750" y="1109"/>
                  </a:lnTo>
                  <a:lnTo>
                    <a:pt x="752" y="1109"/>
                  </a:lnTo>
                  <a:lnTo>
                    <a:pt x="750" y="1109"/>
                  </a:lnTo>
                  <a:lnTo>
                    <a:pt x="750" y="1111"/>
                  </a:lnTo>
                  <a:lnTo>
                    <a:pt x="752" y="1111"/>
                  </a:lnTo>
                  <a:lnTo>
                    <a:pt x="750" y="1111"/>
                  </a:lnTo>
                  <a:lnTo>
                    <a:pt x="750" y="1112"/>
                  </a:lnTo>
                  <a:lnTo>
                    <a:pt x="752" y="1112"/>
                  </a:lnTo>
                  <a:lnTo>
                    <a:pt x="752" y="1114"/>
                  </a:lnTo>
                  <a:lnTo>
                    <a:pt x="750" y="1114"/>
                  </a:lnTo>
                  <a:lnTo>
                    <a:pt x="750" y="1116"/>
                  </a:lnTo>
                  <a:lnTo>
                    <a:pt x="752" y="1116"/>
                  </a:lnTo>
                  <a:lnTo>
                    <a:pt x="750" y="1117"/>
                  </a:lnTo>
                  <a:lnTo>
                    <a:pt x="748" y="1117"/>
                  </a:lnTo>
                  <a:lnTo>
                    <a:pt x="748" y="1119"/>
                  </a:lnTo>
                  <a:lnTo>
                    <a:pt x="748" y="1121"/>
                  </a:lnTo>
                  <a:lnTo>
                    <a:pt x="747" y="1121"/>
                  </a:lnTo>
                  <a:lnTo>
                    <a:pt x="747" y="1122"/>
                  </a:lnTo>
                  <a:lnTo>
                    <a:pt x="745" y="1122"/>
                  </a:lnTo>
                  <a:lnTo>
                    <a:pt x="743" y="1122"/>
                  </a:lnTo>
                  <a:lnTo>
                    <a:pt x="743" y="1124"/>
                  </a:lnTo>
                  <a:lnTo>
                    <a:pt x="743" y="1122"/>
                  </a:lnTo>
                  <a:lnTo>
                    <a:pt x="743" y="1124"/>
                  </a:lnTo>
                  <a:lnTo>
                    <a:pt x="743" y="1126"/>
                  </a:lnTo>
                  <a:lnTo>
                    <a:pt x="743" y="1124"/>
                  </a:lnTo>
                  <a:lnTo>
                    <a:pt x="742" y="1124"/>
                  </a:lnTo>
                  <a:lnTo>
                    <a:pt x="742" y="1126"/>
                  </a:lnTo>
                  <a:lnTo>
                    <a:pt x="742" y="1128"/>
                  </a:lnTo>
                  <a:lnTo>
                    <a:pt x="742" y="1129"/>
                  </a:lnTo>
                  <a:lnTo>
                    <a:pt x="742" y="1128"/>
                  </a:lnTo>
                  <a:lnTo>
                    <a:pt x="740" y="1128"/>
                  </a:lnTo>
                  <a:lnTo>
                    <a:pt x="740" y="1129"/>
                  </a:lnTo>
                  <a:lnTo>
                    <a:pt x="742" y="1129"/>
                  </a:lnTo>
                  <a:lnTo>
                    <a:pt x="740" y="1129"/>
                  </a:lnTo>
                  <a:lnTo>
                    <a:pt x="740" y="1131"/>
                  </a:lnTo>
                  <a:lnTo>
                    <a:pt x="740" y="1129"/>
                  </a:lnTo>
                  <a:lnTo>
                    <a:pt x="740" y="1131"/>
                  </a:lnTo>
                  <a:lnTo>
                    <a:pt x="740" y="1133"/>
                  </a:lnTo>
                  <a:lnTo>
                    <a:pt x="740" y="1131"/>
                  </a:lnTo>
                  <a:lnTo>
                    <a:pt x="738" y="1131"/>
                  </a:lnTo>
                  <a:lnTo>
                    <a:pt x="738" y="1133"/>
                  </a:lnTo>
                  <a:lnTo>
                    <a:pt x="738" y="1134"/>
                  </a:lnTo>
                  <a:lnTo>
                    <a:pt x="738" y="1136"/>
                  </a:lnTo>
                  <a:lnTo>
                    <a:pt x="738" y="1138"/>
                  </a:lnTo>
                  <a:lnTo>
                    <a:pt x="738" y="1139"/>
                  </a:lnTo>
                  <a:lnTo>
                    <a:pt x="738" y="1141"/>
                  </a:lnTo>
                  <a:lnTo>
                    <a:pt x="738" y="1143"/>
                  </a:lnTo>
                  <a:lnTo>
                    <a:pt x="740" y="1144"/>
                  </a:lnTo>
                  <a:lnTo>
                    <a:pt x="740" y="1146"/>
                  </a:lnTo>
                  <a:lnTo>
                    <a:pt x="740" y="1148"/>
                  </a:lnTo>
                  <a:lnTo>
                    <a:pt x="740" y="1149"/>
                  </a:lnTo>
                  <a:lnTo>
                    <a:pt x="740" y="1151"/>
                  </a:lnTo>
                  <a:lnTo>
                    <a:pt x="738" y="1151"/>
                  </a:lnTo>
                  <a:lnTo>
                    <a:pt x="740" y="1151"/>
                  </a:lnTo>
                  <a:lnTo>
                    <a:pt x="740" y="1153"/>
                  </a:lnTo>
                  <a:lnTo>
                    <a:pt x="738" y="1153"/>
                  </a:lnTo>
                  <a:lnTo>
                    <a:pt x="738" y="1154"/>
                  </a:lnTo>
                  <a:lnTo>
                    <a:pt x="737" y="1154"/>
                  </a:lnTo>
                  <a:lnTo>
                    <a:pt x="735" y="1154"/>
                  </a:lnTo>
                  <a:lnTo>
                    <a:pt x="733" y="1154"/>
                  </a:lnTo>
                  <a:lnTo>
                    <a:pt x="733" y="1156"/>
                  </a:lnTo>
                  <a:lnTo>
                    <a:pt x="732" y="1156"/>
                  </a:lnTo>
                  <a:lnTo>
                    <a:pt x="730" y="1156"/>
                  </a:lnTo>
                  <a:lnTo>
                    <a:pt x="730" y="1158"/>
                  </a:lnTo>
                  <a:lnTo>
                    <a:pt x="732" y="1158"/>
                  </a:lnTo>
                  <a:lnTo>
                    <a:pt x="732" y="1159"/>
                  </a:lnTo>
                  <a:lnTo>
                    <a:pt x="732" y="1161"/>
                  </a:lnTo>
                  <a:lnTo>
                    <a:pt x="732" y="1163"/>
                  </a:lnTo>
                  <a:lnTo>
                    <a:pt x="732" y="1165"/>
                  </a:lnTo>
                  <a:lnTo>
                    <a:pt x="732" y="1166"/>
                  </a:lnTo>
                  <a:lnTo>
                    <a:pt x="730" y="1166"/>
                  </a:lnTo>
                  <a:lnTo>
                    <a:pt x="728" y="1166"/>
                  </a:lnTo>
                  <a:lnTo>
                    <a:pt x="728" y="1168"/>
                  </a:lnTo>
                  <a:lnTo>
                    <a:pt x="728" y="1170"/>
                  </a:lnTo>
                  <a:lnTo>
                    <a:pt x="727" y="1170"/>
                  </a:lnTo>
                  <a:lnTo>
                    <a:pt x="727" y="1171"/>
                  </a:lnTo>
                  <a:lnTo>
                    <a:pt x="725" y="1171"/>
                  </a:lnTo>
                  <a:lnTo>
                    <a:pt x="725" y="1173"/>
                  </a:lnTo>
                  <a:lnTo>
                    <a:pt x="723" y="1173"/>
                  </a:lnTo>
                  <a:lnTo>
                    <a:pt x="723" y="1175"/>
                  </a:lnTo>
                  <a:lnTo>
                    <a:pt x="723" y="1176"/>
                  </a:lnTo>
                  <a:lnTo>
                    <a:pt x="722" y="1176"/>
                  </a:lnTo>
                  <a:lnTo>
                    <a:pt x="722" y="1178"/>
                  </a:lnTo>
                  <a:lnTo>
                    <a:pt x="720" y="1178"/>
                  </a:lnTo>
                  <a:lnTo>
                    <a:pt x="720" y="1180"/>
                  </a:lnTo>
                  <a:lnTo>
                    <a:pt x="720" y="1181"/>
                  </a:lnTo>
                  <a:lnTo>
                    <a:pt x="720" y="1183"/>
                  </a:lnTo>
                  <a:lnTo>
                    <a:pt x="720" y="1185"/>
                  </a:lnTo>
                  <a:lnTo>
                    <a:pt x="722" y="1185"/>
                  </a:lnTo>
                  <a:lnTo>
                    <a:pt x="723" y="1185"/>
                  </a:lnTo>
                  <a:lnTo>
                    <a:pt x="723" y="1186"/>
                  </a:lnTo>
                  <a:lnTo>
                    <a:pt x="725" y="1186"/>
                  </a:lnTo>
                  <a:lnTo>
                    <a:pt x="725" y="1188"/>
                  </a:lnTo>
                  <a:lnTo>
                    <a:pt x="727" y="1188"/>
                  </a:lnTo>
                  <a:lnTo>
                    <a:pt x="727" y="1190"/>
                  </a:lnTo>
                  <a:lnTo>
                    <a:pt x="725" y="1190"/>
                  </a:lnTo>
                  <a:lnTo>
                    <a:pt x="725" y="1191"/>
                  </a:lnTo>
                  <a:lnTo>
                    <a:pt x="727" y="1191"/>
                  </a:lnTo>
                  <a:lnTo>
                    <a:pt x="727" y="1193"/>
                  </a:lnTo>
                  <a:lnTo>
                    <a:pt x="728" y="1195"/>
                  </a:lnTo>
                  <a:lnTo>
                    <a:pt x="730" y="1197"/>
                  </a:lnTo>
                  <a:lnTo>
                    <a:pt x="732" y="1198"/>
                  </a:lnTo>
                  <a:lnTo>
                    <a:pt x="733" y="1200"/>
                  </a:lnTo>
                  <a:lnTo>
                    <a:pt x="733" y="1202"/>
                  </a:lnTo>
                  <a:lnTo>
                    <a:pt x="733" y="1203"/>
                  </a:lnTo>
                  <a:lnTo>
                    <a:pt x="733" y="1205"/>
                  </a:lnTo>
                  <a:lnTo>
                    <a:pt x="733" y="1207"/>
                  </a:lnTo>
                  <a:lnTo>
                    <a:pt x="733" y="1208"/>
                  </a:lnTo>
                  <a:lnTo>
                    <a:pt x="733" y="1210"/>
                  </a:lnTo>
                  <a:lnTo>
                    <a:pt x="733" y="1212"/>
                  </a:lnTo>
                  <a:lnTo>
                    <a:pt x="735" y="1212"/>
                  </a:lnTo>
                  <a:lnTo>
                    <a:pt x="735" y="1213"/>
                  </a:lnTo>
                  <a:lnTo>
                    <a:pt x="737" y="1213"/>
                  </a:lnTo>
                  <a:lnTo>
                    <a:pt x="737" y="1215"/>
                  </a:lnTo>
                  <a:lnTo>
                    <a:pt x="738" y="1215"/>
                  </a:lnTo>
                  <a:lnTo>
                    <a:pt x="738" y="1213"/>
                  </a:lnTo>
                  <a:lnTo>
                    <a:pt x="738" y="1215"/>
                  </a:lnTo>
                  <a:lnTo>
                    <a:pt x="740" y="1215"/>
                  </a:lnTo>
                  <a:lnTo>
                    <a:pt x="740" y="1213"/>
                  </a:lnTo>
                  <a:lnTo>
                    <a:pt x="742" y="1213"/>
                  </a:lnTo>
                  <a:lnTo>
                    <a:pt x="742" y="1215"/>
                  </a:lnTo>
                  <a:lnTo>
                    <a:pt x="743" y="1215"/>
                  </a:lnTo>
                  <a:lnTo>
                    <a:pt x="745" y="1215"/>
                  </a:lnTo>
                  <a:lnTo>
                    <a:pt x="747" y="1215"/>
                  </a:lnTo>
                  <a:lnTo>
                    <a:pt x="748" y="1215"/>
                  </a:lnTo>
                  <a:lnTo>
                    <a:pt x="748" y="1213"/>
                  </a:lnTo>
                  <a:lnTo>
                    <a:pt x="747" y="1213"/>
                  </a:lnTo>
                  <a:lnTo>
                    <a:pt x="747" y="1212"/>
                  </a:lnTo>
                  <a:lnTo>
                    <a:pt x="748" y="1212"/>
                  </a:lnTo>
                  <a:lnTo>
                    <a:pt x="748" y="1210"/>
                  </a:lnTo>
                  <a:lnTo>
                    <a:pt x="748" y="1208"/>
                  </a:lnTo>
                  <a:lnTo>
                    <a:pt x="750" y="1208"/>
                  </a:lnTo>
                  <a:lnTo>
                    <a:pt x="752" y="1208"/>
                  </a:lnTo>
                  <a:lnTo>
                    <a:pt x="754" y="1208"/>
                  </a:lnTo>
                  <a:lnTo>
                    <a:pt x="754" y="1210"/>
                  </a:lnTo>
                  <a:lnTo>
                    <a:pt x="755" y="1210"/>
                  </a:lnTo>
                  <a:lnTo>
                    <a:pt x="757" y="1210"/>
                  </a:lnTo>
                  <a:lnTo>
                    <a:pt x="757" y="1212"/>
                  </a:lnTo>
                  <a:lnTo>
                    <a:pt x="759" y="1213"/>
                  </a:lnTo>
                  <a:lnTo>
                    <a:pt x="760" y="1213"/>
                  </a:lnTo>
                  <a:lnTo>
                    <a:pt x="760" y="1215"/>
                  </a:lnTo>
                  <a:lnTo>
                    <a:pt x="760" y="1217"/>
                  </a:lnTo>
                  <a:lnTo>
                    <a:pt x="762" y="1218"/>
                  </a:lnTo>
                  <a:lnTo>
                    <a:pt x="762" y="1220"/>
                  </a:lnTo>
                  <a:lnTo>
                    <a:pt x="762" y="1222"/>
                  </a:lnTo>
                  <a:lnTo>
                    <a:pt x="762" y="1223"/>
                  </a:lnTo>
                  <a:lnTo>
                    <a:pt x="764" y="1223"/>
                  </a:lnTo>
                  <a:lnTo>
                    <a:pt x="764" y="1225"/>
                  </a:lnTo>
                  <a:lnTo>
                    <a:pt x="765" y="1225"/>
                  </a:lnTo>
                  <a:lnTo>
                    <a:pt x="767" y="1227"/>
                  </a:lnTo>
                  <a:lnTo>
                    <a:pt x="767" y="1228"/>
                  </a:lnTo>
                  <a:lnTo>
                    <a:pt x="769" y="1228"/>
                  </a:lnTo>
                  <a:lnTo>
                    <a:pt x="769" y="1230"/>
                  </a:lnTo>
                  <a:lnTo>
                    <a:pt x="769" y="1232"/>
                  </a:lnTo>
                  <a:lnTo>
                    <a:pt x="769" y="1234"/>
                  </a:lnTo>
                  <a:lnTo>
                    <a:pt x="770" y="1234"/>
                  </a:lnTo>
                  <a:lnTo>
                    <a:pt x="772" y="1234"/>
                  </a:lnTo>
                  <a:lnTo>
                    <a:pt x="772" y="1235"/>
                  </a:lnTo>
                  <a:lnTo>
                    <a:pt x="772" y="1237"/>
                  </a:lnTo>
                  <a:lnTo>
                    <a:pt x="774" y="1237"/>
                  </a:lnTo>
                  <a:lnTo>
                    <a:pt x="774" y="1239"/>
                  </a:lnTo>
                  <a:lnTo>
                    <a:pt x="775" y="1239"/>
                  </a:lnTo>
                  <a:lnTo>
                    <a:pt x="777" y="1239"/>
                  </a:lnTo>
                  <a:lnTo>
                    <a:pt x="777" y="1240"/>
                  </a:lnTo>
                  <a:lnTo>
                    <a:pt x="775" y="1240"/>
                  </a:lnTo>
                  <a:lnTo>
                    <a:pt x="775" y="1242"/>
                  </a:lnTo>
                  <a:lnTo>
                    <a:pt x="775" y="1244"/>
                  </a:lnTo>
                  <a:lnTo>
                    <a:pt x="777" y="1244"/>
                  </a:lnTo>
                  <a:lnTo>
                    <a:pt x="779" y="1245"/>
                  </a:lnTo>
                  <a:lnTo>
                    <a:pt x="780" y="1245"/>
                  </a:lnTo>
                  <a:lnTo>
                    <a:pt x="782" y="1244"/>
                  </a:lnTo>
                  <a:lnTo>
                    <a:pt x="794" y="1269"/>
                  </a:lnTo>
                  <a:lnTo>
                    <a:pt x="802" y="1289"/>
                  </a:lnTo>
                  <a:lnTo>
                    <a:pt x="807" y="1304"/>
                  </a:lnTo>
                  <a:lnTo>
                    <a:pt x="806" y="1304"/>
                  </a:lnTo>
                  <a:lnTo>
                    <a:pt x="806" y="1306"/>
                  </a:lnTo>
                  <a:lnTo>
                    <a:pt x="807" y="1308"/>
                  </a:lnTo>
                  <a:lnTo>
                    <a:pt x="807" y="1309"/>
                  </a:lnTo>
                  <a:lnTo>
                    <a:pt x="807" y="1311"/>
                  </a:lnTo>
                  <a:lnTo>
                    <a:pt x="807" y="1313"/>
                  </a:lnTo>
                  <a:lnTo>
                    <a:pt x="809" y="1313"/>
                  </a:lnTo>
                  <a:lnTo>
                    <a:pt x="809" y="1314"/>
                  </a:lnTo>
                  <a:lnTo>
                    <a:pt x="811" y="1314"/>
                  </a:lnTo>
                  <a:lnTo>
                    <a:pt x="811" y="1316"/>
                  </a:lnTo>
                  <a:lnTo>
                    <a:pt x="812" y="1316"/>
                  </a:lnTo>
                  <a:lnTo>
                    <a:pt x="814" y="1316"/>
                  </a:lnTo>
                  <a:lnTo>
                    <a:pt x="814" y="1318"/>
                  </a:lnTo>
                  <a:lnTo>
                    <a:pt x="816" y="1318"/>
                  </a:lnTo>
                  <a:lnTo>
                    <a:pt x="816" y="1319"/>
                  </a:lnTo>
                  <a:lnTo>
                    <a:pt x="816" y="1321"/>
                  </a:lnTo>
                  <a:lnTo>
                    <a:pt x="814" y="1321"/>
                  </a:lnTo>
                  <a:lnTo>
                    <a:pt x="814" y="1323"/>
                  </a:lnTo>
                  <a:lnTo>
                    <a:pt x="814" y="1324"/>
                  </a:lnTo>
                  <a:lnTo>
                    <a:pt x="816" y="1324"/>
                  </a:lnTo>
                  <a:lnTo>
                    <a:pt x="816" y="1326"/>
                  </a:lnTo>
                  <a:lnTo>
                    <a:pt x="817" y="1326"/>
                  </a:lnTo>
                  <a:lnTo>
                    <a:pt x="819" y="1328"/>
                  </a:lnTo>
                  <a:lnTo>
                    <a:pt x="819" y="1329"/>
                  </a:lnTo>
                  <a:lnTo>
                    <a:pt x="819" y="1331"/>
                  </a:lnTo>
                  <a:lnTo>
                    <a:pt x="817" y="1329"/>
                  </a:lnTo>
                  <a:lnTo>
                    <a:pt x="816" y="1329"/>
                  </a:lnTo>
                  <a:lnTo>
                    <a:pt x="814" y="1329"/>
                  </a:lnTo>
                  <a:lnTo>
                    <a:pt x="812" y="1329"/>
                  </a:lnTo>
                  <a:lnTo>
                    <a:pt x="811" y="1329"/>
                  </a:lnTo>
                  <a:lnTo>
                    <a:pt x="809" y="1329"/>
                  </a:lnTo>
                  <a:lnTo>
                    <a:pt x="809" y="1331"/>
                  </a:lnTo>
                  <a:lnTo>
                    <a:pt x="809" y="1333"/>
                  </a:lnTo>
                  <a:lnTo>
                    <a:pt x="807" y="1333"/>
                  </a:lnTo>
                  <a:lnTo>
                    <a:pt x="806" y="1334"/>
                  </a:lnTo>
                  <a:lnTo>
                    <a:pt x="806" y="1336"/>
                  </a:lnTo>
                  <a:lnTo>
                    <a:pt x="804" y="1336"/>
                  </a:lnTo>
                  <a:lnTo>
                    <a:pt x="802" y="1336"/>
                  </a:lnTo>
                  <a:lnTo>
                    <a:pt x="802" y="1334"/>
                  </a:lnTo>
                  <a:lnTo>
                    <a:pt x="801" y="1334"/>
                  </a:lnTo>
                  <a:lnTo>
                    <a:pt x="799" y="1336"/>
                  </a:lnTo>
                  <a:lnTo>
                    <a:pt x="797" y="1336"/>
                  </a:lnTo>
                  <a:lnTo>
                    <a:pt x="784" y="1343"/>
                  </a:lnTo>
                  <a:lnTo>
                    <a:pt x="782" y="1341"/>
                  </a:lnTo>
                  <a:lnTo>
                    <a:pt x="780" y="1340"/>
                  </a:lnTo>
                  <a:lnTo>
                    <a:pt x="777" y="1336"/>
                  </a:lnTo>
                  <a:lnTo>
                    <a:pt x="777" y="1334"/>
                  </a:lnTo>
                  <a:lnTo>
                    <a:pt x="775" y="1331"/>
                  </a:lnTo>
                  <a:lnTo>
                    <a:pt x="774" y="1329"/>
                  </a:lnTo>
                  <a:lnTo>
                    <a:pt x="774" y="1326"/>
                  </a:lnTo>
                  <a:lnTo>
                    <a:pt x="774" y="1323"/>
                  </a:lnTo>
                  <a:lnTo>
                    <a:pt x="774" y="1319"/>
                  </a:lnTo>
                  <a:lnTo>
                    <a:pt x="774" y="1316"/>
                  </a:lnTo>
                  <a:lnTo>
                    <a:pt x="772" y="1314"/>
                  </a:lnTo>
                  <a:lnTo>
                    <a:pt x="770" y="1311"/>
                  </a:lnTo>
                  <a:lnTo>
                    <a:pt x="767" y="1309"/>
                  </a:lnTo>
                  <a:lnTo>
                    <a:pt x="765" y="1308"/>
                  </a:lnTo>
                  <a:lnTo>
                    <a:pt x="765" y="1306"/>
                  </a:lnTo>
                  <a:lnTo>
                    <a:pt x="764" y="1303"/>
                  </a:lnTo>
                  <a:lnTo>
                    <a:pt x="765" y="1299"/>
                  </a:lnTo>
                  <a:lnTo>
                    <a:pt x="765" y="1296"/>
                  </a:lnTo>
                  <a:lnTo>
                    <a:pt x="765" y="1292"/>
                  </a:lnTo>
                  <a:lnTo>
                    <a:pt x="765" y="1289"/>
                  </a:lnTo>
                  <a:lnTo>
                    <a:pt x="764" y="1287"/>
                  </a:lnTo>
                  <a:lnTo>
                    <a:pt x="764" y="1284"/>
                  </a:lnTo>
                  <a:lnTo>
                    <a:pt x="762" y="1282"/>
                  </a:lnTo>
                  <a:lnTo>
                    <a:pt x="759" y="1281"/>
                  </a:lnTo>
                  <a:lnTo>
                    <a:pt x="757" y="1279"/>
                  </a:lnTo>
                  <a:lnTo>
                    <a:pt x="754" y="1277"/>
                  </a:lnTo>
                  <a:lnTo>
                    <a:pt x="752" y="1276"/>
                  </a:lnTo>
                  <a:lnTo>
                    <a:pt x="750" y="1274"/>
                  </a:lnTo>
                  <a:lnTo>
                    <a:pt x="750" y="1271"/>
                  </a:lnTo>
                  <a:lnTo>
                    <a:pt x="750" y="1267"/>
                  </a:lnTo>
                  <a:lnTo>
                    <a:pt x="750" y="1264"/>
                  </a:lnTo>
                  <a:lnTo>
                    <a:pt x="750" y="1260"/>
                  </a:lnTo>
                  <a:lnTo>
                    <a:pt x="748" y="1257"/>
                  </a:lnTo>
                  <a:lnTo>
                    <a:pt x="745" y="1257"/>
                  </a:lnTo>
                  <a:lnTo>
                    <a:pt x="742" y="1255"/>
                  </a:lnTo>
                  <a:lnTo>
                    <a:pt x="738" y="1255"/>
                  </a:lnTo>
                  <a:lnTo>
                    <a:pt x="737" y="1254"/>
                  </a:lnTo>
                  <a:lnTo>
                    <a:pt x="733" y="1252"/>
                  </a:lnTo>
                  <a:lnTo>
                    <a:pt x="730" y="1252"/>
                  </a:lnTo>
                  <a:lnTo>
                    <a:pt x="727" y="1252"/>
                  </a:lnTo>
                  <a:lnTo>
                    <a:pt x="725" y="1252"/>
                  </a:lnTo>
                  <a:lnTo>
                    <a:pt x="722" y="1254"/>
                  </a:lnTo>
                  <a:lnTo>
                    <a:pt x="717" y="1254"/>
                  </a:lnTo>
                  <a:lnTo>
                    <a:pt x="715" y="1252"/>
                  </a:lnTo>
                  <a:lnTo>
                    <a:pt x="713" y="1250"/>
                  </a:lnTo>
                  <a:lnTo>
                    <a:pt x="710" y="1249"/>
                  </a:lnTo>
                  <a:lnTo>
                    <a:pt x="708" y="1247"/>
                  </a:lnTo>
                  <a:lnTo>
                    <a:pt x="706" y="1245"/>
                  </a:lnTo>
                  <a:lnTo>
                    <a:pt x="705" y="1244"/>
                  </a:lnTo>
                  <a:lnTo>
                    <a:pt x="705" y="1242"/>
                  </a:lnTo>
                  <a:lnTo>
                    <a:pt x="703" y="1240"/>
                  </a:lnTo>
                  <a:lnTo>
                    <a:pt x="701" y="1239"/>
                  </a:lnTo>
                  <a:lnTo>
                    <a:pt x="700" y="1235"/>
                  </a:lnTo>
                  <a:lnTo>
                    <a:pt x="698" y="1234"/>
                  </a:lnTo>
                  <a:lnTo>
                    <a:pt x="696" y="1230"/>
                  </a:lnTo>
                  <a:lnTo>
                    <a:pt x="695" y="1228"/>
                  </a:lnTo>
                  <a:lnTo>
                    <a:pt x="693" y="1227"/>
                  </a:lnTo>
                  <a:lnTo>
                    <a:pt x="690" y="1225"/>
                  </a:lnTo>
                  <a:lnTo>
                    <a:pt x="688" y="1225"/>
                  </a:lnTo>
                  <a:lnTo>
                    <a:pt x="685" y="1223"/>
                  </a:lnTo>
                  <a:lnTo>
                    <a:pt x="681" y="1223"/>
                  </a:lnTo>
                  <a:lnTo>
                    <a:pt x="678" y="1222"/>
                  </a:lnTo>
                  <a:lnTo>
                    <a:pt x="676" y="1222"/>
                  </a:lnTo>
                  <a:lnTo>
                    <a:pt x="673" y="1220"/>
                  </a:lnTo>
                  <a:lnTo>
                    <a:pt x="669" y="1218"/>
                  </a:lnTo>
                  <a:lnTo>
                    <a:pt x="668" y="1218"/>
                  </a:lnTo>
                  <a:lnTo>
                    <a:pt x="664" y="1217"/>
                  </a:lnTo>
                  <a:lnTo>
                    <a:pt x="663" y="1215"/>
                  </a:lnTo>
                  <a:lnTo>
                    <a:pt x="659" y="1213"/>
                  </a:lnTo>
                  <a:lnTo>
                    <a:pt x="658" y="1212"/>
                  </a:lnTo>
                  <a:lnTo>
                    <a:pt x="656" y="1210"/>
                  </a:lnTo>
                  <a:lnTo>
                    <a:pt x="653" y="1208"/>
                  </a:lnTo>
                  <a:lnTo>
                    <a:pt x="649" y="1210"/>
                  </a:lnTo>
                  <a:lnTo>
                    <a:pt x="648" y="1212"/>
                  </a:lnTo>
                  <a:lnTo>
                    <a:pt x="644" y="1212"/>
                  </a:lnTo>
                  <a:lnTo>
                    <a:pt x="643" y="1213"/>
                  </a:lnTo>
                  <a:lnTo>
                    <a:pt x="639" y="1215"/>
                  </a:lnTo>
                  <a:lnTo>
                    <a:pt x="636" y="1213"/>
                  </a:lnTo>
                  <a:lnTo>
                    <a:pt x="634" y="1212"/>
                  </a:lnTo>
                  <a:lnTo>
                    <a:pt x="631" y="1212"/>
                  </a:lnTo>
                  <a:lnTo>
                    <a:pt x="629" y="1210"/>
                  </a:lnTo>
                  <a:lnTo>
                    <a:pt x="624" y="1210"/>
                  </a:lnTo>
                  <a:lnTo>
                    <a:pt x="621" y="1210"/>
                  </a:lnTo>
                  <a:lnTo>
                    <a:pt x="619" y="1210"/>
                  </a:lnTo>
                  <a:lnTo>
                    <a:pt x="616" y="1212"/>
                  </a:lnTo>
                  <a:lnTo>
                    <a:pt x="614" y="1213"/>
                  </a:lnTo>
                  <a:lnTo>
                    <a:pt x="612" y="1215"/>
                  </a:lnTo>
                  <a:lnTo>
                    <a:pt x="611" y="1218"/>
                  </a:lnTo>
                  <a:lnTo>
                    <a:pt x="609" y="1220"/>
                  </a:lnTo>
                  <a:lnTo>
                    <a:pt x="607" y="1222"/>
                  </a:lnTo>
                  <a:lnTo>
                    <a:pt x="604" y="1222"/>
                  </a:lnTo>
                  <a:lnTo>
                    <a:pt x="600" y="1223"/>
                  </a:lnTo>
                  <a:lnTo>
                    <a:pt x="599" y="1225"/>
                  </a:lnTo>
                  <a:lnTo>
                    <a:pt x="597" y="1227"/>
                  </a:lnTo>
                  <a:lnTo>
                    <a:pt x="594" y="1228"/>
                  </a:lnTo>
                  <a:lnTo>
                    <a:pt x="592" y="1230"/>
                  </a:lnTo>
                  <a:lnTo>
                    <a:pt x="590" y="1232"/>
                  </a:lnTo>
                  <a:lnTo>
                    <a:pt x="587" y="1234"/>
                  </a:lnTo>
                  <a:lnTo>
                    <a:pt x="585" y="1235"/>
                  </a:lnTo>
                  <a:lnTo>
                    <a:pt x="582" y="1237"/>
                  </a:lnTo>
                  <a:lnTo>
                    <a:pt x="579" y="1237"/>
                  </a:lnTo>
                  <a:lnTo>
                    <a:pt x="579" y="1240"/>
                  </a:lnTo>
                  <a:lnTo>
                    <a:pt x="580" y="1242"/>
                  </a:lnTo>
                  <a:lnTo>
                    <a:pt x="582" y="1245"/>
                  </a:lnTo>
                  <a:lnTo>
                    <a:pt x="584" y="1247"/>
                  </a:lnTo>
                  <a:lnTo>
                    <a:pt x="584" y="1250"/>
                  </a:lnTo>
                  <a:lnTo>
                    <a:pt x="582" y="1252"/>
                  </a:lnTo>
                  <a:lnTo>
                    <a:pt x="582" y="1255"/>
                  </a:lnTo>
                  <a:lnTo>
                    <a:pt x="580" y="1257"/>
                  </a:lnTo>
                  <a:lnTo>
                    <a:pt x="579" y="1260"/>
                  </a:lnTo>
                  <a:lnTo>
                    <a:pt x="575" y="1262"/>
                  </a:lnTo>
                  <a:lnTo>
                    <a:pt x="574" y="1264"/>
                  </a:lnTo>
                  <a:lnTo>
                    <a:pt x="572" y="1265"/>
                  </a:lnTo>
                  <a:lnTo>
                    <a:pt x="568" y="1265"/>
                  </a:lnTo>
                  <a:lnTo>
                    <a:pt x="565" y="1267"/>
                  </a:lnTo>
                  <a:lnTo>
                    <a:pt x="563" y="1265"/>
                  </a:lnTo>
                  <a:lnTo>
                    <a:pt x="562" y="1262"/>
                  </a:lnTo>
                  <a:lnTo>
                    <a:pt x="560" y="1260"/>
                  </a:lnTo>
                  <a:lnTo>
                    <a:pt x="558" y="1259"/>
                  </a:lnTo>
                  <a:lnTo>
                    <a:pt x="555" y="1257"/>
                  </a:lnTo>
                  <a:lnTo>
                    <a:pt x="552" y="1257"/>
                  </a:lnTo>
                  <a:lnTo>
                    <a:pt x="550" y="1255"/>
                  </a:lnTo>
                  <a:lnTo>
                    <a:pt x="547" y="1254"/>
                  </a:lnTo>
                  <a:lnTo>
                    <a:pt x="547" y="1250"/>
                  </a:lnTo>
                  <a:lnTo>
                    <a:pt x="545" y="1247"/>
                  </a:lnTo>
                  <a:lnTo>
                    <a:pt x="545" y="1245"/>
                  </a:lnTo>
                  <a:lnTo>
                    <a:pt x="543" y="1242"/>
                  </a:lnTo>
                  <a:lnTo>
                    <a:pt x="542" y="1240"/>
                  </a:lnTo>
                  <a:lnTo>
                    <a:pt x="538" y="1240"/>
                  </a:lnTo>
                  <a:lnTo>
                    <a:pt x="528" y="1234"/>
                  </a:lnTo>
                  <a:lnTo>
                    <a:pt x="526" y="1234"/>
                  </a:lnTo>
                  <a:lnTo>
                    <a:pt x="526" y="1232"/>
                  </a:lnTo>
                  <a:lnTo>
                    <a:pt x="526" y="1230"/>
                  </a:lnTo>
                  <a:lnTo>
                    <a:pt x="525" y="1230"/>
                  </a:lnTo>
                  <a:lnTo>
                    <a:pt x="525" y="1232"/>
                  </a:lnTo>
                  <a:lnTo>
                    <a:pt x="523" y="1232"/>
                  </a:lnTo>
                  <a:lnTo>
                    <a:pt x="523" y="1234"/>
                  </a:lnTo>
                  <a:lnTo>
                    <a:pt x="521" y="1234"/>
                  </a:lnTo>
                  <a:lnTo>
                    <a:pt x="520" y="1234"/>
                  </a:lnTo>
                  <a:lnTo>
                    <a:pt x="518" y="1234"/>
                  </a:lnTo>
                  <a:lnTo>
                    <a:pt x="518" y="1232"/>
                  </a:lnTo>
                  <a:lnTo>
                    <a:pt x="518" y="1230"/>
                  </a:lnTo>
                  <a:lnTo>
                    <a:pt x="518" y="1228"/>
                  </a:lnTo>
                  <a:lnTo>
                    <a:pt x="520" y="1228"/>
                  </a:lnTo>
                  <a:lnTo>
                    <a:pt x="520" y="1227"/>
                  </a:lnTo>
                  <a:lnTo>
                    <a:pt x="520" y="1225"/>
                  </a:lnTo>
                  <a:lnTo>
                    <a:pt x="520" y="1223"/>
                  </a:lnTo>
                  <a:lnTo>
                    <a:pt x="520" y="1222"/>
                  </a:lnTo>
                  <a:lnTo>
                    <a:pt x="518" y="1222"/>
                  </a:lnTo>
                  <a:lnTo>
                    <a:pt x="516" y="1222"/>
                  </a:lnTo>
                  <a:lnTo>
                    <a:pt x="515" y="1223"/>
                  </a:lnTo>
                  <a:lnTo>
                    <a:pt x="513" y="1223"/>
                  </a:lnTo>
                  <a:lnTo>
                    <a:pt x="511" y="1223"/>
                  </a:lnTo>
                  <a:lnTo>
                    <a:pt x="511" y="1222"/>
                  </a:lnTo>
                  <a:lnTo>
                    <a:pt x="510" y="1222"/>
                  </a:lnTo>
                  <a:lnTo>
                    <a:pt x="510" y="1220"/>
                  </a:lnTo>
                  <a:lnTo>
                    <a:pt x="508" y="1220"/>
                  </a:lnTo>
                  <a:lnTo>
                    <a:pt x="508" y="1218"/>
                  </a:lnTo>
                  <a:lnTo>
                    <a:pt x="508" y="1217"/>
                  </a:lnTo>
                  <a:lnTo>
                    <a:pt x="506" y="1217"/>
                  </a:lnTo>
                  <a:lnTo>
                    <a:pt x="506" y="1218"/>
                  </a:lnTo>
                  <a:lnTo>
                    <a:pt x="506" y="1220"/>
                  </a:lnTo>
                  <a:lnTo>
                    <a:pt x="508" y="1222"/>
                  </a:lnTo>
                  <a:lnTo>
                    <a:pt x="508" y="1223"/>
                  </a:lnTo>
                  <a:lnTo>
                    <a:pt x="506" y="1223"/>
                  </a:lnTo>
                  <a:lnTo>
                    <a:pt x="506" y="1225"/>
                  </a:lnTo>
                  <a:lnTo>
                    <a:pt x="505" y="1225"/>
                  </a:lnTo>
                  <a:lnTo>
                    <a:pt x="505" y="1223"/>
                  </a:lnTo>
                  <a:lnTo>
                    <a:pt x="503" y="1223"/>
                  </a:lnTo>
                  <a:lnTo>
                    <a:pt x="501" y="1223"/>
                  </a:lnTo>
                  <a:lnTo>
                    <a:pt x="501" y="1225"/>
                  </a:lnTo>
                  <a:lnTo>
                    <a:pt x="501" y="1227"/>
                  </a:lnTo>
                  <a:lnTo>
                    <a:pt x="501" y="1228"/>
                  </a:lnTo>
                  <a:lnTo>
                    <a:pt x="500" y="1230"/>
                  </a:lnTo>
                  <a:lnTo>
                    <a:pt x="498" y="1232"/>
                  </a:lnTo>
                  <a:lnTo>
                    <a:pt x="498" y="1230"/>
                  </a:lnTo>
                  <a:lnTo>
                    <a:pt x="496" y="1230"/>
                  </a:lnTo>
                  <a:lnTo>
                    <a:pt x="496" y="1232"/>
                  </a:lnTo>
                  <a:lnTo>
                    <a:pt x="494" y="1232"/>
                  </a:lnTo>
                  <a:lnTo>
                    <a:pt x="494" y="1234"/>
                  </a:lnTo>
                  <a:lnTo>
                    <a:pt x="494" y="1235"/>
                  </a:lnTo>
                  <a:lnTo>
                    <a:pt x="494" y="1237"/>
                  </a:lnTo>
                  <a:lnTo>
                    <a:pt x="493" y="1237"/>
                  </a:lnTo>
                  <a:lnTo>
                    <a:pt x="491" y="1237"/>
                  </a:lnTo>
                  <a:lnTo>
                    <a:pt x="489" y="1237"/>
                  </a:lnTo>
                  <a:lnTo>
                    <a:pt x="489" y="1239"/>
                  </a:lnTo>
                  <a:lnTo>
                    <a:pt x="491" y="1239"/>
                  </a:lnTo>
                  <a:lnTo>
                    <a:pt x="491" y="1240"/>
                  </a:lnTo>
                  <a:lnTo>
                    <a:pt x="489" y="1242"/>
                  </a:lnTo>
                  <a:lnTo>
                    <a:pt x="488" y="1242"/>
                  </a:lnTo>
                  <a:lnTo>
                    <a:pt x="486" y="1242"/>
                  </a:lnTo>
                  <a:lnTo>
                    <a:pt x="486" y="1240"/>
                  </a:lnTo>
                  <a:lnTo>
                    <a:pt x="486" y="1239"/>
                  </a:lnTo>
                  <a:lnTo>
                    <a:pt x="484" y="1239"/>
                  </a:lnTo>
                  <a:lnTo>
                    <a:pt x="483" y="1239"/>
                  </a:lnTo>
                  <a:lnTo>
                    <a:pt x="483" y="1237"/>
                  </a:lnTo>
                  <a:lnTo>
                    <a:pt x="481" y="1237"/>
                  </a:lnTo>
                  <a:lnTo>
                    <a:pt x="481" y="1239"/>
                  </a:lnTo>
                  <a:lnTo>
                    <a:pt x="481" y="1240"/>
                  </a:lnTo>
                  <a:lnTo>
                    <a:pt x="481" y="1242"/>
                  </a:lnTo>
                  <a:lnTo>
                    <a:pt x="479" y="1242"/>
                  </a:lnTo>
                  <a:lnTo>
                    <a:pt x="478" y="1242"/>
                  </a:lnTo>
                  <a:lnTo>
                    <a:pt x="478" y="1240"/>
                  </a:lnTo>
                  <a:lnTo>
                    <a:pt x="478" y="1239"/>
                  </a:lnTo>
                  <a:lnTo>
                    <a:pt x="478" y="1237"/>
                  </a:lnTo>
                  <a:lnTo>
                    <a:pt x="476" y="1237"/>
                  </a:lnTo>
                  <a:lnTo>
                    <a:pt x="476" y="1235"/>
                  </a:lnTo>
                  <a:lnTo>
                    <a:pt x="476" y="1234"/>
                  </a:lnTo>
                  <a:lnTo>
                    <a:pt x="474" y="1234"/>
                  </a:lnTo>
                  <a:lnTo>
                    <a:pt x="474" y="1232"/>
                  </a:lnTo>
                  <a:lnTo>
                    <a:pt x="473" y="1232"/>
                  </a:lnTo>
                  <a:lnTo>
                    <a:pt x="473" y="1230"/>
                  </a:lnTo>
                  <a:lnTo>
                    <a:pt x="473" y="1228"/>
                  </a:lnTo>
                  <a:lnTo>
                    <a:pt x="473" y="1227"/>
                  </a:lnTo>
                  <a:lnTo>
                    <a:pt x="473" y="1225"/>
                  </a:lnTo>
                  <a:lnTo>
                    <a:pt x="473" y="1223"/>
                  </a:lnTo>
                  <a:lnTo>
                    <a:pt x="471" y="1223"/>
                  </a:lnTo>
                  <a:lnTo>
                    <a:pt x="471" y="1222"/>
                  </a:lnTo>
                  <a:lnTo>
                    <a:pt x="469" y="1222"/>
                  </a:lnTo>
                  <a:lnTo>
                    <a:pt x="469" y="1223"/>
                  </a:lnTo>
                  <a:lnTo>
                    <a:pt x="468" y="1223"/>
                  </a:lnTo>
                  <a:lnTo>
                    <a:pt x="466" y="1223"/>
                  </a:lnTo>
                  <a:lnTo>
                    <a:pt x="464" y="1223"/>
                  </a:lnTo>
                  <a:lnTo>
                    <a:pt x="463" y="1223"/>
                  </a:lnTo>
                  <a:lnTo>
                    <a:pt x="463" y="1222"/>
                  </a:lnTo>
                  <a:lnTo>
                    <a:pt x="461" y="1222"/>
                  </a:lnTo>
                  <a:lnTo>
                    <a:pt x="461" y="1220"/>
                  </a:lnTo>
                  <a:lnTo>
                    <a:pt x="461" y="1218"/>
                  </a:lnTo>
                  <a:lnTo>
                    <a:pt x="459" y="1218"/>
                  </a:lnTo>
                  <a:lnTo>
                    <a:pt x="457" y="1218"/>
                  </a:lnTo>
                  <a:lnTo>
                    <a:pt x="456" y="1218"/>
                  </a:lnTo>
                  <a:lnTo>
                    <a:pt x="454" y="1218"/>
                  </a:lnTo>
                  <a:lnTo>
                    <a:pt x="452" y="1218"/>
                  </a:lnTo>
                  <a:lnTo>
                    <a:pt x="452" y="1217"/>
                  </a:lnTo>
                  <a:lnTo>
                    <a:pt x="451" y="1217"/>
                  </a:lnTo>
                  <a:lnTo>
                    <a:pt x="451" y="1215"/>
                  </a:lnTo>
                  <a:lnTo>
                    <a:pt x="449" y="1215"/>
                  </a:lnTo>
                  <a:lnTo>
                    <a:pt x="447" y="1215"/>
                  </a:lnTo>
                  <a:lnTo>
                    <a:pt x="449" y="1217"/>
                  </a:lnTo>
                  <a:lnTo>
                    <a:pt x="449" y="1218"/>
                  </a:lnTo>
                  <a:lnTo>
                    <a:pt x="449" y="1220"/>
                  </a:lnTo>
                  <a:lnTo>
                    <a:pt x="447" y="1220"/>
                  </a:lnTo>
                  <a:lnTo>
                    <a:pt x="446" y="1220"/>
                  </a:lnTo>
                  <a:lnTo>
                    <a:pt x="444" y="1220"/>
                  </a:lnTo>
                  <a:lnTo>
                    <a:pt x="444" y="1222"/>
                  </a:lnTo>
                  <a:lnTo>
                    <a:pt x="444" y="1223"/>
                  </a:lnTo>
                  <a:lnTo>
                    <a:pt x="444" y="1225"/>
                  </a:lnTo>
                  <a:lnTo>
                    <a:pt x="444" y="1227"/>
                  </a:lnTo>
                  <a:lnTo>
                    <a:pt x="444" y="1228"/>
                  </a:lnTo>
                  <a:lnTo>
                    <a:pt x="442" y="1228"/>
                  </a:lnTo>
                  <a:lnTo>
                    <a:pt x="441" y="1228"/>
                  </a:lnTo>
                  <a:lnTo>
                    <a:pt x="439" y="1228"/>
                  </a:lnTo>
                  <a:lnTo>
                    <a:pt x="439" y="1227"/>
                  </a:lnTo>
                  <a:lnTo>
                    <a:pt x="437" y="1228"/>
                  </a:lnTo>
                  <a:lnTo>
                    <a:pt x="436" y="1228"/>
                  </a:lnTo>
                  <a:lnTo>
                    <a:pt x="434" y="1228"/>
                  </a:lnTo>
                  <a:lnTo>
                    <a:pt x="432" y="1228"/>
                  </a:lnTo>
                  <a:lnTo>
                    <a:pt x="431" y="1228"/>
                  </a:lnTo>
                  <a:lnTo>
                    <a:pt x="431" y="1227"/>
                  </a:lnTo>
                  <a:lnTo>
                    <a:pt x="429" y="1227"/>
                  </a:lnTo>
                  <a:lnTo>
                    <a:pt x="429" y="1225"/>
                  </a:lnTo>
                  <a:lnTo>
                    <a:pt x="427" y="1225"/>
                  </a:lnTo>
                  <a:lnTo>
                    <a:pt x="427" y="1223"/>
                  </a:lnTo>
                  <a:lnTo>
                    <a:pt x="426" y="1223"/>
                  </a:lnTo>
                  <a:lnTo>
                    <a:pt x="426" y="1222"/>
                  </a:lnTo>
                  <a:lnTo>
                    <a:pt x="424" y="1222"/>
                  </a:lnTo>
                  <a:lnTo>
                    <a:pt x="424" y="1220"/>
                  </a:lnTo>
                  <a:lnTo>
                    <a:pt x="426" y="1218"/>
                  </a:lnTo>
                  <a:lnTo>
                    <a:pt x="426" y="1217"/>
                  </a:lnTo>
                  <a:lnTo>
                    <a:pt x="426" y="1215"/>
                  </a:lnTo>
                  <a:lnTo>
                    <a:pt x="424" y="1215"/>
                  </a:lnTo>
                  <a:lnTo>
                    <a:pt x="424" y="1213"/>
                  </a:lnTo>
                  <a:lnTo>
                    <a:pt x="424" y="1212"/>
                  </a:lnTo>
                  <a:lnTo>
                    <a:pt x="424" y="1210"/>
                  </a:lnTo>
                  <a:lnTo>
                    <a:pt x="422" y="1210"/>
                  </a:lnTo>
                  <a:lnTo>
                    <a:pt x="422" y="1208"/>
                  </a:lnTo>
                  <a:lnTo>
                    <a:pt x="420" y="1208"/>
                  </a:lnTo>
                  <a:lnTo>
                    <a:pt x="420" y="1207"/>
                  </a:lnTo>
                  <a:lnTo>
                    <a:pt x="419" y="1207"/>
                  </a:lnTo>
                  <a:lnTo>
                    <a:pt x="419" y="1205"/>
                  </a:lnTo>
                  <a:lnTo>
                    <a:pt x="417" y="1205"/>
                  </a:lnTo>
                  <a:lnTo>
                    <a:pt x="417" y="1203"/>
                  </a:lnTo>
                  <a:lnTo>
                    <a:pt x="417" y="1202"/>
                  </a:lnTo>
                  <a:lnTo>
                    <a:pt x="417" y="1200"/>
                  </a:lnTo>
                  <a:lnTo>
                    <a:pt x="415" y="1200"/>
                  </a:lnTo>
                  <a:lnTo>
                    <a:pt x="417" y="1200"/>
                  </a:lnTo>
                  <a:lnTo>
                    <a:pt x="417" y="1198"/>
                  </a:lnTo>
                  <a:lnTo>
                    <a:pt x="417" y="1197"/>
                  </a:lnTo>
                  <a:lnTo>
                    <a:pt x="419" y="1195"/>
                  </a:lnTo>
                  <a:lnTo>
                    <a:pt x="417" y="1195"/>
                  </a:lnTo>
                  <a:lnTo>
                    <a:pt x="417" y="1193"/>
                  </a:lnTo>
                  <a:lnTo>
                    <a:pt x="415" y="1193"/>
                  </a:lnTo>
                  <a:lnTo>
                    <a:pt x="415" y="1195"/>
                  </a:lnTo>
                  <a:lnTo>
                    <a:pt x="414" y="1195"/>
                  </a:lnTo>
                  <a:lnTo>
                    <a:pt x="414" y="1197"/>
                  </a:lnTo>
                  <a:lnTo>
                    <a:pt x="414" y="1198"/>
                  </a:lnTo>
                  <a:lnTo>
                    <a:pt x="412" y="1198"/>
                  </a:lnTo>
                  <a:lnTo>
                    <a:pt x="410" y="1198"/>
                  </a:lnTo>
                  <a:lnTo>
                    <a:pt x="410" y="1197"/>
                  </a:lnTo>
                  <a:lnTo>
                    <a:pt x="410" y="1195"/>
                  </a:lnTo>
                  <a:lnTo>
                    <a:pt x="410" y="1193"/>
                  </a:lnTo>
                  <a:lnTo>
                    <a:pt x="409" y="1193"/>
                  </a:lnTo>
                  <a:lnTo>
                    <a:pt x="407" y="1193"/>
                  </a:lnTo>
                  <a:lnTo>
                    <a:pt x="407" y="1191"/>
                  </a:lnTo>
                  <a:lnTo>
                    <a:pt x="407" y="1190"/>
                  </a:lnTo>
                  <a:lnTo>
                    <a:pt x="407" y="1188"/>
                  </a:lnTo>
                  <a:lnTo>
                    <a:pt x="405" y="1186"/>
                  </a:lnTo>
                  <a:lnTo>
                    <a:pt x="404" y="1185"/>
                  </a:lnTo>
                  <a:lnTo>
                    <a:pt x="402" y="1186"/>
                  </a:lnTo>
                  <a:lnTo>
                    <a:pt x="404" y="1188"/>
                  </a:lnTo>
                  <a:lnTo>
                    <a:pt x="404" y="1190"/>
                  </a:lnTo>
                  <a:lnTo>
                    <a:pt x="404" y="1191"/>
                  </a:lnTo>
                  <a:lnTo>
                    <a:pt x="404" y="1193"/>
                  </a:lnTo>
                  <a:lnTo>
                    <a:pt x="402" y="1193"/>
                  </a:lnTo>
                  <a:lnTo>
                    <a:pt x="400" y="1193"/>
                  </a:lnTo>
                  <a:lnTo>
                    <a:pt x="400" y="1195"/>
                  </a:lnTo>
                  <a:lnTo>
                    <a:pt x="399" y="1195"/>
                  </a:lnTo>
                  <a:lnTo>
                    <a:pt x="397" y="1195"/>
                  </a:lnTo>
                  <a:lnTo>
                    <a:pt x="397" y="1193"/>
                  </a:lnTo>
                  <a:lnTo>
                    <a:pt x="395" y="1193"/>
                  </a:lnTo>
                  <a:lnTo>
                    <a:pt x="395" y="1195"/>
                  </a:lnTo>
                  <a:lnTo>
                    <a:pt x="395" y="1197"/>
                  </a:lnTo>
                  <a:lnTo>
                    <a:pt x="394" y="1197"/>
                  </a:lnTo>
                  <a:lnTo>
                    <a:pt x="392" y="1197"/>
                  </a:lnTo>
                  <a:lnTo>
                    <a:pt x="390" y="1197"/>
                  </a:lnTo>
                  <a:lnTo>
                    <a:pt x="390" y="1198"/>
                  </a:lnTo>
                  <a:lnTo>
                    <a:pt x="390" y="1200"/>
                  </a:lnTo>
                  <a:lnTo>
                    <a:pt x="392" y="1200"/>
                  </a:lnTo>
                  <a:lnTo>
                    <a:pt x="392" y="1202"/>
                  </a:lnTo>
                  <a:lnTo>
                    <a:pt x="394" y="1202"/>
                  </a:lnTo>
                  <a:lnTo>
                    <a:pt x="394" y="1203"/>
                  </a:lnTo>
                  <a:lnTo>
                    <a:pt x="395" y="1203"/>
                  </a:lnTo>
                  <a:lnTo>
                    <a:pt x="397" y="1203"/>
                  </a:lnTo>
                  <a:lnTo>
                    <a:pt x="399" y="1203"/>
                  </a:lnTo>
                  <a:lnTo>
                    <a:pt x="399" y="1205"/>
                  </a:lnTo>
                  <a:lnTo>
                    <a:pt x="400" y="1205"/>
                  </a:lnTo>
                  <a:lnTo>
                    <a:pt x="402" y="1205"/>
                  </a:lnTo>
                  <a:lnTo>
                    <a:pt x="402" y="1207"/>
                  </a:lnTo>
                  <a:lnTo>
                    <a:pt x="404" y="1207"/>
                  </a:lnTo>
                  <a:lnTo>
                    <a:pt x="404" y="1208"/>
                  </a:lnTo>
                  <a:lnTo>
                    <a:pt x="405" y="1210"/>
                  </a:lnTo>
                  <a:lnTo>
                    <a:pt x="405" y="1212"/>
                  </a:lnTo>
                  <a:lnTo>
                    <a:pt x="404" y="1212"/>
                  </a:lnTo>
                  <a:lnTo>
                    <a:pt x="402" y="1212"/>
                  </a:lnTo>
                  <a:lnTo>
                    <a:pt x="402" y="1210"/>
                  </a:lnTo>
                  <a:lnTo>
                    <a:pt x="400" y="1210"/>
                  </a:lnTo>
                  <a:lnTo>
                    <a:pt x="400" y="1208"/>
                  </a:lnTo>
                  <a:lnTo>
                    <a:pt x="399" y="1208"/>
                  </a:lnTo>
                  <a:lnTo>
                    <a:pt x="397" y="1208"/>
                  </a:lnTo>
                  <a:lnTo>
                    <a:pt x="397" y="1207"/>
                  </a:lnTo>
                  <a:lnTo>
                    <a:pt x="395" y="1207"/>
                  </a:lnTo>
                  <a:lnTo>
                    <a:pt x="394" y="1207"/>
                  </a:lnTo>
                  <a:lnTo>
                    <a:pt x="394" y="1205"/>
                  </a:lnTo>
                  <a:lnTo>
                    <a:pt x="392" y="1205"/>
                  </a:lnTo>
                  <a:lnTo>
                    <a:pt x="390" y="1205"/>
                  </a:lnTo>
                  <a:lnTo>
                    <a:pt x="390" y="1203"/>
                  </a:lnTo>
                  <a:lnTo>
                    <a:pt x="388" y="1203"/>
                  </a:lnTo>
                  <a:lnTo>
                    <a:pt x="387" y="1203"/>
                  </a:lnTo>
                  <a:lnTo>
                    <a:pt x="387" y="1202"/>
                  </a:lnTo>
                  <a:lnTo>
                    <a:pt x="385" y="1202"/>
                  </a:lnTo>
                  <a:lnTo>
                    <a:pt x="385" y="1200"/>
                  </a:lnTo>
                  <a:lnTo>
                    <a:pt x="385" y="1198"/>
                  </a:lnTo>
                  <a:lnTo>
                    <a:pt x="383" y="1198"/>
                  </a:lnTo>
                  <a:lnTo>
                    <a:pt x="383" y="1197"/>
                  </a:lnTo>
                  <a:lnTo>
                    <a:pt x="383" y="1195"/>
                  </a:lnTo>
                  <a:lnTo>
                    <a:pt x="382" y="1195"/>
                  </a:lnTo>
                  <a:lnTo>
                    <a:pt x="382" y="1193"/>
                  </a:lnTo>
                  <a:lnTo>
                    <a:pt x="382" y="1191"/>
                  </a:lnTo>
                  <a:lnTo>
                    <a:pt x="380" y="1191"/>
                  </a:lnTo>
                  <a:lnTo>
                    <a:pt x="380" y="1190"/>
                  </a:lnTo>
                  <a:lnTo>
                    <a:pt x="378" y="1190"/>
                  </a:lnTo>
                  <a:lnTo>
                    <a:pt x="377" y="1190"/>
                  </a:lnTo>
                  <a:lnTo>
                    <a:pt x="377" y="1188"/>
                  </a:lnTo>
                  <a:lnTo>
                    <a:pt x="375" y="1188"/>
                  </a:lnTo>
                  <a:lnTo>
                    <a:pt x="375" y="1186"/>
                  </a:lnTo>
                  <a:lnTo>
                    <a:pt x="373" y="1186"/>
                  </a:lnTo>
                  <a:lnTo>
                    <a:pt x="372" y="1186"/>
                  </a:lnTo>
                  <a:lnTo>
                    <a:pt x="370" y="1186"/>
                  </a:lnTo>
                  <a:lnTo>
                    <a:pt x="370" y="1185"/>
                  </a:lnTo>
                  <a:lnTo>
                    <a:pt x="368" y="1185"/>
                  </a:lnTo>
                  <a:lnTo>
                    <a:pt x="368" y="1183"/>
                  </a:lnTo>
                  <a:lnTo>
                    <a:pt x="367" y="1183"/>
                  </a:lnTo>
                  <a:lnTo>
                    <a:pt x="367" y="1181"/>
                  </a:lnTo>
                  <a:lnTo>
                    <a:pt x="367" y="1180"/>
                  </a:lnTo>
                  <a:lnTo>
                    <a:pt x="365" y="1180"/>
                  </a:lnTo>
                  <a:lnTo>
                    <a:pt x="365" y="1178"/>
                  </a:lnTo>
                  <a:lnTo>
                    <a:pt x="363" y="1178"/>
                  </a:lnTo>
                  <a:lnTo>
                    <a:pt x="362" y="1178"/>
                  </a:lnTo>
                  <a:lnTo>
                    <a:pt x="362" y="1176"/>
                  </a:lnTo>
                  <a:lnTo>
                    <a:pt x="360" y="1176"/>
                  </a:lnTo>
                  <a:lnTo>
                    <a:pt x="360" y="1175"/>
                  </a:lnTo>
                  <a:lnTo>
                    <a:pt x="358" y="1175"/>
                  </a:lnTo>
                  <a:lnTo>
                    <a:pt x="360" y="1173"/>
                  </a:lnTo>
                  <a:lnTo>
                    <a:pt x="358" y="1173"/>
                  </a:lnTo>
                  <a:lnTo>
                    <a:pt x="358" y="1171"/>
                  </a:lnTo>
                  <a:lnTo>
                    <a:pt x="357" y="1171"/>
                  </a:lnTo>
                  <a:lnTo>
                    <a:pt x="357" y="1170"/>
                  </a:lnTo>
                  <a:lnTo>
                    <a:pt x="355" y="1170"/>
                  </a:lnTo>
                  <a:lnTo>
                    <a:pt x="355" y="1168"/>
                  </a:lnTo>
                  <a:lnTo>
                    <a:pt x="353" y="1166"/>
                  </a:lnTo>
                  <a:lnTo>
                    <a:pt x="351" y="1166"/>
                  </a:lnTo>
                  <a:lnTo>
                    <a:pt x="351" y="1165"/>
                  </a:lnTo>
                  <a:lnTo>
                    <a:pt x="350" y="1165"/>
                  </a:lnTo>
                  <a:lnTo>
                    <a:pt x="350" y="1163"/>
                  </a:lnTo>
                  <a:lnTo>
                    <a:pt x="348" y="1163"/>
                  </a:lnTo>
                  <a:lnTo>
                    <a:pt x="348" y="1161"/>
                  </a:lnTo>
                  <a:lnTo>
                    <a:pt x="346" y="1161"/>
                  </a:lnTo>
                  <a:lnTo>
                    <a:pt x="346" y="1159"/>
                  </a:lnTo>
                  <a:lnTo>
                    <a:pt x="345" y="1159"/>
                  </a:lnTo>
                  <a:lnTo>
                    <a:pt x="345" y="1158"/>
                  </a:lnTo>
                  <a:lnTo>
                    <a:pt x="343" y="1158"/>
                  </a:lnTo>
                  <a:lnTo>
                    <a:pt x="343" y="1156"/>
                  </a:lnTo>
                  <a:lnTo>
                    <a:pt x="341" y="1156"/>
                  </a:lnTo>
                  <a:lnTo>
                    <a:pt x="341" y="1154"/>
                  </a:lnTo>
                  <a:lnTo>
                    <a:pt x="341" y="1153"/>
                  </a:lnTo>
                  <a:lnTo>
                    <a:pt x="340" y="1153"/>
                  </a:lnTo>
                  <a:lnTo>
                    <a:pt x="340" y="1151"/>
                  </a:lnTo>
                  <a:lnTo>
                    <a:pt x="338" y="1151"/>
                  </a:lnTo>
                  <a:lnTo>
                    <a:pt x="338" y="1149"/>
                  </a:lnTo>
                  <a:lnTo>
                    <a:pt x="336" y="1149"/>
                  </a:lnTo>
                  <a:lnTo>
                    <a:pt x="336" y="1148"/>
                  </a:lnTo>
                  <a:lnTo>
                    <a:pt x="335" y="1148"/>
                  </a:lnTo>
                  <a:lnTo>
                    <a:pt x="335" y="1146"/>
                  </a:lnTo>
                  <a:lnTo>
                    <a:pt x="333" y="1146"/>
                  </a:lnTo>
                  <a:lnTo>
                    <a:pt x="331" y="1146"/>
                  </a:lnTo>
                  <a:lnTo>
                    <a:pt x="331" y="1144"/>
                  </a:lnTo>
                  <a:lnTo>
                    <a:pt x="331" y="1143"/>
                  </a:lnTo>
                  <a:lnTo>
                    <a:pt x="331" y="1141"/>
                  </a:lnTo>
                  <a:lnTo>
                    <a:pt x="330" y="1141"/>
                  </a:lnTo>
                  <a:lnTo>
                    <a:pt x="330" y="1139"/>
                  </a:lnTo>
                  <a:lnTo>
                    <a:pt x="330" y="1138"/>
                  </a:lnTo>
                  <a:lnTo>
                    <a:pt x="328" y="1138"/>
                  </a:lnTo>
                  <a:lnTo>
                    <a:pt x="328" y="1136"/>
                  </a:lnTo>
                  <a:lnTo>
                    <a:pt x="326" y="1134"/>
                  </a:lnTo>
                  <a:lnTo>
                    <a:pt x="326" y="1133"/>
                  </a:lnTo>
                  <a:lnTo>
                    <a:pt x="325" y="1133"/>
                  </a:lnTo>
                  <a:lnTo>
                    <a:pt x="325" y="1131"/>
                  </a:lnTo>
                  <a:lnTo>
                    <a:pt x="323" y="1129"/>
                  </a:lnTo>
                  <a:lnTo>
                    <a:pt x="323" y="1128"/>
                  </a:lnTo>
                  <a:lnTo>
                    <a:pt x="321" y="1128"/>
                  </a:lnTo>
                  <a:lnTo>
                    <a:pt x="321" y="1126"/>
                  </a:lnTo>
                  <a:lnTo>
                    <a:pt x="321" y="1124"/>
                  </a:lnTo>
                  <a:lnTo>
                    <a:pt x="321" y="1122"/>
                  </a:lnTo>
                  <a:lnTo>
                    <a:pt x="321" y="1121"/>
                  </a:lnTo>
                  <a:lnTo>
                    <a:pt x="320" y="1121"/>
                  </a:lnTo>
                  <a:lnTo>
                    <a:pt x="320" y="1119"/>
                  </a:lnTo>
                  <a:lnTo>
                    <a:pt x="318" y="1119"/>
                  </a:lnTo>
                  <a:lnTo>
                    <a:pt x="316" y="1119"/>
                  </a:lnTo>
                  <a:lnTo>
                    <a:pt x="314" y="1119"/>
                  </a:lnTo>
                  <a:lnTo>
                    <a:pt x="313" y="1117"/>
                  </a:lnTo>
                  <a:lnTo>
                    <a:pt x="313" y="1116"/>
                  </a:lnTo>
                  <a:lnTo>
                    <a:pt x="313" y="1114"/>
                  </a:lnTo>
                  <a:lnTo>
                    <a:pt x="311" y="1114"/>
                  </a:lnTo>
                  <a:lnTo>
                    <a:pt x="313" y="1114"/>
                  </a:lnTo>
                  <a:lnTo>
                    <a:pt x="313" y="1112"/>
                  </a:lnTo>
                  <a:lnTo>
                    <a:pt x="313" y="1111"/>
                  </a:lnTo>
                  <a:lnTo>
                    <a:pt x="281" y="1109"/>
                  </a:lnTo>
                  <a:lnTo>
                    <a:pt x="279" y="1109"/>
                  </a:lnTo>
                  <a:lnTo>
                    <a:pt x="279" y="1107"/>
                  </a:lnTo>
                  <a:lnTo>
                    <a:pt x="277" y="1109"/>
                  </a:lnTo>
                  <a:lnTo>
                    <a:pt x="277" y="1107"/>
                  </a:lnTo>
                  <a:lnTo>
                    <a:pt x="276" y="1107"/>
                  </a:lnTo>
                  <a:lnTo>
                    <a:pt x="274" y="1107"/>
                  </a:lnTo>
                  <a:lnTo>
                    <a:pt x="272" y="1107"/>
                  </a:lnTo>
                  <a:lnTo>
                    <a:pt x="271" y="1107"/>
                  </a:lnTo>
                  <a:lnTo>
                    <a:pt x="269" y="1107"/>
                  </a:lnTo>
                  <a:lnTo>
                    <a:pt x="269" y="1106"/>
                  </a:lnTo>
                  <a:lnTo>
                    <a:pt x="267" y="1106"/>
                  </a:lnTo>
                  <a:lnTo>
                    <a:pt x="266" y="1106"/>
                  </a:lnTo>
                  <a:lnTo>
                    <a:pt x="266" y="1104"/>
                  </a:lnTo>
                  <a:lnTo>
                    <a:pt x="264" y="1104"/>
                  </a:lnTo>
                  <a:lnTo>
                    <a:pt x="262" y="1104"/>
                  </a:lnTo>
                  <a:lnTo>
                    <a:pt x="261" y="1104"/>
                  </a:lnTo>
                  <a:lnTo>
                    <a:pt x="261" y="1102"/>
                  </a:lnTo>
                  <a:lnTo>
                    <a:pt x="259" y="1102"/>
                  </a:lnTo>
                  <a:lnTo>
                    <a:pt x="257" y="1101"/>
                  </a:lnTo>
                  <a:lnTo>
                    <a:pt x="256" y="1101"/>
                  </a:lnTo>
                  <a:lnTo>
                    <a:pt x="254" y="1101"/>
                  </a:lnTo>
                  <a:lnTo>
                    <a:pt x="254" y="1099"/>
                  </a:lnTo>
                  <a:lnTo>
                    <a:pt x="254" y="1097"/>
                  </a:lnTo>
                  <a:lnTo>
                    <a:pt x="254" y="1096"/>
                  </a:lnTo>
                  <a:lnTo>
                    <a:pt x="254" y="1094"/>
                  </a:lnTo>
                  <a:lnTo>
                    <a:pt x="254" y="1092"/>
                  </a:lnTo>
                  <a:lnTo>
                    <a:pt x="256" y="1092"/>
                  </a:lnTo>
                  <a:lnTo>
                    <a:pt x="254" y="1090"/>
                  </a:lnTo>
                  <a:lnTo>
                    <a:pt x="254" y="1089"/>
                  </a:lnTo>
                  <a:lnTo>
                    <a:pt x="256" y="1089"/>
                  </a:lnTo>
                  <a:lnTo>
                    <a:pt x="256" y="1087"/>
                  </a:lnTo>
                  <a:lnTo>
                    <a:pt x="256" y="1085"/>
                  </a:lnTo>
                  <a:lnTo>
                    <a:pt x="257" y="1085"/>
                  </a:lnTo>
                  <a:lnTo>
                    <a:pt x="256" y="1084"/>
                  </a:lnTo>
                  <a:lnTo>
                    <a:pt x="256" y="1082"/>
                  </a:lnTo>
                  <a:lnTo>
                    <a:pt x="257" y="1082"/>
                  </a:lnTo>
                  <a:lnTo>
                    <a:pt x="257" y="1080"/>
                  </a:lnTo>
                  <a:lnTo>
                    <a:pt x="256" y="1080"/>
                  </a:lnTo>
                  <a:lnTo>
                    <a:pt x="256" y="1079"/>
                  </a:lnTo>
                  <a:lnTo>
                    <a:pt x="256" y="1077"/>
                  </a:lnTo>
                  <a:lnTo>
                    <a:pt x="257" y="1077"/>
                  </a:lnTo>
                  <a:lnTo>
                    <a:pt x="257" y="1075"/>
                  </a:lnTo>
                  <a:lnTo>
                    <a:pt x="256" y="1075"/>
                  </a:lnTo>
                  <a:lnTo>
                    <a:pt x="257" y="1074"/>
                  </a:lnTo>
                  <a:lnTo>
                    <a:pt x="257" y="1072"/>
                  </a:lnTo>
                  <a:lnTo>
                    <a:pt x="257" y="1070"/>
                  </a:lnTo>
                  <a:lnTo>
                    <a:pt x="259" y="1069"/>
                  </a:lnTo>
                  <a:lnTo>
                    <a:pt x="259" y="1067"/>
                  </a:lnTo>
                  <a:lnTo>
                    <a:pt x="259" y="1065"/>
                  </a:lnTo>
                  <a:lnTo>
                    <a:pt x="259" y="1064"/>
                  </a:lnTo>
                  <a:lnTo>
                    <a:pt x="259" y="1062"/>
                  </a:lnTo>
                  <a:lnTo>
                    <a:pt x="257" y="1062"/>
                  </a:lnTo>
                  <a:lnTo>
                    <a:pt x="257" y="1060"/>
                  </a:lnTo>
                  <a:lnTo>
                    <a:pt x="259" y="1060"/>
                  </a:lnTo>
                  <a:lnTo>
                    <a:pt x="259" y="1059"/>
                  </a:lnTo>
                  <a:lnTo>
                    <a:pt x="259" y="1057"/>
                  </a:lnTo>
                  <a:lnTo>
                    <a:pt x="261" y="1057"/>
                  </a:lnTo>
                  <a:lnTo>
                    <a:pt x="261" y="1055"/>
                  </a:lnTo>
                  <a:lnTo>
                    <a:pt x="261" y="1053"/>
                  </a:lnTo>
                  <a:lnTo>
                    <a:pt x="261" y="1052"/>
                  </a:lnTo>
                  <a:lnTo>
                    <a:pt x="262" y="1052"/>
                  </a:lnTo>
                  <a:lnTo>
                    <a:pt x="262" y="1050"/>
                  </a:lnTo>
                  <a:lnTo>
                    <a:pt x="264" y="1050"/>
                  </a:lnTo>
                  <a:lnTo>
                    <a:pt x="262" y="1050"/>
                  </a:lnTo>
                  <a:lnTo>
                    <a:pt x="262" y="1048"/>
                  </a:lnTo>
                  <a:lnTo>
                    <a:pt x="262" y="1047"/>
                  </a:lnTo>
                  <a:lnTo>
                    <a:pt x="264" y="1047"/>
                  </a:lnTo>
                  <a:lnTo>
                    <a:pt x="266" y="1047"/>
                  </a:lnTo>
                  <a:lnTo>
                    <a:pt x="264" y="1045"/>
                  </a:lnTo>
                  <a:lnTo>
                    <a:pt x="264" y="1043"/>
                  </a:lnTo>
                  <a:lnTo>
                    <a:pt x="264" y="1042"/>
                  </a:lnTo>
                  <a:lnTo>
                    <a:pt x="264" y="1040"/>
                  </a:lnTo>
                  <a:lnTo>
                    <a:pt x="266" y="1040"/>
                  </a:lnTo>
                  <a:lnTo>
                    <a:pt x="266" y="1038"/>
                  </a:lnTo>
                  <a:lnTo>
                    <a:pt x="264" y="1037"/>
                  </a:lnTo>
                  <a:lnTo>
                    <a:pt x="266" y="1035"/>
                  </a:lnTo>
                  <a:lnTo>
                    <a:pt x="266" y="1033"/>
                  </a:lnTo>
                  <a:lnTo>
                    <a:pt x="267" y="1033"/>
                  </a:lnTo>
                  <a:lnTo>
                    <a:pt x="266" y="1032"/>
                  </a:lnTo>
                  <a:lnTo>
                    <a:pt x="264" y="1032"/>
                  </a:lnTo>
                  <a:lnTo>
                    <a:pt x="264" y="1030"/>
                  </a:lnTo>
                  <a:lnTo>
                    <a:pt x="264" y="1028"/>
                  </a:lnTo>
                  <a:lnTo>
                    <a:pt x="264" y="1027"/>
                  </a:lnTo>
                  <a:lnTo>
                    <a:pt x="264" y="1025"/>
                  </a:lnTo>
                  <a:lnTo>
                    <a:pt x="264" y="1023"/>
                  </a:lnTo>
                  <a:lnTo>
                    <a:pt x="264" y="1021"/>
                  </a:lnTo>
                  <a:lnTo>
                    <a:pt x="266" y="1021"/>
                  </a:lnTo>
                  <a:lnTo>
                    <a:pt x="266" y="1020"/>
                  </a:lnTo>
                  <a:lnTo>
                    <a:pt x="264" y="1020"/>
                  </a:lnTo>
                  <a:lnTo>
                    <a:pt x="264" y="1018"/>
                  </a:lnTo>
                  <a:lnTo>
                    <a:pt x="266" y="1018"/>
                  </a:lnTo>
                  <a:lnTo>
                    <a:pt x="266" y="1016"/>
                  </a:lnTo>
                  <a:lnTo>
                    <a:pt x="266" y="1015"/>
                  </a:lnTo>
                  <a:lnTo>
                    <a:pt x="266" y="1016"/>
                  </a:lnTo>
                  <a:lnTo>
                    <a:pt x="267" y="1016"/>
                  </a:lnTo>
                  <a:lnTo>
                    <a:pt x="267" y="1015"/>
                  </a:lnTo>
                  <a:lnTo>
                    <a:pt x="267" y="1013"/>
                  </a:lnTo>
                  <a:lnTo>
                    <a:pt x="267" y="1011"/>
                  </a:lnTo>
                  <a:lnTo>
                    <a:pt x="266" y="1011"/>
                  </a:lnTo>
                  <a:lnTo>
                    <a:pt x="264" y="1011"/>
                  </a:lnTo>
                  <a:lnTo>
                    <a:pt x="262" y="1010"/>
                  </a:lnTo>
                  <a:lnTo>
                    <a:pt x="262" y="1008"/>
                  </a:lnTo>
                  <a:lnTo>
                    <a:pt x="262" y="1006"/>
                  </a:lnTo>
                  <a:lnTo>
                    <a:pt x="264" y="1006"/>
                  </a:lnTo>
                  <a:lnTo>
                    <a:pt x="264" y="1005"/>
                  </a:lnTo>
                  <a:lnTo>
                    <a:pt x="264" y="1003"/>
                  </a:lnTo>
                  <a:lnTo>
                    <a:pt x="266" y="1003"/>
                  </a:lnTo>
                  <a:lnTo>
                    <a:pt x="266" y="1001"/>
                  </a:lnTo>
                  <a:lnTo>
                    <a:pt x="267" y="1001"/>
                  </a:lnTo>
                  <a:lnTo>
                    <a:pt x="267" y="1000"/>
                  </a:lnTo>
                  <a:lnTo>
                    <a:pt x="267" y="998"/>
                  </a:lnTo>
                  <a:lnTo>
                    <a:pt x="267" y="996"/>
                  </a:lnTo>
                  <a:lnTo>
                    <a:pt x="267" y="995"/>
                  </a:lnTo>
                  <a:lnTo>
                    <a:pt x="269" y="995"/>
                  </a:lnTo>
                  <a:lnTo>
                    <a:pt x="269" y="993"/>
                  </a:lnTo>
                  <a:lnTo>
                    <a:pt x="269" y="991"/>
                  </a:lnTo>
                  <a:lnTo>
                    <a:pt x="269" y="990"/>
                  </a:lnTo>
                  <a:lnTo>
                    <a:pt x="269" y="988"/>
                  </a:lnTo>
                  <a:lnTo>
                    <a:pt x="269" y="984"/>
                  </a:lnTo>
                  <a:lnTo>
                    <a:pt x="269" y="983"/>
                  </a:lnTo>
                  <a:lnTo>
                    <a:pt x="269" y="981"/>
                  </a:lnTo>
                  <a:lnTo>
                    <a:pt x="271" y="981"/>
                  </a:lnTo>
                  <a:lnTo>
                    <a:pt x="269" y="981"/>
                  </a:lnTo>
                  <a:lnTo>
                    <a:pt x="269" y="979"/>
                  </a:lnTo>
                  <a:lnTo>
                    <a:pt x="269" y="978"/>
                  </a:lnTo>
                  <a:lnTo>
                    <a:pt x="269" y="976"/>
                  </a:lnTo>
                  <a:lnTo>
                    <a:pt x="269" y="974"/>
                  </a:lnTo>
                  <a:lnTo>
                    <a:pt x="269" y="973"/>
                  </a:lnTo>
                  <a:lnTo>
                    <a:pt x="267" y="973"/>
                  </a:lnTo>
                  <a:lnTo>
                    <a:pt x="267" y="971"/>
                  </a:lnTo>
                  <a:lnTo>
                    <a:pt x="266" y="971"/>
                  </a:lnTo>
                  <a:lnTo>
                    <a:pt x="266" y="969"/>
                  </a:lnTo>
                  <a:lnTo>
                    <a:pt x="264" y="969"/>
                  </a:lnTo>
                  <a:lnTo>
                    <a:pt x="262" y="969"/>
                  </a:lnTo>
                  <a:lnTo>
                    <a:pt x="262" y="968"/>
                  </a:lnTo>
                  <a:lnTo>
                    <a:pt x="261" y="966"/>
                  </a:lnTo>
                  <a:lnTo>
                    <a:pt x="261" y="964"/>
                  </a:lnTo>
                  <a:lnTo>
                    <a:pt x="259" y="964"/>
                  </a:lnTo>
                  <a:lnTo>
                    <a:pt x="257" y="964"/>
                  </a:lnTo>
                  <a:lnTo>
                    <a:pt x="257" y="963"/>
                  </a:lnTo>
                  <a:lnTo>
                    <a:pt x="256" y="963"/>
                  </a:lnTo>
                  <a:lnTo>
                    <a:pt x="256" y="961"/>
                  </a:lnTo>
                  <a:lnTo>
                    <a:pt x="254" y="961"/>
                  </a:lnTo>
                  <a:lnTo>
                    <a:pt x="256" y="961"/>
                  </a:lnTo>
                  <a:lnTo>
                    <a:pt x="254" y="959"/>
                  </a:lnTo>
                  <a:lnTo>
                    <a:pt x="252" y="959"/>
                  </a:lnTo>
                  <a:lnTo>
                    <a:pt x="251" y="958"/>
                  </a:lnTo>
                  <a:lnTo>
                    <a:pt x="249" y="958"/>
                  </a:lnTo>
                  <a:lnTo>
                    <a:pt x="249" y="956"/>
                  </a:lnTo>
                  <a:lnTo>
                    <a:pt x="249" y="954"/>
                  </a:lnTo>
                  <a:lnTo>
                    <a:pt x="247" y="954"/>
                  </a:lnTo>
                  <a:lnTo>
                    <a:pt x="246" y="954"/>
                  </a:lnTo>
                  <a:lnTo>
                    <a:pt x="246" y="952"/>
                  </a:lnTo>
                  <a:lnTo>
                    <a:pt x="244" y="952"/>
                  </a:lnTo>
                  <a:lnTo>
                    <a:pt x="246" y="952"/>
                  </a:lnTo>
                  <a:lnTo>
                    <a:pt x="246" y="954"/>
                  </a:lnTo>
                  <a:lnTo>
                    <a:pt x="244" y="954"/>
                  </a:lnTo>
                  <a:lnTo>
                    <a:pt x="244" y="956"/>
                  </a:lnTo>
                  <a:lnTo>
                    <a:pt x="242" y="956"/>
                  </a:lnTo>
                  <a:lnTo>
                    <a:pt x="242" y="954"/>
                  </a:lnTo>
                  <a:lnTo>
                    <a:pt x="240" y="956"/>
                  </a:lnTo>
                  <a:lnTo>
                    <a:pt x="239" y="956"/>
                  </a:lnTo>
                  <a:lnTo>
                    <a:pt x="239" y="954"/>
                  </a:lnTo>
                  <a:lnTo>
                    <a:pt x="239" y="952"/>
                  </a:lnTo>
                  <a:lnTo>
                    <a:pt x="237" y="952"/>
                  </a:lnTo>
                  <a:lnTo>
                    <a:pt x="237" y="951"/>
                  </a:lnTo>
                  <a:lnTo>
                    <a:pt x="237" y="949"/>
                  </a:lnTo>
                  <a:lnTo>
                    <a:pt x="235" y="949"/>
                  </a:lnTo>
                  <a:lnTo>
                    <a:pt x="235" y="947"/>
                  </a:lnTo>
                  <a:lnTo>
                    <a:pt x="234" y="947"/>
                  </a:lnTo>
                  <a:lnTo>
                    <a:pt x="234" y="946"/>
                  </a:lnTo>
                  <a:lnTo>
                    <a:pt x="232" y="946"/>
                  </a:lnTo>
                  <a:lnTo>
                    <a:pt x="232" y="944"/>
                  </a:lnTo>
                  <a:lnTo>
                    <a:pt x="234" y="944"/>
                  </a:lnTo>
                  <a:lnTo>
                    <a:pt x="232" y="944"/>
                  </a:lnTo>
                  <a:lnTo>
                    <a:pt x="232" y="942"/>
                  </a:lnTo>
                  <a:lnTo>
                    <a:pt x="230" y="941"/>
                  </a:lnTo>
                  <a:lnTo>
                    <a:pt x="230" y="939"/>
                  </a:lnTo>
                  <a:lnTo>
                    <a:pt x="229" y="939"/>
                  </a:lnTo>
                  <a:lnTo>
                    <a:pt x="229" y="937"/>
                  </a:lnTo>
                  <a:lnTo>
                    <a:pt x="227" y="937"/>
                  </a:lnTo>
                  <a:lnTo>
                    <a:pt x="227" y="936"/>
                  </a:lnTo>
                  <a:lnTo>
                    <a:pt x="225" y="936"/>
                  </a:lnTo>
                  <a:lnTo>
                    <a:pt x="225" y="934"/>
                  </a:lnTo>
                  <a:lnTo>
                    <a:pt x="224" y="934"/>
                  </a:lnTo>
                  <a:lnTo>
                    <a:pt x="222" y="934"/>
                  </a:lnTo>
                  <a:lnTo>
                    <a:pt x="220" y="932"/>
                  </a:lnTo>
                  <a:lnTo>
                    <a:pt x="220" y="934"/>
                  </a:lnTo>
                  <a:lnTo>
                    <a:pt x="219" y="934"/>
                  </a:lnTo>
                  <a:lnTo>
                    <a:pt x="219" y="932"/>
                  </a:lnTo>
                  <a:lnTo>
                    <a:pt x="220" y="932"/>
                  </a:lnTo>
                  <a:lnTo>
                    <a:pt x="220" y="931"/>
                  </a:lnTo>
                  <a:lnTo>
                    <a:pt x="219" y="929"/>
                  </a:lnTo>
                  <a:lnTo>
                    <a:pt x="219" y="931"/>
                  </a:lnTo>
                  <a:lnTo>
                    <a:pt x="217" y="931"/>
                  </a:lnTo>
                  <a:lnTo>
                    <a:pt x="219" y="929"/>
                  </a:lnTo>
                  <a:lnTo>
                    <a:pt x="217" y="929"/>
                  </a:lnTo>
                  <a:lnTo>
                    <a:pt x="217" y="927"/>
                  </a:lnTo>
                  <a:lnTo>
                    <a:pt x="215" y="927"/>
                  </a:lnTo>
                  <a:lnTo>
                    <a:pt x="215" y="926"/>
                  </a:lnTo>
                  <a:lnTo>
                    <a:pt x="214" y="926"/>
                  </a:lnTo>
                  <a:lnTo>
                    <a:pt x="214" y="924"/>
                  </a:lnTo>
                  <a:lnTo>
                    <a:pt x="212" y="924"/>
                  </a:lnTo>
                  <a:lnTo>
                    <a:pt x="212" y="922"/>
                  </a:lnTo>
                  <a:lnTo>
                    <a:pt x="210" y="922"/>
                  </a:lnTo>
                  <a:lnTo>
                    <a:pt x="209" y="922"/>
                  </a:lnTo>
                  <a:lnTo>
                    <a:pt x="209" y="921"/>
                  </a:lnTo>
                  <a:lnTo>
                    <a:pt x="207" y="921"/>
                  </a:lnTo>
                  <a:lnTo>
                    <a:pt x="207" y="919"/>
                  </a:lnTo>
                  <a:lnTo>
                    <a:pt x="205" y="919"/>
                  </a:lnTo>
                  <a:lnTo>
                    <a:pt x="203" y="919"/>
                  </a:lnTo>
                  <a:lnTo>
                    <a:pt x="203" y="917"/>
                  </a:lnTo>
                  <a:lnTo>
                    <a:pt x="202" y="917"/>
                  </a:lnTo>
                  <a:lnTo>
                    <a:pt x="200" y="917"/>
                  </a:lnTo>
                  <a:lnTo>
                    <a:pt x="198" y="917"/>
                  </a:lnTo>
                  <a:lnTo>
                    <a:pt x="198" y="915"/>
                  </a:lnTo>
                  <a:lnTo>
                    <a:pt x="197" y="915"/>
                  </a:lnTo>
                  <a:lnTo>
                    <a:pt x="195" y="915"/>
                  </a:lnTo>
                  <a:lnTo>
                    <a:pt x="195" y="914"/>
                  </a:lnTo>
                  <a:lnTo>
                    <a:pt x="197" y="912"/>
                  </a:lnTo>
                  <a:lnTo>
                    <a:pt x="195" y="912"/>
                  </a:lnTo>
                  <a:lnTo>
                    <a:pt x="197" y="910"/>
                  </a:lnTo>
                  <a:lnTo>
                    <a:pt x="195" y="910"/>
                  </a:lnTo>
                  <a:lnTo>
                    <a:pt x="193" y="910"/>
                  </a:lnTo>
                  <a:lnTo>
                    <a:pt x="193" y="909"/>
                  </a:lnTo>
                  <a:lnTo>
                    <a:pt x="192" y="909"/>
                  </a:lnTo>
                  <a:lnTo>
                    <a:pt x="192" y="907"/>
                  </a:lnTo>
                  <a:lnTo>
                    <a:pt x="190" y="907"/>
                  </a:lnTo>
                  <a:lnTo>
                    <a:pt x="190" y="909"/>
                  </a:lnTo>
                  <a:lnTo>
                    <a:pt x="190" y="907"/>
                  </a:lnTo>
                  <a:lnTo>
                    <a:pt x="190" y="905"/>
                  </a:lnTo>
                  <a:lnTo>
                    <a:pt x="188" y="905"/>
                  </a:lnTo>
                  <a:lnTo>
                    <a:pt x="187" y="905"/>
                  </a:lnTo>
                  <a:lnTo>
                    <a:pt x="187" y="904"/>
                  </a:lnTo>
                  <a:lnTo>
                    <a:pt x="187" y="902"/>
                  </a:lnTo>
                  <a:lnTo>
                    <a:pt x="185" y="902"/>
                  </a:lnTo>
                  <a:lnTo>
                    <a:pt x="187" y="902"/>
                  </a:lnTo>
                  <a:lnTo>
                    <a:pt x="185" y="900"/>
                  </a:lnTo>
                  <a:lnTo>
                    <a:pt x="183" y="900"/>
                  </a:lnTo>
                  <a:lnTo>
                    <a:pt x="182" y="900"/>
                  </a:lnTo>
                  <a:lnTo>
                    <a:pt x="182" y="899"/>
                  </a:lnTo>
                  <a:lnTo>
                    <a:pt x="180" y="899"/>
                  </a:lnTo>
                  <a:lnTo>
                    <a:pt x="180" y="897"/>
                  </a:lnTo>
                  <a:lnTo>
                    <a:pt x="178" y="897"/>
                  </a:lnTo>
                  <a:lnTo>
                    <a:pt x="177" y="897"/>
                  </a:lnTo>
                  <a:lnTo>
                    <a:pt x="177" y="895"/>
                  </a:lnTo>
                  <a:lnTo>
                    <a:pt x="175" y="895"/>
                  </a:lnTo>
                  <a:lnTo>
                    <a:pt x="175" y="894"/>
                  </a:lnTo>
                  <a:lnTo>
                    <a:pt x="175" y="892"/>
                  </a:lnTo>
                  <a:lnTo>
                    <a:pt x="173" y="892"/>
                  </a:lnTo>
                  <a:lnTo>
                    <a:pt x="171" y="892"/>
                  </a:lnTo>
                  <a:lnTo>
                    <a:pt x="171" y="890"/>
                  </a:lnTo>
                  <a:lnTo>
                    <a:pt x="170" y="890"/>
                  </a:lnTo>
                  <a:lnTo>
                    <a:pt x="168" y="890"/>
                  </a:lnTo>
                  <a:lnTo>
                    <a:pt x="168" y="889"/>
                  </a:lnTo>
                  <a:lnTo>
                    <a:pt x="166" y="889"/>
                  </a:lnTo>
                  <a:lnTo>
                    <a:pt x="165" y="889"/>
                  </a:lnTo>
                  <a:lnTo>
                    <a:pt x="163" y="889"/>
                  </a:lnTo>
                  <a:lnTo>
                    <a:pt x="163" y="887"/>
                  </a:lnTo>
                  <a:lnTo>
                    <a:pt x="163" y="885"/>
                  </a:lnTo>
                  <a:lnTo>
                    <a:pt x="161" y="885"/>
                  </a:lnTo>
                  <a:lnTo>
                    <a:pt x="160" y="883"/>
                  </a:lnTo>
                  <a:lnTo>
                    <a:pt x="160" y="882"/>
                  </a:lnTo>
                  <a:lnTo>
                    <a:pt x="158" y="882"/>
                  </a:lnTo>
                  <a:lnTo>
                    <a:pt x="156" y="882"/>
                  </a:lnTo>
                  <a:lnTo>
                    <a:pt x="155" y="882"/>
                  </a:lnTo>
                  <a:lnTo>
                    <a:pt x="153" y="882"/>
                  </a:lnTo>
                  <a:lnTo>
                    <a:pt x="153" y="880"/>
                  </a:lnTo>
                  <a:lnTo>
                    <a:pt x="151" y="880"/>
                  </a:lnTo>
                  <a:lnTo>
                    <a:pt x="153" y="880"/>
                  </a:lnTo>
                  <a:lnTo>
                    <a:pt x="153" y="878"/>
                  </a:lnTo>
                  <a:lnTo>
                    <a:pt x="153" y="877"/>
                  </a:lnTo>
                  <a:lnTo>
                    <a:pt x="151" y="877"/>
                  </a:lnTo>
                  <a:lnTo>
                    <a:pt x="151" y="875"/>
                  </a:lnTo>
                  <a:lnTo>
                    <a:pt x="150" y="875"/>
                  </a:lnTo>
                  <a:lnTo>
                    <a:pt x="150" y="873"/>
                  </a:lnTo>
                  <a:lnTo>
                    <a:pt x="150" y="872"/>
                  </a:lnTo>
                  <a:lnTo>
                    <a:pt x="150" y="870"/>
                  </a:lnTo>
                  <a:lnTo>
                    <a:pt x="148" y="870"/>
                  </a:lnTo>
                  <a:lnTo>
                    <a:pt x="148" y="868"/>
                  </a:lnTo>
                  <a:lnTo>
                    <a:pt x="146" y="868"/>
                  </a:lnTo>
                  <a:lnTo>
                    <a:pt x="146" y="867"/>
                  </a:lnTo>
                  <a:lnTo>
                    <a:pt x="145" y="867"/>
                  </a:lnTo>
                  <a:lnTo>
                    <a:pt x="145" y="865"/>
                  </a:lnTo>
                  <a:lnTo>
                    <a:pt x="145" y="863"/>
                  </a:lnTo>
                  <a:lnTo>
                    <a:pt x="143" y="863"/>
                  </a:lnTo>
                  <a:lnTo>
                    <a:pt x="143" y="862"/>
                  </a:lnTo>
                  <a:lnTo>
                    <a:pt x="141" y="862"/>
                  </a:lnTo>
                  <a:lnTo>
                    <a:pt x="141" y="860"/>
                  </a:lnTo>
                  <a:lnTo>
                    <a:pt x="140" y="858"/>
                  </a:lnTo>
                  <a:lnTo>
                    <a:pt x="140" y="857"/>
                  </a:lnTo>
                  <a:lnTo>
                    <a:pt x="138" y="857"/>
                  </a:lnTo>
                  <a:lnTo>
                    <a:pt x="138" y="855"/>
                  </a:lnTo>
                  <a:lnTo>
                    <a:pt x="136" y="855"/>
                  </a:lnTo>
                  <a:lnTo>
                    <a:pt x="136" y="853"/>
                  </a:lnTo>
                  <a:lnTo>
                    <a:pt x="136" y="852"/>
                  </a:lnTo>
                  <a:lnTo>
                    <a:pt x="138" y="852"/>
                  </a:lnTo>
                  <a:lnTo>
                    <a:pt x="138" y="850"/>
                  </a:lnTo>
                  <a:lnTo>
                    <a:pt x="138" y="848"/>
                  </a:lnTo>
                  <a:lnTo>
                    <a:pt x="138" y="846"/>
                  </a:lnTo>
                  <a:lnTo>
                    <a:pt x="140" y="846"/>
                  </a:lnTo>
                  <a:lnTo>
                    <a:pt x="138" y="845"/>
                  </a:lnTo>
                  <a:lnTo>
                    <a:pt x="140" y="845"/>
                  </a:lnTo>
                  <a:lnTo>
                    <a:pt x="140" y="843"/>
                  </a:lnTo>
                  <a:lnTo>
                    <a:pt x="140" y="841"/>
                  </a:lnTo>
                  <a:lnTo>
                    <a:pt x="138" y="841"/>
                  </a:lnTo>
                  <a:lnTo>
                    <a:pt x="138" y="840"/>
                  </a:lnTo>
                  <a:lnTo>
                    <a:pt x="136" y="840"/>
                  </a:lnTo>
                  <a:lnTo>
                    <a:pt x="136" y="838"/>
                  </a:lnTo>
                  <a:lnTo>
                    <a:pt x="136" y="836"/>
                  </a:lnTo>
                  <a:lnTo>
                    <a:pt x="136" y="835"/>
                  </a:lnTo>
                  <a:lnTo>
                    <a:pt x="136" y="833"/>
                  </a:lnTo>
                  <a:lnTo>
                    <a:pt x="136" y="831"/>
                  </a:lnTo>
                  <a:lnTo>
                    <a:pt x="136" y="830"/>
                  </a:lnTo>
                  <a:lnTo>
                    <a:pt x="138" y="830"/>
                  </a:lnTo>
                  <a:lnTo>
                    <a:pt x="138" y="828"/>
                  </a:lnTo>
                  <a:lnTo>
                    <a:pt x="138" y="826"/>
                  </a:lnTo>
                  <a:lnTo>
                    <a:pt x="138" y="825"/>
                  </a:lnTo>
                  <a:lnTo>
                    <a:pt x="138" y="823"/>
                  </a:lnTo>
                  <a:lnTo>
                    <a:pt x="138" y="821"/>
                  </a:lnTo>
                  <a:lnTo>
                    <a:pt x="140" y="821"/>
                  </a:lnTo>
                  <a:lnTo>
                    <a:pt x="138" y="821"/>
                  </a:lnTo>
                  <a:lnTo>
                    <a:pt x="138" y="820"/>
                  </a:lnTo>
                  <a:lnTo>
                    <a:pt x="140" y="820"/>
                  </a:lnTo>
                  <a:lnTo>
                    <a:pt x="140" y="818"/>
                  </a:lnTo>
                  <a:lnTo>
                    <a:pt x="138" y="818"/>
                  </a:lnTo>
                  <a:lnTo>
                    <a:pt x="138" y="816"/>
                  </a:lnTo>
                  <a:lnTo>
                    <a:pt x="140" y="816"/>
                  </a:lnTo>
                  <a:lnTo>
                    <a:pt x="140" y="814"/>
                  </a:lnTo>
                  <a:lnTo>
                    <a:pt x="140" y="813"/>
                  </a:lnTo>
                  <a:lnTo>
                    <a:pt x="141" y="813"/>
                  </a:lnTo>
                  <a:lnTo>
                    <a:pt x="140" y="813"/>
                  </a:lnTo>
                  <a:lnTo>
                    <a:pt x="140" y="811"/>
                  </a:lnTo>
                  <a:lnTo>
                    <a:pt x="140" y="809"/>
                  </a:lnTo>
                  <a:lnTo>
                    <a:pt x="140" y="808"/>
                  </a:lnTo>
                  <a:lnTo>
                    <a:pt x="140" y="806"/>
                  </a:lnTo>
                  <a:lnTo>
                    <a:pt x="138" y="804"/>
                  </a:lnTo>
                  <a:lnTo>
                    <a:pt x="140" y="804"/>
                  </a:lnTo>
                  <a:lnTo>
                    <a:pt x="140" y="803"/>
                  </a:lnTo>
                  <a:lnTo>
                    <a:pt x="138" y="803"/>
                  </a:lnTo>
                  <a:lnTo>
                    <a:pt x="138" y="801"/>
                  </a:lnTo>
                  <a:lnTo>
                    <a:pt x="138" y="799"/>
                  </a:lnTo>
                  <a:lnTo>
                    <a:pt x="138" y="798"/>
                  </a:lnTo>
                  <a:lnTo>
                    <a:pt x="138" y="796"/>
                  </a:lnTo>
                  <a:lnTo>
                    <a:pt x="138" y="794"/>
                  </a:lnTo>
                  <a:lnTo>
                    <a:pt x="140" y="794"/>
                  </a:lnTo>
                  <a:lnTo>
                    <a:pt x="140" y="793"/>
                  </a:lnTo>
                  <a:lnTo>
                    <a:pt x="138" y="793"/>
                  </a:lnTo>
                  <a:lnTo>
                    <a:pt x="138" y="791"/>
                  </a:lnTo>
                  <a:lnTo>
                    <a:pt x="138" y="789"/>
                  </a:lnTo>
                  <a:lnTo>
                    <a:pt x="140" y="789"/>
                  </a:lnTo>
                  <a:lnTo>
                    <a:pt x="140" y="788"/>
                  </a:lnTo>
                  <a:lnTo>
                    <a:pt x="140" y="786"/>
                  </a:lnTo>
                  <a:lnTo>
                    <a:pt x="140" y="784"/>
                  </a:lnTo>
                  <a:lnTo>
                    <a:pt x="141" y="783"/>
                  </a:lnTo>
                  <a:lnTo>
                    <a:pt x="140" y="783"/>
                  </a:lnTo>
                  <a:lnTo>
                    <a:pt x="140" y="781"/>
                  </a:lnTo>
                  <a:lnTo>
                    <a:pt x="141" y="779"/>
                  </a:lnTo>
                  <a:lnTo>
                    <a:pt x="141" y="777"/>
                  </a:lnTo>
                  <a:lnTo>
                    <a:pt x="140" y="777"/>
                  </a:lnTo>
                  <a:lnTo>
                    <a:pt x="140" y="779"/>
                  </a:lnTo>
                  <a:lnTo>
                    <a:pt x="138" y="779"/>
                  </a:lnTo>
                  <a:lnTo>
                    <a:pt x="136" y="779"/>
                  </a:lnTo>
                  <a:lnTo>
                    <a:pt x="136" y="781"/>
                  </a:lnTo>
                  <a:lnTo>
                    <a:pt x="134" y="781"/>
                  </a:lnTo>
                  <a:lnTo>
                    <a:pt x="133" y="783"/>
                  </a:lnTo>
                  <a:lnTo>
                    <a:pt x="131" y="781"/>
                  </a:lnTo>
                  <a:lnTo>
                    <a:pt x="129" y="783"/>
                  </a:lnTo>
                  <a:lnTo>
                    <a:pt x="128" y="783"/>
                  </a:lnTo>
                  <a:lnTo>
                    <a:pt x="128" y="784"/>
                  </a:lnTo>
                  <a:lnTo>
                    <a:pt x="126" y="784"/>
                  </a:lnTo>
                  <a:lnTo>
                    <a:pt x="124" y="784"/>
                  </a:lnTo>
                  <a:lnTo>
                    <a:pt x="123" y="784"/>
                  </a:lnTo>
                  <a:lnTo>
                    <a:pt x="121" y="784"/>
                  </a:lnTo>
                  <a:lnTo>
                    <a:pt x="119" y="786"/>
                  </a:lnTo>
                  <a:lnTo>
                    <a:pt x="118" y="788"/>
                  </a:lnTo>
                  <a:lnTo>
                    <a:pt x="118" y="789"/>
                  </a:lnTo>
                  <a:lnTo>
                    <a:pt x="116" y="789"/>
                  </a:lnTo>
                  <a:lnTo>
                    <a:pt x="116" y="791"/>
                  </a:lnTo>
                  <a:lnTo>
                    <a:pt x="114" y="791"/>
                  </a:lnTo>
                  <a:lnTo>
                    <a:pt x="114" y="793"/>
                  </a:lnTo>
                  <a:lnTo>
                    <a:pt x="113" y="793"/>
                  </a:lnTo>
                  <a:lnTo>
                    <a:pt x="111" y="793"/>
                  </a:lnTo>
                  <a:lnTo>
                    <a:pt x="109" y="793"/>
                  </a:lnTo>
                  <a:lnTo>
                    <a:pt x="108" y="793"/>
                  </a:lnTo>
                  <a:lnTo>
                    <a:pt x="108" y="794"/>
                  </a:lnTo>
                  <a:lnTo>
                    <a:pt x="106" y="794"/>
                  </a:lnTo>
                  <a:lnTo>
                    <a:pt x="106" y="796"/>
                  </a:lnTo>
                  <a:lnTo>
                    <a:pt x="106" y="798"/>
                  </a:lnTo>
                  <a:lnTo>
                    <a:pt x="104" y="798"/>
                  </a:lnTo>
                  <a:lnTo>
                    <a:pt x="103" y="798"/>
                  </a:lnTo>
                  <a:lnTo>
                    <a:pt x="101" y="798"/>
                  </a:lnTo>
                  <a:lnTo>
                    <a:pt x="101" y="796"/>
                  </a:lnTo>
                  <a:lnTo>
                    <a:pt x="99" y="796"/>
                  </a:lnTo>
                  <a:lnTo>
                    <a:pt x="97" y="796"/>
                  </a:lnTo>
                  <a:lnTo>
                    <a:pt x="97" y="798"/>
                  </a:lnTo>
                  <a:lnTo>
                    <a:pt x="96" y="798"/>
                  </a:lnTo>
                  <a:lnTo>
                    <a:pt x="94" y="798"/>
                  </a:lnTo>
                  <a:lnTo>
                    <a:pt x="94" y="799"/>
                  </a:lnTo>
                  <a:lnTo>
                    <a:pt x="94" y="801"/>
                  </a:lnTo>
                  <a:lnTo>
                    <a:pt x="94" y="803"/>
                  </a:lnTo>
                  <a:lnTo>
                    <a:pt x="92" y="803"/>
                  </a:lnTo>
                  <a:lnTo>
                    <a:pt x="92" y="804"/>
                  </a:lnTo>
                  <a:lnTo>
                    <a:pt x="91" y="804"/>
                  </a:lnTo>
                  <a:lnTo>
                    <a:pt x="91" y="806"/>
                  </a:lnTo>
                  <a:lnTo>
                    <a:pt x="89" y="806"/>
                  </a:lnTo>
                  <a:lnTo>
                    <a:pt x="89" y="808"/>
                  </a:lnTo>
                  <a:lnTo>
                    <a:pt x="87" y="808"/>
                  </a:lnTo>
                  <a:lnTo>
                    <a:pt x="87" y="809"/>
                  </a:lnTo>
                  <a:lnTo>
                    <a:pt x="87" y="811"/>
                  </a:lnTo>
                  <a:lnTo>
                    <a:pt x="87" y="813"/>
                  </a:lnTo>
                  <a:lnTo>
                    <a:pt x="86" y="813"/>
                  </a:lnTo>
                  <a:lnTo>
                    <a:pt x="84" y="813"/>
                  </a:lnTo>
                  <a:lnTo>
                    <a:pt x="84" y="814"/>
                  </a:lnTo>
                  <a:lnTo>
                    <a:pt x="82" y="814"/>
                  </a:lnTo>
                  <a:lnTo>
                    <a:pt x="81" y="814"/>
                  </a:lnTo>
                  <a:lnTo>
                    <a:pt x="81" y="813"/>
                  </a:lnTo>
                  <a:lnTo>
                    <a:pt x="81" y="814"/>
                  </a:lnTo>
                  <a:lnTo>
                    <a:pt x="79" y="814"/>
                  </a:lnTo>
                  <a:lnTo>
                    <a:pt x="79" y="813"/>
                  </a:lnTo>
                  <a:lnTo>
                    <a:pt x="77" y="811"/>
                  </a:lnTo>
                  <a:lnTo>
                    <a:pt x="76" y="811"/>
                  </a:lnTo>
                  <a:lnTo>
                    <a:pt x="74" y="811"/>
                  </a:lnTo>
                  <a:lnTo>
                    <a:pt x="74" y="813"/>
                  </a:lnTo>
                  <a:lnTo>
                    <a:pt x="72" y="813"/>
                  </a:lnTo>
                  <a:lnTo>
                    <a:pt x="71" y="813"/>
                  </a:lnTo>
                  <a:lnTo>
                    <a:pt x="69" y="813"/>
                  </a:lnTo>
                  <a:lnTo>
                    <a:pt x="67" y="813"/>
                  </a:lnTo>
                  <a:lnTo>
                    <a:pt x="66" y="813"/>
                  </a:lnTo>
                  <a:lnTo>
                    <a:pt x="64" y="813"/>
                  </a:lnTo>
                  <a:lnTo>
                    <a:pt x="62" y="813"/>
                  </a:lnTo>
                  <a:lnTo>
                    <a:pt x="60" y="814"/>
                  </a:lnTo>
                  <a:lnTo>
                    <a:pt x="59" y="816"/>
                  </a:lnTo>
                  <a:lnTo>
                    <a:pt x="57" y="816"/>
                  </a:lnTo>
                  <a:lnTo>
                    <a:pt x="57" y="818"/>
                  </a:lnTo>
                  <a:lnTo>
                    <a:pt x="57" y="820"/>
                  </a:lnTo>
                  <a:lnTo>
                    <a:pt x="57" y="821"/>
                  </a:lnTo>
                  <a:lnTo>
                    <a:pt x="55" y="821"/>
                  </a:lnTo>
                  <a:lnTo>
                    <a:pt x="54" y="820"/>
                  </a:lnTo>
                  <a:lnTo>
                    <a:pt x="54" y="821"/>
                  </a:lnTo>
                  <a:lnTo>
                    <a:pt x="54" y="823"/>
                  </a:lnTo>
                  <a:lnTo>
                    <a:pt x="54" y="825"/>
                  </a:lnTo>
                  <a:lnTo>
                    <a:pt x="52" y="825"/>
                  </a:lnTo>
                  <a:lnTo>
                    <a:pt x="50" y="825"/>
                  </a:lnTo>
                  <a:lnTo>
                    <a:pt x="50" y="823"/>
                  </a:lnTo>
                  <a:lnTo>
                    <a:pt x="49" y="823"/>
                  </a:lnTo>
                  <a:lnTo>
                    <a:pt x="47" y="823"/>
                  </a:lnTo>
                  <a:lnTo>
                    <a:pt x="47" y="821"/>
                  </a:lnTo>
                  <a:lnTo>
                    <a:pt x="45" y="821"/>
                  </a:lnTo>
                  <a:lnTo>
                    <a:pt x="44" y="820"/>
                  </a:lnTo>
                  <a:lnTo>
                    <a:pt x="42" y="820"/>
                  </a:lnTo>
                  <a:lnTo>
                    <a:pt x="40" y="820"/>
                  </a:lnTo>
                  <a:lnTo>
                    <a:pt x="39" y="820"/>
                  </a:lnTo>
                  <a:lnTo>
                    <a:pt x="37" y="818"/>
                  </a:lnTo>
                  <a:lnTo>
                    <a:pt x="37" y="816"/>
                  </a:lnTo>
                  <a:lnTo>
                    <a:pt x="37" y="814"/>
                  </a:lnTo>
                  <a:lnTo>
                    <a:pt x="35" y="814"/>
                  </a:lnTo>
                  <a:lnTo>
                    <a:pt x="34" y="814"/>
                  </a:lnTo>
                  <a:lnTo>
                    <a:pt x="32" y="814"/>
                  </a:lnTo>
                  <a:lnTo>
                    <a:pt x="30" y="814"/>
                  </a:lnTo>
                  <a:lnTo>
                    <a:pt x="30" y="816"/>
                  </a:lnTo>
                  <a:lnTo>
                    <a:pt x="29" y="816"/>
                  </a:lnTo>
                  <a:lnTo>
                    <a:pt x="27" y="816"/>
                  </a:lnTo>
                  <a:lnTo>
                    <a:pt x="25" y="816"/>
                  </a:lnTo>
                  <a:lnTo>
                    <a:pt x="23" y="816"/>
                  </a:lnTo>
                  <a:lnTo>
                    <a:pt x="23" y="818"/>
                  </a:lnTo>
                  <a:lnTo>
                    <a:pt x="22" y="818"/>
                  </a:lnTo>
                  <a:lnTo>
                    <a:pt x="22" y="816"/>
                  </a:lnTo>
                  <a:lnTo>
                    <a:pt x="22" y="814"/>
                  </a:lnTo>
                  <a:lnTo>
                    <a:pt x="23" y="814"/>
                  </a:lnTo>
                  <a:lnTo>
                    <a:pt x="23" y="813"/>
                  </a:lnTo>
                  <a:lnTo>
                    <a:pt x="25" y="813"/>
                  </a:lnTo>
                  <a:lnTo>
                    <a:pt x="25" y="811"/>
                  </a:lnTo>
                  <a:lnTo>
                    <a:pt x="25" y="809"/>
                  </a:lnTo>
                  <a:lnTo>
                    <a:pt x="25" y="808"/>
                  </a:lnTo>
                  <a:lnTo>
                    <a:pt x="25" y="806"/>
                  </a:lnTo>
                  <a:lnTo>
                    <a:pt x="25" y="804"/>
                  </a:lnTo>
                  <a:lnTo>
                    <a:pt x="27" y="804"/>
                  </a:lnTo>
                  <a:lnTo>
                    <a:pt x="27" y="803"/>
                  </a:lnTo>
                  <a:lnTo>
                    <a:pt x="25" y="803"/>
                  </a:lnTo>
                  <a:lnTo>
                    <a:pt x="23" y="803"/>
                  </a:lnTo>
                  <a:lnTo>
                    <a:pt x="23" y="801"/>
                  </a:lnTo>
                  <a:lnTo>
                    <a:pt x="22" y="801"/>
                  </a:lnTo>
                  <a:lnTo>
                    <a:pt x="22" y="799"/>
                  </a:lnTo>
                  <a:lnTo>
                    <a:pt x="22" y="798"/>
                  </a:lnTo>
                  <a:lnTo>
                    <a:pt x="22" y="796"/>
                  </a:lnTo>
                  <a:lnTo>
                    <a:pt x="22" y="794"/>
                  </a:lnTo>
                  <a:lnTo>
                    <a:pt x="20" y="794"/>
                  </a:lnTo>
                  <a:lnTo>
                    <a:pt x="22" y="794"/>
                  </a:lnTo>
                  <a:lnTo>
                    <a:pt x="23" y="794"/>
                  </a:lnTo>
                  <a:lnTo>
                    <a:pt x="23" y="793"/>
                  </a:lnTo>
                  <a:lnTo>
                    <a:pt x="25" y="793"/>
                  </a:lnTo>
                  <a:lnTo>
                    <a:pt x="27" y="793"/>
                  </a:lnTo>
                  <a:lnTo>
                    <a:pt x="27" y="791"/>
                  </a:lnTo>
                  <a:lnTo>
                    <a:pt x="27" y="789"/>
                  </a:lnTo>
                  <a:lnTo>
                    <a:pt x="25" y="789"/>
                  </a:lnTo>
                  <a:lnTo>
                    <a:pt x="25" y="788"/>
                  </a:lnTo>
                  <a:lnTo>
                    <a:pt x="27" y="788"/>
                  </a:lnTo>
                  <a:lnTo>
                    <a:pt x="29" y="788"/>
                  </a:lnTo>
                  <a:lnTo>
                    <a:pt x="29" y="786"/>
                  </a:lnTo>
                  <a:lnTo>
                    <a:pt x="29" y="784"/>
                  </a:lnTo>
                  <a:lnTo>
                    <a:pt x="29" y="783"/>
                  </a:lnTo>
                  <a:lnTo>
                    <a:pt x="27" y="783"/>
                  </a:lnTo>
                  <a:lnTo>
                    <a:pt x="27" y="781"/>
                  </a:lnTo>
                  <a:lnTo>
                    <a:pt x="27" y="779"/>
                  </a:lnTo>
                  <a:lnTo>
                    <a:pt x="29" y="779"/>
                  </a:lnTo>
                  <a:lnTo>
                    <a:pt x="29" y="777"/>
                  </a:lnTo>
                  <a:lnTo>
                    <a:pt x="27" y="777"/>
                  </a:lnTo>
                  <a:lnTo>
                    <a:pt x="25" y="777"/>
                  </a:lnTo>
                  <a:lnTo>
                    <a:pt x="25" y="776"/>
                  </a:lnTo>
                  <a:lnTo>
                    <a:pt x="23" y="776"/>
                  </a:lnTo>
                  <a:lnTo>
                    <a:pt x="23" y="774"/>
                  </a:lnTo>
                  <a:lnTo>
                    <a:pt x="22" y="774"/>
                  </a:lnTo>
                  <a:lnTo>
                    <a:pt x="22" y="772"/>
                  </a:lnTo>
                  <a:lnTo>
                    <a:pt x="22" y="771"/>
                  </a:lnTo>
                  <a:lnTo>
                    <a:pt x="22" y="769"/>
                  </a:lnTo>
                  <a:lnTo>
                    <a:pt x="20" y="769"/>
                  </a:lnTo>
                  <a:lnTo>
                    <a:pt x="18" y="769"/>
                  </a:lnTo>
                  <a:lnTo>
                    <a:pt x="17" y="769"/>
                  </a:lnTo>
                  <a:lnTo>
                    <a:pt x="17" y="767"/>
                  </a:lnTo>
                  <a:lnTo>
                    <a:pt x="15" y="767"/>
                  </a:lnTo>
                  <a:lnTo>
                    <a:pt x="15" y="766"/>
                  </a:lnTo>
                  <a:lnTo>
                    <a:pt x="17" y="766"/>
                  </a:lnTo>
                  <a:lnTo>
                    <a:pt x="17" y="764"/>
                  </a:lnTo>
                  <a:lnTo>
                    <a:pt x="18" y="764"/>
                  </a:lnTo>
                  <a:lnTo>
                    <a:pt x="18" y="762"/>
                  </a:lnTo>
                  <a:lnTo>
                    <a:pt x="18" y="761"/>
                  </a:lnTo>
                  <a:lnTo>
                    <a:pt x="17" y="759"/>
                  </a:lnTo>
                  <a:lnTo>
                    <a:pt x="17" y="757"/>
                  </a:lnTo>
                  <a:lnTo>
                    <a:pt x="18" y="757"/>
                  </a:lnTo>
                  <a:lnTo>
                    <a:pt x="17" y="757"/>
                  </a:lnTo>
                  <a:lnTo>
                    <a:pt x="17" y="756"/>
                  </a:lnTo>
                  <a:lnTo>
                    <a:pt x="15" y="756"/>
                  </a:lnTo>
                  <a:lnTo>
                    <a:pt x="15" y="754"/>
                  </a:lnTo>
                  <a:lnTo>
                    <a:pt x="15" y="752"/>
                  </a:lnTo>
                  <a:lnTo>
                    <a:pt x="13" y="752"/>
                  </a:lnTo>
                  <a:lnTo>
                    <a:pt x="13" y="751"/>
                  </a:lnTo>
                  <a:lnTo>
                    <a:pt x="13" y="749"/>
                  </a:lnTo>
                  <a:lnTo>
                    <a:pt x="15" y="749"/>
                  </a:lnTo>
                  <a:lnTo>
                    <a:pt x="15" y="747"/>
                  </a:lnTo>
                  <a:lnTo>
                    <a:pt x="17" y="747"/>
                  </a:lnTo>
                  <a:lnTo>
                    <a:pt x="17" y="746"/>
                  </a:lnTo>
                  <a:lnTo>
                    <a:pt x="17" y="744"/>
                  </a:lnTo>
                  <a:lnTo>
                    <a:pt x="20" y="744"/>
                  </a:lnTo>
                  <a:lnTo>
                    <a:pt x="18" y="744"/>
                  </a:lnTo>
                  <a:lnTo>
                    <a:pt x="18" y="742"/>
                  </a:lnTo>
                  <a:lnTo>
                    <a:pt x="17" y="740"/>
                  </a:lnTo>
                  <a:lnTo>
                    <a:pt x="15" y="739"/>
                  </a:lnTo>
                  <a:lnTo>
                    <a:pt x="13" y="737"/>
                  </a:lnTo>
                  <a:lnTo>
                    <a:pt x="13" y="735"/>
                  </a:lnTo>
                  <a:lnTo>
                    <a:pt x="12" y="735"/>
                  </a:lnTo>
                  <a:lnTo>
                    <a:pt x="12" y="734"/>
                  </a:lnTo>
                  <a:lnTo>
                    <a:pt x="10" y="734"/>
                  </a:lnTo>
                  <a:lnTo>
                    <a:pt x="10" y="732"/>
                  </a:lnTo>
                  <a:lnTo>
                    <a:pt x="10" y="730"/>
                  </a:lnTo>
                  <a:lnTo>
                    <a:pt x="8" y="730"/>
                  </a:lnTo>
                  <a:lnTo>
                    <a:pt x="8" y="729"/>
                  </a:lnTo>
                  <a:lnTo>
                    <a:pt x="8" y="727"/>
                  </a:lnTo>
                  <a:lnTo>
                    <a:pt x="7" y="727"/>
                  </a:lnTo>
                  <a:lnTo>
                    <a:pt x="7" y="725"/>
                  </a:lnTo>
                  <a:lnTo>
                    <a:pt x="7" y="724"/>
                  </a:lnTo>
                  <a:lnTo>
                    <a:pt x="5" y="724"/>
                  </a:lnTo>
                  <a:lnTo>
                    <a:pt x="5" y="722"/>
                  </a:lnTo>
                  <a:lnTo>
                    <a:pt x="5" y="720"/>
                  </a:lnTo>
                  <a:lnTo>
                    <a:pt x="3" y="719"/>
                  </a:lnTo>
                  <a:lnTo>
                    <a:pt x="3" y="717"/>
                  </a:lnTo>
                  <a:lnTo>
                    <a:pt x="3" y="715"/>
                  </a:lnTo>
                  <a:lnTo>
                    <a:pt x="3" y="714"/>
                  </a:lnTo>
                  <a:lnTo>
                    <a:pt x="2" y="714"/>
                  </a:lnTo>
                  <a:lnTo>
                    <a:pt x="2" y="712"/>
                  </a:lnTo>
                  <a:lnTo>
                    <a:pt x="2" y="710"/>
                  </a:lnTo>
                  <a:lnTo>
                    <a:pt x="2" y="708"/>
                  </a:lnTo>
                  <a:lnTo>
                    <a:pt x="2" y="707"/>
                  </a:lnTo>
                  <a:lnTo>
                    <a:pt x="2" y="705"/>
                  </a:lnTo>
                  <a:lnTo>
                    <a:pt x="2" y="703"/>
                  </a:lnTo>
                  <a:lnTo>
                    <a:pt x="2" y="702"/>
                  </a:lnTo>
                  <a:lnTo>
                    <a:pt x="2" y="700"/>
                  </a:lnTo>
                  <a:lnTo>
                    <a:pt x="2" y="698"/>
                  </a:lnTo>
                  <a:lnTo>
                    <a:pt x="0" y="698"/>
                  </a:lnTo>
                  <a:lnTo>
                    <a:pt x="0" y="697"/>
                  </a:lnTo>
                  <a:lnTo>
                    <a:pt x="0" y="695"/>
                  </a:lnTo>
                  <a:lnTo>
                    <a:pt x="0" y="693"/>
                  </a:lnTo>
                  <a:lnTo>
                    <a:pt x="0" y="692"/>
                  </a:lnTo>
                  <a:lnTo>
                    <a:pt x="0" y="690"/>
                  </a:lnTo>
                  <a:lnTo>
                    <a:pt x="0" y="688"/>
                  </a:lnTo>
                  <a:lnTo>
                    <a:pt x="0" y="687"/>
                  </a:lnTo>
                  <a:lnTo>
                    <a:pt x="0" y="685"/>
                  </a:lnTo>
                  <a:lnTo>
                    <a:pt x="0" y="683"/>
                  </a:lnTo>
                  <a:lnTo>
                    <a:pt x="0" y="682"/>
                  </a:lnTo>
                  <a:lnTo>
                    <a:pt x="2" y="680"/>
                  </a:lnTo>
                  <a:lnTo>
                    <a:pt x="2" y="678"/>
                  </a:lnTo>
                  <a:lnTo>
                    <a:pt x="2" y="677"/>
                  </a:lnTo>
                  <a:lnTo>
                    <a:pt x="2" y="675"/>
                  </a:lnTo>
                  <a:lnTo>
                    <a:pt x="2" y="673"/>
                  </a:lnTo>
                  <a:lnTo>
                    <a:pt x="2" y="671"/>
                  </a:lnTo>
                  <a:lnTo>
                    <a:pt x="2" y="670"/>
                  </a:lnTo>
                  <a:lnTo>
                    <a:pt x="2" y="668"/>
                  </a:lnTo>
                  <a:lnTo>
                    <a:pt x="2" y="666"/>
                  </a:lnTo>
                  <a:lnTo>
                    <a:pt x="2" y="665"/>
                  </a:lnTo>
                  <a:lnTo>
                    <a:pt x="2" y="663"/>
                  </a:lnTo>
                  <a:lnTo>
                    <a:pt x="2" y="661"/>
                  </a:lnTo>
                  <a:lnTo>
                    <a:pt x="2" y="660"/>
                  </a:lnTo>
                  <a:lnTo>
                    <a:pt x="2" y="658"/>
                  </a:lnTo>
                  <a:lnTo>
                    <a:pt x="2" y="656"/>
                  </a:lnTo>
                  <a:lnTo>
                    <a:pt x="2" y="655"/>
                  </a:lnTo>
                  <a:lnTo>
                    <a:pt x="2" y="653"/>
                  </a:lnTo>
                  <a:lnTo>
                    <a:pt x="2" y="651"/>
                  </a:lnTo>
                  <a:lnTo>
                    <a:pt x="3" y="651"/>
                  </a:lnTo>
                  <a:lnTo>
                    <a:pt x="3" y="650"/>
                  </a:lnTo>
                  <a:lnTo>
                    <a:pt x="3" y="648"/>
                  </a:lnTo>
                  <a:lnTo>
                    <a:pt x="3" y="646"/>
                  </a:lnTo>
                  <a:lnTo>
                    <a:pt x="5" y="645"/>
                  </a:lnTo>
                  <a:lnTo>
                    <a:pt x="5" y="643"/>
                  </a:lnTo>
                  <a:lnTo>
                    <a:pt x="5" y="641"/>
                  </a:lnTo>
                  <a:lnTo>
                    <a:pt x="7" y="641"/>
                  </a:lnTo>
                  <a:lnTo>
                    <a:pt x="7" y="639"/>
                  </a:lnTo>
                  <a:lnTo>
                    <a:pt x="7" y="638"/>
                  </a:lnTo>
                  <a:lnTo>
                    <a:pt x="8" y="638"/>
                  </a:lnTo>
                  <a:lnTo>
                    <a:pt x="8" y="636"/>
                  </a:lnTo>
                  <a:lnTo>
                    <a:pt x="10" y="634"/>
                  </a:lnTo>
                  <a:lnTo>
                    <a:pt x="10" y="633"/>
                  </a:lnTo>
                  <a:lnTo>
                    <a:pt x="12" y="633"/>
                  </a:lnTo>
                  <a:lnTo>
                    <a:pt x="12" y="631"/>
                  </a:lnTo>
                  <a:lnTo>
                    <a:pt x="13" y="631"/>
                  </a:lnTo>
                  <a:lnTo>
                    <a:pt x="13" y="629"/>
                  </a:lnTo>
                  <a:lnTo>
                    <a:pt x="15" y="628"/>
                  </a:lnTo>
                  <a:lnTo>
                    <a:pt x="17" y="626"/>
                  </a:lnTo>
                  <a:lnTo>
                    <a:pt x="18" y="624"/>
                  </a:lnTo>
                  <a:lnTo>
                    <a:pt x="20" y="623"/>
                  </a:lnTo>
                  <a:lnTo>
                    <a:pt x="22" y="621"/>
                  </a:lnTo>
                  <a:lnTo>
                    <a:pt x="23" y="621"/>
                  </a:lnTo>
                  <a:lnTo>
                    <a:pt x="23" y="619"/>
                  </a:lnTo>
                  <a:lnTo>
                    <a:pt x="25" y="619"/>
                  </a:lnTo>
                  <a:lnTo>
                    <a:pt x="25" y="618"/>
                  </a:lnTo>
                  <a:lnTo>
                    <a:pt x="27" y="618"/>
                  </a:lnTo>
                  <a:lnTo>
                    <a:pt x="27" y="616"/>
                  </a:lnTo>
                  <a:lnTo>
                    <a:pt x="29" y="616"/>
                  </a:lnTo>
                  <a:lnTo>
                    <a:pt x="30" y="616"/>
                  </a:lnTo>
                  <a:lnTo>
                    <a:pt x="30" y="614"/>
                  </a:lnTo>
                  <a:lnTo>
                    <a:pt x="32" y="614"/>
                  </a:lnTo>
                  <a:lnTo>
                    <a:pt x="34" y="613"/>
                  </a:lnTo>
                  <a:lnTo>
                    <a:pt x="35" y="613"/>
                  </a:lnTo>
                  <a:lnTo>
                    <a:pt x="35" y="611"/>
                  </a:lnTo>
                  <a:lnTo>
                    <a:pt x="37" y="611"/>
                  </a:lnTo>
                  <a:lnTo>
                    <a:pt x="39" y="611"/>
                  </a:lnTo>
                  <a:lnTo>
                    <a:pt x="39" y="609"/>
                  </a:lnTo>
                  <a:lnTo>
                    <a:pt x="40" y="609"/>
                  </a:lnTo>
                  <a:lnTo>
                    <a:pt x="175" y="560"/>
                  </a:lnTo>
                  <a:lnTo>
                    <a:pt x="205" y="550"/>
                  </a:lnTo>
                  <a:lnTo>
                    <a:pt x="209" y="549"/>
                  </a:lnTo>
                  <a:lnTo>
                    <a:pt x="284" y="522"/>
                  </a:lnTo>
                  <a:lnTo>
                    <a:pt x="286" y="522"/>
                  </a:lnTo>
                  <a:lnTo>
                    <a:pt x="288" y="522"/>
                  </a:lnTo>
                  <a:lnTo>
                    <a:pt x="289" y="522"/>
                  </a:lnTo>
                  <a:lnTo>
                    <a:pt x="291" y="520"/>
                  </a:lnTo>
                  <a:lnTo>
                    <a:pt x="293" y="520"/>
                  </a:lnTo>
                  <a:lnTo>
                    <a:pt x="294" y="520"/>
                  </a:lnTo>
                  <a:lnTo>
                    <a:pt x="296" y="518"/>
                  </a:lnTo>
                  <a:lnTo>
                    <a:pt x="298" y="518"/>
                  </a:lnTo>
                  <a:lnTo>
                    <a:pt x="299" y="518"/>
                  </a:lnTo>
                  <a:lnTo>
                    <a:pt x="299" y="517"/>
                  </a:lnTo>
                  <a:lnTo>
                    <a:pt x="301" y="517"/>
                  </a:lnTo>
                  <a:lnTo>
                    <a:pt x="303" y="517"/>
                  </a:lnTo>
                  <a:lnTo>
                    <a:pt x="304" y="517"/>
                  </a:lnTo>
                  <a:lnTo>
                    <a:pt x="306" y="517"/>
                  </a:lnTo>
                  <a:lnTo>
                    <a:pt x="306" y="515"/>
                  </a:lnTo>
                  <a:lnTo>
                    <a:pt x="308" y="515"/>
                  </a:lnTo>
                  <a:lnTo>
                    <a:pt x="309" y="515"/>
                  </a:lnTo>
                  <a:lnTo>
                    <a:pt x="311" y="513"/>
                  </a:lnTo>
                  <a:lnTo>
                    <a:pt x="313" y="513"/>
                  </a:lnTo>
                  <a:lnTo>
                    <a:pt x="314" y="513"/>
                  </a:lnTo>
                  <a:lnTo>
                    <a:pt x="316" y="512"/>
                  </a:lnTo>
                  <a:lnTo>
                    <a:pt x="318" y="512"/>
                  </a:lnTo>
                  <a:lnTo>
                    <a:pt x="320" y="512"/>
                  </a:lnTo>
                  <a:lnTo>
                    <a:pt x="320" y="510"/>
                  </a:lnTo>
                  <a:lnTo>
                    <a:pt x="321" y="510"/>
                  </a:lnTo>
                  <a:lnTo>
                    <a:pt x="323" y="510"/>
                  </a:lnTo>
                  <a:lnTo>
                    <a:pt x="325" y="510"/>
                  </a:lnTo>
                  <a:lnTo>
                    <a:pt x="325" y="508"/>
                  </a:lnTo>
                  <a:lnTo>
                    <a:pt x="326" y="508"/>
                  </a:lnTo>
                  <a:lnTo>
                    <a:pt x="328" y="508"/>
                  </a:lnTo>
                  <a:lnTo>
                    <a:pt x="330" y="508"/>
                  </a:lnTo>
                  <a:lnTo>
                    <a:pt x="330" y="507"/>
                  </a:lnTo>
                  <a:lnTo>
                    <a:pt x="331" y="507"/>
                  </a:lnTo>
                  <a:lnTo>
                    <a:pt x="333" y="507"/>
                  </a:lnTo>
                  <a:lnTo>
                    <a:pt x="335" y="507"/>
                  </a:lnTo>
                  <a:lnTo>
                    <a:pt x="335" y="505"/>
                  </a:lnTo>
                  <a:lnTo>
                    <a:pt x="336" y="505"/>
                  </a:lnTo>
                  <a:lnTo>
                    <a:pt x="338" y="505"/>
                  </a:lnTo>
                  <a:lnTo>
                    <a:pt x="340" y="505"/>
                  </a:lnTo>
                  <a:lnTo>
                    <a:pt x="340" y="503"/>
                  </a:lnTo>
                  <a:lnTo>
                    <a:pt x="341" y="503"/>
                  </a:lnTo>
                  <a:lnTo>
                    <a:pt x="343" y="503"/>
                  </a:lnTo>
                  <a:lnTo>
                    <a:pt x="345" y="503"/>
                  </a:lnTo>
                  <a:lnTo>
                    <a:pt x="345" y="501"/>
                  </a:lnTo>
                  <a:lnTo>
                    <a:pt x="346" y="501"/>
                  </a:lnTo>
                  <a:lnTo>
                    <a:pt x="348" y="501"/>
                  </a:lnTo>
                  <a:lnTo>
                    <a:pt x="350" y="501"/>
                  </a:lnTo>
                  <a:lnTo>
                    <a:pt x="350" y="500"/>
                  </a:lnTo>
                  <a:lnTo>
                    <a:pt x="351" y="500"/>
                  </a:lnTo>
                  <a:lnTo>
                    <a:pt x="353" y="500"/>
                  </a:lnTo>
                  <a:lnTo>
                    <a:pt x="355" y="500"/>
                  </a:lnTo>
                  <a:lnTo>
                    <a:pt x="355" y="498"/>
                  </a:lnTo>
                  <a:lnTo>
                    <a:pt x="357" y="498"/>
                  </a:lnTo>
                  <a:lnTo>
                    <a:pt x="358" y="498"/>
                  </a:lnTo>
                  <a:lnTo>
                    <a:pt x="360" y="498"/>
                  </a:lnTo>
                  <a:lnTo>
                    <a:pt x="360" y="496"/>
                  </a:lnTo>
                  <a:lnTo>
                    <a:pt x="362" y="496"/>
                  </a:lnTo>
                  <a:lnTo>
                    <a:pt x="363" y="496"/>
                  </a:lnTo>
                  <a:lnTo>
                    <a:pt x="365" y="496"/>
                  </a:lnTo>
                  <a:lnTo>
                    <a:pt x="365" y="495"/>
                  </a:lnTo>
                  <a:lnTo>
                    <a:pt x="367" y="495"/>
                  </a:lnTo>
                  <a:lnTo>
                    <a:pt x="368" y="495"/>
                  </a:lnTo>
                  <a:lnTo>
                    <a:pt x="370" y="493"/>
                  </a:lnTo>
                  <a:lnTo>
                    <a:pt x="372" y="493"/>
                  </a:lnTo>
                  <a:lnTo>
                    <a:pt x="373" y="493"/>
                  </a:lnTo>
                  <a:lnTo>
                    <a:pt x="375" y="493"/>
                  </a:lnTo>
                  <a:lnTo>
                    <a:pt x="375" y="491"/>
                  </a:lnTo>
                  <a:lnTo>
                    <a:pt x="377" y="491"/>
                  </a:lnTo>
                  <a:lnTo>
                    <a:pt x="378" y="491"/>
                  </a:lnTo>
                  <a:lnTo>
                    <a:pt x="380" y="491"/>
                  </a:lnTo>
                  <a:lnTo>
                    <a:pt x="380" y="490"/>
                  </a:lnTo>
                  <a:lnTo>
                    <a:pt x="382" y="490"/>
                  </a:lnTo>
                  <a:lnTo>
                    <a:pt x="383" y="490"/>
                  </a:lnTo>
                  <a:lnTo>
                    <a:pt x="385" y="490"/>
                  </a:lnTo>
                  <a:lnTo>
                    <a:pt x="385" y="488"/>
                  </a:lnTo>
                  <a:lnTo>
                    <a:pt x="387" y="488"/>
                  </a:lnTo>
                  <a:lnTo>
                    <a:pt x="388" y="488"/>
                  </a:lnTo>
                  <a:lnTo>
                    <a:pt x="390" y="488"/>
                  </a:lnTo>
                  <a:lnTo>
                    <a:pt x="392" y="486"/>
                  </a:lnTo>
                  <a:lnTo>
                    <a:pt x="394" y="486"/>
                  </a:lnTo>
                  <a:lnTo>
                    <a:pt x="395" y="486"/>
                  </a:lnTo>
                  <a:lnTo>
                    <a:pt x="395" y="485"/>
                  </a:lnTo>
                  <a:lnTo>
                    <a:pt x="397" y="485"/>
                  </a:lnTo>
                  <a:lnTo>
                    <a:pt x="399" y="485"/>
                  </a:lnTo>
                  <a:lnTo>
                    <a:pt x="400" y="483"/>
                  </a:lnTo>
                  <a:lnTo>
                    <a:pt x="402" y="483"/>
                  </a:lnTo>
                  <a:lnTo>
                    <a:pt x="404" y="483"/>
                  </a:lnTo>
                  <a:lnTo>
                    <a:pt x="404" y="481"/>
                  </a:lnTo>
                  <a:lnTo>
                    <a:pt x="405" y="481"/>
                  </a:lnTo>
                  <a:lnTo>
                    <a:pt x="407" y="481"/>
                  </a:lnTo>
                  <a:lnTo>
                    <a:pt x="409" y="481"/>
                  </a:lnTo>
                  <a:lnTo>
                    <a:pt x="409" y="480"/>
                  </a:lnTo>
                  <a:lnTo>
                    <a:pt x="410" y="480"/>
                  </a:lnTo>
                  <a:lnTo>
                    <a:pt x="412" y="480"/>
                  </a:lnTo>
                  <a:lnTo>
                    <a:pt x="412" y="478"/>
                  </a:lnTo>
                  <a:lnTo>
                    <a:pt x="414" y="478"/>
                  </a:lnTo>
                  <a:lnTo>
                    <a:pt x="415" y="478"/>
                  </a:lnTo>
                  <a:lnTo>
                    <a:pt x="417" y="478"/>
                  </a:lnTo>
                  <a:lnTo>
                    <a:pt x="417" y="476"/>
                  </a:lnTo>
                  <a:lnTo>
                    <a:pt x="419" y="476"/>
                  </a:lnTo>
                  <a:lnTo>
                    <a:pt x="420" y="476"/>
                  </a:lnTo>
                  <a:lnTo>
                    <a:pt x="420" y="475"/>
                  </a:lnTo>
                  <a:lnTo>
                    <a:pt x="422" y="475"/>
                  </a:lnTo>
                  <a:lnTo>
                    <a:pt x="424" y="475"/>
                  </a:lnTo>
                  <a:lnTo>
                    <a:pt x="426" y="475"/>
                  </a:lnTo>
                  <a:lnTo>
                    <a:pt x="426" y="473"/>
                  </a:lnTo>
                  <a:lnTo>
                    <a:pt x="427" y="473"/>
                  </a:lnTo>
                  <a:lnTo>
                    <a:pt x="429" y="473"/>
                  </a:lnTo>
                  <a:lnTo>
                    <a:pt x="429" y="471"/>
                  </a:lnTo>
                  <a:lnTo>
                    <a:pt x="431" y="471"/>
                  </a:lnTo>
                  <a:lnTo>
                    <a:pt x="432" y="471"/>
                  </a:lnTo>
                  <a:lnTo>
                    <a:pt x="434" y="471"/>
                  </a:lnTo>
                  <a:lnTo>
                    <a:pt x="434" y="470"/>
                  </a:lnTo>
                  <a:lnTo>
                    <a:pt x="436" y="470"/>
                  </a:lnTo>
                  <a:lnTo>
                    <a:pt x="437" y="470"/>
                  </a:lnTo>
                  <a:lnTo>
                    <a:pt x="437" y="468"/>
                  </a:lnTo>
                  <a:lnTo>
                    <a:pt x="439" y="468"/>
                  </a:lnTo>
                  <a:lnTo>
                    <a:pt x="441" y="468"/>
                  </a:lnTo>
                  <a:lnTo>
                    <a:pt x="442" y="468"/>
                  </a:lnTo>
                  <a:lnTo>
                    <a:pt x="442" y="466"/>
                  </a:lnTo>
                  <a:lnTo>
                    <a:pt x="444" y="466"/>
                  </a:lnTo>
                  <a:lnTo>
                    <a:pt x="446" y="466"/>
                  </a:lnTo>
                  <a:lnTo>
                    <a:pt x="446" y="464"/>
                  </a:lnTo>
                  <a:lnTo>
                    <a:pt x="447" y="464"/>
                  </a:lnTo>
                  <a:lnTo>
                    <a:pt x="449" y="464"/>
                  </a:lnTo>
                  <a:lnTo>
                    <a:pt x="451" y="464"/>
                  </a:lnTo>
                  <a:lnTo>
                    <a:pt x="451" y="463"/>
                  </a:lnTo>
                  <a:lnTo>
                    <a:pt x="452" y="463"/>
                  </a:lnTo>
                  <a:lnTo>
                    <a:pt x="454" y="463"/>
                  </a:lnTo>
                  <a:lnTo>
                    <a:pt x="454" y="461"/>
                  </a:lnTo>
                  <a:lnTo>
                    <a:pt x="456" y="461"/>
                  </a:lnTo>
                  <a:lnTo>
                    <a:pt x="457" y="461"/>
                  </a:lnTo>
                  <a:lnTo>
                    <a:pt x="459" y="461"/>
                  </a:lnTo>
                  <a:lnTo>
                    <a:pt x="459" y="459"/>
                  </a:lnTo>
                  <a:lnTo>
                    <a:pt x="461" y="459"/>
                  </a:lnTo>
                  <a:lnTo>
                    <a:pt x="463" y="459"/>
                  </a:lnTo>
                  <a:lnTo>
                    <a:pt x="463" y="458"/>
                  </a:lnTo>
                  <a:lnTo>
                    <a:pt x="464" y="458"/>
                  </a:lnTo>
                  <a:lnTo>
                    <a:pt x="466" y="458"/>
                  </a:lnTo>
                  <a:lnTo>
                    <a:pt x="468" y="456"/>
                  </a:lnTo>
                  <a:lnTo>
                    <a:pt x="469" y="456"/>
                  </a:lnTo>
                  <a:lnTo>
                    <a:pt x="471" y="456"/>
                  </a:lnTo>
                  <a:lnTo>
                    <a:pt x="471" y="454"/>
                  </a:lnTo>
                  <a:lnTo>
                    <a:pt x="473" y="454"/>
                  </a:lnTo>
                  <a:lnTo>
                    <a:pt x="474" y="454"/>
                  </a:lnTo>
                  <a:lnTo>
                    <a:pt x="476" y="453"/>
                  </a:lnTo>
                  <a:lnTo>
                    <a:pt x="478" y="453"/>
                  </a:lnTo>
                  <a:lnTo>
                    <a:pt x="479" y="453"/>
                  </a:lnTo>
                  <a:lnTo>
                    <a:pt x="479" y="451"/>
                  </a:lnTo>
                  <a:lnTo>
                    <a:pt x="481" y="451"/>
                  </a:lnTo>
                  <a:lnTo>
                    <a:pt x="483" y="451"/>
                  </a:lnTo>
                  <a:lnTo>
                    <a:pt x="484" y="451"/>
                  </a:lnTo>
                  <a:lnTo>
                    <a:pt x="484" y="449"/>
                  </a:lnTo>
                  <a:lnTo>
                    <a:pt x="486" y="449"/>
                  </a:lnTo>
                  <a:lnTo>
                    <a:pt x="488" y="449"/>
                  </a:lnTo>
                  <a:lnTo>
                    <a:pt x="488" y="448"/>
                  </a:lnTo>
                  <a:lnTo>
                    <a:pt x="489" y="448"/>
                  </a:lnTo>
                  <a:lnTo>
                    <a:pt x="491" y="448"/>
                  </a:lnTo>
                  <a:lnTo>
                    <a:pt x="493" y="448"/>
                  </a:lnTo>
                  <a:lnTo>
                    <a:pt x="493" y="446"/>
                  </a:lnTo>
                  <a:lnTo>
                    <a:pt x="494" y="446"/>
                  </a:lnTo>
                  <a:lnTo>
                    <a:pt x="496" y="446"/>
                  </a:lnTo>
                  <a:lnTo>
                    <a:pt x="496" y="444"/>
                  </a:lnTo>
                  <a:lnTo>
                    <a:pt x="498" y="444"/>
                  </a:lnTo>
                  <a:lnTo>
                    <a:pt x="500" y="444"/>
                  </a:lnTo>
                  <a:lnTo>
                    <a:pt x="501" y="444"/>
                  </a:lnTo>
                  <a:lnTo>
                    <a:pt x="501" y="443"/>
                  </a:lnTo>
                  <a:lnTo>
                    <a:pt x="503" y="443"/>
                  </a:lnTo>
                  <a:lnTo>
                    <a:pt x="505" y="443"/>
                  </a:lnTo>
                  <a:lnTo>
                    <a:pt x="506" y="441"/>
                  </a:lnTo>
                  <a:lnTo>
                    <a:pt x="508" y="441"/>
                  </a:lnTo>
                  <a:lnTo>
                    <a:pt x="510" y="441"/>
                  </a:lnTo>
                  <a:lnTo>
                    <a:pt x="510" y="439"/>
                  </a:lnTo>
                  <a:lnTo>
                    <a:pt x="511" y="439"/>
                  </a:lnTo>
                  <a:lnTo>
                    <a:pt x="513" y="439"/>
                  </a:lnTo>
                  <a:lnTo>
                    <a:pt x="515" y="438"/>
                  </a:lnTo>
                  <a:lnTo>
                    <a:pt x="516" y="438"/>
                  </a:lnTo>
                  <a:lnTo>
                    <a:pt x="518" y="438"/>
                  </a:lnTo>
                  <a:lnTo>
                    <a:pt x="518" y="436"/>
                  </a:lnTo>
                  <a:lnTo>
                    <a:pt x="520" y="436"/>
                  </a:lnTo>
                  <a:lnTo>
                    <a:pt x="521" y="436"/>
                  </a:lnTo>
                  <a:lnTo>
                    <a:pt x="523" y="434"/>
                  </a:lnTo>
                  <a:lnTo>
                    <a:pt x="525" y="434"/>
                  </a:lnTo>
                  <a:lnTo>
                    <a:pt x="526" y="434"/>
                  </a:lnTo>
                  <a:lnTo>
                    <a:pt x="526" y="432"/>
                  </a:lnTo>
                  <a:lnTo>
                    <a:pt x="528" y="432"/>
                  </a:lnTo>
                  <a:lnTo>
                    <a:pt x="530" y="432"/>
                  </a:lnTo>
                  <a:lnTo>
                    <a:pt x="531" y="431"/>
                  </a:lnTo>
                  <a:lnTo>
                    <a:pt x="533" y="431"/>
                  </a:lnTo>
                  <a:lnTo>
                    <a:pt x="535" y="431"/>
                  </a:lnTo>
                  <a:lnTo>
                    <a:pt x="535" y="429"/>
                  </a:lnTo>
                  <a:lnTo>
                    <a:pt x="537" y="429"/>
                  </a:lnTo>
                  <a:lnTo>
                    <a:pt x="538" y="429"/>
                  </a:lnTo>
                  <a:lnTo>
                    <a:pt x="540" y="427"/>
                  </a:lnTo>
                  <a:lnTo>
                    <a:pt x="542" y="427"/>
                  </a:lnTo>
                  <a:lnTo>
                    <a:pt x="543" y="427"/>
                  </a:lnTo>
                  <a:lnTo>
                    <a:pt x="543" y="426"/>
                  </a:lnTo>
                  <a:lnTo>
                    <a:pt x="545" y="426"/>
                  </a:lnTo>
                  <a:lnTo>
                    <a:pt x="547" y="426"/>
                  </a:lnTo>
                  <a:lnTo>
                    <a:pt x="548" y="424"/>
                  </a:lnTo>
                  <a:lnTo>
                    <a:pt x="550" y="424"/>
                  </a:lnTo>
                  <a:lnTo>
                    <a:pt x="552" y="424"/>
                  </a:lnTo>
                  <a:lnTo>
                    <a:pt x="552" y="422"/>
                  </a:lnTo>
                  <a:lnTo>
                    <a:pt x="553" y="422"/>
                  </a:lnTo>
                  <a:lnTo>
                    <a:pt x="555" y="422"/>
                  </a:lnTo>
                  <a:lnTo>
                    <a:pt x="558" y="421"/>
                  </a:lnTo>
                  <a:lnTo>
                    <a:pt x="558" y="416"/>
                  </a:lnTo>
                  <a:lnTo>
                    <a:pt x="560" y="411"/>
                  </a:lnTo>
                  <a:lnTo>
                    <a:pt x="565" y="379"/>
                  </a:lnTo>
                  <a:lnTo>
                    <a:pt x="568" y="355"/>
                  </a:lnTo>
                  <a:lnTo>
                    <a:pt x="572" y="333"/>
                  </a:lnTo>
                  <a:lnTo>
                    <a:pt x="577" y="305"/>
                  </a:lnTo>
                  <a:lnTo>
                    <a:pt x="582" y="276"/>
                  </a:lnTo>
                  <a:lnTo>
                    <a:pt x="585" y="256"/>
                  </a:lnTo>
                  <a:lnTo>
                    <a:pt x="587" y="246"/>
                  </a:lnTo>
                  <a:lnTo>
                    <a:pt x="590" y="224"/>
                  </a:lnTo>
                  <a:lnTo>
                    <a:pt x="592" y="214"/>
                  </a:lnTo>
                  <a:lnTo>
                    <a:pt x="595" y="200"/>
                  </a:lnTo>
                  <a:lnTo>
                    <a:pt x="599" y="183"/>
                  </a:lnTo>
                  <a:lnTo>
                    <a:pt x="599" y="177"/>
                  </a:lnTo>
                  <a:lnTo>
                    <a:pt x="599" y="175"/>
                  </a:lnTo>
                  <a:lnTo>
                    <a:pt x="599" y="173"/>
                  </a:lnTo>
                  <a:lnTo>
                    <a:pt x="599" y="172"/>
                  </a:lnTo>
                  <a:lnTo>
                    <a:pt x="600" y="172"/>
                  </a:lnTo>
                  <a:lnTo>
                    <a:pt x="600" y="170"/>
                  </a:lnTo>
                  <a:lnTo>
                    <a:pt x="600" y="168"/>
                  </a:lnTo>
                  <a:lnTo>
                    <a:pt x="600" y="167"/>
                  </a:lnTo>
                  <a:lnTo>
                    <a:pt x="600" y="165"/>
                  </a:lnTo>
                  <a:lnTo>
                    <a:pt x="600" y="163"/>
                  </a:lnTo>
                  <a:lnTo>
                    <a:pt x="602" y="162"/>
                  </a:lnTo>
                  <a:lnTo>
                    <a:pt x="602" y="160"/>
                  </a:lnTo>
                  <a:lnTo>
                    <a:pt x="602" y="158"/>
                  </a:lnTo>
                  <a:lnTo>
                    <a:pt x="602" y="157"/>
                  </a:lnTo>
                  <a:lnTo>
                    <a:pt x="602" y="155"/>
                  </a:lnTo>
                  <a:lnTo>
                    <a:pt x="602" y="153"/>
                  </a:lnTo>
                  <a:lnTo>
                    <a:pt x="604" y="153"/>
                  </a:lnTo>
                  <a:lnTo>
                    <a:pt x="604" y="151"/>
                  </a:lnTo>
                  <a:lnTo>
                    <a:pt x="604" y="150"/>
                  </a:lnTo>
                  <a:lnTo>
                    <a:pt x="604" y="148"/>
                  </a:lnTo>
                  <a:lnTo>
                    <a:pt x="604" y="146"/>
                  </a:lnTo>
                  <a:lnTo>
                    <a:pt x="604" y="145"/>
                  </a:lnTo>
                  <a:lnTo>
                    <a:pt x="606" y="143"/>
                  </a:lnTo>
                  <a:lnTo>
                    <a:pt x="606" y="141"/>
                  </a:lnTo>
                  <a:lnTo>
                    <a:pt x="606" y="140"/>
                  </a:lnTo>
                  <a:lnTo>
                    <a:pt x="606" y="138"/>
                  </a:lnTo>
                  <a:lnTo>
                    <a:pt x="606" y="136"/>
                  </a:lnTo>
                  <a:lnTo>
                    <a:pt x="606" y="135"/>
                  </a:lnTo>
                  <a:lnTo>
                    <a:pt x="607" y="135"/>
                  </a:lnTo>
                  <a:lnTo>
                    <a:pt x="607" y="133"/>
                  </a:lnTo>
                  <a:lnTo>
                    <a:pt x="607" y="131"/>
                  </a:lnTo>
                  <a:lnTo>
                    <a:pt x="607" y="130"/>
                  </a:lnTo>
                  <a:lnTo>
                    <a:pt x="607" y="128"/>
                  </a:lnTo>
                  <a:lnTo>
                    <a:pt x="607" y="126"/>
                  </a:lnTo>
                  <a:lnTo>
                    <a:pt x="607" y="125"/>
                  </a:lnTo>
                  <a:lnTo>
                    <a:pt x="609" y="125"/>
                  </a:lnTo>
                  <a:lnTo>
                    <a:pt x="609" y="123"/>
                  </a:lnTo>
                  <a:lnTo>
                    <a:pt x="609" y="121"/>
                  </a:lnTo>
                  <a:lnTo>
                    <a:pt x="609" y="119"/>
                  </a:lnTo>
                  <a:lnTo>
                    <a:pt x="609" y="118"/>
                  </a:lnTo>
                  <a:lnTo>
                    <a:pt x="609" y="116"/>
                  </a:lnTo>
                  <a:lnTo>
                    <a:pt x="609" y="114"/>
                  </a:lnTo>
                  <a:lnTo>
                    <a:pt x="611" y="114"/>
                  </a:lnTo>
                  <a:lnTo>
                    <a:pt x="611" y="113"/>
                  </a:lnTo>
                  <a:lnTo>
                    <a:pt x="611" y="111"/>
                  </a:lnTo>
                  <a:lnTo>
                    <a:pt x="611" y="109"/>
                  </a:lnTo>
                  <a:lnTo>
                    <a:pt x="611" y="108"/>
                  </a:lnTo>
                  <a:lnTo>
                    <a:pt x="611" y="106"/>
                  </a:lnTo>
                  <a:lnTo>
                    <a:pt x="612" y="106"/>
                  </a:lnTo>
                  <a:lnTo>
                    <a:pt x="612" y="104"/>
                  </a:lnTo>
                  <a:lnTo>
                    <a:pt x="612" y="103"/>
                  </a:lnTo>
                  <a:lnTo>
                    <a:pt x="612" y="101"/>
                  </a:lnTo>
                  <a:lnTo>
                    <a:pt x="612" y="99"/>
                  </a:lnTo>
                  <a:lnTo>
                    <a:pt x="612" y="98"/>
                  </a:lnTo>
                  <a:lnTo>
                    <a:pt x="612" y="96"/>
                  </a:lnTo>
                  <a:lnTo>
                    <a:pt x="614" y="96"/>
                  </a:lnTo>
                  <a:lnTo>
                    <a:pt x="614" y="94"/>
                  </a:lnTo>
                  <a:lnTo>
                    <a:pt x="614" y="93"/>
                  </a:lnTo>
                  <a:lnTo>
                    <a:pt x="614" y="91"/>
                  </a:lnTo>
                  <a:lnTo>
                    <a:pt x="614" y="89"/>
                  </a:lnTo>
                  <a:lnTo>
                    <a:pt x="614" y="88"/>
                  </a:lnTo>
                  <a:lnTo>
                    <a:pt x="616" y="88"/>
                  </a:lnTo>
                  <a:lnTo>
                    <a:pt x="616" y="86"/>
                  </a:lnTo>
                  <a:lnTo>
                    <a:pt x="616" y="84"/>
                  </a:lnTo>
                  <a:lnTo>
                    <a:pt x="616" y="82"/>
                  </a:lnTo>
                  <a:lnTo>
                    <a:pt x="616" y="81"/>
                  </a:lnTo>
                  <a:lnTo>
                    <a:pt x="616" y="79"/>
                  </a:lnTo>
                  <a:lnTo>
                    <a:pt x="616" y="77"/>
                  </a:lnTo>
                  <a:lnTo>
                    <a:pt x="617" y="77"/>
                  </a:lnTo>
                  <a:lnTo>
                    <a:pt x="617" y="76"/>
                  </a:lnTo>
                  <a:lnTo>
                    <a:pt x="617" y="74"/>
                  </a:lnTo>
                  <a:lnTo>
                    <a:pt x="617" y="72"/>
                  </a:lnTo>
                  <a:lnTo>
                    <a:pt x="617" y="71"/>
                  </a:lnTo>
                  <a:lnTo>
                    <a:pt x="617" y="69"/>
                  </a:lnTo>
                  <a:lnTo>
                    <a:pt x="617" y="67"/>
                  </a:lnTo>
                  <a:lnTo>
                    <a:pt x="619" y="67"/>
                  </a:lnTo>
                  <a:lnTo>
                    <a:pt x="619" y="66"/>
                  </a:lnTo>
                  <a:lnTo>
                    <a:pt x="619" y="64"/>
                  </a:lnTo>
                  <a:lnTo>
                    <a:pt x="619" y="62"/>
                  </a:lnTo>
                  <a:lnTo>
                    <a:pt x="619" y="61"/>
                  </a:lnTo>
                  <a:lnTo>
                    <a:pt x="619" y="59"/>
                  </a:lnTo>
                  <a:lnTo>
                    <a:pt x="621" y="59"/>
                  </a:lnTo>
                  <a:lnTo>
                    <a:pt x="621" y="57"/>
                  </a:lnTo>
                  <a:lnTo>
                    <a:pt x="621" y="56"/>
                  </a:lnTo>
                  <a:lnTo>
                    <a:pt x="621" y="54"/>
                  </a:lnTo>
                  <a:lnTo>
                    <a:pt x="621" y="52"/>
                  </a:lnTo>
                  <a:lnTo>
                    <a:pt x="621" y="50"/>
                  </a:lnTo>
                  <a:lnTo>
                    <a:pt x="622" y="50"/>
                  </a:lnTo>
                  <a:lnTo>
                    <a:pt x="622" y="49"/>
                  </a:lnTo>
                  <a:lnTo>
                    <a:pt x="622" y="47"/>
                  </a:lnTo>
                  <a:lnTo>
                    <a:pt x="622" y="45"/>
                  </a:lnTo>
                  <a:lnTo>
                    <a:pt x="622" y="44"/>
                  </a:lnTo>
                  <a:lnTo>
                    <a:pt x="622" y="42"/>
                  </a:lnTo>
                  <a:lnTo>
                    <a:pt x="622" y="40"/>
                  </a:lnTo>
                  <a:lnTo>
                    <a:pt x="624" y="40"/>
                  </a:lnTo>
                  <a:lnTo>
                    <a:pt x="624" y="39"/>
                  </a:lnTo>
                  <a:lnTo>
                    <a:pt x="624" y="37"/>
                  </a:lnTo>
                  <a:lnTo>
                    <a:pt x="624" y="35"/>
                  </a:lnTo>
                  <a:lnTo>
                    <a:pt x="624" y="34"/>
                  </a:lnTo>
                  <a:lnTo>
                    <a:pt x="624" y="32"/>
                  </a:lnTo>
                  <a:lnTo>
                    <a:pt x="626" y="32"/>
                  </a:lnTo>
                  <a:lnTo>
                    <a:pt x="626" y="30"/>
                  </a:lnTo>
                  <a:lnTo>
                    <a:pt x="626" y="29"/>
                  </a:lnTo>
                  <a:lnTo>
                    <a:pt x="626" y="27"/>
                  </a:lnTo>
                  <a:lnTo>
                    <a:pt x="626" y="25"/>
                  </a:lnTo>
                  <a:lnTo>
                    <a:pt x="626" y="24"/>
                  </a:lnTo>
                  <a:lnTo>
                    <a:pt x="626" y="22"/>
                  </a:lnTo>
                  <a:lnTo>
                    <a:pt x="627" y="22"/>
                  </a:lnTo>
                  <a:lnTo>
                    <a:pt x="627" y="20"/>
                  </a:lnTo>
                  <a:lnTo>
                    <a:pt x="627" y="19"/>
                  </a:lnTo>
                  <a:lnTo>
                    <a:pt x="627" y="17"/>
                  </a:lnTo>
                  <a:lnTo>
                    <a:pt x="627" y="15"/>
                  </a:lnTo>
                  <a:lnTo>
                    <a:pt x="627" y="13"/>
                  </a:lnTo>
                  <a:lnTo>
                    <a:pt x="629" y="13"/>
                  </a:lnTo>
                  <a:lnTo>
                    <a:pt x="629" y="15"/>
                  </a:lnTo>
                  <a:lnTo>
                    <a:pt x="631" y="15"/>
                  </a:lnTo>
                  <a:lnTo>
                    <a:pt x="631" y="17"/>
                  </a:lnTo>
                  <a:lnTo>
                    <a:pt x="631" y="19"/>
                  </a:lnTo>
                  <a:lnTo>
                    <a:pt x="631" y="20"/>
                  </a:lnTo>
                  <a:lnTo>
                    <a:pt x="631" y="22"/>
                  </a:lnTo>
                  <a:lnTo>
                    <a:pt x="632" y="22"/>
                  </a:lnTo>
                  <a:lnTo>
                    <a:pt x="634" y="22"/>
                  </a:lnTo>
                  <a:lnTo>
                    <a:pt x="636" y="22"/>
                  </a:lnTo>
                  <a:lnTo>
                    <a:pt x="637" y="22"/>
                  </a:lnTo>
                  <a:lnTo>
                    <a:pt x="637" y="24"/>
                  </a:lnTo>
                  <a:lnTo>
                    <a:pt x="637" y="25"/>
                  </a:lnTo>
                  <a:lnTo>
                    <a:pt x="639" y="25"/>
                  </a:lnTo>
                  <a:lnTo>
                    <a:pt x="641" y="25"/>
                  </a:lnTo>
                  <a:lnTo>
                    <a:pt x="643" y="27"/>
                  </a:lnTo>
                  <a:lnTo>
                    <a:pt x="644" y="27"/>
                  </a:lnTo>
                  <a:lnTo>
                    <a:pt x="646" y="27"/>
                  </a:lnTo>
                  <a:lnTo>
                    <a:pt x="646" y="29"/>
                  </a:lnTo>
                  <a:lnTo>
                    <a:pt x="646" y="30"/>
                  </a:lnTo>
                  <a:lnTo>
                    <a:pt x="646" y="32"/>
                  </a:lnTo>
                  <a:lnTo>
                    <a:pt x="648" y="32"/>
                  </a:lnTo>
                  <a:lnTo>
                    <a:pt x="649" y="32"/>
                  </a:lnTo>
                  <a:lnTo>
                    <a:pt x="651" y="32"/>
                  </a:lnTo>
                  <a:lnTo>
                    <a:pt x="653" y="32"/>
                  </a:lnTo>
                  <a:lnTo>
                    <a:pt x="653" y="34"/>
                  </a:lnTo>
                  <a:lnTo>
                    <a:pt x="654" y="34"/>
                  </a:lnTo>
                  <a:lnTo>
                    <a:pt x="654" y="35"/>
                  </a:lnTo>
                  <a:lnTo>
                    <a:pt x="656" y="35"/>
                  </a:lnTo>
                  <a:lnTo>
                    <a:pt x="656" y="37"/>
                  </a:lnTo>
                  <a:lnTo>
                    <a:pt x="658" y="37"/>
                  </a:lnTo>
                  <a:lnTo>
                    <a:pt x="659" y="37"/>
                  </a:lnTo>
                  <a:lnTo>
                    <a:pt x="659" y="39"/>
                  </a:lnTo>
                  <a:lnTo>
                    <a:pt x="661" y="39"/>
                  </a:lnTo>
                  <a:lnTo>
                    <a:pt x="663" y="39"/>
                  </a:lnTo>
                  <a:lnTo>
                    <a:pt x="664" y="39"/>
                  </a:lnTo>
                  <a:lnTo>
                    <a:pt x="664" y="37"/>
                  </a:lnTo>
                  <a:lnTo>
                    <a:pt x="664" y="35"/>
                  </a:lnTo>
                  <a:lnTo>
                    <a:pt x="664" y="34"/>
                  </a:lnTo>
                  <a:lnTo>
                    <a:pt x="664" y="32"/>
                  </a:lnTo>
                  <a:lnTo>
                    <a:pt x="664" y="30"/>
                  </a:lnTo>
                  <a:lnTo>
                    <a:pt x="664" y="29"/>
                  </a:lnTo>
                  <a:lnTo>
                    <a:pt x="666" y="29"/>
                  </a:lnTo>
                  <a:lnTo>
                    <a:pt x="666" y="30"/>
                  </a:lnTo>
                  <a:lnTo>
                    <a:pt x="668" y="32"/>
                  </a:lnTo>
                  <a:lnTo>
                    <a:pt x="669" y="32"/>
                  </a:lnTo>
                  <a:lnTo>
                    <a:pt x="671" y="32"/>
                  </a:lnTo>
                  <a:lnTo>
                    <a:pt x="671" y="34"/>
                  </a:lnTo>
                  <a:lnTo>
                    <a:pt x="673" y="34"/>
                  </a:lnTo>
                  <a:lnTo>
                    <a:pt x="673" y="32"/>
                  </a:lnTo>
                  <a:lnTo>
                    <a:pt x="674" y="30"/>
                  </a:lnTo>
                  <a:lnTo>
                    <a:pt x="676" y="29"/>
                  </a:lnTo>
                  <a:lnTo>
                    <a:pt x="678" y="29"/>
                  </a:lnTo>
                  <a:lnTo>
                    <a:pt x="678" y="27"/>
                  </a:lnTo>
                  <a:lnTo>
                    <a:pt x="680" y="27"/>
                  </a:lnTo>
                  <a:lnTo>
                    <a:pt x="681" y="27"/>
                  </a:lnTo>
                  <a:lnTo>
                    <a:pt x="683" y="27"/>
                  </a:lnTo>
                  <a:lnTo>
                    <a:pt x="685" y="27"/>
                  </a:lnTo>
                  <a:lnTo>
                    <a:pt x="686" y="27"/>
                  </a:lnTo>
                  <a:lnTo>
                    <a:pt x="688" y="27"/>
                  </a:lnTo>
                  <a:lnTo>
                    <a:pt x="688" y="25"/>
                  </a:lnTo>
                  <a:lnTo>
                    <a:pt x="688" y="24"/>
                  </a:lnTo>
                  <a:lnTo>
                    <a:pt x="690" y="24"/>
                  </a:lnTo>
                  <a:lnTo>
                    <a:pt x="690" y="22"/>
                  </a:lnTo>
                  <a:lnTo>
                    <a:pt x="691" y="22"/>
                  </a:lnTo>
                  <a:lnTo>
                    <a:pt x="693" y="22"/>
                  </a:lnTo>
                  <a:lnTo>
                    <a:pt x="693" y="20"/>
                  </a:lnTo>
                  <a:lnTo>
                    <a:pt x="695" y="20"/>
                  </a:lnTo>
                  <a:lnTo>
                    <a:pt x="696" y="20"/>
                  </a:lnTo>
                  <a:lnTo>
                    <a:pt x="696" y="22"/>
                  </a:lnTo>
                  <a:lnTo>
                    <a:pt x="698" y="22"/>
                  </a:lnTo>
                  <a:lnTo>
                    <a:pt x="698" y="20"/>
                  </a:lnTo>
                  <a:lnTo>
                    <a:pt x="700" y="20"/>
                  </a:lnTo>
                  <a:lnTo>
                    <a:pt x="700" y="19"/>
                  </a:lnTo>
                  <a:lnTo>
                    <a:pt x="700" y="17"/>
                  </a:lnTo>
                  <a:lnTo>
                    <a:pt x="700" y="15"/>
                  </a:lnTo>
                  <a:lnTo>
                    <a:pt x="700" y="13"/>
                  </a:lnTo>
                  <a:lnTo>
                    <a:pt x="700" y="12"/>
                  </a:lnTo>
                  <a:lnTo>
                    <a:pt x="700" y="10"/>
                  </a:lnTo>
                  <a:lnTo>
                    <a:pt x="700" y="8"/>
                  </a:lnTo>
                  <a:lnTo>
                    <a:pt x="700" y="7"/>
                  </a:lnTo>
                  <a:lnTo>
                    <a:pt x="701" y="7"/>
                  </a:lnTo>
                  <a:lnTo>
                    <a:pt x="701" y="5"/>
                  </a:lnTo>
                  <a:lnTo>
                    <a:pt x="701" y="3"/>
                  </a:lnTo>
                  <a:lnTo>
                    <a:pt x="700" y="3"/>
                  </a:lnTo>
                  <a:lnTo>
                    <a:pt x="701" y="2"/>
                  </a:lnTo>
                  <a:lnTo>
                    <a:pt x="703" y="2"/>
                  </a:lnTo>
                  <a:lnTo>
                    <a:pt x="703" y="0"/>
                  </a:lnTo>
                  <a:lnTo>
                    <a:pt x="705" y="0"/>
                  </a:lnTo>
                  <a:lnTo>
                    <a:pt x="705" y="2"/>
                  </a:lnTo>
                  <a:lnTo>
                    <a:pt x="705" y="3"/>
                  </a:lnTo>
                  <a:lnTo>
                    <a:pt x="706" y="3"/>
                  </a:lnTo>
                  <a:lnTo>
                    <a:pt x="705" y="5"/>
                  </a:lnTo>
                  <a:lnTo>
                    <a:pt x="705" y="7"/>
                  </a:lnTo>
                  <a:lnTo>
                    <a:pt x="706" y="7"/>
                  </a:lnTo>
                  <a:lnTo>
                    <a:pt x="706" y="8"/>
                  </a:lnTo>
                  <a:lnTo>
                    <a:pt x="706" y="10"/>
                  </a:lnTo>
                  <a:lnTo>
                    <a:pt x="706" y="12"/>
                  </a:lnTo>
                  <a:lnTo>
                    <a:pt x="706" y="13"/>
                  </a:lnTo>
                  <a:lnTo>
                    <a:pt x="706" y="15"/>
                  </a:lnTo>
                  <a:lnTo>
                    <a:pt x="708" y="15"/>
                  </a:lnTo>
                  <a:lnTo>
                    <a:pt x="708" y="17"/>
                  </a:lnTo>
                  <a:lnTo>
                    <a:pt x="710" y="19"/>
                  </a:lnTo>
                  <a:lnTo>
                    <a:pt x="710" y="20"/>
                  </a:lnTo>
                  <a:lnTo>
                    <a:pt x="710" y="22"/>
                  </a:lnTo>
                  <a:close/>
                  <a:moveTo>
                    <a:pt x="214" y="552"/>
                  </a:moveTo>
                  <a:lnTo>
                    <a:pt x="212" y="552"/>
                  </a:lnTo>
                  <a:lnTo>
                    <a:pt x="214" y="552"/>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27" name="Freeform 159">
              <a:extLst>
                <a:ext uri="{FF2B5EF4-FFF2-40B4-BE49-F238E27FC236}">
                  <a16:creationId xmlns:a16="http://schemas.microsoft.com/office/drawing/2014/main" id="{EEB7C4D4-044D-16B8-DAED-CF407BE8B8CB}"/>
                </a:ext>
              </a:extLst>
            </p:cNvPr>
            <p:cNvSpPr>
              <a:spLocks/>
            </p:cNvSpPr>
            <p:nvPr/>
          </p:nvSpPr>
          <p:spPr bwMode="auto">
            <a:xfrm>
              <a:off x="3667" y="1919"/>
              <a:ext cx="461" cy="830"/>
            </a:xfrm>
            <a:custGeom>
              <a:avLst/>
              <a:gdLst>
                <a:gd name="T0" fmla="*/ 13 w 461"/>
                <a:gd name="T1" fmla="*/ 12 h 830"/>
                <a:gd name="T2" fmla="*/ 25 w 461"/>
                <a:gd name="T3" fmla="*/ 28 h 830"/>
                <a:gd name="T4" fmla="*/ 35 w 461"/>
                <a:gd name="T5" fmla="*/ 25 h 830"/>
                <a:gd name="T6" fmla="*/ 47 w 461"/>
                <a:gd name="T7" fmla="*/ 27 h 830"/>
                <a:gd name="T8" fmla="*/ 59 w 461"/>
                <a:gd name="T9" fmla="*/ 32 h 830"/>
                <a:gd name="T10" fmla="*/ 77 w 461"/>
                <a:gd name="T11" fmla="*/ 35 h 830"/>
                <a:gd name="T12" fmla="*/ 92 w 461"/>
                <a:gd name="T13" fmla="*/ 20 h 830"/>
                <a:gd name="T14" fmla="*/ 102 w 461"/>
                <a:gd name="T15" fmla="*/ 8 h 830"/>
                <a:gd name="T16" fmla="*/ 111 w 461"/>
                <a:gd name="T17" fmla="*/ 15 h 830"/>
                <a:gd name="T18" fmla="*/ 121 w 461"/>
                <a:gd name="T19" fmla="*/ 20 h 830"/>
                <a:gd name="T20" fmla="*/ 134 w 461"/>
                <a:gd name="T21" fmla="*/ 30 h 830"/>
                <a:gd name="T22" fmla="*/ 155 w 461"/>
                <a:gd name="T23" fmla="*/ 28 h 830"/>
                <a:gd name="T24" fmla="*/ 168 w 461"/>
                <a:gd name="T25" fmla="*/ 23 h 830"/>
                <a:gd name="T26" fmla="*/ 178 w 461"/>
                <a:gd name="T27" fmla="*/ 39 h 830"/>
                <a:gd name="T28" fmla="*/ 187 w 461"/>
                <a:gd name="T29" fmla="*/ 55 h 830"/>
                <a:gd name="T30" fmla="*/ 197 w 461"/>
                <a:gd name="T31" fmla="*/ 76 h 830"/>
                <a:gd name="T32" fmla="*/ 202 w 461"/>
                <a:gd name="T33" fmla="*/ 97 h 830"/>
                <a:gd name="T34" fmla="*/ 218 w 461"/>
                <a:gd name="T35" fmla="*/ 104 h 830"/>
                <a:gd name="T36" fmla="*/ 230 w 461"/>
                <a:gd name="T37" fmla="*/ 114 h 830"/>
                <a:gd name="T38" fmla="*/ 247 w 461"/>
                <a:gd name="T39" fmla="*/ 121 h 830"/>
                <a:gd name="T40" fmla="*/ 255 w 461"/>
                <a:gd name="T41" fmla="*/ 116 h 830"/>
                <a:gd name="T42" fmla="*/ 274 w 461"/>
                <a:gd name="T43" fmla="*/ 128 h 830"/>
                <a:gd name="T44" fmla="*/ 291 w 461"/>
                <a:gd name="T45" fmla="*/ 128 h 830"/>
                <a:gd name="T46" fmla="*/ 292 w 461"/>
                <a:gd name="T47" fmla="*/ 148 h 830"/>
                <a:gd name="T48" fmla="*/ 282 w 461"/>
                <a:gd name="T49" fmla="*/ 168 h 830"/>
                <a:gd name="T50" fmla="*/ 272 w 461"/>
                <a:gd name="T51" fmla="*/ 190 h 830"/>
                <a:gd name="T52" fmla="*/ 267 w 461"/>
                <a:gd name="T53" fmla="*/ 212 h 830"/>
                <a:gd name="T54" fmla="*/ 274 w 461"/>
                <a:gd name="T55" fmla="*/ 237 h 830"/>
                <a:gd name="T56" fmla="*/ 274 w 461"/>
                <a:gd name="T57" fmla="*/ 264 h 830"/>
                <a:gd name="T58" fmla="*/ 289 w 461"/>
                <a:gd name="T59" fmla="*/ 279 h 830"/>
                <a:gd name="T60" fmla="*/ 311 w 461"/>
                <a:gd name="T61" fmla="*/ 286 h 830"/>
                <a:gd name="T62" fmla="*/ 316 w 461"/>
                <a:gd name="T63" fmla="*/ 306 h 830"/>
                <a:gd name="T64" fmla="*/ 330 w 461"/>
                <a:gd name="T65" fmla="*/ 325 h 830"/>
                <a:gd name="T66" fmla="*/ 340 w 461"/>
                <a:gd name="T67" fmla="*/ 343 h 830"/>
                <a:gd name="T68" fmla="*/ 350 w 461"/>
                <a:gd name="T69" fmla="*/ 363 h 830"/>
                <a:gd name="T70" fmla="*/ 360 w 461"/>
                <a:gd name="T71" fmla="*/ 387 h 830"/>
                <a:gd name="T72" fmla="*/ 370 w 461"/>
                <a:gd name="T73" fmla="*/ 405 h 830"/>
                <a:gd name="T74" fmla="*/ 380 w 461"/>
                <a:gd name="T75" fmla="*/ 424 h 830"/>
                <a:gd name="T76" fmla="*/ 388 w 461"/>
                <a:gd name="T77" fmla="*/ 444 h 830"/>
                <a:gd name="T78" fmla="*/ 398 w 461"/>
                <a:gd name="T79" fmla="*/ 463 h 830"/>
                <a:gd name="T80" fmla="*/ 409 w 461"/>
                <a:gd name="T81" fmla="*/ 481 h 830"/>
                <a:gd name="T82" fmla="*/ 417 w 461"/>
                <a:gd name="T83" fmla="*/ 501 h 830"/>
                <a:gd name="T84" fmla="*/ 427 w 461"/>
                <a:gd name="T85" fmla="*/ 520 h 830"/>
                <a:gd name="T86" fmla="*/ 437 w 461"/>
                <a:gd name="T87" fmla="*/ 543 h 830"/>
                <a:gd name="T88" fmla="*/ 447 w 461"/>
                <a:gd name="T89" fmla="*/ 562 h 830"/>
                <a:gd name="T90" fmla="*/ 459 w 461"/>
                <a:gd name="T91" fmla="*/ 584 h 830"/>
                <a:gd name="T92" fmla="*/ 451 w 461"/>
                <a:gd name="T93" fmla="*/ 602 h 830"/>
                <a:gd name="T94" fmla="*/ 439 w 461"/>
                <a:gd name="T95" fmla="*/ 621 h 830"/>
                <a:gd name="T96" fmla="*/ 425 w 461"/>
                <a:gd name="T97" fmla="*/ 639 h 830"/>
                <a:gd name="T98" fmla="*/ 414 w 461"/>
                <a:gd name="T99" fmla="*/ 658 h 830"/>
                <a:gd name="T100" fmla="*/ 402 w 461"/>
                <a:gd name="T101" fmla="*/ 676 h 830"/>
                <a:gd name="T102" fmla="*/ 388 w 461"/>
                <a:gd name="T103" fmla="*/ 697 h 830"/>
                <a:gd name="T104" fmla="*/ 373 w 461"/>
                <a:gd name="T105" fmla="*/ 717 h 830"/>
                <a:gd name="T106" fmla="*/ 360 w 461"/>
                <a:gd name="T107" fmla="*/ 737 h 830"/>
                <a:gd name="T108" fmla="*/ 346 w 461"/>
                <a:gd name="T109" fmla="*/ 757 h 830"/>
                <a:gd name="T110" fmla="*/ 333 w 461"/>
                <a:gd name="T111" fmla="*/ 777 h 830"/>
                <a:gd name="T112" fmla="*/ 319 w 461"/>
                <a:gd name="T113" fmla="*/ 796 h 830"/>
                <a:gd name="T114" fmla="*/ 308 w 461"/>
                <a:gd name="T115" fmla="*/ 816 h 830"/>
                <a:gd name="T116" fmla="*/ 294 w 461"/>
                <a:gd name="T117" fmla="*/ 826 h 830"/>
                <a:gd name="T118" fmla="*/ 272 w 461"/>
                <a:gd name="T119" fmla="*/ 814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1" h="830">
                  <a:moveTo>
                    <a:pt x="0" y="0"/>
                  </a:moveTo>
                  <a:lnTo>
                    <a:pt x="0" y="2"/>
                  </a:lnTo>
                  <a:lnTo>
                    <a:pt x="1" y="2"/>
                  </a:lnTo>
                  <a:lnTo>
                    <a:pt x="3" y="2"/>
                  </a:lnTo>
                  <a:lnTo>
                    <a:pt x="3" y="0"/>
                  </a:lnTo>
                  <a:lnTo>
                    <a:pt x="5" y="0"/>
                  </a:lnTo>
                  <a:lnTo>
                    <a:pt x="7" y="0"/>
                  </a:lnTo>
                  <a:lnTo>
                    <a:pt x="8" y="0"/>
                  </a:lnTo>
                  <a:lnTo>
                    <a:pt x="8" y="2"/>
                  </a:lnTo>
                  <a:lnTo>
                    <a:pt x="8" y="3"/>
                  </a:lnTo>
                  <a:lnTo>
                    <a:pt x="8" y="5"/>
                  </a:lnTo>
                  <a:lnTo>
                    <a:pt x="10" y="5"/>
                  </a:lnTo>
                  <a:lnTo>
                    <a:pt x="10" y="7"/>
                  </a:lnTo>
                  <a:lnTo>
                    <a:pt x="12" y="7"/>
                  </a:lnTo>
                  <a:lnTo>
                    <a:pt x="12" y="8"/>
                  </a:lnTo>
                  <a:lnTo>
                    <a:pt x="13" y="10"/>
                  </a:lnTo>
                  <a:lnTo>
                    <a:pt x="13" y="12"/>
                  </a:lnTo>
                  <a:lnTo>
                    <a:pt x="15" y="12"/>
                  </a:lnTo>
                  <a:lnTo>
                    <a:pt x="15" y="13"/>
                  </a:lnTo>
                  <a:lnTo>
                    <a:pt x="17" y="13"/>
                  </a:lnTo>
                  <a:lnTo>
                    <a:pt x="17" y="15"/>
                  </a:lnTo>
                  <a:lnTo>
                    <a:pt x="17" y="17"/>
                  </a:lnTo>
                  <a:lnTo>
                    <a:pt x="17" y="18"/>
                  </a:lnTo>
                  <a:lnTo>
                    <a:pt x="18" y="18"/>
                  </a:lnTo>
                  <a:lnTo>
                    <a:pt x="20" y="18"/>
                  </a:lnTo>
                  <a:lnTo>
                    <a:pt x="20" y="20"/>
                  </a:lnTo>
                  <a:lnTo>
                    <a:pt x="22" y="20"/>
                  </a:lnTo>
                  <a:lnTo>
                    <a:pt x="23" y="20"/>
                  </a:lnTo>
                  <a:lnTo>
                    <a:pt x="23" y="22"/>
                  </a:lnTo>
                  <a:lnTo>
                    <a:pt x="25" y="22"/>
                  </a:lnTo>
                  <a:lnTo>
                    <a:pt x="25" y="23"/>
                  </a:lnTo>
                  <a:lnTo>
                    <a:pt x="25" y="25"/>
                  </a:lnTo>
                  <a:lnTo>
                    <a:pt x="25" y="27"/>
                  </a:lnTo>
                  <a:lnTo>
                    <a:pt x="25" y="28"/>
                  </a:lnTo>
                  <a:lnTo>
                    <a:pt x="27" y="28"/>
                  </a:lnTo>
                  <a:lnTo>
                    <a:pt x="27" y="30"/>
                  </a:lnTo>
                  <a:lnTo>
                    <a:pt x="27" y="32"/>
                  </a:lnTo>
                  <a:lnTo>
                    <a:pt x="28" y="32"/>
                  </a:lnTo>
                  <a:lnTo>
                    <a:pt x="28" y="34"/>
                  </a:lnTo>
                  <a:lnTo>
                    <a:pt x="28" y="35"/>
                  </a:lnTo>
                  <a:lnTo>
                    <a:pt x="30" y="35"/>
                  </a:lnTo>
                  <a:lnTo>
                    <a:pt x="30" y="34"/>
                  </a:lnTo>
                  <a:lnTo>
                    <a:pt x="32" y="34"/>
                  </a:lnTo>
                  <a:lnTo>
                    <a:pt x="32" y="32"/>
                  </a:lnTo>
                  <a:lnTo>
                    <a:pt x="32" y="30"/>
                  </a:lnTo>
                  <a:lnTo>
                    <a:pt x="33" y="30"/>
                  </a:lnTo>
                  <a:lnTo>
                    <a:pt x="35" y="28"/>
                  </a:lnTo>
                  <a:lnTo>
                    <a:pt x="35" y="27"/>
                  </a:lnTo>
                  <a:lnTo>
                    <a:pt x="33" y="27"/>
                  </a:lnTo>
                  <a:lnTo>
                    <a:pt x="33" y="25"/>
                  </a:lnTo>
                  <a:lnTo>
                    <a:pt x="35" y="25"/>
                  </a:lnTo>
                  <a:lnTo>
                    <a:pt x="35" y="23"/>
                  </a:lnTo>
                  <a:lnTo>
                    <a:pt x="35" y="22"/>
                  </a:lnTo>
                  <a:lnTo>
                    <a:pt x="35" y="20"/>
                  </a:lnTo>
                  <a:lnTo>
                    <a:pt x="37" y="18"/>
                  </a:lnTo>
                  <a:lnTo>
                    <a:pt x="38" y="18"/>
                  </a:lnTo>
                  <a:lnTo>
                    <a:pt x="38" y="20"/>
                  </a:lnTo>
                  <a:lnTo>
                    <a:pt x="38" y="22"/>
                  </a:lnTo>
                  <a:lnTo>
                    <a:pt x="38" y="20"/>
                  </a:lnTo>
                  <a:lnTo>
                    <a:pt x="40" y="20"/>
                  </a:lnTo>
                  <a:lnTo>
                    <a:pt x="42" y="20"/>
                  </a:lnTo>
                  <a:lnTo>
                    <a:pt x="44" y="20"/>
                  </a:lnTo>
                  <a:lnTo>
                    <a:pt x="45" y="20"/>
                  </a:lnTo>
                  <a:lnTo>
                    <a:pt x="45" y="22"/>
                  </a:lnTo>
                  <a:lnTo>
                    <a:pt x="47" y="22"/>
                  </a:lnTo>
                  <a:lnTo>
                    <a:pt x="47" y="23"/>
                  </a:lnTo>
                  <a:lnTo>
                    <a:pt x="47" y="25"/>
                  </a:lnTo>
                  <a:lnTo>
                    <a:pt x="47" y="27"/>
                  </a:lnTo>
                  <a:lnTo>
                    <a:pt x="49" y="27"/>
                  </a:lnTo>
                  <a:lnTo>
                    <a:pt x="49" y="28"/>
                  </a:lnTo>
                  <a:lnTo>
                    <a:pt x="50" y="30"/>
                  </a:lnTo>
                  <a:lnTo>
                    <a:pt x="50" y="32"/>
                  </a:lnTo>
                  <a:lnTo>
                    <a:pt x="52" y="32"/>
                  </a:lnTo>
                  <a:lnTo>
                    <a:pt x="54" y="32"/>
                  </a:lnTo>
                  <a:lnTo>
                    <a:pt x="54" y="34"/>
                  </a:lnTo>
                  <a:lnTo>
                    <a:pt x="54" y="32"/>
                  </a:lnTo>
                  <a:lnTo>
                    <a:pt x="54" y="30"/>
                  </a:lnTo>
                  <a:lnTo>
                    <a:pt x="54" y="28"/>
                  </a:lnTo>
                  <a:lnTo>
                    <a:pt x="55" y="27"/>
                  </a:lnTo>
                  <a:lnTo>
                    <a:pt x="55" y="28"/>
                  </a:lnTo>
                  <a:lnTo>
                    <a:pt x="57" y="28"/>
                  </a:lnTo>
                  <a:lnTo>
                    <a:pt x="55" y="30"/>
                  </a:lnTo>
                  <a:lnTo>
                    <a:pt x="57" y="30"/>
                  </a:lnTo>
                  <a:lnTo>
                    <a:pt x="57" y="32"/>
                  </a:lnTo>
                  <a:lnTo>
                    <a:pt x="59" y="32"/>
                  </a:lnTo>
                  <a:lnTo>
                    <a:pt x="59" y="34"/>
                  </a:lnTo>
                  <a:lnTo>
                    <a:pt x="60" y="34"/>
                  </a:lnTo>
                  <a:lnTo>
                    <a:pt x="62" y="34"/>
                  </a:lnTo>
                  <a:lnTo>
                    <a:pt x="64" y="34"/>
                  </a:lnTo>
                  <a:lnTo>
                    <a:pt x="65" y="34"/>
                  </a:lnTo>
                  <a:lnTo>
                    <a:pt x="67" y="34"/>
                  </a:lnTo>
                  <a:lnTo>
                    <a:pt x="67" y="35"/>
                  </a:lnTo>
                  <a:lnTo>
                    <a:pt x="69" y="35"/>
                  </a:lnTo>
                  <a:lnTo>
                    <a:pt x="69" y="37"/>
                  </a:lnTo>
                  <a:lnTo>
                    <a:pt x="70" y="37"/>
                  </a:lnTo>
                  <a:lnTo>
                    <a:pt x="70" y="35"/>
                  </a:lnTo>
                  <a:lnTo>
                    <a:pt x="70" y="37"/>
                  </a:lnTo>
                  <a:lnTo>
                    <a:pt x="72" y="37"/>
                  </a:lnTo>
                  <a:lnTo>
                    <a:pt x="74" y="37"/>
                  </a:lnTo>
                  <a:lnTo>
                    <a:pt x="74" y="35"/>
                  </a:lnTo>
                  <a:lnTo>
                    <a:pt x="75" y="35"/>
                  </a:lnTo>
                  <a:lnTo>
                    <a:pt x="77" y="35"/>
                  </a:lnTo>
                  <a:lnTo>
                    <a:pt x="77" y="34"/>
                  </a:lnTo>
                  <a:lnTo>
                    <a:pt x="79" y="34"/>
                  </a:lnTo>
                  <a:lnTo>
                    <a:pt x="81" y="34"/>
                  </a:lnTo>
                  <a:lnTo>
                    <a:pt x="81" y="32"/>
                  </a:lnTo>
                  <a:lnTo>
                    <a:pt x="82" y="32"/>
                  </a:lnTo>
                  <a:lnTo>
                    <a:pt x="82" y="30"/>
                  </a:lnTo>
                  <a:lnTo>
                    <a:pt x="84" y="30"/>
                  </a:lnTo>
                  <a:lnTo>
                    <a:pt x="84" y="28"/>
                  </a:lnTo>
                  <a:lnTo>
                    <a:pt x="86" y="28"/>
                  </a:lnTo>
                  <a:lnTo>
                    <a:pt x="87" y="27"/>
                  </a:lnTo>
                  <a:lnTo>
                    <a:pt x="87" y="25"/>
                  </a:lnTo>
                  <a:lnTo>
                    <a:pt x="89" y="25"/>
                  </a:lnTo>
                  <a:lnTo>
                    <a:pt x="89" y="23"/>
                  </a:lnTo>
                  <a:lnTo>
                    <a:pt x="89" y="22"/>
                  </a:lnTo>
                  <a:lnTo>
                    <a:pt x="91" y="22"/>
                  </a:lnTo>
                  <a:lnTo>
                    <a:pt x="91" y="20"/>
                  </a:lnTo>
                  <a:lnTo>
                    <a:pt x="92" y="20"/>
                  </a:lnTo>
                  <a:lnTo>
                    <a:pt x="94" y="20"/>
                  </a:lnTo>
                  <a:lnTo>
                    <a:pt x="94" y="18"/>
                  </a:lnTo>
                  <a:lnTo>
                    <a:pt x="96" y="18"/>
                  </a:lnTo>
                  <a:lnTo>
                    <a:pt x="97" y="18"/>
                  </a:lnTo>
                  <a:lnTo>
                    <a:pt x="99" y="18"/>
                  </a:lnTo>
                  <a:lnTo>
                    <a:pt x="99" y="17"/>
                  </a:lnTo>
                  <a:lnTo>
                    <a:pt x="101" y="17"/>
                  </a:lnTo>
                  <a:lnTo>
                    <a:pt x="99" y="17"/>
                  </a:lnTo>
                  <a:lnTo>
                    <a:pt x="99" y="15"/>
                  </a:lnTo>
                  <a:lnTo>
                    <a:pt x="97" y="15"/>
                  </a:lnTo>
                  <a:lnTo>
                    <a:pt x="97" y="13"/>
                  </a:lnTo>
                  <a:lnTo>
                    <a:pt x="97" y="12"/>
                  </a:lnTo>
                  <a:lnTo>
                    <a:pt x="97" y="10"/>
                  </a:lnTo>
                  <a:lnTo>
                    <a:pt x="99" y="10"/>
                  </a:lnTo>
                  <a:lnTo>
                    <a:pt x="101" y="10"/>
                  </a:lnTo>
                  <a:lnTo>
                    <a:pt x="101" y="8"/>
                  </a:lnTo>
                  <a:lnTo>
                    <a:pt x="102" y="8"/>
                  </a:lnTo>
                  <a:lnTo>
                    <a:pt x="102" y="7"/>
                  </a:lnTo>
                  <a:lnTo>
                    <a:pt x="102" y="5"/>
                  </a:lnTo>
                  <a:lnTo>
                    <a:pt x="104" y="5"/>
                  </a:lnTo>
                  <a:lnTo>
                    <a:pt x="106" y="5"/>
                  </a:lnTo>
                  <a:lnTo>
                    <a:pt x="106" y="7"/>
                  </a:lnTo>
                  <a:lnTo>
                    <a:pt x="107" y="7"/>
                  </a:lnTo>
                  <a:lnTo>
                    <a:pt x="109" y="7"/>
                  </a:lnTo>
                  <a:lnTo>
                    <a:pt x="109" y="5"/>
                  </a:lnTo>
                  <a:lnTo>
                    <a:pt x="111" y="5"/>
                  </a:lnTo>
                  <a:lnTo>
                    <a:pt x="113" y="5"/>
                  </a:lnTo>
                  <a:lnTo>
                    <a:pt x="113" y="7"/>
                  </a:lnTo>
                  <a:lnTo>
                    <a:pt x="113" y="8"/>
                  </a:lnTo>
                  <a:lnTo>
                    <a:pt x="113" y="10"/>
                  </a:lnTo>
                  <a:lnTo>
                    <a:pt x="111" y="10"/>
                  </a:lnTo>
                  <a:lnTo>
                    <a:pt x="111" y="12"/>
                  </a:lnTo>
                  <a:lnTo>
                    <a:pt x="111" y="13"/>
                  </a:lnTo>
                  <a:lnTo>
                    <a:pt x="111" y="15"/>
                  </a:lnTo>
                  <a:lnTo>
                    <a:pt x="111" y="17"/>
                  </a:lnTo>
                  <a:lnTo>
                    <a:pt x="113" y="17"/>
                  </a:lnTo>
                  <a:lnTo>
                    <a:pt x="114" y="17"/>
                  </a:lnTo>
                  <a:lnTo>
                    <a:pt x="116" y="17"/>
                  </a:lnTo>
                  <a:lnTo>
                    <a:pt x="116" y="18"/>
                  </a:lnTo>
                  <a:lnTo>
                    <a:pt x="114" y="18"/>
                  </a:lnTo>
                  <a:lnTo>
                    <a:pt x="114" y="20"/>
                  </a:lnTo>
                  <a:lnTo>
                    <a:pt x="116" y="20"/>
                  </a:lnTo>
                  <a:lnTo>
                    <a:pt x="116" y="22"/>
                  </a:lnTo>
                  <a:lnTo>
                    <a:pt x="114" y="22"/>
                  </a:lnTo>
                  <a:lnTo>
                    <a:pt x="116" y="22"/>
                  </a:lnTo>
                  <a:lnTo>
                    <a:pt x="116" y="23"/>
                  </a:lnTo>
                  <a:lnTo>
                    <a:pt x="116" y="22"/>
                  </a:lnTo>
                  <a:lnTo>
                    <a:pt x="118" y="22"/>
                  </a:lnTo>
                  <a:lnTo>
                    <a:pt x="119" y="22"/>
                  </a:lnTo>
                  <a:lnTo>
                    <a:pt x="121" y="22"/>
                  </a:lnTo>
                  <a:lnTo>
                    <a:pt x="121" y="20"/>
                  </a:lnTo>
                  <a:lnTo>
                    <a:pt x="123" y="20"/>
                  </a:lnTo>
                  <a:lnTo>
                    <a:pt x="124" y="22"/>
                  </a:lnTo>
                  <a:lnTo>
                    <a:pt x="126" y="22"/>
                  </a:lnTo>
                  <a:lnTo>
                    <a:pt x="126" y="23"/>
                  </a:lnTo>
                  <a:lnTo>
                    <a:pt x="126" y="25"/>
                  </a:lnTo>
                  <a:lnTo>
                    <a:pt x="128" y="25"/>
                  </a:lnTo>
                  <a:lnTo>
                    <a:pt x="128" y="23"/>
                  </a:lnTo>
                  <a:lnTo>
                    <a:pt x="129" y="23"/>
                  </a:lnTo>
                  <a:lnTo>
                    <a:pt x="131" y="23"/>
                  </a:lnTo>
                  <a:lnTo>
                    <a:pt x="131" y="25"/>
                  </a:lnTo>
                  <a:lnTo>
                    <a:pt x="133" y="25"/>
                  </a:lnTo>
                  <a:lnTo>
                    <a:pt x="133" y="27"/>
                  </a:lnTo>
                  <a:lnTo>
                    <a:pt x="131" y="27"/>
                  </a:lnTo>
                  <a:lnTo>
                    <a:pt x="131" y="28"/>
                  </a:lnTo>
                  <a:lnTo>
                    <a:pt x="133" y="28"/>
                  </a:lnTo>
                  <a:lnTo>
                    <a:pt x="133" y="30"/>
                  </a:lnTo>
                  <a:lnTo>
                    <a:pt x="134" y="30"/>
                  </a:lnTo>
                  <a:lnTo>
                    <a:pt x="134" y="32"/>
                  </a:lnTo>
                  <a:lnTo>
                    <a:pt x="136" y="32"/>
                  </a:lnTo>
                  <a:lnTo>
                    <a:pt x="138" y="32"/>
                  </a:lnTo>
                  <a:lnTo>
                    <a:pt x="138" y="30"/>
                  </a:lnTo>
                  <a:lnTo>
                    <a:pt x="139" y="30"/>
                  </a:lnTo>
                  <a:lnTo>
                    <a:pt x="141" y="32"/>
                  </a:lnTo>
                  <a:lnTo>
                    <a:pt x="141" y="30"/>
                  </a:lnTo>
                  <a:lnTo>
                    <a:pt x="143" y="30"/>
                  </a:lnTo>
                  <a:lnTo>
                    <a:pt x="144" y="28"/>
                  </a:lnTo>
                  <a:lnTo>
                    <a:pt x="146" y="28"/>
                  </a:lnTo>
                  <a:lnTo>
                    <a:pt x="148" y="28"/>
                  </a:lnTo>
                  <a:lnTo>
                    <a:pt x="150" y="28"/>
                  </a:lnTo>
                  <a:lnTo>
                    <a:pt x="151" y="28"/>
                  </a:lnTo>
                  <a:lnTo>
                    <a:pt x="151" y="27"/>
                  </a:lnTo>
                  <a:lnTo>
                    <a:pt x="153" y="27"/>
                  </a:lnTo>
                  <a:lnTo>
                    <a:pt x="155" y="27"/>
                  </a:lnTo>
                  <a:lnTo>
                    <a:pt x="155" y="28"/>
                  </a:lnTo>
                  <a:lnTo>
                    <a:pt x="156" y="28"/>
                  </a:lnTo>
                  <a:lnTo>
                    <a:pt x="158" y="28"/>
                  </a:lnTo>
                  <a:lnTo>
                    <a:pt x="158" y="27"/>
                  </a:lnTo>
                  <a:lnTo>
                    <a:pt x="158" y="25"/>
                  </a:lnTo>
                  <a:lnTo>
                    <a:pt x="158" y="23"/>
                  </a:lnTo>
                  <a:lnTo>
                    <a:pt x="160" y="23"/>
                  </a:lnTo>
                  <a:lnTo>
                    <a:pt x="160" y="22"/>
                  </a:lnTo>
                  <a:lnTo>
                    <a:pt x="161" y="22"/>
                  </a:lnTo>
                  <a:lnTo>
                    <a:pt x="163" y="20"/>
                  </a:lnTo>
                  <a:lnTo>
                    <a:pt x="161" y="20"/>
                  </a:lnTo>
                  <a:lnTo>
                    <a:pt x="161" y="18"/>
                  </a:lnTo>
                  <a:lnTo>
                    <a:pt x="163" y="18"/>
                  </a:lnTo>
                  <a:lnTo>
                    <a:pt x="165" y="18"/>
                  </a:lnTo>
                  <a:lnTo>
                    <a:pt x="166" y="18"/>
                  </a:lnTo>
                  <a:lnTo>
                    <a:pt x="168" y="20"/>
                  </a:lnTo>
                  <a:lnTo>
                    <a:pt x="168" y="22"/>
                  </a:lnTo>
                  <a:lnTo>
                    <a:pt x="168" y="23"/>
                  </a:lnTo>
                  <a:lnTo>
                    <a:pt x="170" y="23"/>
                  </a:lnTo>
                  <a:lnTo>
                    <a:pt x="170" y="25"/>
                  </a:lnTo>
                  <a:lnTo>
                    <a:pt x="170" y="27"/>
                  </a:lnTo>
                  <a:lnTo>
                    <a:pt x="170" y="28"/>
                  </a:lnTo>
                  <a:lnTo>
                    <a:pt x="171" y="28"/>
                  </a:lnTo>
                  <a:lnTo>
                    <a:pt x="171" y="30"/>
                  </a:lnTo>
                  <a:lnTo>
                    <a:pt x="171" y="32"/>
                  </a:lnTo>
                  <a:lnTo>
                    <a:pt x="171" y="34"/>
                  </a:lnTo>
                  <a:lnTo>
                    <a:pt x="173" y="34"/>
                  </a:lnTo>
                  <a:lnTo>
                    <a:pt x="173" y="35"/>
                  </a:lnTo>
                  <a:lnTo>
                    <a:pt x="173" y="37"/>
                  </a:lnTo>
                  <a:lnTo>
                    <a:pt x="175" y="37"/>
                  </a:lnTo>
                  <a:lnTo>
                    <a:pt x="175" y="39"/>
                  </a:lnTo>
                  <a:lnTo>
                    <a:pt x="175" y="40"/>
                  </a:lnTo>
                  <a:lnTo>
                    <a:pt x="176" y="40"/>
                  </a:lnTo>
                  <a:lnTo>
                    <a:pt x="178" y="40"/>
                  </a:lnTo>
                  <a:lnTo>
                    <a:pt x="178" y="39"/>
                  </a:lnTo>
                  <a:lnTo>
                    <a:pt x="178" y="40"/>
                  </a:lnTo>
                  <a:lnTo>
                    <a:pt x="180" y="40"/>
                  </a:lnTo>
                  <a:lnTo>
                    <a:pt x="181" y="40"/>
                  </a:lnTo>
                  <a:lnTo>
                    <a:pt x="183" y="40"/>
                  </a:lnTo>
                  <a:lnTo>
                    <a:pt x="183" y="42"/>
                  </a:lnTo>
                  <a:lnTo>
                    <a:pt x="185" y="42"/>
                  </a:lnTo>
                  <a:lnTo>
                    <a:pt x="185" y="44"/>
                  </a:lnTo>
                  <a:lnTo>
                    <a:pt x="185" y="45"/>
                  </a:lnTo>
                  <a:lnTo>
                    <a:pt x="185" y="47"/>
                  </a:lnTo>
                  <a:lnTo>
                    <a:pt x="187" y="47"/>
                  </a:lnTo>
                  <a:lnTo>
                    <a:pt x="187" y="49"/>
                  </a:lnTo>
                  <a:lnTo>
                    <a:pt x="187" y="50"/>
                  </a:lnTo>
                  <a:lnTo>
                    <a:pt x="188" y="50"/>
                  </a:lnTo>
                  <a:lnTo>
                    <a:pt x="188" y="52"/>
                  </a:lnTo>
                  <a:lnTo>
                    <a:pt x="188" y="54"/>
                  </a:lnTo>
                  <a:lnTo>
                    <a:pt x="187" y="54"/>
                  </a:lnTo>
                  <a:lnTo>
                    <a:pt x="187" y="55"/>
                  </a:lnTo>
                  <a:lnTo>
                    <a:pt x="185" y="55"/>
                  </a:lnTo>
                  <a:lnTo>
                    <a:pt x="185" y="57"/>
                  </a:lnTo>
                  <a:lnTo>
                    <a:pt x="187" y="59"/>
                  </a:lnTo>
                  <a:lnTo>
                    <a:pt x="187" y="60"/>
                  </a:lnTo>
                  <a:lnTo>
                    <a:pt x="187" y="62"/>
                  </a:lnTo>
                  <a:lnTo>
                    <a:pt x="187" y="64"/>
                  </a:lnTo>
                  <a:lnTo>
                    <a:pt x="188" y="64"/>
                  </a:lnTo>
                  <a:lnTo>
                    <a:pt x="188" y="66"/>
                  </a:lnTo>
                  <a:lnTo>
                    <a:pt x="190" y="67"/>
                  </a:lnTo>
                  <a:lnTo>
                    <a:pt x="192" y="67"/>
                  </a:lnTo>
                  <a:lnTo>
                    <a:pt x="192" y="69"/>
                  </a:lnTo>
                  <a:lnTo>
                    <a:pt x="192" y="71"/>
                  </a:lnTo>
                  <a:lnTo>
                    <a:pt x="193" y="71"/>
                  </a:lnTo>
                  <a:lnTo>
                    <a:pt x="195" y="72"/>
                  </a:lnTo>
                  <a:lnTo>
                    <a:pt x="197" y="72"/>
                  </a:lnTo>
                  <a:lnTo>
                    <a:pt x="197" y="74"/>
                  </a:lnTo>
                  <a:lnTo>
                    <a:pt x="197" y="76"/>
                  </a:lnTo>
                  <a:lnTo>
                    <a:pt x="195" y="76"/>
                  </a:lnTo>
                  <a:lnTo>
                    <a:pt x="195" y="77"/>
                  </a:lnTo>
                  <a:lnTo>
                    <a:pt x="197" y="79"/>
                  </a:lnTo>
                  <a:lnTo>
                    <a:pt x="197" y="81"/>
                  </a:lnTo>
                  <a:lnTo>
                    <a:pt x="198" y="82"/>
                  </a:lnTo>
                  <a:lnTo>
                    <a:pt x="197" y="82"/>
                  </a:lnTo>
                  <a:lnTo>
                    <a:pt x="197" y="84"/>
                  </a:lnTo>
                  <a:lnTo>
                    <a:pt x="198" y="86"/>
                  </a:lnTo>
                  <a:lnTo>
                    <a:pt x="198" y="87"/>
                  </a:lnTo>
                  <a:lnTo>
                    <a:pt x="200" y="87"/>
                  </a:lnTo>
                  <a:lnTo>
                    <a:pt x="200" y="89"/>
                  </a:lnTo>
                  <a:lnTo>
                    <a:pt x="202" y="89"/>
                  </a:lnTo>
                  <a:lnTo>
                    <a:pt x="202" y="91"/>
                  </a:lnTo>
                  <a:lnTo>
                    <a:pt x="202" y="92"/>
                  </a:lnTo>
                  <a:lnTo>
                    <a:pt x="202" y="94"/>
                  </a:lnTo>
                  <a:lnTo>
                    <a:pt x="202" y="96"/>
                  </a:lnTo>
                  <a:lnTo>
                    <a:pt x="202" y="97"/>
                  </a:lnTo>
                  <a:lnTo>
                    <a:pt x="202" y="99"/>
                  </a:lnTo>
                  <a:lnTo>
                    <a:pt x="203" y="101"/>
                  </a:lnTo>
                  <a:lnTo>
                    <a:pt x="203" y="103"/>
                  </a:lnTo>
                  <a:lnTo>
                    <a:pt x="205" y="103"/>
                  </a:lnTo>
                  <a:lnTo>
                    <a:pt x="205" y="104"/>
                  </a:lnTo>
                  <a:lnTo>
                    <a:pt x="205" y="106"/>
                  </a:lnTo>
                  <a:lnTo>
                    <a:pt x="207" y="106"/>
                  </a:lnTo>
                  <a:lnTo>
                    <a:pt x="207" y="108"/>
                  </a:lnTo>
                  <a:lnTo>
                    <a:pt x="208" y="108"/>
                  </a:lnTo>
                  <a:lnTo>
                    <a:pt x="210" y="108"/>
                  </a:lnTo>
                  <a:lnTo>
                    <a:pt x="212" y="108"/>
                  </a:lnTo>
                  <a:lnTo>
                    <a:pt x="213" y="106"/>
                  </a:lnTo>
                  <a:lnTo>
                    <a:pt x="215" y="106"/>
                  </a:lnTo>
                  <a:lnTo>
                    <a:pt x="217" y="104"/>
                  </a:lnTo>
                  <a:lnTo>
                    <a:pt x="217" y="106"/>
                  </a:lnTo>
                  <a:lnTo>
                    <a:pt x="217" y="104"/>
                  </a:lnTo>
                  <a:lnTo>
                    <a:pt x="218" y="104"/>
                  </a:lnTo>
                  <a:lnTo>
                    <a:pt x="220" y="106"/>
                  </a:lnTo>
                  <a:lnTo>
                    <a:pt x="222" y="106"/>
                  </a:lnTo>
                  <a:lnTo>
                    <a:pt x="222" y="108"/>
                  </a:lnTo>
                  <a:lnTo>
                    <a:pt x="222" y="109"/>
                  </a:lnTo>
                  <a:lnTo>
                    <a:pt x="220" y="111"/>
                  </a:lnTo>
                  <a:lnTo>
                    <a:pt x="222" y="111"/>
                  </a:lnTo>
                  <a:lnTo>
                    <a:pt x="222" y="113"/>
                  </a:lnTo>
                  <a:lnTo>
                    <a:pt x="224" y="113"/>
                  </a:lnTo>
                  <a:lnTo>
                    <a:pt x="224" y="114"/>
                  </a:lnTo>
                  <a:lnTo>
                    <a:pt x="225" y="113"/>
                  </a:lnTo>
                  <a:lnTo>
                    <a:pt x="227" y="113"/>
                  </a:lnTo>
                  <a:lnTo>
                    <a:pt x="227" y="111"/>
                  </a:lnTo>
                  <a:lnTo>
                    <a:pt x="229" y="111"/>
                  </a:lnTo>
                  <a:lnTo>
                    <a:pt x="230" y="111"/>
                  </a:lnTo>
                  <a:lnTo>
                    <a:pt x="232" y="113"/>
                  </a:lnTo>
                  <a:lnTo>
                    <a:pt x="230" y="113"/>
                  </a:lnTo>
                  <a:lnTo>
                    <a:pt x="230" y="114"/>
                  </a:lnTo>
                  <a:lnTo>
                    <a:pt x="230" y="116"/>
                  </a:lnTo>
                  <a:lnTo>
                    <a:pt x="232" y="118"/>
                  </a:lnTo>
                  <a:lnTo>
                    <a:pt x="232" y="119"/>
                  </a:lnTo>
                  <a:lnTo>
                    <a:pt x="234" y="119"/>
                  </a:lnTo>
                  <a:lnTo>
                    <a:pt x="235" y="119"/>
                  </a:lnTo>
                  <a:lnTo>
                    <a:pt x="237" y="119"/>
                  </a:lnTo>
                  <a:lnTo>
                    <a:pt x="239" y="119"/>
                  </a:lnTo>
                  <a:lnTo>
                    <a:pt x="240" y="119"/>
                  </a:lnTo>
                  <a:lnTo>
                    <a:pt x="240" y="118"/>
                  </a:lnTo>
                  <a:lnTo>
                    <a:pt x="242" y="118"/>
                  </a:lnTo>
                  <a:lnTo>
                    <a:pt x="242" y="119"/>
                  </a:lnTo>
                  <a:lnTo>
                    <a:pt x="242" y="121"/>
                  </a:lnTo>
                  <a:lnTo>
                    <a:pt x="242" y="123"/>
                  </a:lnTo>
                  <a:lnTo>
                    <a:pt x="244" y="123"/>
                  </a:lnTo>
                  <a:lnTo>
                    <a:pt x="244" y="121"/>
                  </a:lnTo>
                  <a:lnTo>
                    <a:pt x="245" y="121"/>
                  </a:lnTo>
                  <a:lnTo>
                    <a:pt x="247" y="121"/>
                  </a:lnTo>
                  <a:lnTo>
                    <a:pt x="249" y="121"/>
                  </a:lnTo>
                  <a:lnTo>
                    <a:pt x="249" y="119"/>
                  </a:lnTo>
                  <a:lnTo>
                    <a:pt x="250" y="119"/>
                  </a:lnTo>
                  <a:lnTo>
                    <a:pt x="250" y="121"/>
                  </a:lnTo>
                  <a:lnTo>
                    <a:pt x="252" y="121"/>
                  </a:lnTo>
                  <a:lnTo>
                    <a:pt x="252" y="123"/>
                  </a:lnTo>
                  <a:lnTo>
                    <a:pt x="252" y="124"/>
                  </a:lnTo>
                  <a:lnTo>
                    <a:pt x="254" y="124"/>
                  </a:lnTo>
                  <a:lnTo>
                    <a:pt x="255" y="124"/>
                  </a:lnTo>
                  <a:lnTo>
                    <a:pt x="255" y="123"/>
                  </a:lnTo>
                  <a:lnTo>
                    <a:pt x="257" y="123"/>
                  </a:lnTo>
                  <a:lnTo>
                    <a:pt x="255" y="123"/>
                  </a:lnTo>
                  <a:lnTo>
                    <a:pt x="255" y="121"/>
                  </a:lnTo>
                  <a:lnTo>
                    <a:pt x="254" y="119"/>
                  </a:lnTo>
                  <a:lnTo>
                    <a:pt x="254" y="118"/>
                  </a:lnTo>
                  <a:lnTo>
                    <a:pt x="254" y="116"/>
                  </a:lnTo>
                  <a:lnTo>
                    <a:pt x="255" y="116"/>
                  </a:lnTo>
                  <a:lnTo>
                    <a:pt x="257" y="116"/>
                  </a:lnTo>
                  <a:lnTo>
                    <a:pt x="257" y="118"/>
                  </a:lnTo>
                  <a:lnTo>
                    <a:pt x="259" y="118"/>
                  </a:lnTo>
                  <a:lnTo>
                    <a:pt x="259" y="119"/>
                  </a:lnTo>
                  <a:lnTo>
                    <a:pt x="261" y="119"/>
                  </a:lnTo>
                  <a:lnTo>
                    <a:pt x="261" y="121"/>
                  </a:lnTo>
                  <a:lnTo>
                    <a:pt x="262" y="121"/>
                  </a:lnTo>
                  <a:lnTo>
                    <a:pt x="264" y="121"/>
                  </a:lnTo>
                  <a:lnTo>
                    <a:pt x="264" y="123"/>
                  </a:lnTo>
                  <a:lnTo>
                    <a:pt x="266" y="123"/>
                  </a:lnTo>
                  <a:lnTo>
                    <a:pt x="267" y="123"/>
                  </a:lnTo>
                  <a:lnTo>
                    <a:pt x="269" y="123"/>
                  </a:lnTo>
                  <a:lnTo>
                    <a:pt x="271" y="124"/>
                  </a:lnTo>
                  <a:lnTo>
                    <a:pt x="271" y="126"/>
                  </a:lnTo>
                  <a:lnTo>
                    <a:pt x="272" y="126"/>
                  </a:lnTo>
                  <a:lnTo>
                    <a:pt x="272" y="128"/>
                  </a:lnTo>
                  <a:lnTo>
                    <a:pt x="274" y="128"/>
                  </a:lnTo>
                  <a:lnTo>
                    <a:pt x="276" y="128"/>
                  </a:lnTo>
                  <a:lnTo>
                    <a:pt x="277" y="129"/>
                  </a:lnTo>
                  <a:lnTo>
                    <a:pt x="277" y="131"/>
                  </a:lnTo>
                  <a:lnTo>
                    <a:pt x="279" y="131"/>
                  </a:lnTo>
                  <a:lnTo>
                    <a:pt x="281" y="131"/>
                  </a:lnTo>
                  <a:lnTo>
                    <a:pt x="282" y="131"/>
                  </a:lnTo>
                  <a:lnTo>
                    <a:pt x="282" y="129"/>
                  </a:lnTo>
                  <a:lnTo>
                    <a:pt x="284" y="129"/>
                  </a:lnTo>
                  <a:lnTo>
                    <a:pt x="284" y="128"/>
                  </a:lnTo>
                  <a:lnTo>
                    <a:pt x="284" y="126"/>
                  </a:lnTo>
                  <a:lnTo>
                    <a:pt x="286" y="126"/>
                  </a:lnTo>
                  <a:lnTo>
                    <a:pt x="286" y="124"/>
                  </a:lnTo>
                  <a:lnTo>
                    <a:pt x="287" y="124"/>
                  </a:lnTo>
                  <a:lnTo>
                    <a:pt x="287" y="126"/>
                  </a:lnTo>
                  <a:lnTo>
                    <a:pt x="289" y="126"/>
                  </a:lnTo>
                  <a:lnTo>
                    <a:pt x="289" y="128"/>
                  </a:lnTo>
                  <a:lnTo>
                    <a:pt x="291" y="128"/>
                  </a:lnTo>
                  <a:lnTo>
                    <a:pt x="292" y="128"/>
                  </a:lnTo>
                  <a:lnTo>
                    <a:pt x="294" y="128"/>
                  </a:lnTo>
                  <a:lnTo>
                    <a:pt x="296" y="128"/>
                  </a:lnTo>
                  <a:lnTo>
                    <a:pt x="296" y="129"/>
                  </a:lnTo>
                  <a:lnTo>
                    <a:pt x="296" y="131"/>
                  </a:lnTo>
                  <a:lnTo>
                    <a:pt x="296" y="133"/>
                  </a:lnTo>
                  <a:lnTo>
                    <a:pt x="296" y="135"/>
                  </a:lnTo>
                  <a:lnTo>
                    <a:pt x="294" y="135"/>
                  </a:lnTo>
                  <a:lnTo>
                    <a:pt x="294" y="136"/>
                  </a:lnTo>
                  <a:lnTo>
                    <a:pt x="294" y="138"/>
                  </a:lnTo>
                  <a:lnTo>
                    <a:pt x="294" y="140"/>
                  </a:lnTo>
                  <a:lnTo>
                    <a:pt x="294" y="141"/>
                  </a:lnTo>
                  <a:lnTo>
                    <a:pt x="294" y="143"/>
                  </a:lnTo>
                  <a:lnTo>
                    <a:pt x="294" y="145"/>
                  </a:lnTo>
                  <a:lnTo>
                    <a:pt x="292" y="145"/>
                  </a:lnTo>
                  <a:lnTo>
                    <a:pt x="292" y="146"/>
                  </a:lnTo>
                  <a:lnTo>
                    <a:pt x="292" y="148"/>
                  </a:lnTo>
                  <a:lnTo>
                    <a:pt x="292" y="150"/>
                  </a:lnTo>
                  <a:lnTo>
                    <a:pt x="292" y="151"/>
                  </a:lnTo>
                  <a:lnTo>
                    <a:pt x="292" y="153"/>
                  </a:lnTo>
                  <a:lnTo>
                    <a:pt x="292" y="155"/>
                  </a:lnTo>
                  <a:lnTo>
                    <a:pt x="291" y="156"/>
                  </a:lnTo>
                  <a:lnTo>
                    <a:pt x="291" y="158"/>
                  </a:lnTo>
                  <a:lnTo>
                    <a:pt x="289" y="158"/>
                  </a:lnTo>
                  <a:lnTo>
                    <a:pt x="289" y="160"/>
                  </a:lnTo>
                  <a:lnTo>
                    <a:pt x="287" y="160"/>
                  </a:lnTo>
                  <a:lnTo>
                    <a:pt x="287" y="161"/>
                  </a:lnTo>
                  <a:lnTo>
                    <a:pt x="287" y="163"/>
                  </a:lnTo>
                  <a:lnTo>
                    <a:pt x="286" y="163"/>
                  </a:lnTo>
                  <a:lnTo>
                    <a:pt x="286" y="165"/>
                  </a:lnTo>
                  <a:lnTo>
                    <a:pt x="284" y="165"/>
                  </a:lnTo>
                  <a:lnTo>
                    <a:pt x="284" y="166"/>
                  </a:lnTo>
                  <a:lnTo>
                    <a:pt x="282" y="166"/>
                  </a:lnTo>
                  <a:lnTo>
                    <a:pt x="282" y="168"/>
                  </a:lnTo>
                  <a:lnTo>
                    <a:pt x="281" y="168"/>
                  </a:lnTo>
                  <a:lnTo>
                    <a:pt x="281" y="170"/>
                  </a:lnTo>
                  <a:lnTo>
                    <a:pt x="279" y="172"/>
                  </a:lnTo>
                  <a:lnTo>
                    <a:pt x="279" y="173"/>
                  </a:lnTo>
                  <a:lnTo>
                    <a:pt x="279" y="175"/>
                  </a:lnTo>
                  <a:lnTo>
                    <a:pt x="279" y="177"/>
                  </a:lnTo>
                  <a:lnTo>
                    <a:pt x="277" y="178"/>
                  </a:lnTo>
                  <a:lnTo>
                    <a:pt x="277" y="180"/>
                  </a:lnTo>
                  <a:lnTo>
                    <a:pt x="276" y="180"/>
                  </a:lnTo>
                  <a:lnTo>
                    <a:pt x="276" y="182"/>
                  </a:lnTo>
                  <a:lnTo>
                    <a:pt x="274" y="182"/>
                  </a:lnTo>
                  <a:lnTo>
                    <a:pt x="274" y="183"/>
                  </a:lnTo>
                  <a:lnTo>
                    <a:pt x="274" y="185"/>
                  </a:lnTo>
                  <a:lnTo>
                    <a:pt x="272" y="185"/>
                  </a:lnTo>
                  <a:lnTo>
                    <a:pt x="272" y="187"/>
                  </a:lnTo>
                  <a:lnTo>
                    <a:pt x="272" y="188"/>
                  </a:lnTo>
                  <a:lnTo>
                    <a:pt x="272" y="190"/>
                  </a:lnTo>
                  <a:lnTo>
                    <a:pt x="272" y="192"/>
                  </a:lnTo>
                  <a:lnTo>
                    <a:pt x="272" y="193"/>
                  </a:lnTo>
                  <a:lnTo>
                    <a:pt x="271" y="193"/>
                  </a:lnTo>
                  <a:lnTo>
                    <a:pt x="271" y="195"/>
                  </a:lnTo>
                  <a:lnTo>
                    <a:pt x="269" y="195"/>
                  </a:lnTo>
                  <a:lnTo>
                    <a:pt x="269" y="197"/>
                  </a:lnTo>
                  <a:lnTo>
                    <a:pt x="267" y="197"/>
                  </a:lnTo>
                  <a:lnTo>
                    <a:pt x="267" y="198"/>
                  </a:lnTo>
                  <a:lnTo>
                    <a:pt x="266" y="198"/>
                  </a:lnTo>
                  <a:lnTo>
                    <a:pt x="266" y="200"/>
                  </a:lnTo>
                  <a:lnTo>
                    <a:pt x="266" y="202"/>
                  </a:lnTo>
                  <a:lnTo>
                    <a:pt x="266" y="204"/>
                  </a:lnTo>
                  <a:lnTo>
                    <a:pt x="266" y="205"/>
                  </a:lnTo>
                  <a:lnTo>
                    <a:pt x="266" y="207"/>
                  </a:lnTo>
                  <a:lnTo>
                    <a:pt x="266" y="209"/>
                  </a:lnTo>
                  <a:lnTo>
                    <a:pt x="267" y="210"/>
                  </a:lnTo>
                  <a:lnTo>
                    <a:pt x="267" y="212"/>
                  </a:lnTo>
                  <a:lnTo>
                    <a:pt x="267" y="214"/>
                  </a:lnTo>
                  <a:lnTo>
                    <a:pt x="269" y="214"/>
                  </a:lnTo>
                  <a:lnTo>
                    <a:pt x="269" y="215"/>
                  </a:lnTo>
                  <a:lnTo>
                    <a:pt x="269" y="217"/>
                  </a:lnTo>
                  <a:lnTo>
                    <a:pt x="269" y="219"/>
                  </a:lnTo>
                  <a:lnTo>
                    <a:pt x="269" y="220"/>
                  </a:lnTo>
                  <a:lnTo>
                    <a:pt x="269" y="222"/>
                  </a:lnTo>
                  <a:lnTo>
                    <a:pt x="269" y="224"/>
                  </a:lnTo>
                  <a:lnTo>
                    <a:pt x="269" y="225"/>
                  </a:lnTo>
                  <a:lnTo>
                    <a:pt x="269" y="227"/>
                  </a:lnTo>
                  <a:lnTo>
                    <a:pt x="269" y="229"/>
                  </a:lnTo>
                  <a:lnTo>
                    <a:pt x="271" y="230"/>
                  </a:lnTo>
                  <a:lnTo>
                    <a:pt x="271" y="232"/>
                  </a:lnTo>
                  <a:lnTo>
                    <a:pt x="272" y="234"/>
                  </a:lnTo>
                  <a:lnTo>
                    <a:pt x="272" y="235"/>
                  </a:lnTo>
                  <a:lnTo>
                    <a:pt x="274" y="235"/>
                  </a:lnTo>
                  <a:lnTo>
                    <a:pt x="274" y="237"/>
                  </a:lnTo>
                  <a:lnTo>
                    <a:pt x="274" y="239"/>
                  </a:lnTo>
                  <a:lnTo>
                    <a:pt x="276" y="239"/>
                  </a:lnTo>
                  <a:lnTo>
                    <a:pt x="276" y="241"/>
                  </a:lnTo>
                  <a:lnTo>
                    <a:pt x="276" y="242"/>
                  </a:lnTo>
                  <a:lnTo>
                    <a:pt x="276" y="244"/>
                  </a:lnTo>
                  <a:lnTo>
                    <a:pt x="276" y="246"/>
                  </a:lnTo>
                  <a:lnTo>
                    <a:pt x="276" y="247"/>
                  </a:lnTo>
                  <a:lnTo>
                    <a:pt x="276" y="249"/>
                  </a:lnTo>
                  <a:lnTo>
                    <a:pt x="274" y="251"/>
                  </a:lnTo>
                  <a:lnTo>
                    <a:pt x="274" y="252"/>
                  </a:lnTo>
                  <a:lnTo>
                    <a:pt x="274" y="254"/>
                  </a:lnTo>
                  <a:lnTo>
                    <a:pt x="272" y="256"/>
                  </a:lnTo>
                  <a:lnTo>
                    <a:pt x="272" y="257"/>
                  </a:lnTo>
                  <a:lnTo>
                    <a:pt x="272" y="259"/>
                  </a:lnTo>
                  <a:lnTo>
                    <a:pt x="272" y="261"/>
                  </a:lnTo>
                  <a:lnTo>
                    <a:pt x="274" y="262"/>
                  </a:lnTo>
                  <a:lnTo>
                    <a:pt x="274" y="264"/>
                  </a:lnTo>
                  <a:lnTo>
                    <a:pt x="276" y="264"/>
                  </a:lnTo>
                  <a:lnTo>
                    <a:pt x="276" y="266"/>
                  </a:lnTo>
                  <a:lnTo>
                    <a:pt x="277" y="266"/>
                  </a:lnTo>
                  <a:lnTo>
                    <a:pt x="277" y="267"/>
                  </a:lnTo>
                  <a:lnTo>
                    <a:pt x="279" y="267"/>
                  </a:lnTo>
                  <a:lnTo>
                    <a:pt x="279" y="269"/>
                  </a:lnTo>
                  <a:lnTo>
                    <a:pt x="281" y="269"/>
                  </a:lnTo>
                  <a:lnTo>
                    <a:pt x="281" y="271"/>
                  </a:lnTo>
                  <a:lnTo>
                    <a:pt x="282" y="273"/>
                  </a:lnTo>
                  <a:lnTo>
                    <a:pt x="282" y="274"/>
                  </a:lnTo>
                  <a:lnTo>
                    <a:pt x="284" y="274"/>
                  </a:lnTo>
                  <a:lnTo>
                    <a:pt x="284" y="276"/>
                  </a:lnTo>
                  <a:lnTo>
                    <a:pt x="286" y="276"/>
                  </a:lnTo>
                  <a:lnTo>
                    <a:pt x="286" y="278"/>
                  </a:lnTo>
                  <a:lnTo>
                    <a:pt x="287" y="278"/>
                  </a:lnTo>
                  <a:lnTo>
                    <a:pt x="287" y="279"/>
                  </a:lnTo>
                  <a:lnTo>
                    <a:pt x="289" y="279"/>
                  </a:lnTo>
                  <a:lnTo>
                    <a:pt x="289" y="281"/>
                  </a:lnTo>
                  <a:lnTo>
                    <a:pt x="291" y="281"/>
                  </a:lnTo>
                  <a:lnTo>
                    <a:pt x="291" y="283"/>
                  </a:lnTo>
                  <a:lnTo>
                    <a:pt x="292" y="283"/>
                  </a:lnTo>
                  <a:lnTo>
                    <a:pt x="294" y="283"/>
                  </a:lnTo>
                  <a:lnTo>
                    <a:pt x="296" y="283"/>
                  </a:lnTo>
                  <a:lnTo>
                    <a:pt x="298" y="283"/>
                  </a:lnTo>
                  <a:lnTo>
                    <a:pt x="299" y="283"/>
                  </a:lnTo>
                  <a:lnTo>
                    <a:pt x="301" y="283"/>
                  </a:lnTo>
                  <a:lnTo>
                    <a:pt x="301" y="284"/>
                  </a:lnTo>
                  <a:lnTo>
                    <a:pt x="303" y="284"/>
                  </a:lnTo>
                  <a:lnTo>
                    <a:pt x="304" y="284"/>
                  </a:lnTo>
                  <a:lnTo>
                    <a:pt x="306" y="284"/>
                  </a:lnTo>
                  <a:lnTo>
                    <a:pt x="308" y="284"/>
                  </a:lnTo>
                  <a:lnTo>
                    <a:pt x="309" y="284"/>
                  </a:lnTo>
                  <a:lnTo>
                    <a:pt x="311" y="284"/>
                  </a:lnTo>
                  <a:lnTo>
                    <a:pt x="311" y="286"/>
                  </a:lnTo>
                  <a:lnTo>
                    <a:pt x="313" y="286"/>
                  </a:lnTo>
                  <a:lnTo>
                    <a:pt x="314" y="288"/>
                  </a:lnTo>
                  <a:lnTo>
                    <a:pt x="313" y="289"/>
                  </a:lnTo>
                  <a:lnTo>
                    <a:pt x="313" y="291"/>
                  </a:lnTo>
                  <a:lnTo>
                    <a:pt x="314" y="291"/>
                  </a:lnTo>
                  <a:lnTo>
                    <a:pt x="314" y="293"/>
                  </a:lnTo>
                  <a:lnTo>
                    <a:pt x="314" y="294"/>
                  </a:lnTo>
                  <a:lnTo>
                    <a:pt x="314" y="296"/>
                  </a:lnTo>
                  <a:lnTo>
                    <a:pt x="313" y="296"/>
                  </a:lnTo>
                  <a:lnTo>
                    <a:pt x="313" y="298"/>
                  </a:lnTo>
                  <a:lnTo>
                    <a:pt x="313" y="299"/>
                  </a:lnTo>
                  <a:lnTo>
                    <a:pt x="313" y="301"/>
                  </a:lnTo>
                  <a:lnTo>
                    <a:pt x="314" y="301"/>
                  </a:lnTo>
                  <a:lnTo>
                    <a:pt x="314" y="303"/>
                  </a:lnTo>
                  <a:lnTo>
                    <a:pt x="314" y="304"/>
                  </a:lnTo>
                  <a:lnTo>
                    <a:pt x="316" y="304"/>
                  </a:lnTo>
                  <a:lnTo>
                    <a:pt x="316" y="306"/>
                  </a:lnTo>
                  <a:lnTo>
                    <a:pt x="318" y="306"/>
                  </a:lnTo>
                  <a:lnTo>
                    <a:pt x="318" y="308"/>
                  </a:lnTo>
                  <a:lnTo>
                    <a:pt x="319" y="310"/>
                  </a:lnTo>
                  <a:lnTo>
                    <a:pt x="319" y="311"/>
                  </a:lnTo>
                  <a:lnTo>
                    <a:pt x="321" y="311"/>
                  </a:lnTo>
                  <a:lnTo>
                    <a:pt x="321" y="313"/>
                  </a:lnTo>
                  <a:lnTo>
                    <a:pt x="323" y="313"/>
                  </a:lnTo>
                  <a:lnTo>
                    <a:pt x="324" y="313"/>
                  </a:lnTo>
                  <a:lnTo>
                    <a:pt x="326" y="313"/>
                  </a:lnTo>
                  <a:lnTo>
                    <a:pt x="326" y="315"/>
                  </a:lnTo>
                  <a:lnTo>
                    <a:pt x="326" y="316"/>
                  </a:lnTo>
                  <a:lnTo>
                    <a:pt x="326" y="318"/>
                  </a:lnTo>
                  <a:lnTo>
                    <a:pt x="328" y="320"/>
                  </a:lnTo>
                  <a:lnTo>
                    <a:pt x="328" y="321"/>
                  </a:lnTo>
                  <a:lnTo>
                    <a:pt x="328" y="323"/>
                  </a:lnTo>
                  <a:lnTo>
                    <a:pt x="330" y="323"/>
                  </a:lnTo>
                  <a:lnTo>
                    <a:pt x="330" y="325"/>
                  </a:lnTo>
                  <a:lnTo>
                    <a:pt x="330" y="326"/>
                  </a:lnTo>
                  <a:lnTo>
                    <a:pt x="331" y="326"/>
                  </a:lnTo>
                  <a:lnTo>
                    <a:pt x="331" y="328"/>
                  </a:lnTo>
                  <a:lnTo>
                    <a:pt x="331" y="330"/>
                  </a:lnTo>
                  <a:lnTo>
                    <a:pt x="333" y="330"/>
                  </a:lnTo>
                  <a:lnTo>
                    <a:pt x="333" y="331"/>
                  </a:lnTo>
                  <a:lnTo>
                    <a:pt x="333" y="333"/>
                  </a:lnTo>
                  <a:lnTo>
                    <a:pt x="335" y="333"/>
                  </a:lnTo>
                  <a:lnTo>
                    <a:pt x="335" y="335"/>
                  </a:lnTo>
                  <a:lnTo>
                    <a:pt x="335" y="336"/>
                  </a:lnTo>
                  <a:lnTo>
                    <a:pt x="336" y="336"/>
                  </a:lnTo>
                  <a:lnTo>
                    <a:pt x="336" y="338"/>
                  </a:lnTo>
                  <a:lnTo>
                    <a:pt x="336" y="340"/>
                  </a:lnTo>
                  <a:lnTo>
                    <a:pt x="338" y="340"/>
                  </a:lnTo>
                  <a:lnTo>
                    <a:pt x="338" y="341"/>
                  </a:lnTo>
                  <a:lnTo>
                    <a:pt x="338" y="343"/>
                  </a:lnTo>
                  <a:lnTo>
                    <a:pt x="340" y="343"/>
                  </a:lnTo>
                  <a:lnTo>
                    <a:pt x="340" y="345"/>
                  </a:lnTo>
                  <a:lnTo>
                    <a:pt x="340" y="347"/>
                  </a:lnTo>
                  <a:lnTo>
                    <a:pt x="341" y="347"/>
                  </a:lnTo>
                  <a:lnTo>
                    <a:pt x="341" y="348"/>
                  </a:lnTo>
                  <a:lnTo>
                    <a:pt x="341" y="350"/>
                  </a:lnTo>
                  <a:lnTo>
                    <a:pt x="343" y="350"/>
                  </a:lnTo>
                  <a:lnTo>
                    <a:pt x="343" y="352"/>
                  </a:lnTo>
                  <a:lnTo>
                    <a:pt x="343" y="353"/>
                  </a:lnTo>
                  <a:lnTo>
                    <a:pt x="345" y="353"/>
                  </a:lnTo>
                  <a:lnTo>
                    <a:pt x="345" y="355"/>
                  </a:lnTo>
                  <a:lnTo>
                    <a:pt x="345" y="357"/>
                  </a:lnTo>
                  <a:lnTo>
                    <a:pt x="346" y="357"/>
                  </a:lnTo>
                  <a:lnTo>
                    <a:pt x="346" y="358"/>
                  </a:lnTo>
                  <a:lnTo>
                    <a:pt x="346" y="360"/>
                  </a:lnTo>
                  <a:lnTo>
                    <a:pt x="348" y="360"/>
                  </a:lnTo>
                  <a:lnTo>
                    <a:pt x="348" y="362"/>
                  </a:lnTo>
                  <a:lnTo>
                    <a:pt x="350" y="363"/>
                  </a:lnTo>
                  <a:lnTo>
                    <a:pt x="350" y="365"/>
                  </a:lnTo>
                  <a:lnTo>
                    <a:pt x="350" y="367"/>
                  </a:lnTo>
                  <a:lnTo>
                    <a:pt x="351" y="367"/>
                  </a:lnTo>
                  <a:lnTo>
                    <a:pt x="351" y="368"/>
                  </a:lnTo>
                  <a:lnTo>
                    <a:pt x="353" y="370"/>
                  </a:lnTo>
                  <a:lnTo>
                    <a:pt x="353" y="372"/>
                  </a:lnTo>
                  <a:lnTo>
                    <a:pt x="353" y="373"/>
                  </a:lnTo>
                  <a:lnTo>
                    <a:pt x="355" y="373"/>
                  </a:lnTo>
                  <a:lnTo>
                    <a:pt x="355" y="375"/>
                  </a:lnTo>
                  <a:lnTo>
                    <a:pt x="355" y="377"/>
                  </a:lnTo>
                  <a:lnTo>
                    <a:pt x="356" y="377"/>
                  </a:lnTo>
                  <a:lnTo>
                    <a:pt x="356" y="379"/>
                  </a:lnTo>
                  <a:lnTo>
                    <a:pt x="358" y="380"/>
                  </a:lnTo>
                  <a:lnTo>
                    <a:pt x="358" y="382"/>
                  </a:lnTo>
                  <a:lnTo>
                    <a:pt x="360" y="384"/>
                  </a:lnTo>
                  <a:lnTo>
                    <a:pt x="360" y="385"/>
                  </a:lnTo>
                  <a:lnTo>
                    <a:pt x="360" y="387"/>
                  </a:lnTo>
                  <a:lnTo>
                    <a:pt x="361" y="387"/>
                  </a:lnTo>
                  <a:lnTo>
                    <a:pt x="361" y="389"/>
                  </a:lnTo>
                  <a:lnTo>
                    <a:pt x="361" y="390"/>
                  </a:lnTo>
                  <a:lnTo>
                    <a:pt x="363" y="390"/>
                  </a:lnTo>
                  <a:lnTo>
                    <a:pt x="363" y="392"/>
                  </a:lnTo>
                  <a:lnTo>
                    <a:pt x="363" y="394"/>
                  </a:lnTo>
                  <a:lnTo>
                    <a:pt x="365" y="394"/>
                  </a:lnTo>
                  <a:lnTo>
                    <a:pt x="365" y="395"/>
                  </a:lnTo>
                  <a:lnTo>
                    <a:pt x="365" y="397"/>
                  </a:lnTo>
                  <a:lnTo>
                    <a:pt x="367" y="397"/>
                  </a:lnTo>
                  <a:lnTo>
                    <a:pt x="367" y="399"/>
                  </a:lnTo>
                  <a:lnTo>
                    <a:pt x="367" y="400"/>
                  </a:lnTo>
                  <a:lnTo>
                    <a:pt x="368" y="400"/>
                  </a:lnTo>
                  <a:lnTo>
                    <a:pt x="368" y="402"/>
                  </a:lnTo>
                  <a:lnTo>
                    <a:pt x="368" y="404"/>
                  </a:lnTo>
                  <a:lnTo>
                    <a:pt x="370" y="404"/>
                  </a:lnTo>
                  <a:lnTo>
                    <a:pt x="370" y="405"/>
                  </a:lnTo>
                  <a:lnTo>
                    <a:pt x="370" y="407"/>
                  </a:lnTo>
                  <a:lnTo>
                    <a:pt x="372" y="407"/>
                  </a:lnTo>
                  <a:lnTo>
                    <a:pt x="372" y="409"/>
                  </a:lnTo>
                  <a:lnTo>
                    <a:pt x="372" y="410"/>
                  </a:lnTo>
                  <a:lnTo>
                    <a:pt x="373" y="410"/>
                  </a:lnTo>
                  <a:lnTo>
                    <a:pt x="373" y="412"/>
                  </a:lnTo>
                  <a:lnTo>
                    <a:pt x="373" y="414"/>
                  </a:lnTo>
                  <a:lnTo>
                    <a:pt x="375" y="414"/>
                  </a:lnTo>
                  <a:lnTo>
                    <a:pt x="375" y="416"/>
                  </a:lnTo>
                  <a:lnTo>
                    <a:pt x="375" y="417"/>
                  </a:lnTo>
                  <a:lnTo>
                    <a:pt x="377" y="417"/>
                  </a:lnTo>
                  <a:lnTo>
                    <a:pt x="377" y="419"/>
                  </a:lnTo>
                  <a:lnTo>
                    <a:pt x="377" y="421"/>
                  </a:lnTo>
                  <a:lnTo>
                    <a:pt x="378" y="421"/>
                  </a:lnTo>
                  <a:lnTo>
                    <a:pt x="378" y="422"/>
                  </a:lnTo>
                  <a:lnTo>
                    <a:pt x="378" y="424"/>
                  </a:lnTo>
                  <a:lnTo>
                    <a:pt x="380" y="424"/>
                  </a:lnTo>
                  <a:lnTo>
                    <a:pt x="380" y="426"/>
                  </a:lnTo>
                  <a:lnTo>
                    <a:pt x="380" y="427"/>
                  </a:lnTo>
                  <a:lnTo>
                    <a:pt x="382" y="427"/>
                  </a:lnTo>
                  <a:lnTo>
                    <a:pt x="382" y="429"/>
                  </a:lnTo>
                  <a:lnTo>
                    <a:pt x="382" y="431"/>
                  </a:lnTo>
                  <a:lnTo>
                    <a:pt x="383" y="431"/>
                  </a:lnTo>
                  <a:lnTo>
                    <a:pt x="383" y="432"/>
                  </a:lnTo>
                  <a:lnTo>
                    <a:pt x="383" y="434"/>
                  </a:lnTo>
                  <a:lnTo>
                    <a:pt x="385" y="434"/>
                  </a:lnTo>
                  <a:lnTo>
                    <a:pt x="385" y="436"/>
                  </a:lnTo>
                  <a:lnTo>
                    <a:pt x="385" y="437"/>
                  </a:lnTo>
                  <a:lnTo>
                    <a:pt x="387" y="437"/>
                  </a:lnTo>
                  <a:lnTo>
                    <a:pt x="387" y="439"/>
                  </a:lnTo>
                  <a:lnTo>
                    <a:pt x="387" y="441"/>
                  </a:lnTo>
                  <a:lnTo>
                    <a:pt x="388" y="441"/>
                  </a:lnTo>
                  <a:lnTo>
                    <a:pt x="388" y="442"/>
                  </a:lnTo>
                  <a:lnTo>
                    <a:pt x="388" y="444"/>
                  </a:lnTo>
                  <a:lnTo>
                    <a:pt x="390" y="444"/>
                  </a:lnTo>
                  <a:lnTo>
                    <a:pt x="390" y="446"/>
                  </a:lnTo>
                  <a:lnTo>
                    <a:pt x="390" y="448"/>
                  </a:lnTo>
                  <a:lnTo>
                    <a:pt x="392" y="448"/>
                  </a:lnTo>
                  <a:lnTo>
                    <a:pt x="392" y="449"/>
                  </a:lnTo>
                  <a:lnTo>
                    <a:pt x="392" y="451"/>
                  </a:lnTo>
                  <a:lnTo>
                    <a:pt x="393" y="451"/>
                  </a:lnTo>
                  <a:lnTo>
                    <a:pt x="393" y="453"/>
                  </a:lnTo>
                  <a:lnTo>
                    <a:pt x="393" y="454"/>
                  </a:lnTo>
                  <a:lnTo>
                    <a:pt x="395" y="454"/>
                  </a:lnTo>
                  <a:lnTo>
                    <a:pt x="395" y="456"/>
                  </a:lnTo>
                  <a:lnTo>
                    <a:pt x="395" y="458"/>
                  </a:lnTo>
                  <a:lnTo>
                    <a:pt x="397" y="458"/>
                  </a:lnTo>
                  <a:lnTo>
                    <a:pt x="397" y="459"/>
                  </a:lnTo>
                  <a:lnTo>
                    <a:pt x="397" y="461"/>
                  </a:lnTo>
                  <a:lnTo>
                    <a:pt x="398" y="461"/>
                  </a:lnTo>
                  <a:lnTo>
                    <a:pt x="398" y="463"/>
                  </a:lnTo>
                  <a:lnTo>
                    <a:pt x="398" y="464"/>
                  </a:lnTo>
                  <a:lnTo>
                    <a:pt x="400" y="464"/>
                  </a:lnTo>
                  <a:lnTo>
                    <a:pt x="400" y="466"/>
                  </a:lnTo>
                  <a:lnTo>
                    <a:pt x="400" y="468"/>
                  </a:lnTo>
                  <a:lnTo>
                    <a:pt x="402" y="468"/>
                  </a:lnTo>
                  <a:lnTo>
                    <a:pt x="402" y="469"/>
                  </a:lnTo>
                  <a:lnTo>
                    <a:pt x="402" y="471"/>
                  </a:lnTo>
                  <a:lnTo>
                    <a:pt x="404" y="471"/>
                  </a:lnTo>
                  <a:lnTo>
                    <a:pt x="404" y="473"/>
                  </a:lnTo>
                  <a:lnTo>
                    <a:pt x="404" y="474"/>
                  </a:lnTo>
                  <a:lnTo>
                    <a:pt x="405" y="474"/>
                  </a:lnTo>
                  <a:lnTo>
                    <a:pt x="405" y="476"/>
                  </a:lnTo>
                  <a:lnTo>
                    <a:pt x="405" y="478"/>
                  </a:lnTo>
                  <a:lnTo>
                    <a:pt x="407" y="478"/>
                  </a:lnTo>
                  <a:lnTo>
                    <a:pt x="407" y="479"/>
                  </a:lnTo>
                  <a:lnTo>
                    <a:pt x="407" y="481"/>
                  </a:lnTo>
                  <a:lnTo>
                    <a:pt x="409" y="481"/>
                  </a:lnTo>
                  <a:lnTo>
                    <a:pt x="409" y="483"/>
                  </a:lnTo>
                  <a:lnTo>
                    <a:pt x="409" y="485"/>
                  </a:lnTo>
                  <a:lnTo>
                    <a:pt x="410" y="485"/>
                  </a:lnTo>
                  <a:lnTo>
                    <a:pt x="410" y="486"/>
                  </a:lnTo>
                  <a:lnTo>
                    <a:pt x="410" y="488"/>
                  </a:lnTo>
                  <a:lnTo>
                    <a:pt x="412" y="488"/>
                  </a:lnTo>
                  <a:lnTo>
                    <a:pt x="412" y="490"/>
                  </a:lnTo>
                  <a:lnTo>
                    <a:pt x="412" y="491"/>
                  </a:lnTo>
                  <a:lnTo>
                    <a:pt x="414" y="491"/>
                  </a:lnTo>
                  <a:lnTo>
                    <a:pt x="414" y="493"/>
                  </a:lnTo>
                  <a:lnTo>
                    <a:pt x="414" y="495"/>
                  </a:lnTo>
                  <a:lnTo>
                    <a:pt x="415" y="495"/>
                  </a:lnTo>
                  <a:lnTo>
                    <a:pt x="415" y="496"/>
                  </a:lnTo>
                  <a:lnTo>
                    <a:pt x="415" y="498"/>
                  </a:lnTo>
                  <a:lnTo>
                    <a:pt x="417" y="498"/>
                  </a:lnTo>
                  <a:lnTo>
                    <a:pt x="417" y="500"/>
                  </a:lnTo>
                  <a:lnTo>
                    <a:pt x="417" y="501"/>
                  </a:lnTo>
                  <a:lnTo>
                    <a:pt x="419" y="501"/>
                  </a:lnTo>
                  <a:lnTo>
                    <a:pt x="419" y="503"/>
                  </a:lnTo>
                  <a:lnTo>
                    <a:pt x="419" y="505"/>
                  </a:lnTo>
                  <a:lnTo>
                    <a:pt x="420" y="505"/>
                  </a:lnTo>
                  <a:lnTo>
                    <a:pt x="420" y="506"/>
                  </a:lnTo>
                  <a:lnTo>
                    <a:pt x="420" y="508"/>
                  </a:lnTo>
                  <a:lnTo>
                    <a:pt x="422" y="508"/>
                  </a:lnTo>
                  <a:lnTo>
                    <a:pt x="422" y="510"/>
                  </a:lnTo>
                  <a:lnTo>
                    <a:pt x="422" y="511"/>
                  </a:lnTo>
                  <a:lnTo>
                    <a:pt x="424" y="511"/>
                  </a:lnTo>
                  <a:lnTo>
                    <a:pt x="424" y="513"/>
                  </a:lnTo>
                  <a:lnTo>
                    <a:pt x="424" y="515"/>
                  </a:lnTo>
                  <a:lnTo>
                    <a:pt x="425" y="515"/>
                  </a:lnTo>
                  <a:lnTo>
                    <a:pt x="425" y="517"/>
                  </a:lnTo>
                  <a:lnTo>
                    <a:pt x="425" y="518"/>
                  </a:lnTo>
                  <a:lnTo>
                    <a:pt x="427" y="518"/>
                  </a:lnTo>
                  <a:lnTo>
                    <a:pt x="427" y="520"/>
                  </a:lnTo>
                  <a:lnTo>
                    <a:pt x="427" y="522"/>
                  </a:lnTo>
                  <a:lnTo>
                    <a:pt x="429" y="522"/>
                  </a:lnTo>
                  <a:lnTo>
                    <a:pt x="429" y="523"/>
                  </a:lnTo>
                  <a:lnTo>
                    <a:pt x="429" y="525"/>
                  </a:lnTo>
                  <a:lnTo>
                    <a:pt x="430" y="525"/>
                  </a:lnTo>
                  <a:lnTo>
                    <a:pt x="430" y="527"/>
                  </a:lnTo>
                  <a:lnTo>
                    <a:pt x="430" y="528"/>
                  </a:lnTo>
                  <a:lnTo>
                    <a:pt x="432" y="528"/>
                  </a:lnTo>
                  <a:lnTo>
                    <a:pt x="432" y="530"/>
                  </a:lnTo>
                  <a:lnTo>
                    <a:pt x="432" y="532"/>
                  </a:lnTo>
                  <a:lnTo>
                    <a:pt x="434" y="533"/>
                  </a:lnTo>
                  <a:lnTo>
                    <a:pt x="434" y="535"/>
                  </a:lnTo>
                  <a:lnTo>
                    <a:pt x="435" y="537"/>
                  </a:lnTo>
                  <a:lnTo>
                    <a:pt x="435" y="538"/>
                  </a:lnTo>
                  <a:lnTo>
                    <a:pt x="437" y="540"/>
                  </a:lnTo>
                  <a:lnTo>
                    <a:pt x="437" y="542"/>
                  </a:lnTo>
                  <a:lnTo>
                    <a:pt x="437" y="543"/>
                  </a:lnTo>
                  <a:lnTo>
                    <a:pt x="439" y="543"/>
                  </a:lnTo>
                  <a:lnTo>
                    <a:pt x="439" y="545"/>
                  </a:lnTo>
                  <a:lnTo>
                    <a:pt x="439" y="547"/>
                  </a:lnTo>
                  <a:lnTo>
                    <a:pt x="441" y="547"/>
                  </a:lnTo>
                  <a:lnTo>
                    <a:pt x="441" y="548"/>
                  </a:lnTo>
                  <a:lnTo>
                    <a:pt x="441" y="550"/>
                  </a:lnTo>
                  <a:lnTo>
                    <a:pt x="442" y="550"/>
                  </a:lnTo>
                  <a:lnTo>
                    <a:pt x="442" y="552"/>
                  </a:lnTo>
                  <a:lnTo>
                    <a:pt x="442" y="554"/>
                  </a:lnTo>
                  <a:lnTo>
                    <a:pt x="444" y="554"/>
                  </a:lnTo>
                  <a:lnTo>
                    <a:pt x="444" y="555"/>
                  </a:lnTo>
                  <a:lnTo>
                    <a:pt x="444" y="557"/>
                  </a:lnTo>
                  <a:lnTo>
                    <a:pt x="446" y="557"/>
                  </a:lnTo>
                  <a:lnTo>
                    <a:pt x="446" y="559"/>
                  </a:lnTo>
                  <a:lnTo>
                    <a:pt x="446" y="560"/>
                  </a:lnTo>
                  <a:lnTo>
                    <a:pt x="447" y="560"/>
                  </a:lnTo>
                  <a:lnTo>
                    <a:pt x="447" y="562"/>
                  </a:lnTo>
                  <a:lnTo>
                    <a:pt x="449" y="564"/>
                  </a:lnTo>
                  <a:lnTo>
                    <a:pt x="449" y="565"/>
                  </a:lnTo>
                  <a:lnTo>
                    <a:pt x="451" y="565"/>
                  </a:lnTo>
                  <a:lnTo>
                    <a:pt x="451" y="567"/>
                  </a:lnTo>
                  <a:lnTo>
                    <a:pt x="451" y="569"/>
                  </a:lnTo>
                  <a:lnTo>
                    <a:pt x="452" y="569"/>
                  </a:lnTo>
                  <a:lnTo>
                    <a:pt x="452" y="570"/>
                  </a:lnTo>
                  <a:lnTo>
                    <a:pt x="452" y="572"/>
                  </a:lnTo>
                  <a:lnTo>
                    <a:pt x="452" y="574"/>
                  </a:lnTo>
                  <a:lnTo>
                    <a:pt x="454" y="574"/>
                  </a:lnTo>
                  <a:lnTo>
                    <a:pt x="454" y="575"/>
                  </a:lnTo>
                  <a:lnTo>
                    <a:pt x="456" y="575"/>
                  </a:lnTo>
                  <a:lnTo>
                    <a:pt x="456" y="577"/>
                  </a:lnTo>
                  <a:lnTo>
                    <a:pt x="456" y="579"/>
                  </a:lnTo>
                  <a:lnTo>
                    <a:pt x="457" y="580"/>
                  </a:lnTo>
                  <a:lnTo>
                    <a:pt x="459" y="582"/>
                  </a:lnTo>
                  <a:lnTo>
                    <a:pt x="459" y="584"/>
                  </a:lnTo>
                  <a:lnTo>
                    <a:pt x="461" y="584"/>
                  </a:lnTo>
                  <a:lnTo>
                    <a:pt x="461" y="586"/>
                  </a:lnTo>
                  <a:lnTo>
                    <a:pt x="461" y="587"/>
                  </a:lnTo>
                  <a:lnTo>
                    <a:pt x="459" y="587"/>
                  </a:lnTo>
                  <a:lnTo>
                    <a:pt x="459" y="589"/>
                  </a:lnTo>
                  <a:lnTo>
                    <a:pt x="459" y="591"/>
                  </a:lnTo>
                  <a:lnTo>
                    <a:pt x="457" y="591"/>
                  </a:lnTo>
                  <a:lnTo>
                    <a:pt x="457" y="592"/>
                  </a:lnTo>
                  <a:lnTo>
                    <a:pt x="456" y="594"/>
                  </a:lnTo>
                  <a:lnTo>
                    <a:pt x="456" y="596"/>
                  </a:lnTo>
                  <a:lnTo>
                    <a:pt x="454" y="596"/>
                  </a:lnTo>
                  <a:lnTo>
                    <a:pt x="454" y="597"/>
                  </a:lnTo>
                  <a:lnTo>
                    <a:pt x="452" y="597"/>
                  </a:lnTo>
                  <a:lnTo>
                    <a:pt x="452" y="599"/>
                  </a:lnTo>
                  <a:lnTo>
                    <a:pt x="452" y="601"/>
                  </a:lnTo>
                  <a:lnTo>
                    <a:pt x="451" y="601"/>
                  </a:lnTo>
                  <a:lnTo>
                    <a:pt x="451" y="602"/>
                  </a:lnTo>
                  <a:lnTo>
                    <a:pt x="449" y="602"/>
                  </a:lnTo>
                  <a:lnTo>
                    <a:pt x="449" y="604"/>
                  </a:lnTo>
                  <a:lnTo>
                    <a:pt x="449" y="606"/>
                  </a:lnTo>
                  <a:lnTo>
                    <a:pt x="447" y="606"/>
                  </a:lnTo>
                  <a:lnTo>
                    <a:pt x="447" y="607"/>
                  </a:lnTo>
                  <a:lnTo>
                    <a:pt x="446" y="607"/>
                  </a:lnTo>
                  <a:lnTo>
                    <a:pt x="446" y="609"/>
                  </a:lnTo>
                  <a:lnTo>
                    <a:pt x="446" y="611"/>
                  </a:lnTo>
                  <a:lnTo>
                    <a:pt x="444" y="611"/>
                  </a:lnTo>
                  <a:lnTo>
                    <a:pt x="444" y="612"/>
                  </a:lnTo>
                  <a:lnTo>
                    <a:pt x="442" y="612"/>
                  </a:lnTo>
                  <a:lnTo>
                    <a:pt x="442" y="614"/>
                  </a:lnTo>
                  <a:lnTo>
                    <a:pt x="442" y="616"/>
                  </a:lnTo>
                  <a:lnTo>
                    <a:pt x="441" y="616"/>
                  </a:lnTo>
                  <a:lnTo>
                    <a:pt x="441" y="617"/>
                  </a:lnTo>
                  <a:lnTo>
                    <a:pt x="439" y="619"/>
                  </a:lnTo>
                  <a:lnTo>
                    <a:pt x="439" y="621"/>
                  </a:lnTo>
                  <a:lnTo>
                    <a:pt x="437" y="621"/>
                  </a:lnTo>
                  <a:lnTo>
                    <a:pt x="437" y="623"/>
                  </a:lnTo>
                  <a:lnTo>
                    <a:pt x="435" y="624"/>
                  </a:lnTo>
                  <a:lnTo>
                    <a:pt x="435" y="626"/>
                  </a:lnTo>
                  <a:lnTo>
                    <a:pt x="434" y="626"/>
                  </a:lnTo>
                  <a:lnTo>
                    <a:pt x="434" y="628"/>
                  </a:lnTo>
                  <a:lnTo>
                    <a:pt x="432" y="629"/>
                  </a:lnTo>
                  <a:lnTo>
                    <a:pt x="432" y="631"/>
                  </a:lnTo>
                  <a:lnTo>
                    <a:pt x="430" y="631"/>
                  </a:lnTo>
                  <a:lnTo>
                    <a:pt x="430" y="633"/>
                  </a:lnTo>
                  <a:lnTo>
                    <a:pt x="429" y="633"/>
                  </a:lnTo>
                  <a:lnTo>
                    <a:pt x="429" y="634"/>
                  </a:lnTo>
                  <a:lnTo>
                    <a:pt x="429" y="636"/>
                  </a:lnTo>
                  <a:lnTo>
                    <a:pt x="427" y="636"/>
                  </a:lnTo>
                  <a:lnTo>
                    <a:pt x="427" y="638"/>
                  </a:lnTo>
                  <a:lnTo>
                    <a:pt x="425" y="638"/>
                  </a:lnTo>
                  <a:lnTo>
                    <a:pt x="425" y="639"/>
                  </a:lnTo>
                  <a:lnTo>
                    <a:pt x="425" y="641"/>
                  </a:lnTo>
                  <a:lnTo>
                    <a:pt x="424" y="641"/>
                  </a:lnTo>
                  <a:lnTo>
                    <a:pt x="424" y="643"/>
                  </a:lnTo>
                  <a:lnTo>
                    <a:pt x="422" y="643"/>
                  </a:lnTo>
                  <a:lnTo>
                    <a:pt x="422" y="644"/>
                  </a:lnTo>
                  <a:lnTo>
                    <a:pt x="422" y="646"/>
                  </a:lnTo>
                  <a:lnTo>
                    <a:pt x="420" y="646"/>
                  </a:lnTo>
                  <a:lnTo>
                    <a:pt x="420" y="648"/>
                  </a:lnTo>
                  <a:lnTo>
                    <a:pt x="419" y="648"/>
                  </a:lnTo>
                  <a:lnTo>
                    <a:pt x="419" y="649"/>
                  </a:lnTo>
                  <a:lnTo>
                    <a:pt x="419" y="651"/>
                  </a:lnTo>
                  <a:lnTo>
                    <a:pt x="417" y="651"/>
                  </a:lnTo>
                  <a:lnTo>
                    <a:pt x="417" y="653"/>
                  </a:lnTo>
                  <a:lnTo>
                    <a:pt x="415" y="655"/>
                  </a:lnTo>
                  <a:lnTo>
                    <a:pt x="415" y="656"/>
                  </a:lnTo>
                  <a:lnTo>
                    <a:pt x="414" y="656"/>
                  </a:lnTo>
                  <a:lnTo>
                    <a:pt x="414" y="658"/>
                  </a:lnTo>
                  <a:lnTo>
                    <a:pt x="412" y="660"/>
                  </a:lnTo>
                  <a:lnTo>
                    <a:pt x="412" y="661"/>
                  </a:lnTo>
                  <a:lnTo>
                    <a:pt x="410" y="661"/>
                  </a:lnTo>
                  <a:lnTo>
                    <a:pt x="410" y="663"/>
                  </a:lnTo>
                  <a:lnTo>
                    <a:pt x="409" y="663"/>
                  </a:lnTo>
                  <a:lnTo>
                    <a:pt x="409" y="665"/>
                  </a:lnTo>
                  <a:lnTo>
                    <a:pt x="409" y="666"/>
                  </a:lnTo>
                  <a:lnTo>
                    <a:pt x="407" y="666"/>
                  </a:lnTo>
                  <a:lnTo>
                    <a:pt x="407" y="668"/>
                  </a:lnTo>
                  <a:lnTo>
                    <a:pt x="405" y="668"/>
                  </a:lnTo>
                  <a:lnTo>
                    <a:pt x="405" y="670"/>
                  </a:lnTo>
                  <a:lnTo>
                    <a:pt x="405" y="671"/>
                  </a:lnTo>
                  <a:lnTo>
                    <a:pt x="404" y="671"/>
                  </a:lnTo>
                  <a:lnTo>
                    <a:pt x="404" y="673"/>
                  </a:lnTo>
                  <a:lnTo>
                    <a:pt x="402" y="673"/>
                  </a:lnTo>
                  <a:lnTo>
                    <a:pt x="402" y="675"/>
                  </a:lnTo>
                  <a:lnTo>
                    <a:pt x="402" y="676"/>
                  </a:lnTo>
                  <a:lnTo>
                    <a:pt x="400" y="676"/>
                  </a:lnTo>
                  <a:lnTo>
                    <a:pt x="400" y="678"/>
                  </a:lnTo>
                  <a:lnTo>
                    <a:pt x="398" y="678"/>
                  </a:lnTo>
                  <a:lnTo>
                    <a:pt x="398" y="680"/>
                  </a:lnTo>
                  <a:lnTo>
                    <a:pt x="398" y="681"/>
                  </a:lnTo>
                  <a:lnTo>
                    <a:pt x="397" y="681"/>
                  </a:lnTo>
                  <a:lnTo>
                    <a:pt x="397" y="683"/>
                  </a:lnTo>
                  <a:lnTo>
                    <a:pt x="395" y="685"/>
                  </a:lnTo>
                  <a:lnTo>
                    <a:pt x="395" y="686"/>
                  </a:lnTo>
                  <a:lnTo>
                    <a:pt x="393" y="686"/>
                  </a:lnTo>
                  <a:lnTo>
                    <a:pt x="393" y="688"/>
                  </a:lnTo>
                  <a:lnTo>
                    <a:pt x="392" y="690"/>
                  </a:lnTo>
                  <a:lnTo>
                    <a:pt x="392" y="692"/>
                  </a:lnTo>
                  <a:lnTo>
                    <a:pt x="390" y="692"/>
                  </a:lnTo>
                  <a:lnTo>
                    <a:pt x="390" y="693"/>
                  </a:lnTo>
                  <a:lnTo>
                    <a:pt x="388" y="695"/>
                  </a:lnTo>
                  <a:lnTo>
                    <a:pt x="388" y="697"/>
                  </a:lnTo>
                  <a:lnTo>
                    <a:pt x="387" y="697"/>
                  </a:lnTo>
                  <a:lnTo>
                    <a:pt x="387" y="698"/>
                  </a:lnTo>
                  <a:lnTo>
                    <a:pt x="385" y="700"/>
                  </a:lnTo>
                  <a:lnTo>
                    <a:pt x="385" y="702"/>
                  </a:lnTo>
                  <a:lnTo>
                    <a:pt x="383" y="702"/>
                  </a:lnTo>
                  <a:lnTo>
                    <a:pt x="383" y="703"/>
                  </a:lnTo>
                  <a:lnTo>
                    <a:pt x="382" y="705"/>
                  </a:lnTo>
                  <a:lnTo>
                    <a:pt x="382" y="707"/>
                  </a:lnTo>
                  <a:lnTo>
                    <a:pt x="380" y="707"/>
                  </a:lnTo>
                  <a:lnTo>
                    <a:pt x="380" y="708"/>
                  </a:lnTo>
                  <a:lnTo>
                    <a:pt x="378" y="710"/>
                  </a:lnTo>
                  <a:lnTo>
                    <a:pt x="378" y="712"/>
                  </a:lnTo>
                  <a:lnTo>
                    <a:pt x="377" y="712"/>
                  </a:lnTo>
                  <a:lnTo>
                    <a:pt x="377" y="713"/>
                  </a:lnTo>
                  <a:lnTo>
                    <a:pt x="375" y="715"/>
                  </a:lnTo>
                  <a:lnTo>
                    <a:pt x="375" y="717"/>
                  </a:lnTo>
                  <a:lnTo>
                    <a:pt x="373" y="717"/>
                  </a:lnTo>
                  <a:lnTo>
                    <a:pt x="373" y="718"/>
                  </a:lnTo>
                  <a:lnTo>
                    <a:pt x="373" y="720"/>
                  </a:lnTo>
                  <a:lnTo>
                    <a:pt x="372" y="720"/>
                  </a:lnTo>
                  <a:lnTo>
                    <a:pt x="372" y="722"/>
                  </a:lnTo>
                  <a:lnTo>
                    <a:pt x="370" y="722"/>
                  </a:lnTo>
                  <a:lnTo>
                    <a:pt x="370" y="724"/>
                  </a:lnTo>
                  <a:lnTo>
                    <a:pt x="368" y="725"/>
                  </a:lnTo>
                  <a:lnTo>
                    <a:pt x="368" y="727"/>
                  </a:lnTo>
                  <a:lnTo>
                    <a:pt x="367" y="727"/>
                  </a:lnTo>
                  <a:lnTo>
                    <a:pt x="367" y="729"/>
                  </a:lnTo>
                  <a:lnTo>
                    <a:pt x="365" y="730"/>
                  </a:lnTo>
                  <a:lnTo>
                    <a:pt x="365" y="732"/>
                  </a:lnTo>
                  <a:lnTo>
                    <a:pt x="363" y="732"/>
                  </a:lnTo>
                  <a:lnTo>
                    <a:pt x="363" y="734"/>
                  </a:lnTo>
                  <a:lnTo>
                    <a:pt x="361" y="735"/>
                  </a:lnTo>
                  <a:lnTo>
                    <a:pt x="361" y="737"/>
                  </a:lnTo>
                  <a:lnTo>
                    <a:pt x="360" y="737"/>
                  </a:lnTo>
                  <a:lnTo>
                    <a:pt x="360" y="739"/>
                  </a:lnTo>
                  <a:lnTo>
                    <a:pt x="358" y="740"/>
                  </a:lnTo>
                  <a:lnTo>
                    <a:pt x="358" y="742"/>
                  </a:lnTo>
                  <a:lnTo>
                    <a:pt x="356" y="742"/>
                  </a:lnTo>
                  <a:lnTo>
                    <a:pt x="356" y="744"/>
                  </a:lnTo>
                  <a:lnTo>
                    <a:pt x="355" y="744"/>
                  </a:lnTo>
                  <a:lnTo>
                    <a:pt x="355" y="745"/>
                  </a:lnTo>
                  <a:lnTo>
                    <a:pt x="355" y="747"/>
                  </a:lnTo>
                  <a:lnTo>
                    <a:pt x="353" y="747"/>
                  </a:lnTo>
                  <a:lnTo>
                    <a:pt x="353" y="749"/>
                  </a:lnTo>
                  <a:lnTo>
                    <a:pt x="351" y="749"/>
                  </a:lnTo>
                  <a:lnTo>
                    <a:pt x="351" y="750"/>
                  </a:lnTo>
                  <a:lnTo>
                    <a:pt x="350" y="752"/>
                  </a:lnTo>
                  <a:lnTo>
                    <a:pt x="350" y="754"/>
                  </a:lnTo>
                  <a:lnTo>
                    <a:pt x="348" y="754"/>
                  </a:lnTo>
                  <a:lnTo>
                    <a:pt x="348" y="755"/>
                  </a:lnTo>
                  <a:lnTo>
                    <a:pt x="346" y="757"/>
                  </a:lnTo>
                  <a:lnTo>
                    <a:pt x="346" y="759"/>
                  </a:lnTo>
                  <a:lnTo>
                    <a:pt x="345" y="759"/>
                  </a:lnTo>
                  <a:lnTo>
                    <a:pt x="345" y="761"/>
                  </a:lnTo>
                  <a:lnTo>
                    <a:pt x="343" y="762"/>
                  </a:lnTo>
                  <a:lnTo>
                    <a:pt x="343" y="764"/>
                  </a:lnTo>
                  <a:lnTo>
                    <a:pt x="341" y="764"/>
                  </a:lnTo>
                  <a:lnTo>
                    <a:pt x="341" y="766"/>
                  </a:lnTo>
                  <a:lnTo>
                    <a:pt x="340" y="767"/>
                  </a:lnTo>
                  <a:lnTo>
                    <a:pt x="340" y="769"/>
                  </a:lnTo>
                  <a:lnTo>
                    <a:pt x="338" y="769"/>
                  </a:lnTo>
                  <a:lnTo>
                    <a:pt x="338" y="771"/>
                  </a:lnTo>
                  <a:lnTo>
                    <a:pt x="336" y="772"/>
                  </a:lnTo>
                  <a:lnTo>
                    <a:pt x="336" y="774"/>
                  </a:lnTo>
                  <a:lnTo>
                    <a:pt x="335" y="774"/>
                  </a:lnTo>
                  <a:lnTo>
                    <a:pt x="335" y="776"/>
                  </a:lnTo>
                  <a:lnTo>
                    <a:pt x="333" y="776"/>
                  </a:lnTo>
                  <a:lnTo>
                    <a:pt x="333" y="777"/>
                  </a:lnTo>
                  <a:lnTo>
                    <a:pt x="333" y="779"/>
                  </a:lnTo>
                  <a:lnTo>
                    <a:pt x="331" y="779"/>
                  </a:lnTo>
                  <a:lnTo>
                    <a:pt x="331" y="781"/>
                  </a:lnTo>
                  <a:lnTo>
                    <a:pt x="330" y="781"/>
                  </a:lnTo>
                  <a:lnTo>
                    <a:pt x="330" y="782"/>
                  </a:lnTo>
                  <a:lnTo>
                    <a:pt x="328" y="784"/>
                  </a:lnTo>
                  <a:lnTo>
                    <a:pt x="328" y="786"/>
                  </a:lnTo>
                  <a:lnTo>
                    <a:pt x="326" y="786"/>
                  </a:lnTo>
                  <a:lnTo>
                    <a:pt x="326" y="787"/>
                  </a:lnTo>
                  <a:lnTo>
                    <a:pt x="326" y="789"/>
                  </a:lnTo>
                  <a:lnTo>
                    <a:pt x="324" y="789"/>
                  </a:lnTo>
                  <a:lnTo>
                    <a:pt x="324" y="791"/>
                  </a:lnTo>
                  <a:lnTo>
                    <a:pt x="323" y="791"/>
                  </a:lnTo>
                  <a:lnTo>
                    <a:pt x="323" y="792"/>
                  </a:lnTo>
                  <a:lnTo>
                    <a:pt x="321" y="794"/>
                  </a:lnTo>
                  <a:lnTo>
                    <a:pt x="321" y="796"/>
                  </a:lnTo>
                  <a:lnTo>
                    <a:pt x="319" y="796"/>
                  </a:lnTo>
                  <a:lnTo>
                    <a:pt x="319" y="798"/>
                  </a:lnTo>
                  <a:lnTo>
                    <a:pt x="318" y="799"/>
                  </a:lnTo>
                  <a:lnTo>
                    <a:pt x="318" y="801"/>
                  </a:lnTo>
                  <a:lnTo>
                    <a:pt x="316" y="801"/>
                  </a:lnTo>
                  <a:lnTo>
                    <a:pt x="316" y="803"/>
                  </a:lnTo>
                  <a:lnTo>
                    <a:pt x="316" y="804"/>
                  </a:lnTo>
                  <a:lnTo>
                    <a:pt x="314" y="804"/>
                  </a:lnTo>
                  <a:lnTo>
                    <a:pt x="314" y="806"/>
                  </a:lnTo>
                  <a:lnTo>
                    <a:pt x="313" y="806"/>
                  </a:lnTo>
                  <a:lnTo>
                    <a:pt x="313" y="808"/>
                  </a:lnTo>
                  <a:lnTo>
                    <a:pt x="313" y="809"/>
                  </a:lnTo>
                  <a:lnTo>
                    <a:pt x="311" y="809"/>
                  </a:lnTo>
                  <a:lnTo>
                    <a:pt x="311" y="811"/>
                  </a:lnTo>
                  <a:lnTo>
                    <a:pt x="309" y="811"/>
                  </a:lnTo>
                  <a:lnTo>
                    <a:pt x="309" y="813"/>
                  </a:lnTo>
                  <a:lnTo>
                    <a:pt x="308" y="814"/>
                  </a:lnTo>
                  <a:lnTo>
                    <a:pt x="308" y="816"/>
                  </a:lnTo>
                  <a:lnTo>
                    <a:pt x="306" y="816"/>
                  </a:lnTo>
                  <a:lnTo>
                    <a:pt x="306" y="818"/>
                  </a:lnTo>
                  <a:lnTo>
                    <a:pt x="304" y="819"/>
                  </a:lnTo>
                  <a:lnTo>
                    <a:pt x="304" y="821"/>
                  </a:lnTo>
                  <a:lnTo>
                    <a:pt x="303" y="821"/>
                  </a:lnTo>
                  <a:lnTo>
                    <a:pt x="303" y="823"/>
                  </a:lnTo>
                  <a:lnTo>
                    <a:pt x="301" y="823"/>
                  </a:lnTo>
                  <a:lnTo>
                    <a:pt x="301" y="824"/>
                  </a:lnTo>
                  <a:lnTo>
                    <a:pt x="301" y="826"/>
                  </a:lnTo>
                  <a:lnTo>
                    <a:pt x="299" y="826"/>
                  </a:lnTo>
                  <a:lnTo>
                    <a:pt x="299" y="828"/>
                  </a:lnTo>
                  <a:lnTo>
                    <a:pt x="298" y="828"/>
                  </a:lnTo>
                  <a:lnTo>
                    <a:pt x="298" y="830"/>
                  </a:lnTo>
                  <a:lnTo>
                    <a:pt x="296" y="830"/>
                  </a:lnTo>
                  <a:lnTo>
                    <a:pt x="296" y="828"/>
                  </a:lnTo>
                  <a:lnTo>
                    <a:pt x="294" y="828"/>
                  </a:lnTo>
                  <a:lnTo>
                    <a:pt x="294" y="826"/>
                  </a:lnTo>
                  <a:lnTo>
                    <a:pt x="292" y="824"/>
                  </a:lnTo>
                  <a:lnTo>
                    <a:pt x="292" y="823"/>
                  </a:lnTo>
                  <a:lnTo>
                    <a:pt x="291" y="823"/>
                  </a:lnTo>
                  <a:lnTo>
                    <a:pt x="289" y="823"/>
                  </a:lnTo>
                  <a:lnTo>
                    <a:pt x="287" y="823"/>
                  </a:lnTo>
                  <a:lnTo>
                    <a:pt x="286" y="823"/>
                  </a:lnTo>
                  <a:lnTo>
                    <a:pt x="284" y="823"/>
                  </a:lnTo>
                  <a:lnTo>
                    <a:pt x="282" y="823"/>
                  </a:lnTo>
                  <a:lnTo>
                    <a:pt x="281" y="821"/>
                  </a:lnTo>
                  <a:lnTo>
                    <a:pt x="279" y="819"/>
                  </a:lnTo>
                  <a:lnTo>
                    <a:pt x="279" y="818"/>
                  </a:lnTo>
                  <a:lnTo>
                    <a:pt x="277" y="818"/>
                  </a:lnTo>
                  <a:lnTo>
                    <a:pt x="277" y="816"/>
                  </a:lnTo>
                  <a:lnTo>
                    <a:pt x="276" y="816"/>
                  </a:lnTo>
                  <a:lnTo>
                    <a:pt x="276" y="814"/>
                  </a:lnTo>
                  <a:lnTo>
                    <a:pt x="274" y="814"/>
                  </a:lnTo>
                  <a:lnTo>
                    <a:pt x="272" y="814"/>
                  </a:lnTo>
                  <a:lnTo>
                    <a:pt x="272" y="813"/>
                  </a:lnTo>
                  <a:lnTo>
                    <a:pt x="271" y="813"/>
                  </a:lnTo>
                  <a:lnTo>
                    <a:pt x="269" y="813"/>
                  </a:lnTo>
                  <a:lnTo>
                    <a:pt x="267" y="81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8" name="Freeform 160">
              <a:extLst>
                <a:ext uri="{FF2B5EF4-FFF2-40B4-BE49-F238E27FC236}">
                  <a16:creationId xmlns:a16="http://schemas.microsoft.com/office/drawing/2014/main" id="{24FC7E3B-ACD0-72B7-AABB-69D2F9AA0661}"/>
                </a:ext>
              </a:extLst>
            </p:cNvPr>
            <p:cNvSpPr>
              <a:spLocks/>
            </p:cNvSpPr>
            <p:nvPr/>
          </p:nvSpPr>
          <p:spPr bwMode="auto">
            <a:xfrm>
              <a:off x="3374" y="2708"/>
              <a:ext cx="560" cy="532"/>
            </a:xfrm>
            <a:custGeom>
              <a:avLst/>
              <a:gdLst>
                <a:gd name="T0" fmla="*/ 540 w 560"/>
                <a:gd name="T1" fmla="*/ 12 h 532"/>
                <a:gd name="T2" fmla="*/ 533 w 560"/>
                <a:gd name="T3" fmla="*/ 2 h 532"/>
                <a:gd name="T4" fmla="*/ 525 w 560"/>
                <a:gd name="T5" fmla="*/ 7 h 532"/>
                <a:gd name="T6" fmla="*/ 525 w 560"/>
                <a:gd name="T7" fmla="*/ 19 h 532"/>
                <a:gd name="T8" fmla="*/ 522 w 560"/>
                <a:gd name="T9" fmla="*/ 37 h 532"/>
                <a:gd name="T10" fmla="*/ 527 w 560"/>
                <a:gd name="T11" fmla="*/ 52 h 532"/>
                <a:gd name="T12" fmla="*/ 527 w 560"/>
                <a:gd name="T13" fmla="*/ 74 h 532"/>
                <a:gd name="T14" fmla="*/ 522 w 560"/>
                <a:gd name="T15" fmla="*/ 89 h 532"/>
                <a:gd name="T16" fmla="*/ 506 w 560"/>
                <a:gd name="T17" fmla="*/ 89 h 532"/>
                <a:gd name="T18" fmla="*/ 496 w 560"/>
                <a:gd name="T19" fmla="*/ 99 h 532"/>
                <a:gd name="T20" fmla="*/ 495 w 560"/>
                <a:gd name="T21" fmla="*/ 115 h 532"/>
                <a:gd name="T22" fmla="*/ 483 w 560"/>
                <a:gd name="T23" fmla="*/ 123 h 532"/>
                <a:gd name="T24" fmla="*/ 473 w 560"/>
                <a:gd name="T25" fmla="*/ 131 h 532"/>
                <a:gd name="T26" fmla="*/ 453 w 560"/>
                <a:gd name="T27" fmla="*/ 131 h 532"/>
                <a:gd name="T28" fmla="*/ 444 w 560"/>
                <a:gd name="T29" fmla="*/ 147 h 532"/>
                <a:gd name="T30" fmla="*/ 431 w 560"/>
                <a:gd name="T31" fmla="*/ 152 h 532"/>
                <a:gd name="T32" fmla="*/ 422 w 560"/>
                <a:gd name="T33" fmla="*/ 158 h 532"/>
                <a:gd name="T34" fmla="*/ 412 w 560"/>
                <a:gd name="T35" fmla="*/ 160 h 532"/>
                <a:gd name="T36" fmla="*/ 404 w 560"/>
                <a:gd name="T37" fmla="*/ 167 h 532"/>
                <a:gd name="T38" fmla="*/ 400 w 560"/>
                <a:gd name="T39" fmla="*/ 184 h 532"/>
                <a:gd name="T40" fmla="*/ 394 w 560"/>
                <a:gd name="T41" fmla="*/ 190 h 532"/>
                <a:gd name="T42" fmla="*/ 379 w 560"/>
                <a:gd name="T43" fmla="*/ 200 h 532"/>
                <a:gd name="T44" fmla="*/ 372 w 560"/>
                <a:gd name="T45" fmla="*/ 219 h 532"/>
                <a:gd name="T46" fmla="*/ 374 w 560"/>
                <a:gd name="T47" fmla="*/ 229 h 532"/>
                <a:gd name="T48" fmla="*/ 370 w 560"/>
                <a:gd name="T49" fmla="*/ 244 h 532"/>
                <a:gd name="T50" fmla="*/ 360 w 560"/>
                <a:gd name="T51" fmla="*/ 254 h 532"/>
                <a:gd name="T52" fmla="*/ 362 w 560"/>
                <a:gd name="T53" fmla="*/ 261 h 532"/>
                <a:gd name="T54" fmla="*/ 348 w 560"/>
                <a:gd name="T55" fmla="*/ 269 h 532"/>
                <a:gd name="T56" fmla="*/ 345 w 560"/>
                <a:gd name="T57" fmla="*/ 278 h 532"/>
                <a:gd name="T58" fmla="*/ 342 w 560"/>
                <a:gd name="T59" fmla="*/ 293 h 532"/>
                <a:gd name="T60" fmla="*/ 333 w 560"/>
                <a:gd name="T61" fmla="*/ 300 h 532"/>
                <a:gd name="T62" fmla="*/ 326 w 560"/>
                <a:gd name="T63" fmla="*/ 313 h 532"/>
                <a:gd name="T64" fmla="*/ 323 w 560"/>
                <a:gd name="T65" fmla="*/ 322 h 532"/>
                <a:gd name="T66" fmla="*/ 323 w 560"/>
                <a:gd name="T67" fmla="*/ 342 h 532"/>
                <a:gd name="T68" fmla="*/ 311 w 560"/>
                <a:gd name="T69" fmla="*/ 355 h 532"/>
                <a:gd name="T70" fmla="*/ 305 w 560"/>
                <a:gd name="T71" fmla="*/ 374 h 532"/>
                <a:gd name="T72" fmla="*/ 316 w 560"/>
                <a:gd name="T73" fmla="*/ 394 h 532"/>
                <a:gd name="T74" fmla="*/ 328 w 560"/>
                <a:gd name="T75" fmla="*/ 404 h 532"/>
                <a:gd name="T76" fmla="*/ 343 w 560"/>
                <a:gd name="T77" fmla="*/ 402 h 532"/>
                <a:gd name="T78" fmla="*/ 355 w 560"/>
                <a:gd name="T79" fmla="*/ 423 h 532"/>
                <a:gd name="T80" fmla="*/ 390 w 560"/>
                <a:gd name="T81" fmla="*/ 493 h 532"/>
                <a:gd name="T82" fmla="*/ 397 w 560"/>
                <a:gd name="T83" fmla="*/ 510 h 532"/>
                <a:gd name="T84" fmla="*/ 390 w 560"/>
                <a:gd name="T85" fmla="*/ 522 h 532"/>
                <a:gd name="T86" fmla="*/ 357 w 560"/>
                <a:gd name="T87" fmla="*/ 512 h 532"/>
                <a:gd name="T88" fmla="*/ 340 w 560"/>
                <a:gd name="T89" fmla="*/ 468 h 532"/>
                <a:gd name="T90" fmla="*/ 305 w 560"/>
                <a:gd name="T91" fmla="*/ 443 h 532"/>
                <a:gd name="T92" fmla="*/ 271 w 560"/>
                <a:gd name="T93" fmla="*/ 414 h 532"/>
                <a:gd name="T94" fmla="*/ 226 w 560"/>
                <a:gd name="T95" fmla="*/ 402 h 532"/>
                <a:gd name="T96" fmla="*/ 182 w 560"/>
                <a:gd name="T97" fmla="*/ 414 h 532"/>
                <a:gd name="T98" fmla="*/ 162 w 560"/>
                <a:gd name="T99" fmla="*/ 449 h 532"/>
                <a:gd name="T100" fmla="*/ 126 w 560"/>
                <a:gd name="T101" fmla="*/ 431 h 532"/>
                <a:gd name="T102" fmla="*/ 103 w 560"/>
                <a:gd name="T103" fmla="*/ 417 h 532"/>
                <a:gd name="T104" fmla="*/ 89 w 560"/>
                <a:gd name="T105" fmla="*/ 407 h 532"/>
                <a:gd name="T106" fmla="*/ 79 w 560"/>
                <a:gd name="T107" fmla="*/ 421 h 532"/>
                <a:gd name="T108" fmla="*/ 66 w 560"/>
                <a:gd name="T109" fmla="*/ 428 h 532"/>
                <a:gd name="T110" fmla="*/ 56 w 560"/>
                <a:gd name="T111" fmla="*/ 419 h 532"/>
                <a:gd name="T112" fmla="*/ 42 w 560"/>
                <a:gd name="T113" fmla="*/ 407 h 532"/>
                <a:gd name="T114" fmla="*/ 27 w 560"/>
                <a:gd name="T115" fmla="*/ 412 h 532"/>
                <a:gd name="T116" fmla="*/ 10 w 560"/>
                <a:gd name="T117" fmla="*/ 412 h 532"/>
                <a:gd name="T118" fmla="*/ 2 w 560"/>
                <a:gd name="T119" fmla="*/ 394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60" h="532">
                  <a:moveTo>
                    <a:pt x="560" y="22"/>
                  </a:moveTo>
                  <a:lnTo>
                    <a:pt x="559" y="22"/>
                  </a:lnTo>
                  <a:lnTo>
                    <a:pt x="559" y="20"/>
                  </a:lnTo>
                  <a:lnTo>
                    <a:pt x="559" y="19"/>
                  </a:lnTo>
                  <a:lnTo>
                    <a:pt x="557" y="19"/>
                  </a:lnTo>
                  <a:lnTo>
                    <a:pt x="557" y="17"/>
                  </a:lnTo>
                  <a:lnTo>
                    <a:pt x="555" y="17"/>
                  </a:lnTo>
                  <a:lnTo>
                    <a:pt x="555" y="15"/>
                  </a:lnTo>
                  <a:lnTo>
                    <a:pt x="554" y="14"/>
                  </a:lnTo>
                  <a:lnTo>
                    <a:pt x="552" y="14"/>
                  </a:lnTo>
                  <a:lnTo>
                    <a:pt x="550" y="15"/>
                  </a:lnTo>
                  <a:lnTo>
                    <a:pt x="548" y="15"/>
                  </a:lnTo>
                  <a:lnTo>
                    <a:pt x="547" y="15"/>
                  </a:lnTo>
                  <a:lnTo>
                    <a:pt x="545" y="14"/>
                  </a:lnTo>
                  <a:lnTo>
                    <a:pt x="543" y="14"/>
                  </a:lnTo>
                  <a:lnTo>
                    <a:pt x="542" y="14"/>
                  </a:lnTo>
                  <a:lnTo>
                    <a:pt x="540" y="12"/>
                  </a:lnTo>
                  <a:lnTo>
                    <a:pt x="538" y="12"/>
                  </a:lnTo>
                  <a:lnTo>
                    <a:pt x="538" y="10"/>
                  </a:lnTo>
                  <a:lnTo>
                    <a:pt x="537" y="10"/>
                  </a:lnTo>
                  <a:lnTo>
                    <a:pt x="537" y="9"/>
                  </a:lnTo>
                  <a:lnTo>
                    <a:pt x="535" y="9"/>
                  </a:lnTo>
                  <a:lnTo>
                    <a:pt x="535" y="7"/>
                  </a:lnTo>
                  <a:lnTo>
                    <a:pt x="537" y="7"/>
                  </a:lnTo>
                  <a:lnTo>
                    <a:pt x="537" y="5"/>
                  </a:lnTo>
                  <a:lnTo>
                    <a:pt x="535" y="3"/>
                  </a:lnTo>
                  <a:lnTo>
                    <a:pt x="535" y="5"/>
                  </a:lnTo>
                  <a:lnTo>
                    <a:pt x="535" y="7"/>
                  </a:lnTo>
                  <a:lnTo>
                    <a:pt x="535" y="5"/>
                  </a:lnTo>
                  <a:lnTo>
                    <a:pt x="533" y="5"/>
                  </a:lnTo>
                  <a:lnTo>
                    <a:pt x="533" y="3"/>
                  </a:lnTo>
                  <a:lnTo>
                    <a:pt x="535" y="3"/>
                  </a:lnTo>
                  <a:lnTo>
                    <a:pt x="535" y="2"/>
                  </a:lnTo>
                  <a:lnTo>
                    <a:pt x="533" y="2"/>
                  </a:lnTo>
                  <a:lnTo>
                    <a:pt x="533" y="0"/>
                  </a:lnTo>
                  <a:lnTo>
                    <a:pt x="532" y="0"/>
                  </a:lnTo>
                  <a:lnTo>
                    <a:pt x="530" y="0"/>
                  </a:lnTo>
                  <a:lnTo>
                    <a:pt x="528" y="0"/>
                  </a:lnTo>
                  <a:lnTo>
                    <a:pt x="528" y="2"/>
                  </a:lnTo>
                  <a:lnTo>
                    <a:pt x="527" y="2"/>
                  </a:lnTo>
                  <a:lnTo>
                    <a:pt x="527" y="3"/>
                  </a:lnTo>
                  <a:lnTo>
                    <a:pt x="525" y="3"/>
                  </a:lnTo>
                  <a:lnTo>
                    <a:pt x="523" y="3"/>
                  </a:lnTo>
                  <a:lnTo>
                    <a:pt x="522" y="3"/>
                  </a:lnTo>
                  <a:lnTo>
                    <a:pt x="522" y="5"/>
                  </a:lnTo>
                  <a:lnTo>
                    <a:pt x="520" y="5"/>
                  </a:lnTo>
                  <a:lnTo>
                    <a:pt x="522" y="7"/>
                  </a:lnTo>
                  <a:lnTo>
                    <a:pt x="522" y="5"/>
                  </a:lnTo>
                  <a:lnTo>
                    <a:pt x="523" y="5"/>
                  </a:lnTo>
                  <a:lnTo>
                    <a:pt x="523" y="7"/>
                  </a:lnTo>
                  <a:lnTo>
                    <a:pt x="525" y="7"/>
                  </a:lnTo>
                  <a:lnTo>
                    <a:pt x="523" y="9"/>
                  </a:lnTo>
                  <a:lnTo>
                    <a:pt x="522" y="9"/>
                  </a:lnTo>
                  <a:lnTo>
                    <a:pt x="520" y="9"/>
                  </a:lnTo>
                  <a:lnTo>
                    <a:pt x="520" y="10"/>
                  </a:lnTo>
                  <a:lnTo>
                    <a:pt x="518" y="10"/>
                  </a:lnTo>
                  <a:lnTo>
                    <a:pt x="518" y="12"/>
                  </a:lnTo>
                  <a:lnTo>
                    <a:pt x="520" y="12"/>
                  </a:lnTo>
                  <a:lnTo>
                    <a:pt x="522" y="12"/>
                  </a:lnTo>
                  <a:lnTo>
                    <a:pt x="523" y="12"/>
                  </a:lnTo>
                  <a:lnTo>
                    <a:pt x="523" y="14"/>
                  </a:lnTo>
                  <a:lnTo>
                    <a:pt x="523" y="15"/>
                  </a:lnTo>
                  <a:lnTo>
                    <a:pt x="522" y="15"/>
                  </a:lnTo>
                  <a:lnTo>
                    <a:pt x="520" y="17"/>
                  </a:lnTo>
                  <a:lnTo>
                    <a:pt x="520" y="19"/>
                  </a:lnTo>
                  <a:lnTo>
                    <a:pt x="522" y="19"/>
                  </a:lnTo>
                  <a:lnTo>
                    <a:pt x="523" y="19"/>
                  </a:lnTo>
                  <a:lnTo>
                    <a:pt x="525" y="19"/>
                  </a:lnTo>
                  <a:lnTo>
                    <a:pt x="525" y="20"/>
                  </a:lnTo>
                  <a:lnTo>
                    <a:pt x="525" y="22"/>
                  </a:lnTo>
                  <a:lnTo>
                    <a:pt x="525" y="24"/>
                  </a:lnTo>
                  <a:lnTo>
                    <a:pt x="525" y="25"/>
                  </a:lnTo>
                  <a:lnTo>
                    <a:pt x="525" y="27"/>
                  </a:lnTo>
                  <a:lnTo>
                    <a:pt x="525" y="29"/>
                  </a:lnTo>
                  <a:lnTo>
                    <a:pt x="525" y="30"/>
                  </a:lnTo>
                  <a:lnTo>
                    <a:pt x="523" y="30"/>
                  </a:lnTo>
                  <a:lnTo>
                    <a:pt x="523" y="32"/>
                  </a:lnTo>
                  <a:lnTo>
                    <a:pt x="525" y="32"/>
                  </a:lnTo>
                  <a:lnTo>
                    <a:pt x="525" y="34"/>
                  </a:lnTo>
                  <a:lnTo>
                    <a:pt x="523" y="34"/>
                  </a:lnTo>
                  <a:lnTo>
                    <a:pt x="523" y="35"/>
                  </a:lnTo>
                  <a:lnTo>
                    <a:pt x="523" y="37"/>
                  </a:lnTo>
                  <a:lnTo>
                    <a:pt x="523" y="35"/>
                  </a:lnTo>
                  <a:lnTo>
                    <a:pt x="522" y="35"/>
                  </a:lnTo>
                  <a:lnTo>
                    <a:pt x="522" y="37"/>
                  </a:lnTo>
                  <a:lnTo>
                    <a:pt x="522" y="39"/>
                  </a:lnTo>
                  <a:lnTo>
                    <a:pt x="522" y="41"/>
                  </a:lnTo>
                  <a:lnTo>
                    <a:pt x="523" y="41"/>
                  </a:lnTo>
                  <a:lnTo>
                    <a:pt x="525" y="41"/>
                  </a:lnTo>
                  <a:lnTo>
                    <a:pt x="525" y="42"/>
                  </a:lnTo>
                  <a:lnTo>
                    <a:pt x="523" y="42"/>
                  </a:lnTo>
                  <a:lnTo>
                    <a:pt x="523" y="44"/>
                  </a:lnTo>
                  <a:lnTo>
                    <a:pt x="523" y="46"/>
                  </a:lnTo>
                  <a:lnTo>
                    <a:pt x="525" y="46"/>
                  </a:lnTo>
                  <a:lnTo>
                    <a:pt x="527" y="46"/>
                  </a:lnTo>
                  <a:lnTo>
                    <a:pt x="527" y="44"/>
                  </a:lnTo>
                  <a:lnTo>
                    <a:pt x="527" y="46"/>
                  </a:lnTo>
                  <a:lnTo>
                    <a:pt x="528" y="46"/>
                  </a:lnTo>
                  <a:lnTo>
                    <a:pt x="528" y="47"/>
                  </a:lnTo>
                  <a:lnTo>
                    <a:pt x="528" y="49"/>
                  </a:lnTo>
                  <a:lnTo>
                    <a:pt x="527" y="51"/>
                  </a:lnTo>
                  <a:lnTo>
                    <a:pt x="527" y="52"/>
                  </a:lnTo>
                  <a:lnTo>
                    <a:pt x="527" y="54"/>
                  </a:lnTo>
                  <a:lnTo>
                    <a:pt x="527" y="56"/>
                  </a:lnTo>
                  <a:lnTo>
                    <a:pt x="528" y="56"/>
                  </a:lnTo>
                  <a:lnTo>
                    <a:pt x="528" y="57"/>
                  </a:lnTo>
                  <a:lnTo>
                    <a:pt x="528" y="59"/>
                  </a:lnTo>
                  <a:lnTo>
                    <a:pt x="528" y="61"/>
                  </a:lnTo>
                  <a:lnTo>
                    <a:pt x="528" y="62"/>
                  </a:lnTo>
                  <a:lnTo>
                    <a:pt x="528" y="64"/>
                  </a:lnTo>
                  <a:lnTo>
                    <a:pt x="527" y="64"/>
                  </a:lnTo>
                  <a:lnTo>
                    <a:pt x="527" y="66"/>
                  </a:lnTo>
                  <a:lnTo>
                    <a:pt x="527" y="67"/>
                  </a:lnTo>
                  <a:lnTo>
                    <a:pt x="528" y="67"/>
                  </a:lnTo>
                  <a:lnTo>
                    <a:pt x="528" y="69"/>
                  </a:lnTo>
                  <a:lnTo>
                    <a:pt x="527" y="69"/>
                  </a:lnTo>
                  <a:lnTo>
                    <a:pt x="527" y="71"/>
                  </a:lnTo>
                  <a:lnTo>
                    <a:pt x="527" y="72"/>
                  </a:lnTo>
                  <a:lnTo>
                    <a:pt x="527" y="74"/>
                  </a:lnTo>
                  <a:lnTo>
                    <a:pt x="528" y="74"/>
                  </a:lnTo>
                  <a:lnTo>
                    <a:pt x="528" y="76"/>
                  </a:lnTo>
                  <a:lnTo>
                    <a:pt x="527" y="76"/>
                  </a:lnTo>
                  <a:lnTo>
                    <a:pt x="527" y="78"/>
                  </a:lnTo>
                  <a:lnTo>
                    <a:pt x="527" y="79"/>
                  </a:lnTo>
                  <a:lnTo>
                    <a:pt x="525" y="79"/>
                  </a:lnTo>
                  <a:lnTo>
                    <a:pt x="523" y="79"/>
                  </a:lnTo>
                  <a:lnTo>
                    <a:pt x="523" y="81"/>
                  </a:lnTo>
                  <a:lnTo>
                    <a:pt x="523" y="83"/>
                  </a:lnTo>
                  <a:lnTo>
                    <a:pt x="525" y="83"/>
                  </a:lnTo>
                  <a:lnTo>
                    <a:pt x="527" y="84"/>
                  </a:lnTo>
                  <a:lnTo>
                    <a:pt x="525" y="84"/>
                  </a:lnTo>
                  <a:lnTo>
                    <a:pt x="525" y="86"/>
                  </a:lnTo>
                  <a:lnTo>
                    <a:pt x="525" y="88"/>
                  </a:lnTo>
                  <a:lnTo>
                    <a:pt x="523" y="88"/>
                  </a:lnTo>
                  <a:lnTo>
                    <a:pt x="523" y="89"/>
                  </a:lnTo>
                  <a:lnTo>
                    <a:pt x="522" y="89"/>
                  </a:lnTo>
                  <a:lnTo>
                    <a:pt x="520" y="91"/>
                  </a:lnTo>
                  <a:lnTo>
                    <a:pt x="518" y="91"/>
                  </a:lnTo>
                  <a:lnTo>
                    <a:pt x="517" y="91"/>
                  </a:lnTo>
                  <a:lnTo>
                    <a:pt x="517" y="93"/>
                  </a:lnTo>
                  <a:lnTo>
                    <a:pt x="517" y="94"/>
                  </a:lnTo>
                  <a:lnTo>
                    <a:pt x="515" y="94"/>
                  </a:lnTo>
                  <a:lnTo>
                    <a:pt x="515" y="93"/>
                  </a:lnTo>
                  <a:lnTo>
                    <a:pt x="513" y="93"/>
                  </a:lnTo>
                  <a:lnTo>
                    <a:pt x="513" y="91"/>
                  </a:lnTo>
                  <a:lnTo>
                    <a:pt x="511" y="91"/>
                  </a:lnTo>
                  <a:lnTo>
                    <a:pt x="511" y="93"/>
                  </a:lnTo>
                  <a:lnTo>
                    <a:pt x="511" y="94"/>
                  </a:lnTo>
                  <a:lnTo>
                    <a:pt x="510" y="94"/>
                  </a:lnTo>
                  <a:lnTo>
                    <a:pt x="508" y="93"/>
                  </a:lnTo>
                  <a:lnTo>
                    <a:pt x="506" y="93"/>
                  </a:lnTo>
                  <a:lnTo>
                    <a:pt x="506" y="91"/>
                  </a:lnTo>
                  <a:lnTo>
                    <a:pt x="506" y="89"/>
                  </a:lnTo>
                  <a:lnTo>
                    <a:pt x="505" y="89"/>
                  </a:lnTo>
                  <a:lnTo>
                    <a:pt x="505" y="91"/>
                  </a:lnTo>
                  <a:lnTo>
                    <a:pt x="506" y="91"/>
                  </a:lnTo>
                  <a:lnTo>
                    <a:pt x="506" y="93"/>
                  </a:lnTo>
                  <a:lnTo>
                    <a:pt x="505" y="94"/>
                  </a:lnTo>
                  <a:lnTo>
                    <a:pt x="505" y="93"/>
                  </a:lnTo>
                  <a:lnTo>
                    <a:pt x="503" y="93"/>
                  </a:lnTo>
                  <a:lnTo>
                    <a:pt x="503" y="94"/>
                  </a:lnTo>
                  <a:lnTo>
                    <a:pt x="505" y="94"/>
                  </a:lnTo>
                  <a:lnTo>
                    <a:pt x="505" y="96"/>
                  </a:lnTo>
                  <a:lnTo>
                    <a:pt x="503" y="96"/>
                  </a:lnTo>
                  <a:lnTo>
                    <a:pt x="501" y="96"/>
                  </a:lnTo>
                  <a:lnTo>
                    <a:pt x="501" y="98"/>
                  </a:lnTo>
                  <a:lnTo>
                    <a:pt x="501" y="99"/>
                  </a:lnTo>
                  <a:lnTo>
                    <a:pt x="500" y="99"/>
                  </a:lnTo>
                  <a:lnTo>
                    <a:pt x="498" y="99"/>
                  </a:lnTo>
                  <a:lnTo>
                    <a:pt x="496" y="99"/>
                  </a:lnTo>
                  <a:lnTo>
                    <a:pt x="495" y="99"/>
                  </a:lnTo>
                  <a:lnTo>
                    <a:pt x="495" y="101"/>
                  </a:lnTo>
                  <a:lnTo>
                    <a:pt x="495" y="103"/>
                  </a:lnTo>
                  <a:lnTo>
                    <a:pt x="493" y="103"/>
                  </a:lnTo>
                  <a:lnTo>
                    <a:pt x="493" y="104"/>
                  </a:lnTo>
                  <a:lnTo>
                    <a:pt x="495" y="104"/>
                  </a:lnTo>
                  <a:lnTo>
                    <a:pt x="495" y="106"/>
                  </a:lnTo>
                  <a:lnTo>
                    <a:pt x="495" y="108"/>
                  </a:lnTo>
                  <a:lnTo>
                    <a:pt x="495" y="110"/>
                  </a:lnTo>
                  <a:lnTo>
                    <a:pt x="496" y="110"/>
                  </a:lnTo>
                  <a:lnTo>
                    <a:pt x="495" y="110"/>
                  </a:lnTo>
                  <a:lnTo>
                    <a:pt x="495" y="111"/>
                  </a:lnTo>
                  <a:lnTo>
                    <a:pt x="496" y="111"/>
                  </a:lnTo>
                  <a:lnTo>
                    <a:pt x="496" y="113"/>
                  </a:lnTo>
                  <a:lnTo>
                    <a:pt x="495" y="113"/>
                  </a:lnTo>
                  <a:lnTo>
                    <a:pt x="493" y="115"/>
                  </a:lnTo>
                  <a:lnTo>
                    <a:pt x="495" y="115"/>
                  </a:lnTo>
                  <a:lnTo>
                    <a:pt x="495" y="116"/>
                  </a:lnTo>
                  <a:lnTo>
                    <a:pt x="495" y="118"/>
                  </a:lnTo>
                  <a:lnTo>
                    <a:pt x="493" y="118"/>
                  </a:lnTo>
                  <a:lnTo>
                    <a:pt x="493" y="120"/>
                  </a:lnTo>
                  <a:lnTo>
                    <a:pt x="493" y="121"/>
                  </a:lnTo>
                  <a:lnTo>
                    <a:pt x="491" y="121"/>
                  </a:lnTo>
                  <a:lnTo>
                    <a:pt x="490" y="121"/>
                  </a:lnTo>
                  <a:lnTo>
                    <a:pt x="488" y="121"/>
                  </a:lnTo>
                  <a:lnTo>
                    <a:pt x="488" y="120"/>
                  </a:lnTo>
                  <a:lnTo>
                    <a:pt x="486" y="120"/>
                  </a:lnTo>
                  <a:lnTo>
                    <a:pt x="486" y="121"/>
                  </a:lnTo>
                  <a:lnTo>
                    <a:pt x="488" y="121"/>
                  </a:lnTo>
                  <a:lnTo>
                    <a:pt x="488" y="123"/>
                  </a:lnTo>
                  <a:lnTo>
                    <a:pt x="486" y="125"/>
                  </a:lnTo>
                  <a:lnTo>
                    <a:pt x="485" y="125"/>
                  </a:lnTo>
                  <a:lnTo>
                    <a:pt x="485" y="123"/>
                  </a:lnTo>
                  <a:lnTo>
                    <a:pt x="483" y="123"/>
                  </a:lnTo>
                  <a:lnTo>
                    <a:pt x="481" y="123"/>
                  </a:lnTo>
                  <a:lnTo>
                    <a:pt x="481" y="121"/>
                  </a:lnTo>
                  <a:lnTo>
                    <a:pt x="480" y="121"/>
                  </a:lnTo>
                  <a:lnTo>
                    <a:pt x="478" y="121"/>
                  </a:lnTo>
                  <a:lnTo>
                    <a:pt x="478" y="123"/>
                  </a:lnTo>
                  <a:lnTo>
                    <a:pt x="476" y="123"/>
                  </a:lnTo>
                  <a:lnTo>
                    <a:pt x="476" y="125"/>
                  </a:lnTo>
                  <a:lnTo>
                    <a:pt x="474" y="125"/>
                  </a:lnTo>
                  <a:lnTo>
                    <a:pt x="474" y="126"/>
                  </a:lnTo>
                  <a:lnTo>
                    <a:pt x="476" y="126"/>
                  </a:lnTo>
                  <a:lnTo>
                    <a:pt x="474" y="126"/>
                  </a:lnTo>
                  <a:lnTo>
                    <a:pt x="474" y="128"/>
                  </a:lnTo>
                  <a:lnTo>
                    <a:pt x="473" y="128"/>
                  </a:lnTo>
                  <a:lnTo>
                    <a:pt x="473" y="130"/>
                  </a:lnTo>
                  <a:lnTo>
                    <a:pt x="471" y="130"/>
                  </a:lnTo>
                  <a:lnTo>
                    <a:pt x="473" y="130"/>
                  </a:lnTo>
                  <a:lnTo>
                    <a:pt x="473" y="131"/>
                  </a:lnTo>
                  <a:lnTo>
                    <a:pt x="471" y="131"/>
                  </a:lnTo>
                  <a:lnTo>
                    <a:pt x="471" y="133"/>
                  </a:lnTo>
                  <a:lnTo>
                    <a:pt x="469" y="133"/>
                  </a:lnTo>
                  <a:lnTo>
                    <a:pt x="468" y="133"/>
                  </a:lnTo>
                  <a:lnTo>
                    <a:pt x="468" y="131"/>
                  </a:lnTo>
                  <a:lnTo>
                    <a:pt x="466" y="131"/>
                  </a:lnTo>
                  <a:lnTo>
                    <a:pt x="464" y="130"/>
                  </a:lnTo>
                  <a:lnTo>
                    <a:pt x="463" y="130"/>
                  </a:lnTo>
                  <a:lnTo>
                    <a:pt x="461" y="130"/>
                  </a:lnTo>
                  <a:lnTo>
                    <a:pt x="461" y="128"/>
                  </a:lnTo>
                  <a:lnTo>
                    <a:pt x="459" y="128"/>
                  </a:lnTo>
                  <a:lnTo>
                    <a:pt x="459" y="130"/>
                  </a:lnTo>
                  <a:lnTo>
                    <a:pt x="458" y="130"/>
                  </a:lnTo>
                  <a:lnTo>
                    <a:pt x="456" y="130"/>
                  </a:lnTo>
                  <a:lnTo>
                    <a:pt x="454" y="130"/>
                  </a:lnTo>
                  <a:lnTo>
                    <a:pt x="453" y="130"/>
                  </a:lnTo>
                  <a:lnTo>
                    <a:pt x="453" y="131"/>
                  </a:lnTo>
                  <a:lnTo>
                    <a:pt x="453" y="133"/>
                  </a:lnTo>
                  <a:lnTo>
                    <a:pt x="451" y="133"/>
                  </a:lnTo>
                  <a:lnTo>
                    <a:pt x="451" y="135"/>
                  </a:lnTo>
                  <a:lnTo>
                    <a:pt x="451" y="136"/>
                  </a:lnTo>
                  <a:lnTo>
                    <a:pt x="449" y="136"/>
                  </a:lnTo>
                  <a:lnTo>
                    <a:pt x="449" y="138"/>
                  </a:lnTo>
                  <a:lnTo>
                    <a:pt x="448" y="138"/>
                  </a:lnTo>
                  <a:lnTo>
                    <a:pt x="449" y="138"/>
                  </a:lnTo>
                  <a:lnTo>
                    <a:pt x="449" y="140"/>
                  </a:lnTo>
                  <a:lnTo>
                    <a:pt x="448" y="141"/>
                  </a:lnTo>
                  <a:lnTo>
                    <a:pt x="448" y="143"/>
                  </a:lnTo>
                  <a:lnTo>
                    <a:pt x="446" y="143"/>
                  </a:lnTo>
                  <a:lnTo>
                    <a:pt x="444" y="143"/>
                  </a:lnTo>
                  <a:lnTo>
                    <a:pt x="443" y="143"/>
                  </a:lnTo>
                  <a:lnTo>
                    <a:pt x="443" y="145"/>
                  </a:lnTo>
                  <a:lnTo>
                    <a:pt x="444" y="145"/>
                  </a:lnTo>
                  <a:lnTo>
                    <a:pt x="444" y="147"/>
                  </a:lnTo>
                  <a:lnTo>
                    <a:pt x="443" y="147"/>
                  </a:lnTo>
                  <a:lnTo>
                    <a:pt x="443" y="148"/>
                  </a:lnTo>
                  <a:lnTo>
                    <a:pt x="443" y="147"/>
                  </a:lnTo>
                  <a:lnTo>
                    <a:pt x="441" y="147"/>
                  </a:lnTo>
                  <a:lnTo>
                    <a:pt x="439" y="147"/>
                  </a:lnTo>
                  <a:lnTo>
                    <a:pt x="439" y="148"/>
                  </a:lnTo>
                  <a:lnTo>
                    <a:pt x="437" y="148"/>
                  </a:lnTo>
                  <a:lnTo>
                    <a:pt x="437" y="150"/>
                  </a:lnTo>
                  <a:lnTo>
                    <a:pt x="437" y="152"/>
                  </a:lnTo>
                  <a:lnTo>
                    <a:pt x="436" y="152"/>
                  </a:lnTo>
                  <a:lnTo>
                    <a:pt x="434" y="152"/>
                  </a:lnTo>
                  <a:lnTo>
                    <a:pt x="434" y="150"/>
                  </a:lnTo>
                  <a:lnTo>
                    <a:pt x="432" y="150"/>
                  </a:lnTo>
                  <a:lnTo>
                    <a:pt x="432" y="152"/>
                  </a:lnTo>
                  <a:lnTo>
                    <a:pt x="432" y="150"/>
                  </a:lnTo>
                  <a:lnTo>
                    <a:pt x="432" y="152"/>
                  </a:lnTo>
                  <a:lnTo>
                    <a:pt x="431" y="152"/>
                  </a:lnTo>
                  <a:lnTo>
                    <a:pt x="431" y="150"/>
                  </a:lnTo>
                  <a:lnTo>
                    <a:pt x="429" y="150"/>
                  </a:lnTo>
                  <a:lnTo>
                    <a:pt x="429" y="152"/>
                  </a:lnTo>
                  <a:lnTo>
                    <a:pt x="427" y="152"/>
                  </a:lnTo>
                  <a:lnTo>
                    <a:pt x="429" y="152"/>
                  </a:lnTo>
                  <a:lnTo>
                    <a:pt x="429" y="153"/>
                  </a:lnTo>
                  <a:lnTo>
                    <a:pt x="427" y="153"/>
                  </a:lnTo>
                  <a:lnTo>
                    <a:pt x="429" y="153"/>
                  </a:lnTo>
                  <a:lnTo>
                    <a:pt x="427" y="153"/>
                  </a:lnTo>
                  <a:lnTo>
                    <a:pt x="426" y="153"/>
                  </a:lnTo>
                  <a:lnTo>
                    <a:pt x="424" y="153"/>
                  </a:lnTo>
                  <a:lnTo>
                    <a:pt x="424" y="155"/>
                  </a:lnTo>
                  <a:lnTo>
                    <a:pt x="422" y="155"/>
                  </a:lnTo>
                  <a:lnTo>
                    <a:pt x="421" y="155"/>
                  </a:lnTo>
                  <a:lnTo>
                    <a:pt x="421" y="157"/>
                  </a:lnTo>
                  <a:lnTo>
                    <a:pt x="422" y="157"/>
                  </a:lnTo>
                  <a:lnTo>
                    <a:pt x="422" y="158"/>
                  </a:lnTo>
                  <a:lnTo>
                    <a:pt x="421" y="158"/>
                  </a:lnTo>
                  <a:lnTo>
                    <a:pt x="421" y="160"/>
                  </a:lnTo>
                  <a:lnTo>
                    <a:pt x="419" y="160"/>
                  </a:lnTo>
                  <a:lnTo>
                    <a:pt x="419" y="162"/>
                  </a:lnTo>
                  <a:lnTo>
                    <a:pt x="419" y="160"/>
                  </a:lnTo>
                  <a:lnTo>
                    <a:pt x="421" y="162"/>
                  </a:lnTo>
                  <a:lnTo>
                    <a:pt x="419" y="162"/>
                  </a:lnTo>
                  <a:lnTo>
                    <a:pt x="419" y="163"/>
                  </a:lnTo>
                  <a:lnTo>
                    <a:pt x="417" y="162"/>
                  </a:lnTo>
                  <a:lnTo>
                    <a:pt x="417" y="163"/>
                  </a:lnTo>
                  <a:lnTo>
                    <a:pt x="419" y="163"/>
                  </a:lnTo>
                  <a:lnTo>
                    <a:pt x="417" y="163"/>
                  </a:lnTo>
                  <a:lnTo>
                    <a:pt x="416" y="163"/>
                  </a:lnTo>
                  <a:lnTo>
                    <a:pt x="416" y="162"/>
                  </a:lnTo>
                  <a:lnTo>
                    <a:pt x="414" y="162"/>
                  </a:lnTo>
                  <a:lnTo>
                    <a:pt x="412" y="162"/>
                  </a:lnTo>
                  <a:lnTo>
                    <a:pt x="412" y="160"/>
                  </a:lnTo>
                  <a:lnTo>
                    <a:pt x="411" y="160"/>
                  </a:lnTo>
                  <a:lnTo>
                    <a:pt x="409" y="160"/>
                  </a:lnTo>
                  <a:lnTo>
                    <a:pt x="411" y="160"/>
                  </a:lnTo>
                  <a:lnTo>
                    <a:pt x="411" y="158"/>
                  </a:lnTo>
                  <a:lnTo>
                    <a:pt x="409" y="158"/>
                  </a:lnTo>
                  <a:lnTo>
                    <a:pt x="409" y="160"/>
                  </a:lnTo>
                  <a:lnTo>
                    <a:pt x="407" y="160"/>
                  </a:lnTo>
                  <a:lnTo>
                    <a:pt x="407" y="162"/>
                  </a:lnTo>
                  <a:lnTo>
                    <a:pt x="406" y="162"/>
                  </a:lnTo>
                  <a:lnTo>
                    <a:pt x="406" y="163"/>
                  </a:lnTo>
                  <a:lnTo>
                    <a:pt x="404" y="163"/>
                  </a:lnTo>
                  <a:lnTo>
                    <a:pt x="402" y="163"/>
                  </a:lnTo>
                  <a:lnTo>
                    <a:pt x="404" y="163"/>
                  </a:lnTo>
                  <a:lnTo>
                    <a:pt x="402" y="163"/>
                  </a:lnTo>
                  <a:lnTo>
                    <a:pt x="402" y="165"/>
                  </a:lnTo>
                  <a:lnTo>
                    <a:pt x="402" y="167"/>
                  </a:lnTo>
                  <a:lnTo>
                    <a:pt x="404" y="167"/>
                  </a:lnTo>
                  <a:lnTo>
                    <a:pt x="404" y="168"/>
                  </a:lnTo>
                  <a:lnTo>
                    <a:pt x="402" y="168"/>
                  </a:lnTo>
                  <a:lnTo>
                    <a:pt x="402" y="170"/>
                  </a:lnTo>
                  <a:lnTo>
                    <a:pt x="400" y="170"/>
                  </a:lnTo>
                  <a:lnTo>
                    <a:pt x="402" y="170"/>
                  </a:lnTo>
                  <a:lnTo>
                    <a:pt x="402" y="172"/>
                  </a:lnTo>
                  <a:lnTo>
                    <a:pt x="402" y="173"/>
                  </a:lnTo>
                  <a:lnTo>
                    <a:pt x="400" y="173"/>
                  </a:lnTo>
                  <a:lnTo>
                    <a:pt x="400" y="175"/>
                  </a:lnTo>
                  <a:lnTo>
                    <a:pt x="400" y="177"/>
                  </a:lnTo>
                  <a:lnTo>
                    <a:pt x="402" y="179"/>
                  </a:lnTo>
                  <a:lnTo>
                    <a:pt x="402" y="180"/>
                  </a:lnTo>
                  <a:lnTo>
                    <a:pt x="400" y="180"/>
                  </a:lnTo>
                  <a:lnTo>
                    <a:pt x="400" y="182"/>
                  </a:lnTo>
                  <a:lnTo>
                    <a:pt x="402" y="182"/>
                  </a:lnTo>
                  <a:lnTo>
                    <a:pt x="402" y="184"/>
                  </a:lnTo>
                  <a:lnTo>
                    <a:pt x="400" y="184"/>
                  </a:lnTo>
                  <a:lnTo>
                    <a:pt x="400" y="185"/>
                  </a:lnTo>
                  <a:lnTo>
                    <a:pt x="399" y="185"/>
                  </a:lnTo>
                  <a:lnTo>
                    <a:pt x="399" y="187"/>
                  </a:lnTo>
                  <a:lnTo>
                    <a:pt x="400" y="187"/>
                  </a:lnTo>
                  <a:lnTo>
                    <a:pt x="399" y="187"/>
                  </a:lnTo>
                  <a:lnTo>
                    <a:pt x="399" y="189"/>
                  </a:lnTo>
                  <a:lnTo>
                    <a:pt x="399" y="187"/>
                  </a:lnTo>
                  <a:lnTo>
                    <a:pt x="397" y="189"/>
                  </a:lnTo>
                  <a:lnTo>
                    <a:pt x="399" y="189"/>
                  </a:lnTo>
                  <a:lnTo>
                    <a:pt x="397" y="189"/>
                  </a:lnTo>
                  <a:lnTo>
                    <a:pt x="397" y="190"/>
                  </a:lnTo>
                  <a:lnTo>
                    <a:pt x="395" y="190"/>
                  </a:lnTo>
                  <a:lnTo>
                    <a:pt x="395" y="192"/>
                  </a:lnTo>
                  <a:lnTo>
                    <a:pt x="394" y="192"/>
                  </a:lnTo>
                  <a:lnTo>
                    <a:pt x="392" y="192"/>
                  </a:lnTo>
                  <a:lnTo>
                    <a:pt x="392" y="190"/>
                  </a:lnTo>
                  <a:lnTo>
                    <a:pt x="394" y="190"/>
                  </a:lnTo>
                  <a:lnTo>
                    <a:pt x="392" y="190"/>
                  </a:lnTo>
                  <a:lnTo>
                    <a:pt x="392" y="192"/>
                  </a:lnTo>
                  <a:lnTo>
                    <a:pt x="390" y="192"/>
                  </a:lnTo>
                  <a:lnTo>
                    <a:pt x="389" y="192"/>
                  </a:lnTo>
                  <a:lnTo>
                    <a:pt x="389" y="194"/>
                  </a:lnTo>
                  <a:lnTo>
                    <a:pt x="389" y="192"/>
                  </a:lnTo>
                  <a:lnTo>
                    <a:pt x="387" y="192"/>
                  </a:lnTo>
                  <a:lnTo>
                    <a:pt x="387" y="194"/>
                  </a:lnTo>
                  <a:lnTo>
                    <a:pt x="385" y="194"/>
                  </a:lnTo>
                  <a:lnTo>
                    <a:pt x="385" y="195"/>
                  </a:lnTo>
                  <a:lnTo>
                    <a:pt x="384" y="195"/>
                  </a:lnTo>
                  <a:lnTo>
                    <a:pt x="384" y="197"/>
                  </a:lnTo>
                  <a:lnTo>
                    <a:pt x="382" y="197"/>
                  </a:lnTo>
                  <a:lnTo>
                    <a:pt x="382" y="199"/>
                  </a:lnTo>
                  <a:lnTo>
                    <a:pt x="380" y="200"/>
                  </a:lnTo>
                  <a:lnTo>
                    <a:pt x="379" y="199"/>
                  </a:lnTo>
                  <a:lnTo>
                    <a:pt x="379" y="200"/>
                  </a:lnTo>
                  <a:lnTo>
                    <a:pt x="379" y="202"/>
                  </a:lnTo>
                  <a:lnTo>
                    <a:pt x="379" y="204"/>
                  </a:lnTo>
                  <a:lnTo>
                    <a:pt x="377" y="204"/>
                  </a:lnTo>
                  <a:lnTo>
                    <a:pt x="377" y="205"/>
                  </a:lnTo>
                  <a:lnTo>
                    <a:pt x="377" y="207"/>
                  </a:lnTo>
                  <a:lnTo>
                    <a:pt x="375" y="207"/>
                  </a:lnTo>
                  <a:lnTo>
                    <a:pt x="375" y="209"/>
                  </a:lnTo>
                  <a:lnTo>
                    <a:pt x="374" y="209"/>
                  </a:lnTo>
                  <a:lnTo>
                    <a:pt x="375" y="210"/>
                  </a:lnTo>
                  <a:lnTo>
                    <a:pt x="374" y="210"/>
                  </a:lnTo>
                  <a:lnTo>
                    <a:pt x="374" y="212"/>
                  </a:lnTo>
                  <a:lnTo>
                    <a:pt x="374" y="214"/>
                  </a:lnTo>
                  <a:lnTo>
                    <a:pt x="372" y="214"/>
                  </a:lnTo>
                  <a:lnTo>
                    <a:pt x="370" y="216"/>
                  </a:lnTo>
                  <a:lnTo>
                    <a:pt x="370" y="217"/>
                  </a:lnTo>
                  <a:lnTo>
                    <a:pt x="370" y="219"/>
                  </a:lnTo>
                  <a:lnTo>
                    <a:pt x="372" y="219"/>
                  </a:lnTo>
                  <a:lnTo>
                    <a:pt x="372" y="221"/>
                  </a:lnTo>
                  <a:lnTo>
                    <a:pt x="370" y="221"/>
                  </a:lnTo>
                  <a:lnTo>
                    <a:pt x="370" y="222"/>
                  </a:lnTo>
                  <a:lnTo>
                    <a:pt x="372" y="222"/>
                  </a:lnTo>
                  <a:lnTo>
                    <a:pt x="374" y="222"/>
                  </a:lnTo>
                  <a:lnTo>
                    <a:pt x="374" y="224"/>
                  </a:lnTo>
                  <a:lnTo>
                    <a:pt x="374" y="226"/>
                  </a:lnTo>
                  <a:lnTo>
                    <a:pt x="375" y="226"/>
                  </a:lnTo>
                  <a:lnTo>
                    <a:pt x="374" y="226"/>
                  </a:lnTo>
                  <a:lnTo>
                    <a:pt x="375" y="227"/>
                  </a:lnTo>
                  <a:lnTo>
                    <a:pt x="374" y="227"/>
                  </a:lnTo>
                  <a:lnTo>
                    <a:pt x="375" y="227"/>
                  </a:lnTo>
                  <a:lnTo>
                    <a:pt x="374" y="227"/>
                  </a:lnTo>
                  <a:lnTo>
                    <a:pt x="374" y="229"/>
                  </a:lnTo>
                  <a:lnTo>
                    <a:pt x="375" y="227"/>
                  </a:lnTo>
                  <a:lnTo>
                    <a:pt x="375" y="229"/>
                  </a:lnTo>
                  <a:lnTo>
                    <a:pt x="374" y="229"/>
                  </a:lnTo>
                  <a:lnTo>
                    <a:pt x="374" y="231"/>
                  </a:lnTo>
                  <a:lnTo>
                    <a:pt x="375" y="231"/>
                  </a:lnTo>
                  <a:lnTo>
                    <a:pt x="375" y="232"/>
                  </a:lnTo>
                  <a:lnTo>
                    <a:pt x="375" y="234"/>
                  </a:lnTo>
                  <a:lnTo>
                    <a:pt x="374" y="234"/>
                  </a:lnTo>
                  <a:lnTo>
                    <a:pt x="374" y="236"/>
                  </a:lnTo>
                  <a:lnTo>
                    <a:pt x="374" y="237"/>
                  </a:lnTo>
                  <a:lnTo>
                    <a:pt x="374" y="239"/>
                  </a:lnTo>
                  <a:lnTo>
                    <a:pt x="375" y="239"/>
                  </a:lnTo>
                  <a:lnTo>
                    <a:pt x="374" y="239"/>
                  </a:lnTo>
                  <a:lnTo>
                    <a:pt x="374" y="241"/>
                  </a:lnTo>
                  <a:lnTo>
                    <a:pt x="374" y="239"/>
                  </a:lnTo>
                  <a:lnTo>
                    <a:pt x="374" y="241"/>
                  </a:lnTo>
                  <a:lnTo>
                    <a:pt x="374" y="242"/>
                  </a:lnTo>
                  <a:lnTo>
                    <a:pt x="372" y="242"/>
                  </a:lnTo>
                  <a:lnTo>
                    <a:pt x="370" y="242"/>
                  </a:lnTo>
                  <a:lnTo>
                    <a:pt x="370" y="244"/>
                  </a:lnTo>
                  <a:lnTo>
                    <a:pt x="370" y="246"/>
                  </a:lnTo>
                  <a:lnTo>
                    <a:pt x="368" y="246"/>
                  </a:lnTo>
                  <a:lnTo>
                    <a:pt x="368" y="248"/>
                  </a:lnTo>
                  <a:lnTo>
                    <a:pt x="370" y="248"/>
                  </a:lnTo>
                  <a:lnTo>
                    <a:pt x="368" y="248"/>
                  </a:lnTo>
                  <a:lnTo>
                    <a:pt x="368" y="249"/>
                  </a:lnTo>
                  <a:lnTo>
                    <a:pt x="367" y="248"/>
                  </a:lnTo>
                  <a:lnTo>
                    <a:pt x="367" y="249"/>
                  </a:lnTo>
                  <a:lnTo>
                    <a:pt x="365" y="249"/>
                  </a:lnTo>
                  <a:lnTo>
                    <a:pt x="365" y="248"/>
                  </a:lnTo>
                  <a:lnTo>
                    <a:pt x="363" y="248"/>
                  </a:lnTo>
                  <a:lnTo>
                    <a:pt x="363" y="249"/>
                  </a:lnTo>
                  <a:lnTo>
                    <a:pt x="362" y="249"/>
                  </a:lnTo>
                  <a:lnTo>
                    <a:pt x="362" y="251"/>
                  </a:lnTo>
                  <a:lnTo>
                    <a:pt x="362" y="253"/>
                  </a:lnTo>
                  <a:lnTo>
                    <a:pt x="362" y="254"/>
                  </a:lnTo>
                  <a:lnTo>
                    <a:pt x="360" y="254"/>
                  </a:lnTo>
                  <a:lnTo>
                    <a:pt x="358" y="254"/>
                  </a:lnTo>
                  <a:lnTo>
                    <a:pt x="358" y="256"/>
                  </a:lnTo>
                  <a:lnTo>
                    <a:pt x="360" y="256"/>
                  </a:lnTo>
                  <a:lnTo>
                    <a:pt x="358" y="256"/>
                  </a:lnTo>
                  <a:lnTo>
                    <a:pt x="357" y="256"/>
                  </a:lnTo>
                  <a:lnTo>
                    <a:pt x="357" y="258"/>
                  </a:lnTo>
                  <a:lnTo>
                    <a:pt x="358" y="258"/>
                  </a:lnTo>
                  <a:lnTo>
                    <a:pt x="358" y="259"/>
                  </a:lnTo>
                  <a:lnTo>
                    <a:pt x="360" y="259"/>
                  </a:lnTo>
                  <a:lnTo>
                    <a:pt x="360" y="258"/>
                  </a:lnTo>
                  <a:lnTo>
                    <a:pt x="360" y="259"/>
                  </a:lnTo>
                  <a:lnTo>
                    <a:pt x="362" y="259"/>
                  </a:lnTo>
                  <a:lnTo>
                    <a:pt x="362" y="261"/>
                  </a:lnTo>
                  <a:lnTo>
                    <a:pt x="362" y="259"/>
                  </a:lnTo>
                  <a:lnTo>
                    <a:pt x="363" y="259"/>
                  </a:lnTo>
                  <a:lnTo>
                    <a:pt x="363" y="261"/>
                  </a:lnTo>
                  <a:lnTo>
                    <a:pt x="362" y="261"/>
                  </a:lnTo>
                  <a:lnTo>
                    <a:pt x="362" y="263"/>
                  </a:lnTo>
                  <a:lnTo>
                    <a:pt x="362" y="261"/>
                  </a:lnTo>
                  <a:lnTo>
                    <a:pt x="360" y="261"/>
                  </a:lnTo>
                  <a:lnTo>
                    <a:pt x="360" y="263"/>
                  </a:lnTo>
                  <a:lnTo>
                    <a:pt x="358" y="263"/>
                  </a:lnTo>
                  <a:lnTo>
                    <a:pt x="358" y="264"/>
                  </a:lnTo>
                  <a:lnTo>
                    <a:pt x="357" y="264"/>
                  </a:lnTo>
                  <a:lnTo>
                    <a:pt x="355" y="264"/>
                  </a:lnTo>
                  <a:lnTo>
                    <a:pt x="355" y="266"/>
                  </a:lnTo>
                  <a:lnTo>
                    <a:pt x="353" y="266"/>
                  </a:lnTo>
                  <a:lnTo>
                    <a:pt x="352" y="266"/>
                  </a:lnTo>
                  <a:lnTo>
                    <a:pt x="350" y="266"/>
                  </a:lnTo>
                  <a:lnTo>
                    <a:pt x="350" y="264"/>
                  </a:lnTo>
                  <a:lnTo>
                    <a:pt x="348" y="264"/>
                  </a:lnTo>
                  <a:lnTo>
                    <a:pt x="348" y="266"/>
                  </a:lnTo>
                  <a:lnTo>
                    <a:pt x="348" y="268"/>
                  </a:lnTo>
                  <a:lnTo>
                    <a:pt x="348" y="269"/>
                  </a:lnTo>
                  <a:lnTo>
                    <a:pt x="347" y="269"/>
                  </a:lnTo>
                  <a:lnTo>
                    <a:pt x="348" y="269"/>
                  </a:lnTo>
                  <a:lnTo>
                    <a:pt x="347" y="269"/>
                  </a:lnTo>
                  <a:lnTo>
                    <a:pt x="347" y="271"/>
                  </a:lnTo>
                  <a:lnTo>
                    <a:pt x="347" y="273"/>
                  </a:lnTo>
                  <a:lnTo>
                    <a:pt x="345" y="273"/>
                  </a:lnTo>
                  <a:lnTo>
                    <a:pt x="347" y="273"/>
                  </a:lnTo>
                  <a:lnTo>
                    <a:pt x="347" y="274"/>
                  </a:lnTo>
                  <a:lnTo>
                    <a:pt x="345" y="274"/>
                  </a:lnTo>
                  <a:lnTo>
                    <a:pt x="347" y="274"/>
                  </a:lnTo>
                  <a:lnTo>
                    <a:pt x="345" y="274"/>
                  </a:lnTo>
                  <a:lnTo>
                    <a:pt x="345" y="276"/>
                  </a:lnTo>
                  <a:lnTo>
                    <a:pt x="345" y="274"/>
                  </a:lnTo>
                  <a:lnTo>
                    <a:pt x="345" y="276"/>
                  </a:lnTo>
                  <a:lnTo>
                    <a:pt x="345" y="278"/>
                  </a:lnTo>
                  <a:lnTo>
                    <a:pt x="343" y="278"/>
                  </a:lnTo>
                  <a:lnTo>
                    <a:pt x="345" y="278"/>
                  </a:lnTo>
                  <a:lnTo>
                    <a:pt x="343" y="278"/>
                  </a:lnTo>
                  <a:lnTo>
                    <a:pt x="343" y="279"/>
                  </a:lnTo>
                  <a:lnTo>
                    <a:pt x="343" y="278"/>
                  </a:lnTo>
                  <a:lnTo>
                    <a:pt x="343" y="279"/>
                  </a:lnTo>
                  <a:lnTo>
                    <a:pt x="343" y="281"/>
                  </a:lnTo>
                  <a:lnTo>
                    <a:pt x="343" y="283"/>
                  </a:lnTo>
                  <a:lnTo>
                    <a:pt x="343" y="285"/>
                  </a:lnTo>
                  <a:lnTo>
                    <a:pt x="343" y="286"/>
                  </a:lnTo>
                  <a:lnTo>
                    <a:pt x="345" y="285"/>
                  </a:lnTo>
                  <a:lnTo>
                    <a:pt x="345" y="286"/>
                  </a:lnTo>
                  <a:lnTo>
                    <a:pt x="345" y="288"/>
                  </a:lnTo>
                  <a:lnTo>
                    <a:pt x="345" y="290"/>
                  </a:lnTo>
                  <a:lnTo>
                    <a:pt x="347" y="290"/>
                  </a:lnTo>
                  <a:lnTo>
                    <a:pt x="347" y="291"/>
                  </a:lnTo>
                  <a:lnTo>
                    <a:pt x="345" y="293"/>
                  </a:lnTo>
                  <a:lnTo>
                    <a:pt x="343" y="293"/>
                  </a:lnTo>
                  <a:lnTo>
                    <a:pt x="342" y="293"/>
                  </a:lnTo>
                  <a:lnTo>
                    <a:pt x="342" y="295"/>
                  </a:lnTo>
                  <a:lnTo>
                    <a:pt x="340" y="295"/>
                  </a:lnTo>
                  <a:lnTo>
                    <a:pt x="340" y="296"/>
                  </a:lnTo>
                  <a:lnTo>
                    <a:pt x="340" y="295"/>
                  </a:lnTo>
                  <a:lnTo>
                    <a:pt x="340" y="296"/>
                  </a:lnTo>
                  <a:lnTo>
                    <a:pt x="338" y="296"/>
                  </a:lnTo>
                  <a:lnTo>
                    <a:pt x="337" y="296"/>
                  </a:lnTo>
                  <a:lnTo>
                    <a:pt x="337" y="295"/>
                  </a:lnTo>
                  <a:lnTo>
                    <a:pt x="335" y="295"/>
                  </a:lnTo>
                  <a:lnTo>
                    <a:pt x="333" y="295"/>
                  </a:lnTo>
                  <a:lnTo>
                    <a:pt x="333" y="296"/>
                  </a:lnTo>
                  <a:lnTo>
                    <a:pt x="333" y="298"/>
                  </a:lnTo>
                  <a:lnTo>
                    <a:pt x="335" y="298"/>
                  </a:lnTo>
                  <a:lnTo>
                    <a:pt x="333" y="298"/>
                  </a:lnTo>
                  <a:lnTo>
                    <a:pt x="335" y="298"/>
                  </a:lnTo>
                  <a:lnTo>
                    <a:pt x="333" y="298"/>
                  </a:lnTo>
                  <a:lnTo>
                    <a:pt x="333" y="300"/>
                  </a:lnTo>
                  <a:lnTo>
                    <a:pt x="335" y="300"/>
                  </a:lnTo>
                  <a:lnTo>
                    <a:pt x="333" y="300"/>
                  </a:lnTo>
                  <a:lnTo>
                    <a:pt x="333" y="301"/>
                  </a:lnTo>
                  <a:lnTo>
                    <a:pt x="335" y="301"/>
                  </a:lnTo>
                  <a:lnTo>
                    <a:pt x="335" y="303"/>
                  </a:lnTo>
                  <a:lnTo>
                    <a:pt x="333" y="303"/>
                  </a:lnTo>
                  <a:lnTo>
                    <a:pt x="333" y="305"/>
                  </a:lnTo>
                  <a:lnTo>
                    <a:pt x="335" y="305"/>
                  </a:lnTo>
                  <a:lnTo>
                    <a:pt x="333" y="306"/>
                  </a:lnTo>
                  <a:lnTo>
                    <a:pt x="331" y="306"/>
                  </a:lnTo>
                  <a:lnTo>
                    <a:pt x="331" y="308"/>
                  </a:lnTo>
                  <a:lnTo>
                    <a:pt x="331" y="310"/>
                  </a:lnTo>
                  <a:lnTo>
                    <a:pt x="330" y="310"/>
                  </a:lnTo>
                  <a:lnTo>
                    <a:pt x="330" y="311"/>
                  </a:lnTo>
                  <a:lnTo>
                    <a:pt x="328" y="311"/>
                  </a:lnTo>
                  <a:lnTo>
                    <a:pt x="326" y="311"/>
                  </a:lnTo>
                  <a:lnTo>
                    <a:pt x="326" y="313"/>
                  </a:lnTo>
                  <a:lnTo>
                    <a:pt x="326" y="311"/>
                  </a:lnTo>
                  <a:lnTo>
                    <a:pt x="326" y="313"/>
                  </a:lnTo>
                  <a:lnTo>
                    <a:pt x="326" y="315"/>
                  </a:lnTo>
                  <a:lnTo>
                    <a:pt x="326" y="313"/>
                  </a:lnTo>
                  <a:lnTo>
                    <a:pt x="325" y="313"/>
                  </a:lnTo>
                  <a:lnTo>
                    <a:pt x="325" y="315"/>
                  </a:lnTo>
                  <a:lnTo>
                    <a:pt x="325" y="317"/>
                  </a:lnTo>
                  <a:lnTo>
                    <a:pt x="325" y="318"/>
                  </a:lnTo>
                  <a:lnTo>
                    <a:pt x="325" y="317"/>
                  </a:lnTo>
                  <a:lnTo>
                    <a:pt x="323" y="317"/>
                  </a:lnTo>
                  <a:lnTo>
                    <a:pt x="323" y="318"/>
                  </a:lnTo>
                  <a:lnTo>
                    <a:pt x="325" y="318"/>
                  </a:lnTo>
                  <a:lnTo>
                    <a:pt x="323" y="318"/>
                  </a:lnTo>
                  <a:lnTo>
                    <a:pt x="323" y="320"/>
                  </a:lnTo>
                  <a:lnTo>
                    <a:pt x="323" y="318"/>
                  </a:lnTo>
                  <a:lnTo>
                    <a:pt x="323" y="320"/>
                  </a:lnTo>
                  <a:lnTo>
                    <a:pt x="323" y="322"/>
                  </a:lnTo>
                  <a:lnTo>
                    <a:pt x="323" y="320"/>
                  </a:lnTo>
                  <a:lnTo>
                    <a:pt x="321" y="320"/>
                  </a:lnTo>
                  <a:lnTo>
                    <a:pt x="321" y="322"/>
                  </a:lnTo>
                  <a:lnTo>
                    <a:pt x="321" y="323"/>
                  </a:lnTo>
                  <a:lnTo>
                    <a:pt x="321" y="325"/>
                  </a:lnTo>
                  <a:lnTo>
                    <a:pt x="321" y="327"/>
                  </a:lnTo>
                  <a:lnTo>
                    <a:pt x="321" y="328"/>
                  </a:lnTo>
                  <a:lnTo>
                    <a:pt x="321" y="330"/>
                  </a:lnTo>
                  <a:lnTo>
                    <a:pt x="321" y="332"/>
                  </a:lnTo>
                  <a:lnTo>
                    <a:pt x="323" y="333"/>
                  </a:lnTo>
                  <a:lnTo>
                    <a:pt x="323" y="335"/>
                  </a:lnTo>
                  <a:lnTo>
                    <a:pt x="323" y="337"/>
                  </a:lnTo>
                  <a:lnTo>
                    <a:pt x="323" y="338"/>
                  </a:lnTo>
                  <a:lnTo>
                    <a:pt x="323" y="340"/>
                  </a:lnTo>
                  <a:lnTo>
                    <a:pt x="321" y="340"/>
                  </a:lnTo>
                  <a:lnTo>
                    <a:pt x="323" y="340"/>
                  </a:lnTo>
                  <a:lnTo>
                    <a:pt x="323" y="342"/>
                  </a:lnTo>
                  <a:lnTo>
                    <a:pt x="321" y="342"/>
                  </a:lnTo>
                  <a:lnTo>
                    <a:pt x="321" y="343"/>
                  </a:lnTo>
                  <a:lnTo>
                    <a:pt x="320" y="343"/>
                  </a:lnTo>
                  <a:lnTo>
                    <a:pt x="318" y="343"/>
                  </a:lnTo>
                  <a:lnTo>
                    <a:pt x="316" y="343"/>
                  </a:lnTo>
                  <a:lnTo>
                    <a:pt x="316" y="345"/>
                  </a:lnTo>
                  <a:lnTo>
                    <a:pt x="315" y="345"/>
                  </a:lnTo>
                  <a:lnTo>
                    <a:pt x="313" y="345"/>
                  </a:lnTo>
                  <a:lnTo>
                    <a:pt x="313" y="347"/>
                  </a:lnTo>
                  <a:lnTo>
                    <a:pt x="315" y="347"/>
                  </a:lnTo>
                  <a:lnTo>
                    <a:pt x="315" y="348"/>
                  </a:lnTo>
                  <a:lnTo>
                    <a:pt x="315" y="350"/>
                  </a:lnTo>
                  <a:lnTo>
                    <a:pt x="315" y="352"/>
                  </a:lnTo>
                  <a:lnTo>
                    <a:pt x="315" y="354"/>
                  </a:lnTo>
                  <a:lnTo>
                    <a:pt x="315" y="355"/>
                  </a:lnTo>
                  <a:lnTo>
                    <a:pt x="313" y="355"/>
                  </a:lnTo>
                  <a:lnTo>
                    <a:pt x="311" y="355"/>
                  </a:lnTo>
                  <a:lnTo>
                    <a:pt x="311" y="357"/>
                  </a:lnTo>
                  <a:lnTo>
                    <a:pt x="311" y="359"/>
                  </a:lnTo>
                  <a:lnTo>
                    <a:pt x="310" y="359"/>
                  </a:lnTo>
                  <a:lnTo>
                    <a:pt x="310" y="360"/>
                  </a:lnTo>
                  <a:lnTo>
                    <a:pt x="308" y="360"/>
                  </a:lnTo>
                  <a:lnTo>
                    <a:pt x="308" y="362"/>
                  </a:lnTo>
                  <a:lnTo>
                    <a:pt x="306" y="362"/>
                  </a:lnTo>
                  <a:lnTo>
                    <a:pt x="306" y="364"/>
                  </a:lnTo>
                  <a:lnTo>
                    <a:pt x="306" y="365"/>
                  </a:lnTo>
                  <a:lnTo>
                    <a:pt x="305" y="365"/>
                  </a:lnTo>
                  <a:lnTo>
                    <a:pt x="305" y="367"/>
                  </a:lnTo>
                  <a:lnTo>
                    <a:pt x="303" y="367"/>
                  </a:lnTo>
                  <a:lnTo>
                    <a:pt x="303" y="369"/>
                  </a:lnTo>
                  <a:lnTo>
                    <a:pt x="303" y="370"/>
                  </a:lnTo>
                  <a:lnTo>
                    <a:pt x="303" y="372"/>
                  </a:lnTo>
                  <a:lnTo>
                    <a:pt x="303" y="374"/>
                  </a:lnTo>
                  <a:lnTo>
                    <a:pt x="305" y="374"/>
                  </a:lnTo>
                  <a:lnTo>
                    <a:pt x="306" y="374"/>
                  </a:lnTo>
                  <a:lnTo>
                    <a:pt x="306" y="375"/>
                  </a:lnTo>
                  <a:lnTo>
                    <a:pt x="308" y="375"/>
                  </a:lnTo>
                  <a:lnTo>
                    <a:pt x="308" y="377"/>
                  </a:lnTo>
                  <a:lnTo>
                    <a:pt x="310" y="377"/>
                  </a:lnTo>
                  <a:lnTo>
                    <a:pt x="310" y="379"/>
                  </a:lnTo>
                  <a:lnTo>
                    <a:pt x="308" y="379"/>
                  </a:lnTo>
                  <a:lnTo>
                    <a:pt x="308" y="380"/>
                  </a:lnTo>
                  <a:lnTo>
                    <a:pt x="310" y="380"/>
                  </a:lnTo>
                  <a:lnTo>
                    <a:pt x="310" y="382"/>
                  </a:lnTo>
                  <a:lnTo>
                    <a:pt x="311" y="384"/>
                  </a:lnTo>
                  <a:lnTo>
                    <a:pt x="313" y="386"/>
                  </a:lnTo>
                  <a:lnTo>
                    <a:pt x="315" y="387"/>
                  </a:lnTo>
                  <a:lnTo>
                    <a:pt x="316" y="389"/>
                  </a:lnTo>
                  <a:lnTo>
                    <a:pt x="316" y="391"/>
                  </a:lnTo>
                  <a:lnTo>
                    <a:pt x="316" y="392"/>
                  </a:lnTo>
                  <a:lnTo>
                    <a:pt x="316" y="394"/>
                  </a:lnTo>
                  <a:lnTo>
                    <a:pt x="316" y="396"/>
                  </a:lnTo>
                  <a:lnTo>
                    <a:pt x="316" y="397"/>
                  </a:lnTo>
                  <a:lnTo>
                    <a:pt x="316" y="399"/>
                  </a:lnTo>
                  <a:lnTo>
                    <a:pt x="316" y="401"/>
                  </a:lnTo>
                  <a:lnTo>
                    <a:pt x="318" y="401"/>
                  </a:lnTo>
                  <a:lnTo>
                    <a:pt x="318" y="402"/>
                  </a:lnTo>
                  <a:lnTo>
                    <a:pt x="320" y="402"/>
                  </a:lnTo>
                  <a:lnTo>
                    <a:pt x="320" y="404"/>
                  </a:lnTo>
                  <a:lnTo>
                    <a:pt x="321" y="404"/>
                  </a:lnTo>
                  <a:lnTo>
                    <a:pt x="321" y="402"/>
                  </a:lnTo>
                  <a:lnTo>
                    <a:pt x="321" y="404"/>
                  </a:lnTo>
                  <a:lnTo>
                    <a:pt x="323" y="404"/>
                  </a:lnTo>
                  <a:lnTo>
                    <a:pt x="323" y="402"/>
                  </a:lnTo>
                  <a:lnTo>
                    <a:pt x="325" y="402"/>
                  </a:lnTo>
                  <a:lnTo>
                    <a:pt x="325" y="404"/>
                  </a:lnTo>
                  <a:lnTo>
                    <a:pt x="326" y="404"/>
                  </a:lnTo>
                  <a:lnTo>
                    <a:pt x="328" y="404"/>
                  </a:lnTo>
                  <a:lnTo>
                    <a:pt x="330" y="404"/>
                  </a:lnTo>
                  <a:lnTo>
                    <a:pt x="331" y="404"/>
                  </a:lnTo>
                  <a:lnTo>
                    <a:pt x="331" y="402"/>
                  </a:lnTo>
                  <a:lnTo>
                    <a:pt x="330" y="402"/>
                  </a:lnTo>
                  <a:lnTo>
                    <a:pt x="330" y="401"/>
                  </a:lnTo>
                  <a:lnTo>
                    <a:pt x="331" y="401"/>
                  </a:lnTo>
                  <a:lnTo>
                    <a:pt x="331" y="399"/>
                  </a:lnTo>
                  <a:lnTo>
                    <a:pt x="331" y="397"/>
                  </a:lnTo>
                  <a:lnTo>
                    <a:pt x="333" y="397"/>
                  </a:lnTo>
                  <a:lnTo>
                    <a:pt x="335" y="397"/>
                  </a:lnTo>
                  <a:lnTo>
                    <a:pt x="337" y="397"/>
                  </a:lnTo>
                  <a:lnTo>
                    <a:pt x="337" y="399"/>
                  </a:lnTo>
                  <a:lnTo>
                    <a:pt x="338" y="399"/>
                  </a:lnTo>
                  <a:lnTo>
                    <a:pt x="340" y="399"/>
                  </a:lnTo>
                  <a:lnTo>
                    <a:pt x="340" y="401"/>
                  </a:lnTo>
                  <a:lnTo>
                    <a:pt x="342" y="402"/>
                  </a:lnTo>
                  <a:lnTo>
                    <a:pt x="343" y="402"/>
                  </a:lnTo>
                  <a:lnTo>
                    <a:pt x="343" y="404"/>
                  </a:lnTo>
                  <a:lnTo>
                    <a:pt x="343" y="406"/>
                  </a:lnTo>
                  <a:lnTo>
                    <a:pt x="345" y="407"/>
                  </a:lnTo>
                  <a:lnTo>
                    <a:pt x="345" y="409"/>
                  </a:lnTo>
                  <a:lnTo>
                    <a:pt x="345" y="411"/>
                  </a:lnTo>
                  <a:lnTo>
                    <a:pt x="345" y="412"/>
                  </a:lnTo>
                  <a:lnTo>
                    <a:pt x="347" y="412"/>
                  </a:lnTo>
                  <a:lnTo>
                    <a:pt x="347" y="414"/>
                  </a:lnTo>
                  <a:lnTo>
                    <a:pt x="348" y="414"/>
                  </a:lnTo>
                  <a:lnTo>
                    <a:pt x="350" y="416"/>
                  </a:lnTo>
                  <a:lnTo>
                    <a:pt x="350" y="417"/>
                  </a:lnTo>
                  <a:lnTo>
                    <a:pt x="352" y="417"/>
                  </a:lnTo>
                  <a:lnTo>
                    <a:pt x="352" y="419"/>
                  </a:lnTo>
                  <a:lnTo>
                    <a:pt x="352" y="421"/>
                  </a:lnTo>
                  <a:lnTo>
                    <a:pt x="352" y="423"/>
                  </a:lnTo>
                  <a:lnTo>
                    <a:pt x="353" y="423"/>
                  </a:lnTo>
                  <a:lnTo>
                    <a:pt x="355" y="423"/>
                  </a:lnTo>
                  <a:lnTo>
                    <a:pt x="355" y="424"/>
                  </a:lnTo>
                  <a:lnTo>
                    <a:pt x="355" y="426"/>
                  </a:lnTo>
                  <a:lnTo>
                    <a:pt x="357" y="426"/>
                  </a:lnTo>
                  <a:lnTo>
                    <a:pt x="357" y="428"/>
                  </a:lnTo>
                  <a:lnTo>
                    <a:pt x="358" y="428"/>
                  </a:lnTo>
                  <a:lnTo>
                    <a:pt x="360" y="428"/>
                  </a:lnTo>
                  <a:lnTo>
                    <a:pt x="360" y="429"/>
                  </a:lnTo>
                  <a:lnTo>
                    <a:pt x="358" y="429"/>
                  </a:lnTo>
                  <a:lnTo>
                    <a:pt x="358" y="431"/>
                  </a:lnTo>
                  <a:lnTo>
                    <a:pt x="358" y="433"/>
                  </a:lnTo>
                  <a:lnTo>
                    <a:pt x="360" y="433"/>
                  </a:lnTo>
                  <a:lnTo>
                    <a:pt x="362" y="434"/>
                  </a:lnTo>
                  <a:lnTo>
                    <a:pt x="363" y="434"/>
                  </a:lnTo>
                  <a:lnTo>
                    <a:pt x="365" y="433"/>
                  </a:lnTo>
                  <a:lnTo>
                    <a:pt x="377" y="458"/>
                  </a:lnTo>
                  <a:lnTo>
                    <a:pt x="385" y="478"/>
                  </a:lnTo>
                  <a:lnTo>
                    <a:pt x="390" y="493"/>
                  </a:lnTo>
                  <a:lnTo>
                    <a:pt x="389" y="493"/>
                  </a:lnTo>
                  <a:lnTo>
                    <a:pt x="389" y="495"/>
                  </a:lnTo>
                  <a:lnTo>
                    <a:pt x="390" y="497"/>
                  </a:lnTo>
                  <a:lnTo>
                    <a:pt x="390" y="498"/>
                  </a:lnTo>
                  <a:lnTo>
                    <a:pt x="390" y="500"/>
                  </a:lnTo>
                  <a:lnTo>
                    <a:pt x="390" y="502"/>
                  </a:lnTo>
                  <a:lnTo>
                    <a:pt x="392" y="502"/>
                  </a:lnTo>
                  <a:lnTo>
                    <a:pt x="392" y="503"/>
                  </a:lnTo>
                  <a:lnTo>
                    <a:pt x="394" y="503"/>
                  </a:lnTo>
                  <a:lnTo>
                    <a:pt x="394" y="505"/>
                  </a:lnTo>
                  <a:lnTo>
                    <a:pt x="395" y="505"/>
                  </a:lnTo>
                  <a:lnTo>
                    <a:pt x="397" y="505"/>
                  </a:lnTo>
                  <a:lnTo>
                    <a:pt x="397" y="507"/>
                  </a:lnTo>
                  <a:lnTo>
                    <a:pt x="399" y="507"/>
                  </a:lnTo>
                  <a:lnTo>
                    <a:pt x="399" y="508"/>
                  </a:lnTo>
                  <a:lnTo>
                    <a:pt x="399" y="510"/>
                  </a:lnTo>
                  <a:lnTo>
                    <a:pt x="397" y="510"/>
                  </a:lnTo>
                  <a:lnTo>
                    <a:pt x="397" y="512"/>
                  </a:lnTo>
                  <a:lnTo>
                    <a:pt x="397" y="513"/>
                  </a:lnTo>
                  <a:lnTo>
                    <a:pt x="399" y="513"/>
                  </a:lnTo>
                  <a:lnTo>
                    <a:pt x="399" y="515"/>
                  </a:lnTo>
                  <a:lnTo>
                    <a:pt x="400" y="515"/>
                  </a:lnTo>
                  <a:lnTo>
                    <a:pt x="402" y="517"/>
                  </a:lnTo>
                  <a:lnTo>
                    <a:pt x="402" y="518"/>
                  </a:lnTo>
                  <a:lnTo>
                    <a:pt x="402" y="520"/>
                  </a:lnTo>
                  <a:lnTo>
                    <a:pt x="400" y="518"/>
                  </a:lnTo>
                  <a:lnTo>
                    <a:pt x="399" y="518"/>
                  </a:lnTo>
                  <a:lnTo>
                    <a:pt x="397" y="518"/>
                  </a:lnTo>
                  <a:lnTo>
                    <a:pt x="395" y="518"/>
                  </a:lnTo>
                  <a:lnTo>
                    <a:pt x="394" y="518"/>
                  </a:lnTo>
                  <a:lnTo>
                    <a:pt x="392" y="518"/>
                  </a:lnTo>
                  <a:lnTo>
                    <a:pt x="392" y="520"/>
                  </a:lnTo>
                  <a:lnTo>
                    <a:pt x="392" y="522"/>
                  </a:lnTo>
                  <a:lnTo>
                    <a:pt x="390" y="522"/>
                  </a:lnTo>
                  <a:lnTo>
                    <a:pt x="389" y="523"/>
                  </a:lnTo>
                  <a:lnTo>
                    <a:pt x="389" y="525"/>
                  </a:lnTo>
                  <a:lnTo>
                    <a:pt x="387" y="525"/>
                  </a:lnTo>
                  <a:lnTo>
                    <a:pt x="385" y="525"/>
                  </a:lnTo>
                  <a:lnTo>
                    <a:pt x="385" y="523"/>
                  </a:lnTo>
                  <a:lnTo>
                    <a:pt x="384" y="523"/>
                  </a:lnTo>
                  <a:lnTo>
                    <a:pt x="382" y="525"/>
                  </a:lnTo>
                  <a:lnTo>
                    <a:pt x="380" y="525"/>
                  </a:lnTo>
                  <a:lnTo>
                    <a:pt x="367" y="532"/>
                  </a:lnTo>
                  <a:lnTo>
                    <a:pt x="365" y="530"/>
                  </a:lnTo>
                  <a:lnTo>
                    <a:pt x="363" y="529"/>
                  </a:lnTo>
                  <a:lnTo>
                    <a:pt x="360" y="525"/>
                  </a:lnTo>
                  <a:lnTo>
                    <a:pt x="360" y="523"/>
                  </a:lnTo>
                  <a:lnTo>
                    <a:pt x="358" y="520"/>
                  </a:lnTo>
                  <a:lnTo>
                    <a:pt x="357" y="518"/>
                  </a:lnTo>
                  <a:lnTo>
                    <a:pt x="357" y="515"/>
                  </a:lnTo>
                  <a:lnTo>
                    <a:pt x="357" y="512"/>
                  </a:lnTo>
                  <a:lnTo>
                    <a:pt x="357" y="508"/>
                  </a:lnTo>
                  <a:lnTo>
                    <a:pt x="357" y="505"/>
                  </a:lnTo>
                  <a:lnTo>
                    <a:pt x="355" y="503"/>
                  </a:lnTo>
                  <a:lnTo>
                    <a:pt x="353" y="500"/>
                  </a:lnTo>
                  <a:lnTo>
                    <a:pt x="350" y="498"/>
                  </a:lnTo>
                  <a:lnTo>
                    <a:pt x="348" y="497"/>
                  </a:lnTo>
                  <a:lnTo>
                    <a:pt x="348" y="495"/>
                  </a:lnTo>
                  <a:lnTo>
                    <a:pt x="347" y="492"/>
                  </a:lnTo>
                  <a:lnTo>
                    <a:pt x="348" y="488"/>
                  </a:lnTo>
                  <a:lnTo>
                    <a:pt x="348" y="485"/>
                  </a:lnTo>
                  <a:lnTo>
                    <a:pt x="348" y="481"/>
                  </a:lnTo>
                  <a:lnTo>
                    <a:pt x="348" y="478"/>
                  </a:lnTo>
                  <a:lnTo>
                    <a:pt x="347" y="476"/>
                  </a:lnTo>
                  <a:lnTo>
                    <a:pt x="347" y="473"/>
                  </a:lnTo>
                  <a:lnTo>
                    <a:pt x="345" y="471"/>
                  </a:lnTo>
                  <a:lnTo>
                    <a:pt x="342" y="470"/>
                  </a:lnTo>
                  <a:lnTo>
                    <a:pt x="340" y="468"/>
                  </a:lnTo>
                  <a:lnTo>
                    <a:pt x="337" y="466"/>
                  </a:lnTo>
                  <a:lnTo>
                    <a:pt x="335" y="465"/>
                  </a:lnTo>
                  <a:lnTo>
                    <a:pt x="333" y="463"/>
                  </a:lnTo>
                  <a:lnTo>
                    <a:pt x="333" y="460"/>
                  </a:lnTo>
                  <a:lnTo>
                    <a:pt x="333" y="456"/>
                  </a:lnTo>
                  <a:lnTo>
                    <a:pt x="333" y="453"/>
                  </a:lnTo>
                  <a:lnTo>
                    <a:pt x="333" y="449"/>
                  </a:lnTo>
                  <a:lnTo>
                    <a:pt x="331" y="446"/>
                  </a:lnTo>
                  <a:lnTo>
                    <a:pt x="328" y="446"/>
                  </a:lnTo>
                  <a:lnTo>
                    <a:pt x="325" y="444"/>
                  </a:lnTo>
                  <a:lnTo>
                    <a:pt x="321" y="444"/>
                  </a:lnTo>
                  <a:lnTo>
                    <a:pt x="320" y="443"/>
                  </a:lnTo>
                  <a:lnTo>
                    <a:pt x="316" y="441"/>
                  </a:lnTo>
                  <a:lnTo>
                    <a:pt x="313" y="441"/>
                  </a:lnTo>
                  <a:lnTo>
                    <a:pt x="310" y="441"/>
                  </a:lnTo>
                  <a:lnTo>
                    <a:pt x="308" y="441"/>
                  </a:lnTo>
                  <a:lnTo>
                    <a:pt x="305" y="443"/>
                  </a:lnTo>
                  <a:lnTo>
                    <a:pt x="300" y="443"/>
                  </a:lnTo>
                  <a:lnTo>
                    <a:pt x="298" y="441"/>
                  </a:lnTo>
                  <a:lnTo>
                    <a:pt x="296" y="439"/>
                  </a:lnTo>
                  <a:lnTo>
                    <a:pt x="293" y="438"/>
                  </a:lnTo>
                  <a:lnTo>
                    <a:pt x="291" y="436"/>
                  </a:lnTo>
                  <a:lnTo>
                    <a:pt x="289" y="434"/>
                  </a:lnTo>
                  <a:lnTo>
                    <a:pt x="288" y="433"/>
                  </a:lnTo>
                  <a:lnTo>
                    <a:pt x="288" y="431"/>
                  </a:lnTo>
                  <a:lnTo>
                    <a:pt x="286" y="429"/>
                  </a:lnTo>
                  <a:lnTo>
                    <a:pt x="284" y="428"/>
                  </a:lnTo>
                  <a:lnTo>
                    <a:pt x="283" y="424"/>
                  </a:lnTo>
                  <a:lnTo>
                    <a:pt x="281" y="423"/>
                  </a:lnTo>
                  <a:lnTo>
                    <a:pt x="279" y="419"/>
                  </a:lnTo>
                  <a:lnTo>
                    <a:pt x="278" y="417"/>
                  </a:lnTo>
                  <a:lnTo>
                    <a:pt x="276" y="416"/>
                  </a:lnTo>
                  <a:lnTo>
                    <a:pt x="273" y="414"/>
                  </a:lnTo>
                  <a:lnTo>
                    <a:pt x="271" y="414"/>
                  </a:lnTo>
                  <a:lnTo>
                    <a:pt x="268" y="412"/>
                  </a:lnTo>
                  <a:lnTo>
                    <a:pt x="264" y="412"/>
                  </a:lnTo>
                  <a:lnTo>
                    <a:pt x="261" y="411"/>
                  </a:lnTo>
                  <a:lnTo>
                    <a:pt x="259" y="411"/>
                  </a:lnTo>
                  <a:lnTo>
                    <a:pt x="256" y="409"/>
                  </a:lnTo>
                  <a:lnTo>
                    <a:pt x="252" y="407"/>
                  </a:lnTo>
                  <a:lnTo>
                    <a:pt x="251" y="407"/>
                  </a:lnTo>
                  <a:lnTo>
                    <a:pt x="247" y="406"/>
                  </a:lnTo>
                  <a:lnTo>
                    <a:pt x="246" y="404"/>
                  </a:lnTo>
                  <a:lnTo>
                    <a:pt x="242" y="402"/>
                  </a:lnTo>
                  <a:lnTo>
                    <a:pt x="241" y="401"/>
                  </a:lnTo>
                  <a:lnTo>
                    <a:pt x="239" y="399"/>
                  </a:lnTo>
                  <a:lnTo>
                    <a:pt x="236" y="397"/>
                  </a:lnTo>
                  <a:lnTo>
                    <a:pt x="232" y="399"/>
                  </a:lnTo>
                  <a:lnTo>
                    <a:pt x="231" y="401"/>
                  </a:lnTo>
                  <a:lnTo>
                    <a:pt x="227" y="401"/>
                  </a:lnTo>
                  <a:lnTo>
                    <a:pt x="226" y="402"/>
                  </a:lnTo>
                  <a:lnTo>
                    <a:pt x="222" y="404"/>
                  </a:lnTo>
                  <a:lnTo>
                    <a:pt x="219" y="402"/>
                  </a:lnTo>
                  <a:lnTo>
                    <a:pt x="217" y="401"/>
                  </a:lnTo>
                  <a:lnTo>
                    <a:pt x="214" y="401"/>
                  </a:lnTo>
                  <a:lnTo>
                    <a:pt x="212" y="399"/>
                  </a:lnTo>
                  <a:lnTo>
                    <a:pt x="207" y="399"/>
                  </a:lnTo>
                  <a:lnTo>
                    <a:pt x="204" y="399"/>
                  </a:lnTo>
                  <a:lnTo>
                    <a:pt x="202" y="399"/>
                  </a:lnTo>
                  <a:lnTo>
                    <a:pt x="199" y="401"/>
                  </a:lnTo>
                  <a:lnTo>
                    <a:pt x="197" y="402"/>
                  </a:lnTo>
                  <a:lnTo>
                    <a:pt x="195" y="404"/>
                  </a:lnTo>
                  <a:lnTo>
                    <a:pt x="194" y="407"/>
                  </a:lnTo>
                  <a:lnTo>
                    <a:pt x="192" y="409"/>
                  </a:lnTo>
                  <a:lnTo>
                    <a:pt x="190" y="411"/>
                  </a:lnTo>
                  <a:lnTo>
                    <a:pt x="187" y="411"/>
                  </a:lnTo>
                  <a:lnTo>
                    <a:pt x="183" y="412"/>
                  </a:lnTo>
                  <a:lnTo>
                    <a:pt x="182" y="414"/>
                  </a:lnTo>
                  <a:lnTo>
                    <a:pt x="180" y="416"/>
                  </a:lnTo>
                  <a:lnTo>
                    <a:pt x="177" y="417"/>
                  </a:lnTo>
                  <a:lnTo>
                    <a:pt x="175" y="419"/>
                  </a:lnTo>
                  <a:lnTo>
                    <a:pt x="173" y="421"/>
                  </a:lnTo>
                  <a:lnTo>
                    <a:pt x="170" y="423"/>
                  </a:lnTo>
                  <a:lnTo>
                    <a:pt x="168" y="424"/>
                  </a:lnTo>
                  <a:lnTo>
                    <a:pt x="165" y="426"/>
                  </a:lnTo>
                  <a:lnTo>
                    <a:pt x="162" y="426"/>
                  </a:lnTo>
                  <a:lnTo>
                    <a:pt x="162" y="429"/>
                  </a:lnTo>
                  <a:lnTo>
                    <a:pt x="163" y="431"/>
                  </a:lnTo>
                  <a:lnTo>
                    <a:pt x="165" y="434"/>
                  </a:lnTo>
                  <a:lnTo>
                    <a:pt x="167" y="436"/>
                  </a:lnTo>
                  <a:lnTo>
                    <a:pt x="167" y="439"/>
                  </a:lnTo>
                  <a:lnTo>
                    <a:pt x="165" y="441"/>
                  </a:lnTo>
                  <a:lnTo>
                    <a:pt x="165" y="444"/>
                  </a:lnTo>
                  <a:lnTo>
                    <a:pt x="163" y="446"/>
                  </a:lnTo>
                  <a:lnTo>
                    <a:pt x="162" y="449"/>
                  </a:lnTo>
                  <a:lnTo>
                    <a:pt x="158" y="451"/>
                  </a:lnTo>
                  <a:lnTo>
                    <a:pt x="157" y="453"/>
                  </a:lnTo>
                  <a:lnTo>
                    <a:pt x="155" y="454"/>
                  </a:lnTo>
                  <a:lnTo>
                    <a:pt x="151" y="454"/>
                  </a:lnTo>
                  <a:lnTo>
                    <a:pt x="148" y="456"/>
                  </a:lnTo>
                  <a:lnTo>
                    <a:pt x="146" y="454"/>
                  </a:lnTo>
                  <a:lnTo>
                    <a:pt x="145" y="451"/>
                  </a:lnTo>
                  <a:lnTo>
                    <a:pt x="143" y="449"/>
                  </a:lnTo>
                  <a:lnTo>
                    <a:pt x="141" y="448"/>
                  </a:lnTo>
                  <a:lnTo>
                    <a:pt x="138" y="446"/>
                  </a:lnTo>
                  <a:lnTo>
                    <a:pt x="135" y="446"/>
                  </a:lnTo>
                  <a:lnTo>
                    <a:pt x="133" y="444"/>
                  </a:lnTo>
                  <a:lnTo>
                    <a:pt x="130" y="443"/>
                  </a:lnTo>
                  <a:lnTo>
                    <a:pt x="130" y="439"/>
                  </a:lnTo>
                  <a:lnTo>
                    <a:pt x="128" y="436"/>
                  </a:lnTo>
                  <a:lnTo>
                    <a:pt x="128" y="434"/>
                  </a:lnTo>
                  <a:lnTo>
                    <a:pt x="126" y="431"/>
                  </a:lnTo>
                  <a:lnTo>
                    <a:pt x="125" y="429"/>
                  </a:lnTo>
                  <a:lnTo>
                    <a:pt x="121" y="429"/>
                  </a:lnTo>
                  <a:lnTo>
                    <a:pt x="111" y="423"/>
                  </a:lnTo>
                  <a:lnTo>
                    <a:pt x="109" y="423"/>
                  </a:lnTo>
                  <a:lnTo>
                    <a:pt x="109" y="421"/>
                  </a:lnTo>
                  <a:lnTo>
                    <a:pt x="109" y="419"/>
                  </a:lnTo>
                  <a:lnTo>
                    <a:pt x="108" y="419"/>
                  </a:lnTo>
                  <a:lnTo>
                    <a:pt x="108" y="421"/>
                  </a:lnTo>
                  <a:lnTo>
                    <a:pt x="106" y="421"/>
                  </a:lnTo>
                  <a:lnTo>
                    <a:pt x="106" y="423"/>
                  </a:lnTo>
                  <a:lnTo>
                    <a:pt x="104" y="423"/>
                  </a:lnTo>
                  <a:lnTo>
                    <a:pt x="103" y="423"/>
                  </a:lnTo>
                  <a:lnTo>
                    <a:pt x="101" y="423"/>
                  </a:lnTo>
                  <a:lnTo>
                    <a:pt x="101" y="421"/>
                  </a:lnTo>
                  <a:lnTo>
                    <a:pt x="101" y="419"/>
                  </a:lnTo>
                  <a:lnTo>
                    <a:pt x="101" y="417"/>
                  </a:lnTo>
                  <a:lnTo>
                    <a:pt x="103" y="417"/>
                  </a:lnTo>
                  <a:lnTo>
                    <a:pt x="103" y="416"/>
                  </a:lnTo>
                  <a:lnTo>
                    <a:pt x="103" y="414"/>
                  </a:lnTo>
                  <a:lnTo>
                    <a:pt x="103" y="412"/>
                  </a:lnTo>
                  <a:lnTo>
                    <a:pt x="103" y="411"/>
                  </a:lnTo>
                  <a:lnTo>
                    <a:pt x="101" y="411"/>
                  </a:lnTo>
                  <a:lnTo>
                    <a:pt x="99" y="411"/>
                  </a:lnTo>
                  <a:lnTo>
                    <a:pt x="98" y="412"/>
                  </a:lnTo>
                  <a:lnTo>
                    <a:pt x="96" y="412"/>
                  </a:lnTo>
                  <a:lnTo>
                    <a:pt x="94" y="412"/>
                  </a:lnTo>
                  <a:lnTo>
                    <a:pt x="94" y="411"/>
                  </a:lnTo>
                  <a:lnTo>
                    <a:pt x="93" y="411"/>
                  </a:lnTo>
                  <a:lnTo>
                    <a:pt x="93" y="409"/>
                  </a:lnTo>
                  <a:lnTo>
                    <a:pt x="91" y="409"/>
                  </a:lnTo>
                  <a:lnTo>
                    <a:pt x="91" y="407"/>
                  </a:lnTo>
                  <a:lnTo>
                    <a:pt x="91" y="406"/>
                  </a:lnTo>
                  <a:lnTo>
                    <a:pt x="89" y="406"/>
                  </a:lnTo>
                  <a:lnTo>
                    <a:pt x="89" y="407"/>
                  </a:lnTo>
                  <a:lnTo>
                    <a:pt x="89" y="409"/>
                  </a:lnTo>
                  <a:lnTo>
                    <a:pt x="91" y="411"/>
                  </a:lnTo>
                  <a:lnTo>
                    <a:pt x="91" y="412"/>
                  </a:lnTo>
                  <a:lnTo>
                    <a:pt x="89" y="412"/>
                  </a:lnTo>
                  <a:lnTo>
                    <a:pt x="89" y="414"/>
                  </a:lnTo>
                  <a:lnTo>
                    <a:pt x="88" y="414"/>
                  </a:lnTo>
                  <a:lnTo>
                    <a:pt x="88" y="412"/>
                  </a:lnTo>
                  <a:lnTo>
                    <a:pt x="86" y="412"/>
                  </a:lnTo>
                  <a:lnTo>
                    <a:pt x="84" y="412"/>
                  </a:lnTo>
                  <a:lnTo>
                    <a:pt x="84" y="414"/>
                  </a:lnTo>
                  <a:lnTo>
                    <a:pt x="84" y="416"/>
                  </a:lnTo>
                  <a:lnTo>
                    <a:pt x="84" y="417"/>
                  </a:lnTo>
                  <a:lnTo>
                    <a:pt x="83" y="419"/>
                  </a:lnTo>
                  <a:lnTo>
                    <a:pt x="81" y="421"/>
                  </a:lnTo>
                  <a:lnTo>
                    <a:pt x="81" y="419"/>
                  </a:lnTo>
                  <a:lnTo>
                    <a:pt x="79" y="419"/>
                  </a:lnTo>
                  <a:lnTo>
                    <a:pt x="79" y="421"/>
                  </a:lnTo>
                  <a:lnTo>
                    <a:pt x="77" y="421"/>
                  </a:lnTo>
                  <a:lnTo>
                    <a:pt x="77" y="423"/>
                  </a:lnTo>
                  <a:lnTo>
                    <a:pt x="77" y="424"/>
                  </a:lnTo>
                  <a:lnTo>
                    <a:pt x="77" y="426"/>
                  </a:lnTo>
                  <a:lnTo>
                    <a:pt x="76" y="426"/>
                  </a:lnTo>
                  <a:lnTo>
                    <a:pt x="74" y="426"/>
                  </a:lnTo>
                  <a:lnTo>
                    <a:pt x="72" y="426"/>
                  </a:lnTo>
                  <a:lnTo>
                    <a:pt x="72" y="428"/>
                  </a:lnTo>
                  <a:lnTo>
                    <a:pt x="74" y="428"/>
                  </a:lnTo>
                  <a:lnTo>
                    <a:pt x="74" y="429"/>
                  </a:lnTo>
                  <a:lnTo>
                    <a:pt x="72" y="431"/>
                  </a:lnTo>
                  <a:lnTo>
                    <a:pt x="71" y="431"/>
                  </a:lnTo>
                  <a:lnTo>
                    <a:pt x="69" y="431"/>
                  </a:lnTo>
                  <a:lnTo>
                    <a:pt x="69" y="429"/>
                  </a:lnTo>
                  <a:lnTo>
                    <a:pt x="69" y="428"/>
                  </a:lnTo>
                  <a:lnTo>
                    <a:pt x="67" y="428"/>
                  </a:lnTo>
                  <a:lnTo>
                    <a:pt x="66" y="428"/>
                  </a:lnTo>
                  <a:lnTo>
                    <a:pt x="66" y="426"/>
                  </a:lnTo>
                  <a:lnTo>
                    <a:pt x="64" y="426"/>
                  </a:lnTo>
                  <a:lnTo>
                    <a:pt x="64" y="428"/>
                  </a:lnTo>
                  <a:lnTo>
                    <a:pt x="64" y="429"/>
                  </a:lnTo>
                  <a:lnTo>
                    <a:pt x="64" y="431"/>
                  </a:lnTo>
                  <a:lnTo>
                    <a:pt x="62" y="431"/>
                  </a:lnTo>
                  <a:lnTo>
                    <a:pt x="61" y="431"/>
                  </a:lnTo>
                  <a:lnTo>
                    <a:pt x="61" y="429"/>
                  </a:lnTo>
                  <a:lnTo>
                    <a:pt x="61" y="428"/>
                  </a:lnTo>
                  <a:lnTo>
                    <a:pt x="61" y="426"/>
                  </a:lnTo>
                  <a:lnTo>
                    <a:pt x="59" y="426"/>
                  </a:lnTo>
                  <a:lnTo>
                    <a:pt x="59" y="424"/>
                  </a:lnTo>
                  <a:lnTo>
                    <a:pt x="59" y="423"/>
                  </a:lnTo>
                  <a:lnTo>
                    <a:pt x="57" y="423"/>
                  </a:lnTo>
                  <a:lnTo>
                    <a:pt x="57" y="421"/>
                  </a:lnTo>
                  <a:lnTo>
                    <a:pt x="56" y="421"/>
                  </a:lnTo>
                  <a:lnTo>
                    <a:pt x="56" y="419"/>
                  </a:lnTo>
                  <a:lnTo>
                    <a:pt x="56" y="417"/>
                  </a:lnTo>
                  <a:lnTo>
                    <a:pt x="56" y="416"/>
                  </a:lnTo>
                  <a:lnTo>
                    <a:pt x="56" y="414"/>
                  </a:lnTo>
                  <a:lnTo>
                    <a:pt x="56" y="412"/>
                  </a:lnTo>
                  <a:lnTo>
                    <a:pt x="54" y="412"/>
                  </a:lnTo>
                  <a:lnTo>
                    <a:pt x="54" y="411"/>
                  </a:lnTo>
                  <a:lnTo>
                    <a:pt x="52" y="411"/>
                  </a:lnTo>
                  <a:lnTo>
                    <a:pt x="52" y="412"/>
                  </a:lnTo>
                  <a:lnTo>
                    <a:pt x="51" y="412"/>
                  </a:lnTo>
                  <a:lnTo>
                    <a:pt x="49" y="412"/>
                  </a:lnTo>
                  <a:lnTo>
                    <a:pt x="47" y="412"/>
                  </a:lnTo>
                  <a:lnTo>
                    <a:pt x="46" y="412"/>
                  </a:lnTo>
                  <a:lnTo>
                    <a:pt x="46" y="411"/>
                  </a:lnTo>
                  <a:lnTo>
                    <a:pt x="44" y="411"/>
                  </a:lnTo>
                  <a:lnTo>
                    <a:pt x="44" y="409"/>
                  </a:lnTo>
                  <a:lnTo>
                    <a:pt x="44" y="407"/>
                  </a:lnTo>
                  <a:lnTo>
                    <a:pt x="42" y="407"/>
                  </a:lnTo>
                  <a:lnTo>
                    <a:pt x="40" y="407"/>
                  </a:lnTo>
                  <a:lnTo>
                    <a:pt x="39" y="407"/>
                  </a:lnTo>
                  <a:lnTo>
                    <a:pt x="37" y="407"/>
                  </a:lnTo>
                  <a:lnTo>
                    <a:pt x="35" y="407"/>
                  </a:lnTo>
                  <a:lnTo>
                    <a:pt x="35" y="406"/>
                  </a:lnTo>
                  <a:lnTo>
                    <a:pt x="34" y="406"/>
                  </a:lnTo>
                  <a:lnTo>
                    <a:pt x="34" y="404"/>
                  </a:lnTo>
                  <a:lnTo>
                    <a:pt x="32" y="404"/>
                  </a:lnTo>
                  <a:lnTo>
                    <a:pt x="30" y="404"/>
                  </a:lnTo>
                  <a:lnTo>
                    <a:pt x="32" y="406"/>
                  </a:lnTo>
                  <a:lnTo>
                    <a:pt x="32" y="407"/>
                  </a:lnTo>
                  <a:lnTo>
                    <a:pt x="32" y="409"/>
                  </a:lnTo>
                  <a:lnTo>
                    <a:pt x="30" y="409"/>
                  </a:lnTo>
                  <a:lnTo>
                    <a:pt x="29" y="409"/>
                  </a:lnTo>
                  <a:lnTo>
                    <a:pt x="27" y="409"/>
                  </a:lnTo>
                  <a:lnTo>
                    <a:pt x="27" y="411"/>
                  </a:lnTo>
                  <a:lnTo>
                    <a:pt x="27" y="412"/>
                  </a:lnTo>
                  <a:lnTo>
                    <a:pt x="27" y="414"/>
                  </a:lnTo>
                  <a:lnTo>
                    <a:pt x="27" y="416"/>
                  </a:lnTo>
                  <a:lnTo>
                    <a:pt x="27" y="417"/>
                  </a:lnTo>
                  <a:lnTo>
                    <a:pt x="25" y="417"/>
                  </a:lnTo>
                  <a:lnTo>
                    <a:pt x="24" y="417"/>
                  </a:lnTo>
                  <a:lnTo>
                    <a:pt x="22" y="417"/>
                  </a:lnTo>
                  <a:lnTo>
                    <a:pt x="22" y="416"/>
                  </a:lnTo>
                  <a:lnTo>
                    <a:pt x="20" y="417"/>
                  </a:lnTo>
                  <a:lnTo>
                    <a:pt x="19" y="417"/>
                  </a:lnTo>
                  <a:lnTo>
                    <a:pt x="17" y="417"/>
                  </a:lnTo>
                  <a:lnTo>
                    <a:pt x="15" y="417"/>
                  </a:lnTo>
                  <a:lnTo>
                    <a:pt x="14" y="417"/>
                  </a:lnTo>
                  <a:lnTo>
                    <a:pt x="14" y="416"/>
                  </a:lnTo>
                  <a:lnTo>
                    <a:pt x="12" y="416"/>
                  </a:lnTo>
                  <a:lnTo>
                    <a:pt x="12" y="414"/>
                  </a:lnTo>
                  <a:lnTo>
                    <a:pt x="10" y="414"/>
                  </a:lnTo>
                  <a:lnTo>
                    <a:pt x="10" y="412"/>
                  </a:lnTo>
                  <a:lnTo>
                    <a:pt x="9" y="412"/>
                  </a:lnTo>
                  <a:lnTo>
                    <a:pt x="9" y="411"/>
                  </a:lnTo>
                  <a:lnTo>
                    <a:pt x="7" y="411"/>
                  </a:lnTo>
                  <a:lnTo>
                    <a:pt x="7" y="409"/>
                  </a:lnTo>
                  <a:lnTo>
                    <a:pt x="9" y="407"/>
                  </a:lnTo>
                  <a:lnTo>
                    <a:pt x="9" y="406"/>
                  </a:lnTo>
                  <a:lnTo>
                    <a:pt x="9" y="404"/>
                  </a:lnTo>
                  <a:lnTo>
                    <a:pt x="7" y="404"/>
                  </a:lnTo>
                  <a:lnTo>
                    <a:pt x="7" y="402"/>
                  </a:lnTo>
                  <a:lnTo>
                    <a:pt x="7" y="401"/>
                  </a:lnTo>
                  <a:lnTo>
                    <a:pt x="7" y="399"/>
                  </a:lnTo>
                  <a:lnTo>
                    <a:pt x="5" y="399"/>
                  </a:lnTo>
                  <a:lnTo>
                    <a:pt x="5" y="397"/>
                  </a:lnTo>
                  <a:lnTo>
                    <a:pt x="3" y="397"/>
                  </a:lnTo>
                  <a:lnTo>
                    <a:pt x="3" y="396"/>
                  </a:lnTo>
                  <a:lnTo>
                    <a:pt x="2" y="396"/>
                  </a:lnTo>
                  <a:lnTo>
                    <a:pt x="2" y="394"/>
                  </a:lnTo>
                  <a:lnTo>
                    <a:pt x="0" y="394"/>
                  </a:lnTo>
                  <a:lnTo>
                    <a:pt x="0" y="392"/>
                  </a:lnTo>
                  <a:lnTo>
                    <a:pt x="0" y="391"/>
                  </a:lnTo>
                  <a:lnTo>
                    <a:pt x="0" y="38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9" name="Freeform 161">
              <a:extLst>
                <a:ext uri="{FF2B5EF4-FFF2-40B4-BE49-F238E27FC236}">
                  <a16:creationId xmlns:a16="http://schemas.microsoft.com/office/drawing/2014/main" id="{22A5E140-A092-72F6-3C8E-5E33A25C8E64}"/>
                </a:ext>
              </a:extLst>
            </p:cNvPr>
            <p:cNvSpPr>
              <a:spLocks/>
            </p:cNvSpPr>
            <p:nvPr/>
          </p:nvSpPr>
          <p:spPr bwMode="auto">
            <a:xfrm>
              <a:off x="2957" y="2323"/>
              <a:ext cx="547" cy="786"/>
            </a:xfrm>
            <a:custGeom>
              <a:avLst/>
              <a:gdLst>
                <a:gd name="T0" fmla="*/ 410 w 547"/>
                <a:gd name="T1" fmla="*/ 769 h 786"/>
                <a:gd name="T2" fmla="*/ 399 w 547"/>
                <a:gd name="T3" fmla="*/ 769 h 786"/>
                <a:gd name="T4" fmla="*/ 399 w 547"/>
                <a:gd name="T5" fmla="*/ 777 h 786"/>
                <a:gd name="T6" fmla="*/ 395 w 547"/>
                <a:gd name="T7" fmla="*/ 781 h 786"/>
                <a:gd name="T8" fmla="*/ 382 w 547"/>
                <a:gd name="T9" fmla="*/ 765 h 786"/>
                <a:gd name="T10" fmla="*/ 365 w 547"/>
                <a:gd name="T11" fmla="*/ 754 h 786"/>
                <a:gd name="T12" fmla="*/ 351 w 547"/>
                <a:gd name="T13" fmla="*/ 739 h 786"/>
                <a:gd name="T14" fmla="*/ 338 w 547"/>
                <a:gd name="T15" fmla="*/ 723 h 786"/>
                <a:gd name="T16" fmla="*/ 325 w 547"/>
                <a:gd name="T17" fmla="*/ 707 h 786"/>
                <a:gd name="T18" fmla="*/ 311 w 547"/>
                <a:gd name="T19" fmla="*/ 688 h 786"/>
                <a:gd name="T20" fmla="*/ 266 w 547"/>
                <a:gd name="T21" fmla="*/ 678 h 786"/>
                <a:gd name="T22" fmla="*/ 256 w 547"/>
                <a:gd name="T23" fmla="*/ 663 h 786"/>
                <a:gd name="T24" fmla="*/ 259 w 547"/>
                <a:gd name="T25" fmla="*/ 643 h 786"/>
                <a:gd name="T26" fmla="*/ 262 w 547"/>
                <a:gd name="T27" fmla="*/ 624 h 786"/>
                <a:gd name="T28" fmla="*/ 264 w 547"/>
                <a:gd name="T29" fmla="*/ 604 h 786"/>
                <a:gd name="T30" fmla="*/ 267 w 547"/>
                <a:gd name="T31" fmla="*/ 585 h 786"/>
                <a:gd name="T32" fmla="*/ 269 w 547"/>
                <a:gd name="T33" fmla="*/ 567 h 786"/>
                <a:gd name="T34" fmla="*/ 266 w 547"/>
                <a:gd name="T35" fmla="*/ 543 h 786"/>
                <a:gd name="T36" fmla="*/ 249 w 547"/>
                <a:gd name="T37" fmla="*/ 530 h 786"/>
                <a:gd name="T38" fmla="*/ 237 w 547"/>
                <a:gd name="T39" fmla="*/ 525 h 786"/>
                <a:gd name="T40" fmla="*/ 225 w 547"/>
                <a:gd name="T41" fmla="*/ 510 h 786"/>
                <a:gd name="T42" fmla="*/ 215 w 547"/>
                <a:gd name="T43" fmla="*/ 500 h 786"/>
                <a:gd name="T44" fmla="*/ 197 w 547"/>
                <a:gd name="T45" fmla="*/ 489 h 786"/>
                <a:gd name="T46" fmla="*/ 187 w 547"/>
                <a:gd name="T47" fmla="*/ 478 h 786"/>
                <a:gd name="T48" fmla="*/ 171 w 547"/>
                <a:gd name="T49" fmla="*/ 466 h 786"/>
                <a:gd name="T50" fmla="*/ 153 w 547"/>
                <a:gd name="T51" fmla="*/ 454 h 786"/>
                <a:gd name="T52" fmla="*/ 145 w 547"/>
                <a:gd name="T53" fmla="*/ 437 h 786"/>
                <a:gd name="T54" fmla="*/ 138 w 547"/>
                <a:gd name="T55" fmla="*/ 419 h 786"/>
                <a:gd name="T56" fmla="*/ 138 w 547"/>
                <a:gd name="T57" fmla="*/ 397 h 786"/>
                <a:gd name="T58" fmla="*/ 140 w 547"/>
                <a:gd name="T59" fmla="*/ 380 h 786"/>
                <a:gd name="T60" fmla="*/ 140 w 547"/>
                <a:gd name="T61" fmla="*/ 360 h 786"/>
                <a:gd name="T62" fmla="*/ 128 w 547"/>
                <a:gd name="T63" fmla="*/ 358 h 786"/>
                <a:gd name="T64" fmla="*/ 106 w 547"/>
                <a:gd name="T65" fmla="*/ 368 h 786"/>
                <a:gd name="T66" fmla="*/ 91 w 547"/>
                <a:gd name="T67" fmla="*/ 378 h 786"/>
                <a:gd name="T68" fmla="*/ 77 w 547"/>
                <a:gd name="T69" fmla="*/ 385 h 786"/>
                <a:gd name="T70" fmla="*/ 55 w 547"/>
                <a:gd name="T71" fmla="*/ 395 h 786"/>
                <a:gd name="T72" fmla="*/ 37 w 547"/>
                <a:gd name="T73" fmla="*/ 390 h 786"/>
                <a:gd name="T74" fmla="*/ 25 w 547"/>
                <a:gd name="T75" fmla="*/ 387 h 786"/>
                <a:gd name="T76" fmla="*/ 22 w 547"/>
                <a:gd name="T77" fmla="*/ 368 h 786"/>
                <a:gd name="T78" fmla="*/ 29 w 547"/>
                <a:gd name="T79" fmla="*/ 353 h 786"/>
                <a:gd name="T80" fmla="*/ 17 w 547"/>
                <a:gd name="T81" fmla="*/ 340 h 786"/>
                <a:gd name="T82" fmla="*/ 15 w 547"/>
                <a:gd name="T83" fmla="*/ 321 h 786"/>
                <a:gd name="T84" fmla="*/ 8 w 547"/>
                <a:gd name="T85" fmla="*/ 303 h 786"/>
                <a:gd name="T86" fmla="*/ 2 w 547"/>
                <a:gd name="T87" fmla="*/ 279 h 786"/>
                <a:gd name="T88" fmla="*/ 2 w 547"/>
                <a:gd name="T89" fmla="*/ 252 h 786"/>
                <a:gd name="T90" fmla="*/ 3 w 547"/>
                <a:gd name="T91" fmla="*/ 225 h 786"/>
                <a:gd name="T92" fmla="*/ 13 w 547"/>
                <a:gd name="T93" fmla="*/ 203 h 786"/>
                <a:gd name="T94" fmla="*/ 35 w 547"/>
                <a:gd name="T95" fmla="*/ 187 h 786"/>
                <a:gd name="T96" fmla="*/ 298 w 547"/>
                <a:gd name="T97" fmla="*/ 92 h 786"/>
                <a:gd name="T98" fmla="*/ 321 w 547"/>
                <a:gd name="T99" fmla="*/ 84 h 786"/>
                <a:gd name="T100" fmla="*/ 343 w 547"/>
                <a:gd name="T101" fmla="*/ 77 h 786"/>
                <a:gd name="T102" fmla="*/ 365 w 547"/>
                <a:gd name="T103" fmla="*/ 70 h 786"/>
                <a:gd name="T104" fmla="*/ 387 w 547"/>
                <a:gd name="T105" fmla="*/ 62 h 786"/>
                <a:gd name="T106" fmla="*/ 410 w 547"/>
                <a:gd name="T107" fmla="*/ 54 h 786"/>
                <a:gd name="T108" fmla="*/ 431 w 547"/>
                <a:gd name="T109" fmla="*/ 45 h 786"/>
                <a:gd name="T110" fmla="*/ 451 w 547"/>
                <a:gd name="T111" fmla="*/ 37 h 786"/>
                <a:gd name="T112" fmla="*/ 473 w 547"/>
                <a:gd name="T113" fmla="*/ 28 h 786"/>
                <a:gd name="T114" fmla="*/ 494 w 547"/>
                <a:gd name="T115" fmla="*/ 20 h 786"/>
                <a:gd name="T116" fmla="*/ 518 w 547"/>
                <a:gd name="T117" fmla="*/ 12 h 786"/>
                <a:gd name="T118" fmla="*/ 542 w 547"/>
                <a:gd name="T119" fmla="*/ 1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47" h="786">
                  <a:moveTo>
                    <a:pt x="417" y="774"/>
                  </a:moveTo>
                  <a:lnTo>
                    <a:pt x="415" y="774"/>
                  </a:lnTo>
                  <a:lnTo>
                    <a:pt x="417" y="774"/>
                  </a:lnTo>
                  <a:lnTo>
                    <a:pt x="417" y="772"/>
                  </a:lnTo>
                  <a:lnTo>
                    <a:pt x="417" y="771"/>
                  </a:lnTo>
                  <a:lnTo>
                    <a:pt x="419" y="769"/>
                  </a:lnTo>
                  <a:lnTo>
                    <a:pt x="417" y="769"/>
                  </a:lnTo>
                  <a:lnTo>
                    <a:pt x="417" y="767"/>
                  </a:lnTo>
                  <a:lnTo>
                    <a:pt x="415" y="767"/>
                  </a:lnTo>
                  <a:lnTo>
                    <a:pt x="415" y="769"/>
                  </a:lnTo>
                  <a:lnTo>
                    <a:pt x="414" y="769"/>
                  </a:lnTo>
                  <a:lnTo>
                    <a:pt x="414" y="771"/>
                  </a:lnTo>
                  <a:lnTo>
                    <a:pt x="414" y="772"/>
                  </a:lnTo>
                  <a:lnTo>
                    <a:pt x="412" y="772"/>
                  </a:lnTo>
                  <a:lnTo>
                    <a:pt x="410" y="772"/>
                  </a:lnTo>
                  <a:lnTo>
                    <a:pt x="410" y="771"/>
                  </a:lnTo>
                  <a:lnTo>
                    <a:pt x="410" y="769"/>
                  </a:lnTo>
                  <a:lnTo>
                    <a:pt x="410" y="767"/>
                  </a:lnTo>
                  <a:lnTo>
                    <a:pt x="409" y="767"/>
                  </a:lnTo>
                  <a:lnTo>
                    <a:pt x="407" y="767"/>
                  </a:lnTo>
                  <a:lnTo>
                    <a:pt x="407" y="765"/>
                  </a:lnTo>
                  <a:lnTo>
                    <a:pt x="407" y="764"/>
                  </a:lnTo>
                  <a:lnTo>
                    <a:pt x="407" y="762"/>
                  </a:lnTo>
                  <a:lnTo>
                    <a:pt x="405" y="760"/>
                  </a:lnTo>
                  <a:lnTo>
                    <a:pt x="404" y="759"/>
                  </a:lnTo>
                  <a:lnTo>
                    <a:pt x="402" y="760"/>
                  </a:lnTo>
                  <a:lnTo>
                    <a:pt x="404" y="762"/>
                  </a:lnTo>
                  <a:lnTo>
                    <a:pt x="404" y="764"/>
                  </a:lnTo>
                  <a:lnTo>
                    <a:pt x="404" y="765"/>
                  </a:lnTo>
                  <a:lnTo>
                    <a:pt x="404" y="767"/>
                  </a:lnTo>
                  <a:lnTo>
                    <a:pt x="402" y="767"/>
                  </a:lnTo>
                  <a:lnTo>
                    <a:pt x="400" y="767"/>
                  </a:lnTo>
                  <a:lnTo>
                    <a:pt x="400" y="769"/>
                  </a:lnTo>
                  <a:lnTo>
                    <a:pt x="399" y="769"/>
                  </a:lnTo>
                  <a:lnTo>
                    <a:pt x="397" y="769"/>
                  </a:lnTo>
                  <a:lnTo>
                    <a:pt x="397" y="767"/>
                  </a:lnTo>
                  <a:lnTo>
                    <a:pt x="395" y="767"/>
                  </a:lnTo>
                  <a:lnTo>
                    <a:pt x="395" y="769"/>
                  </a:lnTo>
                  <a:lnTo>
                    <a:pt x="395" y="771"/>
                  </a:lnTo>
                  <a:lnTo>
                    <a:pt x="394" y="771"/>
                  </a:lnTo>
                  <a:lnTo>
                    <a:pt x="392" y="771"/>
                  </a:lnTo>
                  <a:lnTo>
                    <a:pt x="390" y="771"/>
                  </a:lnTo>
                  <a:lnTo>
                    <a:pt x="390" y="772"/>
                  </a:lnTo>
                  <a:lnTo>
                    <a:pt x="390" y="774"/>
                  </a:lnTo>
                  <a:lnTo>
                    <a:pt x="392" y="774"/>
                  </a:lnTo>
                  <a:lnTo>
                    <a:pt x="392" y="776"/>
                  </a:lnTo>
                  <a:lnTo>
                    <a:pt x="394" y="776"/>
                  </a:lnTo>
                  <a:lnTo>
                    <a:pt x="394" y="777"/>
                  </a:lnTo>
                  <a:lnTo>
                    <a:pt x="395" y="777"/>
                  </a:lnTo>
                  <a:lnTo>
                    <a:pt x="397" y="777"/>
                  </a:lnTo>
                  <a:lnTo>
                    <a:pt x="399" y="777"/>
                  </a:lnTo>
                  <a:lnTo>
                    <a:pt x="399" y="779"/>
                  </a:lnTo>
                  <a:lnTo>
                    <a:pt x="400" y="779"/>
                  </a:lnTo>
                  <a:lnTo>
                    <a:pt x="402" y="779"/>
                  </a:lnTo>
                  <a:lnTo>
                    <a:pt x="402" y="781"/>
                  </a:lnTo>
                  <a:lnTo>
                    <a:pt x="404" y="781"/>
                  </a:lnTo>
                  <a:lnTo>
                    <a:pt x="404" y="782"/>
                  </a:lnTo>
                  <a:lnTo>
                    <a:pt x="405" y="784"/>
                  </a:lnTo>
                  <a:lnTo>
                    <a:pt x="405" y="786"/>
                  </a:lnTo>
                  <a:lnTo>
                    <a:pt x="404" y="786"/>
                  </a:lnTo>
                  <a:lnTo>
                    <a:pt x="402" y="786"/>
                  </a:lnTo>
                  <a:lnTo>
                    <a:pt x="402" y="784"/>
                  </a:lnTo>
                  <a:lnTo>
                    <a:pt x="400" y="784"/>
                  </a:lnTo>
                  <a:lnTo>
                    <a:pt x="400" y="782"/>
                  </a:lnTo>
                  <a:lnTo>
                    <a:pt x="399" y="782"/>
                  </a:lnTo>
                  <a:lnTo>
                    <a:pt x="397" y="782"/>
                  </a:lnTo>
                  <a:lnTo>
                    <a:pt x="397" y="781"/>
                  </a:lnTo>
                  <a:lnTo>
                    <a:pt x="395" y="781"/>
                  </a:lnTo>
                  <a:lnTo>
                    <a:pt x="394" y="781"/>
                  </a:lnTo>
                  <a:lnTo>
                    <a:pt x="394" y="779"/>
                  </a:lnTo>
                  <a:lnTo>
                    <a:pt x="392" y="779"/>
                  </a:lnTo>
                  <a:lnTo>
                    <a:pt x="390" y="779"/>
                  </a:lnTo>
                  <a:lnTo>
                    <a:pt x="390" y="777"/>
                  </a:lnTo>
                  <a:lnTo>
                    <a:pt x="388" y="777"/>
                  </a:lnTo>
                  <a:lnTo>
                    <a:pt x="387" y="777"/>
                  </a:lnTo>
                  <a:lnTo>
                    <a:pt x="387" y="776"/>
                  </a:lnTo>
                  <a:lnTo>
                    <a:pt x="385" y="776"/>
                  </a:lnTo>
                  <a:lnTo>
                    <a:pt x="385" y="774"/>
                  </a:lnTo>
                  <a:lnTo>
                    <a:pt x="385" y="772"/>
                  </a:lnTo>
                  <a:lnTo>
                    <a:pt x="383" y="772"/>
                  </a:lnTo>
                  <a:lnTo>
                    <a:pt x="383" y="771"/>
                  </a:lnTo>
                  <a:lnTo>
                    <a:pt x="383" y="769"/>
                  </a:lnTo>
                  <a:lnTo>
                    <a:pt x="382" y="769"/>
                  </a:lnTo>
                  <a:lnTo>
                    <a:pt x="382" y="767"/>
                  </a:lnTo>
                  <a:lnTo>
                    <a:pt x="382" y="765"/>
                  </a:lnTo>
                  <a:lnTo>
                    <a:pt x="380" y="765"/>
                  </a:lnTo>
                  <a:lnTo>
                    <a:pt x="380" y="764"/>
                  </a:lnTo>
                  <a:lnTo>
                    <a:pt x="378" y="764"/>
                  </a:lnTo>
                  <a:lnTo>
                    <a:pt x="377" y="764"/>
                  </a:lnTo>
                  <a:lnTo>
                    <a:pt x="377" y="762"/>
                  </a:lnTo>
                  <a:lnTo>
                    <a:pt x="375" y="762"/>
                  </a:lnTo>
                  <a:lnTo>
                    <a:pt x="375" y="760"/>
                  </a:lnTo>
                  <a:lnTo>
                    <a:pt x="373" y="760"/>
                  </a:lnTo>
                  <a:lnTo>
                    <a:pt x="372" y="760"/>
                  </a:lnTo>
                  <a:lnTo>
                    <a:pt x="370" y="760"/>
                  </a:lnTo>
                  <a:lnTo>
                    <a:pt x="370" y="759"/>
                  </a:lnTo>
                  <a:lnTo>
                    <a:pt x="368" y="759"/>
                  </a:lnTo>
                  <a:lnTo>
                    <a:pt x="368" y="757"/>
                  </a:lnTo>
                  <a:lnTo>
                    <a:pt x="367" y="757"/>
                  </a:lnTo>
                  <a:lnTo>
                    <a:pt x="367" y="755"/>
                  </a:lnTo>
                  <a:lnTo>
                    <a:pt x="367" y="754"/>
                  </a:lnTo>
                  <a:lnTo>
                    <a:pt x="365" y="754"/>
                  </a:lnTo>
                  <a:lnTo>
                    <a:pt x="365" y="752"/>
                  </a:lnTo>
                  <a:lnTo>
                    <a:pt x="363" y="752"/>
                  </a:lnTo>
                  <a:lnTo>
                    <a:pt x="362" y="752"/>
                  </a:lnTo>
                  <a:lnTo>
                    <a:pt x="362" y="750"/>
                  </a:lnTo>
                  <a:lnTo>
                    <a:pt x="360" y="750"/>
                  </a:lnTo>
                  <a:lnTo>
                    <a:pt x="360" y="749"/>
                  </a:lnTo>
                  <a:lnTo>
                    <a:pt x="358" y="749"/>
                  </a:lnTo>
                  <a:lnTo>
                    <a:pt x="360" y="747"/>
                  </a:lnTo>
                  <a:lnTo>
                    <a:pt x="358" y="747"/>
                  </a:lnTo>
                  <a:lnTo>
                    <a:pt x="358" y="745"/>
                  </a:lnTo>
                  <a:lnTo>
                    <a:pt x="357" y="745"/>
                  </a:lnTo>
                  <a:lnTo>
                    <a:pt x="357" y="744"/>
                  </a:lnTo>
                  <a:lnTo>
                    <a:pt x="355" y="744"/>
                  </a:lnTo>
                  <a:lnTo>
                    <a:pt x="355" y="742"/>
                  </a:lnTo>
                  <a:lnTo>
                    <a:pt x="353" y="740"/>
                  </a:lnTo>
                  <a:lnTo>
                    <a:pt x="351" y="740"/>
                  </a:lnTo>
                  <a:lnTo>
                    <a:pt x="351" y="739"/>
                  </a:lnTo>
                  <a:lnTo>
                    <a:pt x="350" y="739"/>
                  </a:lnTo>
                  <a:lnTo>
                    <a:pt x="350" y="737"/>
                  </a:lnTo>
                  <a:lnTo>
                    <a:pt x="348" y="737"/>
                  </a:lnTo>
                  <a:lnTo>
                    <a:pt x="348" y="735"/>
                  </a:lnTo>
                  <a:lnTo>
                    <a:pt x="346" y="735"/>
                  </a:lnTo>
                  <a:lnTo>
                    <a:pt x="346" y="733"/>
                  </a:lnTo>
                  <a:lnTo>
                    <a:pt x="345" y="733"/>
                  </a:lnTo>
                  <a:lnTo>
                    <a:pt x="345" y="732"/>
                  </a:lnTo>
                  <a:lnTo>
                    <a:pt x="343" y="732"/>
                  </a:lnTo>
                  <a:lnTo>
                    <a:pt x="343" y="730"/>
                  </a:lnTo>
                  <a:lnTo>
                    <a:pt x="341" y="730"/>
                  </a:lnTo>
                  <a:lnTo>
                    <a:pt x="341" y="728"/>
                  </a:lnTo>
                  <a:lnTo>
                    <a:pt x="341" y="727"/>
                  </a:lnTo>
                  <a:lnTo>
                    <a:pt x="340" y="727"/>
                  </a:lnTo>
                  <a:lnTo>
                    <a:pt x="340" y="725"/>
                  </a:lnTo>
                  <a:lnTo>
                    <a:pt x="338" y="725"/>
                  </a:lnTo>
                  <a:lnTo>
                    <a:pt x="338" y="723"/>
                  </a:lnTo>
                  <a:lnTo>
                    <a:pt x="336" y="723"/>
                  </a:lnTo>
                  <a:lnTo>
                    <a:pt x="336" y="722"/>
                  </a:lnTo>
                  <a:lnTo>
                    <a:pt x="335" y="722"/>
                  </a:lnTo>
                  <a:lnTo>
                    <a:pt x="335" y="720"/>
                  </a:lnTo>
                  <a:lnTo>
                    <a:pt x="333" y="720"/>
                  </a:lnTo>
                  <a:lnTo>
                    <a:pt x="331" y="720"/>
                  </a:lnTo>
                  <a:lnTo>
                    <a:pt x="331" y="718"/>
                  </a:lnTo>
                  <a:lnTo>
                    <a:pt x="331" y="717"/>
                  </a:lnTo>
                  <a:lnTo>
                    <a:pt x="331" y="715"/>
                  </a:lnTo>
                  <a:lnTo>
                    <a:pt x="330" y="715"/>
                  </a:lnTo>
                  <a:lnTo>
                    <a:pt x="330" y="713"/>
                  </a:lnTo>
                  <a:lnTo>
                    <a:pt x="330" y="712"/>
                  </a:lnTo>
                  <a:lnTo>
                    <a:pt x="328" y="712"/>
                  </a:lnTo>
                  <a:lnTo>
                    <a:pt x="328" y="710"/>
                  </a:lnTo>
                  <a:lnTo>
                    <a:pt x="326" y="708"/>
                  </a:lnTo>
                  <a:lnTo>
                    <a:pt x="326" y="707"/>
                  </a:lnTo>
                  <a:lnTo>
                    <a:pt x="325" y="707"/>
                  </a:lnTo>
                  <a:lnTo>
                    <a:pt x="325" y="705"/>
                  </a:lnTo>
                  <a:lnTo>
                    <a:pt x="323" y="703"/>
                  </a:lnTo>
                  <a:lnTo>
                    <a:pt x="323" y="702"/>
                  </a:lnTo>
                  <a:lnTo>
                    <a:pt x="321" y="702"/>
                  </a:lnTo>
                  <a:lnTo>
                    <a:pt x="321" y="700"/>
                  </a:lnTo>
                  <a:lnTo>
                    <a:pt x="321" y="698"/>
                  </a:lnTo>
                  <a:lnTo>
                    <a:pt x="321" y="696"/>
                  </a:lnTo>
                  <a:lnTo>
                    <a:pt x="321" y="695"/>
                  </a:lnTo>
                  <a:lnTo>
                    <a:pt x="320" y="695"/>
                  </a:lnTo>
                  <a:lnTo>
                    <a:pt x="320" y="693"/>
                  </a:lnTo>
                  <a:lnTo>
                    <a:pt x="318" y="693"/>
                  </a:lnTo>
                  <a:lnTo>
                    <a:pt x="316" y="693"/>
                  </a:lnTo>
                  <a:lnTo>
                    <a:pt x="314" y="693"/>
                  </a:lnTo>
                  <a:lnTo>
                    <a:pt x="313" y="691"/>
                  </a:lnTo>
                  <a:lnTo>
                    <a:pt x="313" y="690"/>
                  </a:lnTo>
                  <a:lnTo>
                    <a:pt x="313" y="688"/>
                  </a:lnTo>
                  <a:lnTo>
                    <a:pt x="311" y="688"/>
                  </a:lnTo>
                  <a:lnTo>
                    <a:pt x="313" y="688"/>
                  </a:lnTo>
                  <a:lnTo>
                    <a:pt x="313" y="686"/>
                  </a:lnTo>
                  <a:lnTo>
                    <a:pt x="313" y="685"/>
                  </a:lnTo>
                  <a:lnTo>
                    <a:pt x="281" y="683"/>
                  </a:lnTo>
                  <a:lnTo>
                    <a:pt x="279" y="683"/>
                  </a:lnTo>
                  <a:lnTo>
                    <a:pt x="279" y="681"/>
                  </a:lnTo>
                  <a:lnTo>
                    <a:pt x="277" y="683"/>
                  </a:lnTo>
                  <a:lnTo>
                    <a:pt x="277" y="681"/>
                  </a:lnTo>
                  <a:lnTo>
                    <a:pt x="276" y="681"/>
                  </a:lnTo>
                  <a:lnTo>
                    <a:pt x="274" y="681"/>
                  </a:lnTo>
                  <a:lnTo>
                    <a:pt x="272" y="681"/>
                  </a:lnTo>
                  <a:lnTo>
                    <a:pt x="271" y="681"/>
                  </a:lnTo>
                  <a:lnTo>
                    <a:pt x="269" y="681"/>
                  </a:lnTo>
                  <a:lnTo>
                    <a:pt x="269" y="680"/>
                  </a:lnTo>
                  <a:lnTo>
                    <a:pt x="267" y="680"/>
                  </a:lnTo>
                  <a:lnTo>
                    <a:pt x="266" y="680"/>
                  </a:lnTo>
                  <a:lnTo>
                    <a:pt x="266" y="678"/>
                  </a:lnTo>
                  <a:lnTo>
                    <a:pt x="264" y="678"/>
                  </a:lnTo>
                  <a:lnTo>
                    <a:pt x="262" y="678"/>
                  </a:lnTo>
                  <a:lnTo>
                    <a:pt x="261" y="678"/>
                  </a:lnTo>
                  <a:lnTo>
                    <a:pt x="261" y="676"/>
                  </a:lnTo>
                  <a:lnTo>
                    <a:pt x="259" y="676"/>
                  </a:lnTo>
                  <a:lnTo>
                    <a:pt x="257" y="675"/>
                  </a:lnTo>
                  <a:lnTo>
                    <a:pt x="256" y="675"/>
                  </a:lnTo>
                  <a:lnTo>
                    <a:pt x="254" y="675"/>
                  </a:lnTo>
                  <a:lnTo>
                    <a:pt x="254" y="673"/>
                  </a:lnTo>
                  <a:lnTo>
                    <a:pt x="254" y="671"/>
                  </a:lnTo>
                  <a:lnTo>
                    <a:pt x="254" y="670"/>
                  </a:lnTo>
                  <a:lnTo>
                    <a:pt x="254" y="668"/>
                  </a:lnTo>
                  <a:lnTo>
                    <a:pt x="254" y="666"/>
                  </a:lnTo>
                  <a:lnTo>
                    <a:pt x="256" y="666"/>
                  </a:lnTo>
                  <a:lnTo>
                    <a:pt x="254" y="664"/>
                  </a:lnTo>
                  <a:lnTo>
                    <a:pt x="254" y="663"/>
                  </a:lnTo>
                  <a:lnTo>
                    <a:pt x="256" y="663"/>
                  </a:lnTo>
                  <a:lnTo>
                    <a:pt x="256" y="661"/>
                  </a:lnTo>
                  <a:lnTo>
                    <a:pt x="256" y="659"/>
                  </a:lnTo>
                  <a:lnTo>
                    <a:pt x="257" y="659"/>
                  </a:lnTo>
                  <a:lnTo>
                    <a:pt x="256" y="658"/>
                  </a:lnTo>
                  <a:lnTo>
                    <a:pt x="256" y="656"/>
                  </a:lnTo>
                  <a:lnTo>
                    <a:pt x="257" y="656"/>
                  </a:lnTo>
                  <a:lnTo>
                    <a:pt x="257" y="654"/>
                  </a:lnTo>
                  <a:lnTo>
                    <a:pt x="256" y="654"/>
                  </a:lnTo>
                  <a:lnTo>
                    <a:pt x="256" y="653"/>
                  </a:lnTo>
                  <a:lnTo>
                    <a:pt x="256" y="651"/>
                  </a:lnTo>
                  <a:lnTo>
                    <a:pt x="257" y="651"/>
                  </a:lnTo>
                  <a:lnTo>
                    <a:pt x="257" y="649"/>
                  </a:lnTo>
                  <a:lnTo>
                    <a:pt x="256" y="649"/>
                  </a:lnTo>
                  <a:lnTo>
                    <a:pt x="257" y="648"/>
                  </a:lnTo>
                  <a:lnTo>
                    <a:pt x="257" y="646"/>
                  </a:lnTo>
                  <a:lnTo>
                    <a:pt x="257" y="644"/>
                  </a:lnTo>
                  <a:lnTo>
                    <a:pt x="259" y="643"/>
                  </a:lnTo>
                  <a:lnTo>
                    <a:pt x="259" y="641"/>
                  </a:lnTo>
                  <a:lnTo>
                    <a:pt x="259" y="639"/>
                  </a:lnTo>
                  <a:lnTo>
                    <a:pt x="259" y="638"/>
                  </a:lnTo>
                  <a:lnTo>
                    <a:pt x="259" y="636"/>
                  </a:lnTo>
                  <a:lnTo>
                    <a:pt x="257" y="636"/>
                  </a:lnTo>
                  <a:lnTo>
                    <a:pt x="257" y="634"/>
                  </a:lnTo>
                  <a:lnTo>
                    <a:pt x="259" y="634"/>
                  </a:lnTo>
                  <a:lnTo>
                    <a:pt x="259" y="633"/>
                  </a:lnTo>
                  <a:lnTo>
                    <a:pt x="259" y="631"/>
                  </a:lnTo>
                  <a:lnTo>
                    <a:pt x="261" y="631"/>
                  </a:lnTo>
                  <a:lnTo>
                    <a:pt x="261" y="629"/>
                  </a:lnTo>
                  <a:lnTo>
                    <a:pt x="261" y="627"/>
                  </a:lnTo>
                  <a:lnTo>
                    <a:pt x="261" y="626"/>
                  </a:lnTo>
                  <a:lnTo>
                    <a:pt x="262" y="626"/>
                  </a:lnTo>
                  <a:lnTo>
                    <a:pt x="262" y="624"/>
                  </a:lnTo>
                  <a:lnTo>
                    <a:pt x="264" y="624"/>
                  </a:lnTo>
                  <a:lnTo>
                    <a:pt x="262" y="624"/>
                  </a:lnTo>
                  <a:lnTo>
                    <a:pt x="262" y="622"/>
                  </a:lnTo>
                  <a:lnTo>
                    <a:pt x="262" y="621"/>
                  </a:lnTo>
                  <a:lnTo>
                    <a:pt x="264" y="621"/>
                  </a:lnTo>
                  <a:lnTo>
                    <a:pt x="266" y="621"/>
                  </a:lnTo>
                  <a:lnTo>
                    <a:pt x="264" y="619"/>
                  </a:lnTo>
                  <a:lnTo>
                    <a:pt x="264" y="617"/>
                  </a:lnTo>
                  <a:lnTo>
                    <a:pt x="264" y="616"/>
                  </a:lnTo>
                  <a:lnTo>
                    <a:pt x="264" y="614"/>
                  </a:lnTo>
                  <a:lnTo>
                    <a:pt x="266" y="614"/>
                  </a:lnTo>
                  <a:lnTo>
                    <a:pt x="266" y="612"/>
                  </a:lnTo>
                  <a:lnTo>
                    <a:pt x="264" y="611"/>
                  </a:lnTo>
                  <a:lnTo>
                    <a:pt x="266" y="609"/>
                  </a:lnTo>
                  <a:lnTo>
                    <a:pt x="266" y="607"/>
                  </a:lnTo>
                  <a:lnTo>
                    <a:pt x="267" y="607"/>
                  </a:lnTo>
                  <a:lnTo>
                    <a:pt x="266" y="606"/>
                  </a:lnTo>
                  <a:lnTo>
                    <a:pt x="264" y="606"/>
                  </a:lnTo>
                  <a:lnTo>
                    <a:pt x="264" y="604"/>
                  </a:lnTo>
                  <a:lnTo>
                    <a:pt x="264" y="602"/>
                  </a:lnTo>
                  <a:lnTo>
                    <a:pt x="264" y="601"/>
                  </a:lnTo>
                  <a:lnTo>
                    <a:pt x="264" y="599"/>
                  </a:lnTo>
                  <a:lnTo>
                    <a:pt x="264" y="597"/>
                  </a:lnTo>
                  <a:lnTo>
                    <a:pt x="264" y="595"/>
                  </a:lnTo>
                  <a:lnTo>
                    <a:pt x="266" y="595"/>
                  </a:lnTo>
                  <a:lnTo>
                    <a:pt x="266" y="594"/>
                  </a:lnTo>
                  <a:lnTo>
                    <a:pt x="264" y="594"/>
                  </a:lnTo>
                  <a:lnTo>
                    <a:pt x="264" y="592"/>
                  </a:lnTo>
                  <a:lnTo>
                    <a:pt x="266" y="592"/>
                  </a:lnTo>
                  <a:lnTo>
                    <a:pt x="266" y="590"/>
                  </a:lnTo>
                  <a:lnTo>
                    <a:pt x="266" y="589"/>
                  </a:lnTo>
                  <a:lnTo>
                    <a:pt x="266" y="590"/>
                  </a:lnTo>
                  <a:lnTo>
                    <a:pt x="267" y="590"/>
                  </a:lnTo>
                  <a:lnTo>
                    <a:pt x="267" y="589"/>
                  </a:lnTo>
                  <a:lnTo>
                    <a:pt x="267" y="587"/>
                  </a:lnTo>
                  <a:lnTo>
                    <a:pt x="267" y="585"/>
                  </a:lnTo>
                  <a:lnTo>
                    <a:pt x="266" y="585"/>
                  </a:lnTo>
                  <a:lnTo>
                    <a:pt x="264" y="585"/>
                  </a:lnTo>
                  <a:lnTo>
                    <a:pt x="262" y="584"/>
                  </a:lnTo>
                  <a:lnTo>
                    <a:pt x="262" y="582"/>
                  </a:lnTo>
                  <a:lnTo>
                    <a:pt x="262" y="580"/>
                  </a:lnTo>
                  <a:lnTo>
                    <a:pt x="264" y="580"/>
                  </a:lnTo>
                  <a:lnTo>
                    <a:pt x="264" y="579"/>
                  </a:lnTo>
                  <a:lnTo>
                    <a:pt x="264" y="577"/>
                  </a:lnTo>
                  <a:lnTo>
                    <a:pt x="266" y="577"/>
                  </a:lnTo>
                  <a:lnTo>
                    <a:pt x="266" y="575"/>
                  </a:lnTo>
                  <a:lnTo>
                    <a:pt x="267" y="575"/>
                  </a:lnTo>
                  <a:lnTo>
                    <a:pt x="267" y="574"/>
                  </a:lnTo>
                  <a:lnTo>
                    <a:pt x="267" y="572"/>
                  </a:lnTo>
                  <a:lnTo>
                    <a:pt x="267" y="570"/>
                  </a:lnTo>
                  <a:lnTo>
                    <a:pt x="267" y="569"/>
                  </a:lnTo>
                  <a:lnTo>
                    <a:pt x="269" y="569"/>
                  </a:lnTo>
                  <a:lnTo>
                    <a:pt x="269" y="567"/>
                  </a:lnTo>
                  <a:lnTo>
                    <a:pt x="269" y="565"/>
                  </a:lnTo>
                  <a:lnTo>
                    <a:pt x="269" y="564"/>
                  </a:lnTo>
                  <a:lnTo>
                    <a:pt x="269" y="562"/>
                  </a:lnTo>
                  <a:lnTo>
                    <a:pt x="269" y="558"/>
                  </a:lnTo>
                  <a:lnTo>
                    <a:pt x="269" y="557"/>
                  </a:lnTo>
                  <a:lnTo>
                    <a:pt x="269" y="555"/>
                  </a:lnTo>
                  <a:lnTo>
                    <a:pt x="271" y="555"/>
                  </a:lnTo>
                  <a:lnTo>
                    <a:pt x="269" y="555"/>
                  </a:lnTo>
                  <a:lnTo>
                    <a:pt x="269" y="553"/>
                  </a:lnTo>
                  <a:lnTo>
                    <a:pt x="269" y="552"/>
                  </a:lnTo>
                  <a:lnTo>
                    <a:pt x="269" y="550"/>
                  </a:lnTo>
                  <a:lnTo>
                    <a:pt x="269" y="548"/>
                  </a:lnTo>
                  <a:lnTo>
                    <a:pt x="269" y="547"/>
                  </a:lnTo>
                  <a:lnTo>
                    <a:pt x="267" y="547"/>
                  </a:lnTo>
                  <a:lnTo>
                    <a:pt x="267" y="545"/>
                  </a:lnTo>
                  <a:lnTo>
                    <a:pt x="266" y="545"/>
                  </a:lnTo>
                  <a:lnTo>
                    <a:pt x="266" y="543"/>
                  </a:lnTo>
                  <a:lnTo>
                    <a:pt x="264" y="543"/>
                  </a:lnTo>
                  <a:lnTo>
                    <a:pt x="262" y="543"/>
                  </a:lnTo>
                  <a:lnTo>
                    <a:pt x="262" y="542"/>
                  </a:lnTo>
                  <a:lnTo>
                    <a:pt x="261" y="540"/>
                  </a:lnTo>
                  <a:lnTo>
                    <a:pt x="261" y="538"/>
                  </a:lnTo>
                  <a:lnTo>
                    <a:pt x="259" y="538"/>
                  </a:lnTo>
                  <a:lnTo>
                    <a:pt x="257" y="538"/>
                  </a:lnTo>
                  <a:lnTo>
                    <a:pt x="257" y="537"/>
                  </a:lnTo>
                  <a:lnTo>
                    <a:pt x="256" y="537"/>
                  </a:lnTo>
                  <a:lnTo>
                    <a:pt x="256" y="535"/>
                  </a:lnTo>
                  <a:lnTo>
                    <a:pt x="254" y="535"/>
                  </a:lnTo>
                  <a:lnTo>
                    <a:pt x="256" y="535"/>
                  </a:lnTo>
                  <a:lnTo>
                    <a:pt x="254" y="533"/>
                  </a:lnTo>
                  <a:lnTo>
                    <a:pt x="252" y="533"/>
                  </a:lnTo>
                  <a:lnTo>
                    <a:pt x="251" y="532"/>
                  </a:lnTo>
                  <a:lnTo>
                    <a:pt x="249" y="532"/>
                  </a:lnTo>
                  <a:lnTo>
                    <a:pt x="249" y="530"/>
                  </a:lnTo>
                  <a:lnTo>
                    <a:pt x="249" y="528"/>
                  </a:lnTo>
                  <a:lnTo>
                    <a:pt x="247" y="528"/>
                  </a:lnTo>
                  <a:lnTo>
                    <a:pt x="246" y="528"/>
                  </a:lnTo>
                  <a:lnTo>
                    <a:pt x="246" y="526"/>
                  </a:lnTo>
                  <a:lnTo>
                    <a:pt x="244" y="526"/>
                  </a:lnTo>
                  <a:lnTo>
                    <a:pt x="246" y="526"/>
                  </a:lnTo>
                  <a:lnTo>
                    <a:pt x="246" y="528"/>
                  </a:lnTo>
                  <a:lnTo>
                    <a:pt x="244" y="528"/>
                  </a:lnTo>
                  <a:lnTo>
                    <a:pt x="244" y="530"/>
                  </a:lnTo>
                  <a:lnTo>
                    <a:pt x="242" y="530"/>
                  </a:lnTo>
                  <a:lnTo>
                    <a:pt x="242" y="528"/>
                  </a:lnTo>
                  <a:lnTo>
                    <a:pt x="240" y="530"/>
                  </a:lnTo>
                  <a:lnTo>
                    <a:pt x="239" y="530"/>
                  </a:lnTo>
                  <a:lnTo>
                    <a:pt x="239" y="528"/>
                  </a:lnTo>
                  <a:lnTo>
                    <a:pt x="239" y="526"/>
                  </a:lnTo>
                  <a:lnTo>
                    <a:pt x="237" y="526"/>
                  </a:lnTo>
                  <a:lnTo>
                    <a:pt x="237" y="525"/>
                  </a:lnTo>
                  <a:lnTo>
                    <a:pt x="237" y="523"/>
                  </a:lnTo>
                  <a:lnTo>
                    <a:pt x="235" y="523"/>
                  </a:lnTo>
                  <a:lnTo>
                    <a:pt x="235" y="521"/>
                  </a:lnTo>
                  <a:lnTo>
                    <a:pt x="234" y="521"/>
                  </a:lnTo>
                  <a:lnTo>
                    <a:pt x="234" y="520"/>
                  </a:lnTo>
                  <a:lnTo>
                    <a:pt x="232" y="520"/>
                  </a:lnTo>
                  <a:lnTo>
                    <a:pt x="232" y="518"/>
                  </a:lnTo>
                  <a:lnTo>
                    <a:pt x="234" y="518"/>
                  </a:lnTo>
                  <a:lnTo>
                    <a:pt x="232" y="518"/>
                  </a:lnTo>
                  <a:lnTo>
                    <a:pt x="232" y="516"/>
                  </a:lnTo>
                  <a:lnTo>
                    <a:pt x="230" y="515"/>
                  </a:lnTo>
                  <a:lnTo>
                    <a:pt x="230" y="513"/>
                  </a:lnTo>
                  <a:lnTo>
                    <a:pt x="229" y="513"/>
                  </a:lnTo>
                  <a:lnTo>
                    <a:pt x="229" y="511"/>
                  </a:lnTo>
                  <a:lnTo>
                    <a:pt x="227" y="511"/>
                  </a:lnTo>
                  <a:lnTo>
                    <a:pt x="227" y="510"/>
                  </a:lnTo>
                  <a:lnTo>
                    <a:pt x="225" y="510"/>
                  </a:lnTo>
                  <a:lnTo>
                    <a:pt x="225" y="508"/>
                  </a:lnTo>
                  <a:lnTo>
                    <a:pt x="224" y="508"/>
                  </a:lnTo>
                  <a:lnTo>
                    <a:pt x="222" y="508"/>
                  </a:lnTo>
                  <a:lnTo>
                    <a:pt x="220" y="506"/>
                  </a:lnTo>
                  <a:lnTo>
                    <a:pt x="220" y="508"/>
                  </a:lnTo>
                  <a:lnTo>
                    <a:pt x="219" y="508"/>
                  </a:lnTo>
                  <a:lnTo>
                    <a:pt x="219" y="506"/>
                  </a:lnTo>
                  <a:lnTo>
                    <a:pt x="220" y="506"/>
                  </a:lnTo>
                  <a:lnTo>
                    <a:pt x="220" y="505"/>
                  </a:lnTo>
                  <a:lnTo>
                    <a:pt x="219" y="503"/>
                  </a:lnTo>
                  <a:lnTo>
                    <a:pt x="219" y="505"/>
                  </a:lnTo>
                  <a:lnTo>
                    <a:pt x="217" y="505"/>
                  </a:lnTo>
                  <a:lnTo>
                    <a:pt x="219" y="503"/>
                  </a:lnTo>
                  <a:lnTo>
                    <a:pt x="217" y="503"/>
                  </a:lnTo>
                  <a:lnTo>
                    <a:pt x="217" y="501"/>
                  </a:lnTo>
                  <a:lnTo>
                    <a:pt x="215" y="501"/>
                  </a:lnTo>
                  <a:lnTo>
                    <a:pt x="215" y="500"/>
                  </a:lnTo>
                  <a:lnTo>
                    <a:pt x="214" y="500"/>
                  </a:lnTo>
                  <a:lnTo>
                    <a:pt x="214" y="498"/>
                  </a:lnTo>
                  <a:lnTo>
                    <a:pt x="212" y="498"/>
                  </a:lnTo>
                  <a:lnTo>
                    <a:pt x="212" y="496"/>
                  </a:lnTo>
                  <a:lnTo>
                    <a:pt x="210" y="496"/>
                  </a:lnTo>
                  <a:lnTo>
                    <a:pt x="209" y="496"/>
                  </a:lnTo>
                  <a:lnTo>
                    <a:pt x="209" y="495"/>
                  </a:lnTo>
                  <a:lnTo>
                    <a:pt x="207" y="495"/>
                  </a:lnTo>
                  <a:lnTo>
                    <a:pt x="207" y="493"/>
                  </a:lnTo>
                  <a:lnTo>
                    <a:pt x="205" y="493"/>
                  </a:lnTo>
                  <a:lnTo>
                    <a:pt x="203" y="493"/>
                  </a:lnTo>
                  <a:lnTo>
                    <a:pt x="203" y="491"/>
                  </a:lnTo>
                  <a:lnTo>
                    <a:pt x="202" y="491"/>
                  </a:lnTo>
                  <a:lnTo>
                    <a:pt x="200" y="491"/>
                  </a:lnTo>
                  <a:lnTo>
                    <a:pt x="198" y="491"/>
                  </a:lnTo>
                  <a:lnTo>
                    <a:pt x="198" y="489"/>
                  </a:lnTo>
                  <a:lnTo>
                    <a:pt x="197" y="489"/>
                  </a:lnTo>
                  <a:lnTo>
                    <a:pt x="195" y="489"/>
                  </a:lnTo>
                  <a:lnTo>
                    <a:pt x="195" y="488"/>
                  </a:lnTo>
                  <a:lnTo>
                    <a:pt x="197" y="486"/>
                  </a:lnTo>
                  <a:lnTo>
                    <a:pt x="195" y="486"/>
                  </a:lnTo>
                  <a:lnTo>
                    <a:pt x="197" y="484"/>
                  </a:lnTo>
                  <a:lnTo>
                    <a:pt x="195" y="484"/>
                  </a:lnTo>
                  <a:lnTo>
                    <a:pt x="193" y="484"/>
                  </a:lnTo>
                  <a:lnTo>
                    <a:pt x="193" y="483"/>
                  </a:lnTo>
                  <a:lnTo>
                    <a:pt x="192" y="483"/>
                  </a:lnTo>
                  <a:lnTo>
                    <a:pt x="192" y="481"/>
                  </a:lnTo>
                  <a:lnTo>
                    <a:pt x="190" y="481"/>
                  </a:lnTo>
                  <a:lnTo>
                    <a:pt x="190" y="483"/>
                  </a:lnTo>
                  <a:lnTo>
                    <a:pt x="190" y="481"/>
                  </a:lnTo>
                  <a:lnTo>
                    <a:pt x="190" y="479"/>
                  </a:lnTo>
                  <a:lnTo>
                    <a:pt x="188" y="479"/>
                  </a:lnTo>
                  <a:lnTo>
                    <a:pt x="187" y="479"/>
                  </a:lnTo>
                  <a:lnTo>
                    <a:pt x="187" y="478"/>
                  </a:lnTo>
                  <a:lnTo>
                    <a:pt x="187" y="476"/>
                  </a:lnTo>
                  <a:lnTo>
                    <a:pt x="185" y="476"/>
                  </a:lnTo>
                  <a:lnTo>
                    <a:pt x="187" y="476"/>
                  </a:lnTo>
                  <a:lnTo>
                    <a:pt x="185" y="474"/>
                  </a:lnTo>
                  <a:lnTo>
                    <a:pt x="183" y="474"/>
                  </a:lnTo>
                  <a:lnTo>
                    <a:pt x="182" y="474"/>
                  </a:lnTo>
                  <a:lnTo>
                    <a:pt x="182" y="473"/>
                  </a:lnTo>
                  <a:lnTo>
                    <a:pt x="180" y="473"/>
                  </a:lnTo>
                  <a:lnTo>
                    <a:pt x="180" y="471"/>
                  </a:lnTo>
                  <a:lnTo>
                    <a:pt x="178" y="471"/>
                  </a:lnTo>
                  <a:lnTo>
                    <a:pt x="177" y="471"/>
                  </a:lnTo>
                  <a:lnTo>
                    <a:pt x="177" y="469"/>
                  </a:lnTo>
                  <a:lnTo>
                    <a:pt x="175" y="469"/>
                  </a:lnTo>
                  <a:lnTo>
                    <a:pt x="175" y="468"/>
                  </a:lnTo>
                  <a:lnTo>
                    <a:pt x="175" y="466"/>
                  </a:lnTo>
                  <a:lnTo>
                    <a:pt x="173" y="466"/>
                  </a:lnTo>
                  <a:lnTo>
                    <a:pt x="171" y="466"/>
                  </a:lnTo>
                  <a:lnTo>
                    <a:pt x="171" y="464"/>
                  </a:lnTo>
                  <a:lnTo>
                    <a:pt x="170" y="464"/>
                  </a:lnTo>
                  <a:lnTo>
                    <a:pt x="168" y="464"/>
                  </a:lnTo>
                  <a:lnTo>
                    <a:pt x="168" y="463"/>
                  </a:lnTo>
                  <a:lnTo>
                    <a:pt x="166" y="463"/>
                  </a:lnTo>
                  <a:lnTo>
                    <a:pt x="165" y="463"/>
                  </a:lnTo>
                  <a:lnTo>
                    <a:pt x="163" y="463"/>
                  </a:lnTo>
                  <a:lnTo>
                    <a:pt x="163" y="461"/>
                  </a:lnTo>
                  <a:lnTo>
                    <a:pt x="163" y="459"/>
                  </a:lnTo>
                  <a:lnTo>
                    <a:pt x="161" y="459"/>
                  </a:lnTo>
                  <a:lnTo>
                    <a:pt x="160" y="457"/>
                  </a:lnTo>
                  <a:lnTo>
                    <a:pt x="160" y="456"/>
                  </a:lnTo>
                  <a:lnTo>
                    <a:pt x="158" y="456"/>
                  </a:lnTo>
                  <a:lnTo>
                    <a:pt x="156" y="456"/>
                  </a:lnTo>
                  <a:lnTo>
                    <a:pt x="155" y="456"/>
                  </a:lnTo>
                  <a:lnTo>
                    <a:pt x="153" y="456"/>
                  </a:lnTo>
                  <a:lnTo>
                    <a:pt x="153" y="454"/>
                  </a:lnTo>
                  <a:lnTo>
                    <a:pt x="151" y="454"/>
                  </a:lnTo>
                  <a:lnTo>
                    <a:pt x="153" y="454"/>
                  </a:lnTo>
                  <a:lnTo>
                    <a:pt x="153" y="452"/>
                  </a:lnTo>
                  <a:lnTo>
                    <a:pt x="153" y="451"/>
                  </a:lnTo>
                  <a:lnTo>
                    <a:pt x="151" y="451"/>
                  </a:lnTo>
                  <a:lnTo>
                    <a:pt x="151" y="449"/>
                  </a:lnTo>
                  <a:lnTo>
                    <a:pt x="150" y="449"/>
                  </a:lnTo>
                  <a:lnTo>
                    <a:pt x="150" y="447"/>
                  </a:lnTo>
                  <a:lnTo>
                    <a:pt x="150" y="446"/>
                  </a:lnTo>
                  <a:lnTo>
                    <a:pt x="150" y="444"/>
                  </a:lnTo>
                  <a:lnTo>
                    <a:pt x="148" y="444"/>
                  </a:lnTo>
                  <a:lnTo>
                    <a:pt x="148" y="442"/>
                  </a:lnTo>
                  <a:lnTo>
                    <a:pt x="146" y="442"/>
                  </a:lnTo>
                  <a:lnTo>
                    <a:pt x="146" y="441"/>
                  </a:lnTo>
                  <a:lnTo>
                    <a:pt x="145" y="441"/>
                  </a:lnTo>
                  <a:lnTo>
                    <a:pt x="145" y="439"/>
                  </a:lnTo>
                  <a:lnTo>
                    <a:pt x="145" y="437"/>
                  </a:lnTo>
                  <a:lnTo>
                    <a:pt x="143" y="437"/>
                  </a:lnTo>
                  <a:lnTo>
                    <a:pt x="143" y="436"/>
                  </a:lnTo>
                  <a:lnTo>
                    <a:pt x="141" y="436"/>
                  </a:lnTo>
                  <a:lnTo>
                    <a:pt x="141" y="434"/>
                  </a:lnTo>
                  <a:lnTo>
                    <a:pt x="140" y="432"/>
                  </a:lnTo>
                  <a:lnTo>
                    <a:pt x="140" y="431"/>
                  </a:lnTo>
                  <a:lnTo>
                    <a:pt x="138" y="431"/>
                  </a:lnTo>
                  <a:lnTo>
                    <a:pt x="138" y="429"/>
                  </a:lnTo>
                  <a:lnTo>
                    <a:pt x="136" y="429"/>
                  </a:lnTo>
                  <a:lnTo>
                    <a:pt x="136" y="427"/>
                  </a:lnTo>
                  <a:lnTo>
                    <a:pt x="136" y="426"/>
                  </a:lnTo>
                  <a:lnTo>
                    <a:pt x="138" y="426"/>
                  </a:lnTo>
                  <a:lnTo>
                    <a:pt x="138" y="424"/>
                  </a:lnTo>
                  <a:lnTo>
                    <a:pt x="138" y="422"/>
                  </a:lnTo>
                  <a:lnTo>
                    <a:pt x="138" y="420"/>
                  </a:lnTo>
                  <a:lnTo>
                    <a:pt x="140" y="420"/>
                  </a:lnTo>
                  <a:lnTo>
                    <a:pt x="138" y="419"/>
                  </a:lnTo>
                  <a:lnTo>
                    <a:pt x="140" y="419"/>
                  </a:lnTo>
                  <a:lnTo>
                    <a:pt x="140" y="417"/>
                  </a:lnTo>
                  <a:lnTo>
                    <a:pt x="140" y="415"/>
                  </a:lnTo>
                  <a:lnTo>
                    <a:pt x="138" y="415"/>
                  </a:lnTo>
                  <a:lnTo>
                    <a:pt x="138" y="414"/>
                  </a:lnTo>
                  <a:lnTo>
                    <a:pt x="136" y="414"/>
                  </a:lnTo>
                  <a:lnTo>
                    <a:pt x="136" y="412"/>
                  </a:lnTo>
                  <a:lnTo>
                    <a:pt x="136" y="410"/>
                  </a:lnTo>
                  <a:lnTo>
                    <a:pt x="136" y="409"/>
                  </a:lnTo>
                  <a:lnTo>
                    <a:pt x="136" y="407"/>
                  </a:lnTo>
                  <a:lnTo>
                    <a:pt x="136" y="405"/>
                  </a:lnTo>
                  <a:lnTo>
                    <a:pt x="136" y="404"/>
                  </a:lnTo>
                  <a:lnTo>
                    <a:pt x="138" y="404"/>
                  </a:lnTo>
                  <a:lnTo>
                    <a:pt x="138" y="402"/>
                  </a:lnTo>
                  <a:lnTo>
                    <a:pt x="138" y="400"/>
                  </a:lnTo>
                  <a:lnTo>
                    <a:pt x="138" y="399"/>
                  </a:lnTo>
                  <a:lnTo>
                    <a:pt x="138" y="397"/>
                  </a:lnTo>
                  <a:lnTo>
                    <a:pt x="138" y="395"/>
                  </a:lnTo>
                  <a:lnTo>
                    <a:pt x="140" y="395"/>
                  </a:lnTo>
                  <a:lnTo>
                    <a:pt x="138" y="395"/>
                  </a:lnTo>
                  <a:lnTo>
                    <a:pt x="138" y="394"/>
                  </a:lnTo>
                  <a:lnTo>
                    <a:pt x="140" y="394"/>
                  </a:lnTo>
                  <a:lnTo>
                    <a:pt x="140" y="392"/>
                  </a:lnTo>
                  <a:lnTo>
                    <a:pt x="138" y="392"/>
                  </a:lnTo>
                  <a:lnTo>
                    <a:pt x="138" y="390"/>
                  </a:lnTo>
                  <a:lnTo>
                    <a:pt x="140" y="390"/>
                  </a:lnTo>
                  <a:lnTo>
                    <a:pt x="140" y="388"/>
                  </a:lnTo>
                  <a:lnTo>
                    <a:pt x="140" y="387"/>
                  </a:lnTo>
                  <a:lnTo>
                    <a:pt x="141" y="387"/>
                  </a:lnTo>
                  <a:lnTo>
                    <a:pt x="140" y="387"/>
                  </a:lnTo>
                  <a:lnTo>
                    <a:pt x="140" y="385"/>
                  </a:lnTo>
                  <a:lnTo>
                    <a:pt x="140" y="383"/>
                  </a:lnTo>
                  <a:lnTo>
                    <a:pt x="140" y="382"/>
                  </a:lnTo>
                  <a:lnTo>
                    <a:pt x="140" y="380"/>
                  </a:lnTo>
                  <a:lnTo>
                    <a:pt x="138" y="378"/>
                  </a:lnTo>
                  <a:lnTo>
                    <a:pt x="140" y="378"/>
                  </a:lnTo>
                  <a:lnTo>
                    <a:pt x="140" y="377"/>
                  </a:lnTo>
                  <a:lnTo>
                    <a:pt x="138" y="377"/>
                  </a:lnTo>
                  <a:lnTo>
                    <a:pt x="138" y="375"/>
                  </a:lnTo>
                  <a:lnTo>
                    <a:pt x="138" y="373"/>
                  </a:lnTo>
                  <a:lnTo>
                    <a:pt x="138" y="372"/>
                  </a:lnTo>
                  <a:lnTo>
                    <a:pt x="138" y="370"/>
                  </a:lnTo>
                  <a:lnTo>
                    <a:pt x="138" y="368"/>
                  </a:lnTo>
                  <a:lnTo>
                    <a:pt x="140" y="368"/>
                  </a:lnTo>
                  <a:lnTo>
                    <a:pt x="140" y="367"/>
                  </a:lnTo>
                  <a:lnTo>
                    <a:pt x="138" y="367"/>
                  </a:lnTo>
                  <a:lnTo>
                    <a:pt x="138" y="365"/>
                  </a:lnTo>
                  <a:lnTo>
                    <a:pt x="138" y="363"/>
                  </a:lnTo>
                  <a:lnTo>
                    <a:pt x="140" y="363"/>
                  </a:lnTo>
                  <a:lnTo>
                    <a:pt x="140" y="362"/>
                  </a:lnTo>
                  <a:lnTo>
                    <a:pt x="140" y="360"/>
                  </a:lnTo>
                  <a:lnTo>
                    <a:pt x="140" y="358"/>
                  </a:lnTo>
                  <a:lnTo>
                    <a:pt x="141" y="357"/>
                  </a:lnTo>
                  <a:lnTo>
                    <a:pt x="140" y="357"/>
                  </a:lnTo>
                  <a:lnTo>
                    <a:pt x="140" y="355"/>
                  </a:lnTo>
                  <a:lnTo>
                    <a:pt x="141" y="353"/>
                  </a:lnTo>
                  <a:lnTo>
                    <a:pt x="141" y="351"/>
                  </a:lnTo>
                  <a:lnTo>
                    <a:pt x="140" y="351"/>
                  </a:lnTo>
                  <a:lnTo>
                    <a:pt x="140" y="353"/>
                  </a:lnTo>
                  <a:lnTo>
                    <a:pt x="138" y="353"/>
                  </a:lnTo>
                  <a:lnTo>
                    <a:pt x="136" y="353"/>
                  </a:lnTo>
                  <a:lnTo>
                    <a:pt x="136" y="355"/>
                  </a:lnTo>
                  <a:lnTo>
                    <a:pt x="134" y="355"/>
                  </a:lnTo>
                  <a:lnTo>
                    <a:pt x="133" y="357"/>
                  </a:lnTo>
                  <a:lnTo>
                    <a:pt x="131" y="355"/>
                  </a:lnTo>
                  <a:lnTo>
                    <a:pt x="129" y="357"/>
                  </a:lnTo>
                  <a:lnTo>
                    <a:pt x="128" y="357"/>
                  </a:lnTo>
                  <a:lnTo>
                    <a:pt x="128" y="358"/>
                  </a:lnTo>
                  <a:lnTo>
                    <a:pt x="126" y="358"/>
                  </a:lnTo>
                  <a:lnTo>
                    <a:pt x="124" y="358"/>
                  </a:lnTo>
                  <a:lnTo>
                    <a:pt x="123" y="358"/>
                  </a:lnTo>
                  <a:lnTo>
                    <a:pt x="121" y="358"/>
                  </a:lnTo>
                  <a:lnTo>
                    <a:pt x="119" y="360"/>
                  </a:lnTo>
                  <a:lnTo>
                    <a:pt x="118" y="362"/>
                  </a:lnTo>
                  <a:lnTo>
                    <a:pt x="118" y="363"/>
                  </a:lnTo>
                  <a:lnTo>
                    <a:pt x="116" y="363"/>
                  </a:lnTo>
                  <a:lnTo>
                    <a:pt x="116" y="365"/>
                  </a:lnTo>
                  <a:lnTo>
                    <a:pt x="114" y="365"/>
                  </a:lnTo>
                  <a:lnTo>
                    <a:pt x="114" y="367"/>
                  </a:lnTo>
                  <a:lnTo>
                    <a:pt x="113" y="367"/>
                  </a:lnTo>
                  <a:lnTo>
                    <a:pt x="111" y="367"/>
                  </a:lnTo>
                  <a:lnTo>
                    <a:pt x="109" y="367"/>
                  </a:lnTo>
                  <a:lnTo>
                    <a:pt x="108" y="367"/>
                  </a:lnTo>
                  <a:lnTo>
                    <a:pt x="108" y="368"/>
                  </a:lnTo>
                  <a:lnTo>
                    <a:pt x="106" y="368"/>
                  </a:lnTo>
                  <a:lnTo>
                    <a:pt x="106" y="370"/>
                  </a:lnTo>
                  <a:lnTo>
                    <a:pt x="106" y="372"/>
                  </a:lnTo>
                  <a:lnTo>
                    <a:pt x="104" y="372"/>
                  </a:lnTo>
                  <a:lnTo>
                    <a:pt x="103" y="372"/>
                  </a:lnTo>
                  <a:lnTo>
                    <a:pt x="101" y="372"/>
                  </a:lnTo>
                  <a:lnTo>
                    <a:pt x="101" y="370"/>
                  </a:lnTo>
                  <a:lnTo>
                    <a:pt x="99" y="370"/>
                  </a:lnTo>
                  <a:lnTo>
                    <a:pt x="97" y="370"/>
                  </a:lnTo>
                  <a:lnTo>
                    <a:pt x="97" y="372"/>
                  </a:lnTo>
                  <a:lnTo>
                    <a:pt x="96" y="372"/>
                  </a:lnTo>
                  <a:lnTo>
                    <a:pt x="94" y="372"/>
                  </a:lnTo>
                  <a:lnTo>
                    <a:pt x="94" y="373"/>
                  </a:lnTo>
                  <a:lnTo>
                    <a:pt x="94" y="375"/>
                  </a:lnTo>
                  <a:lnTo>
                    <a:pt x="94" y="377"/>
                  </a:lnTo>
                  <a:lnTo>
                    <a:pt x="92" y="377"/>
                  </a:lnTo>
                  <a:lnTo>
                    <a:pt x="92" y="378"/>
                  </a:lnTo>
                  <a:lnTo>
                    <a:pt x="91" y="378"/>
                  </a:lnTo>
                  <a:lnTo>
                    <a:pt x="91" y="380"/>
                  </a:lnTo>
                  <a:lnTo>
                    <a:pt x="89" y="380"/>
                  </a:lnTo>
                  <a:lnTo>
                    <a:pt x="89" y="382"/>
                  </a:lnTo>
                  <a:lnTo>
                    <a:pt x="87" y="382"/>
                  </a:lnTo>
                  <a:lnTo>
                    <a:pt x="87" y="383"/>
                  </a:lnTo>
                  <a:lnTo>
                    <a:pt x="87" y="385"/>
                  </a:lnTo>
                  <a:lnTo>
                    <a:pt x="87" y="387"/>
                  </a:lnTo>
                  <a:lnTo>
                    <a:pt x="86" y="387"/>
                  </a:lnTo>
                  <a:lnTo>
                    <a:pt x="84" y="387"/>
                  </a:lnTo>
                  <a:lnTo>
                    <a:pt x="84" y="388"/>
                  </a:lnTo>
                  <a:lnTo>
                    <a:pt x="82" y="388"/>
                  </a:lnTo>
                  <a:lnTo>
                    <a:pt x="81" y="388"/>
                  </a:lnTo>
                  <a:lnTo>
                    <a:pt x="81" y="387"/>
                  </a:lnTo>
                  <a:lnTo>
                    <a:pt x="81" y="388"/>
                  </a:lnTo>
                  <a:lnTo>
                    <a:pt x="79" y="388"/>
                  </a:lnTo>
                  <a:lnTo>
                    <a:pt x="79" y="387"/>
                  </a:lnTo>
                  <a:lnTo>
                    <a:pt x="77" y="385"/>
                  </a:lnTo>
                  <a:lnTo>
                    <a:pt x="76" y="385"/>
                  </a:lnTo>
                  <a:lnTo>
                    <a:pt x="74" y="385"/>
                  </a:lnTo>
                  <a:lnTo>
                    <a:pt x="74" y="387"/>
                  </a:lnTo>
                  <a:lnTo>
                    <a:pt x="72" y="387"/>
                  </a:lnTo>
                  <a:lnTo>
                    <a:pt x="71" y="387"/>
                  </a:lnTo>
                  <a:lnTo>
                    <a:pt x="69" y="387"/>
                  </a:lnTo>
                  <a:lnTo>
                    <a:pt x="67" y="387"/>
                  </a:lnTo>
                  <a:lnTo>
                    <a:pt x="66" y="387"/>
                  </a:lnTo>
                  <a:lnTo>
                    <a:pt x="64" y="387"/>
                  </a:lnTo>
                  <a:lnTo>
                    <a:pt x="62" y="387"/>
                  </a:lnTo>
                  <a:lnTo>
                    <a:pt x="60" y="388"/>
                  </a:lnTo>
                  <a:lnTo>
                    <a:pt x="59" y="390"/>
                  </a:lnTo>
                  <a:lnTo>
                    <a:pt x="57" y="390"/>
                  </a:lnTo>
                  <a:lnTo>
                    <a:pt x="57" y="392"/>
                  </a:lnTo>
                  <a:lnTo>
                    <a:pt x="57" y="394"/>
                  </a:lnTo>
                  <a:lnTo>
                    <a:pt x="57" y="395"/>
                  </a:lnTo>
                  <a:lnTo>
                    <a:pt x="55" y="395"/>
                  </a:lnTo>
                  <a:lnTo>
                    <a:pt x="54" y="394"/>
                  </a:lnTo>
                  <a:lnTo>
                    <a:pt x="54" y="395"/>
                  </a:lnTo>
                  <a:lnTo>
                    <a:pt x="54" y="397"/>
                  </a:lnTo>
                  <a:lnTo>
                    <a:pt x="54" y="399"/>
                  </a:lnTo>
                  <a:lnTo>
                    <a:pt x="52" y="399"/>
                  </a:lnTo>
                  <a:lnTo>
                    <a:pt x="50" y="399"/>
                  </a:lnTo>
                  <a:lnTo>
                    <a:pt x="50" y="397"/>
                  </a:lnTo>
                  <a:lnTo>
                    <a:pt x="49" y="397"/>
                  </a:lnTo>
                  <a:lnTo>
                    <a:pt x="47" y="397"/>
                  </a:lnTo>
                  <a:lnTo>
                    <a:pt x="47" y="395"/>
                  </a:lnTo>
                  <a:lnTo>
                    <a:pt x="45" y="395"/>
                  </a:lnTo>
                  <a:lnTo>
                    <a:pt x="44" y="394"/>
                  </a:lnTo>
                  <a:lnTo>
                    <a:pt x="42" y="394"/>
                  </a:lnTo>
                  <a:lnTo>
                    <a:pt x="40" y="394"/>
                  </a:lnTo>
                  <a:lnTo>
                    <a:pt x="39" y="394"/>
                  </a:lnTo>
                  <a:lnTo>
                    <a:pt x="37" y="392"/>
                  </a:lnTo>
                  <a:lnTo>
                    <a:pt x="37" y="390"/>
                  </a:lnTo>
                  <a:lnTo>
                    <a:pt x="37" y="388"/>
                  </a:lnTo>
                  <a:lnTo>
                    <a:pt x="35" y="388"/>
                  </a:lnTo>
                  <a:lnTo>
                    <a:pt x="34" y="388"/>
                  </a:lnTo>
                  <a:lnTo>
                    <a:pt x="32" y="388"/>
                  </a:lnTo>
                  <a:lnTo>
                    <a:pt x="30" y="388"/>
                  </a:lnTo>
                  <a:lnTo>
                    <a:pt x="30" y="390"/>
                  </a:lnTo>
                  <a:lnTo>
                    <a:pt x="29" y="390"/>
                  </a:lnTo>
                  <a:lnTo>
                    <a:pt x="27" y="390"/>
                  </a:lnTo>
                  <a:lnTo>
                    <a:pt x="25" y="390"/>
                  </a:lnTo>
                  <a:lnTo>
                    <a:pt x="23" y="390"/>
                  </a:lnTo>
                  <a:lnTo>
                    <a:pt x="23" y="392"/>
                  </a:lnTo>
                  <a:lnTo>
                    <a:pt x="22" y="392"/>
                  </a:lnTo>
                  <a:lnTo>
                    <a:pt x="22" y="390"/>
                  </a:lnTo>
                  <a:lnTo>
                    <a:pt x="22" y="388"/>
                  </a:lnTo>
                  <a:lnTo>
                    <a:pt x="23" y="388"/>
                  </a:lnTo>
                  <a:lnTo>
                    <a:pt x="23" y="387"/>
                  </a:lnTo>
                  <a:lnTo>
                    <a:pt x="25" y="387"/>
                  </a:lnTo>
                  <a:lnTo>
                    <a:pt x="25" y="385"/>
                  </a:lnTo>
                  <a:lnTo>
                    <a:pt x="25" y="383"/>
                  </a:lnTo>
                  <a:lnTo>
                    <a:pt x="25" y="382"/>
                  </a:lnTo>
                  <a:lnTo>
                    <a:pt x="25" y="380"/>
                  </a:lnTo>
                  <a:lnTo>
                    <a:pt x="25" y="378"/>
                  </a:lnTo>
                  <a:lnTo>
                    <a:pt x="27" y="378"/>
                  </a:lnTo>
                  <a:lnTo>
                    <a:pt x="27" y="377"/>
                  </a:lnTo>
                  <a:lnTo>
                    <a:pt x="25" y="377"/>
                  </a:lnTo>
                  <a:lnTo>
                    <a:pt x="23" y="377"/>
                  </a:lnTo>
                  <a:lnTo>
                    <a:pt x="23" y="375"/>
                  </a:lnTo>
                  <a:lnTo>
                    <a:pt x="22" y="375"/>
                  </a:lnTo>
                  <a:lnTo>
                    <a:pt x="22" y="373"/>
                  </a:lnTo>
                  <a:lnTo>
                    <a:pt x="22" y="372"/>
                  </a:lnTo>
                  <a:lnTo>
                    <a:pt x="22" y="370"/>
                  </a:lnTo>
                  <a:lnTo>
                    <a:pt x="22" y="368"/>
                  </a:lnTo>
                  <a:lnTo>
                    <a:pt x="20" y="368"/>
                  </a:lnTo>
                  <a:lnTo>
                    <a:pt x="22" y="368"/>
                  </a:lnTo>
                  <a:lnTo>
                    <a:pt x="23" y="368"/>
                  </a:lnTo>
                  <a:lnTo>
                    <a:pt x="23" y="367"/>
                  </a:lnTo>
                  <a:lnTo>
                    <a:pt x="25" y="367"/>
                  </a:lnTo>
                  <a:lnTo>
                    <a:pt x="27" y="367"/>
                  </a:lnTo>
                  <a:lnTo>
                    <a:pt x="27" y="365"/>
                  </a:lnTo>
                  <a:lnTo>
                    <a:pt x="27" y="363"/>
                  </a:lnTo>
                  <a:lnTo>
                    <a:pt x="25" y="363"/>
                  </a:lnTo>
                  <a:lnTo>
                    <a:pt x="25" y="362"/>
                  </a:lnTo>
                  <a:lnTo>
                    <a:pt x="27" y="362"/>
                  </a:lnTo>
                  <a:lnTo>
                    <a:pt x="29" y="362"/>
                  </a:lnTo>
                  <a:lnTo>
                    <a:pt x="29" y="360"/>
                  </a:lnTo>
                  <a:lnTo>
                    <a:pt x="29" y="358"/>
                  </a:lnTo>
                  <a:lnTo>
                    <a:pt x="29" y="357"/>
                  </a:lnTo>
                  <a:lnTo>
                    <a:pt x="27" y="357"/>
                  </a:lnTo>
                  <a:lnTo>
                    <a:pt x="27" y="355"/>
                  </a:lnTo>
                  <a:lnTo>
                    <a:pt x="27" y="353"/>
                  </a:lnTo>
                  <a:lnTo>
                    <a:pt x="29" y="353"/>
                  </a:lnTo>
                  <a:lnTo>
                    <a:pt x="29" y="351"/>
                  </a:lnTo>
                  <a:lnTo>
                    <a:pt x="27" y="351"/>
                  </a:lnTo>
                  <a:lnTo>
                    <a:pt x="25" y="351"/>
                  </a:lnTo>
                  <a:lnTo>
                    <a:pt x="25" y="350"/>
                  </a:lnTo>
                  <a:lnTo>
                    <a:pt x="23" y="350"/>
                  </a:lnTo>
                  <a:lnTo>
                    <a:pt x="23" y="348"/>
                  </a:lnTo>
                  <a:lnTo>
                    <a:pt x="22" y="348"/>
                  </a:lnTo>
                  <a:lnTo>
                    <a:pt x="22" y="346"/>
                  </a:lnTo>
                  <a:lnTo>
                    <a:pt x="22" y="345"/>
                  </a:lnTo>
                  <a:lnTo>
                    <a:pt x="22" y="343"/>
                  </a:lnTo>
                  <a:lnTo>
                    <a:pt x="20" y="343"/>
                  </a:lnTo>
                  <a:lnTo>
                    <a:pt x="18" y="343"/>
                  </a:lnTo>
                  <a:lnTo>
                    <a:pt x="17" y="343"/>
                  </a:lnTo>
                  <a:lnTo>
                    <a:pt x="17" y="341"/>
                  </a:lnTo>
                  <a:lnTo>
                    <a:pt x="15" y="341"/>
                  </a:lnTo>
                  <a:lnTo>
                    <a:pt x="15" y="340"/>
                  </a:lnTo>
                  <a:lnTo>
                    <a:pt x="17" y="340"/>
                  </a:lnTo>
                  <a:lnTo>
                    <a:pt x="17" y="338"/>
                  </a:lnTo>
                  <a:lnTo>
                    <a:pt x="18" y="338"/>
                  </a:lnTo>
                  <a:lnTo>
                    <a:pt x="18" y="336"/>
                  </a:lnTo>
                  <a:lnTo>
                    <a:pt x="18" y="335"/>
                  </a:lnTo>
                  <a:lnTo>
                    <a:pt x="17" y="333"/>
                  </a:lnTo>
                  <a:lnTo>
                    <a:pt x="17" y="331"/>
                  </a:lnTo>
                  <a:lnTo>
                    <a:pt x="18" y="331"/>
                  </a:lnTo>
                  <a:lnTo>
                    <a:pt x="17" y="331"/>
                  </a:lnTo>
                  <a:lnTo>
                    <a:pt x="17" y="330"/>
                  </a:lnTo>
                  <a:lnTo>
                    <a:pt x="15" y="330"/>
                  </a:lnTo>
                  <a:lnTo>
                    <a:pt x="15" y="328"/>
                  </a:lnTo>
                  <a:lnTo>
                    <a:pt x="15" y="326"/>
                  </a:lnTo>
                  <a:lnTo>
                    <a:pt x="13" y="326"/>
                  </a:lnTo>
                  <a:lnTo>
                    <a:pt x="13" y="325"/>
                  </a:lnTo>
                  <a:lnTo>
                    <a:pt x="13" y="323"/>
                  </a:lnTo>
                  <a:lnTo>
                    <a:pt x="15" y="323"/>
                  </a:lnTo>
                  <a:lnTo>
                    <a:pt x="15" y="321"/>
                  </a:lnTo>
                  <a:lnTo>
                    <a:pt x="17" y="321"/>
                  </a:lnTo>
                  <a:lnTo>
                    <a:pt x="17" y="320"/>
                  </a:lnTo>
                  <a:lnTo>
                    <a:pt x="17" y="318"/>
                  </a:lnTo>
                  <a:lnTo>
                    <a:pt x="20" y="318"/>
                  </a:lnTo>
                  <a:lnTo>
                    <a:pt x="18" y="318"/>
                  </a:lnTo>
                  <a:lnTo>
                    <a:pt x="18" y="316"/>
                  </a:lnTo>
                  <a:lnTo>
                    <a:pt x="17" y="314"/>
                  </a:lnTo>
                  <a:lnTo>
                    <a:pt x="15" y="313"/>
                  </a:lnTo>
                  <a:lnTo>
                    <a:pt x="13" y="311"/>
                  </a:lnTo>
                  <a:lnTo>
                    <a:pt x="13" y="309"/>
                  </a:lnTo>
                  <a:lnTo>
                    <a:pt x="12" y="309"/>
                  </a:lnTo>
                  <a:lnTo>
                    <a:pt x="12" y="308"/>
                  </a:lnTo>
                  <a:lnTo>
                    <a:pt x="10" y="308"/>
                  </a:lnTo>
                  <a:lnTo>
                    <a:pt x="10" y="306"/>
                  </a:lnTo>
                  <a:lnTo>
                    <a:pt x="10" y="304"/>
                  </a:lnTo>
                  <a:lnTo>
                    <a:pt x="8" y="304"/>
                  </a:lnTo>
                  <a:lnTo>
                    <a:pt x="8" y="303"/>
                  </a:lnTo>
                  <a:lnTo>
                    <a:pt x="8" y="301"/>
                  </a:lnTo>
                  <a:lnTo>
                    <a:pt x="7" y="301"/>
                  </a:lnTo>
                  <a:lnTo>
                    <a:pt x="7" y="299"/>
                  </a:lnTo>
                  <a:lnTo>
                    <a:pt x="7" y="298"/>
                  </a:lnTo>
                  <a:lnTo>
                    <a:pt x="5" y="298"/>
                  </a:lnTo>
                  <a:lnTo>
                    <a:pt x="5" y="296"/>
                  </a:lnTo>
                  <a:lnTo>
                    <a:pt x="5" y="294"/>
                  </a:lnTo>
                  <a:lnTo>
                    <a:pt x="3" y="293"/>
                  </a:lnTo>
                  <a:lnTo>
                    <a:pt x="3" y="291"/>
                  </a:lnTo>
                  <a:lnTo>
                    <a:pt x="3" y="289"/>
                  </a:lnTo>
                  <a:lnTo>
                    <a:pt x="3" y="288"/>
                  </a:lnTo>
                  <a:lnTo>
                    <a:pt x="2" y="288"/>
                  </a:lnTo>
                  <a:lnTo>
                    <a:pt x="2" y="286"/>
                  </a:lnTo>
                  <a:lnTo>
                    <a:pt x="2" y="284"/>
                  </a:lnTo>
                  <a:lnTo>
                    <a:pt x="2" y="282"/>
                  </a:lnTo>
                  <a:lnTo>
                    <a:pt x="2" y="281"/>
                  </a:lnTo>
                  <a:lnTo>
                    <a:pt x="2" y="279"/>
                  </a:lnTo>
                  <a:lnTo>
                    <a:pt x="2" y="277"/>
                  </a:lnTo>
                  <a:lnTo>
                    <a:pt x="2" y="276"/>
                  </a:lnTo>
                  <a:lnTo>
                    <a:pt x="2" y="274"/>
                  </a:lnTo>
                  <a:lnTo>
                    <a:pt x="2" y="272"/>
                  </a:lnTo>
                  <a:lnTo>
                    <a:pt x="0" y="272"/>
                  </a:lnTo>
                  <a:lnTo>
                    <a:pt x="0" y="271"/>
                  </a:lnTo>
                  <a:lnTo>
                    <a:pt x="0" y="269"/>
                  </a:lnTo>
                  <a:lnTo>
                    <a:pt x="0" y="267"/>
                  </a:lnTo>
                  <a:lnTo>
                    <a:pt x="0" y="266"/>
                  </a:lnTo>
                  <a:lnTo>
                    <a:pt x="0" y="264"/>
                  </a:lnTo>
                  <a:lnTo>
                    <a:pt x="0" y="262"/>
                  </a:lnTo>
                  <a:lnTo>
                    <a:pt x="0" y="261"/>
                  </a:lnTo>
                  <a:lnTo>
                    <a:pt x="0" y="259"/>
                  </a:lnTo>
                  <a:lnTo>
                    <a:pt x="0" y="257"/>
                  </a:lnTo>
                  <a:lnTo>
                    <a:pt x="0" y="256"/>
                  </a:lnTo>
                  <a:lnTo>
                    <a:pt x="2" y="254"/>
                  </a:lnTo>
                  <a:lnTo>
                    <a:pt x="2" y="252"/>
                  </a:lnTo>
                  <a:lnTo>
                    <a:pt x="2" y="251"/>
                  </a:lnTo>
                  <a:lnTo>
                    <a:pt x="2" y="249"/>
                  </a:lnTo>
                  <a:lnTo>
                    <a:pt x="2" y="247"/>
                  </a:lnTo>
                  <a:lnTo>
                    <a:pt x="2" y="245"/>
                  </a:lnTo>
                  <a:lnTo>
                    <a:pt x="2" y="244"/>
                  </a:lnTo>
                  <a:lnTo>
                    <a:pt x="2" y="242"/>
                  </a:lnTo>
                  <a:lnTo>
                    <a:pt x="2" y="240"/>
                  </a:lnTo>
                  <a:lnTo>
                    <a:pt x="2" y="239"/>
                  </a:lnTo>
                  <a:lnTo>
                    <a:pt x="2" y="237"/>
                  </a:lnTo>
                  <a:lnTo>
                    <a:pt x="2" y="235"/>
                  </a:lnTo>
                  <a:lnTo>
                    <a:pt x="2" y="234"/>
                  </a:lnTo>
                  <a:lnTo>
                    <a:pt x="2" y="232"/>
                  </a:lnTo>
                  <a:lnTo>
                    <a:pt x="2" y="230"/>
                  </a:lnTo>
                  <a:lnTo>
                    <a:pt x="2" y="229"/>
                  </a:lnTo>
                  <a:lnTo>
                    <a:pt x="2" y="227"/>
                  </a:lnTo>
                  <a:lnTo>
                    <a:pt x="2" y="225"/>
                  </a:lnTo>
                  <a:lnTo>
                    <a:pt x="3" y="225"/>
                  </a:lnTo>
                  <a:lnTo>
                    <a:pt x="3" y="224"/>
                  </a:lnTo>
                  <a:lnTo>
                    <a:pt x="3" y="222"/>
                  </a:lnTo>
                  <a:lnTo>
                    <a:pt x="3" y="220"/>
                  </a:lnTo>
                  <a:lnTo>
                    <a:pt x="5" y="219"/>
                  </a:lnTo>
                  <a:lnTo>
                    <a:pt x="5" y="217"/>
                  </a:lnTo>
                  <a:lnTo>
                    <a:pt x="5" y="215"/>
                  </a:lnTo>
                  <a:lnTo>
                    <a:pt x="7" y="215"/>
                  </a:lnTo>
                  <a:lnTo>
                    <a:pt x="7" y="213"/>
                  </a:lnTo>
                  <a:lnTo>
                    <a:pt x="7" y="212"/>
                  </a:lnTo>
                  <a:lnTo>
                    <a:pt x="8" y="212"/>
                  </a:lnTo>
                  <a:lnTo>
                    <a:pt x="8" y="210"/>
                  </a:lnTo>
                  <a:lnTo>
                    <a:pt x="10" y="208"/>
                  </a:lnTo>
                  <a:lnTo>
                    <a:pt x="10" y="207"/>
                  </a:lnTo>
                  <a:lnTo>
                    <a:pt x="12" y="207"/>
                  </a:lnTo>
                  <a:lnTo>
                    <a:pt x="12" y="205"/>
                  </a:lnTo>
                  <a:lnTo>
                    <a:pt x="13" y="205"/>
                  </a:lnTo>
                  <a:lnTo>
                    <a:pt x="13" y="203"/>
                  </a:lnTo>
                  <a:lnTo>
                    <a:pt x="15" y="202"/>
                  </a:lnTo>
                  <a:lnTo>
                    <a:pt x="17" y="200"/>
                  </a:lnTo>
                  <a:lnTo>
                    <a:pt x="18" y="198"/>
                  </a:lnTo>
                  <a:lnTo>
                    <a:pt x="20" y="197"/>
                  </a:lnTo>
                  <a:lnTo>
                    <a:pt x="22" y="195"/>
                  </a:lnTo>
                  <a:lnTo>
                    <a:pt x="23" y="195"/>
                  </a:lnTo>
                  <a:lnTo>
                    <a:pt x="23" y="193"/>
                  </a:lnTo>
                  <a:lnTo>
                    <a:pt x="25" y="193"/>
                  </a:lnTo>
                  <a:lnTo>
                    <a:pt x="25" y="192"/>
                  </a:lnTo>
                  <a:lnTo>
                    <a:pt x="27" y="192"/>
                  </a:lnTo>
                  <a:lnTo>
                    <a:pt x="27" y="190"/>
                  </a:lnTo>
                  <a:lnTo>
                    <a:pt x="29" y="190"/>
                  </a:lnTo>
                  <a:lnTo>
                    <a:pt x="30" y="190"/>
                  </a:lnTo>
                  <a:lnTo>
                    <a:pt x="30" y="188"/>
                  </a:lnTo>
                  <a:lnTo>
                    <a:pt x="32" y="188"/>
                  </a:lnTo>
                  <a:lnTo>
                    <a:pt x="34" y="187"/>
                  </a:lnTo>
                  <a:lnTo>
                    <a:pt x="35" y="187"/>
                  </a:lnTo>
                  <a:lnTo>
                    <a:pt x="35" y="185"/>
                  </a:lnTo>
                  <a:lnTo>
                    <a:pt x="37" y="185"/>
                  </a:lnTo>
                  <a:lnTo>
                    <a:pt x="39" y="185"/>
                  </a:lnTo>
                  <a:lnTo>
                    <a:pt x="39" y="183"/>
                  </a:lnTo>
                  <a:lnTo>
                    <a:pt x="40" y="183"/>
                  </a:lnTo>
                  <a:lnTo>
                    <a:pt x="175" y="134"/>
                  </a:lnTo>
                  <a:lnTo>
                    <a:pt x="205" y="124"/>
                  </a:lnTo>
                  <a:lnTo>
                    <a:pt x="209" y="123"/>
                  </a:lnTo>
                  <a:lnTo>
                    <a:pt x="284" y="96"/>
                  </a:lnTo>
                  <a:lnTo>
                    <a:pt x="286" y="96"/>
                  </a:lnTo>
                  <a:lnTo>
                    <a:pt x="288" y="96"/>
                  </a:lnTo>
                  <a:lnTo>
                    <a:pt x="289" y="96"/>
                  </a:lnTo>
                  <a:lnTo>
                    <a:pt x="291" y="94"/>
                  </a:lnTo>
                  <a:lnTo>
                    <a:pt x="293" y="94"/>
                  </a:lnTo>
                  <a:lnTo>
                    <a:pt x="294" y="94"/>
                  </a:lnTo>
                  <a:lnTo>
                    <a:pt x="296" y="92"/>
                  </a:lnTo>
                  <a:lnTo>
                    <a:pt x="298" y="92"/>
                  </a:lnTo>
                  <a:lnTo>
                    <a:pt x="299" y="92"/>
                  </a:lnTo>
                  <a:lnTo>
                    <a:pt x="299" y="91"/>
                  </a:lnTo>
                  <a:lnTo>
                    <a:pt x="301" y="91"/>
                  </a:lnTo>
                  <a:lnTo>
                    <a:pt x="303" y="91"/>
                  </a:lnTo>
                  <a:lnTo>
                    <a:pt x="304" y="91"/>
                  </a:lnTo>
                  <a:lnTo>
                    <a:pt x="306" y="91"/>
                  </a:lnTo>
                  <a:lnTo>
                    <a:pt x="306" y="89"/>
                  </a:lnTo>
                  <a:lnTo>
                    <a:pt x="308" y="89"/>
                  </a:lnTo>
                  <a:lnTo>
                    <a:pt x="309" y="89"/>
                  </a:lnTo>
                  <a:lnTo>
                    <a:pt x="311" y="87"/>
                  </a:lnTo>
                  <a:lnTo>
                    <a:pt x="313" y="87"/>
                  </a:lnTo>
                  <a:lnTo>
                    <a:pt x="314" y="87"/>
                  </a:lnTo>
                  <a:lnTo>
                    <a:pt x="316" y="86"/>
                  </a:lnTo>
                  <a:lnTo>
                    <a:pt x="318" y="86"/>
                  </a:lnTo>
                  <a:lnTo>
                    <a:pt x="320" y="86"/>
                  </a:lnTo>
                  <a:lnTo>
                    <a:pt x="320" y="84"/>
                  </a:lnTo>
                  <a:lnTo>
                    <a:pt x="321" y="84"/>
                  </a:lnTo>
                  <a:lnTo>
                    <a:pt x="323" y="84"/>
                  </a:lnTo>
                  <a:lnTo>
                    <a:pt x="325" y="84"/>
                  </a:lnTo>
                  <a:lnTo>
                    <a:pt x="325" y="82"/>
                  </a:lnTo>
                  <a:lnTo>
                    <a:pt x="326" y="82"/>
                  </a:lnTo>
                  <a:lnTo>
                    <a:pt x="328" y="82"/>
                  </a:lnTo>
                  <a:lnTo>
                    <a:pt x="330" y="82"/>
                  </a:lnTo>
                  <a:lnTo>
                    <a:pt x="330" y="81"/>
                  </a:lnTo>
                  <a:lnTo>
                    <a:pt x="331" y="81"/>
                  </a:lnTo>
                  <a:lnTo>
                    <a:pt x="333" y="81"/>
                  </a:lnTo>
                  <a:lnTo>
                    <a:pt x="335" y="81"/>
                  </a:lnTo>
                  <a:lnTo>
                    <a:pt x="335" y="79"/>
                  </a:lnTo>
                  <a:lnTo>
                    <a:pt x="336" y="79"/>
                  </a:lnTo>
                  <a:lnTo>
                    <a:pt x="338" y="79"/>
                  </a:lnTo>
                  <a:lnTo>
                    <a:pt x="340" y="79"/>
                  </a:lnTo>
                  <a:lnTo>
                    <a:pt x="340" y="77"/>
                  </a:lnTo>
                  <a:lnTo>
                    <a:pt x="341" y="77"/>
                  </a:lnTo>
                  <a:lnTo>
                    <a:pt x="343" y="77"/>
                  </a:lnTo>
                  <a:lnTo>
                    <a:pt x="345" y="77"/>
                  </a:lnTo>
                  <a:lnTo>
                    <a:pt x="345" y="75"/>
                  </a:lnTo>
                  <a:lnTo>
                    <a:pt x="346" y="75"/>
                  </a:lnTo>
                  <a:lnTo>
                    <a:pt x="348" y="75"/>
                  </a:lnTo>
                  <a:lnTo>
                    <a:pt x="350" y="75"/>
                  </a:lnTo>
                  <a:lnTo>
                    <a:pt x="350" y="74"/>
                  </a:lnTo>
                  <a:lnTo>
                    <a:pt x="351" y="74"/>
                  </a:lnTo>
                  <a:lnTo>
                    <a:pt x="353" y="74"/>
                  </a:lnTo>
                  <a:lnTo>
                    <a:pt x="355" y="74"/>
                  </a:lnTo>
                  <a:lnTo>
                    <a:pt x="355" y="72"/>
                  </a:lnTo>
                  <a:lnTo>
                    <a:pt x="357" y="72"/>
                  </a:lnTo>
                  <a:lnTo>
                    <a:pt x="358" y="72"/>
                  </a:lnTo>
                  <a:lnTo>
                    <a:pt x="360" y="72"/>
                  </a:lnTo>
                  <a:lnTo>
                    <a:pt x="360" y="70"/>
                  </a:lnTo>
                  <a:lnTo>
                    <a:pt x="362" y="70"/>
                  </a:lnTo>
                  <a:lnTo>
                    <a:pt x="363" y="70"/>
                  </a:lnTo>
                  <a:lnTo>
                    <a:pt x="365" y="70"/>
                  </a:lnTo>
                  <a:lnTo>
                    <a:pt x="365" y="69"/>
                  </a:lnTo>
                  <a:lnTo>
                    <a:pt x="367" y="69"/>
                  </a:lnTo>
                  <a:lnTo>
                    <a:pt x="368" y="69"/>
                  </a:lnTo>
                  <a:lnTo>
                    <a:pt x="370" y="67"/>
                  </a:lnTo>
                  <a:lnTo>
                    <a:pt x="372" y="67"/>
                  </a:lnTo>
                  <a:lnTo>
                    <a:pt x="373" y="67"/>
                  </a:lnTo>
                  <a:lnTo>
                    <a:pt x="375" y="67"/>
                  </a:lnTo>
                  <a:lnTo>
                    <a:pt x="375" y="65"/>
                  </a:lnTo>
                  <a:lnTo>
                    <a:pt x="377" y="65"/>
                  </a:lnTo>
                  <a:lnTo>
                    <a:pt x="378" y="65"/>
                  </a:lnTo>
                  <a:lnTo>
                    <a:pt x="380" y="65"/>
                  </a:lnTo>
                  <a:lnTo>
                    <a:pt x="380" y="64"/>
                  </a:lnTo>
                  <a:lnTo>
                    <a:pt x="382" y="64"/>
                  </a:lnTo>
                  <a:lnTo>
                    <a:pt x="383" y="64"/>
                  </a:lnTo>
                  <a:lnTo>
                    <a:pt x="385" y="64"/>
                  </a:lnTo>
                  <a:lnTo>
                    <a:pt x="385" y="62"/>
                  </a:lnTo>
                  <a:lnTo>
                    <a:pt x="387" y="62"/>
                  </a:lnTo>
                  <a:lnTo>
                    <a:pt x="388" y="62"/>
                  </a:lnTo>
                  <a:lnTo>
                    <a:pt x="390" y="62"/>
                  </a:lnTo>
                  <a:lnTo>
                    <a:pt x="392" y="60"/>
                  </a:lnTo>
                  <a:lnTo>
                    <a:pt x="394" y="60"/>
                  </a:lnTo>
                  <a:lnTo>
                    <a:pt x="395" y="60"/>
                  </a:lnTo>
                  <a:lnTo>
                    <a:pt x="395" y="59"/>
                  </a:lnTo>
                  <a:lnTo>
                    <a:pt x="397" y="59"/>
                  </a:lnTo>
                  <a:lnTo>
                    <a:pt x="399" y="59"/>
                  </a:lnTo>
                  <a:lnTo>
                    <a:pt x="400" y="57"/>
                  </a:lnTo>
                  <a:lnTo>
                    <a:pt x="402" y="57"/>
                  </a:lnTo>
                  <a:lnTo>
                    <a:pt x="404" y="57"/>
                  </a:lnTo>
                  <a:lnTo>
                    <a:pt x="404" y="55"/>
                  </a:lnTo>
                  <a:lnTo>
                    <a:pt x="405" y="55"/>
                  </a:lnTo>
                  <a:lnTo>
                    <a:pt x="407" y="55"/>
                  </a:lnTo>
                  <a:lnTo>
                    <a:pt x="409" y="55"/>
                  </a:lnTo>
                  <a:lnTo>
                    <a:pt x="409" y="54"/>
                  </a:lnTo>
                  <a:lnTo>
                    <a:pt x="410" y="54"/>
                  </a:lnTo>
                  <a:lnTo>
                    <a:pt x="412" y="54"/>
                  </a:lnTo>
                  <a:lnTo>
                    <a:pt x="412" y="52"/>
                  </a:lnTo>
                  <a:lnTo>
                    <a:pt x="414" y="52"/>
                  </a:lnTo>
                  <a:lnTo>
                    <a:pt x="415" y="52"/>
                  </a:lnTo>
                  <a:lnTo>
                    <a:pt x="417" y="52"/>
                  </a:lnTo>
                  <a:lnTo>
                    <a:pt x="417" y="50"/>
                  </a:lnTo>
                  <a:lnTo>
                    <a:pt x="419" y="50"/>
                  </a:lnTo>
                  <a:lnTo>
                    <a:pt x="420" y="50"/>
                  </a:lnTo>
                  <a:lnTo>
                    <a:pt x="420" y="49"/>
                  </a:lnTo>
                  <a:lnTo>
                    <a:pt x="422" y="49"/>
                  </a:lnTo>
                  <a:lnTo>
                    <a:pt x="424" y="49"/>
                  </a:lnTo>
                  <a:lnTo>
                    <a:pt x="426" y="49"/>
                  </a:lnTo>
                  <a:lnTo>
                    <a:pt x="426" y="47"/>
                  </a:lnTo>
                  <a:lnTo>
                    <a:pt x="427" y="47"/>
                  </a:lnTo>
                  <a:lnTo>
                    <a:pt x="429" y="47"/>
                  </a:lnTo>
                  <a:lnTo>
                    <a:pt x="429" y="45"/>
                  </a:lnTo>
                  <a:lnTo>
                    <a:pt x="431" y="45"/>
                  </a:lnTo>
                  <a:lnTo>
                    <a:pt x="432" y="45"/>
                  </a:lnTo>
                  <a:lnTo>
                    <a:pt x="434" y="45"/>
                  </a:lnTo>
                  <a:lnTo>
                    <a:pt x="434" y="44"/>
                  </a:lnTo>
                  <a:lnTo>
                    <a:pt x="436" y="44"/>
                  </a:lnTo>
                  <a:lnTo>
                    <a:pt x="437" y="44"/>
                  </a:lnTo>
                  <a:lnTo>
                    <a:pt x="437" y="42"/>
                  </a:lnTo>
                  <a:lnTo>
                    <a:pt x="439" y="42"/>
                  </a:lnTo>
                  <a:lnTo>
                    <a:pt x="441" y="42"/>
                  </a:lnTo>
                  <a:lnTo>
                    <a:pt x="442" y="42"/>
                  </a:lnTo>
                  <a:lnTo>
                    <a:pt x="442" y="40"/>
                  </a:lnTo>
                  <a:lnTo>
                    <a:pt x="444" y="40"/>
                  </a:lnTo>
                  <a:lnTo>
                    <a:pt x="446" y="40"/>
                  </a:lnTo>
                  <a:lnTo>
                    <a:pt x="446" y="38"/>
                  </a:lnTo>
                  <a:lnTo>
                    <a:pt x="447" y="38"/>
                  </a:lnTo>
                  <a:lnTo>
                    <a:pt x="449" y="38"/>
                  </a:lnTo>
                  <a:lnTo>
                    <a:pt x="451" y="38"/>
                  </a:lnTo>
                  <a:lnTo>
                    <a:pt x="451" y="37"/>
                  </a:lnTo>
                  <a:lnTo>
                    <a:pt x="452" y="37"/>
                  </a:lnTo>
                  <a:lnTo>
                    <a:pt x="454" y="37"/>
                  </a:lnTo>
                  <a:lnTo>
                    <a:pt x="454" y="35"/>
                  </a:lnTo>
                  <a:lnTo>
                    <a:pt x="456" y="35"/>
                  </a:lnTo>
                  <a:lnTo>
                    <a:pt x="457" y="35"/>
                  </a:lnTo>
                  <a:lnTo>
                    <a:pt x="459" y="35"/>
                  </a:lnTo>
                  <a:lnTo>
                    <a:pt x="459" y="33"/>
                  </a:lnTo>
                  <a:lnTo>
                    <a:pt x="461" y="33"/>
                  </a:lnTo>
                  <a:lnTo>
                    <a:pt x="463" y="33"/>
                  </a:lnTo>
                  <a:lnTo>
                    <a:pt x="463" y="32"/>
                  </a:lnTo>
                  <a:lnTo>
                    <a:pt x="464" y="32"/>
                  </a:lnTo>
                  <a:lnTo>
                    <a:pt x="466" y="32"/>
                  </a:lnTo>
                  <a:lnTo>
                    <a:pt x="468" y="30"/>
                  </a:lnTo>
                  <a:lnTo>
                    <a:pt x="469" y="30"/>
                  </a:lnTo>
                  <a:lnTo>
                    <a:pt x="471" y="30"/>
                  </a:lnTo>
                  <a:lnTo>
                    <a:pt x="471" y="28"/>
                  </a:lnTo>
                  <a:lnTo>
                    <a:pt x="473" y="28"/>
                  </a:lnTo>
                  <a:lnTo>
                    <a:pt x="474" y="28"/>
                  </a:lnTo>
                  <a:lnTo>
                    <a:pt x="476" y="27"/>
                  </a:lnTo>
                  <a:lnTo>
                    <a:pt x="478" y="27"/>
                  </a:lnTo>
                  <a:lnTo>
                    <a:pt x="479" y="27"/>
                  </a:lnTo>
                  <a:lnTo>
                    <a:pt x="479" y="25"/>
                  </a:lnTo>
                  <a:lnTo>
                    <a:pt x="481" y="25"/>
                  </a:lnTo>
                  <a:lnTo>
                    <a:pt x="483" y="25"/>
                  </a:lnTo>
                  <a:lnTo>
                    <a:pt x="484" y="25"/>
                  </a:lnTo>
                  <a:lnTo>
                    <a:pt x="484" y="23"/>
                  </a:lnTo>
                  <a:lnTo>
                    <a:pt x="486" y="23"/>
                  </a:lnTo>
                  <a:lnTo>
                    <a:pt x="488" y="23"/>
                  </a:lnTo>
                  <a:lnTo>
                    <a:pt x="488" y="22"/>
                  </a:lnTo>
                  <a:lnTo>
                    <a:pt x="489" y="22"/>
                  </a:lnTo>
                  <a:lnTo>
                    <a:pt x="491" y="22"/>
                  </a:lnTo>
                  <a:lnTo>
                    <a:pt x="493" y="22"/>
                  </a:lnTo>
                  <a:lnTo>
                    <a:pt x="493" y="20"/>
                  </a:lnTo>
                  <a:lnTo>
                    <a:pt x="494" y="20"/>
                  </a:lnTo>
                  <a:lnTo>
                    <a:pt x="496" y="20"/>
                  </a:lnTo>
                  <a:lnTo>
                    <a:pt x="496" y="18"/>
                  </a:lnTo>
                  <a:lnTo>
                    <a:pt x="498" y="18"/>
                  </a:lnTo>
                  <a:lnTo>
                    <a:pt x="500" y="18"/>
                  </a:lnTo>
                  <a:lnTo>
                    <a:pt x="501" y="18"/>
                  </a:lnTo>
                  <a:lnTo>
                    <a:pt x="501" y="17"/>
                  </a:lnTo>
                  <a:lnTo>
                    <a:pt x="503" y="17"/>
                  </a:lnTo>
                  <a:lnTo>
                    <a:pt x="505" y="17"/>
                  </a:lnTo>
                  <a:lnTo>
                    <a:pt x="506" y="15"/>
                  </a:lnTo>
                  <a:lnTo>
                    <a:pt x="508" y="15"/>
                  </a:lnTo>
                  <a:lnTo>
                    <a:pt x="510" y="15"/>
                  </a:lnTo>
                  <a:lnTo>
                    <a:pt x="510" y="13"/>
                  </a:lnTo>
                  <a:lnTo>
                    <a:pt x="511" y="13"/>
                  </a:lnTo>
                  <a:lnTo>
                    <a:pt x="513" y="13"/>
                  </a:lnTo>
                  <a:lnTo>
                    <a:pt x="515" y="12"/>
                  </a:lnTo>
                  <a:lnTo>
                    <a:pt x="516" y="12"/>
                  </a:lnTo>
                  <a:lnTo>
                    <a:pt x="518" y="12"/>
                  </a:lnTo>
                  <a:lnTo>
                    <a:pt x="518" y="10"/>
                  </a:lnTo>
                  <a:lnTo>
                    <a:pt x="520" y="10"/>
                  </a:lnTo>
                  <a:lnTo>
                    <a:pt x="521" y="10"/>
                  </a:lnTo>
                  <a:lnTo>
                    <a:pt x="523" y="8"/>
                  </a:lnTo>
                  <a:lnTo>
                    <a:pt x="525" y="8"/>
                  </a:lnTo>
                  <a:lnTo>
                    <a:pt x="526" y="8"/>
                  </a:lnTo>
                  <a:lnTo>
                    <a:pt x="526" y="6"/>
                  </a:lnTo>
                  <a:lnTo>
                    <a:pt x="528" y="6"/>
                  </a:lnTo>
                  <a:lnTo>
                    <a:pt x="530" y="6"/>
                  </a:lnTo>
                  <a:lnTo>
                    <a:pt x="531" y="5"/>
                  </a:lnTo>
                  <a:lnTo>
                    <a:pt x="533" y="5"/>
                  </a:lnTo>
                  <a:lnTo>
                    <a:pt x="535" y="5"/>
                  </a:lnTo>
                  <a:lnTo>
                    <a:pt x="535" y="3"/>
                  </a:lnTo>
                  <a:lnTo>
                    <a:pt x="537" y="3"/>
                  </a:lnTo>
                  <a:lnTo>
                    <a:pt x="538" y="3"/>
                  </a:lnTo>
                  <a:lnTo>
                    <a:pt x="540" y="1"/>
                  </a:lnTo>
                  <a:lnTo>
                    <a:pt x="542" y="1"/>
                  </a:lnTo>
                  <a:lnTo>
                    <a:pt x="543" y="1"/>
                  </a:lnTo>
                  <a:lnTo>
                    <a:pt x="543" y="0"/>
                  </a:lnTo>
                  <a:lnTo>
                    <a:pt x="545" y="0"/>
                  </a:lnTo>
                  <a:lnTo>
                    <a:pt x="547"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0" name="Freeform 162">
              <a:extLst>
                <a:ext uri="{FF2B5EF4-FFF2-40B4-BE49-F238E27FC236}">
                  <a16:creationId xmlns:a16="http://schemas.microsoft.com/office/drawing/2014/main" id="{00CC6A39-A60D-4D30-59E8-E83FE978D219}"/>
                </a:ext>
              </a:extLst>
            </p:cNvPr>
            <p:cNvSpPr>
              <a:spLocks/>
            </p:cNvSpPr>
            <p:nvPr/>
          </p:nvSpPr>
          <p:spPr bwMode="auto">
            <a:xfrm>
              <a:off x="3504" y="1897"/>
              <a:ext cx="163" cy="426"/>
            </a:xfrm>
            <a:custGeom>
              <a:avLst/>
              <a:gdLst>
                <a:gd name="T0" fmla="*/ 5 w 163"/>
                <a:gd name="T1" fmla="*/ 424 h 426"/>
                <a:gd name="T2" fmla="*/ 11 w 163"/>
                <a:gd name="T3" fmla="*/ 421 h 426"/>
                <a:gd name="T4" fmla="*/ 21 w 163"/>
                <a:gd name="T5" fmla="*/ 355 h 426"/>
                <a:gd name="T6" fmla="*/ 38 w 163"/>
                <a:gd name="T7" fmla="*/ 256 h 426"/>
                <a:gd name="T8" fmla="*/ 48 w 163"/>
                <a:gd name="T9" fmla="*/ 200 h 426"/>
                <a:gd name="T10" fmla="*/ 52 w 163"/>
                <a:gd name="T11" fmla="*/ 173 h 426"/>
                <a:gd name="T12" fmla="*/ 53 w 163"/>
                <a:gd name="T13" fmla="*/ 168 h 426"/>
                <a:gd name="T14" fmla="*/ 55 w 163"/>
                <a:gd name="T15" fmla="*/ 162 h 426"/>
                <a:gd name="T16" fmla="*/ 55 w 163"/>
                <a:gd name="T17" fmla="*/ 155 h 426"/>
                <a:gd name="T18" fmla="*/ 57 w 163"/>
                <a:gd name="T19" fmla="*/ 150 h 426"/>
                <a:gd name="T20" fmla="*/ 59 w 163"/>
                <a:gd name="T21" fmla="*/ 143 h 426"/>
                <a:gd name="T22" fmla="*/ 59 w 163"/>
                <a:gd name="T23" fmla="*/ 136 h 426"/>
                <a:gd name="T24" fmla="*/ 60 w 163"/>
                <a:gd name="T25" fmla="*/ 131 h 426"/>
                <a:gd name="T26" fmla="*/ 60 w 163"/>
                <a:gd name="T27" fmla="*/ 125 h 426"/>
                <a:gd name="T28" fmla="*/ 62 w 163"/>
                <a:gd name="T29" fmla="*/ 119 h 426"/>
                <a:gd name="T30" fmla="*/ 64 w 163"/>
                <a:gd name="T31" fmla="*/ 114 h 426"/>
                <a:gd name="T32" fmla="*/ 64 w 163"/>
                <a:gd name="T33" fmla="*/ 108 h 426"/>
                <a:gd name="T34" fmla="*/ 65 w 163"/>
                <a:gd name="T35" fmla="*/ 103 h 426"/>
                <a:gd name="T36" fmla="*/ 65 w 163"/>
                <a:gd name="T37" fmla="*/ 96 h 426"/>
                <a:gd name="T38" fmla="*/ 67 w 163"/>
                <a:gd name="T39" fmla="*/ 91 h 426"/>
                <a:gd name="T40" fmla="*/ 69 w 163"/>
                <a:gd name="T41" fmla="*/ 86 h 426"/>
                <a:gd name="T42" fmla="*/ 69 w 163"/>
                <a:gd name="T43" fmla="*/ 79 h 426"/>
                <a:gd name="T44" fmla="*/ 70 w 163"/>
                <a:gd name="T45" fmla="*/ 74 h 426"/>
                <a:gd name="T46" fmla="*/ 70 w 163"/>
                <a:gd name="T47" fmla="*/ 67 h 426"/>
                <a:gd name="T48" fmla="*/ 72 w 163"/>
                <a:gd name="T49" fmla="*/ 62 h 426"/>
                <a:gd name="T50" fmla="*/ 74 w 163"/>
                <a:gd name="T51" fmla="*/ 57 h 426"/>
                <a:gd name="T52" fmla="*/ 74 w 163"/>
                <a:gd name="T53" fmla="*/ 50 h 426"/>
                <a:gd name="T54" fmla="*/ 75 w 163"/>
                <a:gd name="T55" fmla="*/ 45 h 426"/>
                <a:gd name="T56" fmla="*/ 77 w 163"/>
                <a:gd name="T57" fmla="*/ 40 h 426"/>
                <a:gd name="T58" fmla="*/ 77 w 163"/>
                <a:gd name="T59" fmla="*/ 34 h 426"/>
                <a:gd name="T60" fmla="*/ 79 w 163"/>
                <a:gd name="T61" fmla="*/ 29 h 426"/>
                <a:gd name="T62" fmla="*/ 79 w 163"/>
                <a:gd name="T63" fmla="*/ 22 h 426"/>
                <a:gd name="T64" fmla="*/ 80 w 163"/>
                <a:gd name="T65" fmla="*/ 17 h 426"/>
                <a:gd name="T66" fmla="*/ 82 w 163"/>
                <a:gd name="T67" fmla="*/ 15 h 426"/>
                <a:gd name="T68" fmla="*/ 84 w 163"/>
                <a:gd name="T69" fmla="*/ 20 h 426"/>
                <a:gd name="T70" fmla="*/ 89 w 163"/>
                <a:gd name="T71" fmla="*/ 22 h 426"/>
                <a:gd name="T72" fmla="*/ 92 w 163"/>
                <a:gd name="T73" fmla="*/ 25 h 426"/>
                <a:gd name="T74" fmla="*/ 99 w 163"/>
                <a:gd name="T75" fmla="*/ 27 h 426"/>
                <a:gd name="T76" fmla="*/ 101 w 163"/>
                <a:gd name="T77" fmla="*/ 32 h 426"/>
                <a:gd name="T78" fmla="*/ 106 w 163"/>
                <a:gd name="T79" fmla="*/ 34 h 426"/>
                <a:gd name="T80" fmla="*/ 109 w 163"/>
                <a:gd name="T81" fmla="*/ 37 h 426"/>
                <a:gd name="T82" fmla="*/ 114 w 163"/>
                <a:gd name="T83" fmla="*/ 39 h 426"/>
                <a:gd name="T84" fmla="*/ 117 w 163"/>
                <a:gd name="T85" fmla="*/ 35 h 426"/>
                <a:gd name="T86" fmla="*/ 117 w 163"/>
                <a:gd name="T87" fmla="*/ 29 h 426"/>
                <a:gd name="T88" fmla="*/ 122 w 163"/>
                <a:gd name="T89" fmla="*/ 32 h 426"/>
                <a:gd name="T90" fmla="*/ 126 w 163"/>
                <a:gd name="T91" fmla="*/ 32 h 426"/>
                <a:gd name="T92" fmla="*/ 131 w 163"/>
                <a:gd name="T93" fmla="*/ 27 h 426"/>
                <a:gd name="T94" fmla="*/ 138 w 163"/>
                <a:gd name="T95" fmla="*/ 27 h 426"/>
                <a:gd name="T96" fmla="*/ 141 w 163"/>
                <a:gd name="T97" fmla="*/ 24 h 426"/>
                <a:gd name="T98" fmla="*/ 146 w 163"/>
                <a:gd name="T99" fmla="*/ 22 h 426"/>
                <a:gd name="T100" fmla="*/ 149 w 163"/>
                <a:gd name="T101" fmla="*/ 22 h 426"/>
                <a:gd name="T102" fmla="*/ 153 w 163"/>
                <a:gd name="T103" fmla="*/ 19 h 426"/>
                <a:gd name="T104" fmla="*/ 153 w 163"/>
                <a:gd name="T105" fmla="*/ 12 h 426"/>
                <a:gd name="T106" fmla="*/ 154 w 163"/>
                <a:gd name="T107" fmla="*/ 7 h 426"/>
                <a:gd name="T108" fmla="*/ 154 w 163"/>
                <a:gd name="T109" fmla="*/ 2 h 426"/>
                <a:gd name="T110" fmla="*/ 158 w 163"/>
                <a:gd name="T111" fmla="*/ 2 h 426"/>
                <a:gd name="T112" fmla="*/ 158 w 163"/>
                <a:gd name="T113" fmla="*/ 7 h 426"/>
                <a:gd name="T114" fmla="*/ 159 w 163"/>
                <a:gd name="T115" fmla="*/ 12 h 426"/>
                <a:gd name="T116" fmla="*/ 161 w 163"/>
                <a:gd name="T117" fmla="*/ 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3" h="426">
                  <a:moveTo>
                    <a:pt x="0" y="426"/>
                  </a:moveTo>
                  <a:lnTo>
                    <a:pt x="1" y="424"/>
                  </a:lnTo>
                  <a:lnTo>
                    <a:pt x="3" y="424"/>
                  </a:lnTo>
                  <a:lnTo>
                    <a:pt x="5" y="424"/>
                  </a:lnTo>
                  <a:lnTo>
                    <a:pt x="5" y="422"/>
                  </a:lnTo>
                  <a:lnTo>
                    <a:pt x="6" y="422"/>
                  </a:lnTo>
                  <a:lnTo>
                    <a:pt x="8" y="422"/>
                  </a:lnTo>
                  <a:lnTo>
                    <a:pt x="11" y="421"/>
                  </a:lnTo>
                  <a:lnTo>
                    <a:pt x="11" y="416"/>
                  </a:lnTo>
                  <a:lnTo>
                    <a:pt x="13" y="411"/>
                  </a:lnTo>
                  <a:lnTo>
                    <a:pt x="18" y="379"/>
                  </a:lnTo>
                  <a:lnTo>
                    <a:pt x="21" y="355"/>
                  </a:lnTo>
                  <a:lnTo>
                    <a:pt x="25" y="333"/>
                  </a:lnTo>
                  <a:lnTo>
                    <a:pt x="30" y="305"/>
                  </a:lnTo>
                  <a:lnTo>
                    <a:pt x="35" y="276"/>
                  </a:lnTo>
                  <a:lnTo>
                    <a:pt x="38" y="256"/>
                  </a:lnTo>
                  <a:lnTo>
                    <a:pt x="40" y="246"/>
                  </a:lnTo>
                  <a:lnTo>
                    <a:pt x="43" y="224"/>
                  </a:lnTo>
                  <a:lnTo>
                    <a:pt x="45" y="214"/>
                  </a:lnTo>
                  <a:lnTo>
                    <a:pt x="48" y="200"/>
                  </a:lnTo>
                  <a:lnTo>
                    <a:pt x="52" y="183"/>
                  </a:lnTo>
                  <a:lnTo>
                    <a:pt x="52" y="177"/>
                  </a:lnTo>
                  <a:lnTo>
                    <a:pt x="52" y="175"/>
                  </a:lnTo>
                  <a:lnTo>
                    <a:pt x="52" y="173"/>
                  </a:lnTo>
                  <a:lnTo>
                    <a:pt x="52" y="172"/>
                  </a:lnTo>
                  <a:lnTo>
                    <a:pt x="53" y="172"/>
                  </a:lnTo>
                  <a:lnTo>
                    <a:pt x="53" y="170"/>
                  </a:lnTo>
                  <a:lnTo>
                    <a:pt x="53" y="168"/>
                  </a:lnTo>
                  <a:lnTo>
                    <a:pt x="53" y="167"/>
                  </a:lnTo>
                  <a:lnTo>
                    <a:pt x="53" y="165"/>
                  </a:lnTo>
                  <a:lnTo>
                    <a:pt x="53" y="163"/>
                  </a:lnTo>
                  <a:lnTo>
                    <a:pt x="55" y="162"/>
                  </a:lnTo>
                  <a:lnTo>
                    <a:pt x="55" y="160"/>
                  </a:lnTo>
                  <a:lnTo>
                    <a:pt x="55" y="158"/>
                  </a:lnTo>
                  <a:lnTo>
                    <a:pt x="55" y="157"/>
                  </a:lnTo>
                  <a:lnTo>
                    <a:pt x="55" y="155"/>
                  </a:lnTo>
                  <a:lnTo>
                    <a:pt x="55" y="153"/>
                  </a:lnTo>
                  <a:lnTo>
                    <a:pt x="57" y="153"/>
                  </a:lnTo>
                  <a:lnTo>
                    <a:pt x="57" y="151"/>
                  </a:lnTo>
                  <a:lnTo>
                    <a:pt x="57" y="150"/>
                  </a:lnTo>
                  <a:lnTo>
                    <a:pt x="57" y="148"/>
                  </a:lnTo>
                  <a:lnTo>
                    <a:pt x="57" y="146"/>
                  </a:lnTo>
                  <a:lnTo>
                    <a:pt x="57" y="145"/>
                  </a:lnTo>
                  <a:lnTo>
                    <a:pt x="59" y="143"/>
                  </a:lnTo>
                  <a:lnTo>
                    <a:pt x="59" y="141"/>
                  </a:lnTo>
                  <a:lnTo>
                    <a:pt x="59" y="140"/>
                  </a:lnTo>
                  <a:lnTo>
                    <a:pt x="59" y="138"/>
                  </a:lnTo>
                  <a:lnTo>
                    <a:pt x="59" y="136"/>
                  </a:lnTo>
                  <a:lnTo>
                    <a:pt x="59" y="135"/>
                  </a:lnTo>
                  <a:lnTo>
                    <a:pt x="60" y="135"/>
                  </a:lnTo>
                  <a:lnTo>
                    <a:pt x="60" y="133"/>
                  </a:lnTo>
                  <a:lnTo>
                    <a:pt x="60" y="131"/>
                  </a:lnTo>
                  <a:lnTo>
                    <a:pt x="60" y="130"/>
                  </a:lnTo>
                  <a:lnTo>
                    <a:pt x="60" y="128"/>
                  </a:lnTo>
                  <a:lnTo>
                    <a:pt x="60" y="126"/>
                  </a:lnTo>
                  <a:lnTo>
                    <a:pt x="60" y="125"/>
                  </a:lnTo>
                  <a:lnTo>
                    <a:pt x="62" y="125"/>
                  </a:lnTo>
                  <a:lnTo>
                    <a:pt x="62" y="123"/>
                  </a:lnTo>
                  <a:lnTo>
                    <a:pt x="62" y="121"/>
                  </a:lnTo>
                  <a:lnTo>
                    <a:pt x="62" y="119"/>
                  </a:lnTo>
                  <a:lnTo>
                    <a:pt x="62" y="118"/>
                  </a:lnTo>
                  <a:lnTo>
                    <a:pt x="62" y="116"/>
                  </a:lnTo>
                  <a:lnTo>
                    <a:pt x="62" y="114"/>
                  </a:lnTo>
                  <a:lnTo>
                    <a:pt x="64" y="114"/>
                  </a:lnTo>
                  <a:lnTo>
                    <a:pt x="64" y="113"/>
                  </a:lnTo>
                  <a:lnTo>
                    <a:pt x="64" y="111"/>
                  </a:lnTo>
                  <a:lnTo>
                    <a:pt x="64" y="109"/>
                  </a:lnTo>
                  <a:lnTo>
                    <a:pt x="64" y="108"/>
                  </a:lnTo>
                  <a:lnTo>
                    <a:pt x="64" y="106"/>
                  </a:lnTo>
                  <a:lnTo>
                    <a:pt x="65" y="106"/>
                  </a:lnTo>
                  <a:lnTo>
                    <a:pt x="65" y="104"/>
                  </a:lnTo>
                  <a:lnTo>
                    <a:pt x="65" y="103"/>
                  </a:lnTo>
                  <a:lnTo>
                    <a:pt x="65" y="101"/>
                  </a:lnTo>
                  <a:lnTo>
                    <a:pt x="65" y="99"/>
                  </a:lnTo>
                  <a:lnTo>
                    <a:pt x="65" y="98"/>
                  </a:lnTo>
                  <a:lnTo>
                    <a:pt x="65" y="96"/>
                  </a:lnTo>
                  <a:lnTo>
                    <a:pt x="67" y="96"/>
                  </a:lnTo>
                  <a:lnTo>
                    <a:pt x="67" y="94"/>
                  </a:lnTo>
                  <a:lnTo>
                    <a:pt x="67" y="93"/>
                  </a:lnTo>
                  <a:lnTo>
                    <a:pt x="67" y="91"/>
                  </a:lnTo>
                  <a:lnTo>
                    <a:pt x="67" y="89"/>
                  </a:lnTo>
                  <a:lnTo>
                    <a:pt x="67" y="88"/>
                  </a:lnTo>
                  <a:lnTo>
                    <a:pt x="69" y="88"/>
                  </a:lnTo>
                  <a:lnTo>
                    <a:pt x="69" y="86"/>
                  </a:lnTo>
                  <a:lnTo>
                    <a:pt x="69" y="84"/>
                  </a:lnTo>
                  <a:lnTo>
                    <a:pt x="69" y="82"/>
                  </a:lnTo>
                  <a:lnTo>
                    <a:pt x="69" y="81"/>
                  </a:lnTo>
                  <a:lnTo>
                    <a:pt x="69" y="79"/>
                  </a:lnTo>
                  <a:lnTo>
                    <a:pt x="69" y="77"/>
                  </a:lnTo>
                  <a:lnTo>
                    <a:pt x="70" y="77"/>
                  </a:lnTo>
                  <a:lnTo>
                    <a:pt x="70" y="76"/>
                  </a:lnTo>
                  <a:lnTo>
                    <a:pt x="70" y="74"/>
                  </a:lnTo>
                  <a:lnTo>
                    <a:pt x="70" y="72"/>
                  </a:lnTo>
                  <a:lnTo>
                    <a:pt x="70" y="71"/>
                  </a:lnTo>
                  <a:lnTo>
                    <a:pt x="70" y="69"/>
                  </a:lnTo>
                  <a:lnTo>
                    <a:pt x="70" y="67"/>
                  </a:lnTo>
                  <a:lnTo>
                    <a:pt x="72" y="67"/>
                  </a:lnTo>
                  <a:lnTo>
                    <a:pt x="72" y="66"/>
                  </a:lnTo>
                  <a:lnTo>
                    <a:pt x="72" y="64"/>
                  </a:lnTo>
                  <a:lnTo>
                    <a:pt x="72" y="62"/>
                  </a:lnTo>
                  <a:lnTo>
                    <a:pt x="72" y="61"/>
                  </a:lnTo>
                  <a:lnTo>
                    <a:pt x="72" y="59"/>
                  </a:lnTo>
                  <a:lnTo>
                    <a:pt x="74" y="59"/>
                  </a:lnTo>
                  <a:lnTo>
                    <a:pt x="74" y="57"/>
                  </a:lnTo>
                  <a:lnTo>
                    <a:pt x="74" y="56"/>
                  </a:lnTo>
                  <a:lnTo>
                    <a:pt x="74" y="54"/>
                  </a:lnTo>
                  <a:lnTo>
                    <a:pt x="74" y="52"/>
                  </a:lnTo>
                  <a:lnTo>
                    <a:pt x="74" y="50"/>
                  </a:lnTo>
                  <a:lnTo>
                    <a:pt x="75" y="50"/>
                  </a:lnTo>
                  <a:lnTo>
                    <a:pt x="75" y="49"/>
                  </a:lnTo>
                  <a:lnTo>
                    <a:pt x="75" y="47"/>
                  </a:lnTo>
                  <a:lnTo>
                    <a:pt x="75" y="45"/>
                  </a:lnTo>
                  <a:lnTo>
                    <a:pt x="75" y="44"/>
                  </a:lnTo>
                  <a:lnTo>
                    <a:pt x="75" y="42"/>
                  </a:lnTo>
                  <a:lnTo>
                    <a:pt x="75" y="40"/>
                  </a:lnTo>
                  <a:lnTo>
                    <a:pt x="77" y="40"/>
                  </a:lnTo>
                  <a:lnTo>
                    <a:pt x="77" y="39"/>
                  </a:lnTo>
                  <a:lnTo>
                    <a:pt x="77" y="37"/>
                  </a:lnTo>
                  <a:lnTo>
                    <a:pt x="77" y="35"/>
                  </a:lnTo>
                  <a:lnTo>
                    <a:pt x="77" y="34"/>
                  </a:lnTo>
                  <a:lnTo>
                    <a:pt x="77" y="32"/>
                  </a:lnTo>
                  <a:lnTo>
                    <a:pt x="79" y="32"/>
                  </a:lnTo>
                  <a:lnTo>
                    <a:pt x="79" y="30"/>
                  </a:lnTo>
                  <a:lnTo>
                    <a:pt x="79" y="29"/>
                  </a:lnTo>
                  <a:lnTo>
                    <a:pt x="79" y="27"/>
                  </a:lnTo>
                  <a:lnTo>
                    <a:pt x="79" y="25"/>
                  </a:lnTo>
                  <a:lnTo>
                    <a:pt x="79" y="24"/>
                  </a:lnTo>
                  <a:lnTo>
                    <a:pt x="79" y="22"/>
                  </a:lnTo>
                  <a:lnTo>
                    <a:pt x="80" y="22"/>
                  </a:lnTo>
                  <a:lnTo>
                    <a:pt x="80" y="20"/>
                  </a:lnTo>
                  <a:lnTo>
                    <a:pt x="80" y="19"/>
                  </a:lnTo>
                  <a:lnTo>
                    <a:pt x="80" y="17"/>
                  </a:lnTo>
                  <a:lnTo>
                    <a:pt x="80" y="15"/>
                  </a:lnTo>
                  <a:lnTo>
                    <a:pt x="80" y="13"/>
                  </a:lnTo>
                  <a:lnTo>
                    <a:pt x="82" y="13"/>
                  </a:lnTo>
                  <a:lnTo>
                    <a:pt x="82" y="15"/>
                  </a:lnTo>
                  <a:lnTo>
                    <a:pt x="84" y="15"/>
                  </a:lnTo>
                  <a:lnTo>
                    <a:pt x="84" y="17"/>
                  </a:lnTo>
                  <a:lnTo>
                    <a:pt x="84" y="19"/>
                  </a:lnTo>
                  <a:lnTo>
                    <a:pt x="84" y="20"/>
                  </a:lnTo>
                  <a:lnTo>
                    <a:pt x="84" y="22"/>
                  </a:lnTo>
                  <a:lnTo>
                    <a:pt x="85" y="22"/>
                  </a:lnTo>
                  <a:lnTo>
                    <a:pt x="87" y="22"/>
                  </a:lnTo>
                  <a:lnTo>
                    <a:pt x="89" y="22"/>
                  </a:lnTo>
                  <a:lnTo>
                    <a:pt x="90" y="22"/>
                  </a:lnTo>
                  <a:lnTo>
                    <a:pt x="90" y="24"/>
                  </a:lnTo>
                  <a:lnTo>
                    <a:pt x="90" y="25"/>
                  </a:lnTo>
                  <a:lnTo>
                    <a:pt x="92" y="25"/>
                  </a:lnTo>
                  <a:lnTo>
                    <a:pt x="94" y="25"/>
                  </a:lnTo>
                  <a:lnTo>
                    <a:pt x="96" y="27"/>
                  </a:lnTo>
                  <a:lnTo>
                    <a:pt x="97" y="27"/>
                  </a:lnTo>
                  <a:lnTo>
                    <a:pt x="99" y="27"/>
                  </a:lnTo>
                  <a:lnTo>
                    <a:pt x="99" y="29"/>
                  </a:lnTo>
                  <a:lnTo>
                    <a:pt x="99" y="30"/>
                  </a:lnTo>
                  <a:lnTo>
                    <a:pt x="99" y="32"/>
                  </a:lnTo>
                  <a:lnTo>
                    <a:pt x="101" y="32"/>
                  </a:lnTo>
                  <a:lnTo>
                    <a:pt x="102" y="32"/>
                  </a:lnTo>
                  <a:lnTo>
                    <a:pt x="104" y="32"/>
                  </a:lnTo>
                  <a:lnTo>
                    <a:pt x="106" y="32"/>
                  </a:lnTo>
                  <a:lnTo>
                    <a:pt x="106" y="34"/>
                  </a:lnTo>
                  <a:lnTo>
                    <a:pt x="107" y="34"/>
                  </a:lnTo>
                  <a:lnTo>
                    <a:pt x="107" y="35"/>
                  </a:lnTo>
                  <a:lnTo>
                    <a:pt x="109" y="35"/>
                  </a:lnTo>
                  <a:lnTo>
                    <a:pt x="109" y="37"/>
                  </a:lnTo>
                  <a:lnTo>
                    <a:pt x="111" y="37"/>
                  </a:lnTo>
                  <a:lnTo>
                    <a:pt x="112" y="37"/>
                  </a:lnTo>
                  <a:lnTo>
                    <a:pt x="112" y="39"/>
                  </a:lnTo>
                  <a:lnTo>
                    <a:pt x="114" y="39"/>
                  </a:lnTo>
                  <a:lnTo>
                    <a:pt x="116" y="39"/>
                  </a:lnTo>
                  <a:lnTo>
                    <a:pt x="117" y="39"/>
                  </a:lnTo>
                  <a:lnTo>
                    <a:pt x="117" y="37"/>
                  </a:lnTo>
                  <a:lnTo>
                    <a:pt x="117" y="35"/>
                  </a:lnTo>
                  <a:lnTo>
                    <a:pt x="117" y="34"/>
                  </a:lnTo>
                  <a:lnTo>
                    <a:pt x="117" y="32"/>
                  </a:lnTo>
                  <a:lnTo>
                    <a:pt x="117" y="30"/>
                  </a:lnTo>
                  <a:lnTo>
                    <a:pt x="117" y="29"/>
                  </a:lnTo>
                  <a:lnTo>
                    <a:pt x="119" y="29"/>
                  </a:lnTo>
                  <a:lnTo>
                    <a:pt x="119" y="30"/>
                  </a:lnTo>
                  <a:lnTo>
                    <a:pt x="121" y="32"/>
                  </a:lnTo>
                  <a:lnTo>
                    <a:pt x="122" y="32"/>
                  </a:lnTo>
                  <a:lnTo>
                    <a:pt x="124" y="32"/>
                  </a:lnTo>
                  <a:lnTo>
                    <a:pt x="124" y="34"/>
                  </a:lnTo>
                  <a:lnTo>
                    <a:pt x="126" y="34"/>
                  </a:lnTo>
                  <a:lnTo>
                    <a:pt x="126" y="32"/>
                  </a:lnTo>
                  <a:lnTo>
                    <a:pt x="127" y="30"/>
                  </a:lnTo>
                  <a:lnTo>
                    <a:pt x="129" y="29"/>
                  </a:lnTo>
                  <a:lnTo>
                    <a:pt x="131" y="29"/>
                  </a:lnTo>
                  <a:lnTo>
                    <a:pt x="131" y="27"/>
                  </a:lnTo>
                  <a:lnTo>
                    <a:pt x="133" y="27"/>
                  </a:lnTo>
                  <a:lnTo>
                    <a:pt x="134" y="27"/>
                  </a:lnTo>
                  <a:lnTo>
                    <a:pt x="136" y="27"/>
                  </a:lnTo>
                  <a:lnTo>
                    <a:pt x="138" y="27"/>
                  </a:lnTo>
                  <a:lnTo>
                    <a:pt x="139" y="27"/>
                  </a:lnTo>
                  <a:lnTo>
                    <a:pt x="141" y="27"/>
                  </a:lnTo>
                  <a:lnTo>
                    <a:pt x="141" y="25"/>
                  </a:lnTo>
                  <a:lnTo>
                    <a:pt x="141" y="24"/>
                  </a:lnTo>
                  <a:lnTo>
                    <a:pt x="143" y="24"/>
                  </a:lnTo>
                  <a:lnTo>
                    <a:pt x="143" y="22"/>
                  </a:lnTo>
                  <a:lnTo>
                    <a:pt x="144" y="22"/>
                  </a:lnTo>
                  <a:lnTo>
                    <a:pt x="146" y="22"/>
                  </a:lnTo>
                  <a:lnTo>
                    <a:pt x="146" y="20"/>
                  </a:lnTo>
                  <a:lnTo>
                    <a:pt x="148" y="20"/>
                  </a:lnTo>
                  <a:lnTo>
                    <a:pt x="149" y="20"/>
                  </a:lnTo>
                  <a:lnTo>
                    <a:pt x="149" y="22"/>
                  </a:lnTo>
                  <a:lnTo>
                    <a:pt x="151" y="22"/>
                  </a:lnTo>
                  <a:lnTo>
                    <a:pt x="151" y="20"/>
                  </a:lnTo>
                  <a:lnTo>
                    <a:pt x="153" y="20"/>
                  </a:lnTo>
                  <a:lnTo>
                    <a:pt x="153" y="19"/>
                  </a:lnTo>
                  <a:lnTo>
                    <a:pt x="153" y="17"/>
                  </a:lnTo>
                  <a:lnTo>
                    <a:pt x="153" y="15"/>
                  </a:lnTo>
                  <a:lnTo>
                    <a:pt x="153" y="13"/>
                  </a:lnTo>
                  <a:lnTo>
                    <a:pt x="153" y="12"/>
                  </a:lnTo>
                  <a:lnTo>
                    <a:pt x="153" y="10"/>
                  </a:lnTo>
                  <a:lnTo>
                    <a:pt x="153" y="8"/>
                  </a:lnTo>
                  <a:lnTo>
                    <a:pt x="153" y="7"/>
                  </a:lnTo>
                  <a:lnTo>
                    <a:pt x="154" y="7"/>
                  </a:lnTo>
                  <a:lnTo>
                    <a:pt x="154" y="5"/>
                  </a:lnTo>
                  <a:lnTo>
                    <a:pt x="154" y="3"/>
                  </a:lnTo>
                  <a:lnTo>
                    <a:pt x="153" y="3"/>
                  </a:lnTo>
                  <a:lnTo>
                    <a:pt x="154" y="2"/>
                  </a:lnTo>
                  <a:lnTo>
                    <a:pt x="156" y="2"/>
                  </a:lnTo>
                  <a:lnTo>
                    <a:pt x="156" y="0"/>
                  </a:lnTo>
                  <a:lnTo>
                    <a:pt x="158" y="0"/>
                  </a:lnTo>
                  <a:lnTo>
                    <a:pt x="158" y="2"/>
                  </a:lnTo>
                  <a:lnTo>
                    <a:pt x="158" y="3"/>
                  </a:lnTo>
                  <a:lnTo>
                    <a:pt x="159" y="3"/>
                  </a:lnTo>
                  <a:lnTo>
                    <a:pt x="158" y="5"/>
                  </a:lnTo>
                  <a:lnTo>
                    <a:pt x="158" y="7"/>
                  </a:lnTo>
                  <a:lnTo>
                    <a:pt x="159" y="7"/>
                  </a:lnTo>
                  <a:lnTo>
                    <a:pt x="159" y="8"/>
                  </a:lnTo>
                  <a:lnTo>
                    <a:pt x="159" y="10"/>
                  </a:lnTo>
                  <a:lnTo>
                    <a:pt x="159" y="12"/>
                  </a:lnTo>
                  <a:lnTo>
                    <a:pt x="159" y="13"/>
                  </a:lnTo>
                  <a:lnTo>
                    <a:pt x="159" y="15"/>
                  </a:lnTo>
                  <a:lnTo>
                    <a:pt x="161" y="15"/>
                  </a:lnTo>
                  <a:lnTo>
                    <a:pt x="161" y="17"/>
                  </a:lnTo>
                  <a:lnTo>
                    <a:pt x="163" y="19"/>
                  </a:lnTo>
                  <a:lnTo>
                    <a:pt x="163" y="20"/>
                  </a:lnTo>
                  <a:lnTo>
                    <a:pt x="163" y="2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1" name="Freeform 163">
              <a:extLst>
                <a:ext uri="{FF2B5EF4-FFF2-40B4-BE49-F238E27FC236}">
                  <a16:creationId xmlns:a16="http://schemas.microsoft.com/office/drawing/2014/main" id="{8E052126-DBB5-54F9-8E75-4DCBDE5AE5FC}"/>
                </a:ext>
              </a:extLst>
            </p:cNvPr>
            <p:cNvSpPr>
              <a:spLocks/>
            </p:cNvSpPr>
            <p:nvPr/>
          </p:nvSpPr>
          <p:spPr bwMode="auto">
            <a:xfrm>
              <a:off x="3169" y="2449"/>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2" name="Freeform 164">
              <a:extLst>
                <a:ext uri="{FF2B5EF4-FFF2-40B4-BE49-F238E27FC236}">
                  <a16:creationId xmlns:a16="http://schemas.microsoft.com/office/drawing/2014/main" id="{E4E6E190-67FC-7BAB-C8F6-B80D600E8E79}"/>
                </a:ext>
              </a:extLst>
            </p:cNvPr>
            <p:cNvSpPr>
              <a:spLocks noEditPoints="1"/>
            </p:cNvSpPr>
            <p:nvPr/>
          </p:nvSpPr>
          <p:spPr bwMode="auto">
            <a:xfrm>
              <a:off x="1374" y="2264"/>
              <a:ext cx="1077" cy="1516"/>
            </a:xfrm>
            <a:custGeom>
              <a:avLst/>
              <a:gdLst>
                <a:gd name="T0" fmla="*/ 548 w 1077"/>
                <a:gd name="T1" fmla="*/ 1196 h 1516"/>
                <a:gd name="T2" fmla="*/ 336 w 1077"/>
                <a:gd name="T3" fmla="*/ 875 h 1516"/>
                <a:gd name="T4" fmla="*/ 161 w 1077"/>
                <a:gd name="T5" fmla="*/ 525 h 1516"/>
                <a:gd name="T6" fmla="*/ 133 w 1077"/>
                <a:gd name="T7" fmla="*/ 373 h 1516"/>
                <a:gd name="T8" fmla="*/ 124 w 1077"/>
                <a:gd name="T9" fmla="*/ 219 h 1516"/>
                <a:gd name="T10" fmla="*/ 10 w 1077"/>
                <a:gd name="T11" fmla="*/ 178 h 1516"/>
                <a:gd name="T12" fmla="*/ 7 w 1077"/>
                <a:gd name="T13" fmla="*/ 205 h 1516"/>
                <a:gd name="T14" fmla="*/ 367 w 1077"/>
                <a:gd name="T15" fmla="*/ 17 h 1516"/>
                <a:gd name="T16" fmla="*/ 397 w 1077"/>
                <a:gd name="T17" fmla="*/ 67 h 1516"/>
                <a:gd name="T18" fmla="*/ 449 w 1077"/>
                <a:gd name="T19" fmla="*/ 89 h 1516"/>
                <a:gd name="T20" fmla="*/ 493 w 1077"/>
                <a:gd name="T21" fmla="*/ 134 h 1516"/>
                <a:gd name="T22" fmla="*/ 597 w 1077"/>
                <a:gd name="T23" fmla="*/ 325 h 1516"/>
                <a:gd name="T24" fmla="*/ 658 w 1077"/>
                <a:gd name="T25" fmla="*/ 318 h 1516"/>
                <a:gd name="T26" fmla="*/ 701 w 1077"/>
                <a:gd name="T27" fmla="*/ 370 h 1516"/>
                <a:gd name="T28" fmla="*/ 703 w 1077"/>
                <a:gd name="T29" fmla="*/ 414 h 1516"/>
                <a:gd name="T30" fmla="*/ 686 w 1077"/>
                <a:gd name="T31" fmla="*/ 471 h 1516"/>
                <a:gd name="T32" fmla="*/ 703 w 1077"/>
                <a:gd name="T33" fmla="*/ 500 h 1516"/>
                <a:gd name="T34" fmla="*/ 772 w 1077"/>
                <a:gd name="T35" fmla="*/ 525 h 1516"/>
                <a:gd name="T36" fmla="*/ 737 w 1077"/>
                <a:gd name="T37" fmla="*/ 580 h 1516"/>
                <a:gd name="T38" fmla="*/ 717 w 1077"/>
                <a:gd name="T39" fmla="*/ 633 h 1516"/>
                <a:gd name="T40" fmla="*/ 703 w 1077"/>
                <a:gd name="T41" fmla="*/ 686 h 1516"/>
                <a:gd name="T42" fmla="*/ 669 w 1077"/>
                <a:gd name="T43" fmla="*/ 739 h 1516"/>
                <a:gd name="T44" fmla="*/ 678 w 1077"/>
                <a:gd name="T45" fmla="*/ 787 h 1516"/>
                <a:gd name="T46" fmla="*/ 720 w 1077"/>
                <a:gd name="T47" fmla="*/ 843 h 1516"/>
                <a:gd name="T48" fmla="*/ 784 w 1077"/>
                <a:gd name="T49" fmla="*/ 855 h 1516"/>
                <a:gd name="T50" fmla="*/ 843 w 1077"/>
                <a:gd name="T51" fmla="*/ 885 h 1516"/>
                <a:gd name="T52" fmla="*/ 903 w 1077"/>
                <a:gd name="T53" fmla="*/ 909 h 1516"/>
                <a:gd name="T54" fmla="*/ 969 w 1077"/>
                <a:gd name="T55" fmla="*/ 909 h 1516"/>
                <a:gd name="T56" fmla="*/ 1011 w 1077"/>
                <a:gd name="T57" fmla="*/ 979 h 1516"/>
                <a:gd name="T58" fmla="*/ 1014 w 1077"/>
                <a:gd name="T59" fmla="*/ 1038 h 1516"/>
                <a:gd name="T60" fmla="*/ 1035 w 1077"/>
                <a:gd name="T61" fmla="*/ 1075 h 1516"/>
                <a:gd name="T62" fmla="*/ 1056 w 1077"/>
                <a:gd name="T63" fmla="*/ 1116 h 1516"/>
                <a:gd name="T64" fmla="*/ 1058 w 1077"/>
                <a:gd name="T65" fmla="*/ 1410 h 1516"/>
                <a:gd name="T66" fmla="*/ 1011 w 1077"/>
                <a:gd name="T67" fmla="*/ 1486 h 1516"/>
                <a:gd name="T68" fmla="*/ 961 w 1077"/>
                <a:gd name="T69" fmla="*/ 1496 h 1516"/>
                <a:gd name="T70" fmla="*/ 886 w 1077"/>
                <a:gd name="T71" fmla="*/ 1489 h 1516"/>
                <a:gd name="T72" fmla="*/ 769 w 1077"/>
                <a:gd name="T73" fmla="*/ 1407 h 1516"/>
                <a:gd name="T74" fmla="*/ 723 w 1077"/>
                <a:gd name="T75" fmla="*/ 1368 h 1516"/>
                <a:gd name="T76" fmla="*/ 686 w 1077"/>
                <a:gd name="T77" fmla="*/ 1328 h 1516"/>
                <a:gd name="T78" fmla="*/ 646 w 1077"/>
                <a:gd name="T79" fmla="*/ 1289 h 1516"/>
                <a:gd name="T80" fmla="*/ 607 w 1077"/>
                <a:gd name="T81" fmla="*/ 1240 h 1516"/>
                <a:gd name="T82" fmla="*/ 584 w 1077"/>
                <a:gd name="T83" fmla="*/ 1196 h 1516"/>
                <a:gd name="T84" fmla="*/ 532 w 1077"/>
                <a:gd name="T85" fmla="*/ 1183 h 1516"/>
                <a:gd name="T86" fmla="*/ 468 w 1077"/>
                <a:gd name="T87" fmla="*/ 1043 h 1516"/>
                <a:gd name="T88" fmla="*/ 330 w 1077"/>
                <a:gd name="T89" fmla="*/ 892 h 1516"/>
                <a:gd name="T90" fmla="*/ 348 w 1077"/>
                <a:gd name="T91" fmla="*/ 883 h 1516"/>
                <a:gd name="T92" fmla="*/ 353 w 1077"/>
                <a:gd name="T93" fmla="*/ 861 h 1516"/>
                <a:gd name="T94" fmla="*/ 315 w 1077"/>
                <a:gd name="T95" fmla="*/ 848 h 1516"/>
                <a:gd name="T96" fmla="*/ 310 w 1077"/>
                <a:gd name="T97" fmla="*/ 757 h 1516"/>
                <a:gd name="T98" fmla="*/ 219 w 1077"/>
                <a:gd name="T99" fmla="*/ 619 h 1516"/>
                <a:gd name="T100" fmla="*/ 173 w 1077"/>
                <a:gd name="T101" fmla="*/ 552 h 1516"/>
                <a:gd name="T102" fmla="*/ 161 w 1077"/>
                <a:gd name="T103" fmla="*/ 486 h 1516"/>
                <a:gd name="T104" fmla="*/ 111 w 1077"/>
                <a:gd name="T105" fmla="*/ 404 h 1516"/>
                <a:gd name="T106" fmla="*/ 124 w 1077"/>
                <a:gd name="T107" fmla="*/ 392 h 1516"/>
                <a:gd name="T108" fmla="*/ 94 w 1077"/>
                <a:gd name="T109" fmla="*/ 367 h 1516"/>
                <a:gd name="T110" fmla="*/ 84 w 1077"/>
                <a:gd name="T111" fmla="*/ 355 h 1516"/>
                <a:gd name="T112" fmla="*/ 52 w 1077"/>
                <a:gd name="T113" fmla="*/ 304 h 1516"/>
                <a:gd name="T114" fmla="*/ 93 w 1077"/>
                <a:gd name="T115" fmla="*/ 291 h 1516"/>
                <a:gd name="T116" fmla="*/ 106 w 1077"/>
                <a:gd name="T117" fmla="*/ 227 h 1516"/>
                <a:gd name="T118" fmla="*/ 145 w 1077"/>
                <a:gd name="T119" fmla="*/ 195 h 1516"/>
                <a:gd name="T120" fmla="*/ 188 w 1077"/>
                <a:gd name="T121" fmla="*/ 193 h 1516"/>
                <a:gd name="T122" fmla="*/ 234 w 1077"/>
                <a:gd name="T123" fmla="*/ 197 h 1516"/>
                <a:gd name="T124" fmla="*/ 301 w 1077"/>
                <a:gd name="T125" fmla="*/ 91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7" h="1516">
                  <a:moveTo>
                    <a:pt x="880" y="1489"/>
                  </a:moveTo>
                  <a:lnTo>
                    <a:pt x="880" y="1487"/>
                  </a:lnTo>
                  <a:lnTo>
                    <a:pt x="881" y="1487"/>
                  </a:lnTo>
                  <a:lnTo>
                    <a:pt x="881" y="1489"/>
                  </a:lnTo>
                  <a:lnTo>
                    <a:pt x="880" y="1489"/>
                  </a:lnTo>
                  <a:close/>
                  <a:moveTo>
                    <a:pt x="597" y="1237"/>
                  </a:moveTo>
                  <a:lnTo>
                    <a:pt x="597" y="1235"/>
                  </a:lnTo>
                  <a:lnTo>
                    <a:pt x="597" y="1237"/>
                  </a:lnTo>
                  <a:close/>
                  <a:moveTo>
                    <a:pt x="595" y="1235"/>
                  </a:moveTo>
                  <a:lnTo>
                    <a:pt x="594" y="1235"/>
                  </a:lnTo>
                  <a:lnTo>
                    <a:pt x="594" y="1233"/>
                  </a:lnTo>
                  <a:lnTo>
                    <a:pt x="595" y="1233"/>
                  </a:lnTo>
                  <a:lnTo>
                    <a:pt x="595" y="1235"/>
                  </a:lnTo>
                  <a:close/>
                  <a:moveTo>
                    <a:pt x="579" y="1213"/>
                  </a:moveTo>
                  <a:lnTo>
                    <a:pt x="580" y="1215"/>
                  </a:lnTo>
                  <a:lnTo>
                    <a:pt x="582" y="1215"/>
                  </a:lnTo>
                  <a:lnTo>
                    <a:pt x="582" y="1218"/>
                  </a:lnTo>
                  <a:lnTo>
                    <a:pt x="584" y="1218"/>
                  </a:lnTo>
                  <a:lnTo>
                    <a:pt x="584" y="1220"/>
                  </a:lnTo>
                  <a:lnTo>
                    <a:pt x="582" y="1220"/>
                  </a:lnTo>
                  <a:lnTo>
                    <a:pt x="580" y="1220"/>
                  </a:lnTo>
                  <a:lnTo>
                    <a:pt x="579" y="1218"/>
                  </a:lnTo>
                  <a:lnTo>
                    <a:pt x="577" y="1217"/>
                  </a:lnTo>
                  <a:lnTo>
                    <a:pt x="577" y="1215"/>
                  </a:lnTo>
                  <a:lnTo>
                    <a:pt x="579" y="1213"/>
                  </a:lnTo>
                  <a:close/>
                  <a:moveTo>
                    <a:pt x="592" y="1201"/>
                  </a:moveTo>
                  <a:lnTo>
                    <a:pt x="590" y="1201"/>
                  </a:lnTo>
                  <a:lnTo>
                    <a:pt x="590" y="1200"/>
                  </a:lnTo>
                  <a:lnTo>
                    <a:pt x="592" y="1200"/>
                  </a:lnTo>
                  <a:lnTo>
                    <a:pt x="594" y="1200"/>
                  </a:lnTo>
                  <a:lnTo>
                    <a:pt x="592" y="1201"/>
                  </a:lnTo>
                  <a:close/>
                  <a:moveTo>
                    <a:pt x="548" y="1195"/>
                  </a:moveTo>
                  <a:lnTo>
                    <a:pt x="550" y="1195"/>
                  </a:lnTo>
                  <a:lnTo>
                    <a:pt x="550" y="1196"/>
                  </a:lnTo>
                  <a:lnTo>
                    <a:pt x="552" y="1196"/>
                  </a:lnTo>
                  <a:lnTo>
                    <a:pt x="553" y="1196"/>
                  </a:lnTo>
                  <a:lnTo>
                    <a:pt x="557" y="1201"/>
                  </a:lnTo>
                  <a:lnTo>
                    <a:pt x="558" y="1201"/>
                  </a:lnTo>
                  <a:lnTo>
                    <a:pt x="560" y="1201"/>
                  </a:lnTo>
                  <a:lnTo>
                    <a:pt x="560" y="1203"/>
                  </a:lnTo>
                  <a:lnTo>
                    <a:pt x="562" y="1205"/>
                  </a:lnTo>
                  <a:lnTo>
                    <a:pt x="562" y="1206"/>
                  </a:lnTo>
                  <a:lnTo>
                    <a:pt x="564" y="1208"/>
                  </a:lnTo>
                  <a:lnTo>
                    <a:pt x="562" y="1208"/>
                  </a:lnTo>
                  <a:lnTo>
                    <a:pt x="560" y="1208"/>
                  </a:lnTo>
                  <a:lnTo>
                    <a:pt x="560" y="1206"/>
                  </a:lnTo>
                  <a:lnTo>
                    <a:pt x="558" y="1205"/>
                  </a:lnTo>
                  <a:lnTo>
                    <a:pt x="555" y="1203"/>
                  </a:lnTo>
                  <a:lnTo>
                    <a:pt x="553" y="1201"/>
                  </a:lnTo>
                  <a:lnTo>
                    <a:pt x="553" y="1200"/>
                  </a:lnTo>
                  <a:lnTo>
                    <a:pt x="552" y="1200"/>
                  </a:lnTo>
                  <a:lnTo>
                    <a:pt x="548" y="1196"/>
                  </a:lnTo>
                  <a:lnTo>
                    <a:pt x="547" y="1195"/>
                  </a:lnTo>
                  <a:lnTo>
                    <a:pt x="548" y="1195"/>
                  </a:lnTo>
                  <a:close/>
                  <a:moveTo>
                    <a:pt x="538" y="1185"/>
                  </a:moveTo>
                  <a:lnTo>
                    <a:pt x="537" y="1185"/>
                  </a:lnTo>
                  <a:lnTo>
                    <a:pt x="535" y="1183"/>
                  </a:lnTo>
                  <a:lnTo>
                    <a:pt x="535" y="1181"/>
                  </a:lnTo>
                  <a:lnTo>
                    <a:pt x="538" y="1183"/>
                  </a:lnTo>
                  <a:lnTo>
                    <a:pt x="538" y="1185"/>
                  </a:lnTo>
                  <a:close/>
                  <a:moveTo>
                    <a:pt x="348" y="897"/>
                  </a:moveTo>
                  <a:lnTo>
                    <a:pt x="347" y="897"/>
                  </a:lnTo>
                  <a:lnTo>
                    <a:pt x="347" y="893"/>
                  </a:lnTo>
                  <a:lnTo>
                    <a:pt x="348" y="893"/>
                  </a:lnTo>
                  <a:lnTo>
                    <a:pt x="348" y="897"/>
                  </a:lnTo>
                  <a:close/>
                  <a:moveTo>
                    <a:pt x="341" y="883"/>
                  </a:moveTo>
                  <a:lnTo>
                    <a:pt x="343" y="885"/>
                  </a:lnTo>
                  <a:lnTo>
                    <a:pt x="345" y="885"/>
                  </a:lnTo>
                  <a:lnTo>
                    <a:pt x="345" y="887"/>
                  </a:lnTo>
                  <a:lnTo>
                    <a:pt x="343" y="887"/>
                  </a:lnTo>
                  <a:lnTo>
                    <a:pt x="341" y="888"/>
                  </a:lnTo>
                  <a:lnTo>
                    <a:pt x="340" y="888"/>
                  </a:lnTo>
                  <a:lnTo>
                    <a:pt x="338" y="888"/>
                  </a:lnTo>
                  <a:lnTo>
                    <a:pt x="336" y="887"/>
                  </a:lnTo>
                  <a:lnTo>
                    <a:pt x="336" y="885"/>
                  </a:lnTo>
                  <a:lnTo>
                    <a:pt x="336" y="883"/>
                  </a:lnTo>
                  <a:lnTo>
                    <a:pt x="338" y="883"/>
                  </a:lnTo>
                  <a:lnTo>
                    <a:pt x="338" y="885"/>
                  </a:lnTo>
                  <a:lnTo>
                    <a:pt x="341" y="883"/>
                  </a:lnTo>
                  <a:close/>
                  <a:moveTo>
                    <a:pt x="336" y="883"/>
                  </a:moveTo>
                  <a:lnTo>
                    <a:pt x="335" y="883"/>
                  </a:lnTo>
                  <a:lnTo>
                    <a:pt x="336" y="883"/>
                  </a:lnTo>
                  <a:close/>
                  <a:moveTo>
                    <a:pt x="343" y="883"/>
                  </a:moveTo>
                  <a:lnTo>
                    <a:pt x="341" y="883"/>
                  </a:lnTo>
                  <a:lnTo>
                    <a:pt x="340" y="883"/>
                  </a:lnTo>
                  <a:lnTo>
                    <a:pt x="341" y="882"/>
                  </a:lnTo>
                  <a:lnTo>
                    <a:pt x="343" y="882"/>
                  </a:lnTo>
                  <a:lnTo>
                    <a:pt x="343" y="883"/>
                  </a:lnTo>
                  <a:close/>
                  <a:moveTo>
                    <a:pt x="336" y="882"/>
                  </a:moveTo>
                  <a:lnTo>
                    <a:pt x="335" y="882"/>
                  </a:lnTo>
                  <a:lnTo>
                    <a:pt x="336" y="882"/>
                  </a:lnTo>
                  <a:close/>
                  <a:moveTo>
                    <a:pt x="343" y="875"/>
                  </a:moveTo>
                  <a:lnTo>
                    <a:pt x="345" y="875"/>
                  </a:lnTo>
                  <a:lnTo>
                    <a:pt x="345" y="877"/>
                  </a:lnTo>
                  <a:lnTo>
                    <a:pt x="343" y="878"/>
                  </a:lnTo>
                  <a:lnTo>
                    <a:pt x="343" y="880"/>
                  </a:lnTo>
                  <a:lnTo>
                    <a:pt x="341" y="882"/>
                  </a:lnTo>
                  <a:lnTo>
                    <a:pt x="338" y="883"/>
                  </a:lnTo>
                  <a:lnTo>
                    <a:pt x="336" y="882"/>
                  </a:lnTo>
                  <a:lnTo>
                    <a:pt x="335" y="880"/>
                  </a:lnTo>
                  <a:lnTo>
                    <a:pt x="333" y="878"/>
                  </a:lnTo>
                  <a:lnTo>
                    <a:pt x="333" y="877"/>
                  </a:lnTo>
                  <a:lnTo>
                    <a:pt x="335" y="877"/>
                  </a:lnTo>
                  <a:lnTo>
                    <a:pt x="336" y="875"/>
                  </a:lnTo>
                  <a:lnTo>
                    <a:pt x="338" y="875"/>
                  </a:lnTo>
                  <a:lnTo>
                    <a:pt x="341" y="875"/>
                  </a:lnTo>
                  <a:lnTo>
                    <a:pt x="343" y="875"/>
                  </a:lnTo>
                  <a:close/>
                  <a:moveTo>
                    <a:pt x="336" y="870"/>
                  </a:moveTo>
                  <a:lnTo>
                    <a:pt x="336" y="872"/>
                  </a:lnTo>
                  <a:lnTo>
                    <a:pt x="338" y="872"/>
                  </a:lnTo>
                  <a:lnTo>
                    <a:pt x="340" y="872"/>
                  </a:lnTo>
                  <a:lnTo>
                    <a:pt x="343" y="873"/>
                  </a:lnTo>
                  <a:lnTo>
                    <a:pt x="341" y="873"/>
                  </a:lnTo>
                  <a:lnTo>
                    <a:pt x="341" y="875"/>
                  </a:lnTo>
                  <a:lnTo>
                    <a:pt x="340" y="875"/>
                  </a:lnTo>
                  <a:lnTo>
                    <a:pt x="338" y="873"/>
                  </a:lnTo>
                  <a:lnTo>
                    <a:pt x="336" y="873"/>
                  </a:lnTo>
                  <a:lnTo>
                    <a:pt x="335" y="877"/>
                  </a:lnTo>
                  <a:lnTo>
                    <a:pt x="333" y="877"/>
                  </a:lnTo>
                  <a:lnTo>
                    <a:pt x="333" y="875"/>
                  </a:lnTo>
                  <a:lnTo>
                    <a:pt x="333" y="872"/>
                  </a:lnTo>
                  <a:lnTo>
                    <a:pt x="335" y="870"/>
                  </a:lnTo>
                  <a:lnTo>
                    <a:pt x="336" y="870"/>
                  </a:lnTo>
                  <a:close/>
                  <a:moveTo>
                    <a:pt x="350" y="868"/>
                  </a:moveTo>
                  <a:lnTo>
                    <a:pt x="352" y="872"/>
                  </a:lnTo>
                  <a:lnTo>
                    <a:pt x="350" y="872"/>
                  </a:lnTo>
                  <a:lnTo>
                    <a:pt x="348" y="872"/>
                  </a:lnTo>
                  <a:lnTo>
                    <a:pt x="347" y="872"/>
                  </a:lnTo>
                  <a:lnTo>
                    <a:pt x="348" y="870"/>
                  </a:lnTo>
                  <a:lnTo>
                    <a:pt x="350" y="868"/>
                  </a:lnTo>
                  <a:close/>
                  <a:moveTo>
                    <a:pt x="177" y="530"/>
                  </a:moveTo>
                  <a:lnTo>
                    <a:pt x="177" y="533"/>
                  </a:lnTo>
                  <a:lnTo>
                    <a:pt x="177" y="535"/>
                  </a:lnTo>
                  <a:lnTo>
                    <a:pt x="178" y="535"/>
                  </a:lnTo>
                  <a:lnTo>
                    <a:pt x="180" y="537"/>
                  </a:lnTo>
                  <a:lnTo>
                    <a:pt x="180" y="538"/>
                  </a:lnTo>
                  <a:lnTo>
                    <a:pt x="180" y="540"/>
                  </a:lnTo>
                  <a:lnTo>
                    <a:pt x="180" y="542"/>
                  </a:lnTo>
                  <a:lnTo>
                    <a:pt x="178" y="543"/>
                  </a:lnTo>
                  <a:lnTo>
                    <a:pt x="177" y="545"/>
                  </a:lnTo>
                  <a:lnTo>
                    <a:pt x="175" y="545"/>
                  </a:lnTo>
                  <a:lnTo>
                    <a:pt x="175" y="543"/>
                  </a:lnTo>
                  <a:lnTo>
                    <a:pt x="172" y="542"/>
                  </a:lnTo>
                  <a:lnTo>
                    <a:pt x="172" y="540"/>
                  </a:lnTo>
                  <a:lnTo>
                    <a:pt x="172" y="538"/>
                  </a:lnTo>
                  <a:lnTo>
                    <a:pt x="170" y="533"/>
                  </a:lnTo>
                  <a:lnTo>
                    <a:pt x="168" y="533"/>
                  </a:lnTo>
                  <a:lnTo>
                    <a:pt x="168" y="530"/>
                  </a:lnTo>
                  <a:lnTo>
                    <a:pt x="170" y="530"/>
                  </a:lnTo>
                  <a:lnTo>
                    <a:pt x="170" y="532"/>
                  </a:lnTo>
                  <a:lnTo>
                    <a:pt x="170" y="530"/>
                  </a:lnTo>
                  <a:lnTo>
                    <a:pt x="175" y="527"/>
                  </a:lnTo>
                  <a:lnTo>
                    <a:pt x="177" y="528"/>
                  </a:lnTo>
                  <a:lnTo>
                    <a:pt x="177" y="530"/>
                  </a:lnTo>
                  <a:close/>
                  <a:moveTo>
                    <a:pt x="163" y="525"/>
                  </a:moveTo>
                  <a:lnTo>
                    <a:pt x="161" y="525"/>
                  </a:lnTo>
                  <a:lnTo>
                    <a:pt x="161" y="523"/>
                  </a:lnTo>
                  <a:lnTo>
                    <a:pt x="163" y="523"/>
                  </a:lnTo>
                  <a:lnTo>
                    <a:pt x="165" y="523"/>
                  </a:lnTo>
                  <a:lnTo>
                    <a:pt x="165" y="525"/>
                  </a:lnTo>
                  <a:lnTo>
                    <a:pt x="163" y="525"/>
                  </a:lnTo>
                  <a:close/>
                  <a:moveTo>
                    <a:pt x="119" y="404"/>
                  </a:moveTo>
                  <a:lnTo>
                    <a:pt x="118" y="404"/>
                  </a:lnTo>
                  <a:lnTo>
                    <a:pt x="116" y="402"/>
                  </a:lnTo>
                  <a:lnTo>
                    <a:pt x="118" y="402"/>
                  </a:lnTo>
                  <a:lnTo>
                    <a:pt x="119" y="404"/>
                  </a:lnTo>
                  <a:close/>
                  <a:moveTo>
                    <a:pt x="114" y="402"/>
                  </a:moveTo>
                  <a:lnTo>
                    <a:pt x="113" y="402"/>
                  </a:lnTo>
                  <a:lnTo>
                    <a:pt x="111" y="402"/>
                  </a:lnTo>
                  <a:lnTo>
                    <a:pt x="111" y="400"/>
                  </a:lnTo>
                  <a:lnTo>
                    <a:pt x="113" y="400"/>
                  </a:lnTo>
                  <a:lnTo>
                    <a:pt x="114" y="400"/>
                  </a:lnTo>
                  <a:lnTo>
                    <a:pt x="114" y="402"/>
                  </a:lnTo>
                  <a:close/>
                  <a:moveTo>
                    <a:pt x="116" y="402"/>
                  </a:moveTo>
                  <a:lnTo>
                    <a:pt x="114" y="402"/>
                  </a:lnTo>
                  <a:lnTo>
                    <a:pt x="114" y="400"/>
                  </a:lnTo>
                  <a:lnTo>
                    <a:pt x="116" y="400"/>
                  </a:lnTo>
                  <a:lnTo>
                    <a:pt x="116" y="402"/>
                  </a:lnTo>
                  <a:close/>
                  <a:moveTo>
                    <a:pt x="118" y="399"/>
                  </a:moveTo>
                  <a:lnTo>
                    <a:pt x="116" y="400"/>
                  </a:lnTo>
                  <a:lnTo>
                    <a:pt x="114" y="400"/>
                  </a:lnTo>
                  <a:lnTo>
                    <a:pt x="114" y="399"/>
                  </a:lnTo>
                  <a:lnTo>
                    <a:pt x="111" y="399"/>
                  </a:lnTo>
                  <a:lnTo>
                    <a:pt x="113" y="397"/>
                  </a:lnTo>
                  <a:lnTo>
                    <a:pt x="111" y="395"/>
                  </a:lnTo>
                  <a:lnTo>
                    <a:pt x="114" y="395"/>
                  </a:lnTo>
                  <a:lnTo>
                    <a:pt x="114" y="394"/>
                  </a:lnTo>
                  <a:lnTo>
                    <a:pt x="121" y="394"/>
                  </a:lnTo>
                  <a:lnTo>
                    <a:pt x="121" y="395"/>
                  </a:lnTo>
                  <a:lnTo>
                    <a:pt x="119" y="397"/>
                  </a:lnTo>
                  <a:lnTo>
                    <a:pt x="118" y="399"/>
                  </a:lnTo>
                  <a:close/>
                  <a:moveTo>
                    <a:pt x="124" y="390"/>
                  </a:moveTo>
                  <a:lnTo>
                    <a:pt x="121" y="392"/>
                  </a:lnTo>
                  <a:lnTo>
                    <a:pt x="121" y="390"/>
                  </a:lnTo>
                  <a:lnTo>
                    <a:pt x="119" y="392"/>
                  </a:lnTo>
                  <a:lnTo>
                    <a:pt x="118" y="392"/>
                  </a:lnTo>
                  <a:lnTo>
                    <a:pt x="118" y="394"/>
                  </a:lnTo>
                  <a:lnTo>
                    <a:pt x="116" y="394"/>
                  </a:lnTo>
                  <a:lnTo>
                    <a:pt x="116" y="392"/>
                  </a:lnTo>
                  <a:lnTo>
                    <a:pt x="118" y="389"/>
                  </a:lnTo>
                  <a:lnTo>
                    <a:pt x="119" y="389"/>
                  </a:lnTo>
                  <a:lnTo>
                    <a:pt x="121" y="389"/>
                  </a:lnTo>
                  <a:lnTo>
                    <a:pt x="123" y="387"/>
                  </a:lnTo>
                  <a:lnTo>
                    <a:pt x="124" y="387"/>
                  </a:lnTo>
                  <a:lnTo>
                    <a:pt x="124" y="390"/>
                  </a:lnTo>
                  <a:close/>
                  <a:moveTo>
                    <a:pt x="135" y="375"/>
                  </a:moveTo>
                  <a:lnTo>
                    <a:pt x="133" y="375"/>
                  </a:lnTo>
                  <a:lnTo>
                    <a:pt x="133" y="373"/>
                  </a:lnTo>
                  <a:lnTo>
                    <a:pt x="135" y="373"/>
                  </a:lnTo>
                  <a:lnTo>
                    <a:pt x="135" y="375"/>
                  </a:lnTo>
                  <a:close/>
                  <a:moveTo>
                    <a:pt x="93" y="377"/>
                  </a:moveTo>
                  <a:lnTo>
                    <a:pt x="93" y="379"/>
                  </a:lnTo>
                  <a:lnTo>
                    <a:pt x="96" y="379"/>
                  </a:lnTo>
                  <a:lnTo>
                    <a:pt x="96" y="380"/>
                  </a:lnTo>
                  <a:lnTo>
                    <a:pt x="94" y="379"/>
                  </a:lnTo>
                  <a:lnTo>
                    <a:pt x="93" y="379"/>
                  </a:lnTo>
                  <a:lnTo>
                    <a:pt x="91" y="379"/>
                  </a:lnTo>
                  <a:lnTo>
                    <a:pt x="91" y="377"/>
                  </a:lnTo>
                  <a:lnTo>
                    <a:pt x="89" y="377"/>
                  </a:lnTo>
                  <a:lnTo>
                    <a:pt x="91" y="375"/>
                  </a:lnTo>
                  <a:lnTo>
                    <a:pt x="91" y="373"/>
                  </a:lnTo>
                  <a:lnTo>
                    <a:pt x="91" y="375"/>
                  </a:lnTo>
                  <a:lnTo>
                    <a:pt x="93" y="377"/>
                  </a:lnTo>
                  <a:close/>
                  <a:moveTo>
                    <a:pt x="94" y="362"/>
                  </a:moveTo>
                  <a:lnTo>
                    <a:pt x="93" y="362"/>
                  </a:lnTo>
                  <a:lnTo>
                    <a:pt x="93" y="360"/>
                  </a:lnTo>
                  <a:lnTo>
                    <a:pt x="94" y="360"/>
                  </a:lnTo>
                  <a:lnTo>
                    <a:pt x="94" y="362"/>
                  </a:lnTo>
                  <a:close/>
                  <a:moveTo>
                    <a:pt x="93" y="358"/>
                  </a:moveTo>
                  <a:lnTo>
                    <a:pt x="93" y="360"/>
                  </a:lnTo>
                  <a:lnTo>
                    <a:pt x="91" y="360"/>
                  </a:lnTo>
                  <a:lnTo>
                    <a:pt x="91" y="358"/>
                  </a:lnTo>
                  <a:lnTo>
                    <a:pt x="91" y="357"/>
                  </a:lnTo>
                  <a:lnTo>
                    <a:pt x="93" y="357"/>
                  </a:lnTo>
                  <a:lnTo>
                    <a:pt x="93" y="358"/>
                  </a:lnTo>
                  <a:close/>
                  <a:moveTo>
                    <a:pt x="93" y="355"/>
                  </a:moveTo>
                  <a:lnTo>
                    <a:pt x="89" y="357"/>
                  </a:lnTo>
                  <a:lnTo>
                    <a:pt x="91" y="355"/>
                  </a:lnTo>
                  <a:lnTo>
                    <a:pt x="93" y="355"/>
                  </a:lnTo>
                  <a:close/>
                  <a:moveTo>
                    <a:pt x="136" y="237"/>
                  </a:moveTo>
                  <a:lnTo>
                    <a:pt x="135" y="237"/>
                  </a:lnTo>
                  <a:lnTo>
                    <a:pt x="130" y="235"/>
                  </a:lnTo>
                  <a:lnTo>
                    <a:pt x="128" y="234"/>
                  </a:lnTo>
                  <a:lnTo>
                    <a:pt x="128" y="232"/>
                  </a:lnTo>
                  <a:lnTo>
                    <a:pt x="128" y="229"/>
                  </a:lnTo>
                  <a:lnTo>
                    <a:pt x="130" y="227"/>
                  </a:lnTo>
                  <a:lnTo>
                    <a:pt x="130" y="224"/>
                  </a:lnTo>
                  <a:lnTo>
                    <a:pt x="131" y="224"/>
                  </a:lnTo>
                  <a:lnTo>
                    <a:pt x="133" y="225"/>
                  </a:lnTo>
                  <a:lnTo>
                    <a:pt x="136" y="230"/>
                  </a:lnTo>
                  <a:lnTo>
                    <a:pt x="136" y="234"/>
                  </a:lnTo>
                  <a:lnTo>
                    <a:pt x="136" y="235"/>
                  </a:lnTo>
                  <a:lnTo>
                    <a:pt x="136" y="237"/>
                  </a:lnTo>
                  <a:close/>
                  <a:moveTo>
                    <a:pt x="124" y="219"/>
                  </a:moveTo>
                  <a:lnTo>
                    <a:pt x="123" y="219"/>
                  </a:lnTo>
                  <a:lnTo>
                    <a:pt x="121" y="217"/>
                  </a:lnTo>
                  <a:lnTo>
                    <a:pt x="121" y="215"/>
                  </a:lnTo>
                  <a:lnTo>
                    <a:pt x="123" y="215"/>
                  </a:lnTo>
                  <a:lnTo>
                    <a:pt x="124" y="217"/>
                  </a:lnTo>
                  <a:lnTo>
                    <a:pt x="124" y="219"/>
                  </a:lnTo>
                  <a:close/>
                  <a:moveTo>
                    <a:pt x="229" y="207"/>
                  </a:moveTo>
                  <a:lnTo>
                    <a:pt x="227" y="207"/>
                  </a:lnTo>
                  <a:lnTo>
                    <a:pt x="227" y="205"/>
                  </a:lnTo>
                  <a:lnTo>
                    <a:pt x="229" y="205"/>
                  </a:lnTo>
                  <a:lnTo>
                    <a:pt x="230" y="205"/>
                  </a:lnTo>
                  <a:lnTo>
                    <a:pt x="229" y="205"/>
                  </a:lnTo>
                  <a:lnTo>
                    <a:pt x="229" y="207"/>
                  </a:lnTo>
                  <a:close/>
                  <a:moveTo>
                    <a:pt x="225" y="203"/>
                  </a:moveTo>
                  <a:lnTo>
                    <a:pt x="224" y="203"/>
                  </a:lnTo>
                  <a:lnTo>
                    <a:pt x="222" y="202"/>
                  </a:lnTo>
                  <a:lnTo>
                    <a:pt x="222" y="198"/>
                  </a:lnTo>
                  <a:lnTo>
                    <a:pt x="224" y="198"/>
                  </a:lnTo>
                  <a:lnTo>
                    <a:pt x="224" y="197"/>
                  </a:lnTo>
                  <a:lnTo>
                    <a:pt x="227" y="197"/>
                  </a:lnTo>
                  <a:lnTo>
                    <a:pt x="229" y="197"/>
                  </a:lnTo>
                  <a:lnTo>
                    <a:pt x="227" y="198"/>
                  </a:lnTo>
                  <a:lnTo>
                    <a:pt x="227" y="202"/>
                  </a:lnTo>
                  <a:lnTo>
                    <a:pt x="225" y="203"/>
                  </a:lnTo>
                  <a:close/>
                  <a:moveTo>
                    <a:pt x="214" y="205"/>
                  </a:moveTo>
                  <a:lnTo>
                    <a:pt x="214" y="200"/>
                  </a:lnTo>
                  <a:lnTo>
                    <a:pt x="212" y="200"/>
                  </a:lnTo>
                  <a:lnTo>
                    <a:pt x="212" y="198"/>
                  </a:lnTo>
                  <a:lnTo>
                    <a:pt x="212" y="197"/>
                  </a:lnTo>
                  <a:lnTo>
                    <a:pt x="212" y="195"/>
                  </a:lnTo>
                  <a:lnTo>
                    <a:pt x="214" y="195"/>
                  </a:lnTo>
                  <a:lnTo>
                    <a:pt x="215" y="195"/>
                  </a:lnTo>
                  <a:lnTo>
                    <a:pt x="217" y="197"/>
                  </a:lnTo>
                  <a:lnTo>
                    <a:pt x="219" y="197"/>
                  </a:lnTo>
                  <a:lnTo>
                    <a:pt x="220" y="198"/>
                  </a:lnTo>
                  <a:lnTo>
                    <a:pt x="220" y="202"/>
                  </a:lnTo>
                  <a:lnTo>
                    <a:pt x="219" y="203"/>
                  </a:lnTo>
                  <a:lnTo>
                    <a:pt x="217" y="203"/>
                  </a:lnTo>
                  <a:lnTo>
                    <a:pt x="214" y="205"/>
                  </a:lnTo>
                  <a:close/>
                  <a:moveTo>
                    <a:pt x="30" y="192"/>
                  </a:moveTo>
                  <a:lnTo>
                    <a:pt x="32" y="192"/>
                  </a:lnTo>
                  <a:lnTo>
                    <a:pt x="32" y="193"/>
                  </a:lnTo>
                  <a:lnTo>
                    <a:pt x="30" y="193"/>
                  </a:lnTo>
                  <a:lnTo>
                    <a:pt x="30" y="192"/>
                  </a:lnTo>
                  <a:close/>
                  <a:moveTo>
                    <a:pt x="8" y="175"/>
                  </a:moveTo>
                  <a:lnTo>
                    <a:pt x="10" y="177"/>
                  </a:lnTo>
                  <a:lnTo>
                    <a:pt x="12" y="177"/>
                  </a:lnTo>
                  <a:lnTo>
                    <a:pt x="12" y="178"/>
                  </a:lnTo>
                  <a:lnTo>
                    <a:pt x="10" y="178"/>
                  </a:lnTo>
                  <a:lnTo>
                    <a:pt x="8" y="177"/>
                  </a:lnTo>
                  <a:lnTo>
                    <a:pt x="7" y="177"/>
                  </a:lnTo>
                  <a:lnTo>
                    <a:pt x="7" y="175"/>
                  </a:lnTo>
                  <a:lnTo>
                    <a:pt x="5" y="177"/>
                  </a:lnTo>
                  <a:lnTo>
                    <a:pt x="7" y="177"/>
                  </a:lnTo>
                  <a:lnTo>
                    <a:pt x="5" y="178"/>
                  </a:lnTo>
                  <a:lnTo>
                    <a:pt x="7" y="178"/>
                  </a:lnTo>
                  <a:lnTo>
                    <a:pt x="8" y="178"/>
                  </a:lnTo>
                  <a:lnTo>
                    <a:pt x="10" y="178"/>
                  </a:lnTo>
                  <a:lnTo>
                    <a:pt x="12" y="180"/>
                  </a:lnTo>
                  <a:lnTo>
                    <a:pt x="13" y="180"/>
                  </a:lnTo>
                  <a:lnTo>
                    <a:pt x="13" y="182"/>
                  </a:lnTo>
                  <a:lnTo>
                    <a:pt x="12" y="180"/>
                  </a:lnTo>
                  <a:lnTo>
                    <a:pt x="8" y="183"/>
                  </a:lnTo>
                  <a:lnTo>
                    <a:pt x="8" y="185"/>
                  </a:lnTo>
                  <a:lnTo>
                    <a:pt x="12" y="182"/>
                  </a:lnTo>
                  <a:lnTo>
                    <a:pt x="13" y="182"/>
                  </a:lnTo>
                  <a:lnTo>
                    <a:pt x="15" y="183"/>
                  </a:lnTo>
                  <a:lnTo>
                    <a:pt x="13" y="183"/>
                  </a:lnTo>
                  <a:lnTo>
                    <a:pt x="13" y="185"/>
                  </a:lnTo>
                  <a:lnTo>
                    <a:pt x="15" y="183"/>
                  </a:lnTo>
                  <a:lnTo>
                    <a:pt x="15" y="182"/>
                  </a:lnTo>
                  <a:lnTo>
                    <a:pt x="13" y="180"/>
                  </a:lnTo>
                  <a:lnTo>
                    <a:pt x="15" y="180"/>
                  </a:lnTo>
                  <a:lnTo>
                    <a:pt x="15" y="178"/>
                  </a:lnTo>
                  <a:lnTo>
                    <a:pt x="18" y="178"/>
                  </a:lnTo>
                  <a:lnTo>
                    <a:pt x="20" y="178"/>
                  </a:lnTo>
                  <a:lnTo>
                    <a:pt x="22" y="180"/>
                  </a:lnTo>
                  <a:lnTo>
                    <a:pt x="24" y="180"/>
                  </a:lnTo>
                  <a:lnTo>
                    <a:pt x="27" y="182"/>
                  </a:lnTo>
                  <a:lnTo>
                    <a:pt x="29" y="182"/>
                  </a:lnTo>
                  <a:lnTo>
                    <a:pt x="30" y="182"/>
                  </a:lnTo>
                  <a:lnTo>
                    <a:pt x="30" y="183"/>
                  </a:lnTo>
                  <a:lnTo>
                    <a:pt x="30" y="185"/>
                  </a:lnTo>
                  <a:lnTo>
                    <a:pt x="32" y="185"/>
                  </a:lnTo>
                  <a:lnTo>
                    <a:pt x="32" y="190"/>
                  </a:lnTo>
                  <a:lnTo>
                    <a:pt x="30" y="192"/>
                  </a:lnTo>
                  <a:lnTo>
                    <a:pt x="29" y="190"/>
                  </a:lnTo>
                  <a:lnTo>
                    <a:pt x="27" y="190"/>
                  </a:lnTo>
                  <a:lnTo>
                    <a:pt x="29" y="192"/>
                  </a:lnTo>
                  <a:lnTo>
                    <a:pt x="29" y="193"/>
                  </a:lnTo>
                  <a:lnTo>
                    <a:pt x="29" y="195"/>
                  </a:lnTo>
                  <a:lnTo>
                    <a:pt x="30" y="193"/>
                  </a:lnTo>
                  <a:lnTo>
                    <a:pt x="32" y="195"/>
                  </a:lnTo>
                  <a:lnTo>
                    <a:pt x="32" y="197"/>
                  </a:lnTo>
                  <a:lnTo>
                    <a:pt x="29" y="197"/>
                  </a:lnTo>
                  <a:lnTo>
                    <a:pt x="27" y="200"/>
                  </a:lnTo>
                  <a:lnTo>
                    <a:pt x="25" y="198"/>
                  </a:lnTo>
                  <a:lnTo>
                    <a:pt x="24" y="198"/>
                  </a:lnTo>
                  <a:lnTo>
                    <a:pt x="24" y="200"/>
                  </a:lnTo>
                  <a:lnTo>
                    <a:pt x="24" y="202"/>
                  </a:lnTo>
                  <a:lnTo>
                    <a:pt x="25" y="202"/>
                  </a:lnTo>
                  <a:lnTo>
                    <a:pt x="25" y="203"/>
                  </a:lnTo>
                  <a:lnTo>
                    <a:pt x="24" y="203"/>
                  </a:lnTo>
                  <a:lnTo>
                    <a:pt x="18" y="209"/>
                  </a:lnTo>
                  <a:lnTo>
                    <a:pt x="12" y="212"/>
                  </a:lnTo>
                  <a:lnTo>
                    <a:pt x="12" y="210"/>
                  </a:lnTo>
                  <a:lnTo>
                    <a:pt x="10" y="210"/>
                  </a:lnTo>
                  <a:lnTo>
                    <a:pt x="8" y="207"/>
                  </a:lnTo>
                  <a:lnTo>
                    <a:pt x="8" y="205"/>
                  </a:lnTo>
                  <a:lnTo>
                    <a:pt x="7" y="205"/>
                  </a:lnTo>
                  <a:lnTo>
                    <a:pt x="7" y="203"/>
                  </a:lnTo>
                  <a:lnTo>
                    <a:pt x="5" y="200"/>
                  </a:lnTo>
                  <a:lnTo>
                    <a:pt x="3" y="197"/>
                  </a:lnTo>
                  <a:lnTo>
                    <a:pt x="3" y="195"/>
                  </a:lnTo>
                  <a:lnTo>
                    <a:pt x="3" y="193"/>
                  </a:lnTo>
                  <a:lnTo>
                    <a:pt x="5" y="195"/>
                  </a:lnTo>
                  <a:lnTo>
                    <a:pt x="5" y="193"/>
                  </a:lnTo>
                  <a:lnTo>
                    <a:pt x="3" y="193"/>
                  </a:lnTo>
                  <a:lnTo>
                    <a:pt x="2" y="192"/>
                  </a:lnTo>
                  <a:lnTo>
                    <a:pt x="2" y="190"/>
                  </a:lnTo>
                  <a:lnTo>
                    <a:pt x="2" y="188"/>
                  </a:lnTo>
                  <a:lnTo>
                    <a:pt x="2" y="187"/>
                  </a:lnTo>
                  <a:lnTo>
                    <a:pt x="0" y="185"/>
                  </a:lnTo>
                  <a:lnTo>
                    <a:pt x="0" y="183"/>
                  </a:lnTo>
                  <a:lnTo>
                    <a:pt x="0" y="180"/>
                  </a:lnTo>
                  <a:lnTo>
                    <a:pt x="0" y="178"/>
                  </a:lnTo>
                  <a:lnTo>
                    <a:pt x="0" y="177"/>
                  </a:lnTo>
                  <a:lnTo>
                    <a:pt x="0" y="175"/>
                  </a:lnTo>
                  <a:lnTo>
                    <a:pt x="0" y="173"/>
                  </a:lnTo>
                  <a:lnTo>
                    <a:pt x="0" y="168"/>
                  </a:lnTo>
                  <a:lnTo>
                    <a:pt x="2" y="166"/>
                  </a:lnTo>
                  <a:lnTo>
                    <a:pt x="5" y="165"/>
                  </a:lnTo>
                  <a:lnTo>
                    <a:pt x="5" y="163"/>
                  </a:lnTo>
                  <a:lnTo>
                    <a:pt x="7" y="161"/>
                  </a:lnTo>
                  <a:lnTo>
                    <a:pt x="10" y="161"/>
                  </a:lnTo>
                  <a:lnTo>
                    <a:pt x="10" y="163"/>
                  </a:lnTo>
                  <a:lnTo>
                    <a:pt x="10" y="165"/>
                  </a:lnTo>
                  <a:lnTo>
                    <a:pt x="10" y="168"/>
                  </a:lnTo>
                  <a:lnTo>
                    <a:pt x="7" y="168"/>
                  </a:lnTo>
                  <a:lnTo>
                    <a:pt x="5" y="170"/>
                  </a:lnTo>
                  <a:lnTo>
                    <a:pt x="5" y="172"/>
                  </a:lnTo>
                  <a:lnTo>
                    <a:pt x="7" y="172"/>
                  </a:lnTo>
                  <a:lnTo>
                    <a:pt x="7" y="173"/>
                  </a:lnTo>
                  <a:lnTo>
                    <a:pt x="8" y="175"/>
                  </a:lnTo>
                  <a:close/>
                  <a:moveTo>
                    <a:pt x="353" y="3"/>
                  </a:moveTo>
                  <a:lnTo>
                    <a:pt x="355" y="3"/>
                  </a:lnTo>
                  <a:lnTo>
                    <a:pt x="357" y="2"/>
                  </a:lnTo>
                  <a:lnTo>
                    <a:pt x="358" y="2"/>
                  </a:lnTo>
                  <a:lnTo>
                    <a:pt x="360" y="2"/>
                  </a:lnTo>
                  <a:lnTo>
                    <a:pt x="360" y="3"/>
                  </a:lnTo>
                  <a:lnTo>
                    <a:pt x="360" y="5"/>
                  </a:lnTo>
                  <a:lnTo>
                    <a:pt x="362" y="5"/>
                  </a:lnTo>
                  <a:lnTo>
                    <a:pt x="362" y="7"/>
                  </a:lnTo>
                  <a:lnTo>
                    <a:pt x="362" y="8"/>
                  </a:lnTo>
                  <a:lnTo>
                    <a:pt x="363" y="8"/>
                  </a:lnTo>
                  <a:lnTo>
                    <a:pt x="363" y="10"/>
                  </a:lnTo>
                  <a:lnTo>
                    <a:pt x="363" y="12"/>
                  </a:lnTo>
                  <a:lnTo>
                    <a:pt x="363" y="13"/>
                  </a:lnTo>
                  <a:lnTo>
                    <a:pt x="365" y="13"/>
                  </a:lnTo>
                  <a:lnTo>
                    <a:pt x="365" y="15"/>
                  </a:lnTo>
                  <a:lnTo>
                    <a:pt x="365" y="17"/>
                  </a:lnTo>
                  <a:lnTo>
                    <a:pt x="367" y="17"/>
                  </a:lnTo>
                  <a:lnTo>
                    <a:pt x="365" y="18"/>
                  </a:lnTo>
                  <a:lnTo>
                    <a:pt x="365" y="20"/>
                  </a:lnTo>
                  <a:lnTo>
                    <a:pt x="363" y="20"/>
                  </a:lnTo>
                  <a:lnTo>
                    <a:pt x="363" y="22"/>
                  </a:lnTo>
                  <a:lnTo>
                    <a:pt x="365" y="22"/>
                  </a:lnTo>
                  <a:lnTo>
                    <a:pt x="365" y="23"/>
                  </a:lnTo>
                  <a:lnTo>
                    <a:pt x="365" y="25"/>
                  </a:lnTo>
                  <a:lnTo>
                    <a:pt x="365" y="27"/>
                  </a:lnTo>
                  <a:lnTo>
                    <a:pt x="367" y="27"/>
                  </a:lnTo>
                  <a:lnTo>
                    <a:pt x="367" y="28"/>
                  </a:lnTo>
                  <a:lnTo>
                    <a:pt x="368" y="28"/>
                  </a:lnTo>
                  <a:lnTo>
                    <a:pt x="368" y="30"/>
                  </a:lnTo>
                  <a:lnTo>
                    <a:pt x="368" y="28"/>
                  </a:lnTo>
                  <a:lnTo>
                    <a:pt x="370" y="30"/>
                  </a:lnTo>
                  <a:lnTo>
                    <a:pt x="370" y="32"/>
                  </a:lnTo>
                  <a:lnTo>
                    <a:pt x="370" y="34"/>
                  </a:lnTo>
                  <a:lnTo>
                    <a:pt x="372" y="34"/>
                  </a:lnTo>
                  <a:lnTo>
                    <a:pt x="373" y="34"/>
                  </a:lnTo>
                  <a:lnTo>
                    <a:pt x="373" y="35"/>
                  </a:lnTo>
                  <a:lnTo>
                    <a:pt x="375" y="34"/>
                  </a:lnTo>
                  <a:lnTo>
                    <a:pt x="375" y="35"/>
                  </a:lnTo>
                  <a:lnTo>
                    <a:pt x="377" y="37"/>
                  </a:lnTo>
                  <a:lnTo>
                    <a:pt x="377" y="39"/>
                  </a:lnTo>
                  <a:lnTo>
                    <a:pt x="378" y="39"/>
                  </a:lnTo>
                  <a:lnTo>
                    <a:pt x="378" y="40"/>
                  </a:lnTo>
                  <a:lnTo>
                    <a:pt x="380" y="42"/>
                  </a:lnTo>
                  <a:lnTo>
                    <a:pt x="382" y="42"/>
                  </a:lnTo>
                  <a:lnTo>
                    <a:pt x="384" y="42"/>
                  </a:lnTo>
                  <a:lnTo>
                    <a:pt x="384" y="44"/>
                  </a:lnTo>
                  <a:lnTo>
                    <a:pt x="385" y="44"/>
                  </a:lnTo>
                  <a:lnTo>
                    <a:pt x="385" y="45"/>
                  </a:lnTo>
                  <a:lnTo>
                    <a:pt x="387" y="45"/>
                  </a:lnTo>
                  <a:lnTo>
                    <a:pt x="387" y="47"/>
                  </a:lnTo>
                  <a:lnTo>
                    <a:pt x="389" y="49"/>
                  </a:lnTo>
                  <a:lnTo>
                    <a:pt x="389" y="47"/>
                  </a:lnTo>
                  <a:lnTo>
                    <a:pt x="389" y="49"/>
                  </a:lnTo>
                  <a:lnTo>
                    <a:pt x="390" y="49"/>
                  </a:lnTo>
                  <a:lnTo>
                    <a:pt x="390" y="50"/>
                  </a:lnTo>
                  <a:lnTo>
                    <a:pt x="392" y="50"/>
                  </a:lnTo>
                  <a:lnTo>
                    <a:pt x="392" y="52"/>
                  </a:lnTo>
                  <a:lnTo>
                    <a:pt x="392" y="54"/>
                  </a:lnTo>
                  <a:lnTo>
                    <a:pt x="392" y="55"/>
                  </a:lnTo>
                  <a:lnTo>
                    <a:pt x="392" y="57"/>
                  </a:lnTo>
                  <a:lnTo>
                    <a:pt x="392" y="59"/>
                  </a:lnTo>
                  <a:lnTo>
                    <a:pt x="394" y="59"/>
                  </a:lnTo>
                  <a:lnTo>
                    <a:pt x="394" y="60"/>
                  </a:lnTo>
                  <a:lnTo>
                    <a:pt x="395" y="60"/>
                  </a:lnTo>
                  <a:lnTo>
                    <a:pt x="395" y="62"/>
                  </a:lnTo>
                  <a:lnTo>
                    <a:pt x="395" y="64"/>
                  </a:lnTo>
                  <a:lnTo>
                    <a:pt x="395" y="65"/>
                  </a:lnTo>
                  <a:lnTo>
                    <a:pt x="397" y="65"/>
                  </a:lnTo>
                  <a:lnTo>
                    <a:pt x="397" y="67"/>
                  </a:lnTo>
                  <a:lnTo>
                    <a:pt x="399" y="69"/>
                  </a:lnTo>
                  <a:lnTo>
                    <a:pt x="400" y="69"/>
                  </a:lnTo>
                  <a:lnTo>
                    <a:pt x="400" y="71"/>
                  </a:lnTo>
                  <a:lnTo>
                    <a:pt x="402" y="71"/>
                  </a:lnTo>
                  <a:lnTo>
                    <a:pt x="404" y="72"/>
                  </a:lnTo>
                  <a:lnTo>
                    <a:pt x="404" y="74"/>
                  </a:lnTo>
                  <a:lnTo>
                    <a:pt x="405" y="74"/>
                  </a:lnTo>
                  <a:lnTo>
                    <a:pt x="405" y="76"/>
                  </a:lnTo>
                  <a:lnTo>
                    <a:pt x="407" y="76"/>
                  </a:lnTo>
                  <a:lnTo>
                    <a:pt x="407" y="77"/>
                  </a:lnTo>
                  <a:lnTo>
                    <a:pt x="409" y="77"/>
                  </a:lnTo>
                  <a:lnTo>
                    <a:pt x="409" y="79"/>
                  </a:lnTo>
                  <a:lnTo>
                    <a:pt x="410" y="79"/>
                  </a:lnTo>
                  <a:lnTo>
                    <a:pt x="412" y="81"/>
                  </a:lnTo>
                  <a:lnTo>
                    <a:pt x="414" y="81"/>
                  </a:lnTo>
                  <a:lnTo>
                    <a:pt x="415" y="81"/>
                  </a:lnTo>
                  <a:lnTo>
                    <a:pt x="415" y="79"/>
                  </a:lnTo>
                  <a:lnTo>
                    <a:pt x="417" y="79"/>
                  </a:lnTo>
                  <a:lnTo>
                    <a:pt x="419" y="79"/>
                  </a:lnTo>
                  <a:lnTo>
                    <a:pt x="419" y="77"/>
                  </a:lnTo>
                  <a:lnTo>
                    <a:pt x="417" y="77"/>
                  </a:lnTo>
                  <a:lnTo>
                    <a:pt x="419" y="77"/>
                  </a:lnTo>
                  <a:lnTo>
                    <a:pt x="421" y="77"/>
                  </a:lnTo>
                  <a:lnTo>
                    <a:pt x="421" y="79"/>
                  </a:lnTo>
                  <a:lnTo>
                    <a:pt x="421" y="77"/>
                  </a:lnTo>
                  <a:lnTo>
                    <a:pt x="422" y="77"/>
                  </a:lnTo>
                  <a:lnTo>
                    <a:pt x="422" y="79"/>
                  </a:lnTo>
                  <a:lnTo>
                    <a:pt x="424" y="81"/>
                  </a:lnTo>
                  <a:lnTo>
                    <a:pt x="426" y="81"/>
                  </a:lnTo>
                  <a:lnTo>
                    <a:pt x="427" y="81"/>
                  </a:lnTo>
                  <a:lnTo>
                    <a:pt x="429" y="81"/>
                  </a:lnTo>
                  <a:lnTo>
                    <a:pt x="429" y="82"/>
                  </a:lnTo>
                  <a:lnTo>
                    <a:pt x="431" y="82"/>
                  </a:lnTo>
                  <a:lnTo>
                    <a:pt x="431" y="81"/>
                  </a:lnTo>
                  <a:lnTo>
                    <a:pt x="432" y="81"/>
                  </a:lnTo>
                  <a:lnTo>
                    <a:pt x="432" y="82"/>
                  </a:lnTo>
                  <a:lnTo>
                    <a:pt x="434" y="82"/>
                  </a:lnTo>
                  <a:lnTo>
                    <a:pt x="434" y="84"/>
                  </a:lnTo>
                  <a:lnTo>
                    <a:pt x="434" y="82"/>
                  </a:lnTo>
                  <a:lnTo>
                    <a:pt x="436" y="82"/>
                  </a:lnTo>
                  <a:lnTo>
                    <a:pt x="436" y="84"/>
                  </a:lnTo>
                  <a:lnTo>
                    <a:pt x="437" y="84"/>
                  </a:lnTo>
                  <a:lnTo>
                    <a:pt x="439" y="84"/>
                  </a:lnTo>
                  <a:lnTo>
                    <a:pt x="441" y="84"/>
                  </a:lnTo>
                  <a:lnTo>
                    <a:pt x="442" y="84"/>
                  </a:lnTo>
                  <a:lnTo>
                    <a:pt x="442" y="86"/>
                  </a:lnTo>
                  <a:lnTo>
                    <a:pt x="444" y="86"/>
                  </a:lnTo>
                  <a:lnTo>
                    <a:pt x="444" y="87"/>
                  </a:lnTo>
                  <a:lnTo>
                    <a:pt x="446" y="87"/>
                  </a:lnTo>
                  <a:lnTo>
                    <a:pt x="446" y="89"/>
                  </a:lnTo>
                  <a:lnTo>
                    <a:pt x="447" y="89"/>
                  </a:lnTo>
                  <a:lnTo>
                    <a:pt x="449" y="89"/>
                  </a:lnTo>
                  <a:lnTo>
                    <a:pt x="449" y="91"/>
                  </a:lnTo>
                  <a:lnTo>
                    <a:pt x="451" y="91"/>
                  </a:lnTo>
                  <a:lnTo>
                    <a:pt x="451" y="92"/>
                  </a:lnTo>
                  <a:lnTo>
                    <a:pt x="452" y="92"/>
                  </a:lnTo>
                  <a:lnTo>
                    <a:pt x="452" y="94"/>
                  </a:lnTo>
                  <a:lnTo>
                    <a:pt x="454" y="94"/>
                  </a:lnTo>
                  <a:lnTo>
                    <a:pt x="456" y="94"/>
                  </a:lnTo>
                  <a:lnTo>
                    <a:pt x="456" y="92"/>
                  </a:lnTo>
                  <a:lnTo>
                    <a:pt x="458" y="92"/>
                  </a:lnTo>
                  <a:lnTo>
                    <a:pt x="459" y="92"/>
                  </a:lnTo>
                  <a:lnTo>
                    <a:pt x="461" y="92"/>
                  </a:lnTo>
                  <a:lnTo>
                    <a:pt x="463" y="92"/>
                  </a:lnTo>
                  <a:lnTo>
                    <a:pt x="463" y="94"/>
                  </a:lnTo>
                  <a:lnTo>
                    <a:pt x="464" y="94"/>
                  </a:lnTo>
                  <a:lnTo>
                    <a:pt x="466" y="94"/>
                  </a:lnTo>
                  <a:lnTo>
                    <a:pt x="466" y="96"/>
                  </a:lnTo>
                  <a:lnTo>
                    <a:pt x="466" y="97"/>
                  </a:lnTo>
                  <a:lnTo>
                    <a:pt x="468" y="97"/>
                  </a:lnTo>
                  <a:lnTo>
                    <a:pt x="468" y="99"/>
                  </a:lnTo>
                  <a:lnTo>
                    <a:pt x="468" y="101"/>
                  </a:lnTo>
                  <a:lnTo>
                    <a:pt x="469" y="101"/>
                  </a:lnTo>
                  <a:lnTo>
                    <a:pt x="469" y="103"/>
                  </a:lnTo>
                  <a:lnTo>
                    <a:pt x="469" y="104"/>
                  </a:lnTo>
                  <a:lnTo>
                    <a:pt x="471" y="104"/>
                  </a:lnTo>
                  <a:lnTo>
                    <a:pt x="471" y="106"/>
                  </a:lnTo>
                  <a:lnTo>
                    <a:pt x="471" y="108"/>
                  </a:lnTo>
                  <a:lnTo>
                    <a:pt x="473" y="108"/>
                  </a:lnTo>
                  <a:lnTo>
                    <a:pt x="473" y="109"/>
                  </a:lnTo>
                  <a:lnTo>
                    <a:pt x="473" y="111"/>
                  </a:lnTo>
                  <a:lnTo>
                    <a:pt x="474" y="111"/>
                  </a:lnTo>
                  <a:lnTo>
                    <a:pt x="476" y="113"/>
                  </a:lnTo>
                  <a:lnTo>
                    <a:pt x="478" y="113"/>
                  </a:lnTo>
                  <a:lnTo>
                    <a:pt x="478" y="114"/>
                  </a:lnTo>
                  <a:lnTo>
                    <a:pt x="479" y="114"/>
                  </a:lnTo>
                  <a:lnTo>
                    <a:pt x="479" y="116"/>
                  </a:lnTo>
                  <a:lnTo>
                    <a:pt x="479" y="118"/>
                  </a:lnTo>
                  <a:lnTo>
                    <a:pt x="481" y="119"/>
                  </a:lnTo>
                  <a:lnTo>
                    <a:pt x="481" y="121"/>
                  </a:lnTo>
                  <a:lnTo>
                    <a:pt x="481" y="123"/>
                  </a:lnTo>
                  <a:lnTo>
                    <a:pt x="483" y="123"/>
                  </a:lnTo>
                  <a:lnTo>
                    <a:pt x="483" y="124"/>
                  </a:lnTo>
                  <a:lnTo>
                    <a:pt x="484" y="124"/>
                  </a:lnTo>
                  <a:lnTo>
                    <a:pt x="484" y="126"/>
                  </a:lnTo>
                  <a:lnTo>
                    <a:pt x="486" y="126"/>
                  </a:lnTo>
                  <a:lnTo>
                    <a:pt x="486" y="128"/>
                  </a:lnTo>
                  <a:lnTo>
                    <a:pt x="486" y="129"/>
                  </a:lnTo>
                  <a:lnTo>
                    <a:pt x="486" y="131"/>
                  </a:lnTo>
                  <a:lnTo>
                    <a:pt x="488" y="133"/>
                  </a:lnTo>
                  <a:lnTo>
                    <a:pt x="489" y="133"/>
                  </a:lnTo>
                  <a:lnTo>
                    <a:pt x="489" y="134"/>
                  </a:lnTo>
                  <a:lnTo>
                    <a:pt x="491" y="134"/>
                  </a:lnTo>
                  <a:lnTo>
                    <a:pt x="493" y="134"/>
                  </a:lnTo>
                  <a:lnTo>
                    <a:pt x="493" y="133"/>
                  </a:lnTo>
                  <a:lnTo>
                    <a:pt x="495" y="133"/>
                  </a:lnTo>
                  <a:lnTo>
                    <a:pt x="495" y="131"/>
                  </a:lnTo>
                  <a:lnTo>
                    <a:pt x="495" y="129"/>
                  </a:lnTo>
                  <a:lnTo>
                    <a:pt x="496" y="131"/>
                  </a:lnTo>
                  <a:lnTo>
                    <a:pt x="496" y="133"/>
                  </a:lnTo>
                  <a:lnTo>
                    <a:pt x="498" y="133"/>
                  </a:lnTo>
                  <a:lnTo>
                    <a:pt x="498" y="134"/>
                  </a:lnTo>
                  <a:lnTo>
                    <a:pt x="496" y="134"/>
                  </a:lnTo>
                  <a:lnTo>
                    <a:pt x="496" y="136"/>
                  </a:lnTo>
                  <a:lnTo>
                    <a:pt x="495" y="136"/>
                  </a:lnTo>
                  <a:lnTo>
                    <a:pt x="493" y="138"/>
                  </a:lnTo>
                  <a:lnTo>
                    <a:pt x="493" y="140"/>
                  </a:lnTo>
                  <a:lnTo>
                    <a:pt x="493" y="141"/>
                  </a:lnTo>
                  <a:lnTo>
                    <a:pt x="495" y="141"/>
                  </a:lnTo>
                  <a:lnTo>
                    <a:pt x="495" y="143"/>
                  </a:lnTo>
                  <a:lnTo>
                    <a:pt x="495" y="145"/>
                  </a:lnTo>
                  <a:lnTo>
                    <a:pt x="495" y="146"/>
                  </a:lnTo>
                  <a:lnTo>
                    <a:pt x="496" y="148"/>
                  </a:lnTo>
                  <a:lnTo>
                    <a:pt x="496" y="150"/>
                  </a:lnTo>
                  <a:lnTo>
                    <a:pt x="496" y="151"/>
                  </a:lnTo>
                  <a:lnTo>
                    <a:pt x="498" y="153"/>
                  </a:lnTo>
                  <a:lnTo>
                    <a:pt x="498" y="155"/>
                  </a:lnTo>
                  <a:lnTo>
                    <a:pt x="503" y="170"/>
                  </a:lnTo>
                  <a:lnTo>
                    <a:pt x="508" y="188"/>
                  </a:lnTo>
                  <a:lnTo>
                    <a:pt x="510" y="195"/>
                  </a:lnTo>
                  <a:lnTo>
                    <a:pt x="513" y="203"/>
                  </a:lnTo>
                  <a:lnTo>
                    <a:pt x="515" y="209"/>
                  </a:lnTo>
                  <a:lnTo>
                    <a:pt x="518" y="220"/>
                  </a:lnTo>
                  <a:lnTo>
                    <a:pt x="538" y="284"/>
                  </a:lnTo>
                  <a:lnTo>
                    <a:pt x="564" y="296"/>
                  </a:lnTo>
                  <a:lnTo>
                    <a:pt x="589" y="306"/>
                  </a:lnTo>
                  <a:lnTo>
                    <a:pt x="590" y="306"/>
                  </a:lnTo>
                  <a:lnTo>
                    <a:pt x="590" y="308"/>
                  </a:lnTo>
                  <a:lnTo>
                    <a:pt x="592" y="308"/>
                  </a:lnTo>
                  <a:lnTo>
                    <a:pt x="592" y="310"/>
                  </a:lnTo>
                  <a:lnTo>
                    <a:pt x="592" y="311"/>
                  </a:lnTo>
                  <a:lnTo>
                    <a:pt x="592" y="313"/>
                  </a:lnTo>
                  <a:lnTo>
                    <a:pt x="590" y="315"/>
                  </a:lnTo>
                  <a:lnTo>
                    <a:pt x="589" y="316"/>
                  </a:lnTo>
                  <a:lnTo>
                    <a:pt x="589" y="318"/>
                  </a:lnTo>
                  <a:lnTo>
                    <a:pt x="587" y="318"/>
                  </a:lnTo>
                  <a:lnTo>
                    <a:pt x="587" y="320"/>
                  </a:lnTo>
                  <a:lnTo>
                    <a:pt x="587" y="321"/>
                  </a:lnTo>
                  <a:lnTo>
                    <a:pt x="587" y="323"/>
                  </a:lnTo>
                  <a:lnTo>
                    <a:pt x="589" y="323"/>
                  </a:lnTo>
                  <a:lnTo>
                    <a:pt x="589" y="325"/>
                  </a:lnTo>
                  <a:lnTo>
                    <a:pt x="590" y="325"/>
                  </a:lnTo>
                  <a:lnTo>
                    <a:pt x="592" y="325"/>
                  </a:lnTo>
                  <a:lnTo>
                    <a:pt x="594" y="325"/>
                  </a:lnTo>
                  <a:lnTo>
                    <a:pt x="595" y="325"/>
                  </a:lnTo>
                  <a:lnTo>
                    <a:pt x="597" y="325"/>
                  </a:lnTo>
                  <a:lnTo>
                    <a:pt x="599" y="325"/>
                  </a:lnTo>
                  <a:lnTo>
                    <a:pt x="601" y="325"/>
                  </a:lnTo>
                  <a:lnTo>
                    <a:pt x="601" y="323"/>
                  </a:lnTo>
                  <a:lnTo>
                    <a:pt x="602" y="323"/>
                  </a:lnTo>
                  <a:lnTo>
                    <a:pt x="604" y="323"/>
                  </a:lnTo>
                  <a:lnTo>
                    <a:pt x="606" y="323"/>
                  </a:lnTo>
                  <a:lnTo>
                    <a:pt x="606" y="325"/>
                  </a:lnTo>
                  <a:lnTo>
                    <a:pt x="607" y="325"/>
                  </a:lnTo>
                  <a:lnTo>
                    <a:pt x="609" y="325"/>
                  </a:lnTo>
                  <a:lnTo>
                    <a:pt x="609" y="323"/>
                  </a:lnTo>
                  <a:lnTo>
                    <a:pt x="611" y="323"/>
                  </a:lnTo>
                  <a:lnTo>
                    <a:pt x="612" y="323"/>
                  </a:lnTo>
                  <a:lnTo>
                    <a:pt x="614" y="323"/>
                  </a:lnTo>
                  <a:lnTo>
                    <a:pt x="614" y="321"/>
                  </a:lnTo>
                  <a:lnTo>
                    <a:pt x="616" y="321"/>
                  </a:lnTo>
                  <a:lnTo>
                    <a:pt x="616" y="320"/>
                  </a:lnTo>
                  <a:lnTo>
                    <a:pt x="617" y="320"/>
                  </a:lnTo>
                  <a:lnTo>
                    <a:pt x="619" y="318"/>
                  </a:lnTo>
                  <a:lnTo>
                    <a:pt x="621" y="318"/>
                  </a:lnTo>
                  <a:lnTo>
                    <a:pt x="622" y="318"/>
                  </a:lnTo>
                  <a:lnTo>
                    <a:pt x="624" y="318"/>
                  </a:lnTo>
                  <a:lnTo>
                    <a:pt x="626" y="320"/>
                  </a:lnTo>
                  <a:lnTo>
                    <a:pt x="627" y="320"/>
                  </a:lnTo>
                  <a:lnTo>
                    <a:pt x="629" y="320"/>
                  </a:lnTo>
                  <a:lnTo>
                    <a:pt x="631" y="320"/>
                  </a:lnTo>
                  <a:lnTo>
                    <a:pt x="631" y="321"/>
                  </a:lnTo>
                  <a:lnTo>
                    <a:pt x="632" y="323"/>
                  </a:lnTo>
                  <a:lnTo>
                    <a:pt x="632" y="325"/>
                  </a:lnTo>
                  <a:lnTo>
                    <a:pt x="634" y="325"/>
                  </a:lnTo>
                  <a:lnTo>
                    <a:pt x="636" y="325"/>
                  </a:lnTo>
                  <a:lnTo>
                    <a:pt x="638" y="325"/>
                  </a:lnTo>
                  <a:lnTo>
                    <a:pt x="639" y="325"/>
                  </a:lnTo>
                  <a:lnTo>
                    <a:pt x="639" y="323"/>
                  </a:lnTo>
                  <a:lnTo>
                    <a:pt x="641" y="323"/>
                  </a:lnTo>
                  <a:lnTo>
                    <a:pt x="643" y="323"/>
                  </a:lnTo>
                  <a:lnTo>
                    <a:pt x="643" y="321"/>
                  </a:lnTo>
                  <a:lnTo>
                    <a:pt x="644" y="321"/>
                  </a:lnTo>
                  <a:lnTo>
                    <a:pt x="646" y="320"/>
                  </a:lnTo>
                  <a:lnTo>
                    <a:pt x="646" y="321"/>
                  </a:lnTo>
                  <a:lnTo>
                    <a:pt x="648" y="321"/>
                  </a:lnTo>
                  <a:lnTo>
                    <a:pt x="648" y="323"/>
                  </a:lnTo>
                  <a:lnTo>
                    <a:pt x="649" y="323"/>
                  </a:lnTo>
                  <a:lnTo>
                    <a:pt x="649" y="325"/>
                  </a:lnTo>
                  <a:lnTo>
                    <a:pt x="651" y="325"/>
                  </a:lnTo>
                  <a:lnTo>
                    <a:pt x="653" y="325"/>
                  </a:lnTo>
                  <a:lnTo>
                    <a:pt x="653" y="323"/>
                  </a:lnTo>
                  <a:lnTo>
                    <a:pt x="654" y="323"/>
                  </a:lnTo>
                  <a:lnTo>
                    <a:pt x="654" y="321"/>
                  </a:lnTo>
                  <a:lnTo>
                    <a:pt x="656" y="321"/>
                  </a:lnTo>
                  <a:lnTo>
                    <a:pt x="656" y="320"/>
                  </a:lnTo>
                  <a:lnTo>
                    <a:pt x="658" y="320"/>
                  </a:lnTo>
                  <a:lnTo>
                    <a:pt x="658" y="318"/>
                  </a:lnTo>
                  <a:lnTo>
                    <a:pt x="659" y="318"/>
                  </a:lnTo>
                  <a:lnTo>
                    <a:pt x="661" y="318"/>
                  </a:lnTo>
                  <a:lnTo>
                    <a:pt x="663" y="318"/>
                  </a:lnTo>
                  <a:lnTo>
                    <a:pt x="664" y="318"/>
                  </a:lnTo>
                  <a:lnTo>
                    <a:pt x="666" y="320"/>
                  </a:lnTo>
                  <a:lnTo>
                    <a:pt x="668" y="320"/>
                  </a:lnTo>
                  <a:lnTo>
                    <a:pt x="669" y="320"/>
                  </a:lnTo>
                  <a:lnTo>
                    <a:pt x="669" y="321"/>
                  </a:lnTo>
                  <a:lnTo>
                    <a:pt x="671" y="321"/>
                  </a:lnTo>
                  <a:lnTo>
                    <a:pt x="671" y="323"/>
                  </a:lnTo>
                  <a:lnTo>
                    <a:pt x="673" y="323"/>
                  </a:lnTo>
                  <a:lnTo>
                    <a:pt x="673" y="325"/>
                  </a:lnTo>
                  <a:lnTo>
                    <a:pt x="675" y="326"/>
                  </a:lnTo>
                  <a:lnTo>
                    <a:pt x="676" y="328"/>
                  </a:lnTo>
                  <a:lnTo>
                    <a:pt x="678" y="328"/>
                  </a:lnTo>
                  <a:lnTo>
                    <a:pt x="678" y="330"/>
                  </a:lnTo>
                  <a:lnTo>
                    <a:pt x="680" y="330"/>
                  </a:lnTo>
                  <a:lnTo>
                    <a:pt x="680" y="331"/>
                  </a:lnTo>
                  <a:lnTo>
                    <a:pt x="681" y="331"/>
                  </a:lnTo>
                  <a:lnTo>
                    <a:pt x="681" y="333"/>
                  </a:lnTo>
                  <a:lnTo>
                    <a:pt x="683" y="333"/>
                  </a:lnTo>
                  <a:lnTo>
                    <a:pt x="685" y="333"/>
                  </a:lnTo>
                  <a:lnTo>
                    <a:pt x="685" y="335"/>
                  </a:lnTo>
                  <a:lnTo>
                    <a:pt x="686" y="335"/>
                  </a:lnTo>
                  <a:lnTo>
                    <a:pt x="688" y="335"/>
                  </a:lnTo>
                  <a:lnTo>
                    <a:pt x="688" y="336"/>
                  </a:lnTo>
                  <a:lnTo>
                    <a:pt x="690" y="336"/>
                  </a:lnTo>
                  <a:lnTo>
                    <a:pt x="691" y="336"/>
                  </a:lnTo>
                  <a:lnTo>
                    <a:pt x="691" y="338"/>
                  </a:lnTo>
                  <a:lnTo>
                    <a:pt x="693" y="338"/>
                  </a:lnTo>
                  <a:lnTo>
                    <a:pt x="695" y="340"/>
                  </a:lnTo>
                  <a:lnTo>
                    <a:pt x="696" y="341"/>
                  </a:lnTo>
                  <a:lnTo>
                    <a:pt x="698" y="343"/>
                  </a:lnTo>
                  <a:lnTo>
                    <a:pt x="698" y="345"/>
                  </a:lnTo>
                  <a:lnTo>
                    <a:pt x="698" y="347"/>
                  </a:lnTo>
                  <a:lnTo>
                    <a:pt x="698" y="348"/>
                  </a:lnTo>
                  <a:lnTo>
                    <a:pt x="698" y="350"/>
                  </a:lnTo>
                  <a:lnTo>
                    <a:pt x="698" y="352"/>
                  </a:lnTo>
                  <a:lnTo>
                    <a:pt x="700" y="353"/>
                  </a:lnTo>
                  <a:lnTo>
                    <a:pt x="700" y="355"/>
                  </a:lnTo>
                  <a:lnTo>
                    <a:pt x="700" y="357"/>
                  </a:lnTo>
                  <a:lnTo>
                    <a:pt x="701" y="357"/>
                  </a:lnTo>
                  <a:lnTo>
                    <a:pt x="701" y="358"/>
                  </a:lnTo>
                  <a:lnTo>
                    <a:pt x="701" y="360"/>
                  </a:lnTo>
                  <a:lnTo>
                    <a:pt x="703" y="360"/>
                  </a:lnTo>
                  <a:lnTo>
                    <a:pt x="703" y="362"/>
                  </a:lnTo>
                  <a:lnTo>
                    <a:pt x="703" y="363"/>
                  </a:lnTo>
                  <a:lnTo>
                    <a:pt x="703" y="365"/>
                  </a:lnTo>
                  <a:lnTo>
                    <a:pt x="703" y="367"/>
                  </a:lnTo>
                  <a:lnTo>
                    <a:pt x="701" y="367"/>
                  </a:lnTo>
                  <a:lnTo>
                    <a:pt x="701" y="368"/>
                  </a:lnTo>
                  <a:lnTo>
                    <a:pt x="701" y="370"/>
                  </a:lnTo>
                  <a:lnTo>
                    <a:pt x="700" y="370"/>
                  </a:lnTo>
                  <a:lnTo>
                    <a:pt x="700" y="372"/>
                  </a:lnTo>
                  <a:lnTo>
                    <a:pt x="698" y="373"/>
                  </a:lnTo>
                  <a:lnTo>
                    <a:pt x="696" y="375"/>
                  </a:lnTo>
                  <a:lnTo>
                    <a:pt x="696" y="377"/>
                  </a:lnTo>
                  <a:lnTo>
                    <a:pt x="695" y="379"/>
                  </a:lnTo>
                  <a:lnTo>
                    <a:pt x="693" y="379"/>
                  </a:lnTo>
                  <a:lnTo>
                    <a:pt x="693" y="380"/>
                  </a:lnTo>
                  <a:lnTo>
                    <a:pt x="693" y="382"/>
                  </a:lnTo>
                  <a:lnTo>
                    <a:pt x="693" y="384"/>
                  </a:lnTo>
                  <a:lnTo>
                    <a:pt x="695" y="384"/>
                  </a:lnTo>
                  <a:lnTo>
                    <a:pt x="696" y="385"/>
                  </a:lnTo>
                  <a:lnTo>
                    <a:pt x="698" y="385"/>
                  </a:lnTo>
                  <a:lnTo>
                    <a:pt x="700" y="385"/>
                  </a:lnTo>
                  <a:lnTo>
                    <a:pt x="701" y="387"/>
                  </a:lnTo>
                  <a:lnTo>
                    <a:pt x="701" y="389"/>
                  </a:lnTo>
                  <a:lnTo>
                    <a:pt x="703" y="389"/>
                  </a:lnTo>
                  <a:lnTo>
                    <a:pt x="703" y="390"/>
                  </a:lnTo>
                  <a:lnTo>
                    <a:pt x="703" y="392"/>
                  </a:lnTo>
                  <a:lnTo>
                    <a:pt x="703" y="394"/>
                  </a:lnTo>
                  <a:lnTo>
                    <a:pt x="705" y="395"/>
                  </a:lnTo>
                  <a:lnTo>
                    <a:pt x="706" y="395"/>
                  </a:lnTo>
                  <a:lnTo>
                    <a:pt x="706" y="397"/>
                  </a:lnTo>
                  <a:lnTo>
                    <a:pt x="705" y="397"/>
                  </a:lnTo>
                  <a:lnTo>
                    <a:pt x="703" y="399"/>
                  </a:lnTo>
                  <a:lnTo>
                    <a:pt x="705" y="400"/>
                  </a:lnTo>
                  <a:lnTo>
                    <a:pt x="705" y="402"/>
                  </a:lnTo>
                  <a:lnTo>
                    <a:pt x="706" y="402"/>
                  </a:lnTo>
                  <a:lnTo>
                    <a:pt x="706" y="404"/>
                  </a:lnTo>
                  <a:lnTo>
                    <a:pt x="706" y="405"/>
                  </a:lnTo>
                  <a:lnTo>
                    <a:pt x="708" y="405"/>
                  </a:lnTo>
                  <a:lnTo>
                    <a:pt x="708" y="407"/>
                  </a:lnTo>
                  <a:lnTo>
                    <a:pt x="710" y="407"/>
                  </a:lnTo>
                  <a:lnTo>
                    <a:pt x="710" y="409"/>
                  </a:lnTo>
                  <a:lnTo>
                    <a:pt x="712" y="409"/>
                  </a:lnTo>
                  <a:lnTo>
                    <a:pt x="713" y="409"/>
                  </a:lnTo>
                  <a:lnTo>
                    <a:pt x="713" y="410"/>
                  </a:lnTo>
                  <a:lnTo>
                    <a:pt x="715" y="410"/>
                  </a:lnTo>
                  <a:lnTo>
                    <a:pt x="715" y="412"/>
                  </a:lnTo>
                  <a:lnTo>
                    <a:pt x="715" y="414"/>
                  </a:lnTo>
                  <a:lnTo>
                    <a:pt x="713" y="414"/>
                  </a:lnTo>
                  <a:lnTo>
                    <a:pt x="713" y="416"/>
                  </a:lnTo>
                  <a:lnTo>
                    <a:pt x="712" y="416"/>
                  </a:lnTo>
                  <a:lnTo>
                    <a:pt x="712" y="417"/>
                  </a:lnTo>
                  <a:lnTo>
                    <a:pt x="710" y="416"/>
                  </a:lnTo>
                  <a:lnTo>
                    <a:pt x="710" y="414"/>
                  </a:lnTo>
                  <a:lnTo>
                    <a:pt x="708" y="414"/>
                  </a:lnTo>
                  <a:lnTo>
                    <a:pt x="708" y="412"/>
                  </a:lnTo>
                  <a:lnTo>
                    <a:pt x="706" y="412"/>
                  </a:lnTo>
                  <a:lnTo>
                    <a:pt x="705" y="412"/>
                  </a:lnTo>
                  <a:lnTo>
                    <a:pt x="705" y="414"/>
                  </a:lnTo>
                  <a:lnTo>
                    <a:pt x="703" y="414"/>
                  </a:lnTo>
                  <a:lnTo>
                    <a:pt x="703" y="416"/>
                  </a:lnTo>
                  <a:lnTo>
                    <a:pt x="703" y="417"/>
                  </a:lnTo>
                  <a:lnTo>
                    <a:pt x="703" y="419"/>
                  </a:lnTo>
                  <a:lnTo>
                    <a:pt x="703" y="421"/>
                  </a:lnTo>
                  <a:lnTo>
                    <a:pt x="703" y="422"/>
                  </a:lnTo>
                  <a:lnTo>
                    <a:pt x="703" y="424"/>
                  </a:lnTo>
                  <a:lnTo>
                    <a:pt x="705" y="424"/>
                  </a:lnTo>
                  <a:lnTo>
                    <a:pt x="705" y="426"/>
                  </a:lnTo>
                  <a:lnTo>
                    <a:pt x="703" y="426"/>
                  </a:lnTo>
                  <a:lnTo>
                    <a:pt x="703" y="427"/>
                  </a:lnTo>
                  <a:lnTo>
                    <a:pt x="701" y="427"/>
                  </a:lnTo>
                  <a:lnTo>
                    <a:pt x="701" y="429"/>
                  </a:lnTo>
                  <a:lnTo>
                    <a:pt x="700" y="429"/>
                  </a:lnTo>
                  <a:lnTo>
                    <a:pt x="700" y="431"/>
                  </a:lnTo>
                  <a:lnTo>
                    <a:pt x="698" y="431"/>
                  </a:lnTo>
                  <a:lnTo>
                    <a:pt x="698" y="432"/>
                  </a:lnTo>
                  <a:lnTo>
                    <a:pt x="698" y="434"/>
                  </a:lnTo>
                  <a:lnTo>
                    <a:pt x="698" y="436"/>
                  </a:lnTo>
                  <a:lnTo>
                    <a:pt x="698" y="437"/>
                  </a:lnTo>
                  <a:lnTo>
                    <a:pt x="698" y="439"/>
                  </a:lnTo>
                  <a:lnTo>
                    <a:pt x="698" y="441"/>
                  </a:lnTo>
                  <a:lnTo>
                    <a:pt x="698" y="442"/>
                  </a:lnTo>
                  <a:lnTo>
                    <a:pt x="696" y="442"/>
                  </a:lnTo>
                  <a:lnTo>
                    <a:pt x="696" y="444"/>
                  </a:lnTo>
                  <a:lnTo>
                    <a:pt x="695" y="446"/>
                  </a:lnTo>
                  <a:lnTo>
                    <a:pt x="695" y="447"/>
                  </a:lnTo>
                  <a:lnTo>
                    <a:pt x="695" y="449"/>
                  </a:lnTo>
                  <a:lnTo>
                    <a:pt x="696" y="449"/>
                  </a:lnTo>
                  <a:lnTo>
                    <a:pt x="696" y="451"/>
                  </a:lnTo>
                  <a:lnTo>
                    <a:pt x="695" y="451"/>
                  </a:lnTo>
                  <a:lnTo>
                    <a:pt x="695" y="453"/>
                  </a:lnTo>
                  <a:lnTo>
                    <a:pt x="695" y="454"/>
                  </a:lnTo>
                  <a:lnTo>
                    <a:pt x="693" y="454"/>
                  </a:lnTo>
                  <a:lnTo>
                    <a:pt x="691" y="456"/>
                  </a:lnTo>
                  <a:lnTo>
                    <a:pt x="690" y="456"/>
                  </a:lnTo>
                  <a:lnTo>
                    <a:pt x="690" y="458"/>
                  </a:lnTo>
                  <a:lnTo>
                    <a:pt x="690" y="459"/>
                  </a:lnTo>
                  <a:lnTo>
                    <a:pt x="688" y="461"/>
                  </a:lnTo>
                  <a:lnTo>
                    <a:pt x="686" y="461"/>
                  </a:lnTo>
                  <a:lnTo>
                    <a:pt x="686" y="459"/>
                  </a:lnTo>
                  <a:lnTo>
                    <a:pt x="685" y="459"/>
                  </a:lnTo>
                  <a:lnTo>
                    <a:pt x="683" y="459"/>
                  </a:lnTo>
                  <a:lnTo>
                    <a:pt x="683" y="461"/>
                  </a:lnTo>
                  <a:lnTo>
                    <a:pt x="685" y="461"/>
                  </a:lnTo>
                  <a:lnTo>
                    <a:pt x="686" y="463"/>
                  </a:lnTo>
                  <a:lnTo>
                    <a:pt x="688" y="463"/>
                  </a:lnTo>
                  <a:lnTo>
                    <a:pt x="688" y="464"/>
                  </a:lnTo>
                  <a:lnTo>
                    <a:pt x="688" y="466"/>
                  </a:lnTo>
                  <a:lnTo>
                    <a:pt x="686" y="466"/>
                  </a:lnTo>
                  <a:lnTo>
                    <a:pt x="686" y="468"/>
                  </a:lnTo>
                  <a:lnTo>
                    <a:pt x="686" y="469"/>
                  </a:lnTo>
                  <a:lnTo>
                    <a:pt x="686" y="471"/>
                  </a:lnTo>
                  <a:lnTo>
                    <a:pt x="688" y="471"/>
                  </a:lnTo>
                  <a:lnTo>
                    <a:pt x="690" y="471"/>
                  </a:lnTo>
                  <a:lnTo>
                    <a:pt x="691" y="471"/>
                  </a:lnTo>
                  <a:lnTo>
                    <a:pt x="691" y="473"/>
                  </a:lnTo>
                  <a:lnTo>
                    <a:pt x="693" y="473"/>
                  </a:lnTo>
                  <a:lnTo>
                    <a:pt x="693" y="471"/>
                  </a:lnTo>
                  <a:lnTo>
                    <a:pt x="695" y="471"/>
                  </a:lnTo>
                  <a:lnTo>
                    <a:pt x="693" y="471"/>
                  </a:lnTo>
                  <a:lnTo>
                    <a:pt x="693" y="469"/>
                  </a:lnTo>
                  <a:lnTo>
                    <a:pt x="693" y="468"/>
                  </a:lnTo>
                  <a:lnTo>
                    <a:pt x="695" y="468"/>
                  </a:lnTo>
                  <a:lnTo>
                    <a:pt x="696" y="468"/>
                  </a:lnTo>
                  <a:lnTo>
                    <a:pt x="698" y="468"/>
                  </a:lnTo>
                  <a:lnTo>
                    <a:pt x="698" y="466"/>
                  </a:lnTo>
                  <a:lnTo>
                    <a:pt x="696" y="464"/>
                  </a:lnTo>
                  <a:lnTo>
                    <a:pt x="698" y="463"/>
                  </a:lnTo>
                  <a:lnTo>
                    <a:pt x="700" y="463"/>
                  </a:lnTo>
                  <a:lnTo>
                    <a:pt x="700" y="464"/>
                  </a:lnTo>
                  <a:lnTo>
                    <a:pt x="700" y="466"/>
                  </a:lnTo>
                  <a:lnTo>
                    <a:pt x="701" y="466"/>
                  </a:lnTo>
                  <a:lnTo>
                    <a:pt x="701" y="468"/>
                  </a:lnTo>
                  <a:lnTo>
                    <a:pt x="703" y="468"/>
                  </a:lnTo>
                  <a:lnTo>
                    <a:pt x="703" y="469"/>
                  </a:lnTo>
                  <a:lnTo>
                    <a:pt x="705" y="469"/>
                  </a:lnTo>
                  <a:lnTo>
                    <a:pt x="705" y="471"/>
                  </a:lnTo>
                  <a:lnTo>
                    <a:pt x="706" y="471"/>
                  </a:lnTo>
                  <a:lnTo>
                    <a:pt x="708" y="471"/>
                  </a:lnTo>
                  <a:lnTo>
                    <a:pt x="710" y="471"/>
                  </a:lnTo>
                  <a:lnTo>
                    <a:pt x="710" y="473"/>
                  </a:lnTo>
                  <a:lnTo>
                    <a:pt x="712" y="473"/>
                  </a:lnTo>
                  <a:lnTo>
                    <a:pt x="712" y="474"/>
                  </a:lnTo>
                  <a:lnTo>
                    <a:pt x="712" y="476"/>
                  </a:lnTo>
                  <a:lnTo>
                    <a:pt x="710" y="476"/>
                  </a:lnTo>
                  <a:lnTo>
                    <a:pt x="708" y="476"/>
                  </a:lnTo>
                  <a:lnTo>
                    <a:pt x="706" y="476"/>
                  </a:lnTo>
                  <a:lnTo>
                    <a:pt x="706" y="478"/>
                  </a:lnTo>
                  <a:lnTo>
                    <a:pt x="706" y="479"/>
                  </a:lnTo>
                  <a:lnTo>
                    <a:pt x="706" y="481"/>
                  </a:lnTo>
                  <a:lnTo>
                    <a:pt x="706" y="483"/>
                  </a:lnTo>
                  <a:lnTo>
                    <a:pt x="706" y="485"/>
                  </a:lnTo>
                  <a:lnTo>
                    <a:pt x="706" y="486"/>
                  </a:lnTo>
                  <a:lnTo>
                    <a:pt x="708" y="486"/>
                  </a:lnTo>
                  <a:lnTo>
                    <a:pt x="706" y="488"/>
                  </a:lnTo>
                  <a:lnTo>
                    <a:pt x="706" y="490"/>
                  </a:lnTo>
                  <a:lnTo>
                    <a:pt x="706" y="491"/>
                  </a:lnTo>
                  <a:lnTo>
                    <a:pt x="706" y="493"/>
                  </a:lnTo>
                  <a:lnTo>
                    <a:pt x="705" y="493"/>
                  </a:lnTo>
                  <a:lnTo>
                    <a:pt x="705" y="495"/>
                  </a:lnTo>
                  <a:lnTo>
                    <a:pt x="703" y="495"/>
                  </a:lnTo>
                  <a:lnTo>
                    <a:pt x="703" y="496"/>
                  </a:lnTo>
                  <a:lnTo>
                    <a:pt x="703" y="498"/>
                  </a:lnTo>
                  <a:lnTo>
                    <a:pt x="703" y="500"/>
                  </a:lnTo>
                  <a:lnTo>
                    <a:pt x="705" y="501"/>
                  </a:lnTo>
                  <a:lnTo>
                    <a:pt x="705" y="503"/>
                  </a:lnTo>
                  <a:lnTo>
                    <a:pt x="705" y="505"/>
                  </a:lnTo>
                  <a:lnTo>
                    <a:pt x="705" y="506"/>
                  </a:lnTo>
                  <a:lnTo>
                    <a:pt x="706" y="506"/>
                  </a:lnTo>
                  <a:lnTo>
                    <a:pt x="706" y="508"/>
                  </a:lnTo>
                  <a:lnTo>
                    <a:pt x="708" y="510"/>
                  </a:lnTo>
                  <a:lnTo>
                    <a:pt x="710" y="510"/>
                  </a:lnTo>
                  <a:lnTo>
                    <a:pt x="712" y="510"/>
                  </a:lnTo>
                  <a:lnTo>
                    <a:pt x="712" y="508"/>
                  </a:lnTo>
                  <a:lnTo>
                    <a:pt x="712" y="506"/>
                  </a:lnTo>
                  <a:lnTo>
                    <a:pt x="713" y="506"/>
                  </a:lnTo>
                  <a:lnTo>
                    <a:pt x="713" y="505"/>
                  </a:lnTo>
                  <a:lnTo>
                    <a:pt x="715" y="505"/>
                  </a:lnTo>
                  <a:lnTo>
                    <a:pt x="715" y="503"/>
                  </a:lnTo>
                  <a:lnTo>
                    <a:pt x="717" y="503"/>
                  </a:lnTo>
                  <a:lnTo>
                    <a:pt x="718" y="503"/>
                  </a:lnTo>
                  <a:lnTo>
                    <a:pt x="720" y="503"/>
                  </a:lnTo>
                  <a:lnTo>
                    <a:pt x="720" y="505"/>
                  </a:lnTo>
                  <a:lnTo>
                    <a:pt x="722" y="505"/>
                  </a:lnTo>
                  <a:lnTo>
                    <a:pt x="723" y="505"/>
                  </a:lnTo>
                  <a:lnTo>
                    <a:pt x="723" y="506"/>
                  </a:lnTo>
                  <a:lnTo>
                    <a:pt x="725" y="506"/>
                  </a:lnTo>
                  <a:lnTo>
                    <a:pt x="727" y="508"/>
                  </a:lnTo>
                  <a:lnTo>
                    <a:pt x="732" y="511"/>
                  </a:lnTo>
                  <a:lnTo>
                    <a:pt x="733" y="515"/>
                  </a:lnTo>
                  <a:lnTo>
                    <a:pt x="737" y="515"/>
                  </a:lnTo>
                  <a:lnTo>
                    <a:pt x="737" y="516"/>
                  </a:lnTo>
                  <a:lnTo>
                    <a:pt x="738" y="516"/>
                  </a:lnTo>
                  <a:lnTo>
                    <a:pt x="740" y="516"/>
                  </a:lnTo>
                  <a:lnTo>
                    <a:pt x="742" y="518"/>
                  </a:lnTo>
                  <a:lnTo>
                    <a:pt x="744" y="518"/>
                  </a:lnTo>
                  <a:lnTo>
                    <a:pt x="745" y="520"/>
                  </a:lnTo>
                  <a:lnTo>
                    <a:pt x="747" y="520"/>
                  </a:lnTo>
                  <a:lnTo>
                    <a:pt x="749" y="522"/>
                  </a:lnTo>
                  <a:lnTo>
                    <a:pt x="750" y="522"/>
                  </a:lnTo>
                  <a:lnTo>
                    <a:pt x="752" y="523"/>
                  </a:lnTo>
                  <a:lnTo>
                    <a:pt x="754" y="523"/>
                  </a:lnTo>
                  <a:lnTo>
                    <a:pt x="755" y="523"/>
                  </a:lnTo>
                  <a:lnTo>
                    <a:pt x="757" y="523"/>
                  </a:lnTo>
                  <a:lnTo>
                    <a:pt x="759" y="523"/>
                  </a:lnTo>
                  <a:lnTo>
                    <a:pt x="760" y="523"/>
                  </a:lnTo>
                  <a:lnTo>
                    <a:pt x="762" y="523"/>
                  </a:lnTo>
                  <a:lnTo>
                    <a:pt x="764" y="523"/>
                  </a:lnTo>
                  <a:lnTo>
                    <a:pt x="765" y="523"/>
                  </a:lnTo>
                  <a:lnTo>
                    <a:pt x="765" y="522"/>
                  </a:lnTo>
                  <a:lnTo>
                    <a:pt x="767" y="522"/>
                  </a:lnTo>
                  <a:lnTo>
                    <a:pt x="769" y="522"/>
                  </a:lnTo>
                  <a:lnTo>
                    <a:pt x="769" y="523"/>
                  </a:lnTo>
                  <a:lnTo>
                    <a:pt x="770" y="523"/>
                  </a:lnTo>
                  <a:lnTo>
                    <a:pt x="770" y="525"/>
                  </a:lnTo>
                  <a:lnTo>
                    <a:pt x="772" y="525"/>
                  </a:lnTo>
                  <a:lnTo>
                    <a:pt x="772" y="527"/>
                  </a:lnTo>
                  <a:lnTo>
                    <a:pt x="770" y="527"/>
                  </a:lnTo>
                  <a:lnTo>
                    <a:pt x="770" y="528"/>
                  </a:lnTo>
                  <a:lnTo>
                    <a:pt x="769" y="528"/>
                  </a:lnTo>
                  <a:lnTo>
                    <a:pt x="769" y="530"/>
                  </a:lnTo>
                  <a:lnTo>
                    <a:pt x="769" y="532"/>
                  </a:lnTo>
                  <a:lnTo>
                    <a:pt x="769" y="533"/>
                  </a:lnTo>
                  <a:lnTo>
                    <a:pt x="769" y="535"/>
                  </a:lnTo>
                  <a:lnTo>
                    <a:pt x="769" y="537"/>
                  </a:lnTo>
                  <a:lnTo>
                    <a:pt x="769" y="538"/>
                  </a:lnTo>
                  <a:lnTo>
                    <a:pt x="769" y="540"/>
                  </a:lnTo>
                  <a:lnTo>
                    <a:pt x="769" y="542"/>
                  </a:lnTo>
                  <a:lnTo>
                    <a:pt x="770" y="542"/>
                  </a:lnTo>
                  <a:lnTo>
                    <a:pt x="770" y="543"/>
                  </a:lnTo>
                  <a:lnTo>
                    <a:pt x="769" y="543"/>
                  </a:lnTo>
                  <a:lnTo>
                    <a:pt x="769" y="545"/>
                  </a:lnTo>
                  <a:lnTo>
                    <a:pt x="769" y="547"/>
                  </a:lnTo>
                  <a:lnTo>
                    <a:pt x="769" y="548"/>
                  </a:lnTo>
                  <a:lnTo>
                    <a:pt x="767" y="548"/>
                  </a:lnTo>
                  <a:lnTo>
                    <a:pt x="767" y="550"/>
                  </a:lnTo>
                  <a:lnTo>
                    <a:pt x="767" y="552"/>
                  </a:lnTo>
                  <a:lnTo>
                    <a:pt x="765" y="554"/>
                  </a:lnTo>
                  <a:lnTo>
                    <a:pt x="765" y="555"/>
                  </a:lnTo>
                  <a:lnTo>
                    <a:pt x="764" y="555"/>
                  </a:lnTo>
                  <a:lnTo>
                    <a:pt x="764" y="557"/>
                  </a:lnTo>
                  <a:lnTo>
                    <a:pt x="762" y="557"/>
                  </a:lnTo>
                  <a:lnTo>
                    <a:pt x="760" y="559"/>
                  </a:lnTo>
                  <a:lnTo>
                    <a:pt x="759" y="559"/>
                  </a:lnTo>
                  <a:lnTo>
                    <a:pt x="757" y="559"/>
                  </a:lnTo>
                  <a:lnTo>
                    <a:pt x="757" y="560"/>
                  </a:lnTo>
                  <a:lnTo>
                    <a:pt x="755" y="560"/>
                  </a:lnTo>
                  <a:lnTo>
                    <a:pt x="755" y="562"/>
                  </a:lnTo>
                  <a:lnTo>
                    <a:pt x="754" y="562"/>
                  </a:lnTo>
                  <a:lnTo>
                    <a:pt x="754" y="564"/>
                  </a:lnTo>
                  <a:lnTo>
                    <a:pt x="754" y="565"/>
                  </a:lnTo>
                  <a:lnTo>
                    <a:pt x="752" y="567"/>
                  </a:lnTo>
                  <a:lnTo>
                    <a:pt x="752" y="569"/>
                  </a:lnTo>
                  <a:lnTo>
                    <a:pt x="750" y="570"/>
                  </a:lnTo>
                  <a:lnTo>
                    <a:pt x="750" y="572"/>
                  </a:lnTo>
                  <a:lnTo>
                    <a:pt x="749" y="572"/>
                  </a:lnTo>
                  <a:lnTo>
                    <a:pt x="747" y="572"/>
                  </a:lnTo>
                  <a:lnTo>
                    <a:pt x="745" y="572"/>
                  </a:lnTo>
                  <a:lnTo>
                    <a:pt x="745" y="574"/>
                  </a:lnTo>
                  <a:lnTo>
                    <a:pt x="744" y="574"/>
                  </a:lnTo>
                  <a:lnTo>
                    <a:pt x="744" y="575"/>
                  </a:lnTo>
                  <a:lnTo>
                    <a:pt x="742" y="575"/>
                  </a:lnTo>
                  <a:lnTo>
                    <a:pt x="742" y="577"/>
                  </a:lnTo>
                  <a:lnTo>
                    <a:pt x="740" y="577"/>
                  </a:lnTo>
                  <a:lnTo>
                    <a:pt x="740" y="579"/>
                  </a:lnTo>
                  <a:lnTo>
                    <a:pt x="740" y="580"/>
                  </a:lnTo>
                  <a:lnTo>
                    <a:pt x="738" y="580"/>
                  </a:lnTo>
                  <a:lnTo>
                    <a:pt x="737" y="580"/>
                  </a:lnTo>
                  <a:lnTo>
                    <a:pt x="737" y="582"/>
                  </a:lnTo>
                  <a:lnTo>
                    <a:pt x="737" y="584"/>
                  </a:lnTo>
                  <a:lnTo>
                    <a:pt x="737" y="582"/>
                  </a:lnTo>
                  <a:lnTo>
                    <a:pt x="735" y="580"/>
                  </a:lnTo>
                  <a:lnTo>
                    <a:pt x="733" y="580"/>
                  </a:lnTo>
                  <a:lnTo>
                    <a:pt x="732" y="580"/>
                  </a:lnTo>
                  <a:lnTo>
                    <a:pt x="732" y="582"/>
                  </a:lnTo>
                  <a:lnTo>
                    <a:pt x="732" y="584"/>
                  </a:lnTo>
                  <a:lnTo>
                    <a:pt x="733" y="585"/>
                  </a:lnTo>
                  <a:lnTo>
                    <a:pt x="732" y="585"/>
                  </a:lnTo>
                  <a:lnTo>
                    <a:pt x="730" y="585"/>
                  </a:lnTo>
                  <a:lnTo>
                    <a:pt x="728" y="587"/>
                  </a:lnTo>
                  <a:lnTo>
                    <a:pt x="727" y="589"/>
                  </a:lnTo>
                  <a:lnTo>
                    <a:pt x="725" y="589"/>
                  </a:lnTo>
                  <a:lnTo>
                    <a:pt x="725" y="591"/>
                  </a:lnTo>
                  <a:lnTo>
                    <a:pt x="723" y="591"/>
                  </a:lnTo>
                  <a:lnTo>
                    <a:pt x="722" y="591"/>
                  </a:lnTo>
                  <a:lnTo>
                    <a:pt x="722" y="589"/>
                  </a:lnTo>
                  <a:lnTo>
                    <a:pt x="720" y="589"/>
                  </a:lnTo>
                  <a:lnTo>
                    <a:pt x="718" y="589"/>
                  </a:lnTo>
                  <a:lnTo>
                    <a:pt x="717" y="591"/>
                  </a:lnTo>
                  <a:lnTo>
                    <a:pt x="715" y="592"/>
                  </a:lnTo>
                  <a:lnTo>
                    <a:pt x="715" y="594"/>
                  </a:lnTo>
                  <a:lnTo>
                    <a:pt x="715" y="596"/>
                  </a:lnTo>
                  <a:lnTo>
                    <a:pt x="715" y="597"/>
                  </a:lnTo>
                  <a:lnTo>
                    <a:pt x="717" y="597"/>
                  </a:lnTo>
                  <a:lnTo>
                    <a:pt x="717" y="599"/>
                  </a:lnTo>
                  <a:lnTo>
                    <a:pt x="717" y="601"/>
                  </a:lnTo>
                  <a:lnTo>
                    <a:pt x="715" y="601"/>
                  </a:lnTo>
                  <a:lnTo>
                    <a:pt x="715" y="602"/>
                  </a:lnTo>
                  <a:lnTo>
                    <a:pt x="715" y="604"/>
                  </a:lnTo>
                  <a:lnTo>
                    <a:pt x="715" y="606"/>
                  </a:lnTo>
                  <a:lnTo>
                    <a:pt x="717" y="606"/>
                  </a:lnTo>
                  <a:lnTo>
                    <a:pt x="717" y="607"/>
                  </a:lnTo>
                  <a:lnTo>
                    <a:pt x="715" y="609"/>
                  </a:lnTo>
                  <a:lnTo>
                    <a:pt x="713" y="609"/>
                  </a:lnTo>
                  <a:lnTo>
                    <a:pt x="713" y="611"/>
                  </a:lnTo>
                  <a:lnTo>
                    <a:pt x="713" y="612"/>
                  </a:lnTo>
                  <a:lnTo>
                    <a:pt x="712" y="612"/>
                  </a:lnTo>
                  <a:lnTo>
                    <a:pt x="712" y="614"/>
                  </a:lnTo>
                  <a:lnTo>
                    <a:pt x="713" y="616"/>
                  </a:lnTo>
                  <a:lnTo>
                    <a:pt x="713" y="617"/>
                  </a:lnTo>
                  <a:lnTo>
                    <a:pt x="713" y="619"/>
                  </a:lnTo>
                  <a:lnTo>
                    <a:pt x="715" y="619"/>
                  </a:lnTo>
                  <a:lnTo>
                    <a:pt x="715" y="621"/>
                  </a:lnTo>
                  <a:lnTo>
                    <a:pt x="715" y="623"/>
                  </a:lnTo>
                  <a:lnTo>
                    <a:pt x="715" y="624"/>
                  </a:lnTo>
                  <a:lnTo>
                    <a:pt x="715" y="626"/>
                  </a:lnTo>
                  <a:lnTo>
                    <a:pt x="715" y="628"/>
                  </a:lnTo>
                  <a:lnTo>
                    <a:pt x="717" y="629"/>
                  </a:lnTo>
                  <a:lnTo>
                    <a:pt x="717" y="631"/>
                  </a:lnTo>
                  <a:lnTo>
                    <a:pt x="717" y="633"/>
                  </a:lnTo>
                  <a:lnTo>
                    <a:pt x="717" y="634"/>
                  </a:lnTo>
                  <a:lnTo>
                    <a:pt x="718" y="636"/>
                  </a:lnTo>
                  <a:lnTo>
                    <a:pt x="718" y="638"/>
                  </a:lnTo>
                  <a:lnTo>
                    <a:pt x="718" y="639"/>
                  </a:lnTo>
                  <a:lnTo>
                    <a:pt x="718" y="641"/>
                  </a:lnTo>
                  <a:lnTo>
                    <a:pt x="718" y="643"/>
                  </a:lnTo>
                  <a:lnTo>
                    <a:pt x="718" y="644"/>
                  </a:lnTo>
                  <a:lnTo>
                    <a:pt x="718" y="646"/>
                  </a:lnTo>
                  <a:lnTo>
                    <a:pt x="718" y="648"/>
                  </a:lnTo>
                  <a:lnTo>
                    <a:pt x="718" y="649"/>
                  </a:lnTo>
                  <a:lnTo>
                    <a:pt x="718" y="651"/>
                  </a:lnTo>
                  <a:lnTo>
                    <a:pt x="718" y="653"/>
                  </a:lnTo>
                  <a:lnTo>
                    <a:pt x="718" y="654"/>
                  </a:lnTo>
                  <a:lnTo>
                    <a:pt x="720" y="654"/>
                  </a:lnTo>
                  <a:lnTo>
                    <a:pt x="720" y="656"/>
                  </a:lnTo>
                  <a:lnTo>
                    <a:pt x="720" y="658"/>
                  </a:lnTo>
                  <a:lnTo>
                    <a:pt x="718" y="658"/>
                  </a:lnTo>
                  <a:lnTo>
                    <a:pt x="720" y="658"/>
                  </a:lnTo>
                  <a:lnTo>
                    <a:pt x="720" y="660"/>
                  </a:lnTo>
                  <a:lnTo>
                    <a:pt x="720" y="661"/>
                  </a:lnTo>
                  <a:lnTo>
                    <a:pt x="722" y="661"/>
                  </a:lnTo>
                  <a:lnTo>
                    <a:pt x="722" y="663"/>
                  </a:lnTo>
                  <a:lnTo>
                    <a:pt x="720" y="663"/>
                  </a:lnTo>
                  <a:lnTo>
                    <a:pt x="720" y="665"/>
                  </a:lnTo>
                  <a:lnTo>
                    <a:pt x="718" y="666"/>
                  </a:lnTo>
                  <a:lnTo>
                    <a:pt x="720" y="668"/>
                  </a:lnTo>
                  <a:lnTo>
                    <a:pt x="720" y="670"/>
                  </a:lnTo>
                  <a:lnTo>
                    <a:pt x="720" y="671"/>
                  </a:lnTo>
                  <a:lnTo>
                    <a:pt x="722" y="671"/>
                  </a:lnTo>
                  <a:lnTo>
                    <a:pt x="722" y="673"/>
                  </a:lnTo>
                  <a:lnTo>
                    <a:pt x="723" y="675"/>
                  </a:lnTo>
                  <a:lnTo>
                    <a:pt x="723" y="676"/>
                  </a:lnTo>
                  <a:lnTo>
                    <a:pt x="723" y="678"/>
                  </a:lnTo>
                  <a:lnTo>
                    <a:pt x="723" y="680"/>
                  </a:lnTo>
                  <a:lnTo>
                    <a:pt x="723" y="681"/>
                  </a:lnTo>
                  <a:lnTo>
                    <a:pt x="723" y="683"/>
                  </a:lnTo>
                  <a:lnTo>
                    <a:pt x="723" y="685"/>
                  </a:lnTo>
                  <a:lnTo>
                    <a:pt x="720" y="683"/>
                  </a:lnTo>
                  <a:lnTo>
                    <a:pt x="718" y="683"/>
                  </a:lnTo>
                  <a:lnTo>
                    <a:pt x="717" y="681"/>
                  </a:lnTo>
                  <a:lnTo>
                    <a:pt x="715" y="681"/>
                  </a:lnTo>
                  <a:lnTo>
                    <a:pt x="713" y="681"/>
                  </a:lnTo>
                  <a:lnTo>
                    <a:pt x="712" y="681"/>
                  </a:lnTo>
                  <a:lnTo>
                    <a:pt x="712" y="683"/>
                  </a:lnTo>
                  <a:lnTo>
                    <a:pt x="710" y="683"/>
                  </a:lnTo>
                  <a:lnTo>
                    <a:pt x="708" y="683"/>
                  </a:lnTo>
                  <a:lnTo>
                    <a:pt x="708" y="685"/>
                  </a:lnTo>
                  <a:lnTo>
                    <a:pt x="706" y="685"/>
                  </a:lnTo>
                  <a:lnTo>
                    <a:pt x="706" y="686"/>
                  </a:lnTo>
                  <a:lnTo>
                    <a:pt x="705" y="685"/>
                  </a:lnTo>
                  <a:lnTo>
                    <a:pt x="703" y="685"/>
                  </a:lnTo>
                  <a:lnTo>
                    <a:pt x="703" y="686"/>
                  </a:lnTo>
                  <a:lnTo>
                    <a:pt x="701" y="688"/>
                  </a:lnTo>
                  <a:lnTo>
                    <a:pt x="703" y="690"/>
                  </a:lnTo>
                  <a:lnTo>
                    <a:pt x="705" y="692"/>
                  </a:lnTo>
                  <a:lnTo>
                    <a:pt x="705" y="693"/>
                  </a:lnTo>
                  <a:lnTo>
                    <a:pt x="705" y="695"/>
                  </a:lnTo>
                  <a:lnTo>
                    <a:pt x="705" y="697"/>
                  </a:lnTo>
                  <a:lnTo>
                    <a:pt x="703" y="697"/>
                  </a:lnTo>
                  <a:lnTo>
                    <a:pt x="703" y="698"/>
                  </a:lnTo>
                  <a:lnTo>
                    <a:pt x="703" y="700"/>
                  </a:lnTo>
                  <a:lnTo>
                    <a:pt x="703" y="702"/>
                  </a:lnTo>
                  <a:lnTo>
                    <a:pt x="703" y="703"/>
                  </a:lnTo>
                  <a:lnTo>
                    <a:pt x="701" y="703"/>
                  </a:lnTo>
                  <a:lnTo>
                    <a:pt x="701" y="705"/>
                  </a:lnTo>
                  <a:lnTo>
                    <a:pt x="701" y="707"/>
                  </a:lnTo>
                  <a:lnTo>
                    <a:pt x="700" y="708"/>
                  </a:lnTo>
                  <a:lnTo>
                    <a:pt x="698" y="710"/>
                  </a:lnTo>
                  <a:lnTo>
                    <a:pt x="698" y="712"/>
                  </a:lnTo>
                  <a:lnTo>
                    <a:pt x="698" y="713"/>
                  </a:lnTo>
                  <a:lnTo>
                    <a:pt x="698" y="715"/>
                  </a:lnTo>
                  <a:lnTo>
                    <a:pt x="698" y="717"/>
                  </a:lnTo>
                  <a:lnTo>
                    <a:pt x="698" y="718"/>
                  </a:lnTo>
                  <a:lnTo>
                    <a:pt x="696" y="720"/>
                  </a:lnTo>
                  <a:lnTo>
                    <a:pt x="695" y="718"/>
                  </a:lnTo>
                  <a:lnTo>
                    <a:pt x="693" y="718"/>
                  </a:lnTo>
                  <a:lnTo>
                    <a:pt x="691" y="717"/>
                  </a:lnTo>
                  <a:lnTo>
                    <a:pt x="690" y="717"/>
                  </a:lnTo>
                  <a:lnTo>
                    <a:pt x="688" y="717"/>
                  </a:lnTo>
                  <a:lnTo>
                    <a:pt x="688" y="715"/>
                  </a:lnTo>
                  <a:lnTo>
                    <a:pt x="686" y="715"/>
                  </a:lnTo>
                  <a:lnTo>
                    <a:pt x="685" y="715"/>
                  </a:lnTo>
                  <a:lnTo>
                    <a:pt x="685" y="717"/>
                  </a:lnTo>
                  <a:lnTo>
                    <a:pt x="683" y="717"/>
                  </a:lnTo>
                  <a:lnTo>
                    <a:pt x="681" y="717"/>
                  </a:lnTo>
                  <a:lnTo>
                    <a:pt x="681" y="718"/>
                  </a:lnTo>
                  <a:lnTo>
                    <a:pt x="680" y="720"/>
                  </a:lnTo>
                  <a:lnTo>
                    <a:pt x="680" y="722"/>
                  </a:lnTo>
                  <a:lnTo>
                    <a:pt x="678" y="722"/>
                  </a:lnTo>
                  <a:lnTo>
                    <a:pt x="678" y="723"/>
                  </a:lnTo>
                  <a:lnTo>
                    <a:pt x="676" y="723"/>
                  </a:lnTo>
                  <a:lnTo>
                    <a:pt x="676" y="725"/>
                  </a:lnTo>
                  <a:lnTo>
                    <a:pt x="675" y="725"/>
                  </a:lnTo>
                  <a:lnTo>
                    <a:pt x="675" y="727"/>
                  </a:lnTo>
                  <a:lnTo>
                    <a:pt x="675" y="729"/>
                  </a:lnTo>
                  <a:lnTo>
                    <a:pt x="673" y="729"/>
                  </a:lnTo>
                  <a:lnTo>
                    <a:pt x="673" y="730"/>
                  </a:lnTo>
                  <a:lnTo>
                    <a:pt x="673" y="732"/>
                  </a:lnTo>
                  <a:lnTo>
                    <a:pt x="673" y="734"/>
                  </a:lnTo>
                  <a:lnTo>
                    <a:pt x="671" y="735"/>
                  </a:lnTo>
                  <a:lnTo>
                    <a:pt x="669" y="737"/>
                  </a:lnTo>
                  <a:lnTo>
                    <a:pt x="668" y="737"/>
                  </a:lnTo>
                  <a:lnTo>
                    <a:pt x="668" y="739"/>
                  </a:lnTo>
                  <a:lnTo>
                    <a:pt x="669" y="739"/>
                  </a:lnTo>
                  <a:lnTo>
                    <a:pt x="671" y="739"/>
                  </a:lnTo>
                  <a:lnTo>
                    <a:pt x="671" y="740"/>
                  </a:lnTo>
                  <a:lnTo>
                    <a:pt x="673" y="740"/>
                  </a:lnTo>
                  <a:lnTo>
                    <a:pt x="673" y="742"/>
                  </a:lnTo>
                  <a:lnTo>
                    <a:pt x="675" y="744"/>
                  </a:lnTo>
                  <a:lnTo>
                    <a:pt x="675" y="745"/>
                  </a:lnTo>
                  <a:lnTo>
                    <a:pt x="676" y="745"/>
                  </a:lnTo>
                  <a:lnTo>
                    <a:pt x="676" y="747"/>
                  </a:lnTo>
                  <a:lnTo>
                    <a:pt x="676" y="749"/>
                  </a:lnTo>
                  <a:lnTo>
                    <a:pt x="675" y="749"/>
                  </a:lnTo>
                  <a:lnTo>
                    <a:pt x="675" y="750"/>
                  </a:lnTo>
                  <a:lnTo>
                    <a:pt x="673" y="750"/>
                  </a:lnTo>
                  <a:lnTo>
                    <a:pt x="673" y="752"/>
                  </a:lnTo>
                  <a:lnTo>
                    <a:pt x="671" y="752"/>
                  </a:lnTo>
                  <a:lnTo>
                    <a:pt x="669" y="752"/>
                  </a:lnTo>
                  <a:lnTo>
                    <a:pt x="668" y="752"/>
                  </a:lnTo>
                  <a:lnTo>
                    <a:pt x="666" y="752"/>
                  </a:lnTo>
                  <a:lnTo>
                    <a:pt x="664" y="752"/>
                  </a:lnTo>
                  <a:lnTo>
                    <a:pt x="663" y="754"/>
                  </a:lnTo>
                  <a:lnTo>
                    <a:pt x="661" y="754"/>
                  </a:lnTo>
                  <a:lnTo>
                    <a:pt x="661" y="755"/>
                  </a:lnTo>
                  <a:lnTo>
                    <a:pt x="659" y="755"/>
                  </a:lnTo>
                  <a:lnTo>
                    <a:pt x="659" y="757"/>
                  </a:lnTo>
                  <a:lnTo>
                    <a:pt x="659" y="759"/>
                  </a:lnTo>
                  <a:lnTo>
                    <a:pt x="658" y="759"/>
                  </a:lnTo>
                  <a:lnTo>
                    <a:pt x="658" y="761"/>
                  </a:lnTo>
                  <a:lnTo>
                    <a:pt x="658" y="762"/>
                  </a:lnTo>
                  <a:lnTo>
                    <a:pt x="656" y="764"/>
                  </a:lnTo>
                  <a:lnTo>
                    <a:pt x="658" y="764"/>
                  </a:lnTo>
                  <a:lnTo>
                    <a:pt x="658" y="766"/>
                  </a:lnTo>
                  <a:lnTo>
                    <a:pt x="659" y="766"/>
                  </a:lnTo>
                  <a:lnTo>
                    <a:pt x="659" y="767"/>
                  </a:lnTo>
                  <a:lnTo>
                    <a:pt x="661" y="767"/>
                  </a:lnTo>
                  <a:lnTo>
                    <a:pt x="661" y="769"/>
                  </a:lnTo>
                  <a:lnTo>
                    <a:pt x="663" y="771"/>
                  </a:lnTo>
                  <a:lnTo>
                    <a:pt x="664" y="771"/>
                  </a:lnTo>
                  <a:lnTo>
                    <a:pt x="666" y="771"/>
                  </a:lnTo>
                  <a:lnTo>
                    <a:pt x="666" y="772"/>
                  </a:lnTo>
                  <a:lnTo>
                    <a:pt x="668" y="772"/>
                  </a:lnTo>
                  <a:lnTo>
                    <a:pt x="669" y="772"/>
                  </a:lnTo>
                  <a:lnTo>
                    <a:pt x="669" y="774"/>
                  </a:lnTo>
                  <a:lnTo>
                    <a:pt x="669" y="776"/>
                  </a:lnTo>
                  <a:lnTo>
                    <a:pt x="669" y="777"/>
                  </a:lnTo>
                  <a:lnTo>
                    <a:pt x="668" y="777"/>
                  </a:lnTo>
                  <a:lnTo>
                    <a:pt x="669" y="779"/>
                  </a:lnTo>
                  <a:lnTo>
                    <a:pt x="671" y="781"/>
                  </a:lnTo>
                  <a:lnTo>
                    <a:pt x="673" y="781"/>
                  </a:lnTo>
                  <a:lnTo>
                    <a:pt x="675" y="782"/>
                  </a:lnTo>
                  <a:lnTo>
                    <a:pt x="676" y="784"/>
                  </a:lnTo>
                  <a:lnTo>
                    <a:pt x="676" y="786"/>
                  </a:lnTo>
                  <a:lnTo>
                    <a:pt x="678" y="786"/>
                  </a:lnTo>
                  <a:lnTo>
                    <a:pt x="678" y="787"/>
                  </a:lnTo>
                  <a:lnTo>
                    <a:pt x="680" y="789"/>
                  </a:lnTo>
                  <a:lnTo>
                    <a:pt x="680" y="791"/>
                  </a:lnTo>
                  <a:lnTo>
                    <a:pt x="681" y="791"/>
                  </a:lnTo>
                  <a:lnTo>
                    <a:pt x="681" y="792"/>
                  </a:lnTo>
                  <a:lnTo>
                    <a:pt x="683" y="792"/>
                  </a:lnTo>
                  <a:lnTo>
                    <a:pt x="683" y="794"/>
                  </a:lnTo>
                  <a:lnTo>
                    <a:pt x="683" y="796"/>
                  </a:lnTo>
                  <a:lnTo>
                    <a:pt x="683" y="798"/>
                  </a:lnTo>
                  <a:lnTo>
                    <a:pt x="683" y="799"/>
                  </a:lnTo>
                  <a:lnTo>
                    <a:pt x="683" y="801"/>
                  </a:lnTo>
                  <a:lnTo>
                    <a:pt x="683" y="803"/>
                  </a:lnTo>
                  <a:lnTo>
                    <a:pt x="685" y="804"/>
                  </a:lnTo>
                  <a:lnTo>
                    <a:pt x="686" y="804"/>
                  </a:lnTo>
                  <a:lnTo>
                    <a:pt x="688" y="804"/>
                  </a:lnTo>
                  <a:lnTo>
                    <a:pt x="688" y="806"/>
                  </a:lnTo>
                  <a:lnTo>
                    <a:pt x="688" y="808"/>
                  </a:lnTo>
                  <a:lnTo>
                    <a:pt x="688" y="809"/>
                  </a:lnTo>
                  <a:lnTo>
                    <a:pt x="688" y="811"/>
                  </a:lnTo>
                  <a:lnTo>
                    <a:pt x="688" y="813"/>
                  </a:lnTo>
                  <a:lnTo>
                    <a:pt x="688" y="814"/>
                  </a:lnTo>
                  <a:lnTo>
                    <a:pt x="688" y="816"/>
                  </a:lnTo>
                  <a:lnTo>
                    <a:pt x="690" y="816"/>
                  </a:lnTo>
                  <a:lnTo>
                    <a:pt x="690" y="818"/>
                  </a:lnTo>
                  <a:lnTo>
                    <a:pt x="690" y="819"/>
                  </a:lnTo>
                  <a:lnTo>
                    <a:pt x="691" y="821"/>
                  </a:lnTo>
                  <a:lnTo>
                    <a:pt x="693" y="821"/>
                  </a:lnTo>
                  <a:lnTo>
                    <a:pt x="693" y="823"/>
                  </a:lnTo>
                  <a:lnTo>
                    <a:pt x="695" y="823"/>
                  </a:lnTo>
                  <a:lnTo>
                    <a:pt x="696" y="823"/>
                  </a:lnTo>
                  <a:lnTo>
                    <a:pt x="698" y="823"/>
                  </a:lnTo>
                  <a:lnTo>
                    <a:pt x="698" y="824"/>
                  </a:lnTo>
                  <a:lnTo>
                    <a:pt x="698" y="826"/>
                  </a:lnTo>
                  <a:lnTo>
                    <a:pt x="698" y="828"/>
                  </a:lnTo>
                  <a:lnTo>
                    <a:pt x="700" y="830"/>
                  </a:lnTo>
                  <a:lnTo>
                    <a:pt x="700" y="831"/>
                  </a:lnTo>
                  <a:lnTo>
                    <a:pt x="701" y="831"/>
                  </a:lnTo>
                  <a:lnTo>
                    <a:pt x="703" y="831"/>
                  </a:lnTo>
                  <a:lnTo>
                    <a:pt x="703" y="833"/>
                  </a:lnTo>
                  <a:lnTo>
                    <a:pt x="705" y="833"/>
                  </a:lnTo>
                  <a:lnTo>
                    <a:pt x="705" y="835"/>
                  </a:lnTo>
                  <a:lnTo>
                    <a:pt x="706" y="835"/>
                  </a:lnTo>
                  <a:lnTo>
                    <a:pt x="706" y="836"/>
                  </a:lnTo>
                  <a:lnTo>
                    <a:pt x="708" y="836"/>
                  </a:lnTo>
                  <a:lnTo>
                    <a:pt x="710" y="836"/>
                  </a:lnTo>
                  <a:lnTo>
                    <a:pt x="712" y="836"/>
                  </a:lnTo>
                  <a:lnTo>
                    <a:pt x="712" y="838"/>
                  </a:lnTo>
                  <a:lnTo>
                    <a:pt x="713" y="838"/>
                  </a:lnTo>
                  <a:lnTo>
                    <a:pt x="713" y="840"/>
                  </a:lnTo>
                  <a:lnTo>
                    <a:pt x="715" y="841"/>
                  </a:lnTo>
                  <a:lnTo>
                    <a:pt x="717" y="841"/>
                  </a:lnTo>
                  <a:lnTo>
                    <a:pt x="718" y="843"/>
                  </a:lnTo>
                  <a:lnTo>
                    <a:pt x="720" y="843"/>
                  </a:lnTo>
                  <a:lnTo>
                    <a:pt x="722" y="843"/>
                  </a:lnTo>
                  <a:lnTo>
                    <a:pt x="723" y="841"/>
                  </a:lnTo>
                  <a:lnTo>
                    <a:pt x="723" y="840"/>
                  </a:lnTo>
                  <a:lnTo>
                    <a:pt x="725" y="840"/>
                  </a:lnTo>
                  <a:lnTo>
                    <a:pt x="725" y="841"/>
                  </a:lnTo>
                  <a:lnTo>
                    <a:pt x="725" y="843"/>
                  </a:lnTo>
                  <a:lnTo>
                    <a:pt x="727" y="843"/>
                  </a:lnTo>
                  <a:lnTo>
                    <a:pt x="727" y="845"/>
                  </a:lnTo>
                  <a:lnTo>
                    <a:pt x="728" y="846"/>
                  </a:lnTo>
                  <a:lnTo>
                    <a:pt x="730" y="846"/>
                  </a:lnTo>
                  <a:lnTo>
                    <a:pt x="730" y="848"/>
                  </a:lnTo>
                  <a:lnTo>
                    <a:pt x="732" y="848"/>
                  </a:lnTo>
                  <a:lnTo>
                    <a:pt x="732" y="850"/>
                  </a:lnTo>
                  <a:lnTo>
                    <a:pt x="733" y="850"/>
                  </a:lnTo>
                  <a:lnTo>
                    <a:pt x="735" y="851"/>
                  </a:lnTo>
                  <a:lnTo>
                    <a:pt x="735" y="853"/>
                  </a:lnTo>
                  <a:lnTo>
                    <a:pt x="737" y="853"/>
                  </a:lnTo>
                  <a:lnTo>
                    <a:pt x="737" y="855"/>
                  </a:lnTo>
                  <a:lnTo>
                    <a:pt x="737" y="853"/>
                  </a:lnTo>
                  <a:lnTo>
                    <a:pt x="738" y="853"/>
                  </a:lnTo>
                  <a:lnTo>
                    <a:pt x="738" y="851"/>
                  </a:lnTo>
                  <a:lnTo>
                    <a:pt x="740" y="851"/>
                  </a:lnTo>
                  <a:lnTo>
                    <a:pt x="740" y="850"/>
                  </a:lnTo>
                  <a:lnTo>
                    <a:pt x="742" y="850"/>
                  </a:lnTo>
                  <a:lnTo>
                    <a:pt x="742" y="851"/>
                  </a:lnTo>
                  <a:lnTo>
                    <a:pt x="744" y="851"/>
                  </a:lnTo>
                  <a:lnTo>
                    <a:pt x="745" y="851"/>
                  </a:lnTo>
                  <a:lnTo>
                    <a:pt x="747" y="851"/>
                  </a:lnTo>
                  <a:lnTo>
                    <a:pt x="749" y="851"/>
                  </a:lnTo>
                  <a:lnTo>
                    <a:pt x="750" y="851"/>
                  </a:lnTo>
                  <a:lnTo>
                    <a:pt x="750" y="850"/>
                  </a:lnTo>
                  <a:lnTo>
                    <a:pt x="752" y="850"/>
                  </a:lnTo>
                  <a:lnTo>
                    <a:pt x="754" y="850"/>
                  </a:lnTo>
                  <a:lnTo>
                    <a:pt x="755" y="850"/>
                  </a:lnTo>
                  <a:lnTo>
                    <a:pt x="757" y="850"/>
                  </a:lnTo>
                  <a:lnTo>
                    <a:pt x="759" y="850"/>
                  </a:lnTo>
                  <a:lnTo>
                    <a:pt x="760" y="850"/>
                  </a:lnTo>
                  <a:lnTo>
                    <a:pt x="762" y="850"/>
                  </a:lnTo>
                  <a:lnTo>
                    <a:pt x="762" y="851"/>
                  </a:lnTo>
                  <a:lnTo>
                    <a:pt x="764" y="851"/>
                  </a:lnTo>
                  <a:lnTo>
                    <a:pt x="765" y="853"/>
                  </a:lnTo>
                  <a:lnTo>
                    <a:pt x="767" y="853"/>
                  </a:lnTo>
                  <a:lnTo>
                    <a:pt x="769" y="855"/>
                  </a:lnTo>
                  <a:lnTo>
                    <a:pt x="770" y="855"/>
                  </a:lnTo>
                  <a:lnTo>
                    <a:pt x="772" y="855"/>
                  </a:lnTo>
                  <a:lnTo>
                    <a:pt x="774" y="855"/>
                  </a:lnTo>
                  <a:lnTo>
                    <a:pt x="775" y="855"/>
                  </a:lnTo>
                  <a:lnTo>
                    <a:pt x="777" y="855"/>
                  </a:lnTo>
                  <a:lnTo>
                    <a:pt x="779" y="855"/>
                  </a:lnTo>
                  <a:lnTo>
                    <a:pt x="781" y="855"/>
                  </a:lnTo>
                  <a:lnTo>
                    <a:pt x="782" y="855"/>
                  </a:lnTo>
                  <a:lnTo>
                    <a:pt x="784" y="855"/>
                  </a:lnTo>
                  <a:lnTo>
                    <a:pt x="784" y="856"/>
                  </a:lnTo>
                  <a:lnTo>
                    <a:pt x="786" y="856"/>
                  </a:lnTo>
                  <a:lnTo>
                    <a:pt x="787" y="856"/>
                  </a:lnTo>
                  <a:lnTo>
                    <a:pt x="789" y="858"/>
                  </a:lnTo>
                  <a:lnTo>
                    <a:pt x="791" y="858"/>
                  </a:lnTo>
                  <a:lnTo>
                    <a:pt x="791" y="860"/>
                  </a:lnTo>
                  <a:lnTo>
                    <a:pt x="792" y="860"/>
                  </a:lnTo>
                  <a:lnTo>
                    <a:pt x="792" y="861"/>
                  </a:lnTo>
                  <a:lnTo>
                    <a:pt x="797" y="868"/>
                  </a:lnTo>
                  <a:lnTo>
                    <a:pt x="799" y="868"/>
                  </a:lnTo>
                  <a:lnTo>
                    <a:pt x="799" y="870"/>
                  </a:lnTo>
                  <a:lnTo>
                    <a:pt x="801" y="870"/>
                  </a:lnTo>
                  <a:lnTo>
                    <a:pt x="802" y="870"/>
                  </a:lnTo>
                  <a:lnTo>
                    <a:pt x="804" y="870"/>
                  </a:lnTo>
                  <a:lnTo>
                    <a:pt x="804" y="872"/>
                  </a:lnTo>
                  <a:lnTo>
                    <a:pt x="806" y="872"/>
                  </a:lnTo>
                  <a:lnTo>
                    <a:pt x="807" y="872"/>
                  </a:lnTo>
                  <a:lnTo>
                    <a:pt x="809" y="872"/>
                  </a:lnTo>
                  <a:lnTo>
                    <a:pt x="811" y="873"/>
                  </a:lnTo>
                  <a:lnTo>
                    <a:pt x="812" y="873"/>
                  </a:lnTo>
                  <a:lnTo>
                    <a:pt x="812" y="875"/>
                  </a:lnTo>
                  <a:lnTo>
                    <a:pt x="814" y="875"/>
                  </a:lnTo>
                  <a:lnTo>
                    <a:pt x="814" y="877"/>
                  </a:lnTo>
                  <a:lnTo>
                    <a:pt x="816" y="877"/>
                  </a:lnTo>
                  <a:lnTo>
                    <a:pt x="818" y="877"/>
                  </a:lnTo>
                  <a:lnTo>
                    <a:pt x="819" y="877"/>
                  </a:lnTo>
                  <a:lnTo>
                    <a:pt x="821" y="877"/>
                  </a:lnTo>
                  <a:lnTo>
                    <a:pt x="821" y="875"/>
                  </a:lnTo>
                  <a:lnTo>
                    <a:pt x="823" y="875"/>
                  </a:lnTo>
                  <a:lnTo>
                    <a:pt x="824" y="873"/>
                  </a:lnTo>
                  <a:lnTo>
                    <a:pt x="826" y="873"/>
                  </a:lnTo>
                  <a:lnTo>
                    <a:pt x="828" y="873"/>
                  </a:lnTo>
                  <a:lnTo>
                    <a:pt x="829" y="872"/>
                  </a:lnTo>
                  <a:lnTo>
                    <a:pt x="829" y="873"/>
                  </a:lnTo>
                  <a:lnTo>
                    <a:pt x="831" y="873"/>
                  </a:lnTo>
                  <a:lnTo>
                    <a:pt x="833" y="873"/>
                  </a:lnTo>
                  <a:lnTo>
                    <a:pt x="833" y="875"/>
                  </a:lnTo>
                  <a:lnTo>
                    <a:pt x="833" y="877"/>
                  </a:lnTo>
                  <a:lnTo>
                    <a:pt x="831" y="878"/>
                  </a:lnTo>
                  <a:lnTo>
                    <a:pt x="831" y="880"/>
                  </a:lnTo>
                  <a:lnTo>
                    <a:pt x="831" y="882"/>
                  </a:lnTo>
                  <a:lnTo>
                    <a:pt x="833" y="883"/>
                  </a:lnTo>
                  <a:lnTo>
                    <a:pt x="833" y="885"/>
                  </a:lnTo>
                  <a:lnTo>
                    <a:pt x="834" y="887"/>
                  </a:lnTo>
                  <a:lnTo>
                    <a:pt x="834" y="888"/>
                  </a:lnTo>
                  <a:lnTo>
                    <a:pt x="836" y="888"/>
                  </a:lnTo>
                  <a:lnTo>
                    <a:pt x="838" y="888"/>
                  </a:lnTo>
                  <a:lnTo>
                    <a:pt x="839" y="888"/>
                  </a:lnTo>
                  <a:lnTo>
                    <a:pt x="839" y="887"/>
                  </a:lnTo>
                  <a:lnTo>
                    <a:pt x="841" y="887"/>
                  </a:lnTo>
                  <a:lnTo>
                    <a:pt x="843" y="887"/>
                  </a:lnTo>
                  <a:lnTo>
                    <a:pt x="843" y="885"/>
                  </a:lnTo>
                  <a:lnTo>
                    <a:pt x="844" y="885"/>
                  </a:lnTo>
                  <a:lnTo>
                    <a:pt x="844" y="887"/>
                  </a:lnTo>
                  <a:lnTo>
                    <a:pt x="846" y="887"/>
                  </a:lnTo>
                  <a:lnTo>
                    <a:pt x="846" y="888"/>
                  </a:lnTo>
                  <a:lnTo>
                    <a:pt x="848" y="888"/>
                  </a:lnTo>
                  <a:lnTo>
                    <a:pt x="848" y="890"/>
                  </a:lnTo>
                  <a:lnTo>
                    <a:pt x="848" y="892"/>
                  </a:lnTo>
                  <a:lnTo>
                    <a:pt x="848" y="893"/>
                  </a:lnTo>
                  <a:lnTo>
                    <a:pt x="848" y="895"/>
                  </a:lnTo>
                  <a:lnTo>
                    <a:pt x="848" y="897"/>
                  </a:lnTo>
                  <a:lnTo>
                    <a:pt x="848" y="898"/>
                  </a:lnTo>
                  <a:lnTo>
                    <a:pt x="849" y="898"/>
                  </a:lnTo>
                  <a:lnTo>
                    <a:pt x="849" y="900"/>
                  </a:lnTo>
                  <a:lnTo>
                    <a:pt x="851" y="900"/>
                  </a:lnTo>
                  <a:lnTo>
                    <a:pt x="851" y="902"/>
                  </a:lnTo>
                  <a:lnTo>
                    <a:pt x="853" y="902"/>
                  </a:lnTo>
                  <a:lnTo>
                    <a:pt x="855" y="902"/>
                  </a:lnTo>
                  <a:lnTo>
                    <a:pt x="856" y="900"/>
                  </a:lnTo>
                  <a:lnTo>
                    <a:pt x="858" y="900"/>
                  </a:lnTo>
                  <a:lnTo>
                    <a:pt x="858" y="898"/>
                  </a:lnTo>
                  <a:lnTo>
                    <a:pt x="858" y="897"/>
                  </a:lnTo>
                  <a:lnTo>
                    <a:pt x="860" y="895"/>
                  </a:lnTo>
                  <a:lnTo>
                    <a:pt x="860" y="893"/>
                  </a:lnTo>
                  <a:lnTo>
                    <a:pt x="861" y="893"/>
                  </a:lnTo>
                  <a:lnTo>
                    <a:pt x="863" y="893"/>
                  </a:lnTo>
                  <a:lnTo>
                    <a:pt x="865" y="893"/>
                  </a:lnTo>
                  <a:lnTo>
                    <a:pt x="866" y="893"/>
                  </a:lnTo>
                  <a:lnTo>
                    <a:pt x="866" y="895"/>
                  </a:lnTo>
                  <a:lnTo>
                    <a:pt x="868" y="895"/>
                  </a:lnTo>
                  <a:lnTo>
                    <a:pt x="868" y="897"/>
                  </a:lnTo>
                  <a:lnTo>
                    <a:pt x="870" y="897"/>
                  </a:lnTo>
                  <a:lnTo>
                    <a:pt x="871" y="898"/>
                  </a:lnTo>
                  <a:lnTo>
                    <a:pt x="873" y="898"/>
                  </a:lnTo>
                  <a:lnTo>
                    <a:pt x="875" y="898"/>
                  </a:lnTo>
                  <a:lnTo>
                    <a:pt x="876" y="900"/>
                  </a:lnTo>
                  <a:lnTo>
                    <a:pt x="878" y="900"/>
                  </a:lnTo>
                  <a:lnTo>
                    <a:pt x="880" y="900"/>
                  </a:lnTo>
                  <a:lnTo>
                    <a:pt x="881" y="900"/>
                  </a:lnTo>
                  <a:lnTo>
                    <a:pt x="883" y="900"/>
                  </a:lnTo>
                  <a:lnTo>
                    <a:pt x="885" y="900"/>
                  </a:lnTo>
                  <a:lnTo>
                    <a:pt x="886" y="902"/>
                  </a:lnTo>
                  <a:lnTo>
                    <a:pt x="888" y="902"/>
                  </a:lnTo>
                  <a:lnTo>
                    <a:pt x="890" y="902"/>
                  </a:lnTo>
                  <a:lnTo>
                    <a:pt x="890" y="904"/>
                  </a:lnTo>
                  <a:lnTo>
                    <a:pt x="892" y="904"/>
                  </a:lnTo>
                  <a:lnTo>
                    <a:pt x="893" y="904"/>
                  </a:lnTo>
                  <a:lnTo>
                    <a:pt x="895" y="905"/>
                  </a:lnTo>
                  <a:lnTo>
                    <a:pt x="897" y="905"/>
                  </a:lnTo>
                  <a:lnTo>
                    <a:pt x="898" y="907"/>
                  </a:lnTo>
                  <a:lnTo>
                    <a:pt x="900" y="907"/>
                  </a:lnTo>
                  <a:lnTo>
                    <a:pt x="902" y="907"/>
                  </a:lnTo>
                  <a:lnTo>
                    <a:pt x="903" y="909"/>
                  </a:lnTo>
                  <a:lnTo>
                    <a:pt x="905" y="909"/>
                  </a:lnTo>
                  <a:lnTo>
                    <a:pt x="907" y="909"/>
                  </a:lnTo>
                  <a:lnTo>
                    <a:pt x="907" y="910"/>
                  </a:lnTo>
                  <a:lnTo>
                    <a:pt x="908" y="910"/>
                  </a:lnTo>
                  <a:lnTo>
                    <a:pt x="910" y="910"/>
                  </a:lnTo>
                  <a:lnTo>
                    <a:pt x="912" y="910"/>
                  </a:lnTo>
                  <a:lnTo>
                    <a:pt x="913" y="910"/>
                  </a:lnTo>
                  <a:lnTo>
                    <a:pt x="915" y="910"/>
                  </a:lnTo>
                  <a:lnTo>
                    <a:pt x="917" y="910"/>
                  </a:lnTo>
                  <a:lnTo>
                    <a:pt x="918" y="910"/>
                  </a:lnTo>
                  <a:lnTo>
                    <a:pt x="920" y="910"/>
                  </a:lnTo>
                  <a:lnTo>
                    <a:pt x="922" y="910"/>
                  </a:lnTo>
                  <a:lnTo>
                    <a:pt x="922" y="909"/>
                  </a:lnTo>
                  <a:lnTo>
                    <a:pt x="923" y="909"/>
                  </a:lnTo>
                  <a:lnTo>
                    <a:pt x="925" y="909"/>
                  </a:lnTo>
                  <a:lnTo>
                    <a:pt x="925" y="907"/>
                  </a:lnTo>
                  <a:lnTo>
                    <a:pt x="927" y="907"/>
                  </a:lnTo>
                  <a:lnTo>
                    <a:pt x="929" y="905"/>
                  </a:lnTo>
                  <a:lnTo>
                    <a:pt x="930" y="904"/>
                  </a:lnTo>
                  <a:lnTo>
                    <a:pt x="932" y="904"/>
                  </a:lnTo>
                  <a:lnTo>
                    <a:pt x="932" y="902"/>
                  </a:lnTo>
                  <a:lnTo>
                    <a:pt x="934" y="902"/>
                  </a:lnTo>
                  <a:lnTo>
                    <a:pt x="934" y="900"/>
                  </a:lnTo>
                  <a:lnTo>
                    <a:pt x="935" y="900"/>
                  </a:lnTo>
                  <a:lnTo>
                    <a:pt x="935" y="898"/>
                  </a:lnTo>
                  <a:lnTo>
                    <a:pt x="937" y="898"/>
                  </a:lnTo>
                  <a:lnTo>
                    <a:pt x="939" y="897"/>
                  </a:lnTo>
                  <a:lnTo>
                    <a:pt x="940" y="895"/>
                  </a:lnTo>
                  <a:lnTo>
                    <a:pt x="942" y="893"/>
                  </a:lnTo>
                  <a:lnTo>
                    <a:pt x="944" y="895"/>
                  </a:lnTo>
                  <a:lnTo>
                    <a:pt x="945" y="895"/>
                  </a:lnTo>
                  <a:lnTo>
                    <a:pt x="945" y="897"/>
                  </a:lnTo>
                  <a:lnTo>
                    <a:pt x="947" y="897"/>
                  </a:lnTo>
                  <a:lnTo>
                    <a:pt x="947" y="898"/>
                  </a:lnTo>
                  <a:lnTo>
                    <a:pt x="949" y="898"/>
                  </a:lnTo>
                  <a:lnTo>
                    <a:pt x="949" y="900"/>
                  </a:lnTo>
                  <a:lnTo>
                    <a:pt x="950" y="900"/>
                  </a:lnTo>
                  <a:lnTo>
                    <a:pt x="950" y="902"/>
                  </a:lnTo>
                  <a:lnTo>
                    <a:pt x="952" y="904"/>
                  </a:lnTo>
                  <a:lnTo>
                    <a:pt x="954" y="904"/>
                  </a:lnTo>
                  <a:lnTo>
                    <a:pt x="954" y="905"/>
                  </a:lnTo>
                  <a:lnTo>
                    <a:pt x="955" y="905"/>
                  </a:lnTo>
                  <a:lnTo>
                    <a:pt x="955" y="907"/>
                  </a:lnTo>
                  <a:lnTo>
                    <a:pt x="957" y="907"/>
                  </a:lnTo>
                  <a:lnTo>
                    <a:pt x="959" y="907"/>
                  </a:lnTo>
                  <a:lnTo>
                    <a:pt x="961" y="907"/>
                  </a:lnTo>
                  <a:lnTo>
                    <a:pt x="961" y="909"/>
                  </a:lnTo>
                  <a:lnTo>
                    <a:pt x="962" y="909"/>
                  </a:lnTo>
                  <a:lnTo>
                    <a:pt x="964" y="909"/>
                  </a:lnTo>
                  <a:lnTo>
                    <a:pt x="966" y="909"/>
                  </a:lnTo>
                  <a:lnTo>
                    <a:pt x="967" y="909"/>
                  </a:lnTo>
                  <a:lnTo>
                    <a:pt x="969" y="909"/>
                  </a:lnTo>
                  <a:lnTo>
                    <a:pt x="971" y="910"/>
                  </a:lnTo>
                  <a:lnTo>
                    <a:pt x="972" y="910"/>
                  </a:lnTo>
                  <a:lnTo>
                    <a:pt x="974" y="912"/>
                  </a:lnTo>
                  <a:lnTo>
                    <a:pt x="974" y="914"/>
                  </a:lnTo>
                  <a:lnTo>
                    <a:pt x="974" y="915"/>
                  </a:lnTo>
                  <a:lnTo>
                    <a:pt x="974" y="917"/>
                  </a:lnTo>
                  <a:lnTo>
                    <a:pt x="976" y="917"/>
                  </a:lnTo>
                  <a:lnTo>
                    <a:pt x="976" y="919"/>
                  </a:lnTo>
                  <a:lnTo>
                    <a:pt x="976" y="920"/>
                  </a:lnTo>
                  <a:lnTo>
                    <a:pt x="977" y="920"/>
                  </a:lnTo>
                  <a:lnTo>
                    <a:pt x="977" y="922"/>
                  </a:lnTo>
                  <a:lnTo>
                    <a:pt x="994" y="946"/>
                  </a:lnTo>
                  <a:lnTo>
                    <a:pt x="996" y="946"/>
                  </a:lnTo>
                  <a:lnTo>
                    <a:pt x="996" y="947"/>
                  </a:lnTo>
                  <a:lnTo>
                    <a:pt x="998" y="947"/>
                  </a:lnTo>
                  <a:lnTo>
                    <a:pt x="999" y="947"/>
                  </a:lnTo>
                  <a:lnTo>
                    <a:pt x="1001" y="947"/>
                  </a:lnTo>
                  <a:lnTo>
                    <a:pt x="1001" y="949"/>
                  </a:lnTo>
                  <a:lnTo>
                    <a:pt x="1003" y="949"/>
                  </a:lnTo>
                  <a:lnTo>
                    <a:pt x="1003" y="951"/>
                  </a:lnTo>
                  <a:lnTo>
                    <a:pt x="1003" y="952"/>
                  </a:lnTo>
                  <a:lnTo>
                    <a:pt x="1004" y="952"/>
                  </a:lnTo>
                  <a:lnTo>
                    <a:pt x="1004" y="954"/>
                  </a:lnTo>
                  <a:lnTo>
                    <a:pt x="1004" y="956"/>
                  </a:lnTo>
                  <a:lnTo>
                    <a:pt x="1004" y="957"/>
                  </a:lnTo>
                  <a:lnTo>
                    <a:pt x="1004" y="959"/>
                  </a:lnTo>
                  <a:lnTo>
                    <a:pt x="1004" y="961"/>
                  </a:lnTo>
                  <a:lnTo>
                    <a:pt x="1006" y="961"/>
                  </a:lnTo>
                  <a:lnTo>
                    <a:pt x="1006" y="962"/>
                  </a:lnTo>
                  <a:lnTo>
                    <a:pt x="1004" y="962"/>
                  </a:lnTo>
                  <a:lnTo>
                    <a:pt x="1006" y="964"/>
                  </a:lnTo>
                  <a:lnTo>
                    <a:pt x="1004" y="964"/>
                  </a:lnTo>
                  <a:lnTo>
                    <a:pt x="1004" y="966"/>
                  </a:lnTo>
                  <a:lnTo>
                    <a:pt x="1006" y="966"/>
                  </a:lnTo>
                  <a:lnTo>
                    <a:pt x="1006" y="967"/>
                  </a:lnTo>
                  <a:lnTo>
                    <a:pt x="1006" y="969"/>
                  </a:lnTo>
                  <a:lnTo>
                    <a:pt x="1008" y="969"/>
                  </a:lnTo>
                  <a:lnTo>
                    <a:pt x="1008" y="971"/>
                  </a:lnTo>
                  <a:lnTo>
                    <a:pt x="1006" y="971"/>
                  </a:lnTo>
                  <a:lnTo>
                    <a:pt x="1008" y="971"/>
                  </a:lnTo>
                  <a:lnTo>
                    <a:pt x="1008" y="973"/>
                  </a:lnTo>
                  <a:lnTo>
                    <a:pt x="1009" y="973"/>
                  </a:lnTo>
                  <a:lnTo>
                    <a:pt x="1009" y="974"/>
                  </a:lnTo>
                  <a:lnTo>
                    <a:pt x="1009" y="973"/>
                  </a:lnTo>
                  <a:lnTo>
                    <a:pt x="1011" y="974"/>
                  </a:lnTo>
                  <a:lnTo>
                    <a:pt x="1009" y="974"/>
                  </a:lnTo>
                  <a:lnTo>
                    <a:pt x="1009" y="976"/>
                  </a:lnTo>
                  <a:lnTo>
                    <a:pt x="1011" y="976"/>
                  </a:lnTo>
                  <a:lnTo>
                    <a:pt x="1011" y="978"/>
                  </a:lnTo>
                  <a:lnTo>
                    <a:pt x="1013" y="978"/>
                  </a:lnTo>
                  <a:lnTo>
                    <a:pt x="1013" y="979"/>
                  </a:lnTo>
                  <a:lnTo>
                    <a:pt x="1011" y="979"/>
                  </a:lnTo>
                  <a:lnTo>
                    <a:pt x="1009" y="979"/>
                  </a:lnTo>
                  <a:lnTo>
                    <a:pt x="1009" y="981"/>
                  </a:lnTo>
                  <a:lnTo>
                    <a:pt x="1011" y="981"/>
                  </a:lnTo>
                  <a:lnTo>
                    <a:pt x="1011" y="983"/>
                  </a:lnTo>
                  <a:lnTo>
                    <a:pt x="1011" y="984"/>
                  </a:lnTo>
                  <a:lnTo>
                    <a:pt x="1013" y="984"/>
                  </a:lnTo>
                  <a:lnTo>
                    <a:pt x="1013" y="986"/>
                  </a:lnTo>
                  <a:lnTo>
                    <a:pt x="1013" y="988"/>
                  </a:lnTo>
                  <a:lnTo>
                    <a:pt x="1014" y="989"/>
                  </a:lnTo>
                  <a:lnTo>
                    <a:pt x="1014" y="991"/>
                  </a:lnTo>
                  <a:lnTo>
                    <a:pt x="1016" y="991"/>
                  </a:lnTo>
                  <a:lnTo>
                    <a:pt x="1016" y="993"/>
                  </a:lnTo>
                  <a:lnTo>
                    <a:pt x="1016" y="994"/>
                  </a:lnTo>
                  <a:lnTo>
                    <a:pt x="1016" y="996"/>
                  </a:lnTo>
                  <a:lnTo>
                    <a:pt x="1018" y="996"/>
                  </a:lnTo>
                  <a:lnTo>
                    <a:pt x="1018" y="998"/>
                  </a:lnTo>
                  <a:lnTo>
                    <a:pt x="1018" y="1005"/>
                  </a:lnTo>
                  <a:lnTo>
                    <a:pt x="1018" y="1006"/>
                  </a:lnTo>
                  <a:lnTo>
                    <a:pt x="1016" y="1006"/>
                  </a:lnTo>
                  <a:lnTo>
                    <a:pt x="1016" y="1008"/>
                  </a:lnTo>
                  <a:lnTo>
                    <a:pt x="1018" y="1008"/>
                  </a:lnTo>
                  <a:lnTo>
                    <a:pt x="1018" y="1010"/>
                  </a:lnTo>
                  <a:lnTo>
                    <a:pt x="1018" y="1011"/>
                  </a:lnTo>
                  <a:lnTo>
                    <a:pt x="1018" y="1013"/>
                  </a:lnTo>
                  <a:lnTo>
                    <a:pt x="1016" y="1013"/>
                  </a:lnTo>
                  <a:lnTo>
                    <a:pt x="1016" y="1015"/>
                  </a:lnTo>
                  <a:lnTo>
                    <a:pt x="1018" y="1015"/>
                  </a:lnTo>
                  <a:lnTo>
                    <a:pt x="1018" y="1016"/>
                  </a:lnTo>
                  <a:lnTo>
                    <a:pt x="1019" y="1016"/>
                  </a:lnTo>
                  <a:lnTo>
                    <a:pt x="1019" y="1018"/>
                  </a:lnTo>
                  <a:lnTo>
                    <a:pt x="1019" y="1020"/>
                  </a:lnTo>
                  <a:lnTo>
                    <a:pt x="1021" y="1020"/>
                  </a:lnTo>
                  <a:lnTo>
                    <a:pt x="1021" y="1021"/>
                  </a:lnTo>
                  <a:lnTo>
                    <a:pt x="1021" y="1023"/>
                  </a:lnTo>
                  <a:lnTo>
                    <a:pt x="1021" y="1025"/>
                  </a:lnTo>
                  <a:lnTo>
                    <a:pt x="1023" y="1025"/>
                  </a:lnTo>
                  <a:lnTo>
                    <a:pt x="1023" y="1026"/>
                  </a:lnTo>
                  <a:lnTo>
                    <a:pt x="1021" y="1026"/>
                  </a:lnTo>
                  <a:lnTo>
                    <a:pt x="1021" y="1028"/>
                  </a:lnTo>
                  <a:lnTo>
                    <a:pt x="1023" y="1028"/>
                  </a:lnTo>
                  <a:lnTo>
                    <a:pt x="1023" y="1030"/>
                  </a:lnTo>
                  <a:lnTo>
                    <a:pt x="1021" y="1031"/>
                  </a:lnTo>
                  <a:lnTo>
                    <a:pt x="1019" y="1031"/>
                  </a:lnTo>
                  <a:lnTo>
                    <a:pt x="1018" y="1031"/>
                  </a:lnTo>
                  <a:lnTo>
                    <a:pt x="1018" y="1033"/>
                  </a:lnTo>
                  <a:lnTo>
                    <a:pt x="1018" y="1035"/>
                  </a:lnTo>
                  <a:lnTo>
                    <a:pt x="1016" y="1036"/>
                  </a:lnTo>
                  <a:lnTo>
                    <a:pt x="1016" y="1038"/>
                  </a:lnTo>
                  <a:lnTo>
                    <a:pt x="1016" y="1036"/>
                  </a:lnTo>
                  <a:lnTo>
                    <a:pt x="1014" y="1038"/>
                  </a:lnTo>
                  <a:lnTo>
                    <a:pt x="1013" y="1038"/>
                  </a:lnTo>
                  <a:lnTo>
                    <a:pt x="1014" y="1038"/>
                  </a:lnTo>
                  <a:lnTo>
                    <a:pt x="1014" y="1040"/>
                  </a:lnTo>
                  <a:lnTo>
                    <a:pt x="1016" y="1040"/>
                  </a:lnTo>
                  <a:lnTo>
                    <a:pt x="1016" y="1042"/>
                  </a:lnTo>
                  <a:lnTo>
                    <a:pt x="1016" y="1043"/>
                  </a:lnTo>
                  <a:lnTo>
                    <a:pt x="1018" y="1043"/>
                  </a:lnTo>
                  <a:lnTo>
                    <a:pt x="1018" y="1045"/>
                  </a:lnTo>
                  <a:lnTo>
                    <a:pt x="1016" y="1045"/>
                  </a:lnTo>
                  <a:lnTo>
                    <a:pt x="1018" y="1047"/>
                  </a:lnTo>
                  <a:lnTo>
                    <a:pt x="1019" y="1047"/>
                  </a:lnTo>
                  <a:lnTo>
                    <a:pt x="1019" y="1048"/>
                  </a:lnTo>
                  <a:lnTo>
                    <a:pt x="1021" y="1048"/>
                  </a:lnTo>
                  <a:lnTo>
                    <a:pt x="1021" y="1050"/>
                  </a:lnTo>
                  <a:lnTo>
                    <a:pt x="1019" y="1050"/>
                  </a:lnTo>
                  <a:lnTo>
                    <a:pt x="1018" y="1050"/>
                  </a:lnTo>
                  <a:lnTo>
                    <a:pt x="1019" y="1050"/>
                  </a:lnTo>
                  <a:lnTo>
                    <a:pt x="1019" y="1052"/>
                  </a:lnTo>
                  <a:lnTo>
                    <a:pt x="1019" y="1053"/>
                  </a:lnTo>
                  <a:lnTo>
                    <a:pt x="1021" y="1055"/>
                  </a:lnTo>
                  <a:lnTo>
                    <a:pt x="1023" y="1055"/>
                  </a:lnTo>
                  <a:lnTo>
                    <a:pt x="1024" y="1055"/>
                  </a:lnTo>
                  <a:lnTo>
                    <a:pt x="1023" y="1055"/>
                  </a:lnTo>
                  <a:lnTo>
                    <a:pt x="1023" y="1057"/>
                  </a:lnTo>
                  <a:lnTo>
                    <a:pt x="1021" y="1057"/>
                  </a:lnTo>
                  <a:lnTo>
                    <a:pt x="1021" y="1058"/>
                  </a:lnTo>
                  <a:lnTo>
                    <a:pt x="1019" y="1057"/>
                  </a:lnTo>
                  <a:lnTo>
                    <a:pt x="1018" y="1057"/>
                  </a:lnTo>
                  <a:lnTo>
                    <a:pt x="1018" y="1058"/>
                  </a:lnTo>
                  <a:lnTo>
                    <a:pt x="1018" y="1060"/>
                  </a:lnTo>
                  <a:lnTo>
                    <a:pt x="1019" y="1060"/>
                  </a:lnTo>
                  <a:lnTo>
                    <a:pt x="1021" y="1060"/>
                  </a:lnTo>
                  <a:lnTo>
                    <a:pt x="1023" y="1062"/>
                  </a:lnTo>
                  <a:lnTo>
                    <a:pt x="1023" y="1063"/>
                  </a:lnTo>
                  <a:lnTo>
                    <a:pt x="1024" y="1063"/>
                  </a:lnTo>
                  <a:lnTo>
                    <a:pt x="1023" y="1063"/>
                  </a:lnTo>
                  <a:lnTo>
                    <a:pt x="1023" y="1065"/>
                  </a:lnTo>
                  <a:lnTo>
                    <a:pt x="1024" y="1065"/>
                  </a:lnTo>
                  <a:lnTo>
                    <a:pt x="1024" y="1063"/>
                  </a:lnTo>
                  <a:lnTo>
                    <a:pt x="1024" y="1065"/>
                  </a:lnTo>
                  <a:lnTo>
                    <a:pt x="1023" y="1065"/>
                  </a:lnTo>
                  <a:lnTo>
                    <a:pt x="1023" y="1067"/>
                  </a:lnTo>
                  <a:lnTo>
                    <a:pt x="1023" y="1068"/>
                  </a:lnTo>
                  <a:lnTo>
                    <a:pt x="1024" y="1068"/>
                  </a:lnTo>
                  <a:lnTo>
                    <a:pt x="1024" y="1070"/>
                  </a:lnTo>
                  <a:lnTo>
                    <a:pt x="1026" y="1068"/>
                  </a:lnTo>
                  <a:lnTo>
                    <a:pt x="1028" y="1068"/>
                  </a:lnTo>
                  <a:lnTo>
                    <a:pt x="1029" y="1068"/>
                  </a:lnTo>
                  <a:lnTo>
                    <a:pt x="1031" y="1068"/>
                  </a:lnTo>
                  <a:lnTo>
                    <a:pt x="1031" y="1070"/>
                  </a:lnTo>
                  <a:lnTo>
                    <a:pt x="1033" y="1072"/>
                  </a:lnTo>
                  <a:lnTo>
                    <a:pt x="1033" y="1074"/>
                  </a:lnTo>
                  <a:lnTo>
                    <a:pt x="1033" y="1075"/>
                  </a:lnTo>
                  <a:lnTo>
                    <a:pt x="1035" y="1075"/>
                  </a:lnTo>
                  <a:lnTo>
                    <a:pt x="1036" y="1075"/>
                  </a:lnTo>
                  <a:lnTo>
                    <a:pt x="1036" y="1077"/>
                  </a:lnTo>
                  <a:lnTo>
                    <a:pt x="1036" y="1079"/>
                  </a:lnTo>
                  <a:lnTo>
                    <a:pt x="1038" y="1079"/>
                  </a:lnTo>
                  <a:lnTo>
                    <a:pt x="1038" y="1080"/>
                  </a:lnTo>
                  <a:lnTo>
                    <a:pt x="1036" y="1080"/>
                  </a:lnTo>
                  <a:lnTo>
                    <a:pt x="1036" y="1082"/>
                  </a:lnTo>
                  <a:lnTo>
                    <a:pt x="1035" y="1082"/>
                  </a:lnTo>
                  <a:lnTo>
                    <a:pt x="1035" y="1084"/>
                  </a:lnTo>
                  <a:lnTo>
                    <a:pt x="1035" y="1085"/>
                  </a:lnTo>
                  <a:lnTo>
                    <a:pt x="1036" y="1085"/>
                  </a:lnTo>
                  <a:lnTo>
                    <a:pt x="1035" y="1087"/>
                  </a:lnTo>
                  <a:lnTo>
                    <a:pt x="1036" y="1087"/>
                  </a:lnTo>
                  <a:lnTo>
                    <a:pt x="1036" y="1089"/>
                  </a:lnTo>
                  <a:lnTo>
                    <a:pt x="1036" y="1090"/>
                  </a:lnTo>
                  <a:lnTo>
                    <a:pt x="1038" y="1090"/>
                  </a:lnTo>
                  <a:lnTo>
                    <a:pt x="1040" y="1090"/>
                  </a:lnTo>
                  <a:lnTo>
                    <a:pt x="1041" y="1090"/>
                  </a:lnTo>
                  <a:lnTo>
                    <a:pt x="1041" y="1092"/>
                  </a:lnTo>
                  <a:lnTo>
                    <a:pt x="1041" y="1094"/>
                  </a:lnTo>
                  <a:lnTo>
                    <a:pt x="1040" y="1094"/>
                  </a:lnTo>
                  <a:lnTo>
                    <a:pt x="1041" y="1095"/>
                  </a:lnTo>
                  <a:lnTo>
                    <a:pt x="1041" y="1094"/>
                  </a:lnTo>
                  <a:lnTo>
                    <a:pt x="1043" y="1094"/>
                  </a:lnTo>
                  <a:lnTo>
                    <a:pt x="1045" y="1094"/>
                  </a:lnTo>
                  <a:lnTo>
                    <a:pt x="1045" y="1095"/>
                  </a:lnTo>
                  <a:lnTo>
                    <a:pt x="1045" y="1097"/>
                  </a:lnTo>
                  <a:lnTo>
                    <a:pt x="1046" y="1097"/>
                  </a:lnTo>
                  <a:lnTo>
                    <a:pt x="1046" y="1095"/>
                  </a:lnTo>
                  <a:lnTo>
                    <a:pt x="1046" y="1097"/>
                  </a:lnTo>
                  <a:lnTo>
                    <a:pt x="1048" y="1097"/>
                  </a:lnTo>
                  <a:lnTo>
                    <a:pt x="1046" y="1097"/>
                  </a:lnTo>
                  <a:lnTo>
                    <a:pt x="1046" y="1099"/>
                  </a:lnTo>
                  <a:lnTo>
                    <a:pt x="1048" y="1099"/>
                  </a:lnTo>
                  <a:lnTo>
                    <a:pt x="1050" y="1099"/>
                  </a:lnTo>
                  <a:lnTo>
                    <a:pt x="1050" y="1100"/>
                  </a:lnTo>
                  <a:lnTo>
                    <a:pt x="1051" y="1100"/>
                  </a:lnTo>
                  <a:lnTo>
                    <a:pt x="1051" y="1102"/>
                  </a:lnTo>
                  <a:lnTo>
                    <a:pt x="1053" y="1102"/>
                  </a:lnTo>
                  <a:lnTo>
                    <a:pt x="1053" y="1104"/>
                  </a:lnTo>
                  <a:lnTo>
                    <a:pt x="1055" y="1104"/>
                  </a:lnTo>
                  <a:lnTo>
                    <a:pt x="1055" y="1105"/>
                  </a:lnTo>
                  <a:lnTo>
                    <a:pt x="1055" y="1107"/>
                  </a:lnTo>
                  <a:lnTo>
                    <a:pt x="1053" y="1109"/>
                  </a:lnTo>
                  <a:lnTo>
                    <a:pt x="1055" y="1109"/>
                  </a:lnTo>
                  <a:lnTo>
                    <a:pt x="1055" y="1111"/>
                  </a:lnTo>
                  <a:lnTo>
                    <a:pt x="1056" y="1111"/>
                  </a:lnTo>
                  <a:lnTo>
                    <a:pt x="1056" y="1112"/>
                  </a:lnTo>
                  <a:lnTo>
                    <a:pt x="1058" y="1112"/>
                  </a:lnTo>
                  <a:lnTo>
                    <a:pt x="1058" y="1114"/>
                  </a:lnTo>
                  <a:lnTo>
                    <a:pt x="1058" y="1116"/>
                  </a:lnTo>
                  <a:lnTo>
                    <a:pt x="1056" y="1116"/>
                  </a:lnTo>
                  <a:lnTo>
                    <a:pt x="1056" y="1117"/>
                  </a:lnTo>
                  <a:lnTo>
                    <a:pt x="1058" y="1116"/>
                  </a:lnTo>
                  <a:lnTo>
                    <a:pt x="1060" y="1116"/>
                  </a:lnTo>
                  <a:lnTo>
                    <a:pt x="1060" y="1117"/>
                  </a:lnTo>
                  <a:lnTo>
                    <a:pt x="1060" y="1119"/>
                  </a:lnTo>
                  <a:lnTo>
                    <a:pt x="1060" y="1121"/>
                  </a:lnTo>
                  <a:lnTo>
                    <a:pt x="1061" y="1121"/>
                  </a:lnTo>
                  <a:lnTo>
                    <a:pt x="1063" y="1121"/>
                  </a:lnTo>
                  <a:lnTo>
                    <a:pt x="1063" y="1122"/>
                  </a:lnTo>
                  <a:lnTo>
                    <a:pt x="1063" y="1124"/>
                  </a:lnTo>
                  <a:lnTo>
                    <a:pt x="1061" y="1124"/>
                  </a:lnTo>
                  <a:lnTo>
                    <a:pt x="1060" y="1124"/>
                  </a:lnTo>
                  <a:lnTo>
                    <a:pt x="1060" y="1126"/>
                  </a:lnTo>
                  <a:lnTo>
                    <a:pt x="1061" y="1126"/>
                  </a:lnTo>
                  <a:lnTo>
                    <a:pt x="1063" y="1126"/>
                  </a:lnTo>
                  <a:lnTo>
                    <a:pt x="1061" y="1127"/>
                  </a:lnTo>
                  <a:lnTo>
                    <a:pt x="1061" y="1129"/>
                  </a:lnTo>
                  <a:lnTo>
                    <a:pt x="1060" y="1129"/>
                  </a:lnTo>
                  <a:lnTo>
                    <a:pt x="1060" y="1131"/>
                  </a:lnTo>
                  <a:lnTo>
                    <a:pt x="1061" y="1131"/>
                  </a:lnTo>
                  <a:lnTo>
                    <a:pt x="1061" y="1132"/>
                  </a:lnTo>
                  <a:lnTo>
                    <a:pt x="1063" y="1132"/>
                  </a:lnTo>
                  <a:lnTo>
                    <a:pt x="1065" y="1132"/>
                  </a:lnTo>
                  <a:lnTo>
                    <a:pt x="1065" y="1131"/>
                  </a:lnTo>
                  <a:lnTo>
                    <a:pt x="1066" y="1131"/>
                  </a:lnTo>
                  <a:lnTo>
                    <a:pt x="1068" y="1131"/>
                  </a:lnTo>
                  <a:lnTo>
                    <a:pt x="1068" y="1132"/>
                  </a:lnTo>
                  <a:lnTo>
                    <a:pt x="1046" y="1144"/>
                  </a:lnTo>
                  <a:lnTo>
                    <a:pt x="1045" y="1206"/>
                  </a:lnTo>
                  <a:lnTo>
                    <a:pt x="1045" y="1267"/>
                  </a:lnTo>
                  <a:lnTo>
                    <a:pt x="1050" y="1299"/>
                  </a:lnTo>
                  <a:lnTo>
                    <a:pt x="1053" y="1326"/>
                  </a:lnTo>
                  <a:lnTo>
                    <a:pt x="1065" y="1365"/>
                  </a:lnTo>
                  <a:lnTo>
                    <a:pt x="1070" y="1385"/>
                  </a:lnTo>
                  <a:lnTo>
                    <a:pt x="1073" y="1395"/>
                  </a:lnTo>
                  <a:lnTo>
                    <a:pt x="1073" y="1397"/>
                  </a:lnTo>
                  <a:lnTo>
                    <a:pt x="1073" y="1398"/>
                  </a:lnTo>
                  <a:lnTo>
                    <a:pt x="1073" y="1400"/>
                  </a:lnTo>
                  <a:lnTo>
                    <a:pt x="1075" y="1402"/>
                  </a:lnTo>
                  <a:lnTo>
                    <a:pt x="1077" y="1403"/>
                  </a:lnTo>
                  <a:lnTo>
                    <a:pt x="1075" y="1405"/>
                  </a:lnTo>
                  <a:lnTo>
                    <a:pt x="1077" y="1407"/>
                  </a:lnTo>
                  <a:lnTo>
                    <a:pt x="1077" y="1408"/>
                  </a:lnTo>
                  <a:lnTo>
                    <a:pt x="1077" y="1410"/>
                  </a:lnTo>
                  <a:lnTo>
                    <a:pt x="1075" y="1412"/>
                  </a:lnTo>
                  <a:lnTo>
                    <a:pt x="1072" y="1412"/>
                  </a:lnTo>
                  <a:lnTo>
                    <a:pt x="1070" y="1413"/>
                  </a:lnTo>
                  <a:lnTo>
                    <a:pt x="1068" y="1413"/>
                  </a:lnTo>
                  <a:lnTo>
                    <a:pt x="1065" y="1412"/>
                  </a:lnTo>
                  <a:lnTo>
                    <a:pt x="1063" y="1410"/>
                  </a:lnTo>
                  <a:lnTo>
                    <a:pt x="1061" y="1410"/>
                  </a:lnTo>
                  <a:lnTo>
                    <a:pt x="1058" y="1410"/>
                  </a:lnTo>
                  <a:lnTo>
                    <a:pt x="1055" y="1410"/>
                  </a:lnTo>
                  <a:lnTo>
                    <a:pt x="1053" y="1412"/>
                  </a:lnTo>
                  <a:lnTo>
                    <a:pt x="1051" y="1412"/>
                  </a:lnTo>
                  <a:lnTo>
                    <a:pt x="1050" y="1413"/>
                  </a:lnTo>
                  <a:lnTo>
                    <a:pt x="1050" y="1415"/>
                  </a:lnTo>
                  <a:lnTo>
                    <a:pt x="1048" y="1417"/>
                  </a:lnTo>
                  <a:lnTo>
                    <a:pt x="1046" y="1417"/>
                  </a:lnTo>
                  <a:lnTo>
                    <a:pt x="1045" y="1418"/>
                  </a:lnTo>
                  <a:lnTo>
                    <a:pt x="1043" y="1418"/>
                  </a:lnTo>
                  <a:lnTo>
                    <a:pt x="1041" y="1420"/>
                  </a:lnTo>
                  <a:lnTo>
                    <a:pt x="1040" y="1420"/>
                  </a:lnTo>
                  <a:lnTo>
                    <a:pt x="1038" y="1422"/>
                  </a:lnTo>
                  <a:lnTo>
                    <a:pt x="1036" y="1422"/>
                  </a:lnTo>
                  <a:lnTo>
                    <a:pt x="1035" y="1424"/>
                  </a:lnTo>
                  <a:lnTo>
                    <a:pt x="1035" y="1425"/>
                  </a:lnTo>
                  <a:lnTo>
                    <a:pt x="1035" y="1427"/>
                  </a:lnTo>
                  <a:lnTo>
                    <a:pt x="1033" y="1427"/>
                  </a:lnTo>
                  <a:lnTo>
                    <a:pt x="1033" y="1429"/>
                  </a:lnTo>
                  <a:lnTo>
                    <a:pt x="1031" y="1430"/>
                  </a:lnTo>
                  <a:lnTo>
                    <a:pt x="1031" y="1432"/>
                  </a:lnTo>
                  <a:lnTo>
                    <a:pt x="1029" y="1434"/>
                  </a:lnTo>
                  <a:lnTo>
                    <a:pt x="1028" y="1434"/>
                  </a:lnTo>
                  <a:lnTo>
                    <a:pt x="1028" y="1435"/>
                  </a:lnTo>
                  <a:lnTo>
                    <a:pt x="1026" y="1437"/>
                  </a:lnTo>
                  <a:lnTo>
                    <a:pt x="1024" y="1437"/>
                  </a:lnTo>
                  <a:lnTo>
                    <a:pt x="1026" y="1439"/>
                  </a:lnTo>
                  <a:lnTo>
                    <a:pt x="1024" y="1440"/>
                  </a:lnTo>
                  <a:lnTo>
                    <a:pt x="1024" y="1442"/>
                  </a:lnTo>
                  <a:lnTo>
                    <a:pt x="1026" y="1445"/>
                  </a:lnTo>
                  <a:lnTo>
                    <a:pt x="1026" y="1447"/>
                  </a:lnTo>
                  <a:lnTo>
                    <a:pt x="1024" y="1447"/>
                  </a:lnTo>
                  <a:lnTo>
                    <a:pt x="1023" y="1449"/>
                  </a:lnTo>
                  <a:lnTo>
                    <a:pt x="1021" y="1450"/>
                  </a:lnTo>
                  <a:lnTo>
                    <a:pt x="1019" y="1452"/>
                  </a:lnTo>
                  <a:lnTo>
                    <a:pt x="1018" y="1454"/>
                  </a:lnTo>
                  <a:lnTo>
                    <a:pt x="1018" y="1456"/>
                  </a:lnTo>
                  <a:lnTo>
                    <a:pt x="1014" y="1461"/>
                  </a:lnTo>
                  <a:lnTo>
                    <a:pt x="1014" y="1464"/>
                  </a:lnTo>
                  <a:lnTo>
                    <a:pt x="1016" y="1467"/>
                  </a:lnTo>
                  <a:lnTo>
                    <a:pt x="1018" y="1471"/>
                  </a:lnTo>
                  <a:lnTo>
                    <a:pt x="1019" y="1472"/>
                  </a:lnTo>
                  <a:lnTo>
                    <a:pt x="1018" y="1476"/>
                  </a:lnTo>
                  <a:lnTo>
                    <a:pt x="1018" y="1477"/>
                  </a:lnTo>
                  <a:lnTo>
                    <a:pt x="1018" y="1481"/>
                  </a:lnTo>
                  <a:lnTo>
                    <a:pt x="1016" y="1482"/>
                  </a:lnTo>
                  <a:lnTo>
                    <a:pt x="1014" y="1484"/>
                  </a:lnTo>
                  <a:lnTo>
                    <a:pt x="1011" y="1484"/>
                  </a:lnTo>
                  <a:lnTo>
                    <a:pt x="1008" y="1482"/>
                  </a:lnTo>
                  <a:lnTo>
                    <a:pt x="1006" y="1484"/>
                  </a:lnTo>
                  <a:lnTo>
                    <a:pt x="1008" y="1486"/>
                  </a:lnTo>
                  <a:lnTo>
                    <a:pt x="1009" y="1486"/>
                  </a:lnTo>
                  <a:lnTo>
                    <a:pt x="1011" y="1486"/>
                  </a:lnTo>
                  <a:lnTo>
                    <a:pt x="1013" y="1487"/>
                  </a:lnTo>
                  <a:lnTo>
                    <a:pt x="1013" y="1489"/>
                  </a:lnTo>
                  <a:lnTo>
                    <a:pt x="1013" y="1491"/>
                  </a:lnTo>
                  <a:lnTo>
                    <a:pt x="1011" y="1493"/>
                  </a:lnTo>
                  <a:lnTo>
                    <a:pt x="1009" y="1494"/>
                  </a:lnTo>
                  <a:lnTo>
                    <a:pt x="1008" y="1496"/>
                  </a:lnTo>
                  <a:lnTo>
                    <a:pt x="1004" y="1498"/>
                  </a:lnTo>
                  <a:lnTo>
                    <a:pt x="1003" y="1499"/>
                  </a:lnTo>
                  <a:lnTo>
                    <a:pt x="999" y="1501"/>
                  </a:lnTo>
                  <a:lnTo>
                    <a:pt x="999" y="1503"/>
                  </a:lnTo>
                  <a:lnTo>
                    <a:pt x="998" y="1508"/>
                  </a:lnTo>
                  <a:lnTo>
                    <a:pt x="998" y="1511"/>
                  </a:lnTo>
                  <a:lnTo>
                    <a:pt x="996" y="1513"/>
                  </a:lnTo>
                  <a:lnTo>
                    <a:pt x="994" y="1514"/>
                  </a:lnTo>
                  <a:lnTo>
                    <a:pt x="991" y="1513"/>
                  </a:lnTo>
                  <a:lnTo>
                    <a:pt x="989" y="1509"/>
                  </a:lnTo>
                  <a:lnTo>
                    <a:pt x="987" y="1508"/>
                  </a:lnTo>
                  <a:lnTo>
                    <a:pt x="986" y="1508"/>
                  </a:lnTo>
                  <a:lnTo>
                    <a:pt x="984" y="1508"/>
                  </a:lnTo>
                  <a:lnTo>
                    <a:pt x="982" y="1509"/>
                  </a:lnTo>
                  <a:lnTo>
                    <a:pt x="984" y="1511"/>
                  </a:lnTo>
                  <a:lnTo>
                    <a:pt x="984" y="1513"/>
                  </a:lnTo>
                  <a:lnTo>
                    <a:pt x="982" y="1514"/>
                  </a:lnTo>
                  <a:lnTo>
                    <a:pt x="981" y="1516"/>
                  </a:lnTo>
                  <a:lnTo>
                    <a:pt x="977" y="1516"/>
                  </a:lnTo>
                  <a:lnTo>
                    <a:pt x="976" y="1514"/>
                  </a:lnTo>
                  <a:lnTo>
                    <a:pt x="974" y="1513"/>
                  </a:lnTo>
                  <a:lnTo>
                    <a:pt x="972" y="1511"/>
                  </a:lnTo>
                  <a:lnTo>
                    <a:pt x="974" y="1508"/>
                  </a:lnTo>
                  <a:lnTo>
                    <a:pt x="976" y="1508"/>
                  </a:lnTo>
                  <a:lnTo>
                    <a:pt x="977" y="1506"/>
                  </a:lnTo>
                  <a:lnTo>
                    <a:pt x="977" y="1504"/>
                  </a:lnTo>
                  <a:lnTo>
                    <a:pt x="976" y="1503"/>
                  </a:lnTo>
                  <a:lnTo>
                    <a:pt x="974" y="1503"/>
                  </a:lnTo>
                  <a:lnTo>
                    <a:pt x="971" y="1504"/>
                  </a:lnTo>
                  <a:lnTo>
                    <a:pt x="969" y="1504"/>
                  </a:lnTo>
                  <a:lnTo>
                    <a:pt x="966" y="1503"/>
                  </a:lnTo>
                  <a:lnTo>
                    <a:pt x="962" y="1503"/>
                  </a:lnTo>
                  <a:lnTo>
                    <a:pt x="961" y="1503"/>
                  </a:lnTo>
                  <a:lnTo>
                    <a:pt x="959" y="1504"/>
                  </a:lnTo>
                  <a:lnTo>
                    <a:pt x="957" y="1506"/>
                  </a:lnTo>
                  <a:lnTo>
                    <a:pt x="954" y="1508"/>
                  </a:lnTo>
                  <a:lnTo>
                    <a:pt x="952" y="1508"/>
                  </a:lnTo>
                  <a:lnTo>
                    <a:pt x="950" y="1508"/>
                  </a:lnTo>
                  <a:lnTo>
                    <a:pt x="949" y="1506"/>
                  </a:lnTo>
                  <a:lnTo>
                    <a:pt x="949" y="1504"/>
                  </a:lnTo>
                  <a:lnTo>
                    <a:pt x="949" y="1503"/>
                  </a:lnTo>
                  <a:lnTo>
                    <a:pt x="949" y="1501"/>
                  </a:lnTo>
                  <a:lnTo>
                    <a:pt x="950" y="1499"/>
                  </a:lnTo>
                  <a:lnTo>
                    <a:pt x="954" y="1498"/>
                  </a:lnTo>
                  <a:lnTo>
                    <a:pt x="957" y="1498"/>
                  </a:lnTo>
                  <a:lnTo>
                    <a:pt x="961" y="1496"/>
                  </a:lnTo>
                  <a:lnTo>
                    <a:pt x="962" y="1494"/>
                  </a:lnTo>
                  <a:lnTo>
                    <a:pt x="961" y="1494"/>
                  </a:lnTo>
                  <a:lnTo>
                    <a:pt x="957" y="1494"/>
                  </a:lnTo>
                  <a:lnTo>
                    <a:pt x="955" y="1494"/>
                  </a:lnTo>
                  <a:lnTo>
                    <a:pt x="952" y="1494"/>
                  </a:lnTo>
                  <a:lnTo>
                    <a:pt x="952" y="1493"/>
                  </a:lnTo>
                  <a:lnTo>
                    <a:pt x="952" y="1489"/>
                  </a:lnTo>
                  <a:lnTo>
                    <a:pt x="950" y="1487"/>
                  </a:lnTo>
                  <a:lnTo>
                    <a:pt x="949" y="1486"/>
                  </a:lnTo>
                  <a:lnTo>
                    <a:pt x="947" y="1482"/>
                  </a:lnTo>
                  <a:lnTo>
                    <a:pt x="945" y="1481"/>
                  </a:lnTo>
                  <a:lnTo>
                    <a:pt x="942" y="1481"/>
                  </a:lnTo>
                  <a:lnTo>
                    <a:pt x="942" y="1482"/>
                  </a:lnTo>
                  <a:lnTo>
                    <a:pt x="942" y="1484"/>
                  </a:lnTo>
                  <a:lnTo>
                    <a:pt x="945" y="1486"/>
                  </a:lnTo>
                  <a:lnTo>
                    <a:pt x="945" y="1487"/>
                  </a:lnTo>
                  <a:lnTo>
                    <a:pt x="945" y="1489"/>
                  </a:lnTo>
                  <a:lnTo>
                    <a:pt x="944" y="1487"/>
                  </a:lnTo>
                  <a:lnTo>
                    <a:pt x="940" y="1487"/>
                  </a:lnTo>
                  <a:lnTo>
                    <a:pt x="939" y="1486"/>
                  </a:lnTo>
                  <a:lnTo>
                    <a:pt x="939" y="1484"/>
                  </a:lnTo>
                  <a:lnTo>
                    <a:pt x="940" y="1482"/>
                  </a:lnTo>
                  <a:lnTo>
                    <a:pt x="942" y="1479"/>
                  </a:lnTo>
                  <a:lnTo>
                    <a:pt x="944" y="1479"/>
                  </a:lnTo>
                  <a:lnTo>
                    <a:pt x="945" y="1477"/>
                  </a:lnTo>
                  <a:lnTo>
                    <a:pt x="945" y="1476"/>
                  </a:lnTo>
                  <a:lnTo>
                    <a:pt x="945" y="1474"/>
                  </a:lnTo>
                  <a:lnTo>
                    <a:pt x="942" y="1472"/>
                  </a:lnTo>
                  <a:lnTo>
                    <a:pt x="940" y="1472"/>
                  </a:lnTo>
                  <a:lnTo>
                    <a:pt x="939" y="1474"/>
                  </a:lnTo>
                  <a:lnTo>
                    <a:pt x="937" y="1476"/>
                  </a:lnTo>
                  <a:lnTo>
                    <a:pt x="935" y="1477"/>
                  </a:lnTo>
                  <a:lnTo>
                    <a:pt x="934" y="1476"/>
                  </a:lnTo>
                  <a:lnTo>
                    <a:pt x="932" y="1474"/>
                  </a:lnTo>
                  <a:lnTo>
                    <a:pt x="930" y="1472"/>
                  </a:lnTo>
                  <a:lnTo>
                    <a:pt x="927" y="1472"/>
                  </a:lnTo>
                  <a:lnTo>
                    <a:pt x="923" y="1474"/>
                  </a:lnTo>
                  <a:lnTo>
                    <a:pt x="922" y="1476"/>
                  </a:lnTo>
                  <a:lnTo>
                    <a:pt x="920" y="1479"/>
                  </a:lnTo>
                  <a:lnTo>
                    <a:pt x="918" y="1482"/>
                  </a:lnTo>
                  <a:lnTo>
                    <a:pt x="918" y="1484"/>
                  </a:lnTo>
                  <a:lnTo>
                    <a:pt x="915" y="1486"/>
                  </a:lnTo>
                  <a:lnTo>
                    <a:pt x="908" y="1496"/>
                  </a:lnTo>
                  <a:lnTo>
                    <a:pt x="905" y="1496"/>
                  </a:lnTo>
                  <a:lnTo>
                    <a:pt x="903" y="1496"/>
                  </a:lnTo>
                  <a:lnTo>
                    <a:pt x="900" y="1496"/>
                  </a:lnTo>
                  <a:lnTo>
                    <a:pt x="897" y="1496"/>
                  </a:lnTo>
                  <a:lnTo>
                    <a:pt x="893" y="1496"/>
                  </a:lnTo>
                  <a:lnTo>
                    <a:pt x="892" y="1493"/>
                  </a:lnTo>
                  <a:lnTo>
                    <a:pt x="888" y="1493"/>
                  </a:lnTo>
                  <a:lnTo>
                    <a:pt x="888" y="1491"/>
                  </a:lnTo>
                  <a:lnTo>
                    <a:pt x="886" y="1489"/>
                  </a:lnTo>
                  <a:lnTo>
                    <a:pt x="885" y="1487"/>
                  </a:lnTo>
                  <a:lnTo>
                    <a:pt x="883" y="1486"/>
                  </a:lnTo>
                  <a:lnTo>
                    <a:pt x="883" y="1487"/>
                  </a:lnTo>
                  <a:lnTo>
                    <a:pt x="885" y="1487"/>
                  </a:lnTo>
                  <a:lnTo>
                    <a:pt x="885" y="1489"/>
                  </a:lnTo>
                  <a:lnTo>
                    <a:pt x="883" y="1489"/>
                  </a:lnTo>
                  <a:lnTo>
                    <a:pt x="881" y="1487"/>
                  </a:lnTo>
                  <a:lnTo>
                    <a:pt x="880" y="1487"/>
                  </a:lnTo>
                  <a:lnTo>
                    <a:pt x="876" y="1487"/>
                  </a:lnTo>
                  <a:lnTo>
                    <a:pt x="876" y="1486"/>
                  </a:lnTo>
                  <a:lnTo>
                    <a:pt x="878" y="1486"/>
                  </a:lnTo>
                  <a:lnTo>
                    <a:pt x="878" y="1484"/>
                  </a:lnTo>
                  <a:lnTo>
                    <a:pt x="876" y="1482"/>
                  </a:lnTo>
                  <a:lnTo>
                    <a:pt x="875" y="1482"/>
                  </a:lnTo>
                  <a:lnTo>
                    <a:pt x="876" y="1484"/>
                  </a:lnTo>
                  <a:lnTo>
                    <a:pt x="878" y="1484"/>
                  </a:lnTo>
                  <a:lnTo>
                    <a:pt x="876" y="1486"/>
                  </a:lnTo>
                  <a:lnTo>
                    <a:pt x="875" y="1484"/>
                  </a:lnTo>
                  <a:lnTo>
                    <a:pt x="873" y="1482"/>
                  </a:lnTo>
                  <a:lnTo>
                    <a:pt x="871" y="1482"/>
                  </a:lnTo>
                  <a:lnTo>
                    <a:pt x="871" y="1481"/>
                  </a:lnTo>
                  <a:lnTo>
                    <a:pt x="866" y="1477"/>
                  </a:lnTo>
                  <a:lnTo>
                    <a:pt x="865" y="1476"/>
                  </a:lnTo>
                  <a:lnTo>
                    <a:pt x="860" y="1472"/>
                  </a:lnTo>
                  <a:lnTo>
                    <a:pt x="856" y="1469"/>
                  </a:lnTo>
                  <a:lnTo>
                    <a:pt x="855" y="1469"/>
                  </a:lnTo>
                  <a:lnTo>
                    <a:pt x="853" y="1467"/>
                  </a:lnTo>
                  <a:lnTo>
                    <a:pt x="849" y="1466"/>
                  </a:lnTo>
                  <a:lnTo>
                    <a:pt x="844" y="1462"/>
                  </a:lnTo>
                  <a:lnTo>
                    <a:pt x="843" y="1461"/>
                  </a:lnTo>
                  <a:lnTo>
                    <a:pt x="841" y="1459"/>
                  </a:lnTo>
                  <a:lnTo>
                    <a:pt x="838" y="1457"/>
                  </a:lnTo>
                  <a:lnTo>
                    <a:pt x="836" y="1457"/>
                  </a:lnTo>
                  <a:lnTo>
                    <a:pt x="836" y="1456"/>
                  </a:lnTo>
                  <a:lnTo>
                    <a:pt x="834" y="1456"/>
                  </a:lnTo>
                  <a:lnTo>
                    <a:pt x="831" y="1450"/>
                  </a:lnTo>
                  <a:lnTo>
                    <a:pt x="828" y="1450"/>
                  </a:lnTo>
                  <a:lnTo>
                    <a:pt x="826" y="1449"/>
                  </a:lnTo>
                  <a:lnTo>
                    <a:pt x="824" y="1447"/>
                  </a:lnTo>
                  <a:lnTo>
                    <a:pt x="823" y="1445"/>
                  </a:lnTo>
                  <a:lnTo>
                    <a:pt x="816" y="1442"/>
                  </a:lnTo>
                  <a:lnTo>
                    <a:pt x="814" y="1440"/>
                  </a:lnTo>
                  <a:lnTo>
                    <a:pt x="809" y="1435"/>
                  </a:lnTo>
                  <a:lnTo>
                    <a:pt x="806" y="1434"/>
                  </a:lnTo>
                  <a:lnTo>
                    <a:pt x="801" y="1430"/>
                  </a:lnTo>
                  <a:lnTo>
                    <a:pt x="797" y="1427"/>
                  </a:lnTo>
                  <a:lnTo>
                    <a:pt x="796" y="1427"/>
                  </a:lnTo>
                  <a:lnTo>
                    <a:pt x="792" y="1422"/>
                  </a:lnTo>
                  <a:lnTo>
                    <a:pt x="784" y="1418"/>
                  </a:lnTo>
                  <a:lnTo>
                    <a:pt x="777" y="1412"/>
                  </a:lnTo>
                  <a:lnTo>
                    <a:pt x="770" y="1407"/>
                  </a:lnTo>
                  <a:lnTo>
                    <a:pt x="769" y="1407"/>
                  </a:lnTo>
                  <a:lnTo>
                    <a:pt x="765" y="1402"/>
                  </a:lnTo>
                  <a:lnTo>
                    <a:pt x="764" y="1402"/>
                  </a:lnTo>
                  <a:lnTo>
                    <a:pt x="762" y="1398"/>
                  </a:lnTo>
                  <a:lnTo>
                    <a:pt x="760" y="1398"/>
                  </a:lnTo>
                  <a:lnTo>
                    <a:pt x="759" y="1397"/>
                  </a:lnTo>
                  <a:lnTo>
                    <a:pt x="757" y="1395"/>
                  </a:lnTo>
                  <a:lnTo>
                    <a:pt x="754" y="1393"/>
                  </a:lnTo>
                  <a:lnTo>
                    <a:pt x="752" y="1392"/>
                  </a:lnTo>
                  <a:lnTo>
                    <a:pt x="750" y="1392"/>
                  </a:lnTo>
                  <a:lnTo>
                    <a:pt x="749" y="1390"/>
                  </a:lnTo>
                  <a:lnTo>
                    <a:pt x="750" y="1388"/>
                  </a:lnTo>
                  <a:lnTo>
                    <a:pt x="752" y="1392"/>
                  </a:lnTo>
                  <a:lnTo>
                    <a:pt x="755" y="1393"/>
                  </a:lnTo>
                  <a:lnTo>
                    <a:pt x="757" y="1393"/>
                  </a:lnTo>
                  <a:lnTo>
                    <a:pt x="759" y="1395"/>
                  </a:lnTo>
                  <a:lnTo>
                    <a:pt x="764" y="1400"/>
                  </a:lnTo>
                  <a:lnTo>
                    <a:pt x="764" y="1398"/>
                  </a:lnTo>
                  <a:lnTo>
                    <a:pt x="759" y="1395"/>
                  </a:lnTo>
                  <a:lnTo>
                    <a:pt x="755" y="1392"/>
                  </a:lnTo>
                  <a:lnTo>
                    <a:pt x="755" y="1390"/>
                  </a:lnTo>
                  <a:lnTo>
                    <a:pt x="755" y="1387"/>
                  </a:lnTo>
                  <a:lnTo>
                    <a:pt x="755" y="1388"/>
                  </a:lnTo>
                  <a:lnTo>
                    <a:pt x="755" y="1390"/>
                  </a:lnTo>
                  <a:lnTo>
                    <a:pt x="754" y="1390"/>
                  </a:lnTo>
                  <a:lnTo>
                    <a:pt x="752" y="1390"/>
                  </a:lnTo>
                  <a:lnTo>
                    <a:pt x="749" y="1387"/>
                  </a:lnTo>
                  <a:lnTo>
                    <a:pt x="745" y="1385"/>
                  </a:lnTo>
                  <a:lnTo>
                    <a:pt x="745" y="1383"/>
                  </a:lnTo>
                  <a:lnTo>
                    <a:pt x="744" y="1383"/>
                  </a:lnTo>
                  <a:lnTo>
                    <a:pt x="740" y="1381"/>
                  </a:lnTo>
                  <a:lnTo>
                    <a:pt x="738" y="1380"/>
                  </a:lnTo>
                  <a:lnTo>
                    <a:pt x="737" y="1378"/>
                  </a:lnTo>
                  <a:lnTo>
                    <a:pt x="735" y="1376"/>
                  </a:lnTo>
                  <a:lnTo>
                    <a:pt x="733" y="1376"/>
                  </a:lnTo>
                  <a:lnTo>
                    <a:pt x="735" y="1378"/>
                  </a:lnTo>
                  <a:lnTo>
                    <a:pt x="737" y="1380"/>
                  </a:lnTo>
                  <a:lnTo>
                    <a:pt x="740" y="1381"/>
                  </a:lnTo>
                  <a:lnTo>
                    <a:pt x="742" y="1383"/>
                  </a:lnTo>
                  <a:lnTo>
                    <a:pt x="744" y="1385"/>
                  </a:lnTo>
                  <a:lnTo>
                    <a:pt x="745" y="1385"/>
                  </a:lnTo>
                  <a:lnTo>
                    <a:pt x="747" y="1387"/>
                  </a:lnTo>
                  <a:lnTo>
                    <a:pt x="749" y="1388"/>
                  </a:lnTo>
                  <a:lnTo>
                    <a:pt x="747" y="1388"/>
                  </a:lnTo>
                  <a:lnTo>
                    <a:pt x="742" y="1385"/>
                  </a:lnTo>
                  <a:lnTo>
                    <a:pt x="738" y="1383"/>
                  </a:lnTo>
                  <a:lnTo>
                    <a:pt x="737" y="1381"/>
                  </a:lnTo>
                  <a:lnTo>
                    <a:pt x="735" y="1380"/>
                  </a:lnTo>
                  <a:lnTo>
                    <a:pt x="732" y="1376"/>
                  </a:lnTo>
                  <a:lnTo>
                    <a:pt x="728" y="1375"/>
                  </a:lnTo>
                  <a:lnTo>
                    <a:pt x="725" y="1371"/>
                  </a:lnTo>
                  <a:lnTo>
                    <a:pt x="725" y="1370"/>
                  </a:lnTo>
                  <a:lnTo>
                    <a:pt x="723" y="1368"/>
                  </a:lnTo>
                  <a:lnTo>
                    <a:pt x="725" y="1368"/>
                  </a:lnTo>
                  <a:lnTo>
                    <a:pt x="727" y="1368"/>
                  </a:lnTo>
                  <a:lnTo>
                    <a:pt x="728" y="1370"/>
                  </a:lnTo>
                  <a:lnTo>
                    <a:pt x="728" y="1368"/>
                  </a:lnTo>
                  <a:lnTo>
                    <a:pt x="727" y="1366"/>
                  </a:lnTo>
                  <a:lnTo>
                    <a:pt x="730" y="1366"/>
                  </a:lnTo>
                  <a:lnTo>
                    <a:pt x="728" y="1365"/>
                  </a:lnTo>
                  <a:lnTo>
                    <a:pt x="727" y="1365"/>
                  </a:lnTo>
                  <a:lnTo>
                    <a:pt x="725" y="1365"/>
                  </a:lnTo>
                  <a:lnTo>
                    <a:pt x="725" y="1363"/>
                  </a:lnTo>
                  <a:lnTo>
                    <a:pt x="725" y="1361"/>
                  </a:lnTo>
                  <a:lnTo>
                    <a:pt x="723" y="1360"/>
                  </a:lnTo>
                  <a:lnTo>
                    <a:pt x="722" y="1360"/>
                  </a:lnTo>
                  <a:lnTo>
                    <a:pt x="723" y="1363"/>
                  </a:lnTo>
                  <a:lnTo>
                    <a:pt x="722" y="1361"/>
                  </a:lnTo>
                  <a:lnTo>
                    <a:pt x="720" y="1361"/>
                  </a:lnTo>
                  <a:lnTo>
                    <a:pt x="722" y="1363"/>
                  </a:lnTo>
                  <a:lnTo>
                    <a:pt x="723" y="1365"/>
                  </a:lnTo>
                  <a:lnTo>
                    <a:pt x="723" y="1366"/>
                  </a:lnTo>
                  <a:lnTo>
                    <a:pt x="723" y="1368"/>
                  </a:lnTo>
                  <a:lnTo>
                    <a:pt x="722" y="1368"/>
                  </a:lnTo>
                  <a:lnTo>
                    <a:pt x="713" y="1358"/>
                  </a:lnTo>
                  <a:lnTo>
                    <a:pt x="710" y="1356"/>
                  </a:lnTo>
                  <a:lnTo>
                    <a:pt x="706" y="1353"/>
                  </a:lnTo>
                  <a:lnTo>
                    <a:pt x="705" y="1351"/>
                  </a:lnTo>
                  <a:lnTo>
                    <a:pt x="703" y="1351"/>
                  </a:lnTo>
                  <a:lnTo>
                    <a:pt x="700" y="1348"/>
                  </a:lnTo>
                  <a:lnTo>
                    <a:pt x="693" y="1341"/>
                  </a:lnTo>
                  <a:lnTo>
                    <a:pt x="691" y="1341"/>
                  </a:lnTo>
                  <a:lnTo>
                    <a:pt x="686" y="1339"/>
                  </a:lnTo>
                  <a:lnTo>
                    <a:pt x="685" y="1336"/>
                  </a:lnTo>
                  <a:lnTo>
                    <a:pt x="683" y="1336"/>
                  </a:lnTo>
                  <a:lnTo>
                    <a:pt x="681" y="1334"/>
                  </a:lnTo>
                  <a:lnTo>
                    <a:pt x="680" y="1334"/>
                  </a:lnTo>
                  <a:lnTo>
                    <a:pt x="678" y="1333"/>
                  </a:lnTo>
                  <a:lnTo>
                    <a:pt x="675" y="1331"/>
                  </a:lnTo>
                  <a:lnTo>
                    <a:pt x="675" y="1329"/>
                  </a:lnTo>
                  <a:lnTo>
                    <a:pt x="671" y="1329"/>
                  </a:lnTo>
                  <a:lnTo>
                    <a:pt x="669" y="1328"/>
                  </a:lnTo>
                  <a:lnTo>
                    <a:pt x="669" y="1324"/>
                  </a:lnTo>
                  <a:lnTo>
                    <a:pt x="666" y="1321"/>
                  </a:lnTo>
                  <a:lnTo>
                    <a:pt x="671" y="1326"/>
                  </a:lnTo>
                  <a:lnTo>
                    <a:pt x="675" y="1329"/>
                  </a:lnTo>
                  <a:lnTo>
                    <a:pt x="676" y="1329"/>
                  </a:lnTo>
                  <a:lnTo>
                    <a:pt x="678" y="1329"/>
                  </a:lnTo>
                  <a:lnTo>
                    <a:pt x="680" y="1331"/>
                  </a:lnTo>
                  <a:lnTo>
                    <a:pt x="680" y="1329"/>
                  </a:lnTo>
                  <a:lnTo>
                    <a:pt x="681" y="1329"/>
                  </a:lnTo>
                  <a:lnTo>
                    <a:pt x="681" y="1331"/>
                  </a:lnTo>
                  <a:lnTo>
                    <a:pt x="683" y="1331"/>
                  </a:lnTo>
                  <a:lnTo>
                    <a:pt x="685" y="1329"/>
                  </a:lnTo>
                  <a:lnTo>
                    <a:pt x="686" y="1328"/>
                  </a:lnTo>
                  <a:lnTo>
                    <a:pt x="690" y="1328"/>
                  </a:lnTo>
                  <a:lnTo>
                    <a:pt x="691" y="1328"/>
                  </a:lnTo>
                  <a:lnTo>
                    <a:pt x="693" y="1329"/>
                  </a:lnTo>
                  <a:lnTo>
                    <a:pt x="695" y="1329"/>
                  </a:lnTo>
                  <a:lnTo>
                    <a:pt x="696" y="1328"/>
                  </a:lnTo>
                  <a:lnTo>
                    <a:pt x="698" y="1328"/>
                  </a:lnTo>
                  <a:lnTo>
                    <a:pt x="698" y="1326"/>
                  </a:lnTo>
                  <a:lnTo>
                    <a:pt x="700" y="1324"/>
                  </a:lnTo>
                  <a:lnTo>
                    <a:pt x="701" y="1323"/>
                  </a:lnTo>
                  <a:lnTo>
                    <a:pt x="698" y="1323"/>
                  </a:lnTo>
                  <a:lnTo>
                    <a:pt x="698" y="1321"/>
                  </a:lnTo>
                  <a:lnTo>
                    <a:pt x="696" y="1319"/>
                  </a:lnTo>
                  <a:lnTo>
                    <a:pt x="695" y="1318"/>
                  </a:lnTo>
                  <a:lnTo>
                    <a:pt x="693" y="1316"/>
                  </a:lnTo>
                  <a:lnTo>
                    <a:pt x="691" y="1316"/>
                  </a:lnTo>
                  <a:lnTo>
                    <a:pt x="691" y="1318"/>
                  </a:lnTo>
                  <a:lnTo>
                    <a:pt x="690" y="1319"/>
                  </a:lnTo>
                  <a:lnTo>
                    <a:pt x="688" y="1321"/>
                  </a:lnTo>
                  <a:lnTo>
                    <a:pt x="690" y="1323"/>
                  </a:lnTo>
                  <a:lnTo>
                    <a:pt x="690" y="1324"/>
                  </a:lnTo>
                  <a:lnTo>
                    <a:pt x="688" y="1324"/>
                  </a:lnTo>
                  <a:lnTo>
                    <a:pt x="688" y="1326"/>
                  </a:lnTo>
                  <a:lnTo>
                    <a:pt x="686" y="1328"/>
                  </a:lnTo>
                  <a:lnTo>
                    <a:pt x="685" y="1328"/>
                  </a:lnTo>
                  <a:lnTo>
                    <a:pt x="683" y="1329"/>
                  </a:lnTo>
                  <a:lnTo>
                    <a:pt x="681" y="1329"/>
                  </a:lnTo>
                  <a:lnTo>
                    <a:pt x="680" y="1328"/>
                  </a:lnTo>
                  <a:lnTo>
                    <a:pt x="680" y="1329"/>
                  </a:lnTo>
                  <a:lnTo>
                    <a:pt x="678" y="1329"/>
                  </a:lnTo>
                  <a:lnTo>
                    <a:pt x="675" y="1326"/>
                  </a:lnTo>
                  <a:lnTo>
                    <a:pt x="673" y="1326"/>
                  </a:lnTo>
                  <a:lnTo>
                    <a:pt x="673" y="1324"/>
                  </a:lnTo>
                  <a:lnTo>
                    <a:pt x="671" y="1324"/>
                  </a:lnTo>
                  <a:lnTo>
                    <a:pt x="669" y="1321"/>
                  </a:lnTo>
                  <a:lnTo>
                    <a:pt x="666" y="1319"/>
                  </a:lnTo>
                  <a:lnTo>
                    <a:pt x="664" y="1319"/>
                  </a:lnTo>
                  <a:lnTo>
                    <a:pt x="663" y="1318"/>
                  </a:lnTo>
                  <a:lnTo>
                    <a:pt x="663" y="1316"/>
                  </a:lnTo>
                  <a:lnTo>
                    <a:pt x="664" y="1314"/>
                  </a:lnTo>
                  <a:lnTo>
                    <a:pt x="664" y="1312"/>
                  </a:lnTo>
                  <a:lnTo>
                    <a:pt x="661" y="1307"/>
                  </a:lnTo>
                  <a:lnTo>
                    <a:pt x="663" y="1306"/>
                  </a:lnTo>
                  <a:lnTo>
                    <a:pt x="661" y="1304"/>
                  </a:lnTo>
                  <a:lnTo>
                    <a:pt x="659" y="1304"/>
                  </a:lnTo>
                  <a:lnTo>
                    <a:pt x="659" y="1301"/>
                  </a:lnTo>
                  <a:lnTo>
                    <a:pt x="658" y="1301"/>
                  </a:lnTo>
                  <a:lnTo>
                    <a:pt x="658" y="1299"/>
                  </a:lnTo>
                  <a:lnTo>
                    <a:pt x="656" y="1297"/>
                  </a:lnTo>
                  <a:lnTo>
                    <a:pt x="653" y="1296"/>
                  </a:lnTo>
                  <a:lnTo>
                    <a:pt x="648" y="1291"/>
                  </a:lnTo>
                  <a:lnTo>
                    <a:pt x="648" y="1289"/>
                  </a:lnTo>
                  <a:lnTo>
                    <a:pt x="646" y="1289"/>
                  </a:lnTo>
                  <a:lnTo>
                    <a:pt x="643" y="1284"/>
                  </a:lnTo>
                  <a:lnTo>
                    <a:pt x="641" y="1284"/>
                  </a:lnTo>
                  <a:lnTo>
                    <a:pt x="639" y="1282"/>
                  </a:lnTo>
                  <a:lnTo>
                    <a:pt x="636" y="1281"/>
                  </a:lnTo>
                  <a:lnTo>
                    <a:pt x="636" y="1279"/>
                  </a:lnTo>
                  <a:lnTo>
                    <a:pt x="634" y="1277"/>
                  </a:lnTo>
                  <a:lnTo>
                    <a:pt x="632" y="1275"/>
                  </a:lnTo>
                  <a:lnTo>
                    <a:pt x="626" y="1270"/>
                  </a:lnTo>
                  <a:lnTo>
                    <a:pt x="622" y="1267"/>
                  </a:lnTo>
                  <a:lnTo>
                    <a:pt x="619" y="1264"/>
                  </a:lnTo>
                  <a:lnTo>
                    <a:pt x="617" y="1262"/>
                  </a:lnTo>
                  <a:lnTo>
                    <a:pt x="611" y="1257"/>
                  </a:lnTo>
                  <a:lnTo>
                    <a:pt x="609" y="1255"/>
                  </a:lnTo>
                  <a:lnTo>
                    <a:pt x="606" y="1252"/>
                  </a:lnTo>
                  <a:lnTo>
                    <a:pt x="604" y="1252"/>
                  </a:lnTo>
                  <a:lnTo>
                    <a:pt x="595" y="1242"/>
                  </a:lnTo>
                  <a:lnTo>
                    <a:pt x="592" y="1240"/>
                  </a:lnTo>
                  <a:lnTo>
                    <a:pt x="590" y="1238"/>
                  </a:lnTo>
                  <a:lnTo>
                    <a:pt x="589" y="1237"/>
                  </a:lnTo>
                  <a:lnTo>
                    <a:pt x="589" y="1235"/>
                  </a:lnTo>
                  <a:lnTo>
                    <a:pt x="584" y="1230"/>
                  </a:lnTo>
                  <a:lnTo>
                    <a:pt x="580" y="1227"/>
                  </a:lnTo>
                  <a:lnTo>
                    <a:pt x="579" y="1225"/>
                  </a:lnTo>
                  <a:lnTo>
                    <a:pt x="567" y="1213"/>
                  </a:lnTo>
                  <a:lnTo>
                    <a:pt x="565" y="1212"/>
                  </a:lnTo>
                  <a:lnTo>
                    <a:pt x="565" y="1210"/>
                  </a:lnTo>
                  <a:lnTo>
                    <a:pt x="567" y="1210"/>
                  </a:lnTo>
                  <a:lnTo>
                    <a:pt x="570" y="1210"/>
                  </a:lnTo>
                  <a:lnTo>
                    <a:pt x="570" y="1212"/>
                  </a:lnTo>
                  <a:lnTo>
                    <a:pt x="570" y="1213"/>
                  </a:lnTo>
                  <a:lnTo>
                    <a:pt x="572" y="1215"/>
                  </a:lnTo>
                  <a:lnTo>
                    <a:pt x="574" y="1215"/>
                  </a:lnTo>
                  <a:lnTo>
                    <a:pt x="574" y="1217"/>
                  </a:lnTo>
                  <a:lnTo>
                    <a:pt x="575" y="1218"/>
                  </a:lnTo>
                  <a:lnTo>
                    <a:pt x="577" y="1218"/>
                  </a:lnTo>
                  <a:lnTo>
                    <a:pt x="577" y="1220"/>
                  </a:lnTo>
                  <a:lnTo>
                    <a:pt x="580" y="1222"/>
                  </a:lnTo>
                  <a:lnTo>
                    <a:pt x="582" y="1222"/>
                  </a:lnTo>
                  <a:lnTo>
                    <a:pt x="584" y="1222"/>
                  </a:lnTo>
                  <a:lnTo>
                    <a:pt x="585" y="1225"/>
                  </a:lnTo>
                  <a:lnTo>
                    <a:pt x="587" y="1227"/>
                  </a:lnTo>
                  <a:lnTo>
                    <a:pt x="589" y="1230"/>
                  </a:lnTo>
                  <a:lnTo>
                    <a:pt x="590" y="1232"/>
                  </a:lnTo>
                  <a:lnTo>
                    <a:pt x="592" y="1233"/>
                  </a:lnTo>
                  <a:lnTo>
                    <a:pt x="594" y="1235"/>
                  </a:lnTo>
                  <a:lnTo>
                    <a:pt x="597" y="1238"/>
                  </a:lnTo>
                  <a:lnTo>
                    <a:pt x="599" y="1238"/>
                  </a:lnTo>
                  <a:lnTo>
                    <a:pt x="599" y="1240"/>
                  </a:lnTo>
                  <a:lnTo>
                    <a:pt x="601" y="1240"/>
                  </a:lnTo>
                  <a:lnTo>
                    <a:pt x="602" y="1240"/>
                  </a:lnTo>
                  <a:lnTo>
                    <a:pt x="604" y="1240"/>
                  </a:lnTo>
                  <a:lnTo>
                    <a:pt x="607" y="1240"/>
                  </a:lnTo>
                  <a:lnTo>
                    <a:pt x="611" y="1237"/>
                  </a:lnTo>
                  <a:lnTo>
                    <a:pt x="612" y="1237"/>
                  </a:lnTo>
                  <a:lnTo>
                    <a:pt x="614" y="1237"/>
                  </a:lnTo>
                  <a:lnTo>
                    <a:pt x="614" y="1235"/>
                  </a:lnTo>
                  <a:lnTo>
                    <a:pt x="612" y="1233"/>
                  </a:lnTo>
                  <a:lnTo>
                    <a:pt x="611" y="1233"/>
                  </a:lnTo>
                  <a:lnTo>
                    <a:pt x="609" y="1235"/>
                  </a:lnTo>
                  <a:lnTo>
                    <a:pt x="607" y="1235"/>
                  </a:lnTo>
                  <a:lnTo>
                    <a:pt x="606" y="1237"/>
                  </a:lnTo>
                  <a:lnTo>
                    <a:pt x="602" y="1237"/>
                  </a:lnTo>
                  <a:lnTo>
                    <a:pt x="601" y="1237"/>
                  </a:lnTo>
                  <a:lnTo>
                    <a:pt x="601" y="1235"/>
                  </a:lnTo>
                  <a:lnTo>
                    <a:pt x="599" y="1235"/>
                  </a:lnTo>
                  <a:lnTo>
                    <a:pt x="599" y="1233"/>
                  </a:lnTo>
                  <a:lnTo>
                    <a:pt x="595" y="1233"/>
                  </a:lnTo>
                  <a:lnTo>
                    <a:pt x="595" y="1232"/>
                  </a:lnTo>
                  <a:lnTo>
                    <a:pt x="594" y="1232"/>
                  </a:lnTo>
                  <a:lnTo>
                    <a:pt x="594" y="1230"/>
                  </a:lnTo>
                  <a:lnTo>
                    <a:pt x="592" y="1230"/>
                  </a:lnTo>
                  <a:lnTo>
                    <a:pt x="592" y="1228"/>
                  </a:lnTo>
                  <a:lnTo>
                    <a:pt x="590" y="1227"/>
                  </a:lnTo>
                  <a:lnTo>
                    <a:pt x="587" y="1222"/>
                  </a:lnTo>
                  <a:lnTo>
                    <a:pt x="585" y="1220"/>
                  </a:lnTo>
                  <a:lnTo>
                    <a:pt x="584" y="1217"/>
                  </a:lnTo>
                  <a:lnTo>
                    <a:pt x="584" y="1213"/>
                  </a:lnTo>
                  <a:lnTo>
                    <a:pt x="584" y="1210"/>
                  </a:lnTo>
                  <a:lnTo>
                    <a:pt x="584" y="1206"/>
                  </a:lnTo>
                  <a:lnTo>
                    <a:pt x="585" y="1205"/>
                  </a:lnTo>
                  <a:lnTo>
                    <a:pt x="587" y="1205"/>
                  </a:lnTo>
                  <a:lnTo>
                    <a:pt x="590" y="1201"/>
                  </a:lnTo>
                  <a:lnTo>
                    <a:pt x="594" y="1200"/>
                  </a:lnTo>
                  <a:lnTo>
                    <a:pt x="595" y="1200"/>
                  </a:lnTo>
                  <a:lnTo>
                    <a:pt x="597" y="1201"/>
                  </a:lnTo>
                  <a:lnTo>
                    <a:pt x="597" y="1200"/>
                  </a:lnTo>
                  <a:lnTo>
                    <a:pt x="597" y="1198"/>
                  </a:lnTo>
                  <a:lnTo>
                    <a:pt x="597" y="1196"/>
                  </a:lnTo>
                  <a:lnTo>
                    <a:pt x="597" y="1195"/>
                  </a:lnTo>
                  <a:lnTo>
                    <a:pt x="597" y="1193"/>
                  </a:lnTo>
                  <a:lnTo>
                    <a:pt x="597" y="1190"/>
                  </a:lnTo>
                  <a:lnTo>
                    <a:pt x="595" y="1190"/>
                  </a:lnTo>
                  <a:lnTo>
                    <a:pt x="594" y="1191"/>
                  </a:lnTo>
                  <a:lnTo>
                    <a:pt x="594" y="1193"/>
                  </a:lnTo>
                  <a:lnTo>
                    <a:pt x="594" y="1195"/>
                  </a:lnTo>
                  <a:lnTo>
                    <a:pt x="590" y="1196"/>
                  </a:lnTo>
                  <a:lnTo>
                    <a:pt x="590" y="1198"/>
                  </a:lnTo>
                  <a:lnTo>
                    <a:pt x="587" y="1201"/>
                  </a:lnTo>
                  <a:lnTo>
                    <a:pt x="585" y="1203"/>
                  </a:lnTo>
                  <a:lnTo>
                    <a:pt x="582" y="1203"/>
                  </a:lnTo>
                  <a:lnTo>
                    <a:pt x="582" y="1201"/>
                  </a:lnTo>
                  <a:lnTo>
                    <a:pt x="582" y="1200"/>
                  </a:lnTo>
                  <a:lnTo>
                    <a:pt x="584" y="1198"/>
                  </a:lnTo>
                  <a:lnTo>
                    <a:pt x="584" y="1196"/>
                  </a:lnTo>
                  <a:lnTo>
                    <a:pt x="582" y="1196"/>
                  </a:lnTo>
                  <a:lnTo>
                    <a:pt x="582" y="1198"/>
                  </a:lnTo>
                  <a:lnTo>
                    <a:pt x="582" y="1200"/>
                  </a:lnTo>
                  <a:lnTo>
                    <a:pt x="580" y="1200"/>
                  </a:lnTo>
                  <a:lnTo>
                    <a:pt x="580" y="1208"/>
                  </a:lnTo>
                  <a:lnTo>
                    <a:pt x="582" y="1210"/>
                  </a:lnTo>
                  <a:lnTo>
                    <a:pt x="582" y="1212"/>
                  </a:lnTo>
                  <a:lnTo>
                    <a:pt x="580" y="1212"/>
                  </a:lnTo>
                  <a:lnTo>
                    <a:pt x="579" y="1212"/>
                  </a:lnTo>
                  <a:lnTo>
                    <a:pt x="577" y="1212"/>
                  </a:lnTo>
                  <a:lnTo>
                    <a:pt x="575" y="1212"/>
                  </a:lnTo>
                  <a:lnTo>
                    <a:pt x="574" y="1210"/>
                  </a:lnTo>
                  <a:lnTo>
                    <a:pt x="572" y="1210"/>
                  </a:lnTo>
                  <a:lnTo>
                    <a:pt x="570" y="1208"/>
                  </a:lnTo>
                  <a:lnTo>
                    <a:pt x="569" y="1208"/>
                  </a:lnTo>
                  <a:lnTo>
                    <a:pt x="567" y="1206"/>
                  </a:lnTo>
                  <a:lnTo>
                    <a:pt x="560" y="1201"/>
                  </a:lnTo>
                  <a:lnTo>
                    <a:pt x="553" y="1195"/>
                  </a:lnTo>
                  <a:lnTo>
                    <a:pt x="552" y="1195"/>
                  </a:lnTo>
                  <a:lnTo>
                    <a:pt x="550" y="1193"/>
                  </a:lnTo>
                  <a:lnTo>
                    <a:pt x="548" y="1191"/>
                  </a:lnTo>
                  <a:lnTo>
                    <a:pt x="547" y="1190"/>
                  </a:lnTo>
                  <a:lnTo>
                    <a:pt x="543" y="1188"/>
                  </a:lnTo>
                  <a:lnTo>
                    <a:pt x="538" y="1183"/>
                  </a:lnTo>
                  <a:lnTo>
                    <a:pt x="537" y="1181"/>
                  </a:lnTo>
                  <a:lnTo>
                    <a:pt x="537" y="1180"/>
                  </a:lnTo>
                  <a:lnTo>
                    <a:pt x="533" y="1176"/>
                  </a:lnTo>
                  <a:lnTo>
                    <a:pt x="532" y="1173"/>
                  </a:lnTo>
                  <a:lnTo>
                    <a:pt x="532" y="1171"/>
                  </a:lnTo>
                  <a:lnTo>
                    <a:pt x="530" y="1169"/>
                  </a:lnTo>
                  <a:lnTo>
                    <a:pt x="530" y="1171"/>
                  </a:lnTo>
                  <a:lnTo>
                    <a:pt x="530" y="1173"/>
                  </a:lnTo>
                  <a:lnTo>
                    <a:pt x="530" y="1174"/>
                  </a:lnTo>
                  <a:lnTo>
                    <a:pt x="532" y="1176"/>
                  </a:lnTo>
                  <a:lnTo>
                    <a:pt x="533" y="1178"/>
                  </a:lnTo>
                  <a:lnTo>
                    <a:pt x="533" y="1181"/>
                  </a:lnTo>
                  <a:lnTo>
                    <a:pt x="533" y="1183"/>
                  </a:lnTo>
                  <a:lnTo>
                    <a:pt x="537" y="1186"/>
                  </a:lnTo>
                  <a:lnTo>
                    <a:pt x="540" y="1186"/>
                  </a:lnTo>
                  <a:lnTo>
                    <a:pt x="540" y="1188"/>
                  </a:lnTo>
                  <a:lnTo>
                    <a:pt x="542" y="1188"/>
                  </a:lnTo>
                  <a:lnTo>
                    <a:pt x="543" y="1190"/>
                  </a:lnTo>
                  <a:lnTo>
                    <a:pt x="545" y="1191"/>
                  </a:lnTo>
                  <a:lnTo>
                    <a:pt x="548" y="1193"/>
                  </a:lnTo>
                  <a:lnTo>
                    <a:pt x="547" y="1193"/>
                  </a:lnTo>
                  <a:lnTo>
                    <a:pt x="543" y="1193"/>
                  </a:lnTo>
                  <a:lnTo>
                    <a:pt x="542" y="1190"/>
                  </a:lnTo>
                  <a:lnTo>
                    <a:pt x="538" y="1188"/>
                  </a:lnTo>
                  <a:lnTo>
                    <a:pt x="537" y="1186"/>
                  </a:lnTo>
                  <a:lnTo>
                    <a:pt x="535" y="1186"/>
                  </a:lnTo>
                  <a:lnTo>
                    <a:pt x="533" y="1185"/>
                  </a:lnTo>
                  <a:lnTo>
                    <a:pt x="532" y="1183"/>
                  </a:lnTo>
                  <a:lnTo>
                    <a:pt x="530" y="1181"/>
                  </a:lnTo>
                  <a:lnTo>
                    <a:pt x="528" y="1180"/>
                  </a:lnTo>
                  <a:lnTo>
                    <a:pt x="527" y="1180"/>
                  </a:lnTo>
                  <a:lnTo>
                    <a:pt x="521" y="1173"/>
                  </a:lnTo>
                  <a:lnTo>
                    <a:pt x="520" y="1169"/>
                  </a:lnTo>
                  <a:lnTo>
                    <a:pt x="516" y="1166"/>
                  </a:lnTo>
                  <a:lnTo>
                    <a:pt x="515" y="1164"/>
                  </a:lnTo>
                  <a:lnTo>
                    <a:pt x="515" y="1163"/>
                  </a:lnTo>
                  <a:lnTo>
                    <a:pt x="513" y="1161"/>
                  </a:lnTo>
                  <a:lnTo>
                    <a:pt x="513" y="1159"/>
                  </a:lnTo>
                  <a:lnTo>
                    <a:pt x="510" y="1156"/>
                  </a:lnTo>
                  <a:lnTo>
                    <a:pt x="510" y="1153"/>
                  </a:lnTo>
                  <a:lnTo>
                    <a:pt x="506" y="1148"/>
                  </a:lnTo>
                  <a:lnTo>
                    <a:pt x="503" y="1144"/>
                  </a:lnTo>
                  <a:lnTo>
                    <a:pt x="503" y="1143"/>
                  </a:lnTo>
                  <a:lnTo>
                    <a:pt x="500" y="1139"/>
                  </a:lnTo>
                  <a:lnTo>
                    <a:pt x="500" y="1116"/>
                  </a:lnTo>
                  <a:lnTo>
                    <a:pt x="500" y="1114"/>
                  </a:lnTo>
                  <a:lnTo>
                    <a:pt x="500" y="1112"/>
                  </a:lnTo>
                  <a:lnTo>
                    <a:pt x="500" y="1105"/>
                  </a:lnTo>
                  <a:lnTo>
                    <a:pt x="500" y="1104"/>
                  </a:lnTo>
                  <a:lnTo>
                    <a:pt x="501" y="1104"/>
                  </a:lnTo>
                  <a:lnTo>
                    <a:pt x="503" y="1104"/>
                  </a:lnTo>
                  <a:lnTo>
                    <a:pt x="501" y="1102"/>
                  </a:lnTo>
                  <a:lnTo>
                    <a:pt x="500" y="1099"/>
                  </a:lnTo>
                  <a:lnTo>
                    <a:pt x="500" y="1097"/>
                  </a:lnTo>
                  <a:lnTo>
                    <a:pt x="498" y="1097"/>
                  </a:lnTo>
                  <a:lnTo>
                    <a:pt x="498" y="1095"/>
                  </a:lnTo>
                  <a:lnTo>
                    <a:pt x="500" y="1095"/>
                  </a:lnTo>
                  <a:lnTo>
                    <a:pt x="500" y="1094"/>
                  </a:lnTo>
                  <a:lnTo>
                    <a:pt x="498" y="1092"/>
                  </a:lnTo>
                  <a:lnTo>
                    <a:pt x="498" y="1090"/>
                  </a:lnTo>
                  <a:lnTo>
                    <a:pt x="498" y="1087"/>
                  </a:lnTo>
                  <a:lnTo>
                    <a:pt x="495" y="1084"/>
                  </a:lnTo>
                  <a:lnTo>
                    <a:pt x="495" y="1082"/>
                  </a:lnTo>
                  <a:lnTo>
                    <a:pt x="496" y="1080"/>
                  </a:lnTo>
                  <a:lnTo>
                    <a:pt x="495" y="1079"/>
                  </a:lnTo>
                  <a:lnTo>
                    <a:pt x="493" y="1077"/>
                  </a:lnTo>
                  <a:lnTo>
                    <a:pt x="493" y="1075"/>
                  </a:lnTo>
                  <a:lnTo>
                    <a:pt x="488" y="1072"/>
                  </a:lnTo>
                  <a:lnTo>
                    <a:pt x="488" y="1070"/>
                  </a:lnTo>
                  <a:lnTo>
                    <a:pt x="486" y="1068"/>
                  </a:lnTo>
                  <a:lnTo>
                    <a:pt x="484" y="1065"/>
                  </a:lnTo>
                  <a:lnTo>
                    <a:pt x="484" y="1063"/>
                  </a:lnTo>
                  <a:lnTo>
                    <a:pt x="483" y="1063"/>
                  </a:lnTo>
                  <a:lnTo>
                    <a:pt x="483" y="1062"/>
                  </a:lnTo>
                  <a:lnTo>
                    <a:pt x="481" y="1058"/>
                  </a:lnTo>
                  <a:lnTo>
                    <a:pt x="479" y="1055"/>
                  </a:lnTo>
                  <a:lnTo>
                    <a:pt x="478" y="1055"/>
                  </a:lnTo>
                  <a:lnTo>
                    <a:pt x="474" y="1052"/>
                  </a:lnTo>
                  <a:lnTo>
                    <a:pt x="474" y="1050"/>
                  </a:lnTo>
                  <a:lnTo>
                    <a:pt x="468" y="1043"/>
                  </a:lnTo>
                  <a:lnTo>
                    <a:pt x="466" y="1043"/>
                  </a:lnTo>
                  <a:lnTo>
                    <a:pt x="464" y="1040"/>
                  </a:lnTo>
                  <a:lnTo>
                    <a:pt x="463" y="1038"/>
                  </a:lnTo>
                  <a:lnTo>
                    <a:pt x="456" y="1031"/>
                  </a:lnTo>
                  <a:lnTo>
                    <a:pt x="452" y="1028"/>
                  </a:lnTo>
                  <a:lnTo>
                    <a:pt x="449" y="1023"/>
                  </a:lnTo>
                  <a:lnTo>
                    <a:pt x="447" y="1023"/>
                  </a:lnTo>
                  <a:lnTo>
                    <a:pt x="446" y="1021"/>
                  </a:lnTo>
                  <a:lnTo>
                    <a:pt x="439" y="1015"/>
                  </a:lnTo>
                  <a:lnTo>
                    <a:pt x="434" y="1011"/>
                  </a:lnTo>
                  <a:lnTo>
                    <a:pt x="434" y="1010"/>
                  </a:lnTo>
                  <a:lnTo>
                    <a:pt x="431" y="1006"/>
                  </a:lnTo>
                  <a:lnTo>
                    <a:pt x="427" y="1003"/>
                  </a:lnTo>
                  <a:lnTo>
                    <a:pt x="426" y="1001"/>
                  </a:lnTo>
                  <a:lnTo>
                    <a:pt x="426" y="999"/>
                  </a:lnTo>
                  <a:lnTo>
                    <a:pt x="421" y="996"/>
                  </a:lnTo>
                  <a:lnTo>
                    <a:pt x="421" y="994"/>
                  </a:lnTo>
                  <a:lnTo>
                    <a:pt x="412" y="988"/>
                  </a:lnTo>
                  <a:lnTo>
                    <a:pt x="410" y="984"/>
                  </a:lnTo>
                  <a:lnTo>
                    <a:pt x="409" y="984"/>
                  </a:lnTo>
                  <a:lnTo>
                    <a:pt x="409" y="983"/>
                  </a:lnTo>
                  <a:lnTo>
                    <a:pt x="405" y="979"/>
                  </a:lnTo>
                  <a:lnTo>
                    <a:pt x="402" y="976"/>
                  </a:lnTo>
                  <a:lnTo>
                    <a:pt x="399" y="974"/>
                  </a:lnTo>
                  <a:lnTo>
                    <a:pt x="399" y="973"/>
                  </a:lnTo>
                  <a:lnTo>
                    <a:pt x="395" y="969"/>
                  </a:lnTo>
                  <a:lnTo>
                    <a:pt x="394" y="967"/>
                  </a:lnTo>
                  <a:lnTo>
                    <a:pt x="394" y="966"/>
                  </a:lnTo>
                  <a:lnTo>
                    <a:pt x="390" y="962"/>
                  </a:lnTo>
                  <a:lnTo>
                    <a:pt x="387" y="957"/>
                  </a:lnTo>
                  <a:lnTo>
                    <a:pt x="384" y="954"/>
                  </a:lnTo>
                  <a:lnTo>
                    <a:pt x="384" y="952"/>
                  </a:lnTo>
                  <a:lnTo>
                    <a:pt x="382" y="951"/>
                  </a:lnTo>
                  <a:lnTo>
                    <a:pt x="382" y="949"/>
                  </a:lnTo>
                  <a:lnTo>
                    <a:pt x="378" y="947"/>
                  </a:lnTo>
                  <a:lnTo>
                    <a:pt x="377" y="946"/>
                  </a:lnTo>
                  <a:lnTo>
                    <a:pt x="375" y="942"/>
                  </a:lnTo>
                  <a:lnTo>
                    <a:pt x="373" y="939"/>
                  </a:lnTo>
                  <a:lnTo>
                    <a:pt x="370" y="936"/>
                  </a:lnTo>
                  <a:lnTo>
                    <a:pt x="368" y="934"/>
                  </a:lnTo>
                  <a:lnTo>
                    <a:pt x="357" y="922"/>
                  </a:lnTo>
                  <a:lnTo>
                    <a:pt x="355" y="922"/>
                  </a:lnTo>
                  <a:lnTo>
                    <a:pt x="355" y="919"/>
                  </a:lnTo>
                  <a:lnTo>
                    <a:pt x="352" y="915"/>
                  </a:lnTo>
                  <a:lnTo>
                    <a:pt x="350" y="914"/>
                  </a:lnTo>
                  <a:lnTo>
                    <a:pt x="348" y="912"/>
                  </a:lnTo>
                  <a:lnTo>
                    <a:pt x="347" y="910"/>
                  </a:lnTo>
                  <a:lnTo>
                    <a:pt x="345" y="910"/>
                  </a:lnTo>
                  <a:lnTo>
                    <a:pt x="340" y="904"/>
                  </a:lnTo>
                  <a:lnTo>
                    <a:pt x="335" y="898"/>
                  </a:lnTo>
                  <a:lnTo>
                    <a:pt x="333" y="897"/>
                  </a:lnTo>
                  <a:lnTo>
                    <a:pt x="330" y="892"/>
                  </a:lnTo>
                  <a:lnTo>
                    <a:pt x="330" y="890"/>
                  </a:lnTo>
                  <a:lnTo>
                    <a:pt x="328" y="888"/>
                  </a:lnTo>
                  <a:lnTo>
                    <a:pt x="326" y="883"/>
                  </a:lnTo>
                  <a:lnTo>
                    <a:pt x="328" y="880"/>
                  </a:lnTo>
                  <a:lnTo>
                    <a:pt x="330" y="880"/>
                  </a:lnTo>
                  <a:lnTo>
                    <a:pt x="331" y="882"/>
                  </a:lnTo>
                  <a:lnTo>
                    <a:pt x="333" y="883"/>
                  </a:lnTo>
                  <a:lnTo>
                    <a:pt x="335" y="885"/>
                  </a:lnTo>
                  <a:lnTo>
                    <a:pt x="336" y="887"/>
                  </a:lnTo>
                  <a:lnTo>
                    <a:pt x="338" y="888"/>
                  </a:lnTo>
                  <a:lnTo>
                    <a:pt x="338" y="890"/>
                  </a:lnTo>
                  <a:lnTo>
                    <a:pt x="341" y="890"/>
                  </a:lnTo>
                  <a:lnTo>
                    <a:pt x="341" y="892"/>
                  </a:lnTo>
                  <a:lnTo>
                    <a:pt x="341" y="893"/>
                  </a:lnTo>
                  <a:lnTo>
                    <a:pt x="343" y="893"/>
                  </a:lnTo>
                  <a:lnTo>
                    <a:pt x="343" y="895"/>
                  </a:lnTo>
                  <a:lnTo>
                    <a:pt x="345" y="897"/>
                  </a:lnTo>
                  <a:lnTo>
                    <a:pt x="347" y="898"/>
                  </a:lnTo>
                  <a:lnTo>
                    <a:pt x="347" y="900"/>
                  </a:lnTo>
                  <a:lnTo>
                    <a:pt x="347" y="902"/>
                  </a:lnTo>
                  <a:lnTo>
                    <a:pt x="347" y="900"/>
                  </a:lnTo>
                  <a:lnTo>
                    <a:pt x="348" y="900"/>
                  </a:lnTo>
                  <a:lnTo>
                    <a:pt x="350" y="902"/>
                  </a:lnTo>
                  <a:lnTo>
                    <a:pt x="350" y="900"/>
                  </a:lnTo>
                  <a:lnTo>
                    <a:pt x="352" y="900"/>
                  </a:lnTo>
                  <a:lnTo>
                    <a:pt x="352" y="898"/>
                  </a:lnTo>
                  <a:lnTo>
                    <a:pt x="350" y="898"/>
                  </a:lnTo>
                  <a:lnTo>
                    <a:pt x="348" y="898"/>
                  </a:lnTo>
                  <a:lnTo>
                    <a:pt x="348" y="897"/>
                  </a:lnTo>
                  <a:lnTo>
                    <a:pt x="348" y="895"/>
                  </a:lnTo>
                  <a:lnTo>
                    <a:pt x="348" y="893"/>
                  </a:lnTo>
                  <a:lnTo>
                    <a:pt x="347" y="892"/>
                  </a:lnTo>
                  <a:lnTo>
                    <a:pt x="347" y="890"/>
                  </a:lnTo>
                  <a:lnTo>
                    <a:pt x="348" y="890"/>
                  </a:lnTo>
                  <a:lnTo>
                    <a:pt x="348" y="888"/>
                  </a:lnTo>
                  <a:lnTo>
                    <a:pt x="348" y="887"/>
                  </a:lnTo>
                  <a:lnTo>
                    <a:pt x="348" y="885"/>
                  </a:lnTo>
                  <a:lnTo>
                    <a:pt x="350" y="887"/>
                  </a:lnTo>
                  <a:lnTo>
                    <a:pt x="352" y="888"/>
                  </a:lnTo>
                  <a:lnTo>
                    <a:pt x="353" y="888"/>
                  </a:lnTo>
                  <a:lnTo>
                    <a:pt x="353" y="887"/>
                  </a:lnTo>
                  <a:lnTo>
                    <a:pt x="355" y="885"/>
                  </a:lnTo>
                  <a:lnTo>
                    <a:pt x="353" y="887"/>
                  </a:lnTo>
                  <a:lnTo>
                    <a:pt x="352" y="887"/>
                  </a:lnTo>
                  <a:lnTo>
                    <a:pt x="353" y="883"/>
                  </a:lnTo>
                  <a:lnTo>
                    <a:pt x="352" y="885"/>
                  </a:lnTo>
                  <a:lnTo>
                    <a:pt x="352" y="883"/>
                  </a:lnTo>
                  <a:lnTo>
                    <a:pt x="352" y="882"/>
                  </a:lnTo>
                  <a:lnTo>
                    <a:pt x="350" y="882"/>
                  </a:lnTo>
                  <a:lnTo>
                    <a:pt x="352" y="883"/>
                  </a:lnTo>
                  <a:lnTo>
                    <a:pt x="350" y="883"/>
                  </a:lnTo>
                  <a:lnTo>
                    <a:pt x="348" y="883"/>
                  </a:lnTo>
                  <a:lnTo>
                    <a:pt x="348" y="885"/>
                  </a:lnTo>
                  <a:lnTo>
                    <a:pt x="348" y="883"/>
                  </a:lnTo>
                  <a:lnTo>
                    <a:pt x="347" y="883"/>
                  </a:lnTo>
                  <a:lnTo>
                    <a:pt x="347" y="882"/>
                  </a:lnTo>
                  <a:lnTo>
                    <a:pt x="348" y="882"/>
                  </a:lnTo>
                  <a:lnTo>
                    <a:pt x="350" y="882"/>
                  </a:lnTo>
                  <a:lnTo>
                    <a:pt x="348" y="880"/>
                  </a:lnTo>
                  <a:lnTo>
                    <a:pt x="350" y="878"/>
                  </a:lnTo>
                  <a:lnTo>
                    <a:pt x="352" y="880"/>
                  </a:lnTo>
                  <a:lnTo>
                    <a:pt x="353" y="878"/>
                  </a:lnTo>
                  <a:lnTo>
                    <a:pt x="353" y="880"/>
                  </a:lnTo>
                  <a:lnTo>
                    <a:pt x="355" y="880"/>
                  </a:lnTo>
                  <a:lnTo>
                    <a:pt x="353" y="880"/>
                  </a:lnTo>
                  <a:lnTo>
                    <a:pt x="355" y="878"/>
                  </a:lnTo>
                  <a:lnTo>
                    <a:pt x="353" y="878"/>
                  </a:lnTo>
                  <a:lnTo>
                    <a:pt x="352" y="878"/>
                  </a:lnTo>
                  <a:lnTo>
                    <a:pt x="355" y="875"/>
                  </a:lnTo>
                  <a:lnTo>
                    <a:pt x="357" y="873"/>
                  </a:lnTo>
                  <a:lnTo>
                    <a:pt x="358" y="873"/>
                  </a:lnTo>
                  <a:lnTo>
                    <a:pt x="357" y="873"/>
                  </a:lnTo>
                  <a:lnTo>
                    <a:pt x="357" y="872"/>
                  </a:lnTo>
                  <a:lnTo>
                    <a:pt x="358" y="872"/>
                  </a:lnTo>
                  <a:lnTo>
                    <a:pt x="357" y="870"/>
                  </a:lnTo>
                  <a:lnTo>
                    <a:pt x="357" y="872"/>
                  </a:lnTo>
                  <a:lnTo>
                    <a:pt x="355" y="872"/>
                  </a:lnTo>
                  <a:lnTo>
                    <a:pt x="355" y="873"/>
                  </a:lnTo>
                  <a:lnTo>
                    <a:pt x="353" y="873"/>
                  </a:lnTo>
                  <a:lnTo>
                    <a:pt x="353" y="875"/>
                  </a:lnTo>
                  <a:lnTo>
                    <a:pt x="352" y="875"/>
                  </a:lnTo>
                  <a:lnTo>
                    <a:pt x="350" y="875"/>
                  </a:lnTo>
                  <a:lnTo>
                    <a:pt x="348" y="875"/>
                  </a:lnTo>
                  <a:lnTo>
                    <a:pt x="348" y="877"/>
                  </a:lnTo>
                  <a:lnTo>
                    <a:pt x="347" y="875"/>
                  </a:lnTo>
                  <a:lnTo>
                    <a:pt x="348" y="875"/>
                  </a:lnTo>
                  <a:lnTo>
                    <a:pt x="348" y="873"/>
                  </a:lnTo>
                  <a:lnTo>
                    <a:pt x="350" y="873"/>
                  </a:lnTo>
                  <a:lnTo>
                    <a:pt x="352" y="872"/>
                  </a:lnTo>
                  <a:lnTo>
                    <a:pt x="352" y="870"/>
                  </a:lnTo>
                  <a:lnTo>
                    <a:pt x="352" y="868"/>
                  </a:lnTo>
                  <a:lnTo>
                    <a:pt x="353" y="867"/>
                  </a:lnTo>
                  <a:lnTo>
                    <a:pt x="355" y="867"/>
                  </a:lnTo>
                  <a:lnTo>
                    <a:pt x="357" y="867"/>
                  </a:lnTo>
                  <a:lnTo>
                    <a:pt x="357" y="865"/>
                  </a:lnTo>
                  <a:lnTo>
                    <a:pt x="355" y="865"/>
                  </a:lnTo>
                  <a:lnTo>
                    <a:pt x="355" y="867"/>
                  </a:lnTo>
                  <a:lnTo>
                    <a:pt x="353" y="867"/>
                  </a:lnTo>
                  <a:lnTo>
                    <a:pt x="353" y="865"/>
                  </a:lnTo>
                  <a:lnTo>
                    <a:pt x="353" y="863"/>
                  </a:lnTo>
                  <a:lnTo>
                    <a:pt x="352" y="865"/>
                  </a:lnTo>
                  <a:lnTo>
                    <a:pt x="352" y="867"/>
                  </a:lnTo>
                  <a:lnTo>
                    <a:pt x="350" y="865"/>
                  </a:lnTo>
                  <a:lnTo>
                    <a:pt x="353" y="861"/>
                  </a:lnTo>
                  <a:lnTo>
                    <a:pt x="352" y="863"/>
                  </a:lnTo>
                  <a:lnTo>
                    <a:pt x="350" y="863"/>
                  </a:lnTo>
                  <a:lnTo>
                    <a:pt x="350" y="861"/>
                  </a:lnTo>
                  <a:lnTo>
                    <a:pt x="348" y="863"/>
                  </a:lnTo>
                  <a:lnTo>
                    <a:pt x="350" y="863"/>
                  </a:lnTo>
                  <a:lnTo>
                    <a:pt x="350" y="865"/>
                  </a:lnTo>
                  <a:lnTo>
                    <a:pt x="348" y="865"/>
                  </a:lnTo>
                  <a:lnTo>
                    <a:pt x="350" y="865"/>
                  </a:lnTo>
                  <a:lnTo>
                    <a:pt x="350" y="867"/>
                  </a:lnTo>
                  <a:lnTo>
                    <a:pt x="348" y="868"/>
                  </a:lnTo>
                  <a:lnTo>
                    <a:pt x="348" y="870"/>
                  </a:lnTo>
                  <a:lnTo>
                    <a:pt x="347" y="870"/>
                  </a:lnTo>
                  <a:lnTo>
                    <a:pt x="347" y="868"/>
                  </a:lnTo>
                  <a:lnTo>
                    <a:pt x="345" y="867"/>
                  </a:lnTo>
                  <a:lnTo>
                    <a:pt x="345" y="868"/>
                  </a:lnTo>
                  <a:lnTo>
                    <a:pt x="343" y="868"/>
                  </a:lnTo>
                  <a:lnTo>
                    <a:pt x="345" y="868"/>
                  </a:lnTo>
                  <a:lnTo>
                    <a:pt x="345" y="872"/>
                  </a:lnTo>
                  <a:lnTo>
                    <a:pt x="343" y="872"/>
                  </a:lnTo>
                  <a:lnTo>
                    <a:pt x="341" y="868"/>
                  </a:lnTo>
                  <a:lnTo>
                    <a:pt x="340" y="867"/>
                  </a:lnTo>
                  <a:lnTo>
                    <a:pt x="338" y="867"/>
                  </a:lnTo>
                  <a:lnTo>
                    <a:pt x="338" y="868"/>
                  </a:lnTo>
                  <a:lnTo>
                    <a:pt x="336" y="868"/>
                  </a:lnTo>
                  <a:lnTo>
                    <a:pt x="335" y="870"/>
                  </a:lnTo>
                  <a:lnTo>
                    <a:pt x="333" y="872"/>
                  </a:lnTo>
                  <a:lnTo>
                    <a:pt x="331" y="872"/>
                  </a:lnTo>
                  <a:lnTo>
                    <a:pt x="331" y="875"/>
                  </a:lnTo>
                  <a:lnTo>
                    <a:pt x="331" y="877"/>
                  </a:lnTo>
                  <a:lnTo>
                    <a:pt x="330" y="877"/>
                  </a:lnTo>
                  <a:lnTo>
                    <a:pt x="328" y="877"/>
                  </a:lnTo>
                  <a:lnTo>
                    <a:pt x="326" y="878"/>
                  </a:lnTo>
                  <a:lnTo>
                    <a:pt x="325" y="878"/>
                  </a:lnTo>
                  <a:lnTo>
                    <a:pt x="323" y="877"/>
                  </a:lnTo>
                  <a:lnTo>
                    <a:pt x="321" y="877"/>
                  </a:lnTo>
                  <a:lnTo>
                    <a:pt x="320" y="875"/>
                  </a:lnTo>
                  <a:lnTo>
                    <a:pt x="320" y="873"/>
                  </a:lnTo>
                  <a:lnTo>
                    <a:pt x="321" y="873"/>
                  </a:lnTo>
                  <a:lnTo>
                    <a:pt x="321" y="872"/>
                  </a:lnTo>
                  <a:lnTo>
                    <a:pt x="320" y="870"/>
                  </a:lnTo>
                  <a:lnTo>
                    <a:pt x="320" y="865"/>
                  </a:lnTo>
                  <a:lnTo>
                    <a:pt x="318" y="865"/>
                  </a:lnTo>
                  <a:lnTo>
                    <a:pt x="318" y="863"/>
                  </a:lnTo>
                  <a:lnTo>
                    <a:pt x="318" y="861"/>
                  </a:lnTo>
                  <a:lnTo>
                    <a:pt x="316" y="860"/>
                  </a:lnTo>
                  <a:lnTo>
                    <a:pt x="316" y="858"/>
                  </a:lnTo>
                  <a:lnTo>
                    <a:pt x="316" y="855"/>
                  </a:lnTo>
                  <a:lnTo>
                    <a:pt x="316" y="853"/>
                  </a:lnTo>
                  <a:lnTo>
                    <a:pt x="316" y="851"/>
                  </a:lnTo>
                  <a:lnTo>
                    <a:pt x="316" y="850"/>
                  </a:lnTo>
                  <a:lnTo>
                    <a:pt x="315" y="850"/>
                  </a:lnTo>
                  <a:lnTo>
                    <a:pt x="315" y="848"/>
                  </a:lnTo>
                  <a:lnTo>
                    <a:pt x="313" y="845"/>
                  </a:lnTo>
                  <a:lnTo>
                    <a:pt x="313" y="841"/>
                  </a:lnTo>
                  <a:lnTo>
                    <a:pt x="313" y="840"/>
                  </a:lnTo>
                  <a:lnTo>
                    <a:pt x="313" y="838"/>
                  </a:lnTo>
                  <a:lnTo>
                    <a:pt x="315" y="836"/>
                  </a:lnTo>
                  <a:lnTo>
                    <a:pt x="315" y="833"/>
                  </a:lnTo>
                  <a:lnTo>
                    <a:pt x="313" y="831"/>
                  </a:lnTo>
                  <a:lnTo>
                    <a:pt x="315" y="831"/>
                  </a:lnTo>
                  <a:lnTo>
                    <a:pt x="315" y="830"/>
                  </a:lnTo>
                  <a:lnTo>
                    <a:pt x="318" y="830"/>
                  </a:lnTo>
                  <a:lnTo>
                    <a:pt x="321" y="828"/>
                  </a:lnTo>
                  <a:lnTo>
                    <a:pt x="321" y="824"/>
                  </a:lnTo>
                  <a:lnTo>
                    <a:pt x="321" y="823"/>
                  </a:lnTo>
                  <a:lnTo>
                    <a:pt x="321" y="821"/>
                  </a:lnTo>
                  <a:lnTo>
                    <a:pt x="321" y="819"/>
                  </a:lnTo>
                  <a:lnTo>
                    <a:pt x="320" y="819"/>
                  </a:lnTo>
                  <a:lnTo>
                    <a:pt x="320" y="818"/>
                  </a:lnTo>
                  <a:lnTo>
                    <a:pt x="320" y="814"/>
                  </a:lnTo>
                  <a:lnTo>
                    <a:pt x="320" y="813"/>
                  </a:lnTo>
                  <a:lnTo>
                    <a:pt x="320" y="811"/>
                  </a:lnTo>
                  <a:lnTo>
                    <a:pt x="320" y="809"/>
                  </a:lnTo>
                  <a:lnTo>
                    <a:pt x="316" y="806"/>
                  </a:lnTo>
                  <a:lnTo>
                    <a:pt x="318" y="804"/>
                  </a:lnTo>
                  <a:lnTo>
                    <a:pt x="321" y="808"/>
                  </a:lnTo>
                  <a:lnTo>
                    <a:pt x="323" y="806"/>
                  </a:lnTo>
                  <a:lnTo>
                    <a:pt x="325" y="808"/>
                  </a:lnTo>
                  <a:lnTo>
                    <a:pt x="325" y="806"/>
                  </a:lnTo>
                  <a:lnTo>
                    <a:pt x="323" y="806"/>
                  </a:lnTo>
                  <a:lnTo>
                    <a:pt x="321" y="806"/>
                  </a:lnTo>
                  <a:lnTo>
                    <a:pt x="318" y="803"/>
                  </a:lnTo>
                  <a:lnTo>
                    <a:pt x="316" y="803"/>
                  </a:lnTo>
                  <a:lnTo>
                    <a:pt x="315" y="803"/>
                  </a:lnTo>
                  <a:lnTo>
                    <a:pt x="315" y="801"/>
                  </a:lnTo>
                  <a:lnTo>
                    <a:pt x="315" y="798"/>
                  </a:lnTo>
                  <a:lnTo>
                    <a:pt x="313" y="796"/>
                  </a:lnTo>
                  <a:lnTo>
                    <a:pt x="311" y="794"/>
                  </a:lnTo>
                  <a:lnTo>
                    <a:pt x="311" y="791"/>
                  </a:lnTo>
                  <a:lnTo>
                    <a:pt x="311" y="786"/>
                  </a:lnTo>
                  <a:lnTo>
                    <a:pt x="311" y="784"/>
                  </a:lnTo>
                  <a:lnTo>
                    <a:pt x="313" y="784"/>
                  </a:lnTo>
                  <a:lnTo>
                    <a:pt x="313" y="782"/>
                  </a:lnTo>
                  <a:lnTo>
                    <a:pt x="311" y="782"/>
                  </a:lnTo>
                  <a:lnTo>
                    <a:pt x="311" y="777"/>
                  </a:lnTo>
                  <a:lnTo>
                    <a:pt x="311" y="782"/>
                  </a:lnTo>
                  <a:lnTo>
                    <a:pt x="310" y="782"/>
                  </a:lnTo>
                  <a:lnTo>
                    <a:pt x="310" y="779"/>
                  </a:lnTo>
                  <a:lnTo>
                    <a:pt x="310" y="776"/>
                  </a:lnTo>
                  <a:lnTo>
                    <a:pt x="310" y="774"/>
                  </a:lnTo>
                  <a:lnTo>
                    <a:pt x="306" y="771"/>
                  </a:lnTo>
                  <a:lnTo>
                    <a:pt x="306" y="769"/>
                  </a:lnTo>
                  <a:lnTo>
                    <a:pt x="310" y="766"/>
                  </a:lnTo>
                  <a:lnTo>
                    <a:pt x="310" y="757"/>
                  </a:lnTo>
                  <a:lnTo>
                    <a:pt x="306" y="754"/>
                  </a:lnTo>
                  <a:lnTo>
                    <a:pt x="304" y="752"/>
                  </a:lnTo>
                  <a:lnTo>
                    <a:pt x="304" y="749"/>
                  </a:lnTo>
                  <a:lnTo>
                    <a:pt x="304" y="744"/>
                  </a:lnTo>
                  <a:lnTo>
                    <a:pt x="303" y="740"/>
                  </a:lnTo>
                  <a:lnTo>
                    <a:pt x="301" y="740"/>
                  </a:lnTo>
                  <a:lnTo>
                    <a:pt x="301" y="737"/>
                  </a:lnTo>
                  <a:lnTo>
                    <a:pt x="298" y="735"/>
                  </a:lnTo>
                  <a:lnTo>
                    <a:pt x="298" y="732"/>
                  </a:lnTo>
                  <a:lnTo>
                    <a:pt x="298" y="730"/>
                  </a:lnTo>
                  <a:lnTo>
                    <a:pt x="294" y="725"/>
                  </a:lnTo>
                  <a:lnTo>
                    <a:pt x="293" y="723"/>
                  </a:lnTo>
                  <a:lnTo>
                    <a:pt x="293" y="722"/>
                  </a:lnTo>
                  <a:lnTo>
                    <a:pt x="293" y="720"/>
                  </a:lnTo>
                  <a:lnTo>
                    <a:pt x="289" y="717"/>
                  </a:lnTo>
                  <a:lnTo>
                    <a:pt x="289" y="715"/>
                  </a:lnTo>
                  <a:lnTo>
                    <a:pt x="288" y="712"/>
                  </a:lnTo>
                  <a:lnTo>
                    <a:pt x="284" y="708"/>
                  </a:lnTo>
                  <a:lnTo>
                    <a:pt x="284" y="707"/>
                  </a:lnTo>
                  <a:lnTo>
                    <a:pt x="281" y="700"/>
                  </a:lnTo>
                  <a:lnTo>
                    <a:pt x="276" y="695"/>
                  </a:lnTo>
                  <a:lnTo>
                    <a:pt x="274" y="693"/>
                  </a:lnTo>
                  <a:lnTo>
                    <a:pt x="274" y="692"/>
                  </a:lnTo>
                  <a:lnTo>
                    <a:pt x="272" y="690"/>
                  </a:lnTo>
                  <a:lnTo>
                    <a:pt x="272" y="688"/>
                  </a:lnTo>
                  <a:lnTo>
                    <a:pt x="271" y="688"/>
                  </a:lnTo>
                  <a:lnTo>
                    <a:pt x="269" y="686"/>
                  </a:lnTo>
                  <a:lnTo>
                    <a:pt x="267" y="681"/>
                  </a:lnTo>
                  <a:lnTo>
                    <a:pt x="266" y="681"/>
                  </a:lnTo>
                  <a:lnTo>
                    <a:pt x="266" y="680"/>
                  </a:lnTo>
                  <a:lnTo>
                    <a:pt x="264" y="678"/>
                  </a:lnTo>
                  <a:lnTo>
                    <a:pt x="262" y="678"/>
                  </a:lnTo>
                  <a:lnTo>
                    <a:pt x="259" y="673"/>
                  </a:lnTo>
                  <a:lnTo>
                    <a:pt x="257" y="671"/>
                  </a:lnTo>
                  <a:lnTo>
                    <a:pt x="257" y="670"/>
                  </a:lnTo>
                  <a:lnTo>
                    <a:pt x="252" y="665"/>
                  </a:lnTo>
                  <a:lnTo>
                    <a:pt x="249" y="661"/>
                  </a:lnTo>
                  <a:lnTo>
                    <a:pt x="247" y="658"/>
                  </a:lnTo>
                  <a:lnTo>
                    <a:pt x="242" y="653"/>
                  </a:lnTo>
                  <a:lnTo>
                    <a:pt x="237" y="646"/>
                  </a:lnTo>
                  <a:lnTo>
                    <a:pt x="237" y="644"/>
                  </a:lnTo>
                  <a:lnTo>
                    <a:pt x="235" y="643"/>
                  </a:lnTo>
                  <a:lnTo>
                    <a:pt x="230" y="638"/>
                  </a:lnTo>
                  <a:lnTo>
                    <a:pt x="229" y="634"/>
                  </a:lnTo>
                  <a:lnTo>
                    <a:pt x="227" y="633"/>
                  </a:lnTo>
                  <a:lnTo>
                    <a:pt x="225" y="631"/>
                  </a:lnTo>
                  <a:lnTo>
                    <a:pt x="225" y="629"/>
                  </a:lnTo>
                  <a:lnTo>
                    <a:pt x="224" y="628"/>
                  </a:lnTo>
                  <a:lnTo>
                    <a:pt x="224" y="626"/>
                  </a:lnTo>
                  <a:lnTo>
                    <a:pt x="220" y="623"/>
                  </a:lnTo>
                  <a:lnTo>
                    <a:pt x="219" y="621"/>
                  </a:lnTo>
                  <a:lnTo>
                    <a:pt x="219" y="619"/>
                  </a:lnTo>
                  <a:lnTo>
                    <a:pt x="214" y="616"/>
                  </a:lnTo>
                  <a:lnTo>
                    <a:pt x="212" y="612"/>
                  </a:lnTo>
                  <a:lnTo>
                    <a:pt x="210" y="611"/>
                  </a:lnTo>
                  <a:lnTo>
                    <a:pt x="210" y="609"/>
                  </a:lnTo>
                  <a:lnTo>
                    <a:pt x="210" y="607"/>
                  </a:lnTo>
                  <a:lnTo>
                    <a:pt x="207" y="606"/>
                  </a:lnTo>
                  <a:lnTo>
                    <a:pt x="205" y="604"/>
                  </a:lnTo>
                  <a:lnTo>
                    <a:pt x="204" y="601"/>
                  </a:lnTo>
                  <a:lnTo>
                    <a:pt x="198" y="596"/>
                  </a:lnTo>
                  <a:lnTo>
                    <a:pt x="195" y="592"/>
                  </a:lnTo>
                  <a:lnTo>
                    <a:pt x="195" y="591"/>
                  </a:lnTo>
                  <a:lnTo>
                    <a:pt x="195" y="589"/>
                  </a:lnTo>
                  <a:lnTo>
                    <a:pt x="193" y="589"/>
                  </a:lnTo>
                  <a:lnTo>
                    <a:pt x="192" y="587"/>
                  </a:lnTo>
                  <a:lnTo>
                    <a:pt x="190" y="585"/>
                  </a:lnTo>
                  <a:lnTo>
                    <a:pt x="188" y="584"/>
                  </a:lnTo>
                  <a:lnTo>
                    <a:pt x="187" y="582"/>
                  </a:lnTo>
                  <a:lnTo>
                    <a:pt x="187" y="580"/>
                  </a:lnTo>
                  <a:lnTo>
                    <a:pt x="182" y="575"/>
                  </a:lnTo>
                  <a:lnTo>
                    <a:pt x="180" y="574"/>
                  </a:lnTo>
                  <a:lnTo>
                    <a:pt x="180" y="572"/>
                  </a:lnTo>
                  <a:lnTo>
                    <a:pt x="178" y="572"/>
                  </a:lnTo>
                  <a:lnTo>
                    <a:pt x="178" y="569"/>
                  </a:lnTo>
                  <a:lnTo>
                    <a:pt x="177" y="567"/>
                  </a:lnTo>
                  <a:lnTo>
                    <a:pt x="177" y="562"/>
                  </a:lnTo>
                  <a:lnTo>
                    <a:pt x="177" y="560"/>
                  </a:lnTo>
                  <a:lnTo>
                    <a:pt x="173" y="555"/>
                  </a:lnTo>
                  <a:lnTo>
                    <a:pt x="172" y="552"/>
                  </a:lnTo>
                  <a:lnTo>
                    <a:pt x="170" y="552"/>
                  </a:lnTo>
                  <a:lnTo>
                    <a:pt x="168" y="550"/>
                  </a:lnTo>
                  <a:lnTo>
                    <a:pt x="168" y="547"/>
                  </a:lnTo>
                  <a:lnTo>
                    <a:pt x="167" y="545"/>
                  </a:lnTo>
                  <a:lnTo>
                    <a:pt x="165" y="542"/>
                  </a:lnTo>
                  <a:lnTo>
                    <a:pt x="165" y="540"/>
                  </a:lnTo>
                  <a:lnTo>
                    <a:pt x="165" y="538"/>
                  </a:lnTo>
                  <a:lnTo>
                    <a:pt x="163" y="537"/>
                  </a:lnTo>
                  <a:lnTo>
                    <a:pt x="163" y="535"/>
                  </a:lnTo>
                  <a:lnTo>
                    <a:pt x="163" y="533"/>
                  </a:lnTo>
                  <a:lnTo>
                    <a:pt x="163" y="530"/>
                  </a:lnTo>
                  <a:lnTo>
                    <a:pt x="163" y="528"/>
                  </a:lnTo>
                  <a:lnTo>
                    <a:pt x="165" y="528"/>
                  </a:lnTo>
                  <a:lnTo>
                    <a:pt x="165" y="532"/>
                  </a:lnTo>
                  <a:lnTo>
                    <a:pt x="165" y="533"/>
                  </a:lnTo>
                  <a:lnTo>
                    <a:pt x="167" y="535"/>
                  </a:lnTo>
                  <a:lnTo>
                    <a:pt x="165" y="537"/>
                  </a:lnTo>
                  <a:lnTo>
                    <a:pt x="165" y="538"/>
                  </a:lnTo>
                  <a:lnTo>
                    <a:pt x="167" y="540"/>
                  </a:lnTo>
                  <a:lnTo>
                    <a:pt x="167" y="542"/>
                  </a:lnTo>
                  <a:lnTo>
                    <a:pt x="170" y="545"/>
                  </a:lnTo>
                  <a:lnTo>
                    <a:pt x="170" y="548"/>
                  </a:lnTo>
                  <a:lnTo>
                    <a:pt x="170" y="550"/>
                  </a:lnTo>
                  <a:lnTo>
                    <a:pt x="173" y="552"/>
                  </a:lnTo>
                  <a:lnTo>
                    <a:pt x="175" y="552"/>
                  </a:lnTo>
                  <a:lnTo>
                    <a:pt x="177" y="552"/>
                  </a:lnTo>
                  <a:lnTo>
                    <a:pt x="178" y="552"/>
                  </a:lnTo>
                  <a:lnTo>
                    <a:pt x="180" y="548"/>
                  </a:lnTo>
                  <a:lnTo>
                    <a:pt x="180" y="543"/>
                  </a:lnTo>
                  <a:lnTo>
                    <a:pt x="182" y="543"/>
                  </a:lnTo>
                  <a:lnTo>
                    <a:pt x="182" y="542"/>
                  </a:lnTo>
                  <a:lnTo>
                    <a:pt x="182" y="538"/>
                  </a:lnTo>
                  <a:lnTo>
                    <a:pt x="180" y="535"/>
                  </a:lnTo>
                  <a:lnTo>
                    <a:pt x="180" y="533"/>
                  </a:lnTo>
                  <a:lnTo>
                    <a:pt x="180" y="532"/>
                  </a:lnTo>
                  <a:lnTo>
                    <a:pt x="180" y="530"/>
                  </a:lnTo>
                  <a:lnTo>
                    <a:pt x="177" y="528"/>
                  </a:lnTo>
                  <a:lnTo>
                    <a:pt x="177" y="525"/>
                  </a:lnTo>
                  <a:lnTo>
                    <a:pt x="175" y="525"/>
                  </a:lnTo>
                  <a:lnTo>
                    <a:pt x="173" y="527"/>
                  </a:lnTo>
                  <a:lnTo>
                    <a:pt x="172" y="527"/>
                  </a:lnTo>
                  <a:lnTo>
                    <a:pt x="170" y="527"/>
                  </a:lnTo>
                  <a:lnTo>
                    <a:pt x="168" y="525"/>
                  </a:lnTo>
                  <a:lnTo>
                    <a:pt x="167" y="525"/>
                  </a:lnTo>
                  <a:lnTo>
                    <a:pt x="167" y="523"/>
                  </a:lnTo>
                  <a:lnTo>
                    <a:pt x="165" y="522"/>
                  </a:lnTo>
                  <a:lnTo>
                    <a:pt x="165" y="520"/>
                  </a:lnTo>
                  <a:lnTo>
                    <a:pt x="167" y="522"/>
                  </a:lnTo>
                  <a:lnTo>
                    <a:pt x="168" y="522"/>
                  </a:lnTo>
                  <a:lnTo>
                    <a:pt x="168" y="520"/>
                  </a:lnTo>
                  <a:lnTo>
                    <a:pt x="168" y="518"/>
                  </a:lnTo>
                  <a:lnTo>
                    <a:pt x="168" y="513"/>
                  </a:lnTo>
                  <a:lnTo>
                    <a:pt x="168" y="506"/>
                  </a:lnTo>
                  <a:lnTo>
                    <a:pt x="168" y="505"/>
                  </a:lnTo>
                  <a:lnTo>
                    <a:pt x="167" y="503"/>
                  </a:lnTo>
                  <a:lnTo>
                    <a:pt x="167" y="501"/>
                  </a:lnTo>
                  <a:lnTo>
                    <a:pt x="165" y="498"/>
                  </a:lnTo>
                  <a:lnTo>
                    <a:pt x="165" y="501"/>
                  </a:lnTo>
                  <a:lnTo>
                    <a:pt x="163" y="503"/>
                  </a:lnTo>
                  <a:lnTo>
                    <a:pt x="165" y="505"/>
                  </a:lnTo>
                  <a:lnTo>
                    <a:pt x="163" y="506"/>
                  </a:lnTo>
                  <a:lnTo>
                    <a:pt x="165" y="506"/>
                  </a:lnTo>
                  <a:lnTo>
                    <a:pt x="165" y="513"/>
                  </a:lnTo>
                  <a:lnTo>
                    <a:pt x="163" y="513"/>
                  </a:lnTo>
                  <a:lnTo>
                    <a:pt x="163" y="511"/>
                  </a:lnTo>
                  <a:lnTo>
                    <a:pt x="163" y="510"/>
                  </a:lnTo>
                  <a:lnTo>
                    <a:pt x="161" y="506"/>
                  </a:lnTo>
                  <a:lnTo>
                    <a:pt x="161" y="505"/>
                  </a:lnTo>
                  <a:lnTo>
                    <a:pt x="161" y="503"/>
                  </a:lnTo>
                  <a:lnTo>
                    <a:pt x="161" y="501"/>
                  </a:lnTo>
                  <a:lnTo>
                    <a:pt x="163" y="501"/>
                  </a:lnTo>
                  <a:lnTo>
                    <a:pt x="163" y="495"/>
                  </a:lnTo>
                  <a:lnTo>
                    <a:pt x="161" y="493"/>
                  </a:lnTo>
                  <a:lnTo>
                    <a:pt x="163" y="493"/>
                  </a:lnTo>
                  <a:lnTo>
                    <a:pt x="163" y="490"/>
                  </a:lnTo>
                  <a:lnTo>
                    <a:pt x="161" y="486"/>
                  </a:lnTo>
                  <a:lnTo>
                    <a:pt x="158" y="483"/>
                  </a:lnTo>
                  <a:lnTo>
                    <a:pt x="158" y="481"/>
                  </a:lnTo>
                  <a:lnTo>
                    <a:pt x="156" y="479"/>
                  </a:lnTo>
                  <a:lnTo>
                    <a:pt x="156" y="478"/>
                  </a:lnTo>
                  <a:lnTo>
                    <a:pt x="155" y="476"/>
                  </a:lnTo>
                  <a:lnTo>
                    <a:pt x="153" y="474"/>
                  </a:lnTo>
                  <a:lnTo>
                    <a:pt x="153" y="471"/>
                  </a:lnTo>
                  <a:lnTo>
                    <a:pt x="151" y="468"/>
                  </a:lnTo>
                  <a:lnTo>
                    <a:pt x="151" y="466"/>
                  </a:lnTo>
                  <a:lnTo>
                    <a:pt x="150" y="464"/>
                  </a:lnTo>
                  <a:lnTo>
                    <a:pt x="148" y="463"/>
                  </a:lnTo>
                  <a:lnTo>
                    <a:pt x="146" y="459"/>
                  </a:lnTo>
                  <a:lnTo>
                    <a:pt x="145" y="458"/>
                  </a:lnTo>
                  <a:lnTo>
                    <a:pt x="145" y="456"/>
                  </a:lnTo>
                  <a:lnTo>
                    <a:pt x="140" y="449"/>
                  </a:lnTo>
                  <a:lnTo>
                    <a:pt x="138" y="447"/>
                  </a:lnTo>
                  <a:lnTo>
                    <a:pt x="138" y="446"/>
                  </a:lnTo>
                  <a:lnTo>
                    <a:pt x="136" y="441"/>
                  </a:lnTo>
                  <a:lnTo>
                    <a:pt x="135" y="439"/>
                  </a:lnTo>
                  <a:lnTo>
                    <a:pt x="130" y="432"/>
                  </a:lnTo>
                  <a:lnTo>
                    <a:pt x="126" y="431"/>
                  </a:lnTo>
                  <a:lnTo>
                    <a:pt x="126" y="429"/>
                  </a:lnTo>
                  <a:lnTo>
                    <a:pt x="124" y="429"/>
                  </a:lnTo>
                  <a:lnTo>
                    <a:pt x="123" y="426"/>
                  </a:lnTo>
                  <a:lnTo>
                    <a:pt x="121" y="424"/>
                  </a:lnTo>
                  <a:lnTo>
                    <a:pt x="121" y="422"/>
                  </a:lnTo>
                  <a:lnTo>
                    <a:pt x="119" y="421"/>
                  </a:lnTo>
                  <a:lnTo>
                    <a:pt x="119" y="419"/>
                  </a:lnTo>
                  <a:lnTo>
                    <a:pt x="118" y="417"/>
                  </a:lnTo>
                  <a:lnTo>
                    <a:pt x="114" y="414"/>
                  </a:lnTo>
                  <a:lnTo>
                    <a:pt x="113" y="412"/>
                  </a:lnTo>
                  <a:lnTo>
                    <a:pt x="111" y="410"/>
                  </a:lnTo>
                  <a:lnTo>
                    <a:pt x="111" y="409"/>
                  </a:lnTo>
                  <a:lnTo>
                    <a:pt x="108" y="405"/>
                  </a:lnTo>
                  <a:lnTo>
                    <a:pt x="106" y="404"/>
                  </a:lnTo>
                  <a:lnTo>
                    <a:pt x="101" y="397"/>
                  </a:lnTo>
                  <a:lnTo>
                    <a:pt x="99" y="397"/>
                  </a:lnTo>
                  <a:lnTo>
                    <a:pt x="94" y="392"/>
                  </a:lnTo>
                  <a:lnTo>
                    <a:pt x="94" y="390"/>
                  </a:lnTo>
                  <a:lnTo>
                    <a:pt x="91" y="387"/>
                  </a:lnTo>
                  <a:lnTo>
                    <a:pt x="93" y="387"/>
                  </a:lnTo>
                  <a:lnTo>
                    <a:pt x="94" y="387"/>
                  </a:lnTo>
                  <a:lnTo>
                    <a:pt x="94" y="389"/>
                  </a:lnTo>
                  <a:lnTo>
                    <a:pt x="96" y="390"/>
                  </a:lnTo>
                  <a:lnTo>
                    <a:pt x="98" y="390"/>
                  </a:lnTo>
                  <a:lnTo>
                    <a:pt x="98" y="392"/>
                  </a:lnTo>
                  <a:lnTo>
                    <a:pt x="101" y="395"/>
                  </a:lnTo>
                  <a:lnTo>
                    <a:pt x="103" y="397"/>
                  </a:lnTo>
                  <a:lnTo>
                    <a:pt x="104" y="399"/>
                  </a:lnTo>
                  <a:lnTo>
                    <a:pt x="108" y="402"/>
                  </a:lnTo>
                  <a:lnTo>
                    <a:pt x="109" y="404"/>
                  </a:lnTo>
                  <a:lnTo>
                    <a:pt x="111" y="404"/>
                  </a:lnTo>
                  <a:lnTo>
                    <a:pt x="111" y="405"/>
                  </a:lnTo>
                  <a:lnTo>
                    <a:pt x="113" y="405"/>
                  </a:lnTo>
                  <a:lnTo>
                    <a:pt x="116" y="407"/>
                  </a:lnTo>
                  <a:lnTo>
                    <a:pt x="123" y="407"/>
                  </a:lnTo>
                  <a:lnTo>
                    <a:pt x="126" y="407"/>
                  </a:lnTo>
                  <a:lnTo>
                    <a:pt x="126" y="405"/>
                  </a:lnTo>
                  <a:lnTo>
                    <a:pt x="128" y="405"/>
                  </a:lnTo>
                  <a:lnTo>
                    <a:pt x="130" y="404"/>
                  </a:lnTo>
                  <a:lnTo>
                    <a:pt x="131" y="404"/>
                  </a:lnTo>
                  <a:lnTo>
                    <a:pt x="135" y="404"/>
                  </a:lnTo>
                  <a:lnTo>
                    <a:pt x="136" y="405"/>
                  </a:lnTo>
                  <a:lnTo>
                    <a:pt x="136" y="407"/>
                  </a:lnTo>
                  <a:lnTo>
                    <a:pt x="135" y="407"/>
                  </a:lnTo>
                  <a:lnTo>
                    <a:pt x="135" y="410"/>
                  </a:lnTo>
                  <a:lnTo>
                    <a:pt x="135" y="412"/>
                  </a:lnTo>
                  <a:lnTo>
                    <a:pt x="135" y="414"/>
                  </a:lnTo>
                  <a:lnTo>
                    <a:pt x="136" y="412"/>
                  </a:lnTo>
                  <a:lnTo>
                    <a:pt x="136" y="405"/>
                  </a:lnTo>
                  <a:lnTo>
                    <a:pt x="136" y="404"/>
                  </a:lnTo>
                  <a:lnTo>
                    <a:pt x="136" y="402"/>
                  </a:lnTo>
                  <a:lnTo>
                    <a:pt x="138" y="402"/>
                  </a:lnTo>
                  <a:lnTo>
                    <a:pt x="140" y="400"/>
                  </a:lnTo>
                  <a:lnTo>
                    <a:pt x="141" y="400"/>
                  </a:lnTo>
                  <a:lnTo>
                    <a:pt x="143" y="400"/>
                  </a:lnTo>
                  <a:lnTo>
                    <a:pt x="145" y="399"/>
                  </a:lnTo>
                  <a:lnTo>
                    <a:pt x="148" y="399"/>
                  </a:lnTo>
                  <a:lnTo>
                    <a:pt x="150" y="400"/>
                  </a:lnTo>
                  <a:lnTo>
                    <a:pt x="148" y="399"/>
                  </a:lnTo>
                  <a:lnTo>
                    <a:pt x="146" y="399"/>
                  </a:lnTo>
                  <a:lnTo>
                    <a:pt x="143" y="399"/>
                  </a:lnTo>
                  <a:lnTo>
                    <a:pt x="141" y="399"/>
                  </a:lnTo>
                  <a:lnTo>
                    <a:pt x="141" y="397"/>
                  </a:lnTo>
                  <a:lnTo>
                    <a:pt x="140" y="399"/>
                  </a:lnTo>
                  <a:lnTo>
                    <a:pt x="140" y="400"/>
                  </a:lnTo>
                  <a:lnTo>
                    <a:pt x="138" y="400"/>
                  </a:lnTo>
                  <a:lnTo>
                    <a:pt x="136" y="400"/>
                  </a:lnTo>
                  <a:lnTo>
                    <a:pt x="135" y="402"/>
                  </a:lnTo>
                  <a:lnTo>
                    <a:pt x="131" y="402"/>
                  </a:lnTo>
                  <a:lnTo>
                    <a:pt x="130" y="404"/>
                  </a:lnTo>
                  <a:lnTo>
                    <a:pt x="128" y="404"/>
                  </a:lnTo>
                  <a:lnTo>
                    <a:pt x="126" y="404"/>
                  </a:lnTo>
                  <a:lnTo>
                    <a:pt x="123" y="404"/>
                  </a:lnTo>
                  <a:lnTo>
                    <a:pt x="123" y="405"/>
                  </a:lnTo>
                  <a:lnTo>
                    <a:pt x="121" y="404"/>
                  </a:lnTo>
                  <a:lnTo>
                    <a:pt x="118" y="400"/>
                  </a:lnTo>
                  <a:lnTo>
                    <a:pt x="119" y="399"/>
                  </a:lnTo>
                  <a:lnTo>
                    <a:pt x="123" y="395"/>
                  </a:lnTo>
                  <a:lnTo>
                    <a:pt x="124" y="395"/>
                  </a:lnTo>
                  <a:lnTo>
                    <a:pt x="124" y="394"/>
                  </a:lnTo>
                  <a:lnTo>
                    <a:pt x="123" y="394"/>
                  </a:lnTo>
                  <a:lnTo>
                    <a:pt x="123" y="392"/>
                  </a:lnTo>
                  <a:lnTo>
                    <a:pt x="124" y="392"/>
                  </a:lnTo>
                  <a:lnTo>
                    <a:pt x="124" y="389"/>
                  </a:lnTo>
                  <a:lnTo>
                    <a:pt x="126" y="385"/>
                  </a:lnTo>
                  <a:lnTo>
                    <a:pt x="126" y="384"/>
                  </a:lnTo>
                  <a:lnTo>
                    <a:pt x="126" y="382"/>
                  </a:lnTo>
                  <a:lnTo>
                    <a:pt x="130" y="379"/>
                  </a:lnTo>
                  <a:lnTo>
                    <a:pt x="131" y="379"/>
                  </a:lnTo>
                  <a:lnTo>
                    <a:pt x="133" y="377"/>
                  </a:lnTo>
                  <a:lnTo>
                    <a:pt x="133" y="375"/>
                  </a:lnTo>
                  <a:lnTo>
                    <a:pt x="135" y="375"/>
                  </a:lnTo>
                  <a:lnTo>
                    <a:pt x="136" y="375"/>
                  </a:lnTo>
                  <a:lnTo>
                    <a:pt x="138" y="375"/>
                  </a:lnTo>
                  <a:lnTo>
                    <a:pt x="140" y="375"/>
                  </a:lnTo>
                  <a:lnTo>
                    <a:pt x="141" y="375"/>
                  </a:lnTo>
                  <a:lnTo>
                    <a:pt x="143" y="375"/>
                  </a:lnTo>
                  <a:lnTo>
                    <a:pt x="145" y="375"/>
                  </a:lnTo>
                  <a:lnTo>
                    <a:pt x="146" y="375"/>
                  </a:lnTo>
                  <a:lnTo>
                    <a:pt x="148" y="375"/>
                  </a:lnTo>
                  <a:lnTo>
                    <a:pt x="146" y="373"/>
                  </a:lnTo>
                  <a:lnTo>
                    <a:pt x="145" y="372"/>
                  </a:lnTo>
                  <a:lnTo>
                    <a:pt x="146" y="370"/>
                  </a:lnTo>
                  <a:lnTo>
                    <a:pt x="145" y="370"/>
                  </a:lnTo>
                  <a:lnTo>
                    <a:pt x="143" y="372"/>
                  </a:lnTo>
                  <a:lnTo>
                    <a:pt x="133" y="372"/>
                  </a:lnTo>
                  <a:lnTo>
                    <a:pt x="133" y="373"/>
                  </a:lnTo>
                  <a:lnTo>
                    <a:pt x="130" y="377"/>
                  </a:lnTo>
                  <a:lnTo>
                    <a:pt x="128" y="379"/>
                  </a:lnTo>
                  <a:lnTo>
                    <a:pt x="126" y="379"/>
                  </a:lnTo>
                  <a:lnTo>
                    <a:pt x="124" y="380"/>
                  </a:lnTo>
                  <a:lnTo>
                    <a:pt x="123" y="380"/>
                  </a:lnTo>
                  <a:lnTo>
                    <a:pt x="118" y="387"/>
                  </a:lnTo>
                  <a:lnTo>
                    <a:pt x="116" y="389"/>
                  </a:lnTo>
                  <a:lnTo>
                    <a:pt x="114" y="389"/>
                  </a:lnTo>
                  <a:lnTo>
                    <a:pt x="113" y="389"/>
                  </a:lnTo>
                  <a:lnTo>
                    <a:pt x="111" y="390"/>
                  </a:lnTo>
                  <a:lnTo>
                    <a:pt x="108" y="390"/>
                  </a:lnTo>
                  <a:lnTo>
                    <a:pt x="108" y="389"/>
                  </a:lnTo>
                  <a:lnTo>
                    <a:pt x="106" y="387"/>
                  </a:lnTo>
                  <a:lnTo>
                    <a:pt x="104" y="385"/>
                  </a:lnTo>
                  <a:lnTo>
                    <a:pt x="104" y="384"/>
                  </a:lnTo>
                  <a:lnTo>
                    <a:pt x="99" y="379"/>
                  </a:lnTo>
                  <a:lnTo>
                    <a:pt x="98" y="377"/>
                  </a:lnTo>
                  <a:lnTo>
                    <a:pt x="96" y="377"/>
                  </a:lnTo>
                  <a:lnTo>
                    <a:pt x="96" y="375"/>
                  </a:lnTo>
                  <a:lnTo>
                    <a:pt x="94" y="373"/>
                  </a:lnTo>
                  <a:lnTo>
                    <a:pt x="94" y="372"/>
                  </a:lnTo>
                  <a:lnTo>
                    <a:pt x="94" y="370"/>
                  </a:lnTo>
                  <a:lnTo>
                    <a:pt x="93" y="368"/>
                  </a:lnTo>
                  <a:lnTo>
                    <a:pt x="93" y="367"/>
                  </a:lnTo>
                  <a:lnTo>
                    <a:pt x="94" y="365"/>
                  </a:lnTo>
                  <a:lnTo>
                    <a:pt x="94" y="363"/>
                  </a:lnTo>
                  <a:lnTo>
                    <a:pt x="94" y="365"/>
                  </a:lnTo>
                  <a:lnTo>
                    <a:pt x="94" y="367"/>
                  </a:lnTo>
                  <a:lnTo>
                    <a:pt x="94" y="370"/>
                  </a:lnTo>
                  <a:lnTo>
                    <a:pt x="98" y="373"/>
                  </a:lnTo>
                  <a:lnTo>
                    <a:pt x="99" y="375"/>
                  </a:lnTo>
                  <a:lnTo>
                    <a:pt x="101" y="373"/>
                  </a:lnTo>
                  <a:lnTo>
                    <a:pt x="99" y="373"/>
                  </a:lnTo>
                  <a:lnTo>
                    <a:pt x="99" y="372"/>
                  </a:lnTo>
                  <a:lnTo>
                    <a:pt x="98" y="372"/>
                  </a:lnTo>
                  <a:lnTo>
                    <a:pt x="96" y="370"/>
                  </a:lnTo>
                  <a:lnTo>
                    <a:pt x="96" y="368"/>
                  </a:lnTo>
                  <a:lnTo>
                    <a:pt x="94" y="368"/>
                  </a:lnTo>
                  <a:lnTo>
                    <a:pt x="94" y="367"/>
                  </a:lnTo>
                  <a:lnTo>
                    <a:pt x="96" y="367"/>
                  </a:lnTo>
                  <a:lnTo>
                    <a:pt x="96" y="363"/>
                  </a:lnTo>
                  <a:lnTo>
                    <a:pt x="94" y="363"/>
                  </a:lnTo>
                  <a:lnTo>
                    <a:pt x="96" y="362"/>
                  </a:lnTo>
                  <a:lnTo>
                    <a:pt x="94" y="360"/>
                  </a:lnTo>
                  <a:lnTo>
                    <a:pt x="94" y="358"/>
                  </a:lnTo>
                  <a:lnTo>
                    <a:pt x="94" y="357"/>
                  </a:lnTo>
                  <a:lnTo>
                    <a:pt x="93" y="355"/>
                  </a:lnTo>
                  <a:lnTo>
                    <a:pt x="93" y="353"/>
                  </a:lnTo>
                  <a:lnTo>
                    <a:pt x="91" y="352"/>
                  </a:lnTo>
                  <a:lnTo>
                    <a:pt x="91" y="350"/>
                  </a:lnTo>
                  <a:lnTo>
                    <a:pt x="91" y="348"/>
                  </a:lnTo>
                  <a:lnTo>
                    <a:pt x="89" y="347"/>
                  </a:lnTo>
                  <a:lnTo>
                    <a:pt x="89" y="345"/>
                  </a:lnTo>
                  <a:lnTo>
                    <a:pt x="87" y="345"/>
                  </a:lnTo>
                  <a:lnTo>
                    <a:pt x="87" y="347"/>
                  </a:lnTo>
                  <a:lnTo>
                    <a:pt x="89" y="350"/>
                  </a:lnTo>
                  <a:lnTo>
                    <a:pt x="87" y="352"/>
                  </a:lnTo>
                  <a:lnTo>
                    <a:pt x="87" y="350"/>
                  </a:lnTo>
                  <a:lnTo>
                    <a:pt x="87" y="352"/>
                  </a:lnTo>
                  <a:lnTo>
                    <a:pt x="89" y="352"/>
                  </a:lnTo>
                  <a:lnTo>
                    <a:pt x="91" y="353"/>
                  </a:lnTo>
                  <a:lnTo>
                    <a:pt x="87" y="357"/>
                  </a:lnTo>
                  <a:lnTo>
                    <a:pt x="89" y="357"/>
                  </a:lnTo>
                  <a:lnTo>
                    <a:pt x="91" y="358"/>
                  </a:lnTo>
                  <a:lnTo>
                    <a:pt x="91" y="360"/>
                  </a:lnTo>
                  <a:lnTo>
                    <a:pt x="91" y="362"/>
                  </a:lnTo>
                  <a:lnTo>
                    <a:pt x="93" y="362"/>
                  </a:lnTo>
                  <a:lnTo>
                    <a:pt x="93" y="363"/>
                  </a:lnTo>
                  <a:lnTo>
                    <a:pt x="93" y="365"/>
                  </a:lnTo>
                  <a:lnTo>
                    <a:pt x="91" y="367"/>
                  </a:lnTo>
                  <a:lnTo>
                    <a:pt x="89" y="365"/>
                  </a:lnTo>
                  <a:lnTo>
                    <a:pt x="91" y="363"/>
                  </a:lnTo>
                  <a:lnTo>
                    <a:pt x="89" y="362"/>
                  </a:lnTo>
                  <a:lnTo>
                    <a:pt x="87" y="358"/>
                  </a:lnTo>
                  <a:lnTo>
                    <a:pt x="86" y="357"/>
                  </a:lnTo>
                  <a:lnTo>
                    <a:pt x="86" y="355"/>
                  </a:lnTo>
                  <a:lnTo>
                    <a:pt x="84" y="353"/>
                  </a:lnTo>
                  <a:lnTo>
                    <a:pt x="84" y="352"/>
                  </a:lnTo>
                  <a:lnTo>
                    <a:pt x="84" y="353"/>
                  </a:lnTo>
                  <a:lnTo>
                    <a:pt x="84" y="355"/>
                  </a:lnTo>
                  <a:lnTo>
                    <a:pt x="84" y="360"/>
                  </a:lnTo>
                  <a:lnTo>
                    <a:pt x="86" y="362"/>
                  </a:lnTo>
                  <a:lnTo>
                    <a:pt x="87" y="363"/>
                  </a:lnTo>
                  <a:lnTo>
                    <a:pt x="87" y="365"/>
                  </a:lnTo>
                  <a:lnTo>
                    <a:pt x="87" y="367"/>
                  </a:lnTo>
                  <a:lnTo>
                    <a:pt x="89" y="367"/>
                  </a:lnTo>
                  <a:lnTo>
                    <a:pt x="89" y="368"/>
                  </a:lnTo>
                  <a:lnTo>
                    <a:pt x="87" y="368"/>
                  </a:lnTo>
                  <a:lnTo>
                    <a:pt x="86" y="367"/>
                  </a:lnTo>
                  <a:lnTo>
                    <a:pt x="86" y="365"/>
                  </a:lnTo>
                  <a:lnTo>
                    <a:pt x="82" y="362"/>
                  </a:lnTo>
                  <a:lnTo>
                    <a:pt x="82" y="360"/>
                  </a:lnTo>
                  <a:lnTo>
                    <a:pt x="82" y="358"/>
                  </a:lnTo>
                  <a:lnTo>
                    <a:pt x="82" y="353"/>
                  </a:lnTo>
                  <a:lnTo>
                    <a:pt x="82" y="350"/>
                  </a:lnTo>
                  <a:lnTo>
                    <a:pt x="81" y="350"/>
                  </a:lnTo>
                  <a:lnTo>
                    <a:pt x="81" y="348"/>
                  </a:lnTo>
                  <a:lnTo>
                    <a:pt x="81" y="347"/>
                  </a:lnTo>
                  <a:lnTo>
                    <a:pt x="79" y="345"/>
                  </a:lnTo>
                  <a:lnTo>
                    <a:pt x="81" y="345"/>
                  </a:lnTo>
                  <a:lnTo>
                    <a:pt x="81" y="343"/>
                  </a:lnTo>
                  <a:lnTo>
                    <a:pt x="82" y="343"/>
                  </a:lnTo>
                  <a:lnTo>
                    <a:pt x="81" y="341"/>
                  </a:lnTo>
                  <a:lnTo>
                    <a:pt x="79" y="340"/>
                  </a:lnTo>
                  <a:lnTo>
                    <a:pt x="81" y="341"/>
                  </a:lnTo>
                  <a:lnTo>
                    <a:pt x="81" y="343"/>
                  </a:lnTo>
                  <a:lnTo>
                    <a:pt x="79" y="341"/>
                  </a:lnTo>
                  <a:lnTo>
                    <a:pt x="79" y="343"/>
                  </a:lnTo>
                  <a:lnTo>
                    <a:pt x="79" y="345"/>
                  </a:lnTo>
                  <a:lnTo>
                    <a:pt x="77" y="343"/>
                  </a:lnTo>
                  <a:lnTo>
                    <a:pt x="77" y="341"/>
                  </a:lnTo>
                  <a:lnTo>
                    <a:pt x="76" y="340"/>
                  </a:lnTo>
                  <a:lnTo>
                    <a:pt x="76" y="338"/>
                  </a:lnTo>
                  <a:lnTo>
                    <a:pt x="72" y="335"/>
                  </a:lnTo>
                  <a:lnTo>
                    <a:pt x="71" y="331"/>
                  </a:lnTo>
                  <a:lnTo>
                    <a:pt x="69" y="330"/>
                  </a:lnTo>
                  <a:lnTo>
                    <a:pt x="67" y="328"/>
                  </a:lnTo>
                  <a:lnTo>
                    <a:pt x="67" y="326"/>
                  </a:lnTo>
                  <a:lnTo>
                    <a:pt x="69" y="326"/>
                  </a:lnTo>
                  <a:lnTo>
                    <a:pt x="72" y="331"/>
                  </a:lnTo>
                  <a:lnTo>
                    <a:pt x="69" y="326"/>
                  </a:lnTo>
                  <a:lnTo>
                    <a:pt x="69" y="325"/>
                  </a:lnTo>
                  <a:lnTo>
                    <a:pt x="67" y="323"/>
                  </a:lnTo>
                  <a:lnTo>
                    <a:pt x="67" y="321"/>
                  </a:lnTo>
                  <a:lnTo>
                    <a:pt x="66" y="321"/>
                  </a:lnTo>
                  <a:lnTo>
                    <a:pt x="66" y="323"/>
                  </a:lnTo>
                  <a:lnTo>
                    <a:pt x="61" y="318"/>
                  </a:lnTo>
                  <a:lnTo>
                    <a:pt x="59" y="315"/>
                  </a:lnTo>
                  <a:lnTo>
                    <a:pt x="59" y="313"/>
                  </a:lnTo>
                  <a:lnTo>
                    <a:pt x="55" y="310"/>
                  </a:lnTo>
                  <a:lnTo>
                    <a:pt x="55" y="308"/>
                  </a:lnTo>
                  <a:lnTo>
                    <a:pt x="52" y="304"/>
                  </a:lnTo>
                  <a:lnTo>
                    <a:pt x="50" y="301"/>
                  </a:lnTo>
                  <a:lnTo>
                    <a:pt x="50" y="296"/>
                  </a:lnTo>
                  <a:lnTo>
                    <a:pt x="49" y="294"/>
                  </a:lnTo>
                  <a:lnTo>
                    <a:pt x="49" y="293"/>
                  </a:lnTo>
                  <a:lnTo>
                    <a:pt x="49" y="291"/>
                  </a:lnTo>
                  <a:lnTo>
                    <a:pt x="47" y="289"/>
                  </a:lnTo>
                  <a:lnTo>
                    <a:pt x="47" y="288"/>
                  </a:lnTo>
                  <a:lnTo>
                    <a:pt x="47" y="286"/>
                  </a:lnTo>
                  <a:lnTo>
                    <a:pt x="45" y="281"/>
                  </a:lnTo>
                  <a:lnTo>
                    <a:pt x="45" y="279"/>
                  </a:lnTo>
                  <a:lnTo>
                    <a:pt x="45" y="278"/>
                  </a:lnTo>
                  <a:lnTo>
                    <a:pt x="44" y="276"/>
                  </a:lnTo>
                  <a:lnTo>
                    <a:pt x="44" y="274"/>
                  </a:lnTo>
                  <a:lnTo>
                    <a:pt x="44" y="272"/>
                  </a:lnTo>
                  <a:lnTo>
                    <a:pt x="44" y="271"/>
                  </a:lnTo>
                  <a:lnTo>
                    <a:pt x="42" y="269"/>
                  </a:lnTo>
                  <a:lnTo>
                    <a:pt x="42" y="267"/>
                  </a:lnTo>
                  <a:lnTo>
                    <a:pt x="40" y="264"/>
                  </a:lnTo>
                  <a:lnTo>
                    <a:pt x="39" y="259"/>
                  </a:lnTo>
                  <a:lnTo>
                    <a:pt x="37" y="259"/>
                  </a:lnTo>
                  <a:lnTo>
                    <a:pt x="37" y="256"/>
                  </a:lnTo>
                  <a:lnTo>
                    <a:pt x="37" y="254"/>
                  </a:lnTo>
                  <a:lnTo>
                    <a:pt x="49" y="249"/>
                  </a:lnTo>
                  <a:lnTo>
                    <a:pt x="57" y="244"/>
                  </a:lnTo>
                  <a:lnTo>
                    <a:pt x="59" y="246"/>
                  </a:lnTo>
                  <a:lnTo>
                    <a:pt x="55" y="251"/>
                  </a:lnTo>
                  <a:lnTo>
                    <a:pt x="55" y="252"/>
                  </a:lnTo>
                  <a:lnTo>
                    <a:pt x="55" y="254"/>
                  </a:lnTo>
                  <a:lnTo>
                    <a:pt x="55" y="257"/>
                  </a:lnTo>
                  <a:lnTo>
                    <a:pt x="55" y="259"/>
                  </a:lnTo>
                  <a:lnTo>
                    <a:pt x="59" y="261"/>
                  </a:lnTo>
                  <a:lnTo>
                    <a:pt x="66" y="267"/>
                  </a:lnTo>
                  <a:lnTo>
                    <a:pt x="67" y="267"/>
                  </a:lnTo>
                  <a:lnTo>
                    <a:pt x="67" y="269"/>
                  </a:lnTo>
                  <a:lnTo>
                    <a:pt x="71" y="271"/>
                  </a:lnTo>
                  <a:lnTo>
                    <a:pt x="72" y="272"/>
                  </a:lnTo>
                  <a:lnTo>
                    <a:pt x="76" y="272"/>
                  </a:lnTo>
                  <a:lnTo>
                    <a:pt x="77" y="276"/>
                  </a:lnTo>
                  <a:lnTo>
                    <a:pt x="79" y="276"/>
                  </a:lnTo>
                  <a:lnTo>
                    <a:pt x="79" y="278"/>
                  </a:lnTo>
                  <a:lnTo>
                    <a:pt x="79" y="279"/>
                  </a:lnTo>
                  <a:lnTo>
                    <a:pt x="82" y="281"/>
                  </a:lnTo>
                  <a:lnTo>
                    <a:pt x="82" y="286"/>
                  </a:lnTo>
                  <a:lnTo>
                    <a:pt x="84" y="288"/>
                  </a:lnTo>
                  <a:lnTo>
                    <a:pt x="84" y="289"/>
                  </a:lnTo>
                  <a:lnTo>
                    <a:pt x="84" y="291"/>
                  </a:lnTo>
                  <a:lnTo>
                    <a:pt x="86" y="293"/>
                  </a:lnTo>
                  <a:lnTo>
                    <a:pt x="87" y="293"/>
                  </a:lnTo>
                  <a:lnTo>
                    <a:pt x="89" y="293"/>
                  </a:lnTo>
                  <a:lnTo>
                    <a:pt x="91" y="293"/>
                  </a:lnTo>
                  <a:lnTo>
                    <a:pt x="93" y="293"/>
                  </a:lnTo>
                  <a:lnTo>
                    <a:pt x="93" y="291"/>
                  </a:lnTo>
                  <a:lnTo>
                    <a:pt x="96" y="289"/>
                  </a:lnTo>
                  <a:lnTo>
                    <a:pt x="99" y="288"/>
                  </a:lnTo>
                  <a:lnTo>
                    <a:pt x="96" y="288"/>
                  </a:lnTo>
                  <a:lnTo>
                    <a:pt x="94" y="288"/>
                  </a:lnTo>
                  <a:lnTo>
                    <a:pt x="91" y="286"/>
                  </a:lnTo>
                  <a:lnTo>
                    <a:pt x="89" y="286"/>
                  </a:lnTo>
                  <a:lnTo>
                    <a:pt x="91" y="286"/>
                  </a:lnTo>
                  <a:lnTo>
                    <a:pt x="93" y="288"/>
                  </a:lnTo>
                  <a:lnTo>
                    <a:pt x="89" y="288"/>
                  </a:lnTo>
                  <a:lnTo>
                    <a:pt x="87" y="288"/>
                  </a:lnTo>
                  <a:lnTo>
                    <a:pt x="86" y="286"/>
                  </a:lnTo>
                  <a:lnTo>
                    <a:pt x="86" y="284"/>
                  </a:lnTo>
                  <a:lnTo>
                    <a:pt x="86" y="283"/>
                  </a:lnTo>
                  <a:lnTo>
                    <a:pt x="87" y="281"/>
                  </a:lnTo>
                  <a:lnTo>
                    <a:pt x="87" y="279"/>
                  </a:lnTo>
                  <a:lnTo>
                    <a:pt x="86" y="278"/>
                  </a:lnTo>
                  <a:lnTo>
                    <a:pt x="86" y="274"/>
                  </a:lnTo>
                  <a:lnTo>
                    <a:pt x="87" y="272"/>
                  </a:lnTo>
                  <a:lnTo>
                    <a:pt x="87" y="271"/>
                  </a:lnTo>
                  <a:lnTo>
                    <a:pt x="89" y="269"/>
                  </a:lnTo>
                  <a:lnTo>
                    <a:pt x="91" y="267"/>
                  </a:lnTo>
                  <a:lnTo>
                    <a:pt x="93" y="267"/>
                  </a:lnTo>
                  <a:lnTo>
                    <a:pt x="93" y="269"/>
                  </a:lnTo>
                  <a:lnTo>
                    <a:pt x="94" y="267"/>
                  </a:lnTo>
                  <a:lnTo>
                    <a:pt x="91" y="266"/>
                  </a:lnTo>
                  <a:lnTo>
                    <a:pt x="91" y="261"/>
                  </a:lnTo>
                  <a:lnTo>
                    <a:pt x="89" y="259"/>
                  </a:lnTo>
                  <a:lnTo>
                    <a:pt x="89" y="257"/>
                  </a:lnTo>
                  <a:lnTo>
                    <a:pt x="93" y="251"/>
                  </a:lnTo>
                  <a:lnTo>
                    <a:pt x="93" y="249"/>
                  </a:lnTo>
                  <a:lnTo>
                    <a:pt x="94" y="246"/>
                  </a:lnTo>
                  <a:lnTo>
                    <a:pt x="94" y="244"/>
                  </a:lnTo>
                  <a:lnTo>
                    <a:pt x="94" y="241"/>
                  </a:lnTo>
                  <a:lnTo>
                    <a:pt x="96" y="239"/>
                  </a:lnTo>
                  <a:lnTo>
                    <a:pt x="98" y="239"/>
                  </a:lnTo>
                  <a:lnTo>
                    <a:pt x="101" y="241"/>
                  </a:lnTo>
                  <a:lnTo>
                    <a:pt x="106" y="244"/>
                  </a:lnTo>
                  <a:lnTo>
                    <a:pt x="108" y="244"/>
                  </a:lnTo>
                  <a:lnTo>
                    <a:pt x="114" y="244"/>
                  </a:lnTo>
                  <a:lnTo>
                    <a:pt x="116" y="244"/>
                  </a:lnTo>
                  <a:lnTo>
                    <a:pt x="116" y="246"/>
                  </a:lnTo>
                  <a:lnTo>
                    <a:pt x="118" y="246"/>
                  </a:lnTo>
                  <a:lnTo>
                    <a:pt x="119" y="244"/>
                  </a:lnTo>
                  <a:lnTo>
                    <a:pt x="119" y="242"/>
                  </a:lnTo>
                  <a:lnTo>
                    <a:pt x="114" y="239"/>
                  </a:lnTo>
                  <a:lnTo>
                    <a:pt x="113" y="237"/>
                  </a:lnTo>
                  <a:lnTo>
                    <a:pt x="108" y="235"/>
                  </a:lnTo>
                  <a:lnTo>
                    <a:pt x="106" y="234"/>
                  </a:lnTo>
                  <a:lnTo>
                    <a:pt x="106" y="232"/>
                  </a:lnTo>
                  <a:lnTo>
                    <a:pt x="106" y="230"/>
                  </a:lnTo>
                  <a:lnTo>
                    <a:pt x="106" y="229"/>
                  </a:lnTo>
                  <a:lnTo>
                    <a:pt x="106" y="227"/>
                  </a:lnTo>
                  <a:lnTo>
                    <a:pt x="106" y="225"/>
                  </a:lnTo>
                  <a:lnTo>
                    <a:pt x="108" y="225"/>
                  </a:lnTo>
                  <a:lnTo>
                    <a:pt x="108" y="224"/>
                  </a:lnTo>
                  <a:lnTo>
                    <a:pt x="109" y="222"/>
                  </a:lnTo>
                  <a:lnTo>
                    <a:pt x="113" y="222"/>
                  </a:lnTo>
                  <a:lnTo>
                    <a:pt x="114" y="224"/>
                  </a:lnTo>
                  <a:lnTo>
                    <a:pt x="114" y="222"/>
                  </a:lnTo>
                  <a:lnTo>
                    <a:pt x="116" y="222"/>
                  </a:lnTo>
                  <a:lnTo>
                    <a:pt x="118" y="220"/>
                  </a:lnTo>
                  <a:lnTo>
                    <a:pt x="119" y="220"/>
                  </a:lnTo>
                  <a:lnTo>
                    <a:pt x="119" y="222"/>
                  </a:lnTo>
                  <a:lnTo>
                    <a:pt x="121" y="222"/>
                  </a:lnTo>
                  <a:lnTo>
                    <a:pt x="123" y="222"/>
                  </a:lnTo>
                  <a:lnTo>
                    <a:pt x="126" y="222"/>
                  </a:lnTo>
                  <a:lnTo>
                    <a:pt x="128" y="224"/>
                  </a:lnTo>
                  <a:lnTo>
                    <a:pt x="128" y="225"/>
                  </a:lnTo>
                  <a:lnTo>
                    <a:pt x="128" y="227"/>
                  </a:lnTo>
                  <a:lnTo>
                    <a:pt x="128" y="232"/>
                  </a:lnTo>
                  <a:lnTo>
                    <a:pt x="128" y="234"/>
                  </a:lnTo>
                  <a:lnTo>
                    <a:pt x="128" y="235"/>
                  </a:lnTo>
                  <a:lnTo>
                    <a:pt x="131" y="237"/>
                  </a:lnTo>
                  <a:lnTo>
                    <a:pt x="133" y="237"/>
                  </a:lnTo>
                  <a:lnTo>
                    <a:pt x="135" y="239"/>
                  </a:lnTo>
                  <a:lnTo>
                    <a:pt x="135" y="241"/>
                  </a:lnTo>
                  <a:lnTo>
                    <a:pt x="136" y="242"/>
                  </a:lnTo>
                  <a:lnTo>
                    <a:pt x="138" y="241"/>
                  </a:lnTo>
                  <a:lnTo>
                    <a:pt x="140" y="239"/>
                  </a:lnTo>
                  <a:lnTo>
                    <a:pt x="141" y="237"/>
                  </a:lnTo>
                  <a:lnTo>
                    <a:pt x="143" y="235"/>
                  </a:lnTo>
                  <a:lnTo>
                    <a:pt x="143" y="232"/>
                  </a:lnTo>
                  <a:lnTo>
                    <a:pt x="143" y="229"/>
                  </a:lnTo>
                  <a:lnTo>
                    <a:pt x="143" y="227"/>
                  </a:lnTo>
                  <a:lnTo>
                    <a:pt x="141" y="225"/>
                  </a:lnTo>
                  <a:lnTo>
                    <a:pt x="141" y="224"/>
                  </a:lnTo>
                  <a:lnTo>
                    <a:pt x="140" y="222"/>
                  </a:lnTo>
                  <a:lnTo>
                    <a:pt x="140" y="220"/>
                  </a:lnTo>
                  <a:lnTo>
                    <a:pt x="138" y="219"/>
                  </a:lnTo>
                  <a:lnTo>
                    <a:pt x="138" y="214"/>
                  </a:lnTo>
                  <a:lnTo>
                    <a:pt x="138" y="210"/>
                  </a:lnTo>
                  <a:lnTo>
                    <a:pt x="138" y="209"/>
                  </a:lnTo>
                  <a:lnTo>
                    <a:pt x="138" y="207"/>
                  </a:lnTo>
                  <a:lnTo>
                    <a:pt x="140" y="203"/>
                  </a:lnTo>
                  <a:lnTo>
                    <a:pt x="138" y="202"/>
                  </a:lnTo>
                  <a:lnTo>
                    <a:pt x="138" y="200"/>
                  </a:lnTo>
                  <a:lnTo>
                    <a:pt x="140" y="197"/>
                  </a:lnTo>
                  <a:lnTo>
                    <a:pt x="140" y="195"/>
                  </a:lnTo>
                  <a:lnTo>
                    <a:pt x="141" y="195"/>
                  </a:lnTo>
                  <a:lnTo>
                    <a:pt x="143" y="195"/>
                  </a:lnTo>
                  <a:lnTo>
                    <a:pt x="143" y="197"/>
                  </a:lnTo>
                  <a:lnTo>
                    <a:pt x="145" y="197"/>
                  </a:lnTo>
                  <a:lnTo>
                    <a:pt x="143" y="195"/>
                  </a:lnTo>
                  <a:lnTo>
                    <a:pt x="145" y="195"/>
                  </a:lnTo>
                  <a:lnTo>
                    <a:pt x="143" y="193"/>
                  </a:lnTo>
                  <a:lnTo>
                    <a:pt x="143" y="192"/>
                  </a:lnTo>
                  <a:lnTo>
                    <a:pt x="145" y="192"/>
                  </a:lnTo>
                  <a:lnTo>
                    <a:pt x="145" y="190"/>
                  </a:lnTo>
                  <a:lnTo>
                    <a:pt x="148" y="188"/>
                  </a:lnTo>
                  <a:lnTo>
                    <a:pt x="148" y="187"/>
                  </a:lnTo>
                  <a:lnTo>
                    <a:pt x="148" y="185"/>
                  </a:lnTo>
                  <a:lnTo>
                    <a:pt x="150" y="183"/>
                  </a:lnTo>
                  <a:lnTo>
                    <a:pt x="151" y="182"/>
                  </a:lnTo>
                  <a:lnTo>
                    <a:pt x="153" y="182"/>
                  </a:lnTo>
                  <a:lnTo>
                    <a:pt x="155" y="182"/>
                  </a:lnTo>
                  <a:lnTo>
                    <a:pt x="158" y="182"/>
                  </a:lnTo>
                  <a:lnTo>
                    <a:pt x="160" y="182"/>
                  </a:lnTo>
                  <a:lnTo>
                    <a:pt x="161" y="182"/>
                  </a:lnTo>
                  <a:lnTo>
                    <a:pt x="163" y="182"/>
                  </a:lnTo>
                  <a:lnTo>
                    <a:pt x="165" y="180"/>
                  </a:lnTo>
                  <a:lnTo>
                    <a:pt x="167" y="178"/>
                  </a:lnTo>
                  <a:lnTo>
                    <a:pt x="170" y="177"/>
                  </a:lnTo>
                  <a:lnTo>
                    <a:pt x="170" y="175"/>
                  </a:lnTo>
                  <a:lnTo>
                    <a:pt x="175" y="170"/>
                  </a:lnTo>
                  <a:lnTo>
                    <a:pt x="177" y="170"/>
                  </a:lnTo>
                  <a:lnTo>
                    <a:pt x="177" y="172"/>
                  </a:lnTo>
                  <a:lnTo>
                    <a:pt x="177" y="173"/>
                  </a:lnTo>
                  <a:lnTo>
                    <a:pt x="175" y="175"/>
                  </a:lnTo>
                  <a:lnTo>
                    <a:pt x="177" y="177"/>
                  </a:lnTo>
                  <a:lnTo>
                    <a:pt x="177" y="178"/>
                  </a:lnTo>
                  <a:lnTo>
                    <a:pt x="177" y="180"/>
                  </a:lnTo>
                  <a:lnTo>
                    <a:pt x="178" y="180"/>
                  </a:lnTo>
                  <a:lnTo>
                    <a:pt x="178" y="183"/>
                  </a:lnTo>
                  <a:lnTo>
                    <a:pt x="180" y="183"/>
                  </a:lnTo>
                  <a:lnTo>
                    <a:pt x="178" y="183"/>
                  </a:lnTo>
                  <a:lnTo>
                    <a:pt x="178" y="182"/>
                  </a:lnTo>
                  <a:lnTo>
                    <a:pt x="180" y="180"/>
                  </a:lnTo>
                  <a:lnTo>
                    <a:pt x="183" y="182"/>
                  </a:lnTo>
                  <a:lnTo>
                    <a:pt x="185" y="182"/>
                  </a:lnTo>
                  <a:lnTo>
                    <a:pt x="188" y="183"/>
                  </a:lnTo>
                  <a:lnTo>
                    <a:pt x="188" y="185"/>
                  </a:lnTo>
                  <a:lnTo>
                    <a:pt x="188" y="188"/>
                  </a:lnTo>
                  <a:lnTo>
                    <a:pt x="188" y="190"/>
                  </a:lnTo>
                  <a:lnTo>
                    <a:pt x="188" y="192"/>
                  </a:lnTo>
                  <a:lnTo>
                    <a:pt x="185" y="192"/>
                  </a:lnTo>
                  <a:lnTo>
                    <a:pt x="182" y="193"/>
                  </a:lnTo>
                  <a:lnTo>
                    <a:pt x="180" y="195"/>
                  </a:lnTo>
                  <a:lnTo>
                    <a:pt x="180" y="197"/>
                  </a:lnTo>
                  <a:lnTo>
                    <a:pt x="180" y="195"/>
                  </a:lnTo>
                  <a:lnTo>
                    <a:pt x="182" y="195"/>
                  </a:lnTo>
                  <a:lnTo>
                    <a:pt x="182" y="197"/>
                  </a:lnTo>
                  <a:lnTo>
                    <a:pt x="182" y="195"/>
                  </a:lnTo>
                  <a:lnTo>
                    <a:pt x="183" y="195"/>
                  </a:lnTo>
                  <a:lnTo>
                    <a:pt x="185" y="195"/>
                  </a:lnTo>
                  <a:lnTo>
                    <a:pt x="187" y="193"/>
                  </a:lnTo>
                  <a:lnTo>
                    <a:pt x="188" y="193"/>
                  </a:lnTo>
                  <a:lnTo>
                    <a:pt x="190" y="190"/>
                  </a:lnTo>
                  <a:lnTo>
                    <a:pt x="192" y="188"/>
                  </a:lnTo>
                  <a:lnTo>
                    <a:pt x="193" y="188"/>
                  </a:lnTo>
                  <a:lnTo>
                    <a:pt x="195" y="192"/>
                  </a:lnTo>
                  <a:lnTo>
                    <a:pt x="197" y="193"/>
                  </a:lnTo>
                  <a:lnTo>
                    <a:pt x="198" y="193"/>
                  </a:lnTo>
                  <a:lnTo>
                    <a:pt x="200" y="195"/>
                  </a:lnTo>
                  <a:lnTo>
                    <a:pt x="198" y="200"/>
                  </a:lnTo>
                  <a:lnTo>
                    <a:pt x="200" y="200"/>
                  </a:lnTo>
                  <a:lnTo>
                    <a:pt x="202" y="200"/>
                  </a:lnTo>
                  <a:lnTo>
                    <a:pt x="204" y="202"/>
                  </a:lnTo>
                  <a:lnTo>
                    <a:pt x="204" y="205"/>
                  </a:lnTo>
                  <a:lnTo>
                    <a:pt x="205" y="205"/>
                  </a:lnTo>
                  <a:lnTo>
                    <a:pt x="207" y="207"/>
                  </a:lnTo>
                  <a:lnTo>
                    <a:pt x="207" y="209"/>
                  </a:lnTo>
                  <a:lnTo>
                    <a:pt x="205" y="210"/>
                  </a:lnTo>
                  <a:lnTo>
                    <a:pt x="204" y="212"/>
                  </a:lnTo>
                  <a:lnTo>
                    <a:pt x="204" y="214"/>
                  </a:lnTo>
                  <a:lnTo>
                    <a:pt x="202" y="215"/>
                  </a:lnTo>
                  <a:lnTo>
                    <a:pt x="200" y="217"/>
                  </a:lnTo>
                  <a:lnTo>
                    <a:pt x="200" y="219"/>
                  </a:lnTo>
                  <a:lnTo>
                    <a:pt x="204" y="220"/>
                  </a:lnTo>
                  <a:lnTo>
                    <a:pt x="207" y="217"/>
                  </a:lnTo>
                  <a:lnTo>
                    <a:pt x="207" y="215"/>
                  </a:lnTo>
                  <a:lnTo>
                    <a:pt x="210" y="214"/>
                  </a:lnTo>
                  <a:lnTo>
                    <a:pt x="210" y="212"/>
                  </a:lnTo>
                  <a:lnTo>
                    <a:pt x="212" y="209"/>
                  </a:lnTo>
                  <a:lnTo>
                    <a:pt x="215" y="209"/>
                  </a:lnTo>
                  <a:lnTo>
                    <a:pt x="217" y="210"/>
                  </a:lnTo>
                  <a:lnTo>
                    <a:pt x="222" y="214"/>
                  </a:lnTo>
                  <a:lnTo>
                    <a:pt x="222" y="217"/>
                  </a:lnTo>
                  <a:lnTo>
                    <a:pt x="222" y="219"/>
                  </a:lnTo>
                  <a:lnTo>
                    <a:pt x="224" y="219"/>
                  </a:lnTo>
                  <a:lnTo>
                    <a:pt x="225" y="219"/>
                  </a:lnTo>
                  <a:lnTo>
                    <a:pt x="227" y="217"/>
                  </a:lnTo>
                  <a:lnTo>
                    <a:pt x="227" y="215"/>
                  </a:lnTo>
                  <a:lnTo>
                    <a:pt x="229" y="212"/>
                  </a:lnTo>
                  <a:lnTo>
                    <a:pt x="230" y="212"/>
                  </a:lnTo>
                  <a:lnTo>
                    <a:pt x="232" y="209"/>
                  </a:lnTo>
                  <a:lnTo>
                    <a:pt x="234" y="207"/>
                  </a:lnTo>
                  <a:lnTo>
                    <a:pt x="235" y="207"/>
                  </a:lnTo>
                  <a:lnTo>
                    <a:pt x="237" y="209"/>
                  </a:lnTo>
                  <a:lnTo>
                    <a:pt x="241" y="214"/>
                  </a:lnTo>
                  <a:lnTo>
                    <a:pt x="241" y="215"/>
                  </a:lnTo>
                  <a:lnTo>
                    <a:pt x="242" y="215"/>
                  </a:lnTo>
                  <a:lnTo>
                    <a:pt x="244" y="215"/>
                  </a:lnTo>
                  <a:lnTo>
                    <a:pt x="244" y="209"/>
                  </a:lnTo>
                  <a:lnTo>
                    <a:pt x="242" y="207"/>
                  </a:lnTo>
                  <a:lnTo>
                    <a:pt x="239" y="203"/>
                  </a:lnTo>
                  <a:lnTo>
                    <a:pt x="237" y="203"/>
                  </a:lnTo>
                  <a:lnTo>
                    <a:pt x="237" y="202"/>
                  </a:lnTo>
                  <a:lnTo>
                    <a:pt x="234" y="197"/>
                  </a:lnTo>
                  <a:lnTo>
                    <a:pt x="234" y="193"/>
                  </a:lnTo>
                  <a:lnTo>
                    <a:pt x="234" y="192"/>
                  </a:lnTo>
                  <a:lnTo>
                    <a:pt x="235" y="192"/>
                  </a:lnTo>
                  <a:lnTo>
                    <a:pt x="237" y="192"/>
                  </a:lnTo>
                  <a:lnTo>
                    <a:pt x="234" y="192"/>
                  </a:lnTo>
                  <a:lnTo>
                    <a:pt x="234" y="190"/>
                  </a:lnTo>
                  <a:lnTo>
                    <a:pt x="230" y="188"/>
                  </a:lnTo>
                  <a:lnTo>
                    <a:pt x="230" y="187"/>
                  </a:lnTo>
                  <a:lnTo>
                    <a:pt x="230" y="178"/>
                  </a:lnTo>
                  <a:lnTo>
                    <a:pt x="232" y="178"/>
                  </a:lnTo>
                  <a:lnTo>
                    <a:pt x="232" y="177"/>
                  </a:lnTo>
                  <a:lnTo>
                    <a:pt x="230" y="175"/>
                  </a:lnTo>
                  <a:lnTo>
                    <a:pt x="230" y="172"/>
                  </a:lnTo>
                  <a:lnTo>
                    <a:pt x="232" y="172"/>
                  </a:lnTo>
                  <a:lnTo>
                    <a:pt x="239" y="168"/>
                  </a:lnTo>
                  <a:lnTo>
                    <a:pt x="241" y="168"/>
                  </a:lnTo>
                  <a:lnTo>
                    <a:pt x="244" y="165"/>
                  </a:lnTo>
                  <a:lnTo>
                    <a:pt x="244" y="163"/>
                  </a:lnTo>
                  <a:lnTo>
                    <a:pt x="244" y="161"/>
                  </a:lnTo>
                  <a:lnTo>
                    <a:pt x="247" y="161"/>
                  </a:lnTo>
                  <a:lnTo>
                    <a:pt x="247" y="160"/>
                  </a:lnTo>
                  <a:lnTo>
                    <a:pt x="252" y="156"/>
                  </a:lnTo>
                  <a:lnTo>
                    <a:pt x="252" y="155"/>
                  </a:lnTo>
                  <a:lnTo>
                    <a:pt x="252" y="153"/>
                  </a:lnTo>
                  <a:lnTo>
                    <a:pt x="252" y="151"/>
                  </a:lnTo>
                  <a:lnTo>
                    <a:pt x="254" y="150"/>
                  </a:lnTo>
                  <a:lnTo>
                    <a:pt x="254" y="148"/>
                  </a:lnTo>
                  <a:lnTo>
                    <a:pt x="256" y="146"/>
                  </a:lnTo>
                  <a:lnTo>
                    <a:pt x="256" y="145"/>
                  </a:lnTo>
                  <a:lnTo>
                    <a:pt x="259" y="140"/>
                  </a:lnTo>
                  <a:lnTo>
                    <a:pt x="259" y="136"/>
                  </a:lnTo>
                  <a:lnTo>
                    <a:pt x="259" y="134"/>
                  </a:lnTo>
                  <a:lnTo>
                    <a:pt x="259" y="133"/>
                  </a:lnTo>
                  <a:lnTo>
                    <a:pt x="261" y="133"/>
                  </a:lnTo>
                  <a:lnTo>
                    <a:pt x="261" y="131"/>
                  </a:lnTo>
                  <a:lnTo>
                    <a:pt x="264" y="129"/>
                  </a:lnTo>
                  <a:lnTo>
                    <a:pt x="267" y="129"/>
                  </a:lnTo>
                  <a:lnTo>
                    <a:pt x="269" y="129"/>
                  </a:lnTo>
                  <a:lnTo>
                    <a:pt x="278" y="121"/>
                  </a:lnTo>
                  <a:lnTo>
                    <a:pt x="283" y="114"/>
                  </a:lnTo>
                  <a:lnTo>
                    <a:pt x="284" y="113"/>
                  </a:lnTo>
                  <a:lnTo>
                    <a:pt x="284" y="111"/>
                  </a:lnTo>
                  <a:lnTo>
                    <a:pt x="286" y="111"/>
                  </a:lnTo>
                  <a:lnTo>
                    <a:pt x="286" y="109"/>
                  </a:lnTo>
                  <a:lnTo>
                    <a:pt x="286" y="108"/>
                  </a:lnTo>
                  <a:lnTo>
                    <a:pt x="288" y="106"/>
                  </a:lnTo>
                  <a:lnTo>
                    <a:pt x="288" y="103"/>
                  </a:lnTo>
                  <a:lnTo>
                    <a:pt x="289" y="103"/>
                  </a:lnTo>
                  <a:lnTo>
                    <a:pt x="289" y="101"/>
                  </a:lnTo>
                  <a:lnTo>
                    <a:pt x="294" y="96"/>
                  </a:lnTo>
                  <a:lnTo>
                    <a:pt x="299" y="91"/>
                  </a:lnTo>
                  <a:lnTo>
                    <a:pt x="301" y="91"/>
                  </a:lnTo>
                  <a:lnTo>
                    <a:pt x="304" y="86"/>
                  </a:lnTo>
                  <a:lnTo>
                    <a:pt x="308" y="84"/>
                  </a:lnTo>
                  <a:lnTo>
                    <a:pt x="308" y="82"/>
                  </a:lnTo>
                  <a:lnTo>
                    <a:pt x="310" y="82"/>
                  </a:lnTo>
                  <a:lnTo>
                    <a:pt x="310" y="81"/>
                  </a:lnTo>
                  <a:lnTo>
                    <a:pt x="311" y="79"/>
                  </a:lnTo>
                  <a:lnTo>
                    <a:pt x="313" y="76"/>
                  </a:lnTo>
                  <a:lnTo>
                    <a:pt x="313" y="74"/>
                  </a:lnTo>
                  <a:lnTo>
                    <a:pt x="315" y="72"/>
                  </a:lnTo>
                  <a:lnTo>
                    <a:pt x="315" y="71"/>
                  </a:lnTo>
                  <a:lnTo>
                    <a:pt x="316" y="71"/>
                  </a:lnTo>
                  <a:lnTo>
                    <a:pt x="316" y="69"/>
                  </a:lnTo>
                  <a:lnTo>
                    <a:pt x="316" y="67"/>
                  </a:lnTo>
                  <a:lnTo>
                    <a:pt x="318" y="65"/>
                  </a:lnTo>
                  <a:lnTo>
                    <a:pt x="320" y="64"/>
                  </a:lnTo>
                  <a:lnTo>
                    <a:pt x="320" y="60"/>
                  </a:lnTo>
                  <a:lnTo>
                    <a:pt x="321" y="60"/>
                  </a:lnTo>
                  <a:lnTo>
                    <a:pt x="321" y="59"/>
                  </a:lnTo>
                  <a:lnTo>
                    <a:pt x="323" y="57"/>
                  </a:lnTo>
                  <a:lnTo>
                    <a:pt x="323" y="55"/>
                  </a:lnTo>
                  <a:lnTo>
                    <a:pt x="328" y="50"/>
                  </a:lnTo>
                  <a:lnTo>
                    <a:pt x="333" y="40"/>
                  </a:lnTo>
                  <a:lnTo>
                    <a:pt x="333" y="39"/>
                  </a:lnTo>
                  <a:lnTo>
                    <a:pt x="335" y="37"/>
                  </a:lnTo>
                  <a:lnTo>
                    <a:pt x="335" y="35"/>
                  </a:lnTo>
                  <a:lnTo>
                    <a:pt x="336" y="34"/>
                  </a:lnTo>
                  <a:lnTo>
                    <a:pt x="336" y="30"/>
                  </a:lnTo>
                  <a:lnTo>
                    <a:pt x="338" y="28"/>
                  </a:lnTo>
                  <a:lnTo>
                    <a:pt x="338" y="25"/>
                  </a:lnTo>
                  <a:lnTo>
                    <a:pt x="338" y="23"/>
                  </a:lnTo>
                  <a:lnTo>
                    <a:pt x="338" y="22"/>
                  </a:lnTo>
                  <a:lnTo>
                    <a:pt x="338" y="20"/>
                  </a:lnTo>
                  <a:lnTo>
                    <a:pt x="340" y="20"/>
                  </a:lnTo>
                  <a:lnTo>
                    <a:pt x="340" y="17"/>
                  </a:lnTo>
                  <a:lnTo>
                    <a:pt x="340" y="15"/>
                  </a:lnTo>
                  <a:lnTo>
                    <a:pt x="340" y="12"/>
                  </a:lnTo>
                  <a:lnTo>
                    <a:pt x="340" y="8"/>
                  </a:lnTo>
                  <a:lnTo>
                    <a:pt x="341" y="5"/>
                  </a:lnTo>
                  <a:lnTo>
                    <a:pt x="341" y="0"/>
                  </a:lnTo>
                  <a:lnTo>
                    <a:pt x="353" y="3"/>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33" name="Rectangle 165">
              <a:extLst>
                <a:ext uri="{FF2B5EF4-FFF2-40B4-BE49-F238E27FC236}">
                  <a16:creationId xmlns:a16="http://schemas.microsoft.com/office/drawing/2014/main" id="{4913A67A-6074-3ED7-FE8D-E97C75FD81E1}"/>
                </a:ext>
              </a:extLst>
            </p:cNvPr>
            <p:cNvSpPr>
              <a:spLocks noChangeArrowheads="1"/>
            </p:cNvSpPr>
            <p:nvPr/>
          </p:nvSpPr>
          <p:spPr bwMode="auto">
            <a:xfrm>
              <a:off x="2254" y="3751"/>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4" name="Freeform 166">
              <a:extLst>
                <a:ext uri="{FF2B5EF4-FFF2-40B4-BE49-F238E27FC236}">
                  <a16:creationId xmlns:a16="http://schemas.microsoft.com/office/drawing/2014/main" id="{6179E741-61FD-74EC-C342-587CD4D97499}"/>
                </a:ext>
              </a:extLst>
            </p:cNvPr>
            <p:cNvSpPr>
              <a:spLocks/>
            </p:cNvSpPr>
            <p:nvPr/>
          </p:nvSpPr>
          <p:spPr bwMode="auto">
            <a:xfrm>
              <a:off x="1971" y="3499"/>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5" name="Rectangle 167">
              <a:extLst>
                <a:ext uri="{FF2B5EF4-FFF2-40B4-BE49-F238E27FC236}">
                  <a16:creationId xmlns:a16="http://schemas.microsoft.com/office/drawing/2014/main" id="{D81ED39F-BB48-C830-37A5-D1E6EFB0DD8E}"/>
                </a:ext>
              </a:extLst>
            </p:cNvPr>
            <p:cNvSpPr>
              <a:spLocks noChangeArrowheads="1"/>
            </p:cNvSpPr>
            <p:nvPr/>
          </p:nvSpPr>
          <p:spPr bwMode="auto">
            <a:xfrm>
              <a:off x="1968" y="3497"/>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6" name="Freeform 168">
              <a:extLst>
                <a:ext uri="{FF2B5EF4-FFF2-40B4-BE49-F238E27FC236}">
                  <a16:creationId xmlns:a16="http://schemas.microsoft.com/office/drawing/2014/main" id="{8EDB981D-025E-3B96-0DD0-258C937A3EF5}"/>
                </a:ext>
              </a:extLst>
            </p:cNvPr>
            <p:cNvSpPr>
              <a:spLocks/>
            </p:cNvSpPr>
            <p:nvPr/>
          </p:nvSpPr>
          <p:spPr bwMode="auto">
            <a:xfrm>
              <a:off x="1951" y="3477"/>
              <a:ext cx="7" cy="7"/>
            </a:xfrm>
            <a:custGeom>
              <a:avLst/>
              <a:gdLst>
                <a:gd name="T0" fmla="*/ 2 w 7"/>
                <a:gd name="T1" fmla="*/ 0 h 7"/>
                <a:gd name="T2" fmla="*/ 3 w 7"/>
                <a:gd name="T3" fmla="*/ 2 h 7"/>
                <a:gd name="T4" fmla="*/ 5 w 7"/>
                <a:gd name="T5" fmla="*/ 2 h 7"/>
                <a:gd name="T6" fmla="*/ 5 w 7"/>
                <a:gd name="T7" fmla="*/ 5 h 7"/>
                <a:gd name="T8" fmla="*/ 7 w 7"/>
                <a:gd name="T9" fmla="*/ 5 h 7"/>
                <a:gd name="T10" fmla="*/ 7 w 7"/>
                <a:gd name="T11" fmla="*/ 7 h 7"/>
                <a:gd name="T12" fmla="*/ 5 w 7"/>
                <a:gd name="T13" fmla="*/ 7 h 7"/>
                <a:gd name="T14" fmla="*/ 3 w 7"/>
                <a:gd name="T15" fmla="*/ 7 h 7"/>
                <a:gd name="T16" fmla="*/ 2 w 7"/>
                <a:gd name="T17" fmla="*/ 5 h 7"/>
                <a:gd name="T18" fmla="*/ 0 w 7"/>
                <a:gd name="T19" fmla="*/ 4 h 7"/>
                <a:gd name="T20" fmla="*/ 0 w 7"/>
                <a:gd name="T21" fmla="*/ 2 h 7"/>
                <a:gd name="T22" fmla="*/ 2 w 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2" y="0"/>
                  </a:moveTo>
                  <a:lnTo>
                    <a:pt x="3" y="2"/>
                  </a:lnTo>
                  <a:lnTo>
                    <a:pt x="5" y="2"/>
                  </a:lnTo>
                  <a:lnTo>
                    <a:pt x="5" y="5"/>
                  </a:lnTo>
                  <a:lnTo>
                    <a:pt x="7" y="5"/>
                  </a:lnTo>
                  <a:lnTo>
                    <a:pt x="7" y="7"/>
                  </a:lnTo>
                  <a:lnTo>
                    <a:pt x="5" y="7"/>
                  </a:lnTo>
                  <a:lnTo>
                    <a:pt x="3" y="7"/>
                  </a:lnTo>
                  <a:lnTo>
                    <a:pt x="2" y="5"/>
                  </a:lnTo>
                  <a:lnTo>
                    <a:pt x="0" y="4"/>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7" name="Freeform 169">
              <a:extLst>
                <a:ext uri="{FF2B5EF4-FFF2-40B4-BE49-F238E27FC236}">
                  <a16:creationId xmlns:a16="http://schemas.microsoft.com/office/drawing/2014/main" id="{AA81E46F-FE0A-5EB1-173A-536F5265FF47}"/>
                </a:ext>
              </a:extLst>
            </p:cNvPr>
            <p:cNvSpPr>
              <a:spLocks/>
            </p:cNvSpPr>
            <p:nvPr/>
          </p:nvSpPr>
          <p:spPr bwMode="auto">
            <a:xfrm>
              <a:off x="1964" y="3464"/>
              <a:ext cx="4" cy="1"/>
            </a:xfrm>
            <a:custGeom>
              <a:avLst/>
              <a:gdLst>
                <a:gd name="T0" fmla="*/ 2 w 4"/>
                <a:gd name="T1" fmla="*/ 1 h 1"/>
                <a:gd name="T2" fmla="*/ 0 w 4"/>
                <a:gd name="T3" fmla="*/ 1 h 1"/>
                <a:gd name="T4" fmla="*/ 0 w 4"/>
                <a:gd name="T5" fmla="*/ 0 h 1"/>
                <a:gd name="T6" fmla="*/ 2 w 4"/>
                <a:gd name="T7" fmla="*/ 0 h 1"/>
                <a:gd name="T8" fmla="*/ 4 w 4"/>
                <a:gd name="T9" fmla="*/ 0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1"/>
                  </a:lnTo>
                  <a:lnTo>
                    <a:pt x="0" y="0"/>
                  </a:lnTo>
                  <a:lnTo>
                    <a:pt x="2" y="0"/>
                  </a:lnTo>
                  <a:lnTo>
                    <a:pt x="4"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8" name="Freeform 170">
              <a:extLst>
                <a:ext uri="{FF2B5EF4-FFF2-40B4-BE49-F238E27FC236}">
                  <a16:creationId xmlns:a16="http://schemas.microsoft.com/office/drawing/2014/main" id="{A35F27EB-CDD3-B93F-2DD1-406CCA97E30A}"/>
                </a:ext>
              </a:extLst>
            </p:cNvPr>
            <p:cNvSpPr>
              <a:spLocks/>
            </p:cNvSpPr>
            <p:nvPr/>
          </p:nvSpPr>
          <p:spPr bwMode="auto">
            <a:xfrm>
              <a:off x="1921" y="3459"/>
              <a:ext cx="17" cy="13"/>
            </a:xfrm>
            <a:custGeom>
              <a:avLst/>
              <a:gdLst>
                <a:gd name="T0" fmla="*/ 1 w 17"/>
                <a:gd name="T1" fmla="*/ 0 h 13"/>
                <a:gd name="T2" fmla="*/ 3 w 17"/>
                <a:gd name="T3" fmla="*/ 0 h 13"/>
                <a:gd name="T4" fmla="*/ 3 w 17"/>
                <a:gd name="T5" fmla="*/ 1 h 13"/>
                <a:gd name="T6" fmla="*/ 5 w 17"/>
                <a:gd name="T7" fmla="*/ 1 h 13"/>
                <a:gd name="T8" fmla="*/ 6 w 17"/>
                <a:gd name="T9" fmla="*/ 1 h 13"/>
                <a:gd name="T10" fmla="*/ 10 w 17"/>
                <a:gd name="T11" fmla="*/ 6 h 13"/>
                <a:gd name="T12" fmla="*/ 11 w 17"/>
                <a:gd name="T13" fmla="*/ 6 h 13"/>
                <a:gd name="T14" fmla="*/ 13 w 17"/>
                <a:gd name="T15" fmla="*/ 6 h 13"/>
                <a:gd name="T16" fmla="*/ 13 w 17"/>
                <a:gd name="T17" fmla="*/ 8 h 13"/>
                <a:gd name="T18" fmla="*/ 15 w 17"/>
                <a:gd name="T19" fmla="*/ 10 h 13"/>
                <a:gd name="T20" fmla="*/ 15 w 17"/>
                <a:gd name="T21" fmla="*/ 11 h 13"/>
                <a:gd name="T22" fmla="*/ 17 w 17"/>
                <a:gd name="T23" fmla="*/ 13 h 13"/>
                <a:gd name="T24" fmla="*/ 15 w 17"/>
                <a:gd name="T25" fmla="*/ 13 h 13"/>
                <a:gd name="T26" fmla="*/ 13 w 17"/>
                <a:gd name="T27" fmla="*/ 13 h 13"/>
                <a:gd name="T28" fmla="*/ 13 w 17"/>
                <a:gd name="T29" fmla="*/ 11 h 13"/>
                <a:gd name="T30" fmla="*/ 11 w 17"/>
                <a:gd name="T31" fmla="*/ 10 h 13"/>
                <a:gd name="T32" fmla="*/ 8 w 17"/>
                <a:gd name="T33" fmla="*/ 8 h 13"/>
                <a:gd name="T34" fmla="*/ 6 w 17"/>
                <a:gd name="T35" fmla="*/ 6 h 13"/>
                <a:gd name="T36" fmla="*/ 6 w 17"/>
                <a:gd name="T37" fmla="*/ 5 h 13"/>
                <a:gd name="T38" fmla="*/ 5 w 17"/>
                <a:gd name="T39" fmla="*/ 5 h 13"/>
                <a:gd name="T40" fmla="*/ 1 w 17"/>
                <a:gd name="T41" fmla="*/ 1 h 13"/>
                <a:gd name="T42" fmla="*/ 0 w 17"/>
                <a:gd name="T43" fmla="*/ 0 h 13"/>
                <a:gd name="T44" fmla="*/ 1 w 17"/>
                <a:gd name="T4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3">
                  <a:moveTo>
                    <a:pt x="1" y="0"/>
                  </a:moveTo>
                  <a:lnTo>
                    <a:pt x="3" y="0"/>
                  </a:lnTo>
                  <a:lnTo>
                    <a:pt x="3" y="1"/>
                  </a:lnTo>
                  <a:lnTo>
                    <a:pt x="5" y="1"/>
                  </a:lnTo>
                  <a:lnTo>
                    <a:pt x="6" y="1"/>
                  </a:lnTo>
                  <a:lnTo>
                    <a:pt x="10" y="6"/>
                  </a:lnTo>
                  <a:lnTo>
                    <a:pt x="11" y="6"/>
                  </a:lnTo>
                  <a:lnTo>
                    <a:pt x="13" y="6"/>
                  </a:lnTo>
                  <a:lnTo>
                    <a:pt x="13" y="8"/>
                  </a:lnTo>
                  <a:lnTo>
                    <a:pt x="15" y="10"/>
                  </a:lnTo>
                  <a:lnTo>
                    <a:pt x="15" y="11"/>
                  </a:lnTo>
                  <a:lnTo>
                    <a:pt x="17" y="13"/>
                  </a:lnTo>
                  <a:lnTo>
                    <a:pt x="15" y="13"/>
                  </a:lnTo>
                  <a:lnTo>
                    <a:pt x="13" y="13"/>
                  </a:lnTo>
                  <a:lnTo>
                    <a:pt x="13" y="11"/>
                  </a:lnTo>
                  <a:lnTo>
                    <a:pt x="11" y="10"/>
                  </a:lnTo>
                  <a:lnTo>
                    <a:pt x="8" y="8"/>
                  </a:lnTo>
                  <a:lnTo>
                    <a:pt x="6" y="6"/>
                  </a:lnTo>
                  <a:lnTo>
                    <a:pt x="6" y="5"/>
                  </a:lnTo>
                  <a:lnTo>
                    <a:pt x="5" y="5"/>
                  </a:lnTo>
                  <a:lnTo>
                    <a:pt x="1" y="1"/>
                  </a:ln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9" name="Freeform 171">
              <a:extLst>
                <a:ext uri="{FF2B5EF4-FFF2-40B4-BE49-F238E27FC236}">
                  <a16:creationId xmlns:a16="http://schemas.microsoft.com/office/drawing/2014/main" id="{6993F707-D165-4AA3-1602-EF72A9820E60}"/>
                </a:ext>
              </a:extLst>
            </p:cNvPr>
            <p:cNvSpPr>
              <a:spLocks/>
            </p:cNvSpPr>
            <p:nvPr/>
          </p:nvSpPr>
          <p:spPr bwMode="auto">
            <a:xfrm>
              <a:off x="1909" y="3445"/>
              <a:ext cx="3" cy="4"/>
            </a:xfrm>
            <a:custGeom>
              <a:avLst/>
              <a:gdLst>
                <a:gd name="T0" fmla="*/ 3 w 3"/>
                <a:gd name="T1" fmla="*/ 4 h 4"/>
                <a:gd name="T2" fmla="*/ 2 w 3"/>
                <a:gd name="T3" fmla="*/ 4 h 4"/>
                <a:gd name="T4" fmla="*/ 0 w 3"/>
                <a:gd name="T5" fmla="*/ 2 h 4"/>
                <a:gd name="T6" fmla="*/ 0 w 3"/>
                <a:gd name="T7" fmla="*/ 0 h 4"/>
                <a:gd name="T8" fmla="*/ 3 w 3"/>
                <a:gd name="T9" fmla="*/ 2 h 4"/>
                <a:gd name="T10" fmla="*/ 3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3" y="4"/>
                  </a:moveTo>
                  <a:lnTo>
                    <a:pt x="2" y="4"/>
                  </a:lnTo>
                  <a:lnTo>
                    <a:pt x="0" y="2"/>
                  </a:lnTo>
                  <a:lnTo>
                    <a:pt x="0" y="0"/>
                  </a:lnTo>
                  <a:lnTo>
                    <a:pt x="3" y="2"/>
                  </a:lnTo>
                  <a:lnTo>
                    <a:pt x="3"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0" name="Rectangle 172">
              <a:extLst>
                <a:ext uri="{FF2B5EF4-FFF2-40B4-BE49-F238E27FC236}">
                  <a16:creationId xmlns:a16="http://schemas.microsoft.com/office/drawing/2014/main" id="{6D6ADCBC-0F1E-8E06-616D-D5F8C1C31C85}"/>
                </a:ext>
              </a:extLst>
            </p:cNvPr>
            <p:cNvSpPr>
              <a:spLocks noChangeArrowheads="1"/>
            </p:cNvSpPr>
            <p:nvPr/>
          </p:nvSpPr>
          <p:spPr bwMode="auto">
            <a:xfrm>
              <a:off x="1721" y="3157"/>
              <a:ext cx="1" cy="4"/>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1" name="Freeform 173">
              <a:extLst>
                <a:ext uri="{FF2B5EF4-FFF2-40B4-BE49-F238E27FC236}">
                  <a16:creationId xmlns:a16="http://schemas.microsoft.com/office/drawing/2014/main" id="{1826BBDA-C474-24F0-E60D-C6D402C9E544}"/>
                </a:ext>
              </a:extLst>
            </p:cNvPr>
            <p:cNvSpPr>
              <a:spLocks/>
            </p:cNvSpPr>
            <p:nvPr/>
          </p:nvSpPr>
          <p:spPr bwMode="auto">
            <a:xfrm>
              <a:off x="1710" y="3147"/>
              <a:ext cx="9" cy="5"/>
            </a:xfrm>
            <a:custGeom>
              <a:avLst/>
              <a:gdLst>
                <a:gd name="T0" fmla="*/ 5 w 9"/>
                <a:gd name="T1" fmla="*/ 0 h 5"/>
                <a:gd name="T2" fmla="*/ 7 w 9"/>
                <a:gd name="T3" fmla="*/ 2 h 5"/>
                <a:gd name="T4" fmla="*/ 9 w 9"/>
                <a:gd name="T5" fmla="*/ 2 h 5"/>
                <a:gd name="T6" fmla="*/ 9 w 9"/>
                <a:gd name="T7" fmla="*/ 4 h 5"/>
                <a:gd name="T8" fmla="*/ 7 w 9"/>
                <a:gd name="T9" fmla="*/ 4 h 5"/>
                <a:gd name="T10" fmla="*/ 5 w 9"/>
                <a:gd name="T11" fmla="*/ 5 h 5"/>
                <a:gd name="T12" fmla="*/ 4 w 9"/>
                <a:gd name="T13" fmla="*/ 5 h 5"/>
                <a:gd name="T14" fmla="*/ 2 w 9"/>
                <a:gd name="T15" fmla="*/ 5 h 5"/>
                <a:gd name="T16" fmla="*/ 0 w 9"/>
                <a:gd name="T17" fmla="*/ 4 h 5"/>
                <a:gd name="T18" fmla="*/ 0 w 9"/>
                <a:gd name="T19" fmla="*/ 2 h 5"/>
                <a:gd name="T20" fmla="*/ 0 w 9"/>
                <a:gd name="T21" fmla="*/ 0 h 5"/>
                <a:gd name="T22" fmla="*/ 2 w 9"/>
                <a:gd name="T23" fmla="*/ 0 h 5"/>
                <a:gd name="T24" fmla="*/ 2 w 9"/>
                <a:gd name="T25" fmla="*/ 2 h 5"/>
                <a:gd name="T26" fmla="*/ 5 w 9"/>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5">
                  <a:moveTo>
                    <a:pt x="5" y="0"/>
                  </a:moveTo>
                  <a:lnTo>
                    <a:pt x="7" y="2"/>
                  </a:lnTo>
                  <a:lnTo>
                    <a:pt x="9" y="2"/>
                  </a:lnTo>
                  <a:lnTo>
                    <a:pt x="9" y="4"/>
                  </a:lnTo>
                  <a:lnTo>
                    <a:pt x="7" y="4"/>
                  </a:lnTo>
                  <a:lnTo>
                    <a:pt x="5" y="5"/>
                  </a:lnTo>
                  <a:lnTo>
                    <a:pt x="4" y="5"/>
                  </a:lnTo>
                  <a:lnTo>
                    <a:pt x="2" y="5"/>
                  </a:lnTo>
                  <a:lnTo>
                    <a:pt x="0" y="4"/>
                  </a:lnTo>
                  <a:lnTo>
                    <a:pt x="0" y="2"/>
                  </a:lnTo>
                  <a:lnTo>
                    <a:pt x="0" y="0"/>
                  </a:lnTo>
                  <a:lnTo>
                    <a:pt x="2" y="0"/>
                  </a:lnTo>
                  <a:lnTo>
                    <a:pt x="2" y="2"/>
                  </a:lnTo>
                  <a:lnTo>
                    <a:pt x="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2" name="Freeform 174">
              <a:extLst>
                <a:ext uri="{FF2B5EF4-FFF2-40B4-BE49-F238E27FC236}">
                  <a16:creationId xmlns:a16="http://schemas.microsoft.com/office/drawing/2014/main" id="{9EB12668-8D4A-EDA8-4615-2BC97227103C}"/>
                </a:ext>
              </a:extLst>
            </p:cNvPr>
            <p:cNvSpPr>
              <a:spLocks/>
            </p:cNvSpPr>
            <p:nvPr/>
          </p:nvSpPr>
          <p:spPr bwMode="auto">
            <a:xfrm>
              <a:off x="1709" y="314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3" name="Freeform 175">
              <a:extLst>
                <a:ext uri="{FF2B5EF4-FFF2-40B4-BE49-F238E27FC236}">
                  <a16:creationId xmlns:a16="http://schemas.microsoft.com/office/drawing/2014/main" id="{B3558182-9D38-B499-D5EA-ECE0B060A2EF}"/>
                </a:ext>
              </a:extLst>
            </p:cNvPr>
            <p:cNvSpPr>
              <a:spLocks/>
            </p:cNvSpPr>
            <p:nvPr/>
          </p:nvSpPr>
          <p:spPr bwMode="auto">
            <a:xfrm>
              <a:off x="1714" y="3146"/>
              <a:ext cx="3" cy="1"/>
            </a:xfrm>
            <a:custGeom>
              <a:avLst/>
              <a:gdLst>
                <a:gd name="T0" fmla="*/ 3 w 3"/>
                <a:gd name="T1" fmla="*/ 1 h 1"/>
                <a:gd name="T2" fmla="*/ 1 w 3"/>
                <a:gd name="T3" fmla="*/ 1 h 1"/>
                <a:gd name="T4" fmla="*/ 0 w 3"/>
                <a:gd name="T5" fmla="*/ 1 h 1"/>
                <a:gd name="T6" fmla="*/ 1 w 3"/>
                <a:gd name="T7" fmla="*/ 0 h 1"/>
                <a:gd name="T8" fmla="*/ 3 w 3"/>
                <a:gd name="T9" fmla="*/ 0 h 1"/>
                <a:gd name="T10" fmla="*/ 3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3" y="1"/>
                  </a:moveTo>
                  <a:lnTo>
                    <a:pt x="1" y="1"/>
                  </a:lnTo>
                  <a:lnTo>
                    <a:pt x="0" y="1"/>
                  </a:lnTo>
                  <a:lnTo>
                    <a:pt x="1" y="0"/>
                  </a:lnTo>
                  <a:lnTo>
                    <a:pt x="3" y="0"/>
                  </a:lnTo>
                  <a:lnTo>
                    <a:pt x="3"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4" name="Freeform 176">
              <a:extLst>
                <a:ext uri="{FF2B5EF4-FFF2-40B4-BE49-F238E27FC236}">
                  <a16:creationId xmlns:a16="http://schemas.microsoft.com/office/drawing/2014/main" id="{4793745D-0D81-4ACD-702D-4F07C9280EF0}"/>
                </a:ext>
              </a:extLst>
            </p:cNvPr>
            <p:cNvSpPr>
              <a:spLocks/>
            </p:cNvSpPr>
            <p:nvPr/>
          </p:nvSpPr>
          <p:spPr bwMode="auto">
            <a:xfrm>
              <a:off x="1709" y="314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5" name="Freeform 177">
              <a:extLst>
                <a:ext uri="{FF2B5EF4-FFF2-40B4-BE49-F238E27FC236}">
                  <a16:creationId xmlns:a16="http://schemas.microsoft.com/office/drawing/2014/main" id="{5952FAD3-A5A3-F3C7-0BD6-E49580ABBAFC}"/>
                </a:ext>
              </a:extLst>
            </p:cNvPr>
            <p:cNvSpPr>
              <a:spLocks/>
            </p:cNvSpPr>
            <p:nvPr/>
          </p:nvSpPr>
          <p:spPr bwMode="auto">
            <a:xfrm>
              <a:off x="1707" y="3139"/>
              <a:ext cx="12" cy="8"/>
            </a:xfrm>
            <a:custGeom>
              <a:avLst/>
              <a:gdLst>
                <a:gd name="T0" fmla="*/ 10 w 12"/>
                <a:gd name="T1" fmla="*/ 0 h 8"/>
                <a:gd name="T2" fmla="*/ 12 w 12"/>
                <a:gd name="T3" fmla="*/ 0 h 8"/>
                <a:gd name="T4" fmla="*/ 12 w 12"/>
                <a:gd name="T5" fmla="*/ 2 h 8"/>
                <a:gd name="T6" fmla="*/ 10 w 12"/>
                <a:gd name="T7" fmla="*/ 3 h 8"/>
                <a:gd name="T8" fmla="*/ 10 w 12"/>
                <a:gd name="T9" fmla="*/ 5 h 8"/>
                <a:gd name="T10" fmla="*/ 8 w 12"/>
                <a:gd name="T11" fmla="*/ 7 h 8"/>
                <a:gd name="T12" fmla="*/ 5 w 12"/>
                <a:gd name="T13" fmla="*/ 8 h 8"/>
                <a:gd name="T14" fmla="*/ 3 w 12"/>
                <a:gd name="T15" fmla="*/ 7 h 8"/>
                <a:gd name="T16" fmla="*/ 2 w 12"/>
                <a:gd name="T17" fmla="*/ 5 h 8"/>
                <a:gd name="T18" fmla="*/ 0 w 12"/>
                <a:gd name="T19" fmla="*/ 3 h 8"/>
                <a:gd name="T20" fmla="*/ 0 w 12"/>
                <a:gd name="T21" fmla="*/ 2 h 8"/>
                <a:gd name="T22" fmla="*/ 2 w 12"/>
                <a:gd name="T23" fmla="*/ 2 h 8"/>
                <a:gd name="T24" fmla="*/ 3 w 12"/>
                <a:gd name="T25" fmla="*/ 0 h 8"/>
                <a:gd name="T26" fmla="*/ 5 w 12"/>
                <a:gd name="T27" fmla="*/ 0 h 8"/>
                <a:gd name="T28" fmla="*/ 8 w 12"/>
                <a:gd name="T29" fmla="*/ 0 h 8"/>
                <a:gd name="T30" fmla="*/ 10 w 12"/>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8">
                  <a:moveTo>
                    <a:pt x="10" y="0"/>
                  </a:moveTo>
                  <a:lnTo>
                    <a:pt x="12" y="0"/>
                  </a:lnTo>
                  <a:lnTo>
                    <a:pt x="12" y="2"/>
                  </a:lnTo>
                  <a:lnTo>
                    <a:pt x="10" y="3"/>
                  </a:lnTo>
                  <a:lnTo>
                    <a:pt x="10" y="5"/>
                  </a:lnTo>
                  <a:lnTo>
                    <a:pt x="8" y="7"/>
                  </a:lnTo>
                  <a:lnTo>
                    <a:pt x="5" y="8"/>
                  </a:lnTo>
                  <a:lnTo>
                    <a:pt x="3" y="7"/>
                  </a:lnTo>
                  <a:lnTo>
                    <a:pt x="2" y="5"/>
                  </a:lnTo>
                  <a:lnTo>
                    <a:pt x="0" y="3"/>
                  </a:lnTo>
                  <a:lnTo>
                    <a:pt x="0" y="2"/>
                  </a:lnTo>
                  <a:lnTo>
                    <a:pt x="2" y="2"/>
                  </a:lnTo>
                  <a:lnTo>
                    <a:pt x="3" y="0"/>
                  </a:lnTo>
                  <a:lnTo>
                    <a:pt x="5" y="0"/>
                  </a:lnTo>
                  <a:lnTo>
                    <a:pt x="8" y="0"/>
                  </a:lnTo>
                  <a:lnTo>
                    <a:pt x="1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6" name="Freeform 178">
              <a:extLst>
                <a:ext uri="{FF2B5EF4-FFF2-40B4-BE49-F238E27FC236}">
                  <a16:creationId xmlns:a16="http://schemas.microsoft.com/office/drawing/2014/main" id="{7E6915EB-1F6A-86BE-24D6-0A4A40BB351E}"/>
                </a:ext>
              </a:extLst>
            </p:cNvPr>
            <p:cNvSpPr>
              <a:spLocks/>
            </p:cNvSpPr>
            <p:nvPr/>
          </p:nvSpPr>
          <p:spPr bwMode="auto">
            <a:xfrm>
              <a:off x="1707" y="3134"/>
              <a:ext cx="10" cy="7"/>
            </a:xfrm>
            <a:custGeom>
              <a:avLst/>
              <a:gdLst>
                <a:gd name="T0" fmla="*/ 3 w 10"/>
                <a:gd name="T1" fmla="*/ 0 h 7"/>
                <a:gd name="T2" fmla="*/ 3 w 10"/>
                <a:gd name="T3" fmla="*/ 2 h 7"/>
                <a:gd name="T4" fmla="*/ 5 w 10"/>
                <a:gd name="T5" fmla="*/ 2 h 7"/>
                <a:gd name="T6" fmla="*/ 7 w 10"/>
                <a:gd name="T7" fmla="*/ 2 h 7"/>
                <a:gd name="T8" fmla="*/ 10 w 10"/>
                <a:gd name="T9" fmla="*/ 3 h 7"/>
                <a:gd name="T10" fmla="*/ 8 w 10"/>
                <a:gd name="T11" fmla="*/ 3 h 7"/>
                <a:gd name="T12" fmla="*/ 8 w 10"/>
                <a:gd name="T13" fmla="*/ 5 h 7"/>
                <a:gd name="T14" fmla="*/ 7 w 10"/>
                <a:gd name="T15" fmla="*/ 5 h 7"/>
                <a:gd name="T16" fmla="*/ 5 w 10"/>
                <a:gd name="T17" fmla="*/ 3 h 7"/>
                <a:gd name="T18" fmla="*/ 3 w 10"/>
                <a:gd name="T19" fmla="*/ 3 h 7"/>
                <a:gd name="T20" fmla="*/ 2 w 10"/>
                <a:gd name="T21" fmla="*/ 7 h 7"/>
                <a:gd name="T22" fmla="*/ 0 w 10"/>
                <a:gd name="T23" fmla="*/ 7 h 7"/>
                <a:gd name="T24" fmla="*/ 0 w 10"/>
                <a:gd name="T25" fmla="*/ 5 h 7"/>
                <a:gd name="T26" fmla="*/ 0 w 10"/>
                <a:gd name="T27" fmla="*/ 2 h 7"/>
                <a:gd name="T28" fmla="*/ 2 w 10"/>
                <a:gd name="T29" fmla="*/ 0 h 7"/>
                <a:gd name="T30" fmla="*/ 3 w 10"/>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7">
                  <a:moveTo>
                    <a:pt x="3" y="0"/>
                  </a:moveTo>
                  <a:lnTo>
                    <a:pt x="3" y="2"/>
                  </a:lnTo>
                  <a:lnTo>
                    <a:pt x="5" y="2"/>
                  </a:lnTo>
                  <a:lnTo>
                    <a:pt x="7" y="2"/>
                  </a:lnTo>
                  <a:lnTo>
                    <a:pt x="10" y="3"/>
                  </a:lnTo>
                  <a:lnTo>
                    <a:pt x="8" y="3"/>
                  </a:lnTo>
                  <a:lnTo>
                    <a:pt x="8" y="5"/>
                  </a:lnTo>
                  <a:lnTo>
                    <a:pt x="7" y="5"/>
                  </a:lnTo>
                  <a:lnTo>
                    <a:pt x="5" y="3"/>
                  </a:lnTo>
                  <a:lnTo>
                    <a:pt x="3" y="3"/>
                  </a:lnTo>
                  <a:lnTo>
                    <a:pt x="2" y="7"/>
                  </a:lnTo>
                  <a:lnTo>
                    <a:pt x="0" y="7"/>
                  </a:lnTo>
                  <a:lnTo>
                    <a:pt x="0" y="5"/>
                  </a:lnTo>
                  <a:lnTo>
                    <a:pt x="0" y="2"/>
                  </a:lnTo>
                  <a:lnTo>
                    <a:pt x="2" y="0"/>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7" name="Freeform 179">
              <a:extLst>
                <a:ext uri="{FF2B5EF4-FFF2-40B4-BE49-F238E27FC236}">
                  <a16:creationId xmlns:a16="http://schemas.microsoft.com/office/drawing/2014/main" id="{FB515A7B-1976-A773-EF43-525CD75BCFDF}"/>
                </a:ext>
              </a:extLst>
            </p:cNvPr>
            <p:cNvSpPr>
              <a:spLocks/>
            </p:cNvSpPr>
            <p:nvPr/>
          </p:nvSpPr>
          <p:spPr bwMode="auto">
            <a:xfrm>
              <a:off x="1721" y="3132"/>
              <a:ext cx="5" cy="4"/>
            </a:xfrm>
            <a:custGeom>
              <a:avLst/>
              <a:gdLst>
                <a:gd name="T0" fmla="*/ 3 w 5"/>
                <a:gd name="T1" fmla="*/ 0 h 4"/>
                <a:gd name="T2" fmla="*/ 5 w 5"/>
                <a:gd name="T3" fmla="*/ 4 h 4"/>
                <a:gd name="T4" fmla="*/ 3 w 5"/>
                <a:gd name="T5" fmla="*/ 4 h 4"/>
                <a:gd name="T6" fmla="*/ 1 w 5"/>
                <a:gd name="T7" fmla="*/ 4 h 4"/>
                <a:gd name="T8" fmla="*/ 0 w 5"/>
                <a:gd name="T9" fmla="*/ 4 h 4"/>
                <a:gd name="T10" fmla="*/ 1 w 5"/>
                <a:gd name="T11" fmla="*/ 2 h 4"/>
                <a:gd name="T12" fmla="*/ 3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3" y="0"/>
                  </a:moveTo>
                  <a:lnTo>
                    <a:pt x="5" y="4"/>
                  </a:lnTo>
                  <a:lnTo>
                    <a:pt x="3" y="4"/>
                  </a:lnTo>
                  <a:lnTo>
                    <a:pt x="1" y="4"/>
                  </a:lnTo>
                  <a:lnTo>
                    <a:pt x="0" y="4"/>
                  </a:lnTo>
                  <a:lnTo>
                    <a:pt x="1" y="2"/>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8" name="Freeform 180">
              <a:extLst>
                <a:ext uri="{FF2B5EF4-FFF2-40B4-BE49-F238E27FC236}">
                  <a16:creationId xmlns:a16="http://schemas.microsoft.com/office/drawing/2014/main" id="{BD68BD94-EA96-14C2-8FA2-79379997F212}"/>
                </a:ext>
              </a:extLst>
            </p:cNvPr>
            <p:cNvSpPr>
              <a:spLocks/>
            </p:cNvSpPr>
            <p:nvPr/>
          </p:nvSpPr>
          <p:spPr bwMode="auto">
            <a:xfrm>
              <a:off x="1542" y="2791"/>
              <a:ext cx="12" cy="18"/>
            </a:xfrm>
            <a:custGeom>
              <a:avLst/>
              <a:gdLst>
                <a:gd name="T0" fmla="*/ 9 w 12"/>
                <a:gd name="T1" fmla="*/ 3 h 18"/>
                <a:gd name="T2" fmla="*/ 9 w 12"/>
                <a:gd name="T3" fmla="*/ 6 h 18"/>
                <a:gd name="T4" fmla="*/ 9 w 12"/>
                <a:gd name="T5" fmla="*/ 8 h 18"/>
                <a:gd name="T6" fmla="*/ 10 w 12"/>
                <a:gd name="T7" fmla="*/ 8 h 18"/>
                <a:gd name="T8" fmla="*/ 12 w 12"/>
                <a:gd name="T9" fmla="*/ 10 h 18"/>
                <a:gd name="T10" fmla="*/ 12 w 12"/>
                <a:gd name="T11" fmla="*/ 11 h 18"/>
                <a:gd name="T12" fmla="*/ 12 w 12"/>
                <a:gd name="T13" fmla="*/ 13 h 18"/>
                <a:gd name="T14" fmla="*/ 12 w 12"/>
                <a:gd name="T15" fmla="*/ 15 h 18"/>
                <a:gd name="T16" fmla="*/ 10 w 12"/>
                <a:gd name="T17" fmla="*/ 16 h 18"/>
                <a:gd name="T18" fmla="*/ 9 w 12"/>
                <a:gd name="T19" fmla="*/ 18 h 18"/>
                <a:gd name="T20" fmla="*/ 7 w 12"/>
                <a:gd name="T21" fmla="*/ 18 h 18"/>
                <a:gd name="T22" fmla="*/ 7 w 12"/>
                <a:gd name="T23" fmla="*/ 16 h 18"/>
                <a:gd name="T24" fmla="*/ 4 w 12"/>
                <a:gd name="T25" fmla="*/ 15 h 18"/>
                <a:gd name="T26" fmla="*/ 4 w 12"/>
                <a:gd name="T27" fmla="*/ 13 h 18"/>
                <a:gd name="T28" fmla="*/ 4 w 12"/>
                <a:gd name="T29" fmla="*/ 11 h 18"/>
                <a:gd name="T30" fmla="*/ 2 w 12"/>
                <a:gd name="T31" fmla="*/ 6 h 18"/>
                <a:gd name="T32" fmla="*/ 0 w 12"/>
                <a:gd name="T33" fmla="*/ 6 h 18"/>
                <a:gd name="T34" fmla="*/ 0 w 12"/>
                <a:gd name="T35" fmla="*/ 3 h 18"/>
                <a:gd name="T36" fmla="*/ 2 w 12"/>
                <a:gd name="T37" fmla="*/ 3 h 18"/>
                <a:gd name="T38" fmla="*/ 2 w 12"/>
                <a:gd name="T39" fmla="*/ 5 h 18"/>
                <a:gd name="T40" fmla="*/ 2 w 12"/>
                <a:gd name="T41" fmla="*/ 3 h 18"/>
                <a:gd name="T42" fmla="*/ 7 w 12"/>
                <a:gd name="T43" fmla="*/ 0 h 18"/>
                <a:gd name="T44" fmla="*/ 9 w 12"/>
                <a:gd name="T45" fmla="*/ 1 h 18"/>
                <a:gd name="T46" fmla="*/ 9 w 12"/>
                <a:gd name="T4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8">
                  <a:moveTo>
                    <a:pt x="9" y="3"/>
                  </a:moveTo>
                  <a:lnTo>
                    <a:pt x="9" y="6"/>
                  </a:lnTo>
                  <a:lnTo>
                    <a:pt x="9" y="8"/>
                  </a:lnTo>
                  <a:lnTo>
                    <a:pt x="10" y="8"/>
                  </a:lnTo>
                  <a:lnTo>
                    <a:pt x="12" y="10"/>
                  </a:lnTo>
                  <a:lnTo>
                    <a:pt x="12" y="11"/>
                  </a:lnTo>
                  <a:lnTo>
                    <a:pt x="12" y="13"/>
                  </a:lnTo>
                  <a:lnTo>
                    <a:pt x="12" y="15"/>
                  </a:lnTo>
                  <a:lnTo>
                    <a:pt x="10" y="16"/>
                  </a:lnTo>
                  <a:lnTo>
                    <a:pt x="9" y="18"/>
                  </a:lnTo>
                  <a:lnTo>
                    <a:pt x="7" y="18"/>
                  </a:lnTo>
                  <a:lnTo>
                    <a:pt x="7" y="16"/>
                  </a:lnTo>
                  <a:lnTo>
                    <a:pt x="4" y="15"/>
                  </a:lnTo>
                  <a:lnTo>
                    <a:pt x="4" y="13"/>
                  </a:lnTo>
                  <a:lnTo>
                    <a:pt x="4" y="11"/>
                  </a:lnTo>
                  <a:lnTo>
                    <a:pt x="2" y="6"/>
                  </a:lnTo>
                  <a:lnTo>
                    <a:pt x="0" y="6"/>
                  </a:lnTo>
                  <a:lnTo>
                    <a:pt x="0" y="3"/>
                  </a:lnTo>
                  <a:lnTo>
                    <a:pt x="2" y="3"/>
                  </a:lnTo>
                  <a:lnTo>
                    <a:pt x="2" y="5"/>
                  </a:lnTo>
                  <a:lnTo>
                    <a:pt x="2" y="3"/>
                  </a:lnTo>
                  <a:lnTo>
                    <a:pt x="7" y="0"/>
                  </a:lnTo>
                  <a:lnTo>
                    <a:pt x="9" y="1"/>
                  </a:lnTo>
                  <a:lnTo>
                    <a:pt x="9"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9" name="Freeform 181">
              <a:extLst>
                <a:ext uri="{FF2B5EF4-FFF2-40B4-BE49-F238E27FC236}">
                  <a16:creationId xmlns:a16="http://schemas.microsoft.com/office/drawing/2014/main" id="{2253C778-2897-D0B2-CF6B-8B0F33216066}"/>
                </a:ext>
              </a:extLst>
            </p:cNvPr>
            <p:cNvSpPr>
              <a:spLocks/>
            </p:cNvSpPr>
            <p:nvPr/>
          </p:nvSpPr>
          <p:spPr bwMode="auto">
            <a:xfrm>
              <a:off x="1535" y="2787"/>
              <a:ext cx="4" cy="2"/>
            </a:xfrm>
            <a:custGeom>
              <a:avLst/>
              <a:gdLst>
                <a:gd name="T0" fmla="*/ 2 w 4"/>
                <a:gd name="T1" fmla="*/ 2 h 2"/>
                <a:gd name="T2" fmla="*/ 0 w 4"/>
                <a:gd name="T3" fmla="*/ 2 h 2"/>
                <a:gd name="T4" fmla="*/ 0 w 4"/>
                <a:gd name="T5" fmla="*/ 0 h 2"/>
                <a:gd name="T6" fmla="*/ 2 w 4"/>
                <a:gd name="T7" fmla="*/ 0 h 2"/>
                <a:gd name="T8" fmla="*/ 4 w 4"/>
                <a:gd name="T9" fmla="*/ 0 h 2"/>
                <a:gd name="T10" fmla="*/ 4 w 4"/>
                <a:gd name="T11" fmla="*/ 2 h 2"/>
                <a:gd name="T12" fmla="*/ 2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2"/>
                  </a:moveTo>
                  <a:lnTo>
                    <a:pt x="0" y="2"/>
                  </a:lnTo>
                  <a:lnTo>
                    <a:pt x="0" y="0"/>
                  </a:lnTo>
                  <a:lnTo>
                    <a:pt x="2" y="0"/>
                  </a:lnTo>
                  <a:lnTo>
                    <a:pt x="4" y="0"/>
                  </a:lnTo>
                  <a:lnTo>
                    <a:pt x="4"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0" name="Freeform 182">
              <a:extLst>
                <a:ext uri="{FF2B5EF4-FFF2-40B4-BE49-F238E27FC236}">
                  <a16:creationId xmlns:a16="http://schemas.microsoft.com/office/drawing/2014/main" id="{7616B718-6140-A038-DA0B-57FEB9A45177}"/>
                </a:ext>
              </a:extLst>
            </p:cNvPr>
            <p:cNvSpPr>
              <a:spLocks/>
            </p:cNvSpPr>
            <p:nvPr/>
          </p:nvSpPr>
          <p:spPr bwMode="auto">
            <a:xfrm>
              <a:off x="1490" y="2666"/>
              <a:ext cx="3" cy="2"/>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1" name="Freeform 183">
              <a:extLst>
                <a:ext uri="{FF2B5EF4-FFF2-40B4-BE49-F238E27FC236}">
                  <a16:creationId xmlns:a16="http://schemas.microsoft.com/office/drawing/2014/main" id="{ADA72142-3D73-33AE-4B68-C36A345FA1BF}"/>
                </a:ext>
              </a:extLst>
            </p:cNvPr>
            <p:cNvSpPr>
              <a:spLocks/>
            </p:cNvSpPr>
            <p:nvPr/>
          </p:nvSpPr>
          <p:spPr bwMode="auto">
            <a:xfrm>
              <a:off x="1485" y="2664"/>
              <a:ext cx="3" cy="2"/>
            </a:xfrm>
            <a:custGeom>
              <a:avLst/>
              <a:gdLst>
                <a:gd name="T0" fmla="*/ 3 w 3"/>
                <a:gd name="T1" fmla="*/ 2 h 2"/>
                <a:gd name="T2" fmla="*/ 2 w 3"/>
                <a:gd name="T3" fmla="*/ 2 h 2"/>
                <a:gd name="T4" fmla="*/ 0 w 3"/>
                <a:gd name="T5" fmla="*/ 2 h 2"/>
                <a:gd name="T6" fmla="*/ 0 w 3"/>
                <a:gd name="T7" fmla="*/ 0 h 2"/>
                <a:gd name="T8" fmla="*/ 2 w 3"/>
                <a:gd name="T9" fmla="*/ 0 h 2"/>
                <a:gd name="T10" fmla="*/ 3 w 3"/>
                <a:gd name="T11" fmla="*/ 0 h 2"/>
                <a:gd name="T12" fmla="*/ 3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2"/>
                  </a:moveTo>
                  <a:lnTo>
                    <a:pt x="2" y="2"/>
                  </a:lnTo>
                  <a:lnTo>
                    <a:pt x="0" y="2"/>
                  </a:lnTo>
                  <a:lnTo>
                    <a:pt x="0" y="0"/>
                  </a:lnTo>
                  <a:lnTo>
                    <a:pt x="2" y="0"/>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2" name="Rectangle 184">
              <a:extLst>
                <a:ext uri="{FF2B5EF4-FFF2-40B4-BE49-F238E27FC236}">
                  <a16:creationId xmlns:a16="http://schemas.microsoft.com/office/drawing/2014/main" id="{E99271C2-51D5-B99C-6AA8-5BF4FBD1DC27}"/>
                </a:ext>
              </a:extLst>
            </p:cNvPr>
            <p:cNvSpPr>
              <a:spLocks noChangeArrowheads="1"/>
            </p:cNvSpPr>
            <p:nvPr/>
          </p:nvSpPr>
          <p:spPr bwMode="auto">
            <a:xfrm>
              <a:off x="1488" y="2664"/>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3" name="Freeform 185">
              <a:extLst>
                <a:ext uri="{FF2B5EF4-FFF2-40B4-BE49-F238E27FC236}">
                  <a16:creationId xmlns:a16="http://schemas.microsoft.com/office/drawing/2014/main" id="{0446A95A-8D84-79F2-F492-DAF7F95C0767}"/>
                </a:ext>
              </a:extLst>
            </p:cNvPr>
            <p:cNvSpPr>
              <a:spLocks/>
            </p:cNvSpPr>
            <p:nvPr/>
          </p:nvSpPr>
          <p:spPr bwMode="auto">
            <a:xfrm>
              <a:off x="1485" y="2658"/>
              <a:ext cx="10" cy="6"/>
            </a:xfrm>
            <a:custGeom>
              <a:avLst/>
              <a:gdLst>
                <a:gd name="T0" fmla="*/ 7 w 10"/>
                <a:gd name="T1" fmla="*/ 5 h 6"/>
                <a:gd name="T2" fmla="*/ 5 w 10"/>
                <a:gd name="T3" fmla="*/ 6 h 6"/>
                <a:gd name="T4" fmla="*/ 3 w 10"/>
                <a:gd name="T5" fmla="*/ 6 h 6"/>
                <a:gd name="T6" fmla="*/ 3 w 10"/>
                <a:gd name="T7" fmla="*/ 5 h 6"/>
                <a:gd name="T8" fmla="*/ 0 w 10"/>
                <a:gd name="T9" fmla="*/ 5 h 6"/>
                <a:gd name="T10" fmla="*/ 2 w 10"/>
                <a:gd name="T11" fmla="*/ 3 h 6"/>
                <a:gd name="T12" fmla="*/ 0 w 10"/>
                <a:gd name="T13" fmla="*/ 1 h 6"/>
                <a:gd name="T14" fmla="*/ 3 w 10"/>
                <a:gd name="T15" fmla="*/ 1 h 6"/>
                <a:gd name="T16" fmla="*/ 3 w 10"/>
                <a:gd name="T17" fmla="*/ 0 h 6"/>
                <a:gd name="T18" fmla="*/ 10 w 10"/>
                <a:gd name="T19" fmla="*/ 0 h 6"/>
                <a:gd name="T20" fmla="*/ 10 w 10"/>
                <a:gd name="T21" fmla="*/ 1 h 6"/>
                <a:gd name="T22" fmla="*/ 8 w 10"/>
                <a:gd name="T23" fmla="*/ 3 h 6"/>
                <a:gd name="T24" fmla="*/ 7 w 10"/>
                <a:gd name="T25"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7" y="5"/>
                  </a:moveTo>
                  <a:lnTo>
                    <a:pt x="5" y="6"/>
                  </a:lnTo>
                  <a:lnTo>
                    <a:pt x="3" y="6"/>
                  </a:lnTo>
                  <a:lnTo>
                    <a:pt x="3" y="5"/>
                  </a:lnTo>
                  <a:lnTo>
                    <a:pt x="0" y="5"/>
                  </a:lnTo>
                  <a:lnTo>
                    <a:pt x="2" y="3"/>
                  </a:lnTo>
                  <a:lnTo>
                    <a:pt x="0" y="1"/>
                  </a:lnTo>
                  <a:lnTo>
                    <a:pt x="3" y="1"/>
                  </a:lnTo>
                  <a:lnTo>
                    <a:pt x="3" y="0"/>
                  </a:lnTo>
                  <a:lnTo>
                    <a:pt x="10" y="0"/>
                  </a:lnTo>
                  <a:lnTo>
                    <a:pt x="10" y="1"/>
                  </a:lnTo>
                  <a:lnTo>
                    <a:pt x="8" y="3"/>
                  </a:lnTo>
                  <a:lnTo>
                    <a:pt x="7"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4" name="Freeform 186">
              <a:extLst>
                <a:ext uri="{FF2B5EF4-FFF2-40B4-BE49-F238E27FC236}">
                  <a16:creationId xmlns:a16="http://schemas.microsoft.com/office/drawing/2014/main" id="{7ABAE2C4-D5D9-BBB9-648D-A35DC30332D7}"/>
                </a:ext>
              </a:extLst>
            </p:cNvPr>
            <p:cNvSpPr>
              <a:spLocks/>
            </p:cNvSpPr>
            <p:nvPr/>
          </p:nvSpPr>
          <p:spPr bwMode="auto">
            <a:xfrm>
              <a:off x="1490" y="2651"/>
              <a:ext cx="8" cy="7"/>
            </a:xfrm>
            <a:custGeom>
              <a:avLst/>
              <a:gdLst>
                <a:gd name="T0" fmla="*/ 8 w 8"/>
                <a:gd name="T1" fmla="*/ 3 h 7"/>
                <a:gd name="T2" fmla="*/ 5 w 8"/>
                <a:gd name="T3" fmla="*/ 5 h 7"/>
                <a:gd name="T4" fmla="*/ 5 w 8"/>
                <a:gd name="T5" fmla="*/ 3 h 7"/>
                <a:gd name="T6" fmla="*/ 3 w 8"/>
                <a:gd name="T7" fmla="*/ 5 h 7"/>
                <a:gd name="T8" fmla="*/ 2 w 8"/>
                <a:gd name="T9" fmla="*/ 5 h 7"/>
                <a:gd name="T10" fmla="*/ 2 w 8"/>
                <a:gd name="T11" fmla="*/ 7 h 7"/>
                <a:gd name="T12" fmla="*/ 0 w 8"/>
                <a:gd name="T13" fmla="*/ 7 h 7"/>
                <a:gd name="T14" fmla="*/ 0 w 8"/>
                <a:gd name="T15" fmla="*/ 5 h 7"/>
                <a:gd name="T16" fmla="*/ 2 w 8"/>
                <a:gd name="T17" fmla="*/ 2 h 7"/>
                <a:gd name="T18" fmla="*/ 3 w 8"/>
                <a:gd name="T19" fmla="*/ 2 h 7"/>
                <a:gd name="T20" fmla="*/ 5 w 8"/>
                <a:gd name="T21" fmla="*/ 2 h 7"/>
                <a:gd name="T22" fmla="*/ 7 w 8"/>
                <a:gd name="T23" fmla="*/ 0 h 7"/>
                <a:gd name="T24" fmla="*/ 8 w 8"/>
                <a:gd name="T25" fmla="*/ 0 h 7"/>
                <a:gd name="T26" fmla="*/ 8 w 8"/>
                <a:gd name="T2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7">
                  <a:moveTo>
                    <a:pt x="8" y="3"/>
                  </a:moveTo>
                  <a:lnTo>
                    <a:pt x="5" y="5"/>
                  </a:lnTo>
                  <a:lnTo>
                    <a:pt x="5" y="3"/>
                  </a:lnTo>
                  <a:lnTo>
                    <a:pt x="3" y="5"/>
                  </a:lnTo>
                  <a:lnTo>
                    <a:pt x="2" y="5"/>
                  </a:lnTo>
                  <a:lnTo>
                    <a:pt x="2" y="7"/>
                  </a:lnTo>
                  <a:lnTo>
                    <a:pt x="0" y="7"/>
                  </a:lnTo>
                  <a:lnTo>
                    <a:pt x="0" y="5"/>
                  </a:lnTo>
                  <a:lnTo>
                    <a:pt x="2" y="2"/>
                  </a:lnTo>
                  <a:lnTo>
                    <a:pt x="3" y="2"/>
                  </a:lnTo>
                  <a:lnTo>
                    <a:pt x="5" y="2"/>
                  </a:lnTo>
                  <a:lnTo>
                    <a:pt x="7" y="0"/>
                  </a:lnTo>
                  <a:lnTo>
                    <a:pt x="8" y="0"/>
                  </a:lnTo>
                  <a:lnTo>
                    <a:pt x="8"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5" name="Rectangle 187">
              <a:extLst>
                <a:ext uri="{FF2B5EF4-FFF2-40B4-BE49-F238E27FC236}">
                  <a16:creationId xmlns:a16="http://schemas.microsoft.com/office/drawing/2014/main" id="{F0A867A5-4D90-03F2-3660-E7F6AE28DC87}"/>
                </a:ext>
              </a:extLst>
            </p:cNvPr>
            <p:cNvSpPr>
              <a:spLocks noChangeArrowheads="1"/>
            </p:cNvSpPr>
            <p:nvPr/>
          </p:nvSpPr>
          <p:spPr bwMode="auto">
            <a:xfrm>
              <a:off x="1507" y="2637"/>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6" name="Freeform 188">
              <a:extLst>
                <a:ext uri="{FF2B5EF4-FFF2-40B4-BE49-F238E27FC236}">
                  <a16:creationId xmlns:a16="http://schemas.microsoft.com/office/drawing/2014/main" id="{9567A7E6-8B74-6842-93AD-990A3C0245F1}"/>
                </a:ext>
              </a:extLst>
            </p:cNvPr>
            <p:cNvSpPr>
              <a:spLocks/>
            </p:cNvSpPr>
            <p:nvPr/>
          </p:nvSpPr>
          <p:spPr bwMode="auto">
            <a:xfrm>
              <a:off x="1463" y="2637"/>
              <a:ext cx="7" cy="7"/>
            </a:xfrm>
            <a:custGeom>
              <a:avLst/>
              <a:gdLst>
                <a:gd name="T0" fmla="*/ 4 w 7"/>
                <a:gd name="T1" fmla="*/ 4 h 7"/>
                <a:gd name="T2" fmla="*/ 4 w 7"/>
                <a:gd name="T3" fmla="*/ 6 h 7"/>
                <a:gd name="T4" fmla="*/ 7 w 7"/>
                <a:gd name="T5" fmla="*/ 6 h 7"/>
                <a:gd name="T6" fmla="*/ 7 w 7"/>
                <a:gd name="T7" fmla="*/ 7 h 7"/>
                <a:gd name="T8" fmla="*/ 5 w 7"/>
                <a:gd name="T9" fmla="*/ 6 h 7"/>
                <a:gd name="T10" fmla="*/ 4 w 7"/>
                <a:gd name="T11" fmla="*/ 6 h 7"/>
                <a:gd name="T12" fmla="*/ 2 w 7"/>
                <a:gd name="T13" fmla="*/ 6 h 7"/>
                <a:gd name="T14" fmla="*/ 2 w 7"/>
                <a:gd name="T15" fmla="*/ 4 h 7"/>
                <a:gd name="T16" fmla="*/ 0 w 7"/>
                <a:gd name="T17" fmla="*/ 4 h 7"/>
                <a:gd name="T18" fmla="*/ 2 w 7"/>
                <a:gd name="T19" fmla="*/ 2 h 7"/>
                <a:gd name="T20" fmla="*/ 2 w 7"/>
                <a:gd name="T21" fmla="*/ 0 h 7"/>
                <a:gd name="T22" fmla="*/ 2 w 7"/>
                <a:gd name="T23" fmla="*/ 2 h 7"/>
                <a:gd name="T24" fmla="*/ 4 w 7"/>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7">
                  <a:moveTo>
                    <a:pt x="4" y="4"/>
                  </a:moveTo>
                  <a:lnTo>
                    <a:pt x="4" y="6"/>
                  </a:lnTo>
                  <a:lnTo>
                    <a:pt x="7" y="6"/>
                  </a:lnTo>
                  <a:lnTo>
                    <a:pt x="7" y="7"/>
                  </a:lnTo>
                  <a:lnTo>
                    <a:pt x="5" y="6"/>
                  </a:lnTo>
                  <a:lnTo>
                    <a:pt x="4" y="6"/>
                  </a:lnTo>
                  <a:lnTo>
                    <a:pt x="2" y="6"/>
                  </a:lnTo>
                  <a:lnTo>
                    <a:pt x="2" y="4"/>
                  </a:lnTo>
                  <a:lnTo>
                    <a:pt x="0" y="4"/>
                  </a:lnTo>
                  <a:lnTo>
                    <a:pt x="2" y="2"/>
                  </a:lnTo>
                  <a:lnTo>
                    <a:pt x="2" y="0"/>
                  </a:lnTo>
                  <a:lnTo>
                    <a:pt x="2" y="2"/>
                  </a:lnTo>
                  <a:lnTo>
                    <a:pt x="4"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7" name="Rectangle 189">
              <a:extLst>
                <a:ext uri="{FF2B5EF4-FFF2-40B4-BE49-F238E27FC236}">
                  <a16:creationId xmlns:a16="http://schemas.microsoft.com/office/drawing/2014/main" id="{D3C941A1-A495-B114-29DF-103CE72A1D23}"/>
                </a:ext>
              </a:extLst>
            </p:cNvPr>
            <p:cNvSpPr>
              <a:spLocks noChangeArrowheads="1"/>
            </p:cNvSpPr>
            <p:nvPr/>
          </p:nvSpPr>
          <p:spPr bwMode="auto">
            <a:xfrm>
              <a:off x="1467" y="262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8" name="Freeform 190">
              <a:extLst>
                <a:ext uri="{FF2B5EF4-FFF2-40B4-BE49-F238E27FC236}">
                  <a16:creationId xmlns:a16="http://schemas.microsoft.com/office/drawing/2014/main" id="{00E7DD82-DCDD-592D-F457-92396A017E18}"/>
                </a:ext>
              </a:extLst>
            </p:cNvPr>
            <p:cNvSpPr>
              <a:spLocks/>
            </p:cNvSpPr>
            <p:nvPr/>
          </p:nvSpPr>
          <p:spPr bwMode="auto">
            <a:xfrm>
              <a:off x="1465" y="2621"/>
              <a:ext cx="2" cy="3"/>
            </a:xfrm>
            <a:custGeom>
              <a:avLst/>
              <a:gdLst>
                <a:gd name="T0" fmla="*/ 2 w 2"/>
                <a:gd name="T1" fmla="*/ 1 h 3"/>
                <a:gd name="T2" fmla="*/ 2 w 2"/>
                <a:gd name="T3" fmla="*/ 3 h 3"/>
                <a:gd name="T4" fmla="*/ 0 w 2"/>
                <a:gd name="T5" fmla="*/ 3 h 3"/>
                <a:gd name="T6" fmla="*/ 0 w 2"/>
                <a:gd name="T7" fmla="*/ 1 h 3"/>
                <a:gd name="T8" fmla="*/ 0 w 2"/>
                <a:gd name="T9" fmla="*/ 0 h 3"/>
                <a:gd name="T10" fmla="*/ 2 w 2"/>
                <a:gd name="T11" fmla="*/ 0 h 3"/>
                <a:gd name="T12" fmla="*/ 2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1"/>
                  </a:moveTo>
                  <a:lnTo>
                    <a:pt x="2" y="3"/>
                  </a:lnTo>
                  <a:lnTo>
                    <a:pt x="0" y="3"/>
                  </a:lnTo>
                  <a:lnTo>
                    <a:pt x="0" y="1"/>
                  </a:lnTo>
                  <a:lnTo>
                    <a:pt x="0" y="0"/>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9" name="Freeform 191">
              <a:extLst>
                <a:ext uri="{FF2B5EF4-FFF2-40B4-BE49-F238E27FC236}">
                  <a16:creationId xmlns:a16="http://schemas.microsoft.com/office/drawing/2014/main" id="{FB6EB11B-2C82-0033-D811-580E46B1EF34}"/>
                </a:ext>
              </a:extLst>
            </p:cNvPr>
            <p:cNvSpPr>
              <a:spLocks/>
            </p:cNvSpPr>
            <p:nvPr/>
          </p:nvSpPr>
          <p:spPr bwMode="auto">
            <a:xfrm>
              <a:off x="1463" y="2619"/>
              <a:ext cx="4" cy="2"/>
            </a:xfrm>
            <a:custGeom>
              <a:avLst/>
              <a:gdLst>
                <a:gd name="T0" fmla="*/ 4 w 4"/>
                <a:gd name="T1" fmla="*/ 0 h 2"/>
                <a:gd name="T2" fmla="*/ 0 w 4"/>
                <a:gd name="T3" fmla="*/ 2 h 2"/>
                <a:gd name="T4" fmla="*/ 2 w 4"/>
                <a:gd name="T5" fmla="*/ 0 h 2"/>
                <a:gd name="T6" fmla="*/ 4 w 4"/>
                <a:gd name="T7" fmla="*/ 0 h 2"/>
              </a:gdLst>
              <a:ahLst/>
              <a:cxnLst>
                <a:cxn ang="0">
                  <a:pos x="T0" y="T1"/>
                </a:cxn>
                <a:cxn ang="0">
                  <a:pos x="T2" y="T3"/>
                </a:cxn>
                <a:cxn ang="0">
                  <a:pos x="T4" y="T5"/>
                </a:cxn>
                <a:cxn ang="0">
                  <a:pos x="T6" y="T7"/>
                </a:cxn>
              </a:cxnLst>
              <a:rect l="0" t="0" r="r" b="b"/>
              <a:pathLst>
                <a:path w="4" h="2">
                  <a:moveTo>
                    <a:pt x="4" y="0"/>
                  </a:moveTo>
                  <a:lnTo>
                    <a:pt x="0" y="2"/>
                  </a:lnTo>
                  <a:lnTo>
                    <a:pt x="2" y="0"/>
                  </a:lnTo>
                  <a:lnTo>
                    <a:pt x="4"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0" name="Freeform 192">
              <a:extLst>
                <a:ext uri="{FF2B5EF4-FFF2-40B4-BE49-F238E27FC236}">
                  <a16:creationId xmlns:a16="http://schemas.microsoft.com/office/drawing/2014/main" id="{2763AE0C-F55D-1E5B-193E-FDFAE5DB3A02}"/>
                </a:ext>
              </a:extLst>
            </p:cNvPr>
            <p:cNvSpPr>
              <a:spLocks/>
            </p:cNvSpPr>
            <p:nvPr/>
          </p:nvSpPr>
          <p:spPr bwMode="auto">
            <a:xfrm>
              <a:off x="1502" y="2488"/>
              <a:ext cx="8" cy="13"/>
            </a:xfrm>
            <a:custGeom>
              <a:avLst/>
              <a:gdLst>
                <a:gd name="T0" fmla="*/ 8 w 8"/>
                <a:gd name="T1" fmla="*/ 13 h 13"/>
                <a:gd name="T2" fmla="*/ 7 w 8"/>
                <a:gd name="T3" fmla="*/ 13 h 13"/>
                <a:gd name="T4" fmla="*/ 2 w 8"/>
                <a:gd name="T5" fmla="*/ 11 h 13"/>
                <a:gd name="T6" fmla="*/ 0 w 8"/>
                <a:gd name="T7" fmla="*/ 10 h 13"/>
                <a:gd name="T8" fmla="*/ 0 w 8"/>
                <a:gd name="T9" fmla="*/ 8 h 13"/>
                <a:gd name="T10" fmla="*/ 0 w 8"/>
                <a:gd name="T11" fmla="*/ 5 h 13"/>
                <a:gd name="T12" fmla="*/ 2 w 8"/>
                <a:gd name="T13" fmla="*/ 3 h 13"/>
                <a:gd name="T14" fmla="*/ 2 w 8"/>
                <a:gd name="T15" fmla="*/ 0 h 13"/>
                <a:gd name="T16" fmla="*/ 3 w 8"/>
                <a:gd name="T17" fmla="*/ 0 h 13"/>
                <a:gd name="T18" fmla="*/ 5 w 8"/>
                <a:gd name="T19" fmla="*/ 1 h 13"/>
                <a:gd name="T20" fmla="*/ 8 w 8"/>
                <a:gd name="T21" fmla="*/ 6 h 13"/>
                <a:gd name="T22" fmla="*/ 8 w 8"/>
                <a:gd name="T23" fmla="*/ 10 h 13"/>
                <a:gd name="T24" fmla="*/ 8 w 8"/>
                <a:gd name="T25" fmla="*/ 11 h 13"/>
                <a:gd name="T26" fmla="*/ 8 w 8"/>
                <a:gd name="T2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3">
                  <a:moveTo>
                    <a:pt x="8" y="13"/>
                  </a:moveTo>
                  <a:lnTo>
                    <a:pt x="7" y="13"/>
                  </a:lnTo>
                  <a:lnTo>
                    <a:pt x="2" y="11"/>
                  </a:lnTo>
                  <a:lnTo>
                    <a:pt x="0" y="10"/>
                  </a:lnTo>
                  <a:lnTo>
                    <a:pt x="0" y="8"/>
                  </a:lnTo>
                  <a:lnTo>
                    <a:pt x="0" y="5"/>
                  </a:lnTo>
                  <a:lnTo>
                    <a:pt x="2" y="3"/>
                  </a:lnTo>
                  <a:lnTo>
                    <a:pt x="2" y="0"/>
                  </a:lnTo>
                  <a:lnTo>
                    <a:pt x="3" y="0"/>
                  </a:lnTo>
                  <a:lnTo>
                    <a:pt x="5" y="1"/>
                  </a:lnTo>
                  <a:lnTo>
                    <a:pt x="8" y="6"/>
                  </a:lnTo>
                  <a:lnTo>
                    <a:pt x="8" y="10"/>
                  </a:lnTo>
                  <a:lnTo>
                    <a:pt x="8" y="11"/>
                  </a:lnTo>
                  <a:lnTo>
                    <a:pt x="8" y="1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1" name="Freeform 193">
              <a:extLst>
                <a:ext uri="{FF2B5EF4-FFF2-40B4-BE49-F238E27FC236}">
                  <a16:creationId xmlns:a16="http://schemas.microsoft.com/office/drawing/2014/main" id="{F87AF189-93D1-7120-58E5-B10E5288415E}"/>
                </a:ext>
              </a:extLst>
            </p:cNvPr>
            <p:cNvSpPr>
              <a:spLocks/>
            </p:cNvSpPr>
            <p:nvPr/>
          </p:nvSpPr>
          <p:spPr bwMode="auto">
            <a:xfrm>
              <a:off x="1495" y="2479"/>
              <a:ext cx="3" cy="4"/>
            </a:xfrm>
            <a:custGeom>
              <a:avLst/>
              <a:gdLst>
                <a:gd name="T0" fmla="*/ 3 w 3"/>
                <a:gd name="T1" fmla="*/ 4 h 4"/>
                <a:gd name="T2" fmla="*/ 2 w 3"/>
                <a:gd name="T3" fmla="*/ 4 h 4"/>
                <a:gd name="T4" fmla="*/ 0 w 3"/>
                <a:gd name="T5" fmla="*/ 2 h 4"/>
                <a:gd name="T6" fmla="*/ 0 w 3"/>
                <a:gd name="T7" fmla="*/ 0 h 4"/>
                <a:gd name="T8" fmla="*/ 2 w 3"/>
                <a:gd name="T9" fmla="*/ 0 h 4"/>
                <a:gd name="T10" fmla="*/ 3 w 3"/>
                <a:gd name="T11" fmla="*/ 2 h 4"/>
                <a:gd name="T12" fmla="*/ 3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4"/>
                  </a:moveTo>
                  <a:lnTo>
                    <a:pt x="2" y="4"/>
                  </a:lnTo>
                  <a:lnTo>
                    <a:pt x="0" y="2"/>
                  </a:lnTo>
                  <a:lnTo>
                    <a:pt x="0" y="0"/>
                  </a:lnTo>
                  <a:lnTo>
                    <a:pt x="2" y="0"/>
                  </a:lnTo>
                  <a:lnTo>
                    <a:pt x="3" y="2"/>
                  </a:lnTo>
                  <a:lnTo>
                    <a:pt x="3"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2" name="Freeform 194">
              <a:extLst>
                <a:ext uri="{FF2B5EF4-FFF2-40B4-BE49-F238E27FC236}">
                  <a16:creationId xmlns:a16="http://schemas.microsoft.com/office/drawing/2014/main" id="{3A7D6BAA-61A6-5B3E-1486-F5F0831D2851}"/>
                </a:ext>
              </a:extLst>
            </p:cNvPr>
            <p:cNvSpPr>
              <a:spLocks/>
            </p:cNvSpPr>
            <p:nvPr/>
          </p:nvSpPr>
          <p:spPr bwMode="auto">
            <a:xfrm>
              <a:off x="1601" y="2469"/>
              <a:ext cx="3" cy="2"/>
            </a:xfrm>
            <a:custGeom>
              <a:avLst/>
              <a:gdLst>
                <a:gd name="T0" fmla="*/ 2 w 3"/>
                <a:gd name="T1" fmla="*/ 2 h 2"/>
                <a:gd name="T2" fmla="*/ 0 w 3"/>
                <a:gd name="T3" fmla="*/ 2 h 2"/>
                <a:gd name="T4" fmla="*/ 0 w 3"/>
                <a:gd name="T5" fmla="*/ 0 h 2"/>
                <a:gd name="T6" fmla="*/ 2 w 3"/>
                <a:gd name="T7" fmla="*/ 0 h 2"/>
                <a:gd name="T8" fmla="*/ 3 w 3"/>
                <a:gd name="T9" fmla="*/ 0 h 2"/>
                <a:gd name="T10" fmla="*/ 2 w 3"/>
                <a:gd name="T11" fmla="*/ 0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lnTo>
                    <a:pt x="0" y="2"/>
                  </a:lnTo>
                  <a:lnTo>
                    <a:pt x="0" y="0"/>
                  </a:lnTo>
                  <a:lnTo>
                    <a:pt x="2" y="0"/>
                  </a:lnTo>
                  <a:lnTo>
                    <a:pt x="3"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3" name="Freeform 195">
              <a:extLst>
                <a:ext uri="{FF2B5EF4-FFF2-40B4-BE49-F238E27FC236}">
                  <a16:creationId xmlns:a16="http://schemas.microsoft.com/office/drawing/2014/main" id="{B560F2E5-F4A7-F435-7FF8-1813C3942479}"/>
                </a:ext>
              </a:extLst>
            </p:cNvPr>
            <p:cNvSpPr>
              <a:spLocks/>
            </p:cNvSpPr>
            <p:nvPr/>
          </p:nvSpPr>
          <p:spPr bwMode="auto">
            <a:xfrm>
              <a:off x="1596" y="2461"/>
              <a:ext cx="7" cy="6"/>
            </a:xfrm>
            <a:custGeom>
              <a:avLst/>
              <a:gdLst>
                <a:gd name="T0" fmla="*/ 3 w 7"/>
                <a:gd name="T1" fmla="*/ 6 h 6"/>
                <a:gd name="T2" fmla="*/ 2 w 7"/>
                <a:gd name="T3" fmla="*/ 6 h 6"/>
                <a:gd name="T4" fmla="*/ 0 w 7"/>
                <a:gd name="T5" fmla="*/ 5 h 6"/>
                <a:gd name="T6" fmla="*/ 0 w 7"/>
                <a:gd name="T7" fmla="*/ 1 h 6"/>
                <a:gd name="T8" fmla="*/ 2 w 7"/>
                <a:gd name="T9" fmla="*/ 1 h 6"/>
                <a:gd name="T10" fmla="*/ 2 w 7"/>
                <a:gd name="T11" fmla="*/ 0 h 6"/>
                <a:gd name="T12" fmla="*/ 5 w 7"/>
                <a:gd name="T13" fmla="*/ 0 h 6"/>
                <a:gd name="T14" fmla="*/ 7 w 7"/>
                <a:gd name="T15" fmla="*/ 0 h 6"/>
                <a:gd name="T16" fmla="*/ 5 w 7"/>
                <a:gd name="T17" fmla="*/ 1 h 6"/>
                <a:gd name="T18" fmla="*/ 5 w 7"/>
                <a:gd name="T19" fmla="*/ 5 h 6"/>
                <a:gd name="T20" fmla="*/ 3 w 7"/>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
                  <a:moveTo>
                    <a:pt x="3" y="6"/>
                  </a:moveTo>
                  <a:lnTo>
                    <a:pt x="2" y="6"/>
                  </a:lnTo>
                  <a:lnTo>
                    <a:pt x="0" y="5"/>
                  </a:lnTo>
                  <a:lnTo>
                    <a:pt x="0" y="1"/>
                  </a:lnTo>
                  <a:lnTo>
                    <a:pt x="2" y="1"/>
                  </a:lnTo>
                  <a:lnTo>
                    <a:pt x="2" y="0"/>
                  </a:lnTo>
                  <a:lnTo>
                    <a:pt x="5" y="0"/>
                  </a:lnTo>
                  <a:lnTo>
                    <a:pt x="7" y="0"/>
                  </a:lnTo>
                  <a:lnTo>
                    <a:pt x="5" y="1"/>
                  </a:lnTo>
                  <a:lnTo>
                    <a:pt x="5" y="5"/>
                  </a:lnTo>
                  <a:lnTo>
                    <a:pt x="3" y="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4" name="Freeform 196">
              <a:extLst>
                <a:ext uri="{FF2B5EF4-FFF2-40B4-BE49-F238E27FC236}">
                  <a16:creationId xmlns:a16="http://schemas.microsoft.com/office/drawing/2014/main" id="{8722EA49-BD20-74A2-3B4E-E5CBD0BF8A07}"/>
                </a:ext>
              </a:extLst>
            </p:cNvPr>
            <p:cNvSpPr>
              <a:spLocks/>
            </p:cNvSpPr>
            <p:nvPr/>
          </p:nvSpPr>
          <p:spPr bwMode="auto">
            <a:xfrm>
              <a:off x="1586" y="2459"/>
              <a:ext cx="8" cy="10"/>
            </a:xfrm>
            <a:custGeom>
              <a:avLst/>
              <a:gdLst>
                <a:gd name="T0" fmla="*/ 2 w 8"/>
                <a:gd name="T1" fmla="*/ 10 h 10"/>
                <a:gd name="T2" fmla="*/ 2 w 8"/>
                <a:gd name="T3" fmla="*/ 5 h 10"/>
                <a:gd name="T4" fmla="*/ 0 w 8"/>
                <a:gd name="T5" fmla="*/ 5 h 10"/>
                <a:gd name="T6" fmla="*/ 0 w 8"/>
                <a:gd name="T7" fmla="*/ 3 h 10"/>
                <a:gd name="T8" fmla="*/ 0 w 8"/>
                <a:gd name="T9" fmla="*/ 2 h 10"/>
                <a:gd name="T10" fmla="*/ 0 w 8"/>
                <a:gd name="T11" fmla="*/ 0 h 10"/>
                <a:gd name="T12" fmla="*/ 2 w 8"/>
                <a:gd name="T13" fmla="*/ 0 h 10"/>
                <a:gd name="T14" fmla="*/ 3 w 8"/>
                <a:gd name="T15" fmla="*/ 0 h 10"/>
                <a:gd name="T16" fmla="*/ 5 w 8"/>
                <a:gd name="T17" fmla="*/ 2 h 10"/>
                <a:gd name="T18" fmla="*/ 7 w 8"/>
                <a:gd name="T19" fmla="*/ 2 h 10"/>
                <a:gd name="T20" fmla="*/ 8 w 8"/>
                <a:gd name="T21" fmla="*/ 3 h 10"/>
                <a:gd name="T22" fmla="*/ 8 w 8"/>
                <a:gd name="T23" fmla="*/ 7 h 10"/>
                <a:gd name="T24" fmla="*/ 7 w 8"/>
                <a:gd name="T25" fmla="*/ 8 h 10"/>
                <a:gd name="T26" fmla="*/ 5 w 8"/>
                <a:gd name="T27" fmla="*/ 8 h 10"/>
                <a:gd name="T28" fmla="*/ 2 w 8"/>
                <a:gd name="T2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0">
                  <a:moveTo>
                    <a:pt x="2" y="10"/>
                  </a:moveTo>
                  <a:lnTo>
                    <a:pt x="2" y="5"/>
                  </a:lnTo>
                  <a:lnTo>
                    <a:pt x="0" y="5"/>
                  </a:lnTo>
                  <a:lnTo>
                    <a:pt x="0" y="3"/>
                  </a:lnTo>
                  <a:lnTo>
                    <a:pt x="0" y="2"/>
                  </a:lnTo>
                  <a:lnTo>
                    <a:pt x="0" y="0"/>
                  </a:lnTo>
                  <a:lnTo>
                    <a:pt x="2" y="0"/>
                  </a:lnTo>
                  <a:lnTo>
                    <a:pt x="3" y="0"/>
                  </a:lnTo>
                  <a:lnTo>
                    <a:pt x="5" y="2"/>
                  </a:lnTo>
                  <a:lnTo>
                    <a:pt x="7" y="2"/>
                  </a:lnTo>
                  <a:lnTo>
                    <a:pt x="8" y="3"/>
                  </a:lnTo>
                  <a:lnTo>
                    <a:pt x="8" y="7"/>
                  </a:lnTo>
                  <a:lnTo>
                    <a:pt x="7" y="8"/>
                  </a:lnTo>
                  <a:lnTo>
                    <a:pt x="5" y="8"/>
                  </a:lnTo>
                  <a:lnTo>
                    <a:pt x="2" y="1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5" name="Rectangle 197">
              <a:extLst>
                <a:ext uri="{FF2B5EF4-FFF2-40B4-BE49-F238E27FC236}">
                  <a16:creationId xmlns:a16="http://schemas.microsoft.com/office/drawing/2014/main" id="{FF7E133C-E40F-F77C-4E5D-4BCE7DF491C0}"/>
                </a:ext>
              </a:extLst>
            </p:cNvPr>
            <p:cNvSpPr>
              <a:spLocks noChangeArrowheads="1"/>
            </p:cNvSpPr>
            <p:nvPr/>
          </p:nvSpPr>
          <p:spPr bwMode="auto">
            <a:xfrm>
              <a:off x="1404" y="2456"/>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6" name="Freeform 198">
              <a:extLst>
                <a:ext uri="{FF2B5EF4-FFF2-40B4-BE49-F238E27FC236}">
                  <a16:creationId xmlns:a16="http://schemas.microsoft.com/office/drawing/2014/main" id="{63CB914A-3C45-9625-FE4D-C07AFB92DC06}"/>
                </a:ext>
              </a:extLst>
            </p:cNvPr>
            <p:cNvSpPr>
              <a:spLocks/>
            </p:cNvSpPr>
            <p:nvPr/>
          </p:nvSpPr>
          <p:spPr bwMode="auto">
            <a:xfrm>
              <a:off x="1374" y="2425"/>
              <a:ext cx="32" cy="51"/>
            </a:xfrm>
            <a:custGeom>
              <a:avLst/>
              <a:gdLst>
                <a:gd name="T0" fmla="*/ 10 w 32"/>
                <a:gd name="T1" fmla="*/ 16 h 51"/>
                <a:gd name="T2" fmla="*/ 12 w 32"/>
                <a:gd name="T3" fmla="*/ 17 h 51"/>
                <a:gd name="T4" fmla="*/ 8 w 32"/>
                <a:gd name="T5" fmla="*/ 16 h 51"/>
                <a:gd name="T6" fmla="*/ 7 w 32"/>
                <a:gd name="T7" fmla="*/ 14 h 51"/>
                <a:gd name="T8" fmla="*/ 7 w 32"/>
                <a:gd name="T9" fmla="*/ 16 h 51"/>
                <a:gd name="T10" fmla="*/ 7 w 32"/>
                <a:gd name="T11" fmla="*/ 17 h 51"/>
                <a:gd name="T12" fmla="*/ 10 w 32"/>
                <a:gd name="T13" fmla="*/ 17 h 51"/>
                <a:gd name="T14" fmla="*/ 13 w 32"/>
                <a:gd name="T15" fmla="*/ 19 h 51"/>
                <a:gd name="T16" fmla="*/ 12 w 32"/>
                <a:gd name="T17" fmla="*/ 19 h 51"/>
                <a:gd name="T18" fmla="*/ 8 w 32"/>
                <a:gd name="T19" fmla="*/ 24 h 51"/>
                <a:gd name="T20" fmla="*/ 13 w 32"/>
                <a:gd name="T21" fmla="*/ 21 h 51"/>
                <a:gd name="T22" fmla="*/ 13 w 32"/>
                <a:gd name="T23" fmla="*/ 22 h 51"/>
                <a:gd name="T24" fmla="*/ 15 w 32"/>
                <a:gd name="T25" fmla="*/ 22 h 51"/>
                <a:gd name="T26" fmla="*/ 13 w 32"/>
                <a:gd name="T27" fmla="*/ 19 h 51"/>
                <a:gd name="T28" fmla="*/ 15 w 32"/>
                <a:gd name="T29" fmla="*/ 17 h 51"/>
                <a:gd name="T30" fmla="*/ 20 w 32"/>
                <a:gd name="T31" fmla="*/ 17 h 51"/>
                <a:gd name="T32" fmla="*/ 24 w 32"/>
                <a:gd name="T33" fmla="*/ 19 h 51"/>
                <a:gd name="T34" fmla="*/ 29 w 32"/>
                <a:gd name="T35" fmla="*/ 21 h 51"/>
                <a:gd name="T36" fmla="*/ 30 w 32"/>
                <a:gd name="T37" fmla="*/ 22 h 51"/>
                <a:gd name="T38" fmla="*/ 32 w 32"/>
                <a:gd name="T39" fmla="*/ 24 h 51"/>
                <a:gd name="T40" fmla="*/ 30 w 32"/>
                <a:gd name="T41" fmla="*/ 31 h 51"/>
                <a:gd name="T42" fmla="*/ 27 w 32"/>
                <a:gd name="T43" fmla="*/ 29 h 51"/>
                <a:gd name="T44" fmla="*/ 29 w 32"/>
                <a:gd name="T45" fmla="*/ 32 h 51"/>
                <a:gd name="T46" fmla="*/ 30 w 32"/>
                <a:gd name="T47" fmla="*/ 32 h 51"/>
                <a:gd name="T48" fmla="*/ 32 w 32"/>
                <a:gd name="T49" fmla="*/ 36 h 51"/>
                <a:gd name="T50" fmla="*/ 27 w 32"/>
                <a:gd name="T51" fmla="*/ 39 h 51"/>
                <a:gd name="T52" fmla="*/ 24 w 32"/>
                <a:gd name="T53" fmla="*/ 37 h 51"/>
                <a:gd name="T54" fmla="*/ 24 w 32"/>
                <a:gd name="T55" fmla="*/ 41 h 51"/>
                <a:gd name="T56" fmla="*/ 25 w 32"/>
                <a:gd name="T57" fmla="*/ 42 h 51"/>
                <a:gd name="T58" fmla="*/ 18 w 32"/>
                <a:gd name="T59" fmla="*/ 48 h 51"/>
                <a:gd name="T60" fmla="*/ 12 w 32"/>
                <a:gd name="T61" fmla="*/ 49 h 51"/>
                <a:gd name="T62" fmla="*/ 8 w 32"/>
                <a:gd name="T63" fmla="*/ 46 h 51"/>
                <a:gd name="T64" fmla="*/ 7 w 32"/>
                <a:gd name="T65" fmla="*/ 44 h 51"/>
                <a:gd name="T66" fmla="*/ 5 w 32"/>
                <a:gd name="T67" fmla="*/ 39 h 51"/>
                <a:gd name="T68" fmla="*/ 3 w 32"/>
                <a:gd name="T69" fmla="*/ 34 h 51"/>
                <a:gd name="T70" fmla="*/ 5 w 32"/>
                <a:gd name="T71" fmla="*/ 34 h 51"/>
                <a:gd name="T72" fmla="*/ 3 w 32"/>
                <a:gd name="T73" fmla="*/ 32 h 51"/>
                <a:gd name="T74" fmla="*/ 2 w 32"/>
                <a:gd name="T75" fmla="*/ 29 h 51"/>
                <a:gd name="T76" fmla="*/ 2 w 32"/>
                <a:gd name="T77" fmla="*/ 26 h 51"/>
                <a:gd name="T78" fmla="*/ 0 w 32"/>
                <a:gd name="T79" fmla="*/ 22 h 51"/>
                <a:gd name="T80" fmla="*/ 0 w 32"/>
                <a:gd name="T81" fmla="*/ 17 h 51"/>
                <a:gd name="T82" fmla="*/ 0 w 32"/>
                <a:gd name="T83" fmla="*/ 14 h 51"/>
                <a:gd name="T84" fmla="*/ 0 w 32"/>
                <a:gd name="T85" fmla="*/ 7 h 51"/>
                <a:gd name="T86" fmla="*/ 5 w 32"/>
                <a:gd name="T87" fmla="*/ 4 h 51"/>
                <a:gd name="T88" fmla="*/ 7 w 32"/>
                <a:gd name="T89" fmla="*/ 0 h 51"/>
                <a:gd name="T90" fmla="*/ 10 w 32"/>
                <a:gd name="T91" fmla="*/ 2 h 51"/>
                <a:gd name="T92" fmla="*/ 10 w 32"/>
                <a:gd name="T93" fmla="*/ 7 h 51"/>
                <a:gd name="T94" fmla="*/ 5 w 32"/>
                <a:gd name="T95" fmla="*/ 9 h 51"/>
                <a:gd name="T96" fmla="*/ 7 w 32"/>
                <a:gd name="T97" fmla="*/ 11 h 51"/>
                <a:gd name="T98" fmla="*/ 8 w 32"/>
                <a:gd name="T99"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 h="51">
                  <a:moveTo>
                    <a:pt x="8" y="14"/>
                  </a:moveTo>
                  <a:lnTo>
                    <a:pt x="10" y="16"/>
                  </a:lnTo>
                  <a:lnTo>
                    <a:pt x="12" y="16"/>
                  </a:lnTo>
                  <a:lnTo>
                    <a:pt x="12" y="17"/>
                  </a:lnTo>
                  <a:lnTo>
                    <a:pt x="10" y="17"/>
                  </a:lnTo>
                  <a:lnTo>
                    <a:pt x="8" y="16"/>
                  </a:lnTo>
                  <a:lnTo>
                    <a:pt x="7" y="16"/>
                  </a:lnTo>
                  <a:lnTo>
                    <a:pt x="7" y="14"/>
                  </a:lnTo>
                  <a:lnTo>
                    <a:pt x="5" y="16"/>
                  </a:lnTo>
                  <a:lnTo>
                    <a:pt x="7" y="16"/>
                  </a:lnTo>
                  <a:lnTo>
                    <a:pt x="5" y="17"/>
                  </a:lnTo>
                  <a:lnTo>
                    <a:pt x="7" y="17"/>
                  </a:lnTo>
                  <a:lnTo>
                    <a:pt x="8" y="17"/>
                  </a:lnTo>
                  <a:lnTo>
                    <a:pt x="10" y="17"/>
                  </a:lnTo>
                  <a:lnTo>
                    <a:pt x="12" y="19"/>
                  </a:lnTo>
                  <a:lnTo>
                    <a:pt x="13" y="19"/>
                  </a:lnTo>
                  <a:lnTo>
                    <a:pt x="13" y="21"/>
                  </a:lnTo>
                  <a:lnTo>
                    <a:pt x="12" y="19"/>
                  </a:lnTo>
                  <a:lnTo>
                    <a:pt x="8" y="22"/>
                  </a:lnTo>
                  <a:lnTo>
                    <a:pt x="8" y="24"/>
                  </a:lnTo>
                  <a:lnTo>
                    <a:pt x="12" y="21"/>
                  </a:lnTo>
                  <a:lnTo>
                    <a:pt x="13" y="21"/>
                  </a:lnTo>
                  <a:lnTo>
                    <a:pt x="15" y="22"/>
                  </a:lnTo>
                  <a:lnTo>
                    <a:pt x="13" y="22"/>
                  </a:lnTo>
                  <a:lnTo>
                    <a:pt x="13" y="24"/>
                  </a:lnTo>
                  <a:lnTo>
                    <a:pt x="15" y="22"/>
                  </a:lnTo>
                  <a:lnTo>
                    <a:pt x="15" y="21"/>
                  </a:lnTo>
                  <a:lnTo>
                    <a:pt x="13" y="19"/>
                  </a:lnTo>
                  <a:lnTo>
                    <a:pt x="15" y="19"/>
                  </a:lnTo>
                  <a:lnTo>
                    <a:pt x="15" y="17"/>
                  </a:lnTo>
                  <a:lnTo>
                    <a:pt x="18" y="17"/>
                  </a:lnTo>
                  <a:lnTo>
                    <a:pt x="20" y="17"/>
                  </a:lnTo>
                  <a:lnTo>
                    <a:pt x="22" y="19"/>
                  </a:lnTo>
                  <a:lnTo>
                    <a:pt x="24" y="19"/>
                  </a:lnTo>
                  <a:lnTo>
                    <a:pt x="27" y="21"/>
                  </a:lnTo>
                  <a:lnTo>
                    <a:pt x="29" y="21"/>
                  </a:lnTo>
                  <a:lnTo>
                    <a:pt x="30" y="21"/>
                  </a:lnTo>
                  <a:lnTo>
                    <a:pt x="30" y="22"/>
                  </a:lnTo>
                  <a:lnTo>
                    <a:pt x="30" y="24"/>
                  </a:lnTo>
                  <a:lnTo>
                    <a:pt x="32" y="24"/>
                  </a:lnTo>
                  <a:lnTo>
                    <a:pt x="32" y="29"/>
                  </a:lnTo>
                  <a:lnTo>
                    <a:pt x="30" y="31"/>
                  </a:lnTo>
                  <a:lnTo>
                    <a:pt x="29" y="29"/>
                  </a:lnTo>
                  <a:lnTo>
                    <a:pt x="27" y="29"/>
                  </a:lnTo>
                  <a:lnTo>
                    <a:pt x="29" y="31"/>
                  </a:lnTo>
                  <a:lnTo>
                    <a:pt x="29" y="32"/>
                  </a:lnTo>
                  <a:lnTo>
                    <a:pt x="29" y="34"/>
                  </a:lnTo>
                  <a:lnTo>
                    <a:pt x="30" y="32"/>
                  </a:lnTo>
                  <a:lnTo>
                    <a:pt x="32" y="34"/>
                  </a:lnTo>
                  <a:lnTo>
                    <a:pt x="32" y="36"/>
                  </a:lnTo>
                  <a:lnTo>
                    <a:pt x="29" y="36"/>
                  </a:lnTo>
                  <a:lnTo>
                    <a:pt x="27" y="39"/>
                  </a:lnTo>
                  <a:lnTo>
                    <a:pt x="25" y="37"/>
                  </a:lnTo>
                  <a:lnTo>
                    <a:pt x="24" y="37"/>
                  </a:lnTo>
                  <a:lnTo>
                    <a:pt x="24" y="39"/>
                  </a:lnTo>
                  <a:lnTo>
                    <a:pt x="24" y="41"/>
                  </a:lnTo>
                  <a:lnTo>
                    <a:pt x="25" y="41"/>
                  </a:lnTo>
                  <a:lnTo>
                    <a:pt x="25" y="42"/>
                  </a:lnTo>
                  <a:lnTo>
                    <a:pt x="24" y="42"/>
                  </a:lnTo>
                  <a:lnTo>
                    <a:pt x="18" y="48"/>
                  </a:lnTo>
                  <a:lnTo>
                    <a:pt x="12" y="51"/>
                  </a:lnTo>
                  <a:lnTo>
                    <a:pt x="12" y="49"/>
                  </a:lnTo>
                  <a:lnTo>
                    <a:pt x="10" y="49"/>
                  </a:lnTo>
                  <a:lnTo>
                    <a:pt x="8" y="46"/>
                  </a:lnTo>
                  <a:lnTo>
                    <a:pt x="8" y="44"/>
                  </a:lnTo>
                  <a:lnTo>
                    <a:pt x="7" y="44"/>
                  </a:lnTo>
                  <a:lnTo>
                    <a:pt x="7" y="42"/>
                  </a:lnTo>
                  <a:lnTo>
                    <a:pt x="5" y="39"/>
                  </a:lnTo>
                  <a:lnTo>
                    <a:pt x="3" y="36"/>
                  </a:lnTo>
                  <a:lnTo>
                    <a:pt x="3" y="34"/>
                  </a:lnTo>
                  <a:lnTo>
                    <a:pt x="3" y="32"/>
                  </a:lnTo>
                  <a:lnTo>
                    <a:pt x="5" y="34"/>
                  </a:lnTo>
                  <a:lnTo>
                    <a:pt x="5" y="32"/>
                  </a:lnTo>
                  <a:lnTo>
                    <a:pt x="3" y="32"/>
                  </a:lnTo>
                  <a:lnTo>
                    <a:pt x="2" y="31"/>
                  </a:lnTo>
                  <a:lnTo>
                    <a:pt x="2" y="29"/>
                  </a:lnTo>
                  <a:lnTo>
                    <a:pt x="2" y="27"/>
                  </a:lnTo>
                  <a:lnTo>
                    <a:pt x="2" y="26"/>
                  </a:lnTo>
                  <a:lnTo>
                    <a:pt x="0" y="24"/>
                  </a:lnTo>
                  <a:lnTo>
                    <a:pt x="0" y="22"/>
                  </a:lnTo>
                  <a:lnTo>
                    <a:pt x="0" y="19"/>
                  </a:lnTo>
                  <a:lnTo>
                    <a:pt x="0" y="17"/>
                  </a:lnTo>
                  <a:lnTo>
                    <a:pt x="0" y="16"/>
                  </a:lnTo>
                  <a:lnTo>
                    <a:pt x="0" y="14"/>
                  </a:lnTo>
                  <a:lnTo>
                    <a:pt x="0" y="12"/>
                  </a:lnTo>
                  <a:lnTo>
                    <a:pt x="0" y="7"/>
                  </a:lnTo>
                  <a:lnTo>
                    <a:pt x="2" y="5"/>
                  </a:lnTo>
                  <a:lnTo>
                    <a:pt x="5" y="4"/>
                  </a:lnTo>
                  <a:lnTo>
                    <a:pt x="5" y="2"/>
                  </a:lnTo>
                  <a:lnTo>
                    <a:pt x="7" y="0"/>
                  </a:lnTo>
                  <a:lnTo>
                    <a:pt x="10" y="0"/>
                  </a:lnTo>
                  <a:lnTo>
                    <a:pt x="10" y="2"/>
                  </a:lnTo>
                  <a:lnTo>
                    <a:pt x="10" y="4"/>
                  </a:lnTo>
                  <a:lnTo>
                    <a:pt x="10" y="7"/>
                  </a:lnTo>
                  <a:lnTo>
                    <a:pt x="7" y="7"/>
                  </a:lnTo>
                  <a:lnTo>
                    <a:pt x="5" y="9"/>
                  </a:lnTo>
                  <a:lnTo>
                    <a:pt x="5" y="11"/>
                  </a:lnTo>
                  <a:lnTo>
                    <a:pt x="7" y="11"/>
                  </a:lnTo>
                  <a:lnTo>
                    <a:pt x="7" y="12"/>
                  </a:lnTo>
                  <a:lnTo>
                    <a:pt x="8" y="1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7" name="Freeform 199">
              <a:extLst>
                <a:ext uri="{FF2B5EF4-FFF2-40B4-BE49-F238E27FC236}">
                  <a16:creationId xmlns:a16="http://schemas.microsoft.com/office/drawing/2014/main" id="{E549E458-9D15-19E7-4478-F974B35FFAAF}"/>
                </a:ext>
              </a:extLst>
            </p:cNvPr>
            <p:cNvSpPr>
              <a:spLocks/>
            </p:cNvSpPr>
            <p:nvPr/>
          </p:nvSpPr>
          <p:spPr bwMode="auto">
            <a:xfrm>
              <a:off x="1727" y="2266"/>
              <a:ext cx="576" cy="908"/>
            </a:xfrm>
            <a:custGeom>
              <a:avLst/>
              <a:gdLst>
                <a:gd name="T0" fmla="*/ 12 w 576"/>
                <a:gd name="T1" fmla="*/ 15 h 908"/>
                <a:gd name="T2" fmla="*/ 17 w 576"/>
                <a:gd name="T3" fmla="*/ 32 h 908"/>
                <a:gd name="T4" fmla="*/ 34 w 576"/>
                <a:gd name="T5" fmla="*/ 45 h 908"/>
                <a:gd name="T6" fmla="*/ 42 w 576"/>
                <a:gd name="T7" fmla="*/ 63 h 908"/>
                <a:gd name="T8" fmla="*/ 61 w 576"/>
                <a:gd name="T9" fmla="*/ 79 h 908"/>
                <a:gd name="T10" fmla="*/ 76 w 576"/>
                <a:gd name="T11" fmla="*/ 80 h 908"/>
                <a:gd name="T12" fmla="*/ 93 w 576"/>
                <a:gd name="T13" fmla="*/ 85 h 908"/>
                <a:gd name="T14" fmla="*/ 111 w 576"/>
                <a:gd name="T15" fmla="*/ 92 h 908"/>
                <a:gd name="T16" fmla="*/ 123 w 576"/>
                <a:gd name="T17" fmla="*/ 111 h 908"/>
                <a:gd name="T18" fmla="*/ 135 w 576"/>
                <a:gd name="T19" fmla="*/ 131 h 908"/>
                <a:gd name="T20" fmla="*/ 140 w 576"/>
                <a:gd name="T21" fmla="*/ 138 h 908"/>
                <a:gd name="T22" fmla="*/ 185 w 576"/>
                <a:gd name="T23" fmla="*/ 282 h 908"/>
                <a:gd name="T24" fmla="*/ 236 w 576"/>
                <a:gd name="T25" fmla="*/ 323 h 908"/>
                <a:gd name="T26" fmla="*/ 259 w 576"/>
                <a:gd name="T27" fmla="*/ 321 h 908"/>
                <a:gd name="T28" fmla="*/ 281 w 576"/>
                <a:gd name="T29" fmla="*/ 323 h 908"/>
                <a:gd name="T30" fmla="*/ 300 w 576"/>
                <a:gd name="T31" fmla="*/ 321 h 908"/>
                <a:gd name="T32" fmla="*/ 320 w 576"/>
                <a:gd name="T33" fmla="*/ 321 h 908"/>
                <a:gd name="T34" fmla="*/ 338 w 576"/>
                <a:gd name="T35" fmla="*/ 334 h 908"/>
                <a:gd name="T36" fmla="*/ 350 w 576"/>
                <a:gd name="T37" fmla="*/ 358 h 908"/>
                <a:gd name="T38" fmla="*/ 340 w 576"/>
                <a:gd name="T39" fmla="*/ 382 h 908"/>
                <a:gd name="T40" fmla="*/ 352 w 576"/>
                <a:gd name="T41" fmla="*/ 400 h 908"/>
                <a:gd name="T42" fmla="*/ 359 w 576"/>
                <a:gd name="T43" fmla="*/ 415 h 908"/>
                <a:gd name="T44" fmla="*/ 350 w 576"/>
                <a:gd name="T45" fmla="*/ 424 h 908"/>
                <a:gd name="T46" fmla="*/ 342 w 576"/>
                <a:gd name="T47" fmla="*/ 445 h 908"/>
                <a:gd name="T48" fmla="*/ 330 w 576"/>
                <a:gd name="T49" fmla="*/ 459 h 908"/>
                <a:gd name="T50" fmla="*/ 340 w 576"/>
                <a:gd name="T51" fmla="*/ 469 h 908"/>
                <a:gd name="T52" fmla="*/ 352 w 576"/>
                <a:gd name="T53" fmla="*/ 469 h 908"/>
                <a:gd name="T54" fmla="*/ 355 w 576"/>
                <a:gd name="T55" fmla="*/ 484 h 908"/>
                <a:gd name="T56" fmla="*/ 355 w 576"/>
                <a:gd name="T57" fmla="*/ 508 h 908"/>
                <a:gd name="T58" fmla="*/ 374 w 576"/>
                <a:gd name="T59" fmla="*/ 506 h 908"/>
                <a:gd name="T60" fmla="*/ 406 w 576"/>
                <a:gd name="T61" fmla="*/ 521 h 908"/>
                <a:gd name="T62" fmla="*/ 416 w 576"/>
                <a:gd name="T63" fmla="*/ 530 h 908"/>
                <a:gd name="T64" fmla="*/ 412 w 576"/>
                <a:gd name="T65" fmla="*/ 553 h 908"/>
                <a:gd name="T66" fmla="*/ 396 w 576"/>
                <a:gd name="T67" fmla="*/ 570 h 908"/>
                <a:gd name="T68" fmla="*/ 380 w 576"/>
                <a:gd name="T69" fmla="*/ 578 h 908"/>
                <a:gd name="T70" fmla="*/ 362 w 576"/>
                <a:gd name="T71" fmla="*/ 590 h 908"/>
                <a:gd name="T72" fmla="*/ 359 w 576"/>
                <a:gd name="T73" fmla="*/ 610 h 908"/>
                <a:gd name="T74" fmla="*/ 365 w 576"/>
                <a:gd name="T75" fmla="*/ 637 h 908"/>
                <a:gd name="T76" fmla="*/ 369 w 576"/>
                <a:gd name="T77" fmla="*/ 659 h 908"/>
                <a:gd name="T78" fmla="*/ 367 w 576"/>
                <a:gd name="T79" fmla="*/ 681 h 908"/>
                <a:gd name="T80" fmla="*/ 352 w 576"/>
                <a:gd name="T81" fmla="*/ 690 h 908"/>
                <a:gd name="T82" fmla="*/ 345 w 576"/>
                <a:gd name="T83" fmla="*/ 715 h 908"/>
                <a:gd name="T84" fmla="*/ 325 w 576"/>
                <a:gd name="T85" fmla="*/ 720 h 908"/>
                <a:gd name="T86" fmla="*/ 318 w 576"/>
                <a:gd name="T87" fmla="*/ 738 h 908"/>
                <a:gd name="T88" fmla="*/ 310 w 576"/>
                <a:gd name="T89" fmla="*/ 752 h 908"/>
                <a:gd name="T90" fmla="*/ 311 w 576"/>
                <a:gd name="T91" fmla="*/ 769 h 908"/>
                <a:gd name="T92" fmla="*/ 327 w 576"/>
                <a:gd name="T93" fmla="*/ 787 h 908"/>
                <a:gd name="T94" fmla="*/ 335 w 576"/>
                <a:gd name="T95" fmla="*/ 809 h 908"/>
                <a:gd name="T96" fmla="*/ 347 w 576"/>
                <a:gd name="T97" fmla="*/ 829 h 908"/>
                <a:gd name="T98" fmla="*/ 367 w 576"/>
                <a:gd name="T99" fmla="*/ 841 h 908"/>
                <a:gd name="T100" fmla="*/ 384 w 576"/>
                <a:gd name="T101" fmla="*/ 851 h 908"/>
                <a:gd name="T102" fmla="*/ 402 w 576"/>
                <a:gd name="T103" fmla="*/ 848 h 908"/>
                <a:gd name="T104" fmla="*/ 429 w 576"/>
                <a:gd name="T105" fmla="*/ 853 h 908"/>
                <a:gd name="T106" fmla="*/ 453 w 576"/>
                <a:gd name="T107" fmla="*/ 870 h 908"/>
                <a:gd name="T108" fmla="*/ 476 w 576"/>
                <a:gd name="T109" fmla="*/ 870 h 908"/>
                <a:gd name="T110" fmla="*/ 488 w 576"/>
                <a:gd name="T111" fmla="*/ 885 h 908"/>
                <a:gd name="T112" fmla="*/ 498 w 576"/>
                <a:gd name="T113" fmla="*/ 900 h 908"/>
                <a:gd name="T114" fmla="*/ 518 w 576"/>
                <a:gd name="T115" fmla="*/ 896 h 908"/>
                <a:gd name="T116" fmla="*/ 545 w 576"/>
                <a:gd name="T117" fmla="*/ 905 h 908"/>
                <a:gd name="T118" fmla="*/ 570 w 576"/>
                <a:gd name="T119" fmla="*/ 907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908">
                  <a:moveTo>
                    <a:pt x="0" y="1"/>
                  </a:moveTo>
                  <a:lnTo>
                    <a:pt x="2" y="1"/>
                  </a:lnTo>
                  <a:lnTo>
                    <a:pt x="4" y="0"/>
                  </a:lnTo>
                  <a:lnTo>
                    <a:pt x="5" y="0"/>
                  </a:lnTo>
                  <a:lnTo>
                    <a:pt x="7" y="0"/>
                  </a:lnTo>
                  <a:lnTo>
                    <a:pt x="7" y="1"/>
                  </a:lnTo>
                  <a:lnTo>
                    <a:pt x="7" y="3"/>
                  </a:lnTo>
                  <a:lnTo>
                    <a:pt x="9" y="3"/>
                  </a:lnTo>
                  <a:lnTo>
                    <a:pt x="9" y="5"/>
                  </a:lnTo>
                  <a:lnTo>
                    <a:pt x="9" y="6"/>
                  </a:lnTo>
                  <a:lnTo>
                    <a:pt x="10" y="6"/>
                  </a:lnTo>
                  <a:lnTo>
                    <a:pt x="10" y="8"/>
                  </a:lnTo>
                  <a:lnTo>
                    <a:pt x="10" y="10"/>
                  </a:lnTo>
                  <a:lnTo>
                    <a:pt x="10" y="11"/>
                  </a:lnTo>
                  <a:lnTo>
                    <a:pt x="12" y="11"/>
                  </a:lnTo>
                  <a:lnTo>
                    <a:pt x="12" y="13"/>
                  </a:lnTo>
                  <a:lnTo>
                    <a:pt x="12" y="15"/>
                  </a:lnTo>
                  <a:lnTo>
                    <a:pt x="14" y="15"/>
                  </a:lnTo>
                  <a:lnTo>
                    <a:pt x="12" y="16"/>
                  </a:lnTo>
                  <a:lnTo>
                    <a:pt x="12" y="18"/>
                  </a:lnTo>
                  <a:lnTo>
                    <a:pt x="10" y="18"/>
                  </a:lnTo>
                  <a:lnTo>
                    <a:pt x="10" y="20"/>
                  </a:lnTo>
                  <a:lnTo>
                    <a:pt x="12" y="20"/>
                  </a:lnTo>
                  <a:lnTo>
                    <a:pt x="12" y="21"/>
                  </a:lnTo>
                  <a:lnTo>
                    <a:pt x="12" y="23"/>
                  </a:lnTo>
                  <a:lnTo>
                    <a:pt x="12" y="25"/>
                  </a:lnTo>
                  <a:lnTo>
                    <a:pt x="14" y="25"/>
                  </a:lnTo>
                  <a:lnTo>
                    <a:pt x="14" y="26"/>
                  </a:lnTo>
                  <a:lnTo>
                    <a:pt x="15" y="26"/>
                  </a:lnTo>
                  <a:lnTo>
                    <a:pt x="15" y="28"/>
                  </a:lnTo>
                  <a:lnTo>
                    <a:pt x="15" y="26"/>
                  </a:lnTo>
                  <a:lnTo>
                    <a:pt x="17" y="28"/>
                  </a:lnTo>
                  <a:lnTo>
                    <a:pt x="17" y="30"/>
                  </a:lnTo>
                  <a:lnTo>
                    <a:pt x="17" y="32"/>
                  </a:lnTo>
                  <a:lnTo>
                    <a:pt x="19" y="32"/>
                  </a:lnTo>
                  <a:lnTo>
                    <a:pt x="20" y="32"/>
                  </a:lnTo>
                  <a:lnTo>
                    <a:pt x="20" y="33"/>
                  </a:lnTo>
                  <a:lnTo>
                    <a:pt x="22" y="32"/>
                  </a:lnTo>
                  <a:lnTo>
                    <a:pt x="22" y="33"/>
                  </a:lnTo>
                  <a:lnTo>
                    <a:pt x="24" y="35"/>
                  </a:lnTo>
                  <a:lnTo>
                    <a:pt x="24" y="37"/>
                  </a:lnTo>
                  <a:lnTo>
                    <a:pt x="25" y="37"/>
                  </a:lnTo>
                  <a:lnTo>
                    <a:pt x="25" y="38"/>
                  </a:lnTo>
                  <a:lnTo>
                    <a:pt x="27" y="40"/>
                  </a:lnTo>
                  <a:lnTo>
                    <a:pt x="29" y="40"/>
                  </a:lnTo>
                  <a:lnTo>
                    <a:pt x="31" y="40"/>
                  </a:lnTo>
                  <a:lnTo>
                    <a:pt x="31" y="42"/>
                  </a:lnTo>
                  <a:lnTo>
                    <a:pt x="32" y="42"/>
                  </a:lnTo>
                  <a:lnTo>
                    <a:pt x="32" y="43"/>
                  </a:lnTo>
                  <a:lnTo>
                    <a:pt x="34" y="43"/>
                  </a:lnTo>
                  <a:lnTo>
                    <a:pt x="34" y="45"/>
                  </a:lnTo>
                  <a:lnTo>
                    <a:pt x="36" y="47"/>
                  </a:lnTo>
                  <a:lnTo>
                    <a:pt x="36" y="45"/>
                  </a:lnTo>
                  <a:lnTo>
                    <a:pt x="36" y="47"/>
                  </a:lnTo>
                  <a:lnTo>
                    <a:pt x="37" y="47"/>
                  </a:lnTo>
                  <a:lnTo>
                    <a:pt x="37" y="48"/>
                  </a:lnTo>
                  <a:lnTo>
                    <a:pt x="39" y="48"/>
                  </a:lnTo>
                  <a:lnTo>
                    <a:pt x="39" y="50"/>
                  </a:lnTo>
                  <a:lnTo>
                    <a:pt x="39" y="52"/>
                  </a:lnTo>
                  <a:lnTo>
                    <a:pt x="39" y="53"/>
                  </a:lnTo>
                  <a:lnTo>
                    <a:pt x="39" y="55"/>
                  </a:lnTo>
                  <a:lnTo>
                    <a:pt x="39" y="57"/>
                  </a:lnTo>
                  <a:lnTo>
                    <a:pt x="41" y="57"/>
                  </a:lnTo>
                  <a:lnTo>
                    <a:pt x="41" y="58"/>
                  </a:lnTo>
                  <a:lnTo>
                    <a:pt x="42" y="58"/>
                  </a:lnTo>
                  <a:lnTo>
                    <a:pt x="42" y="60"/>
                  </a:lnTo>
                  <a:lnTo>
                    <a:pt x="42" y="62"/>
                  </a:lnTo>
                  <a:lnTo>
                    <a:pt x="42" y="63"/>
                  </a:lnTo>
                  <a:lnTo>
                    <a:pt x="44" y="63"/>
                  </a:lnTo>
                  <a:lnTo>
                    <a:pt x="44" y="65"/>
                  </a:lnTo>
                  <a:lnTo>
                    <a:pt x="46" y="67"/>
                  </a:lnTo>
                  <a:lnTo>
                    <a:pt x="47" y="67"/>
                  </a:lnTo>
                  <a:lnTo>
                    <a:pt x="47" y="69"/>
                  </a:lnTo>
                  <a:lnTo>
                    <a:pt x="49" y="69"/>
                  </a:lnTo>
                  <a:lnTo>
                    <a:pt x="51" y="70"/>
                  </a:lnTo>
                  <a:lnTo>
                    <a:pt x="51" y="72"/>
                  </a:lnTo>
                  <a:lnTo>
                    <a:pt x="52" y="72"/>
                  </a:lnTo>
                  <a:lnTo>
                    <a:pt x="52" y="74"/>
                  </a:lnTo>
                  <a:lnTo>
                    <a:pt x="54" y="74"/>
                  </a:lnTo>
                  <a:lnTo>
                    <a:pt x="54" y="75"/>
                  </a:lnTo>
                  <a:lnTo>
                    <a:pt x="56" y="75"/>
                  </a:lnTo>
                  <a:lnTo>
                    <a:pt x="56" y="77"/>
                  </a:lnTo>
                  <a:lnTo>
                    <a:pt x="57" y="77"/>
                  </a:lnTo>
                  <a:lnTo>
                    <a:pt x="59" y="79"/>
                  </a:lnTo>
                  <a:lnTo>
                    <a:pt x="61" y="79"/>
                  </a:lnTo>
                  <a:lnTo>
                    <a:pt x="62" y="79"/>
                  </a:lnTo>
                  <a:lnTo>
                    <a:pt x="62" y="77"/>
                  </a:lnTo>
                  <a:lnTo>
                    <a:pt x="64" y="77"/>
                  </a:lnTo>
                  <a:lnTo>
                    <a:pt x="66" y="77"/>
                  </a:lnTo>
                  <a:lnTo>
                    <a:pt x="66" y="75"/>
                  </a:lnTo>
                  <a:lnTo>
                    <a:pt x="64" y="75"/>
                  </a:lnTo>
                  <a:lnTo>
                    <a:pt x="66" y="75"/>
                  </a:lnTo>
                  <a:lnTo>
                    <a:pt x="68" y="75"/>
                  </a:lnTo>
                  <a:lnTo>
                    <a:pt x="68" y="77"/>
                  </a:lnTo>
                  <a:lnTo>
                    <a:pt x="68" y="75"/>
                  </a:lnTo>
                  <a:lnTo>
                    <a:pt x="69" y="75"/>
                  </a:lnTo>
                  <a:lnTo>
                    <a:pt x="69" y="77"/>
                  </a:lnTo>
                  <a:lnTo>
                    <a:pt x="71" y="79"/>
                  </a:lnTo>
                  <a:lnTo>
                    <a:pt x="73" y="79"/>
                  </a:lnTo>
                  <a:lnTo>
                    <a:pt x="74" y="79"/>
                  </a:lnTo>
                  <a:lnTo>
                    <a:pt x="76" y="79"/>
                  </a:lnTo>
                  <a:lnTo>
                    <a:pt x="76" y="80"/>
                  </a:lnTo>
                  <a:lnTo>
                    <a:pt x="78" y="80"/>
                  </a:lnTo>
                  <a:lnTo>
                    <a:pt x="78" y="79"/>
                  </a:lnTo>
                  <a:lnTo>
                    <a:pt x="79" y="79"/>
                  </a:lnTo>
                  <a:lnTo>
                    <a:pt x="79" y="80"/>
                  </a:lnTo>
                  <a:lnTo>
                    <a:pt x="81" y="80"/>
                  </a:lnTo>
                  <a:lnTo>
                    <a:pt x="81" y="82"/>
                  </a:lnTo>
                  <a:lnTo>
                    <a:pt x="81" y="80"/>
                  </a:lnTo>
                  <a:lnTo>
                    <a:pt x="83" y="80"/>
                  </a:lnTo>
                  <a:lnTo>
                    <a:pt x="83" y="82"/>
                  </a:lnTo>
                  <a:lnTo>
                    <a:pt x="84" y="82"/>
                  </a:lnTo>
                  <a:lnTo>
                    <a:pt x="86" y="82"/>
                  </a:lnTo>
                  <a:lnTo>
                    <a:pt x="88" y="82"/>
                  </a:lnTo>
                  <a:lnTo>
                    <a:pt x="89" y="82"/>
                  </a:lnTo>
                  <a:lnTo>
                    <a:pt x="89" y="84"/>
                  </a:lnTo>
                  <a:lnTo>
                    <a:pt x="91" y="84"/>
                  </a:lnTo>
                  <a:lnTo>
                    <a:pt x="91" y="85"/>
                  </a:lnTo>
                  <a:lnTo>
                    <a:pt x="93" y="85"/>
                  </a:lnTo>
                  <a:lnTo>
                    <a:pt x="93" y="87"/>
                  </a:lnTo>
                  <a:lnTo>
                    <a:pt x="94" y="87"/>
                  </a:lnTo>
                  <a:lnTo>
                    <a:pt x="96" y="87"/>
                  </a:lnTo>
                  <a:lnTo>
                    <a:pt x="96" y="89"/>
                  </a:lnTo>
                  <a:lnTo>
                    <a:pt x="98" y="89"/>
                  </a:lnTo>
                  <a:lnTo>
                    <a:pt x="98" y="90"/>
                  </a:lnTo>
                  <a:lnTo>
                    <a:pt x="99" y="90"/>
                  </a:lnTo>
                  <a:lnTo>
                    <a:pt x="99" y="92"/>
                  </a:lnTo>
                  <a:lnTo>
                    <a:pt x="101" y="92"/>
                  </a:lnTo>
                  <a:lnTo>
                    <a:pt x="103" y="92"/>
                  </a:lnTo>
                  <a:lnTo>
                    <a:pt x="103" y="90"/>
                  </a:lnTo>
                  <a:lnTo>
                    <a:pt x="105" y="90"/>
                  </a:lnTo>
                  <a:lnTo>
                    <a:pt x="106" y="90"/>
                  </a:lnTo>
                  <a:lnTo>
                    <a:pt x="108" y="90"/>
                  </a:lnTo>
                  <a:lnTo>
                    <a:pt x="110" y="90"/>
                  </a:lnTo>
                  <a:lnTo>
                    <a:pt x="110" y="92"/>
                  </a:lnTo>
                  <a:lnTo>
                    <a:pt x="111" y="92"/>
                  </a:lnTo>
                  <a:lnTo>
                    <a:pt x="113" y="92"/>
                  </a:lnTo>
                  <a:lnTo>
                    <a:pt x="113" y="94"/>
                  </a:lnTo>
                  <a:lnTo>
                    <a:pt x="113" y="95"/>
                  </a:lnTo>
                  <a:lnTo>
                    <a:pt x="115" y="95"/>
                  </a:lnTo>
                  <a:lnTo>
                    <a:pt x="115" y="97"/>
                  </a:lnTo>
                  <a:lnTo>
                    <a:pt x="115" y="99"/>
                  </a:lnTo>
                  <a:lnTo>
                    <a:pt x="116" y="99"/>
                  </a:lnTo>
                  <a:lnTo>
                    <a:pt x="116" y="101"/>
                  </a:lnTo>
                  <a:lnTo>
                    <a:pt x="116" y="102"/>
                  </a:lnTo>
                  <a:lnTo>
                    <a:pt x="118" y="102"/>
                  </a:lnTo>
                  <a:lnTo>
                    <a:pt x="118" y="104"/>
                  </a:lnTo>
                  <a:lnTo>
                    <a:pt x="118" y="106"/>
                  </a:lnTo>
                  <a:lnTo>
                    <a:pt x="120" y="106"/>
                  </a:lnTo>
                  <a:lnTo>
                    <a:pt x="120" y="107"/>
                  </a:lnTo>
                  <a:lnTo>
                    <a:pt x="120" y="109"/>
                  </a:lnTo>
                  <a:lnTo>
                    <a:pt x="121" y="109"/>
                  </a:lnTo>
                  <a:lnTo>
                    <a:pt x="123" y="111"/>
                  </a:lnTo>
                  <a:lnTo>
                    <a:pt x="125" y="111"/>
                  </a:lnTo>
                  <a:lnTo>
                    <a:pt x="125" y="112"/>
                  </a:lnTo>
                  <a:lnTo>
                    <a:pt x="126" y="112"/>
                  </a:lnTo>
                  <a:lnTo>
                    <a:pt x="126" y="114"/>
                  </a:lnTo>
                  <a:lnTo>
                    <a:pt x="126" y="116"/>
                  </a:lnTo>
                  <a:lnTo>
                    <a:pt x="128" y="117"/>
                  </a:lnTo>
                  <a:lnTo>
                    <a:pt x="128" y="119"/>
                  </a:lnTo>
                  <a:lnTo>
                    <a:pt x="128" y="121"/>
                  </a:lnTo>
                  <a:lnTo>
                    <a:pt x="130" y="121"/>
                  </a:lnTo>
                  <a:lnTo>
                    <a:pt x="130" y="122"/>
                  </a:lnTo>
                  <a:lnTo>
                    <a:pt x="131" y="122"/>
                  </a:lnTo>
                  <a:lnTo>
                    <a:pt x="131" y="124"/>
                  </a:lnTo>
                  <a:lnTo>
                    <a:pt x="133" y="124"/>
                  </a:lnTo>
                  <a:lnTo>
                    <a:pt x="133" y="126"/>
                  </a:lnTo>
                  <a:lnTo>
                    <a:pt x="133" y="127"/>
                  </a:lnTo>
                  <a:lnTo>
                    <a:pt x="133" y="129"/>
                  </a:lnTo>
                  <a:lnTo>
                    <a:pt x="135" y="131"/>
                  </a:lnTo>
                  <a:lnTo>
                    <a:pt x="136" y="131"/>
                  </a:lnTo>
                  <a:lnTo>
                    <a:pt x="136" y="132"/>
                  </a:lnTo>
                  <a:lnTo>
                    <a:pt x="138" y="132"/>
                  </a:lnTo>
                  <a:lnTo>
                    <a:pt x="140" y="132"/>
                  </a:lnTo>
                  <a:lnTo>
                    <a:pt x="140" y="131"/>
                  </a:lnTo>
                  <a:lnTo>
                    <a:pt x="142" y="131"/>
                  </a:lnTo>
                  <a:lnTo>
                    <a:pt x="142" y="129"/>
                  </a:lnTo>
                  <a:lnTo>
                    <a:pt x="142" y="127"/>
                  </a:lnTo>
                  <a:lnTo>
                    <a:pt x="143" y="129"/>
                  </a:lnTo>
                  <a:lnTo>
                    <a:pt x="143" y="131"/>
                  </a:lnTo>
                  <a:lnTo>
                    <a:pt x="145" y="131"/>
                  </a:lnTo>
                  <a:lnTo>
                    <a:pt x="145" y="132"/>
                  </a:lnTo>
                  <a:lnTo>
                    <a:pt x="143" y="132"/>
                  </a:lnTo>
                  <a:lnTo>
                    <a:pt x="143" y="134"/>
                  </a:lnTo>
                  <a:lnTo>
                    <a:pt x="142" y="134"/>
                  </a:lnTo>
                  <a:lnTo>
                    <a:pt x="140" y="136"/>
                  </a:lnTo>
                  <a:lnTo>
                    <a:pt x="140" y="138"/>
                  </a:lnTo>
                  <a:lnTo>
                    <a:pt x="140" y="139"/>
                  </a:lnTo>
                  <a:lnTo>
                    <a:pt x="142" y="139"/>
                  </a:lnTo>
                  <a:lnTo>
                    <a:pt x="142" y="141"/>
                  </a:lnTo>
                  <a:lnTo>
                    <a:pt x="142" y="143"/>
                  </a:lnTo>
                  <a:lnTo>
                    <a:pt x="142" y="144"/>
                  </a:lnTo>
                  <a:lnTo>
                    <a:pt x="143" y="146"/>
                  </a:lnTo>
                  <a:lnTo>
                    <a:pt x="143" y="148"/>
                  </a:lnTo>
                  <a:lnTo>
                    <a:pt x="143" y="149"/>
                  </a:lnTo>
                  <a:lnTo>
                    <a:pt x="145" y="151"/>
                  </a:lnTo>
                  <a:lnTo>
                    <a:pt x="145" y="153"/>
                  </a:lnTo>
                  <a:lnTo>
                    <a:pt x="150" y="168"/>
                  </a:lnTo>
                  <a:lnTo>
                    <a:pt x="155" y="186"/>
                  </a:lnTo>
                  <a:lnTo>
                    <a:pt x="157" y="193"/>
                  </a:lnTo>
                  <a:lnTo>
                    <a:pt x="160" y="201"/>
                  </a:lnTo>
                  <a:lnTo>
                    <a:pt x="162" y="207"/>
                  </a:lnTo>
                  <a:lnTo>
                    <a:pt x="165" y="218"/>
                  </a:lnTo>
                  <a:lnTo>
                    <a:pt x="185" y="282"/>
                  </a:lnTo>
                  <a:lnTo>
                    <a:pt x="211" y="294"/>
                  </a:lnTo>
                  <a:lnTo>
                    <a:pt x="236" y="304"/>
                  </a:lnTo>
                  <a:lnTo>
                    <a:pt x="237" y="304"/>
                  </a:lnTo>
                  <a:lnTo>
                    <a:pt x="237" y="306"/>
                  </a:lnTo>
                  <a:lnTo>
                    <a:pt x="239" y="306"/>
                  </a:lnTo>
                  <a:lnTo>
                    <a:pt x="239" y="308"/>
                  </a:lnTo>
                  <a:lnTo>
                    <a:pt x="239" y="309"/>
                  </a:lnTo>
                  <a:lnTo>
                    <a:pt x="239" y="311"/>
                  </a:lnTo>
                  <a:lnTo>
                    <a:pt x="237" y="313"/>
                  </a:lnTo>
                  <a:lnTo>
                    <a:pt x="236" y="314"/>
                  </a:lnTo>
                  <a:lnTo>
                    <a:pt x="236" y="316"/>
                  </a:lnTo>
                  <a:lnTo>
                    <a:pt x="234" y="316"/>
                  </a:lnTo>
                  <a:lnTo>
                    <a:pt x="234" y="318"/>
                  </a:lnTo>
                  <a:lnTo>
                    <a:pt x="234" y="319"/>
                  </a:lnTo>
                  <a:lnTo>
                    <a:pt x="234" y="321"/>
                  </a:lnTo>
                  <a:lnTo>
                    <a:pt x="236" y="321"/>
                  </a:lnTo>
                  <a:lnTo>
                    <a:pt x="236" y="323"/>
                  </a:lnTo>
                  <a:lnTo>
                    <a:pt x="237" y="323"/>
                  </a:lnTo>
                  <a:lnTo>
                    <a:pt x="239" y="323"/>
                  </a:lnTo>
                  <a:lnTo>
                    <a:pt x="241" y="323"/>
                  </a:lnTo>
                  <a:lnTo>
                    <a:pt x="242" y="323"/>
                  </a:lnTo>
                  <a:lnTo>
                    <a:pt x="244" y="323"/>
                  </a:lnTo>
                  <a:lnTo>
                    <a:pt x="246" y="323"/>
                  </a:lnTo>
                  <a:lnTo>
                    <a:pt x="248" y="323"/>
                  </a:lnTo>
                  <a:lnTo>
                    <a:pt x="248" y="321"/>
                  </a:lnTo>
                  <a:lnTo>
                    <a:pt x="249" y="321"/>
                  </a:lnTo>
                  <a:lnTo>
                    <a:pt x="251" y="321"/>
                  </a:lnTo>
                  <a:lnTo>
                    <a:pt x="253" y="321"/>
                  </a:lnTo>
                  <a:lnTo>
                    <a:pt x="253" y="323"/>
                  </a:lnTo>
                  <a:lnTo>
                    <a:pt x="254" y="323"/>
                  </a:lnTo>
                  <a:lnTo>
                    <a:pt x="256" y="323"/>
                  </a:lnTo>
                  <a:lnTo>
                    <a:pt x="256" y="321"/>
                  </a:lnTo>
                  <a:lnTo>
                    <a:pt x="258" y="321"/>
                  </a:lnTo>
                  <a:lnTo>
                    <a:pt x="259" y="321"/>
                  </a:lnTo>
                  <a:lnTo>
                    <a:pt x="261" y="321"/>
                  </a:lnTo>
                  <a:lnTo>
                    <a:pt x="261" y="319"/>
                  </a:lnTo>
                  <a:lnTo>
                    <a:pt x="263" y="319"/>
                  </a:lnTo>
                  <a:lnTo>
                    <a:pt x="263" y="318"/>
                  </a:lnTo>
                  <a:lnTo>
                    <a:pt x="264" y="318"/>
                  </a:lnTo>
                  <a:lnTo>
                    <a:pt x="266" y="316"/>
                  </a:lnTo>
                  <a:lnTo>
                    <a:pt x="268" y="316"/>
                  </a:lnTo>
                  <a:lnTo>
                    <a:pt x="269" y="316"/>
                  </a:lnTo>
                  <a:lnTo>
                    <a:pt x="271" y="316"/>
                  </a:lnTo>
                  <a:lnTo>
                    <a:pt x="273" y="318"/>
                  </a:lnTo>
                  <a:lnTo>
                    <a:pt x="274" y="318"/>
                  </a:lnTo>
                  <a:lnTo>
                    <a:pt x="276" y="318"/>
                  </a:lnTo>
                  <a:lnTo>
                    <a:pt x="278" y="318"/>
                  </a:lnTo>
                  <a:lnTo>
                    <a:pt x="278" y="319"/>
                  </a:lnTo>
                  <a:lnTo>
                    <a:pt x="279" y="321"/>
                  </a:lnTo>
                  <a:lnTo>
                    <a:pt x="279" y="323"/>
                  </a:lnTo>
                  <a:lnTo>
                    <a:pt x="281" y="323"/>
                  </a:lnTo>
                  <a:lnTo>
                    <a:pt x="283" y="323"/>
                  </a:lnTo>
                  <a:lnTo>
                    <a:pt x="285" y="323"/>
                  </a:lnTo>
                  <a:lnTo>
                    <a:pt x="286" y="323"/>
                  </a:lnTo>
                  <a:lnTo>
                    <a:pt x="286" y="321"/>
                  </a:lnTo>
                  <a:lnTo>
                    <a:pt x="288" y="321"/>
                  </a:lnTo>
                  <a:lnTo>
                    <a:pt x="290" y="321"/>
                  </a:lnTo>
                  <a:lnTo>
                    <a:pt x="290" y="319"/>
                  </a:lnTo>
                  <a:lnTo>
                    <a:pt x="291" y="319"/>
                  </a:lnTo>
                  <a:lnTo>
                    <a:pt x="293" y="318"/>
                  </a:lnTo>
                  <a:lnTo>
                    <a:pt x="293" y="319"/>
                  </a:lnTo>
                  <a:lnTo>
                    <a:pt x="295" y="319"/>
                  </a:lnTo>
                  <a:lnTo>
                    <a:pt x="295" y="321"/>
                  </a:lnTo>
                  <a:lnTo>
                    <a:pt x="296" y="321"/>
                  </a:lnTo>
                  <a:lnTo>
                    <a:pt x="296" y="323"/>
                  </a:lnTo>
                  <a:lnTo>
                    <a:pt x="298" y="323"/>
                  </a:lnTo>
                  <a:lnTo>
                    <a:pt x="300" y="323"/>
                  </a:lnTo>
                  <a:lnTo>
                    <a:pt x="300" y="321"/>
                  </a:lnTo>
                  <a:lnTo>
                    <a:pt x="301" y="321"/>
                  </a:lnTo>
                  <a:lnTo>
                    <a:pt x="301" y="319"/>
                  </a:lnTo>
                  <a:lnTo>
                    <a:pt x="303" y="319"/>
                  </a:lnTo>
                  <a:lnTo>
                    <a:pt x="303" y="318"/>
                  </a:lnTo>
                  <a:lnTo>
                    <a:pt x="305" y="318"/>
                  </a:lnTo>
                  <a:lnTo>
                    <a:pt x="305" y="316"/>
                  </a:lnTo>
                  <a:lnTo>
                    <a:pt x="306" y="316"/>
                  </a:lnTo>
                  <a:lnTo>
                    <a:pt x="308" y="316"/>
                  </a:lnTo>
                  <a:lnTo>
                    <a:pt x="310" y="316"/>
                  </a:lnTo>
                  <a:lnTo>
                    <a:pt x="311" y="316"/>
                  </a:lnTo>
                  <a:lnTo>
                    <a:pt x="313" y="318"/>
                  </a:lnTo>
                  <a:lnTo>
                    <a:pt x="315" y="318"/>
                  </a:lnTo>
                  <a:lnTo>
                    <a:pt x="316" y="318"/>
                  </a:lnTo>
                  <a:lnTo>
                    <a:pt x="316" y="319"/>
                  </a:lnTo>
                  <a:lnTo>
                    <a:pt x="318" y="319"/>
                  </a:lnTo>
                  <a:lnTo>
                    <a:pt x="318" y="321"/>
                  </a:lnTo>
                  <a:lnTo>
                    <a:pt x="320" y="321"/>
                  </a:lnTo>
                  <a:lnTo>
                    <a:pt x="320" y="323"/>
                  </a:lnTo>
                  <a:lnTo>
                    <a:pt x="322" y="324"/>
                  </a:lnTo>
                  <a:lnTo>
                    <a:pt x="323" y="326"/>
                  </a:lnTo>
                  <a:lnTo>
                    <a:pt x="325" y="326"/>
                  </a:lnTo>
                  <a:lnTo>
                    <a:pt x="325" y="328"/>
                  </a:lnTo>
                  <a:lnTo>
                    <a:pt x="327" y="328"/>
                  </a:lnTo>
                  <a:lnTo>
                    <a:pt x="327" y="329"/>
                  </a:lnTo>
                  <a:lnTo>
                    <a:pt x="328" y="329"/>
                  </a:lnTo>
                  <a:lnTo>
                    <a:pt x="328" y="331"/>
                  </a:lnTo>
                  <a:lnTo>
                    <a:pt x="330" y="331"/>
                  </a:lnTo>
                  <a:lnTo>
                    <a:pt x="332" y="331"/>
                  </a:lnTo>
                  <a:lnTo>
                    <a:pt x="332" y="333"/>
                  </a:lnTo>
                  <a:lnTo>
                    <a:pt x="333" y="333"/>
                  </a:lnTo>
                  <a:lnTo>
                    <a:pt x="335" y="333"/>
                  </a:lnTo>
                  <a:lnTo>
                    <a:pt x="335" y="334"/>
                  </a:lnTo>
                  <a:lnTo>
                    <a:pt x="337" y="334"/>
                  </a:lnTo>
                  <a:lnTo>
                    <a:pt x="338" y="334"/>
                  </a:lnTo>
                  <a:lnTo>
                    <a:pt x="338" y="336"/>
                  </a:lnTo>
                  <a:lnTo>
                    <a:pt x="340" y="336"/>
                  </a:lnTo>
                  <a:lnTo>
                    <a:pt x="342" y="338"/>
                  </a:lnTo>
                  <a:lnTo>
                    <a:pt x="343" y="339"/>
                  </a:lnTo>
                  <a:lnTo>
                    <a:pt x="345" y="341"/>
                  </a:lnTo>
                  <a:lnTo>
                    <a:pt x="345" y="343"/>
                  </a:lnTo>
                  <a:lnTo>
                    <a:pt x="345" y="345"/>
                  </a:lnTo>
                  <a:lnTo>
                    <a:pt x="345" y="346"/>
                  </a:lnTo>
                  <a:lnTo>
                    <a:pt x="345" y="348"/>
                  </a:lnTo>
                  <a:lnTo>
                    <a:pt x="345" y="350"/>
                  </a:lnTo>
                  <a:lnTo>
                    <a:pt x="347" y="351"/>
                  </a:lnTo>
                  <a:lnTo>
                    <a:pt x="347" y="353"/>
                  </a:lnTo>
                  <a:lnTo>
                    <a:pt x="347" y="355"/>
                  </a:lnTo>
                  <a:lnTo>
                    <a:pt x="348" y="355"/>
                  </a:lnTo>
                  <a:lnTo>
                    <a:pt x="348" y="356"/>
                  </a:lnTo>
                  <a:lnTo>
                    <a:pt x="348" y="358"/>
                  </a:lnTo>
                  <a:lnTo>
                    <a:pt x="350" y="358"/>
                  </a:lnTo>
                  <a:lnTo>
                    <a:pt x="350" y="360"/>
                  </a:lnTo>
                  <a:lnTo>
                    <a:pt x="350" y="361"/>
                  </a:lnTo>
                  <a:lnTo>
                    <a:pt x="350" y="363"/>
                  </a:lnTo>
                  <a:lnTo>
                    <a:pt x="350" y="365"/>
                  </a:lnTo>
                  <a:lnTo>
                    <a:pt x="348" y="365"/>
                  </a:lnTo>
                  <a:lnTo>
                    <a:pt x="348" y="366"/>
                  </a:lnTo>
                  <a:lnTo>
                    <a:pt x="348" y="368"/>
                  </a:lnTo>
                  <a:lnTo>
                    <a:pt x="347" y="368"/>
                  </a:lnTo>
                  <a:lnTo>
                    <a:pt x="347" y="370"/>
                  </a:lnTo>
                  <a:lnTo>
                    <a:pt x="345" y="371"/>
                  </a:lnTo>
                  <a:lnTo>
                    <a:pt x="343" y="373"/>
                  </a:lnTo>
                  <a:lnTo>
                    <a:pt x="343" y="375"/>
                  </a:lnTo>
                  <a:lnTo>
                    <a:pt x="342" y="377"/>
                  </a:lnTo>
                  <a:lnTo>
                    <a:pt x="340" y="377"/>
                  </a:lnTo>
                  <a:lnTo>
                    <a:pt x="340" y="378"/>
                  </a:lnTo>
                  <a:lnTo>
                    <a:pt x="340" y="380"/>
                  </a:lnTo>
                  <a:lnTo>
                    <a:pt x="340" y="382"/>
                  </a:lnTo>
                  <a:lnTo>
                    <a:pt x="342" y="382"/>
                  </a:lnTo>
                  <a:lnTo>
                    <a:pt x="343" y="383"/>
                  </a:lnTo>
                  <a:lnTo>
                    <a:pt x="345" y="383"/>
                  </a:lnTo>
                  <a:lnTo>
                    <a:pt x="347" y="383"/>
                  </a:lnTo>
                  <a:lnTo>
                    <a:pt x="348" y="385"/>
                  </a:lnTo>
                  <a:lnTo>
                    <a:pt x="348" y="387"/>
                  </a:lnTo>
                  <a:lnTo>
                    <a:pt x="350" y="387"/>
                  </a:lnTo>
                  <a:lnTo>
                    <a:pt x="350" y="388"/>
                  </a:lnTo>
                  <a:lnTo>
                    <a:pt x="350" y="390"/>
                  </a:lnTo>
                  <a:lnTo>
                    <a:pt x="350" y="392"/>
                  </a:lnTo>
                  <a:lnTo>
                    <a:pt x="352" y="393"/>
                  </a:lnTo>
                  <a:lnTo>
                    <a:pt x="353" y="393"/>
                  </a:lnTo>
                  <a:lnTo>
                    <a:pt x="353" y="395"/>
                  </a:lnTo>
                  <a:lnTo>
                    <a:pt x="352" y="395"/>
                  </a:lnTo>
                  <a:lnTo>
                    <a:pt x="350" y="397"/>
                  </a:lnTo>
                  <a:lnTo>
                    <a:pt x="352" y="398"/>
                  </a:lnTo>
                  <a:lnTo>
                    <a:pt x="352" y="400"/>
                  </a:lnTo>
                  <a:lnTo>
                    <a:pt x="353" y="400"/>
                  </a:lnTo>
                  <a:lnTo>
                    <a:pt x="353" y="402"/>
                  </a:lnTo>
                  <a:lnTo>
                    <a:pt x="353" y="403"/>
                  </a:lnTo>
                  <a:lnTo>
                    <a:pt x="355" y="403"/>
                  </a:lnTo>
                  <a:lnTo>
                    <a:pt x="355" y="405"/>
                  </a:lnTo>
                  <a:lnTo>
                    <a:pt x="357" y="405"/>
                  </a:lnTo>
                  <a:lnTo>
                    <a:pt x="357" y="407"/>
                  </a:lnTo>
                  <a:lnTo>
                    <a:pt x="359" y="407"/>
                  </a:lnTo>
                  <a:lnTo>
                    <a:pt x="360" y="407"/>
                  </a:lnTo>
                  <a:lnTo>
                    <a:pt x="360" y="408"/>
                  </a:lnTo>
                  <a:lnTo>
                    <a:pt x="362" y="408"/>
                  </a:lnTo>
                  <a:lnTo>
                    <a:pt x="362" y="410"/>
                  </a:lnTo>
                  <a:lnTo>
                    <a:pt x="362" y="412"/>
                  </a:lnTo>
                  <a:lnTo>
                    <a:pt x="360" y="412"/>
                  </a:lnTo>
                  <a:lnTo>
                    <a:pt x="360" y="414"/>
                  </a:lnTo>
                  <a:lnTo>
                    <a:pt x="359" y="414"/>
                  </a:lnTo>
                  <a:lnTo>
                    <a:pt x="359" y="415"/>
                  </a:lnTo>
                  <a:lnTo>
                    <a:pt x="357" y="414"/>
                  </a:lnTo>
                  <a:lnTo>
                    <a:pt x="357" y="412"/>
                  </a:lnTo>
                  <a:lnTo>
                    <a:pt x="355" y="412"/>
                  </a:lnTo>
                  <a:lnTo>
                    <a:pt x="355" y="410"/>
                  </a:lnTo>
                  <a:lnTo>
                    <a:pt x="353" y="410"/>
                  </a:lnTo>
                  <a:lnTo>
                    <a:pt x="352" y="410"/>
                  </a:lnTo>
                  <a:lnTo>
                    <a:pt x="352" y="412"/>
                  </a:lnTo>
                  <a:lnTo>
                    <a:pt x="350" y="412"/>
                  </a:lnTo>
                  <a:lnTo>
                    <a:pt x="350" y="414"/>
                  </a:lnTo>
                  <a:lnTo>
                    <a:pt x="350" y="415"/>
                  </a:lnTo>
                  <a:lnTo>
                    <a:pt x="350" y="417"/>
                  </a:lnTo>
                  <a:lnTo>
                    <a:pt x="350" y="419"/>
                  </a:lnTo>
                  <a:lnTo>
                    <a:pt x="350" y="420"/>
                  </a:lnTo>
                  <a:lnTo>
                    <a:pt x="350" y="422"/>
                  </a:lnTo>
                  <a:lnTo>
                    <a:pt x="352" y="422"/>
                  </a:lnTo>
                  <a:lnTo>
                    <a:pt x="352" y="424"/>
                  </a:lnTo>
                  <a:lnTo>
                    <a:pt x="350" y="424"/>
                  </a:lnTo>
                  <a:lnTo>
                    <a:pt x="350" y="425"/>
                  </a:lnTo>
                  <a:lnTo>
                    <a:pt x="348" y="425"/>
                  </a:lnTo>
                  <a:lnTo>
                    <a:pt x="348" y="427"/>
                  </a:lnTo>
                  <a:lnTo>
                    <a:pt x="347" y="427"/>
                  </a:lnTo>
                  <a:lnTo>
                    <a:pt x="347" y="429"/>
                  </a:lnTo>
                  <a:lnTo>
                    <a:pt x="345" y="429"/>
                  </a:lnTo>
                  <a:lnTo>
                    <a:pt x="345" y="430"/>
                  </a:lnTo>
                  <a:lnTo>
                    <a:pt x="345" y="432"/>
                  </a:lnTo>
                  <a:lnTo>
                    <a:pt x="345" y="434"/>
                  </a:lnTo>
                  <a:lnTo>
                    <a:pt x="345" y="435"/>
                  </a:lnTo>
                  <a:lnTo>
                    <a:pt x="345" y="437"/>
                  </a:lnTo>
                  <a:lnTo>
                    <a:pt x="345" y="439"/>
                  </a:lnTo>
                  <a:lnTo>
                    <a:pt x="345" y="440"/>
                  </a:lnTo>
                  <a:lnTo>
                    <a:pt x="343" y="440"/>
                  </a:lnTo>
                  <a:lnTo>
                    <a:pt x="343" y="442"/>
                  </a:lnTo>
                  <a:lnTo>
                    <a:pt x="342" y="444"/>
                  </a:lnTo>
                  <a:lnTo>
                    <a:pt x="342" y="445"/>
                  </a:lnTo>
                  <a:lnTo>
                    <a:pt x="342" y="447"/>
                  </a:lnTo>
                  <a:lnTo>
                    <a:pt x="343" y="447"/>
                  </a:lnTo>
                  <a:lnTo>
                    <a:pt x="343" y="449"/>
                  </a:lnTo>
                  <a:lnTo>
                    <a:pt x="342" y="449"/>
                  </a:lnTo>
                  <a:lnTo>
                    <a:pt x="342" y="451"/>
                  </a:lnTo>
                  <a:lnTo>
                    <a:pt x="342" y="452"/>
                  </a:lnTo>
                  <a:lnTo>
                    <a:pt x="340" y="452"/>
                  </a:lnTo>
                  <a:lnTo>
                    <a:pt x="338" y="454"/>
                  </a:lnTo>
                  <a:lnTo>
                    <a:pt x="337" y="454"/>
                  </a:lnTo>
                  <a:lnTo>
                    <a:pt x="337" y="456"/>
                  </a:lnTo>
                  <a:lnTo>
                    <a:pt x="337" y="457"/>
                  </a:lnTo>
                  <a:lnTo>
                    <a:pt x="335" y="459"/>
                  </a:lnTo>
                  <a:lnTo>
                    <a:pt x="333" y="459"/>
                  </a:lnTo>
                  <a:lnTo>
                    <a:pt x="333" y="457"/>
                  </a:lnTo>
                  <a:lnTo>
                    <a:pt x="332" y="457"/>
                  </a:lnTo>
                  <a:lnTo>
                    <a:pt x="330" y="457"/>
                  </a:lnTo>
                  <a:lnTo>
                    <a:pt x="330" y="459"/>
                  </a:lnTo>
                  <a:lnTo>
                    <a:pt x="332" y="459"/>
                  </a:lnTo>
                  <a:lnTo>
                    <a:pt x="333" y="461"/>
                  </a:lnTo>
                  <a:lnTo>
                    <a:pt x="335" y="461"/>
                  </a:lnTo>
                  <a:lnTo>
                    <a:pt x="335" y="462"/>
                  </a:lnTo>
                  <a:lnTo>
                    <a:pt x="335" y="464"/>
                  </a:lnTo>
                  <a:lnTo>
                    <a:pt x="333" y="464"/>
                  </a:lnTo>
                  <a:lnTo>
                    <a:pt x="333" y="466"/>
                  </a:lnTo>
                  <a:lnTo>
                    <a:pt x="333" y="467"/>
                  </a:lnTo>
                  <a:lnTo>
                    <a:pt x="333" y="469"/>
                  </a:lnTo>
                  <a:lnTo>
                    <a:pt x="335" y="469"/>
                  </a:lnTo>
                  <a:lnTo>
                    <a:pt x="337" y="469"/>
                  </a:lnTo>
                  <a:lnTo>
                    <a:pt x="338" y="469"/>
                  </a:lnTo>
                  <a:lnTo>
                    <a:pt x="338" y="471"/>
                  </a:lnTo>
                  <a:lnTo>
                    <a:pt x="340" y="471"/>
                  </a:lnTo>
                  <a:lnTo>
                    <a:pt x="340" y="469"/>
                  </a:lnTo>
                  <a:lnTo>
                    <a:pt x="342" y="469"/>
                  </a:lnTo>
                  <a:lnTo>
                    <a:pt x="340" y="469"/>
                  </a:lnTo>
                  <a:lnTo>
                    <a:pt x="340" y="467"/>
                  </a:lnTo>
                  <a:lnTo>
                    <a:pt x="340" y="466"/>
                  </a:lnTo>
                  <a:lnTo>
                    <a:pt x="342" y="466"/>
                  </a:lnTo>
                  <a:lnTo>
                    <a:pt x="343" y="466"/>
                  </a:lnTo>
                  <a:lnTo>
                    <a:pt x="345" y="466"/>
                  </a:lnTo>
                  <a:lnTo>
                    <a:pt x="345" y="464"/>
                  </a:lnTo>
                  <a:lnTo>
                    <a:pt x="343" y="462"/>
                  </a:lnTo>
                  <a:lnTo>
                    <a:pt x="345" y="461"/>
                  </a:lnTo>
                  <a:lnTo>
                    <a:pt x="347" y="461"/>
                  </a:lnTo>
                  <a:lnTo>
                    <a:pt x="347" y="462"/>
                  </a:lnTo>
                  <a:lnTo>
                    <a:pt x="347" y="464"/>
                  </a:lnTo>
                  <a:lnTo>
                    <a:pt x="348" y="464"/>
                  </a:lnTo>
                  <a:lnTo>
                    <a:pt x="348" y="466"/>
                  </a:lnTo>
                  <a:lnTo>
                    <a:pt x="350" y="466"/>
                  </a:lnTo>
                  <a:lnTo>
                    <a:pt x="350" y="467"/>
                  </a:lnTo>
                  <a:lnTo>
                    <a:pt x="352" y="467"/>
                  </a:lnTo>
                  <a:lnTo>
                    <a:pt x="352" y="469"/>
                  </a:lnTo>
                  <a:lnTo>
                    <a:pt x="353" y="469"/>
                  </a:lnTo>
                  <a:lnTo>
                    <a:pt x="355" y="469"/>
                  </a:lnTo>
                  <a:lnTo>
                    <a:pt x="357" y="469"/>
                  </a:lnTo>
                  <a:lnTo>
                    <a:pt x="357" y="471"/>
                  </a:lnTo>
                  <a:lnTo>
                    <a:pt x="359" y="471"/>
                  </a:lnTo>
                  <a:lnTo>
                    <a:pt x="359" y="472"/>
                  </a:lnTo>
                  <a:lnTo>
                    <a:pt x="359" y="474"/>
                  </a:lnTo>
                  <a:lnTo>
                    <a:pt x="357" y="474"/>
                  </a:lnTo>
                  <a:lnTo>
                    <a:pt x="355" y="474"/>
                  </a:lnTo>
                  <a:lnTo>
                    <a:pt x="353" y="474"/>
                  </a:lnTo>
                  <a:lnTo>
                    <a:pt x="353" y="476"/>
                  </a:lnTo>
                  <a:lnTo>
                    <a:pt x="353" y="477"/>
                  </a:lnTo>
                  <a:lnTo>
                    <a:pt x="353" y="479"/>
                  </a:lnTo>
                  <a:lnTo>
                    <a:pt x="353" y="481"/>
                  </a:lnTo>
                  <a:lnTo>
                    <a:pt x="353" y="483"/>
                  </a:lnTo>
                  <a:lnTo>
                    <a:pt x="353" y="484"/>
                  </a:lnTo>
                  <a:lnTo>
                    <a:pt x="355" y="484"/>
                  </a:lnTo>
                  <a:lnTo>
                    <a:pt x="353" y="486"/>
                  </a:lnTo>
                  <a:lnTo>
                    <a:pt x="353" y="488"/>
                  </a:lnTo>
                  <a:lnTo>
                    <a:pt x="353" y="489"/>
                  </a:lnTo>
                  <a:lnTo>
                    <a:pt x="353" y="491"/>
                  </a:lnTo>
                  <a:lnTo>
                    <a:pt x="352" y="491"/>
                  </a:lnTo>
                  <a:lnTo>
                    <a:pt x="352" y="493"/>
                  </a:lnTo>
                  <a:lnTo>
                    <a:pt x="350" y="493"/>
                  </a:lnTo>
                  <a:lnTo>
                    <a:pt x="350" y="494"/>
                  </a:lnTo>
                  <a:lnTo>
                    <a:pt x="350" y="496"/>
                  </a:lnTo>
                  <a:lnTo>
                    <a:pt x="350" y="498"/>
                  </a:lnTo>
                  <a:lnTo>
                    <a:pt x="352" y="499"/>
                  </a:lnTo>
                  <a:lnTo>
                    <a:pt x="352" y="501"/>
                  </a:lnTo>
                  <a:lnTo>
                    <a:pt x="352" y="503"/>
                  </a:lnTo>
                  <a:lnTo>
                    <a:pt x="352" y="504"/>
                  </a:lnTo>
                  <a:lnTo>
                    <a:pt x="353" y="504"/>
                  </a:lnTo>
                  <a:lnTo>
                    <a:pt x="353" y="506"/>
                  </a:lnTo>
                  <a:lnTo>
                    <a:pt x="355" y="508"/>
                  </a:lnTo>
                  <a:lnTo>
                    <a:pt x="357" y="508"/>
                  </a:lnTo>
                  <a:lnTo>
                    <a:pt x="359" y="508"/>
                  </a:lnTo>
                  <a:lnTo>
                    <a:pt x="359" y="506"/>
                  </a:lnTo>
                  <a:lnTo>
                    <a:pt x="359" y="504"/>
                  </a:lnTo>
                  <a:lnTo>
                    <a:pt x="360" y="504"/>
                  </a:lnTo>
                  <a:lnTo>
                    <a:pt x="360" y="503"/>
                  </a:lnTo>
                  <a:lnTo>
                    <a:pt x="362" y="503"/>
                  </a:lnTo>
                  <a:lnTo>
                    <a:pt x="362" y="501"/>
                  </a:lnTo>
                  <a:lnTo>
                    <a:pt x="364" y="501"/>
                  </a:lnTo>
                  <a:lnTo>
                    <a:pt x="365" y="501"/>
                  </a:lnTo>
                  <a:lnTo>
                    <a:pt x="367" y="501"/>
                  </a:lnTo>
                  <a:lnTo>
                    <a:pt x="367" y="503"/>
                  </a:lnTo>
                  <a:lnTo>
                    <a:pt x="369" y="503"/>
                  </a:lnTo>
                  <a:lnTo>
                    <a:pt x="370" y="503"/>
                  </a:lnTo>
                  <a:lnTo>
                    <a:pt x="370" y="504"/>
                  </a:lnTo>
                  <a:lnTo>
                    <a:pt x="372" y="504"/>
                  </a:lnTo>
                  <a:lnTo>
                    <a:pt x="374" y="506"/>
                  </a:lnTo>
                  <a:lnTo>
                    <a:pt x="379" y="509"/>
                  </a:lnTo>
                  <a:lnTo>
                    <a:pt x="380" y="513"/>
                  </a:lnTo>
                  <a:lnTo>
                    <a:pt x="384" y="513"/>
                  </a:lnTo>
                  <a:lnTo>
                    <a:pt x="384" y="514"/>
                  </a:lnTo>
                  <a:lnTo>
                    <a:pt x="385" y="514"/>
                  </a:lnTo>
                  <a:lnTo>
                    <a:pt x="387" y="514"/>
                  </a:lnTo>
                  <a:lnTo>
                    <a:pt x="389" y="516"/>
                  </a:lnTo>
                  <a:lnTo>
                    <a:pt x="391" y="516"/>
                  </a:lnTo>
                  <a:lnTo>
                    <a:pt x="392" y="518"/>
                  </a:lnTo>
                  <a:lnTo>
                    <a:pt x="394" y="518"/>
                  </a:lnTo>
                  <a:lnTo>
                    <a:pt x="396" y="520"/>
                  </a:lnTo>
                  <a:lnTo>
                    <a:pt x="397" y="520"/>
                  </a:lnTo>
                  <a:lnTo>
                    <a:pt x="399" y="521"/>
                  </a:lnTo>
                  <a:lnTo>
                    <a:pt x="401" y="521"/>
                  </a:lnTo>
                  <a:lnTo>
                    <a:pt x="402" y="521"/>
                  </a:lnTo>
                  <a:lnTo>
                    <a:pt x="404" y="521"/>
                  </a:lnTo>
                  <a:lnTo>
                    <a:pt x="406" y="521"/>
                  </a:lnTo>
                  <a:lnTo>
                    <a:pt x="407" y="521"/>
                  </a:lnTo>
                  <a:lnTo>
                    <a:pt x="409" y="521"/>
                  </a:lnTo>
                  <a:lnTo>
                    <a:pt x="411" y="521"/>
                  </a:lnTo>
                  <a:lnTo>
                    <a:pt x="412" y="521"/>
                  </a:lnTo>
                  <a:lnTo>
                    <a:pt x="412" y="520"/>
                  </a:lnTo>
                  <a:lnTo>
                    <a:pt x="414" y="520"/>
                  </a:lnTo>
                  <a:lnTo>
                    <a:pt x="416" y="520"/>
                  </a:lnTo>
                  <a:lnTo>
                    <a:pt x="416" y="521"/>
                  </a:lnTo>
                  <a:lnTo>
                    <a:pt x="417" y="521"/>
                  </a:lnTo>
                  <a:lnTo>
                    <a:pt x="417" y="523"/>
                  </a:lnTo>
                  <a:lnTo>
                    <a:pt x="419" y="523"/>
                  </a:lnTo>
                  <a:lnTo>
                    <a:pt x="419" y="525"/>
                  </a:lnTo>
                  <a:lnTo>
                    <a:pt x="417" y="525"/>
                  </a:lnTo>
                  <a:lnTo>
                    <a:pt x="417" y="526"/>
                  </a:lnTo>
                  <a:lnTo>
                    <a:pt x="416" y="526"/>
                  </a:lnTo>
                  <a:lnTo>
                    <a:pt x="416" y="528"/>
                  </a:lnTo>
                  <a:lnTo>
                    <a:pt x="416" y="530"/>
                  </a:lnTo>
                  <a:lnTo>
                    <a:pt x="416" y="531"/>
                  </a:lnTo>
                  <a:lnTo>
                    <a:pt x="416" y="533"/>
                  </a:lnTo>
                  <a:lnTo>
                    <a:pt x="416" y="535"/>
                  </a:lnTo>
                  <a:lnTo>
                    <a:pt x="416" y="536"/>
                  </a:lnTo>
                  <a:lnTo>
                    <a:pt x="416" y="538"/>
                  </a:lnTo>
                  <a:lnTo>
                    <a:pt x="416" y="540"/>
                  </a:lnTo>
                  <a:lnTo>
                    <a:pt x="417" y="540"/>
                  </a:lnTo>
                  <a:lnTo>
                    <a:pt x="417" y="541"/>
                  </a:lnTo>
                  <a:lnTo>
                    <a:pt x="416" y="541"/>
                  </a:lnTo>
                  <a:lnTo>
                    <a:pt x="416" y="543"/>
                  </a:lnTo>
                  <a:lnTo>
                    <a:pt x="416" y="545"/>
                  </a:lnTo>
                  <a:lnTo>
                    <a:pt x="416" y="546"/>
                  </a:lnTo>
                  <a:lnTo>
                    <a:pt x="414" y="546"/>
                  </a:lnTo>
                  <a:lnTo>
                    <a:pt x="414" y="548"/>
                  </a:lnTo>
                  <a:lnTo>
                    <a:pt x="414" y="550"/>
                  </a:lnTo>
                  <a:lnTo>
                    <a:pt x="412" y="552"/>
                  </a:lnTo>
                  <a:lnTo>
                    <a:pt x="412" y="553"/>
                  </a:lnTo>
                  <a:lnTo>
                    <a:pt x="411" y="553"/>
                  </a:lnTo>
                  <a:lnTo>
                    <a:pt x="411" y="555"/>
                  </a:lnTo>
                  <a:lnTo>
                    <a:pt x="409" y="555"/>
                  </a:lnTo>
                  <a:lnTo>
                    <a:pt x="407" y="557"/>
                  </a:lnTo>
                  <a:lnTo>
                    <a:pt x="406" y="557"/>
                  </a:lnTo>
                  <a:lnTo>
                    <a:pt x="404" y="557"/>
                  </a:lnTo>
                  <a:lnTo>
                    <a:pt x="404" y="558"/>
                  </a:lnTo>
                  <a:lnTo>
                    <a:pt x="402" y="558"/>
                  </a:lnTo>
                  <a:lnTo>
                    <a:pt x="402" y="560"/>
                  </a:lnTo>
                  <a:lnTo>
                    <a:pt x="401" y="560"/>
                  </a:lnTo>
                  <a:lnTo>
                    <a:pt x="401" y="562"/>
                  </a:lnTo>
                  <a:lnTo>
                    <a:pt x="401" y="563"/>
                  </a:lnTo>
                  <a:lnTo>
                    <a:pt x="399" y="565"/>
                  </a:lnTo>
                  <a:lnTo>
                    <a:pt x="399" y="567"/>
                  </a:lnTo>
                  <a:lnTo>
                    <a:pt x="397" y="568"/>
                  </a:lnTo>
                  <a:lnTo>
                    <a:pt x="397" y="570"/>
                  </a:lnTo>
                  <a:lnTo>
                    <a:pt x="396" y="570"/>
                  </a:lnTo>
                  <a:lnTo>
                    <a:pt x="394" y="570"/>
                  </a:lnTo>
                  <a:lnTo>
                    <a:pt x="392" y="570"/>
                  </a:lnTo>
                  <a:lnTo>
                    <a:pt x="392" y="572"/>
                  </a:lnTo>
                  <a:lnTo>
                    <a:pt x="391" y="572"/>
                  </a:lnTo>
                  <a:lnTo>
                    <a:pt x="391" y="573"/>
                  </a:lnTo>
                  <a:lnTo>
                    <a:pt x="389" y="573"/>
                  </a:lnTo>
                  <a:lnTo>
                    <a:pt x="389" y="575"/>
                  </a:lnTo>
                  <a:lnTo>
                    <a:pt x="387" y="575"/>
                  </a:lnTo>
                  <a:lnTo>
                    <a:pt x="387" y="577"/>
                  </a:lnTo>
                  <a:lnTo>
                    <a:pt x="387" y="578"/>
                  </a:lnTo>
                  <a:lnTo>
                    <a:pt x="385" y="578"/>
                  </a:lnTo>
                  <a:lnTo>
                    <a:pt x="384" y="578"/>
                  </a:lnTo>
                  <a:lnTo>
                    <a:pt x="384" y="580"/>
                  </a:lnTo>
                  <a:lnTo>
                    <a:pt x="384" y="582"/>
                  </a:lnTo>
                  <a:lnTo>
                    <a:pt x="384" y="580"/>
                  </a:lnTo>
                  <a:lnTo>
                    <a:pt x="382" y="578"/>
                  </a:lnTo>
                  <a:lnTo>
                    <a:pt x="380" y="578"/>
                  </a:lnTo>
                  <a:lnTo>
                    <a:pt x="379" y="578"/>
                  </a:lnTo>
                  <a:lnTo>
                    <a:pt x="379" y="580"/>
                  </a:lnTo>
                  <a:lnTo>
                    <a:pt x="379" y="582"/>
                  </a:lnTo>
                  <a:lnTo>
                    <a:pt x="380" y="583"/>
                  </a:lnTo>
                  <a:lnTo>
                    <a:pt x="379" y="583"/>
                  </a:lnTo>
                  <a:lnTo>
                    <a:pt x="377" y="583"/>
                  </a:lnTo>
                  <a:lnTo>
                    <a:pt x="375" y="585"/>
                  </a:lnTo>
                  <a:lnTo>
                    <a:pt x="374" y="587"/>
                  </a:lnTo>
                  <a:lnTo>
                    <a:pt x="372" y="587"/>
                  </a:lnTo>
                  <a:lnTo>
                    <a:pt x="372" y="589"/>
                  </a:lnTo>
                  <a:lnTo>
                    <a:pt x="370" y="589"/>
                  </a:lnTo>
                  <a:lnTo>
                    <a:pt x="369" y="589"/>
                  </a:lnTo>
                  <a:lnTo>
                    <a:pt x="369" y="587"/>
                  </a:lnTo>
                  <a:lnTo>
                    <a:pt x="367" y="587"/>
                  </a:lnTo>
                  <a:lnTo>
                    <a:pt x="365" y="587"/>
                  </a:lnTo>
                  <a:lnTo>
                    <a:pt x="364" y="589"/>
                  </a:lnTo>
                  <a:lnTo>
                    <a:pt x="362" y="590"/>
                  </a:lnTo>
                  <a:lnTo>
                    <a:pt x="362" y="592"/>
                  </a:lnTo>
                  <a:lnTo>
                    <a:pt x="362" y="594"/>
                  </a:lnTo>
                  <a:lnTo>
                    <a:pt x="362" y="595"/>
                  </a:lnTo>
                  <a:lnTo>
                    <a:pt x="364" y="595"/>
                  </a:lnTo>
                  <a:lnTo>
                    <a:pt x="364" y="597"/>
                  </a:lnTo>
                  <a:lnTo>
                    <a:pt x="364" y="599"/>
                  </a:lnTo>
                  <a:lnTo>
                    <a:pt x="362" y="599"/>
                  </a:lnTo>
                  <a:lnTo>
                    <a:pt x="362" y="600"/>
                  </a:lnTo>
                  <a:lnTo>
                    <a:pt x="362" y="602"/>
                  </a:lnTo>
                  <a:lnTo>
                    <a:pt x="362" y="604"/>
                  </a:lnTo>
                  <a:lnTo>
                    <a:pt x="364" y="604"/>
                  </a:lnTo>
                  <a:lnTo>
                    <a:pt x="364" y="605"/>
                  </a:lnTo>
                  <a:lnTo>
                    <a:pt x="362" y="607"/>
                  </a:lnTo>
                  <a:lnTo>
                    <a:pt x="360" y="607"/>
                  </a:lnTo>
                  <a:lnTo>
                    <a:pt x="360" y="609"/>
                  </a:lnTo>
                  <a:lnTo>
                    <a:pt x="360" y="610"/>
                  </a:lnTo>
                  <a:lnTo>
                    <a:pt x="359" y="610"/>
                  </a:lnTo>
                  <a:lnTo>
                    <a:pt x="359" y="612"/>
                  </a:lnTo>
                  <a:lnTo>
                    <a:pt x="360" y="614"/>
                  </a:lnTo>
                  <a:lnTo>
                    <a:pt x="360" y="615"/>
                  </a:lnTo>
                  <a:lnTo>
                    <a:pt x="360" y="617"/>
                  </a:lnTo>
                  <a:lnTo>
                    <a:pt x="362" y="617"/>
                  </a:lnTo>
                  <a:lnTo>
                    <a:pt x="362" y="619"/>
                  </a:lnTo>
                  <a:lnTo>
                    <a:pt x="362" y="621"/>
                  </a:lnTo>
                  <a:lnTo>
                    <a:pt x="362" y="622"/>
                  </a:lnTo>
                  <a:lnTo>
                    <a:pt x="362" y="624"/>
                  </a:lnTo>
                  <a:lnTo>
                    <a:pt x="362" y="626"/>
                  </a:lnTo>
                  <a:lnTo>
                    <a:pt x="364" y="627"/>
                  </a:lnTo>
                  <a:lnTo>
                    <a:pt x="364" y="629"/>
                  </a:lnTo>
                  <a:lnTo>
                    <a:pt x="364" y="631"/>
                  </a:lnTo>
                  <a:lnTo>
                    <a:pt x="364" y="632"/>
                  </a:lnTo>
                  <a:lnTo>
                    <a:pt x="365" y="634"/>
                  </a:lnTo>
                  <a:lnTo>
                    <a:pt x="365" y="636"/>
                  </a:lnTo>
                  <a:lnTo>
                    <a:pt x="365" y="637"/>
                  </a:lnTo>
                  <a:lnTo>
                    <a:pt x="365" y="639"/>
                  </a:lnTo>
                  <a:lnTo>
                    <a:pt x="365" y="641"/>
                  </a:lnTo>
                  <a:lnTo>
                    <a:pt x="365" y="642"/>
                  </a:lnTo>
                  <a:lnTo>
                    <a:pt x="365" y="644"/>
                  </a:lnTo>
                  <a:lnTo>
                    <a:pt x="365" y="646"/>
                  </a:lnTo>
                  <a:lnTo>
                    <a:pt x="365" y="647"/>
                  </a:lnTo>
                  <a:lnTo>
                    <a:pt x="365" y="649"/>
                  </a:lnTo>
                  <a:lnTo>
                    <a:pt x="365" y="651"/>
                  </a:lnTo>
                  <a:lnTo>
                    <a:pt x="365" y="652"/>
                  </a:lnTo>
                  <a:lnTo>
                    <a:pt x="367" y="652"/>
                  </a:lnTo>
                  <a:lnTo>
                    <a:pt x="367" y="654"/>
                  </a:lnTo>
                  <a:lnTo>
                    <a:pt x="367" y="656"/>
                  </a:lnTo>
                  <a:lnTo>
                    <a:pt x="365" y="656"/>
                  </a:lnTo>
                  <a:lnTo>
                    <a:pt x="367" y="656"/>
                  </a:lnTo>
                  <a:lnTo>
                    <a:pt x="367" y="658"/>
                  </a:lnTo>
                  <a:lnTo>
                    <a:pt x="367" y="659"/>
                  </a:lnTo>
                  <a:lnTo>
                    <a:pt x="369" y="659"/>
                  </a:lnTo>
                  <a:lnTo>
                    <a:pt x="369" y="661"/>
                  </a:lnTo>
                  <a:lnTo>
                    <a:pt x="367" y="661"/>
                  </a:lnTo>
                  <a:lnTo>
                    <a:pt x="367" y="663"/>
                  </a:lnTo>
                  <a:lnTo>
                    <a:pt x="365" y="664"/>
                  </a:lnTo>
                  <a:lnTo>
                    <a:pt x="367" y="666"/>
                  </a:lnTo>
                  <a:lnTo>
                    <a:pt x="367" y="668"/>
                  </a:lnTo>
                  <a:lnTo>
                    <a:pt x="367" y="669"/>
                  </a:lnTo>
                  <a:lnTo>
                    <a:pt x="369" y="669"/>
                  </a:lnTo>
                  <a:lnTo>
                    <a:pt x="369" y="671"/>
                  </a:lnTo>
                  <a:lnTo>
                    <a:pt x="370" y="673"/>
                  </a:lnTo>
                  <a:lnTo>
                    <a:pt x="370" y="674"/>
                  </a:lnTo>
                  <a:lnTo>
                    <a:pt x="370" y="676"/>
                  </a:lnTo>
                  <a:lnTo>
                    <a:pt x="370" y="678"/>
                  </a:lnTo>
                  <a:lnTo>
                    <a:pt x="370" y="679"/>
                  </a:lnTo>
                  <a:lnTo>
                    <a:pt x="370" y="681"/>
                  </a:lnTo>
                  <a:lnTo>
                    <a:pt x="370" y="683"/>
                  </a:lnTo>
                  <a:lnTo>
                    <a:pt x="367" y="681"/>
                  </a:lnTo>
                  <a:lnTo>
                    <a:pt x="365" y="681"/>
                  </a:lnTo>
                  <a:lnTo>
                    <a:pt x="364" y="679"/>
                  </a:lnTo>
                  <a:lnTo>
                    <a:pt x="362" y="679"/>
                  </a:lnTo>
                  <a:lnTo>
                    <a:pt x="360" y="679"/>
                  </a:lnTo>
                  <a:lnTo>
                    <a:pt x="359" y="679"/>
                  </a:lnTo>
                  <a:lnTo>
                    <a:pt x="359" y="681"/>
                  </a:lnTo>
                  <a:lnTo>
                    <a:pt x="357" y="681"/>
                  </a:lnTo>
                  <a:lnTo>
                    <a:pt x="355" y="681"/>
                  </a:lnTo>
                  <a:lnTo>
                    <a:pt x="355" y="683"/>
                  </a:lnTo>
                  <a:lnTo>
                    <a:pt x="353" y="683"/>
                  </a:lnTo>
                  <a:lnTo>
                    <a:pt x="353" y="684"/>
                  </a:lnTo>
                  <a:lnTo>
                    <a:pt x="352" y="683"/>
                  </a:lnTo>
                  <a:lnTo>
                    <a:pt x="350" y="683"/>
                  </a:lnTo>
                  <a:lnTo>
                    <a:pt x="350" y="684"/>
                  </a:lnTo>
                  <a:lnTo>
                    <a:pt x="348" y="686"/>
                  </a:lnTo>
                  <a:lnTo>
                    <a:pt x="350" y="688"/>
                  </a:lnTo>
                  <a:lnTo>
                    <a:pt x="352" y="690"/>
                  </a:lnTo>
                  <a:lnTo>
                    <a:pt x="352" y="691"/>
                  </a:lnTo>
                  <a:lnTo>
                    <a:pt x="352" y="693"/>
                  </a:lnTo>
                  <a:lnTo>
                    <a:pt x="352" y="695"/>
                  </a:lnTo>
                  <a:lnTo>
                    <a:pt x="350" y="695"/>
                  </a:lnTo>
                  <a:lnTo>
                    <a:pt x="350" y="696"/>
                  </a:lnTo>
                  <a:lnTo>
                    <a:pt x="350" y="698"/>
                  </a:lnTo>
                  <a:lnTo>
                    <a:pt x="350" y="700"/>
                  </a:lnTo>
                  <a:lnTo>
                    <a:pt x="350" y="701"/>
                  </a:lnTo>
                  <a:lnTo>
                    <a:pt x="348" y="701"/>
                  </a:lnTo>
                  <a:lnTo>
                    <a:pt x="348" y="703"/>
                  </a:lnTo>
                  <a:lnTo>
                    <a:pt x="348" y="705"/>
                  </a:lnTo>
                  <a:lnTo>
                    <a:pt x="347" y="706"/>
                  </a:lnTo>
                  <a:lnTo>
                    <a:pt x="345" y="708"/>
                  </a:lnTo>
                  <a:lnTo>
                    <a:pt x="345" y="710"/>
                  </a:lnTo>
                  <a:lnTo>
                    <a:pt x="345" y="711"/>
                  </a:lnTo>
                  <a:lnTo>
                    <a:pt x="345" y="713"/>
                  </a:lnTo>
                  <a:lnTo>
                    <a:pt x="345" y="715"/>
                  </a:lnTo>
                  <a:lnTo>
                    <a:pt x="345" y="716"/>
                  </a:lnTo>
                  <a:lnTo>
                    <a:pt x="343" y="718"/>
                  </a:lnTo>
                  <a:lnTo>
                    <a:pt x="342" y="716"/>
                  </a:lnTo>
                  <a:lnTo>
                    <a:pt x="340" y="716"/>
                  </a:lnTo>
                  <a:lnTo>
                    <a:pt x="338" y="715"/>
                  </a:lnTo>
                  <a:lnTo>
                    <a:pt x="337" y="715"/>
                  </a:lnTo>
                  <a:lnTo>
                    <a:pt x="335" y="715"/>
                  </a:lnTo>
                  <a:lnTo>
                    <a:pt x="335" y="713"/>
                  </a:lnTo>
                  <a:lnTo>
                    <a:pt x="333" y="713"/>
                  </a:lnTo>
                  <a:lnTo>
                    <a:pt x="332" y="713"/>
                  </a:lnTo>
                  <a:lnTo>
                    <a:pt x="332" y="715"/>
                  </a:lnTo>
                  <a:lnTo>
                    <a:pt x="330" y="715"/>
                  </a:lnTo>
                  <a:lnTo>
                    <a:pt x="328" y="715"/>
                  </a:lnTo>
                  <a:lnTo>
                    <a:pt x="328" y="716"/>
                  </a:lnTo>
                  <a:lnTo>
                    <a:pt x="327" y="718"/>
                  </a:lnTo>
                  <a:lnTo>
                    <a:pt x="327" y="720"/>
                  </a:lnTo>
                  <a:lnTo>
                    <a:pt x="325" y="720"/>
                  </a:lnTo>
                  <a:lnTo>
                    <a:pt x="325" y="721"/>
                  </a:lnTo>
                  <a:lnTo>
                    <a:pt x="323" y="721"/>
                  </a:lnTo>
                  <a:lnTo>
                    <a:pt x="323" y="723"/>
                  </a:lnTo>
                  <a:lnTo>
                    <a:pt x="322" y="723"/>
                  </a:lnTo>
                  <a:lnTo>
                    <a:pt x="322" y="725"/>
                  </a:lnTo>
                  <a:lnTo>
                    <a:pt x="322" y="727"/>
                  </a:lnTo>
                  <a:lnTo>
                    <a:pt x="320" y="727"/>
                  </a:lnTo>
                  <a:lnTo>
                    <a:pt x="320" y="728"/>
                  </a:lnTo>
                  <a:lnTo>
                    <a:pt x="320" y="730"/>
                  </a:lnTo>
                  <a:lnTo>
                    <a:pt x="320" y="732"/>
                  </a:lnTo>
                  <a:lnTo>
                    <a:pt x="318" y="733"/>
                  </a:lnTo>
                  <a:lnTo>
                    <a:pt x="316" y="735"/>
                  </a:lnTo>
                  <a:lnTo>
                    <a:pt x="315" y="735"/>
                  </a:lnTo>
                  <a:lnTo>
                    <a:pt x="315" y="737"/>
                  </a:lnTo>
                  <a:lnTo>
                    <a:pt x="316" y="737"/>
                  </a:lnTo>
                  <a:lnTo>
                    <a:pt x="318" y="737"/>
                  </a:lnTo>
                  <a:lnTo>
                    <a:pt x="318" y="738"/>
                  </a:lnTo>
                  <a:lnTo>
                    <a:pt x="320" y="738"/>
                  </a:lnTo>
                  <a:lnTo>
                    <a:pt x="320" y="740"/>
                  </a:lnTo>
                  <a:lnTo>
                    <a:pt x="322" y="742"/>
                  </a:lnTo>
                  <a:lnTo>
                    <a:pt x="322" y="743"/>
                  </a:lnTo>
                  <a:lnTo>
                    <a:pt x="323" y="743"/>
                  </a:lnTo>
                  <a:lnTo>
                    <a:pt x="323" y="745"/>
                  </a:lnTo>
                  <a:lnTo>
                    <a:pt x="323" y="747"/>
                  </a:lnTo>
                  <a:lnTo>
                    <a:pt x="322" y="747"/>
                  </a:lnTo>
                  <a:lnTo>
                    <a:pt x="322" y="748"/>
                  </a:lnTo>
                  <a:lnTo>
                    <a:pt x="320" y="748"/>
                  </a:lnTo>
                  <a:lnTo>
                    <a:pt x="320" y="750"/>
                  </a:lnTo>
                  <a:lnTo>
                    <a:pt x="318" y="750"/>
                  </a:lnTo>
                  <a:lnTo>
                    <a:pt x="316" y="750"/>
                  </a:lnTo>
                  <a:lnTo>
                    <a:pt x="315" y="750"/>
                  </a:lnTo>
                  <a:lnTo>
                    <a:pt x="313" y="750"/>
                  </a:lnTo>
                  <a:lnTo>
                    <a:pt x="311" y="750"/>
                  </a:lnTo>
                  <a:lnTo>
                    <a:pt x="310" y="752"/>
                  </a:lnTo>
                  <a:lnTo>
                    <a:pt x="308" y="752"/>
                  </a:lnTo>
                  <a:lnTo>
                    <a:pt x="308" y="753"/>
                  </a:lnTo>
                  <a:lnTo>
                    <a:pt x="306" y="753"/>
                  </a:lnTo>
                  <a:lnTo>
                    <a:pt x="306" y="755"/>
                  </a:lnTo>
                  <a:lnTo>
                    <a:pt x="306" y="757"/>
                  </a:lnTo>
                  <a:lnTo>
                    <a:pt x="305" y="757"/>
                  </a:lnTo>
                  <a:lnTo>
                    <a:pt x="305" y="759"/>
                  </a:lnTo>
                  <a:lnTo>
                    <a:pt x="305" y="760"/>
                  </a:lnTo>
                  <a:lnTo>
                    <a:pt x="303" y="762"/>
                  </a:lnTo>
                  <a:lnTo>
                    <a:pt x="305" y="762"/>
                  </a:lnTo>
                  <a:lnTo>
                    <a:pt x="305" y="764"/>
                  </a:lnTo>
                  <a:lnTo>
                    <a:pt x="306" y="764"/>
                  </a:lnTo>
                  <a:lnTo>
                    <a:pt x="306" y="765"/>
                  </a:lnTo>
                  <a:lnTo>
                    <a:pt x="308" y="765"/>
                  </a:lnTo>
                  <a:lnTo>
                    <a:pt x="308" y="767"/>
                  </a:lnTo>
                  <a:lnTo>
                    <a:pt x="310" y="769"/>
                  </a:lnTo>
                  <a:lnTo>
                    <a:pt x="311" y="769"/>
                  </a:lnTo>
                  <a:lnTo>
                    <a:pt x="313" y="769"/>
                  </a:lnTo>
                  <a:lnTo>
                    <a:pt x="313" y="770"/>
                  </a:lnTo>
                  <a:lnTo>
                    <a:pt x="315" y="770"/>
                  </a:lnTo>
                  <a:lnTo>
                    <a:pt x="316" y="770"/>
                  </a:lnTo>
                  <a:lnTo>
                    <a:pt x="316" y="772"/>
                  </a:lnTo>
                  <a:lnTo>
                    <a:pt x="316" y="774"/>
                  </a:lnTo>
                  <a:lnTo>
                    <a:pt x="316" y="775"/>
                  </a:lnTo>
                  <a:lnTo>
                    <a:pt x="315" y="775"/>
                  </a:lnTo>
                  <a:lnTo>
                    <a:pt x="316" y="777"/>
                  </a:lnTo>
                  <a:lnTo>
                    <a:pt x="318" y="779"/>
                  </a:lnTo>
                  <a:lnTo>
                    <a:pt x="320" y="779"/>
                  </a:lnTo>
                  <a:lnTo>
                    <a:pt x="322" y="780"/>
                  </a:lnTo>
                  <a:lnTo>
                    <a:pt x="323" y="782"/>
                  </a:lnTo>
                  <a:lnTo>
                    <a:pt x="323" y="784"/>
                  </a:lnTo>
                  <a:lnTo>
                    <a:pt x="325" y="784"/>
                  </a:lnTo>
                  <a:lnTo>
                    <a:pt x="325" y="785"/>
                  </a:lnTo>
                  <a:lnTo>
                    <a:pt x="327" y="787"/>
                  </a:lnTo>
                  <a:lnTo>
                    <a:pt x="327" y="789"/>
                  </a:lnTo>
                  <a:lnTo>
                    <a:pt x="328" y="789"/>
                  </a:lnTo>
                  <a:lnTo>
                    <a:pt x="328" y="790"/>
                  </a:lnTo>
                  <a:lnTo>
                    <a:pt x="330" y="790"/>
                  </a:lnTo>
                  <a:lnTo>
                    <a:pt x="330" y="792"/>
                  </a:lnTo>
                  <a:lnTo>
                    <a:pt x="330" y="794"/>
                  </a:lnTo>
                  <a:lnTo>
                    <a:pt x="330" y="796"/>
                  </a:lnTo>
                  <a:lnTo>
                    <a:pt x="330" y="797"/>
                  </a:lnTo>
                  <a:lnTo>
                    <a:pt x="330" y="799"/>
                  </a:lnTo>
                  <a:lnTo>
                    <a:pt x="330" y="801"/>
                  </a:lnTo>
                  <a:lnTo>
                    <a:pt x="332" y="802"/>
                  </a:lnTo>
                  <a:lnTo>
                    <a:pt x="333" y="802"/>
                  </a:lnTo>
                  <a:lnTo>
                    <a:pt x="335" y="802"/>
                  </a:lnTo>
                  <a:lnTo>
                    <a:pt x="335" y="804"/>
                  </a:lnTo>
                  <a:lnTo>
                    <a:pt x="335" y="806"/>
                  </a:lnTo>
                  <a:lnTo>
                    <a:pt x="335" y="807"/>
                  </a:lnTo>
                  <a:lnTo>
                    <a:pt x="335" y="809"/>
                  </a:lnTo>
                  <a:lnTo>
                    <a:pt x="335" y="811"/>
                  </a:lnTo>
                  <a:lnTo>
                    <a:pt x="335" y="812"/>
                  </a:lnTo>
                  <a:lnTo>
                    <a:pt x="335" y="814"/>
                  </a:lnTo>
                  <a:lnTo>
                    <a:pt x="337" y="814"/>
                  </a:lnTo>
                  <a:lnTo>
                    <a:pt x="337" y="816"/>
                  </a:lnTo>
                  <a:lnTo>
                    <a:pt x="337" y="817"/>
                  </a:lnTo>
                  <a:lnTo>
                    <a:pt x="338" y="819"/>
                  </a:lnTo>
                  <a:lnTo>
                    <a:pt x="340" y="819"/>
                  </a:lnTo>
                  <a:lnTo>
                    <a:pt x="340" y="821"/>
                  </a:lnTo>
                  <a:lnTo>
                    <a:pt x="342" y="821"/>
                  </a:lnTo>
                  <a:lnTo>
                    <a:pt x="343" y="821"/>
                  </a:lnTo>
                  <a:lnTo>
                    <a:pt x="345" y="821"/>
                  </a:lnTo>
                  <a:lnTo>
                    <a:pt x="345" y="822"/>
                  </a:lnTo>
                  <a:lnTo>
                    <a:pt x="345" y="824"/>
                  </a:lnTo>
                  <a:lnTo>
                    <a:pt x="345" y="826"/>
                  </a:lnTo>
                  <a:lnTo>
                    <a:pt x="347" y="828"/>
                  </a:lnTo>
                  <a:lnTo>
                    <a:pt x="347" y="829"/>
                  </a:lnTo>
                  <a:lnTo>
                    <a:pt x="348" y="829"/>
                  </a:lnTo>
                  <a:lnTo>
                    <a:pt x="350" y="829"/>
                  </a:lnTo>
                  <a:lnTo>
                    <a:pt x="350" y="831"/>
                  </a:lnTo>
                  <a:lnTo>
                    <a:pt x="352" y="831"/>
                  </a:lnTo>
                  <a:lnTo>
                    <a:pt x="352" y="833"/>
                  </a:lnTo>
                  <a:lnTo>
                    <a:pt x="353" y="833"/>
                  </a:lnTo>
                  <a:lnTo>
                    <a:pt x="353" y="834"/>
                  </a:lnTo>
                  <a:lnTo>
                    <a:pt x="355" y="834"/>
                  </a:lnTo>
                  <a:lnTo>
                    <a:pt x="357" y="834"/>
                  </a:lnTo>
                  <a:lnTo>
                    <a:pt x="359" y="834"/>
                  </a:lnTo>
                  <a:lnTo>
                    <a:pt x="359" y="836"/>
                  </a:lnTo>
                  <a:lnTo>
                    <a:pt x="360" y="836"/>
                  </a:lnTo>
                  <a:lnTo>
                    <a:pt x="360" y="838"/>
                  </a:lnTo>
                  <a:lnTo>
                    <a:pt x="362" y="839"/>
                  </a:lnTo>
                  <a:lnTo>
                    <a:pt x="364" y="839"/>
                  </a:lnTo>
                  <a:lnTo>
                    <a:pt x="365" y="841"/>
                  </a:lnTo>
                  <a:lnTo>
                    <a:pt x="367" y="841"/>
                  </a:lnTo>
                  <a:lnTo>
                    <a:pt x="369" y="841"/>
                  </a:lnTo>
                  <a:lnTo>
                    <a:pt x="370" y="839"/>
                  </a:lnTo>
                  <a:lnTo>
                    <a:pt x="370" y="838"/>
                  </a:lnTo>
                  <a:lnTo>
                    <a:pt x="372" y="838"/>
                  </a:lnTo>
                  <a:lnTo>
                    <a:pt x="372" y="839"/>
                  </a:lnTo>
                  <a:lnTo>
                    <a:pt x="372" y="841"/>
                  </a:lnTo>
                  <a:lnTo>
                    <a:pt x="374" y="841"/>
                  </a:lnTo>
                  <a:lnTo>
                    <a:pt x="374" y="843"/>
                  </a:lnTo>
                  <a:lnTo>
                    <a:pt x="375" y="844"/>
                  </a:lnTo>
                  <a:lnTo>
                    <a:pt x="377" y="844"/>
                  </a:lnTo>
                  <a:lnTo>
                    <a:pt x="377" y="846"/>
                  </a:lnTo>
                  <a:lnTo>
                    <a:pt x="379" y="846"/>
                  </a:lnTo>
                  <a:lnTo>
                    <a:pt x="379" y="848"/>
                  </a:lnTo>
                  <a:lnTo>
                    <a:pt x="380" y="848"/>
                  </a:lnTo>
                  <a:lnTo>
                    <a:pt x="382" y="849"/>
                  </a:lnTo>
                  <a:lnTo>
                    <a:pt x="382" y="851"/>
                  </a:lnTo>
                  <a:lnTo>
                    <a:pt x="384" y="851"/>
                  </a:lnTo>
                  <a:lnTo>
                    <a:pt x="384" y="853"/>
                  </a:lnTo>
                  <a:lnTo>
                    <a:pt x="384" y="851"/>
                  </a:lnTo>
                  <a:lnTo>
                    <a:pt x="385" y="851"/>
                  </a:lnTo>
                  <a:lnTo>
                    <a:pt x="385" y="849"/>
                  </a:lnTo>
                  <a:lnTo>
                    <a:pt x="387" y="849"/>
                  </a:lnTo>
                  <a:lnTo>
                    <a:pt x="387" y="848"/>
                  </a:lnTo>
                  <a:lnTo>
                    <a:pt x="389" y="848"/>
                  </a:lnTo>
                  <a:lnTo>
                    <a:pt x="389" y="849"/>
                  </a:lnTo>
                  <a:lnTo>
                    <a:pt x="391" y="849"/>
                  </a:lnTo>
                  <a:lnTo>
                    <a:pt x="392" y="849"/>
                  </a:lnTo>
                  <a:lnTo>
                    <a:pt x="394" y="849"/>
                  </a:lnTo>
                  <a:lnTo>
                    <a:pt x="396" y="849"/>
                  </a:lnTo>
                  <a:lnTo>
                    <a:pt x="397" y="849"/>
                  </a:lnTo>
                  <a:lnTo>
                    <a:pt x="397" y="848"/>
                  </a:lnTo>
                  <a:lnTo>
                    <a:pt x="399" y="848"/>
                  </a:lnTo>
                  <a:lnTo>
                    <a:pt x="401" y="848"/>
                  </a:lnTo>
                  <a:lnTo>
                    <a:pt x="402" y="848"/>
                  </a:lnTo>
                  <a:lnTo>
                    <a:pt x="404" y="848"/>
                  </a:lnTo>
                  <a:lnTo>
                    <a:pt x="406" y="848"/>
                  </a:lnTo>
                  <a:lnTo>
                    <a:pt x="407" y="848"/>
                  </a:lnTo>
                  <a:lnTo>
                    <a:pt x="409" y="848"/>
                  </a:lnTo>
                  <a:lnTo>
                    <a:pt x="409" y="849"/>
                  </a:lnTo>
                  <a:lnTo>
                    <a:pt x="411" y="849"/>
                  </a:lnTo>
                  <a:lnTo>
                    <a:pt x="412" y="851"/>
                  </a:lnTo>
                  <a:lnTo>
                    <a:pt x="414" y="851"/>
                  </a:lnTo>
                  <a:lnTo>
                    <a:pt x="416" y="853"/>
                  </a:lnTo>
                  <a:lnTo>
                    <a:pt x="417" y="853"/>
                  </a:lnTo>
                  <a:lnTo>
                    <a:pt x="419" y="853"/>
                  </a:lnTo>
                  <a:lnTo>
                    <a:pt x="421" y="853"/>
                  </a:lnTo>
                  <a:lnTo>
                    <a:pt x="422" y="853"/>
                  </a:lnTo>
                  <a:lnTo>
                    <a:pt x="424" y="853"/>
                  </a:lnTo>
                  <a:lnTo>
                    <a:pt x="426" y="853"/>
                  </a:lnTo>
                  <a:lnTo>
                    <a:pt x="428" y="853"/>
                  </a:lnTo>
                  <a:lnTo>
                    <a:pt x="429" y="853"/>
                  </a:lnTo>
                  <a:lnTo>
                    <a:pt x="431" y="853"/>
                  </a:lnTo>
                  <a:lnTo>
                    <a:pt x="431" y="854"/>
                  </a:lnTo>
                  <a:lnTo>
                    <a:pt x="433" y="854"/>
                  </a:lnTo>
                  <a:lnTo>
                    <a:pt x="434" y="854"/>
                  </a:lnTo>
                  <a:lnTo>
                    <a:pt x="436" y="856"/>
                  </a:lnTo>
                  <a:lnTo>
                    <a:pt x="438" y="856"/>
                  </a:lnTo>
                  <a:lnTo>
                    <a:pt x="438" y="858"/>
                  </a:lnTo>
                  <a:lnTo>
                    <a:pt x="439" y="858"/>
                  </a:lnTo>
                  <a:lnTo>
                    <a:pt x="439" y="859"/>
                  </a:lnTo>
                  <a:lnTo>
                    <a:pt x="444" y="866"/>
                  </a:lnTo>
                  <a:lnTo>
                    <a:pt x="446" y="866"/>
                  </a:lnTo>
                  <a:lnTo>
                    <a:pt x="446" y="868"/>
                  </a:lnTo>
                  <a:lnTo>
                    <a:pt x="448" y="868"/>
                  </a:lnTo>
                  <a:lnTo>
                    <a:pt x="449" y="868"/>
                  </a:lnTo>
                  <a:lnTo>
                    <a:pt x="451" y="868"/>
                  </a:lnTo>
                  <a:lnTo>
                    <a:pt x="451" y="870"/>
                  </a:lnTo>
                  <a:lnTo>
                    <a:pt x="453" y="870"/>
                  </a:lnTo>
                  <a:lnTo>
                    <a:pt x="454" y="870"/>
                  </a:lnTo>
                  <a:lnTo>
                    <a:pt x="456" y="870"/>
                  </a:lnTo>
                  <a:lnTo>
                    <a:pt x="458" y="871"/>
                  </a:lnTo>
                  <a:lnTo>
                    <a:pt x="459" y="871"/>
                  </a:lnTo>
                  <a:lnTo>
                    <a:pt x="459" y="873"/>
                  </a:lnTo>
                  <a:lnTo>
                    <a:pt x="461" y="873"/>
                  </a:lnTo>
                  <a:lnTo>
                    <a:pt x="461" y="875"/>
                  </a:lnTo>
                  <a:lnTo>
                    <a:pt x="463" y="875"/>
                  </a:lnTo>
                  <a:lnTo>
                    <a:pt x="465" y="875"/>
                  </a:lnTo>
                  <a:lnTo>
                    <a:pt x="466" y="875"/>
                  </a:lnTo>
                  <a:lnTo>
                    <a:pt x="468" y="875"/>
                  </a:lnTo>
                  <a:lnTo>
                    <a:pt x="468" y="873"/>
                  </a:lnTo>
                  <a:lnTo>
                    <a:pt x="470" y="873"/>
                  </a:lnTo>
                  <a:lnTo>
                    <a:pt x="471" y="871"/>
                  </a:lnTo>
                  <a:lnTo>
                    <a:pt x="473" y="871"/>
                  </a:lnTo>
                  <a:lnTo>
                    <a:pt x="475" y="871"/>
                  </a:lnTo>
                  <a:lnTo>
                    <a:pt x="476" y="870"/>
                  </a:lnTo>
                  <a:lnTo>
                    <a:pt x="476" y="871"/>
                  </a:lnTo>
                  <a:lnTo>
                    <a:pt x="478" y="871"/>
                  </a:lnTo>
                  <a:lnTo>
                    <a:pt x="480" y="871"/>
                  </a:lnTo>
                  <a:lnTo>
                    <a:pt x="480" y="873"/>
                  </a:lnTo>
                  <a:lnTo>
                    <a:pt x="480" y="875"/>
                  </a:lnTo>
                  <a:lnTo>
                    <a:pt x="478" y="876"/>
                  </a:lnTo>
                  <a:lnTo>
                    <a:pt x="478" y="878"/>
                  </a:lnTo>
                  <a:lnTo>
                    <a:pt x="478" y="880"/>
                  </a:lnTo>
                  <a:lnTo>
                    <a:pt x="480" y="881"/>
                  </a:lnTo>
                  <a:lnTo>
                    <a:pt x="480" y="883"/>
                  </a:lnTo>
                  <a:lnTo>
                    <a:pt x="481" y="885"/>
                  </a:lnTo>
                  <a:lnTo>
                    <a:pt x="481" y="886"/>
                  </a:lnTo>
                  <a:lnTo>
                    <a:pt x="483" y="886"/>
                  </a:lnTo>
                  <a:lnTo>
                    <a:pt x="485" y="886"/>
                  </a:lnTo>
                  <a:lnTo>
                    <a:pt x="486" y="886"/>
                  </a:lnTo>
                  <a:lnTo>
                    <a:pt x="486" y="885"/>
                  </a:lnTo>
                  <a:lnTo>
                    <a:pt x="488" y="885"/>
                  </a:lnTo>
                  <a:lnTo>
                    <a:pt x="490" y="885"/>
                  </a:lnTo>
                  <a:lnTo>
                    <a:pt x="490" y="883"/>
                  </a:lnTo>
                  <a:lnTo>
                    <a:pt x="491" y="883"/>
                  </a:lnTo>
                  <a:lnTo>
                    <a:pt x="491" y="885"/>
                  </a:lnTo>
                  <a:lnTo>
                    <a:pt x="493" y="885"/>
                  </a:lnTo>
                  <a:lnTo>
                    <a:pt x="493" y="886"/>
                  </a:lnTo>
                  <a:lnTo>
                    <a:pt x="495" y="886"/>
                  </a:lnTo>
                  <a:lnTo>
                    <a:pt x="495" y="888"/>
                  </a:lnTo>
                  <a:lnTo>
                    <a:pt x="495" y="890"/>
                  </a:lnTo>
                  <a:lnTo>
                    <a:pt x="495" y="891"/>
                  </a:lnTo>
                  <a:lnTo>
                    <a:pt x="495" y="893"/>
                  </a:lnTo>
                  <a:lnTo>
                    <a:pt x="495" y="895"/>
                  </a:lnTo>
                  <a:lnTo>
                    <a:pt x="495" y="896"/>
                  </a:lnTo>
                  <a:lnTo>
                    <a:pt x="496" y="896"/>
                  </a:lnTo>
                  <a:lnTo>
                    <a:pt x="496" y="898"/>
                  </a:lnTo>
                  <a:lnTo>
                    <a:pt x="498" y="898"/>
                  </a:lnTo>
                  <a:lnTo>
                    <a:pt x="498" y="900"/>
                  </a:lnTo>
                  <a:lnTo>
                    <a:pt x="500" y="900"/>
                  </a:lnTo>
                  <a:lnTo>
                    <a:pt x="502" y="900"/>
                  </a:lnTo>
                  <a:lnTo>
                    <a:pt x="503" y="898"/>
                  </a:lnTo>
                  <a:lnTo>
                    <a:pt x="505" y="898"/>
                  </a:lnTo>
                  <a:lnTo>
                    <a:pt x="505" y="896"/>
                  </a:lnTo>
                  <a:lnTo>
                    <a:pt x="505" y="895"/>
                  </a:lnTo>
                  <a:lnTo>
                    <a:pt x="507" y="893"/>
                  </a:lnTo>
                  <a:lnTo>
                    <a:pt x="507" y="891"/>
                  </a:lnTo>
                  <a:lnTo>
                    <a:pt x="508" y="891"/>
                  </a:lnTo>
                  <a:lnTo>
                    <a:pt x="510" y="891"/>
                  </a:lnTo>
                  <a:lnTo>
                    <a:pt x="512" y="891"/>
                  </a:lnTo>
                  <a:lnTo>
                    <a:pt x="513" y="891"/>
                  </a:lnTo>
                  <a:lnTo>
                    <a:pt x="513" y="893"/>
                  </a:lnTo>
                  <a:lnTo>
                    <a:pt x="515" y="893"/>
                  </a:lnTo>
                  <a:lnTo>
                    <a:pt x="515" y="895"/>
                  </a:lnTo>
                  <a:lnTo>
                    <a:pt x="517" y="895"/>
                  </a:lnTo>
                  <a:lnTo>
                    <a:pt x="518" y="896"/>
                  </a:lnTo>
                  <a:lnTo>
                    <a:pt x="520" y="896"/>
                  </a:lnTo>
                  <a:lnTo>
                    <a:pt x="522" y="896"/>
                  </a:lnTo>
                  <a:lnTo>
                    <a:pt x="523" y="898"/>
                  </a:lnTo>
                  <a:lnTo>
                    <a:pt x="525" y="898"/>
                  </a:lnTo>
                  <a:lnTo>
                    <a:pt x="527" y="898"/>
                  </a:lnTo>
                  <a:lnTo>
                    <a:pt x="528" y="898"/>
                  </a:lnTo>
                  <a:lnTo>
                    <a:pt x="530" y="898"/>
                  </a:lnTo>
                  <a:lnTo>
                    <a:pt x="532" y="898"/>
                  </a:lnTo>
                  <a:lnTo>
                    <a:pt x="533" y="900"/>
                  </a:lnTo>
                  <a:lnTo>
                    <a:pt x="535" y="900"/>
                  </a:lnTo>
                  <a:lnTo>
                    <a:pt x="537" y="900"/>
                  </a:lnTo>
                  <a:lnTo>
                    <a:pt x="537" y="902"/>
                  </a:lnTo>
                  <a:lnTo>
                    <a:pt x="539" y="902"/>
                  </a:lnTo>
                  <a:lnTo>
                    <a:pt x="540" y="902"/>
                  </a:lnTo>
                  <a:lnTo>
                    <a:pt x="542" y="903"/>
                  </a:lnTo>
                  <a:lnTo>
                    <a:pt x="544" y="903"/>
                  </a:lnTo>
                  <a:lnTo>
                    <a:pt x="545" y="905"/>
                  </a:lnTo>
                  <a:lnTo>
                    <a:pt x="547" y="905"/>
                  </a:lnTo>
                  <a:lnTo>
                    <a:pt x="549" y="905"/>
                  </a:lnTo>
                  <a:lnTo>
                    <a:pt x="550" y="907"/>
                  </a:lnTo>
                  <a:lnTo>
                    <a:pt x="552" y="907"/>
                  </a:lnTo>
                  <a:lnTo>
                    <a:pt x="554" y="907"/>
                  </a:lnTo>
                  <a:lnTo>
                    <a:pt x="554" y="908"/>
                  </a:lnTo>
                  <a:lnTo>
                    <a:pt x="555" y="908"/>
                  </a:lnTo>
                  <a:lnTo>
                    <a:pt x="557" y="908"/>
                  </a:lnTo>
                  <a:lnTo>
                    <a:pt x="559" y="908"/>
                  </a:lnTo>
                  <a:lnTo>
                    <a:pt x="560" y="908"/>
                  </a:lnTo>
                  <a:lnTo>
                    <a:pt x="562" y="908"/>
                  </a:lnTo>
                  <a:lnTo>
                    <a:pt x="564" y="908"/>
                  </a:lnTo>
                  <a:lnTo>
                    <a:pt x="565" y="908"/>
                  </a:lnTo>
                  <a:lnTo>
                    <a:pt x="567" y="908"/>
                  </a:lnTo>
                  <a:lnTo>
                    <a:pt x="569" y="908"/>
                  </a:lnTo>
                  <a:lnTo>
                    <a:pt x="569" y="907"/>
                  </a:lnTo>
                  <a:lnTo>
                    <a:pt x="570" y="907"/>
                  </a:lnTo>
                  <a:lnTo>
                    <a:pt x="572" y="907"/>
                  </a:lnTo>
                  <a:lnTo>
                    <a:pt x="572" y="905"/>
                  </a:lnTo>
                  <a:lnTo>
                    <a:pt x="574" y="905"/>
                  </a:lnTo>
                  <a:lnTo>
                    <a:pt x="576" y="90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8" name="Freeform 200">
              <a:extLst>
                <a:ext uri="{FF2B5EF4-FFF2-40B4-BE49-F238E27FC236}">
                  <a16:creationId xmlns:a16="http://schemas.microsoft.com/office/drawing/2014/main" id="{B5EB298A-F61F-387A-D387-C796FE528630}"/>
                </a:ext>
              </a:extLst>
            </p:cNvPr>
            <p:cNvSpPr>
              <a:spLocks/>
            </p:cNvSpPr>
            <p:nvPr/>
          </p:nvSpPr>
          <p:spPr bwMode="auto">
            <a:xfrm>
              <a:off x="1700" y="3125"/>
              <a:ext cx="751" cy="655"/>
            </a:xfrm>
            <a:custGeom>
              <a:avLst/>
              <a:gdLst>
                <a:gd name="T0" fmla="*/ 621 w 751"/>
                <a:gd name="T1" fmla="*/ 37 h 655"/>
                <a:gd name="T2" fmla="*/ 641 w 751"/>
                <a:gd name="T3" fmla="*/ 48 h 655"/>
                <a:gd name="T4" fmla="*/ 673 w 751"/>
                <a:gd name="T5" fmla="*/ 86 h 655"/>
                <a:gd name="T6" fmla="*/ 678 w 751"/>
                <a:gd name="T7" fmla="*/ 105 h 655"/>
                <a:gd name="T8" fmla="*/ 687 w 751"/>
                <a:gd name="T9" fmla="*/ 117 h 655"/>
                <a:gd name="T10" fmla="*/ 692 w 751"/>
                <a:gd name="T11" fmla="*/ 135 h 655"/>
                <a:gd name="T12" fmla="*/ 695 w 751"/>
                <a:gd name="T13" fmla="*/ 159 h 655"/>
                <a:gd name="T14" fmla="*/ 690 w 751"/>
                <a:gd name="T15" fmla="*/ 175 h 655"/>
                <a:gd name="T16" fmla="*/ 692 w 751"/>
                <a:gd name="T17" fmla="*/ 189 h 655"/>
                <a:gd name="T18" fmla="*/ 697 w 751"/>
                <a:gd name="T19" fmla="*/ 201 h 655"/>
                <a:gd name="T20" fmla="*/ 705 w 751"/>
                <a:gd name="T21" fmla="*/ 209 h 655"/>
                <a:gd name="T22" fmla="*/ 710 w 751"/>
                <a:gd name="T23" fmla="*/ 226 h 655"/>
                <a:gd name="T24" fmla="*/ 720 w 751"/>
                <a:gd name="T25" fmla="*/ 236 h 655"/>
                <a:gd name="T26" fmla="*/ 730 w 751"/>
                <a:gd name="T27" fmla="*/ 250 h 655"/>
                <a:gd name="T28" fmla="*/ 734 w 751"/>
                <a:gd name="T29" fmla="*/ 263 h 655"/>
                <a:gd name="T30" fmla="*/ 719 w 751"/>
                <a:gd name="T31" fmla="*/ 345 h 655"/>
                <a:gd name="T32" fmla="*/ 746 w 751"/>
                <a:gd name="T33" fmla="*/ 551 h 655"/>
                <a:gd name="T34" fmla="*/ 714 w 751"/>
                <a:gd name="T35" fmla="*/ 559 h 655"/>
                <a:gd name="T36" fmla="*/ 698 w 751"/>
                <a:gd name="T37" fmla="*/ 581 h 655"/>
                <a:gd name="T38" fmla="*/ 690 w 751"/>
                <a:gd name="T39" fmla="*/ 621 h 655"/>
                <a:gd name="T40" fmla="*/ 673 w 751"/>
                <a:gd name="T41" fmla="*/ 642 h 655"/>
                <a:gd name="T42" fmla="*/ 648 w 751"/>
                <a:gd name="T43" fmla="*/ 652 h 655"/>
                <a:gd name="T44" fmla="*/ 624 w 751"/>
                <a:gd name="T45" fmla="*/ 647 h 655"/>
                <a:gd name="T46" fmla="*/ 623 w 751"/>
                <a:gd name="T47" fmla="*/ 625 h 655"/>
                <a:gd name="T48" fmla="*/ 619 w 751"/>
                <a:gd name="T49" fmla="*/ 615 h 655"/>
                <a:gd name="T50" fmla="*/ 582 w 751"/>
                <a:gd name="T51" fmla="*/ 635 h 655"/>
                <a:gd name="T52" fmla="*/ 554 w 751"/>
                <a:gd name="T53" fmla="*/ 626 h 655"/>
                <a:gd name="T54" fmla="*/ 530 w 751"/>
                <a:gd name="T55" fmla="*/ 608 h 655"/>
                <a:gd name="T56" fmla="*/ 488 w 751"/>
                <a:gd name="T57" fmla="*/ 579 h 655"/>
                <a:gd name="T58" fmla="*/ 428 w 751"/>
                <a:gd name="T59" fmla="*/ 532 h 655"/>
                <a:gd name="T60" fmla="*/ 428 w 751"/>
                <a:gd name="T61" fmla="*/ 529 h 655"/>
                <a:gd name="T62" fmla="*/ 421 w 751"/>
                <a:gd name="T63" fmla="*/ 526 h 655"/>
                <a:gd name="T64" fmla="*/ 404 w 751"/>
                <a:gd name="T65" fmla="*/ 505 h 655"/>
                <a:gd name="T66" fmla="*/ 384 w 751"/>
                <a:gd name="T67" fmla="*/ 495 h 655"/>
                <a:gd name="T68" fmla="*/ 343 w 751"/>
                <a:gd name="T69" fmla="*/ 463 h 655"/>
                <a:gd name="T70" fmla="*/ 370 w 751"/>
                <a:gd name="T71" fmla="*/ 467 h 655"/>
                <a:gd name="T72" fmla="*/ 362 w 751"/>
                <a:gd name="T73" fmla="*/ 465 h 655"/>
                <a:gd name="T74" fmla="*/ 338 w 751"/>
                <a:gd name="T75" fmla="*/ 453 h 655"/>
                <a:gd name="T76" fmla="*/ 310 w 751"/>
                <a:gd name="T77" fmla="*/ 420 h 655"/>
                <a:gd name="T78" fmla="*/ 258 w 751"/>
                <a:gd name="T79" fmla="*/ 369 h 655"/>
                <a:gd name="T80" fmla="*/ 256 w 751"/>
                <a:gd name="T81" fmla="*/ 361 h 655"/>
                <a:gd name="T82" fmla="*/ 288 w 751"/>
                <a:gd name="T83" fmla="*/ 376 h 655"/>
                <a:gd name="T84" fmla="*/ 266 w 751"/>
                <a:gd name="T85" fmla="*/ 367 h 655"/>
                <a:gd name="T86" fmla="*/ 271 w 751"/>
                <a:gd name="T87" fmla="*/ 334 h 655"/>
                <a:gd name="T88" fmla="*/ 256 w 751"/>
                <a:gd name="T89" fmla="*/ 337 h 655"/>
                <a:gd name="T90" fmla="*/ 226 w 751"/>
                <a:gd name="T91" fmla="*/ 334 h 655"/>
                <a:gd name="T92" fmla="*/ 207 w 751"/>
                <a:gd name="T93" fmla="*/ 320 h 655"/>
                <a:gd name="T94" fmla="*/ 204 w 751"/>
                <a:gd name="T95" fmla="*/ 320 h 655"/>
                <a:gd name="T96" fmla="*/ 174 w 751"/>
                <a:gd name="T97" fmla="*/ 253 h 655"/>
                <a:gd name="T98" fmla="*/ 169 w 751"/>
                <a:gd name="T99" fmla="*/ 221 h 655"/>
                <a:gd name="T100" fmla="*/ 142 w 751"/>
                <a:gd name="T101" fmla="*/ 182 h 655"/>
                <a:gd name="T102" fmla="*/ 95 w 751"/>
                <a:gd name="T103" fmla="*/ 133 h 655"/>
                <a:gd name="T104" fmla="*/ 56 w 751"/>
                <a:gd name="T105" fmla="*/ 88 h 655"/>
                <a:gd name="T106" fmla="*/ 7 w 751"/>
                <a:gd name="T107" fmla="*/ 36 h 655"/>
                <a:gd name="T108" fmla="*/ 17 w 751"/>
                <a:gd name="T109" fmla="*/ 34 h 655"/>
                <a:gd name="T110" fmla="*/ 21 w 751"/>
                <a:gd name="T111" fmla="*/ 29 h 655"/>
                <a:gd name="T112" fmla="*/ 26 w 751"/>
                <a:gd name="T113" fmla="*/ 22 h 655"/>
                <a:gd name="T114" fmla="*/ 27 w 751"/>
                <a:gd name="T115" fmla="*/ 17 h 655"/>
                <a:gd name="T116" fmla="*/ 22 w 751"/>
                <a:gd name="T117" fmla="*/ 16 h 655"/>
                <a:gd name="T118" fmla="*/ 26 w 751"/>
                <a:gd name="T119" fmla="*/ 4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1" h="655">
                  <a:moveTo>
                    <a:pt x="603" y="44"/>
                  </a:moveTo>
                  <a:lnTo>
                    <a:pt x="604" y="43"/>
                  </a:lnTo>
                  <a:lnTo>
                    <a:pt x="606" y="43"/>
                  </a:lnTo>
                  <a:lnTo>
                    <a:pt x="606" y="41"/>
                  </a:lnTo>
                  <a:lnTo>
                    <a:pt x="608" y="41"/>
                  </a:lnTo>
                  <a:lnTo>
                    <a:pt x="608" y="39"/>
                  </a:lnTo>
                  <a:lnTo>
                    <a:pt x="609" y="39"/>
                  </a:lnTo>
                  <a:lnTo>
                    <a:pt x="609" y="37"/>
                  </a:lnTo>
                  <a:lnTo>
                    <a:pt x="611" y="37"/>
                  </a:lnTo>
                  <a:lnTo>
                    <a:pt x="613" y="36"/>
                  </a:lnTo>
                  <a:lnTo>
                    <a:pt x="614" y="34"/>
                  </a:lnTo>
                  <a:lnTo>
                    <a:pt x="616" y="32"/>
                  </a:lnTo>
                  <a:lnTo>
                    <a:pt x="618" y="34"/>
                  </a:lnTo>
                  <a:lnTo>
                    <a:pt x="619" y="34"/>
                  </a:lnTo>
                  <a:lnTo>
                    <a:pt x="619" y="36"/>
                  </a:lnTo>
                  <a:lnTo>
                    <a:pt x="621" y="36"/>
                  </a:lnTo>
                  <a:lnTo>
                    <a:pt x="621" y="37"/>
                  </a:lnTo>
                  <a:lnTo>
                    <a:pt x="623" y="37"/>
                  </a:lnTo>
                  <a:lnTo>
                    <a:pt x="623" y="39"/>
                  </a:lnTo>
                  <a:lnTo>
                    <a:pt x="624" y="39"/>
                  </a:lnTo>
                  <a:lnTo>
                    <a:pt x="624" y="41"/>
                  </a:lnTo>
                  <a:lnTo>
                    <a:pt x="626" y="43"/>
                  </a:lnTo>
                  <a:lnTo>
                    <a:pt x="628" y="43"/>
                  </a:lnTo>
                  <a:lnTo>
                    <a:pt x="628" y="44"/>
                  </a:lnTo>
                  <a:lnTo>
                    <a:pt x="629" y="44"/>
                  </a:lnTo>
                  <a:lnTo>
                    <a:pt x="629" y="46"/>
                  </a:lnTo>
                  <a:lnTo>
                    <a:pt x="631" y="46"/>
                  </a:lnTo>
                  <a:lnTo>
                    <a:pt x="633" y="46"/>
                  </a:lnTo>
                  <a:lnTo>
                    <a:pt x="635" y="46"/>
                  </a:lnTo>
                  <a:lnTo>
                    <a:pt x="635" y="48"/>
                  </a:lnTo>
                  <a:lnTo>
                    <a:pt x="636" y="48"/>
                  </a:lnTo>
                  <a:lnTo>
                    <a:pt x="638" y="48"/>
                  </a:lnTo>
                  <a:lnTo>
                    <a:pt x="640" y="48"/>
                  </a:lnTo>
                  <a:lnTo>
                    <a:pt x="641" y="48"/>
                  </a:lnTo>
                  <a:lnTo>
                    <a:pt x="643" y="48"/>
                  </a:lnTo>
                  <a:lnTo>
                    <a:pt x="645" y="49"/>
                  </a:lnTo>
                  <a:lnTo>
                    <a:pt x="646" y="49"/>
                  </a:lnTo>
                  <a:lnTo>
                    <a:pt x="648" y="51"/>
                  </a:lnTo>
                  <a:lnTo>
                    <a:pt x="648" y="53"/>
                  </a:lnTo>
                  <a:lnTo>
                    <a:pt x="648" y="54"/>
                  </a:lnTo>
                  <a:lnTo>
                    <a:pt x="648" y="56"/>
                  </a:lnTo>
                  <a:lnTo>
                    <a:pt x="650" y="56"/>
                  </a:lnTo>
                  <a:lnTo>
                    <a:pt x="650" y="58"/>
                  </a:lnTo>
                  <a:lnTo>
                    <a:pt x="650" y="59"/>
                  </a:lnTo>
                  <a:lnTo>
                    <a:pt x="651" y="59"/>
                  </a:lnTo>
                  <a:lnTo>
                    <a:pt x="651" y="61"/>
                  </a:lnTo>
                  <a:lnTo>
                    <a:pt x="668" y="85"/>
                  </a:lnTo>
                  <a:lnTo>
                    <a:pt x="670" y="85"/>
                  </a:lnTo>
                  <a:lnTo>
                    <a:pt x="670" y="86"/>
                  </a:lnTo>
                  <a:lnTo>
                    <a:pt x="672" y="86"/>
                  </a:lnTo>
                  <a:lnTo>
                    <a:pt x="673" y="86"/>
                  </a:lnTo>
                  <a:lnTo>
                    <a:pt x="675" y="86"/>
                  </a:lnTo>
                  <a:lnTo>
                    <a:pt x="675" y="88"/>
                  </a:lnTo>
                  <a:lnTo>
                    <a:pt x="677" y="88"/>
                  </a:lnTo>
                  <a:lnTo>
                    <a:pt x="677" y="90"/>
                  </a:lnTo>
                  <a:lnTo>
                    <a:pt x="677" y="91"/>
                  </a:lnTo>
                  <a:lnTo>
                    <a:pt x="678" y="91"/>
                  </a:lnTo>
                  <a:lnTo>
                    <a:pt x="678" y="93"/>
                  </a:lnTo>
                  <a:lnTo>
                    <a:pt x="678" y="95"/>
                  </a:lnTo>
                  <a:lnTo>
                    <a:pt x="678" y="96"/>
                  </a:lnTo>
                  <a:lnTo>
                    <a:pt x="678" y="98"/>
                  </a:lnTo>
                  <a:lnTo>
                    <a:pt x="678" y="100"/>
                  </a:lnTo>
                  <a:lnTo>
                    <a:pt x="680" y="100"/>
                  </a:lnTo>
                  <a:lnTo>
                    <a:pt x="680" y="101"/>
                  </a:lnTo>
                  <a:lnTo>
                    <a:pt x="678" y="101"/>
                  </a:lnTo>
                  <a:lnTo>
                    <a:pt x="680" y="103"/>
                  </a:lnTo>
                  <a:lnTo>
                    <a:pt x="678" y="103"/>
                  </a:lnTo>
                  <a:lnTo>
                    <a:pt x="678" y="105"/>
                  </a:lnTo>
                  <a:lnTo>
                    <a:pt x="680" y="105"/>
                  </a:lnTo>
                  <a:lnTo>
                    <a:pt x="680" y="106"/>
                  </a:lnTo>
                  <a:lnTo>
                    <a:pt x="680" y="108"/>
                  </a:lnTo>
                  <a:lnTo>
                    <a:pt x="682" y="108"/>
                  </a:lnTo>
                  <a:lnTo>
                    <a:pt x="682" y="110"/>
                  </a:lnTo>
                  <a:lnTo>
                    <a:pt x="680" y="110"/>
                  </a:lnTo>
                  <a:lnTo>
                    <a:pt x="682" y="110"/>
                  </a:lnTo>
                  <a:lnTo>
                    <a:pt x="682" y="112"/>
                  </a:lnTo>
                  <a:lnTo>
                    <a:pt x="683" y="112"/>
                  </a:lnTo>
                  <a:lnTo>
                    <a:pt x="683" y="113"/>
                  </a:lnTo>
                  <a:lnTo>
                    <a:pt x="683" y="112"/>
                  </a:lnTo>
                  <a:lnTo>
                    <a:pt x="685" y="113"/>
                  </a:lnTo>
                  <a:lnTo>
                    <a:pt x="683" y="113"/>
                  </a:lnTo>
                  <a:lnTo>
                    <a:pt x="683" y="115"/>
                  </a:lnTo>
                  <a:lnTo>
                    <a:pt x="685" y="115"/>
                  </a:lnTo>
                  <a:lnTo>
                    <a:pt x="685" y="117"/>
                  </a:lnTo>
                  <a:lnTo>
                    <a:pt x="687" y="117"/>
                  </a:lnTo>
                  <a:lnTo>
                    <a:pt x="687" y="118"/>
                  </a:lnTo>
                  <a:lnTo>
                    <a:pt x="685" y="118"/>
                  </a:lnTo>
                  <a:lnTo>
                    <a:pt x="683" y="118"/>
                  </a:lnTo>
                  <a:lnTo>
                    <a:pt x="683" y="120"/>
                  </a:lnTo>
                  <a:lnTo>
                    <a:pt x="685" y="120"/>
                  </a:lnTo>
                  <a:lnTo>
                    <a:pt x="685" y="122"/>
                  </a:lnTo>
                  <a:lnTo>
                    <a:pt x="685" y="123"/>
                  </a:lnTo>
                  <a:lnTo>
                    <a:pt x="687" y="123"/>
                  </a:lnTo>
                  <a:lnTo>
                    <a:pt x="687" y="125"/>
                  </a:lnTo>
                  <a:lnTo>
                    <a:pt x="687" y="127"/>
                  </a:lnTo>
                  <a:lnTo>
                    <a:pt x="688" y="128"/>
                  </a:lnTo>
                  <a:lnTo>
                    <a:pt x="688" y="130"/>
                  </a:lnTo>
                  <a:lnTo>
                    <a:pt x="690" y="130"/>
                  </a:lnTo>
                  <a:lnTo>
                    <a:pt x="690" y="132"/>
                  </a:lnTo>
                  <a:lnTo>
                    <a:pt x="690" y="133"/>
                  </a:lnTo>
                  <a:lnTo>
                    <a:pt x="690" y="135"/>
                  </a:lnTo>
                  <a:lnTo>
                    <a:pt x="692" y="135"/>
                  </a:lnTo>
                  <a:lnTo>
                    <a:pt x="692" y="137"/>
                  </a:lnTo>
                  <a:lnTo>
                    <a:pt x="692" y="144"/>
                  </a:lnTo>
                  <a:lnTo>
                    <a:pt x="692" y="145"/>
                  </a:lnTo>
                  <a:lnTo>
                    <a:pt x="690" y="145"/>
                  </a:lnTo>
                  <a:lnTo>
                    <a:pt x="690" y="147"/>
                  </a:lnTo>
                  <a:lnTo>
                    <a:pt x="692" y="147"/>
                  </a:lnTo>
                  <a:lnTo>
                    <a:pt x="692" y="149"/>
                  </a:lnTo>
                  <a:lnTo>
                    <a:pt x="692" y="150"/>
                  </a:lnTo>
                  <a:lnTo>
                    <a:pt x="692" y="152"/>
                  </a:lnTo>
                  <a:lnTo>
                    <a:pt x="690" y="152"/>
                  </a:lnTo>
                  <a:lnTo>
                    <a:pt x="690" y="154"/>
                  </a:lnTo>
                  <a:lnTo>
                    <a:pt x="692" y="154"/>
                  </a:lnTo>
                  <a:lnTo>
                    <a:pt x="692" y="155"/>
                  </a:lnTo>
                  <a:lnTo>
                    <a:pt x="693" y="155"/>
                  </a:lnTo>
                  <a:lnTo>
                    <a:pt x="693" y="157"/>
                  </a:lnTo>
                  <a:lnTo>
                    <a:pt x="693" y="159"/>
                  </a:lnTo>
                  <a:lnTo>
                    <a:pt x="695" y="159"/>
                  </a:lnTo>
                  <a:lnTo>
                    <a:pt x="695" y="160"/>
                  </a:lnTo>
                  <a:lnTo>
                    <a:pt x="695" y="162"/>
                  </a:lnTo>
                  <a:lnTo>
                    <a:pt x="695" y="164"/>
                  </a:lnTo>
                  <a:lnTo>
                    <a:pt x="697" y="164"/>
                  </a:lnTo>
                  <a:lnTo>
                    <a:pt x="697" y="165"/>
                  </a:lnTo>
                  <a:lnTo>
                    <a:pt x="695" y="165"/>
                  </a:lnTo>
                  <a:lnTo>
                    <a:pt x="695" y="167"/>
                  </a:lnTo>
                  <a:lnTo>
                    <a:pt x="697" y="167"/>
                  </a:lnTo>
                  <a:lnTo>
                    <a:pt x="697" y="169"/>
                  </a:lnTo>
                  <a:lnTo>
                    <a:pt x="695" y="170"/>
                  </a:lnTo>
                  <a:lnTo>
                    <a:pt x="693" y="170"/>
                  </a:lnTo>
                  <a:lnTo>
                    <a:pt x="692" y="170"/>
                  </a:lnTo>
                  <a:lnTo>
                    <a:pt x="692" y="172"/>
                  </a:lnTo>
                  <a:lnTo>
                    <a:pt x="692" y="174"/>
                  </a:lnTo>
                  <a:lnTo>
                    <a:pt x="690" y="175"/>
                  </a:lnTo>
                  <a:lnTo>
                    <a:pt x="690" y="177"/>
                  </a:lnTo>
                  <a:lnTo>
                    <a:pt x="690" y="175"/>
                  </a:lnTo>
                  <a:lnTo>
                    <a:pt x="688" y="177"/>
                  </a:lnTo>
                  <a:lnTo>
                    <a:pt x="687" y="177"/>
                  </a:lnTo>
                  <a:lnTo>
                    <a:pt x="688" y="177"/>
                  </a:lnTo>
                  <a:lnTo>
                    <a:pt x="688" y="179"/>
                  </a:lnTo>
                  <a:lnTo>
                    <a:pt x="690" y="179"/>
                  </a:lnTo>
                  <a:lnTo>
                    <a:pt x="690" y="181"/>
                  </a:lnTo>
                  <a:lnTo>
                    <a:pt x="690" y="182"/>
                  </a:lnTo>
                  <a:lnTo>
                    <a:pt x="692" y="182"/>
                  </a:lnTo>
                  <a:lnTo>
                    <a:pt x="692" y="184"/>
                  </a:lnTo>
                  <a:lnTo>
                    <a:pt x="690" y="184"/>
                  </a:lnTo>
                  <a:lnTo>
                    <a:pt x="692" y="186"/>
                  </a:lnTo>
                  <a:lnTo>
                    <a:pt x="693" y="186"/>
                  </a:lnTo>
                  <a:lnTo>
                    <a:pt x="693" y="187"/>
                  </a:lnTo>
                  <a:lnTo>
                    <a:pt x="695" y="187"/>
                  </a:lnTo>
                  <a:lnTo>
                    <a:pt x="695" y="189"/>
                  </a:lnTo>
                  <a:lnTo>
                    <a:pt x="693" y="189"/>
                  </a:lnTo>
                  <a:lnTo>
                    <a:pt x="692" y="189"/>
                  </a:lnTo>
                  <a:lnTo>
                    <a:pt x="693" y="189"/>
                  </a:lnTo>
                  <a:lnTo>
                    <a:pt x="693" y="191"/>
                  </a:lnTo>
                  <a:lnTo>
                    <a:pt x="693" y="192"/>
                  </a:lnTo>
                  <a:lnTo>
                    <a:pt x="695" y="194"/>
                  </a:lnTo>
                  <a:lnTo>
                    <a:pt x="697" y="194"/>
                  </a:lnTo>
                  <a:lnTo>
                    <a:pt x="698" y="194"/>
                  </a:lnTo>
                  <a:lnTo>
                    <a:pt x="697" y="194"/>
                  </a:lnTo>
                  <a:lnTo>
                    <a:pt x="697" y="196"/>
                  </a:lnTo>
                  <a:lnTo>
                    <a:pt x="695" y="196"/>
                  </a:lnTo>
                  <a:lnTo>
                    <a:pt x="695" y="197"/>
                  </a:lnTo>
                  <a:lnTo>
                    <a:pt x="693" y="196"/>
                  </a:lnTo>
                  <a:lnTo>
                    <a:pt x="692" y="196"/>
                  </a:lnTo>
                  <a:lnTo>
                    <a:pt x="692" y="197"/>
                  </a:lnTo>
                  <a:lnTo>
                    <a:pt x="692" y="199"/>
                  </a:lnTo>
                  <a:lnTo>
                    <a:pt x="693" y="199"/>
                  </a:lnTo>
                  <a:lnTo>
                    <a:pt x="695" y="199"/>
                  </a:lnTo>
                  <a:lnTo>
                    <a:pt x="697" y="201"/>
                  </a:lnTo>
                  <a:lnTo>
                    <a:pt x="697" y="202"/>
                  </a:lnTo>
                  <a:lnTo>
                    <a:pt x="698" y="202"/>
                  </a:lnTo>
                  <a:lnTo>
                    <a:pt x="697" y="202"/>
                  </a:lnTo>
                  <a:lnTo>
                    <a:pt x="697" y="204"/>
                  </a:lnTo>
                  <a:lnTo>
                    <a:pt x="698" y="204"/>
                  </a:lnTo>
                  <a:lnTo>
                    <a:pt x="698" y="202"/>
                  </a:lnTo>
                  <a:lnTo>
                    <a:pt x="698" y="204"/>
                  </a:lnTo>
                  <a:lnTo>
                    <a:pt x="697" y="204"/>
                  </a:lnTo>
                  <a:lnTo>
                    <a:pt x="697" y="206"/>
                  </a:lnTo>
                  <a:lnTo>
                    <a:pt x="697" y="207"/>
                  </a:lnTo>
                  <a:lnTo>
                    <a:pt x="698" y="207"/>
                  </a:lnTo>
                  <a:lnTo>
                    <a:pt x="698" y="209"/>
                  </a:lnTo>
                  <a:lnTo>
                    <a:pt x="700" y="207"/>
                  </a:lnTo>
                  <a:lnTo>
                    <a:pt x="702" y="207"/>
                  </a:lnTo>
                  <a:lnTo>
                    <a:pt x="703" y="207"/>
                  </a:lnTo>
                  <a:lnTo>
                    <a:pt x="705" y="207"/>
                  </a:lnTo>
                  <a:lnTo>
                    <a:pt x="705" y="209"/>
                  </a:lnTo>
                  <a:lnTo>
                    <a:pt x="707" y="211"/>
                  </a:lnTo>
                  <a:lnTo>
                    <a:pt x="707" y="213"/>
                  </a:lnTo>
                  <a:lnTo>
                    <a:pt x="707" y="214"/>
                  </a:lnTo>
                  <a:lnTo>
                    <a:pt x="709" y="214"/>
                  </a:lnTo>
                  <a:lnTo>
                    <a:pt x="710" y="214"/>
                  </a:lnTo>
                  <a:lnTo>
                    <a:pt x="710" y="216"/>
                  </a:lnTo>
                  <a:lnTo>
                    <a:pt x="710" y="218"/>
                  </a:lnTo>
                  <a:lnTo>
                    <a:pt x="712" y="218"/>
                  </a:lnTo>
                  <a:lnTo>
                    <a:pt x="712" y="219"/>
                  </a:lnTo>
                  <a:lnTo>
                    <a:pt x="710" y="219"/>
                  </a:lnTo>
                  <a:lnTo>
                    <a:pt x="710" y="221"/>
                  </a:lnTo>
                  <a:lnTo>
                    <a:pt x="709" y="221"/>
                  </a:lnTo>
                  <a:lnTo>
                    <a:pt x="709" y="223"/>
                  </a:lnTo>
                  <a:lnTo>
                    <a:pt x="709" y="224"/>
                  </a:lnTo>
                  <a:lnTo>
                    <a:pt x="710" y="224"/>
                  </a:lnTo>
                  <a:lnTo>
                    <a:pt x="709" y="226"/>
                  </a:lnTo>
                  <a:lnTo>
                    <a:pt x="710" y="226"/>
                  </a:lnTo>
                  <a:lnTo>
                    <a:pt x="710" y="228"/>
                  </a:lnTo>
                  <a:lnTo>
                    <a:pt x="710" y="229"/>
                  </a:lnTo>
                  <a:lnTo>
                    <a:pt x="712" y="229"/>
                  </a:lnTo>
                  <a:lnTo>
                    <a:pt x="714" y="229"/>
                  </a:lnTo>
                  <a:lnTo>
                    <a:pt x="715" y="229"/>
                  </a:lnTo>
                  <a:lnTo>
                    <a:pt x="715" y="231"/>
                  </a:lnTo>
                  <a:lnTo>
                    <a:pt x="715" y="233"/>
                  </a:lnTo>
                  <a:lnTo>
                    <a:pt x="714" y="233"/>
                  </a:lnTo>
                  <a:lnTo>
                    <a:pt x="715" y="234"/>
                  </a:lnTo>
                  <a:lnTo>
                    <a:pt x="715" y="233"/>
                  </a:lnTo>
                  <a:lnTo>
                    <a:pt x="717" y="233"/>
                  </a:lnTo>
                  <a:lnTo>
                    <a:pt x="719" y="233"/>
                  </a:lnTo>
                  <a:lnTo>
                    <a:pt x="719" y="234"/>
                  </a:lnTo>
                  <a:lnTo>
                    <a:pt x="719" y="236"/>
                  </a:lnTo>
                  <a:lnTo>
                    <a:pt x="720" y="236"/>
                  </a:lnTo>
                  <a:lnTo>
                    <a:pt x="720" y="234"/>
                  </a:lnTo>
                  <a:lnTo>
                    <a:pt x="720" y="236"/>
                  </a:lnTo>
                  <a:lnTo>
                    <a:pt x="722" y="236"/>
                  </a:lnTo>
                  <a:lnTo>
                    <a:pt x="720" y="236"/>
                  </a:lnTo>
                  <a:lnTo>
                    <a:pt x="720" y="238"/>
                  </a:lnTo>
                  <a:lnTo>
                    <a:pt x="722" y="238"/>
                  </a:lnTo>
                  <a:lnTo>
                    <a:pt x="724" y="238"/>
                  </a:lnTo>
                  <a:lnTo>
                    <a:pt x="724" y="239"/>
                  </a:lnTo>
                  <a:lnTo>
                    <a:pt x="725" y="239"/>
                  </a:lnTo>
                  <a:lnTo>
                    <a:pt x="725" y="241"/>
                  </a:lnTo>
                  <a:lnTo>
                    <a:pt x="727" y="241"/>
                  </a:lnTo>
                  <a:lnTo>
                    <a:pt x="727" y="243"/>
                  </a:lnTo>
                  <a:lnTo>
                    <a:pt x="729" y="243"/>
                  </a:lnTo>
                  <a:lnTo>
                    <a:pt x="729" y="244"/>
                  </a:lnTo>
                  <a:lnTo>
                    <a:pt x="729" y="246"/>
                  </a:lnTo>
                  <a:lnTo>
                    <a:pt x="727" y="248"/>
                  </a:lnTo>
                  <a:lnTo>
                    <a:pt x="729" y="248"/>
                  </a:lnTo>
                  <a:lnTo>
                    <a:pt x="729" y="250"/>
                  </a:lnTo>
                  <a:lnTo>
                    <a:pt x="730" y="250"/>
                  </a:lnTo>
                  <a:lnTo>
                    <a:pt x="730" y="251"/>
                  </a:lnTo>
                  <a:lnTo>
                    <a:pt x="732" y="251"/>
                  </a:lnTo>
                  <a:lnTo>
                    <a:pt x="732" y="253"/>
                  </a:lnTo>
                  <a:lnTo>
                    <a:pt x="732" y="255"/>
                  </a:lnTo>
                  <a:lnTo>
                    <a:pt x="730" y="255"/>
                  </a:lnTo>
                  <a:lnTo>
                    <a:pt x="730" y="256"/>
                  </a:lnTo>
                  <a:lnTo>
                    <a:pt x="732" y="255"/>
                  </a:lnTo>
                  <a:lnTo>
                    <a:pt x="734" y="255"/>
                  </a:lnTo>
                  <a:lnTo>
                    <a:pt x="734" y="256"/>
                  </a:lnTo>
                  <a:lnTo>
                    <a:pt x="734" y="258"/>
                  </a:lnTo>
                  <a:lnTo>
                    <a:pt x="734" y="260"/>
                  </a:lnTo>
                  <a:lnTo>
                    <a:pt x="735" y="260"/>
                  </a:lnTo>
                  <a:lnTo>
                    <a:pt x="737" y="260"/>
                  </a:lnTo>
                  <a:lnTo>
                    <a:pt x="737" y="261"/>
                  </a:lnTo>
                  <a:lnTo>
                    <a:pt x="737" y="263"/>
                  </a:lnTo>
                  <a:lnTo>
                    <a:pt x="735" y="263"/>
                  </a:lnTo>
                  <a:lnTo>
                    <a:pt x="734" y="263"/>
                  </a:lnTo>
                  <a:lnTo>
                    <a:pt x="734" y="265"/>
                  </a:lnTo>
                  <a:lnTo>
                    <a:pt x="735" y="265"/>
                  </a:lnTo>
                  <a:lnTo>
                    <a:pt x="737" y="265"/>
                  </a:lnTo>
                  <a:lnTo>
                    <a:pt x="735" y="266"/>
                  </a:lnTo>
                  <a:lnTo>
                    <a:pt x="735" y="268"/>
                  </a:lnTo>
                  <a:lnTo>
                    <a:pt x="734" y="268"/>
                  </a:lnTo>
                  <a:lnTo>
                    <a:pt x="734" y="270"/>
                  </a:lnTo>
                  <a:lnTo>
                    <a:pt x="735" y="270"/>
                  </a:lnTo>
                  <a:lnTo>
                    <a:pt x="735" y="271"/>
                  </a:lnTo>
                  <a:lnTo>
                    <a:pt x="737" y="271"/>
                  </a:lnTo>
                  <a:lnTo>
                    <a:pt x="739" y="271"/>
                  </a:lnTo>
                  <a:lnTo>
                    <a:pt x="739" y="270"/>
                  </a:lnTo>
                  <a:lnTo>
                    <a:pt x="740" y="270"/>
                  </a:lnTo>
                  <a:lnTo>
                    <a:pt x="742" y="270"/>
                  </a:lnTo>
                  <a:lnTo>
                    <a:pt x="742" y="271"/>
                  </a:lnTo>
                  <a:lnTo>
                    <a:pt x="720" y="283"/>
                  </a:lnTo>
                  <a:lnTo>
                    <a:pt x="719" y="345"/>
                  </a:lnTo>
                  <a:lnTo>
                    <a:pt x="719" y="406"/>
                  </a:lnTo>
                  <a:lnTo>
                    <a:pt x="724" y="438"/>
                  </a:lnTo>
                  <a:lnTo>
                    <a:pt x="727" y="465"/>
                  </a:lnTo>
                  <a:lnTo>
                    <a:pt x="739" y="504"/>
                  </a:lnTo>
                  <a:lnTo>
                    <a:pt x="744" y="524"/>
                  </a:lnTo>
                  <a:lnTo>
                    <a:pt x="747" y="534"/>
                  </a:lnTo>
                  <a:lnTo>
                    <a:pt x="747" y="536"/>
                  </a:lnTo>
                  <a:lnTo>
                    <a:pt x="747" y="537"/>
                  </a:lnTo>
                  <a:lnTo>
                    <a:pt x="747" y="539"/>
                  </a:lnTo>
                  <a:lnTo>
                    <a:pt x="749" y="541"/>
                  </a:lnTo>
                  <a:lnTo>
                    <a:pt x="751" y="542"/>
                  </a:lnTo>
                  <a:lnTo>
                    <a:pt x="749" y="544"/>
                  </a:lnTo>
                  <a:lnTo>
                    <a:pt x="751" y="546"/>
                  </a:lnTo>
                  <a:lnTo>
                    <a:pt x="751" y="547"/>
                  </a:lnTo>
                  <a:lnTo>
                    <a:pt x="751" y="549"/>
                  </a:lnTo>
                  <a:lnTo>
                    <a:pt x="749" y="551"/>
                  </a:lnTo>
                  <a:lnTo>
                    <a:pt x="746" y="551"/>
                  </a:lnTo>
                  <a:lnTo>
                    <a:pt x="744" y="552"/>
                  </a:lnTo>
                  <a:lnTo>
                    <a:pt x="742" y="552"/>
                  </a:lnTo>
                  <a:lnTo>
                    <a:pt x="739" y="551"/>
                  </a:lnTo>
                  <a:lnTo>
                    <a:pt x="737" y="549"/>
                  </a:lnTo>
                  <a:lnTo>
                    <a:pt x="735" y="549"/>
                  </a:lnTo>
                  <a:lnTo>
                    <a:pt x="732" y="549"/>
                  </a:lnTo>
                  <a:lnTo>
                    <a:pt x="729" y="549"/>
                  </a:lnTo>
                  <a:lnTo>
                    <a:pt x="727" y="551"/>
                  </a:lnTo>
                  <a:lnTo>
                    <a:pt x="725" y="551"/>
                  </a:lnTo>
                  <a:lnTo>
                    <a:pt x="724" y="552"/>
                  </a:lnTo>
                  <a:lnTo>
                    <a:pt x="724" y="554"/>
                  </a:lnTo>
                  <a:lnTo>
                    <a:pt x="722" y="556"/>
                  </a:lnTo>
                  <a:lnTo>
                    <a:pt x="720" y="556"/>
                  </a:lnTo>
                  <a:lnTo>
                    <a:pt x="719" y="557"/>
                  </a:lnTo>
                  <a:lnTo>
                    <a:pt x="717" y="557"/>
                  </a:lnTo>
                  <a:lnTo>
                    <a:pt x="715" y="559"/>
                  </a:lnTo>
                  <a:lnTo>
                    <a:pt x="714" y="559"/>
                  </a:lnTo>
                  <a:lnTo>
                    <a:pt x="712" y="561"/>
                  </a:lnTo>
                  <a:lnTo>
                    <a:pt x="710" y="561"/>
                  </a:lnTo>
                  <a:lnTo>
                    <a:pt x="709" y="563"/>
                  </a:lnTo>
                  <a:lnTo>
                    <a:pt x="709" y="564"/>
                  </a:lnTo>
                  <a:lnTo>
                    <a:pt x="709" y="566"/>
                  </a:lnTo>
                  <a:lnTo>
                    <a:pt x="707" y="566"/>
                  </a:lnTo>
                  <a:lnTo>
                    <a:pt x="707" y="568"/>
                  </a:lnTo>
                  <a:lnTo>
                    <a:pt x="705" y="569"/>
                  </a:lnTo>
                  <a:lnTo>
                    <a:pt x="705" y="571"/>
                  </a:lnTo>
                  <a:lnTo>
                    <a:pt x="703" y="573"/>
                  </a:lnTo>
                  <a:lnTo>
                    <a:pt x="702" y="573"/>
                  </a:lnTo>
                  <a:lnTo>
                    <a:pt x="702" y="574"/>
                  </a:lnTo>
                  <a:lnTo>
                    <a:pt x="700" y="576"/>
                  </a:lnTo>
                  <a:lnTo>
                    <a:pt x="698" y="576"/>
                  </a:lnTo>
                  <a:lnTo>
                    <a:pt x="700" y="578"/>
                  </a:lnTo>
                  <a:lnTo>
                    <a:pt x="698" y="579"/>
                  </a:lnTo>
                  <a:lnTo>
                    <a:pt x="698" y="581"/>
                  </a:lnTo>
                  <a:lnTo>
                    <a:pt x="700" y="584"/>
                  </a:lnTo>
                  <a:lnTo>
                    <a:pt x="700" y="586"/>
                  </a:lnTo>
                  <a:lnTo>
                    <a:pt x="698" y="586"/>
                  </a:lnTo>
                  <a:lnTo>
                    <a:pt x="697" y="588"/>
                  </a:lnTo>
                  <a:lnTo>
                    <a:pt x="695" y="589"/>
                  </a:lnTo>
                  <a:lnTo>
                    <a:pt x="693" y="591"/>
                  </a:lnTo>
                  <a:lnTo>
                    <a:pt x="692" y="593"/>
                  </a:lnTo>
                  <a:lnTo>
                    <a:pt x="692" y="595"/>
                  </a:lnTo>
                  <a:lnTo>
                    <a:pt x="688" y="600"/>
                  </a:lnTo>
                  <a:lnTo>
                    <a:pt x="688" y="603"/>
                  </a:lnTo>
                  <a:lnTo>
                    <a:pt x="690" y="606"/>
                  </a:lnTo>
                  <a:lnTo>
                    <a:pt x="692" y="610"/>
                  </a:lnTo>
                  <a:lnTo>
                    <a:pt x="693" y="611"/>
                  </a:lnTo>
                  <a:lnTo>
                    <a:pt x="692" y="615"/>
                  </a:lnTo>
                  <a:lnTo>
                    <a:pt x="692" y="616"/>
                  </a:lnTo>
                  <a:lnTo>
                    <a:pt x="692" y="620"/>
                  </a:lnTo>
                  <a:lnTo>
                    <a:pt x="690" y="621"/>
                  </a:lnTo>
                  <a:lnTo>
                    <a:pt x="688" y="623"/>
                  </a:lnTo>
                  <a:lnTo>
                    <a:pt x="685" y="623"/>
                  </a:lnTo>
                  <a:lnTo>
                    <a:pt x="682" y="621"/>
                  </a:lnTo>
                  <a:lnTo>
                    <a:pt x="680" y="623"/>
                  </a:lnTo>
                  <a:lnTo>
                    <a:pt x="682" y="625"/>
                  </a:lnTo>
                  <a:lnTo>
                    <a:pt x="683" y="625"/>
                  </a:lnTo>
                  <a:lnTo>
                    <a:pt x="685" y="625"/>
                  </a:lnTo>
                  <a:lnTo>
                    <a:pt x="687" y="626"/>
                  </a:lnTo>
                  <a:lnTo>
                    <a:pt x="687" y="628"/>
                  </a:lnTo>
                  <a:lnTo>
                    <a:pt x="687" y="630"/>
                  </a:lnTo>
                  <a:lnTo>
                    <a:pt x="685" y="632"/>
                  </a:lnTo>
                  <a:lnTo>
                    <a:pt x="683" y="633"/>
                  </a:lnTo>
                  <a:lnTo>
                    <a:pt x="682" y="635"/>
                  </a:lnTo>
                  <a:lnTo>
                    <a:pt x="678" y="637"/>
                  </a:lnTo>
                  <a:lnTo>
                    <a:pt x="677" y="638"/>
                  </a:lnTo>
                  <a:lnTo>
                    <a:pt x="673" y="640"/>
                  </a:lnTo>
                  <a:lnTo>
                    <a:pt x="673" y="642"/>
                  </a:lnTo>
                  <a:lnTo>
                    <a:pt x="672" y="647"/>
                  </a:lnTo>
                  <a:lnTo>
                    <a:pt x="672" y="650"/>
                  </a:lnTo>
                  <a:lnTo>
                    <a:pt x="670" y="652"/>
                  </a:lnTo>
                  <a:lnTo>
                    <a:pt x="668" y="653"/>
                  </a:lnTo>
                  <a:lnTo>
                    <a:pt x="665" y="652"/>
                  </a:lnTo>
                  <a:lnTo>
                    <a:pt x="663" y="648"/>
                  </a:lnTo>
                  <a:lnTo>
                    <a:pt x="661" y="647"/>
                  </a:lnTo>
                  <a:lnTo>
                    <a:pt x="660" y="647"/>
                  </a:lnTo>
                  <a:lnTo>
                    <a:pt x="658" y="647"/>
                  </a:lnTo>
                  <a:lnTo>
                    <a:pt x="656" y="648"/>
                  </a:lnTo>
                  <a:lnTo>
                    <a:pt x="658" y="650"/>
                  </a:lnTo>
                  <a:lnTo>
                    <a:pt x="658" y="652"/>
                  </a:lnTo>
                  <a:lnTo>
                    <a:pt x="656" y="653"/>
                  </a:lnTo>
                  <a:lnTo>
                    <a:pt x="655" y="655"/>
                  </a:lnTo>
                  <a:lnTo>
                    <a:pt x="651" y="655"/>
                  </a:lnTo>
                  <a:lnTo>
                    <a:pt x="650" y="653"/>
                  </a:lnTo>
                  <a:lnTo>
                    <a:pt x="648" y="652"/>
                  </a:lnTo>
                  <a:lnTo>
                    <a:pt x="646" y="650"/>
                  </a:lnTo>
                  <a:lnTo>
                    <a:pt x="648" y="647"/>
                  </a:lnTo>
                  <a:lnTo>
                    <a:pt x="650" y="647"/>
                  </a:lnTo>
                  <a:lnTo>
                    <a:pt x="651" y="645"/>
                  </a:lnTo>
                  <a:lnTo>
                    <a:pt x="651" y="643"/>
                  </a:lnTo>
                  <a:lnTo>
                    <a:pt x="650" y="642"/>
                  </a:lnTo>
                  <a:lnTo>
                    <a:pt x="648" y="642"/>
                  </a:lnTo>
                  <a:lnTo>
                    <a:pt x="645" y="643"/>
                  </a:lnTo>
                  <a:lnTo>
                    <a:pt x="643" y="643"/>
                  </a:lnTo>
                  <a:lnTo>
                    <a:pt x="640" y="642"/>
                  </a:lnTo>
                  <a:lnTo>
                    <a:pt x="636" y="642"/>
                  </a:lnTo>
                  <a:lnTo>
                    <a:pt x="635" y="642"/>
                  </a:lnTo>
                  <a:lnTo>
                    <a:pt x="633" y="643"/>
                  </a:lnTo>
                  <a:lnTo>
                    <a:pt x="631" y="645"/>
                  </a:lnTo>
                  <a:lnTo>
                    <a:pt x="628" y="647"/>
                  </a:lnTo>
                  <a:lnTo>
                    <a:pt x="626" y="647"/>
                  </a:lnTo>
                  <a:lnTo>
                    <a:pt x="624" y="647"/>
                  </a:lnTo>
                  <a:lnTo>
                    <a:pt x="623" y="645"/>
                  </a:lnTo>
                  <a:lnTo>
                    <a:pt x="623" y="643"/>
                  </a:lnTo>
                  <a:lnTo>
                    <a:pt x="623" y="642"/>
                  </a:lnTo>
                  <a:lnTo>
                    <a:pt x="623" y="640"/>
                  </a:lnTo>
                  <a:lnTo>
                    <a:pt x="624" y="638"/>
                  </a:lnTo>
                  <a:lnTo>
                    <a:pt x="628" y="637"/>
                  </a:lnTo>
                  <a:lnTo>
                    <a:pt x="631" y="637"/>
                  </a:lnTo>
                  <a:lnTo>
                    <a:pt x="635" y="635"/>
                  </a:lnTo>
                  <a:lnTo>
                    <a:pt x="636" y="633"/>
                  </a:lnTo>
                  <a:lnTo>
                    <a:pt x="635" y="633"/>
                  </a:lnTo>
                  <a:lnTo>
                    <a:pt x="631" y="633"/>
                  </a:lnTo>
                  <a:lnTo>
                    <a:pt x="629" y="633"/>
                  </a:lnTo>
                  <a:lnTo>
                    <a:pt x="626" y="633"/>
                  </a:lnTo>
                  <a:lnTo>
                    <a:pt x="626" y="632"/>
                  </a:lnTo>
                  <a:lnTo>
                    <a:pt x="626" y="628"/>
                  </a:lnTo>
                  <a:lnTo>
                    <a:pt x="624" y="626"/>
                  </a:lnTo>
                  <a:lnTo>
                    <a:pt x="623" y="625"/>
                  </a:lnTo>
                  <a:lnTo>
                    <a:pt x="621" y="621"/>
                  </a:lnTo>
                  <a:lnTo>
                    <a:pt x="619" y="620"/>
                  </a:lnTo>
                  <a:lnTo>
                    <a:pt x="616" y="620"/>
                  </a:lnTo>
                  <a:lnTo>
                    <a:pt x="616" y="621"/>
                  </a:lnTo>
                  <a:lnTo>
                    <a:pt x="616" y="623"/>
                  </a:lnTo>
                  <a:lnTo>
                    <a:pt x="619" y="625"/>
                  </a:lnTo>
                  <a:lnTo>
                    <a:pt x="619" y="626"/>
                  </a:lnTo>
                  <a:lnTo>
                    <a:pt x="619" y="628"/>
                  </a:lnTo>
                  <a:lnTo>
                    <a:pt x="618" y="626"/>
                  </a:lnTo>
                  <a:lnTo>
                    <a:pt x="614" y="626"/>
                  </a:lnTo>
                  <a:lnTo>
                    <a:pt x="613" y="625"/>
                  </a:lnTo>
                  <a:lnTo>
                    <a:pt x="613" y="623"/>
                  </a:lnTo>
                  <a:lnTo>
                    <a:pt x="614" y="621"/>
                  </a:lnTo>
                  <a:lnTo>
                    <a:pt x="616" y="618"/>
                  </a:lnTo>
                  <a:lnTo>
                    <a:pt x="618" y="618"/>
                  </a:lnTo>
                  <a:lnTo>
                    <a:pt x="619" y="616"/>
                  </a:lnTo>
                  <a:lnTo>
                    <a:pt x="619" y="615"/>
                  </a:lnTo>
                  <a:lnTo>
                    <a:pt x="619" y="613"/>
                  </a:lnTo>
                  <a:lnTo>
                    <a:pt x="616" y="611"/>
                  </a:lnTo>
                  <a:lnTo>
                    <a:pt x="614" y="611"/>
                  </a:lnTo>
                  <a:lnTo>
                    <a:pt x="613" y="613"/>
                  </a:lnTo>
                  <a:lnTo>
                    <a:pt x="611" y="615"/>
                  </a:lnTo>
                  <a:lnTo>
                    <a:pt x="609" y="616"/>
                  </a:lnTo>
                  <a:lnTo>
                    <a:pt x="608" y="615"/>
                  </a:lnTo>
                  <a:lnTo>
                    <a:pt x="606" y="613"/>
                  </a:lnTo>
                  <a:lnTo>
                    <a:pt x="604" y="611"/>
                  </a:lnTo>
                  <a:lnTo>
                    <a:pt x="601" y="611"/>
                  </a:lnTo>
                  <a:lnTo>
                    <a:pt x="597" y="613"/>
                  </a:lnTo>
                  <a:lnTo>
                    <a:pt x="596" y="615"/>
                  </a:lnTo>
                  <a:lnTo>
                    <a:pt x="594" y="618"/>
                  </a:lnTo>
                  <a:lnTo>
                    <a:pt x="592" y="621"/>
                  </a:lnTo>
                  <a:lnTo>
                    <a:pt x="592" y="623"/>
                  </a:lnTo>
                  <a:lnTo>
                    <a:pt x="589" y="625"/>
                  </a:lnTo>
                  <a:lnTo>
                    <a:pt x="582" y="635"/>
                  </a:lnTo>
                  <a:lnTo>
                    <a:pt x="579" y="635"/>
                  </a:lnTo>
                  <a:lnTo>
                    <a:pt x="577" y="635"/>
                  </a:lnTo>
                  <a:lnTo>
                    <a:pt x="574" y="635"/>
                  </a:lnTo>
                  <a:lnTo>
                    <a:pt x="571" y="635"/>
                  </a:lnTo>
                  <a:lnTo>
                    <a:pt x="567" y="635"/>
                  </a:lnTo>
                  <a:lnTo>
                    <a:pt x="566" y="632"/>
                  </a:lnTo>
                  <a:lnTo>
                    <a:pt x="562" y="632"/>
                  </a:lnTo>
                  <a:lnTo>
                    <a:pt x="562" y="630"/>
                  </a:lnTo>
                  <a:lnTo>
                    <a:pt x="560" y="628"/>
                  </a:lnTo>
                  <a:lnTo>
                    <a:pt x="559" y="626"/>
                  </a:lnTo>
                  <a:lnTo>
                    <a:pt x="557" y="625"/>
                  </a:lnTo>
                  <a:lnTo>
                    <a:pt x="557" y="626"/>
                  </a:lnTo>
                  <a:lnTo>
                    <a:pt x="559" y="626"/>
                  </a:lnTo>
                  <a:lnTo>
                    <a:pt x="559" y="628"/>
                  </a:lnTo>
                  <a:lnTo>
                    <a:pt x="557" y="628"/>
                  </a:lnTo>
                  <a:lnTo>
                    <a:pt x="555" y="626"/>
                  </a:lnTo>
                  <a:lnTo>
                    <a:pt x="554" y="626"/>
                  </a:lnTo>
                  <a:lnTo>
                    <a:pt x="550" y="626"/>
                  </a:lnTo>
                  <a:lnTo>
                    <a:pt x="550" y="625"/>
                  </a:lnTo>
                  <a:lnTo>
                    <a:pt x="552" y="625"/>
                  </a:lnTo>
                  <a:lnTo>
                    <a:pt x="552" y="623"/>
                  </a:lnTo>
                  <a:lnTo>
                    <a:pt x="550" y="621"/>
                  </a:lnTo>
                  <a:lnTo>
                    <a:pt x="549" y="621"/>
                  </a:lnTo>
                  <a:lnTo>
                    <a:pt x="550" y="623"/>
                  </a:lnTo>
                  <a:lnTo>
                    <a:pt x="552" y="623"/>
                  </a:lnTo>
                  <a:lnTo>
                    <a:pt x="550" y="625"/>
                  </a:lnTo>
                  <a:lnTo>
                    <a:pt x="549" y="623"/>
                  </a:lnTo>
                  <a:lnTo>
                    <a:pt x="547" y="621"/>
                  </a:lnTo>
                  <a:lnTo>
                    <a:pt x="545" y="621"/>
                  </a:lnTo>
                  <a:lnTo>
                    <a:pt x="545" y="620"/>
                  </a:lnTo>
                  <a:lnTo>
                    <a:pt x="540" y="616"/>
                  </a:lnTo>
                  <a:lnTo>
                    <a:pt x="539" y="615"/>
                  </a:lnTo>
                  <a:lnTo>
                    <a:pt x="534" y="611"/>
                  </a:lnTo>
                  <a:lnTo>
                    <a:pt x="530" y="608"/>
                  </a:lnTo>
                  <a:lnTo>
                    <a:pt x="529" y="608"/>
                  </a:lnTo>
                  <a:lnTo>
                    <a:pt x="527" y="606"/>
                  </a:lnTo>
                  <a:lnTo>
                    <a:pt x="523" y="605"/>
                  </a:lnTo>
                  <a:lnTo>
                    <a:pt x="518" y="601"/>
                  </a:lnTo>
                  <a:lnTo>
                    <a:pt x="517" y="600"/>
                  </a:lnTo>
                  <a:lnTo>
                    <a:pt x="515" y="598"/>
                  </a:lnTo>
                  <a:lnTo>
                    <a:pt x="512" y="596"/>
                  </a:lnTo>
                  <a:lnTo>
                    <a:pt x="510" y="596"/>
                  </a:lnTo>
                  <a:lnTo>
                    <a:pt x="510" y="595"/>
                  </a:lnTo>
                  <a:lnTo>
                    <a:pt x="508" y="595"/>
                  </a:lnTo>
                  <a:lnTo>
                    <a:pt x="505" y="589"/>
                  </a:lnTo>
                  <a:lnTo>
                    <a:pt x="502" y="589"/>
                  </a:lnTo>
                  <a:lnTo>
                    <a:pt x="500" y="588"/>
                  </a:lnTo>
                  <a:lnTo>
                    <a:pt x="498" y="586"/>
                  </a:lnTo>
                  <a:lnTo>
                    <a:pt x="497" y="584"/>
                  </a:lnTo>
                  <a:lnTo>
                    <a:pt x="490" y="581"/>
                  </a:lnTo>
                  <a:lnTo>
                    <a:pt x="488" y="579"/>
                  </a:lnTo>
                  <a:lnTo>
                    <a:pt x="483" y="574"/>
                  </a:lnTo>
                  <a:lnTo>
                    <a:pt x="480" y="573"/>
                  </a:lnTo>
                  <a:lnTo>
                    <a:pt x="475" y="569"/>
                  </a:lnTo>
                  <a:lnTo>
                    <a:pt x="471" y="566"/>
                  </a:lnTo>
                  <a:lnTo>
                    <a:pt x="470" y="566"/>
                  </a:lnTo>
                  <a:lnTo>
                    <a:pt x="466" y="561"/>
                  </a:lnTo>
                  <a:lnTo>
                    <a:pt x="458" y="557"/>
                  </a:lnTo>
                  <a:lnTo>
                    <a:pt x="451" y="551"/>
                  </a:lnTo>
                  <a:lnTo>
                    <a:pt x="444" y="546"/>
                  </a:lnTo>
                  <a:lnTo>
                    <a:pt x="443" y="546"/>
                  </a:lnTo>
                  <a:lnTo>
                    <a:pt x="439" y="541"/>
                  </a:lnTo>
                  <a:lnTo>
                    <a:pt x="438" y="541"/>
                  </a:lnTo>
                  <a:lnTo>
                    <a:pt x="436" y="537"/>
                  </a:lnTo>
                  <a:lnTo>
                    <a:pt x="434" y="537"/>
                  </a:lnTo>
                  <a:lnTo>
                    <a:pt x="433" y="536"/>
                  </a:lnTo>
                  <a:lnTo>
                    <a:pt x="431" y="534"/>
                  </a:lnTo>
                  <a:lnTo>
                    <a:pt x="428" y="532"/>
                  </a:lnTo>
                  <a:lnTo>
                    <a:pt x="426" y="531"/>
                  </a:lnTo>
                  <a:lnTo>
                    <a:pt x="424" y="531"/>
                  </a:lnTo>
                  <a:lnTo>
                    <a:pt x="423" y="529"/>
                  </a:lnTo>
                  <a:lnTo>
                    <a:pt x="424" y="527"/>
                  </a:lnTo>
                  <a:lnTo>
                    <a:pt x="426" y="531"/>
                  </a:lnTo>
                  <a:lnTo>
                    <a:pt x="429" y="532"/>
                  </a:lnTo>
                  <a:lnTo>
                    <a:pt x="431" y="532"/>
                  </a:lnTo>
                  <a:lnTo>
                    <a:pt x="433" y="534"/>
                  </a:lnTo>
                  <a:lnTo>
                    <a:pt x="438" y="539"/>
                  </a:lnTo>
                  <a:lnTo>
                    <a:pt x="438" y="537"/>
                  </a:lnTo>
                  <a:lnTo>
                    <a:pt x="433" y="534"/>
                  </a:lnTo>
                  <a:lnTo>
                    <a:pt x="429" y="531"/>
                  </a:lnTo>
                  <a:lnTo>
                    <a:pt x="429" y="529"/>
                  </a:lnTo>
                  <a:lnTo>
                    <a:pt x="429" y="526"/>
                  </a:lnTo>
                  <a:lnTo>
                    <a:pt x="429" y="527"/>
                  </a:lnTo>
                  <a:lnTo>
                    <a:pt x="429" y="529"/>
                  </a:lnTo>
                  <a:lnTo>
                    <a:pt x="428" y="529"/>
                  </a:lnTo>
                  <a:lnTo>
                    <a:pt x="426" y="529"/>
                  </a:lnTo>
                  <a:lnTo>
                    <a:pt x="423" y="526"/>
                  </a:lnTo>
                  <a:lnTo>
                    <a:pt x="419" y="524"/>
                  </a:lnTo>
                  <a:lnTo>
                    <a:pt x="419" y="522"/>
                  </a:lnTo>
                  <a:lnTo>
                    <a:pt x="418" y="522"/>
                  </a:lnTo>
                  <a:lnTo>
                    <a:pt x="414" y="520"/>
                  </a:lnTo>
                  <a:lnTo>
                    <a:pt x="412" y="519"/>
                  </a:lnTo>
                  <a:lnTo>
                    <a:pt x="411" y="517"/>
                  </a:lnTo>
                  <a:lnTo>
                    <a:pt x="409" y="515"/>
                  </a:lnTo>
                  <a:lnTo>
                    <a:pt x="407" y="515"/>
                  </a:lnTo>
                  <a:lnTo>
                    <a:pt x="409" y="517"/>
                  </a:lnTo>
                  <a:lnTo>
                    <a:pt x="411" y="519"/>
                  </a:lnTo>
                  <a:lnTo>
                    <a:pt x="414" y="520"/>
                  </a:lnTo>
                  <a:lnTo>
                    <a:pt x="416" y="522"/>
                  </a:lnTo>
                  <a:lnTo>
                    <a:pt x="418" y="524"/>
                  </a:lnTo>
                  <a:lnTo>
                    <a:pt x="419" y="524"/>
                  </a:lnTo>
                  <a:lnTo>
                    <a:pt x="421" y="526"/>
                  </a:lnTo>
                  <a:lnTo>
                    <a:pt x="423" y="527"/>
                  </a:lnTo>
                  <a:lnTo>
                    <a:pt x="421" y="527"/>
                  </a:lnTo>
                  <a:lnTo>
                    <a:pt x="416" y="524"/>
                  </a:lnTo>
                  <a:lnTo>
                    <a:pt x="412" y="522"/>
                  </a:lnTo>
                  <a:lnTo>
                    <a:pt x="411" y="520"/>
                  </a:lnTo>
                  <a:lnTo>
                    <a:pt x="409" y="519"/>
                  </a:lnTo>
                  <a:lnTo>
                    <a:pt x="406" y="515"/>
                  </a:lnTo>
                  <a:lnTo>
                    <a:pt x="402" y="514"/>
                  </a:lnTo>
                  <a:lnTo>
                    <a:pt x="399" y="510"/>
                  </a:lnTo>
                  <a:lnTo>
                    <a:pt x="399" y="509"/>
                  </a:lnTo>
                  <a:lnTo>
                    <a:pt x="397" y="507"/>
                  </a:lnTo>
                  <a:lnTo>
                    <a:pt x="399" y="507"/>
                  </a:lnTo>
                  <a:lnTo>
                    <a:pt x="401" y="507"/>
                  </a:lnTo>
                  <a:lnTo>
                    <a:pt x="402" y="509"/>
                  </a:lnTo>
                  <a:lnTo>
                    <a:pt x="402" y="507"/>
                  </a:lnTo>
                  <a:lnTo>
                    <a:pt x="401" y="505"/>
                  </a:lnTo>
                  <a:lnTo>
                    <a:pt x="404" y="505"/>
                  </a:lnTo>
                  <a:lnTo>
                    <a:pt x="402" y="504"/>
                  </a:lnTo>
                  <a:lnTo>
                    <a:pt x="401" y="504"/>
                  </a:lnTo>
                  <a:lnTo>
                    <a:pt x="399" y="504"/>
                  </a:lnTo>
                  <a:lnTo>
                    <a:pt x="399" y="502"/>
                  </a:lnTo>
                  <a:lnTo>
                    <a:pt x="399" y="500"/>
                  </a:lnTo>
                  <a:lnTo>
                    <a:pt x="397" y="499"/>
                  </a:lnTo>
                  <a:lnTo>
                    <a:pt x="396" y="499"/>
                  </a:lnTo>
                  <a:lnTo>
                    <a:pt x="397" y="502"/>
                  </a:lnTo>
                  <a:lnTo>
                    <a:pt x="396" y="500"/>
                  </a:lnTo>
                  <a:lnTo>
                    <a:pt x="394" y="500"/>
                  </a:lnTo>
                  <a:lnTo>
                    <a:pt x="396" y="502"/>
                  </a:lnTo>
                  <a:lnTo>
                    <a:pt x="397" y="504"/>
                  </a:lnTo>
                  <a:lnTo>
                    <a:pt x="397" y="505"/>
                  </a:lnTo>
                  <a:lnTo>
                    <a:pt x="397" y="507"/>
                  </a:lnTo>
                  <a:lnTo>
                    <a:pt x="396" y="507"/>
                  </a:lnTo>
                  <a:lnTo>
                    <a:pt x="387" y="497"/>
                  </a:lnTo>
                  <a:lnTo>
                    <a:pt x="384" y="495"/>
                  </a:lnTo>
                  <a:lnTo>
                    <a:pt x="380" y="492"/>
                  </a:lnTo>
                  <a:lnTo>
                    <a:pt x="379" y="490"/>
                  </a:lnTo>
                  <a:lnTo>
                    <a:pt x="377" y="490"/>
                  </a:lnTo>
                  <a:lnTo>
                    <a:pt x="374" y="487"/>
                  </a:lnTo>
                  <a:lnTo>
                    <a:pt x="367" y="480"/>
                  </a:lnTo>
                  <a:lnTo>
                    <a:pt x="365" y="480"/>
                  </a:lnTo>
                  <a:lnTo>
                    <a:pt x="360" y="478"/>
                  </a:lnTo>
                  <a:lnTo>
                    <a:pt x="359" y="475"/>
                  </a:lnTo>
                  <a:lnTo>
                    <a:pt x="357" y="475"/>
                  </a:lnTo>
                  <a:lnTo>
                    <a:pt x="355" y="473"/>
                  </a:lnTo>
                  <a:lnTo>
                    <a:pt x="354" y="473"/>
                  </a:lnTo>
                  <a:lnTo>
                    <a:pt x="352" y="472"/>
                  </a:lnTo>
                  <a:lnTo>
                    <a:pt x="349" y="470"/>
                  </a:lnTo>
                  <a:lnTo>
                    <a:pt x="349" y="468"/>
                  </a:lnTo>
                  <a:lnTo>
                    <a:pt x="345" y="468"/>
                  </a:lnTo>
                  <a:lnTo>
                    <a:pt x="343" y="467"/>
                  </a:lnTo>
                  <a:lnTo>
                    <a:pt x="343" y="463"/>
                  </a:lnTo>
                  <a:lnTo>
                    <a:pt x="340" y="460"/>
                  </a:lnTo>
                  <a:lnTo>
                    <a:pt x="345" y="465"/>
                  </a:lnTo>
                  <a:lnTo>
                    <a:pt x="349" y="468"/>
                  </a:lnTo>
                  <a:lnTo>
                    <a:pt x="350" y="468"/>
                  </a:lnTo>
                  <a:lnTo>
                    <a:pt x="352" y="468"/>
                  </a:lnTo>
                  <a:lnTo>
                    <a:pt x="354" y="470"/>
                  </a:lnTo>
                  <a:lnTo>
                    <a:pt x="354" y="468"/>
                  </a:lnTo>
                  <a:lnTo>
                    <a:pt x="355" y="468"/>
                  </a:lnTo>
                  <a:lnTo>
                    <a:pt x="355" y="470"/>
                  </a:lnTo>
                  <a:lnTo>
                    <a:pt x="357" y="470"/>
                  </a:lnTo>
                  <a:lnTo>
                    <a:pt x="359" y="468"/>
                  </a:lnTo>
                  <a:lnTo>
                    <a:pt x="360" y="467"/>
                  </a:lnTo>
                  <a:lnTo>
                    <a:pt x="364" y="467"/>
                  </a:lnTo>
                  <a:lnTo>
                    <a:pt x="365" y="467"/>
                  </a:lnTo>
                  <a:lnTo>
                    <a:pt x="367" y="468"/>
                  </a:lnTo>
                  <a:lnTo>
                    <a:pt x="369" y="468"/>
                  </a:lnTo>
                  <a:lnTo>
                    <a:pt x="370" y="467"/>
                  </a:lnTo>
                  <a:lnTo>
                    <a:pt x="372" y="467"/>
                  </a:lnTo>
                  <a:lnTo>
                    <a:pt x="372" y="465"/>
                  </a:lnTo>
                  <a:lnTo>
                    <a:pt x="374" y="463"/>
                  </a:lnTo>
                  <a:lnTo>
                    <a:pt x="375" y="462"/>
                  </a:lnTo>
                  <a:lnTo>
                    <a:pt x="372" y="462"/>
                  </a:lnTo>
                  <a:lnTo>
                    <a:pt x="372" y="460"/>
                  </a:lnTo>
                  <a:lnTo>
                    <a:pt x="370" y="458"/>
                  </a:lnTo>
                  <a:lnTo>
                    <a:pt x="369" y="457"/>
                  </a:lnTo>
                  <a:lnTo>
                    <a:pt x="367" y="455"/>
                  </a:lnTo>
                  <a:lnTo>
                    <a:pt x="365" y="455"/>
                  </a:lnTo>
                  <a:lnTo>
                    <a:pt x="365" y="457"/>
                  </a:lnTo>
                  <a:lnTo>
                    <a:pt x="364" y="458"/>
                  </a:lnTo>
                  <a:lnTo>
                    <a:pt x="362" y="460"/>
                  </a:lnTo>
                  <a:lnTo>
                    <a:pt x="364" y="462"/>
                  </a:lnTo>
                  <a:lnTo>
                    <a:pt x="364" y="463"/>
                  </a:lnTo>
                  <a:lnTo>
                    <a:pt x="362" y="463"/>
                  </a:lnTo>
                  <a:lnTo>
                    <a:pt x="362" y="465"/>
                  </a:lnTo>
                  <a:lnTo>
                    <a:pt x="360" y="467"/>
                  </a:lnTo>
                  <a:lnTo>
                    <a:pt x="359" y="467"/>
                  </a:lnTo>
                  <a:lnTo>
                    <a:pt x="357" y="468"/>
                  </a:lnTo>
                  <a:lnTo>
                    <a:pt x="355" y="468"/>
                  </a:lnTo>
                  <a:lnTo>
                    <a:pt x="354" y="467"/>
                  </a:lnTo>
                  <a:lnTo>
                    <a:pt x="354" y="468"/>
                  </a:lnTo>
                  <a:lnTo>
                    <a:pt x="352" y="468"/>
                  </a:lnTo>
                  <a:lnTo>
                    <a:pt x="349" y="465"/>
                  </a:lnTo>
                  <a:lnTo>
                    <a:pt x="347" y="465"/>
                  </a:lnTo>
                  <a:lnTo>
                    <a:pt x="347" y="463"/>
                  </a:lnTo>
                  <a:lnTo>
                    <a:pt x="345" y="463"/>
                  </a:lnTo>
                  <a:lnTo>
                    <a:pt x="343" y="460"/>
                  </a:lnTo>
                  <a:lnTo>
                    <a:pt x="340" y="458"/>
                  </a:lnTo>
                  <a:lnTo>
                    <a:pt x="338" y="458"/>
                  </a:lnTo>
                  <a:lnTo>
                    <a:pt x="337" y="457"/>
                  </a:lnTo>
                  <a:lnTo>
                    <a:pt x="337" y="455"/>
                  </a:lnTo>
                  <a:lnTo>
                    <a:pt x="338" y="453"/>
                  </a:lnTo>
                  <a:lnTo>
                    <a:pt x="338" y="451"/>
                  </a:lnTo>
                  <a:lnTo>
                    <a:pt x="335" y="446"/>
                  </a:lnTo>
                  <a:lnTo>
                    <a:pt x="337" y="445"/>
                  </a:lnTo>
                  <a:lnTo>
                    <a:pt x="335" y="443"/>
                  </a:lnTo>
                  <a:lnTo>
                    <a:pt x="333" y="443"/>
                  </a:lnTo>
                  <a:lnTo>
                    <a:pt x="333" y="440"/>
                  </a:lnTo>
                  <a:lnTo>
                    <a:pt x="332" y="440"/>
                  </a:lnTo>
                  <a:lnTo>
                    <a:pt x="332" y="438"/>
                  </a:lnTo>
                  <a:lnTo>
                    <a:pt x="330" y="436"/>
                  </a:lnTo>
                  <a:lnTo>
                    <a:pt x="327" y="435"/>
                  </a:lnTo>
                  <a:lnTo>
                    <a:pt x="322" y="430"/>
                  </a:lnTo>
                  <a:lnTo>
                    <a:pt x="322" y="428"/>
                  </a:lnTo>
                  <a:lnTo>
                    <a:pt x="320" y="428"/>
                  </a:lnTo>
                  <a:lnTo>
                    <a:pt x="317" y="423"/>
                  </a:lnTo>
                  <a:lnTo>
                    <a:pt x="315" y="423"/>
                  </a:lnTo>
                  <a:lnTo>
                    <a:pt x="313" y="421"/>
                  </a:lnTo>
                  <a:lnTo>
                    <a:pt x="310" y="420"/>
                  </a:lnTo>
                  <a:lnTo>
                    <a:pt x="310" y="418"/>
                  </a:lnTo>
                  <a:lnTo>
                    <a:pt x="308" y="416"/>
                  </a:lnTo>
                  <a:lnTo>
                    <a:pt x="306" y="414"/>
                  </a:lnTo>
                  <a:lnTo>
                    <a:pt x="300" y="409"/>
                  </a:lnTo>
                  <a:lnTo>
                    <a:pt x="296" y="406"/>
                  </a:lnTo>
                  <a:lnTo>
                    <a:pt x="293" y="403"/>
                  </a:lnTo>
                  <a:lnTo>
                    <a:pt x="291" y="401"/>
                  </a:lnTo>
                  <a:lnTo>
                    <a:pt x="285" y="396"/>
                  </a:lnTo>
                  <a:lnTo>
                    <a:pt x="283" y="394"/>
                  </a:lnTo>
                  <a:lnTo>
                    <a:pt x="280" y="391"/>
                  </a:lnTo>
                  <a:lnTo>
                    <a:pt x="278" y="391"/>
                  </a:lnTo>
                  <a:lnTo>
                    <a:pt x="269" y="381"/>
                  </a:lnTo>
                  <a:lnTo>
                    <a:pt x="266" y="379"/>
                  </a:lnTo>
                  <a:lnTo>
                    <a:pt x="264" y="377"/>
                  </a:lnTo>
                  <a:lnTo>
                    <a:pt x="263" y="376"/>
                  </a:lnTo>
                  <a:lnTo>
                    <a:pt x="263" y="374"/>
                  </a:lnTo>
                  <a:lnTo>
                    <a:pt x="258" y="369"/>
                  </a:lnTo>
                  <a:lnTo>
                    <a:pt x="254" y="366"/>
                  </a:lnTo>
                  <a:lnTo>
                    <a:pt x="253" y="364"/>
                  </a:lnTo>
                  <a:lnTo>
                    <a:pt x="241" y="352"/>
                  </a:lnTo>
                  <a:lnTo>
                    <a:pt x="239" y="351"/>
                  </a:lnTo>
                  <a:lnTo>
                    <a:pt x="239" y="349"/>
                  </a:lnTo>
                  <a:lnTo>
                    <a:pt x="241" y="349"/>
                  </a:lnTo>
                  <a:lnTo>
                    <a:pt x="244" y="349"/>
                  </a:lnTo>
                  <a:lnTo>
                    <a:pt x="244" y="351"/>
                  </a:lnTo>
                  <a:lnTo>
                    <a:pt x="244" y="352"/>
                  </a:lnTo>
                  <a:lnTo>
                    <a:pt x="246" y="354"/>
                  </a:lnTo>
                  <a:lnTo>
                    <a:pt x="248" y="354"/>
                  </a:lnTo>
                  <a:lnTo>
                    <a:pt x="248" y="356"/>
                  </a:lnTo>
                  <a:lnTo>
                    <a:pt x="249" y="357"/>
                  </a:lnTo>
                  <a:lnTo>
                    <a:pt x="251" y="357"/>
                  </a:lnTo>
                  <a:lnTo>
                    <a:pt x="251" y="359"/>
                  </a:lnTo>
                  <a:lnTo>
                    <a:pt x="254" y="361"/>
                  </a:lnTo>
                  <a:lnTo>
                    <a:pt x="256" y="361"/>
                  </a:lnTo>
                  <a:lnTo>
                    <a:pt x="258" y="361"/>
                  </a:lnTo>
                  <a:lnTo>
                    <a:pt x="259" y="364"/>
                  </a:lnTo>
                  <a:lnTo>
                    <a:pt x="261" y="366"/>
                  </a:lnTo>
                  <a:lnTo>
                    <a:pt x="263" y="369"/>
                  </a:lnTo>
                  <a:lnTo>
                    <a:pt x="264" y="371"/>
                  </a:lnTo>
                  <a:lnTo>
                    <a:pt x="266" y="372"/>
                  </a:lnTo>
                  <a:lnTo>
                    <a:pt x="268" y="374"/>
                  </a:lnTo>
                  <a:lnTo>
                    <a:pt x="271" y="377"/>
                  </a:lnTo>
                  <a:lnTo>
                    <a:pt x="273" y="377"/>
                  </a:lnTo>
                  <a:lnTo>
                    <a:pt x="273" y="379"/>
                  </a:lnTo>
                  <a:lnTo>
                    <a:pt x="275" y="379"/>
                  </a:lnTo>
                  <a:lnTo>
                    <a:pt x="276" y="379"/>
                  </a:lnTo>
                  <a:lnTo>
                    <a:pt x="278" y="379"/>
                  </a:lnTo>
                  <a:lnTo>
                    <a:pt x="281" y="379"/>
                  </a:lnTo>
                  <a:lnTo>
                    <a:pt x="285" y="376"/>
                  </a:lnTo>
                  <a:lnTo>
                    <a:pt x="286" y="376"/>
                  </a:lnTo>
                  <a:lnTo>
                    <a:pt x="288" y="376"/>
                  </a:lnTo>
                  <a:lnTo>
                    <a:pt x="288" y="374"/>
                  </a:lnTo>
                  <a:lnTo>
                    <a:pt x="286" y="372"/>
                  </a:lnTo>
                  <a:lnTo>
                    <a:pt x="285" y="372"/>
                  </a:lnTo>
                  <a:lnTo>
                    <a:pt x="283" y="374"/>
                  </a:lnTo>
                  <a:lnTo>
                    <a:pt x="281" y="374"/>
                  </a:lnTo>
                  <a:lnTo>
                    <a:pt x="280" y="376"/>
                  </a:lnTo>
                  <a:lnTo>
                    <a:pt x="276" y="376"/>
                  </a:lnTo>
                  <a:lnTo>
                    <a:pt x="275" y="376"/>
                  </a:lnTo>
                  <a:lnTo>
                    <a:pt x="275" y="374"/>
                  </a:lnTo>
                  <a:lnTo>
                    <a:pt x="273" y="374"/>
                  </a:lnTo>
                  <a:lnTo>
                    <a:pt x="273" y="372"/>
                  </a:lnTo>
                  <a:lnTo>
                    <a:pt x="269" y="372"/>
                  </a:lnTo>
                  <a:lnTo>
                    <a:pt x="269" y="371"/>
                  </a:lnTo>
                  <a:lnTo>
                    <a:pt x="268" y="371"/>
                  </a:lnTo>
                  <a:lnTo>
                    <a:pt x="268" y="369"/>
                  </a:lnTo>
                  <a:lnTo>
                    <a:pt x="266" y="369"/>
                  </a:lnTo>
                  <a:lnTo>
                    <a:pt x="266" y="367"/>
                  </a:lnTo>
                  <a:lnTo>
                    <a:pt x="264" y="366"/>
                  </a:lnTo>
                  <a:lnTo>
                    <a:pt x="261" y="361"/>
                  </a:lnTo>
                  <a:lnTo>
                    <a:pt x="259" y="359"/>
                  </a:lnTo>
                  <a:lnTo>
                    <a:pt x="258" y="356"/>
                  </a:lnTo>
                  <a:lnTo>
                    <a:pt x="258" y="352"/>
                  </a:lnTo>
                  <a:lnTo>
                    <a:pt x="258" y="349"/>
                  </a:lnTo>
                  <a:lnTo>
                    <a:pt x="258" y="345"/>
                  </a:lnTo>
                  <a:lnTo>
                    <a:pt x="259" y="344"/>
                  </a:lnTo>
                  <a:lnTo>
                    <a:pt x="261" y="344"/>
                  </a:lnTo>
                  <a:lnTo>
                    <a:pt x="264" y="340"/>
                  </a:lnTo>
                  <a:lnTo>
                    <a:pt x="268" y="339"/>
                  </a:lnTo>
                  <a:lnTo>
                    <a:pt x="269" y="339"/>
                  </a:lnTo>
                  <a:lnTo>
                    <a:pt x="271" y="340"/>
                  </a:lnTo>
                  <a:lnTo>
                    <a:pt x="271" y="339"/>
                  </a:lnTo>
                  <a:lnTo>
                    <a:pt x="271" y="337"/>
                  </a:lnTo>
                  <a:lnTo>
                    <a:pt x="271" y="335"/>
                  </a:lnTo>
                  <a:lnTo>
                    <a:pt x="271" y="334"/>
                  </a:lnTo>
                  <a:lnTo>
                    <a:pt x="271" y="332"/>
                  </a:lnTo>
                  <a:lnTo>
                    <a:pt x="271" y="329"/>
                  </a:lnTo>
                  <a:lnTo>
                    <a:pt x="269" y="329"/>
                  </a:lnTo>
                  <a:lnTo>
                    <a:pt x="268" y="330"/>
                  </a:lnTo>
                  <a:lnTo>
                    <a:pt x="268" y="332"/>
                  </a:lnTo>
                  <a:lnTo>
                    <a:pt x="268" y="334"/>
                  </a:lnTo>
                  <a:lnTo>
                    <a:pt x="264" y="335"/>
                  </a:lnTo>
                  <a:lnTo>
                    <a:pt x="264" y="337"/>
                  </a:lnTo>
                  <a:lnTo>
                    <a:pt x="261" y="340"/>
                  </a:lnTo>
                  <a:lnTo>
                    <a:pt x="259" y="342"/>
                  </a:lnTo>
                  <a:lnTo>
                    <a:pt x="256" y="342"/>
                  </a:lnTo>
                  <a:lnTo>
                    <a:pt x="256" y="340"/>
                  </a:lnTo>
                  <a:lnTo>
                    <a:pt x="256" y="339"/>
                  </a:lnTo>
                  <a:lnTo>
                    <a:pt x="258" y="337"/>
                  </a:lnTo>
                  <a:lnTo>
                    <a:pt x="258" y="335"/>
                  </a:lnTo>
                  <a:lnTo>
                    <a:pt x="256" y="335"/>
                  </a:lnTo>
                  <a:lnTo>
                    <a:pt x="256" y="337"/>
                  </a:lnTo>
                  <a:lnTo>
                    <a:pt x="256" y="339"/>
                  </a:lnTo>
                  <a:lnTo>
                    <a:pt x="254" y="339"/>
                  </a:lnTo>
                  <a:lnTo>
                    <a:pt x="254" y="347"/>
                  </a:lnTo>
                  <a:lnTo>
                    <a:pt x="256" y="349"/>
                  </a:lnTo>
                  <a:lnTo>
                    <a:pt x="256" y="351"/>
                  </a:lnTo>
                  <a:lnTo>
                    <a:pt x="254" y="351"/>
                  </a:lnTo>
                  <a:lnTo>
                    <a:pt x="253" y="351"/>
                  </a:lnTo>
                  <a:lnTo>
                    <a:pt x="251" y="351"/>
                  </a:lnTo>
                  <a:lnTo>
                    <a:pt x="249" y="351"/>
                  </a:lnTo>
                  <a:lnTo>
                    <a:pt x="248" y="349"/>
                  </a:lnTo>
                  <a:lnTo>
                    <a:pt x="246" y="349"/>
                  </a:lnTo>
                  <a:lnTo>
                    <a:pt x="244" y="347"/>
                  </a:lnTo>
                  <a:lnTo>
                    <a:pt x="243" y="347"/>
                  </a:lnTo>
                  <a:lnTo>
                    <a:pt x="241" y="345"/>
                  </a:lnTo>
                  <a:lnTo>
                    <a:pt x="234" y="340"/>
                  </a:lnTo>
                  <a:lnTo>
                    <a:pt x="227" y="334"/>
                  </a:lnTo>
                  <a:lnTo>
                    <a:pt x="226" y="334"/>
                  </a:lnTo>
                  <a:lnTo>
                    <a:pt x="224" y="332"/>
                  </a:lnTo>
                  <a:lnTo>
                    <a:pt x="222" y="330"/>
                  </a:lnTo>
                  <a:lnTo>
                    <a:pt x="221" y="329"/>
                  </a:lnTo>
                  <a:lnTo>
                    <a:pt x="217" y="327"/>
                  </a:lnTo>
                  <a:lnTo>
                    <a:pt x="212" y="322"/>
                  </a:lnTo>
                  <a:lnTo>
                    <a:pt x="211" y="320"/>
                  </a:lnTo>
                  <a:lnTo>
                    <a:pt x="211" y="319"/>
                  </a:lnTo>
                  <a:lnTo>
                    <a:pt x="207" y="315"/>
                  </a:lnTo>
                  <a:lnTo>
                    <a:pt x="206" y="312"/>
                  </a:lnTo>
                  <a:lnTo>
                    <a:pt x="206" y="310"/>
                  </a:lnTo>
                  <a:lnTo>
                    <a:pt x="204" y="308"/>
                  </a:lnTo>
                  <a:lnTo>
                    <a:pt x="204" y="310"/>
                  </a:lnTo>
                  <a:lnTo>
                    <a:pt x="204" y="312"/>
                  </a:lnTo>
                  <a:lnTo>
                    <a:pt x="204" y="313"/>
                  </a:lnTo>
                  <a:lnTo>
                    <a:pt x="206" y="315"/>
                  </a:lnTo>
                  <a:lnTo>
                    <a:pt x="207" y="317"/>
                  </a:lnTo>
                  <a:lnTo>
                    <a:pt x="207" y="320"/>
                  </a:lnTo>
                  <a:lnTo>
                    <a:pt x="207" y="322"/>
                  </a:lnTo>
                  <a:lnTo>
                    <a:pt x="211" y="325"/>
                  </a:lnTo>
                  <a:lnTo>
                    <a:pt x="214" y="325"/>
                  </a:lnTo>
                  <a:lnTo>
                    <a:pt x="214" y="327"/>
                  </a:lnTo>
                  <a:lnTo>
                    <a:pt x="216" y="327"/>
                  </a:lnTo>
                  <a:lnTo>
                    <a:pt x="217" y="329"/>
                  </a:lnTo>
                  <a:lnTo>
                    <a:pt x="219" y="330"/>
                  </a:lnTo>
                  <a:lnTo>
                    <a:pt x="222" y="332"/>
                  </a:lnTo>
                  <a:lnTo>
                    <a:pt x="221" y="332"/>
                  </a:lnTo>
                  <a:lnTo>
                    <a:pt x="217" y="332"/>
                  </a:lnTo>
                  <a:lnTo>
                    <a:pt x="216" y="329"/>
                  </a:lnTo>
                  <a:lnTo>
                    <a:pt x="212" y="327"/>
                  </a:lnTo>
                  <a:lnTo>
                    <a:pt x="211" y="325"/>
                  </a:lnTo>
                  <a:lnTo>
                    <a:pt x="209" y="325"/>
                  </a:lnTo>
                  <a:lnTo>
                    <a:pt x="207" y="324"/>
                  </a:lnTo>
                  <a:lnTo>
                    <a:pt x="206" y="322"/>
                  </a:lnTo>
                  <a:lnTo>
                    <a:pt x="204" y="320"/>
                  </a:lnTo>
                  <a:lnTo>
                    <a:pt x="202" y="319"/>
                  </a:lnTo>
                  <a:lnTo>
                    <a:pt x="201" y="319"/>
                  </a:lnTo>
                  <a:lnTo>
                    <a:pt x="195" y="312"/>
                  </a:lnTo>
                  <a:lnTo>
                    <a:pt x="194" y="308"/>
                  </a:lnTo>
                  <a:lnTo>
                    <a:pt x="190" y="305"/>
                  </a:lnTo>
                  <a:lnTo>
                    <a:pt x="189" y="303"/>
                  </a:lnTo>
                  <a:lnTo>
                    <a:pt x="189" y="302"/>
                  </a:lnTo>
                  <a:lnTo>
                    <a:pt x="187" y="300"/>
                  </a:lnTo>
                  <a:lnTo>
                    <a:pt x="187" y="298"/>
                  </a:lnTo>
                  <a:lnTo>
                    <a:pt x="184" y="295"/>
                  </a:lnTo>
                  <a:lnTo>
                    <a:pt x="184" y="292"/>
                  </a:lnTo>
                  <a:lnTo>
                    <a:pt x="180" y="287"/>
                  </a:lnTo>
                  <a:lnTo>
                    <a:pt x="177" y="283"/>
                  </a:lnTo>
                  <a:lnTo>
                    <a:pt x="177" y="282"/>
                  </a:lnTo>
                  <a:lnTo>
                    <a:pt x="174" y="278"/>
                  </a:lnTo>
                  <a:lnTo>
                    <a:pt x="174" y="255"/>
                  </a:lnTo>
                  <a:lnTo>
                    <a:pt x="174" y="253"/>
                  </a:lnTo>
                  <a:lnTo>
                    <a:pt x="174" y="251"/>
                  </a:lnTo>
                  <a:lnTo>
                    <a:pt x="174" y="244"/>
                  </a:lnTo>
                  <a:lnTo>
                    <a:pt x="174" y="243"/>
                  </a:lnTo>
                  <a:lnTo>
                    <a:pt x="175" y="243"/>
                  </a:lnTo>
                  <a:lnTo>
                    <a:pt x="177" y="243"/>
                  </a:lnTo>
                  <a:lnTo>
                    <a:pt x="175" y="241"/>
                  </a:lnTo>
                  <a:lnTo>
                    <a:pt x="174" y="238"/>
                  </a:lnTo>
                  <a:lnTo>
                    <a:pt x="174" y="236"/>
                  </a:lnTo>
                  <a:lnTo>
                    <a:pt x="172" y="236"/>
                  </a:lnTo>
                  <a:lnTo>
                    <a:pt x="172" y="234"/>
                  </a:lnTo>
                  <a:lnTo>
                    <a:pt x="174" y="234"/>
                  </a:lnTo>
                  <a:lnTo>
                    <a:pt x="174" y="233"/>
                  </a:lnTo>
                  <a:lnTo>
                    <a:pt x="172" y="231"/>
                  </a:lnTo>
                  <a:lnTo>
                    <a:pt x="172" y="229"/>
                  </a:lnTo>
                  <a:lnTo>
                    <a:pt x="172" y="226"/>
                  </a:lnTo>
                  <a:lnTo>
                    <a:pt x="169" y="223"/>
                  </a:lnTo>
                  <a:lnTo>
                    <a:pt x="169" y="221"/>
                  </a:lnTo>
                  <a:lnTo>
                    <a:pt x="170" y="219"/>
                  </a:lnTo>
                  <a:lnTo>
                    <a:pt x="169" y="218"/>
                  </a:lnTo>
                  <a:lnTo>
                    <a:pt x="167" y="216"/>
                  </a:lnTo>
                  <a:lnTo>
                    <a:pt x="167" y="214"/>
                  </a:lnTo>
                  <a:lnTo>
                    <a:pt x="162" y="211"/>
                  </a:lnTo>
                  <a:lnTo>
                    <a:pt x="162" y="209"/>
                  </a:lnTo>
                  <a:lnTo>
                    <a:pt x="160" y="207"/>
                  </a:lnTo>
                  <a:lnTo>
                    <a:pt x="158" y="204"/>
                  </a:lnTo>
                  <a:lnTo>
                    <a:pt x="158" y="202"/>
                  </a:lnTo>
                  <a:lnTo>
                    <a:pt x="157" y="202"/>
                  </a:lnTo>
                  <a:lnTo>
                    <a:pt x="157" y="201"/>
                  </a:lnTo>
                  <a:lnTo>
                    <a:pt x="155" y="197"/>
                  </a:lnTo>
                  <a:lnTo>
                    <a:pt x="153" y="194"/>
                  </a:lnTo>
                  <a:lnTo>
                    <a:pt x="152" y="194"/>
                  </a:lnTo>
                  <a:lnTo>
                    <a:pt x="148" y="191"/>
                  </a:lnTo>
                  <a:lnTo>
                    <a:pt x="148" y="189"/>
                  </a:lnTo>
                  <a:lnTo>
                    <a:pt x="142" y="182"/>
                  </a:lnTo>
                  <a:lnTo>
                    <a:pt x="140" y="182"/>
                  </a:lnTo>
                  <a:lnTo>
                    <a:pt x="138" y="179"/>
                  </a:lnTo>
                  <a:lnTo>
                    <a:pt x="137" y="177"/>
                  </a:lnTo>
                  <a:lnTo>
                    <a:pt x="130" y="170"/>
                  </a:lnTo>
                  <a:lnTo>
                    <a:pt x="126" y="167"/>
                  </a:lnTo>
                  <a:lnTo>
                    <a:pt x="123" y="162"/>
                  </a:lnTo>
                  <a:lnTo>
                    <a:pt x="121" y="162"/>
                  </a:lnTo>
                  <a:lnTo>
                    <a:pt x="120" y="160"/>
                  </a:lnTo>
                  <a:lnTo>
                    <a:pt x="113" y="154"/>
                  </a:lnTo>
                  <a:lnTo>
                    <a:pt x="108" y="150"/>
                  </a:lnTo>
                  <a:lnTo>
                    <a:pt x="108" y="149"/>
                  </a:lnTo>
                  <a:lnTo>
                    <a:pt x="105" y="145"/>
                  </a:lnTo>
                  <a:lnTo>
                    <a:pt x="101" y="142"/>
                  </a:lnTo>
                  <a:lnTo>
                    <a:pt x="100" y="140"/>
                  </a:lnTo>
                  <a:lnTo>
                    <a:pt x="100" y="138"/>
                  </a:lnTo>
                  <a:lnTo>
                    <a:pt x="95" y="135"/>
                  </a:lnTo>
                  <a:lnTo>
                    <a:pt x="95" y="133"/>
                  </a:lnTo>
                  <a:lnTo>
                    <a:pt x="86" y="127"/>
                  </a:lnTo>
                  <a:lnTo>
                    <a:pt x="84" y="123"/>
                  </a:lnTo>
                  <a:lnTo>
                    <a:pt x="83" y="123"/>
                  </a:lnTo>
                  <a:lnTo>
                    <a:pt x="83" y="122"/>
                  </a:lnTo>
                  <a:lnTo>
                    <a:pt x="79" y="118"/>
                  </a:lnTo>
                  <a:lnTo>
                    <a:pt x="76" y="115"/>
                  </a:lnTo>
                  <a:lnTo>
                    <a:pt x="73" y="113"/>
                  </a:lnTo>
                  <a:lnTo>
                    <a:pt x="73" y="112"/>
                  </a:lnTo>
                  <a:lnTo>
                    <a:pt x="69" y="108"/>
                  </a:lnTo>
                  <a:lnTo>
                    <a:pt x="68" y="106"/>
                  </a:lnTo>
                  <a:lnTo>
                    <a:pt x="68" y="105"/>
                  </a:lnTo>
                  <a:lnTo>
                    <a:pt x="64" y="101"/>
                  </a:lnTo>
                  <a:lnTo>
                    <a:pt x="61" y="96"/>
                  </a:lnTo>
                  <a:lnTo>
                    <a:pt x="58" y="93"/>
                  </a:lnTo>
                  <a:lnTo>
                    <a:pt x="58" y="91"/>
                  </a:lnTo>
                  <a:lnTo>
                    <a:pt x="56" y="90"/>
                  </a:lnTo>
                  <a:lnTo>
                    <a:pt x="56" y="88"/>
                  </a:lnTo>
                  <a:lnTo>
                    <a:pt x="52" y="86"/>
                  </a:lnTo>
                  <a:lnTo>
                    <a:pt x="51" y="85"/>
                  </a:lnTo>
                  <a:lnTo>
                    <a:pt x="49" y="81"/>
                  </a:lnTo>
                  <a:lnTo>
                    <a:pt x="47" y="78"/>
                  </a:lnTo>
                  <a:lnTo>
                    <a:pt x="44" y="75"/>
                  </a:lnTo>
                  <a:lnTo>
                    <a:pt x="42" y="73"/>
                  </a:lnTo>
                  <a:lnTo>
                    <a:pt x="31" y="61"/>
                  </a:lnTo>
                  <a:lnTo>
                    <a:pt x="29" y="61"/>
                  </a:lnTo>
                  <a:lnTo>
                    <a:pt x="29" y="58"/>
                  </a:lnTo>
                  <a:lnTo>
                    <a:pt x="26" y="54"/>
                  </a:lnTo>
                  <a:lnTo>
                    <a:pt x="24" y="53"/>
                  </a:lnTo>
                  <a:lnTo>
                    <a:pt x="22" y="51"/>
                  </a:lnTo>
                  <a:lnTo>
                    <a:pt x="21" y="49"/>
                  </a:lnTo>
                  <a:lnTo>
                    <a:pt x="19" y="49"/>
                  </a:lnTo>
                  <a:lnTo>
                    <a:pt x="14" y="43"/>
                  </a:lnTo>
                  <a:lnTo>
                    <a:pt x="9" y="37"/>
                  </a:lnTo>
                  <a:lnTo>
                    <a:pt x="7" y="36"/>
                  </a:lnTo>
                  <a:lnTo>
                    <a:pt x="4" y="31"/>
                  </a:lnTo>
                  <a:lnTo>
                    <a:pt x="4" y="29"/>
                  </a:lnTo>
                  <a:lnTo>
                    <a:pt x="2" y="27"/>
                  </a:lnTo>
                  <a:lnTo>
                    <a:pt x="0" y="22"/>
                  </a:lnTo>
                  <a:lnTo>
                    <a:pt x="2" y="19"/>
                  </a:lnTo>
                  <a:lnTo>
                    <a:pt x="4" y="19"/>
                  </a:lnTo>
                  <a:lnTo>
                    <a:pt x="5" y="21"/>
                  </a:lnTo>
                  <a:lnTo>
                    <a:pt x="7" y="22"/>
                  </a:lnTo>
                  <a:lnTo>
                    <a:pt x="9" y="24"/>
                  </a:lnTo>
                  <a:lnTo>
                    <a:pt x="10" y="26"/>
                  </a:lnTo>
                  <a:lnTo>
                    <a:pt x="12" y="27"/>
                  </a:lnTo>
                  <a:lnTo>
                    <a:pt x="12" y="29"/>
                  </a:lnTo>
                  <a:lnTo>
                    <a:pt x="15" y="29"/>
                  </a:lnTo>
                  <a:lnTo>
                    <a:pt x="15" y="31"/>
                  </a:lnTo>
                  <a:lnTo>
                    <a:pt x="15" y="32"/>
                  </a:lnTo>
                  <a:lnTo>
                    <a:pt x="17" y="32"/>
                  </a:lnTo>
                  <a:lnTo>
                    <a:pt x="17" y="34"/>
                  </a:lnTo>
                  <a:lnTo>
                    <a:pt x="19" y="36"/>
                  </a:lnTo>
                  <a:lnTo>
                    <a:pt x="21" y="37"/>
                  </a:lnTo>
                  <a:lnTo>
                    <a:pt x="21" y="39"/>
                  </a:lnTo>
                  <a:lnTo>
                    <a:pt x="21" y="41"/>
                  </a:lnTo>
                  <a:lnTo>
                    <a:pt x="21" y="39"/>
                  </a:lnTo>
                  <a:lnTo>
                    <a:pt x="22" y="39"/>
                  </a:lnTo>
                  <a:lnTo>
                    <a:pt x="24" y="41"/>
                  </a:lnTo>
                  <a:lnTo>
                    <a:pt x="24" y="39"/>
                  </a:lnTo>
                  <a:lnTo>
                    <a:pt x="26" y="39"/>
                  </a:lnTo>
                  <a:lnTo>
                    <a:pt x="26" y="37"/>
                  </a:lnTo>
                  <a:lnTo>
                    <a:pt x="24" y="37"/>
                  </a:lnTo>
                  <a:lnTo>
                    <a:pt x="22" y="37"/>
                  </a:lnTo>
                  <a:lnTo>
                    <a:pt x="22" y="36"/>
                  </a:lnTo>
                  <a:lnTo>
                    <a:pt x="22" y="34"/>
                  </a:lnTo>
                  <a:lnTo>
                    <a:pt x="22" y="32"/>
                  </a:lnTo>
                  <a:lnTo>
                    <a:pt x="21" y="31"/>
                  </a:lnTo>
                  <a:lnTo>
                    <a:pt x="21" y="29"/>
                  </a:lnTo>
                  <a:lnTo>
                    <a:pt x="22" y="29"/>
                  </a:lnTo>
                  <a:lnTo>
                    <a:pt x="22" y="27"/>
                  </a:lnTo>
                  <a:lnTo>
                    <a:pt x="22" y="26"/>
                  </a:lnTo>
                  <a:lnTo>
                    <a:pt x="22" y="24"/>
                  </a:lnTo>
                  <a:lnTo>
                    <a:pt x="24" y="26"/>
                  </a:lnTo>
                  <a:lnTo>
                    <a:pt x="26" y="27"/>
                  </a:lnTo>
                  <a:lnTo>
                    <a:pt x="27" y="27"/>
                  </a:lnTo>
                  <a:lnTo>
                    <a:pt x="27" y="26"/>
                  </a:lnTo>
                  <a:lnTo>
                    <a:pt x="29" y="24"/>
                  </a:lnTo>
                  <a:lnTo>
                    <a:pt x="27" y="26"/>
                  </a:lnTo>
                  <a:lnTo>
                    <a:pt x="26" y="26"/>
                  </a:lnTo>
                  <a:lnTo>
                    <a:pt x="27" y="22"/>
                  </a:lnTo>
                  <a:lnTo>
                    <a:pt x="26" y="24"/>
                  </a:lnTo>
                  <a:lnTo>
                    <a:pt x="26" y="22"/>
                  </a:lnTo>
                  <a:lnTo>
                    <a:pt x="26" y="21"/>
                  </a:lnTo>
                  <a:lnTo>
                    <a:pt x="24" y="21"/>
                  </a:lnTo>
                  <a:lnTo>
                    <a:pt x="26" y="22"/>
                  </a:lnTo>
                  <a:lnTo>
                    <a:pt x="24" y="22"/>
                  </a:lnTo>
                  <a:lnTo>
                    <a:pt x="22" y="22"/>
                  </a:lnTo>
                  <a:lnTo>
                    <a:pt x="22" y="24"/>
                  </a:lnTo>
                  <a:lnTo>
                    <a:pt x="22" y="22"/>
                  </a:lnTo>
                  <a:lnTo>
                    <a:pt x="21" y="22"/>
                  </a:lnTo>
                  <a:lnTo>
                    <a:pt x="21" y="21"/>
                  </a:lnTo>
                  <a:lnTo>
                    <a:pt x="22" y="21"/>
                  </a:lnTo>
                  <a:lnTo>
                    <a:pt x="24" y="21"/>
                  </a:lnTo>
                  <a:lnTo>
                    <a:pt x="22" y="19"/>
                  </a:lnTo>
                  <a:lnTo>
                    <a:pt x="24" y="17"/>
                  </a:lnTo>
                  <a:lnTo>
                    <a:pt x="26" y="19"/>
                  </a:lnTo>
                  <a:lnTo>
                    <a:pt x="27" y="17"/>
                  </a:lnTo>
                  <a:lnTo>
                    <a:pt x="27" y="19"/>
                  </a:lnTo>
                  <a:lnTo>
                    <a:pt x="29" y="19"/>
                  </a:lnTo>
                  <a:lnTo>
                    <a:pt x="27" y="19"/>
                  </a:lnTo>
                  <a:lnTo>
                    <a:pt x="29" y="17"/>
                  </a:lnTo>
                  <a:lnTo>
                    <a:pt x="27" y="17"/>
                  </a:lnTo>
                  <a:lnTo>
                    <a:pt x="26" y="17"/>
                  </a:lnTo>
                  <a:lnTo>
                    <a:pt x="29" y="14"/>
                  </a:lnTo>
                  <a:lnTo>
                    <a:pt x="31" y="12"/>
                  </a:lnTo>
                  <a:lnTo>
                    <a:pt x="32" y="12"/>
                  </a:lnTo>
                  <a:lnTo>
                    <a:pt x="31" y="12"/>
                  </a:lnTo>
                  <a:lnTo>
                    <a:pt x="31" y="11"/>
                  </a:lnTo>
                  <a:lnTo>
                    <a:pt x="32" y="11"/>
                  </a:lnTo>
                  <a:lnTo>
                    <a:pt x="31" y="9"/>
                  </a:lnTo>
                  <a:lnTo>
                    <a:pt x="31" y="11"/>
                  </a:lnTo>
                  <a:lnTo>
                    <a:pt x="29" y="11"/>
                  </a:lnTo>
                  <a:lnTo>
                    <a:pt x="29" y="12"/>
                  </a:lnTo>
                  <a:lnTo>
                    <a:pt x="27" y="12"/>
                  </a:lnTo>
                  <a:lnTo>
                    <a:pt x="27" y="14"/>
                  </a:lnTo>
                  <a:lnTo>
                    <a:pt x="26" y="14"/>
                  </a:lnTo>
                  <a:lnTo>
                    <a:pt x="24" y="14"/>
                  </a:lnTo>
                  <a:lnTo>
                    <a:pt x="22" y="14"/>
                  </a:lnTo>
                  <a:lnTo>
                    <a:pt x="22" y="16"/>
                  </a:lnTo>
                  <a:lnTo>
                    <a:pt x="21" y="14"/>
                  </a:lnTo>
                  <a:lnTo>
                    <a:pt x="22" y="14"/>
                  </a:lnTo>
                  <a:lnTo>
                    <a:pt x="22" y="12"/>
                  </a:lnTo>
                  <a:lnTo>
                    <a:pt x="24" y="12"/>
                  </a:lnTo>
                  <a:lnTo>
                    <a:pt x="26" y="11"/>
                  </a:lnTo>
                  <a:lnTo>
                    <a:pt x="26" y="9"/>
                  </a:lnTo>
                  <a:lnTo>
                    <a:pt x="26" y="7"/>
                  </a:lnTo>
                  <a:lnTo>
                    <a:pt x="27" y="6"/>
                  </a:lnTo>
                  <a:lnTo>
                    <a:pt x="29" y="6"/>
                  </a:lnTo>
                  <a:lnTo>
                    <a:pt x="31" y="6"/>
                  </a:lnTo>
                  <a:lnTo>
                    <a:pt x="31" y="4"/>
                  </a:lnTo>
                  <a:lnTo>
                    <a:pt x="29" y="4"/>
                  </a:lnTo>
                  <a:lnTo>
                    <a:pt x="29" y="6"/>
                  </a:lnTo>
                  <a:lnTo>
                    <a:pt x="27" y="6"/>
                  </a:lnTo>
                  <a:lnTo>
                    <a:pt x="27" y="4"/>
                  </a:lnTo>
                  <a:lnTo>
                    <a:pt x="27" y="2"/>
                  </a:lnTo>
                  <a:lnTo>
                    <a:pt x="26" y="4"/>
                  </a:lnTo>
                  <a:lnTo>
                    <a:pt x="26" y="6"/>
                  </a:lnTo>
                  <a:lnTo>
                    <a:pt x="24" y="4"/>
                  </a:lnTo>
                  <a:lnTo>
                    <a:pt x="27" y="0"/>
                  </a:lnTo>
                  <a:lnTo>
                    <a:pt x="26"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9" name="Freeform 201">
              <a:extLst>
                <a:ext uri="{FF2B5EF4-FFF2-40B4-BE49-F238E27FC236}">
                  <a16:creationId xmlns:a16="http://schemas.microsoft.com/office/drawing/2014/main" id="{3232F2CA-66F2-B16E-6F19-333630561BBA}"/>
                </a:ext>
              </a:extLst>
            </p:cNvPr>
            <p:cNvSpPr>
              <a:spLocks/>
            </p:cNvSpPr>
            <p:nvPr/>
          </p:nvSpPr>
          <p:spPr bwMode="auto">
            <a:xfrm>
              <a:off x="1411" y="2264"/>
              <a:ext cx="316" cy="878"/>
            </a:xfrm>
            <a:custGeom>
              <a:avLst/>
              <a:gdLst>
                <a:gd name="T0" fmla="*/ 308 w 316"/>
                <a:gd name="T1" fmla="*/ 867 h 878"/>
                <a:gd name="T2" fmla="*/ 294 w 316"/>
                <a:gd name="T3" fmla="*/ 875 h 878"/>
                <a:gd name="T4" fmla="*/ 281 w 316"/>
                <a:gd name="T5" fmla="*/ 865 h 878"/>
                <a:gd name="T6" fmla="*/ 276 w 316"/>
                <a:gd name="T7" fmla="*/ 838 h 878"/>
                <a:gd name="T8" fmla="*/ 283 w 316"/>
                <a:gd name="T9" fmla="*/ 814 h 878"/>
                <a:gd name="T10" fmla="*/ 278 w 316"/>
                <a:gd name="T11" fmla="*/ 803 h 878"/>
                <a:gd name="T12" fmla="*/ 273 w 316"/>
                <a:gd name="T13" fmla="*/ 779 h 878"/>
                <a:gd name="T14" fmla="*/ 261 w 316"/>
                <a:gd name="T15" fmla="*/ 735 h 878"/>
                <a:gd name="T16" fmla="*/ 237 w 316"/>
                <a:gd name="T17" fmla="*/ 693 h 878"/>
                <a:gd name="T18" fmla="*/ 215 w 316"/>
                <a:gd name="T19" fmla="*/ 665 h 878"/>
                <a:gd name="T20" fmla="*/ 183 w 316"/>
                <a:gd name="T21" fmla="*/ 623 h 878"/>
                <a:gd name="T22" fmla="*/ 158 w 316"/>
                <a:gd name="T23" fmla="*/ 589 h 878"/>
                <a:gd name="T24" fmla="*/ 140 w 316"/>
                <a:gd name="T25" fmla="*/ 560 h 878"/>
                <a:gd name="T26" fmla="*/ 126 w 316"/>
                <a:gd name="T27" fmla="*/ 528 h 878"/>
                <a:gd name="T28" fmla="*/ 140 w 316"/>
                <a:gd name="T29" fmla="*/ 552 h 878"/>
                <a:gd name="T30" fmla="*/ 136 w 316"/>
                <a:gd name="T31" fmla="*/ 527 h 878"/>
                <a:gd name="T32" fmla="*/ 131 w 316"/>
                <a:gd name="T33" fmla="*/ 505 h 878"/>
                <a:gd name="T34" fmla="*/ 124 w 316"/>
                <a:gd name="T35" fmla="*/ 505 h 878"/>
                <a:gd name="T36" fmla="*/ 116 w 316"/>
                <a:gd name="T37" fmla="*/ 474 h 878"/>
                <a:gd name="T38" fmla="*/ 93 w 316"/>
                <a:gd name="T39" fmla="*/ 432 h 878"/>
                <a:gd name="T40" fmla="*/ 71 w 316"/>
                <a:gd name="T41" fmla="*/ 405 h 878"/>
                <a:gd name="T42" fmla="*/ 66 w 316"/>
                <a:gd name="T43" fmla="*/ 397 h 878"/>
                <a:gd name="T44" fmla="*/ 98 w 316"/>
                <a:gd name="T45" fmla="*/ 404 h 878"/>
                <a:gd name="T46" fmla="*/ 106 w 316"/>
                <a:gd name="T47" fmla="*/ 400 h 878"/>
                <a:gd name="T48" fmla="*/ 94 w 316"/>
                <a:gd name="T49" fmla="*/ 402 h 878"/>
                <a:gd name="T50" fmla="*/ 87 w 316"/>
                <a:gd name="T51" fmla="*/ 392 h 878"/>
                <a:gd name="T52" fmla="*/ 106 w 316"/>
                <a:gd name="T53" fmla="*/ 375 h 878"/>
                <a:gd name="T54" fmla="*/ 87 w 316"/>
                <a:gd name="T55" fmla="*/ 380 h 878"/>
                <a:gd name="T56" fmla="*/ 59 w 316"/>
                <a:gd name="T57" fmla="*/ 377 h 878"/>
                <a:gd name="T58" fmla="*/ 64 w 316"/>
                <a:gd name="T59" fmla="*/ 373 h 878"/>
                <a:gd name="T60" fmla="*/ 57 w 316"/>
                <a:gd name="T61" fmla="*/ 357 h 878"/>
                <a:gd name="T62" fmla="*/ 52 w 316"/>
                <a:gd name="T63" fmla="*/ 352 h 878"/>
                <a:gd name="T64" fmla="*/ 50 w 316"/>
                <a:gd name="T65" fmla="*/ 358 h 878"/>
                <a:gd name="T66" fmla="*/ 50 w 316"/>
                <a:gd name="T67" fmla="*/ 368 h 878"/>
                <a:gd name="T68" fmla="*/ 45 w 316"/>
                <a:gd name="T69" fmla="*/ 343 h 878"/>
                <a:gd name="T70" fmla="*/ 32 w 316"/>
                <a:gd name="T71" fmla="*/ 330 h 878"/>
                <a:gd name="T72" fmla="*/ 18 w 316"/>
                <a:gd name="T73" fmla="*/ 310 h 878"/>
                <a:gd name="T74" fmla="*/ 7 w 316"/>
                <a:gd name="T75" fmla="*/ 276 h 878"/>
                <a:gd name="T76" fmla="*/ 18 w 316"/>
                <a:gd name="T77" fmla="*/ 251 h 878"/>
                <a:gd name="T78" fmla="*/ 42 w 316"/>
                <a:gd name="T79" fmla="*/ 278 h 878"/>
                <a:gd name="T80" fmla="*/ 62 w 316"/>
                <a:gd name="T81" fmla="*/ 288 h 878"/>
                <a:gd name="T82" fmla="*/ 49 w 316"/>
                <a:gd name="T83" fmla="*/ 278 h 878"/>
                <a:gd name="T84" fmla="*/ 56 w 316"/>
                <a:gd name="T85" fmla="*/ 249 h 878"/>
                <a:gd name="T86" fmla="*/ 82 w 316"/>
                <a:gd name="T87" fmla="*/ 242 h 878"/>
                <a:gd name="T88" fmla="*/ 77 w 316"/>
                <a:gd name="T89" fmla="*/ 224 h 878"/>
                <a:gd name="T90" fmla="*/ 91 w 316"/>
                <a:gd name="T91" fmla="*/ 235 h 878"/>
                <a:gd name="T92" fmla="*/ 104 w 316"/>
                <a:gd name="T93" fmla="*/ 224 h 878"/>
                <a:gd name="T94" fmla="*/ 106 w 316"/>
                <a:gd name="T95" fmla="*/ 195 h 878"/>
                <a:gd name="T96" fmla="*/ 116 w 316"/>
                <a:gd name="T97" fmla="*/ 182 h 878"/>
                <a:gd name="T98" fmla="*/ 138 w 316"/>
                <a:gd name="T99" fmla="*/ 175 h 878"/>
                <a:gd name="T100" fmla="*/ 151 w 316"/>
                <a:gd name="T101" fmla="*/ 188 h 878"/>
                <a:gd name="T102" fmla="*/ 151 w 316"/>
                <a:gd name="T103" fmla="*/ 193 h 878"/>
                <a:gd name="T104" fmla="*/ 170 w 316"/>
                <a:gd name="T105" fmla="*/ 207 h 878"/>
                <a:gd name="T106" fmla="*/ 178 w 316"/>
                <a:gd name="T107" fmla="*/ 209 h 878"/>
                <a:gd name="T108" fmla="*/ 200 w 316"/>
                <a:gd name="T109" fmla="*/ 209 h 878"/>
                <a:gd name="T110" fmla="*/ 200 w 316"/>
                <a:gd name="T111" fmla="*/ 192 h 878"/>
                <a:gd name="T112" fmla="*/ 207 w 316"/>
                <a:gd name="T113" fmla="*/ 163 h 878"/>
                <a:gd name="T114" fmla="*/ 222 w 316"/>
                <a:gd name="T115" fmla="*/ 134 h 878"/>
                <a:gd name="T116" fmla="*/ 251 w 316"/>
                <a:gd name="T117" fmla="*/ 106 h 878"/>
                <a:gd name="T118" fmla="*/ 276 w 316"/>
                <a:gd name="T119" fmla="*/ 74 h 878"/>
                <a:gd name="T120" fmla="*/ 296 w 316"/>
                <a:gd name="T121" fmla="*/ 40 h 878"/>
                <a:gd name="T122" fmla="*/ 303 w 316"/>
                <a:gd name="T123" fmla="*/ 12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6" h="878">
                  <a:moveTo>
                    <a:pt x="315" y="863"/>
                  </a:moveTo>
                  <a:lnTo>
                    <a:pt x="313" y="863"/>
                  </a:lnTo>
                  <a:lnTo>
                    <a:pt x="313" y="861"/>
                  </a:lnTo>
                  <a:lnTo>
                    <a:pt x="311" y="863"/>
                  </a:lnTo>
                  <a:lnTo>
                    <a:pt x="313" y="863"/>
                  </a:lnTo>
                  <a:lnTo>
                    <a:pt x="313" y="865"/>
                  </a:lnTo>
                  <a:lnTo>
                    <a:pt x="311" y="865"/>
                  </a:lnTo>
                  <a:lnTo>
                    <a:pt x="313" y="865"/>
                  </a:lnTo>
                  <a:lnTo>
                    <a:pt x="313" y="867"/>
                  </a:lnTo>
                  <a:lnTo>
                    <a:pt x="311" y="868"/>
                  </a:lnTo>
                  <a:lnTo>
                    <a:pt x="311" y="870"/>
                  </a:lnTo>
                  <a:lnTo>
                    <a:pt x="310" y="870"/>
                  </a:lnTo>
                  <a:lnTo>
                    <a:pt x="310" y="868"/>
                  </a:lnTo>
                  <a:lnTo>
                    <a:pt x="308" y="867"/>
                  </a:lnTo>
                  <a:lnTo>
                    <a:pt x="308" y="868"/>
                  </a:lnTo>
                  <a:lnTo>
                    <a:pt x="306" y="868"/>
                  </a:lnTo>
                  <a:lnTo>
                    <a:pt x="308" y="868"/>
                  </a:lnTo>
                  <a:lnTo>
                    <a:pt x="308" y="872"/>
                  </a:lnTo>
                  <a:lnTo>
                    <a:pt x="306" y="872"/>
                  </a:lnTo>
                  <a:lnTo>
                    <a:pt x="304" y="868"/>
                  </a:lnTo>
                  <a:lnTo>
                    <a:pt x="303" y="867"/>
                  </a:lnTo>
                  <a:lnTo>
                    <a:pt x="301" y="867"/>
                  </a:lnTo>
                  <a:lnTo>
                    <a:pt x="301" y="868"/>
                  </a:lnTo>
                  <a:lnTo>
                    <a:pt x="299" y="868"/>
                  </a:lnTo>
                  <a:lnTo>
                    <a:pt x="298" y="870"/>
                  </a:lnTo>
                  <a:lnTo>
                    <a:pt x="296" y="872"/>
                  </a:lnTo>
                  <a:lnTo>
                    <a:pt x="294" y="872"/>
                  </a:lnTo>
                  <a:lnTo>
                    <a:pt x="294" y="875"/>
                  </a:lnTo>
                  <a:lnTo>
                    <a:pt x="294" y="877"/>
                  </a:lnTo>
                  <a:lnTo>
                    <a:pt x="293" y="877"/>
                  </a:lnTo>
                  <a:lnTo>
                    <a:pt x="291" y="877"/>
                  </a:lnTo>
                  <a:lnTo>
                    <a:pt x="289" y="878"/>
                  </a:lnTo>
                  <a:lnTo>
                    <a:pt x="288" y="878"/>
                  </a:lnTo>
                  <a:lnTo>
                    <a:pt x="286" y="877"/>
                  </a:lnTo>
                  <a:lnTo>
                    <a:pt x="284" y="877"/>
                  </a:lnTo>
                  <a:lnTo>
                    <a:pt x="283" y="875"/>
                  </a:lnTo>
                  <a:lnTo>
                    <a:pt x="283" y="873"/>
                  </a:lnTo>
                  <a:lnTo>
                    <a:pt x="284" y="873"/>
                  </a:lnTo>
                  <a:lnTo>
                    <a:pt x="284" y="872"/>
                  </a:lnTo>
                  <a:lnTo>
                    <a:pt x="283" y="870"/>
                  </a:lnTo>
                  <a:lnTo>
                    <a:pt x="283" y="865"/>
                  </a:lnTo>
                  <a:lnTo>
                    <a:pt x="281" y="865"/>
                  </a:lnTo>
                  <a:lnTo>
                    <a:pt x="281" y="863"/>
                  </a:lnTo>
                  <a:lnTo>
                    <a:pt x="281" y="861"/>
                  </a:lnTo>
                  <a:lnTo>
                    <a:pt x="279" y="860"/>
                  </a:lnTo>
                  <a:lnTo>
                    <a:pt x="279" y="858"/>
                  </a:lnTo>
                  <a:lnTo>
                    <a:pt x="279" y="855"/>
                  </a:lnTo>
                  <a:lnTo>
                    <a:pt x="279" y="853"/>
                  </a:lnTo>
                  <a:lnTo>
                    <a:pt x="279" y="851"/>
                  </a:lnTo>
                  <a:lnTo>
                    <a:pt x="279" y="850"/>
                  </a:lnTo>
                  <a:lnTo>
                    <a:pt x="278" y="850"/>
                  </a:lnTo>
                  <a:lnTo>
                    <a:pt x="278" y="848"/>
                  </a:lnTo>
                  <a:lnTo>
                    <a:pt x="276" y="845"/>
                  </a:lnTo>
                  <a:lnTo>
                    <a:pt x="276" y="841"/>
                  </a:lnTo>
                  <a:lnTo>
                    <a:pt x="276" y="840"/>
                  </a:lnTo>
                  <a:lnTo>
                    <a:pt x="276" y="838"/>
                  </a:lnTo>
                  <a:lnTo>
                    <a:pt x="278" y="836"/>
                  </a:lnTo>
                  <a:lnTo>
                    <a:pt x="278" y="833"/>
                  </a:lnTo>
                  <a:lnTo>
                    <a:pt x="276" y="831"/>
                  </a:lnTo>
                  <a:lnTo>
                    <a:pt x="278" y="831"/>
                  </a:lnTo>
                  <a:lnTo>
                    <a:pt x="278" y="830"/>
                  </a:lnTo>
                  <a:lnTo>
                    <a:pt x="281" y="830"/>
                  </a:lnTo>
                  <a:lnTo>
                    <a:pt x="284" y="828"/>
                  </a:lnTo>
                  <a:lnTo>
                    <a:pt x="284" y="824"/>
                  </a:lnTo>
                  <a:lnTo>
                    <a:pt x="284" y="823"/>
                  </a:lnTo>
                  <a:lnTo>
                    <a:pt x="284" y="821"/>
                  </a:lnTo>
                  <a:lnTo>
                    <a:pt x="284" y="819"/>
                  </a:lnTo>
                  <a:lnTo>
                    <a:pt x="283" y="819"/>
                  </a:lnTo>
                  <a:lnTo>
                    <a:pt x="283" y="818"/>
                  </a:lnTo>
                  <a:lnTo>
                    <a:pt x="283" y="814"/>
                  </a:lnTo>
                  <a:lnTo>
                    <a:pt x="283" y="813"/>
                  </a:lnTo>
                  <a:lnTo>
                    <a:pt x="283" y="811"/>
                  </a:lnTo>
                  <a:lnTo>
                    <a:pt x="283" y="809"/>
                  </a:lnTo>
                  <a:lnTo>
                    <a:pt x="279" y="806"/>
                  </a:lnTo>
                  <a:lnTo>
                    <a:pt x="281" y="804"/>
                  </a:lnTo>
                  <a:lnTo>
                    <a:pt x="284" y="808"/>
                  </a:lnTo>
                  <a:lnTo>
                    <a:pt x="286" y="806"/>
                  </a:lnTo>
                  <a:lnTo>
                    <a:pt x="288" y="808"/>
                  </a:lnTo>
                  <a:lnTo>
                    <a:pt x="288" y="806"/>
                  </a:lnTo>
                  <a:lnTo>
                    <a:pt x="286" y="806"/>
                  </a:lnTo>
                  <a:lnTo>
                    <a:pt x="284" y="806"/>
                  </a:lnTo>
                  <a:lnTo>
                    <a:pt x="281" y="803"/>
                  </a:lnTo>
                  <a:lnTo>
                    <a:pt x="279" y="803"/>
                  </a:lnTo>
                  <a:lnTo>
                    <a:pt x="278" y="803"/>
                  </a:lnTo>
                  <a:lnTo>
                    <a:pt x="278" y="801"/>
                  </a:lnTo>
                  <a:lnTo>
                    <a:pt x="278" y="798"/>
                  </a:lnTo>
                  <a:lnTo>
                    <a:pt x="276" y="796"/>
                  </a:lnTo>
                  <a:lnTo>
                    <a:pt x="274" y="794"/>
                  </a:lnTo>
                  <a:lnTo>
                    <a:pt x="274" y="791"/>
                  </a:lnTo>
                  <a:lnTo>
                    <a:pt x="274" y="786"/>
                  </a:lnTo>
                  <a:lnTo>
                    <a:pt x="274" y="784"/>
                  </a:lnTo>
                  <a:lnTo>
                    <a:pt x="276" y="784"/>
                  </a:lnTo>
                  <a:lnTo>
                    <a:pt x="276" y="782"/>
                  </a:lnTo>
                  <a:lnTo>
                    <a:pt x="274" y="782"/>
                  </a:lnTo>
                  <a:lnTo>
                    <a:pt x="274" y="777"/>
                  </a:lnTo>
                  <a:lnTo>
                    <a:pt x="274" y="782"/>
                  </a:lnTo>
                  <a:lnTo>
                    <a:pt x="273" y="782"/>
                  </a:lnTo>
                  <a:lnTo>
                    <a:pt x="273" y="779"/>
                  </a:lnTo>
                  <a:lnTo>
                    <a:pt x="273" y="776"/>
                  </a:lnTo>
                  <a:lnTo>
                    <a:pt x="273" y="774"/>
                  </a:lnTo>
                  <a:lnTo>
                    <a:pt x="269" y="771"/>
                  </a:lnTo>
                  <a:lnTo>
                    <a:pt x="269" y="769"/>
                  </a:lnTo>
                  <a:lnTo>
                    <a:pt x="273" y="766"/>
                  </a:lnTo>
                  <a:lnTo>
                    <a:pt x="273" y="757"/>
                  </a:lnTo>
                  <a:lnTo>
                    <a:pt x="269" y="754"/>
                  </a:lnTo>
                  <a:lnTo>
                    <a:pt x="267" y="752"/>
                  </a:lnTo>
                  <a:lnTo>
                    <a:pt x="267" y="749"/>
                  </a:lnTo>
                  <a:lnTo>
                    <a:pt x="267" y="744"/>
                  </a:lnTo>
                  <a:lnTo>
                    <a:pt x="266" y="740"/>
                  </a:lnTo>
                  <a:lnTo>
                    <a:pt x="264" y="740"/>
                  </a:lnTo>
                  <a:lnTo>
                    <a:pt x="264" y="737"/>
                  </a:lnTo>
                  <a:lnTo>
                    <a:pt x="261" y="735"/>
                  </a:lnTo>
                  <a:lnTo>
                    <a:pt x="261" y="732"/>
                  </a:lnTo>
                  <a:lnTo>
                    <a:pt x="261" y="730"/>
                  </a:lnTo>
                  <a:lnTo>
                    <a:pt x="257" y="725"/>
                  </a:lnTo>
                  <a:lnTo>
                    <a:pt x="256" y="723"/>
                  </a:lnTo>
                  <a:lnTo>
                    <a:pt x="256" y="722"/>
                  </a:lnTo>
                  <a:lnTo>
                    <a:pt x="256" y="720"/>
                  </a:lnTo>
                  <a:lnTo>
                    <a:pt x="252" y="717"/>
                  </a:lnTo>
                  <a:lnTo>
                    <a:pt x="252" y="715"/>
                  </a:lnTo>
                  <a:lnTo>
                    <a:pt x="251" y="712"/>
                  </a:lnTo>
                  <a:lnTo>
                    <a:pt x="247" y="708"/>
                  </a:lnTo>
                  <a:lnTo>
                    <a:pt x="247" y="707"/>
                  </a:lnTo>
                  <a:lnTo>
                    <a:pt x="244" y="700"/>
                  </a:lnTo>
                  <a:lnTo>
                    <a:pt x="239" y="695"/>
                  </a:lnTo>
                  <a:lnTo>
                    <a:pt x="237" y="693"/>
                  </a:lnTo>
                  <a:lnTo>
                    <a:pt x="237" y="692"/>
                  </a:lnTo>
                  <a:lnTo>
                    <a:pt x="235" y="690"/>
                  </a:lnTo>
                  <a:lnTo>
                    <a:pt x="235" y="688"/>
                  </a:lnTo>
                  <a:lnTo>
                    <a:pt x="234" y="688"/>
                  </a:lnTo>
                  <a:lnTo>
                    <a:pt x="232" y="686"/>
                  </a:lnTo>
                  <a:lnTo>
                    <a:pt x="230" y="681"/>
                  </a:lnTo>
                  <a:lnTo>
                    <a:pt x="229" y="681"/>
                  </a:lnTo>
                  <a:lnTo>
                    <a:pt x="229" y="680"/>
                  </a:lnTo>
                  <a:lnTo>
                    <a:pt x="227" y="678"/>
                  </a:lnTo>
                  <a:lnTo>
                    <a:pt x="225" y="678"/>
                  </a:lnTo>
                  <a:lnTo>
                    <a:pt x="222" y="673"/>
                  </a:lnTo>
                  <a:lnTo>
                    <a:pt x="220" y="671"/>
                  </a:lnTo>
                  <a:lnTo>
                    <a:pt x="220" y="670"/>
                  </a:lnTo>
                  <a:lnTo>
                    <a:pt x="215" y="665"/>
                  </a:lnTo>
                  <a:lnTo>
                    <a:pt x="212" y="661"/>
                  </a:lnTo>
                  <a:lnTo>
                    <a:pt x="210" y="658"/>
                  </a:lnTo>
                  <a:lnTo>
                    <a:pt x="205" y="653"/>
                  </a:lnTo>
                  <a:lnTo>
                    <a:pt x="200" y="646"/>
                  </a:lnTo>
                  <a:lnTo>
                    <a:pt x="200" y="644"/>
                  </a:lnTo>
                  <a:lnTo>
                    <a:pt x="198" y="643"/>
                  </a:lnTo>
                  <a:lnTo>
                    <a:pt x="193" y="638"/>
                  </a:lnTo>
                  <a:lnTo>
                    <a:pt x="192" y="634"/>
                  </a:lnTo>
                  <a:lnTo>
                    <a:pt x="190" y="633"/>
                  </a:lnTo>
                  <a:lnTo>
                    <a:pt x="188" y="631"/>
                  </a:lnTo>
                  <a:lnTo>
                    <a:pt x="188" y="629"/>
                  </a:lnTo>
                  <a:lnTo>
                    <a:pt x="187" y="628"/>
                  </a:lnTo>
                  <a:lnTo>
                    <a:pt x="187" y="626"/>
                  </a:lnTo>
                  <a:lnTo>
                    <a:pt x="183" y="623"/>
                  </a:lnTo>
                  <a:lnTo>
                    <a:pt x="182" y="621"/>
                  </a:lnTo>
                  <a:lnTo>
                    <a:pt x="182" y="619"/>
                  </a:lnTo>
                  <a:lnTo>
                    <a:pt x="177" y="616"/>
                  </a:lnTo>
                  <a:lnTo>
                    <a:pt x="175" y="612"/>
                  </a:lnTo>
                  <a:lnTo>
                    <a:pt x="173" y="611"/>
                  </a:lnTo>
                  <a:lnTo>
                    <a:pt x="173" y="609"/>
                  </a:lnTo>
                  <a:lnTo>
                    <a:pt x="173" y="607"/>
                  </a:lnTo>
                  <a:lnTo>
                    <a:pt x="170" y="606"/>
                  </a:lnTo>
                  <a:lnTo>
                    <a:pt x="168" y="604"/>
                  </a:lnTo>
                  <a:lnTo>
                    <a:pt x="167" y="601"/>
                  </a:lnTo>
                  <a:lnTo>
                    <a:pt x="161" y="596"/>
                  </a:lnTo>
                  <a:lnTo>
                    <a:pt x="158" y="592"/>
                  </a:lnTo>
                  <a:lnTo>
                    <a:pt x="158" y="591"/>
                  </a:lnTo>
                  <a:lnTo>
                    <a:pt x="158" y="589"/>
                  </a:lnTo>
                  <a:lnTo>
                    <a:pt x="156" y="589"/>
                  </a:lnTo>
                  <a:lnTo>
                    <a:pt x="155" y="587"/>
                  </a:lnTo>
                  <a:lnTo>
                    <a:pt x="153" y="585"/>
                  </a:lnTo>
                  <a:lnTo>
                    <a:pt x="151" y="584"/>
                  </a:lnTo>
                  <a:lnTo>
                    <a:pt x="150" y="582"/>
                  </a:lnTo>
                  <a:lnTo>
                    <a:pt x="150" y="580"/>
                  </a:lnTo>
                  <a:lnTo>
                    <a:pt x="145" y="575"/>
                  </a:lnTo>
                  <a:lnTo>
                    <a:pt x="143" y="574"/>
                  </a:lnTo>
                  <a:lnTo>
                    <a:pt x="143" y="572"/>
                  </a:lnTo>
                  <a:lnTo>
                    <a:pt x="141" y="572"/>
                  </a:lnTo>
                  <a:lnTo>
                    <a:pt x="141" y="569"/>
                  </a:lnTo>
                  <a:lnTo>
                    <a:pt x="140" y="567"/>
                  </a:lnTo>
                  <a:lnTo>
                    <a:pt x="140" y="562"/>
                  </a:lnTo>
                  <a:lnTo>
                    <a:pt x="140" y="560"/>
                  </a:lnTo>
                  <a:lnTo>
                    <a:pt x="136" y="555"/>
                  </a:lnTo>
                  <a:lnTo>
                    <a:pt x="135" y="552"/>
                  </a:lnTo>
                  <a:lnTo>
                    <a:pt x="133" y="552"/>
                  </a:lnTo>
                  <a:lnTo>
                    <a:pt x="131" y="550"/>
                  </a:lnTo>
                  <a:lnTo>
                    <a:pt x="131" y="547"/>
                  </a:lnTo>
                  <a:lnTo>
                    <a:pt x="130" y="545"/>
                  </a:lnTo>
                  <a:lnTo>
                    <a:pt x="128" y="542"/>
                  </a:lnTo>
                  <a:lnTo>
                    <a:pt x="128" y="540"/>
                  </a:lnTo>
                  <a:lnTo>
                    <a:pt x="128" y="538"/>
                  </a:lnTo>
                  <a:lnTo>
                    <a:pt x="126" y="537"/>
                  </a:lnTo>
                  <a:lnTo>
                    <a:pt x="126" y="535"/>
                  </a:lnTo>
                  <a:lnTo>
                    <a:pt x="126" y="533"/>
                  </a:lnTo>
                  <a:lnTo>
                    <a:pt x="126" y="530"/>
                  </a:lnTo>
                  <a:lnTo>
                    <a:pt x="126" y="528"/>
                  </a:lnTo>
                  <a:lnTo>
                    <a:pt x="128" y="528"/>
                  </a:lnTo>
                  <a:lnTo>
                    <a:pt x="128" y="532"/>
                  </a:lnTo>
                  <a:lnTo>
                    <a:pt x="128" y="533"/>
                  </a:lnTo>
                  <a:lnTo>
                    <a:pt x="130" y="535"/>
                  </a:lnTo>
                  <a:lnTo>
                    <a:pt x="128" y="537"/>
                  </a:lnTo>
                  <a:lnTo>
                    <a:pt x="128" y="538"/>
                  </a:lnTo>
                  <a:lnTo>
                    <a:pt x="130" y="540"/>
                  </a:lnTo>
                  <a:lnTo>
                    <a:pt x="130" y="542"/>
                  </a:lnTo>
                  <a:lnTo>
                    <a:pt x="133" y="545"/>
                  </a:lnTo>
                  <a:lnTo>
                    <a:pt x="133" y="548"/>
                  </a:lnTo>
                  <a:lnTo>
                    <a:pt x="133" y="550"/>
                  </a:lnTo>
                  <a:lnTo>
                    <a:pt x="136" y="552"/>
                  </a:lnTo>
                  <a:lnTo>
                    <a:pt x="138" y="552"/>
                  </a:lnTo>
                  <a:lnTo>
                    <a:pt x="140" y="552"/>
                  </a:lnTo>
                  <a:lnTo>
                    <a:pt x="141" y="552"/>
                  </a:lnTo>
                  <a:lnTo>
                    <a:pt x="143" y="548"/>
                  </a:lnTo>
                  <a:lnTo>
                    <a:pt x="143" y="543"/>
                  </a:lnTo>
                  <a:lnTo>
                    <a:pt x="145" y="543"/>
                  </a:lnTo>
                  <a:lnTo>
                    <a:pt x="145" y="542"/>
                  </a:lnTo>
                  <a:lnTo>
                    <a:pt x="145" y="538"/>
                  </a:lnTo>
                  <a:lnTo>
                    <a:pt x="143" y="535"/>
                  </a:lnTo>
                  <a:lnTo>
                    <a:pt x="143" y="533"/>
                  </a:lnTo>
                  <a:lnTo>
                    <a:pt x="143" y="532"/>
                  </a:lnTo>
                  <a:lnTo>
                    <a:pt x="143" y="530"/>
                  </a:lnTo>
                  <a:lnTo>
                    <a:pt x="140" y="528"/>
                  </a:lnTo>
                  <a:lnTo>
                    <a:pt x="140" y="525"/>
                  </a:lnTo>
                  <a:lnTo>
                    <a:pt x="138" y="525"/>
                  </a:lnTo>
                  <a:lnTo>
                    <a:pt x="136" y="527"/>
                  </a:lnTo>
                  <a:lnTo>
                    <a:pt x="135" y="527"/>
                  </a:lnTo>
                  <a:lnTo>
                    <a:pt x="133" y="527"/>
                  </a:lnTo>
                  <a:lnTo>
                    <a:pt x="131" y="525"/>
                  </a:lnTo>
                  <a:lnTo>
                    <a:pt x="130" y="525"/>
                  </a:lnTo>
                  <a:lnTo>
                    <a:pt x="130" y="523"/>
                  </a:lnTo>
                  <a:lnTo>
                    <a:pt x="128" y="522"/>
                  </a:lnTo>
                  <a:lnTo>
                    <a:pt x="128" y="520"/>
                  </a:lnTo>
                  <a:lnTo>
                    <a:pt x="130" y="522"/>
                  </a:lnTo>
                  <a:lnTo>
                    <a:pt x="131" y="522"/>
                  </a:lnTo>
                  <a:lnTo>
                    <a:pt x="131" y="520"/>
                  </a:lnTo>
                  <a:lnTo>
                    <a:pt x="131" y="518"/>
                  </a:lnTo>
                  <a:lnTo>
                    <a:pt x="131" y="513"/>
                  </a:lnTo>
                  <a:lnTo>
                    <a:pt x="131" y="506"/>
                  </a:lnTo>
                  <a:lnTo>
                    <a:pt x="131" y="505"/>
                  </a:lnTo>
                  <a:lnTo>
                    <a:pt x="130" y="503"/>
                  </a:lnTo>
                  <a:lnTo>
                    <a:pt x="130" y="501"/>
                  </a:lnTo>
                  <a:lnTo>
                    <a:pt x="128" y="498"/>
                  </a:lnTo>
                  <a:lnTo>
                    <a:pt x="128" y="501"/>
                  </a:lnTo>
                  <a:lnTo>
                    <a:pt x="126" y="503"/>
                  </a:lnTo>
                  <a:lnTo>
                    <a:pt x="128" y="505"/>
                  </a:lnTo>
                  <a:lnTo>
                    <a:pt x="126" y="506"/>
                  </a:lnTo>
                  <a:lnTo>
                    <a:pt x="128" y="506"/>
                  </a:lnTo>
                  <a:lnTo>
                    <a:pt x="128" y="513"/>
                  </a:lnTo>
                  <a:lnTo>
                    <a:pt x="126" y="513"/>
                  </a:lnTo>
                  <a:lnTo>
                    <a:pt x="126" y="511"/>
                  </a:lnTo>
                  <a:lnTo>
                    <a:pt x="126" y="510"/>
                  </a:lnTo>
                  <a:lnTo>
                    <a:pt x="124" y="506"/>
                  </a:lnTo>
                  <a:lnTo>
                    <a:pt x="124" y="505"/>
                  </a:lnTo>
                  <a:lnTo>
                    <a:pt x="124" y="503"/>
                  </a:lnTo>
                  <a:lnTo>
                    <a:pt x="124" y="501"/>
                  </a:lnTo>
                  <a:lnTo>
                    <a:pt x="126" y="501"/>
                  </a:lnTo>
                  <a:lnTo>
                    <a:pt x="126" y="495"/>
                  </a:lnTo>
                  <a:lnTo>
                    <a:pt x="124" y="493"/>
                  </a:lnTo>
                  <a:lnTo>
                    <a:pt x="126" y="493"/>
                  </a:lnTo>
                  <a:lnTo>
                    <a:pt x="126" y="490"/>
                  </a:lnTo>
                  <a:lnTo>
                    <a:pt x="124" y="486"/>
                  </a:lnTo>
                  <a:lnTo>
                    <a:pt x="121" y="483"/>
                  </a:lnTo>
                  <a:lnTo>
                    <a:pt x="121" y="481"/>
                  </a:lnTo>
                  <a:lnTo>
                    <a:pt x="119" y="479"/>
                  </a:lnTo>
                  <a:lnTo>
                    <a:pt x="119" y="478"/>
                  </a:lnTo>
                  <a:lnTo>
                    <a:pt x="118" y="476"/>
                  </a:lnTo>
                  <a:lnTo>
                    <a:pt x="116" y="474"/>
                  </a:lnTo>
                  <a:lnTo>
                    <a:pt x="116" y="471"/>
                  </a:lnTo>
                  <a:lnTo>
                    <a:pt x="114" y="468"/>
                  </a:lnTo>
                  <a:lnTo>
                    <a:pt x="114" y="466"/>
                  </a:lnTo>
                  <a:lnTo>
                    <a:pt x="113" y="464"/>
                  </a:lnTo>
                  <a:lnTo>
                    <a:pt x="111" y="463"/>
                  </a:lnTo>
                  <a:lnTo>
                    <a:pt x="109" y="459"/>
                  </a:lnTo>
                  <a:lnTo>
                    <a:pt x="108" y="458"/>
                  </a:lnTo>
                  <a:lnTo>
                    <a:pt x="108" y="456"/>
                  </a:lnTo>
                  <a:lnTo>
                    <a:pt x="103" y="449"/>
                  </a:lnTo>
                  <a:lnTo>
                    <a:pt x="101" y="447"/>
                  </a:lnTo>
                  <a:lnTo>
                    <a:pt x="101" y="446"/>
                  </a:lnTo>
                  <a:lnTo>
                    <a:pt x="99" y="441"/>
                  </a:lnTo>
                  <a:lnTo>
                    <a:pt x="98" y="439"/>
                  </a:lnTo>
                  <a:lnTo>
                    <a:pt x="93" y="432"/>
                  </a:lnTo>
                  <a:lnTo>
                    <a:pt x="89" y="431"/>
                  </a:lnTo>
                  <a:lnTo>
                    <a:pt x="89" y="429"/>
                  </a:lnTo>
                  <a:lnTo>
                    <a:pt x="87" y="429"/>
                  </a:lnTo>
                  <a:lnTo>
                    <a:pt x="86" y="426"/>
                  </a:lnTo>
                  <a:lnTo>
                    <a:pt x="84" y="424"/>
                  </a:lnTo>
                  <a:lnTo>
                    <a:pt x="84" y="422"/>
                  </a:lnTo>
                  <a:lnTo>
                    <a:pt x="82" y="421"/>
                  </a:lnTo>
                  <a:lnTo>
                    <a:pt x="82" y="419"/>
                  </a:lnTo>
                  <a:lnTo>
                    <a:pt x="81" y="417"/>
                  </a:lnTo>
                  <a:lnTo>
                    <a:pt x="77" y="414"/>
                  </a:lnTo>
                  <a:lnTo>
                    <a:pt x="76" y="412"/>
                  </a:lnTo>
                  <a:lnTo>
                    <a:pt x="74" y="410"/>
                  </a:lnTo>
                  <a:lnTo>
                    <a:pt x="74" y="409"/>
                  </a:lnTo>
                  <a:lnTo>
                    <a:pt x="71" y="405"/>
                  </a:lnTo>
                  <a:lnTo>
                    <a:pt x="69" y="404"/>
                  </a:lnTo>
                  <a:lnTo>
                    <a:pt x="64" y="397"/>
                  </a:lnTo>
                  <a:lnTo>
                    <a:pt x="62" y="397"/>
                  </a:lnTo>
                  <a:lnTo>
                    <a:pt x="57" y="392"/>
                  </a:lnTo>
                  <a:lnTo>
                    <a:pt x="57" y="390"/>
                  </a:lnTo>
                  <a:lnTo>
                    <a:pt x="54" y="387"/>
                  </a:lnTo>
                  <a:lnTo>
                    <a:pt x="56" y="387"/>
                  </a:lnTo>
                  <a:lnTo>
                    <a:pt x="57" y="387"/>
                  </a:lnTo>
                  <a:lnTo>
                    <a:pt x="57" y="389"/>
                  </a:lnTo>
                  <a:lnTo>
                    <a:pt x="59" y="390"/>
                  </a:lnTo>
                  <a:lnTo>
                    <a:pt x="61" y="390"/>
                  </a:lnTo>
                  <a:lnTo>
                    <a:pt x="61" y="392"/>
                  </a:lnTo>
                  <a:lnTo>
                    <a:pt x="64" y="395"/>
                  </a:lnTo>
                  <a:lnTo>
                    <a:pt x="66" y="397"/>
                  </a:lnTo>
                  <a:lnTo>
                    <a:pt x="67" y="399"/>
                  </a:lnTo>
                  <a:lnTo>
                    <a:pt x="71" y="402"/>
                  </a:lnTo>
                  <a:lnTo>
                    <a:pt x="72" y="404"/>
                  </a:lnTo>
                  <a:lnTo>
                    <a:pt x="74" y="404"/>
                  </a:lnTo>
                  <a:lnTo>
                    <a:pt x="74" y="405"/>
                  </a:lnTo>
                  <a:lnTo>
                    <a:pt x="76" y="405"/>
                  </a:lnTo>
                  <a:lnTo>
                    <a:pt x="79" y="407"/>
                  </a:lnTo>
                  <a:lnTo>
                    <a:pt x="86" y="407"/>
                  </a:lnTo>
                  <a:lnTo>
                    <a:pt x="89" y="407"/>
                  </a:lnTo>
                  <a:lnTo>
                    <a:pt x="89" y="405"/>
                  </a:lnTo>
                  <a:lnTo>
                    <a:pt x="91" y="405"/>
                  </a:lnTo>
                  <a:lnTo>
                    <a:pt x="93" y="404"/>
                  </a:lnTo>
                  <a:lnTo>
                    <a:pt x="94" y="404"/>
                  </a:lnTo>
                  <a:lnTo>
                    <a:pt x="98" y="404"/>
                  </a:lnTo>
                  <a:lnTo>
                    <a:pt x="99" y="405"/>
                  </a:lnTo>
                  <a:lnTo>
                    <a:pt x="99" y="407"/>
                  </a:lnTo>
                  <a:lnTo>
                    <a:pt x="98" y="407"/>
                  </a:lnTo>
                  <a:lnTo>
                    <a:pt x="98" y="410"/>
                  </a:lnTo>
                  <a:lnTo>
                    <a:pt x="98" y="412"/>
                  </a:lnTo>
                  <a:lnTo>
                    <a:pt x="98" y="414"/>
                  </a:lnTo>
                  <a:lnTo>
                    <a:pt x="99" y="412"/>
                  </a:lnTo>
                  <a:lnTo>
                    <a:pt x="99" y="405"/>
                  </a:lnTo>
                  <a:lnTo>
                    <a:pt x="99" y="404"/>
                  </a:lnTo>
                  <a:lnTo>
                    <a:pt x="99" y="402"/>
                  </a:lnTo>
                  <a:lnTo>
                    <a:pt x="101" y="402"/>
                  </a:lnTo>
                  <a:lnTo>
                    <a:pt x="103" y="400"/>
                  </a:lnTo>
                  <a:lnTo>
                    <a:pt x="104" y="400"/>
                  </a:lnTo>
                  <a:lnTo>
                    <a:pt x="106" y="400"/>
                  </a:lnTo>
                  <a:lnTo>
                    <a:pt x="108" y="399"/>
                  </a:lnTo>
                  <a:lnTo>
                    <a:pt x="111" y="399"/>
                  </a:lnTo>
                  <a:lnTo>
                    <a:pt x="113" y="400"/>
                  </a:lnTo>
                  <a:lnTo>
                    <a:pt x="111" y="399"/>
                  </a:lnTo>
                  <a:lnTo>
                    <a:pt x="109" y="399"/>
                  </a:lnTo>
                  <a:lnTo>
                    <a:pt x="106" y="399"/>
                  </a:lnTo>
                  <a:lnTo>
                    <a:pt x="104" y="399"/>
                  </a:lnTo>
                  <a:lnTo>
                    <a:pt x="104" y="397"/>
                  </a:lnTo>
                  <a:lnTo>
                    <a:pt x="103" y="399"/>
                  </a:lnTo>
                  <a:lnTo>
                    <a:pt x="103" y="400"/>
                  </a:lnTo>
                  <a:lnTo>
                    <a:pt x="101" y="400"/>
                  </a:lnTo>
                  <a:lnTo>
                    <a:pt x="99" y="400"/>
                  </a:lnTo>
                  <a:lnTo>
                    <a:pt x="98" y="402"/>
                  </a:lnTo>
                  <a:lnTo>
                    <a:pt x="94" y="402"/>
                  </a:lnTo>
                  <a:lnTo>
                    <a:pt x="93" y="404"/>
                  </a:lnTo>
                  <a:lnTo>
                    <a:pt x="91" y="404"/>
                  </a:lnTo>
                  <a:lnTo>
                    <a:pt x="89" y="404"/>
                  </a:lnTo>
                  <a:lnTo>
                    <a:pt x="86" y="404"/>
                  </a:lnTo>
                  <a:lnTo>
                    <a:pt x="86" y="405"/>
                  </a:lnTo>
                  <a:lnTo>
                    <a:pt x="84" y="404"/>
                  </a:lnTo>
                  <a:lnTo>
                    <a:pt x="81" y="400"/>
                  </a:lnTo>
                  <a:lnTo>
                    <a:pt x="82" y="399"/>
                  </a:lnTo>
                  <a:lnTo>
                    <a:pt x="86" y="395"/>
                  </a:lnTo>
                  <a:lnTo>
                    <a:pt x="87" y="395"/>
                  </a:lnTo>
                  <a:lnTo>
                    <a:pt x="87" y="394"/>
                  </a:lnTo>
                  <a:lnTo>
                    <a:pt x="86" y="394"/>
                  </a:lnTo>
                  <a:lnTo>
                    <a:pt x="86" y="392"/>
                  </a:lnTo>
                  <a:lnTo>
                    <a:pt x="87" y="392"/>
                  </a:lnTo>
                  <a:lnTo>
                    <a:pt x="87" y="389"/>
                  </a:lnTo>
                  <a:lnTo>
                    <a:pt x="89" y="385"/>
                  </a:lnTo>
                  <a:lnTo>
                    <a:pt x="89" y="384"/>
                  </a:lnTo>
                  <a:lnTo>
                    <a:pt x="89" y="382"/>
                  </a:lnTo>
                  <a:lnTo>
                    <a:pt x="93" y="379"/>
                  </a:lnTo>
                  <a:lnTo>
                    <a:pt x="94" y="379"/>
                  </a:lnTo>
                  <a:lnTo>
                    <a:pt x="96" y="377"/>
                  </a:lnTo>
                  <a:lnTo>
                    <a:pt x="96" y="375"/>
                  </a:lnTo>
                  <a:lnTo>
                    <a:pt x="98" y="375"/>
                  </a:lnTo>
                  <a:lnTo>
                    <a:pt x="99" y="375"/>
                  </a:lnTo>
                  <a:lnTo>
                    <a:pt x="101" y="375"/>
                  </a:lnTo>
                  <a:lnTo>
                    <a:pt x="103" y="375"/>
                  </a:lnTo>
                  <a:lnTo>
                    <a:pt x="104" y="375"/>
                  </a:lnTo>
                  <a:lnTo>
                    <a:pt x="106" y="375"/>
                  </a:lnTo>
                  <a:lnTo>
                    <a:pt x="108" y="375"/>
                  </a:lnTo>
                  <a:lnTo>
                    <a:pt x="109" y="375"/>
                  </a:lnTo>
                  <a:lnTo>
                    <a:pt x="111" y="375"/>
                  </a:lnTo>
                  <a:lnTo>
                    <a:pt x="109" y="373"/>
                  </a:lnTo>
                  <a:lnTo>
                    <a:pt x="108" y="372"/>
                  </a:lnTo>
                  <a:lnTo>
                    <a:pt x="109" y="370"/>
                  </a:lnTo>
                  <a:lnTo>
                    <a:pt x="108" y="370"/>
                  </a:lnTo>
                  <a:lnTo>
                    <a:pt x="106" y="372"/>
                  </a:lnTo>
                  <a:lnTo>
                    <a:pt x="96" y="372"/>
                  </a:lnTo>
                  <a:lnTo>
                    <a:pt x="96" y="373"/>
                  </a:lnTo>
                  <a:lnTo>
                    <a:pt x="93" y="377"/>
                  </a:lnTo>
                  <a:lnTo>
                    <a:pt x="91" y="379"/>
                  </a:lnTo>
                  <a:lnTo>
                    <a:pt x="89" y="379"/>
                  </a:lnTo>
                  <a:lnTo>
                    <a:pt x="87" y="380"/>
                  </a:lnTo>
                  <a:lnTo>
                    <a:pt x="86" y="380"/>
                  </a:lnTo>
                  <a:lnTo>
                    <a:pt x="81" y="387"/>
                  </a:lnTo>
                  <a:lnTo>
                    <a:pt x="79" y="389"/>
                  </a:lnTo>
                  <a:lnTo>
                    <a:pt x="77" y="389"/>
                  </a:lnTo>
                  <a:lnTo>
                    <a:pt x="76" y="389"/>
                  </a:lnTo>
                  <a:lnTo>
                    <a:pt x="74" y="390"/>
                  </a:lnTo>
                  <a:lnTo>
                    <a:pt x="71" y="390"/>
                  </a:lnTo>
                  <a:lnTo>
                    <a:pt x="71" y="389"/>
                  </a:lnTo>
                  <a:lnTo>
                    <a:pt x="69" y="387"/>
                  </a:lnTo>
                  <a:lnTo>
                    <a:pt x="67" y="385"/>
                  </a:lnTo>
                  <a:lnTo>
                    <a:pt x="67" y="384"/>
                  </a:lnTo>
                  <a:lnTo>
                    <a:pt x="62" y="379"/>
                  </a:lnTo>
                  <a:lnTo>
                    <a:pt x="61" y="377"/>
                  </a:lnTo>
                  <a:lnTo>
                    <a:pt x="59" y="377"/>
                  </a:lnTo>
                  <a:lnTo>
                    <a:pt x="59" y="375"/>
                  </a:lnTo>
                  <a:lnTo>
                    <a:pt x="57" y="373"/>
                  </a:lnTo>
                  <a:lnTo>
                    <a:pt x="57" y="372"/>
                  </a:lnTo>
                  <a:lnTo>
                    <a:pt x="57" y="370"/>
                  </a:lnTo>
                  <a:lnTo>
                    <a:pt x="56" y="368"/>
                  </a:lnTo>
                  <a:lnTo>
                    <a:pt x="56" y="367"/>
                  </a:lnTo>
                  <a:lnTo>
                    <a:pt x="57" y="365"/>
                  </a:lnTo>
                  <a:lnTo>
                    <a:pt x="57" y="363"/>
                  </a:lnTo>
                  <a:lnTo>
                    <a:pt x="57" y="365"/>
                  </a:lnTo>
                  <a:lnTo>
                    <a:pt x="57" y="367"/>
                  </a:lnTo>
                  <a:lnTo>
                    <a:pt x="57" y="370"/>
                  </a:lnTo>
                  <a:lnTo>
                    <a:pt x="61" y="373"/>
                  </a:lnTo>
                  <a:lnTo>
                    <a:pt x="62" y="375"/>
                  </a:lnTo>
                  <a:lnTo>
                    <a:pt x="64" y="373"/>
                  </a:lnTo>
                  <a:lnTo>
                    <a:pt x="62" y="373"/>
                  </a:lnTo>
                  <a:lnTo>
                    <a:pt x="62" y="372"/>
                  </a:lnTo>
                  <a:lnTo>
                    <a:pt x="61" y="372"/>
                  </a:lnTo>
                  <a:lnTo>
                    <a:pt x="59" y="370"/>
                  </a:lnTo>
                  <a:lnTo>
                    <a:pt x="59" y="368"/>
                  </a:lnTo>
                  <a:lnTo>
                    <a:pt x="57" y="368"/>
                  </a:lnTo>
                  <a:lnTo>
                    <a:pt x="57" y="367"/>
                  </a:lnTo>
                  <a:lnTo>
                    <a:pt x="59" y="367"/>
                  </a:lnTo>
                  <a:lnTo>
                    <a:pt x="59" y="363"/>
                  </a:lnTo>
                  <a:lnTo>
                    <a:pt x="57" y="363"/>
                  </a:lnTo>
                  <a:lnTo>
                    <a:pt x="59" y="362"/>
                  </a:lnTo>
                  <a:lnTo>
                    <a:pt x="57" y="360"/>
                  </a:lnTo>
                  <a:lnTo>
                    <a:pt x="57" y="358"/>
                  </a:lnTo>
                  <a:lnTo>
                    <a:pt x="57" y="357"/>
                  </a:lnTo>
                  <a:lnTo>
                    <a:pt x="56" y="355"/>
                  </a:lnTo>
                  <a:lnTo>
                    <a:pt x="56" y="353"/>
                  </a:lnTo>
                  <a:lnTo>
                    <a:pt x="54" y="352"/>
                  </a:lnTo>
                  <a:lnTo>
                    <a:pt x="54" y="350"/>
                  </a:lnTo>
                  <a:lnTo>
                    <a:pt x="54" y="348"/>
                  </a:lnTo>
                  <a:lnTo>
                    <a:pt x="52" y="347"/>
                  </a:lnTo>
                  <a:lnTo>
                    <a:pt x="52" y="345"/>
                  </a:lnTo>
                  <a:lnTo>
                    <a:pt x="50" y="345"/>
                  </a:lnTo>
                  <a:lnTo>
                    <a:pt x="50" y="347"/>
                  </a:lnTo>
                  <a:lnTo>
                    <a:pt x="52" y="350"/>
                  </a:lnTo>
                  <a:lnTo>
                    <a:pt x="50" y="352"/>
                  </a:lnTo>
                  <a:lnTo>
                    <a:pt x="50" y="350"/>
                  </a:lnTo>
                  <a:lnTo>
                    <a:pt x="50" y="352"/>
                  </a:lnTo>
                  <a:lnTo>
                    <a:pt x="52" y="352"/>
                  </a:lnTo>
                  <a:lnTo>
                    <a:pt x="54" y="353"/>
                  </a:lnTo>
                  <a:lnTo>
                    <a:pt x="50" y="357"/>
                  </a:lnTo>
                  <a:lnTo>
                    <a:pt x="52" y="357"/>
                  </a:lnTo>
                  <a:lnTo>
                    <a:pt x="54" y="358"/>
                  </a:lnTo>
                  <a:lnTo>
                    <a:pt x="54" y="360"/>
                  </a:lnTo>
                  <a:lnTo>
                    <a:pt x="54" y="362"/>
                  </a:lnTo>
                  <a:lnTo>
                    <a:pt x="56" y="362"/>
                  </a:lnTo>
                  <a:lnTo>
                    <a:pt x="56" y="363"/>
                  </a:lnTo>
                  <a:lnTo>
                    <a:pt x="56" y="365"/>
                  </a:lnTo>
                  <a:lnTo>
                    <a:pt x="54" y="367"/>
                  </a:lnTo>
                  <a:lnTo>
                    <a:pt x="52" y="365"/>
                  </a:lnTo>
                  <a:lnTo>
                    <a:pt x="54" y="363"/>
                  </a:lnTo>
                  <a:lnTo>
                    <a:pt x="52" y="362"/>
                  </a:lnTo>
                  <a:lnTo>
                    <a:pt x="50" y="358"/>
                  </a:lnTo>
                  <a:lnTo>
                    <a:pt x="49" y="357"/>
                  </a:lnTo>
                  <a:lnTo>
                    <a:pt x="49" y="355"/>
                  </a:lnTo>
                  <a:lnTo>
                    <a:pt x="47" y="353"/>
                  </a:lnTo>
                  <a:lnTo>
                    <a:pt x="47" y="352"/>
                  </a:lnTo>
                  <a:lnTo>
                    <a:pt x="47" y="353"/>
                  </a:lnTo>
                  <a:lnTo>
                    <a:pt x="47" y="355"/>
                  </a:lnTo>
                  <a:lnTo>
                    <a:pt x="47" y="360"/>
                  </a:lnTo>
                  <a:lnTo>
                    <a:pt x="49" y="362"/>
                  </a:lnTo>
                  <a:lnTo>
                    <a:pt x="50" y="363"/>
                  </a:lnTo>
                  <a:lnTo>
                    <a:pt x="50" y="365"/>
                  </a:lnTo>
                  <a:lnTo>
                    <a:pt x="50" y="367"/>
                  </a:lnTo>
                  <a:lnTo>
                    <a:pt x="52" y="367"/>
                  </a:lnTo>
                  <a:lnTo>
                    <a:pt x="52" y="368"/>
                  </a:lnTo>
                  <a:lnTo>
                    <a:pt x="50" y="368"/>
                  </a:lnTo>
                  <a:lnTo>
                    <a:pt x="49" y="367"/>
                  </a:lnTo>
                  <a:lnTo>
                    <a:pt x="49" y="365"/>
                  </a:lnTo>
                  <a:lnTo>
                    <a:pt x="45" y="362"/>
                  </a:lnTo>
                  <a:lnTo>
                    <a:pt x="45" y="360"/>
                  </a:lnTo>
                  <a:lnTo>
                    <a:pt x="45" y="358"/>
                  </a:lnTo>
                  <a:lnTo>
                    <a:pt x="45" y="353"/>
                  </a:lnTo>
                  <a:lnTo>
                    <a:pt x="45" y="350"/>
                  </a:lnTo>
                  <a:lnTo>
                    <a:pt x="44" y="350"/>
                  </a:lnTo>
                  <a:lnTo>
                    <a:pt x="44" y="348"/>
                  </a:lnTo>
                  <a:lnTo>
                    <a:pt x="44" y="347"/>
                  </a:lnTo>
                  <a:lnTo>
                    <a:pt x="42" y="345"/>
                  </a:lnTo>
                  <a:lnTo>
                    <a:pt x="44" y="345"/>
                  </a:lnTo>
                  <a:lnTo>
                    <a:pt x="44" y="343"/>
                  </a:lnTo>
                  <a:lnTo>
                    <a:pt x="45" y="343"/>
                  </a:lnTo>
                  <a:lnTo>
                    <a:pt x="44" y="341"/>
                  </a:lnTo>
                  <a:lnTo>
                    <a:pt x="42" y="340"/>
                  </a:lnTo>
                  <a:lnTo>
                    <a:pt x="44" y="341"/>
                  </a:lnTo>
                  <a:lnTo>
                    <a:pt x="44" y="343"/>
                  </a:lnTo>
                  <a:lnTo>
                    <a:pt x="42" y="341"/>
                  </a:lnTo>
                  <a:lnTo>
                    <a:pt x="42" y="343"/>
                  </a:lnTo>
                  <a:lnTo>
                    <a:pt x="42" y="345"/>
                  </a:lnTo>
                  <a:lnTo>
                    <a:pt x="40" y="343"/>
                  </a:lnTo>
                  <a:lnTo>
                    <a:pt x="40" y="341"/>
                  </a:lnTo>
                  <a:lnTo>
                    <a:pt x="39" y="340"/>
                  </a:lnTo>
                  <a:lnTo>
                    <a:pt x="39" y="338"/>
                  </a:lnTo>
                  <a:lnTo>
                    <a:pt x="35" y="335"/>
                  </a:lnTo>
                  <a:lnTo>
                    <a:pt x="34" y="331"/>
                  </a:lnTo>
                  <a:lnTo>
                    <a:pt x="32" y="330"/>
                  </a:lnTo>
                  <a:lnTo>
                    <a:pt x="30" y="328"/>
                  </a:lnTo>
                  <a:lnTo>
                    <a:pt x="30" y="326"/>
                  </a:lnTo>
                  <a:lnTo>
                    <a:pt x="32" y="326"/>
                  </a:lnTo>
                  <a:lnTo>
                    <a:pt x="35" y="331"/>
                  </a:lnTo>
                  <a:lnTo>
                    <a:pt x="32" y="326"/>
                  </a:lnTo>
                  <a:lnTo>
                    <a:pt x="32" y="325"/>
                  </a:lnTo>
                  <a:lnTo>
                    <a:pt x="30" y="323"/>
                  </a:lnTo>
                  <a:lnTo>
                    <a:pt x="30" y="321"/>
                  </a:lnTo>
                  <a:lnTo>
                    <a:pt x="29" y="321"/>
                  </a:lnTo>
                  <a:lnTo>
                    <a:pt x="29" y="323"/>
                  </a:lnTo>
                  <a:lnTo>
                    <a:pt x="24" y="318"/>
                  </a:lnTo>
                  <a:lnTo>
                    <a:pt x="22" y="315"/>
                  </a:lnTo>
                  <a:lnTo>
                    <a:pt x="22" y="313"/>
                  </a:lnTo>
                  <a:lnTo>
                    <a:pt x="18" y="310"/>
                  </a:lnTo>
                  <a:lnTo>
                    <a:pt x="18" y="308"/>
                  </a:lnTo>
                  <a:lnTo>
                    <a:pt x="15" y="304"/>
                  </a:lnTo>
                  <a:lnTo>
                    <a:pt x="13" y="301"/>
                  </a:lnTo>
                  <a:lnTo>
                    <a:pt x="13" y="296"/>
                  </a:lnTo>
                  <a:lnTo>
                    <a:pt x="12" y="294"/>
                  </a:lnTo>
                  <a:lnTo>
                    <a:pt x="12" y="293"/>
                  </a:lnTo>
                  <a:lnTo>
                    <a:pt x="12" y="291"/>
                  </a:lnTo>
                  <a:lnTo>
                    <a:pt x="10" y="289"/>
                  </a:lnTo>
                  <a:lnTo>
                    <a:pt x="10" y="288"/>
                  </a:lnTo>
                  <a:lnTo>
                    <a:pt x="10" y="286"/>
                  </a:lnTo>
                  <a:lnTo>
                    <a:pt x="8" y="281"/>
                  </a:lnTo>
                  <a:lnTo>
                    <a:pt x="8" y="279"/>
                  </a:lnTo>
                  <a:lnTo>
                    <a:pt x="8" y="278"/>
                  </a:lnTo>
                  <a:lnTo>
                    <a:pt x="7" y="276"/>
                  </a:lnTo>
                  <a:lnTo>
                    <a:pt x="7" y="274"/>
                  </a:lnTo>
                  <a:lnTo>
                    <a:pt x="7" y="272"/>
                  </a:lnTo>
                  <a:lnTo>
                    <a:pt x="7" y="271"/>
                  </a:lnTo>
                  <a:lnTo>
                    <a:pt x="5" y="269"/>
                  </a:lnTo>
                  <a:lnTo>
                    <a:pt x="5" y="267"/>
                  </a:lnTo>
                  <a:lnTo>
                    <a:pt x="3" y="264"/>
                  </a:lnTo>
                  <a:lnTo>
                    <a:pt x="2" y="259"/>
                  </a:lnTo>
                  <a:lnTo>
                    <a:pt x="0" y="259"/>
                  </a:lnTo>
                  <a:lnTo>
                    <a:pt x="0" y="256"/>
                  </a:lnTo>
                  <a:lnTo>
                    <a:pt x="0" y="254"/>
                  </a:lnTo>
                  <a:lnTo>
                    <a:pt x="12" y="249"/>
                  </a:lnTo>
                  <a:lnTo>
                    <a:pt x="20" y="244"/>
                  </a:lnTo>
                  <a:lnTo>
                    <a:pt x="22" y="246"/>
                  </a:lnTo>
                  <a:lnTo>
                    <a:pt x="18" y="251"/>
                  </a:lnTo>
                  <a:lnTo>
                    <a:pt x="18" y="252"/>
                  </a:lnTo>
                  <a:lnTo>
                    <a:pt x="18" y="254"/>
                  </a:lnTo>
                  <a:lnTo>
                    <a:pt x="18" y="257"/>
                  </a:lnTo>
                  <a:lnTo>
                    <a:pt x="18" y="259"/>
                  </a:lnTo>
                  <a:lnTo>
                    <a:pt x="22" y="261"/>
                  </a:lnTo>
                  <a:lnTo>
                    <a:pt x="29" y="267"/>
                  </a:lnTo>
                  <a:lnTo>
                    <a:pt x="30" y="267"/>
                  </a:lnTo>
                  <a:lnTo>
                    <a:pt x="30" y="269"/>
                  </a:lnTo>
                  <a:lnTo>
                    <a:pt x="34" y="271"/>
                  </a:lnTo>
                  <a:lnTo>
                    <a:pt x="35" y="272"/>
                  </a:lnTo>
                  <a:lnTo>
                    <a:pt x="39" y="272"/>
                  </a:lnTo>
                  <a:lnTo>
                    <a:pt x="40" y="276"/>
                  </a:lnTo>
                  <a:lnTo>
                    <a:pt x="42" y="276"/>
                  </a:lnTo>
                  <a:lnTo>
                    <a:pt x="42" y="278"/>
                  </a:lnTo>
                  <a:lnTo>
                    <a:pt x="42" y="279"/>
                  </a:lnTo>
                  <a:lnTo>
                    <a:pt x="45" y="281"/>
                  </a:lnTo>
                  <a:lnTo>
                    <a:pt x="45" y="286"/>
                  </a:lnTo>
                  <a:lnTo>
                    <a:pt x="47" y="288"/>
                  </a:lnTo>
                  <a:lnTo>
                    <a:pt x="47" y="289"/>
                  </a:lnTo>
                  <a:lnTo>
                    <a:pt x="47" y="291"/>
                  </a:lnTo>
                  <a:lnTo>
                    <a:pt x="49" y="293"/>
                  </a:lnTo>
                  <a:lnTo>
                    <a:pt x="50" y="293"/>
                  </a:lnTo>
                  <a:lnTo>
                    <a:pt x="52" y="293"/>
                  </a:lnTo>
                  <a:lnTo>
                    <a:pt x="54" y="293"/>
                  </a:lnTo>
                  <a:lnTo>
                    <a:pt x="56" y="293"/>
                  </a:lnTo>
                  <a:lnTo>
                    <a:pt x="56" y="291"/>
                  </a:lnTo>
                  <a:lnTo>
                    <a:pt x="59" y="289"/>
                  </a:lnTo>
                  <a:lnTo>
                    <a:pt x="62" y="288"/>
                  </a:lnTo>
                  <a:lnTo>
                    <a:pt x="59" y="288"/>
                  </a:lnTo>
                  <a:lnTo>
                    <a:pt x="57" y="288"/>
                  </a:lnTo>
                  <a:lnTo>
                    <a:pt x="54" y="286"/>
                  </a:lnTo>
                  <a:lnTo>
                    <a:pt x="52" y="286"/>
                  </a:lnTo>
                  <a:lnTo>
                    <a:pt x="54" y="286"/>
                  </a:lnTo>
                  <a:lnTo>
                    <a:pt x="56" y="288"/>
                  </a:lnTo>
                  <a:lnTo>
                    <a:pt x="52" y="288"/>
                  </a:lnTo>
                  <a:lnTo>
                    <a:pt x="50" y="288"/>
                  </a:lnTo>
                  <a:lnTo>
                    <a:pt x="49" y="286"/>
                  </a:lnTo>
                  <a:lnTo>
                    <a:pt x="49" y="284"/>
                  </a:lnTo>
                  <a:lnTo>
                    <a:pt x="49" y="283"/>
                  </a:lnTo>
                  <a:lnTo>
                    <a:pt x="50" y="281"/>
                  </a:lnTo>
                  <a:lnTo>
                    <a:pt x="50" y="279"/>
                  </a:lnTo>
                  <a:lnTo>
                    <a:pt x="49" y="278"/>
                  </a:lnTo>
                  <a:lnTo>
                    <a:pt x="49" y="274"/>
                  </a:lnTo>
                  <a:lnTo>
                    <a:pt x="50" y="272"/>
                  </a:lnTo>
                  <a:lnTo>
                    <a:pt x="50" y="271"/>
                  </a:lnTo>
                  <a:lnTo>
                    <a:pt x="52" y="269"/>
                  </a:lnTo>
                  <a:lnTo>
                    <a:pt x="54" y="267"/>
                  </a:lnTo>
                  <a:lnTo>
                    <a:pt x="56" y="267"/>
                  </a:lnTo>
                  <a:lnTo>
                    <a:pt x="56" y="269"/>
                  </a:lnTo>
                  <a:lnTo>
                    <a:pt x="57" y="267"/>
                  </a:lnTo>
                  <a:lnTo>
                    <a:pt x="54" y="266"/>
                  </a:lnTo>
                  <a:lnTo>
                    <a:pt x="54" y="261"/>
                  </a:lnTo>
                  <a:lnTo>
                    <a:pt x="52" y="259"/>
                  </a:lnTo>
                  <a:lnTo>
                    <a:pt x="52" y="257"/>
                  </a:lnTo>
                  <a:lnTo>
                    <a:pt x="56" y="251"/>
                  </a:lnTo>
                  <a:lnTo>
                    <a:pt x="56" y="249"/>
                  </a:lnTo>
                  <a:lnTo>
                    <a:pt x="57" y="246"/>
                  </a:lnTo>
                  <a:lnTo>
                    <a:pt x="57" y="244"/>
                  </a:lnTo>
                  <a:lnTo>
                    <a:pt x="57" y="241"/>
                  </a:lnTo>
                  <a:lnTo>
                    <a:pt x="59" y="239"/>
                  </a:lnTo>
                  <a:lnTo>
                    <a:pt x="61" y="239"/>
                  </a:lnTo>
                  <a:lnTo>
                    <a:pt x="64" y="241"/>
                  </a:lnTo>
                  <a:lnTo>
                    <a:pt x="69" y="244"/>
                  </a:lnTo>
                  <a:lnTo>
                    <a:pt x="71" y="244"/>
                  </a:lnTo>
                  <a:lnTo>
                    <a:pt x="77" y="244"/>
                  </a:lnTo>
                  <a:lnTo>
                    <a:pt x="79" y="244"/>
                  </a:lnTo>
                  <a:lnTo>
                    <a:pt x="79" y="246"/>
                  </a:lnTo>
                  <a:lnTo>
                    <a:pt x="81" y="246"/>
                  </a:lnTo>
                  <a:lnTo>
                    <a:pt x="82" y="244"/>
                  </a:lnTo>
                  <a:lnTo>
                    <a:pt x="82" y="242"/>
                  </a:lnTo>
                  <a:lnTo>
                    <a:pt x="77" y="239"/>
                  </a:lnTo>
                  <a:lnTo>
                    <a:pt x="76" y="237"/>
                  </a:lnTo>
                  <a:lnTo>
                    <a:pt x="71" y="235"/>
                  </a:lnTo>
                  <a:lnTo>
                    <a:pt x="69" y="234"/>
                  </a:lnTo>
                  <a:lnTo>
                    <a:pt x="69" y="232"/>
                  </a:lnTo>
                  <a:lnTo>
                    <a:pt x="69" y="230"/>
                  </a:lnTo>
                  <a:lnTo>
                    <a:pt x="69" y="229"/>
                  </a:lnTo>
                  <a:lnTo>
                    <a:pt x="69" y="227"/>
                  </a:lnTo>
                  <a:lnTo>
                    <a:pt x="69" y="225"/>
                  </a:lnTo>
                  <a:lnTo>
                    <a:pt x="71" y="225"/>
                  </a:lnTo>
                  <a:lnTo>
                    <a:pt x="71" y="224"/>
                  </a:lnTo>
                  <a:lnTo>
                    <a:pt x="72" y="222"/>
                  </a:lnTo>
                  <a:lnTo>
                    <a:pt x="76" y="222"/>
                  </a:lnTo>
                  <a:lnTo>
                    <a:pt x="77" y="224"/>
                  </a:lnTo>
                  <a:lnTo>
                    <a:pt x="77" y="222"/>
                  </a:lnTo>
                  <a:lnTo>
                    <a:pt x="79" y="222"/>
                  </a:lnTo>
                  <a:lnTo>
                    <a:pt x="81" y="220"/>
                  </a:lnTo>
                  <a:lnTo>
                    <a:pt x="82" y="220"/>
                  </a:lnTo>
                  <a:lnTo>
                    <a:pt x="82" y="222"/>
                  </a:lnTo>
                  <a:lnTo>
                    <a:pt x="84" y="222"/>
                  </a:lnTo>
                  <a:lnTo>
                    <a:pt x="86" y="222"/>
                  </a:lnTo>
                  <a:lnTo>
                    <a:pt x="89" y="222"/>
                  </a:lnTo>
                  <a:lnTo>
                    <a:pt x="91" y="224"/>
                  </a:lnTo>
                  <a:lnTo>
                    <a:pt x="91" y="225"/>
                  </a:lnTo>
                  <a:lnTo>
                    <a:pt x="91" y="227"/>
                  </a:lnTo>
                  <a:lnTo>
                    <a:pt x="91" y="232"/>
                  </a:lnTo>
                  <a:lnTo>
                    <a:pt x="91" y="234"/>
                  </a:lnTo>
                  <a:lnTo>
                    <a:pt x="91" y="235"/>
                  </a:lnTo>
                  <a:lnTo>
                    <a:pt x="94" y="237"/>
                  </a:lnTo>
                  <a:lnTo>
                    <a:pt x="96" y="237"/>
                  </a:lnTo>
                  <a:lnTo>
                    <a:pt x="98" y="239"/>
                  </a:lnTo>
                  <a:lnTo>
                    <a:pt x="98" y="241"/>
                  </a:lnTo>
                  <a:lnTo>
                    <a:pt x="99" y="242"/>
                  </a:lnTo>
                  <a:lnTo>
                    <a:pt x="101" y="241"/>
                  </a:lnTo>
                  <a:lnTo>
                    <a:pt x="103" y="239"/>
                  </a:lnTo>
                  <a:lnTo>
                    <a:pt x="104" y="237"/>
                  </a:lnTo>
                  <a:lnTo>
                    <a:pt x="106" y="235"/>
                  </a:lnTo>
                  <a:lnTo>
                    <a:pt x="106" y="232"/>
                  </a:lnTo>
                  <a:lnTo>
                    <a:pt x="106" y="229"/>
                  </a:lnTo>
                  <a:lnTo>
                    <a:pt x="106" y="227"/>
                  </a:lnTo>
                  <a:lnTo>
                    <a:pt x="104" y="225"/>
                  </a:lnTo>
                  <a:lnTo>
                    <a:pt x="104" y="224"/>
                  </a:lnTo>
                  <a:lnTo>
                    <a:pt x="103" y="222"/>
                  </a:lnTo>
                  <a:lnTo>
                    <a:pt x="103" y="220"/>
                  </a:lnTo>
                  <a:lnTo>
                    <a:pt x="101" y="219"/>
                  </a:lnTo>
                  <a:lnTo>
                    <a:pt x="101" y="214"/>
                  </a:lnTo>
                  <a:lnTo>
                    <a:pt x="101" y="210"/>
                  </a:lnTo>
                  <a:lnTo>
                    <a:pt x="101" y="209"/>
                  </a:lnTo>
                  <a:lnTo>
                    <a:pt x="101" y="207"/>
                  </a:lnTo>
                  <a:lnTo>
                    <a:pt x="103" y="203"/>
                  </a:lnTo>
                  <a:lnTo>
                    <a:pt x="101" y="202"/>
                  </a:lnTo>
                  <a:lnTo>
                    <a:pt x="101" y="200"/>
                  </a:lnTo>
                  <a:lnTo>
                    <a:pt x="103" y="197"/>
                  </a:lnTo>
                  <a:lnTo>
                    <a:pt x="103" y="195"/>
                  </a:lnTo>
                  <a:lnTo>
                    <a:pt x="104" y="195"/>
                  </a:lnTo>
                  <a:lnTo>
                    <a:pt x="106" y="195"/>
                  </a:lnTo>
                  <a:lnTo>
                    <a:pt x="106" y="197"/>
                  </a:lnTo>
                  <a:lnTo>
                    <a:pt x="108" y="197"/>
                  </a:lnTo>
                  <a:lnTo>
                    <a:pt x="106" y="195"/>
                  </a:lnTo>
                  <a:lnTo>
                    <a:pt x="108" y="195"/>
                  </a:lnTo>
                  <a:lnTo>
                    <a:pt x="106" y="193"/>
                  </a:lnTo>
                  <a:lnTo>
                    <a:pt x="106" y="192"/>
                  </a:lnTo>
                  <a:lnTo>
                    <a:pt x="108" y="192"/>
                  </a:lnTo>
                  <a:lnTo>
                    <a:pt x="108" y="190"/>
                  </a:lnTo>
                  <a:lnTo>
                    <a:pt x="111" y="188"/>
                  </a:lnTo>
                  <a:lnTo>
                    <a:pt x="111" y="187"/>
                  </a:lnTo>
                  <a:lnTo>
                    <a:pt x="111" y="185"/>
                  </a:lnTo>
                  <a:lnTo>
                    <a:pt x="113" y="183"/>
                  </a:lnTo>
                  <a:lnTo>
                    <a:pt x="114" y="182"/>
                  </a:lnTo>
                  <a:lnTo>
                    <a:pt x="116" y="182"/>
                  </a:lnTo>
                  <a:lnTo>
                    <a:pt x="118" y="182"/>
                  </a:lnTo>
                  <a:lnTo>
                    <a:pt x="121" y="182"/>
                  </a:lnTo>
                  <a:lnTo>
                    <a:pt x="123" y="182"/>
                  </a:lnTo>
                  <a:lnTo>
                    <a:pt x="124" y="182"/>
                  </a:lnTo>
                  <a:lnTo>
                    <a:pt x="126" y="182"/>
                  </a:lnTo>
                  <a:lnTo>
                    <a:pt x="128" y="180"/>
                  </a:lnTo>
                  <a:lnTo>
                    <a:pt x="130" y="178"/>
                  </a:lnTo>
                  <a:lnTo>
                    <a:pt x="133" y="177"/>
                  </a:lnTo>
                  <a:lnTo>
                    <a:pt x="133" y="175"/>
                  </a:lnTo>
                  <a:lnTo>
                    <a:pt x="138" y="170"/>
                  </a:lnTo>
                  <a:lnTo>
                    <a:pt x="140" y="170"/>
                  </a:lnTo>
                  <a:lnTo>
                    <a:pt x="140" y="172"/>
                  </a:lnTo>
                  <a:lnTo>
                    <a:pt x="140" y="173"/>
                  </a:lnTo>
                  <a:lnTo>
                    <a:pt x="138" y="175"/>
                  </a:lnTo>
                  <a:lnTo>
                    <a:pt x="140" y="177"/>
                  </a:lnTo>
                  <a:lnTo>
                    <a:pt x="140" y="178"/>
                  </a:lnTo>
                  <a:lnTo>
                    <a:pt x="140" y="180"/>
                  </a:lnTo>
                  <a:lnTo>
                    <a:pt x="141" y="180"/>
                  </a:lnTo>
                  <a:lnTo>
                    <a:pt x="141" y="183"/>
                  </a:lnTo>
                  <a:lnTo>
                    <a:pt x="143" y="183"/>
                  </a:lnTo>
                  <a:lnTo>
                    <a:pt x="141" y="183"/>
                  </a:lnTo>
                  <a:lnTo>
                    <a:pt x="141" y="182"/>
                  </a:lnTo>
                  <a:lnTo>
                    <a:pt x="143" y="180"/>
                  </a:lnTo>
                  <a:lnTo>
                    <a:pt x="146" y="182"/>
                  </a:lnTo>
                  <a:lnTo>
                    <a:pt x="148" y="182"/>
                  </a:lnTo>
                  <a:lnTo>
                    <a:pt x="151" y="183"/>
                  </a:lnTo>
                  <a:lnTo>
                    <a:pt x="151" y="185"/>
                  </a:lnTo>
                  <a:lnTo>
                    <a:pt x="151" y="188"/>
                  </a:lnTo>
                  <a:lnTo>
                    <a:pt x="151" y="190"/>
                  </a:lnTo>
                  <a:lnTo>
                    <a:pt x="151" y="192"/>
                  </a:lnTo>
                  <a:lnTo>
                    <a:pt x="148" y="192"/>
                  </a:lnTo>
                  <a:lnTo>
                    <a:pt x="145" y="193"/>
                  </a:lnTo>
                  <a:lnTo>
                    <a:pt x="143" y="195"/>
                  </a:lnTo>
                  <a:lnTo>
                    <a:pt x="143" y="197"/>
                  </a:lnTo>
                  <a:lnTo>
                    <a:pt x="143" y="195"/>
                  </a:lnTo>
                  <a:lnTo>
                    <a:pt x="145" y="195"/>
                  </a:lnTo>
                  <a:lnTo>
                    <a:pt x="145" y="197"/>
                  </a:lnTo>
                  <a:lnTo>
                    <a:pt x="145" y="195"/>
                  </a:lnTo>
                  <a:lnTo>
                    <a:pt x="146" y="195"/>
                  </a:lnTo>
                  <a:lnTo>
                    <a:pt x="148" y="195"/>
                  </a:lnTo>
                  <a:lnTo>
                    <a:pt x="150" y="193"/>
                  </a:lnTo>
                  <a:lnTo>
                    <a:pt x="151" y="193"/>
                  </a:lnTo>
                  <a:lnTo>
                    <a:pt x="153" y="190"/>
                  </a:lnTo>
                  <a:lnTo>
                    <a:pt x="155" y="188"/>
                  </a:lnTo>
                  <a:lnTo>
                    <a:pt x="156" y="188"/>
                  </a:lnTo>
                  <a:lnTo>
                    <a:pt x="158" y="192"/>
                  </a:lnTo>
                  <a:lnTo>
                    <a:pt x="160" y="193"/>
                  </a:lnTo>
                  <a:lnTo>
                    <a:pt x="161" y="193"/>
                  </a:lnTo>
                  <a:lnTo>
                    <a:pt x="163" y="195"/>
                  </a:lnTo>
                  <a:lnTo>
                    <a:pt x="161" y="200"/>
                  </a:lnTo>
                  <a:lnTo>
                    <a:pt x="163" y="200"/>
                  </a:lnTo>
                  <a:lnTo>
                    <a:pt x="165" y="200"/>
                  </a:lnTo>
                  <a:lnTo>
                    <a:pt x="167" y="202"/>
                  </a:lnTo>
                  <a:lnTo>
                    <a:pt x="167" y="205"/>
                  </a:lnTo>
                  <a:lnTo>
                    <a:pt x="168" y="205"/>
                  </a:lnTo>
                  <a:lnTo>
                    <a:pt x="170" y="207"/>
                  </a:lnTo>
                  <a:lnTo>
                    <a:pt x="170" y="209"/>
                  </a:lnTo>
                  <a:lnTo>
                    <a:pt x="168" y="210"/>
                  </a:lnTo>
                  <a:lnTo>
                    <a:pt x="167" y="212"/>
                  </a:lnTo>
                  <a:lnTo>
                    <a:pt x="167" y="214"/>
                  </a:lnTo>
                  <a:lnTo>
                    <a:pt x="165" y="215"/>
                  </a:lnTo>
                  <a:lnTo>
                    <a:pt x="163" y="217"/>
                  </a:lnTo>
                  <a:lnTo>
                    <a:pt x="163" y="219"/>
                  </a:lnTo>
                  <a:lnTo>
                    <a:pt x="167" y="220"/>
                  </a:lnTo>
                  <a:lnTo>
                    <a:pt x="170" y="217"/>
                  </a:lnTo>
                  <a:lnTo>
                    <a:pt x="170" y="215"/>
                  </a:lnTo>
                  <a:lnTo>
                    <a:pt x="173" y="214"/>
                  </a:lnTo>
                  <a:lnTo>
                    <a:pt x="173" y="212"/>
                  </a:lnTo>
                  <a:lnTo>
                    <a:pt x="175" y="209"/>
                  </a:lnTo>
                  <a:lnTo>
                    <a:pt x="178" y="209"/>
                  </a:lnTo>
                  <a:lnTo>
                    <a:pt x="180" y="210"/>
                  </a:lnTo>
                  <a:lnTo>
                    <a:pt x="185" y="214"/>
                  </a:lnTo>
                  <a:lnTo>
                    <a:pt x="185" y="217"/>
                  </a:lnTo>
                  <a:lnTo>
                    <a:pt x="185" y="219"/>
                  </a:lnTo>
                  <a:lnTo>
                    <a:pt x="187" y="219"/>
                  </a:lnTo>
                  <a:lnTo>
                    <a:pt x="188" y="219"/>
                  </a:lnTo>
                  <a:lnTo>
                    <a:pt x="190" y="217"/>
                  </a:lnTo>
                  <a:lnTo>
                    <a:pt x="190" y="215"/>
                  </a:lnTo>
                  <a:lnTo>
                    <a:pt x="192" y="212"/>
                  </a:lnTo>
                  <a:lnTo>
                    <a:pt x="193" y="212"/>
                  </a:lnTo>
                  <a:lnTo>
                    <a:pt x="195" y="209"/>
                  </a:lnTo>
                  <a:lnTo>
                    <a:pt x="197" y="207"/>
                  </a:lnTo>
                  <a:lnTo>
                    <a:pt x="198" y="207"/>
                  </a:lnTo>
                  <a:lnTo>
                    <a:pt x="200" y="209"/>
                  </a:lnTo>
                  <a:lnTo>
                    <a:pt x="204" y="214"/>
                  </a:lnTo>
                  <a:lnTo>
                    <a:pt x="204" y="215"/>
                  </a:lnTo>
                  <a:lnTo>
                    <a:pt x="205" y="215"/>
                  </a:lnTo>
                  <a:lnTo>
                    <a:pt x="207" y="215"/>
                  </a:lnTo>
                  <a:lnTo>
                    <a:pt x="207" y="209"/>
                  </a:lnTo>
                  <a:lnTo>
                    <a:pt x="205" y="207"/>
                  </a:lnTo>
                  <a:lnTo>
                    <a:pt x="202" y="203"/>
                  </a:lnTo>
                  <a:lnTo>
                    <a:pt x="200" y="203"/>
                  </a:lnTo>
                  <a:lnTo>
                    <a:pt x="200" y="202"/>
                  </a:lnTo>
                  <a:lnTo>
                    <a:pt x="197" y="197"/>
                  </a:lnTo>
                  <a:lnTo>
                    <a:pt x="197" y="193"/>
                  </a:lnTo>
                  <a:lnTo>
                    <a:pt x="197" y="192"/>
                  </a:lnTo>
                  <a:lnTo>
                    <a:pt x="198" y="192"/>
                  </a:lnTo>
                  <a:lnTo>
                    <a:pt x="200" y="192"/>
                  </a:lnTo>
                  <a:lnTo>
                    <a:pt x="197" y="192"/>
                  </a:lnTo>
                  <a:lnTo>
                    <a:pt x="197" y="190"/>
                  </a:lnTo>
                  <a:lnTo>
                    <a:pt x="193" y="188"/>
                  </a:lnTo>
                  <a:lnTo>
                    <a:pt x="193" y="187"/>
                  </a:lnTo>
                  <a:lnTo>
                    <a:pt x="193" y="178"/>
                  </a:lnTo>
                  <a:lnTo>
                    <a:pt x="195" y="178"/>
                  </a:lnTo>
                  <a:lnTo>
                    <a:pt x="195" y="177"/>
                  </a:lnTo>
                  <a:lnTo>
                    <a:pt x="193" y="175"/>
                  </a:lnTo>
                  <a:lnTo>
                    <a:pt x="193" y="172"/>
                  </a:lnTo>
                  <a:lnTo>
                    <a:pt x="195" y="172"/>
                  </a:lnTo>
                  <a:lnTo>
                    <a:pt x="202" y="168"/>
                  </a:lnTo>
                  <a:lnTo>
                    <a:pt x="204" y="168"/>
                  </a:lnTo>
                  <a:lnTo>
                    <a:pt x="207" y="165"/>
                  </a:lnTo>
                  <a:lnTo>
                    <a:pt x="207" y="163"/>
                  </a:lnTo>
                  <a:lnTo>
                    <a:pt x="207" y="161"/>
                  </a:lnTo>
                  <a:lnTo>
                    <a:pt x="210" y="161"/>
                  </a:lnTo>
                  <a:lnTo>
                    <a:pt x="210" y="160"/>
                  </a:lnTo>
                  <a:lnTo>
                    <a:pt x="215" y="156"/>
                  </a:lnTo>
                  <a:lnTo>
                    <a:pt x="215" y="155"/>
                  </a:lnTo>
                  <a:lnTo>
                    <a:pt x="215" y="153"/>
                  </a:lnTo>
                  <a:lnTo>
                    <a:pt x="215" y="151"/>
                  </a:lnTo>
                  <a:lnTo>
                    <a:pt x="217" y="150"/>
                  </a:lnTo>
                  <a:lnTo>
                    <a:pt x="217" y="148"/>
                  </a:lnTo>
                  <a:lnTo>
                    <a:pt x="219" y="146"/>
                  </a:lnTo>
                  <a:lnTo>
                    <a:pt x="219" y="145"/>
                  </a:lnTo>
                  <a:lnTo>
                    <a:pt x="222" y="140"/>
                  </a:lnTo>
                  <a:lnTo>
                    <a:pt x="222" y="136"/>
                  </a:lnTo>
                  <a:lnTo>
                    <a:pt x="222" y="134"/>
                  </a:lnTo>
                  <a:lnTo>
                    <a:pt x="222" y="133"/>
                  </a:lnTo>
                  <a:lnTo>
                    <a:pt x="224" y="133"/>
                  </a:lnTo>
                  <a:lnTo>
                    <a:pt x="224" y="131"/>
                  </a:lnTo>
                  <a:lnTo>
                    <a:pt x="227" y="129"/>
                  </a:lnTo>
                  <a:lnTo>
                    <a:pt x="230" y="129"/>
                  </a:lnTo>
                  <a:lnTo>
                    <a:pt x="232" y="129"/>
                  </a:lnTo>
                  <a:lnTo>
                    <a:pt x="241" y="121"/>
                  </a:lnTo>
                  <a:lnTo>
                    <a:pt x="246" y="114"/>
                  </a:lnTo>
                  <a:lnTo>
                    <a:pt x="247" y="113"/>
                  </a:lnTo>
                  <a:lnTo>
                    <a:pt x="247" y="111"/>
                  </a:lnTo>
                  <a:lnTo>
                    <a:pt x="249" y="111"/>
                  </a:lnTo>
                  <a:lnTo>
                    <a:pt x="249" y="109"/>
                  </a:lnTo>
                  <a:lnTo>
                    <a:pt x="249" y="108"/>
                  </a:lnTo>
                  <a:lnTo>
                    <a:pt x="251" y="106"/>
                  </a:lnTo>
                  <a:lnTo>
                    <a:pt x="251" y="103"/>
                  </a:lnTo>
                  <a:lnTo>
                    <a:pt x="252" y="103"/>
                  </a:lnTo>
                  <a:lnTo>
                    <a:pt x="252" y="101"/>
                  </a:lnTo>
                  <a:lnTo>
                    <a:pt x="257" y="96"/>
                  </a:lnTo>
                  <a:lnTo>
                    <a:pt x="262" y="91"/>
                  </a:lnTo>
                  <a:lnTo>
                    <a:pt x="264" y="91"/>
                  </a:lnTo>
                  <a:lnTo>
                    <a:pt x="267" y="86"/>
                  </a:lnTo>
                  <a:lnTo>
                    <a:pt x="271" y="84"/>
                  </a:lnTo>
                  <a:lnTo>
                    <a:pt x="271" y="82"/>
                  </a:lnTo>
                  <a:lnTo>
                    <a:pt x="273" y="82"/>
                  </a:lnTo>
                  <a:lnTo>
                    <a:pt x="273" y="81"/>
                  </a:lnTo>
                  <a:lnTo>
                    <a:pt x="274" y="79"/>
                  </a:lnTo>
                  <a:lnTo>
                    <a:pt x="276" y="76"/>
                  </a:lnTo>
                  <a:lnTo>
                    <a:pt x="276" y="74"/>
                  </a:lnTo>
                  <a:lnTo>
                    <a:pt x="278" y="72"/>
                  </a:lnTo>
                  <a:lnTo>
                    <a:pt x="278" y="71"/>
                  </a:lnTo>
                  <a:lnTo>
                    <a:pt x="279" y="71"/>
                  </a:lnTo>
                  <a:lnTo>
                    <a:pt x="279" y="69"/>
                  </a:lnTo>
                  <a:lnTo>
                    <a:pt x="279" y="67"/>
                  </a:lnTo>
                  <a:lnTo>
                    <a:pt x="281" y="65"/>
                  </a:lnTo>
                  <a:lnTo>
                    <a:pt x="283" y="64"/>
                  </a:lnTo>
                  <a:lnTo>
                    <a:pt x="283" y="60"/>
                  </a:lnTo>
                  <a:lnTo>
                    <a:pt x="284" y="60"/>
                  </a:lnTo>
                  <a:lnTo>
                    <a:pt x="284" y="59"/>
                  </a:lnTo>
                  <a:lnTo>
                    <a:pt x="286" y="57"/>
                  </a:lnTo>
                  <a:lnTo>
                    <a:pt x="286" y="55"/>
                  </a:lnTo>
                  <a:lnTo>
                    <a:pt x="291" y="50"/>
                  </a:lnTo>
                  <a:lnTo>
                    <a:pt x="296" y="40"/>
                  </a:lnTo>
                  <a:lnTo>
                    <a:pt x="296" y="39"/>
                  </a:lnTo>
                  <a:lnTo>
                    <a:pt x="298" y="37"/>
                  </a:lnTo>
                  <a:lnTo>
                    <a:pt x="298" y="35"/>
                  </a:lnTo>
                  <a:lnTo>
                    <a:pt x="299" y="34"/>
                  </a:lnTo>
                  <a:lnTo>
                    <a:pt x="299" y="30"/>
                  </a:lnTo>
                  <a:lnTo>
                    <a:pt x="301" y="28"/>
                  </a:lnTo>
                  <a:lnTo>
                    <a:pt x="301" y="25"/>
                  </a:lnTo>
                  <a:lnTo>
                    <a:pt x="301" y="23"/>
                  </a:lnTo>
                  <a:lnTo>
                    <a:pt x="301" y="22"/>
                  </a:lnTo>
                  <a:lnTo>
                    <a:pt x="301" y="20"/>
                  </a:lnTo>
                  <a:lnTo>
                    <a:pt x="303" y="20"/>
                  </a:lnTo>
                  <a:lnTo>
                    <a:pt x="303" y="17"/>
                  </a:lnTo>
                  <a:lnTo>
                    <a:pt x="303" y="15"/>
                  </a:lnTo>
                  <a:lnTo>
                    <a:pt x="303" y="12"/>
                  </a:lnTo>
                  <a:lnTo>
                    <a:pt x="303" y="8"/>
                  </a:lnTo>
                  <a:lnTo>
                    <a:pt x="304" y="5"/>
                  </a:lnTo>
                  <a:lnTo>
                    <a:pt x="304" y="0"/>
                  </a:lnTo>
                  <a:lnTo>
                    <a:pt x="316"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70" name="Freeform 202">
              <a:extLst>
                <a:ext uri="{FF2B5EF4-FFF2-40B4-BE49-F238E27FC236}">
                  <a16:creationId xmlns:a16="http://schemas.microsoft.com/office/drawing/2014/main" id="{4B79D977-9B21-4B90-E707-B20B17C36FCA}"/>
                </a:ext>
              </a:extLst>
            </p:cNvPr>
            <p:cNvSpPr>
              <a:spLocks/>
            </p:cNvSpPr>
            <p:nvPr/>
          </p:nvSpPr>
          <p:spPr bwMode="auto">
            <a:xfrm>
              <a:off x="2257" y="758"/>
              <a:ext cx="1721" cy="1193"/>
            </a:xfrm>
            <a:custGeom>
              <a:avLst/>
              <a:gdLst>
                <a:gd name="T0" fmla="*/ 929 w 1721"/>
                <a:gd name="T1" fmla="*/ 22 h 1193"/>
                <a:gd name="T2" fmla="*/ 1057 w 1721"/>
                <a:gd name="T3" fmla="*/ 20 h 1193"/>
                <a:gd name="T4" fmla="*/ 1174 w 1721"/>
                <a:gd name="T5" fmla="*/ 5 h 1193"/>
                <a:gd name="T6" fmla="*/ 1287 w 1721"/>
                <a:gd name="T7" fmla="*/ 25 h 1193"/>
                <a:gd name="T8" fmla="*/ 1408 w 1721"/>
                <a:gd name="T9" fmla="*/ 52 h 1193"/>
                <a:gd name="T10" fmla="*/ 1512 w 1721"/>
                <a:gd name="T11" fmla="*/ 38 h 1193"/>
                <a:gd name="T12" fmla="*/ 1620 w 1721"/>
                <a:gd name="T13" fmla="*/ 28 h 1193"/>
                <a:gd name="T14" fmla="*/ 1719 w 1721"/>
                <a:gd name="T15" fmla="*/ 60 h 1193"/>
                <a:gd name="T16" fmla="*/ 1692 w 1721"/>
                <a:gd name="T17" fmla="*/ 171 h 1193"/>
                <a:gd name="T18" fmla="*/ 1650 w 1721"/>
                <a:gd name="T19" fmla="*/ 252 h 1193"/>
                <a:gd name="T20" fmla="*/ 1634 w 1721"/>
                <a:gd name="T21" fmla="*/ 346 h 1193"/>
                <a:gd name="T22" fmla="*/ 1654 w 1721"/>
                <a:gd name="T23" fmla="*/ 447 h 1193"/>
                <a:gd name="T24" fmla="*/ 1687 w 1721"/>
                <a:gd name="T25" fmla="*/ 538 h 1193"/>
                <a:gd name="T26" fmla="*/ 1642 w 1721"/>
                <a:gd name="T27" fmla="*/ 614 h 1193"/>
                <a:gd name="T28" fmla="*/ 1501 w 1721"/>
                <a:gd name="T29" fmla="*/ 624 h 1193"/>
                <a:gd name="T30" fmla="*/ 1438 w 1721"/>
                <a:gd name="T31" fmla="*/ 621 h 1193"/>
                <a:gd name="T32" fmla="*/ 1368 w 1721"/>
                <a:gd name="T33" fmla="*/ 619 h 1193"/>
                <a:gd name="T34" fmla="*/ 1306 w 1721"/>
                <a:gd name="T35" fmla="*/ 616 h 1193"/>
                <a:gd name="T36" fmla="*/ 1242 w 1721"/>
                <a:gd name="T37" fmla="*/ 612 h 1193"/>
                <a:gd name="T38" fmla="*/ 1184 w 1721"/>
                <a:gd name="T39" fmla="*/ 621 h 1193"/>
                <a:gd name="T40" fmla="*/ 1169 w 1721"/>
                <a:gd name="T41" fmla="*/ 663 h 1193"/>
                <a:gd name="T42" fmla="*/ 1147 w 1721"/>
                <a:gd name="T43" fmla="*/ 701 h 1193"/>
                <a:gd name="T44" fmla="*/ 1131 w 1721"/>
                <a:gd name="T45" fmla="*/ 737 h 1193"/>
                <a:gd name="T46" fmla="*/ 1107 w 1721"/>
                <a:gd name="T47" fmla="*/ 774 h 1193"/>
                <a:gd name="T48" fmla="*/ 1109 w 1721"/>
                <a:gd name="T49" fmla="*/ 794 h 1193"/>
                <a:gd name="T50" fmla="*/ 1100 w 1721"/>
                <a:gd name="T51" fmla="*/ 824 h 1193"/>
                <a:gd name="T52" fmla="*/ 1063 w 1721"/>
                <a:gd name="T53" fmla="*/ 856 h 1193"/>
                <a:gd name="T54" fmla="*/ 1021 w 1721"/>
                <a:gd name="T55" fmla="*/ 887 h 1193"/>
                <a:gd name="T56" fmla="*/ 912 w 1721"/>
                <a:gd name="T57" fmla="*/ 962 h 1193"/>
                <a:gd name="T58" fmla="*/ 855 w 1721"/>
                <a:gd name="T59" fmla="*/ 999 h 1193"/>
                <a:gd name="T60" fmla="*/ 749 w 1721"/>
                <a:gd name="T61" fmla="*/ 1184 h 1193"/>
                <a:gd name="T62" fmla="*/ 575 w 1721"/>
                <a:gd name="T63" fmla="*/ 1184 h 1193"/>
                <a:gd name="T64" fmla="*/ 530 w 1721"/>
                <a:gd name="T65" fmla="*/ 1168 h 1193"/>
                <a:gd name="T66" fmla="*/ 461 w 1721"/>
                <a:gd name="T67" fmla="*/ 1191 h 1193"/>
                <a:gd name="T68" fmla="*/ 320 w 1721"/>
                <a:gd name="T69" fmla="*/ 1181 h 1193"/>
                <a:gd name="T70" fmla="*/ 320 w 1721"/>
                <a:gd name="T71" fmla="*/ 1144 h 1193"/>
                <a:gd name="T72" fmla="*/ 338 w 1721"/>
                <a:gd name="T73" fmla="*/ 1099 h 1193"/>
                <a:gd name="T74" fmla="*/ 350 w 1721"/>
                <a:gd name="T75" fmla="*/ 1052 h 1193"/>
                <a:gd name="T76" fmla="*/ 357 w 1721"/>
                <a:gd name="T77" fmla="*/ 1018 h 1193"/>
                <a:gd name="T78" fmla="*/ 375 w 1721"/>
                <a:gd name="T79" fmla="*/ 994 h 1193"/>
                <a:gd name="T80" fmla="*/ 394 w 1721"/>
                <a:gd name="T81" fmla="*/ 961 h 1193"/>
                <a:gd name="T82" fmla="*/ 404 w 1721"/>
                <a:gd name="T83" fmla="*/ 910 h 1193"/>
                <a:gd name="T84" fmla="*/ 397 w 1721"/>
                <a:gd name="T85" fmla="*/ 863 h 1193"/>
                <a:gd name="T86" fmla="*/ 115 w 1721"/>
                <a:gd name="T87" fmla="*/ 964 h 1193"/>
                <a:gd name="T88" fmla="*/ 78 w 1721"/>
                <a:gd name="T89" fmla="*/ 977 h 1193"/>
                <a:gd name="T90" fmla="*/ 52 w 1721"/>
                <a:gd name="T91" fmla="*/ 969 h 1193"/>
                <a:gd name="T92" fmla="*/ 20 w 1721"/>
                <a:gd name="T93" fmla="*/ 977 h 1193"/>
                <a:gd name="T94" fmla="*/ 5 w 1721"/>
                <a:gd name="T95" fmla="*/ 940 h 1193"/>
                <a:gd name="T96" fmla="*/ 30 w 1721"/>
                <a:gd name="T97" fmla="*/ 932 h 1193"/>
                <a:gd name="T98" fmla="*/ 52 w 1721"/>
                <a:gd name="T99" fmla="*/ 882 h 1193"/>
                <a:gd name="T100" fmla="*/ 76 w 1721"/>
                <a:gd name="T101" fmla="*/ 850 h 1193"/>
                <a:gd name="T102" fmla="*/ 94 w 1721"/>
                <a:gd name="T103" fmla="*/ 804 h 1193"/>
                <a:gd name="T104" fmla="*/ 99 w 1721"/>
                <a:gd name="T105" fmla="*/ 767 h 1193"/>
                <a:gd name="T106" fmla="*/ 217 w 1721"/>
                <a:gd name="T107" fmla="*/ 749 h 1193"/>
                <a:gd name="T108" fmla="*/ 363 w 1721"/>
                <a:gd name="T109" fmla="*/ 749 h 1193"/>
                <a:gd name="T110" fmla="*/ 503 w 1721"/>
                <a:gd name="T111" fmla="*/ 749 h 1193"/>
                <a:gd name="T112" fmla="*/ 619 w 1721"/>
                <a:gd name="T113" fmla="*/ 717 h 1193"/>
                <a:gd name="T114" fmla="*/ 617 w 1721"/>
                <a:gd name="T115" fmla="*/ 567 h 1193"/>
                <a:gd name="T116" fmla="*/ 616 w 1721"/>
                <a:gd name="T117" fmla="*/ 424 h 1193"/>
                <a:gd name="T118" fmla="*/ 614 w 1721"/>
                <a:gd name="T119" fmla="*/ 272 h 1193"/>
                <a:gd name="T120" fmla="*/ 614 w 1721"/>
                <a:gd name="T121" fmla="*/ 123 h 1193"/>
                <a:gd name="T122" fmla="*/ 633 w 1721"/>
                <a:gd name="T123" fmla="*/ 12 h 1193"/>
                <a:gd name="T124" fmla="*/ 762 w 1721"/>
                <a:gd name="T125" fmla="*/ 8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21" h="1193">
                  <a:moveTo>
                    <a:pt x="811" y="6"/>
                  </a:moveTo>
                  <a:lnTo>
                    <a:pt x="813" y="8"/>
                  </a:lnTo>
                  <a:lnTo>
                    <a:pt x="814" y="10"/>
                  </a:lnTo>
                  <a:lnTo>
                    <a:pt x="816" y="13"/>
                  </a:lnTo>
                  <a:lnTo>
                    <a:pt x="819" y="13"/>
                  </a:lnTo>
                  <a:lnTo>
                    <a:pt x="823" y="15"/>
                  </a:lnTo>
                  <a:lnTo>
                    <a:pt x="826" y="15"/>
                  </a:lnTo>
                  <a:lnTo>
                    <a:pt x="829" y="17"/>
                  </a:lnTo>
                  <a:lnTo>
                    <a:pt x="833" y="17"/>
                  </a:lnTo>
                  <a:lnTo>
                    <a:pt x="836" y="17"/>
                  </a:lnTo>
                  <a:lnTo>
                    <a:pt x="838" y="18"/>
                  </a:lnTo>
                  <a:lnTo>
                    <a:pt x="841" y="20"/>
                  </a:lnTo>
                  <a:lnTo>
                    <a:pt x="841" y="22"/>
                  </a:lnTo>
                  <a:lnTo>
                    <a:pt x="845" y="23"/>
                  </a:lnTo>
                  <a:lnTo>
                    <a:pt x="846" y="25"/>
                  </a:lnTo>
                  <a:lnTo>
                    <a:pt x="850" y="25"/>
                  </a:lnTo>
                  <a:lnTo>
                    <a:pt x="853" y="25"/>
                  </a:lnTo>
                  <a:lnTo>
                    <a:pt x="856" y="25"/>
                  </a:lnTo>
                  <a:lnTo>
                    <a:pt x="860" y="25"/>
                  </a:lnTo>
                  <a:lnTo>
                    <a:pt x="863" y="25"/>
                  </a:lnTo>
                  <a:lnTo>
                    <a:pt x="866" y="23"/>
                  </a:lnTo>
                  <a:lnTo>
                    <a:pt x="870" y="23"/>
                  </a:lnTo>
                  <a:lnTo>
                    <a:pt x="873" y="23"/>
                  </a:lnTo>
                  <a:lnTo>
                    <a:pt x="877" y="23"/>
                  </a:lnTo>
                  <a:lnTo>
                    <a:pt x="880" y="22"/>
                  </a:lnTo>
                  <a:lnTo>
                    <a:pt x="883" y="22"/>
                  </a:lnTo>
                  <a:lnTo>
                    <a:pt x="888" y="22"/>
                  </a:lnTo>
                  <a:lnTo>
                    <a:pt x="892" y="22"/>
                  </a:lnTo>
                  <a:lnTo>
                    <a:pt x="895" y="22"/>
                  </a:lnTo>
                  <a:lnTo>
                    <a:pt x="898" y="22"/>
                  </a:lnTo>
                  <a:lnTo>
                    <a:pt x="902" y="23"/>
                  </a:lnTo>
                  <a:lnTo>
                    <a:pt x="905" y="22"/>
                  </a:lnTo>
                  <a:lnTo>
                    <a:pt x="909" y="22"/>
                  </a:lnTo>
                  <a:lnTo>
                    <a:pt x="912" y="20"/>
                  </a:lnTo>
                  <a:lnTo>
                    <a:pt x="915" y="20"/>
                  </a:lnTo>
                  <a:lnTo>
                    <a:pt x="919" y="22"/>
                  </a:lnTo>
                  <a:lnTo>
                    <a:pt x="922" y="22"/>
                  </a:lnTo>
                  <a:lnTo>
                    <a:pt x="925" y="23"/>
                  </a:lnTo>
                  <a:lnTo>
                    <a:pt x="929" y="22"/>
                  </a:lnTo>
                  <a:lnTo>
                    <a:pt x="932" y="22"/>
                  </a:lnTo>
                  <a:lnTo>
                    <a:pt x="935" y="20"/>
                  </a:lnTo>
                  <a:lnTo>
                    <a:pt x="937" y="20"/>
                  </a:lnTo>
                  <a:lnTo>
                    <a:pt x="940" y="18"/>
                  </a:lnTo>
                  <a:lnTo>
                    <a:pt x="944" y="20"/>
                  </a:lnTo>
                  <a:lnTo>
                    <a:pt x="947" y="20"/>
                  </a:lnTo>
                  <a:lnTo>
                    <a:pt x="951" y="22"/>
                  </a:lnTo>
                  <a:lnTo>
                    <a:pt x="954" y="22"/>
                  </a:lnTo>
                  <a:lnTo>
                    <a:pt x="957" y="22"/>
                  </a:lnTo>
                  <a:lnTo>
                    <a:pt x="961" y="22"/>
                  </a:lnTo>
                  <a:lnTo>
                    <a:pt x="964" y="22"/>
                  </a:lnTo>
                  <a:lnTo>
                    <a:pt x="967" y="20"/>
                  </a:lnTo>
                  <a:lnTo>
                    <a:pt x="971" y="20"/>
                  </a:lnTo>
                  <a:lnTo>
                    <a:pt x="974" y="20"/>
                  </a:lnTo>
                  <a:lnTo>
                    <a:pt x="977" y="20"/>
                  </a:lnTo>
                  <a:lnTo>
                    <a:pt x="981" y="20"/>
                  </a:lnTo>
                  <a:lnTo>
                    <a:pt x="984" y="20"/>
                  </a:lnTo>
                  <a:lnTo>
                    <a:pt x="988" y="20"/>
                  </a:lnTo>
                  <a:lnTo>
                    <a:pt x="991" y="22"/>
                  </a:lnTo>
                  <a:lnTo>
                    <a:pt x="994" y="22"/>
                  </a:lnTo>
                  <a:lnTo>
                    <a:pt x="999" y="22"/>
                  </a:lnTo>
                  <a:lnTo>
                    <a:pt x="1003" y="22"/>
                  </a:lnTo>
                  <a:lnTo>
                    <a:pt x="1006" y="23"/>
                  </a:lnTo>
                  <a:lnTo>
                    <a:pt x="1008" y="23"/>
                  </a:lnTo>
                  <a:lnTo>
                    <a:pt x="1013" y="23"/>
                  </a:lnTo>
                  <a:lnTo>
                    <a:pt x="1014" y="23"/>
                  </a:lnTo>
                  <a:lnTo>
                    <a:pt x="1018" y="22"/>
                  </a:lnTo>
                  <a:lnTo>
                    <a:pt x="1023" y="22"/>
                  </a:lnTo>
                  <a:lnTo>
                    <a:pt x="1026" y="22"/>
                  </a:lnTo>
                  <a:lnTo>
                    <a:pt x="1030" y="22"/>
                  </a:lnTo>
                  <a:lnTo>
                    <a:pt x="1033" y="23"/>
                  </a:lnTo>
                  <a:lnTo>
                    <a:pt x="1036" y="23"/>
                  </a:lnTo>
                  <a:lnTo>
                    <a:pt x="1040" y="25"/>
                  </a:lnTo>
                  <a:lnTo>
                    <a:pt x="1043" y="23"/>
                  </a:lnTo>
                  <a:lnTo>
                    <a:pt x="1045" y="23"/>
                  </a:lnTo>
                  <a:lnTo>
                    <a:pt x="1048" y="22"/>
                  </a:lnTo>
                  <a:lnTo>
                    <a:pt x="1051" y="22"/>
                  </a:lnTo>
                  <a:lnTo>
                    <a:pt x="1053" y="20"/>
                  </a:lnTo>
                  <a:lnTo>
                    <a:pt x="1057" y="20"/>
                  </a:lnTo>
                  <a:lnTo>
                    <a:pt x="1060" y="20"/>
                  </a:lnTo>
                  <a:lnTo>
                    <a:pt x="1063" y="20"/>
                  </a:lnTo>
                  <a:lnTo>
                    <a:pt x="1067" y="22"/>
                  </a:lnTo>
                  <a:lnTo>
                    <a:pt x="1068" y="23"/>
                  </a:lnTo>
                  <a:lnTo>
                    <a:pt x="1072" y="25"/>
                  </a:lnTo>
                  <a:lnTo>
                    <a:pt x="1073" y="27"/>
                  </a:lnTo>
                  <a:lnTo>
                    <a:pt x="1077" y="27"/>
                  </a:lnTo>
                  <a:lnTo>
                    <a:pt x="1080" y="25"/>
                  </a:lnTo>
                  <a:lnTo>
                    <a:pt x="1082" y="23"/>
                  </a:lnTo>
                  <a:lnTo>
                    <a:pt x="1085" y="23"/>
                  </a:lnTo>
                  <a:lnTo>
                    <a:pt x="1088" y="22"/>
                  </a:lnTo>
                  <a:lnTo>
                    <a:pt x="1092" y="23"/>
                  </a:lnTo>
                  <a:lnTo>
                    <a:pt x="1095" y="23"/>
                  </a:lnTo>
                  <a:lnTo>
                    <a:pt x="1099" y="23"/>
                  </a:lnTo>
                  <a:lnTo>
                    <a:pt x="1102" y="23"/>
                  </a:lnTo>
                  <a:lnTo>
                    <a:pt x="1105" y="25"/>
                  </a:lnTo>
                  <a:lnTo>
                    <a:pt x="1109" y="25"/>
                  </a:lnTo>
                  <a:lnTo>
                    <a:pt x="1114" y="25"/>
                  </a:lnTo>
                  <a:lnTo>
                    <a:pt x="1117" y="23"/>
                  </a:lnTo>
                  <a:lnTo>
                    <a:pt x="1119" y="23"/>
                  </a:lnTo>
                  <a:lnTo>
                    <a:pt x="1122" y="23"/>
                  </a:lnTo>
                  <a:lnTo>
                    <a:pt x="1126" y="22"/>
                  </a:lnTo>
                  <a:lnTo>
                    <a:pt x="1129" y="20"/>
                  </a:lnTo>
                  <a:lnTo>
                    <a:pt x="1131" y="20"/>
                  </a:lnTo>
                  <a:lnTo>
                    <a:pt x="1134" y="18"/>
                  </a:lnTo>
                  <a:lnTo>
                    <a:pt x="1137" y="18"/>
                  </a:lnTo>
                  <a:lnTo>
                    <a:pt x="1139" y="17"/>
                  </a:lnTo>
                  <a:lnTo>
                    <a:pt x="1142" y="17"/>
                  </a:lnTo>
                  <a:lnTo>
                    <a:pt x="1146" y="15"/>
                  </a:lnTo>
                  <a:lnTo>
                    <a:pt x="1149" y="13"/>
                  </a:lnTo>
                  <a:lnTo>
                    <a:pt x="1152" y="13"/>
                  </a:lnTo>
                  <a:lnTo>
                    <a:pt x="1156" y="13"/>
                  </a:lnTo>
                  <a:lnTo>
                    <a:pt x="1159" y="13"/>
                  </a:lnTo>
                  <a:lnTo>
                    <a:pt x="1161" y="12"/>
                  </a:lnTo>
                  <a:lnTo>
                    <a:pt x="1164" y="10"/>
                  </a:lnTo>
                  <a:lnTo>
                    <a:pt x="1166" y="10"/>
                  </a:lnTo>
                  <a:lnTo>
                    <a:pt x="1169" y="8"/>
                  </a:lnTo>
                  <a:lnTo>
                    <a:pt x="1171" y="6"/>
                  </a:lnTo>
                  <a:lnTo>
                    <a:pt x="1174" y="5"/>
                  </a:lnTo>
                  <a:lnTo>
                    <a:pt x="1179" y="6"/>
                  </a:lnTo>
                  <a:lnTo>
                    <a:pt x="1181" y="6"/>
                  </a:lnTo>
                  <a:lnTo>
                    <a:pt x="1184" y="8"/>
                  </a:lnTo>
                  <a:lnTo>
                    <a:pt x="1188" y="8"/>
                  </a:lnTo>
                  <a:lnTo>
                    <a:pt x="1189" y="10"/>
                  </a:lnTo>
                  <a:lnTo>
                    <a:pt x="1191" y="12"/>
                  </a:lnTo>
                  <a:lnTo>
                    <a:pt x="1194" y="13"/>
                  </a:lnTo>
                  <a:lnTo>
                    <a:pt x="1196" y="15"/>
                  </a:lnTo>
                  <a:lnTo>
                    <a:pt x="1198" y="17"/>
                  </a:lnTo>
                  <a:lnTo>
                    <a:pt x="1201" y="18"/>
                  </a:lnTo>
                  <a:lnTo>
                    <a:pt x="1203" y="20"/>
                  </a:lnTo>
                  <a:lnTo>
                    <a:pt x="1206" y="20"/>
                  </a:lnTo>
                  <a:lnTo>
                    <a:pt x="1210" y="22"/>
                  </a:lnTo>
                  <a:lnTo>
                    <a:pt x="1215" y="22"/>
                  </a:lnTo>
                  <a:lnTo>
                    <a:pt x="1216" y="20"/>
                  </a:lnTo>
                  <a:lnTo>
                    <a:pt x="1221" y="20"/>
                  </a:lnTo>
                  <a:lnTo>
                    <a:pt x="1223" y="18"/>
                  </a:lnTo>
                  <a:lnTo>
                    <a:pt x="1226" y="18"/>
                  </a:lnTo>
                  <a:lnTo>
                    <a:pt x="1230" y="18"/>
                  </a:lnTo>
                  <a:lnTo>
                    <a:pt x="1233" y="17"/>
                  </a:lnTo>
                  <a:lnTo>
                    <a:pt x="1237" y="15"/>
                  </a:lnTo>
                  <a:lnTo>
                    <a:pt x="1238" y="15"/>
                  </a:lnTo>
                  <a:lnTo>
                    <a:pt x="1242" y="15"/>
                  </a:lnTo>
                  <a:lnTo>
                    <a:pt x="1245" y="13"/>
                  </a:lnTo>
                  <a:lnTo>
                    <a:pt x="1248" y="13"/>
                  </a:lnTo>
                  <a:lnTo>
                    <a:pt x="1253" y="13"/>
                  </a:lnTo>
                  <a:lnTo>
                    <a:pt x="1257" y="15"/>
                  </a:lnTo>
                  <a:lnTo>
                    <a:pt x="1260" y="15"/>
                  </a:lnTo>
                  <a:lnTo>
                    <a:pt x="1262" y="17"/>
                  </a:lnTo>
                  <a:lnTo>
                    <a:pt x="1265" y="17"/>
                  </a:lnTo>
                  <a:lnTo>
                    <a:pt x="1267" y="18"/>
                  </a:lnTo>
                  <a:lnTo>
                    <a:pt x="1268" y="18"/>
                  </a:lnTo>
                  <a:lnTo>
                    <a:pt x="1270" y="20"/>
                  </a:lnTo>
                  <a:lnTo>
                    <a:pt x="1272" y="22"/>
                  </a:lnTo>
                  <a:lnTo>
                    <a:pt x="1275" y="22"/>
                  </a:lnTo>
                  <a:lnTo>
                    <a:pt x="1279" y="23"/>
                  </a:lnTo>
                  <a:lnTo>
                    <a:pt x="1280" y="25"/>
                  </a:lnTo>
                  <a:lnTo>
                    <a:pt x="1284" y="25"/>
                  </a:lnTo>
                  <a:lnTo>
                    <a:pt x="1287" y="25"/>
                  </a:lnTo>
                  <a:lnTo>
                    <a:pt x="1292" y="25"/>
                  </a:lnTo>
                  <a:lnTo>
                    <a:pt x="1295" y="25"/>
                  </a:lnTo>
                  <a:lnTo>
                    <a:pt x="1299" y="25"/>
                  </a:lnTo>
                  <a:lnTo>
                    <a:pt x="1302" y="25"/>
                  </a:lnTo>
                  <a:lnTo>
                    <a:pt x="1306" y="27"/>
                  </a:lnTo>
                  <a:lnTo>
                    <a:pt x="1309" y="27"/>
                  </a:lnTo>
                  <a:lnTo>
                    <a:pt x="1311" y="28"/>
                  </a:lnTo>
                  <a:lnTo>
                    <a:pt x="1314" y="32"/>
                  </a:lnTo>
                  <a:lnTo>
                    <a:pt x="1316" y="33"/>
                  </a:lnTo>
                  <a:lnTo>
                    <a:pt x="1317" y="35"/>
                  </a:lnTo>
                  <a:lnTo>
                    <a:pt x="1319" y="37"/>
                  </a:lnTo>
                  <a:lnTo>
                    <a:pt x="1322" y="38"/>
                  </a:lnTo>
                  <a:lnTo>
                    <a:pt x="1326" y="38"/>
                  </a:lnTo>
                  <a:lnTo>
                    <a:pt x="1329" y="37"/>
                  </a:lnTo>
                  <a:lnTo>
                    <a:pt x="1332" y="37"/>
                  </a:lnTo>
                  <a:lnTo>
                    <a:pt x="1334" y="38"/>
                  </a:lnTo>
                  <a:lnTo>
                    <a:pt x="1337" y="40"/>
                  </a:lnTo>
                  <a:lnTo>
                    <a:pt x="1339" y="42"/>
                  </a:lnTo>
                  <a:lnTo>
                    <a:pt x="1343" y="42"/>
                  </a:lnTo>
                  <a:lnTo>
                    <a:pt x="1346" y="43"/>
                  </a:lnTo>
                  <a:lnTo>
                    <a:pt x="1349" y="43"/>
                  </a:lnTo>
                  <a:lnTo>
                    <a:pt x="1353" y="43"/>
                  </a:lnTo>
                  <a:lnTo>
                    <a:pt x="1356" y="43"/>
                  </a:lnTo>
                  <a:lnTo>
                    <a:pt x="1361" y="43"/>
                  </a:lnTo>
                  <a:lnTo>
                    <a:pt x="1364" y="43"/>
                  </a:lnTo>
                  <a:lnTo>
                    <a:pt x="1368" y="43"/>
                  </a:lnTo>
                  <a:lnTo>
                    <a:pt x="1371" y="43"/>
                  </a:lnTo>
                  <a:lnTo>
                    <a:pt x="1376" y="43"/>
                  </a:lnTo>
                  <a:lnTo>
                    <a:pt x="1378" y="43"/>
                  </a:lnTo>
                  <a:lnTo>
                    <a:pt x="1381" y="43"/>
                  </a:lnTo>
                  <a:lnTo>
                    <a:pt x="1385" y="45"/>
                  </a:lnTo>
                  <a:lnTo>
                    <a:pt x="1386" y="47"/>
                  </a:lnTo>
                  <a:lnTo>
                    <a:pt x="1390" y="49"/>
                  </a:lnTo>
                  <a:lnTo>
                    <a:pt x="1391" y="49"/>
                  </a:lnTo>
                  <a:lnTo>
                    <a:pt x="1395" y="50"/>
                  </a:lnTo>
                  <a:lnTo>
                    <a:pt x="1400" y="50"/>
                  </a:lnTo>
                  <a:lnTo>
                    <a:pt x="1403" y="50"/>
                  </a:lnTo>
                  <a:lnTo>
                    <a:pt x="1406" y="52"/>
                  </a:lnTo>
                  <a:lnTo>
                    <a:pt x="1408" y="52"/>
                  </a:lnTo>
                  <a:lnTo>
                    <a:pt x="1411" y="54"/>
                  </a:lnTo>
                  <a:lnTo>
                    <a:pt x="1415" y="52"/>
                  </a:lnTo>
                  <a:lnTo>
                    <a:pt x="1418" y="52"/>
                  </a:lnTo>
                  <a:lnTo>
                    <a:pt x="1422" y="50"/>
                  </a:lnTo>
                  <a:lnTo>
                    <a:pt x="1423" y="50"/>
                  </a:lnTo>
                  <a:lnTo>
                    <a:pt x="1427" y="49"/>
                  </a:lnTo>
                  <a:lnTo>
                    <a:pt x="1430" y="47"/>
                  </a:lnTo>
                  <a:lnTo>
                    <a:pt x="1432" y="45"/>
                  </a:lnTo>
                  <a:lnTo>
                    <a:pt x="1433" y="43"/>
                  </a:lnTo>
                  <a:lnTo>
                    <a:pt x="1435" y="42"/>
                  </a:lnTo>
                  <a:lnTo>
                    <a:pt x="1438" y="40"/>
                  </a:lnTo>
                  <a:lnTo>
                    <a:pt x="1440" y="38"/>
                  </a:lnTo>
                  <a:lnTo>
                    <a:pt x="1443" y="38"/>
                  </a:lnTo>
                  <a:lnTo>
                    <a:pt x="1447" y="38"/>
                  </a:lnTo>
                  <a:lnTo>
                    <a:pt x="1450" y="37"/>
                  </a:lnTo>
                  <a:lnTo>
                    <a:pt x="1454" y="38"/>
                  </a:lnTo>
                  <a:lnTo>
                    <a:pt x="1455" y="40"/>
                  </a:lnTo>
                  <a:lnTo>
                    <a:pt x="1455" y="43"/>
                  </a:lnTo>
                  <a:lnTo>
                    <a:pt x="1460" y="43"/>
                  </a:lnTo>
                  <a:lnTo>
                    <a:pt x="1464" y="43"/>
                  </a:lnTo>
                  <a:lnTo>
                    <a:pt x="1465" y="45"/>
                  </a:lnTo>
                  <a:lnTo>
                    <a:pt x="1469" y="45"/>
                  </a:lnTo>
                  <a:lnTo>
                    <a:pt x="1470" y="47"/>
                  </a:lnTo>
                  <a:lnTo>
                    <a:pt x="1474" y="49"/>
                  </a:lnTo>
                  <a:lnTo>
                    <a:pt x="1477" y="49"/>
                  </a:lnTo>
                  <a:lnTo>
                    <a:pt x="1479" y="47"/>
                  </a:lnTo>
                  <a:lnTo>
                    <a:pt x="1480" y="45"/>
                  </a:lnTo>
                  <a:lnTo>
                    <a:pt x="1482" y="42"/>
                  </a:lnTo>
                  <a:lnTo>
                    <a:pt x="1485" y="42"/>
                  </a:lnTo>
                  <a:lnTo>
                    <a:pt x="1487" y="43"/>
                  </a:lnTo>
                  <a:lnTo>
                    <a:pt x="1491" y="45"/>
                  </a:lnTo>
                  <a:lnTo>
                    <a:pt x="1494" y="45"/>
                  </a:lnTo>
                  <a:lnTo>
                    <a:pt x="1496" y="45"/>
                  </a:lnTo>
                  <a:lnTo>
                    <a:pt x="1499" y="45"/>
                  </a:lnTo>
                  <a:lnTo>
                    <a:pt x="1501" y="42"/>
                  </a:lnTo>
                  <a:lnTo>
                    <a:pt x="1502" y="40"/>
                  </a:lnTo>
                  <a:lnTo>
                    <a:pt x="1506" y="38"/>
                  </a:lnTo>
                  <a:lnTo>
                    <a:pt x="1509" y="38"/>
                  </a:lnTo>
                  <a:lnTo>
                    <a:pt x="1512" y="38"/>
                  </a:lnTo>
                  <a:lnTo>
                    <a:pt x="1516" y="40"/>
                  </a:lnTo>
                  <a:lnTo>
                    <a:pt x="1517" y="40"/>
                  </a:lnTo>
                  <a:lnTo>
                    <a:pt x="1523" y="42"/>
                  </a:lnTo>
                  <a:lnTo>
                    <a:pt x="1526" y="42"/>
                  </a:lnTo>
                  <a:lnTo>
                    <a:pt x="1529" y="42"/>
                  </a:lnTo>
                  <a:lnTo>
                    <a:pt x="1531" y="43"/>
                  </a:lnTo>
                  <a:lnTo>
                    <a:pt x="1534" y="43"/>
                  </a:lnTo>
                  <a:lnTo>
                    <a:pt x="1539" y="43"/>
                  </a:lnTo>
                  <a:lnTo>
                    <a:pt x="1541" y="42"/>
                  </a:lnTo>
                  <a:lnTo>
                    <a:pt x="1544" y="42"/>
                  </a:lnTo>
                  <a:lnTo>
                    <a:pt x="1548" y="40"/>
                  </a:lnTo>
                  <a:lnTo>
                    <a:pt x="1551" y="40"/>
                  </a:lnTo>
                  <a:lnTo>
                    <a:pt x="1554" y="40"/>
                  </a:lnTo>
                  <a:lnTo>
                    <a:pt x="1558" y="40"/>
                  </a:lnTo>
                  <a:lnTo>
                    <a:pt x="1561" y="42"/>
                  </a:lnTo>
                  <a:lnTo>
                    <a:pt x="1563" y="42"/>
                  </a:lnTo>
                  <a:lnTo>
                    <a:pt x="1566" y="43"/>
                  </a:lnTo>
                  <a:lnTo>
                    <a:pt x="1568" y="45"/>
                  </a:lnTo>
                  <a:lnTo>
                    <a:pt x="1571" y="47"/>
                  </a:lnTo>
                  <a:lnTo>
                    <a:pt x="1575" y="47"/>
                  </a:lnTo>
                  <a:lnTo>
                    <a:pt x="1578" y="49"/>
                  </a:lnTo>
                  <a:lnTo>
                    <a:pt x="1580" y="47"/>
                  </a:lnTo>
                  <a:lnTo>
                    <a:pt x="1581" y="45"/>
                  </a:lnTo>
                  <a:lnTo>
                    <a:pt x="1583" y="43"/>
                  </a:lnTo>
                  <a:lnTo>
                    <a:pt x="1586" y="42"/>
                  </a:lnTo>
                  <a:lnTo>
                    <a:pt x="1590" y="42"/>
                  </a:lnTo>
                  <a:lnTo>
                    <a:pt x="1593" y="43"/>
                  </a:lnTo>
                  <a:lnTo>
                    <a:pt x="1595" y="45"/>
                  </a:lnTo>
                  <a:lnTo>
                    <a:pt x="1598" y="45"/>
                  </a:lnTo>
                  <a:lnTo>
                    <a:pt x="1602" y="43"/>
                  </a:lnTo>
                  <a:lnTo>
                    <a:pt x="1603" y="42"/>
                  </a:lnTo>
                  <a:lnTo>
                    <a:pt x="1605" y="40"/>
                  </a:lnTo>
                  <a:lnTo>
                    <a:pt x="1608" y="38"/>
                  </a:lnTo>
                  <a:lnTo>
                    <a:pt x="1612" y="38"/>
                  </a:lnTo>
                  <a:lnTo>
                    <a:pt x="1613" y="37"/>
                  </a:lnTo>
                  <a:lnTo>
                    <a:pt x="1613" y="33"/>
                  </a:lnTo>
                  <a:lnTo>
                    <a:pt x="1615" y="32"/>
                  </a:lnTo>
                  <a:lnTo>
                    <a:pt x="1617" y="30"/>
                  </a:lnTo>
                  <a:lnTo>
                    <a:pt x="1620" y="28"/>
                  </a:lnTo>
                  <a:lnTo>
                    <a:pt x="1622" y="27"/>
                  </a:lnTo>
                  <a:lnTo>
                    <a:pt x="1625" y="27"/>
                  </a:lnTo>
                  <a:lnTo>
                    <a:pt x="1628" y="25"/>
                  </a:lnTo>
                  <a:lnTo>
                    <a:pt x="1632" y="25"/>
                  </a:lnTo>
                  <a:lnTo>
                    <a:pt x="1635" y="25"/>
                  </a:lnTo>
                  <a:lnTo>
                    <a:pt x="1639" y="25"/>
                  </a:lnTo>
                  <a:lnTo>
                    <a:pt x="1642" y="23"/>
                  </a:lnTo>
                  <a:lnTo>
                    <a:pt x="1645" y="23"/>
                  </a:lnTo>
                  <a:lnTo>
                    <a:pt x="1649" y="25"/>
                  </a:lnTo>
                  <a:lnTo>
                    <a:pt x="1654" y="25"/>
                  </a:lnTo>
                  <a:lnTo>
                    <a:pt x="1655" y="25"/>
                  </a:lnTo>
                  <a:lnTo>
                    <a:pt x="1659" y="27"/>
                  </a:lnTo>
                  <a:lnTo>
                    <a:pt x="1659" y="32"/>
                  </a:lnTo>
                  <a:lnTo>
                    <a:pt x="1660" y="33"/>
                  </a:lnTo>
                  <a:lnTo>
                    <a:pt x="1664" y="33"/>
                  </a:lnTo>
                  <a:lnTo>
                    <a:pt x="1665" y="35"/>
                  </a:lnTo>
                  <a:lnTo>
                    <a:pt x="1669" y="37"/>
                  </a:lnTo>
                  <a:lnTo>
                    <a:pt x="1672" y="37"/>
                  </a:lnTo>
                  <a:lnTo>
                    <a:pt x="1674" y="38"/>
                  </a:lnTo>
                  <a:lnTo>
                    <a:pt x="1677" y="38"/>
                  </a:lnTo>
                  <a:lnTo>
                    <a:pt x="1681" y="37"/>
                  </a:lnTo>
                  <a:lnTo>
                    <a:pt x="1682" y="35"/>
                  </a:lnTo>
                  <a:lnTo>
                    <a:pt x="1686" y="33"/>
                  </a:lnTo>
                  <a:lnTo>
                    <a:pt x="1687" y="33"/>
                  </a:lnTo>
                  <a:lnTo>
                    <a:pt x="1692" y="33"/>
                  </a:lnTo>
                  <a:lnTo>
                    <a:pt x="1694" y="33"/>
                  </a:lnTo>
                  <a:lnTo>
                    <a:pt x="1697" y="35"/>
                  </a:lnTo>
                  <a:lnTo>
                    <a:pt x="1699" y="38"/>
                  </a:lnTo>
                  <a:lnTo>
                    <a:pt x="1699" y="40"/>
                  </a:lnTo>
                  <a:lnTo>
                    <a:pt x="1701" y="43"/>
                  </a:lnTo>
                  <a:lnTo>
                    <a:pt x="1702" y="45"/>
                  </a:lnTo>
                  <a:lnTo>
                    <a:pt x="1706" y="47"/>
                  </a:lnTo>
                  <a:lnTo>
                    <a:pt x="1708" y="49"/>
                  </a:lnTo>
                  <a:lnTo>
                    <a:pt x="1711" y="49"/>
                  </a:lnTo>
                  <a:lnTo>
                    <a:pt x="1713" y="50"/>
                  </a:lnTo>
                  <a:lnTo>
                    <a:pt x="1714" y="52"/>
                  </a:lnTo>
                  <a:lnTo>
                    <a:pt x="1716" y="55"/>
                  </a:lnTo>
                  <a:lnTo>
                    <a:pt x="1718" y="57"/>
                  </a:lnTo>
                  <a:lnTo>
                    <a:pt x="1719" y="60"/>
                  </a:lnTo>
                  <a:lnTo>
                    <a:pt x="1719" y="62"/>
                  </a:lnTo>
                  <a:lnTo>
                    <a:pt x="1721" y="65"/>
                  </a:lnTo>
                  <a:lnTo>
                    <a:pt x="1719" y="69"/>
                  </a:lnTo>
                  <a:lnTo>
                    <a:pt x="1718" y="70"/>
                  </a:lnTo>
                  <a:lnTo>
                    <a:pt x="1718" y="74"/>
                  </a:lnTo>
                  <a:lnTo>
                    <a:pt x="1716" y="75"/>
                  </a:lnTo>
                  <a:lnTo>
                    <a:pt x="1716" y="79"/>
                  </a:lnTo>
                  <a:lnTo>
                    <a:pt x="1716" y="82"/>
                  </a:lnTo>
                  <a:lnTo>
                    <a:pt x="1718" y="86"/>
                  </a:lnTo>
                  <a:lnTo>
                    <a:pt x="1718" y="87"/>
                  </a:lnTo>
                  <a:lnTo>
                    <a:pt x="1718" y="91"/>
                  </a:lnTo>
                  <a:lnTo>
                    <a:pt x="1718" y="92"/>
                  </a:lnTo>
                  <a:lnTo>
                    <a:pt x="1716" y="97"/>
                  </a:lnTo>
                  <a:lnTo>
                    <a:pt x="1716" y="101"/>
                  </a:lnTo>
                  <a:lnTo>
                    <a:pt x="1716" y="104"/>
                  </a:lnTo>
                  <a:lnTo>
                    <a:pt x="1716" y="107"/>
                  </a:lnTo>
                  <a:lnTo>
                    <a:pt x="1718" y="111"/>
                  </a:lnTo>
                  <a:lnTo>
                    <a:pt x="1716" y="116"/>
                  </a:lnTo>
                  <a:lnTo>
                    <a:pt x="1716" y="119"/>
                  </a:lnTo>
                  <a:lnTo>
                    <a:pt x="1716" y="121"/>
                  </a:lnTo>
                  <a:lnTo>
                    <a:pt x="1716" y="126"/>
                  </a:lnTo>
                  <a:lnTo>
                    <a:pt x="1716" y="129"/>
                  </a:lnTo>
                  <a:lnTo>
                    <a:pt x="1716" y="133"/>
                  </a:lnTo>
                  <a:lnTo>
                    <a:pt x="1716" y="136"/>
                  </a:lnTo>
                  <a:lnTo>
                    <a:pt x="1716" y="141"/>
                  </a:lnTo>
                  <a:lnTo>
                    <a:pt x="1714" y="143"/>
                  </a:lnTo>
                  <a:lnTo>
                    <a:pt x="1714" y="146"/>
                  </a:lnTo>
                  <a:lnTo>
                    <a:pt x="1713" y="150"/>
                  </a:lnTo>
                  <a:lnTo>
                    <a:pt x="1711" y="153"/>
                  </a:lnTo>
                  <a:lnTo>
                    <a:pt x="1711" y="155"/>
                  </a:lnTo>
                  <a:lnTo>
                    <a:pt x="1709" y="158"/>
                  </a:lnTo>
                  <a:lnTo>
                    <a:pt x="1708" y="160"/>
                  </a:lnTo>
                  <a:lnTo>
                    <a:pt x="1706" y="161"/>
                  </a:lnTo>
                  <a:lnTo>
                    <a:pt x="1704" y="165"/>
                  </a:lnTo>
                  <a:lnTo>
                    <a:pt x="1702" y="166"/>
                  </a:lnTo>
                  <a:lnTo>
                    <a:pt x="1699" y="168"/>
                  </a:lnTo>
                  <a:lnTo>
                    <a:pt x="1697" y="168"/>
                  </a:lnTo>
                  <a:lnTo>
                    <a:pt x="1694" y="170"/>
                  </a:lnTo>
                  <a:lnTo>
                    <a:pt x="1692" y="171"/>
                  </a:lnTo>
                  <a:lnTo>
                    <a:pt x="1689" y="173"/>
                  </a:lnTo>
                  <a:lnTo>
                    <a:pt x="1687" y="173"/>
                  </a:lnTo>
                  <a:lnTo>
                    <a:pt x="1684" y="175"/>
                  </a:lnTo>
                  <a:lnTo>
                    <a:pt x="1682" y="176"/>
                  </a:lnTo>
                  <a:lnTo>
                    <a:pt x="1681" y="178"/>
                  </a:lnTo>
                  <a:lnTo>
                    <a:pt x="1679" y="181"/>
                  </a:lnTo>
                  <a:lnTo>
                    <a:pt x="1677" y="183"/>
                  </a:lnTo>
                  <a:lnTo>
                    <a:pt x="1677" y="185"/>
                  </a:lnTo>
                  <a:lnTo>
                    <a:pt x="1676" y="187"/>
                  </a:lnTo>
                  <a:lnTo>
                    <a:pt x="1674" y="188"/>
                  </a:lnTo>
                  <a:lnTo>
                    <a:pt x="1671" y="188"/>
                  </a:lnTo>
                  <a:lnTo>
                    <a:pt x="1669" y="190"/>
                  </a:lnTo>
                  <a:lnTo>
                    <a:pt x="1667" y="193"/>
                  </a:lnTo>
                  <a:lnTo>
                    <a:pt x="1667" y="197"/>
                  </a:lnTo>
                  <a:lnTo>
                    <a:pt x="1669" y="200"/>
                  </a:lnTo>
                  <a:lnTo>
                    <a:pt x="1669" y="203"/>
                  </a:lnTo>
                  <a:lnTo>
                    <a:pt x="1671" y="207"/>
                  </a:lnTo>
                  <a:lnTo>
                    <a:pt x="1671" y="210"/>
                  </a:lnTo>
                  <a:lnTo>
                    <a:pt x="1671" y="212"/>
                  </a:lnTo>
                  <a:lnTo>
                    <a:pt x="1669" y="215"/>
                  </a:lnTo>
                  <a:lnTo>
                    <a:pt x="1665" y="217"/>
                  </a:lnTo>
                  <a:lnTo>
                    <a:pt x="1664" y="218"/>
                  </a:lnTo>
                  <a:lnTo>
                    <a:pt x="1660" y="218"/>
                  </a:lnTo>
                  <a:lnTo>
                    <a:pt x="1659" y="220"/>
                  </a:lnTo>
                  <a:lnTo>
                    <a:pt x="1657" y="224"/>
                  </a:lnTo>
                  <a:lnTo>
                    <a:pt x="1655" y="225"/>
                  </a:lnTo>
                  <a:lnTo>
                    <a:pt x="1654" y="227"/>
                  </a:lnTo>
                  <a:lnTo>
                    <a:pt x="1652" y="230"/>
                  </a:lnTo>
                  <a:lnTo>
                    <a:pt x="1652" y="234"/>
                  </a:lnTo>
                  <a:lnTo>
                    <a:pt x="1652" y="237"/>
                  </a:lnTo>
                  <a:lnTo>
                    <a:pt x="1649" y="237"/>
                  </a:lnTo>
                  <a:lnTo>
                    <a:pt x="1644" y="237"/>
                  </a:lnTo>
                  <a:lnTo>
                    <a:pt x="1642" y="239"/>
                  </a:lnTo>
                  <a:lnTo>
                    <a:pt x="1642" y="242"/>
                  </a:lnTo>
                  <a:lnTo>
                    <a:pt x="1642" y="245"/>
                  </a:lnTo>
                  <a:lnTo>
                    <a:pt x="1644" y="247"/>
                  </a:lnTo>
                  <a:lnTo>
                    <a:pt x="1647" y="249"/>
                  </a:lnTo>
                  <a:lnTo>
                    <a:pt x="1649" y="250"/>
                  </a:lnTo>
                  <a:lnTo>
                    <a:pt x="1650" y="252"/>
                  </a:lnTo>
                  <a:lnTo>
                    <a:pt x="1652" y="254"/>
                  </a:lnTo>
                  <a:lnTo>
                    <a:pt x="1654" y="257"/>
                  </a:lnTo>
                  <a:lnTo>
                    <a:pt x="1655" y="259"/>
                  </a:lnTo>
                  <a:lnTo>
                    <a:pt x="1655" y="262"/>
                  </a:lnTo>
                  <a:lnTo>
                    <a:pt x="1657" y="266"/>
                  </a:lnTo>
                  <a:lnTo>
                    <a:pt x="1657" y="269"/>
                  </a:lnTo>
                  <a:lnTo>
                    <a:pt x="1659" y="271"/>
                  </a:lnTo>
                  <a:lnTo>
                    <a:pt x="1659" y="274"/>
                  </a:lnTo>
                  <a:lnTo>
                    <a:pt x="1659" y="277"/>
                  </a:lnTo>
                  <a:lnTo>
                    <a:pt x="1657" y="279"/>
                  </a:lnTo>
                  <a:lnTo>
                    <a:pt x="1657" y="282"/>
                  </a:lnTo>
                  <a:lnTo>
                    <a:pt x="1659" y="286"/>
                  </a:lnTo>
                  <a:lnTo>
                    <a:pt x="1660" y="287"/>
                  </a:lnTo>
                  <a:lnTo>
                    <a:pt x="1660" y="291"/>
                  </a:lnTo>
                  <a:lnTo>
                    <a:pt x="1660" y="293"/>
                  </a:lnTo>
                  <a:lnTo>
                    <a:pt x="1659" y="296"/>
                  </a:lnTo>
                  <a:lnTo>
                    <a:pt x="1657" y="298"/>
                  </a:lnTo>
                  <a:lnTo>
                    <a:pt x="1655" y="299"/>
                  </a:lnTo>
                  <a:lnTo>
                    <a:pt x="1652" y="301"/>
                  </a:lnTo>
                  <a:lnTo>
                    <a:pt x="1649" y="303"/>
                  </a:lnTo>
                  <a:lnTo>
                    <a:pt x="1649" y="304"/>
                  </a:lnTo>
                  <a:lnTo>
                    <a:pt x="1649" y="308"/>
                  </a:lnTo>
                  <a:lnTo>
                    <a:pt x="1649" y="311"/>
                  </a:lnTo>
                  <a:lnTo>
                    <a:pt x="1649" y="314"/>
                  </a:lnTo>
                  <a:lnTo>
                    <a:pt x="1647" y="318"/>
                  </a:lnTo>
                  <a:lnTo>
                    <a:pt x="1645" y="319"/>
                  </a:lnTo>
                  <a:lnTo>
                    <a:pt x="1642" y="321"/>
                  </a:lnTo>
                  <a:lnTo>
                    <a:pt x="1640" y="321"/>
                  </a:lnTo>
                  <a:lnTo>
                    <a:pt x="1637" y="323"/>
                  </a:lnTo>
                  <a:lnTo>
                    <a:pt x="1637" y="326"/>
                  </a:lnTo>
                  <a:lnTo>
                    <a:pt x="1637" y="328"/>
                  </a:lnTo>
                  <a:lnTo>
                    <a:pt x="1639" y="331"/>
                  </a:lnTo>
                  <a:lnTo>
                    <a:pt x="1640" y="333"/>
                  </a:lnTo>
                  <a:lnTo>
                    <a:pt x="1642" y="336"/>
                  </a:lnTo>
                  <a:lnTo>
                    <a:pt x="1640" y="340"/>
                  </a:lnTo>
                  <a:lnTo>
                    <a:pt x="1639" y="341"/>
                  </a:lnTo>
                  <a:lnTo>
                    <a:pt x="1637" y="343"/>
                  </a:lnTo>
                  <a:lnTo>
                    <a:pt x="1635" y="345"/>
                  </a:lnTo>
                  <a:lnTo>
                    <a:pt x="1634" y="346"/>
                  </a:lnTo>
                  <a:lnTo>
                    <a:pt x="1632" y="350"/>
                  </a:lnTo>
                  <a:lnTo>
                    <a:pt x="1630" y="353"/>
                  </a:lnTo>
                  <a:lnTo>
                    <a:pt x="1630" y="356"/>
                  </a:lnTo>
                  <a:lnTo>
                    <a:pt x="1630" y="360"/>
                  </a:lnTo>
                  <a:lnTo>
                    <a:pt x="1630" y="363"/>
                  </a:lnTo>
                  <a:lnTo>
                    <a:pt x="1630" y="368"/>
                  </a:lnTo>
                  <a:lnTo>
                    <a:pt x="1630" y="372"/>
                  </a:lnTo>
                  <a:lnTo>
                    <a:pt x="1630" y="375"/>
                  </a:lnTo>
                  <a:lnTo>
                    <a:pt x="1630" y="378"/>
                  </a:lnTo>
                  <a:lnTo>
                    <a:pt x="1632" y="382"/>
                  </a:lnTo>
                  <a:lnTo>
                    <a:pt x="1632" y="383"/>
                  </a:lnTo>
                  <a:lnTo>
                    <a:pt x="1634" y="387"/>
                  </a:lnTo>
                  <a:lnTo>
                    <a:pt x="1635" y="388"/>
                  </a:lnTo>
                  <a:lnTo>
                    <a:pt x="1635" y="392"/>
                  </a:lnTo>
                  <a:lnTo>
                    <a:pt x="1635" y="397"/>
                  </a:lnTo>
                  <a:lnTo>
                    <a:pt x="1635" y="400"/>
                  </a:lnTo>
                  <a:lnTo>
                    <a:pt x="1635" y="404"/>
                  </a:lnTo>
                  <a:lnTo>
                    <a:pt x="1634" y="407"/>
                  </a:lnTo>
                  <a:lnTo>
                    <a:pt x="1632" y="409"/>
                  </a:lnTo>
                  <a:lnTo>
                    <a:pt x="1630" y="410"/>
                  </a:lnTo>
                  <a:lnTo>
                    <a:pt x="1628" y="412"/>
                  </a:lnTo>
                  <a:lnTo>
                    <a:pt x="1627" y="414"/>
                  </a:lnTo>
                  <a:lnTo>
                    <a:pt x="1625" y="417"/>
                  </a:lnTo>
                  <a:lnTo>
                    <a:pt x="1625" y="420"/>
                  </a:lnTo>
                  <a:lnTo>
                    <a:pt x="1627" y="422"/>
                  </a:lnTo>
                  <a:lnTo>
                    <a:pt x="1628" y="425"/>
                  </a:lnTo>
                  <a:lnTo>
                    <a:pt x="1628" y="429"/>
                  </a:lnTo>
                  <a:lnTo>
                    <a:pt x="1630" y="431"/>
                  </a:lnTo>
                  <a:lnTo>
                    <a:pt x="1632" y="432"/>
                  </a:lnTo>
                  <a:lnTo>
                    <a:pt x="1635" y="434"/>
                  </a:lnTo>
                  <a:lnTo>
                    <a:pt x="1635" y="437"/>
                  </a:lnTo>
                  <a:lnTo>
                    <a:pt x="1637" y="439"/>
                  </a:lnTo>
                  <a:lnTo>
                    <a:pt x="1639" y="442"/>
                  </a:lnTo>
                  <a:lnTo>
                    <a:pt x="1639" y="446"/>
                  </a:lnTo>
                  <a:lnTo>
                    <a:pt x="1642" y="447"/>
                  </a:lnTo>
                  <a:lnTo>
                    <a:pt x="1645" y="446"/>
                  </a:lnTo>
                  <a:lnTo>
                    <a:pt x="1649" y="446"/>
                  </a:lnTo>
                  <a:lnTo>
                    <a:pt x="1652" y="446"/>
                  </a:lnTo>
                  <a:lnTo>
                    <a:pt x="1654" y="447"/>
                  </a:lnTo>
                  <a:lnTo>
                    <a:pt x="1655" y="451"/>
                  </a:lnTo>
                  <a:lnTo>
                    <a:pt x="1657" y="452"/>
                  </a:lnTo>
                  <a:lnTo>
                    <a:pt x="1659" y="456"/>
                  </a:lnTo>
                  <a:lnTo>
                    <a:pt x="1659" y="457"/>
                  </a:lnTo>
                  <a:lnTo>
                    <a:pt x="1659" y="461"/>
                  </a:lnTo>
                  <a:lnTo>
                    <a:pt x="1657" y="464"/>
                  </a:lnTo>
                  <a:lnTo>
                    <a:pt x="1655" y="466"/>
                  </a:lnTo>
                  <a:lnTo>
                    <a:pt x="1655" y="468"/>
                  </a:lnTo>
                  <a:lnTo>
                    <a:pt x="1655" y="469"/>
                  </a:lnTo>
                  <a:lnTo>
                    <a:pt x="1657" y="471"/>
                  </a:lnTo>
                  <a:lnTo>
                    <a:pt x="1660" y="473"/>
                  </a:lnTo>
                  <a:lnTo>
                    <a:pt x="1664" y="473"/>
                  </a:lnTo>
                  <a:lnTo>
                    <a:pt x="1665" y="474"/>
                  </a:lnTo>
                  <a:lnTo>
                    <a:pt x="1667" y="478"/>
                  </a:lnTo>
                  <a:lnTo>
                    <a:pt x="1667" y="479"/>
                  </a:lnTo>
                  <a:lnTo>
                    <a:pt x="1669" y="483"/>
                  </a:lnTo>
                  <a:lnTo>
                    <a:pt x="1669" y="486"/>
                  </a:lnTo>
                  <a:lnTo>
                    <a:pt x="1671" y="488"/>
                  </a:lnTo>
                  <a:lnTo>
                    <a:pt x="1672" y="491"/>
                  </a:lnTo>
                  <a:lnTo>
                    <a:pt x="1674" y="493"/>
                  </a:lnTo>
                  <a:lnTo>
                    <a:pt x="1676" y="494"/>
                  </a:lnTo>
                  <a:lnTo>
                    <a:pt x="1677" y="496"/>
                  </a:lnTo>
                  <a:lnTo>
                    <a:pt x="1677" y="500"/>
                  </a:lnTo>
                  <a:lnTo>
                    <a:pt x="1677" y="503"/>
                  </a:lnTo>
                  <a:lnTo>
                    <a:pt x="1676" y="506"/>
                  </a:lnTo>
                  <a:lnTo>
                    <a:pt x="1677" y="508"/>
                  </a:lnTo>
                  <a:lnTo>
                    <a:pt x="1681" y="508"/>
                  </a:lnTo>
                  <a:lnTo>
                    <a:pt x="1684" y="508"/>
                  </a:lnTo>
                  <a:lnTo>
                    <a:pt x="1684" y="511"/>
                  </a:lnTo>
                  <a:lnTo>
                    <a:pt x="1684" y="515"/>
                  </a:lnTo>
                  <a:lnTo>
                    <a:pt x="1682" y="518"/>
                  </a:lnTo>
                  <a:lnTo>
                    <a:pt x="1684" y="521"/>
                  </a:lnTo>
                  <a:lnTo>
                    <a:pt x="1686" y="523"/>
                  </a:lnTo>
                  <a:lnTo>
                    <a:pt x="1689" y="525"/>
                  </a:lnTo>
                  <a:lnTo>
                    <a:pt x="1691" y="526"/>
                  </a:lnTo>
                  <a:lnTo>
                    <a:pt x="1691" y="530"/>
                  </a:lnTo>
                  <a:lnTo>
                    <a:pt x="1689" y="533"/>
                  </a:lnTo>
                  <a:lnTo>
                    <a:pt x="1689" y="537"/>
                  </a:lnTo>
                  <a:lnTo>
                    <a:pt x="1687" y="538"/>
                  </a:lnTo>
                  <a:lnTo>
                    <a:pt x="1686" y="542"/>
                  </a:lnTo>
                  <a:lnTo>
                    <a:pt x="1686" y="545"/>
                  </a:lnTo>
                  <a:lnTo>
                    <a:pt x="1686" y="548"/>
                  </a:lnTo>
                  <a:lnTo>
                    <a:pt x="1686" y="552"/>
                  </a:lnTo>
                  <a:lnTo>
                    <a:pt x="1687" y="553"/>
                  </a:lnTo>
                  <a:lnTo>
                    <a:pt x="1689" y="555"/>
                  </a:lnTo>
                  <a:lnTo>
                    <a:pt x="1691" y="557"/>
                  </a:lnTo>
                  <a:lnTo>
                    <a:pt x="1692" y="560"/>
                  </a:lnTo>
                  <a:lnTo>
                    <a:pt x="1692" y="563"/>
                  </a:lnTo>
                  <a:lnTo>
                    <a:pt x="1691" y="567"/>
                  </a:lnTo>
                  <a:lnTo>
                    <a:pt x="1689" y="569"/>
                  </a:lnTo>
                  <a:lnTo>
                    <a:pt x="1687" y="570"/>
                  </a:lnTo>
                  <a:lnTo>
                    <a:pt x="1684" y="572"/>
                  </a:lnTo>
                  <a:lnTo>
                    <a:pt x="1682" y="574"/>
                  </a:lnTo>
                  <a:lnTo>
                    <a:pt x="1681" y="575"/>
                  </a:lnTo>
                  <a:lnTo>
                    <a:pt x="1679" y="579"/>
                  </a:lnTo>
                  <a:lnTo>
                    <a:pt x="1679" y="580"/>
                  </a:lnTo>
                  <a:lnTo>
                    <a:pt x="1676" y="582"/>
                  </a:lnTo>
                  <a:lnTo>
                    <a:pt x="1674" y="584"/>
                  </a:lnTo>
                  <a:lnTo>
                    <a:pt x="1671" y="585"/>
                  </a:lnTo>
                  <a:lnTo>
                    <a:pt x="1667" y="585"/>
                  </a:lnTo>
                  <a:lnTo>
                    <a:pt x="1664" y="585"/>
                  </a:lnTo>
                  <a:lnTo>
                    <a:pt x="1660" y="585"/>
                  </a:lnTo>
                  <a:lnTo>
                    <a:pt x="1659" y="585"/>
                  </a:lnTo>
                  <a:lnTo>
                    <a:pt x="1657" y="587"/>
                  </a:lnTo>
                  <a:lnTo>
                    <a:pt x="1654" y="589"/>
                  </a:lnTo>
                  <a:lnTo>
                    <a:pt x="1652" y="590"/>
                  </a:lnTo>
                  <a:lnTo>
                    <a:pt x="1650" y="594"/>
                  </a:lnTo>
                  <a:lnTo>
                    <a:pt x="1650" y="595"/>
                  </a:lnTo>
                  <a:lnTo>
                    <a:pt x="1650" y="599"/>
                  </a:lnTo>
                  <a:lnTo>
                    <a:pt x="1650" y="602"/>
                  </a:lnTo>
                  <a:lnTo>
                    <a:pt x="1649" y="606"/>
                  </a:lnTo>
                  <a:lnTo>
                    <a:pt x="1645" y="606"/>
                  </a:lnTo>
                  <a:lnTo>
                    <a:pt x="1642" y="606"/>
                  </a:lnTo>
                  <a:lnTo>
                    <a:pt x="1639" y="606"/>
                  </a:lnTo>
                  <a:lnTo>
                    <a:pt x="1637" y="607"/>
                  </a:lnTo>
                  <a:lnTo>
                    <a:pt x="1639" y="609"/>
                  </a:lnTo>
                  <a:lnTo>
                    <a:pt x="1640" y="612"/>
                  </a:lnTo>
                  <a:lnTo>
                    <a:pt x="1642" y="614"/>
                  </a:lnTo>
                  <a:lnTo>
                    <a:pt x="1644" y="614"/>
                  </a:lnTo>
                  <a:lnTo>
                    <a:pt x="1649" y="616"/>
                  </a:lnTo>
                  <a:lnTo>
                    <a:pt x="1652" y="616"/>
                  </a:lnTo>
                  <a:lnTo>
                    <a:pt x="1654" y="617"/>
                  </a:lnTo>
                  <a:lnTo>
                    <a:pt x="1655" y="619"/>
                  </a:lnTo>
                  <a:lnTo>
                    <a:pt x="1655" y="622"/>
                  </a:lnTo>
                  <a:lnTo>
                    <a:pt x="1657" y="624"/>
                  </a:lnTo>
                  <a:lnTo>
                    <a:pt x="1551" y="626"/>
                  </a:lnTo>
                  <a:lnTo>
                    <a:pt x="1549" y="626"/>
                  </a:lnTo>
                  <a:lnTo>
                    <a:pt x="1548" y="626"/>
                  </a:lnTo>
                  <a:lnTo>
                    <a:pt x="1546" y="626"/>
                  </a:lnTo>
                  <a:lnTo>
                    <a:pt x="1544" y="626"/>
                  </a:lnTo>
                  <a:lnTo>
                    <a:pt x="1543" y="626"/>
                  </a:lnTo>
                  <a:lnTo>
                    <a:pt x="1541" y="626"/>
                  </a:lnTo>
                  <a:lnTo>
                    <a:pt x="1539" y="626"/>
                  </a:lnTo>
                  <a:lnTo>
                    <a:pt x="1538" y="626"/>
                  </a:lnTo>
                  <a:lnTo>
                    <a:pt x="1536" y="626"/>
                  </a:lnTo>
                  <a:lnTo>
                    <a:pt x="1536" y="624"/>
                  </a:lnTo>
                  <a:lnTo>
                    <a:pt x="1534" y="624"/>
                  </a:lnTo>
                  <a:lnTo>
                    <a:pt x="1533" y="624"/>
                  </a:lnTo>
                  <a:lnTo>
                    <a:pt x="1531" y="624"/>
                  </a:lnTo>
                  <a:lnTo>
                    <a:pt x="1529" y="624"/>
                  </a:lnTo>
                  <a:lnTo>
                    <a:pt x="1528" y="624"/>
                  </a:lnTo>
                  <a:lnTo>
                    <a:pt x="1526" y="624"/>
                  </a:lnTo>
                  <a:lnTo>
                    <a:pt x="1524" y="624"/>
                  </a:lnTo>
                  <a:lnTo>
                    <a:pt x="1523" y="624"/>
                  </a:lnTo>
                  <a:lnTo>
                    <a:pt x="1521" y="624"/>
                  </a:lnTo>
                  <a:lnTo>
                    <a:pt x="1519" y="624"/>
                  </a:lnTo>
                  <a:lnTo>
                    <a:pt x="1517" y="624"/>
                  </a:lnTo>
                  <a:lnTo>
                    <a:pt x="1516" y="624"/>
                  </a:lnTo>
                  <a:lnTo>
                    <a:pt x="1514" y="624"/>
                  </a:lnTo>
                  <a:lnTo>
                    <a:pt x="1512" y="624"/>
                  </a:lnTo>
                  <a:lnTo>
                    <a:pt x="1511" y="624"/>
                  </a:lnTo>
                  <a:lnTo>
                    <a:pt x="1509" y="624"/>
                  </a:lnTo>
                  <a:lnTo>
                    <a:pt x="1507" y="624"/>
                  </a:lnTo>
                  <a:lnTo>
                    <a:pt x="1506" y="624"/>
                  </a:lnTo>
                  <a:lnTo>
                    <a:pt x="1504" y="624"/>
                  </a:lnTo>
                  <a:lnTo>
                    <a:pt x="1502" y="624"/>
                  </a:lnTo>
                  <a:lnTo>
                    <a:pt x="1501" y="624"/>
                  </a:lnTo>
                  <a:lnTo>
                    <a:pt x="1499" y="624"/>
                  </a:lnTo>
                  <a:lnTo>
                    <a:pt x="1497" y="624"/>
                  </a:lnTo>
                  <a:lnTo>
                    <a:pt x="1496" y="624"/>
                  </a:lnTo>
                  <a:lnTo>
                    <a:pt x="1494" y="624"/>
                  </a:lnTo>
                  <a:lnTo>
                    <a:pt x="1492" y="624"/>
                  </a:lnTo>
                  <a:lnTo>
                    <a:pt x="1491" y="624"/>
                  </a:lnTo>
                  <a:lnTo>
                    <a:pt x="1491" y="622"/>
                  </a:lnTo>
                  <a:lnTo>
                    <a:pt x="1489" y="622"/>
                  </a:lnTo>
                  <a:lnTo>
                    <a:pt x="1487" y="622"/>
                  </a:lnTo>
                  <a:lnTo>
                    <a:pt x="1485" y="622"/>
                  </a:lnTo>
                  <a:lnTo>
                    <a:pt x="1484" y="622"/>
                  </a:lnTo>
                  <a:lnTo>
                    <a:pt x="1482" y="622"/>
                  </a:lnTo>
                  <a:lnTo>
                    <a:pt x="1480" y="622"/>
                  </a:lnTo>
                  <a:lnTo>
                    <a:pt x="1479" y="622"/>
                  </a:lnTo>
                  <a:lnTo>
                    <a:pt x="1477" y="622"/>
                  </a:lnTo>
                  <a:lnTo>
                    <a:pt x="1475" y="622"/>
                  </a:lnTo>
                  <a:lnTo>
                    <a:pt x="1474" y="622"/>
                  </a:lnTo>
                  <a:lnTo>
                    <a:pt x="1472" y="622"/>
                  </a:lnTo>
                  <a:lnTo>
                    <a:pt x="1470" y="622"/>
                  </a:lnTo>
                  <a:lnTo>
                    <a:pt x="1469" y="622"/>
                  </a:lnTo>
                  <a:lnTo>
                    <a:pt x="1467" y="622"/>
                  </a:lnTo>
                  <a:lnTo>
                    <a:pt x="1465" y="622"/>
                  </a:lnTo>
                  <a:lnTo>
                    <a:pt x="1464" y="622"/>
                  </a:lnTo>
                  <a:lnTo>
                    <a:pt x="1462" y="622"/>
                  </a:lnTo>
                  <a:lnTo>
                    <a:pt x="1460" y="622"/>
                  </a:lnTo>
                  <a:lnTo>
                    <a:pt x="1459" y="622"/>
                  </a:lnTo>
                  <a:lnTo>
                    <a:pt x="1457" y="622"/>
                  </a:lnTo>
                  <a:lnTo>
                    <a:pt x="1455" y="622"/>
                  </a:lnTo>
                  <a:lnTo>
                    <a:pt x="1454" y="622"/>
                  </a:lnTo>
                  <a:lnTo>
                    <a:pt x="1452" y="622"/>
                  </a:lnTo>
                  <a:lnTo>
                    <a:pt x="1450" y="622"/>
                  </a:lnTo>
                  <a:lnTo>
                    <a:pt x="1448" y="622"/>
                  </a:lnTo>
                  <a:lnTo>
                    <a:pt x="1447" y="622"/>
                  </a:lnTo>
                  <a:lnTo>
                    <a:pt x="1447" y="621"/>
                  </a:lnTo>
                  <a:lnTo>
                    <a:pt x="1445" y="621"/>
                  </a:lnTo>
                  <a:lnTo>
                    <a:pt x="1443" y="621"/>
                  </a:lnTo>
                  <a:lnTo>
                    <a:pt x="1442" y="621"/>
                  </a:lnTo>
                  <a:lnTo>
                    <a:pt x="1440" y="621"/>
                  </a:lnTo>
                  <a:lnTo>
                    <a:pt x="1438" y="621"/>
                  </a:lnTo>
                  <a:lnTo>
                    <a:pt x="1437" y="621"/>
                  </a:lnTo>
                  <a:lnTo>
                    <a:pt x="1435" y="621"/>
                  </a:lnTo>
                  <a:lnTo>
                    <a:pt x="1433" y="621"/>
                  </a:lnTo>
                  <a:lnTo>
                    <a:pt x="1432" y="621"/>
                  </a:lnTo>
                  <a:lnTo>
                    <a:pt x="1430" y="621"/>
                  </a:lnTo>
                  <a:lnTo>
                    <a:pt x="1428" y="621"/>
                  </a:lnTo>
                  <a:lnTo>
                    <a:pt x="1427" y="621"/>
                  </a:lnTo>
                  <a:lnTo>
                    <a:pt x="1425" y="621"/>
                  </a:lnTo>
                  <a:lnTo>
                    <a:pt x="1423" y="621"/>
                  </a:lnTo>
                  <a:lnTo>
                    <a:pt x="1422" y="621"/>
                  </a:lnTo>
                  <a:lnTo>
                    <a:pt x="1420" y="621"/>
                  </a:lnTo>
                  <a:lnTo>
                    <a:pt x="1418" y="621"/>
                  </a:lnTo>
                  <a:lnTo>
                    <a:pt x="1417" y="621"/>
                  </a:lnTo>
                  <a:lnTo>
                    <a:pt x="1415" y="621"/>
                  </a:lnTo>
                  <a:lnTo>
                    <a:pt x="1413" y="621"/>
                  </a:lnTo>
                  <a:lnTo>
                    <a:pt x="1411" y="621"/>
                  </a:lnTo>
                  <a:lnTo>
                    <a:pt x="1410" y="621"/>
                  </a:lnTo>
                  <a:lnTo>
                    <a:pt x="1408" y="621"/>
                  </a:lnTo>
                  <a:lnTo>
                    <a:pt x="1406" y="621"/>
                  </a:lnTo>
                  <a:lnTo>
                    <a:pt x="1405" y="621"/>
                  </a:lnTo>
                  <a:lnTo>
                    <a:pt x="1403" y="621"/>
                  </a:lnTo>
                  <a:lnTo>
                    <a:pt x="1403" y="619"/>
                  </a:lnTo>
                  <a:lnTo>
                    <a:pt x="1401" y="619"/>
                  </a:lnTo>
                  <a:lnTo>
                    <a:pt x="1400" y="619"/>
                  </a:lnTo>
                  <a:lnTo>
                    <a:pt x="1398" y="619"/>
                  </a:lnTo>
                  <a:lnTo>
                    <a:pt x="1396" y="619"/>
                  </a:lnTo>
                  <a:lnTo>
                    <a:pt x="1395" y="619"/>
                  </a:lnTo>
                  <a:lnTo>
                    <a:pt x="1393" y="619"/>
                  </a:lnTo>
                  <a:lnTo>
                    <a:pt x="1385" y="619"/>
                  </a:lnTo>
                  <a:lnTo>
                    <a:pt x="1383" y="619"/>
                  </a:lnTo>
                  <a:lnTo>
                    <a:pt x="1381" y="619"/>
                  </a:lnTo>
                  <a:lnTo>
                    <a:pt x="1380" y="619"/>
                  </a:lnTo>
                  <a:lnTo>
                    <a:pt x="1378" y="619"/>
                  </a:lnTo>
                  <a:lnTo>
                    <a:pt x="1376" y="619"/>
                  </a:lnTo>
                  <a:lnTo>
                    <a:pt x="1374" y="619"/>
                  </a:lnTo>
                  <a:lnTo>
                    <a:pt x="1373" y="619"/>
                  </a:lnTo>
                  <a:lnTo>
                    <a:pt x="1371" y="619"/>
                  </a:lnTo>
                  <a:lnTo>
                    <a:pt x="1369" y="619"/>
                  </a:lnTo>
                  <a:lnTo>
                    <a:pt x="1368" y="619"/>
                  </a:lnTo>
                  <a:lnTo>
                    <a:pt x="1366" y="619"/>
                  </a:lnTo>
                  <a:lnTo>
                    <a:pt x="1364" y="619"/>
                  </a:lnTo>
                  <a:lnTo>
                    <a:pt x="1363" y="619"/>
                  </a:lnTo>
                  <a:lnTo>
                    <a:pt x="1361" y="619"/>
                  </a:lnTo>
                  <a:lnTo>
                    <a:pt x="1359" y="619"/>
                  </a:lnTo>
                  <a:lnTo>
                    <a:pt x="1359" y="617"/>
                  </a:lnTo>
                  <a:lnTo>
                    <a:pt x="1358" y="617"/>
                  </a:lnTo>
                  <a:lnTo>
                    <a:pt x="1356" y="617"/>
                  </a:lnTo>
                  <a:lnTo>
                    <a:pt x="1354" y="617"/>
                  </a:lnTo>
                  <a:lnTo>
                    <a:pt x="1353" y="617"/>
                  </a:lnTo>
                  <a:lnTo>
                    <a:pt x="1351" y="617"/>
                  </a:lnTo>
                  <a:lnTo>
                    <a:pt x="1349" y="617"/>
                  </a:lnTo>
                  <a:lnTo>
                    <a:pt x="1348" y="617"/>
                  </a:lnTo>
                  <a:lnTo>
                    <a:pt x="1346" y="617"/>
                  </a:lnTo>
                  <a:lnTo>
                    <a:pt x="1344" y="617"/>
                  </a:lnTo>
                  <a:lnTo>
                    <a:pt x="1343" y="617"/>
                  </a:lnTo>
                  <a:lnTo>
                    <a:pt x="1341" y="617"/>
                  </a:lnTo>
                  <a:lnTo>
                    <a:pt x="1339" y="617"/>
                  </a:lnTo>
                  <a:lnTo>
                    <a:pt x="1337" y="617"/>
                  </a:lnTo>
                  <a:lnTo>
                    <a:pt x="1336" y="617"/>
                  </a:lnTo>
                  <a:lnTo>
                    <a:pt x="1334" y="617"/>
                  </a:lnTo>
                  <a:lnTo>
                    <a:pt x="1332" y="617"/>
                  </a:lnTo>
                  <a:lnTo>
                    <a:pt x="1331" y="617"/>
                  </a:lnTo>
                  <a:lnTo>
                    <a:pt x="1329" y="617"/>
                  </a:lnTo>
                  <a:lnTo>
                    <a:pt x="1327" y="617"/>
                  </a:lnTo>
                  <a:lnTo>
                    <a:pt x="1326" y="617"/>
                  </a:lnTo>
                  <a:lnTo>
                    <a:pt x="1324" y="617"/>
                  </a:lnTo>
                  <a:lnTo>
                    <a:pt x="1322" y="617"/>
                  </a:lnTo>
                  <a:lnTo>
                    <a:pt x="1321" y="617"/>
                  </a:lnTo>
                  <a:lnTo>
                    <a:pt x="1319" y="617"/>
                  </a:lnTo>
                  <a:lnTo>
                    <a:pt x="1319" y="616"/>
                  </a:lnTo>
                  <a:lnTo>
                    <a:pt x="1317" y="616"/>
                  </a:lnTo>
                  <a:lnTo>
                    <a:pt x="1316" y="616"/>
                  </a:lnTo>
                  <a:lnTo>
                    <a:pt x="1314" y="616"/>
                  </a:lnTo>
                  <a:lnTo>
                    <a:pt x="1312" y="616"/>
                  </a:lnTo>
                  <a:lnTo>
                    <a:pt x="1311" y="616"/>
                  </a:lnTo>
                  <a:lnTo>
                    <a:pt x="1309" y="616"/>
                  </a:lnTo>
                  <a:lnTo>
                    <a:pt x="1307" y="616"/>
                  </a:lnTo>
                  <a:lnTo>
                    <a:pt x="1306" y="616"/>
                  </a:lnTo>
                  <a:lnTo>
                    <a:pt x="1304" y="616"/>
                  </a:lnTo>
                  <a:lnTo>
                    <a:pt x="1302" y="616"/>
                  </a:lnTo>
                  <a:lnTo>
                    <a:pt x="1300" y="616"/>
                  </a:lnTo>
                  <a:lnTo>
                    <a:pt x="1299" y="616"/>
                  </a:lnTo>
                  <a:lnTo>
                    <a:pt x="1297" y="616"/>
                  </a:lnTo>
                  <a:lnTo>
                    <a:pt x="1295" y="616"/>
                  </a:lnTo>
                  <a:lnTo>
                    <a:pt x="1294" y="616"/>
                  </a:lnTo>
                  <a:lnTo>
                    <a:pt x="1292" y="616"/>
                  </a:lnTo>
                  <a:lnTo>
                    <a:pt x="1290" y="616"/>
                  </a:lnTo>
                  <a:lnTo>
                    <a:pt x="1289" y="616"/>
                  </a:lnTo>
                  <a:lnTo>
                    <a:pt x="1287" y="616"/>
                  </a:lnTo>
                  <a:lnTo>
                    <a:pt x="1285" y="616"/>
                  </a:lnTo>
                  <a:lnTo>
                    <a:pt x="1284" y="616"/>
                  </a:lnTo>
                  <a:lnTo>
                    <a:pt x="1282" y="616"/>
                  </a:lnTo>
                  <a:lnTo>
                    <a:pt x="1280" y="616"/>
                  </a:lnTo>
                  <a:lnTo>
                    <a:pt x="1280" y="614"/>
                  </a:lnTo>
                  <a:lnTo>
                    <a:pt x="1279" y="614"/>
                  </a:lnTo>
                  <a:lnTo>
                    <a:pt x="1277" y="614"/>
                  </a:lnTo>
                  <a:lnTo>
                    <a:pt x="1275" y="614"/>
                  </a:lnTo>
                  <a:lnTo>
                    <a:pt x="1274" y="614"/>
                  </a:lnTo>
                  <a:lnTo>
                    <a:pt x="1272" y="614"/>
                  </a:lnTo>
                  <a:lnTo>
                    <a:pt x="1270" y="614"/>
                  </a:lnTo>
                  <a:lnTo>
                    <a:pt x="1268" y="614"/>
                  </a:lnTo>
                  <a:lnTo>
                    <a:pt x="1267" y="614"/>
                  </a:lnTo>
                  <a:lnTo>
                    <a:pt x="1265" y="614"/>
                  </a:lnTo>
                  <a:lnTo>
                    <a:pt x="1263" y="614"/>
                  </a:lnTo>
                  <a:lnTo>
                    <a:pt x="1262" y="614"/>
                  </a:lnTo>
                  <a:lnTo>
                    <a:pt x="1260" y="614"/>
                  </a:lnTo>
                  <a:lnTo>
                    <a:pt x="1258" y="614"/>
                  </a:lnTo>
                  <a:lnTo>
                    <a:pt x="1257" y="614"/>
                  </a:lnTo>
                  <a:lnTo>
                    <a:pt x="1255" y="614"/>
                  </a:lnTo>
                  <a:lnTo>
                    <a:pt x="1253" y="614"/>
                  </a:lnTo>
                  <a:lnTo>
                    <a:pt x="1252" y="614"/>
                  </a:lnTo>
                  <a:lnTo>
                    <a:pt x="1250" y="614"/>
                  </a:lnTo>
                  <a:lnTo>
                    <a:pt x="1248" y="614"/>
                  </a:lnTo>
                  <a:lnTo>
                    <a:pt x="1247" y="614"/>
                  </a:lnTo>
                  <a:lnTo>
                    <a:pt x="1245" y="614"/>
                  </a:lnTo>
                  <a:lnTo>
                    <a:pt x="1243" y="614"/>
                  </a:lnTo>
                  <a:lnTo>
                    <a:pt x="1242" y="612"/>
                  </a:lnTo>
                  <a:lnTo>
                    <a:pt x="1240" y="612"/>
                  </a:lnTo>
                  <a:lnTo>
                    <a:pt x="1238" y="612"/>
                  </a:lnTo>
                  <a:lnTo>
                    <a:pt x="1237" y="612"/>
                  </a:lnTo>
                  <a:lnTo>
                    <a:pt x="1235" y="612"/>
                  </a:lnTo>
                  <a:lnTo>
                    <a:pt x="1233" y="612"/>
                  </a:lnTo>
                  <a:lnTo>
                    <a:pt x="1231" y="612"/>
                  </a:lnTo>
                  <a:lnTo>
                    <a:pt x="1230" y="612"/>
                  </a:lnTo>
                  <a:lnTo>
                    <a:pt x="1228" y="612"/>
                  </a:lnTo>
                  <a:lnTo>
                    <a:pt x="1226" y="612"/>
                  </a:lnTo>
                  <a:lnTo>
                    <a:pt x="1225" y="612"/>
                  </a:lnTo>
                  <a:lnTo>
                    <a:pt x="1223" y="612"/>
                  </a:lnTo>
                  <a:lnTo>
                    <a:pt x="1221" y="612"/>
                  </a:lnTo>
                  <a:lnTo>
                    <a:pt x="1220" y="612"/>
                  </a:lnTo>
                  <a:lnTo>
                    <a:pt x="1218" y="612"/>
                  </a:lnTo>
                  <a:lnTo>
                    <a:pt x="1216" y="612"/>
                  </a:lnTo>
                  <a:lnTo>
                    <a:pt x="1215" y="612"/>
                  </a:lnTo>
                  <a:lnTo>
                    <a:pt x="1213" y="612"/>
                  </a:lnTo>
                  <a:lnTo>
                    <a:pt x="1211" y="612"/>
                  </a:lnTo>
                  <a:lnTo>
                    <a:pt x="1210" y="612"/>
                  </a:lnTo>
                  <a:lnTo>
                    <a:pt x="1208" y="612"/>
                  </a:lnTo>
                  <a:lnTo>
                    <a:pt x="1206" y="611"/>
                  </a:lnTo>
                  <a:lnTo>
                    <a:pt x="1205" y="611"/>
                  </a:lnTo>
                  <a:lnTo>
                    <a:pt x="1203" y="611"/>
                  </a:lnTo>
                  <a:lnTo>
                    <a:pt x="1201" y="611"/>
                  </a:lnTo>
                  <a:lnTo>
                    <a:pt x="1200" y="611"/>
                  </a:lnTo>
                  <a:lnTo>
                    <a:pt x="1198" y="611"/>
                  </a:lnTo>
                  <a:lnTo>
                    <a:pt x="1196" y="611"/>
                  </a:lnTo>
                  <a:lnTo>
                    <a:pt x="1194" y="611"/>
                  </a:lnTo>
                  <a:lnTo>
                    <a:pt x="1193" y="611"/>
                  </a:lnTo>
                  <a:lnTo>
                    <a:pt x="1191" y="611"/>
                  </a:lnTo>
                  <a:lnTo>
                    <a:pt x="1189" y="611"/>
                  </a:lnTo>
                  <a:lnTo>
                    <a:pt x="1186" y="614"/>
                  </a:lnTo>
                  <a:lnTo>
                    <a:pt x="1188" y="614"/>
                  </a:lnTo>
                  <a:lnTo>
                    <a:pt x="1188" y="616"/>
                  </a:lnTo>
                  <a:lnTo>
                    <a:pt x="1188" y="617"/>
                  </a:lnTo>
                  <a:lnTo>
                    <a:pt x="1186" y="617"/>
                  </a:lnTo>
                  <a:lnTo>
                    <a:pt x="1186" y="619"/>
                  </a:lnTo>
                  <a:lnTo>
                    <a:pt x="1184" y="619"/>
                  </a:lnTo>
                  <a:lnTo>
                    <a:pt x="1184" y="621"/>
                  </a:lnTo>
                  <a:lnTo>
                    <a:pt x="1186" y="621"/>
                  </a:lnTo>
                  <a:lnTo>
                    <a:pt x="1184" y="621"/>
                  </a:lnTo>
                  <a:lnTo>
                    <a:pt x="1184" y="622"/>
                  </a:lnTo>
                  <a:lnTo>
                    <a:pt x="1184" y="624"/>
                  </a:lnTo>
                  <a:lnTo>
                    <a:pt x="1184" y="626"/>
                  </a:lnTo>
                  <a:lnTo>
                    <a:pt x="1184" y="627"/>
                  </a:lnTo>
                  <a:lnTo>
                    <a:pt x="1183" y="627"/>
                  </a:lnTo>
                  <a:lnTo>
                    <a:pt x="1181" y="627"/>
                  </a:lnTo>
                  <a:lnTo>
                    <a:pt x="1181" y="629"/>
                  </a:lnTo>
                  <a:lnTo>
                    <a:pt x="1181" y="631"/>
                  </a:lnTo>
                  <a:lnTo>
                    <a:pt x="1179" y="632"/>
                  </a:lnTo>
                  <a:lnTo>
                    <a:pt x="1179" y="634"/>
                  </a:lnTo>
                  <a:lnTo>
                    <a:pt x="1178" y="636"/>
                  </a:lnTo>
                  <a:lnTo>
                    <a:pt x="1179" y="638"/>
                  </a:lnTo>
                  <a:lnTo>
                    <a:pt x="1179" y="639"/>
                  </a:lnTo>
                  <a:lnTo>
                    <a:pt x="1179" y="641"/>
                  </a:lnTo>
                  <a:lnTo>
                    <a:pt x="1179" y="643"/>
                  </a:lnTo>
                  <a:lnTo>
                    <a:pt x="1179" y="644"/>
                  </a:lnTo>
                  <a:lnTo>
                    <a:pt x="1179" y="646"/>
                  </a:lnTo>
                  <a:lnTo>
                    <a:pt x="1178" y="646"/>
                  </a:lnTo>
                  <a:lnTo>
                    <a:pt x="1178" y="648"/>
                  </a:lnTo>
                  <a:lnTo>
                    <a:pt x="1179" y="648"/>
                  </a:lnTo>
                  <a:lnTo>
                    <a:pt x="1179" y="649"/>
                  </a:lnTo>
                  <a:lnTo>
                    <a:pt x="1178" y="649"/>
                  </a:lnTo>
                  <a:lnTo>
                    <a:pt x="1178" y="651"/>
                  </a:lnTo>
                  <a:lnTo>
                    <a:pt x="1176" y="653"/>
                  </a:lnTo>
                  <a:lnTo>
                    <a:pt x="1176" y="651"/>
                  </a:lnTo>
                  <a:lnTo>
                    <a:pt x="1174" y="653"/>
                  </a:lnTo>
                  <a:lnTo>
                    <a:pt x="1173" y="653"/>
                  </a:lnTo>
                  <a:lnTo>
                    <a:pt x="1173" y="654"/>
                  </a:lnTo>
                  <a:lnTo>
                    <a:pt x="1171" y="654"/>
                  </a:lnTo>
                  <a:lnTo>
                    <a:pt x="1171" y="656"/>
                  </a:lnTo>
                  <a:lnTo>
                    <a:pt x="1173" y="656"/>
                  </a:lnTo>
                  <a:lnTo>
                    <a:pt x="1173" y="658"/>
                  </a:lnTo>
                  <a:lnTo>
                    <a:pt x="1173" y="659"/>
                  </a:lnTo>
                  <a:lnTo>
                    <a:pt x="1171" y="659"/>
                  </a:lnTo>
                  <a:lnTo>
                    <a:pt x="1171" y="661"/>
                  </a:lnTo>
                  <a:lnTo>
                    <a:pt x="1169" y="661"/>
                  </a:lnTo>
                  <a:lnTo>
                    <a:pt x="1169" y="663"/>
                  </a:lnTo>
                  <a:lnTo>
                    <a:pt x="1168" y="663"/>
                  </a:lnTo>
                  <a:lnTo>
                    <a:pt x="1168" y="664"/>
                  </a:lnTo>
                  <a:lnTo>
                    <a:pt x="1168" y="666"/>
                  </a:lnTo>
                  <a:lnTo>
                    <a:pt x="1168" y="668"/>
                  </a:lnTo>
                  <a:lnTo>
                    <a:pt x="1168" y="669"/>
                  </a:lnTo>
                  <a:lnTo>
                    <a:pt x="1168" y="671"/>
                  </a:lnTo>
                  <a:lnTo>
                    <a:pt x="1168" y="673"/>
                  </a:lnTo>
                  <a:lnTo>
                    <a:pt x="1168" y="675"/>
                  </a:lnTo>
                  <a:lnTo>
                    <a:pt x="1166" y="675"/>
                  </a:lnTo>
                  <a:lnTo>
                    <a:pt x="1166" y="676"/>
                  </a:lnTo>
                  <a:lnTo>
                    <a:pt x="1164" y="676"/>
                  </a:lnTo>
                  <a:lnTo>
                    <a:pt x="1163" y="678"/>
                  </a:lnTo>
                  <a:lnTo>
                    <a:pt x="1161" y="678"/>
                  </a:lnTo>
                  <a:lnTo>
                    <a:pt x="1161" y="680"/>
                  </a:lnTo>
                  <a:lnTo>
                    <a:pt x="1159" y="680"/>
                  </a:lnTo>
                  <a:lnTo>
                    <a:pt x="1159" y="681"/>
                  </a:lnTo>
                  <a:lnTo>
                    <a:pt x="1157" y="681"/>
                  </a:lnTo>
                  <a:lnTo>
                    <a:pt x="1156" y="681"/>
                  </a:lnTo>
                  <a:lnTo>
                    <a:pt x="1154" y="681"/>
                  </a:lnTo>
                  <a:lnTo>
                    <a:pt x="1152" y="681"/>
                  </a:lnTo>
                  <a:lnTo>
                    <a:pt x="1152" y="683"/>
                  </a:lnTo>
                  <a:lnTo>
                    <a:pt x="1152" y="685"/>
                  </a:lnTo>
                  <a:lnTo>
                    <a:pt x="1152" y="686"/>
                  </a:lnTo>
                  <a:lnTo>
                    <a:pt x="1152" y="688"/>
                  </a:lnTo>
                  <a:lnTo>
                    <a:pt x="1152" y="690"/>
                  </a:lnTo>
                  <a:lnTo>
                    <a:pt x="1154" y="690"/>
                  </a:lnTo>
                  <a:lnTo>
                    <a:pt x="1152" y="690"/>
                  </a:lnTo>
                  <a:lnTo>
                    <a:pt x="1152" y="691"/>
                  </a:lnTo>
                  <a:lnTo>
                    <a:pt x="1152" y="693"/>
                  </a:lnTo>
                  <a:lnTo>
                    <a:pt x="1152" y="695"/>
                  </a:lnTo>
                  <a:lnTo>
                    <a:pt x="1152" y="696"/>
                  </a:lnTo>
                  <a:lnTo>
                    <a:pt x="1154" y="696"/>
                  </a:lnTo>
                  <a:lnTo>
                    <a:pt x="1154" y="698"/>
                  </a:lnTo>
                  <a:lnTo>
                    <a:pt x="1152" y="698"/>
                  </a:lnTo>
                  <a:lnTo>
                    <a:pt x="1151" y="698"/>
                  </a:lnTo>
                  <a:lnTo>
                    <a:pt x="1151" y="700"/>
                  </a:lnTo>
                  <a:lnTo>
                    <a:pt x="1149" y="700"/>
                  </a:lnTo>
                  <a:lnTo>
                    <a:pt x="1147" y="700"/>
                  </a:lnTo>
                  <a:lnTo>
                    <a:pt x="1147" y="701"/>
                  </a:lnTo>
                  <a:lnTo>
                    <a:pt x="1149" y="701"/>
                  </a:lnTo>
                  <a:lnTo>
                    <a:pt x="1149" y="703"/>
                  </a:lnTo>
                  <a:lnTo>
                    <a:pt x="1149" y="705"/>
                  </a:lnTo>
                  <a:lnTo>
                    <a:pt x="1149" y="707"/>
                  </a:lnTo>
                  <a:lnTo>
                    <a:pt x="1147" y="707"/>
                  </a:lnTo>
                  <a:lnTo>
                    <a:pt x="1146" y="707"/>
                  </a:lnTo>
                  <a:lnTo>
                    <a:pt x="1144" y="707"/>
                  </a:lnTo>
                  <a:lnTo>
                    <a:pt x="1146" y="707"/>
                  </a:lnTo>
                  <a:lnTo>
                    <a:pt x="1146" y="708"/>
                  </a:lnTo>
                  <a:lnTo>
                    <a:pt x="1146" y="710"/>
                  </a:lnTo>
                  <a:lnTo>
                    <a:pt x="1144" y="710"/>
                  </a:lnTo>
                  <a:lnTo>
                    <a:pt x="1144" y="712"/>
                  </a:lnTo>
                  <a:lnTo>
                    <a:pt x="1142" y="712"/>
                  </a:lnTo>
                  <a:lnTo>
                    <a:pt x="1141" y="713"/>
                  </a:lnTo>
                  <a:lnTo>
                    <a:pt x="1141" y="715"/>
                  </a:lnTo>
                  <a:lnTo>
                    <a:pt x="1141" y="717"/>
                  </a:lnTo>
                  <a:lnTo>
                    <a:pt x="1142" y="718"/>
                  </a:lnTo>
                  <a:lnTo>
                    <a:pt x="1142" y="720"/>
                  </a:lnTo>
                  <a:lnTo>
                    <a:pt x="1141" y="720"/>
                  </a:lnTo>
                  <a:lnTo>
                    <a:pt x="1141" y="718"/>
                  </a:lnTo>
                  <a:lnTo>
                    <a:pt x="1139" y="717"/>
                  </a:lnTo>
                  <a:lnTo>
                    <a:pt x="1139" y="718"/>
                  </a:lnTo>
                  <a:lnTo>
                    <a:pt x="1139" y="720"/>
                  </a:lnTo>
                  <a:lnTo>
                    <a:pt x="1137" y="722"/>
                  </a:lnTo>
                  <a:lnTo>
                    <a:pt x="1137" y="723"/>
                  </a:lnTo>
                  <a:lnTo>
                    <a:pt x="1136" y="723"/>
                  </a:lnTo>
                  <a:lnTo>
                    <a:pt x="1136" y="725"/>
                  </a:lnTo>
                  <a:lnTo>
                    <a:pt x="1134" y="725"/>
                  </a:lnTo>
                  <a:lnTo>
                    <a:pt x="1134" y="727"/>
                  </a:lnTo>
                  <a:lnTo>
                    <a:pt x="1136" y="727"/>
                  </a:lnTo>
                  <a:lnTo>
                    <a:pt x="1136" y="728"/>
                  </a:lnTo>
                  <a:lnTo>
                    <a:pt x="1136" y="730"/>
                  </a:lnTo>
                  <a:lnTo>
                    <a:pt x="1136" y="732"/>
                  </a:lnTo>
                  <a:lnTo>
                    <a:pt x="1134" y="732"/>
                  </a:lnTo>
                  <a:lnTo>
                    <a:pt x="1134" y="733"/>
                  </a:lnTo>
                  <a:lnTo>
                    <a:pt x="1134" y="735"/>
                  </a:lnTo>
                  <a:lnTo>
                    <a:pt x="1132" y="735"/>
                  </a:lnTo>
                  <a:lnTo>
                    <a:pt x="1132" y="737"/>
                  </a:lnTo>
                  <a:lnTo>
                    <a:pt x="1131" y="737"/>
                  </a:lnTo>
                  <a:lnTo>
                    <a:pt x="1131" y="738"/>
                  </a:lnTo>
                  <a:lnTo>
                    <a:pt x="1129" y="738"/>
                  </a:lnTo>
                  <a:lnTo>
                    <a:pt x="1129" y="737"/>
                  </a:lnTo>
                  <a:lnTo>
                    <a:pt x="1129" y="738"/>
                  </a:lnTo>
                  <a:lnTo>
                    <a:pt x="1129" y="740"/>
                  </a:lnTo>
                  <a:lnTo>
                    <a:pt x="1127" y="740"/>
                  </a:lnTo>
                  <a:lnTo>
                    <a:pt x="1127" y="742"/>
                  </a:lnTo>
                  <a:lnTo>
                    <a:pt x="1126" y="742"/>
                  </a:lnTo>
                  <a:lnTo>
                    <a:pt x="1124" y="742"/>
                  </a:lnTo>
                  <a:lnTo>
                    <a:pt x="1124" y="744"/>
                  </a:lnTo>
                  <a:lnTo>
                    <a:pt x="1124" y="745"/>
                  </a:lnTo>
                  <a:lnTo>
                    <a:pt x="1122" y="745"/>
                  </a:lnTo>
                  <a:lnTo>
                    <a:pt x="1122" y="747"/>
                  </a:lnTo>
                  <a:lnTo>
                    <a:pt x="1120" y="747"/>
                  </a:lnTo>
                  <a:lnTo>
                    <a:pt x="1122" y="749"/>
                  </a:lnTo>
                  <a:lnTo>
                    <a:pt x="1124" y="749"/>
                  </a:lnTo>
                  <a:lnTo>
                    <a:pt x="1124" y="750"/>
                  </a:lnTo>
                  <a:lnTo>
                    <a:pt x="1124" y="752"/>
                  </a:lnTo>
                  <a:lnTo>
                    <a:pt x="1124" y="754"/>
                  </a:lnTo>
                  <a:lnTo>
                    <a:pt x="1124" y="755"/>
                  </a:lnTo>
                  <a:lnTo>
                    <a:pt x="1124" y="757"/>
                  </a:lnTo>
                  <a:lnTo>
                    <a:pt x="1124" y="759"/>
                  </a:lnTo>
                  <a:lnTo>
                    <a:pt x="1124" y="760"/>
                  </a:lnTo>
                  <a:lnTo>
                    <a:pt x="1122" y="760"/>
                  </a:lnTo>
                  <a:lnTo>
                    <a:pt x="1122" y="762"/>
                  </a:lnTo>
                  <a:lnTo>
                    <a:pt x="1122" y="764"/>
                  </a:lnTo>
                  <a:lnTo>
                    <a:pt x="1120" y="765"/>
                  </a:lnTo>
                  <a:lnTo>
                    <a:pt x="1119" y="765"/>
                  </a:lnTo>
                  <a:lnTo>
                    <a:pt x="1119" y="767"/>
                  </a:lnTo>
                  <a:lnTo>
                    <a:pt x="1117" y="767"/>
                  </a:lnTo>
                  <a:lnTo>
                    <a:pt x="1115" y="767"/>
                  </a:lnTo>
                  <a:lnTo>
                    <a:pt x="1114" y="767"/>
                  </a:lnTo>
                  <a:lnTo>
                    <a:pt x="1112" y="767"/>
                  </a:lnTo>
                  <a:lnTo>
                    <a:pt x="1110" y="767"/>
                  </a:lnTo>
                  <a:lnTo>
                    <a:pt x="1109" y="769"/>
                  </a:lnTo>
                  <a:lnTo>
                    <a:pt x="1107" y="769"/>
                  </a:lnTo>
                  <a:lnTo>
                    <a:pt x="1107" y="770"/>
                  </a:lnTo>
                  <a:lnTo>
                    <a:pt x="1107" y="772"/>
                  </a:lnTo>
                  <a:lnTo>
                    <a:pt x="1107" y="774"/>
                  </a:lnTo>
                  <a:lnTo>
                    <a:pt x="1109" y="774"/>
                  </a:lnTo>
                  <a:lnTo>
                    <a:pt x="1110" y="774"/>
                  </a:lnTo>
                  <a:lnTo>
                    <a:pt x="1110" y="776"/>
                  </a:lnTo>
                  <a:lnTo>
                    <a:pt x="1109" y="776"/>
                  </a:lnTo>
                  <a:lnTo>
                    <a:pt x="1109" y="774"/>
                  </a:lnTo>
                  <a:lnTo>
                    <a:pt x="1109" y="776"/>
                  </a:lnTo>
                  <a:lnTo>
                    <a:pt x="1107" y="776"/>
                  </a:lnTo>
                  <a:lnTo>
                    <a:pt x="1105" y="776"/>
                  </a:lnTo>
                  <a:lnTo>
                    <a:pt x="1105" y="774"/>
                  </a:lnTo>
                  <a:lnTo>
                    <a:pt x="1105" y="776"/>
                  </a:lnTo>
                  <a:lnTo>
                    <a:pt x="1105" y="777"/>
                  </a:lnTo>
                  <a:lnTo>
                    <a:pt x="1107" y="777"/>
                  </a:lnTo>
                  <a:lnTo>
                    <a:pt x="1107" y="779"/>
                  </a:lnTo>
                  <a:lnTo>
                    <a:pt x="1109" y="779"/>
                  </a:lnTo>
                  <a:lnTo>
                    <a:pt x="1109" y="781"/>
                  </a:lnTo>
                  <a:lnTo>
                    <a:pt x="1110" y="781"/>
                  </a:lnTo>
                  <a:lnTo>
                    <a:pt x="1110" y="782"/>
                  </a:lnTo>
                  <a:lnTo>
                    <a:pt x="1110" y="784"/>
                  </a:lnTo>
                  <a:lnTo>
                    <a:pt x="1112" y="784"/>
                  </a:lnTo>
                  <a:lnTo>
                    <a:pt x="1112" y="786"/>
                  </a:lnTo>
                  <a:lnTo>
                    <a:pt x="1114" y="786"/>
                  </a:lnTo>
                  <a:lnTo>
                    <a:pt x="1114" y="787"/>
                  </a:lnTo>
                  <a:lnTo>
                    <a:pt x="1112" y="787"/>
                  </a:lnTo>
                  <a:lnTo>
                    <a:pt x="1112" y="789"/>
                  </a:lnTo>
                  <a:lnTo>
                    <a:pt x="1112" y="791"/>
                  </a:lnTo>
                  <a:lnTo>
                    <a:pt x="1114" y="791"/>
                  </a:lnTo>
                  <a:lnTo>
                    <a:pt x="1114" y="792"/>
                  </a:lnTo>
                  <a:lnTo>
                    <a:pt x="1112" y="791"/>
                  </a:lnTo>
                  <a:lnTo>
                    <a:pt x="1112" y="792"/>
                  </a:lnTo>
                  <a:lnTo>
                    <a:pt x="1114" y="792"/>
                  </a:lnTo>
                  <a:lnTo>
                    <a:pt x="1112" y="792"/>
                  </a:lnTo>
                  <a:lnTo>
                    <a:pt x="1112" y="794"/>
                  </a:lnTo>
                  <a:lnTo>
                    <a:pt x="1110" y="792"/>
                  </a:lnTo>
                  <a:lnTo>
                    <a:pt x="1109" y="792"/>
                  </a:lnTo>
                  <a:lnTo>
                    <a:pt x="1107" y="792"/>
                  </a:lnTo>
                  <a:lnTo>
                    <a:pt x="1107" y="794"/>
                  </a:lnTo>
                  <a:lnTo>
                    <a:pt x="1107" y="796"/>
                  </a:lnTo>
                  <a:lnTo>
                    <a:pt x="1109" y="796"/>
                  </a:lnTo>
                  <a:lnTo>
                    <a:pt x="1109" y="794"/>
                  </a:lnTo>
                  <a:lnTo>
                    <a:pt x="1109" y="796"/>
                  </a:lnTo>
                  <a:lnTo>
                    <a:pt x="1107" y="796"/>
                  </a:lnTo>
                  <a:lnTo>
                    <a:pt x="1107" y="797"/>
                  </a:lnTo>
                  <a:lnTo>
                    <a:pt x="1109" y="797"/>
                  </a:lnTo>
                  <a:lnTo>
                    <a:pt x="1109" y="799"/>
                  </a:lnTo>
                  <a:lnTo>
                    <a:pt x="1107" y="799"/>
                  </a:lnTo>
                  <a:lnTo>
                    <a:pt x="1107" y="801"/>
                  </a:lnTo>
                  <a:lnTo>
                    <a:pt x="1105" y="801"/>
                  </a:lnTo>
                  <a:lnTo>
                    <a:pt x="1105" y="802"/>
                  </a:lnTo>
                  <a:lnTo>
                    <a:pt x="1107" y="802"/>
                  </a:lnTo>
                  <a:lnTo>
                    <a:pt x="1107" y="804"/>
                  </a:lnTo>
                  <a:lnTo>
                    <a:pt x="1105" y="804"/>
                  </a:lnTo>
                  <a:lnTo>
                    <a:pt x="1105" y="806"/>
                  </a:lnTo>
                  <a:lnTo>
                    <a:pt x="1105" y="807"/>
                  </a:lnTo>
                  <a:lnTo>
                    <a:pt x="1104" y="807"/>
                  </a:lnTo>
                  <a:lnTo>
                    <a:pt x="1104" y="809"/>
                  </a:lnTo>
                  <a:lnTo>
                    <a:pt x="1104" y="811"/>
                  </a:lnTo>
                  <a:lnTo>
                    <a:pt x="1104" y="813"/>
                  </a:lnTo>
                  <a:lnTo>
                    <a:pt x="1104" y="811"/>
                  </a:lnTo>
                  <a:lnTo>
                    <a:pt x="1105" y="811"/>
                  </a:lnTo>
                  <a:lnTo>
                    <a:pt x="1105" y="813"/>
                  </a:lnTo>
                  <a:lnTo>
                    <a:pt x="1104" y="813"/>
                  </a:lnTo>
                  <a:lnTo>
                    <a:pt x="1105" y="813"/>
                  </a:lnTo>
                  <a:lnTo>
                    <a:pt x="1105" y="814"/>
                  </a:lnTo>
                  <a:lnTo>
                    <a:pt x="1104" y="814"/>
                  </a:lnTo>
                  <a:lnTo>
                    <a:pt x="1104" y="813"/>
                  </a:lnTo>
                  <a:lnTo>
                    <a:pt x="1104" y="814"/>
                  </a:lnTo>
                  <a:lnTo>
                    <a:pt x="1104" y="816"/>
                  </a:lnTo>
                  <a:lnTo>
                    <a:pt x="1104" y="818"/>
                  </a:lnTo>
                  <a:lnTo>
                    <a:pt x="1102" y="818"/>
                  </a:lnTo>
                  <a:lnTo>
                    <a:pt x="1102" y="819"/>
                  </a:lnTo>
                  <a:lnTo>
                    <a:pt x="1104" y="819"/>
                  </a:lnTo>
                  <a:lnTo>
                    <a:pt x="1104" y="821"/>
                  </a:lnTo>
                  <a:lnTo>
                    <a:pt x="1102" y="821"/>
                  </a:lnTo>
                  <a:lnTo>
                    <a:pt x="1100" y="821"/>
                  </a:lnTo>
                  <a:lnTo>
                    <a:pt x="1100" y="823"/>
                  </a:lnTo>
                  <a:lnTo>
                    <a:pt x="1099" y="823"/>
                  </a:lnTo>
                  <a:lnTo>
                    <a:pt x="1099" y="824"/>
                  </a:lnTo>
                  <a:lnTo>
                    <a:pt x="1100" y="824"/>
                  </a:lnTo>
                  <a:lnTo>
                    <a:pt x="1100" y="826"/>
                  </a:lnTo>
                  <a:lnTo>
                    <a:pt x="1102" y="826"/>
                  </a:lnTo>
                  <a:lnTo>
                    <a:pt x="1102" y="828"/>
                  </a:lnTo>
                  <a:lnTo>
                    <a:pt x="1102" y="829"/>
                  </a:lnTo>
                  <a:lnTo>
                    <a:pt x="1100" y="829"/>
                  </a:lnTo>
                  <a:lnTo>
                    <a:pt x="1100" y="831"/>
                  </a:lnTo>
                  <a:lnTo>
                    <a:pt x="1099" y="831"/>
                  </a:lnTo>
                  <a:lnTo>
                    <a:pt x="1099" y="833"/>
                  </a:lnTo>
                  <a:lnTo>
                    <a:pt x="1097" y="833"/>
                  </a:lnTo>
                  <a:lnTo>
                    <a:pt x="1095" y="833"/>
                  </a:lnTo>
                  <a:lnTo>
                    <a:pt x="1095" y="834"/>
                  </a:lnTo>
                  <a:lnTo>
                    <a:pt x="1094" y="834"/>
                  </a:lnTo>
                  <a:lnTo>
                    <a:pt x="1094" y="836"/>
                  </a:lnTo>
                  <a:lnTo>
                    <a:pt x="1092" y="836"/>
                  </a:lnTo>
                  <a:lnTo>
                    <a:pt x="1092" y="838"/>
                  </a:lnTo>
                  <a:lnTo>
                    <a:pt x="1090" y="838"/>
                  </a:lnTo>
                  <a:lnTo>
                    <a:pt x="1088" y="839"/>
                  </a:lnTo>
                  <a:lnTo>
                    <a:pt x="1087" y="839"/>
                  </a:lnTo>
                  <a:lnTo>
                    <a:pt x="1087" y="841"/>
                  </a:lnTo>
                  <a:lnTo>
                    <a:pt x="1085" y="841"/>
                  </a:lnTo>
                  <a:lnTo>
                    <a:pt x="1085" y="843"/>
                  </a:lnTo>
                  <a:lnTo>
                    <a:pt x="1083" y="843"/>
                  </a:lnTo>
                  <a:lnTo>
                    <a:pt x="1082" y="843"/>
                  </a:lnTo>
                  <a:lnTo>
                    <a:pt x="1082" y="845"/>
                  </a:lnTo>
                  <a:lnTo>
                    <a:pt x="1080" y="845"/>
                  </a:lnTo>
                  <a:lnTo>
                    <a:pt x="1080" y="846"/>
                  </a:lnTo>
                  <a:lnTo>
                    <a:pt x="1078" y="846"/>
                  </a:lnTo>
                  <a:lnTo>
                    <a:pt x="1077" y="848"/>
                  </a:lnTo>
                  <a:lnTo>
                    <a:pt x="1075" y="848"/>
                  </a:lnTo>
                  <a:lnTo>
                    <a:pt x="1075" y="850"/>
                  </a:lnTo>
                  <a:lnTo>
                    <a:pt x="1073" y="850"/>
                  </a:lnTo>
                  <a:lnTo>
                    <a:pt x="1072" y="851"/>
                  </a:lnTo>
                  <a:lnTo>
                    <a:pt x="1070" y="851"/>
                  </a:lnTo>
                  <a:lnTo>
                    <a:pt x="1070" y="853"/>
                  </a:lnTo>
                  <a:lnTo>
                    <a:pt x="1068" y="853"/>
                  </a:lnTo>
                  <a:lnTo>
                    <a:pt x="1068" y="855"/>
                  </a:lnTo>
                  <a:lnTo>
                    <a:pt x="1067" y="855"/>
                  </a:lnTo>
                  <a:lnTo>
                    <a:pt x="1065" y="856"/>
                  </a:lnTo>
                  <a:lnTo>
                    <a:pt x="1063" y="856"/>
                  </a:lnTo>
                  <a:lnTo>
                    <a:pt x="1063" y="858"/>
                  </a:lnTo>
                  <a:lnTo>
                    <a:pt x="1062" y="858"/>
                  </a:lnTo>
                  <a:lnTo>
                    <a:pt x="1062" y="860"/>
                  </a:lnTo>
                  <a:lnTo>
                    <a:pt x="1060" y="860"/>
                  </a:lnTo>
                  <a:lnTo>
                    <a:pt x="1058" y="860"/>
                  </a:lnTo>
                  <a:lnTo>
                    <a:pt x="1058" y="861"/>
                  </a:lnTo>
                  <a:lnTo>
                    <a:pt x="1057" y="861"/>
                  </a:lnTo>
                  <a:lnTo>
                    <a:pt x="1057" y="863"/>
                  </a:lnTo>
                  <a:lnTo>
                    <a:pt x="1055" y="863"/>
                  </a:lnTo>
                  <a:lnTo>
                    <a:pt x="1053" y="865"/>
                  </a:lnTo>
                  <a:lnTo>
                    <a:pt x="1051" y="865"/>
                  </a:lnTo>
                  <a:lnTo>
                    <a:pt x="1051" y="866"/>
                  </a:lnTo>
                  <a:lnTo>
                    <a:pt x="1050" y="866"/>
                  </a:lnTo>
                  <a:lnTo>
                    <a:pt x="1050" y="868"/>
                  </a:lnTo>
                  <a:lnTo>
                    <a:pt x="1048" y="868"/>
                  </a:lnTo>
                  <a:lnTo>
                    <a:pt x="1046" y="870"/>
                  </a:lnTo>
                  <a:lnTo>
                    <a:pt x="1045" y="870"/>
                  </a:lnTo>
                  <a:lnTo>
                    <a:pt x="1045" y="871"/>
                  </a:lnTo>
                  <a:lnTo>
                    <a:pt x="1043" y="871"/>
                  </a:lnTo>
                  <a:lnTo>
                    <a:pt x="1043" y="873"/>
                  </a:lnTo>
                  <a:lnTo>
                    <a:pt x="1041" y="873"/>
                  </a:lnTo>
                  <a:lnTo>
                    <a:pt x="1040" y="873"/>
                  </a:lnTo>
                  <a:lnTo>
                    <a:pt x="1040" y="875"/>
                  </a:lnTo>
                  <a:lnTo>
                    <a:pt x="1038" y="875"/>
                  </a:lnTo>
                  <a:lnTo>
                    <a:pt x="1036" y="876"/>
                  </a:lnTo>
                  <a:lnTo>
                    <a:pt x="1035" y="876"/>
                  </a:lnTo>
                  <a:lnTo>
                    <a:pt x="1035" y="878"/>
                  </a:lnTo>
                  <a:lnTo>
                    <a:pt x="1033" y="878"/>
                  </a:lnTo>
                  <a:lnTo>
                    <a:pt x="1033" y="880"/>
                  </a:lnTo>
                  <a:lnTo>
                    <a:pt x="1031" y="880"/>
                  </a:lnTo>
                  <a:lnTo>
                    <a:pt x="1030" y="880"/>
                  </a:lnTo>
                  <a:lnTo>
                    <a:pt x="1030" y="882"/>
                  </a:lnTo>
                  <a:lnTo>
                    <a:pt x="1028" y="882"/>
                  </a:lnTo>
                  <a:lnTo>
                    <a:pt x="1028" y="883"/>
                  </a:lnTo>
                  <a:lnTo>
                    <a:pt x="1026" y="883"/>
                  </a:lnTo>
                  <a:lnTo>
                    <a:pt x="1025" y="885"/>
                  </a:lnTo>
                  <a:lnTo>
                    <a:pt x="1023" y="885"/>
                  </a:lnTo>
                  <a:lnTo>
                    <a:pt x="1023" y="887"/>
                  </a:lnTo>
                  <a:lnTo>
                    <a:pt x="1021" y="887"/>
                  </a:lnTo>
                  <a:lnTo>
                    <a:pt x="1020" y="888"/>
                  </a:lnTo>
                  <a:lnTo>
                    <a:pt x="1018" y="888"/>
                  </a:lnTo>
                  <a:lnTo>
                    <a:pt x="1018" y="890"/>
                  </a:lnTo>
                  <a:lnTo>
                    <a:pt x="1016" y="890"/>
                  </a:lnTo>
                  <a:lnTo>
                    <a:pt x="1016" y="892"/>
                  </a:lnTo>
                  <a:lnTo>
                    <a:pt x="1014" y="892"/>
                  </a:lnTo>
                  <a:lnTo>
                    <a:pt x="1013" y="893"/>
                  </a:lnTo>
                  <a:lnTo>
                    <a:pt x="1011" y="893"/>
                  </a:lnTo>
                  <a:lnTo>
                    <a:pt x="1011" y="895"/>
                  </a:lnTo>
                  <a:lnTo>
                    <a:pt x="1009" y="895"/>
                  </a:lnTo>
                  <a:lnTo>
                    <a:pt x="1009" y="897"/>
                  </a:lnTo>
                  <a:lnTo>
                    <a:pt x="1008" y="897"/>
                  </a:lnTo>
                  <a:lnTo>
                    <a:pt x="1006" y="897"/>
                  </a:lnTo>
                  <a:lnTo>
                    <a:pt x="1006" y="898"/>
                  </a:lnTo>
                  <a:lnTo>
                    <a:pt x="1004" y="898"/>
                  </a:lnTo>
                  <a:lnTo>
                    <a:pt x="1004" y="900"/>
                  </a:lnTo>
                  <a:lnTo>
                    <a:pt x="1003" y="900"/>
                  </a:lnTo>
                  <a:lnTo>
                    <a:pt x="1001" y="902"/>
                  </a:lnTo>
                  <a:lnTo>
                    <a:pt x="999" y="902"/>
                  </a:lnTo>
                  <a:lnTo>
                    <a:pt x="999" y="903"/>
                  </a:lnTo>
                  <a:lnTo>
                    <a:pt x="998" y="903"/>
                  </a:lnTo>
                  <a:lnTo>
                    <a:pt x="996" y="905"/>
                  </a:lnTo>
                  <a:lnTo>
                    <a:pt x="994" y="905"/>
                  </a:lnTo>
                  <a:lnTo>
                    <a:pt x="994" y="907"/>
                  </a:lnTo>
                  <a:lnTo>
                    <a:pt x="993" y="907"/>
                  </a:lnTo>
                  <a:lnTo>
                    <a:pt x="993" y="908"/>
                  </a:lnTo>
                  <a:lnTo>
                    <a:pt x="991" y="908"/>
                  </a:lnTo>
                  <a:lnTo>
                    <a:pt x="989" y="908"/>
                  </a:lnTo>
                  <a:lnTo>
                    <a:pt x="989" y="910"/>
                  </a:lnTo>
                  <a:lnTo>
                    <a:pt x="988" y="910"/>
                  </a:lnTo>
                  <a:lnTo>
                    <a:pt x="988" y="912"/>
                  </a:lnTo>
                  <a:lnTo>
                    <a:pt x="986" y="912"/>
                  </a:lnTo>
                  <a:lnTo>
                    <a:pt x="986" y="914"/>
                  </a:lnTo>
                  <a:lnTo>
                    <a:pt x="984" y="914"/>
                  </a:lnTo>
                  <a:lnTo>
                    <a:pt x="917" y="959"/>
                  </a:lnTo>
                  <a:lnTo>
                    <a:pt x="915" y="959"/>
                  </a:lnTo>
                  <a:lnTo>
                    <a:pt x="915" y="961"/>
                  </a:lnTo>
                  <a:lnTo>
                    <a:pt x="914" y="961"/>
                  </a:lnTo>
                  <a:lnTo>
                    <a:pt x="912" y="962"/>
                  </a:lnTo>
                  <a:lnTo>
                    <a:pt x="910" y="962"/>
                  </a:lnTo>
                  <a:lnTo>
                    <a:pt x="910" y="964"/>
                  </a:lnTo>
                  <a:lnTo>
                    <a:pt x="909" y="964"/>
                  </a:lnTo>
                  <a:lnTo>
                    <a:pt x="907" y="966"/>
                  </a:lnTo>
                  <a:lnTo>
                    <a:pt x="905" y="966"/>
                  </a:lnTo>
                  <a:lnTo>
                    <a:pt x="905" y="967"/>
                  </a:lnTo>
                  <a:lnTo>
                    <a:pt x="903" y="967"/>
                  </a:lnTo>
                  <a:lnTo>
                    <a:pt x="902" y="969"/>
                  </a:lnTo>
                  <a:lnTo>
                    <a:pt x="898" y="971"/>
                  </a:lnTo>
                  <a:lnTo>
                    <a:pt x="897" y="972"/>
                  </a:lnTo>
                  <a:lnTo>
                    <a:pt x="895" y="972"/>
                  </a:lnTo>
                  <a:lnTo>
                    <a:pt x="895" y="974"/>
                  </a:lnTo>
                  <a:lnTo>
                    <a:pt x="893" y="974"/>
                  </a:lnTo>
                  <a:lnTo>
                    <a:pt x="892" y="974"/>
                  </a:lnTo>
                  <a:lnTo>
                    <a:pt x="892" y="976"/>
                  </a:lnTo>
                  <a:lnTo>
                    <a:pt x="890" y="976"/>
                  </a:lnTo>
                  <a:lnTo>
                    <a:pt x="890" y="977"/>
                  </a:lnTo>
                  <a:lnTo>
                    <a:pt x="888" y="977"/>
                  </a:lnTo>
                  <a:lnTo>
                    <a:pt x="887" y="979"/>
                  </a:lnTo>
                  <a:lnTo>
                    <a:pt x="885" y="979"/>
                  </a:lnTo>
                  <a:lnTo>
                    <a:pt x="885" y="981"/>
                  </a:lnTo>
                  <a:lnTo>
                    <a:pt x="883" y="981"/>
                  </a:lnTo>
                  <a:lnTo>
                    <a:pt x="878" y="984"/>
                  </a:lnTo>
                  <a:lnTo>
                    <a:pt x="877" y="986"/>
                  </a:lnTo>
                  <a:lnTo>
                    <a:pt x="875" y="986"/>
                  </a:lnTo>
                  <a:lnTo>
                    <a:pt x="875" y="988"/>
                  </a:lnTo>
                  <a:lnTo>
                    <a:pt x="873" y="988"/>
                  </a:lnTo>
                  <a:lnTo>
                    <a:pt x="871" y="989"/>
                  </a:lnTo>
                  <a:lnTo>
                    <a:pt x="868" y="991"/>
                  </a:lnTo>
                  <a:lnTo>
                    <a:pt x="866" y="993"/>
                  </a:lnTo>
                  <a:lnTo>
                    <a:pt x="865" y="993"/>
                  </a:lnTo>
                  <a:lnTo>
                    <a:pt x="865" y="994"/>
                  </a:lnTo>
                  <a:lnTo>
                    <a:pt x="863" y="994"/>
                  </a:lnTo>
                  <a:lnTo>
                    <a:pt x="861" y="996"/>
                  </a:lnTo>
                  <a:lnTo>
                    <a:pt x="860" y="996"/>
                  </a:lnTo>
                  <a:lnTo>
                    <a:pt x="860" y="998"/>
                  </a:lnTo>
                  <a:lnTo>
                    <a:pt x="858" y="998"/>
                  </a:lnTo>
                  <a:lnTo>
                    <a:pt x="856" y="999"/>
                  </a:lnTo>
                  <a:lnTo>
                    <a:pt x="855" y="999"/>
                  </a:lnTo>
                  <a:lnTo>
                    <a:pt x="855" y="1001"/>
                  </a:lnTo>
                  <a:lnTo>
                    <a:pt x="853" y="1001"/>
                  </a:lnTo>
                  <a:lnTo>
                    <a:pt x="851" y="1003"/>
                  </a:lnTo>
                  <a:lnTo>
                    <a:pt x="850" y="1003"/>
                  </a:lnTo>
                  <a:lnTo>
                    <a:pt x="850" y="1004"/>
                  </a:lnTo>
                  <a:lnTo>
                    <a:pt x="841" y="1009"/>
                  </a:lnTo>
                  <a:lnTo>
                    <a:pt x="799" y="1038"/>
                  </a:lnTo>
                  <a:lnTo>
                    <a:pt x="749" y="1072"/>
                  </a:lnTo>
                  <a:lnTo>
                    <a:pt x="697" y="1105"/>
                  </a:lnTo>
                  <a:lnTo>
                    <a:pt x="692" y="1107"/>
                  </a:lnTo>
                  <a:lnTo>
                    <a:pt x="690" y="1109"/>
                  </a:lnTo>
                  <a:lnTo>
                    <a:pt x="690" y="1110"/>
                  </a:lnTo>
                  <a:lnTo>
                    <a:pt x="688" y="1114"/>
                  </a:lnTo>
                  <a:lnTo>
                    <a:pt x="686" y="1114"/>
                  </a:lnTo>
                  <a:lnTo>
                    <a:pt x="685" y="1115"/>
                  </a:lnTo>
                  <a:lnTo>
                    <a:pt x="686" y="1117"/>
                  </a:lnTo>
                  <a:lnTo>
                    <a:pt x="685" y="1117"/>
                  </a:lnTo>
                  <a:lnTo>
                    <a:pt x="683" y="1119"/>
                  </a:lnTo>
                  <a:lnTo>
                    <a:pt x="681" y="1119"/>
                  </a:lnTo>
                  <a:lnTo>
                    <a:pt x="680" y="1120"/>
                  </a:lnTo>
                  <a:lnTo>
                    <a:pt x="676" y="1124"/>
                  </a:lnTo>
                  <a:lnTo>
                    <a:pt x="676" y="1126"/>
                  </a:lnTo>
                  <a:lnTo>
                    <a:pt x="676" y="1129"/>
                  </a:lnTo>
                  <a:lnTo>
                    <a:pt x="676" y="1132"/>
                  </a:lnTo>
                  <a:lnTo>
                    <a:pt x="676" y="1139"/>
                  </a:lnTo>
                  <a:lnTo>
                    <a:pt x="688" y="1144"/>
                  </a:lnTo>
                  <a:lnTo>
                    <a:pt x="702" y="1152"/>
                  </a:lnTo>
                  <a:lnTo>
                    <a:pt x="712" y="1159"/>
                  </a:lnTo>
                  <a:lnTo>
                    <a:pt x="723" y="1166"/>
                  </a:lnTo>
                  <a:lnTo>
                    <a:pt x="729" y="1169"/>
                  </a:lnTo>
                  <a:lnTo>
                    <a:pt x="739" y="1174"/>
                  </a:lnTo>
                  <a:lnTo>
                    <a:pt x="744" y="1178"/>
                  </a:lnTo>
                  <a:lnTo>
                    <a:pt x="744" y="1179"/>
                  </a:lnTo>
                  <a:lnTo>
                    <a:pt x="745" y="1179"/>
                  </a:lnTo>
                  <a:lnTo>
                    <a:pt x="745" y="1181"/>
                  </a:lnTo>
                  <a:lnTo>
                    <a:pt x="747" y="1181"/>
                  </a:lnTo>
                  <a:lnTo>
                    <a:pt x="747" y="1183"/>
                  </a:lnTo>
                  <a:lnTo>
                    <a:pt x="747" y="1184"/>
                  </a:lnTo>
                  <a:lnTo>
                    <a:pt x="749" y="1184"/>
                  </a:lnTo>
                  <a:lnTo>
                    <a:pt x="749" y="1186"/>
                  </a:lnTo>
                  <a:lnTo>
                    <a:pt x="749" y="1188"/>
                  </a:lnTo>
                  <a:lnTo>
                    <a:pt x="750" y="1188"/>
                  </a:lnTo>
                  <a:lnTo>
                    <a:pt x="750" y="1189"/>
                  </a:lnTo>
                  <a:lnTo>
                    <a:pt x="750" y="1191"/>
                  </a:lnTo>
                  <a:lnTo>
                    <a:pt x="675" y="1191"/>
                  </a:lnTo>
                  <a:lnTo>
                    <a:pt x="609" y="1191"/>
                  </a:lnTo>
                  <a:lnTo>
                    <a:pt x="609" y="1188"/>
                  </a:lnTo>
                  <a:lnTo>
                    <a:pt x="609" y="1189"/>
                  </a:lnTo>
                  <a:lnTo>
                    <a:pt x="606" y="1189"/>
                  </a:lnTo>
                  <a:lnTo>
                    <a:pt x="606" y="1186"/>
                  </a:lnTo>
                  <a:lnTo>
                    <a:pt x="606" y="1184"/>
                  </a:lnTo>
                  <a:lnTo>
                    <a:pt x="606" y="1183"/>
                  </a:lnTo>
                  <a:lnTo>
                    <a:pt x="606" y="1181"/>
                  </a:lnTo>
                  <a:lnTo>
                    <a:pt x="604" y="1181"/>
                  </a:lnTo>
                  <a:lnTo>
                    <a:pt x="602" y="1181"/>
                  </a:lnTo>
                  <a:lnTo>
                    <a:pt x="601" y="1181"/>
                  </a:lnTo>
                  <a:lnTo>
                    <a:pt x="601" y="1183"/>
                  </a:lnTo>
                  <a:lnTo>
                    <a:pt x="601" y="1184"/>
                  </a:lnTo>
                  <a:lnTo>
                    <a:pt x="599" y="1184"/>
                  </a:lnTo>
                  <a:lnTo>
                    <a:pt x="597" y="1183"/>
                  </a:lnTo>
                  <a:lnTo>
                    <a:pt x="596" y="1184"/>
                  </a:lnTo>
                  <a:lnTo>
                    <a:pt x="594" y="1183"/>
                  </a:lnTo>
                  <a:lnTo>
                    <a:pt x="592" y="1183"/>
                  </a:lnTo>
                  <a:lnTo>
                    <a:pt x="592" y="1184"/>
                  </a:lnTo>
                  <a:lnTo>
                    <a:pt x="591" y="1184"/>
                  </a:lnTo>
                  <a:lnTo>
                    <a:pt x="591" y="1183"/>
                  </a:lnTo>
                  <a:lnTo>
                    <a:pt x="589" y="1183"/>
                  </a:lnTo>
                  <a:lnTo>
                    <a:pt x="589" y="1184"/>
                  </a:lnTo>
                  <a:lnTo>
                    <a:pt x="587" y="1184"/>
                  </a:lnTo>
                  <a:lnTo>
                    <a:pt x="586" y="1184"/>
                  </a:lnTo>
                  <a:lnTo>
                    <a:pt x="586" y="1186"/>
                  </a:lnTo>
                  <a:lnTo>
                    <a:pt x="584" y="1184"/>
                  </a:lnTo>
                  <a:lnTo>
                    <a:pt x="582" y="1184"/>
                  </a:lnTo>
                  <a:lnTo>
                    <a:pt x="580" y="1184"/>
                  </a:lnTo>
                  <a:lnTo>
                    <a:pt x="579" y="1184"/>
                  </a:lnTo>
                  <a:lnTo>
                    <a:pt x="577" y="1186"/>
                  </a:lnTo>
                  <a:lnTo>
                    <a:pt x="575" y="1186"/>
                  </a:lnTo>
                  <a:lnTo>
                    <a:pt x="575" y="1184"/>
                  </a:lnTo>
                  <a:lnTo>
                    <a:pt x="574" y="1186"/>
                  </a:lnTo>
                  <a:lnTo>
                    <a:pt x="570" y="1186"/>
                  </a:lnTo>
                  <a:lnTo>
                    <a:pt x="572" y="1188"/>
                  </a:lnTo>
                  <a:lnTo>
                    <a:pt x="570" y="1188"/>
                  </a:lnTo>
                  <a:lnTo>
                    <a:pt x="569" y="1189"/>
                  </a:lnTo>
                  <a:lnTo>
                    <a:pt x="567" y="1188"/>
                  </a:lnTo>
                  <a:lnTo>
                    <a:pt x="565" y="1186"/>
                  </a:lnTo>
                  <a:lnTo>
                    <a:pt x="564" y="1188"/>
                  </a:lnTo>
                  <a:lnTo>
                    <a:pt x="562" y="1186"/>
                  </a:lnTo>
                  <a:lnTo>
                    <a:pt x="559" y="1186"/>
                  </a:lnTo>
                  <a:lnTo>
                    <a:pt x="559" y="1184"/>
                  </a:lnTo>
                  <a:lnTo>
                    <a:pt x="559" y="1186"/>
                  </a:lnTo>
                  <a:lnTo>
                    <a:pt x="555" y="1184"/>
                  </a:lnTo>
                  <a:lnTo>
                    <a:pt x="557" y="1181"/>
                  </a:lnTo>
                  <a:lnTo>
                    <a:pt x="555" y="1181"/>
                  </a:lnTo>
                  <a:lnTo>
                    <a:pt x="552" y="1179"/>
                  </a:lnTo>
                  <a:lnTo>
                    <a:pt x="550" y="1179"/>
                  </a:lnTo>
                  <a:lnTo>
                    <a:pt x="549" y="1178"/>
                  </a:lnTo>
                  <a:lnTo>
                    <a:pt x="550" y="1176"/>
                  </a:lnTo>
                  <a:lnTo>
                    <a:pt x="550" y="1174"/>
                  </a:lnTo>
                  <a:lnTo>
                    <a:pt x="552" y="1173"/>
                  </a:lnTo>
                  <a:lnTo>
                    <a:pt x="552" y="1169"/>
                  </a:lnTo>
                  <a:lnTo>
                    <a:pt x="552" y="1168"/>
                  </a:lnTo>
                  <a:lnTo>
                    <a:pt x="550" y="1168"/>
                  </a:lnTo>
                  <a:lnTo>
                    <a:pt x="549" y="1168"/>
                  </a:lnTo>
                  <a:lnTo>
                    <a:pt x="547" y="1169"/>
                  </a:lnTo>
                  <a:lnTo>
                    <a:pt x="545" y="1171"/>
                  </a:lnTo>
                  <a:lnTo>
                    <a:pt x="545" y="1173"/>
                  </a:lnTo>
                  <a:lnTo>
                    <a:pt x="542" y="1173"/>
                  </a:lnTo>
                  <a:lnTo>
                    <a:pt x="542" y="1171"/>
                  </a:lnTo>
                  <a:lnTo>
                    <a:pt x="540" y="1173"/>
                  </a:lnTo>
                  <a:lnTo>
                    <a:pt x="538" y="1174"/>
                  </a:lnTo>
                  <a:lnTo>
                    <a:pt x="537" y="1174"/>
                  </a:lnTo>
                  <a:lnTo>
                    <a:pt x="535" y="1174"/>
                  </a:lnTo>
                  <a:lnTo>
                    <a:pt x="532" y="1174"/>
                  </a:lnTo>
                  <a:lnTo>
                    <a:pt x="533" y="1173"/>
                  </a:lnTo>
                  <a:lnTo>
                    <a:pt x="532" y="1171"/>
                  </a:lnTo>
                  <a:lnTo>
                    <a:pt x="532" y="1169"/>
                  </a:lnTo>
                  <a:lnTo>
                    <a:pt x="530" y="1168"/>
                  </a:lnTo>
                  <a:lnTo>
                    <a:pt x="530" y="1166"/>
                  </a:lnTo>
                  <a:lnTo>
                    <a:pt x="530" y="1164"/>
                  </a:lnTo>
                  <a:lnTo>
                    <a:pt x="528" y="1164"/>
                  </a:lnTo>
                  <a:lnTo>
                    <a:pt x="527" y="1166"/>
                  </a:lnTo>
                  <a:lnTo>
                    <a:pt x="527" y="1168"/>
                  </a:lnTo>
                  <a:lnTo>
                    <a:pt x="525" y="1168"/>
                  </a:lnTo>
                  <a:lnTo>
                    <a:pt x="525" y="1169"/>
                  </a:lnTo>
                  <a:lnTo>
                    <a:pt x="523" y="1169"/>
                  </a:lnTo>
                  <a:lnTo>
                    <a:pt x="523" y="1168"/>
                  </a:lnTo>
                  <a:lnTo>
                    <a:pt x="522" y="1168"/>
                  </a:lnTo>
                  <a:lnTo>
                    <a:pt x="520" y="1168"/>
                  </a:lnTo>
                  <a:lnTo>
                    <a:pt x="520" y="1169"/>
                  </a:lnTo>
                  <a:lnTo>
                    <a:pt x="520" y="1171"/>
                  </a:lnTo>
                  <a:lnTo>
                    <a:pt x="518" y="1173"/>
                  </a:lnTo>
                  <a:lnTo>
                    <a:pt x="517" y="1171"/>
                  </a:lnTo>
                  <a:lnTo>
                    <a:pt x="515" y="1171"/>
                  </a:lnTo>
                  <a:lnTo>
                    <a:pt x="515" y="1169"/>
                  </a:lnTo>
                  <a:lnTo>
                    <a:pt x="513" y="1169"/>
                  </a:lnTo>
                  <a:lnTo>
                    <a:pt x="510" y="1171"/>
                  </a:lnTo>
                  <a:lnTo>
                    <a:pt x="506" y="1171"/>
                  </a:lnTo>
                  <a:lnTo>
                    <a:pt x="506" y="1173"/>
                  </a:lnTo>
                  <a:lnTo>
                    <a:pt x="506" y="1174"/>
                  </a:lnTo>
                  <a:lnTo>
                    <a:pt x="505" y="1176"/>
                  </a:lnTo>
                  <a:lnTo>
                    <a:pt x="496" y="1191"/>
                  </a:lnTo>
                  <a:lnTo>
                    <a:pt x="485" y="1191"/>
                  </a:lnTo>
                  <a:lnTo>
                    <a:pt x="483" y="1191"/>
                  </a:lnTo>
                  <a:lnTo>
                    <a:pt x="481" y="1191"/>
                  </a:lnTo>
                  <a:lnTo>
                    <a:pt x="480" y="1191"/>
                  </a:lnTo>
                  <a:lnTo>
                    <a:pt x="478" y="1191"/>
                  </a:lnTo>
                  <a:lnTo>
                    <a:pt x="476" y="1191"/>
                  </a:lnTo>
                  <a:lnTo>
                    <a:pt x="475" y="1191"/>
                  </a:lnTo>
                  <a:lnTo>
                    <a:pt x="473" y="1191"/>
                  </a:lnTo>
                  <a:lnTo>
                    <a:pt x="471" y="1191"/>
                  </a:lnTo>
                  <a:lnTo>
                    <a:pt x="469" y="1191"/>
                  </a:lnTo>
                  <a:lnTo>
                    <a:pt x="468" y="1191"/>
                  </a:lnTo>
                  <a:lnTo>
                    <a:pt x="466" y="1191"/>
                  </a:lnTo>
                  <a:lnTo>
                    <a:pt x="464" y="1191"/>
                  </a:lnTo>
                  <a:lnTo>
                    <a:pt x="463" y="1191"/>
                  </a:lnTo>
                  <a:lnTo>
                    <a:pt x="461" y="1191"/>
                  </a:lnTo>
                  <a:lnTo>
                    <a:pt x="459" y="1191"/>
                  </a:lnTo>
                  <a:lnTo>
                    <a:pt x="458" y="1191"/>
                  </a:lnTo>
                  <a:lnTo>
                    <a:pt x="456" y="1191"/>
                  </a:lnTo>
                  <a:lnTo>
                    <a:pt x="454" y="1191"/>
                  </a:lnTo>
                  <a:lnTo>
                    <a:pt x="453" y="1191"/>
                  </a:lnTo>
                  <a:lnTo>
                    <a:pt x="451" y="1191"/>
                  </a:lnTo>
                  <a:lnTo>
                    <a:pt x="449" y="1191"/>
                  </a:lnTo>
                  <a:lnTo>
                    <a:pt x="448" y="1191"/>
                  </a:lnTo>
                  <a:lnTo>
                    <a:pt x="446" y="1191"/>
                  </a:lnTo>
                  <a:lnTo>
                    <a:pt x="444" y="1191"/>
                  </a:lnTo>
                  <a:lnTo>
                    <a:pt x="443" y="1191"/>
                  </a:lnTo>
                  <a:lnTo>
                    <a:pt x="441" y="1191"/>
                  </a:lnTo>
                  <a:lnTo>
                    <a:pt x="439" y="1191"/>
                  </a:lnTo>
                  <a:lnTo>
                    <a:pt x="437" y="1191"/>
                  </a:lnTo>
                  <a:lnTo>
                    <a:pt x="436" y="1193"/>
                  </a:lnTo>
                  <a:lnTo>
                    <a:pt x="434" y="1193"/>
                  </a:lnTo>
                  <a:lnTo>
                    <a:pt x="432" y="1193"/>
                  </a:lnTo>
                  <a:lnTo>
                    <a:pt x="431" y="1193"/>
                  </a:lnTo>
                  <a:lnTo>
                    <a:pt x="429" y="1193"/>
                  </a:lnTo>
                  <a:lnTo>
                    <a:pt x="427" y="1193"/>
                  </a:lnTo>
                  <a:lnTo>
                    <a:pt x="426" y="1193"/>
                  </a:lnTo>
                  <a:lnTo>
                    <a:pt x="424" y="1193"/>
                  </a:lnTo>
                  <a:lnTo>
                    <a:pt x="422" y="1193"/>
                  </a:lnTo>
                  <a:lnTo>
                    <a:pt x="421" y="1193"/>
                  </a:lnTo>
                  <a:lnTo>
                    <a:pt x="419" y="1193"/>
                  </a:lnTo>
                  <a:lnTo>
                    <a:pt x="399" y="1193"/>
                  </a:lnTo>
                  <a:lnTo>
                    <a:pt x="313" y="1191"/>
                  </a:lnTo>
                  <a:lnTo>
                    <a:pt x="315" y="1191"/>
                  </a:lnTo>
                  <a:lnTo>
                    <a:pt x="315" y="1189"/>
                  </a:lnTo>
                  <a:lnTo>
                    <a:pt x="313" y="1189"/>
                  </a:lnTo>
                  <a:lnTo>
                    <a:pt x="315" y="1189"/>
                  </a:lnTo>
                  <a:lnTo>
                    <a:pt x="315" y="1188"/>
                  </a:lnTo>
                  <a:lnTo>
                    <a:pt x="316" y="1188"/>
                  </a:lnTo>
                  <a:lnTo>
                    <a:pt x="316" y="1186"/>
                  </a:lnTo>
                  <a:lnTo>
                    <a:pt x="318" y="1186"/>
                  </a:lnTo>
                  <a:lnTo>
                    <a:pt x="318" y="1184"/>
                  </a:lnTo>
                  <a:lnTo>
                    <a:pt x="318" y="1183"/>
                  </a:lnTo>
                  <a:lnTo>
                    <a:pt x="320" y="1183"/>
                  </a:lnTo>
                  <a:lnTo>
                    <a:pt x="320" y="1181"/>
                  </a:lnTo>
                  <a:lnTo>
                    <a:pt x="320" y="1179"/>
                  </a:lnTo>
                  <a:lnTo>
                    <a:pt x="320" y="1178"/>
                  </a:lnTo>
                  <a:lnTo>
                    <a:pt x="321" y="1178"/>
                  </a:lnTo>
                  <a:lnTo>
                    <a:pt x="321" y="1176"/>
                  </a:lnTo>
                  <a:lnTo>
                    <a:pt x="321" y="1174"/>
                  </a:lnTo>
                  <a:lnTo>
                    <a:pt x="320" y="1174"/>
                  </a:lnTo>
                  <a:lnTo>
                    <a:pt x="321" y="1174"/>
                  </a:lnTo>
                  <a:lnTo>
                    <a:pt x="323" y="1174"/>
                  </a:lnTo>
                  <a:lnTo>
                    <a:pt x="323" y="1173"/>
                  </a:lnTo>
                  <a:lnTo>
                    <a:pt x="323" y="1171"/>
                  </a:lnTo>
                  <a:lnTo>
                    <a:pt x="325" y="1171"/>
                  </a:lnTo>
                  <a:lnTo>
                    <a:pt x="326" y="1173"/>
                  </a:lnTo>
                  <a:lnTo>
                    <a:pt x="326" y="1171"/>
                  </a:lnTo>
                  <a:lnTo>
                    <a:pt x="326" y="1169"/>
                  </a:lnTo>
                  <a:lnTo>
                    <a:pt x="326" y="1168"/>
                  </a:lnTo>
                  <a:lnTo>
                    <a:pt x="328" y="1168"/>
                  </a:lnTo>
                  <a:lnTo>
                    <a:pt x="328" y="1166"/>
                  </a:lnTo>
                  <a:lnTo>
                    <a:pt x="328" y="1164"/>
                  </a:lnTo>
                  <a:lnTo>
                    <a:pt x="328" y="1163"/>
                  </a:lnTo>
                  <a:lnTo>
                    <a:pt x="328" y="1161"/>
                  </a:lnTo>
                  <a:lnTo>
                    <a:pt x="328" y="1159"/>
                  </a:lnTo>
                  <a:lnTo>
                    <a:pt x="328" y="1158"/>
                  </a:lnTo>
                  <a:lnTo>
                    <a:pt x="330" y="1158"/>
                  </a:lnTo>
                  <a:lnTo>
                    <a:pt x="330" y="1156"/>
                  </a:lnTo>
                  <a:lnTo>
                    <a:pt x="330" y="1154"/>
                  </a:lnTo>
                  <a:lnTo>
                    <a:pt x="330" y="1152"/>
                  </a:lnTo>
                  <a:lnTo>
                    <a:pt x="332" y="1152"/>
                  </a:lnTo>
                  <a:lnTo>
                    <a:pt x="332" y="1151"/>
                  </a:lnTo>
                  <a:lnTo>
                    <a:pt x="330" y="1151"/>
                  </a:lnTo>
                  <a:lnTo>
                    <a:pt x="330" y="1149"/>
                  </a:lnTo>
                  <a:lnTo>
                    <a:pt x="328" y="1149"/>
                  </a:lnTo>
                  <a:lnTo>
                    <a:pt x="326" y="1149"/>
                  </a:lnTo>
                  <a:lnTo>
                    <a:pt x="326" y="1147"/>
                  </a:lnTo>
                  <a:lnTo>
                    <a:pt x="325" y="1147"/>
                  </a:lnTo>
                  <a:lnTo>
                    <a:pt x="323" y="1147"/>
                  </a:lnTo>
                  <a:lnTo>
                    <a:pt x="323" y="1146"/>
                  </a:lnTo>
                  <a:lnTo>
                    <a:pt x="321" y="1146"/>
                  </a:lnTo>
                  <a:lnTo>
                    <a:pt x="320" y="1146"/>
                  </a:lnTo>
                  <a:lnTo>
                    <a:pt x="320" y="1144"/>
                  </a:lnTo>
                  <a:lnTo>
                    <a:pt x="320" y="1142"/>
                  </a:lnTo>
                  <a:lnTo>
                    <a:pt x="320" y="1141"/>
                  </a:lnTo>
                  <a:lnTo>
                    <a:pt x="320" y="1139"/>
                  </a:lnTo>
                  <a:lnTo>
                    <a:pt x="320" y="1137"/>
                  </a:lnTo>
                  <a:lnTo>
                    <a:pt x="318" y="1137"/>
                  </a:lnTo>
                  <a:lnTo>
                    <a:pt x="318" y="1136"/>
                  </a:lnTo>
                  <a:lnTo>
                    <a:pt x="318" y="1134"/>
                  </a:lnTo>
                  <a:lnTo>
                    <a:pt x="320" y="1132"/>
                  </a:lnTo>
                  <a:lnTo>
                    <a:pt x="320" y="1131"/>
                  </a:lnTo>
                  <a:lnTo>
                    <a:pt x="320" y="1129"/>
                  </a:lnTo>
                  <a:lnTo>
                    <a:pt x="321" y="1129"/>
                  </a:lnTo>
                  <a:lnTo>
                    <a:pt x="321" y="1127"/>
                  </a:lnTo>
                  <a:lnTo>
                    <a:pt x="323" y="1127"/>
                  </a:lnTo>
                  <a:lnTo>
                    <a:pt x="323" y="1126"/>
                  </a:lnTo>
                  <a:lnTo>
                    <a:pt x="323" y="1124"/>
                  </a:lnTo>
                  <a:lnTo>
                    <a:pt x="325" y="1124"/>
                  </a:lnTo>
                  <a:lnTo>
                    <a:pt x="325" y="1122"/>
                  </a:lnTo>
                  <a:lnTo>
                    <a:pt x="326" y="1122"/>
                  </a:lnTo>
                  <a:lnTo>
                    <a:pt x="328" y="1122"/>
                  </a:lnTo>
                  <a:lnTo>
                    <a:pt x="328" y="1120"/>
                  </a:lnTo>
                  <a:lnTo>
                    <a:pt x="330" y="1120"/>
                  </a:lnTo>
                  <a:lnTo>
                    <a:pt x="330" y="1119"/>
                  </a:lnTo>
                  <a:lnTo>
                    <a:pt x="330" y="1117"/>
                  </a:lnTo>
                  <a:lnTo>
                    <a:pt x="332" y="1117"/>
                  </a:lnTo>
                  <a:lnTo>
                    <a:pt x="332" y="1115"/>
                  </a:lnTo>
                  <a:lnTo>
                    <a:pt x="333" y="1115"/>
                  </a:lnTo>
                  <a:lnTo>
                    <a:pt x="333" y="1114"/>
                  </a:lnTo>
                  <a:lnTo>
                    <a:pt x="335" y="1114"/>
                  </a:lnTo>
                  <a:lnTo>
                    <a:pt x="335" y="1112"/>
                  </a:lnTo>
                  <a:lnTo>
                    <a:pt x="335" y="1110"/>
                  </a:lnTo>
                  <a:lnTo>
                    <a:pt x="337" y="1110"/>
                  </a:lnTo>
                  <a:lnTo>
                    <a:pt x="338" y="1110"/>
                  </a:lnTo>
                  <a:lnTo>
                    <a:pt x="338" y="1109"/>
                  </a:lnTo>
                  <a:lnTo>
                    <a:pt x="338" y="1107"/>
                  </a:lnTo>
                  <a:lnTo>
                    <a:pt x="338" y="1105"/>
                  </a:lnTo>
                  <a:lnTo>
                    <a:pt x="338" y="1104"/>
                  </a:lnTo>
                  <a:lnTo>
                    <a:pt x="338" y="1102"/>
                  </a:lnTo>
                  <a:lnTo>
                    <a:pt x="338" y="1100"/>
                  </a:lnTo>
                  <a:lnTo>
                    <a:pt x="338" y="1099"/>
                  </a:lnTo>
                  <a:lnTo>
                    <a:pt x="340" y="1099"/>
                  </a:lnTo>
                  <a:lnTo>
                    <a:pt x="340" y="1097"/>
                  </a:lnTo>
                  <a:lnTo>
                    <a:pt x="340" y="1095"/>
                  </a:lnTo>
                  <a:lnTo>
                    <a:pt x="342" y="1095"/>
                  </a:lnTo>
                  <a:lnTo>
                    <a:pt x="342" y="1094"/>
                  </a:lnTo>
                  <a:lnTo>
                    <a:pt x="342" y="1092"/>
                  </a:lnTo>
                  <a:lnTo>
                    <a:pt x="342" y="1090"/>
                  </a:lnTo>
                  <a:lnTo>
                    <a:pt x="342" y="1089"/>
                  </a:lnTo>
                  <a:lnTo>
                    <a:pt x="343" y="1089"/>
                  </a:lnTo>
                  <a:lnTo>
                    <a:pt x="343" y="1087"/>
                  </a:lnTo>
                  <a:lnTo>
                    <a:pt x="343" y="1085"/>
                  </a:lnTo>
                  <a:lnTo>
                    <a:pt x="343" y="1083"/>
                  </a:lnTo>
                  <a:lnTo>
                    <a:pt x="343" y="1082"/>
                  </a:lnTo>
                  <a:lnTo>
                    <a:pt x="345" y="1082"/>
                  </a:lnTo>
                  <a:lnTo>
                    <a:pt x="345" y="1080"/>
                  </a:lnTo>
                  <a:lnTo>
                    <a:pt x="345" y="1078"/>
                  </a:lnTo>
                  <a:lnTo>
                    <a:pt x="345" y="1077"/>
                  </a:lnTo>
                  <a:lnTo>
                    <a:pt x="345" y="1075"/>
                  </a:lnTo>
                  <a:lnTo>
                    <a:pt x="345" y="1073"/>
                  </a:lnTo>
                  <a:lnTo>
                    <a:pt x="345" y="1072"/>
                  </a:lnTo>
                  <a:lnTo>
                    <a:pt x="347" y="1072"/>
                  </a:lnTo>
                  <a:lnTo>
                    <a:pt x="347" y="1070"/>
                  </a:lnTo>
                  <a:lnTo>
                    <a:pt x="347" y="1068"/>
                  </a:lnTo>
                  <a:lnTo>
                    <a:pt x="347" y="1067"/>
                  </a:lnTo>
                  <a:lnTo>
                    <a:pt x="348" y="1067"/>
                  </a:lnTo>
                  <a:lnTo>
                    <a:pt x="348" y="1065"/>
                  </a:lnTo>
                  <a:lnTo>
                    <a:pt x="348" y="1063"/>
                  </a:lnTo>
                  <a:lnTo>
                    <a:pt x="347" y="1063"/>
                  </a:lnTo>
                  <a:lnTo>
                    <a:pt x="347" y="1062"/>
                  </a:lnTo>
                  <a:lnTo>
                    <a:pt x="347" y="1060"/>
                  </a:lnTo>
                  <a:lnTo>
                    <a:pt x="348" y="1060"/>
                  </a:lnTo>
                  <a:lnTo>
                    <a:pt x="348" y="1058"/>
                  </a:lnTo>
                  <a:lnTo>
                    <a:pt x="348" y="1057"/>
                  </a:lnTo>
                  <a:lnTo>
                    <a:pt x="347" y="1057"/>
                  </a:lnTo>
                  <a:lnTo>
                    <a:pt x="347" y="1055"/>
                  </a:lnTo>
                  <a:lnTo>
                    <a:pt x="348" y="1055"/>
                  </a:lnTo>
                  <a:lnTo>
                    <a:pt x="348" y="1053"/>
                  </a:lnTo>
                  <a:lnTo>
                    <a:pt x="350" y="1053"/>
                  </a:lnTo>
                  <a:lnTo>
                    <a:pt x="350" y="1052"/>
                  </a:lnTo>
                  <a:lnTo>
                    <a:pt x="352" y="1050"/>
                  </a:lnTo>
                  <a:lnTo>
                    <a:pt x="352" y="1048"/>
                  </a:lnTo>
                  <a:lnTo>
                    <a:pt x="352" y="1046"/>
                  </a:lnTo>
                  <a:lnTo>
                    <a:pt x="353" y="1045"/>
                  </a:lnTo>
                  <a:lnTo>
                    <a:pt x="353" y="1043"/>
                  </a:lnTo>
                  <a:lnTo>
                    <a:pt x="355" y="1043"/>
                  </a:lnTo>
                  <a:lnTo>
                    <a:pt x="355" y="1041"/>
                  </a:lnTo>
                  <a:lnTo>
                    <a:pt x="353" y="1041"/>
                  </a:lnTo>
                  <a:lnTo>
                    <a:pt x="353" y="1040"/>
                  </a:lnTo>
                  <a:lnTo>
                    <a:pt x="353" y="1038"/>
                  </a:lnTo>
                  <a:lnTo>
                    <a:pt x="355" y="1038"/>
                  </a:lnTo>
                  <a:lnTo>
                    <a:pt x="357" y="1036"/>
                  </a:lnTo>
                  <a:lnTo>
                    <a:pt x="358" y="1036"/>
                  </a:lnTo>
                  <a:lnTo>
                    <a:pt x="358" y="1035"/>
                  </a:lnTo>
                  <a:lnTo>
                    <a:pt x="358" y="1033"/>
                  </a:lnTo>
                  <a:lnTo>
                    <a:pt x="360" y="1033"/>
                  </a:lnTo>
                  <a:lnTo>
                    <a:pt x="360" y="1031"/>
                  </a:lnTo>
                  <a:lnTo>
                    <a:pt x="360" y="1030"/>
                  </a:lnTo>
                  <a:lnTo>
                    <a:pt x="360" y="1028"/>
                  </a:lnTo>
                  <a:lnTo>
                    <a:pt x="360" y="1026"/>
                  </a:lnTo>
                  <a:lnTo>
                    <a:pt x="360" y="1025"/>
                  </a:lnTo>
                  <a:lnTo>
                    <a:pt x="360" y="1023"/>
                  </a:lnTo>
                  <a:lnTo>
                    <a:pt x="362" y="1023"/>
                  </a:lnTo>
                  <a:lnTo>
                    <a:pt x="362" y="1021"/>
                  </a:lnTo>
                  <a:lnTo>
                    <a:pt x="360" y="1021"/>
                  </a:lnTo>
                  <a:lnTo>
                    <a:pt x="362" y="1021"/>
                  </a:lnTo>
                  <a:lnTo>
                    <a:pt x="362" y="1020"/>
                  </a:lnTo>
                  <a:lnTo>
                    <a:pt x="363" y="1020"/>
                  </a:lnTo>
                  <a:lnTo>
                    <a:pt x="362" y="1020"/>
                  </a:lnTo>
                  <a:lnTo>
                    <a:pt x="360" y="1020"/>
                  </a:lnTo>
                  <a:lnTo>
                    <a:pt x="358" y="1020"/>
                  </a:lnTo>
                  <a:lnTo>
                    <a:pt x="357" y="1020"/>
                  </a:lnTo>
                  <a:lnTo>
                    <a:pt x="358" y="1020"/>
                  </a:lnTo>
                  <a:lnTo>
                    <a:pt x="358" y="1021"/>
                  </a:lnTo>
                  <a:lnTo>
                    <a:pt x="358" y="1023"/>
                  </a:lnTo>
                  <a:lnTo>
                    <a:pt x="358" y="1021"/>
                  </a:lnTo>
                  <a:lnTo>
                    <a:pt x="357" y="1021"/>
                  </a:lnTo>
                  <a:lnTo>
                    <a:pt x="357" y="1020"/>
                  </a:lnTo>
                  <a:lnTo>
                    <a:pt x="357" y="1018"/>
                  </a:lnTo>
                  <a:lnTo>
                    <a:pt x="357" y="1016"/>
                  </a:lnTo>
                  <a:lnTo>
                    <a:pt x="358" y="1016"/>
                  </a:lnTo>
                  <a:lnTo>
                    <a:pt x="358" y="1014"/>
                  </a:lnTo>
                  <a:lnTo>
                    <a:pt x="358" y="1013"/>
                  </a:lnTo>
                  <a:lnTo>
                    <a:pt x="360" y="1013"/>
                  </a:lnTo>
                  <a:lnTo>
                    <a:pt x="360" y="1011"/>
                  </a:lnTo>
                  <a:lnTo>
                    <a:pt x="360" y="1009"/>
                  </a:lnTo>
                  <a:lnTo>
                    <a:pt x="360" y="1008"/>
                  </a:lnTo>
                  <a:lnTo>
                    <a:pt x="362" y="1008"/>
                  </a:lnTo>
                  <a:lnTo>
                    <a:pt x="362" y="1006"/>
                  </a:lnTo>
                  <a:lnTo>
                    <a:pt x="362" y="1004"/>
                  </a:lnTo>
                  <a:lnTo>
                    <a:pt x="363" y="1004"/>
                  </a:lnTo>
                  <a:lnTo>
                    <a:pt x="363" y="1003"/>
                  </a:lnTo>
                  <a:lnTo>
                    <a:pt x="363" y="1001"/>
                  </a:lnTo>
                  <a:lnTo>
                    <a:pt x="362" y="1001"/>
                  </a:lnTo>
                  <a:lnTo>
                    <a:pt x="362" y="999"/>
                  </a:lnTo>
                  <a:lnTo>
                    <a:pt x="362" y="998"/>
                  </a:lnTo>
                  <a:lnTo>
                    <a:pt x="363" y="998"/>
                  </a:lnTo>
                  <a:lnTo>
                    <a:pt x="363" y="996"/>
                  </a:lnTo>
                  <a:lnTo>
                    <a:pt x="362" y="996"/>
                  </a:lnTo>
                  <a:lnTo>
                    <a:pt x="362" y="994"/>
                  </a:lnTo>
                  <a:lnTo>
                    <a:pt x="363" y="993"/>
                  </a:lnTo>
                  <a:lnTo>
                    <a:pt x="363" y="994"/>
                  </a:lnTo>
                  <a:lnTo>
                    <a:pt x="365" y="993"/>
                  </a:lnTo>
                  <a:lnTo>
                    <a:pt x="365" y="991"/>
                  </a:lnTo>
                  <a:lnTo>
                    <a:pt x="367" y="991"/>
                  </a:lnTo>
                  <a:lnTo>
                    <a:pt x="367" y="993"/>
                  </a:lnTo>
                  <a:lnTo>
                    <a:pt x="369" y="993"/>
                  </a:lnTo>
                  <a:lnTo>
                    <a:pt x="369" y="991"/>
                  </a:lnTo>
                  <a:lnTo>
                    <a:pt x="369" y="989"/>
                  </a:lnTo>
                  <a:lnTo>
                    <a:pt x="370" y="989"/>
                  </a:lnTo>
                  <a:lnTo>
                    <a:pt x="370" y="991"/>
                  </a:lnTo>
                  <a:lnTo>
                    <a:pt x="372" y="991"/>
                  </a:lnTo>
                  <a:lnTo>
                    <a:pt x="374" y="991"/>
                  </a:lnTo>
                  <a:lnTo>
                    <a:pt x="374" y="993"/>
                  </a:lnTo>
                  <a:lnTo>
                    <a:pt x="374" y="994"/>
                  </a:lnTo>
                  <a:lnTo>
                    <a:pt x="374" y="996"/>
                  </a:lnTo>
                  <a:lnTo>
                    <a:pt x="374" y="994"/>
                  </a:lnTo>
                  <a:lnTo>
                    <a:pt x="375" y="994"/>
                  </a:lnTo>
                  <a:lnTo>
                    <a:pt x="375" y="993"/>
                  </a:lnTo>
                  <a:lnTo>
                    <a:pt x="377" y="993"/>
                  </a:lnTo>
                  <a:lnTo>
                    <a:pt x="377" y="991"/>
                  </a:lnTo>
                  <a:lnTo>
                    <a:pt x="377" y="989"/>
                  </a:lnTo>
                  <a:lnTo>
                    <a:pt x="379" y="989"/>
                  </a:lnTo>
                  <a:lnTo>
                    <a:pt x="379" y="988"/>
                  </a:lnTo>
                  <a:lnTo>
                    <a:pt x="379" y="986"/>
                  </a:lnTo>
                  <a:lnTo>
                    <a:pt x="377" y="986"/>
                  </a:lnTo>
                  <a:lnTo>
                    <a:pt x="377" y="984"/>
                  </a:lnTo>
                  <a:lnTo>
                    <a:pt x="377" y="983"/>
                  </a:lnTo>
                  <a:lnTo>
                    <a:pt x="379" y="983"/>
                  </a:lnTo>
                  <a:lnTo>
                    <a:pt x="379" y="981"/>
                  </a:lnTo>
                  <a:lnTo>
                    <a:pt x="379" y="983"/>
                  </a:lnTo>
                  <a:lnTo>
                    <a:pt x="380" y="983"/>
                  </a:lnTo>
                  <a:lnTo>
                    <a:pt x="380" y="981"/>
                  </a:lnTo>
                  <a:lnTo>
                    <a:pt x="382" y="981"/>
                  </a:lnTo>
                  <a:lnTo>
                    <a:pt x="382" y="979"/>
                  </a:lnTo>
                  <a:lnTo>
                    <a:pt x="384" y="979"/>
                  </a:lnTo>
                  <a:lnTo>
                    <a:pt x="384" y="977"/>
                  </a:lnTo>
                  <a:lnTo>
                    <a:pt x="384" y="976"/>
                  </a:lnTo>
                  <a:lnTo>
                    <a:pt x="385" y="976"/>
                  </a:lnTo>
                  <a:lnTo>
                    <a:pt x="385" y="974"/>
                  </a:lnTo>
                  <a:lnTo>
                    <a:pt x="387" y="974"/>
                  </a:lnTo>
                  <a:lnTo>
                    <a:pt x="387" y="976"/>
                  </a:lnTo>
                  <a:lnTo>
                    <a:pt x="389" y="976"/>
                  </a:lnTo>
                  <a:lnTo>
                    <a:pt x="389" y="974"/>
                  </a:lnTo>
                  <a:lnTo>
                    <a:pt x="390" y="974"/>
                  </a:lnTo>
                  <a:lnTo>
                    <a:pt x="392" y="974"/>
                  </a:lnTo>
                  <a:lnTo>
                    <a:pt x="392" y="972"/>
                  </a:lnTo>
                  <a:lnTo>
                    <a:pt x="390" y="972"/>
                  </a:lnTo>
                  <a:lnTo>
                    <a:pt x="390" y="971"/>
                  </a:lnTo>
                  <a:lnTo>
                    <a:pt x="390" y="969"/>
                  </a:lnTo>
                  <a:lnTo>
                    <a:pt x="390" y="967"/>
                  </a:lnTo>
                  <a:lnTo>
                    <a:pt x="392" y="967"/>
                  </a:lnTo>
                  <a:lnTo>
                    <a:pt x="392" y="966"/>
                  </a:lnTo>
                  <a:lnTo>
                    <a:pt x="392" y="964"/>
                  </a:lnTo>
                  <a:lnTo>
                    <a:pt x="394" y="964"/>
                  </a:lnTo>
                  <a:lnTo>
                    <a:pt x="394" y="962"/>
                  </a:lnTo>
                  <a:lnTo>
                    <a:pt x="394" y="961"/>
                  </a:lnTo>
                  <a:lnTo>
                    <a:pt x="395" y="961"/>
                  </a:lnTo>
                  <a:lnTo>
                    <a:pt x="395" y="959"/>
                  </a:lnTo>
                  <a:lnTo>
                    <a:pt x="397" y="959"/>
                  </a:lnTo>
                  <a:lnTo>
                    <a:pt x="397" y="957"/>
                  </a:lnTo>
                  <a:lnTo>
                    <a:pt x="397" y="956"/>
                  </a:lnTo>
                  <a:lnTo>
                    <a:pt x="399" y="956"/>
                  </a:lnTo>
                  <a:lnTo>
                    <a:pt x="399" y="954"/>
                  </a:lnTo>
                  <a:lnTo>
                    <a:pt x="399" y="952"/>
                  </a:lnTo>
                  <a:lnTo>
                    <a:pt x="399" y="951"/>
                  </a:lnTo>
                  <a:lnTo>
                    <a:pt x="399" y="949"/>
                  </a:lnTo>
                  <a:lnTo>
                    <a:pt x="399" y="947"/>
                  </a:lnTo>
                  <a:lnTo>
                    <a:pt x="400" y="947"/>
                  </a:lnTo>
                  <a:lnTo>
                    <a:pt x="400" y="945"/>
                  </a:lnTo>
                  <a:lnTo>
                    <a:pt x="400" y="944"/>
                  </a:lnTo>
                  <a:lnTo>
                    <a:pt x="400" y="942"/>
                  </a:lnTo>
                  <a:lnTo>
                    <a:pt x="400" y="940"/>
                  </a:lnTo>
                  <a:lnTo>
                    <a:pt x="402" y="940"/>
                  </a:lnTo>
                  <a:lnTo>
                    <a:pt x="402" y="939"/>
                  </a:lnTo>
                  <a:lnTo>
                    <a:pt x="402" y="937"/>
                  </a:lnTo>
                  <a:lnTo>
                    <a:pt x="402" y="935"/>
                  </a:lnTo>
                  <a:lnTo>
                    <a:pt x="402" y="934"/>
                  </a:lnTo>
                  <a:lnTo>
                    <a:pt x="404" y="934"/>
                  </a:lnTo>
                  <a:lnTo>
                    <a:pt x="404" y="932"/>
                  </a:lnTo>
                  <a:lnTo>
                    <a:pt x="402" y="930"/>
                  </a:lnTo>
                  <a:lnTo>
                    <a:pt x="402" y="929"/>
                  </a:lnTo>
                  <a:lnTo>
                    <a:pt x="404" y="929"/>
                  </a:lnTo>
                  <a:lnTo>
                    <a:pt x="404" y="927"/>
                  </a:lnTo>
                  <a:lnTo>
                    <a:pt x="404" y="925"/>
                  </a:lnTo>
                  <a:lnTo>
                    <a:pt x="404" y="924"/>
                  </a:lnTo>
                  <a:lnTo>
                    <a:pt x="402" y="924"/>
                  </a:lnTo>
                  <a:lnTo>
                    <a:pt x="402" y="922"/>
                  </a:lnTo>
                  <a:lnTo>
                    <a:pt x="402" y="920"/>
                  </a:lnTo>
                  <a:lnTo>
                    <a:pt x="404" y="920"/>
                  </a:lnTo>
                  <a:lnTo>
                    <a:pt x="404" y="919"/>
                  </a:lnTo>
                  <a:lnTo>
                    <a:pt x="404" y="917"/>
                  </a:lnTo>
                  <a:lnTo>
                    <a:pt x="404" y="915"/>
                  </a:lnTo>
                  <a:lnTo>
                    <a:pt x="404" y="914"/>
                  </a:lnTo>
                  <a:lnTo>
                    <a:pt x="404" y="912"/>
                  </a:lnTo>
                  <a:lnTo>
                    <a:pt x="404" y="910"/>
                  </a:lnTo>
                  <a:lnTo>
                    <a:pt x="402" y="910"/>
                  </a:lnTo>
                  <a:lnTo>
                    <a:pt x="402" y="908"/>
                  </a:lnTo>
                  <a:lnTo>
                    <a:pt x="402" y="907"/>
                  </a:lnTo>
                  <a:lnTo>
                    <a:pt x="402" y="905"/>
                  </a:lnTo>
                  <a:lnTo>
                    <a:pt x="404" y="905"/>
                  </a:lnTo>
                  <a:lnTo>
                    <a:pt x="402" y="903"/>
                  </a:lnTo>
                  <a:lnTo>
                    <a:pt x="402" y="902"/>
                  </a:lnTo>
                  <a:lnTo>
                    <a:pt x="404" y="902"/>
                  </a:lnTo>
                  <a:lnTo>
                    <a:pt x="404" y="900"/>
                  </a:lnTo>
                  <a:lnTo>
                    <a:pt x="402" y="900"/>
                  </a:lnTo>
                  <a:lnTo>
                    <a:pt x="404" y="898"/>
                  </a:lnTo>
                  <a:lnTo>
                    <a:pt x="404" y="897"/>
                  </a:lnTo>
                  <a:lnTo>
                    <a:pt x="404" y="895"/>
                  </a:lnTo>
                  <a:lnTo>
                    <a:pt x="404" y="893"/>
                  </a:lnTo>
                  <a:lnTo>
                    <a:pt x="404" y="892"/>
                  </a:lnTo>
                  <a:lnTo>
                    <a:pt x="402" y="892"/>
                  </a:lnTo>
                  <a:lnTo>
                    <a:pt x="402" y="890"/>
                  </a:lnTo>
                  <a:lnTo>
                    <a:pt x="404" y="888"/>
                  </a:lnTo>
                  <a:lnTo>
                    <a:pt x="402" y="888"/>
                  </a:lnTo>
                  <a:lnTo>
                    <a:pt x="402" y="887"/>
                  </a:lnTo>
                  <a:lnTo>
                    <a:pt x="402" y="885"/>
                  </a:lnTo>
                  <a:lnTo>
                    <a:pt x="402" y="883"/>
                  </a:lnTo>
                  <a:lnTo>
                    <a:pt x="402" y="882"/>
                  </a:lnTo>
                  <a:lnTo>
                    <a:pt x="402" y="880"/>
                  </a:lnTo>
                  <a:lnTo>
                    <a:pt x="400" y="880"/>
                  </a:lnTo>
                  <a:lnTo>
                    <a:pt x="400" y="878"/>
                  </a:lnTo>
                  <a:lnTo>
                    <a:pt x="402" y="878"/>
                  </a:lnTo>
                  <a:lnTo>
                    <a:pt x="402" y="876"/>
                  </a:lnTo>
                  <a:lnTo>
                    <a:pt x="402" y="875"/>
                  </a:lnTo>
                  <a:lnTo>
                    <a:pt x="402" y="873"/>
                  </a:lnTo>
                  <a:lnTo>
                    <a:pt x="400" y="873"/>
                  </a:lnTo>
                  <a:lnTo>
                    <a:pt x="400" y="871"/>
                  </a:lnTo>
                  <a:lnTo>
                    <a:pt x="400" y="870"/>
                  </a:lnTo>
                  <a:lnTo>
                    <a:pt x="400" y="868"/>
                  </a:lnTo>
                  <a:lnTo>
                    <a:pt x="400" y="866"/>
                  </a:lnTo>
                  <a:lnTo>
                    <a:pt x="399" y="866"/>
                  </a:lnTo>
                  <a:lnTo>
                    <a:pt x="399" y="865"/>
                  </a:lnTo>
                  <a:lnTo>
                    <a:pt x="399" y="863"/>
                  </a:lnTo>
                  <a:lnTo>
                    <a:pt x="397" y="863"/>
                  </a:lnTo>
                  <a:lnTo>
                    <a:pt x="397" y="861"/>
                  </a:lnTo>
                  <a:lnTo>
                    <a:pt x="397" y="860"/>
                  </a:lnTo>
                  <a:lnTo>
                    <a:pt x="397" y="858"/>
                  </a:lnTo>
                  <a:lnTo>
                    <a:pt x="395" y="858"/>
                  </a:lnTo>
                  <a:lnTo>
                    <a:pt x="395" y="856"/>
                  </a:lnTo>
                  <a:lnTo>
                    <a:pt x="395" y="855"/>
                  </a:lnTo>
                  <a:lnTo>
                    <a:pt x="308" y="885"/>
                  </a:lnTo>
                  <a:lnTo>
                    <a:pt x="229" y="914"/>
                  </a:lnTo>
                  <a:lnTo>
                    <a:pt x="212" y="919"/>
                  </a:lnTo>
                  <a:lnTo>
                    <a:pt x="140" y="944"/>
                  </a:lnTo>
                  <a:lnTo>
                    <a:pt x="138" y="945"/>
                  </a:lnTo>
                  <a:lnTo>
                    <a:pt x="140" y="945"/>
                  </a:lnTo>
                  <a:lnTo>
                    <a:pt x="140" y="947"/>
                  </a:lnTo>
                  <a:lnTo>
                    <a:pt x="138" y="947"/>
                  </a:lnTo>
                  <a:lnTo>
                    <a:pt x="138" y="949"/>
                  </a:lnTo>
                  <a:lnTo>
                    <a:pt x="138" y="951"/>
                  </a:lnTo>
                  <a:lnTo>
                    <a:pt x="136" y="951"/>
                  </a:lnTo>
                  <a:lnTo>
                    <a:pt x="136" y="952"/>
                  </a:lnTo>
                  <a:lnTo>
                    <a:pt x="135" y="952"/>
                  </a:lnTo>
                  <a:lnTo>
                    <a:pt x="135" y="954"/>
                  </a:lnTo>
                  <a:lnTo>
                    <a:pt x="136" y="954"/>
                  </a:lnTo>
                  <a:lnTo>
                    <a:pt x="136" y="956"/>
                  </a:lnTo>
                  <a:lnTo>
                    <a:pt x="135" y="956"/>
                  </a:lnTo>
                  <a:lnTo>
                    <a:pt x="135" y="957"/>
                  </a:lnTo>
                  <a:lnTo>
                    <a:pt x="133" y="957"/>
                  </a:lnTo>
                  <a:lnTo>
                    <a:pt x="133" y="959"/>
                  </a:lnTo>
                  <a:lnTo>
                    <a:pt x="131" y="959"/>
                  </a:lnTo>
                  <a:lnTo>
                    <a:pt x="131" y="961"/>
                  </a:lnTo>
                  <a:lnTo>
                    <a:pt x="130" y="961"/>
                  </a:lnTo>
                  <a:lnTo>
                    <a:pt x="128" y="961"/>
                  </a:lnTo>
                  <a:lnTo>
                    <a:pt x="126" y="961"/>
                  </a:lnTo>
                  <a:lnTo>
                    <a:pt x="125" y="961"/>
                  </a:lnTo>
                  <a:lnTo>
                    <a:pt x="123" y="961"/>
                  </a:lnTo>
                  <a:lnTo>
                    <a:pt x="121" y="961"/>
                  </a:lnTo>
                  <a:lnTo>
                    <a:pt x="120" y="962"/>
                  </a:lnTo>
                  <a:lnTo>
                    <a:pt x="118" y="962"/>
                  </a:lnTo>
                  <a:lnTo>
                    <a:pt x="116" y="962"/>
                  </a:lnTo>
                  <a:lnTo>
                    <a:pt x="116" y="964"/>
                  </a:lnTo>
                  <a:lnTo>
                    <a:pt x="115" y="964"/>
                  </a:lnTo>
                  <a:lnTo>
                    <a:pt x="115" y="966"/>
                  </a:lnTo>
                  <a:lnTo>
                    <a:pt x="115" y="967"/>
                  </a:lnTo>
                  <a:lnTo>
                    <a:pt x="113" y="967"/>
                  </a:lnTo>
                  <a:lnTo>
                    <a:pt x="113" y="969"/>
                  </a:lnTo>
                  <a:lnTo>
                    <a:pt x="111" y="969"/>
                  </a:lnTo>
                  <a:lnTo>
                    <a:pt x="111" y="971"/>
                  </a:lnTo>
                  <a:lnTo>
                    <a:pt x="109" y="971"/>
                  </a:lnTo>
                  <a:lnTo>
                    <a:pt x="109" y="972"/>
                  </a:lnTo>
                  <a:lnTo>
                    <a:pt x="108" y="972"/>
                  </a:lnTo>
                  <a:lnTo>
                    <a:pt x="108" y="974"/>
                  </a:lnTo>
                  <a:lnTo>
                    <a:pt x="106" y="974"/>
                  </a:lnTo>
                  <a:lnTo>
                    <a:pt x="104" y="974"/>
                  </a:lnTo>
                  <a:lnTo>
                    <a:pt x="104" y="976"/>
                  </a:lnTo>
                  <a:lnTo>
                    <a:pt x="103" y="976"/>
                  </a:lnTo>
                  <a:lnTo>
                    <a:pt x="101" y="976"/>
                  </a:lnTo>
                  <a:lnTo>
                    <a:pt x="101" y="974"/>
                  </a:lnTo>
                  <a:lnTo>
                    <a:pt x="101" y="972"/>
                  </a:lnTo>
                  <a:lnTo>
                    <a:pt x="101" y="971"/>
                  </a:lnTo>
                  <a:lnTo>
                    <a:pt x="99" y="971"/>
                  </a:lnTo>
                  <a:lnTo>
                    <a:pt x="98" y="971"/>
                  </a:lnTo>
                  <a:lnTo>
                    <a:pt x="96" y="972"/>
                  </a:lnTo>
                  <a:lnTo>
                    <a:pt x="96" y="974"/>
                  </a:lnTo>
                  <a:lnTo>
                    <a:pt x="96" y="976"/>
                  </a:lnTo>
                  <a:lnTo>
                    <a:pt x="94" y="976"/>
                  </a:lnTo>
                  <a:lnTo>
                    <a:pt x="94" y="977"/>
                  </a:lnTo>
                  <a:lnTo>
                    <a:pt x="93" y="977"/>
                  </a:lnTo>
                  <a:lnTo>
                    <a:pt x="93" y="979"/>
                  </a:lnTo>
                  <a:lnTo>
                    <a:pt x="91" y="979"/>
                  </a:lnTo>
                  <a:lnTo>
                    <a:pt x="89" y="979"/>
                  </a:lnTo>
                  <a:lnTo>
                    <a:pt x="88" y="979"/>
                  </a:lnTo>
                  <a:lnTo>
                    <a:pt x="86" y="979"/>
                  </a:lnTo>
                  <a:lnTo>
                    <a:pt x="84" y="979"/>
                  </a:lnTo>
                  <a:lnTo>
                    <a:pt x="84" y="977"/>
                  </a:lnTo>
                  <a:lnTo>
                    <a:pt x="83" y="977"/>
                  </a:lnTo>
                  <a:lnTo>
                    <a:pt x="83" y="979"/>
                  </a:lnTo>
                  <a:lnTo>
                    <a:pt x="81" y="979"/>
                  </a:lnTo>
                  <a:lnTo>
                    <a:pt x="79" y="979"/>
                  </a:lnTo>
                  <a:lnTo>
                    <a:pt x="78" y="979"/>
                  </a:lnTo>
                  <a:lnTo>
                    <a:pt x="78" y="977"/>
                  </a:lnTo>
                  <a:lnTo>
                    <a:pt x="79" y="977"/>
                  </a:lnTo>
                  <a:lnTo>
                    <a:pt x="79" y="976"/>
                  </a:lnTo>
                  <a:lnTo>
                    <a:pt x="78" y="976"/>
                  </a:lnTo>
                  <a:lnTo>
                    <a:pt x="78" y="974"/>
                  </a:lnTo>
                  <a:lnTo>
                    <a:pt x="78" y="972"/>
                  </a:lnTo>
                  <a:lnTo>
                    <a:pt x="78" y="971"/>
                  </a:lnTo>
                  <a:lnTo>
                    <a:pt x="79" y="969"/>
                  </a:lnTo>
                  <a:lnTo>
                    <a:pt x="79" y="967"/>
                  </a:lnTo>
                  <a:lnTo>
                    <a:pt x="78" y="967"/>
                  </a:lnTo>
                  <a:lnTo>
                    <a:pt x="78" y="966"/>
                  </a:lnTo>
                  <a:lnTo>
                    <a:pt x="76" y="966"/>
                  </a:lnTo>
                  <a:lnTo>
                    <a:pt x="74" y="966"/>
                  </a:lnTo>
                  <a:lnTo>
                    <a:pt x="72" y="966"/>
                  </a:lnTo>
                  <a:lnTo>
                    <a:pt x="72" y="967"/>
                  </a:lnTo>
                  <a:lnTo>
                    <a:pt x="72" y="969"/>
                  </a:lnTo>
                  <a:lnTo>
                    <a:pt x="72" y="971"/>
                  </a:lnTo>
                  <a:lnTo>
                    <a:pt x="71" y="971"/>
                  </a:lnTo>
                  <a:lnTo>
                    <a:pt x="71" y="972"/>
                  </a:lnTo>
                  <a:lnTo>
                    <a:pt x="69" y="972"/>
                  </a:lnTo>
                  <a:lnTo>
                    <a:pt x="67" y="972"/>
                  </a:lnTo>
                  <a:lnTo>
                    <a:pt x="67" y="974"/>
                  </a:lnTo>
                  <a:lnTo>
                    <a:pt x="66" y="974"/>
                  </a:lnTo>
                  <a:lnTo>
                    <a:pt x="64" y="974"/>
                  </a:lnTo>
                  <a:lnTo>
                    <a:pt x="62" y="974"/>
                  </a:lnTo>
                  <a:lnTo>
                    <a:pt x="61" y="974"/>
                  </a:lnTo>
                  <a:lnTo>
                    <a:pt x="61" y="976"/>
                  </a:lnTo>
                  <a:lnTo>
                    <a:pt x="59" y="976"/>
                  </a:lnTo>
                  <a:lnTo>
                    <a:pt x="59" y="974"/>
                  </a:lnTo>
                  <a:lnTo>
                    <a:pt x="57" y="974"/>
                  </a:lnTo>
                  <a:lnTo>
                    <a:pt x="57" y="972"/>
                  </a:lnTo>
                  <a:lnTo>
                    <a:pt x="57" y="971"/>
                  </a:lnTo>
                  <a:lnTo>
                    <a:pt x="57" y="969"/>
                  </a:lnTo>
                  <a:lnTo>
                    <a:pt x="57" y="967"/>
                  </a:lnTo>
                  <a:lnTo>
                    <a:pt x="56" y="967"/>
                  </a:lnTo>
                  <a:lnTo>
                    <a:pt x="56" y="966"/>
                  </a:lnTo>
                  <a:lnTo>
                    <a:pt x="54" y="966"/>
                  </a:lnTo>
                  <a:lnTo>
                    <a:pt x="54" y="967"/>
                  </a:lnTo>
                  <a:lnTo>
                    <a:pt x="54" y="969"/>
                  </a:lnTo>
                  <a:lnTo>
                    <a:pt x="52" y="969"/>
                  </a:lnTo>
                  <a:lnTo>
                    <a:pt x="51" y="969"/>
                  </a:lnTo>
                  <a:lnTo>
                    <a:pt x="49" y="969"/>
                  </a:lnTo>
                  <a:lnTo>
                    <a:pt x="49" y="971"/>
                  </a:lnTo>
                  <a:lnTo>
                    <a:pt x="47" y="971"/>
                  </a:lnTo>
                  <a:lnTo>
                    <a:pt x="47" y="972"/>
                  </a:lnTo>
                  <a:lnTo>
                    <a:pt x="46" y="972"/>
                  </a:lnTo>
                  <a:lnTo>
                    <a:pt x="44" y="972"/>
                  </a:lnTo>
                  <a:lnTo>
                    <a:pt x="44" y="974"/>
                  </a:lnTo>
                  <a:lnTo>
                    <a:pt x="44" y="972"/>
                  </a:lnTo>
                  <a:lnTo>
                    <a:pt x="44" y="971"/>
                  </a:lnTo>
                  <a:lnTo>
                    <a:pt x="42" y="971"/>
                  </a:lnTo>
                  <a:lnTo>
                    <a:pt x="42" y="969"/>
                  </a:lnTo>
                  <a:lnTo>
                    <a:pt x="40" y="969"/>
                  </a:lnTo>
                  <a:lnTo>
                    <a:pt x="39" y="969"/>
                  </a:lnTo>
                  <a:lnTo>
                    <a:pt x="39" y="967"/>
                  </a:lnTo>
                  <a:lnTo>
                    <a:pt x="39" y="969"/>
                  </a:lnTo>
                  <a:lnTo>
                    <a:pt x="37" y="969"/>
                  </a:lnTo>
                  <a:lnTo>
                    <a:pt x="37" y="967"/>
                  </a:lnTo>
                  <a:lnTo>
                    <a:pt x="37" y="966"/>
                  </a:lnTo>
                  <a:lnTo>
                    <a:pt x="37" y="964"/>
                  </a:lnTo>
                  <a:lnTo>
                    <a:pt x="35" y="964"/>
                  </a:lnTo>
                  <a:lnTo>
                    <a:pt x="35" y="962"/>
                  </a:lnTo>
                  <a:lnTo>
                    <a:pt x="34" y="962"/>
                  </a:lnTo>
                  <a:lnTo>
                    <a:pt x="32" y="962"/>
                  </a:lnTo>
                  <a:lnTo>
                    <a:pt x="30" y="961"/>
                  </a:lnTo>
                  <a:lnTo>
                    <a:pt x="30" y="962"/>
                  </a:lnTo>
                  <a:lnTo>
                    <a:pt x="30" y="964"/>
                  </a:lnTo>
                  <a:lnTo>
                    <a:pt x="29" y="966"/>
                  </a:lnTo>
                  <a:lnTo>
                    <a:pt x="27" y="966"/>
                  </a:lnTo>
                  <a:lnTo>
                    <a:pt x="27" y="967"/>
                  </a:lnTo>
                  <a:lnTo>
                    <a:pt x="27" y="969"/>
                  </a:lnTo>
                  <a:lnTo>
                    <a:pt x="27" y="971"/>
                  </a:lnTo>
                  <a:lnTo>
                    <a:pt x="25" y="971"/>
                  </a:lnTo>
                  <a:lnTo>
                    <a:pt x="24" y="972"/>
                  </a:lnTo>
                  <a:lnTo>
                    <a:pt x="24" y="974"/>
                  </a:lnTo>
                  <a:lnTo>
                    <a:pt x="24" y="976"/>
                  </a:lnTo>
                  <a:lnTo>
                    <a:pt x="22" y="976"/>
                  </a:lnTo>
                  <a:lnTo>
                    <a:pt x="20" y="976"/>
                  </a:lnTo>
                  <a:lnTo>
                    <a:pt x="20" y="977"/>
                  </a:lnTo>
                  <a:lnTo>
                    <a:pt x="20" y="976"/>
                  </a:lnTo>
                  <a:lnTo>
                    <a:pt x="19" y="976"/>
                  </a:lnTo>
                  <a:lnTo>
                    <a:pt x="19" y="974"/>
                  </a:lnTo>
                  <a:lnTo>
                    <a:pt x="20" y="974"/>
                  </a:lnTo>
                  <a:lnTo>
                    <a:pt x="20" y="972"/>
                  </a:lnTo>
                  <a:lnTo>
                    <a:pt x="20" y="971"/>
                  </a:lnTo>
                  <a:lnTo>
                    <a:pt x="19" y="971"/>
                  </a:lnTo>
                  <a:lnTo>
                    <a:pt x="19" y="969"/>
                  </a:lnTo>
                  <a:lnTo>
                    <a:pt x="17" y="967"/>
                  </a:lnTo>
                  <a:lnTo>
                    <a:pt x="17" y="966"/>
                  </a:lnTo>
                  <a:lnTo>
                    <a:pt x="15" y="966"/>
                  </a:lnTo>
                  <a:lnTo>
                    <a:pt x="15" y="964"/>
                  </a:lnTo>
                  <a:lnTo>
                    <a:pt x="15" y="962"/>
                  </a:lnTo>
                  <a:lnTo>
                    <a:pt x="14" y="962"/>
                  </a:lnTo>
                  <a:lnTo>
                    <a:pt x="12" y="962"/>
                  </a:lnTo>
                  <a:lnTo>
                    <a:pt x="10" y="962"/>
                  </a:lnTo>
                  <a:lnTo>
                    <a:pt x="10" y="964"/>
                  </a:lnTo>
                  <a:lnTo>
                    <a:pt x="10" y="966"/>
                  </a:lnTo>
                  <a:lnTo>
                    <a:pt x="9" y="966"/>
                  </a:lnTo>
                  <a:lnTo>
                    <a:pt x="9" y="964"/>
                  </a:lnTo>
                  <a:lnTo>
                    <a:pt x="7" y="964"/>
                  </a:lnTo>
                  <a:lnTo>
                    <a:pt x="7" y="962"/>
                  </a:lnTo>
                  <a:lnTo>
                    <a:pt x="5" y="964"/>
                  </a:lnTo>
                  <a:lnTo>
                    <a:pt x="3" y="964"/>
                  </a:lnTo>
                  <a:lnTo>
                    <a:pt x="2" y="964"/>
                  </a:lnTo>
                  <a:lnTo>
                    <a:pt x="0" y="964"/>
                  </a:lnTo>
                  <a:lnTo>
                    <a:pt x="2" y="962"/>
                  </a:lnTo>
                  <a:lnTo>
                    <a:pt x="2" y="961"/>
                  </a:lnTo>
                  <a:lnTo>
                    <a:pt x="3" y="959"/>
                  </a:lnTo>
                  <a:lnTo>
                    <a:pt x="3" y="957"/>
                  </a:lnTo>
                  <a:lnTo>
                    <a:pt x="3" y="954"/>
                  </a:lnTo>
                  <a:lnTo>
                    <a:pt x="2" y="952"/>
                  </a:lnTo>
                  <a:lnTo>
                    <a:pt x="3" y="951"/>
                  </a:lnTo>
                  <a:lnTo>
                    <a:pt x="3" y="949"/>
                  </a:lnTo>
                  <a:lnTo>
                    <a:pt x="3" y="947"/>
                  </a:lnTo>
                  <a:lnTo>
                    <a:pt x="3" y="945"/>
                  </a:lnTo>
                  <a:lnTo>
                    <a:pt x="3" y="942"/>
                  </a:lnTo>
                  <a:lnTo>
                    <a:pt x="3" y="940"/>
                  </a:lnTo>
                  <a:lnTo>
                    <a:pt x="5" y="940"/>
                  </a:lnTo>
                  <a:lnTo>
                    <a:pt x="5" y="939"/>
                  </a:lnTo>
                  <a:lnTo>
                    <a:pt x="7" y="939"/>
                  </a:lnTo>
                  <a:lnTo>
                    <a:pt x="9" y="940"/>
                  </a:lnTo>
                  <a:lnTo>
                    <a:pt x="10" y="940"/>
                  </a:lnTo>
                  <a:lnTo>
                    <a:pt x="10" y="942"/>
                  </a:lnTo>
                  <a:lnTo>
                    <a:pt x="12" y="942"/>
                  </a:lnTo>
                  <a:lnTo>
                    <a:pt x="12" y="940"/>
                  </a:lnTo>
                  <a:lnTo>
                    <a:pt x="14" y="940"/>
                  </a:lnTo>
                  <a:lnTo>
                    <a:pt x="15" y="940"/>
                  </a:lnTo>
                  <a:lnTo>
                    <a:pt x="15" y="942"/>
                  </a:lnTo>
                  <a:lnTo>
                    <a:pt x="17" y="942"/>
                  </a:lnTo>
                  <a:lnTo>
                    <a:pt x="17" y="944"/>
                  </a:lnTo>
                  <a:lnTo>
                    <a:pt x="17" y="942"/>
                  </a:lnTo>
                  <a:lnTo>
                    <a:pt x="19" y="942"/>
                  </a:lnTo>
                  <a:lnTo>
                    <a:pt x="19" y="944"/>
                  </a:lnTo>
                  <a:lnTo>
                    <a:pt x="20" y="944"/>
                  </a:lnTo>
                  <a:lnTo>
                    <a:pt x="20" y="942"/>
                  </a:lnTo>
                  <a:lnTo>
                    <a:pt x="22" y="942"/>
                  </a:lnTo>
                  <a:lnTo>
                    <a:pt x="22" y="940"/>
                  </a:lnTo>
                  <a:lnTo>
                    <a:pt x="24" y="940"/>
                  </a:lnTo>
                  <a:lnTo>
                    <a:pt x="24" y="939"/>
                  </a:lnTo>
                  <a:lnTo>
                    <a:pt x="24" y="937"/>
                  </a:lnTo>
                  <a:lnTo>
                    <a:pt x="25" y="937"/>
                  </a:lnTo>
                  <a:lnTo>
                    <a:pt x="27" y="939"/>
                  </a:lnTo>
                  <a:lnTo>
                    <a:pt x="29" y="939"/>
                  </a:lnTo>
                  <a:lnTo>
                    <a:pt x="30" y="939"/>
                  </a:lnTo>
                  <a:lnTo>
                    <a:pt x="30" y="940"/>
                  </a:lnTo>
                  <a:lnTo>
                    <a:pt x="32" y="940"/>
                  </a:lnTo>
                  <a:lnTo>
                    <a:pt x="34" y="940"/>
                  </a:lnTo>
                  <a:lnTo>
                    <a:pt x="34" y="939"/>
                  </a:lnTo>
                  <a:lnTo>
                    <a:pt x="34" y="937"/>
                  </a:lnTo>
                  <a:lnTo>
                    <a:pt x="35" y="937"/>
                  </a:lnTo>
                  <a:lnTo>
                    <a:pt x="35" y="935"/>
                  </a:lnTo>
                  <a:lnTo>
                    <a:pt x="34" y="935"/>
                  </a:lnTo>
                  <a:lnTo>
                    <a:pt x="32" y="935"/>
                  </a:lnTo>
                  <a:lnTo>
                    <a:pt x="32" y="937"/>
                  </a:lnTo>
                  <a:lnTo>
                    <a:pt x="30" y="935"/>
                  </a:lnTo>
                  <a:lnTo>
                    <a:pt x="30" y="934"/>
                  </a:lnTo>
                  <a:lnTo>
                    <a:pt x="30" y="932"/>
                  </a:lnTo>
                  <a:lnTo>
                    <a:pt x="30" y="930"/>
                  </a:lnTo>
                  <a:lnTo>
                    <a:pt x="30" y="929"/>
                  </a:lnTo>
                  <a:lnTo>
                    <a:pt x="30" y="927"/>
                  </a:lnTo>
                  <a:lnTo>
                    <a:pt x="30" y="925"/>
                  </a:lnTo>
                  <a:lnTo>
                    <a:pt x="32" y="925"/>
                  </a:lnTo>
                  <a:lnTo>
                    <a:pt x="32" y="924"/>
                  </a:lnTo>
                  <a:lnTo>
                    <a:pt x="32" y="922"/>
                  </a:lnTo>
                  <a:lnTo>
                    <a:pt x="34" y="920"/>
                  </a:lnTo>
                  <a:lnTo>
                    <a:pt x="34" y="919"/>
                  </a:lnTo>
                  <a:lnTo>
                    <a:pt x="34" y="917"/>
                  </a:lnTo>
                  <a:lnTo>
                    <a:pt x="35" y="915"/>
                  </a:lnTo>
                  <a:lnTo>
                    <a:pt x="37" y="912"/>
                  </a:lnTo>
                  <a:lnTo>
                    <a:pt x="39" y="910"/>
                  </a:lnTo>
                  <a:lnTo>
                    <a:pt x="39" y="908"/>
                  </a:lnTo>
                  <a:lnTo>
                    <a:pt x="40" y="908"/>
                  </a:lnTo>
                  <a:lnTo>
                    <a:pt x="42" y="908"/>
                  </a:lnTo>
                  <a:lnTo>
                    <a:pt x="44" y="908"/>
                  </a:lnTo>
                  <a:lnTo>
                    <a:pt x="46" y="905"/>
                  </a:lnTo>
                  <a:lnTo>
                    <a:pt x="47" y="903"/>
                  </a:lnTo>
                  <a:lnTo>
                    <a:pt x="49" y="903"/>
                  </a:lnTo>
                  <a:lnTo>
                    <a:pt x="51" y="903"/>
                  </a:lnTo>
                  <a:lnTo>
                    <a:pt x="51" y="902"/>
                  </a:lnTo>
                  <a:lnTo>
                    <a:pt x="52" y="902"/>
                  </a:lnTo>
                  <a:lnTo>
                    <a:pt x="51" y="900"/>
                  </a:lnTo>
                  <a:lnTo>
                    <a:pt x="49" y="900"/>
                  </a:lnTo>
                  <a:lnTo>
                    <a:pt x="49" y="898"/>
                  </a:lnTo>
                  <a:lnTo>
                    <a:pt x="51" y="898"/>
                  </a:lnTo>
                  <a:lnTo>
                    <a:pt x="51" y="897"/>
                  </a:lnTo>
                  <a:lnTo>
                    <a:pt x="52" y="897"/>
                  </a:lnTo>
                  <a:lnTo>
                    <a:pt x="52" y="895"/>
                  </a:lnTo>
                  <a:lnTo>
                    <a:pt x="52" y="893"/>
                  </a:lnTo>
                  <a:lnTo>
                    <a:pt x="51" y="892"/>
                  </a:lnTo>
                  <a:lnTo>
                    <a:pt x="51" y="890"/>
                  </a:lnTo>
                  <a:lnTo>
                    <a:pt x="51" y="888"/>
                  </a:lnTo>
                  <a:lnTo>
                    <a:pt x="51" y="887"/>
                  </a:lnTo>
                  <a:lnTo>
                    <a:pt x="51" y="885"/>
                  </a:lnTo>
                  <a:lnTo>
                    <a:pt x="51" y="883"/>
                  </a:lnTo>
                  <a:lnTo>
                    <a:pt x="51" y="882"/>
                  </a:lnTo>
                  <a:lnTo>
                    <a:pt x="52" y="882"/>
                  </a:lnTo>
                  <a:lnTo>
                    <a:pt x="52" y="880"/>
                  </a:lnTo>
                  <a:lnTo>
                    <a:pt x="52" y="878"/>
                  </a:lnTo>
                  <a:lnTo>
                    <a:pt x="52" y="876"/>
                  </a:lnTo>
                  <a:lnTo>
                    <a:pt x="52" y="875"/>
                  </a:lnTo>
                  <a:lnTo>
                    <a:pt x="52" y="873"/>
                  </a:lnTo>
                  <a:lnTo>
                    <a:pt x="52" y="871"/>
                  </a:lnTo>
                  <a:lnTo>
                    <a:pt x="54" y="870"/>
                  </a:lnTo>
                  <a:lnTo>
                    <a:pt x="56" y="870"/>
                  </a:lnTo>
                  <a:lnTo>
                    <a:pt x="56" y="868"/>
                  </a:lnTo>
                  <a:lnTo>
                    <a:pt x="57" y="868"/>
                  </a:lnTo>
                  <a:lnTo>
                    <a:pt x="57" y="870"/>
                  </a:lnTo>
                  <a:lnTo>
                    <a:pt x="59" y="870"/>
                  </a:lnTo>
                  <a:lnTo>
                    <a:pt x="59" y="868"/>
                  </a:lnTo>
                  <a:lnTo>
                    <a:pt x="61" y="868"/>
                  </a:lnTo>
                  <a:lnTo>
                    <a:pt x="61" y="866"/>
                  </a:lnTo>
                  <a:lnTo>
                    <a:pt x="61" y="865"/>
                  </a:lnTo>
                  <a:lnTo>
                    <a:pt x="59" y="865"/>
                  </a:lnTo>
                  <a:lnTo>
                    <a:pt x="59" y="863"/>
                  </a:lnTo>
                  <a:lnTo>
                    <a:pt x="59" y="861"/>
                  </a:lnTo>
                  <a:lnTo>
                    <a:pt x="61" y="861"/>
                  </a:lnTo>
                  <a:lnTo>
                    <a:pt x="62" y="861"/>
                  </a:lnTo>
                  <a:lnTo>
                    <a:pt x="62" y="860"/>
                  </a:lnTo>
                  <a:lnTo>
                    <a:pt x="62" y="858"/>
                  </a:lnTo>
                  <a:lnTo>
                    <a:pt x="64" y="858"/>
                  </a:lnTo>
                  <a:lnTo>
                    <a:pt x="64" y="856"/>
                  </a:lnTo>
                  <a:lnTo>
                    <a:pt x="66" y="855"/>
                  </a:lnTo>
                  <a:lnTo>
                    <a:pt x="66" y="853"/>
                  </a:lnTo>
                  <a:lnTo>
                    <a:pt x="67" y="853"/>
                  </a:lnTo>
                  <a:lnTo>
                    <a:pt x="67" y="855"/>
                  </a:lnTo>
                  <a:lnTo>
                    <a:pt x="69" y="855"/>
                  </a:lnTo>
                  <a:lnTo>
                    <a:pt x="69" y="856"/>
                  </a:lnTo>
                  <a:lnTo>
                    <a:pt x="71" y="856"/>
                  </a:lnTo>
                  <a:lnTo>
                    <a:pt x="71" y="855"/>
                  </a:lnTo>
                  <a:lnTo>
                    <a:pt x="71" y="853"/>
                  </a:lnTo>
                  <a:lnTo>
                    <a:pt x="72" y="853"/>
                  </a:lnTo>
                  <a:lnTo>
                    <a:pt x="74" y="853"/>
                  </a:lnTo>
                  <a:lnTo>
                    <a:pt x="76" y="853"/>
                  </a:lnTo>
                  <a:lnTo>
                    <a:pt x="76" y="851"/>
                  </a:lnTo>
                  <a:lnTo>
                    <a:pt x="76" y="850"/>
                  </a:lnTo>
                  <a:lnTo>
                    <a:pt x="78" y="848"/>
                  </a:lnTo>
                  <a:lnTo>
                    <a:pt x="78" y="846"/>
                  </a:lnTo>
                  <a:lnTo>
                    <a:pt x="78" y="845"/>
                  </a:lnTo>
                  <a:lnTo>
                    <a:pt x="78" y="843"/>
                  </a:lnTo>
                  <a:lnTo>
                    <a:pt x="79" y="843"/>
                  </a:lnTo>
                  <a:lnTo>
                    <a:pt x="81" y="843"/>
                  </a:lnTo>
                  <a:lnTo>
                    <a:pt x="81" y="841"/>
                  </a:lnTo>
                  <a:lnTo>
                    <a:pt x="83" y="841"/>
                  </a:lnTo>
                  <a:lnTo>
                    <a:pt x="84" y="839"/>
                  </a:lnTo>
                  <a:lnTo>
                    <a:pt x="86" y="839"/>
                  </a:lnTo>
                  <a:lnTo>
                    <a:pt x="86" y="838"/>
                  </a:lnTo>
                  <a:lnTo>
                    <a:pt x="86" y="836"/>
                  </a:lnTo>
                  <a:lnTo>
                    <a:pt x="86" y="834"/>
                  </a:lnTo>
                  <a:lnTo>
                    <a:pt x="86" y="833"/>
                  </a:lnTo>
                  <a:lnTo>
                    <a:pt x="88" y="833"/>
                  </a:lnTo>
                  <a:lnTo>
                    <a:pt x="88" y="831"/>
                  </a:lnTo>
                  <a:lnTo>
                    <a:pt x="89" y="831"/>
                  </a:lnTo>
                  <a:lnTo>
                    <a:pt x="89" y="829"/>
                  </a:lnTo>
                  <a:lnTo>
                    <a:pt x="88" y="829"/>
                  </a:lnTo>
                  <a:lnTo>
                    <a:pt x="89" y="828"/>
                  </a:lnTo>
                  <a:lnTo>
                    <a:pt x="91" y="826"/>
                  </a:lnTo>
                  <a:lnTo>
                    <a:pt x="89" y="824"/>
                  </a:lnTo>
                  <a:lnTo>
                    <a:pt x="91" y="824"/>
                  </a:lnTo>
                  <a:lnTo>
                    <a:pt x="91" y="823"/>
                  </a:lnTo>
                  <a:lnTo>
                    <a:pt x="91" y="821"/>
                  </a:lnTo>
                  <a:lnTo>
                    <a:pt x="91" y="819"/>
                  </a:lnTo>
                  <a:lnTo>
                    <a:pt x="93" y="819"/>
                  </a:lnTo>
                  <a:lnTo>
                    <a:pt x="93" y="818"/>
                  </a:lnTo>
                  <a:lnTo>
                    <a:pt x="93" y="816"/>
                  </a:lnTo>
                  <a:lnTo>
                    <a:pt x="91" y="814"/>
                  </a:lnTo>
                  <a:lnTo>
                    <a:pt x="91" y="813"/>
                  </a:lnTo>
                  <a:lnTo>
                    <a:pt x="91" y="811"/>
                  </a:lnTo>
                  <a:lnTo>
                    <a:pt x="93" y="811"/>
                  </a:lnTo>
                  <a:lnTo>
                    <a:pt x="94" y="809"/>
                  </a:lnTo>
                  <a:lnTo>
                    <a:pt x="94" y="807"/>
                  </a:lnTo>
                  <a:lnTo>
                    <a:pt x="93" y="807"/>
                  </a:lnTo>
                  <a:lnTo>
                    <a:pt x="93" y="806"/>
                  </a:lnTo>
                  <a:lnTo>
                    <a:pt x="93" y="804"/>
                  </a:lnTo>
                  <a:lnTo>
                    <a:pt x="94" y="804"/>
                  </a:lnTo>
                  <a:lnTo>
                    <a:pt x="94" y="802"/>
                  </a:lnTo>
                  <a:lnTo>
                    <a:pt x="94" y="801"/>
                  </a:lnTo>
                  <a:lnTo>
                    <a:pt x="93" y="801"/>
                  </a:lnTo>
                  <a:lnTo>
                    <a:pt x="93" y="799"/>
                  </a:lnTo>
                  <a:lnTo>
                    <a:pt x="93" y="797"/>
                  </a:lnTo>
                  <a:lnTo>
                    <a:pt x="91" y="797"/>
                  </a:lnTo>
                  <a:lnTo>
                    <a:pt x="93" y="796"/>
                  </a:lnTo>
                  <a:lnTo>
                    <a:pt x="93" y="794"/>
                  </a:lnTo>
                  <a:lnTo>
                    <a:pt x="93" y="792"/>
                  </a:lnTo>
                  <a:lnTo>
                    <a:pt x="91" y="791"/>
                  </a:lnTo>
                  <a:lnTo>
                    <a:pt x="89" y="791"/>
                  </a:lnTo>
                  <a:lnTo>
                    <a:pt x="89" y="789"/>
                  </a:lnTo>
                  <a:lnTo>
                    <a:pt x="89" y="787"/>
                  </a:lnTo>
                  <a:lnTo>
                    <a:pt x="91" y="787"/>
                  </a:lnTo>
                  <a:lnTo>
                    <a:pt x="91" y="786"/>
                  </a:lnTo>
                  <a:lnTo>
                    <a:pt x="89" y="786"/>
                  </a:lnTo>
                  <a:lnTo>
                    <a:pt x="89" y="784"/>
                  </a:lnTo>
                  <a:lnTo>
                    <a:pt x="89" y="782"/>
                  </a:lnTo>
                  <a:lnTo>
                    <a:pt x="88" y="782"/>
                  </a:lnTo>
                  <a:lnTo>
                    <a:pt x="88" y="781"/>
                  </a:lnTo>
                  <a:lnTo>
                    <a:pt x="89" y="781"/>
                  </a:lnTo>
                  <a:lnTo>
                    <a:pt x="89" y="779"/>
                  </a:lnTo>
                  <a:lnTo>
                    <a:pt x="91" y="779"/>
                  </a:lnTo>
                  <a:lnTo>
                    <a:pt x="91" y="781"/>
                  </a:lnTo>
                  <a:lnTo>
                    <a:pt x="93" y="781"/>
                  </a:lnTo>
                  <a:lnTo>
                    <a:pt x="93" y="782"/>
                  </a:lnTo>
                  <a:lnTo>
                    <a:pt x="94" y="782"/>
                  </a:lnTo>
                  <a:lnTo>
                    <a:pt x="94" y="781"/>
                  </a:lnTo>
                  <a:lnTo>
                    <a:pt x="96" y="781"/>
                  </a:lnTo>
                  <a:lnTo>
                    <a:pt x="98" y="781"/>
                  </a:lnTo>
                  <a:lnTo>
                    <a:pt x="98" y="779"/>
                  </a:lnTo>
                  <a:lnTo>
                    <a:pt x="98" y="777"/>
                  </a:lnTo>
                  <a:lnTo>
                    <a:pt x="98" y="776"/>
                  </a:lnTo>
                  <a:lnTo>
                    <a:pt x="98" y="774"/>
                  </a:lnTo>
                  <a:lnTo>
                    <a:pt x="98" y="772"/>
                  </a:lnTo>
                  <a:lnTo>
                    <a:pt x="98" y="770"/>
                  </a:lnTo>
                  <a:lnTo>
                    <a:pt x="99" y="770"/>
                  </a:lnTo>
                  <a:lnTo>
                    <a:pt x="99" y="769"/>
                  </a:lnTo>
                  <a:lnTo>
                    <a:pt x="99" y="767"/>
                  </a:lnTo>
                  <a:lnTo>
                    <a:pt x="99" y="765"/>
                  </a:lnTo>
                  <a:lnTo>
                    <a:pt x="98" y="765"/>
                  </a:lnTo>
                  <a:lnTo>
                    <a:pt x="96" y="765"/>
                  </a:lnTo>
                  <a:lnTo>
                    <a:pt x="98" y="764"/>
                  </a:lnTo>
                  <a:lnTo>
                    <a:pt x="99" y="764"/>
                  </a:lnTo>
                  <a:lnTo>
                    <a:pt x="99" y="762"/>
                  </a:lnTo>
                  <a:lnTo>
                    <a:pt x="99" y="760"/>
                  </a:lnTo>
                  <a:lnTo>
                    <a:pt x="99" y="749"/>
                  </a:lnTo>
                  <a:lnTo>
                    <a:pt x="101" y="749"/>
                  </a:lnTo>
                  <a:lnTo>
                    <a:pt x="106" y="749"/>
                  </a:lnTo>
                  <a:lnTo>
                    <a:pt x="109" y="749"/>
                  </a:lnTo>
                  <a:lnTo>
                    <a:pt x="113" y="749"/>
                  </a:lnTo>
                  <a:lnTo>
                    <a:pt x="116" y="749"/>
                  </a:lnTo>
                  <a:lnTo>
                    <a:pt x="121" y="749"/>
                  </a:lnTo>
                  <a:lnTo>
                    <a:pt x="125" y="749"/>
                  </a:lnTo>
                  <a:lnTo>
                    <a:pt x="128" y="749"/>
                  </a:lnTo>
                  <a:lnTo>
                    <a:pt x="133" y="749"/>
                  </a:lnTo>
                  <a:lnTo>
                    <a:pt x="136" y="749"/>
                  </a:lnTo>
                  <a:lnTo>
                    <a:pt x="140" y="749"/>
                  </a:lnTo>
                  <a:lnTo>
                    <a:pt x="143" y="749"/>
                  </a:lnTo>
                  <a:lnTo>
                    <a:pt x="148" y="749"/>
                  </a:lnTo>
                  <a:lnTo>
                    <a:pt x="152" y="749"/>
                  </a:lnTo>
                  <a:lnTo>
                    <a:pt x="155" y="749"/>
                  </a:lnTo>
                  <a:lnTo>
                    <a:pt x="160" y="749"/>
                  </a:lnTo>
                  <a:lnTo>
                    <a:pt x="163" y="749"/>
                  </a:lnTo>
                  <a:lnTo>
                    <a:pt x="167" y="749"/>
                  </a:lnTo>
                  <a:lnTo>
                    <a:pt x="172" y="749"/>
                  </a:lnTo>
                  <a:lnTo>
                    <a:pt x="175" y="749"/>
                  </a:lnTo>
                  <a:lnTo>
                    <a:pt x="178" y="749"/>
                  </a:lnTo>
                  <a:lnTo>
                    <a:pt x="182" y="749"/>
                  </a:lnTo>
                  <a:lnTo>
                    <a:pt x="187" y="749"/>
                  </a:lnTo>
                  <a:lnTo>
                    <a:pt x="190" y="749"/>
                  </a:lnTo>
                  <a:lnTo>
                    <a:pt x="194" y="749"/>
                  </a:lnTo>
                  <a:lnTo>
                    <a:pt x="199" y="749"/>
                  </a:lnTo>
                  <a:lnTo>
                    <a:pt x="202" y="749"/>
                  </a:lnTo>
                  <a:lnTo>
                    <a:pt x="205" y="749"/>
                  </a:lnTo>
                  <a:lnTo>
                    <a:pt x="210" y="749"/>
                  </a:lnTo>
                  <a:lnTo>
                    <a:pt x="214" y="749"/>
                  </a:lnTo>
                  <a:lnTo>
                    <a:pt x="217" y="749"/>
                  </a:lnTo>
                  <a:lnTo>
                    <a:pt x="220" y="749"/>
                  </a:lnTo>
                  <a:lnTo>
                    <a:pt x="226" y="749"/>
                  </a:lnTo>
                  <a:lnTo>
                    <a:pt x="229" y="749"/>
                  </a:lnTo>
                  <a:lnTo>
                    <a:pt x="232" y="749"/>
                  </a:lnTo>
                  <a:lnTo>
                    <a:pt x="237" y="749"/>
                  </a:lnTo>
                  <a:lnTo>
                    <a:pt x="241" y="749"/>
                  </a:lnTo>
                  <a:lnTo>
                    <a:pt x="244" y="749"/>
                  </a:lnTo>
                  <a:lnTo>
                    <a:pt x="249" y="749"/>
                  </a:lnTo>
                  <a:lnTo>
                    <a:pt x="252" y="749"/>
                  </a:lnTo>
                  <a:lnTo>
                    <a:pt x="256" y="749"/>
                  </a:lnTo>
                  <a:lnTo>
                    <a:pt x="259" y="749"/>
                  </a:lnTo>
                  <a:lnTo>
                    <a:pt x="264" y="749"/>
                  </a:lnTo>
                  <a:lnTo>
                    <a:pt x="268" y="749"/>
                  </a:lnTo>
                  <a:lnTo>
                    <a:pt x="269" y="749"/>
                  </a:lnTo>
                  <a:lnTo>
                    <a:pt x="271" y="749"/>
                  </a:lnTo>
                  <a:lnTo>
                    <a:pt x="276" y="749"/>
                  </a:lnTo>
                  <a:lnTo>
                    <a:pt x="279" y="749"/>
                  </a:lnTo>
                  <a:lnTo>
                    <a:pt x="283" y="749"/>
                  </a:lnTo>
                  <a:lnTo>
                    <a:pt x="288" y="749"/>
                  </a:lnTo>
                  <a:lnTo>
                    <a:pt x="291" y="749"/>
                  </a:lnTo>
                  <a:lnTo>
                    <a:pt x="295" y="749"/>
                  </a:lnTo>
                  <a:lnTo>
                    <a:pt x="298" y="749"/>
                  </a:lnTo>
                  <a:lnTo>
                    <a:pt x="303" y="749"/>
                  </a:lnTo>
                  <a:lnTo>
                    <a:pt x="306" y="749"/>
                  </a:lnTo>
                  <a:lnTo>
                    <a:pt x="310" y="749"/>
                  </a:lnTo>
                  <a:lnTo>
                    <a:pt x="315" y="749"/>
                  </a:lnTo>
                  <a:lnTo>
                    <a:pt x="318" y="749"/>
                  </a:lnTo>
                  <a:lnTo>
                    <a:pt x="321" y="749"/>
                  </a:lnTo>
                  <a:lnTo>
                    <a:pt x="325" y="749"/>
                  </a:lnTo>
                  <a:lnTo>
                    <a:pt x="330" y="749"/>
                  </a:lnTo>
                  <a:lnTo>
                    <a:pt x="333" y="749"/>
                  </a:lnTo>
                  <a:lnTo>
                    <a:pt x="337" y="749"/>
                  </a:lnTo>
                  <a:lnTo>
                    <a:pt x="342" y="749"/>
                  </a:lnTo>
                  <a:lnTo>
                    <a:pt x="345" y="749"/>
                  </a:lnTo>
                  <a:lnTo>
                    <a:pt x="348" y="749"/>
                  </a:lnTo>
                  <a:lnTo>
                    <a:pt x="353" y="749"/>
                  </a:lnTo>
                  <a:lnTo>
                    <a:pt x="357" y="749"/>
                  </a:lnTo>
                  <a:lnTo>
                    <a:pt x="360" y="749"/>
                  </a:lnTo>
                  <a:lnTo>
                    <a:pt x="363" y="749"/>
                  </a:lnTo>
                  <a:lnTo>
                    <a:pt x="369" y="749"/>
                  </a:lnTo>
                  <a:lnTo>
                    <a:pt x="370" y="749"/>
                  </a:lnTo>
                  <a:lnTo>
                    <a:pt x="372" y="749"/>
                  </a:lnTo>
                  <a:lnTo>
                    <a:pt x="375" y="749"/>
                  </a:lnTo>
                  <a:lnTo>
                    <a:pt x="380" y="749"/>
                  </a:lnTo>
                  <a:lnTo>
                    <a:pt x="384" y="749"/>
                  </a:lnTo>
                  <a:lnTo>
                    <a:pt x="387" y="749"/>
                  </a:lnTo>
                  <a:lnTo>
                    <a:pt x="392" y="749"/>
                  </a:lnTo>
                  <a:lnTo>
                    <a:pt x="395" y="749"/>
                  </a:lnTo>
                  <a:lnTo>
                    <a:pt x="397" y="749"/>
                  </a:lnTo>
                  <a:lnTo>
                    <a:pt x="399" y="749"/>
                  </a:lnTo>
                  <a:lnTo>
                    <a:pt x="400" y="749"/>
                  </a:lnTo>
                  <a:lnTo>
                    <a:pt x="402" y="749"/>
                  </a:lnTo>
                  <a:lnTo>
                    <a:pt x="407" y="749"/>
                  </a:lnTo>
                  <a:lnTo>
                    <a:pt x="411" y="749"/>
                  </a:lnTo>
                  <a:lnTo>
                    <a:pt x="414" y="749"/>
                  </a:lnTo>
                  <a:lnTo>
                    <a:pt x="419" y="749"/>
                  </a:lnTo>
                  <a:lnTo>
                    <a:pt x="422" y="749"/>
                  </a:lnTo>
                  <a:lnTo>
                    <a:pt x="426" y="749"/>
                  </a:lnTo>
                  <a:lnTo>
                    <a:pt x="431" y="749"/>
                  </a:lnTo>
                  <a:lnTo>
                    <a:pt x="434" y="749"/>
                  </a:lnTo>
                  <a:lnTo>
                    <a:pt x="437" y="749"/>
                  </a:lnTo>
                  <a:lnTo>
                    <a:pt x="441" y="749"/>
                  </a:lnTo>
                  <a:lnTo>
                    <a:pt x="446" y="749"/>
                  </a:lnTo>
                  <a:lnTo>
                    <a:pt x="449" y="749"/>
                  </a:lnTo>
                  <a:lnTo>
                    <a:pt x="453" y="749"/>
                  </a:lnTo>
                  <a:lnTo>
                    <a:pt x="458" y="749"/>
                  </a:lnTo>
                  <a:lnTo>
                    <a:pt x="461" y="749"/>
                  </a:lnTo>
                  <a:lnTo>
                    <a:pt x="464" y="749"/>
                  </a:lnTo>
                  <a:lnTo>
                    <a:pt x="469" y="749"/>
                  </a:lnTo>
                  <a:lnTo>
                    <a:pt x="473" y="749"/>
                  </a:lnTo>
                  <a:lnTo>
                    <a:pt x="476" y="749"/>
                  </a:lnTo>
                  <a:lnTo>
                    <a:pt x="480" y="749"/>
                  </a:lnTo>
                  <a:lnTo>
                    <a:pt x="485" y="749"/>
                  </a:lnTo>
                  <a:lnTo>
                    <a:pt x="488" y="749"/>
                  </a:lnTo>
                  <a:lnTo>
                    <a:pt x="491" y="749"/>
                  </a:lnTo>
                  <a:lnTo>
                    <a:pt x="496" y="749"/>
                  </a:lnTo>
                  <a:lnTo>
                    <a:pt x="500" y="749"/>
                  </a:lnTo>
                  <a:lnTo>
                    <a:pt x="503" y="749"/>
                  </a:lnTo>
                  <a:lnTo>
                    <a:pt x="506" y="749"/>
                  </a:lnTo>
                  <a:lnTo>
                    <a:pt x="512" y="749"/>
                  </a:lnTo>
                  <a:lnTo>
                    <a:pt x="515" y="749"/>
                  </a:lnTo>
                  <a:lnTo>
                    <a:pt x="518" y="749"/>
                  </a:lnTo>
                  <a:lnTo>
                    <a:pt x="523" y="749"/>
                  </a:lnTo>
                  <a:lnTo>
                    <a:pt x="527" y="749"/>
                  </a:lnTo>
                  <a:lnTo>
                    <a:pt x="530" y="749"/>
                  </a:lnTo>
                  <a:lnTo>
                    <a:pt x="535" y="749"/>
                  </a:lnTo>
                  <a:lnTo>
                    <a:pt x="538" y="749"/>
                  </a:lnTo>
                  <a:lnTo>
                    <a:pt x="542" y="749"/>
                  </a:lnTo>
                  <a:lnTo>
                    <a:pt x="545" y="749"/>
                  </a:lnTo>
                  <a:lnTo>
                    <a:pt x="550" y="749"/>
                  </a:lnTo>
                  <a:lnTo>
                    <a:pt x="554" y="749"/>
                  </a:lnTo>
                  <a:lnTo>
                    <a:pt x="557" y="749"/>
                  </a:lnTo>
                  <a:lnTo>
                    <a:pt x="562" y="749"/>
                  </a:lnTo>
                  <a:lnTo>
                    <a:pt x="565" y="749"/>
                  </a:lnTo>
                  <a:lnTo>
                    <a:pt x="569" y="749"/>
                  </a:lnTo>
                  <a:lnTo>
                    <a:pt x="574" y="749"/>
                  </a:lnTo>
                  <a:lnTo>
                    <a:pt x="577" y="749"/>
                  </a:lnTo>
                  <a:lnTo>
                    <a:pt x="580" y="749"/>
                  </a:lnTo>
                  <a:lnTo>
                    <a:pt x="584" y="749"/>
                  </a:lnTo>
                  <a:lnTo>
                    <a:pt x="589" y="749"/>
                  </a:lnTo>
                  <a:lnTo>
                    <a:pt x="592" y="749"/>
                  </a:lnTo>
                  <a:lnTo>
                    <a:pt x="596" y="749"/>
                  </a:lnTo>
                  <a:lnTo>
                    <a:pt x="601" y="749"/>
                  </a:lnTo>
                  <a:lnTo>
                    <a:pt x="604" y="749"/>
                  </a:lnTo>
                  <a:lnTo>
                    <a:pt x="607" y="749"/>
                  </a:lnTo>
                  <a:lnTo>
                    <a:pt x="612" y="749"/>
                  </a:lnTo>
                  <a:lnTo>
                    <a:pt x="616" y="749"/>
                  </a:lnTo>
                  <a:lnTo>
                    <a:pt x="619" y="750"/>
                  </a:lnTo>
                  <a:lnTo>
                    <a:pt x="619" y="749"/>
                  </a:lnTo>
                  <a:lnTo>
                    <a:pt x="619" y="744"/>
                  </a:lnTo>
                  <a:lnTo>
                    <a:pt x="619" y="740"/>
                  </a:lnTo>
                  <a:lnTo>
                    <a:pt x="619" y="737"/>
                  </a:lnTo>
                  <a:lnTo>
                    <a:pt x="619" y="732"/>
                  </a:lnTo>
                  <a:lnTo>
                    <a:pt x="619" y="728"/>
                  </a:lnTo>
                  <a:lnTo>
                    <a:pt x="619" y="725"/>
                  </a:lnTo>
                  <a:lnTo>
                    <a:pt x="619" y="722"/>
                  </a:lnTo>
                  <a:lnTo>
                    <a:pt x="619" y="717"/>
                  </a:lnTo>
                  <a:lnTo>
                    <a:pt x="619" y="713"/>
                  </a:lnTo>
                  <a:lnTo>
                    <a:pt x="619" y="710"/>
                  </a:lnTo>
                  <a:lnTo>
                    <a:pt x="619" y="705"/>
                  </a:lnTo>
                  <a:lnTo>
                    <a:pt x="619" y="701"/>
                  </a:lnTo>
                  <a:lnTo>
                    <a:pt x="619" y="698"/>
                  </a:lnTo>
                  <a:lnTo>
                    <a:pt x="619" y="693"/>
                  </a:lnTo>
                  <a:lnTo>
                    <a:pt x="619" y="690"/>
                  </a:lnTo>
                  <a:lnTo>
                    <a:pt x="619" y="686"/>
                  </a:lnTo>
                  <a:lnTo>
                    <a:pt x="619" y="683"/>
                  </a:lnTo>
                  <a:lnTo>
                    <a:pt x="619" y="678"/>
                  </a:lnTo>
                  <a:lnTo>
                    <a:pt x="619" y="675"/>
                  </a:lnTo>
                  <a:lnTo>
                    <a:pt x="619" y="671"/>
                  </a:lnTo>
                  <a:lnTo>
                    <a:pt x="619" y="666"/>
                  </a:lnTo>
                  <a:lnTo>
                    <a:pt x="619" y="663"/>
                  </a:lnTo>
                  <a:lnTo>
                    <a:pt x="617" y="659"/>
                  </a:lnTo>
                  <a:lnTo>
                    <a:pt x="617" y="654"/>
                  </a:lnTo>
                  <a:lnTo>
                    <a:pt x="619" y="651"/>
                  </a:lnTo>
                  <a:lnTo>
                    <a:pt x="617" y="648"/>
                  </a:lnTo>
                  <a:lnTo>
                    <a:pt x="617" y="644"/>
                  </a:lnTo>
                  <a:lnTo>
                    <a:pt x="617" y="639"/>
                  </a:lnTo>
                  <a:lnTo>
                    <a:pt x="617" y="636"/>
                  </a:lnTo>
                  <a:lnTo>
                    <a:pt x="617" y="632"/>
                  </a:lnTo>
                  <a:lnTo>
                    <a:pt x="617" y="627"/>
                  </a:lnTo>
                  <a:lnTo>
                    <a:pt x="617" y="624"/>
                  </a:lnTo>
                  <a:lnTo>
                    <a:pt x="617" y="621"/>
                  </a:lnTo>
                  <a:lnTo>
                    <a:pt x="617" y="616"/>
                  </a:lnTo>
                  <a:lnTo>
                    <a:pt x="617" y="612"/>
                  </a:lnTo>
                  <a:lnTo>
                    <a:pt x="617" y="609"/>
                  </a:lnTo>
                  <a:lnTo>
                    <a:pt x="617" y="606"/>
                  </a:lnTo>
                  <a:lnTo>
                    <a:pt x="617" y="601"/>
                  </a:lnTo>
                  <a:lnTo>
                    <a:pt x="617" y="597"/>
                  </a:lnTo>
                  <a:lnTo>
                    <a:pt x="617" y="594"/>
                  </a:lnTo>
                  <a:lnTo>
                    <a:pt x="617" y="589"/>
                  </a:lnTo>
                  <a:lnTo>
                    <a:pt x="617" y="585"/>
                  </a:lnTo>
                  <a:lnTo>
                    <a:pt x="617" y="582"/>
                  </a:lnTo>
                  <a:lnTo>
                    <a:pt x="617" y="577"/>
                  </a:lnTo>
                  <a:lnTo>
                    <a:pt x="617" y="574"/>
                  </a:lnTo>
                  <a:lnTo>
                    <a:pt x="617" y="570"/>
                  </a:lnTo>
                  <a:lnTo>
                    <a:pt x="617" y="567"/>
                  </a:lnTo>
                  <a:lnTo>
                    <a:pt x="617" y="562"/>
                  </a:lnTo>
                  <a:lnTo>
                    <a:pt x="617" y="558"/>
                  </a:lnTo>
                  <a:lnTo>
                    <a:pt x="617" y="555"/>
                  </a:lnTo>
                  <a:lnTo>
                    <a:pt x="617" y="550"/>
                  </a:lnTo>
                  <a:lnTo>
                    <a:pt x="617" y="547"/>
                  </a:lnTo>
                  <a:lnTo>
                    <a:pt x="617" y="543"/>
                  </a:lnTo>
                  <a:lnTo>
                    <a:pt x="617" y="540"/>
                  </a:lnTo>
                  <a:lnTo>
                    <a:pt x="617" y="535"/>
                  </a:lnTo>
                  <a:lnTo>
                    <a:pt x="617" y="532"/>
                  </a:lnTo>
                  <a:lnTo>
                    <a:pt x="617" y="528"/>
                  </a:lnTo>
                  <a:lnTo>
                    <a:pt x="617" y="523"/>
                  </a:lnTo>
                  <a:lnTo>
                    <a:pt x="617" y="520"/>
                  </a:lnTo>
                  <a:lnTo>
                    <a:pt x="617" y="516"/>
                  </a:lnTo>
                  <a:lnTo>
                    <a:pt x="617" y="513"/>
                  </a:lnTo>
                  <a:lnTo>
                    <a:pt x="617" y="508"/>
                  </a:lnTo>
                  <a:lnTo>
                    <a:pt x="617" y="505"/>
                  </a:lnTo>
                  <a:lnTo>
                    <a:pt x="617" y="501"/>
                  </a:lnTo>
                  <a:lnTo>
                    <a:pt x="617" y="496"/>
                  </a:lnTo>
                  <a:lnTo>
                    <a:pt x="617" y="493"/>
                  </a:lnTo>
                  <a:lnTo>
                    <a:pt x="617" y="489"/>
                  </a:lnTo>
                  <a:lnTo>
                    <a:pt x="617" y="484"/>
                  </a:lnTo>
                  <a:lnTo>
                    <a:pt x="617" y="481"/>
                  </a:lnTo>
                  <a:lnTo>
                    <a:pt x="617" y="479"/>
                  </a:lnTo>
                  <a:lnTo>
                    <a:pt x="617" y="478"/>
                  </a:lnTo>
                  <a:lnTo>
                    <a:pt x="617" y="474"/>
                  </a:lnTo>
                  <a:lnTo>
                    <a:pt x="616" y="469"/>
                  </a:lnTo>
                  <a:lnTo>
                    <a:pt x="616" y="468"/>
                  </a:lnTo>
                  <a:lnTo>
                    <a:pt x="616" y="466"/>
                  </a:lnTo>
                  <a:lnTo>
                    <a:pt x="617" y="463"/>
                  </a:lnTo>
                  <a:lnTo>
                    <a:pt x="616" y="457"/>
                  </a:lnTo>
                  <a:lnTo>
                    <a:pt x="616" y="454"/>
                  </a:lnTo>
                  <a:lnTo>
                    <a:pt x="616" y="451"/>
                  </a:lnTo>
                  <a:lnTo>
                    <a:pt x="617" y="446"/>
                  </a:lnTo>
                  <a:lnTo>
                    <a:pt x="616" y="442"/>
                  </a:lnTo>
                  <a:lnTo>
                    <a:pt x="616" y="439"/>
                  </a:lnTo>
                  <a:lnTo>
                    <a:pt x="616" y="436"/>
                  </a:lnTo>
                  <a:lnTo>
                    <a:pt x="616" y="431"/>
                  </a:lnTo>
                  <a:lnTo>
                    <a:pt x="616" y="427"/>
                  </a:lnTo>
                  <a:lnTo>
                    <a:pt x="616" y="424"/>
                  </a:lnTo>
                  <a:lnTo>
                    <a:pt x="616" y="419"/>
                  </a:lnTo>
                  <a:lnTo>
                    <a:pt x="616" y="415"/>
                  </a:lnTo>
                  <a:lnTo>
                    <a:pt x="616" y="412"/>
                  </a:lnTo>
                  <a:lnTo>
                    <a:pt x="616" y="409"/>
                  </a:lnTo>
                  <a:lnTo>
                    <a:pt x="616" y="407"/>
                  </a:lnTo>
                  <a:lnTo>
                    <a:pt x="616" y="404"/>
                  </a:lnTo>
                  <a:lnTo>
                    <a:pt x="616" y="400"/>
                  </a:lnTo>
                  <a:lnTo>
                    <a:pt x="616" y="397"/>
                  </a:lnTo>
                  <a:lnTo>
                    <a:pt x="616" y="392"/>
                  </a:lnTo>
                  <a:lnTo>
                    <a:pt x="616" y="388"/>
                  </a:lnTo>
                  <a:lnTo>
                    <a:pt x="616" y="385"/>
                  </a:lnTo>
                  <a:lnTo>
                    <a:pt x="616" y="380"/>
                  </a:lnTo>
                  <a:lnTo>
                    <a:pt x="616" y="377"/>
                  </a:lnTo>
                  <a:lnTo>
                    <a:pt x="616" y="373"/>
                  </a:lnTo>
                  <a:lnTo>
                    <a:pt x="616" y="370"/>
                  </a:lnTo>
                  <a:lnTo>
                    <a:pt x="616" y="365"/>
                  </a:lnTo>
                  <a:lnTo>
                    <a:pt x="616" y="362"/>
                  </a:lnTo>
                  <a:lnTo>
                    <a:pt x="616" y="358"/>
                  </a:lnTo>
                  <a:lnTo>
                    <a:pt x="616" y="353"/>
                  </a:lnTo>
                  <a:lnTo>
                    <a:pt x="616" y="350"/>
                  </a:lnTo>
                  <a:lnTo>
                    <a:pt x="616" y="343"/>
                  </a:lnTo>
                  <a:lnTo>
                    <a:pt x="616" y="338"/>
                  </a:lnTo>
                  <a:lnTo>
                    <a:pt x="616" y="336"/>
                  </a:lnTo>
                  <a:lnTo>
                    <a:pt x="616" y="335"/>
                  </a:lnTo>
                  <a:lnTo>
                    <a:pt x="616" y="326"/>
                  </a:lnTo>
                  <a:lnTo>
                    <a:pt x="616" y="323"/>
                  </a:lnTo>
                  <a:lnTo>
                    <a:pt x="616" y="319"/>
                  </a:lnTo>
                  <a:lnTo>
                    <a:pt x="616" y="314"/>
                  </a:lnTo>
                  <a:lnTo>
                    <a:pt x="616" y="311"/>
                  </a:lnTo>
                  <a:lnTo>
                    <a:pt x="616" y="308"/>
                  </a:lnTo>
                  <a:lnTo>
                    <a:pt x="616" y="304"/>
                  </a:lnTo>
                  <a:lnTo>
                    <a:pt x="616" y="299"/>
                  </a:lnTo>
                  <a:lnTo>
                    <a:pt x="616" y="296"/>
                  </a:lnTo>
                  <a:lnTo>
                    <a:pt x="614" y="293"/>
                  </a:lnTo>
                  <a:lnTo>
                    <a:pt x="614" y="287"/>
                  </a:lnTo>
                  <a:lnTo>
                    <a:pt x="616" y="284"/>
                  </a:lnTo>
                  <a:lnTo>
                    <a:pt x="614" y="281"/>
                  </a:lnTo>
                  <a:lnTo>
                    <a:pt x="614" y="277"/>
                  </a:lnTo>
                  <a:lnTo>
                    <a:pt x="614" y="272"/>
                  </a:lnTo>
                  <a:lnTo>
                    <a:pt x="616" y="269"/>
                  </a:lnTo>
                  <a:lnTo>
                    <a:pt x="614" y="266"/>
                  </a:lnTo>
                  <a:lnTo>
                    <a:pt x="614" y="261"/>
                  </a:lnTo>
                  <a:lnTo>
                    <a:pt x="614" y="257"/>
                  </a:lnTo>
                  <a:lnTo>
                    <a:pt x="614" y="254"/>
                  </a:lnTo>
                  <a:lnTo>
                    <a:pt x="614" y="250"/>
                  </a:lnTo>
                  <a:lnTo>
                    <a:pt x="614" y="245"/>
                  </a:lnTo>
                  <a:lnTo>
                    <a:pt x="614" y="242"/>
                  </a:lnTo>
                  <a:lnTo>
                    <a:pt x="614" y="239"/>
                  </a:lnTo>
                  <a:lnTo>
                    <a:pt x="614" y="234"/>
                  </a:lnTo>
                  <a:lnTo>
                    <a:pt x="614" y="230"/>
                  </a:lnTo>
                  <a:lnTo>
                    <a:pt x="614" y="227"/>
                  </a:lnTo>
                  <a:lnTo>
                    <a:pt x="614" y="222"/>
                  </a:lnTo>
                  <a:lnTo>
                    <a:pt x="614" y="218"/>
                  </a:lnTo>
                  <a:lnTo>
                    <a:pt x="614" y="215"/>
                  </a:lnTo>
                  <a:lnTo>
                    <a:pt x="614" y="212"/>
                  </a:lnTo>
                  <a:lnTo>
                    <a:pt x="614" y="207"/>
                  </a:lnTo>
                  <a:lnTo>
                    <a:pt x="614" y="203"/>
                  </a:lnTo>
                  <a:lnTo>
                    <a:pt x="614" y="200"/>
                  </a:lnTo>
                  <a:lnTo>
                    <a:pt x="614" y="195"/>
                  </a:lnTo>
                  <a:lnTo>
                    <a:pt x="614" y="192"/>
                  </a:lnTo>
                  <a:lnTo>
                    <a:pt x="614" y="188"/>
                  </a:lnTo>
                  <a:lnTo>
                    <a:pt x="614" y="185"/>
                  </a:lnTo>
                  <a:lnTo>
                    <a:pt x="614" y="180"/>
                  </a:lnTo>
                  <a:lnTo>
                    <a:pt x="614" y="176"/>
                  </a:lnTo>
                  <a:lnTo>
                    <a:pt x="614" y="173"/>
                  </a:lnTo>
                  <a:lnTo>
                    <a:pt x="614" y="168"/>
                  </a:lnTo>
                  <a:lnTo>
                    <a:pt x="614" y="165"/>
                  </a:lnTo>
                  <a:lnTo>
                    <a:pt x="614" y="161"/>
                  </a:lnTo>
                  <a:lnTo>
                    <a:pt x="614" y="156"/>
                  </a:lnTo>
                  <a:lnTo>
                    <a:pt x="614" y="153"/>
                  </a:lnTo>
                  <a:lnTo>
                    <a:pt x="614" y="150"/>
                  </a:lnTo>
                  <a:lnTo>
                    <a:pt x="614" y="146"/>
                  </a:lnTo>
                  <a:lnTo>
                    <a:pt x="614" y="141"/>
                  </a:lnTo>
                  <a:lnTo>
                    <a:pt x="614" y="138"/>
                  </a:lnTo>
                  <a:lnTo>
                    <a:pt x="614" y="134"/>
                  </a:lnTo>
                  <a:lnTo>
                    <a:pt x="614" y="129"/>
                  </a:lnTo>
                  <a:lnTo>
                    <a:pt x="614" y="126"/>
                  </a:lnTo>
                  <a:lnTo>
                    <a:pt x="614" y="123"/>
                  </a:lnTo>
                  <a:lnTo>
                    <a:pt x="614" y="119"/>
                  </a:lnTo>
                  <a:lnTo>
                    <a:pt x="614" y="114"/>
                  </a:lnTo>
                  <a:lnTo>
                    <a:pt x="614" y="111"/>
                  </a:lnTo>
                  <a:lnTo>
                    <a:pt x="614" y="107"/>
                  </a:lnTo>
                  <a:lnTo>
                    <a:pt x="612" y="102"/>
                  </a:lnTo>
                  <a:lnTo>
                    <a:pt x="614" y="99"/>
                  </a:lnTo>
                  <a:lnTo>
                    <a:pt x="614" y="96"/>
                  </a:lnTo>
                  <a:lnTo>
                    <a:pt x="614" y="92"/>
                  </a:lnTo>
                  <a:lnTo>
                    <a:pt x="611" y="89"/>
                  </a:lnTo>
                  <a:lnTo>
                    <a:pt x="612" y="87"/>
                  </a:lnTo>
                  <a:lnTo>
                    <a:pt x="614" y="84"/>
                  </a:lnTo>
                  <a:lnTo>
                    <a:pt x="616" y="82"/>
                  </a:lnTo>
                  <a:lnTo>
                    <a:pt x="617" y="79"/>
                  </a:lnTo>
                  <a:lnTo>
                    <a:pt x="617" y="75"/>
                  </a:lnTo>
                  <a:lnTo>
                    <a:pt x="617" y="70"/>
                  </a:lnTo>
                  <a:lnTo>
                    <a:pt x="617" y="67"/>
                  </a:lnTo>
                  <a:lnTo>
                    <a:pt x="617" y="64"/>
                  </a:lnTo>
                  <a:lnTo>
                    <a:pt x="617" y="60"/>
                  </a:lnTo>
                  <a:lnTo>
                    <a:pt x="617" y="57"/>
                  </a:lnTo>
                  <a:lnTo>
                    <a:pt x="617" y="54"/>
                  </a:lnTo>
                  <a:lnTo>
                    <a:pt x="617" y="50"/>
                  </a:lnTo>
                  <a:lnTo>
                    <a:pt x="619" y="49"/>
                  </a:lnTo>
                  <a:lnTo>
                    <a:pt x="621" y="45"/>
                  </a:lnTo>
                  <a:lnTo>
                    <a:pt x="623" y="43"/>
                  </a:lnTo>
                  <a:lnTo>
                    <a:pt x="624" y="42"/>
                  </a:lnTo>
                  <a:lnTo>
                    <a:pt x="626" y="40"/>
                  </a:lnTo>
                  <a:lnTo>
                    <a:pt x="628" y="38"/>
                  </a:lnTo>
                  <a:lnTo>
                    <a:pt x="629" y="37"/>
                  </a:lnTo>
                  <a:lnTo>
                    <a:pt x="631" y="33"/>
                  </a:lnTo>
                  <a:lnTo>
                    <a:pt x="631" y="30"/>
                  </a:lnTo>
                  <a:lnTo>
                    <a:pt x="629" y="27"/>
                  </a:lnTo>
                  <a:lnTo>
                    <a:pt x="628" y="25"/>
                  </a:lnTo>
                  <a:lnTo>
                    <a:pt x="626" y="22"/>
                  </a:lnTo>
                  <a:lnTo>
                    <a:pt x="624" y="20"/>
                  </a:lnTo>
                  <a:lnTo>
                    <a:pt x="626" y="17"/>
                  </a:lnTo>
                  <a:lnTo>
                    <a:pt x="626" y="15"/>
                  </a:lnTo>
                  <a:lnTo>
                    <a:pt x="628" y="13"/>
                  </a:lnTo>
                  <a:lnTo>
                    <a:pt x="629" y="12"/>
                  </a:lnTo>
                  <a:lnTo>
                    <a:pt x="633" y="12"/>
                  </a:lnTo>
                  <a:lnTo>
                    <a:pt x="636" y="12"/>
                  </a:lnTo>
                  <a:lnTo>
                    <a:pt x="639" y="12"/>
                  </a:lnTo>
                  <a:lnTo>
                    <a:pt x="644" y="13"/>
                  </a:lnTo>
                  <a:lnTo>
                    <a:pt x="648" y="13"/>
                  </a:lnTo>
                  <a:lnTo>
                    <a:pt x="651" y="13"/>
                  </a:lnTo>
                  <a:lnTo>
                    <a:pt x="654" y="12"/>
                  </a:lnTo>
                  <a:lnTo>
                    <a:pt x="660" y="12"/>
                  </a:lnTo>
                  <a:lnTo>
                    <a:pt x="663" y="12"/>
                  </a:lnTo>
                  <a:lnTo>
                    <a:pt x="665" y="12"/>
                  </a:lnTo>
                  <a:lnTo>
                    <a:pt x="670" y="13"/>
                  </a:lnTo>
                  <a:lnTo>
                    <a:pt x="673" y="12"/>
                  </a:lnTo>
                  <a:lnTo>
                    <a:pt x="676" y="12"/>
                  </a:lnTo>
                  <a:lnTo>
                    <a:pt x="680" y="12"/>
                  </a:lnTo>
                  <a:lnTo>
                    <a:pt x="683" y="12"/>
                  </a:lnTo>
                  <a:lnTo>
                    <a:pt x="686" y="12"/>
                  </a:lnTo>
                  <a:lnTo>
                    <a:pt x="690" y="13"/>
                  </a:lnTo>
                  <a:lnTo>
                    <a:pt x="693" y="13"/>
                  </a:lnTo>
                  <a:lnTo>
                    <a:pt x="698" y="13"/>
                  </a:lnTo>
                  <a:lnTo>
                    <a:pt x="702" y="13"/>
                  </a:lnTo>
                  <a:lnTo>
                    <a:pt x="702" y="12"/>
                  </a:lnTo>
                  <a:lnTo>
                    <a:pt x="705" y="12"/>
                  </a:lnTo>
                  <a:lnTo>
                    <a:pt x="708" y="12"/>
                  </a:lnTo>
                  <a:lnTo>
                    <a:pt x="712" y="12"/>
                  </a:lnTo>
                  <a:lnTo>
                    <a:pt x="715" y="12"/>
                  </a:lnTo>
                  <a:lnTo>
                    <a:pt x="718" y="10"/>
                  </a:lnTo>
                  <a:lnTo>
                    <a:pt x="722" y="10"/>
                  </a:lnTo>
                  <a:lnTo>
                    <a:pt x="723" y="8"/>
                  </a:lnTo>
                  <a:lnTo>
                    <a:pt x="727" y="8"/>
                  </a:lnTo>
                  <a:lnTo>
                    <a:pt x="729" y="6"/>
                  </a:lnTo>
                  <a:lnTo>
                    <a:pt x="732" y="6"/>
                  </a:lnTo>
                  <a:lnTo>
                    <a:pt x="735" y="6"/>
                  </a:lnTo>
                  <a:lnTo>
                    <a:pt x="740" y="6"/>
                  </a:lnTo>
                  <a:lnTo>
                    <a:pt x="744" y="6"/>
                  </a:lnTo>
                  <a:lnTo>
                    <a:pt x="747" y="6"/>
                  </a:lnTo>
                  <a:lnTo>
                    <a:pt x="750" y="6"/>
                  </a:lnTo>
                  <a:lnTo>
                    <a:pt x="754" y="8"/>
                  </a:lnTo>
                  <a:lnTo>
                    <a:pt x="757" y="8"/>
                  </a:lnTo>
                  <a:lnTo>
                    <a:pt x="759" y="10"/>
                  </a:lnTo>
                  <a:lnTo>
                    <a:pt x="762" y="8"/>
                  </a:lnTo>
                  <a:lnTo>
                    <a:pt x="766" y="8"/>
                  </a:lnTo>
                  <a:lnTo>
                    <a:pt x="769" y="8"/>
                  </a:lnTo>
                  <a:lnTo>
                    <a:pt x="772" y="8"/>
                  </a:lnTo>
                  <a:lnTo>
                    <a:pt x="777" y="8"/>
                  </a:lnTo>
                  <a:lnTo>
                    <a:pt x="779" y="6"/>
                  </a:lnTo>
                  <a:lnTo>
                    <a:pt x="781" y="6"/>
                  </a:lnTo>
                  <a:lnTo>
                    <a:pt x="784" y="6"/>
                  </a:lnTo>
                  <a:lnTo>
                    <a:pt x="786" y="6"/>
                  </a:lnTo>
                  <a:lnTo>
                    <a:pt x="789" y="5"/>
                  </a:lnTo>
                  <a:lnTo>
                    <a:pt x="791" y="3"/>
                  </a:lnTo>
                  <a:lnTo>
                    <a:pt x="794" y="1"/>
                  </a:lnTo>
                  <a:lnTo>
                    <a:pt x="796" y="1"/>
                  </a:lnTo>
                  <a:lnTo>
                    <a:pt x="799" y="0"/>
                  </a:lnTo>
                  <a:lnTo>
                    <a:pt x="803" y="0"/>
                  </a:lnTo>
                  <a:lnTo>
                    <a:pt x="806" y="0"/>
                  </a:lnTo>
                  <a:lnTo>
                    <a:pt x="809" y="1"/>
                  </a:lnTo>
                  <a:lnTo>
                    <a:pt x="811" y="3"/>
                  </a:lnTo>
                  <a:lnTo>
                    <a:pt x="811" y="6"/>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71" name="Freeform 203">
              <a:extLst>
                <a:ext uri="{FF2B5EF4-FFF2-40B4-BE49-F238E27FC236}">
                  <a16:creationId xmlns:a16="http://schemas.microsoft.com/office/drawing/2014/main" id="{C0C1340F-D0A1-1569-9640-9DA602A59EB6}"/>
                </a:ext>
              </a:extLst>
            </p:cNvPr>
            <p:cNvSpPr>
              <a:spLocks/>
            </p:cNvSpPr>
            <p:nvPr/>
          </p:nvSpPr>
          <p:spPr bwMode="auto">
            <a:xfrm>
              <a:off x="3068" y="763"/>
              <a:ext cx="910" cy="828"/>
            </a:xfrm>
            <a:custGeom>
              <a:avLst/>
              <a:gdLst>
                <a:gd name="T0" fmla="*/ 42 w 910"/>
                <a:gd name="T1" fmla="*/ 20 h 828"/>
                <a:gd name="T2" fmla="*/ 101 w 910"/>
                <a:gd name="T3" fmla="*/ 15 h 828"/>
                <a:gd name="T4" fmla="*/ 156 w 910"/>
                <a:gd name="T5" fmla="*/ 15 h 828"/>
                <a:gd name="T6" fmla="*/ 215 w 910"/>
                <a:gd name="T7" fmla="*/ 17 h 828"/>
                <a:gd name="T8" fmla="*/ 266 w 910"/>
                <a:gd name="T9" fmla="*/ 22 h 828"/>
                <a:gd name="T10" fmla="*/ 320 w 910"/>
                <a:gd name="T11" fmla="*/ 15 h 828"/>
                <a:gd name="T12" fmla="*/ 370 w 910"/>
                <a:gd name="T13" fmla="*/ 1 h 828"/>
                <a:gd name="T14" fmla="*/ 419 w 910"/>
                <a:gd name="T15" fmla="*/ 13 h 828"/>
                <a:gd name="T16" fmla="*/ 468 w 910"/>
                <a:gd name="T17" fmla="*/ 18 h 828"/>
                <a:gd name="T18" fmla="*/ 518 w 910"/>
                <a:gd name="T19" fmla="*/ 32 h 828"/>
                <a:gd name="T20" fmla="*/ 574 w 910"/>
                <a:gd name="T21" fmla="*/ 40 h 828"/>
                <a:gd name="T22" fmla="*/ 622 w 910"/>
                <a:gd name="T23" fmla="*/ 38 h 828"/>
                <a:gd name="T24" fmla="*/ 668 w 910"/>
                <a:gd name="T25" fmla="*/ 42 h 828"/>
                <a:gd name="T26" fmla="*/ 715 w 910"/>
                <a:gd name="T27" fmla="*/ 37 h 828"/>
                <a:gd name="T28" fmla="*/ 767 w 910"/>
                <a:gd name="T29" fmla="*/ 44 h 828"/>
                <a:gd name="T30" fmla="*/ 806 w 910"/>
                <a:gd name="T31" fmla="*/ 25 h 828"/>
                <a:gd name="T32" fmla="*/ 854 w 910"/>
                <a:gd name="T33" fmla="*/ 30 h 828"/>
                <a:gd name="T34" fmla="*/ 897 w 910"/>
                <a:gd name="T35" fmla="*/ 44 h 828"/>
                <a:gd name="T36" fmla="*/ 907 w 910"/>
                <a:gd name="T37" fmla="*/ 86 h 828"/>
                <a:gd name="T38" fmla="*/ 902 w 910"/>
                <a:gd name="T39" fmla="*/ 145 h 828"/>
                <a:gd name="T40" fmla="*/ 868 w 910"/>
                <a:gd name="T41" fmla="*/ 176 h 828"/>
                <a:gd name="T42" fmla="*/ 849 w 910"/>
                <a:gd name="T43" fmla="*/ 213 h 828"/>
                <a:gd name="T44" fmla="*/ 841 w 910"/>
                <a:gd name="T45" fmla="*/ 249 h 828"/>
                <a:gd name="T46" fmla="*/ 844 w 910"/>
                <a:gd name="T47" fmla="*/ 294 h 828"/>
                <a:gd name="T48" fmla="*/ 829 w 910"/>
                <a:gd name="T49" fmla="*/ 335 h 828"/>
                <a:gd name="T50" fmla="*/ 824 w 910"/>
                <a:gd name="T51" fmla="*/ 383 h 828"/>
                <a:gd name="T52" fmla="*/ 824 w 910"/>
                <a:gd name="T53" fmla="*/ 429 h 828"/>
                <a:gd name="T54" fmla="*/ 844 w 910"/>
                <a:gd name="T55" fmla="*/ 463 h 828"/>
                <a:gd name="T56" fmla="*/ 865 w 910"/>
                <a:gd name="T57" fmla="*/ 501 h 828"/>
                <a:gd name="T58" fmla="*/ 875 w 910"/>
                <a:gd name="T59" fmla="*/ 543 h 828"/>
                <a:gd name="T60" fmla="*/ 860 w 910"/>
                <a:gd name="T61" fmla="*/ 580 h 828"/>
                <a:gd name="T62" fmla="*/ 828 w 910"/>
                <a:gd name="T63" fmla="*/ 604 h 828"/>
                <a:gd name="T64" fmla="*/ 728 w 910"/>
                <a:gd name="T65" fmla="*/ 621 h 828"/>
                <a:gd name="T66" fmla="*/ 701 w 910"/>
                <a:gd name="T67" fmla="*/ 619 h 828"/>
                <a:gd name="T68" fmla="*/ 674 w 910"/>
                <a:gd name="T69" fmla="*/ 617 h 828"/>
                <a:gd name="T70" fmla="*/ 646 w 910"/>
                <a:gd name="T71" fmla="*/ 617 h 828"/>
                <a:gd name="T72" fmla="*/ 619 w 910"/>
                <a:gd name="T73" fmla="*/ 616 h 828"/>
                <a:gd name="T74" fmla="*/ 592 w 910"/>
                <a:gd name="T75" fmla="*/ 614 h 828"/>
                <a:gd name="T76" fmla="*/ 557 w 910"/>
                <a:gd name="T77" fmla="*/ 614 h 828"/>
                <a:gd name="T78" fmla="*/ 530 w 910"/>
                <a:gd name="T79" fmla="*/ 612 h 828"/>
                <a:gd name="T80" fmla="*/ 503 w 910"/>
                <a:gd name="T81" fmla="*/ 611 h 828"/>
                <a:gd name="T82" fmla="*/ 474 w 910"/>
                <a:gd name="T83" fmla="*/ 611 h 828"/>
                <a:gd name="T84" fmla="*/ 447 w 910"/>
                <a:gd name="T85" fmla="*/ 609 h 828"/>
                <a:gd name="T86" fmla="*/ 419 w 910"/>
                <a:gd name="T87" fmla="*/ 607 h 828"/>
                <a:gd name="T88" fmla="*/ 390 w 910"/>
                <a:gd name="T89" fmla="*/ 606 h 828"/>
                <a:gd name="T90" fmla="*/ 373 w 910"/>
                <a:gd name="T91" fmla="*/ 616 h 828"/>
                <a:gd name="T92" fmla="*/ 368 w 910"/>
                <a:gd name="T93" fmla="*/ 641 h 828"/>
                <a:gd name="T94" fmla="*/ 360 w 910"/>
                <a:gd name="T95" fmla="*/ 654 h 828"/>
                <a:gd name="T96" fmla="*/ 350 w 910"/>
                <a:gd name="T97" fmla="*/ 675 h 828"/>
                <a:gd name="T98" fmla="*/ 341 w 910"/>
                <a:gd name="T99" fmla="*/ 691 h 828"/>
                <a:gd name="T100" fmla="*/ 335 w 910"/>
                <a:gd name="T101" fmla="*/ 703 h 828"/>
                <a:gd name="T102" fmla="*/ 325 w 910"/>
                <a:gd name="T103" fmla="*/ 718 h 828"/>
                <a:gd name="T104" fmla="*/ 318 w 910"/>
                <a:gd name="T105" fmla="*/ 733 h 828"/>
                <a:gd name="T106" fmla="*/ 313 w 910"/>
                <a:gd name="T107" fmla="*/ 752 h 828"/>
                <a:gd name="T108" fmla="*/ 296 w 910"/>
                <a:gd name="T109" fmla="*/ 767 h 828"/>
                <a:gd name="T110" fmla="*/ 299 w 910"/>
                <a:gd name="T111" fmla="*/ 776 h 828"/>
                <a:gd name="T112" fmla="*/ 299 w 910"/>
                <a:gd name="T113" fmla="*/ 787 h 828"/>
                <a:gd name="T114" fmla="*/ 296 w 910"/>
                <a:gd name="T115" fmla="*/ 799 h 828"/>
                <a:gd name="T116" fmla="*/ 293 w 910"/>
                <a:gd name="T117" fmla="*/ 811 h 828"/>
                <a:gd name="T118" fmla="*/ 289 w 910"/>
                <a:gd name="T119" fmla="*/ 8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0" h="828">
                  <a:moveTo>
                    <a:pt x="0" y="1"/>
                  </a:moveTo>
                  <a:lnTo>
                    <a:pt x="2" y="3"/>
                  </a:lnTo>
                  <a:lnTo>
                    <a:pt x="3" y="5"/>
                  </a:lnTo>
                  <a:lnTo>
                    <a:pt x="5" y="8"/>
                  </a:lnTo>
                  <a:lnTo>
                    <a:pt x="8" y="8"/>
                  </a:lnTo>
                  <a:lnTo>
                    <a:pt x="12" y="10"/>
                  </a:lnTo>
                  <a:lnTo>
                    <a:pt x="15" y="10"/>
                  </a:lnTo>
                  <a:lnTo>
                    <a:pt x="18" y="12"/>
                  </a:lnTo>
                  <a:lnTo>
                    <a:pt x="22" y="12"/>
                  </a:lnTo>
                  <a:lnTo>
                    <a:pt x="25" y="12"/>
                  </a:lnTo>
                  <a:lnTo>
                    <a:pt x="27" y="13"/>
                  </a:lnTo>
                  <a:lnTo>
                    <a:pt x="30" y="15"/>
                  </a:lnTo>
                  <a:lnTo>
                    <a:pt x="30" y="17"/>
                  </a:lnTo>
                  <a:lnTo>
                    <a:pt x="34" y="18"/>
                  </a:lnTo>
                  <a:lnTo>
                    <a:pt x="35" y="20"/>
                  </a:lnTo>
                  <a:lnTo>
                    <a:pt x="39" y="20"/>
                  </a:lnTo>
                  <a:lnTo>
                    <a:pt x="42" y="20"/>
                  </a:lnTo>
                  <a:lnTo>
                    <a:pt x="45" y="20"/>
                  </a:lnTo>
                  <a:lnTo>
                    <a:pt x="49" y="20"/>
                  </a:lnTo>
                  <a:lnTo>
                    <a:pt x="52" y="20"/>
                  </a:lnTo>
                  <a:lnTo>
                    <a:pt x="55" y="18"/>
                  </a:lnTo>
                  <a:lnTo>
                    <a:pt x="59" y="18"/>
                  </a:lnTo>
                  <a:lnTo>
                    <a:pt x="62" y="18"/>
                  </a:lnTo>
                  <a:lnTo>
                    <a:pt x="66" y="18"/>
                  </a:lnTo>
                  <a:lnTo>
                    <a:pt x="69" y="17"/>
                  </a:lnTo>
                  <a:lnTo>
                    <a:pt x="72" y="17"/>
                  </a:lnTo>
                  <a:lnTo>
                    <a:pt x="77" y="17"/>
                  </a:lnTo>
                  <a:lnTo>
                    <a:pt x="81" y="17"/>
                  </a:lnTo>
                  <a:lnTo>
                    <a:pt x="84" y="17"/>
                  </a:lnTo>
                  <a:lnTo>
                    <a:pt x="87" y="17"/>
                  </a:lnTo>
                  <a:lnTo>
                    <a:pt x="91" y="18"/>
                  </a:lnTo>
                  <a:lnTo>
                    <a:pt x="94" y="17"/>
                  </a:lnTo>
                  <a:lnTo>
                    <a:pt x="98" y="17"/>
                  </a:lnTo>
                  <a:lnTo>
                    <a:pt x="101" y="15"/>
                  </a:lnTo>
                  <a:lnTo>
                    <a:pt x="104" y="15"/>
                  </a:lnTo>
                  <a:lnTo>
                    <a:pt x="108" y="17"/>
                  </a:lnTo>
                  <a:lnTo>
                    <a:pt x="111" y="17"/>
                  </a:lnTo>
                  <a:lnTo>
                    <a:pt x="114" y="18"/>
                  </a:lnTo>
                  <a:lnTo>
                    <a:pt x="118" y="17"/>
                  </a:lnTo>
                  <a:lnTo>
                    <a:pt x="121" y="17"/>
                  </a:lnTo>
                  <a:lnTo>
                    <a:pt x="124" y="15"/>
                  </a:lnTo>
                  <a:lnTo>
                    <a:pt x="126" y="15"/>
                  </a:lnTo>
                  <a:lnTo>
                    <a:pt x="129" y="13"/>
                  </a:lnTo>
                  <a:lnTo>
                    <a:pt x="133" y="15"/>
                  </a:lnTo>
                  <a:lnTo>
                    <a:pt x="136" y="15"/>
                  </a:lnTo>
                  <a:lnTo>
                    <a:pt x="140" y="17"/>
                  </a:lnTo>
                  <a:lnTo>
                    <a:pt x="143" y="17"/>
                  </a:lnTo>
                  <a:lnTo>
                    <a:pt x="146" y="17"/>
                  </a:lnTo>
                  <a:lnTo>
                    <a:pt x="150" y="17"/>
                  </a:lnTo>
                  <a:lnTo>
                    <a:pt x="153" y="17"/>
                  </a:lnTo>
                  <a:lnTo>
                    <a:pt x="156" y="15"/>
                  </a:lnTo>
                  <a:lnTo>
                    <a:pt x="160" y="15"/>
                  </a:lnTo>
                  <a:lnTo>
                    <a:pt x="163" y="15"/>
                  </a:lnTo>
                  <a:lnTo>
                    <a:pt x="166" y="15"/>
                  </a:lnTo>
                  <a:lnTo>
                    <a:pt x="170" y="15"/>
                  </a:lnTo>
                  <a:lnTo>
                    <a:pt x="173" y="15"/>
                  </a:lnTo>
                  <a:lnTo>
                    <a:pt x="177" y="15"/>
                  </a:lnTo>
                  <a:lnTo>
                    <a:pt x="180" y="17"/>
                  </a:lnTo>
                  <a:lnTo>
                    <a:pt x="183" y="17"/>
                  </a:lnTo>
                  <a:lnTo>
                    <a:pt x="188" y="17"/>
                  </a:lnTo>
                  <a:lnTo>
                    <a:pt x="192" y="17"/>
                  </a:lnTo>
                  <a:lnTo>
                    <a:pt x="195" y="18"/>
                  </a:lnTo>
                  <a:lnTo>
                    <a:pt x="197" y="18"/>
                  </a:lnTo>
                  <a:lnTo>
                    <a:pt x="202" y="18"/>
                  </a:lnTo>
                  <a:lnTo>
                    <a:pt x="203" y="18"/>
                  </a:lnTo>
                  <a:lnTo>
                    <a:pt x="207" y="17"/>
                  </a:lnTo>
                  <a:lnTo>
                    <a:pt x="212" y="17"/>
                  </a:lnTo>
                  <a:lnTo>
                    <a:pt x="215" y="17"/>
                  </a:lnTo>
                  <a:lnTo>
                    <a:pt x="219" y="17"/>
                  </a:lnTo>
                  <a:lnTo>
                    <a:pt x="222" y="18"/>
                  </a:lnTo>
                  <a:lnTo>
                    <a:pt x="225" y="18"/>
                  </a:lnTo>
                  <a:lnTo>
                    <a:pt x="229" y="20"/>
                  </a:lnTo>
                  <a:lnTo>
                    <a:pt x="232" y="18"/>
                  </a:lnTo>
                  <a:lnTo>
                    <a:pt x="234" y="18"/>
                  </a:lnTo>
                  <a:lnTo>
                    <a:pt x="237" y="17"/>
                  </a:lnTo>
                  <a:lnTo>
                    <a:pt x="240" y="17"/>
                  </a:lnTo>
                  <a:lnTo>
                    <a:pt x="242" y="15"/>
                  </a:lnTo>
                  <a:lnTo>
                    <a:pt x="246" y="15"/>
                  </a:lnTo>
                  <a:lnTo>
                    <a:pt x="249" y="15"/>
                  </a:lnTo>
                  <a:lnTo>
                    <a:pt x="252" y="15"/>
                  </a:lnTo>
                  <a:lnTo>
                    <a:pt x="256" y="17"/>
                  </a:lnTo>
                  <a:lnTo>
                    <a:pt x="257" y="18"/>
                  </a:lnTo>
                  <a:lnTo>
                    <a:pt x="261" y="20"/>
                  </a:lnTo>
                  <a:lnTo>
                    <a:pt x="262" y="22"/>
                  </a:lnTo>
                  <a:lnTo>
                    <a:pt x="266" y="22"/>
                  </a:lnTo>
                  <a:lnTo>
                    <a:pt x="269" y="20"/>
                  </a:lnTo>
                  <a:lnTo>
                    <a:pt x="271" y="18"/>
                  </a:lnTo>
                  <a:lnTo>
                    <a:pt x="274" y="18"/>
                  </a:lnTo>
                  <a:lnTo>
                    <a:pt x="277" y="17"/>
                  </a:lnTo>
                  <a:lnTo>
                    <a:pt x="281" y="18"/>
                  </a:lnTo>
                  <a:lnTo>
                    <a:pt x="284" y="18"/>
                  </a:lnTo>
                  <a:lnTo>
                    <a:pt x="288" y="18"/>
                  </a:lnTo>
                  <a:lnTo>
                    <a:pt x="291" y="18"/>
                  </a:lnTo>
                  <a:lnTo>
                    <a:pt x="294" y="20"/>
                  </a:lnTo>
                  <a:lnTo>
                    <a:pt x="298" y="20"/>
                  </a:lnTo>
                  <a:lnTo>
                    <a:pt x="303" y="20"/>
                  </a:lnTo>
                  <a:lnTo>
                    <a:pt x="306" y="18"/>
                  </a:lnTo>
                  <a:lnTo>
                    <a:pt x="308" y="18"/>
                  </a:lnTo>
                  <a:lnTo>
                    <a:pt x="311" y="18"/>
                  </a:lnTo>
                  <a:lnTo>
                    <a:pt x="315" y="17"/>
                  </a:lnTo>
                  <a:lnTo>
                    <a:pt x="318" y="15"/>
                  </a:lnTo>
                  <a:lnTo>
                    <a:pt x="320" y="15"/>
                  </a:lnTo>
                  <a:lnTo>
                    <a:pt x="323" y="13"/>
                  </a:lnTo>
                  <a:lnTo>
                    <a:pt x="326" y="13"/>
                  </a:lnTo>
                  <a:lnTo>
                    <a:pt x="328" y="12"/>
                  </a:lnTo>
                  <a:lnTo>
                    <a:pt x="331" y="12"/>
                  </a:lnTo>
                  <a:lnTo>
                    <a:pt x="335" y="10"/>
                  </a:lnTo>
                  <a:lnTo>
                    <a:pt x="338" y="8"/>
                  </a:lnTo>
                  <a:lnTo>
                    <a:pt x="341" y="8"/>
                  </a:lnTo>
                  <a:lnTo>
                    <a:pt x="345" y="8"/>
                  </a:lnTo>
                  <a:lnTo>
                    <a:pt x="348" y="8"/>
                  </a:lnTo>
                  <a:lnTo>
                    <a:pt x="350" y="7"/>
                  </a:lnTo>
                  <a:lnTo>
                    <a:pt x="353" y="5"/>
                  </a:lnTo>
                  <a:lnTo>
                    <a:pt x="355" y="5"/>
                  </a:lnTo>
                  <a:lnTo>
                    <a:pt x="358" y="3"/>
                  </a:lnTo>
                  <a:lnTo>
                    <a:pt x="360" y="1"/>
                  </a:lnTo>
                  <a:lnTo>
                    <a:pt x="363" y="0"/>
                  </a:lnTo>
                  <a:lnTo>
                    <a:pt x="368" y="1"/>
                  </a:lnTo>
                  <a:lnTo>
                    <a:pt x="370" y="1"/>
                  </a:lnTo>
                  <a:lnTo>
                    <a:pt x="373" y="3"/>
                  </a:lnTo>
                  <a:lnTo>
                    <a:pt x="377" y="3"/>
                  </a:lnTo>
                  <a:lnTo>
                    <a:pt x="378" y="5"/>
                  </a:lnTo>
                  <a:lnTo>
                    <a:pt x="380" y="7"/>
                  </a:lnTo>
                  <a:lnTo>
                    <a:pt x="383" y="8"/>
                  </a:lnTo>
                  <a:lnTo>
                    <a:pt x="385" y="10"/>
                  </a:lnTo>
                  <a:lnTo>
                    <a:pt x="387" y="12"/>
                  </a:lnTo>
                  <a:lnTo>
                    <a:pt x="390" y="13"/>
                  </a:lnTo>
                  <a:lnTo>
                    <a:pt x="392" y="15"/>
                  </a:lnTo>
                  <a:lnTo>
                    <a:pt x="395" y="15"/>
                  </a:lnTo>
                  <a:lnTo>
                    <a:pt x="399" y="17"/>
                  </a:lnTo>
                  <a:lnTo>
                    <a:pt x="404" y="17"/>
                  </a:lnTo>
                  <a:lnTo>
                    <a:pt x="405" y="15"/>
                  </a:lnTo>
                  <a:lnTo>
                    <a:pt x="410" y="15"/>
                  </a:lnTo>
                  <a:lnTo>
                    <a:pt x="412" y="13"/>
                  </a:lnTo>
                  <a:lnTo>
                    <a:pt x="415" y="13"/>
                  </a:lnTo>
                  <a:lnTo>
                    <a:pt x="419" y="13"/>
                  </a:lnTo>
                  <a:lnTo>
                    <a:pt x="422" y="12"/>
                  </a:lnTo>
                  <a:lnTo>
                    <a:pt x="426" y="10"/>
                  </a:lnTo>
                  <a:lnTo>
                    <a:pt x="427" y="10"/>
                  </a:lnTo>
                  <a:lnTo>
                    <a:pt x="431" y="10"/>
                  </a:lnTo>
                  <a:lnTo>
                    <a:pt x="434" y="8"/>
                  </a:lnTo>
                  <a:lnTo>
                    <a:pt x="437" y="8"/>
                  </a:lnTo>
                  <a:lnTo>
                    <a:pt x="442" y="8"/>
                  </a:lnTo>
                  <a:lnTo>
                    <a:pt x="446" y="10"/>
                  </a:lnTo>
                  <a:lnTo>
                    <a:pt x="449" y="10"/>
                  </a:lnTo>
                  <a:lnTo>
                    <a:pt x="451" y="12"/>
                  </a:lnTo>
                  <a:lnTo>
                    <a:pt x="454" y="12"/>
                  </a:lnTo>
                  <a:lnTo>
                    <a:pt x="456" y="13"/>
                  </a:lnTo>
                  <a:lnTo>
                    <a:pt x="457" y="13"/>
                  </a:lnTo>
                  <a:lnTo>
                    <a:pt x="459" y="15"/>
                  </a:lnTo>
                  <a:lnTo>
                    <a:pt x="461" y="17"/>
                  </a:lnTo>
                  <a:lnTo>
                    <a:pt x="464" y="17"/>
                  </a:lnTo>
                  <a:lnTo>
                    <a:pt x="468" y="18"/>
                  </a:lnTo>
                  <a:lnTo>
                    <a:pt x="469" y="20"/>
                  </a:lnTo>
                  <a:lnTo>
                    <a:pt x="473" y="20"/>
                  </a:lnTo>
                  <a:lnTo>
                    <a:pt x="476" y="20"/>
                  </a:lnTo>
                  <a:lnTo>
                    <a:pt x="481" y="20"/>
                  </a:lnTo>
                  <a:lnTo>
                    <a:pt x="484" y="20"/>
                  </a:lnTo>
                  <a:lnTo>
                    <a:pt x="488" y="20"/>
                  </a:lnTo>
                  <a:lnTo>
                    <a:pt x="491" y="20"/>
                  </a:lnTo>
                  <a:lnTo>
                    <a:pt x="495" y="22"/>
                  </a:lnTo>
                  <a:lnTo>
                    <a:pt x="498" y="22"/>
                  </a:lnTo>
                  <a:lnTo>
                    <a:pt x="500" y="23"/>
                  </a:lnTo>
                  <a:lnTo>
                    <a:pt x="503" y="27"/>
                  </a:lnTo>
                  <a:lnTo>
                    <a:pt x="505" y="28"/>
                  </a:lnTo>
                  <a:lnTo>
                    <a:pt x="506" y="30"/>
                  </a:lnTo>
                  <a:lnTo>
                    <a:pt x="508" y="32"/>
                  </a:lnTo>
                  <a:lnTo>
                    <a:pt x="511" y="33"/>
                  </a:lnTo>
                  <a:lnTo>
                    <a:pt x="515" y="33"/>
                  </a:lnTo>
                  <a:lnTo>
                    <a:pt x="518" y="32"/>
                  </a:lnTo>
                  <a:lnTo>
                    <a:pt x="521" y="32"/>
                  </a:lnTo>
                  <a:lnTo>
                    <a:pt x="523" y="33"/>
                  </a:lnTo>
                  <a:lnTo>
                    <a:pt x="526" y="35"/>
                  </a:lnTo>
                  <a:lnTo>
                    <a:pt x="528" y="37"/>
                  </a:lnTo>
                  <a:lnTo>
                    <a:pt x="532" y="37"/>
                  </a:lnTo>
                  <a:lnTo>
                    <a:pt x="535" y="38"/>
                  </a:lnTo>
                  <a:lnTo>
                    <a:pt x="538" y="38"/>
                  </a:lnTo>
                  <a:lnTo>
                    <a:pt x="542" y="38"/>
                  </a:lnTo>
                  <a:lnTo>
                    <a:pt x="545" y="38"/>
                  </a:lnTo>
                  <a:lnTo>
                    <a:pt x="550" y="38"/>
                  </a:lnTo>
                  <a:lnTo>
                    <a:pt x="553" y="38"/>
                  </a:lnTo>
                  <a:lnTo>
                    <a:pt x="557" y="38"/>
                  </a:lnTo>
                  <a:lnTo>
                    <a:pt x="560" y="38"/>
                  </a:lnTo>
                  <a:lnTo>
                    <a:pt x="565" y="38"/>
                  </a:lnTo>
                  <a:lnTo>
                    <a:pt x="567" y="38"/>
                  </a:lnTo>
                  <a:lnTo>
                    <a:pt x="570" y="38"/>
                  </a:lnTo>
                  <a:lnTo>
                    <a:pt x="574" y="40"/>
                  </a:lnTo>
                  <a:lnTo>
                    <a:pt x="575" y="42"/>
                  </a:lnTo>
                  <a:lnTo>
                    <a:pt x="579" y="44"/>
                  </a:lnTo>
                  <a:lnTo>
                    <a:pt x="580" y="44"/>
                  </a:lnTo>
                  <a:lnTo>
                    <a:pt x="584" y="45"/>
                  </a:lnTo>
                  <a:lnTo>
                    <a:pt x="589" y="45"/>
                  </a:lnTo>
                  <a:lnTo>
                    <a:pt x="592" y="45"/>
                  </a:lnTo>
                  <a:lnTo>
                    <a:pt x="595" y="47"/>
                  </a:lnTo>
                  <a:lnTo>
                    <a:pt x="597" y="47"/>
                  </a:lnTo>
                  <a:lnTo>
                    <a:pt x="600" y="49"/>
                  </a:lnTo>
                  <a:lnTo>
                    <a:pt x="604" y="47"/>
                  </a:lnTo>
                  <a:lnTo>
                    <a:pt x="607" y="47"/>
                  </a:lnTo>
                  <a:lnTo>
                    <a:pt x="611" y="45"/>
                  </a:lnTo>
                  <a:lnTo>
                    <a:pt x="612" y="45"/>
                  </a:lnTo>
                  <a:lnTo>
                    <a:pt x="616" y="44"/>
                  </a:lnTo>
                  <a:lnTo>
                    <a:pt x="619" y="42"/>
                  </a:lnTo>
                  <a:lnTo>
                    <a:pt x="621" y="40"/>
                  </a:lnTo>
                  <a:lnTo>
                    <a:pt x="622" y="38"/>
                  </a:lnTo>
                  <a:lnTo>
                    <a:pt x="624" y="37"/>
                  </a:lnTo>
                  <a:lnTo>
                    <a:pt x="627" y="35"/>
                  </a:lnTo>
                  <a:lnTo>
                    <a:pt x="629" y="33"/>
                  </a:lnTo>
                  <a:lnTo>
                    <a:pt x="632" y="33"/>
                  </a:lnTo>
                  <a:lnTo>
                    <a:pt x="636" y="33"/>
                  </a:lnTo>
                  <a:lnTo>
                    <a:pt x="639" y="32"/>
                  </a:lnTo>
                  <a:lnTo>
                    <a:pt x="643" y="33"/>
                  </a:lnTo>
                  <a:lnTo>
                    <a:pt x="644" y="35"/>
                  </a:lnTo>
                  <a:lnTo>
                    <a:pt x="644" y="38"/>
                  </a:lnTo>
                  <a:lnTo>
                    <a:pt x="649" y="38"/>
                  </a:lnTo>
                  <a:lnTo>
                    <a:pt x="653" y="38"/>
                  </a:lnTo>
                  <a:lnTo>
                    <a:pt x="654" y="40"/>
                  </a:lnTo>
                  <a:lnTo>
                    <a:pt x="658" y="40"/>
                  </a:lnTo>
                  <a:lnTo>
                    <a:pt x="659" y="42"/>
                  </a:lnTo>
                  <a:lnTo>
                    <a:pt x="663" y="44"/>
                  </a:lnTo>
                  <a:lnTo>
                    <a:pt x="666" y="44"/>
                  </a:lnTo>
                  <a:lnTo>
                    <a:pt x="668" y="42"/>
                  </a:lnTo>
                  <a:lnTo>
                    <a:pt x="669" y="40"/>
                  </a:lnTo>
                  <a:lnTo>
                    <a:pt x="671" y="37"/>
                  </a:lnTo>
                  <a:lnTo>
                    <a:pt x="674" y="37"/>
                  </a:lnTo>
                  <a:lnTo>
                    <a:pt x="676" y="38"/>
                  </a:lnTo>
                  <a:lnTo>
                    <a:pt x="680" y="40"/>
                  </a:lnTo>
                  <a:lnTo>
                    <a:pt x="683" y="40"/>
                  </a:lnTo>
                  <a:lnTo>
                    <a:pt x="685" y="40"/>
                  </a:lnTo>
                  <a:lnTo>
                    <a:pt x="688" y="40"/>
                  </a:lnTo>
                  <a:lnTo>
                    <a:pt x="690" y="37"/>
                  </a:lnTo>
                  <a:lnTo>
                    <a:pt x="691" y="35"/>
                  </a:lnTo>
                  <a:lnTo>
                    <a:pt x="695" y="33"/>
                  </a:lnTo>
                  <a:lnTo>
                    <a:pt x="698" y="33"/>
                  </a:lnTo>
                  <a:lnTo>
                    <a:pt x="701" y="33"/>
                  </a:lnTo>
                  <a:lnTo>
                    <a:pt x="705" y="35"/>
                  </a:lnTo>
                  <a:lnTo>
                    <a:pt x="706" y="35"/>
                  </a:lnTo>
                  <a:lnTo>
                    <a:pt x="712" y="37"/>
                  </a:lnTo>
                  <a:lnTo>
                    <a:pt x="715" y="37"/>
                  </a:lnTo>
                  <a:lnTo>
                    <a:pt x="718" y="37"/>
                  </a:lnTo>
                  <a:lnTo>
                    <a:pt x="720" y="38"/>
                  </a:lnTo>
                  <a:lnTo>
                    <a:pt x="723" y="38"/>
                  </a:lnTo>
                  <a:lnTo>
                    <a:pt x="728" y="38"/>
                  </a:lnTo>
                  <a:lnTo>
                    <a:pt x="730" y="37"/>
                  </a:lnTo>
                  <a:lnTo>
                    <a:pt x="733" y="37"/>
                  </a:lnTo>
                  <a:lnTo>
                    <a:pt x="737" y="35"/>
                  </a:lnTo>
                  <a:lnTo>
                    <a:pt x="740" y="35"/>
                  </a:lnTo>
                  <a:lnTo>
                    <a:pt x="743" y="35"/>
                  </a:lnTo>
                  <a:lnTo>
                    <a:pt x="747" y="35"/>
                  </a:lnTo>
                  <a:lnTo>
                    <a:pt x="750" y="37"/>
                  </a:lnTo>
                  <a:lnTo>
                    <a:pt x="752" y="37"/>
                  </a:lnTo>
                  <a:lnTo>
                    <a:pt x="755" y="38"/>
                  </a:lnTo>
                  <a:lnTo>
                    <a:pt x="757" y="40"/>
                  </a:lnTo>
                  <a:lnTo>
                    <a:pt x="760" y="42"/>
                  </a:lnTo>
                  <a:lnTo>
                    <a:pt x="764" y="42"/>
                  </a:lnTo>
                  <a:lnTo>
                    <a:pt x="767" y="44"/>
                  </a:lnTo>
                  <a:lnTo>
                    <a:pt x="769" y="42"/>
                  </a:lnTo>
                  <a:lnTo>
                    <a:pt x="770" y="40"/>
                  </a:lnTo>
                  <a:lnTo>
                    <a:pt x="772" y="38"/>
                  </a:lnTo>
                  <a:lnTo>
                    <a:pt x="775" y="37"/>
                  </a:lnTo>
                  <a:lnTo>
                    <a:pt x="779" y="37"/>
                  </a:lnTo>
                  <a:lnTo>
                    <a:pt x="782" y="38"/>
                  </a:lnTo>
                  <a:lnTo>
                    <a:pt x="784" y="40"/>
                  </a:lnTo>
                  <a:lnTo>
                    <a:pt x="787" y="40"/>
                  </a:lnTo>
                  <a:lnTo>
                    <a:pt x="791" y="38"/>
                  </a:lnTo>
                  <a:lnTo>
                    <a:pt x="792" y="37"/>
                  </a:lnTo>
                  <a:lnTo>
                    <a:pt x="794" y="35"/>
                  </a:lnTo>
                  <a:lnTo>
                    <a:pt x="797" y="33"/>
                  </a:lnTo>
                  <a:lnTo>
                    <a:pt x="801" y="33"/>
                  </a:lnTo>
                  <a:lnTo>
                    <a:pt x="802" y="32"/>
                  </a:lnTo>
                  <a:lnTo>
                    <a:pt x="802" y="28"/>
                  </a:lnTo>
                  <a:lnTo>
                    <a:pt x="804" y="27"/>
                  </a:lnTo>
                  <a:lnTo>
                    <a:pt x="806" y="25"/>
                  </a:lnTo>
                  <a:lnTo>
                    <a:pt x="809" y="23"/>
                  </a:lnTo>
                  <a:lnTo>
                    <a:pt x="811" y="22"/>
                  </a:lnTo>
                  <a:lnTo>
                    <a:pt x="814" y="22"/>
                  </a:lnTo>
                  <a:lnTo>
                    <a:pt x="817" y="20"/>
                  </a:lnTo>
                  <a:lnTo>
                    <a:pt x="821" y="20"/>
                  </a:lnTo>
                  <a:lnTo>
                    <a:pt x="824" y="20"/>
                  </a:lnTo>
                  <a:lnTo>
                    <a:pt x="828" y="20"/>
                  </a:lnTo>
                  <a:lnTo>
                    <a:pt x="831" y="18"/>
                  </a:lnTo>
                  <a:lnTo>
                    <a:pt x="834" y="18"/>
                  </a:lnTo>
                  <a:lnTo>
                    <a:pt x="838" y="20"/>
                  </a:lnTo>
                  <a:lnTo>
                    <a:pt x="843" y="20"/>
                  </a:lnTo>
                  <a:lnTo>
                    <a:pt x="844" y="20"/>
                  </a:lnTo>
                  <a:lnTo>
                    <a:pt x="848" y="22"/>
                  </a:lnTo>
                  <a:lnTo>
                    <a:pt x="848" y="27"/>
                  </a:lnTo>
                  <a:lnTo>
                    <a:pt x="849" y="28"/>
                  </a:lnTo>
                  <a:lnTo>
                    <a:pt x="853" y="28"/>
                  </a:lnTo>
                  <a:lnTo>
                    <a:pt x="854" y="30"/>
                  </a:lnTo>
                  <a:lnTo>
                    <a:pt x="858" y="32"/>
                  </a:lnTo>
                  <a:lnTo>
                    <a:pt x="861" y="32"/>
                  </a:lnTo>
                  <a:lnTo>
                    <a:pt x="863" y="33"/>
                  </a:lnTo>
                  <a:lnTo>
                    <a:pt x="866" y="33"/>
                  </a:lnTo>
                  <a:lnTo>
                    <a:pt x="870" y="32"/>
                  </a:lnTo>
                  <a:lnTo>
                    <a:pt x="871" y="30"/>
                  </a:lnTo>
                  <a:lnTo>
                    <a:pt x="875" y="28"/>
                  </a:lnTo>
                  <a:lnTo>
                    <a:pt x="876" y="28"/>
                  </a:lnTo>
                  <a:lnTo>
                    <a:pt x="881" y="28"/>
                  </a:lnTo>
                  <a:lnTo>
                    <a:pt x="883" y="28"/>
                  </a:lnTo>
                  <a:lnTo>
                    <a:pt x="886" y="30"/>
                  </a:lnTo>
                  <a:lnTo>
                    <a:pt x="888" y="33"/>
                  </a:lnTo>
                  <a:lnTo>
                    <a:pt x="888" y="35"/>
                  </a:lnTo>
                  <a:lnTo>
                    <a:pt x="890" y="38"/>
                  </a:lnTo>
                  <a:lnTo>
                    <a:pt x="891" y="40"/>
                  </a:lnTo>
                  <a:lnTo>
                    <a:pt x="895" y="42"/>
                  </a:lnTo>
                  <a:lnTo>
                    <a:pt x="897" y="44"/>
                  </a:lnTo>
                  <a:lnTo>
                    <a:pt x="900" y="44"/>
                  </a:lnTo>
                  <a:lnTo>
                    <a:pt x="902" y="45"/>
                  </a:lnTo>
                  <a:lnTo>
                    <a:pt x="903" y="47"/>
                  </a:lnTo>
                  <a:lnTo>
                    <a:pt x="905" y="50"/>
                  </a:lnTo>
                  <a:lnTo>
                    <a:pt x="907" y="52"/>
                  </a:lnTo>
                  <a:lnTo>
                    <a:pt x="908" y="55"/>
                  </a:lnTo>
                  <a:lnTo>
                    <a:pt x="908" y="57"/>
                  </a:lnTo>
                  <a:lnTo>
                    <a:pt x="910" y="60"/>
                  </a:lnTo>
                  <a:lnTo>
                    <a:pt x="908" y="64"/>
                  </a:lnTo>
                  <a:lnTo>
                    <a:pt x="907" y="65"/>
                  </a:lnTo>
                  <a:lnTo>
                    <a:pt x="907" y="69"/>
                  </a:lnTo>
                  <a:lnTo>
                    <a:pt x="905" y="70"/>
                  </a:lnTo>
                  <a:lnTo>
                    <a:pt x="905" y="74"/>
                  </a:lnTo>
                  <a:lnTo>
                    <a:pt x="905" y="77"/>
                  </a:lnTo>
                  <a:lnTo>
                    <a:pt x="907" y="81"/>
                  </a:lnTo>
                  <a:lnTo>
                    <a:pt x="907" y="82"/>
                  </a:lnTo>
                  <a:lnTo>
                    <a:pt x="907" y="86"/>
                  </a:lnTo>
                  <a:lnTo>
                    <a:pt x="907" y="87"/>
                  </a:lnTo>
                  <a:lnTo>
                    <a:pt x="905" y="92"/>
                  </a:lnTo>
                  <a:lnTo>
                    <a:pt x="905" y="96"/>
                  </a:lnTo>
                  <a:lnTo>
                    <a:pt x="905" y="99"/>
                  </a:lnTo>
                  <a:lnTo>
                    <a:pt x="905" y="102"/>
                  </a:lnTo>
                  <a:lnTo>
                    <a:pt x="907" y="106"/>
                  </a:lnTo>
                  <a:lnTo>
                    <a:pt x="905" y="111"/>
                  </a:lnTo>
                  <a:lnTo>
                    <a:pt x="905" y="114"/>
                  </a:lnTo>
                  <a:lnTo>
                    <a:pt x="905" y="116"/>
                  </a:lnTo>
                  <a:lnTo>
                    <a:pt x="905" y="121"/>
                  </a:lnTo>
                  <a:lnTo>
                    <a:pt x="905" y="124"/>
                  </a:lnTo>
                  <a:lnTo>
                    <a:pt x="905" y="128"/>
                  </a:lnTo>
                  <a:lnTo>
                    <a:pt x="905" y="131"/>
                  </a:lnTo>
                  <a:lnTo>
                    <a:pt x="905" y="136"/>
                  </a:lnTo>
                  <a:lnTo>
                    <a:pt x="903" y="138"/>
                  </a:lnTo>
                  <a:lnTo>
                    <a:pt x="903" y="141"/>
                  </a:lnTo>
                  <a:lnTo>
                    <a:pt x="902" y="145"/>
                  </a:lnTo>
                  <a:lnTo>
                    <a:pt x="900" y="148"/>
                  </a:lnTo>
                  <a:lnTo>
                    <a:pt x="900" y="150"/>
                  </a:lnTo>
                  <a:lnTo>
                    <a:pt x="898" y="153"/>
                  </a:lnTo>
                  <a:lnTo>
                    <a:pt x="897" y="155"/>
                  </a:lnTo>
                  <a:lnTo>
                    <a:pt x="895" y="156"/>
                  </a:lnTo>
                  <a:lnTo>
                    <a:pt x="893" y="160"/>
                  </a:lnTo>
                  <a:lnTo>
                    <a:pt x="891" y="161"/>
                  </a:lnTo>
                  <a:lnTo>
                    <a:pt x="888" y="163"/>
                  </a:lnTo>
                  <a:lnTo>
                    <a:pt x="886" y="163"/>
                  </a:lnTo>
                  <a:lnTo>
                    <a:pt x="883" y="165"/>
                  </a:lnTo>
                  <a:lnTo>
                    <a:pt x="881" y="166"/>
                  </a:lnTo>
                  <a:lnTo>
                    <a:pt x="878" y="168"/>
                  </a:lnTo>
                  <a:lnTo>
                    <a:pt x="876" y="168"/>
                  </a:lnTo>
                  <a:lnTo>
                    <a:pt x="873" y="170"/>
                  </a:lnTo>
                  <a:lnTo>
                    <a:pt x="871" y="171"/>
                  </a:lnTo>
                  <a:lnTo>
                    <a:pt x="870" y="173"/>
                  </a:lnTo>
                  <a:lnTo>
                    <a:pt x="868" y="176"/>
                  </a:lnTo>
                  <a:lnTo>
                    <a:pt x="866" y="178"/>
                  </a:lnTo>
                  <a:lnTo>
                    <a:pt x="866" y="180"/>
                  </a:lnTo>
                  <a:lnTo>
                    <a:pt x="865" y="182"/>
                  </a:lnTo>
                  <a:lnTo>
                    <a:pt x="863" y="183"/>
                  </a:lnTo>
                  <a:lnTo>
                    <a:pt x="860" y="183"/>
                  </a:lnTo>
                  <a:lnTo>
                    <a:pt x="858" y="185"/>
                  </a:lnTo>
                  <a:lnTo>
                    <a:pt x="856" y="188"/>
                  </a:lnTo>
                  <a:lnTo>
                    <a:pt x="856" y="192"/>
                  </a:lnTo>
                  <a:lnTo>
                    <a:pt x="858" y="195"/>
                  </a:lnTo>
                  <a:lnTo>
                    <a:pt x="858" y="198"/>
                  </a:lnTo>
                  <a:lnTo>
                    <a:pt x="860" y="202"/>
                  </a:lnTo>
                  <a:lnTo>
                    <a:pt x="860" y="205"/>
                  </a:lnTo>
                  <a:lnTo>
                    <a:pt x="860" y="207"/>
                  </a:lnTo>
                  <a:lnTo>
                    <a:pt x="858" y="210"/>
                  </a:lnTo>
                  <a:lnTo>
                    <a:pt x="854" y="212"/>
                  </a:lnTo>
                  <a:lnTo>
                    <a:pt x="853" y="213"/>
                  </a:lnTo>
                  <a:lnTo>
                    <a:pt x="849" y="213"/>
                  </a:lnTo>
                  <a:lnTo>
                    <a:pt x="848" y="215"/>
                  </a:lnTo>
                  <a:lnTo>
                    <a:pt x="846" y="219"/>
                  </a:lnTo>
                  <a:lnTo>
                    <a:pt x="844" y="220"/>
                  </a:lnTo>
                  <a:lnTo>
                    <a:pt x="843" y="222"/>
                  </a:lnTo>
                  <a:lnTo>
                    <a:pt x="841" y="225"/>
                  </a:lnTo>
                  <a:lnTo>
                    <a:pt x="841" y="229"/>
                  </a:lnTo>
                  <a:lnTo>
                    <a:pt x="841" y="232"/>
                  </a:lnTo>
                  <a:lnTo>
                    <a:pt x="838" y="232"/>
                  </a:lnTo>
                  <a:lnTo>
                    <a:pt x="833" y="232"/>
                  </a:lnTo>
                  <a:lnTo>
                    <a:pt x="831" y="234"/>
                  </a:lnTo>
                  <a:lnTo>
                    <a:pt x="831" y="237"/>
                  </a:lnTo>
                  <a:lnTo>
                    <a:pt x="831" y="240"/>
                  </a:lnTo>
                  <a:lnTo>
                    <a:pt x="833" y="242"/>
                  </a:lnTo>
                  <a:lnTo>
                    <a:pt x="836" y="244"/>
                  </a:lnTo>
                  <a:lnTo>
                    <a:pt x="838" y="245"/>
                  </a:lnTo>
                  <a:lnTo>
                    <a:pt x="839" y="247"/>
                  </a:lnTo>
                  <a:lnTo>
                    <a:pt x="841" y="249"/>
                  </a:lnTo>
                  <a:lnTo>
                    <a:pt x="843" y="252"/>
                  </a:lnTo>
                  <a:lnTo>
                    <a:pt x="844" y="254"/>
                  </a:lnTo>
                  <a:lnTo>
                    <a:pt x="844" y="257"/>
                  </a:lnTo>
                  <a:lnTo>
                    <a:pt x="846" y="261"/>
                  </a:lnTo>
                  <a:lnTo>
                    <a:pt x="846" y="264"/>
                  </a:lnTo>
                  <a:lnTo>
                    <a:pt x="848" y="266"/>
                  </a:lnTo>
                  <a:lnTo>
                    <a:pt x="848" y="269"/>
                  </a:lnTo>
                  <a:lnTo>
                    <a:pt x="848" y="272"/>
                  </a:lnTo>
                  <a:lnTo>
                    <a:pt x="846" y="274"/>
                  </a:lnTo>
                  <a:lnTo>
                    <a:pt x="846" y="277"/>
                  </a:lnTo>
                  <a:lnTo>
                    <a:pt x="848" y="281"/>
                  </a:lnTo>
                  <a:lnTo>
                    <a:pt x="849" y="282"/>
                  </a:lnTo>
                  <a:lnTo>
                    <a:pt x="849" y="286"/>
                  </a:lnTo>
                  <a:lnTo>
                    <a:pt x="849" y="288"/>
                  </a:lnTo>
                  <a:lnTo>
                    <a:pt x="848" y="291"/>
                  </a:lnTo>
                  <a:lnTo>
                    <a:pt x="846" y="293"/>
                  </a:lnTo>
                  <a:lnTo>
                    <a:pt x="844" y="294"/>
                  </a:lnTo>
                  <a:lnTo>
                    <a:pt x="841" y="296"/>
                  </a:lnTo>
                  <a:lnTo>
                    <a:pt x="838" y="298"/>
                  </a:lnTo>
                  <a:lnTo>
                    <a:pt x="838" y="299"/>
                  </a:lnTo>
                  <a:lnTo>
                    <a:pt x="838" y="303"/>
                  </a:lnTo>
                  <a:lnTo>
                    <a:pt x="838" y="306"/>
                  </a:lnTo>
                  <a:lnTo>
                    <a:pt x="838" y="309"/>
                  </a:lnTo>
                  <a:lnTo>
                    <a:pt x="836" y="313"/>
                  </a:lnTo>
                  <a:lnTo>
                    <a:pt x="834" y="314"/>
                  </a:lnTo>
                  <a:lnTo>
                    <a:pt x="831" y="316"/>
                  </a:lnTo>
                  <a:lnTo>
                    <a:pt x="829" y="316"/>
                  </a:lnTo>
                  <a:lnTo>
                    <a:pt x="826" y="318"/>
                  </a:lnTo>
                  <a:lnTo>
                    <a:pt x="826" y="321"/>
                  </a:lnTo>
                  <a:lnTo>
                    <a:pt x="826" y="323"/>
                  </a:lnTo>
                  <a:lnTo>
                    <a:pt x="828" y="326"/>
                  </a:lnTo>
                  <a:lnTo>
                    <a:pt x="829" y="328"/>
                  </a:lnTo>
                  <a:lnTo>
                    <a:pt x="831" y="331"/>
                  </a:lnTo>
                  <a:lnTo>
                    <a:pt x="829" y="335"/>
                  </a:lnTo>
                  <a:lnTo>
                    <a:pt x="828" y="336"/>
                  </a:lnTo>
                  <a:lnTo>
                    <a:pt x="826" y="338"/>
                  </a:lnTo>
                  <a:lnTo>
                    <a:pt x="824" y="340"/>
                  </a:lnTo>
                  <a:lnTo>
                    <a:pt x="823" y="341"/>
                  </a:lnTo>
                  <a:lnTo>
                    <a:pt x="821" y="345"/>
                  </a:lnTo>
                  <a:lnTo>
                    <a:pt x="819" y="348"/>
                  </a:lnTo>
                  <a:lnTo>
                    <a:pt x="819" y="351"/>
                  </a:lnTo>
                  <a:lnTo>
                    <a:pt x="819" y="355"/>
                  </a:lnTo>
                  <a:lnTo>
                    <a:pt x="819" y="358"/>
                  </a:lnTo>
                  <a:lnTo>
                    <a:pt x="819" y="363"/>
                  </a:lnTo>
                  <a:lnTo>
                    <a:pt x="819" y="367"/>
                  </a:lnTo>
                  <a:lnTo>
                    <a:pt x="819" y="370"/>
                  </a:lnTo>
                  <a:lnTo>
                    <a:pt x="819" y="373"/>
                  </a:lnTo>
                  <a:lnTo>
                    <a:pt x="821" y="377"/>
                  </a:lnTo>
                  <a:lnTo>
                    <a:pt x="821" y="378"/>
                  </a:lnTo>
                  <a:lnTo>
                    <a:pt x="823" y="382"/>
                  </a:lnTo>
                  <a:lnTo>
                    <a:pt x="824" y="383"/>
                  </a:lnTo>
                  <a:lnTo>
                    <a:pt x="824" y="387"/>
                  </a:lnTo>
                  <a:lnTo>
                    <a:pt x="824" y="392"/>
                  </a:lnTo>
                  <a:lnTo>
                    <a:pt x="824" y="395"/>
                  </a:lnTo>
                  <a:lnTo>
                    <a:pt x="824" y="399"/>
                  </a:lnTo>
                  <a:lnTo>
                    <a:pt x="823" y="402"/>
                  </a:lnTo>
                  <a:lnTo>
                    <a:pt x="821" y="404"/>
                  </a:lnTo>
                  <a:lnTo>
                    <a:pt x="819" y="405"/>
                  </a:lnTo>
                  <a:lnTo>
                    <a:pt x="817" y="407"/>
                  </a:lnTo>
                  <a:lnTo>
                    <a:pt x="816" y="409"/>
                  </a:lnTo>
                  <a:lnTo>
                    <a:pt x="814" y="412"/>
                  </a:lnTo>
                  <a:lnTo>
                    <a:pt x="814" y="415"/>
                  </a:lnTo>
                  <a:lnTo>
                    <a:pt x="816" y="417"/>
                  </a:lnTo>
                  <a:lnTo>
                    <a:pt x="817" y="420"/>
                  </a:lnTo>
                  <a:lnTo>
                    <a:pt x="817" y="424"/>
                  </a:lnTo>
                  <a:lnTo>
                    <a:pt x="819" y="426"/>
                  </a:lnTo>
                  <a:lnTo>
                    <a:pt x="821" y="427"/>
                  </a:lnTo>
                  <a:lnTo>
                    <a:pt x="824" y="429"/>
                  </a:lnTo>
                  <a:lnTo>
                    <a:pt x="824" y="432"/>
                  </a:lnTo>
                  <a:lnTo>
                    <a:pt x="826" y="434"/>
                  </a:lnTo>
                  <a:lnTo>
                    <a:pt x="828" y="437"/>
                  </a:lnTo>
                  <a:lnTo>
                    <a:pt x="828" y="441"/>
                  </a:lnTo>
                  <a:lnTo>
                    <a:pt x="831" y="442"/>
                  </a:lnTo>
                  <a:lnTo>
                    <a:pt x="834" y="441"/>
                  </a:lnTo>
                  <a:lnTo>
                    <a:pt x="838" y="441"/>
                  </a:lnTo>
                  <a:lnTo>
                    <a:pt x="841" y="441"/>
                  </a:lnTo>
                  <a:lnTo>
                    <a:pt x="843" y="442"/>
                  </a:lnTo>
                  <a:lnTo>
                    <a:pt x="844" y="446"/>
                  </a:lnTo>
                  <a:lnTo>
                    <a:pt x="846" y="447"/>
                  </a:lnTo>
                  <a:lnTo>
                    <a:pt x="848" y="451"/>
                  </a:lnTo>
                  <a:lnTo>
                    <a:pt x="848" y="452"/>
                  </a:lnTo>
                  <a:lnTo>
                    <a:pt x="848" y="456"/>
                  </a:lnTo>
                  <a:lnTo>
                    <a:pt x="846" y="459"/>
                  </a:lnTo>
                  <a:lnTo>
                    <a:pt x="844" y="461"/>
                  </a:lnTo>
                  <a:lnTo>
                    <a:pt x="844" y="463"/>
                  </a:lnTo>
                  <a:lnTo>
                    <a:pt x="844" y="464"/>
                  </a:lnTo>
                  <a:lnTo>
                    <a:pt x="846" y="466"/>
                  </a:lnTo>
                  <a:lnTo>
                    <a:pt x="849" y="468"/>
                  </a:lnTo>
                  <a:lnTo>
                    <a:pt x="853" y="468"/>
                  </a:lnTo>
                  <a:lnTo>
                    <a:pt x="854" y="469"/>
                  </a:lnTo>
                  <a:lnTo>
                    <a:pt x="856" y="473"/>
                  </a:lnTo>
                  <a:lnTo>
                    <a:pt x="856" y="474"/>
                  </a:lnTo>
                  <a:lnTo>
                    <a:pt x="858" y="478"/>
                  </a:lnTo>
                  <a:lnTo>
                    <a:pt x="858" y="481"/>
                  </a:lnTo>
                  <a:lnTo>
                    <a:pt x="860" y="483"/>
                  </a:lnTo>
                  <a:lnTo>
                    <a:pt x="861" y="486"/>
                  </a:lnTo>
                  <a:lnTo>
                    <a:pt x="863" y="488"/>
                  </a:lnTo>
                  <a:lnTo>
                    <a:pt x="865" y="489"/>
                  </a:lnTo>
                  <a:lnTo>
                    <a:pt x="866" y="491"/>
                  </a:lnTo>
                  <a:lnTo>
                    <a:pt x="866" y="495"/>
                  </a:lnTo>
                  <a:lnTo>
                    <a:pt x="866" y="498"/>
                  </a:lnTo>
                  <a:lnTo>
                    <a:pt x="865" y="501"/>
                  </a:lnTo>
                  <a:lnTo>
                    <a:pt x="866" y="503"/>
                  </a:lnTo>
                  <a:lnTo>
                    <a:pt x="870" y="503"/>
                  </a:lnTo>
                  <a:lnTo>
                    <a:pt x="873" y="503"/>
                  </a:lnTo>
                  <a:lnTo>
                    <a:pt x="873" y="506"/>
                  </a:lnTo>
                  <a:lnTo>
                    <a:pt x="873" y="510"/>
                  </a:lnTo>
                  <a:lnTo>
                    <a:pt x="871" y="513"/>
                  </a:lnTo>
                  <a:lnTo>
                    <a:pt x="873" y="516"/>
                  </a:lnTo>
                  <a:lnTo>
                    <a:pt x="875" y="518"/>
                  </a:lnTo>
                  <a:lnTo>
                    <a:pt x="878" y="520"/>
                  </a:lnTo>
                  <a:lnTo>
                    <a:pt x="880" y="521"/>
                  </a:lnTo>
                  <a:lnTo>
                    <a:pt x="880" y="525"/>
                  </a:lnTo>
                  <a:lnTo>
                    <a:pt x="878" y="528"/>
                  </a:lnTo>
                  <a:lnTo>
                    <a:pt x="878" y="532"/>
                  </a:lnTo>
                  <a:lnTo>
                    <a:pt x="876" y="533"/>
                  </a:lnTo>
                  <a:lnTo>
                    <a:pt x="875" y="537"/>
                  </a:lnTo>
                  <a:lnTo>
                    <a:pt x="875" y="540"/>
                  </a:lnTo>
                  <a:lnTo>
                    <a:pt x="875" y="543"/>
                  </a:lnTo>
                  <a:lnTo>
                    <a:pt x="875" y="547"/>
                  </a:lnTo>
                  <a:lnTo>
                    <a:pt x="876" y="548"/>
                  </a:lnTo>
                  <a:lnTo>
                    <a:pt x="878" y="550"/>
                  </a:lnTo>
                  <a:lnTo>
                    <a:pt x="880" y="552"/>
                  </a:lnTo>
                  <a:lnTo>
                    <a:pt x="881" y="555"/>
                  </a:lnTo>
                  <a:lnTo>
                    <a:pt x="881" y="558"/>
                  </a:lnTo>
                  <a:lnTo>
                    <a:pt x="880" y="562"/>
                  </a:lnTo>
                  <a:lnTo>
                    <a:pt x="878" y="564"/>
                  </a:lnTo>
                  <a:lnTo>
                    <a:pt x="876" y="565"/>
                  </a:lnTo>
                  <a:lnTo>
                    <a:pt x="873" y="567"/>
                  </a:lnTo>
                  <a:lnTo>
                    <a:pt x="871" y="569"/>
                  </a:lnTo>
                  <a:lnTo>
                    <a:pt x="870" y="570"/>
                  </a:lnTo>
                  <a:lnTo>
                    <a:pt x="868" y="574"/>
                  </a:lnTo>
                  <a:lnTo>
                    <a:pt x="868" y="575"/>
                  </a:lnTo>
                  <a:lnTo>
                    <a:pt x="865" y="577"/>
                  </a:lnTo>
                  <a:lnTo>
                    <a:pt x="863" y="579"/>
                  </a:lnTo>
                  <a:lnTo>
                    <a:pt x="860" y="580"/>
                  </a:lnTo>
                  <a:lnTo>
                    <a:pt x="856" y="580"/>
                  </a:lnTo>
                  <a:lnTo>
                    <a:pt x="853" y="580"/>
                  </a:lnTo>
                  <a:lnTo>
                    <a:pt x="849" y="580"/>
                  </a:lnTo>
                  <a:lnTo>
                    <a:pt x="848" y="580"/>
                  </a:lnTo>
                  <a:lnTo>
                    <a:pt x="846" y="582"/>
                  </a:lnTo>
                  <a:lnTo>
                    <a:pt x="843" y="584"/>
                  </a:lnTo>
                  <a:lnTo>
                    <a:pt x="841" y="585"/>
                  </a:lnTo>
                  <a:lnTo>
                    <a:pt x="839" y="589"/>
                  </a:lnTo>
                  <a:lnTo>
                    <a:pt x="839" y="590"/>
                  </a:lnTo>
                  <a:lnTo>
                    <a:pt x="839" y="594"/>
                  </a:lnTo>
                  <a:lnTo>
                    <a:pt x="839" y="597"/>
                  </a:lnTo>
                  <a:lnTo>
                    <a:pt x="838" y="601"/>
                  </a:lnTo>
                  <a:lnTo>
                    <a:pt x="834" y="601"/>
                  </a:lnTo>
                  <a:lnTo>
                    <a:pt x="831" y="601"/>
                  </a:lnTo>
                  <a:lnTo>
                    <a:pt x="828" y="601"/>
                  </a:lnTo>
                  <a:lnTo>
                    <a:pt x="826" y="602"/>
                  </a:lnTo>
                  <a:lnTo>
                    <a:pt x="828" y="604"/>
                  </a:lnTo>
                  <a:lnTo>
                    <a:pt x="829" y="607"/>
                  </a:lnTo>
                  <a:lnTo>
                    <a:pt x="831" y="609"/>
                  </a:lnTo>
                  <a:lnTo>
                    <a:pt x="833" y="609"/>
                  </a:lnTo>
                  <a:lnTo>
                    <a:pt x="838" y="611"/>
                  </a:lnTo>
                  <a:lnTo>
                    <a:pt x="841" y="611"/>
                  </a:lnTo>
                  <a:lnTo>
                    <a:pt x="843" y="612"/>
                  </a:lnTo>
                  <a:lnTo>
                    <a:pt x="844" y="614"/>
                  </a:lnTo>
                  <a:lnTo>
                    <a:pt x="844" y="617"/>
                  </a:lnTo>
                  <a:lnTo>
                    <a:pt x="846" y="619"/>
                  </a:lnTo>
                  <a:lnTo>
                    <a:pt x="740" y="621"/>
                  </a:lnTo>
                  <a:lnTo>
                    <a:pt x="738" y="621"/>
                  </a:lnTo>
                  <a:lnTo>
                    <a:pt x="737" y="621"/>
                  </a:lnTo>
                  <a:lnTo>
                    <a:pt x="735" y="621"/>
                  </a:lnTo>
                  <a:lnTo>
                    <a:pt x="733" y="621"/>
                  </a:lnTo>
                  <a:lnTo>
                    <a:pt x="732" y="621"/>
                  </a:lnTo>
                  <a:lnTo>
                    <a:pt x="730" y="621"/>
                  </a:lnTo>
                  <a:lnTo>
                    <a:pt x="728" y="621"/>
                  </a:lnTo>
                  <a:lnTo>
                    <a:pt x="727" y="621"/>
                  </a:lnTo>
                  <a:lnTo>
                    <a:pt x="725" y="621"/>
                  </a:lnTo>
                  <a:lnTo>
                    <a:pt x="725" y="619"/>
                  </a:lnTo>
                  <a:lnTo>
                    <a:pt x="723" y="619"/>
                  </a:lnTo>
                  <a:lnTo>
                    <a:pt x="722" y="619"/>
                  </a:lnTo>
                  <a:lnTo>
                    <a:pt x="720" y="619"/>
                  </a:lnTo>
                  <a:lnTo>
                    <a:pt x="718" y="619"/>
                  </a:lnTo>
                  <a:lnTo>
                    <a:pt x="717" y="619"/>
                  </a:lnTo>
                  <a:lnTo>
                    <a:pt x="715" y="619"/>
                  </a:lnTo>
                  <a:lnTo>
                    <a:pt x="713" y="619"/>
                  </a:lnTo>
                  <a:lnTo>
                    <a:pt x="712" y="619"/>
                  </a:lnTo>
                  <a:lnTo>
                    <a:pt x="710" y="619"/>
                  </a:lnTo>
                  <a:lnTo>
                    <a:pt x="708" y="619"/>
                  </a:lnTo>
                  <a:lnTo>
                    <a:pt x="706" y="619"/>
                  </a:lnTo>
                  <a:lnTo>
                    <a:pt x="705" y="619"/>
                  </a:lnTo>
                  <a:lnTo>
                    <a:pt x="703" y="619"/>
                  </a:lnTo>
                  <a:lnTo>
                    <a:pt x="701" y="619"/>
                  </a:lnTo>
                  <a:lnTo>
                    <a:pt x="700" y="619"/>
                  </a:lnTo>
                  <a:lnTo>
                    <a:pt x="698" y="619"/>
                  </a:lnTo>
                  <a:lnTo>
                    <a:pt x="696" y="619"/>
                  </a:lnTo>
                  <a:lnTo>
                    <a:pt x="695" y="619"/>
                  </a:lnTo>
                  <a:lnTo>
                    <a:pt x="693" y="619"/>
                  </a:lnTo>
                  <a:lnTo>
                    <a:pt x="691" y="619"/>
                  </a:lnTo>
                  <a:lnTo>
                    <a:pt x="690" y="619"/>
                  </a:lnTo>
                  <a:lnTo>
                    <a:pt x="688" y="619"/>
                  </a:lnTo>
                  <a:lnTo>
                    <a:pt x="686" y="619"/>
                  </a:lnTo>
                  <a:lnTo>
                    <a:pt x="685" y="619"/>
                  </a:lnTo>
                  <a:lnTo>
                    <a:pt x="683" y="619"/>
                  </a:lnTo>
                  <a:lnTo>
                    <a:pt x="681" y="619"/>
                  </a:lnTo>
                  <a:lnTo>
                    <a:pt x="680" y="619"/>
                  </a:lnTo>
                  <a:lnTo>
                    <a:pt x="680" y="617"/>
                  </a:lnTo>
                  <a:lnTo>
                    <a:pt x="678" y="617"/>
                  </a:lnTo>
                  <a:lnTo>
                    <a:pt x="676" y="617"/>
                  </a:lnTo>
                  <a:lnTo>
                    <a:pt x="674" y="617"/>
                  </a:lnTo>
                  <a:lnTo>
                    <a:pt x="673" y="617"/>
                  </a:lnTo>
                  <a:lnTo>
                    <a:pt x="671" y="617"/>
                  </a:lnTo>
                  <a:lnTo>
                    <a:pt x="669" y="617"/>
                  </a:lnTo>
                  <a:lnTo>
                    <a:pt x="668" y="617"/>
                  </a:lnTo>
                  <a:lnTo>
                    <a:pt x="666" y="617"/>
                  </a:lnTo>
                  <a:lnTo>
                    <a:pt x="664" y="617"/>
                  </a:lnTo>
                  <a:lnTo>
                    <a:pt x="663" y="617"/>
                  </a:lnTo>
                  <a:lnTo>
                    <a:pt x="661" y="617"/>
                  </a:lnTo>
                  <a:lnTo>
                    <a:pt x="659" y="617"/>
                  </a:lnTo>
                  <a:lnTo>
                    <a:pt x="658" y="617"/>
                  </a:lnTo>
                  <a:lnTo>
                    <a:pt x="656" y="617"/>
                  </a:lnTo>
                  <a:lnTo>
                    <a:pt x="654" y="617"/>
                  </a:lnTo>
                  <a:lnTo>
                    <a:pt x="653" y="617"/>
                  </a:lnTo>
                  <a:lnTo>
                    <a:pt x="651" y="617"/>
                  </a:lnTo>
                  <a:lnTo>
                    <a:pt x="649" y="617"/>
                  </a:lnTo>
                  <a:lnTo>
                    <a:pt x="648" y="617"/>
                  </a:lnTo>
                  <a:lnTo>
                    <a:pt x="646" y="617"/>
                  </a:lnTo>
                  <a:lnTo>
                    <a:pt x="644" y="617"/>
                  </a:lnTo>
                  <a:lnTo>
                    <a:pt x="643" y="617"/>
                  </a:lnTo>
                  <a:lnTo>
                    <a:pt x="641" y="617"/>
                  </a:lnTo>
                  <a:lnTo>
                    <a:pt x="639" y="617"/>
                  </a:lnTo>
                  <a:lnTo>
                    <a:pt x="637" y="617"/>
                  </a:lnTo>
                  <a:lnTo>
                    <a:pt x="636" y="617"/>
                  </a:lnTo>
                  <a:lnTo>
                    <a:pt x="636" y="616"/>
                  </a:lnTo>
                  <a:lnTo>
                    <a:pt x="634" y="616"/>
                  </a:lnTo>
                  <a:lnTo>
                    <a:pt x="632" y="616"/>
                  </a:lnTo>
                  <a:lnTo>
                    <a:pt x="631" y="616"/>
                  </a:lnTo>
                  <a:lnTo>
                    <a:pt x="629" y="616"/>
                  </a:lnTo>
                  <a:lnTo>
                    <a:pt x="627" y="616"/>
                  </a:lnTo>
                  <a:lnTo>
                    <a:pt x="626" y="616"/>
                  </a:lnTo>
                  <a:lnTo>
                    <a:pt x="624" y="616"/>
                  </a:lnTo>
                  <a:lnTo>
                    <a:pt x="622" y="616"/>
                  </a:lnTo>
                  <a:lnTo>
                    <a:pt x="621" y="616"/>
                  </a:lnTo>
                  <a:lnTo>
                    <a:pt x="619" y="616"/>
                  </a:lnTo>
                  <a:lnTo>
                    <a:pt x="617" y="616"/>
                  </a:lnTo>
                  <a:lnTo>
                    <a:pt x="616" y="616"/>
                  </a:lnTo>
                  <a:lnTo>
                    <a:pt x="614" y="616"/>
                  </a:lnTo>
                  <a:lnTo>
                    <a:pt x="612" y="616"/>
                  </a:lnTo>
                  <a:lnTo>
                    <a:pt x="611" y="616"/>
                  </a:lnTo>
                  <a:lnTo>
                    <a:pt x="609" y="616"/>
                  </a:lnTo>
                  <a:lnTo>
                    <a:pt x="607" y="616"/>
                  </a:lnTo>
                  <a:lnTo>
                    <a:pt x="606" y="616"/>
                  </a:lnTo>
                  <a:lnTo>
                    <a:pt x="604" y="616"/>
                  </a:lnTo>
                  <a:lnTo>
                    <a:pt x="602" y="616"/>
                  </a:lnTo>
                  <a:lnTo>
                    <a:pt x="600" y="616"/>
                  </a:lnTo>
                  <a:lnTo>
                    <a:pt x="599" y="616"/>
                  </a:lnTo>
                  <a:lnTo>
                    <a:pt x="597" y="616"/>
                  </a:lnTo>
                  <a:lnTo>
                    <a:pt x="595" y="616"/>
                  </a:lnTo>
                  <a:lnTo>
                    <a:pt x="594" y="616"/>
                  </a:lnTo>
                  <a:lnTo>
                    <a:pt x="592" y="616"/>
                  </a:lnTo>
                  <a:lnTo>
                    <a:pt x="592" y="614"/>
                  </a:lnTo>
                  <a:lnTo>
                    <a:pt x="590" y="614"/>
                  </a:lnTo>
                  <a:lnTo>
                    <a:pt x="589" y="614"/>
                  </a:lnTo>
                  <a:lnTo>
                    <a:pt x="587" y="614"/>
                  </a:lnTo>
                  <a:lnTo>
                    <a:pt x="585" y="614"/>
                  </a:lnTo>
                  <a:lnTo>
                    <a:pt x="584" y="614"/>
                  </a:lnTo>
                  <a:lnTo>
                    <a:pt x="582" y="614"/>
                  </a:lnTo>
                  <a:lnTo>
                    <a:pt x="574" y="614"/>
                  </a:lnTo>
                  <a:lnTo>
                    <a:pt x="572" y="614"/>
                  </a:lnTo>
                  <a:lnTo>
                    <a:pt x="570" y="614"/>
                  </a:lnTo>
                  <a:lnTo>
                    <a:pt x="569" y="614"/>
                  </a:lnTo>
                  <a:lnTo>
                    <a:pt x="567" y="614"/>
                  </a:lnTo>
                  <a:lnTo>
                    <a:pt x="565" y="614"/>
                  </a:lnTo>
                  <a:lnTo>
                    <a:pt x="563" y="614"/>
                  </a:lnTo>
                  <a:lnTo>
                    <a:pt x="562" y="614"/>
                  </a:lnTo>
                  <a:lnTo>
                    <a:pt x="560" y="614"/>
                  </a:lnTo>
                  <a:lnTo>
                    <a:pt x="558" y="614"/>
                  </a:lnTo>
                  <a:lnTo>
                    <a:pt x="557" y="614"/>
                  </a:lnTo>
                  <a:lnTo>
                    <a:pt x="555" y="614"/>
                  </a:lnTo>
                  <a:lnTo>
                    <a:pt x="553" y="614"/>
                  </a:lnTo>
                  <a:lnTo>
                    <a:pt x="552" y="614"/>
                  </a:lnTo>
                  <a:lnTo>
                    <a:pt x="550" y="614"/>
                  </a:lnTo>
                  <a:lnTo>
                    <a:pt x="548" y="614"/>
                  </a:lnTo>
                  <a:lnTo>
                    <a:pt x="548" y="612"/>
                  </a:lnTo>
                  <a:lnTo>
                    <a:pt x="547" y="612"/>
                  </a:lnTo>
                  <a:lnTo>
                    <a:pt x="545" y="612"/>
                  </a:lnTo>
                  <a:lnTo>
                    <a:pt x="543" y="612"/>
                  </a:lnTo>
                  <a:lnTo>
                    <a:pt x="542" y="612"/>
                  </a:lnTo>
                  <a:lnTo>
                    <a:pt x="540" y="612"/>
                  </a:lnTo>
                  <a:lnTo>
                    <a:pt x="538" y="612"/>
                  </a:lnTo>
                  <a:lnTo>
                    <a:pt x="537" y="612"/>
                  </a:lnTo>
                  <a:lnTo>
                    <a:pt x="535" y="612"/>
                  </a:lnTo>
                  <a:lnTo>
                    <a:pt x="533" y="612"/>
                  </a:lnTo>
                  <a:lnTo>
                    <a:pt x="532" y="612"/>
                  </a:lnTo>
                  <a:lnTo>
                    <a:pt x="530" y="612"/>
                  </a:lnTo>
                  <a:lnTo>
                    <a:pt x="528" y="612"/>
                  </a:lnTo>
                  <a:lnTo>
                    <a:pt x="526" y="612"/>
                  </a:lnTo>
                  <a:lnTo>
                    <a:pt x="525" y="612"/>
                  </a:lnTo>
                  <a:lnTo>
                    <a:pt x="523" y="612"/>
                  </a:lnTo>
                  <a:lnTo>
                    <a:pt x="521" y="612"/>
                  </a:lnTo>
                  <a:lnTo>
                    <a:pt x="520" y="612"/>
                  </a:lnTo>
                  <a:lnTo>
                    <a:pt x="518" y="612"/>
                  </a:lnTo>
                  <a:lnTo>
                    <a:pt x="516" y="612"/>
                  </a:lnTo>
                  <a:lnTo>
                    <a:pt x="515" y="612"/>
                  </a:lnTo>
                  <a:lnTo>
                    <a:pt x="513" y="612"/>
                  </a:lnTo>
                  <a:lnTo>
                    <a:pt x="511" y="612"/>
                  </a:lnTo>
                  <a:lnTo>
                    <a:pt x="510" y="612"/>
                  </a:lnTo>
                  <a:lnTo>
                    <a:pt x="508" y="612"/>
                  </a:lnTo>
                  <a:lnTo>
                    <a:pt x="508" y="611"/>
                  </a:lnTo>
                  <a:lnTo>
                    <a:pt x="506" y="611"/>
                  </a:lnTo>
                  <a:lnTo>
                    <a:pt x="505" y="611"/>
                  </a:lnTo>
                  <a:lnTo>
                    <a:pt x="503" y="611"/>
                  </a:lnTo>
                  <a:lnTo>
                    <a:pt x="501" y="611"/>
                  </a:lnTo>
                  <a:lnTo>
                    <a:pt x="500" y="611"/>
                  </a:lnTo>
                  <a:lnTo>
                    <a:pt x="498" y="611"/>
                  </a:lnTo>
                  <a:lnTo>
                    <a:pt x="496" y="611"/>
                  </a:lnTo>
                  <a:lnTo>
                    <a:pt x="495" y="611"/>
                  </a:lnTo>
                  <a:lnTo>
                    <a:pt x="493" y="611"/>
                  </a:lnTo>
                  <a:lnTo>
                    <a:pt x="491" y="611"/>
                  </a:lnTo>
                  <a:lnTo>
                    <a:pt x="489" y="611"/>
                  </a:lnTo>
                  <a:lnTo>
                    <a:pt x="488" y="611"/>
                  </a:lnTo>
                  <a:lnTo>
                    <a:pt x="486" y="611"/>
                  </a:lnTo>
                  <a:lnTo>
                    <a:pt x="484" y="611"/>
                  </a:lnTo>
                  <a:lnTo>
                    <a:pt x="483" y="611"/>
                  </a:lnTo>
                  <a:lnTo>
                    <a:pt x="481" y="611"/>
                  </a:lnTo>
                  <a:lnTo>
                    <a:pt x="479" y="611"/>
                  </a:lnTo>
                  <a:lnTo>
                    <a:pt x="478" y="611"/>
                  </a:lnTo>
                  <a:lnTo>
                    <a:pt x="476" y="611"/>
                  </a:lnTo>
                  <a:lnTo>
                    <a:pt x="474" y="611"/>
                  </a:lnTo>
                  <a:lnTo>
                    <a:pt x="473" y="611"/>
                  </a:lnTo>
                  <a:lnTo>
                    <a:pt x="471" y="611"/>
                  </a:lnTo>
                  <a:lnTo>
                    <a:pt x="469" y="611"/>
                  </a:lnTo>
                  <a:lnTo>
                    <a:pt x="469" y="609"/>
                  </a:lnTo>
                  <a:lnTo>
                    <a:pt x="468" y="609"/>
                  </a:lnTo>
                  <a:lnTo>
                    <a:pt x="466" y="609"/>
                  </a:lnTo>
                  <a:lnTo>
                    <a:pt x="464" y="609"/>
                  </a:lnTo>
                  <a:lnTo>
                    <a:pt x="463" y="609"/>
                  </a:lnTo>
                  <a:lnTo>
                    <a:pt x="461" y="609"/>
                  </a:lnTo>
                  <a:lnTo>
                    <a:pt x="459" y="609"/>
                  </a:lnTo>
                  <a:lnTo>
                    <a:pt x="457" y="609"/>
                  </a:lnTo>
                  <a:lnTo>
                    <a:pt x="456" y="609"/>
                  </a:lnTo>
                  <a:lnTo>
                    <a:pt x="454" y="609"/>
                  </a:lnTo>
                  <a:lnTo>
                    <a:pt x="452" y="609"/>
                  </a:lnTo>
                  <a:lnTo>
                    <a:pt x="451" y="609"/>
                  </a:lnTo>
                  <a:lnTo>
                    <a:pt x="449" y="609"/>
                  </a:lnTo>
                  <a:lnTo>
                    <a:pt x="447" y="609"/>
                  </a:lnTo>
                  <a:lnTo>
                    <a:pt x="446" y="609"/>
                  </a:lnTo>
                  <a:lnTo>
                    <a:pt x="444" y="609"/>
                  </a:lnTo>
                  <a:lnTo>
                    <a:pt x="442" y="609"/>
                  </a:lnTo>
                  <a:lnTo>
                    <a:pt x="441" y="609"/>
                  </a:lnTo>
                  <a:lnTo>
                    <a:pt x="439" y="609"/>
                  </a:lnTo>
                  <a:lnTo>
                    <a:pt x="437" y="609"/>
                  </a:lnTo>
                  <a:lnTo>
                    <a:pt x="436" y="609"/>
                  </a:lnTo>
                  <a:lnTo>
                    <a:pt x="434" y="609"/>
                  </a:lnTo>
                  <a:lnTo>
                    <a:pt x="432" y="609"/>
                  </a:lnTo>
                  <a:lnTo>
                    <a:pt x="431" y="607"/>
                  </a:lnTo>
                  <a:lnTo>
                    <a:pt x="429" y="607"/>
                  </a:lnTo>
                  <a:lnTo>
                    <a:pt x="427" y="607"/>
                  </a:lnTo>
                  <a:lnTo>
                    <a:pt x="426" y="607"/>
                  </a:lnTo>
                  <a:lnTo>
                    <a:pt x="424" y="607"/>
                  </a:lnTo>
                  <a:lnTo>
                    <a:pt x="422" y="607"/>
                  </a:lnTo>
                  <a:lnTo>
                    <a:pt x="420" y="607"/>
                  </a:lnTo>
                  <a:lnTo>
                    <a:pt x="419" y="607"/>
                  </a:lnTo>
                  <a:lnTo>
                    <a:pt x="417" y="607"/>
                  </a:lnTo>
                  <a:lnTo>
                    <a:pt x="415" y="607"/>
                  </a:lnTo>
                  <a:lnTo>
                    <a:pt x="414" y="607"/>
                  </a:lnTo>
                  <a:lnTo>
                    <a:pt x="412" y="607"/>
                  </a:lnTo>
                  <a:lnTo>
                    <a:pt x="410" y="607"/>
                  </a:lnTo>
                  <a:lnTo>
                    <a:pt x="409" y="607"/>
                  </a:lnTo>
                  <a:lnTo>
                    <a:pt x="407" y="607"/>
                  </a:lnTo>
                  <a:lnTo>
                    <a:pt x="405" y="607"/>
                  </a:lnTo>
                  <a:lnTo>
                    <a:pt x="404" y="607"/>
                  </a:lnTo>
                  <a:lnTo>
                    <a:pt x="402" y="607"/>
                  </a:lnTo>
                  <a:lnTo>
                    <a:pt x="400" y="607"/>
                  </a:lnTo>
                  <a:lnTo>
                    <a:pt x="399" y="607"/>
                  </a:lnTo>
                  <a:lnTo>
                    <a:pt x="397" y="607"/>
                  </a:lnTo>
                  <a:lnTo>
                    <a:pt x="395" y="606"/>
                  </a:lnTo>
                  <a:lnTo>
                    <a:pt x="394" y="606"/>
                  </a:lnTo>
                  <a:lnTo>
                    <a:pt x="392" y="606"/>
                  </a:lnTo>
                  <a:lnTo>
                    <a:pt x="390" y="606"/>
                  </a:lnTo>
                  <a:lnTo>
                    <a:pt x="389" y="606"/>
                  </a:lnTo>
                  <a:lnTo>
                    <a:pt x="387" y="606"/>
                  </a:lnTo>
                  <a:lnTo>
                    <a:pt x="385" y="606"/>
                  </a:lnTo>
                  <a:lnTo>
                    <a:pt x="383" y="606"/>
                  </a:lnTo>
                  <a:lnTo>
                    <a:pt x="382" y="606"/>
                  </a:lnTo>
                  <a:lnTo>
                    <a:pt x="380" y="606"/>
                  </a:lnTo>
                  <a:lnTo>
                    <a:pt x="378" y="606"/>
                  </a:lnTo>
                  <a:lnTo>
                    <a:pt x="375" y="609"/>
                  </a:lnTo>
                  <a:lnTo>
                    <a:pt x="377" y="609"/>
                  </a:lnTo>
                  <a:lnTo>
                    <a:pt x="377" y="611"/>
                  </a:lnTo>
                  <a:lnTo>
                    <a:pt x="377" y="612"/>
                  </a:lnTo>
                  <a:lnTo>
                    <a:pt x="375" y="612"/>
                  </a:lnTo>
                  <a:lnTo>
                    <a:pt x="375" y="614"/>
                  </a:lnTo>
                  <a:lnTo>
                    <a:pt x="373" y="614"/>
                  </a:lnTo>
                  <a:lnTo>
                    <a:pt x="373" y="616"/>
                  </a:lnTo>
                  <a:lnTo>
                    <a:pt x="375" y="616"/>
                  </a:lnTo>
                  <a:lnTo>
                    <a:pt x="373" y="616"/>
                  </a:lnTo>
                  <a:lnTo>
                    <a:pt x="373" y="617"/>
                  </a:lnTo>
                  <a:lnTo>
                    <a:pt x="373" y="619"/>
                  </a:lnTo>
                  <a:lnTo>
                    <a:pt x="373" y="621"/>
                  </a:lnTo>
                  <a:lnTo>
                    <a:pt x="373" y="622"/>
                  </a:lnTo>
                  <a:lnTo>
                    <a:pt x="372" y="622"/>
                  </a:lnTo>
                  <a:lnTo>
                    <a:pt x="370" y="622"/>
                  </a:lnTo>
                  <a:lnTo>
                    <a:pt x="370" y="624"/>
                  </a:lnTo>
                  <a:lnTo>
                    <a:pt x="370" y="626"/>
                  </a:lnTo>
                  <a:lnTo>
                    <a:pt x="368" y="627"/>
                  </a:lnTo>
                  <a:lnTo>
                    <a:pt x="368" y="629"/>
                  </a:lnTo>
                  <a:lnTo>
                    <a:pt x="367" y="631"/>
                  </a:lnTo>
                  <a:lnTo>
                    <a:pt x="368" y="633"/>
                  </a:lnTo>
                  <a:lnTo>
                    <a:pt x="368" y="634"/>
                  </a:lnTo>
                  <a:lnTo>
                    <a:pt x="368" y="636"/>
                  </a:lnTo>
                  <a:lnTo>
                    <a:pt x="368" y="638"/>
                  </a:lnTo>
                  <a:lnTo>
                    <a:pt x="368" y="639"/>
                  </a:lnTo>
                  <a:lnTo>
                    <a:pt x="368" y="641"/>
                  </a:lnTo>
                  <a:lnTo>
                    <a:pt x="367" y="641"/>
                  </a:lnTo>
                  <a:lnTo>
                    <a:pt x="367" y="643"/>
                  </a:lnTo>
                  <a:lnTo>
                    <a:pt x="368" y="643"/>
                  </a:lnTo>
                  <a:lnTo>
                    <a:pt x="368" y="644"/>
                  </a:lnTo>
                  <a:lnTo>
                    <a:pt x="367" y="644"/>
                  </a:lnTo>
                  <a:lnTo>
                    <a:pt x="367" y="646"/>
                  </a:lnTo>
                  <a:lnTo>
                    <a:pt x="365" y="648"/>
                  </a:lnTo>
                  <a:lnTo>
                    <a:pt x="365" y="646"/>
                  </a:lnTo>
                  <a:lnTo>
                    <a:pt x="363" y="648"/>
                  </a:lnTo>
                  <a:lnTo>
                    <a:pt x="362" y="648"/>
                  </a:lnTo>
                  <a:lnTo>
                    <a:pt x="362" y="649"/>
                  </a:lnTo>
                  <a:lnTo>
                    <a:pt x="360" y="649"/>
                  </a:lnTo>
                  <a:lnTo>
                    <a:pt x="360" y="651"/>
                  </a:lnTo>
                  <a:lnTo>
                    <a:pt x="362" y="651"/>
                  </a:lnTo>
                  <a:lnTo>
                    <a:pt x="362" y="653"/>
                  </a:lnTo>
                  <a:lnTo>
                    <a:pt x="362" y="654"/>
                  </a:lnTo>
                  <a:lnTo>
                    <a:pt x="360" y="654"/>
                  </a:lnTo>
                  <a:lnTo>
                    <a:pt x="360" y="656"/>
                  </a:lnTo>
                  <a:lnTo>
                    <a:pt x="358" y="656"/>
                  </a:lnTo>
                  <a:lnTo>
                    <a:pt x="358" y="658"/>
                  </a:lnTo>
                  <a:lnTo>
                    <a:pt x="357" y="658"/>
                  </a:lnTo>
                  <a:lnTo>
                    <a:pt x="357" y="659"/>
                  </a:lnTo>
                  <a:lnTo>
                    <a:pt x="357" y="661"/>
                  </a:lnTo>
                  <a:lnTo>
                    <a:pt x="357" y="663"/>
                  </a:lnTo>
                  <a:lnTo>
                    <a:pt x="357" y="664"/>
                  </a:lnTo>
                  <a:lnTo>
                    <a:pt x="357" y="666"/>
                  </a:lnTo>
                  <a:lnTo>
                    <a:pt x="357" y="668"/>
                  </a:lnTo>
                  <a:lnTo>
                    <a:pt x="357" y="670"/>
                  </a:lnTo>
                  <a:lnTo>
                    <a:pt x="355" y="670"/>
                  </a:lnTo>
                  <a:lnTo>
                    <a:pt x="355" y="671"/>
                  </a:lnTo>
                  <a:lnTo>
                    <a:pt x="353" y="671"/>
                  </a:lnTo>
                  <a:lnTo>
                    <a:pt x="352" y="673"/>
                  </a:lnTo>
                  <a:lnTo>
                    <a:pt x="350" y="673"/>
                  </a:lnTo>
                  <a:lnTo>
                    <a:pt x="350" y="675"/>
                  </a:lnTo>
                  <a:lnTo>
                    <a:pt x="348" y="675"/>
                  </a:lnTo>
                  <a:lnTo>
                    <a:pt x="348" y="676"/>
                  </a:lnTo>
                  <a:lnTo>
                    <a:pt x="346" y="676"/>
                  </a:lnTo>
                  <a:lnTo>
                    <a:pt x="345" y="676"/>
                  </a:lnTo>
                  <a:lnTo>
                    <a:pt x="343" y="676"/>
                  </a:lnTo>
                  <a:lnTo>
                    <a:pt x="341" y="676"/>
                  </a:lnTo>
                  <a:lnTo>
                    <a:pt x="341" y="678"/>
                  </a:lnTo>
                  <a:lnTo>
                    <a:pt x="341" y="680"/>
                  </a:lnTo>
                  <a:lnTo>
                    <a:pt x="341" y="681"/>
                  </a:lnTo>
                  <a:lnTo>
                    <a:pt x="341" y="683"/>
                  </a:lnTo>
                  <a:lnTo>
                    <a:pt x="341" y="685"/>
                  </a:lnTo>
                  <a:lnTo>
                    <a:pt x="343" y="685"/>
                  </a:lnTo>
                  <a:lnTo>
                    <a:pt x="341" y="685"/>
                  </a:lnTo>
                  <a:lnTo>
                    <a:pt x="341" y="686"/>
                  </a:lnTo>
                  <a:lnTo>
                    <a:pt x="341" y="688"/>
                  </a:lnTo>
                  <a:lnTo>
                    <a:pt x="341" y="690"/>
                  </a:lnTo>
                  <a:lnTo>
                    <a:pt x="341" y="691"/>
                  </a:lnTo>
                  <a:lnTo>
                    <a:pt x="343" y="691"/>
                  </a:lnTo>
                  <a:lnTo>
                    <a:pt x="343" y="693"/>
                  </a:lnTo>
                  <a:lnTo>
                    <a:pt x="341" y="693"/>
                  </a:lnTo>
                  <a:lnTo>
                    <a:pt x="340" y="693"/>
                  </a:lnTo>
                  <a:lnTo>
                    <a:pt x="340" y="695"/>
                  </a:lnTo>
                  <a:lnTo>
                    <a:pt x="338" y="695"/>
                  </a:lnTo>
                  <a:lnTo>
                    <a:pt x="336" y="695"/>
                  </a:lnTo>
                  <a:lnTo>
                    <a:pt x="336" y="696"/>
                  </a:lnTo>
                  <a:lnTo>
                    <a:pt x="338" y="696"/>
                  </a:lnTo>
                  <a:lnTo>
                    <a:pt x="338" y="698"/>
                  </a:lnTo>
                  <a:lnTo>
                    <a:pt x="338" y="700"/>
                  </a:lnTo>
                  <a:lnTo>
                    <a:pt x="338" y="702"/>
                  </a:lnTo>
                  <a:lnTo>
                    <a:pt x="336" y="702"/>
                  </a:lnTo>
                  <a:lnTo>
                    <a:pt x="335" y="702"/>
                  </a:lnTo>
                  <a:lnTo>
                    <a:pt x="333" y="702"/>
                  </a:lnTo>
                  <a:lnTo>
                    <a:pt x="335" y="702"/>
                  </a:lnTo>
                  <a:lnTo>
                    <a:pt x="335" y="703"/>
                  </a:lnTo>
                  <a:lnTo>
                    <a:pt x="335" y="705"/>
                  </a:lnTo>
                  <a:lnTo>
                    <a:pt x="333" y="705"/>
                  </a:lnTo>
                  <a:lnTo>
                    <a:pt x="333" y="707"/>
                  </a:lnTo>
                  <a:lnTo>
                    <a:pt x="331" y="707"/>
                  </a:lnTo>
                  <a:lnTo>
                    <a:pt x="330" y="708"/>
                  </a:lnTo>
                  <a:lnTo>
                    <a:pt x="330" y="710"/>
                  </a:lnTo>
                  <a:lnTo>
                    <a:pt x="330" y="712"/>
                  </a:lnTo>
                  <a:lnTo>
                    <a:pt x="331" y="713"/>
                  </a:lnTo>
                  <a:lnTo>
                    <a:pt x="331" y="715"/>
                  </a:lnTo>
                  <a:lnTo>
                    <a:pt x="330" y="715"/>
                  </a:lnTo>
                  <a:lnTo>
                    <a:pt x="330" y="713"/>
                  </a:lnTo>
                  <a:lnTo>
                    <a:pt x="328" y="712"/>
                  </a:lnTo>
                  <a:lnTo>
                    <a:pt x="328" y="713"/>
                  </a:lnTo>
                  <a:lnTo>
                    <a:pt x="328" y="715"/>
                  </a:lnTo>
                  <a:lnTo>
                    <a:pt x="326" y="717"/>
                  </a:lnTo>
                  <a:lnTo>
                    <a:pt x="326" y="718"/>
                  </a:lnTo>
                  <a:lnTo>
                    <a:pt x="325" y="718"/>
                  </a:lnTo>
                  <a:lnTo>
                    <a:pt x="325" y="720"/>
                  </a:lnTo>
                  <a:lnTo>
                    <a:pt x="323" y="720"/>
                  </a:lnTo>
                  <a:lnTo>
                    <a:pt x="323" y="722"/>
                  </a:lnTo>
                  <a:lnTo>
                    <a:pt x="325" y="722"/>
                  </a:lnTo>
                  <a:lnTo>
                    <a:pt x="325" y="723"/>
                  </a:lnTo>
                  <a:lnTo>
                    <a:pt x="325" y="725"/>
                  </a:lnTo>
                  <a:lnTo>
                    <a:pt x="325" y="727"/>
                  </a:lnTo>
                  <a:lnTo>
                    <a:pt x="323" y="727"/>
                  </a:lnTo>
                  <a:lnTo>
                    <a:pt x="323" y="728"/>
                  </a:lnTo>
                  <a:lnTo>
                    <a:pt x="323" y="730"/>
                  </a:lnTo>
                  <a:lnTo>
                    <a:pt x="321" y="730"/>
                  </a:lnTo>
                  <a:lnTo>
                    <a:pt x="321" y="732"/>
                  </a:lnTo>
                  <a:lnTo>
                    <a:pt x="320" y="732"/>
                  </a:lnTo>
                  <a:lnTo>
                    <a:pt x="320" y="733"/>
                  </a:lnTo>
                  <a:lnTo>
                    <a:pt x="318" y="733"/>
                  </a:lnTo>
                  <a:lnTo>
                    <a:pt x="318" y="732"/>
                  </a:lnTo>
                  <a:lnTo>
                    <a:pt x="318" y="733"/>
                  </a:lnTo>
                  <a:lnTo>
                    <a:pt x="318" y="735"/>
                  </a:lnTo>
                  <a:lnTo>
                    <a:pt x="316" y="735"/>
                  </a:lnTo>
                  <a:lnTo>
                    <a:pt x="316" y="737"/>
                  </a:lnTo>
                  <a:lnTo>
                    <a:pt x="315" y="737"/>
                  </a:lnTo>
                  <a:lnTo>
                    <a:pt x="313" y="737"/>
                  </a:lnTo>
                  <a:lnTo>
                    <a:pt x="313" y="739"/>
                  </a:lnTo>
                  <a:lnTo>
                    <a:pt x="313" y="740"/>
                  </a:lnTo>
                  <a:lnTo>
                    <a:pt x="311" y="740"/>
                  </a:lnTo>
                  <a:lnTo>
                    <a:pt x="311" y="742"/>
                  </a:lnTo>
                  <a:lnTo>
                    <a:pt x="309" y="742"/>
                  </a:lnTo>
                  <a:lnTo>
                    <a:pt x="311" y="744"/>
                  </a:lnTo>
                  <a:lnTo>
                    <a:pt x="313" y="744"/>
                  </a:lnTo>
                  <a:lnTo>
                    <a:pt x="313" y="745"/>
                  </a:lnTo>
                  <a:lnTo>
                    <a:pt x="313" y="747"/>
                  </a:lnTo>
                  <a:lnTo>
                    <a:pt x="313" y="749"/>
                  </a:lnTo>
                  <a:lnTo>
                    <a:pt x="313" y="750"/>
                  </a:lnTo>
                  <a:lnTo>
                    <a:pt x="313" y="752"/>
                  </a:lnTo>
                  <a:lnTo>
                    <a:pt x="313" y="754"/>
                  </a:lnTo>
                  <a:lnTo>
                    <a:pt x="313" y="755"/>
                  </a:lnTo>
                  <a:lnTo>
                    <a:pt x="311" y="755"/>
                  </a:lnTo>
                  <a:lnTo>
                    <a:pt x="311" y="757"/>
                  </a:lnTo>
                  <a:lnTo>
                    <a:pt x="311" y="759"/>
                  </a:lnTo>
                  <a:lnTo>
                    <a:pt x="309" y="760"/>
                  </a:lnTo>
                  <a:lnTo>
                    <a:pt x="308" y="760"/>
                  </a:lnTo>
                  <a:lnTo>
                    <a:pt x="308" y="762"/>
                  </a:lnTo>
                  <a:lnTo>
                    <a:pt x="306" y="762"/>
                  </a:lnTo>
                  <a:lnTo>
                    <a:pt x="304" y="762"/>
                  </a:lnTo>
                  <a:lnTo>
                    <a:pt x="303" y="762"/>
                  </a:lnTo>
                  <a:lnTo>
                    <a:pt x="301" y="762"/>
                  </a:lnTo>
                  <a:lnTo>
                    <a:pt x="299" y="762"/>
                  </a:lnTo>
                  <a:lnTo>
                    <a:pt x="298" y="764"/>
                  </a:lnTo>
                  <a:lnTo>
                    <a:pt x="296" y="764"/>
                  </a:lnTo>
                  <a:lnTo>
                    <a:pt x="296" y="765"/>
                  </a:lnTo>
                  <a:lnTo>
                    <a:pt x="296" y="767"/>
                  </a:lnTo>
                  <a:lnTo>
                    <a:pt x="296" y="769"/>
                  </a:lnTo>
                  <a:lnTo>
                    <a:pt x="298" y="769"/>
                  </a:lnTo>
                  <a:lnTo>
                    <a:pt x="299" y="769"/>
                  </a:lnTo>
                  <a:lnTo>
                    <a:pt x="299" y="771"/>
                  </a:lnTo>
                  <a:lnTo>
                    <a:pt x="298" y="771"/>
                  </a:lnTo>
                  <a:lnTo>
                    <a:pt x="298" y="769"/>
                  </a:lnTo>
                  <a:lnTo>
                    <a:pt x="298" y="771"/>
                  </a:lnTo>
                  <a:lnTo>
                    <a:pt x="296" y="771"/>
                  </a:lnTo>
                  <a:lnTo>
                    <a:pt x="294" y="771"/>
                  </a:lnTo>
                  <a:lnTo>
                    <a:pt x="294" y="769"/>
                  </a:lnTo>
                  <a:lnTo>
                    <a:pt x="294" y="771"/>
                  </a:lnTo>
                  <a:lnTo>
                    <a:pt x="294" y="772"/>
                  </a:lnTo>
                  <a:lnTo>
                    <a:pt x="296" y="772"/>
                  </a:lnTo>
                  <a:lnTo>
                    <a:pt x="296" y="774"/>
                  </a:lnTo>
                  <a:lnTo>
                    <a:pt x="298" y="774"/>
                  </a:lnTo>
                  <a:lnTo>
                    <a:pt x="298" y="776"/>
                  </a:lnTo>
                  <a:lnTo>
                    <a:pt x="299" y="776"/>
                  </a:lnTo>
                  <a:lnTo>
                    <a:pt x="299" y="777"/>
                  </a:lnTo>
                  <a:lnTo>
                    <a:pt x="299" y="779"/>
                  </a:lnTo>
                  <a:lnTo>
                    <a:pt x="301" y="779"/>
                  </a:lnTo>
                  <a:lnTo>
                    <a:pt x="301" y="781"/>
                  </a:lnTo>
                  <a:lnTo>
                    <a:pt x="303" y="781"/>
                  </a:lnTo>
                  <a:lnTo>
                    <a:pt x="303" y="782"/>
                  </a:lnTo>
                  <a:lnTo>
                    <a:pt x="301" y="782"/>
                  </a:lnTo>
                  <a:lnTo>
                    <a:pt x="301" y="784"/>
                  </a:lnTo>
                  <a:lnTo>
                    <a:pt x="301" y="786"/>
                  </a:lnTo>
                  <a:lnTo>
                    <a:pt x="303" y="786"/>
                  </a:lnTo>
                  <a:lnTo>
                    <a:pt x="303" y="787"/>
                  </a:lnTo>
                  <a:lnTo>
                    <a:pt x="301" y="786"/>
                  </a:lnTo>
                  <a:lnTo>
                    <a:pt x="301" y="787"/>
                  </a:lnTo>
                  <a:lnTo>
                    <a:pt x="303" y="787"/>
                  </a:lnTo>
                  <a:lnTo>
                    <a:pt x="301" y="787"/>
                  </a:lnTo>
                  <a:lnTo>
                    <a:pt x="301" y="789"/>
                  </a:lnTo>
                  <a:lnTo>
                    <a:pt x="299" y="787"/>
                  </a:lnTo>
                  <a:lnTo>
                    <a:pt x="298" y="787"/>
                  </a:lnTo>
                  <a:lnTo>
                    <a:pt x="296" y="787"/>
                  </a:lnTo>
                  <a:lnTo>
                    <a:pt x="296" y="789"/>
                  </a:lnTo>
                  <a:lnTo>
                    <a:pt x="296" y="791"/>
                  </a:lnTo>
                  <a:lnTo>
                    <a:pt x="298" y="791"/>
                  </a:lnTo>
                  <a:lnTo>
                    <a:pt x="298" y="789"/>
                  </a:lnTo>
                  <a:lnTo>
                    <a:pt x="298" y="791"/>
                  </a:lnTo>
                  <a:lnTo>
                    <a:pt x="296" y="791"/>
                  </a:lnTo>
                  <a:lnTo>
                    <a:pt x="296" y="792"/>
                  </a:lnTo>
                  <a:lnTo>
                    <a:pt x="298" y="792"/>
                  </a:lnTo>
                  <a:lnTo>
                    <a:pt x="298" y="794"/>
                  </a:lnTo>
                  <a:lnTo>
                    <a:pt x="296" y="794"/>
                  </a:lnTo>
                  <a:lnTo>
                    <a:pt x="296" y="796"/>
                  </a:lnTo>
                  <a:lnTo>
                    <a:pt x="294" y="796"/>
                  </a:lnTo>
                  <a:lnTo>
                    <a:pt x="294" y="797"/>
                  </a:lnTo>
                  <a:lnTo>
                    <a:pt x="296" y="797"/>
                  </a:lnTo>
                  <a:lnTo>
                    <a:pt x="296" y="799"/>
                  </a:lnTo>
                  <a:lnTo>
                    <a:pt x="294" y="799"/>
                  </a:lnTo>
                  <a:lnTo>
                    <a:pt x="294" y="801"/>
                  </a:lnTo>
                  <a:lnTo>
                    <a:pt x="294" y="802"/>
                  </a:lnTo>
                  <a:lnTo>
                    <a:pt x="293" y="802"/>
                  </a:lnTo>
                  <a:lnTo>
                    <a:pt x="293" y="804"/>
                  </a:lnTo>
                  <a:lnTo>
                    <a:pt x="293" y="806"/>
                  </a:lnTo>
                  <a:lnTo>
                    <a:pt x="293" y="808"/>
                  </a:lnTo>
                  <a:lnTo>
                    <a:pt x="293" y="806"/>
                  </a:lnTo>
                  <a:lnTo>
                    <a:pt x="294" y="806"/>
                  </a:lnTo>
                  <a:lnTo>
                    <a:pt x="294" y="808"/>
                  </a:lnTo>
                  <a:lnTo>
                    <a:pt x="293" y="808"/>
                  </a:lnTo>
                  <a:lnTo>
                    <a:pt x="294" y="808"/>
                  </a:lnTo>
                  <a:lnTo>
                    <a:pt x="294" y="809"/>
                  </a:lnTo>
                  <a:lnTo>
                    <a:pt x="293" y="809"/>
                  </a:lnTo>
                  <a:lnTo>
                    <a:pt x="293" y="808"/>
                  </a:lnTo>
                  <a:lnTo>
                    <a:pt x="293" y="809"/>
                  </a:lnTo>
                  <a:lnTo>
                    <a:pt x="293" y="811"/>
                  </a:lnTo>
                  <a:lnTo>
                    <a:pt x="293" y="813"/>
                  </a:lnTo>
                  <a:lnTo>
                    <a:pt x="291" y="813"/>
                  </a:lnTo>
                  <a:lnTo>
                    <a:pt x="291" y="814"/>
                  </a:lnTo>
                  <a:lnTo>
                    <a:pt x="293" y="814"/>
                  </a:lnTo>
                  <a:lnTo>
                    <a:pt x="293" y="816"/>
                  </a:lnTo>
                  <a:lnTo>
                    <a:pt x="291" y="816"/>
                  </a:lnTo>
                  <a:lnTo>
                    <a:pt x="289" y="816"/>
                  </a:lnTo>
                  <a:lnTo>
                    <a:pt x="289" y="818"/>
                  </a:lnTo>
                  <a:lnTo>
                    <a:pt x="288" y="818"/>
                  </a:lnTo>
                  <a:lnTo>
                    <a:pt x="288" y="819"/>
                  </a:lnTo>
                  <a:lnTo>
                    <a:pt x="289" y="819"/>
                  </a:lnTo>
                  <a:lnTo>
                    <a:pt x="289" y="821"/>
                  </a:lnTo>
                  <a:lnTo>
                    <a:pt x="291" y="821"/>
                  </a:lnTo>
                  <a:lnTo>
                    <a:pt x="291" y="823"/>
                  </a:lnTo>
                  <a:lnTo>
                    <a:pt x="291" y="824"/>
                  </a:lnTo>
                  <a:lnTo>
                    <a:pt x="289" y="824"/>
                  </a:lnTo>
                  <a:lnTo>
                    <a:pt x="289" y="826"/>
                  </a:lnTo>
                  <a:lnTo>
                    <a:pt x="288" y="826"/>
                  </a:lnTo>
                  <a:lnTo>
                    <a:pt x="288" y="828"/>
                  </a:lnTo>
                  <a:lnTo>
                    <a:pt x="286" y="828"/>
                  </a:lnTo>
                  <a:lnTo>
                    <a:pt x="284" y="82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72" name="Freeform 204">
              <a:extLst>
                <a:ext uri="{FF2B5EF4-FFF2-40B4-BE49-F238E27FC236}">
                  <a16:creationId xmlns:a16="http://schemas.microsoft.com/office/drawing/2014/main" id="{6A930321-D5C5-E107-79CC-E061E93CB3BE}"/>
                </a:ext>
              </a:extLst>
            </p:cNvPr>
            <p:cNvSpPr>
              <a:spLocks/>
            </p:cNvSpPr>
            <p:nvPr/>
          </p:nvSpPr>
          <p:spPr bwMode="auto">
            <a:xfrm>
              <a:off x="2257" y="1540"/>
              <a:ext cx="1095" cy="411"/>
            </a:xfrm>
            <a:custGeom>
              <a:avLst/>
              <a:gdLst>
                <a:gd name="T0" fmla="*/ 1080 w 1095"/>
                <a:gd name="T1" fmla="*/ 64 h 411"/>
                <a:gd name="T2" fmla="*/ 1060 w 1095"/>
                <a:gd name="T3" fmla="*/ 78 h 411"/>
                <a:gd name="T4" fmla="*/ 1041 w 1095"/>
                <a:gd name="T5" fmla="*/ 91 h 411"/>
                <a:gd name="T6" fmla="*/ 1023 w 1095"/>
                <a:gd name="T7" fmla="*/ 105 h 411"/>
                <a:gd name="T8" fmla="*/ 1004 w 1095"/>
                <a:gd name="T9" fmla="*/ 118 h 411"/>
                <a:gd name="T10" fmla="*/ 986 w 1095"/>
                <a:gd name="T11" fmla="*/ 132 h 411"/>
                <a:gd name="T12" fmla="*/ 895 w 1095"/>
                <a:gd name="T13" fmla="*/ 190 h 411"/>
                <a:gd name="T14" fmla="*/ 871 w 1095"/>
                <a:gd name="T15" fmla="*/ 207 h 411"/>
                <a:gd name="T16" fmla="*/ 841 w 1095"/>
                <a:gd name="T17" fmla="*/ 227 h 411"/>
                <a:gd name="T18" fmla="*/ 676 w 1095"/>
                <a:gd name="T19" fmla="*/ 347 h 411"/>
                <a:gd name="T20" fmla="*/ 749 w 1095"/>
                <a:gd name="T21" fmla="*/ 404 h 411"/>
                <a:gd name="T22" fmla="*/ 601 w 1095"/>
                <a:gd name="T23" fmla="*/ 401 h 411"/>
                <a:gd name="T24" fmla="*/ 580 w 1095"/>
                <a:gd name="T25" fmla="*/ 402 h 411"/>
                <a:gd name="T26" fmla="*/ 555 w 1095"/>
                <a:gd name="T27" fmla="*/ 402 h 411"/>
                <a:gd name="T28" fmla="*/ 542 w 1095"/>
                <a:gd name="T29" fmla="*/ 389 h 411"/>
                <a:gd name="T30" fmla="*/ 523 w 1095"/>
                <a:gd name="T31" fmla="*/ 387 h 411"/>
                <a:gd name="T32" fmla="*/ 485 w 1095"/>
                <a:gd name="T33" fmla="*/ 409 h 411"/>
                <a:gd name="T34" fmla="*/ 456 w 1095"/>
                <a:gd name="T35" fmla="*/ 409 h 411"/>
                <a:gd name="T36" fmla="*/ 427 w 1095"/>
                <a:gd name="T37" fmla="*/ 411 h 411"/>
                <a:gd name="T38" fmla="*/ 318 w 1095"/>
                <a:gd name="T39" fmla="*/ 401 h 411"/>
                <a:gd name="T40" fmla="*/ 326 w 1095"/>
                <a:gd name="T41" fmla="*/ 386 h 411"/>
                <a:gd name="T42" fmla="*/ 326 w 1095"/>
                <a:gd name="T43" fmla="*/ 367 h 411"/>
                <a:gd name="T44" fmla="*/ 320 w 1095"/>
                <a:gd name="T45" fmla="*/ 347 h 411"/>
                <a:gd name="T46" fmla="*/ 333 w 1095"/>
                <a:gd name="T47" fmla="*/ 332 h 411"/>
                <a:gd name="T48" fmla="*/ 342 w 1095"/>
                <a:gd name="T49" fmla="*/ 312 h 411"/>
                <a:gd name="T50" fmla="*/ 347 w 1095"/>
                <a:gd name="T51" fmla="*/ 288 h 411"/>
                <a:gd name="T52" fmla="*/ 350 w 1095"/>
                <a:gd name="T53" fmla="*/ 270 h 411"/>
                <a:gd name="T54" fmla="*/ 360 w 1095"/>
                <a:gd name="T55" fmla="*/ 249 h 411"/>
                <a:gd name="T56" fmla="*/ 358 w 1095"/>
                <a:gd name="T57" fmla="*/ 239 h 411"/>
                <a:gd name="T58" fmla="*/ 363 w 1095"/>
                <a:gd name="T59" fmla="*/ 222 h 411"/>
                <a:gd name="T60" fmla="*/ 369 w 1095"/>
                <a:gd name="T61" fmla="*/ 209 h 411"/>
                <a:gd name="T62" fmla="*/ 379 w 1095"/>
                <a:gd name="T63" fmla="*/ 204 h 411"/>
                <a:gd name="T64" fmla="*/ 387 w 1095"/>
                <a:gd name="T65" fmla="*/ 194 h 411"/>
                <a:gd name="T66" fmla="*/ 395 w 1095"/>
                <a:gd name="T67" fmla="*/ 177 h 411"/>
                <a:gd name="T68" fmla="*/ 402 w 1095"/>
                <a:gd name="T69" fmla="*/ 155 h 411"/>
                <a:gd name="T70" fmla="*/ 404 w 1095"/>
                <a:gd name="T71" fmla="*/ 133 h 411"/>
                <a:gd name="T72" fmla="*/ 404 w 1095"/>
                <a:gd name="T73" fmla="*/ 111 h 411"/>
                <a:gd name="T74" fmla="*/ 400 w 1095"/>
                <a:gd name="T75" fmla="*/ 91 h 411"/>
                <a:gd name="T76" fmla="*/ 212 w 1095"/>
                <a:gd name="T77" fmla="*/ 137 h 411"/>
                <a:gd name="T78" fmla="*/ 133 w 1095"/>
                <a:gd name="T79" fmla="*/ 177 h 411"/>
                <a:gd name="T80" fmla="*/ 113 w 1095"/>
                <a:gd name="T81" fmla="*/ 187 h 411"/>
                <a:gd name="T82" fmla="*/ 96 w 1095"/>
                <a:gd name="T83" fmla="*/ 190 h 411"/>
                <a:gd name="T84" fmla="*/ 78 w 1095"/>
                <a:gd name="T85" fmla="*/ 197 h 411"/>
                <a:gd name="T86" fmla="*/ 72 w 1095"/>
                <a:gd name="T87" fmla="*/ 189 h 411"/>
                <a:gd name="T88" fmla="*/ 57 w 1095"/>
                <a:gd name="T89" fmla="*/ 185 h 411"/>
                <a:gd name="T90" fmla="*/ 42 w 1095"/>
                <a:gd name="T91" fmla="*/ 189 h 411"/>
                <a:gd name="T92" fmla="*/ 29 w 1095"/>
                <a:gd name="T93" fmla="*/ 184 h 411"/>
                <a:gd name="T94" fmla="*/ 20 w 1095"/>
                <a:gd name="T95" fmla="*/ 189 h 411"/>
                <a:gd name="T96" fmla="*/ 5 w 1095"/>
                <a:gd name="T97" fmla="*/ 182 h 411"/>
                <a:gd name="T98" fmla="*/ 5 w 1095"/>
                <a:gd name="T99" fmla="*/ 157 h 411"/>
                <a:gd name="T100" fmla="*/ 22 w 1095"/>
                <a:gd name="T101" fmla="*/ 160 h 411"/>
                <a:gd name="T102" fmla="*/ 32 w 1095"/>
                <a:gd name="T103" fmla="*/ 153 h 411"/>
                <a:gd name="T104" fmla="*/ 39 w 1095"/>
                <a:gd name="T105" fmla="*/ 128 h 411"/>
                <a:gd name="T106" fmla="*/ 52 w 1095"/>
                <a:gd name="T107" fmla="*/ 113 h 411"/>
                <a:gd name="T108" fmla="*/ 56 w 1095"/>
                <a:gd name="T109" fmla="*/ 88 h 411"/>
                <a:gd name="T110" fmla="*/ 64 w 1095"/>
                <a:gd name="T111" fmla="*/ 74 h 411"/>
                <a:gd name="T112" fmla="*/ 78 w 1095"/>
                <a:gd name="T113" fmla="*/ 63 h 411"/>
                <a:gd name="T114" fmla="*/ 89 w 1095"/>
                <a:gd name="T115" fmla="*/ 46 h 411"/>
                <a:gd name="T116" fmla="*/ 93 w 1095"/>
                <a:gd name="T117" fmla="*/ 24 h 411"/>
                <a:gd name="T118" fmla="*/ 91 w 1095"/>
                <a:gd name="T119" fmla="*/ 4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5" h="411">
                  <a:moveTo>
                    <a:pt x="1095" y="51"/>
                  </a:moveTo>
                  <a:lnTo>
                    <a:pt x="1095" y="52"/>
                  </a:lnTo>
                  <a:lnTo>
                    <a:pt x="1094" y="52"/>
                  </a:lnTo>
                  <a:lnTo>
                    <a:pt x="1094" y="54"/>
                  </a:lnTo>
                  <a:lnTo>
                    <a:pt x="1092" y="54"/>
                  </a:lnTo>
                  <a:lnTo>
                    <a:pt x="1092" y="56"/>
                  </a:lnTo>
                  <a:lnTo>
                    <a:pt x="1090" y="56"/>
                  </a:lnTo>
                  <a:lnTo>
                    <a:pt x="1088" y="57"/>
                  </a:lnTo>
                  <a:lnTo>
                    <a:pt x="1087" y="57"/>
                  </a:lnTo>
                  <a:lnTo>
                    <a:pt x="1087" y="59"/>
                  </a:lnTo>
                  <a:lnTo>
                    <a:pt x="1085" y="59"/>
                  </a:lnTo>
                  <a:lnTo>
                    <a:pt x="1085" y="61"/>
                  </a:lnTo>
                  <a:lnTo>
                    <a:pt x="1083" y="61"/>
                  </a:lnTo>
                  <a:lnTo>
                    <a:pt x="1082" y="61"/>
                  </a:lnTo>
                  <a:lnTo>
                    <a:pt x="1082" y="63"/>
                  </a:lnTo>
                  <a:lnTo>
                    <a:pt x="1080" y="63"/>
                  </a:lnTo>
                  <a:lnTo>
                    <a:pt x="1080" y="64"/>
                  </a:lnTo>
                  <a:lnTo>
                    <a:pt x="1078" y="64"/>
                  </a:lnTo>
                  <a:lnTo>
                    <a:pt x="1077" y="66"/>
                  </a:lnTo>
                  <a:lnTo>
                    <a:pt x="1075" y="66"/>
                  </a:lnTo>
                  <a:lnTo>
                    <a:pt x="1075" y="68"/>
                  </a:lnTo>
                  <a:lnTo>
                    <a:pt x="1073" y="68"/>
                  </a:lnTo>
                  <a:lnTo>
                    <a:pt x="1072" y="69"/>
                  </a:lnTo>
                  <a:lnTo>
                    <a:pt x="1070" y="69"/>
                  </a:lnTo>
                  <a:lnTo>
                    <a:pt x="1070" y="71"/>
                  </a:lnTo>
                  <a:lnTo>
                    <a:pt x="1068" y="71"/>
                  </a:lnTo>
                  <a:lnTo>
                    <a:pt x="1068" y="73"/>
                  </a:lnTo>
                  <a:lnTo>
                    <a:pt x="1067" y="73"/>
                  </a:lnTo>
                  <a:lnTo>
                    <a:pt x="1065" y="74"/>
                  </a:lnTo>
                  <a:lnTo>
                    <a:pt x="1063" y="74"/>
                  </a:lnTo>
                  <a:lnTo>
                    <a:pt x="1063" y="76"/>
                  </a:lnTo>
                  <a:lnTo>
                    <a:pt x="1062" y="76"/>
                  </a:lnTo>
                  <a:lnTo>
                    <a:pt x="1062" y="78"/>
                  </a:lnTo>
                  <a:lnTo>
                    <a:pt x="1060" y="78"/>
                  </a:lnTo>
                  <a:lnTo>
                    <a:pt x="1058" y="78"/>
                  </a:lnTo>
                  <a:lnTo>
                    <a:pt x="1058" y="79"/>
                  </a:lnTo>
                  <a:lnTo>
                    <a:pt x="1057" y="79"/>
                  </a:lnTo>
                  <a:lnTo>
                    <a:pt x="1057" y="81"/>
                  </a:lnTo>
                  <a:lnTo>
                    <a:pt x="1055" y="81"/>
                  </a:lnTo>
                  <a:lnTo>
                    <a:pt x="1053" y="83"/>
                  </a:lnTo>
                  <a:lnTo>
                    <a:pt x="1051" y="83"/>
                  </a:lnTo>
                  <a:lnTo>
                    <a:pt x="1051" y="84"/>
                  </a:lnTo>
                  <a:lnTo>
                    <a:pt x="1050" y="84"/>
                  </a:lnTo>
                  <a:lnTo>
                    <a:pt x="1050" y="86"/>
                  </a:lnTo>
                  <a:lnTo>
                    <a:pt x="1048" y="86"/>
                  </a:lnTo>
                  <a:lnTo>
                    <a:pt x="1046" y="88"/>
                  </a:lnTo>
                  <a:lnTo>
                    <a:pt x="1045" y="88"/>
                  </a:lnTo>
                  <a:lnTo>
                    <a:pt x="1045" y="89"/>
                  </a:lnTo>
                  <a:lnTo>
                    <a:pt x="1043" y="89"/>
                  </a:lnTo>
                  <a:lnTo>
                    <a:pt x="1043" y="91"/>
                  </a:lnTo>
                  <a:lnTo>
                    <a:pt x="1041" y="91"/>
                  </a:lnTo>
                  <a:lnTo>
                    <a:pt x="1040" y="91"/>
                  </a:lnTo>
                  <a:lnTo>
                    <a:pt x="1040" y="93"/>
                  </a:lnTo>
                  <a:lnTo>
                    <a:pt x="1038" y="93"/>
                  </a:lnTo>
                  <a:lnTo>
                    <a:pt x="1036" y="94"/>
                  </a:lnTo>
                  <a:lnTo>
                    <a:pt x="1035" y="94"/>
                  </a:lnTo>
                  <a:lnTo>
                    <a:pt x="1035" y="96"/>
                  </a:lnTo>
                  <a:lnTo>
                    <a:pt x="1033" y="96"/>
                  </a:lnTo>
                  <a:lnTo>
                    <a:pt x="1033" y="98"/>
                  </a:lnTo>
                  <a:lnTo>
                    <a:pt x="1031" y="98"/>
                  </a:lnTo>
                  <a:lnTo>
                    <a:pt x="1030" y="98"/>
                  </a:lnTo>
                  <a:lnTo>
                    <a:pt x="1030" y="100"/>
                  </a:lnTo>
                  <a:lnTo>
                    <a:pt x="1028" y="100"/>
                  </a:lnTo>
                  <a:lnTo>
                    <a:pt x="1028" y="101"/>
                  </a:lnTo>
                  <a:lnTo>
                    <a:pt x="1026" y="101"/>
                  </a:lnTo>
                  <a:lnTo>
                    <a:pt x="1025" y="103"/>
                  </a:lnTo>
                  <a:lnTo>
                    <a:pt x="1023" y="103"/>
                  </a:lnTo>
                  <a:lnTo>
                    <a:pt x="1023" y="105"/>
                  </a:lnTo>
                  <a:lnTo>
                    <a:pt x="1021" y="105"/>
                  </a:lnTo>
                  <a:lnTo>
                    <a:pt x="1020" y="106"/>
                  </a:lnTo>
                  <a:lnTo>
                    <a:pt x="1018" y="106"/>
                  </a:lnTo>
                  <a:lnTo>
                    <a:pt x="1018" y="108"/>
                  </a:lnTo>
                  <a:lnTo>
                    <a:pt x="1016" y="108"/>
                  </a:lnTo>
                  <a:lnTo>
                    <a:pt x="1016" y="110"/>
                  </a:lnTo>
                  <a:lnTo>
                    <a:pt x="1014" y="110"/>
                  </a:lnTo>
                  <a:lnTo>
                    <a:pt x="1013" y="111"/>
                  </a:lnTo>
                  <a:lnTo>
                    <a:pt x="1011" y="111"/>
                  </a:lnTo>
                  <a:lnTo>
                    <a:pt x="1011" y="113"/>
                  </a:lnTo>
                  <a:lnTo>
                    <a:pt x="1009" y="113"/>
                  </a:lnTo>
                  <a:lnTo>
                    <a:pt x="1009" y="115"/>
                  </a:lnTo>
                  <a:lnTo>
                    <a:pt x="1008" y="115"/>
                  </a:lnTo>
                  <a:lnTo>
                    <a:pt x="1006" y="115"/>
                  </a:lnTo>
                  <a:lnTo>
                    <a:pt x="1006" y="116"/>
                  </a:lnTo>
                  <a:lnTo>
                    <a:pt x="1004" y="116"/>
                  </a:lnTo>
                  <a:lnTo>
                    <a:pt x="1004" y="118"/>
                  </a:lnTo>
                  <a:lnTo>
                    <a:pt x="1003" y="118"/>
                  </a:lnTo>
                  <a:lnTo>
                    <a:pt x="1001" y="120"/>
                  </a:lnTo>
                  <a:lnTo>
                    <a:pt x="999" y="120"/>
                  </a:lnTo>
                  <a:lnTo>
                    <a:pt x="999" y="121"/>
                  </a:lnTo>
                  <a:lnTo>
                    <a:pt x="998" y="121"/>
                  </a:lnTo>
                  <a:lnTo>
                    <a:pt x="996" y="123"/>
                  </a:lnTo>
                  <a:lnTo>
                    <a:pt x="994" y="123"/>
                  </a:lnTo>
                  <a:lnTo>
                    <a:pt x="994" y="125"/>
                  </a:lnTo>
                  <a:lnTo>
                    <a:pt x="993" y="125"/>
                  </a:lnTo>
                  <a:lnTo>
                    <a:pt x="993" y="126"/>
                  </a:lnTo>
                  <a:lnTo>
                    <a:pt x="991" y="126"/>
                  </a:lnTo>
                  <a:lnTo>
                    <a:pt x="989" y="126"/>
                  </a:lnTo>
                  <a:lnTo>
                    <a:pt x="989" y="128"/>
                  </a:lnTo>
                  <a:lnTo>
                    <a:pt x="988" y="128"/>
                  </a:lnTo>
                  <a:lnTo>
                    <a:pt x="988" y="130"/>
                  </a:lnTo>
                  <a:lnTo>
                    <a:pt x="986" y="130"/>
                  </a:lnTo>
                  <a:lnTo>
                    <a:pt x="986" y="132"/>
                  </a:lnTo>
                  <a:lnTo>
                    <a:pt x="984" y="132"/>
                  </a:lnTo>
                  <a:lnTo>
                    <a:pt x="917" y="177"/>
                  </a:lnTo>
                  <a:lnTo>
                    <a:pt x="915" y="177"/>
                  </a:lnTo>
                  <a:lnTo>
                    <a:pt x="915" y="179"/>
                  </a:lnTo>
                  <a:lnTo>
                    <a:pt x="914" y="179"/>
                  </a:lnTo>
                  <a:lnTo>
                    <a:pt x="912" y="180"/>
                  </a:lnTo>
                  <a:lnTo>
                    <a:pt x="910" y="180"/>
                  </a:lnTo>
                  <a:lnTo>
                    <a:pt x="910" y="182"/>
                  </a:lnTo>
                  <a:lnTo>
                    <a:pt x="909" y="182"/>
                  </a:lnTo>
                  <a:lnTo>
                    <a:pt x="907" y="184"/>
                  </a:lnTo>
                  <a:lnTo>
                    <a:pt x="905" y="184"/>
                  </a:lnTo>
                  <a:lnTo>
                    <a:pt x="905" y="185"/>
                  </a:lnTo>
                  <a:lnTo>
                    <a:pt x="903" y="185"/>
                  </a:lnTo>
                  <a:lnTo>
                    <a:pt x="902" y="187"/>
                  </a:lnTo>
                  <a:lnTo>
                    <a:pt x="898" y="189"/>
                  </a:lnTo>
                  <a:lnTo>
                    <a:pt x="897" y="190"/>
                  </a:lnTo>
                  <a:lnTo>
                    <a:pt x="895" y="190"/>
                  </a:lnTo>
                  <a:lnTo>
                    <a:pt x="895" y="192"/>
                  </a:lnTo>
                  <a:lnTo>
                    <a:pt x="893" y="192"/>
                  </a:lnTo>
                  <a:lnTo>
                    <a:pt x="892" y="192"/>
                  </a:lnTo>
                  <a:lnTo>
                    <a:pt x="892" y="194"/>
                  </a:lnTo>
                  <a:lnTo>
                    <a:pt x="890" y="194"/>
                  </a:lnTo>
                  <a:lnTo>
                    <a:pt x="890" y="195"/>
                  </a:lnTo>
                  <a:lnTo>
                    <a:pt x="888" y="195"/>
                  </a:lnTo>
                  <a:lnTo>
                    <a:pt x="887" y="197"/>
                  </a:lnTo>
                  <a:lnTo>
                    <a:pt x="885" y="197"/>
                  </a:lnTo>
                  <a:lnTo>
                    <a:pt x="885" y="199"/>
                  </a:lnTo>
                  <a:lnTo>
                    <a:pt x="883" y="199"/>
                  </a:lnTo>
                  <a:lnTo>
                    <a:pt x="878" y="202"/>
                  </a:lnTo>
                  <a:lnTo>
                    <a:pt x="877" y="204"/>
                  </a:lnTo>
                  <a:lnTo>
                    <a:pt x="875" y="204"/>
                  </a:lnTo>
                  <a:lnTo>
                    <a:pt x="875" y="206"/>
                  </a:lnTo>
                  <a:lnTo>
                    <a:pt x="873" y="206"/>
                  </a:lnTo>
                  <a:lnTo>
                    <a:pt x="871" y="207"/>
                  </a:lnTo>
                  <a:lnTo>
                    <a:pt x="868" y="209"/>
                  </a:lnTo>
                  <a:lnTo>
                    <a:pt x="866" y="211"/>
                  </a:lnTo>
                  <a:lnTo>
                    <a:pt x="865" y="211"/>
                  </a:lnTo>
                  <a:lnTo>
                    <a:pt x="865" y="212"/>
                  </a:lnTo>
                  <a:lnTo>
                    <a:pt x="863" y="212"/>
                  </a:lnTo>
                  <a:lnTo>
                    <a:pt x="861" y="214"/>
                  </a:lnTo>
                  <a:lnTo>
                    <a:pt x="860" y="214"/>
                  </a:lnTo>
                  <a:lnTo>
                    <a:pt x="860" y="216"/>
                  </a:lnTo>
                  <a:lnTo>
                    <a:pt x="858" y="216"/>
                  </a:lnTo>
                  <a:lnTo>
                    <a:pt x="856" y="217"/>
                  </a:lnTo>
                  <a:lnTo>
                    <a:pt x="855" y="217"/>
                  </a:lnTo>
                  <a:lnTo>
                    <a:pt x="855" y="219"/>
                  </a:lnTo>
                  <a:lnTo>
                    <a:pt x="853" y="219"/>
                  </a:lnTo>
                  <a:lnTo>
                    <a:pt x="851" y="221"/>
                  </a:lnTo>
                  <a:lnTo>
                    <a:pt x="850" y="221"/>
                  </a:lnTo>
                  <a:lnTo>
                    <a:pt x="850" y="222"/>
                  </a:lnTo>
                  <a:lnTo>
                    <a:pt x="841" y="227"/>
                  </a:lnTo>
                  <a:lnTo>
                    <a:pt x="799" y="256"/>
                  </a:lnTo>
                  <a:lnTo>
                    <a:pt x="749" y="290"/>
                  </a:lnTo>
                  <a:lnTo>
                    <a:pt x="697" y="323"/>
                  </a:lnTo>
                  <a:lnTo>
                    <a:pt x="692" y="325"/>
                  </a:lnTo>
                  <a:lnTo>
                    <a:pt x="690" y="327"/>
                  </a:lnTo>
                  <a:lnTo>
                    <a:pt x="690" y="328"/>
                  </a:lnTo>
                  <a:lnTo>
                    <a:pt x="688" y="332"/>
                  </a:lnTo>
                  <a:lnTo>
                    <a:pt x="686" y="332"/>
                  </a:lnTo>
                  <a:lnTo>
                    <a:pt x="685" y="333"/>
                  </a:lnTo>
                  <a:lnTo>
                    <a:pt x="686" y="335"/>
                  </a:lnTo>
                  <a:lnTo>
                    <a:pt x="685" y="335"/>
                  </a:lnTo>
                  <a:lnTo>
                    <a:pt x="683" y="337"/>
                  </a:lnTo>
                  <a:lnTo>
                    <a:pt x="681" y="337"/>
                  </a:lnTo>
                  <a:lnTo>
                    <a:pt x="680" y="338"/>
                  </a:lnTo>
                  <a:lnTo>
                    <a:pt x="676" y="342"/>
                  </a:lnTo>
                  <a:lnTo>
                    <a:pt x="676" y="344"/>
                  </a:lnTo>
                  <a:lnTo>
                    <a:pt x="676" y="347"/>
                  </a:lnTo>
                  <a:lnTo>
                    <a:pt x="676" y="350"/>
                  </a:lnTo>
                  <a:lnTo>
                    <a:pt x="676" y="357"/>
                  </a:lnTo>
                  <a:lnTo>
                    <a:pt x="688" y="362"/>
                  </a:lnTo>
                  <a:lnTo>
                    <a:pt x="702" y="370"/>
                  </a:lnTo>
                  <a:lnTo>
                    <a:pt x="712" y="377"/>
                  </a:lnTo>
                  <a:lnTo>
                    <a:pt x="723" y="384"/>
                  </a:lnTo>
                  <a:lnTo>
                    <a:pt x="729" y="387"/>
                  </a:lnTo>
                  <a:lnTo>
                    <a:pt x="739" y="392"/>
                  </a:lnTo>
                  <a:lnTo>
                    <a:pt x="744" y="396"/>
                  </a:lnTo>
                  <a:lnTo>
                    <a:pt x="744" y="397"/>
                  </a:lnTo>
                  <a:lnTo>
                    <a:pt x="745" y="397"/>
                  </a:lnTo>
                  <a:lnTo>
                    <a:pt x="745" y="399"/>
                  </a:lnTo>
                  <a:lnTo>
                    <a:pt x="747" y="399"/>
                  </a:lnTo>
                  <a:lnTo>
                    <a:pt x="747" y="401"/>
                  </a:lnTo>
                  <a:lnTo>
                    <a:pt x="747" y="402"/>
                  </a:lnTo>
                  <a:lnTo>
                    <a:pt x="749" y="402"/>
                  </a:lnTo>
                  <a:lnTo>
                    <a:pt x="749" y="404"/>
                  </a:lnTo>
                  <a:lnTo>
                    <a:pt x="749" y="406"/>
                  </a:lnTo>
                  <a:lnTo>
                    <a:pt x="750" y="406"/>
                  </a:lnTo>
                  <a:lnTo>
                    <a:pt x="750" y="407"/>
                  </a:lnTo>
                  <a:lnTo>
                    <a:pt x="750" y="409"/>
                  </a:lnTo>
                  <a:lnTo>
                    <a:pt x="675" y="409"/>
                  </a:lnTo>
                  <a:lnTo>
                    <a:pt x="609" y="409"/>
                  </a:lnTo>
                  <a:lnTo>
                    <a:pt x="609" y="406"/>
                  </a:lnTo>
                  <a:lnTo>
                    <a:pt x="609" y="407"/>
                  </a:lnTo>
                  <a:lnTo>
                    <a:pt x="606" y="407"/>
                  </a:lnTo>
                  <a:lnTo>
                    <a:pt x="606" y="404"/>
                  </a:lnTo>
                  <a:lnTo>
                    <a:pt x="606" y="402"/>
                  </a:lnTo>
                  <a:lnTo>
                    <a:pt x="606" y="401"/>
                  </a:lnTo>
                  <a:lnTo>
                    <a:pt x="606" y="399"/>
                  </a:lnTo>
                  <a:lnTo>
                    <a:pt x="604" y="399"/>
                  </a:lnTo>
                  <a:lnTo>
                    <a:pt x="602" y="399"/>
                  </a:lnTo>
                  <a:lnTo>
                    <a:pt x="601" y="399"/>
                  </a:lnTo>
                  <a:lnTo>
                    <a:pt x="601" y="401"/>
                  </a:lnTo>
                  <a:lnTo>
                    <a:pt x="601" y="402"/>
                  </a:lnTo>
                  <a:lnTo>
                    <a:pt x="599" y="402"/>
                  </a:lnTo>
                  <a:lnTo>
                    <a:pt x="597" y="401"/>
                  </a:lnTo>
                  <a:lnTo>
                    <a:pt x="596" y="402"/>
                  </a:lnTo>
                  <a:lnTo>
                    <a:pt x="594" y="401"/>
                  </a:lnTo>
                  <a:lnTo>
                    <a:pt x="592" y="401"/>
                  </a:lnTo>
                  <a:lnTo>
                    <a:pt x="592" y="402"/>
                  </a:lnTo>
                  <a:lnTo>
                    <a:pt x="591" y="402"/>
                  </a:lnTo>
                  <a:lnTo>
                    <a:pt x="591" y="401"/>
                  </a:lnTo>
                  <a:lnTo>
                    <a:pt x="589" y="401"/>
                  </a:lnTo>
                  <a:lnTo>
                    <a:pt x="589" y="402"/>
                  </a:lnTo>
                  <a:lnTo>
                    <a:pt x="587" y="402"/>
                  </a:lnTo>
                  <a:lnTo>
                    <a:pt x="586" y="402"/>
                  </a:lnTo>
                  <a:lnTo>
                    <a:pt x="586" y="404"/>
                  </a:lnTo>
                  <a:lnTo>
                    <a:pt x="584" y="402"/>
                  </a:lnTo>
                  <a:lnTo>
                    <a:pt x="582" y="402"/>
                  </a:lnTo>
                  <a:lnTo>
                    <a:pt x="580" y="402"/>
                  </a:lnTo>
                  <a:lnTo>
                    <a:pt x="579" y="402"/>
                  </a:lnTo>
                  <a:lnTo>
                    <a:pt x="577" y="404"/>
                  </a:lnTo>
                  <a:lnTo>
                    <a:pt x="575" y="404"/>
                  </a:lnTo>
                  <a:lnTo>
                    <a:pt x="575" y="402"/>
                  </a:lnTo>
                  <a:lnTo>
                    <a:pt x="574" y="404"/>
                  </a:lnTo>
                  <a:lnTo>
                    <a:pt x="570" y="404"/>
                  </a:lnTo>
                  <a:lnTo>
                    <a:pt x="572" y="406"/>
                  </a:lnTo>
                  <a:lnTo>
                    <a:pt x="570" y="406"/>
                  </a:lnTo>
                  <a:lnTo>
                    <a:pt x="569" y="407"/>
                  </a:lnTo>
                  <a:lnTo>
                    <a:pt x="567" y="406"/>
                  </a:lnTo>
                  <a:lnTo>
                    <a:pt x="565" y="404"/>
                  </a:lnTo>
                  <a:lnTo>
                    <a:pt x="564" y="406"/>
                  </a:lnTo>
                  <a:lnTo>
                    <a:pt x="562" y="404"/>
                  </a:lnTo>
                  <a:lnTo>
                    <a:pt x="559" y="404"/>
                  </a:lnTo>
                  <a:lnTo>
                    <a:pt x="559" y="402"/>
                  </a:lnTo>
                  <a:lnTo>
                    <a:pt x="559" y="404"/>
                  </a:lnTo>
                  <a:lnTo>
                    <a:pt x="555" y="402"/>
                  </a:lnTo>
                  <a:lnTo>
                    <a:pt x="557" y="399"/>
                  </a:lnTo>
                  <a:lnTo>
                    <a:pt x="555" y="399"/>
                  </a:lnTo>
                  <a:lnTo>
                    <a:pt x="552" y="397"/>
                  </a:lnTo>
                  <a:lnTo>
                    <a:pt x="550" y="397"/>
                  </a:lnTo>
                  <a:lnTo>
                    <a:pt x="549" y="396"/>
                  </a:lnTo>
                  <a:lnTo>
                    <a:pt x="550" y="394"/>
                  </a:lnTo>
                  <a:lnTo>
                    <a:pt x="550" y="392"/>
                  </a:lnTo>
                  <a:lnTo>
                    <a:pt x="552" y="391"/>
                  </a:lnTo>
                  <a:lnTo>
                    <a:pt x="552" y="387"/>
                  </a:lnTo>
                  <a:lnTo>
                    <a:pt x="552" y="386"/>
                  </a:lnTo>
                  <a:lnTo>
                    <a:pt x="550" y="386"/>
                  </a:lnTo>
                  <a:lnTo>
                    <a:pt x="549" y="386"/>
                  </a:lnTo>
                  <a:lnTo>
                    <a:pt x="547" y="387"/>
                  </a:lnTo>
                  <a:lnTo>
                    <a:pt x="545" y="389"/>
                  </a:lnTo>
                  <a:lnTo>
                    <a:pt x="545" y="391"/>
                  </a:lnTo>
                  <a:lnTo>
                    <a:pt x="542" y="391"/>
                  </a:lnTo>
                  <a:lnTo>
                    <a:pt x="542" y="389"/>
                  </a:lnTo>
                  <a:lnTo>
                    <a:pt x="540" y="391"/>
                  </a:lnTo>
                  <a:lnTo>
                    <a:pt x="538" y="392"/>
                  </a:lnTo>
                  <a:lnTo>
                    <a:pt x="537" y="392"/>
                  </a:lnTo>
                  <a:lnTo>
                    <a:pt x="535" y="392"/>
                  </a:lnTo>
                  <a:lnTo>
                    <a:pt x="532" y="392"/>
                  </a:lnTo>
                  <a:lnTo>
                    <a:pt x="533" y="391"/>
                  </a:lnTo>
                  <a:lnTo>
                    <a:pt x="532" y="389"/>
                  </a:lnTo>
                  <a:lnTo>
                    <a:pt x="532" y="387"/>
                  </a:lnTo>
                  <a:lnTo>
                    <a:pt x="530" y="386"/>
                  </a:lnTo>
                  <a:lnTo>
                    <a:pt x="530" y="384"/>
                  </a:lnTo>
                  <a:lnTo>
                    <a:pt x="530" y="382"/>
                  </a:lnTo>
                  <a:lnTo>
                    <a:pt x="528" y="382"/>
                  </a:lnTo>
                  <a:lnTo>
                    <a:pt x="527" y="384"/>
                  </a:lnTo>
                  <a:lnTo>
                    <a:pt x="527" y="386"/>
                  </a:lnTo>
                  <a:lnTo>
                    <a:pt x="525" y="386"/>
                  </a:lnTo>
                  <a:lnTo>
                    <a:pt x="525" y="387"/>
                  </a:lnTo>
                  <a:lnTo>
                    <a:pt x="523" y="387"/>
                  </a:lnTo>
                  <a:lnTo>
                    <a:pt x="523" y="386"/>
                  </a:lnTo>
                  <a:lnTo>
                    <a:pt x="522" y="386"/>
                  </a:lnTo>
                  <a:lnTo>
                    <a:pt x="520" y="386"/>
                  </a:lnTo>
                  <a:lnTo>
                    <a:pt x="520" y="387"/>
                  </a:lnTo>
                  <a:lnTo>
                    <a:pt x="520" y="389"/>
                  </a:lnTo>
                  <a:lnTo>
                    <a:pt x="518" y="391"/>
                  </a:lnTo>
                  <a:lnTo>
                    <a:pt x="517" y="389"/>
                  </a:lnTo>
                  <a:lnTo>
                    <a:pt x="515" y="389"/>
                  </a:lnTo>
                  <a:lnTo>
                    <a:pt x="515" y="387"/>
                  </a:lnTo>
                  <a:lnTo>
                    <a:pt x="513" y="387"/>
                  </a:lnTo>
                  <a:lnTo>
                    <a:pt x="510" y="389"/>
                  </a:lnTo>
                  <a:lnTo>
                    <a:pt x="506" y="389"/>
                  </a:lnTo>
                  <a:lnTo>
                    <a:pt x="506" y="391"/>
                  </a:lnTo>
                  <a:lnTo>
                    <a:pt x="506" y="392"/>
                  </a:lnTo>
                  <a:lnTo>
                    <a:pt x="505" y="394"/>
                  </a:lnTo>
                  <a:lnTo>
                    <a:pt x="496" y="409"/>
                  </a:lnTo>
                  <a:lnTo>
                    <a:pt x="485" y="409"/>
                  </a:lnTo>
                  <a:lnTo>
                    <a:pt x="483" y="409"/>
                  </a:lnTo>
                  <a:lnTo>
                    <a:pt x="481" y="409"/>
                  </a:lnTo>
                  <a:lnTo>
                    <a:pt x="480" y="409"/>
                  </a:lnTo>
                  <a:lnTo>
                    <a:pt x="478" y="409"/>
                  </a:lnTo>
                  <a:lnTo>
                    <a:pt x="476" y="409"/>
                  </a:lnTo>
                  <a:lnTo>
                    <a:pt x="475" y="409"/>
                  </a:lnTo>
                  <a:lnTo>
                    <a:pt x="473" y="409"/>
                  </a:lnTo>
                  <a:lnTo>
                    <a:pt x="471" y="409"/>
                  </a:lnTo>
                  <a:lnTo>
                    <a:pt x="469" y="409"/>
                  </a:lnTo>
                  <a:lnTo>
                    <a:pt x="468" y="409"/>
                  </a:lnTo>
                  <a:lnTo>
                    <a:pt x="466" y="409"/>
                  </a:lnTo>
                  <a:lnTo>
                    <a:pt x="464" y="409"/>
                  </a:lnTo>
                  <a:lnTo>
                    <a:pt x="463" y="409"/>
                  </a:lnTo>
                  <a:lnTo>
                    <a:pt x="461" y="409"/>
                  </a:lnTo>
                  <a:lnTo>
                    <a:pt x="459" y="409"/>
                  </a:lnTo>
                  <a:lnTo>
                    <a:pt x="458" y="409"/>
                  </a:lnTo>
                  <a:lnTo>
                    <a:pt x="456" y="409"/>
                  </a:lnTo>
                  <a:lnTo>
                    <a:pt x="454" y="409"/>
                  </a:lnTo>
                  <a:lnTo>
                    <a:pt x="453" y="409"/>
                  </a:lnTo>
                  <a:lnTo>
                    <a:pt x="451" y="409"/>
                  </a:lnTo>
                  <a:lnTo>
                    <a:pt x="449" y="409"/>
                  </a:lnTo>
                  <a:lnTo>
                    <a:pt x="448" y="409"/>
                  </a:lnTo>
                  <a:lnTo>
                    <a:pt x="446" y="409"/>
                  </a:lnTo>
                  <a:lnTo>
                    <a:pt x="444" y="409"/>
                  </a:lnTo>
                  <a:lnTo>
                    <a:pt x="443" y="409"/>
                  </a:lnTo>
                  <a:lnTo>
                    <a:pt x="441" y="409"/>
                  </a:lnTo>
                  <a:lnTo>
                    <a:pt x="439" y="409"/>
                  </a:lnTo>
                  <a:lnTo>
                    <a:pt x="437" y="409"/>
                  </a:lnTo>
                  <a:lnTo>
                    <a:pt x="436" y="411"/>
                  </a:lnTo>
                  <a:lnTo>
                    <a:pt x="434" y="411"/>
                  </a:lnTo>
                  <a:lnTo>
                    <a:pt x="432" y="411"/>
                  </a:lnTo>
                  <a:lnTo>
                    <a:pt x="431" y="411"/>
                  </a:lnTo>
                  <a:lnTo>
                    <a:pt x="429" y="411"/>
                  </a:lnTo>
                  <a:lnTo>
                    <a:pt x="427" y="411"/>
                  </a:lnTo>
                  <a:lnTo>
                    <a:pt x="426" y="411"/>
                  </a:lnTo>
                  <a:lnTo>
                    <a:pt x="424" y="411"/>
                  </a:lnTo>
                  <a:lnTo>
                    <a:pt x="422" y="411"/>
                  </a:lnTo>
                  <a:lnTo>
                    <a:pt x="421" y="411"/>
                  </a:lnTo>
                  <a:lnTo>
                    <a:pt x="419" y="411"/>
                  </a:lnTo>
                  <a:lnTo>
                    <a:pt x="399" y="411"/>
                  </a:lnTo>
                  <a:lnTo>
                    <a:pt x="313" y="409"/>
                  </a:lnTo>
                  <a:lnTo>
                    <a:pt x="315" y="409"/>
                  </a:lnTo>
                  <a:lnTo>
                    <a:pt x="315" y="407"/>
                  </a:lnTo>
                  <a:lnTo>
                    <a:pt x="313" y="407"/>
                  </a:lnTo>
                  <a:lnTo>
                    <a:pt x="315" y="407"/>
                  </a:lnTo>
                  <a:lnTo>
                    <a:pt x="315" y="406"/>
                  </a:lnTo>
                  <a:lnTo>
                    <a:pt x="316" y="406"/>
                  </a:lnTo>
                  <a:lnTo>
                    <a:pt x="316" y="404"/>
                  </a:lnTo>
                  <a:lnTo>
                    <a:pt x="318" y="404"/>
                  </a:lnTo>
                  <a:lnTo>
                    <a:pt x="318" y="402"/>
                  </a:lnTo>
                  <a:lnTo>
                    <a:pt x="318" y="401"/>
                  </a:lnTo>
                  <a:lnTo>
                    <a:pt x="320" y="401"/>
                  </a:lnTo>
                  <a:lnTo>
                    <a:pt x="320" y="399"/>
                  </a:lnTo>
                  <a:lnTo>
                    <a:pt x="320" y="397"/>
                  </a:lnTo>
                  <a:lnTo>
                    <a:pt x="320" y="396"/>
                  </a:lnTo>
                  <a:lnTo>
                    <a:pt x="321" y="396"/>
                  </a:lnTo>
                  <a:lnTo>
                    <a:pt x="321" y="394"/>
                  </a:lnTo>
                  <a:lnTo>
                    <a:pt x="321" y="392"/>
                  </a:lnTo>
                  <a:lnTo>
                    <a:pt x="320" y="392"/>
                  </a:lnTo>
                  <a:lnTo>
                    <a:pt x="321" y="392"/>
                  </a:lnTo>
                  <a:lnTo>
                    <a:pt x="323" y="392"/>
                  </a:lnTo>
                  <a:lnTo>
                    <a:pt x="323" y="391"/>
                  </a:lnTo>
                  <a:lnTo>
                    <a:pt x="323" y="389"/>
                  </a:lnTo>
                  <a:lnTo>
                    <a:pt x="325" y="389"/>
                  </a:lnTo>
                  <a:lnTo>
                    <a:pt x="326" y="391"/>
                  </a:lnTo>
                  <a:lnTo>
                    <a:pt x="326" y="389"/>
                  </a:lnTo>
                  <a:lnTo>
                    <a:pt x="326" y="387"/>
                  </a:lnTo>
                  <a:lnTo>
                    <a:pt x="326" y="386"/>
                  </a:lnTo>
                  <a:lnTo>
                    <a:pt x="328" y="386"/>
                  </a:lnTo>
                  <a:lnTo>
                    <a:pt x="328" y="384"/>
                  </a:lnTo>
                  <a:lnTo>
                    <a:pt x="328" y="382"/>
                  </a:lnTo>
                  <a:lnTo>
                    <a:pt x="328" y="381"/>
                  </a:lnTo>
                  <a:lnTo>
                    <a:pt x="328" y="379"/>
                  </a:lnTo>
                  <a:lnTo>
                    <a:pt x="328" y="377"/>
                  </a:lnTo>
                  <a:lnTo>
                    <a:pt x="328" y="376"/>
                  </a:lnTo>
                  <a:lnTo>
                    <a:pt x="330" y="376"/>
                  </a:lnTo>
                  <a:lnTo>
                    <a:pt x="330" y="374"/>
                  </a:lnTo>
                  <a:lnTo>
                    <a:pt x="330" y="372"/>
                  </a:lnTo>
                  <a:lnTo>
                    <a:pt x="330" y="370"/>
                  </a:lnTo>
                  <a:lnTo>
                    <a:pt x="332" y="370"/>
                  </a:lnTo>
                  <a:lnTo>
                    <a:pt x="332" y="369"/>
                  </a:lnTo>
                  <a:lnTo>
                    <a:pt x="330" y="369"/>
                  </a:lnTo>
                  <a:lnTo>
                    <a:pt x="330" y="367"/>
                  </a:lnTo>
                  <a:lnTo>
                    <a:pt x="328" y="367"/>
                  </a:lnTo>
                  <a:lnTo>
                    <a:pt x="326" y="367"/>
                  </a:lnTo>
                  <a:lnTo>
                    <a:pt x="326" y="365"/>
                  </a:lnTo>
                  <a:lnTo>
                    <a:pt x="325" y="365"/>
                  </a:lnTo>
                  <a:lnTo>
                    <a:pt x="323" y="365"/>
                  </a:lnTo>
                  <a:lnTo>
                    <a:pt x="323" y="364"/>
                  </a:lnTo>
                  <a:lnTo>
                    <a:pt x="321" y="364"/>
                  </a:lnTo>
                  <a:lnTo>
                    <a:pt x="320" y="364"/>
                  </a:lnTo>
                  <a:lnTo>
                    <a:pt x="320" y="362"/>
                  </a:lnTo>
                  <a:lnTo>
                    <a:pt x="320" y="360"/>
                  </a:lnTo>
                  <a:lnTo>
                    <a:pt x="320" y="359"/>
                  </a:lnTo>
                  <a:lnTo>
                    <a:pt x="320" y="357"/>
                  </a:lnTo>
                  <a:lnTo>
                    <a:pt x="320" y="355"/>
                  </a:lnTo>
                  <a:lnTo>
                    <a:pt x="318" y="355"/>
                  </a:lnTo>
                  <a:lnTo>
                    <a:pt x="318" y="354"/>
                  </a:lnTo>
                  <a:lnTo>
                    <a:pt x="318" y="352"/>
                  </a:lnTo>
                  <a:lnTo>
                    <a:pt x="320" y="350"/>
                  </a:lnTo>
                  <a:lnTo>
                    <a:pt x="320" y="349"/>
                  </a:lnTo>
                  <a:lnTo>
                    <a:pt x="320" y="347"/>
                  </a:lnTo>
                  <a:lnTo>
                    <a:pt x="321" y="347"/>
                  </a:lnTo>
                  <a:lnTo>
                    <a:pt x="321" y="345"/>
                  </a:lnTo>
                  <a:lnTo>
                    <a:pt x="323" y="345"/>
                  </a:lnTo>
                  <a:lnTo>
                    <a:pt x="323" y="344"/>
                  </a:lnTo>
                  <a:lnTo>
                    <a:pt x="323" y="342"/>
                  </a:lnTo>
                  <a:lnTo>
                    <a:pt x="325" y="342"/>
                  </a:lnTo>
                  <a:lnTo>
                    <a:pt x="325" y="340"/>
                  </a:lnTo>
                  <a:lnTo>
                    <a:pt x="326" y="340"/>
                  </a:lnTo>
                  <a:lnTo>
                    <a:pt x="328" y="340"/>
                  </a:lnTo>
                  <a:lnTo>
                    <a:pt x="328" y="338"/>
                  </a:lnTo>
                  <a:lnTo>
                    <a:pt x="330" y="338"/>
                  </a:lnTo>
                  <a:lnTo>
                    <a:pt x="330" y="337"/>
                  </a:lnTo>
                  <a:lnTo>
                    <a:pt x="330" y="335"/>
                  </a:lnTo>
                  <a:lnTo>
                    <a:pt x="332" y="335"/>
                  </a:lnTo>
                  <a:lnTo>
                    <a:pt x="332" y="333"/>
                  </a:lnTo>
                  <a:lnTo>
                    <a:pt x="333" y="333"/>
                  </a:lnTo>
                  <a:lnTo>
                    <a:pt x="333" y="332"/>
                  </a:lnTo>
                  <a:lnTo>
                    <a:pt x="335" y="332"/>
                  </a:lnTo>
                  <a:lnTo>
                    <a:pt x="335" y="330"/>
                  </a:lnTo>
                  <a:lnTo>
                    <a:pt x="335" y="328"/>
                  </a:lnTo>
                  <a:lnTo>
                    <a:pt x="337" y="328"/>
                  </a:lnTo>
                  <a:lnTo>
                    <a:pt x="338" y="328"/>
                  </a:lnTo>
                  <a:lnTo>
                    <a:pt x="338" y="327"/>
                  </a:lnTo>
                  <a:lnTo>
                    <a:pt x="338" y="325"/>
                  </a:lnTo>
                  <a:lnTo>
                    <a:pt x="338" y="323"/>
                  </a:lnTo>
                  <a:lnTo>
                    <a:pt x="338" y="322"/>
                  </a:lnTo>
                  <a:lnTo>
                    <a:pt x="338" y="320"/>
                  </a:lnTo>
                  <a:lnTo>
                    <a:pt x="338" y="318"/>
                  </a:lnTo>
                  <a:lnTo>
                    <a:pt x="338" y="317"/>
                  </a:lnTo>
                  <a:lnTo>
                    <a:pt x="340" y="317"/>
                  </a:lnTo>
                  <a:lnTo>
                    <a:pt x="340" y="315"/>
                  </a:lnTo>
                  <a:lnTo>
                    <a:pt x="340" y="313"/>
                  </a:lnTo>
                  <a:lnTo>
                    <a:pt x="342" y="313"/>
                  </a:lnTo>
                  <a:lnTo>
                    <a:pt x="342" y="312"/>
                  </a:lnTo>
                  <a:lnTo>
                    <a:pt x="342" y="310"/>
                  </a:lnTo>
                  <a:lnTo>
                    <a:pt x="342" y="308"/>
                  </a:lnTo>
                  <a:lnTo>
                    <a:pt x="342" y="307"/>
                  </a:lnTo>
                  <a:lnTo>
                    <a:pt x="343" y="307"/>
                  </a:lnTo>
                  <a:lnTo>
                    <a:pt x="343" y="305"/>
                  </a:lnTo>
                  <a:lnTo>
                    <a:pt x="343" y="303"/>
                  </a:lnTo>
                  <a:lnTo>
                    <a:pt x="343" y="301"/>
                  </a:lnTo>
                  <a:lnTo>
                    <a:pt x="343" y="300"/>
                  </a:lnTo>
                  <a:lnTo>
                    <a:pt x="345" y="300"/>
                  </a:lnTo>
                  <a:lnTo>
                    <a:pt x="345" y="298"/>
                  </a:lnTo>
                  <a:lnTo>
                    <a:pt x="345" y="296"/>
                  </a:lnTo>
                  <a:lnTo>
                    <a:pt x="345" y="295"/>
                  </a:lnTo>
                  <a:lnTo>
                    <a:pt x="345" y="293"/>
                  </a:lnTo>
                  <a:lnTo>
                    <a:pt x="345" y="291"/>
                  </a:lnTo>
                  <a:lnTo>
                    <a:pt x="345" y="290"/>
                  </a:lnTo>
                  <a:lnTo>
                    <a:pt x="347" y="290"/>
                  </a:lnTo>
                  <a:lnTo>
                    <a:pt x="347" y="288"/>
                  </a:lnTo>
                  <a:lnTo>
                    <a:pt x="347" y="286"/>
                  </a:lnTo>
                  <a:lnTo>
                    <a:pt x="347" y="285"/>
                  </a:lnTo>
                  <a:lnTo>
                    <a:pt x="348" y="285"/>
                  </a:lnTo>
                  <a:lnTo>
                    <a:pt x="348" y="283"/>
                  </a:lnTo>
                  <a:lnTo>
                    <a:pt x="348" y="281"/>
                  </a:lnTo>
                  <a:lnTo>
                    <a:pt x="347" y="281"/>
                  </a:lnTo>
                  <a:lnTo>
                    <a:pt x="347" y="280"/>
                  </a:lnTo>
                  <a:lnTo>
                    <a:pt x="347" y="278"/>
                  </a:lnTo>
                  <a:lnTo>
                    <a:pt x="348" y="278"/>
                  </a:lnTo>
                  <a:lnTo>
                    <a:pt x="348" y="276"/>
                  </a:lnTo>
                  <a:lnTo>
                    <a:pt x="348" y="275"/>
                  </a:lnTo>
                  <a:lnTo>
                    <a:pt x="347" y="275"/>
                  </a:lnTo>
                  <a:lnTo>
                    <a:pt x="347" y="273"/>
                  </a:lnTo>
                  <a:lnTo>
                    <a:pt x="348" y="273"/>
                  </a:lnTo>
                  <a:lnTo>
                    <a:pt x="348" y="271"/>
                  </a:lnTo>
                  <a:lnTo>
                    <a:pt x="350" y="271"/>
                  </a:lnTo>
                  <a:lnTo>
                    <a:pt x="350" y="270"/>
                  </a:lnTo>
                  <a:lnTo>
                    <a:pt x="352" y="268"/>
                  </a:lnTo>
                  <a:lnTo>
                    <a:pt x="352" y="266"/>
                  </a:lnTo>
                  <a:lnTo>
                    <a:pt x="352" y="264"/>
                  </a:lnTo>
                  <a:lnTo>
                    <a:pt x="353" y="263"/>
                  </a:lnTo>
                  <a:lnTo>
                    <a:pt x="353" y="261"/>
                  </a:lnTo>
                  <a:lnTo>
                    <a:pt x="355" y="261"/>
                  </a:lnTo>
                  <a:lnTo>
                    <a:pt x="355" y="259"/>
                  </a:lnTo>
                  <a:lnTo>
                    <a:pt x="353" y="259"/>
                  </a:lnTo>
                  <a:lnTo>
                    <a:pt x="353" y="258"/>
                  </a:lnTo>
                  <a:lnTo>
                    <a:pt x="353" y="256"/>
                  </a:lnTo>
                  <a:lnTo>
                    <a:pt x="355" y="256"/>
                  </a:lnTo>
                  <a:lnTo>
                    <a:pt x="357" y="254"/>
                  </a:lnTo>
                  <a:lnTo>
                    <a:pt x="358" y="254"/>
                  </a:lnTo>
                  <a:lnTo>
                    <a:pt x="358" y="253"/>
                  </a:lnTo>
                  <a:lnTo>
                    <a:pt x="358" y="251"/>
                  </a:lnTo>
                  <a:lnTo>
                    <a:pt x="360" y="251"/>
                  </a:lnTo>
                  <a:lnTo>
                    <a:pt x="360" y="249"/>
                  </a:lnTo>
                  <a:lnTo>
                    <a:pt x="360" y="248"/>
                  </a:lnTo>
                  <a:lnTo>
                    <a:pt x="360" y="246"/>
                  </a:lnTo>
                  <a:lnTo>
                    <a:pt x="360" y="244"/>
                  </a:lnTo>
                  <a:lnTo>
                    <a:pt x="360" y="243"/>
                  </a:lnTo>
                  <a:lnTo>
                    <a:pt x="360" y="241"/>
                  </a:lnTo>
                  <a:lnTo>
                    <a:pt x="362" y="241"/>
                  </a:lnTo>
                  <a:lnTo>
                    <a:pt x="362" y="239"/>
                  </a:lnTo>
                  <a:lnTo>
                    <a:pt x="360" y="239"/>
                  </a:lnTo>
                  <a:lnTo>
                    <a:pt x="362" y="239"/>
                  </a:lnTo>
                  <a:lnTo>
                    <a:pt x="362" y="238"/>
                  </a:lnTo>
                  <a:lnTo>
                    <a:pt x="363" y="238"/>
                  </a:lnTo>
                  <a:lnTo>
                    <a:pt x="362" y="238"/>
                  </a:lnTo>
                  <a:lnTo>
                    <a:pt x="360" y="238"/>
                  </a:lnTo>
                  <a:lnTo>
                    <a:pt x="358" y="238"/>
                  </a:lnTo>
                  <a:lnTo>
                    <a:pt x="357" y="238"/>
                  </a:lnTo>
                  <a:lnTo>
                    <a:pt x="358" y="238"/>
                  </a:lnTo>
                  <a:lnTo>
                    <a:pt x="358" y="239"/>
                  </a:lnTo>
                  <a:lnTo>
                    <a:pt x="358" y="241"/>
                  </a:lnTo>
                  <a:lnTo>
                    <a:pt x="358" y="239"/>
                  </a:lnTo>
                  <a:lnTo>
                    <a:pt x="357" y="239"/>
                  </a:lnTo>
                  <a:lnTo>
                    <a:pt x="357" y="238"/>
                  </a:lnTo>
                  <a:lnTo>
                    <a:pt x="357" y="236"/>
                  </a:lnTo>
                  <a:lnTo>
                    <a:pt x="357" y="234"/>
                  </a:lnTo>
                  <a:lnTo>
                    <a:pt x="358" y="234"/>
                  </a:lnTo>
                  <a:lnTo>
                    <a:pt x="358" y="232"/>
                  </a:lnTo>
                  <a:lnTo>
                    <a:pt x="358" y="231"/>
                  </a:lnTo>
                  <a:lnTo>
                    <a:pt x="360" y="231"/>
                  </a:lnTo>
                  <a:lnTo>
                    <a:pt x="360" y="229"/>
                  </a:lnTo>
                  <a:lnTo>
                    <a:pt x="360" y="227"/>
                  </a:lnTo>
                  <a:lnTo>
                    <a:pt x="360" y="226"/>
                  </a:lnTo>
                  <a:lnTo>
                    <a:pt x="362" y="226"/>
                  </a:lnTo>
                  <a:lnTo>
                    <a:pt x="362" y="224"/>
                  </a:lnTo>
                  <a:lnTo>
                    <a:pt x="362" y="222"/>
                  </a:lnTo>
                  <a:lnTo>
                    <a:pt x="363" y="222"/>
                  </a:lnTo>
                  <a:lnTo>
                    <a:pt x="363" y="221"/>
                  </a:lnTo>
                  <a:lnTo>
                    <a:pt x="363" y="219"/>
                  </a:lnTo>
                  <a:lnTo>
                    <a:pt x="362" y="219"/>
                  </a:lnTo>
                  <a:lnTo>
                    <a:pt x="362" y="217"/>
                  </a:lnTo>
                  <a:lnTo>
                    <a:pt x="362" y="216"/>
                  </a:lnTo>
                  <a:lnTo>
                    <a:pt x="363" y="216"/>
                  </a:lnTo>
                  <a:lnTo>
                    <a:pt x="363" y="214"/>
                  </a:lnTo>
                  <a:lnTo>
                    <a:pt x="362" y="214"/>
                  </a:lnTo>
                  <a:lnTo>
                    <a:pt x="362" y="212"/>
                  </a:lnTo>
                  <a:lnTo>
                    <a:pt x="363" y="211"/>
                  </a:lnTo>
                  <a:lnTo>
                    <a:pt x="363" y="212"/>
                  </a:lnTo>
                  <a:lnTo>
                    <a:pt x="365" y="211"/>
                  </a:lnTo>
                  <a:lnTo>
                    <a:pt x="365" y="209"/>
                  </a:lnTo>
                  <a:lnTo>
                    <a:pt x="367" y="209"/>
                  </a:lnTo>
                  <a:lnTo>
                    <a:pt x="367" y="211"/>
                  </a:lnTo>
                  <a:lnTo>
                    <a:pt x="369" y="211"/>
                  </a:lnTo>
                  <a:lnTo>
                    <a:pt x="369" y="209"/>
                  </a:lnTo>
                  <a:lnTo>
                    <a:pt x="369" y="207"/>
                  </a:lnTo>
                  <a:lnTo>
                    <a:pt x="370" y="207"/>
                  </a:lnTo>
                  <a:lnTo>
                    <a:pt x="370" y="209"/>
                  </a:lnTo>
                  <a:lnTo>
                    <a:pt x="372" y="209"/>
                  </a:lnTo>
                  <a:lnTo>
                    <a:pt x="374" y="209"/>
                  </a:lnTo>
                  <a:lnTo>
                    <a:pt x="374" y="211"/>
                  </a:lnTo>
                  <a:lnTo>
                    <a:pt x="374" y="212"/>
                  </a:lnTo>
                  <a:lnTo>
                    <a:pt x="374" y="214"/>
                  </a:lnTo>
                  <a:lnTo>
                    <a:pt x="374" y="212"/>
                  </a:lnTo>
                  <a:lnTo>
                    <a:pt x="375" y="212"/>
                  </a:lnTo>
                  <a:lnTo>
                    <a:pt x="375" y="211"/>
                  </a:lnTo>
                  <a:lnTo>
                    <a:pt x="377" y="211"/>
                  </a:lnTo>
                  <a:lnTo>
                    <a:pt x="377" y="209"/>
                  </a:lnTo>
                  <a:lnTo>
                    <a:pt x="377" y="207"/>
                  </a:lnTo>
                  <a:lnTo>
                    <a:pt x="379" y="207"/>
                  </a:lnTo>
                  <a:lnTo>
                    <a:pt x="379" y="206"/>
                  </a:lnTo>
                  <a:lnTo>
                    <a:pt x="379" y="204"/>
                  </a:lnTo>
                  <a:lnTo>
                    <a:pt x="377" y="204"/>
                  </a:lnTo>
                  <a:lnTo>
                    <a:pt x="377" y="202"/>
                  </a:lnTo>
                  <a:lnTo>
                    <a:pt x="377" y="201"/>
                  </a:lnTo>
                  <a:lnTo>
                    <a:pt x="379" y="201"/>
                  </a:lnTo>
                  <a:lnTo>
                    <a:pt x="379" y="199"/>
                  </a:lnTo>
                  <a:lnTo>
                    <a:pt x="379" y="201"/>
                  </a:lnTo>
                  <a:lnTo>
                    <a:pt x="380" y="201"/>
                  </a:lnTo>
                  <a:lnTo>
                    <a:pt x="380" y="199"/>
                  </a:lnTo>
                  <a:lnTo>
                    <a:pt x="382" y="199"/>
                  </a:lnTo>
                  <a:lnTo>
                    <a:pt x="382" y="197"/>
                  </a:lnTo>
                  <a:lnTo>
                    <a:pt x="384" y="197"/>
                  </a:lnTo>
                  <a:lnTo>
                    <a:pt x="384" y="195"/>
                  </a:lnTo>
                  <a:lnTo>
                    <a:pt x="384" y="194"/>
                  </a:lnTo>
                  <a:lnTo>
                    <a:pt x="385" y="194"/>
                  </a:lnTo>
                  <a:lnTo>
                    <a:pt x="385" y="192"/>
                  </a:lnTo>
                  <a:lnTo>
                    <a:pt x="387" y="192"/>
                  </a:lnTo>
                  <a:lnTo>
                    <a:pt x="387" y="194"/>
                  </a:lnTo>
                  <a:lnTo>
                    <a:pt x="389" y="194"/>
                  </a:lnTo>
                  <a:lnTo>
                    <a:pt x="389" y="192"/>
                  </a:lnTo>
                  <a:lnTo>
                    <a:pt x="390" y="192"/>
                  </a:lnTo>
                  <a:lnTo>
                    <a:pt x="392" y="192"/>
                  </a:lnTo>
                  <a:lnTo>
                    <a:pt x="392" y="190"/>
                  </a:lnTo>
                  <a:lnTo>
                    <a:pt x="390" y="190"/>
                  </a:lnTo>
                  <a:lnTo>
                    <a:pt x="390" y="189"/>
                  </a:lnTo>
                  <a:lnTo>
                    <a:pt x="390" y="187"/>
                  </a:lnTo>
                  <a:lnTo>
                    <a:pt x="390" y="185"/>
                  </a:lnTo>
                  <a:lnTo>
                    <a:pt x="392" y="185"/>
                  </a:lnTo>
                  <a:lnTo>
                    <a:pt x="392" y="184"/>
                  </a:lnTo>
                  <a:lnTo>
                    <a:pt x="392" y="182"/>
                  </a:lnTo>
                  <a:lnTo>
                    <a:pt x="394" y="182"/>
                  </a:lnTo>
                  <a:lnTo>
                    <a:pt x="394" y="180"/>
                  </a:lnTo>
                  <a:lnTo>
                    <a:pt x="394" y="179"/>
                  </a:lnTo>
                  <a:lnTo>
                    <a:pt x="395" y="179"/>
                  </a:lnTo>
                  <a:lnTo>
                    <a:pt x="395" y="177"/>
                  </a:lnTo>
                  <a:lnTo>
                    <a:pt x="397" y="177"/>
                  </a:lnTo>
                  <a:lnTo>
                    <a:pt x="397" y="175"/>
                  </a:lnTo>
                  <a:lnTo>
                    <a:pt x="397" y="174"/>
                  </a:lnTo>
                  <a:lnTo>
                    <a:pt x="399" y="174"/>
                  </a:lnTo>
                  <a:lnTo>
                    <a:pt x="399" y="172"/>
                  </a:lnTo>
                  <a:lnTo>
                    <a:pt x="399" y="170"/>
                  </a:lnTo>
                  <a:lnTo>
                    <a:pt x="399" y="169"/>
                  </a:lnTo>
                  <a:lnTo>
                    <a:pt x="399" y="167"/>
                  </a:lnTo>
                  <a:lnTo>
                    <a:pt x="399" y="165"/>
                  </a:lnTo>
                  <a:lnTo>
                    <a:pt x="400" y="165"/>
                  </a:lnTo>
                  <a:lnTo>
                    <a:pt x="400" y="163"/>
                  </a:lnTo>
                  <a:lnTo>
                    <a:pt x="400" y="162"/>
                  </a:lnTo>
                  <a:lnTo>
                    <a:pt x="400" y="160"/>
                  </a:lnTo>
                  <a:lnTo>
                    <a:pt x="400" y="158"/>
                  </a:lnTo>
                  <a:lnTo>
                    <a:pt x="402" y="158"/>
                  </a:lnTo>
                  <a:lnTo>
                    <a:pt x="402" y="157"/>
                  </a:lnTo>
                  <a:lnTo>
                    <a:pt x="402" y="155"/>
                  </a:lnTo>
                  <a:lnTo>
                    <a:pt x="402" y="153"/>
                  </a:lnTo>
                  <a:lnTo>
                    <a:pt x="402" y="152"/>
                  </a:lnTo>
                  <a:lnTo>
                    <a:pt x="404" y="152"/>
                  </a:lnTo>
                  <a:lnTo>
                    <a:pt x="404" y="150"/>
                  </a:lnTo>
                  <a:lnTo>
                    <a:pt x="402" y="148"/>
                  </a:lnTo>
                  <a:lnTo>
                    <a:pt x="402" y="147"/>
                  </a:lnTo>
                  <a:lnTo>
                    <a:pt x="404" y="147"/>
                  </a:lnTo>
                  <a:lnTo>
                    <a:pt x="404" y="145"/>
                  </a:lnTo>
                  <a:lnTo>
                    <a:pt x="404" y="143"/>
                  </a:lnTo>
                  <a:lnTo>
                    <a:pt x="404" y="142"/>
                  </a:lnTo>
                  <a:lnTo>
                    <a:pt x="402" y="142"/>
                  </a:lnTo>
                  <a:lnTo>
                    <a:pt x="402" y="140"/>
                  </a:lnTo>
                  <a:lnTo>
                    <a:pt x="402" y="138"/>
                  </a:lnTo>
                  <a:lnTo>
                    <a:pt x="404" y="138"/>
                  </a:lnTo>
                  <a:lnTo>
                    <a:pt x="404" y="137"/>
                  </a:lnTo>
                  <a:lnTo>
                    <a:pt x="404" y="135"/>
                  </a:lnTo>
                  <a:lnTo>
                    <a:pt x="404" y="133"/>
                  </a:lnTo>
                  <a:lnTo>
                    <a:pt x="404" y="132"/>
                  </a:lnTo>
                  <a:lnTo>
                    <a:pt x="404" y="130"/>
                  </a:lnTo>
                  <a:lnTo>
                    <a:pt x="404" y="128"/>
                  </a:lnTo>
                  <a:lnTo>
                    <a:pt x="402" y="128"/>
                  </a:lnTo>
                  <a:lnTo>
                    <a:pt x="402" y="126"/>
                  </a:lnTo>
                  <a:lnTo>
                    <a:pt x="402" y="125"/>
                  </a:lnTo>
                  <a:lnTo>
                    <a:pt x="402" y="123"/>
                  </a:lnTo>
                  <a:lnTo>
                    <a:pt x="404" y="123"/>
                  </a:lnTo>
                  <a:lnTo>
                    <a:pt x="402" y="121"/>
                  </a:lnTo>
                  <a:lnTo>
                    <a:pt x="402" y="120"/>
                  </a:lnTo>
                  <a:lnTo>
                    <a:pt x="404" y="120"/>
                  </a:lnTo>
                  <a:lnTo>
                    <a:pt x="404" y="118"/>
                  </a:lnTo>
                  <a:lnTo>
                    <a:pt x="402" y="118"/>
                  </a:lnTo>
                  <a:lnTo>
                    <a:pt x="404" y="116"/>
                  </a:lnTo>
                  <a:lnTo>
                    <a:pt x="404" y="115"/>
                  </a:lnTo>
                  <a:lnTo>
                    <a:pt x="404" y="113"/>
                  </a:lnTo>
                  <a:lnTo>
                    <a:pt x="404" y="111"/>
                  </a:lnTo>
                  <a:lnTo>
                    <a:pt x="404" y="110"/>
                  </a:lnTo>
                  <a:lnTo>
                    <a:pt x="402" y="110"/>
                  </a:lnTo>
                  <a:lnTo>
                    <a:pt x="402" y="108"/>
                  </a:lnTo>
                  <a:lnTo>
                    <a:pt x="404" y="106"/>
                  </a:lnTo>
                  <a:lnTo>
                    <a:pt x="402" y="106"/>
                  </a:lnTo>
                  <a:lnTo>
                    <a:pt x="402" y="105"/>
                  </a:lnTo>
                  <a:lnTo>
                    <a:pt x="402" y="103"/>
                  </a:lnTo>
                  <a:lnTo>
                    <a:pt x="402" y="101"/>
                  </a:lnTo>
                  <a:lnTo>
                    <a:pt x="402" y="100"/>
                  </a:lnTo>
                  <a:lnTo>
                    <a:pt x="402" y="98"/>
                  </a:lnTo>
                  <a:lnTo>
                    <a:pt x="400" y="98"/>
                  </a:lnTo>
                  <a:lnTo>
                    <a:pt x="400" y="96"/>
                  </a:lnTo>
                  <a:lnTo>
                    <a:pt x="402" y="96"/>
                  </a:lnTo>
                  <a:lnTo>
                    <a:pt x="402" y="94"/>
                  </a:lnTo>
                  <a:lnTo>
                    <a:pt x="402" y="93"/>
                  </a:lnTo>
                  <a:lnTo>
                    <a:pt x="402" y="91"/>
                  </a:lnTo>
                  <a:lnTo>
                    <a:pt x="400" y="91"/>
                  </a:lnTo>
                  <a:lnTo>
                    <a:pt x="400" y="89"/>
                  </a:lnTo>
                  <a:lnTo>
                    <a:pt x="400" y="88"/>
                  </a:lnTo>
                  <a:lnTo>
                    <a:pt x="400" y="86"/>
                  </a:lnTo>
                  <a:lnTo>
                    <a:pt x="400" y="84"/>
                  </a:lnTo>
                  <a:lnTo>
                    <a:pt x="399" y="84"/>
                  </a:lnTo>
                  <a:lnTo>
                    <a:pt x="399" y="83"/>
                  </a:lnTo>
                  <a:lnTo>
                    <a:pt x="399" y="81"/>
                  </a:lnTo>
                  <a:lnTo>
                    <a:pt x="397" y="81"/>
                  </a:lnTo>
                  <a:lnTo>
                    <a:pt x="397" y="79"/>
                  </a:lnTo>
                  <a:lnTo>
                    <a:pt x="397" y="78"/>
                  </a:lnTo>
                  <a:lnTo>
                    <a:pt x="397" y="76"/>
                  </a:lnTo>
                  <a:lnTo>
                    <a:pt x="395" y="76"/>
                  </a:lnTo>
                  <a:lnTo>
                    <a:pt x="395" y="74"/>
                  </a:lnTo>
                  <a:lnTo>
                    <a:pt x="395" y="73"/>
                  </a:lnTo>
                  <a:lnTo>
                    <a:pt x="308" y="103"/>
                  </a:lnTo>
                  <a:lnTo>
                    <a:pt x="229" y="132"/>
                  </a:lnTo>
                  <a:lnTo>
                    <a:pt x="212" y="137"/>
                  </a:lnTo>
                  <a:lnTo>
                    <a:pt x="140" y="162"/>
                  </a:lnTo>
                  <a:lnTo>
                    <a:pt x="138" y="163"/>
                  </a:lnTo>
                  <a:lnTo>
                    <a:pt x="140" y="163"/>
                  </a:lnTo>
                  <a:lnTo>
                    <a:pt x="140" y="165"/>
                  </a:lnTo>
                  <a:lnTo>
                    <a:pt x="138" y="165"/>
                  </a:lnTo>
                  <a:lnTo>
                    <a:pt x="138" y="167"/>
                  </a:lnTo>
                  <a:lnTo>
                    <a:pt x="138" y="169"/>
                  </a:lnTo>
                  <a:lnTo>
                    <a:pt x="136" y="169"/>
                  </a:lnTo>
                  <a:lnTo>
                    <a:pt x="136" y="170"/>
                  </a:lnTo>
                  <a:lnTo>
                    <a:pt x="135" y="170"/>
                  </a:lnTo>
                  <a:lnTo>
                    <a:pt x="135" y="172"/>
                  </a:lnTo>
                  <a:lnTo>
                    <a:pt x="136" y="172"/>
                  </a:lnTo>
                  <a:lnTo>
                    <a:pt x="136" y="174"/>
                  </a:lnTo>
                  <a:lnTo>
                    <a:pt x="135" y="174"/>
                  </a:lnTo>
                  <a:lnTo>
                    <a:pt x="135" y="175"/>
                  </a:lnTo>
                  <a:lnTo>
                    <a:pt x="133" y="175"/>
                  </a:lnTo>
                  <a:lnTo>
                    <a:pt x="133" y="177"/>
                  </a:lnTo>
                  <a:lnTo>
                    <a:pt x="131" y="177"/>
                  </a:lnTo>
                  <a:lnTo>
                    <a:pt x="131" y="179"/>
                  </a:lnTo>
                  <a:lnTo>
                    <a:pt x="130" y="179"/>
                  </a:lnTo>
                  <a:lnTo>
                    <a:pt x="128" y="179"/>
                  </a:lnTo>
                  <a:lnTo>
                    <a:pt x="126" y="179"/>
                  </a:lnTo>
                  <a:lnTo>
                    <a:pt x="125" y="179"/>
                  </a:lnTo>
                  <a:lnTo>
                    <a:pt x="123" y="179"/>
                  </a:lnTo>
                  <a:lnTo>
                    <a:pt x="121" y="179"/>
                  </a:lnTo>
                  <a:lnTo>
                    <a:pt x="120" y="180"/>
                  </a:lnTo>
                  <a:lnTo>
                    <a:pt x="118" y="180"/>
                  </a:lnTo>
                  <a:lnTo>
                    <a:pt x="116" y="180"/>
                  </a:lnTo>
                  <a:lnTo>
                    <a:pt x="116" y="182"/>
                  </a:lnTo>
                  <a:lnTo>
                    <a:pt x="115" y="182"/>
                  </a:lnTo>
                  <a:lnTo>
                    <a:pt x="115" y="184"/>
                  </a:lnTo>
                  <a:lnTo>
                    <a:pt x="115" y="185"/>
                  </a:lnTo>
                  <a:lnTo>
                    <a:pt x="113" y="185"/>
                  </a:lnTo>
                  <a:lnTo>
                    <a:pt x="113" y="187"/>
                  </a:lnTo>
                  <a:lnTo>
                    <a:pt x="111" y="187"/>
                  </a:lnTo>
                  <a:lnTo>
                    <a:pt x="111" y="189"/>
                  </a:lnTo>
                  <a:lnTo>
                    <a:pt x="109" y="189"/>
                  </a:lnTo>
                  <a:lnTo>
                    <a:pt x="109" y="190"/>
                  </a:lnTo>
                  <a:lnTo>
                    <a:pt x="108" y="190"/>
                  </a:lnTo>
                  <a:lnTo>
                    <a:pt x="108" y="192"/>
                  </a:lnTo>
                  <a:lnTo>
                    <a:pt x="106" y="192"/>
                  </a:lnTo>
                  <a:lnTo>
                    <a:pt x="104" y="192"/>
                  </a:lnTo>
                  <a:lnTo>
                    <a:pt x="104" y="194"/>
                  </a:lnTo>
                  <a:lnTo>
                    <a:pt x="103" y="194"/>
                  </a:lnTo>
                  <a:lnTo>
                    <a:pt x="101" y="194"/>
                  </a:lnTo>
                  <a:lnTo>
                    <a:pt x="101" y="192"/>
                  </a:lnTo>
                  <a:lnTo>
                    <a:pt x="101" y="190"/>
                  </a:lnTo>
                  <a:lnTo>
                    <a:pt x="101" y="189"/>
                  </a:lnTo>
                  <a:lnTo>
                    <a:pt x="99" y="189"/>
                  </a:lnTo>
                  <a:lnTo>
                    <a:pt x="98" y="189"/>
                  </a:lnTo>
                  <a:lnTo>
                    <a:pt x="96" y="190"/>
                  </a:lnTo>
                  <a:lnTo>
                    <a:pt x="96" y="192"/>
                  </a:lnTo>
                  <a:lnTo>
                    <a:pt x="96" y="194"/>
                  </a:lnTo>
                  <a:lnTo>
                    <a:pt x="94" y="194"/>
                  </a:lnTo>
                  <a:lnTo>
                    <a:pt x="94" y="195"/>
                  </a:lnTo>
                  <a:lnTo>
                    <a:pt x="93" y="195"/>
                  </a:lnTo>
                  <a:lnTo>
                    <a:pt x="93" y="197"/>
                  </a:lnTo>
                  <a:lnTo>
                    <a:pt x="91" y="197"/>
                  </a:lnTo>
                  <a:lnTo>
                    <a:pt x="89" y="197"/>
                  </a:lnTo>
                  <a:lnTo>
                    <a:pt x="88" y="197"/>
                  </a:lnTo>
                  <a:lnTo>
                    <a:pt x="86" y="197"/>
                  </a:lnTo>
                  <a:lnTo>
                    <a:pt x="84" y="197"/>
                  </a:lnTo>
                  <a:lnTo>
                    <a:pt x="84" y="195"/>
                  </a:lnTo>
                  <a:lnTo>
                    <a:pt x="83" y="195"/>
                  </a:lnTo>
                  <a:lnTo>
                    <a:pt x="83" y="197"/>
                  </a:lnTo>
                  <a:lnTo>
                    <a:pt x="81" y="197"/>
                  </a:lnTo>
                  <a:lnTo>
                    <a:pt x="79" y="197"/>
                  </a:lnTo>
                  <a:lnTo>
                    <a:pt x="78" y="197"/>
                  </a:lnTo>
                  <a:lnTo>
                    <a:pt x="78" y="195"/>
                  </a:lnTo>
                  <a:lnTo>
                    <a:pt x="79" y="195"/>
                  </a:lnTo>
                  <a:lnTo>
                    <a:pt x="79" y="194"/>
                  </a:lnTo>
                  <a:lnTo>
                    <a:pt x="78" y="194"/>
                  </a:lnTo>
                  <a:lnTo>
                    <a:pt x="78" y="192"/>
                  </a:lnTo>
                  <a:lnTo>
                    <a:pt x="78" y="190"/>
                  </a:lnTo>
                  <a:lnTo>
                    <a:pt x="78" y="189"/>
                  </a:lnTo>
                  <a:lnTo>
                    <a:pt x="79" y="187"/>
                  </a:lnTo>
                  <a:lnTo>
                    <a:pt x="79" y="185"/>
                  </a:lnTo>
                  <a:lnTo>
                    <a:pt x="78" y="185"/>
                  </a:lnTo>
                  <a:lnTo>
                    <a:pt x="78" y="184"/>
                  </a:lnTo>
                  <a:lnTo>
                    <a:pt x="76" y="184"/>
                  </a:lnTo>
                  <a:lnTo>
                    <a:pt x="74" y="184"/>
                  </a:lnTo>
                  <a:lnTo>
                    <a:pt x="72" y="184"/>
                  </a:lnTo>
                  <a:lnTo>
                    <a:pt x="72" y="185"/>
                  </a:lnTo>
                  <a:lnTo>
                    <a:pt x="72" y="187"/>
                  </a:lnTo>
                  <a:lnTo>
                    <a:pt x="72" y="189"/>
                  </a:lnTo>
                  <a:lnTo>
                    <a:pt x="71" y="189"/>
                  </a:lnTo>
                  <a:lnTo>
                    <a:pt x="71" y="190"/>
                  </a:lnTo>
                  <a:lnTo>
                    <a:pt x="69" y="190"/>
                  </a:lnTo>
                  <a:lnTo>
                    <a:pt x="67" y="190"/>
                  </a:lnTo>
                  <a:lnTo>
                    <a:pt x="67" y="192"/>
                  </a:lnTo>
                  <a:lnTo>
                    <a:pt x="66" y="192"/>
                  </a:lnTo>
                  <a:lnTo>
                    <a:pt x="64" y="192"/>
                  </a:lnTo>
                  <a:lnTo>
                    <a:pt x="62" y="192"/>
                  </a:lnTo>
                  <a:lnTo>
                    <a:pt x="61" y="192"/>
                  </a:lnTo>
                  <a:lnTo>
                    <a:pt x="61" y="194"/>
                  </a:lnTo>
                  <a:lnTo>
                    <a:pt x="59" y="194"/>
                  </a:lnTo>
                  <a:lnTo>
                    <a:pt x="59" y="192"/>
                  </a:lnTo>
                  <a:lnTo>
                    <a:pt x="57" y="192"/>
                  </a:lnTo>
                  <a:lnTo>
                    <a:pt x="57" y="190"/>
                  </a:lnTo>
                  <a:lnTo>
                    <a:pt x="57" y="189"/>
                  </a:lnTo>
                  <a:lnTo>
                    <a:pt x="57" y="187"/>
                  </a:lnTo>
                  <a:lnTo>
                    <a:pt x="57" y="185"/>
                  </a:lnTo>
                  <a:lnTo>
                    <a:pt x="56" y="185"/>
                  </a:lnTo>
                  <a:lnTo>
                    <a:pt x="56" y="184"/>
                  </a:lnTo>
                  <a:lnTo>
                    <a:pt x="54" y="184"/>
                  </a:lnTo>
                  <a:lnTo>
                    <a:pt x="54" y="185"/>
                  </a:lnTo>
                  <a:lnTo>
                    <a:pt x="54" y="187"/>
                  </a:lnTo>
                  <a:lnTo>
                    <a:pt x="52" y="187"/>
                  </a:lnTo>
                  <a:lnTo>
                    <a:pt x="51" y="187"/>
                  </a:lnTo>
                  <a:lnTo>
                    <a:pt x="49" y="187"/>
                  </a:lnTo>
                  <a:lnTo>
                    <a:pt x="49" y="189"/>
                  </a:lnTo>
                  <a:lnTo>
                    <a:pt x="47" y="189"/>
                  </a:lnTo>
                  <a:lnTo>
                    <a:pt x="47" y="190"/>
                  </a:lnTo>
                  <a:lnTo>
                    <a:pt x="46" y="190"/>
                  </a:lnTo>
                  <a:lnTo>
                    <a:pt x="44" y="190"/>
                  </a:lnTo>
                  <a:lnTo>
                    <a:pt x="44" y="192"/>
                  </a:lnTo>
                  <a:lnTo>
                    <a:pt x="44" y="190"/>
                  </a:lnTo>
                  <a:lnTo>
                    <a:pt x="44" y="189"/>
                  </a:lnTo>
                  <a:lnTo>
                    <a:pt x="42" y="189"/>
                  </a:lnTo>
                  <a:lnTo>
                    <a:pt x="42" y="187"/>
                  </a:lnTo>
                  <a:lnTo>
                    <a:pt x="40" y="187"/>
                  </a:lnTo>
                  <a:lnTo>
                    <a:pt x="39" y="187"/>
                  </a:lnTo>
                  <a:lnTo>
                    <a:pt x="39" y="185"/>
                  </a:lnTo>
                  <a:lnTo>
                    <a:pt x="39" y="187"/>
                  </a:lnTo>
                  <a:lnTo>
                    <a:pt x="37" y="187"/>
                  </a:lnTo>
                  <a:lnTo>
                    <a:pt x="37" y="185"/>
                  </a:lnTo>
                  <a:lnTo>
                    <a:pt x="37" y="184"/>
                  </a:lnTo>
                  <a:lnTo>
                    <a:pt x="37" y="182"/>
                  </a:lnTo>
                  <a:lnTo>
                    <a:pt x="35" y="182"/>
                  </a:lnTo>
                  <a:lnTo>
                    <a:pt x="35" y="180"/>
                  </a:lnTo>
                  <a:lnTo>
                    <a:pt x="34" y="180"/>
                  </a:lnTo>
                  <a:lnTo>
                    <a:pt x="32" y="180"/>
                  </a:lnTo>
                  <a:lnTo>
                    <a:pt x="30" y="179"/>
                  </a:lnTo>
                  <a:lnTo>
                    <a:pt x="30" y="180"/>
                  </a:lnTo>
                  <a:lnTo>
                    <a:pt x="30" y="182"/>
                  </a:lnTo>
                  <a:lnTo>
                    <a:pt x="29" y="184"/>
                  </a:lnTo>
                  <a:lnTo>
                    <a:pt x="27" y="184"/>
                  </a:lnTo>
                  <a:lnTo>
                    <a:pt x="27" y="185"/>
                  </a:lnTo>
                  <a:lnTo>
                    <a:pt x="27" y="187"/>
                  </a:lnTo>
                  <a:lnTo>
                    <a:pt x="27" y="189"/>
                  </a:lnTo>
                  <a:lnTo>
                    <a:pt x="25" y="189"/>
                  </a:lnTo>
                  <a:lnTo>
                    <a:pt x="24" y="190"/>
                  </a:lnTo>
                  <a:lnTo>
                    <a:pt x="24" y="192"/>
                  </a:lnTo>
                  <a:lnTo>
                    <a:pt x="24" y="194"/>
                  </a:lnTo>
                  <a:lnTo>
                    <a:pt x="22" y="194"/>
                  </a:lnTo>
                  <a:lnTo>
                    <a:pt x="20" y="194"/>
                  </a:lnTo>
                  <a:lnTo>
                    <a:pt x="20" y="195"/>
                  </a:lnTo>
                  <a:lnTo>
                    <a:pt x="20" y="194"/>
                  </a:lnTo>
                  <a:lnTo>
                    <a:pt x="19" y="194"/>
                  </a:lnTo>
                  <a:lnTo>
                    <a:pt x="19" y="192"/>
                  </a:lnTo>
                  <a:lnTo>
                    <a:pt x="20" y="192"/>
                  </a:lnTo>
                  <a:lnTo>
                    <a:pt x="20" y="190"/>
                  </a:lnTo>
                  <a:lnTo>
                    <a:pt x="20" y="189"/>
                  </a:lnTo>
                  <a:lnTo>
                    <a:pt x="19" y="189"/>
                  </a:lnTo>
                  <a:lnTo>
                    <a:pt x="19" y="187"/>
                  </a:lnTo>
                  <a:lnTo>
                    <a:pt x="17" y="185"/>
                  </a:lnTo>
                  <a:lnTo>
                    <a:pt x="17" y="184"/>
                  </a:lnTo>
                  <a:lnTo>
                    <a:pt x="15" y="184"/>
                  </a:lnTo>
                  <a:lnTo>
                    <a:pt x="15" y="182"/>
                  </a:lnTo>
                  <a:lnTo>
                    <a:pt x="15" y="180"/>
                  </a:lnTo>
                  <a:lnTo>
                    <a:pt x="14" y="180"/>
                  </a:lnTo>
                  <a:lnTo>
                    <a:pt x="12" y="180"/>
                  </a:lnTo>
                  <a:lnTo>
                    <a:pt x="10" y="180"/>
                  </a:lnTo>
                  <a:lnTo>
                    <a:pt x="10" y="182"/>
                  </a:lnTo>
                  <a:lnTo>
                    <a:pt x="10" y="184"/>
                  </a:lnTo>
                  <a:lnTo>
                    <a:pt x="9" y="184"/>
                  </a:lnTo>
                  <a:lnTo>
                    <a:pt x="9" y="182"/>
                  </a:lnTo>
                  <a:lnTo>
                    <a:pt x="7" y="182"/>
                  </a:lnTo>
                  <a:lnTo>
                    <a:pt x="7" y="180"/>
                  </a:lnTo>
                  <a:lnTo>
                    <a:pt x="5" y="182"/>
                  </a:lnTo>
                  <a:lnTo>
                    <a:pt x="3" y="182"/>
                  </a:lnTo>
                  <a:lnTo>
                    <a:pt x="2" y="182"/>
                  </a:lnTo>
                  <a:lnTo>
                    <a:pt x="0" y="182"/>
                  </a:lnTo>
                  <a:lnTo>
                    <a:pt x="2" y="180"/>
                  </a:lnTo>
                  <a:lnTo>
                    <a:pt x="2" y="179"/>
                  </a:lnTo>
                  <a:lnTo>
                    <a:pt x="3" y="177"/>
                  </a:lnTo>
                  <a:lnTo>
                    <a:pt x="3" y="175"/>
                  </a:lnTo>
                  <a:lnTo>
                    <a:pt x="3" y="172"/>
                  </a:lnTo>
                  <a:lnTo>
                    <a:pt x="2" y="170"/>
                  </a:lnTo>
                  <a:lnTo>
                    <a:pt x="3" y="169"/>
                  </a:lnTo>
                  <a:lnTo>
                    <a:pt x="3" y="167"/>
                  </a:lnTo>
                  <a:lnTo>
                    <a:pt x="3" y="165"/>
                  </a:lnTo>
                  <a:lnTo>
                    <a:pt x="3" y="163"/>
                  </a:lnTo>
                  <a:lnTo>
                    <a:pt x="3" y="160"/>
                  </a:lnTo>
                  <a:lnTo>
                    <a:pt x="3" y="158"/>
                  </a:lnTo>
                  <a:lnTo>
                    <a:pt x="5" y="158"/>
                  </a:lnTo>
                  <a:lnTo>
                    <a:pt x="5" y="157"/>
                  </a:lnTo>
                  <a:lnTo>
                    <a:pt x="7" y="157"/>
                  </a:lnTo>
                  <a:lnTo>
                    <a:pt x="9" y="158"/>
                  </a:lnTo>
                  <a:lnTo>
                    <a:pt x="10" y="158"/>
                  </a:lnTo>
                  <a:lnTo>
                    <a:pt x="10" y="160"/>
                  </a:lnTo>
                  <a:lnTo>
                    <a:pt x="12" y="160"/>
                  </a:lnTo>
                  <a:lnTo>
                    <a:pt x="12" y="158"/>
                  </a:lnTo>
                  <a:lnTo>
                    <a:pt x="14" y="158"/>
                  </a:lnTo>
                  <a:lnTo>
                    <a:pt x="15" y="158"/>
                  </a:lnTo>
                  <a:lnTo>
                    <a:pt x="15" y="160"/>
                  </a:lnTo>
                  <a:lnTo>
                    <a:pt x="17" y="160"/>
                  </a:lnTo>
                  <a:lnTo>
                    <a:pt x="17" y="162"/>
                  </a:lnTo>
                  <a:lnTo>
                    <a:pt x="17" y="160"/>
                  </a:lnTo>
                  <a:lnTo>
                    <a:pt x="19" y="160"/>
                  </a:lnTo>
                  <a:lnTo>
                    <a:pt x="19" y="162"/>
                  </a:lnTo>
                  <a:lnTo>
                    <a:pt x="20" y="162"/>
                  </a:lnTo>
                  <a:lnTo>
                    <a:pt x="20" y="160"/>
                  </a:lnTo>
                  <a:lnTo>
                    <a:pt x="22" y="160"/>
                  </a:lnTo>
                  <a:lnTo>
                    <a:pt x="22" y="158"/>
                  </a:lnTo>
                  <a:lnTo>
                    <a:pt x="24" y="158"/>
                  </a:lnTo>
                  <a:lnTo>
                    <a:pt x="24" y="157"/>
                  </a:lnTo>
                  <a:lnTo>
                    <a:pt x="24" y="155"/>
                  </a:lnTo>
                  <a:lnTo>
                    <a:pt x="25" y="155"/>
                  </a:lnTo>
                  <a:lnTo>
                    <a:pt x="27" y="157"/>
                  </a:lnTo>
                  <a:lnTo>
                    <a:pt x="29" y="157"/>
                  </a:lnTo>
                  <a:lnTo>
                    <a:pt x="30" y="157"/>
                  </a:lnTo>
                  <a:lnTo>
                    <a:pt x="30" y="158"/>
                  </a:lnTo>
                  <a:lnTo>
                    <a:pt x="32" y="158"/>
                  </a:lnTo>
                  <a:lnTo>
                    <a:pt x="34" y="158"/>
                  </a:lnTo>
                  <a:lnTo>
                    <a:pt x="34" y="157"/>
                  </a:lnTo>
                  <a:lnTo>
                    <a:pt x="34" y="155"/>
                  </a:lnTo>
                  <a:lnTo>
                    <a:pt x="35" y="155"/>
                  </a:lnTo>
                  <a:lnTo>
                    <a:pt x="35" y="153"/>
                  </a:lnTo>
                  <a:lnTo>
                    <a:pt x="34" y="153"/>
                  </a:lnTo>
                  <a:lnTo>
                    <a:pt x="32" y="153"/>
                  </a:lnTo>
                  <a:lnTo>
                    <a:pt x="32" y="155"/>
                  </a:lnTo>
                  <a:lnTo>
                    <a:pt x="30" y="153"/>
                  </a:lnTo>
                  <a:lnTo>
                    <a:pt x="30" y="152"/>
                  </a:lnTo>
                  <a:lnTo>
                    <a:pt x="30" y="150"/>
                  </a:lnTo>
                  <a:lnTo>
                    <a:pt x="30" y="148"/>
                  </a:lnTo>
                  <a:lnTo>
                    <a:pt x="30" y="147"/>
                  </a:lnTo>
                  <a:lnTo>
                    <a:pt x="30" y="145"/>
                  </a:lnTo>
                  <a:lnTo>
                    <a:pt x="30" y="143"/>
                  </a:lnTo>
                  <a:lnTo>
                    <a:pt x="32" y="143"/>
                  </a:lnTo>
                  <a:lnTo>
                    <a:pt x="32" y="142"/>
                  </a:lnTo>
                  <a:lnTo>
                    <a:pt x="32" y="140"/>
                  </a:lnTo>
                  <a:lnTo>
                    <a:pt x="34" y="138"/>
                  </a:lnTo>
                  <a:lnTo>
                    <a:pt x="34" y="137"/>
                  </a:lnTo>
                  <a:lnTo>
                    <a:pt x="34" y="135"/>
                  </a:lnTo>
                  <a:lnTo>
                    <a:pt x="35" y="133"/>
                  </a:lnTo>
                  <a:lnTo>
                    <a:pt x="37" y="130"/>
                  </a:lnTo>
                  <a:lnTo>
                    <a:pt x="39" y="128"/>
                  </a:lnTo>
                  <a:lnTo>
                    <a:pt x="39" y="126"/>
                  </a:lnTo>
                  <a:lnTo>
                    <a:pt x="40" y="126"/>
                  </a:lnTo>
                  <a:lnTo>
                    <a:pt x="42" y="126"/>
                  </a:lnTo>
                  <a:lnTo>
                    <a:pt x="44" y="126"/>
                  </a:lnTo>
                  <a:lnTo>
                    <a:pt x="46" y="123"/>
                  </a:lnTo>
                  <a:lnTo>
                    <a:pt x="47" y="121"/>
                  </a:lnTo>
                  <a:lnTo>
                    <a:pt x="49" y="121"/>
                  </a:lnTo>
                  <a:lnTo>
                    <a:pt x="51" y="121"/>
                  </a:lnTo>
                  <a:lnTo>
                    <a:pt x="51" y="120"/>
                  </a:lnTo>
                  <a:lnTo>
                    <a:pt x="52" y="120"/>
                  </a:lnTo>
                  <a:lnTo>
                    <a:pt x="51" y="118"/>
                  </a:lnTo>
                  <a:lnTo>
                    <a:pt x="49" y="118"/>
                  </a:lnTo>
                  <a:lnTo>
                    <a:pt x="49" y="116"/>
                  </a:lnTo>
                  <a:lnTo>
                    <a:pt x="51" y="116"/>
                  </a:lnTo>
                  <a:lnTo>
                    <a:pt x="51" y="115"/>
                  </a:lnTo>
                  <a:lnTo>
                    <a:pt x="52" y="115"/>
                  </a:lnTo>
                  <a:lnTo>
                    <a:pt x="52" y="113"/>
                  </a:lnTo>
                  <a:lnTo>
                    <a:pt x="52" y="111"/>
                  </a:lnTo>
                  <a:lnTo>
                    <a:pt x="51" y="110"/>
                  </a:lnTo>
                  <a:lnTo>
                    <a:pt x="51" y="108"/>
                  </a:lnTo>
                  <a:lnTo>
                    <a:pt x="51" y="106"/>
                  </a:lnTo>
                  <a:lnTo>
                    <a:pt x="51" y="105"/>
                  </a:lnTo>
                  <a:lnTo>
                    <a:pt x="51" y="103"/>
                  </a:lnTo>
                  <a:lnTo>
                    <a:pt x="51" y="101"/>
                  </a:lnTo>
                  <a:lnTo>
                    <a:pt x="51" y="100"/>
                  </a:lnTo>
                  <a:lnTo>
                    <a:pt x="52" y="100"/>
                  </a:lnTo>
                  <a:lnTo>
                    <a:pt x="52" y="98"/>
                  </a:lnTo>
                  <a:lnTo>
                    <a:pt x="52" y="96"/>
                  </a:lnTo>
                  <a:lnTo>
                    <a:pt x="52" y="94"/>
                  </a:lnTo>
                  <a:lnTo>
                    <a:pt x="52" y="93"/>
                  </a:lnTo>
                  <a:lnTo>
                    <a:pt x="52" y="91"/>
                  </a:lnTo>
                  <a:lnTo>
                    <a:pt x="52" y="89"/>
                  </a:lnTo>
                  <a:lnTo>
                    <a:pt x="54" y="88"/>
                  </a:lnTo>
                  <a:lnTo>
                    <a:pt x="56" y="88"/>
                  </a:lnTo>
                  <a:lnTo>
                    <a:pt x="56" y="86"/>
                  </a:lnTo>
                  <a:lnTo>
                    <a:pt x="57" y="86"/>
                  </a:lnTo>
                  <a:lnTo>
                    <a:pt x="57" y="88"/>
                  </a:lnTo>
                  <a:lnTo>
                    <a:pt x="59" y="88"/>
                  </a:lnTo>
                  <a:lnTo>
                    <a:pt x="59" y="86"/>
                  </a:lnTo>
                  <a:lnTo>
                    <a:pt x="61" y="86"/>
                  </a:lnTo>
                  <a:lnTo>
                    <a:pt x="61" y="84"/>
                  </a:lnTo>
                  <a:lnTo>
                    <a:pt x="61" y="83"/>
                  </a:lnTo>
                  <a:lnTo>
                    <a:pt x="59" y="83"/>
                  </a:lnTo>
                  <a:lnTo>
                    <a:pt x="59" y="81"/>
                  </a:lnTo>
                  <a:lnTo>
                    <a:pt x="59" y="79"/>
                  </a:lnTo>
                  <a:lnTo>
                    <a:pt x="61" y="79"/>
                  </a:lnTo>
                  <a:lnTo>
                    <a:pt x="62" y="79"/>
                  </a:lnTo>
                  <a:lnTo>
                    <a:pt x="62" y="78"/>
                  </a:lnTo>
                  <a:lnTo>
                    <a:pt x="62" y="76"/>
                  </a:lnTo>
                  <a:lnTo>
                    <a:pt x="64" y="76"/>
                  </a:lnTo>
                  <a:lnTo>
                    <a:pt x="64" y="74"/>
                  </a:lnTo>
                  <a:lnTo>
                    <a:pt x="66" y="73"/>
                  </a:lnTo>
                  <a:lnTo>
                    <a:pt x="66" y="71"/>
                  </a:lnTo>
                  <a:lnTo>
                    <a:pt x="67" y="71"/>
                  </a:lnTo>
                  <a:lnTo>
                    <a:pt x="67" y="73"/>
                  </a:lnTo>
                  <a:lnTo>
                    <a:pt x="69" y="73"/>
                  </a:lnTo>
                  <a:lnTo>
                    <a:pt x="69" y="74"/>
                  </a:lnTo>
                  <a:lnTo>
                    <a:pt x="71" y="74"/>
                  </a:lnTo>
                  <a:lnTo>
                    <a:pt x="71" y="73"/>
                  </a:lnTo>
                  <a:lnTo>
                    <a:pt x="71" y="71"/>
                  </a:lnTo>
                  <a:lnTo>
                    <a:pt x="72" y="71"/>
                  </a:lnTo>
                  <a:lnTo>
                    <a:pt x="74" y="71"/>
                  </a:lnTo>
                  <a:lnTo>
                    <a:pt x="76" y="71"/>
                  </a:lnTo>
                  <a:lnTo>
                    <a:pt x="76" y="69"/>
                  </a:lnTo>
                  <a:lnTo>
                    <a:pt x="76" y="68"/>
                  </a:lnTo>
                  <a:lnTo>
                    <a:pt x="78" y="66"/>
                  </a:lnTo>
                  <a:lnTo>
                    <a:pt x="78" y="64"/>
                  </a:lnTo>
                  <a:lnTo>
                    <a:pt x="78" y="63"/>
                  </a:lnTo>
                  <a:lnTo>
                    <a:pt x="78" y="61"/>
                  </a:lnTo>
                  <a:lnTo>
                    <a:pt x="79" y="61"/>
                  </a:lnTo>
                  <a:lnTo>
                    <a:pt x="81" y="61"/>
                  </a:lnTo>
                  <a:lnTo>
                    <a:pt x="81" y="59"/>
                  </a:lnTo>
                  <a:lnTo>
                    <a:pt x="83" y="59"/>
                  </a:lnTo>
                  <a:lnTo>
                    <a:pt x="84" y="57"/>
                  </a:lnTo>
                  <a:lnTo>
                    <a:pt x="86" y="57"/>
                  </a:lnTo>
                  <a:lnTo>
                    <a:pt x="86" y="56"/>
                  </a:lnTo>
                  <a:lnTo>
                    <a:pt x="86" y="54"/>
                  </a:lnTo>
                  <a:lnTo>
                    <a:pt x="86" y="52"/>
                  </a:lnTo>
                  <a:lnTo>
                    <a:pt x="86" y="51"/>
                  </a:lnTo>
                  <a:lnTo>
                    <a:pt x="88" y="51"/>
                  </a:lnTo>
                  <a:lnTo>
                    <a:pt x="88" y="49"/>
                  </a:lnTo>
                  <a:lnTo>
                    <a:pt x="89" y="49"/>
                  </a:lnTo>
                  <a:lnTo>
                    <a:pt x="89" y="47"/>
                  </a:lnTo>
                  <a:lnTo>
                    <a:pt x="88" y="47"/>
                  </a:lnTo>
                  <a:lnTo>
                    <a:pt x="89" y="46"/>
                  </a:lnTo>
                  <a:lnTo>
                    <a:pt x="91" y="44"/>
                  </a:lnTo>
                  <a:lnTo>
                    <a:pt x="89" y="42"/>
                  </a:lnTo>
                  <a:lnTo>
                    <a:pt x="91" y="42"/>
                  </a:lnTo>
                  <a:lnTo>
                    <a:pt x="91" y="41"/>
                  </a:lnTo>
                  <a:lnTo>
                    <a:pt x="91" y="39"/>
                  </a:lnTo>
                  <a:lnTo>
                    <a:pt x="91" y="37"/>
                  </a:lnTo>
                  <a:lnTo>
                    <a:pt x="93" y="37"/>
                  </a:lnTo>
                  <a:lnTo>
                    <a:pt x="93" y="36"/>
                  </a:lnTo>
                  <a:lnTo>
                    <a:pt x="93" y="34"/>
                  </a:lnTo>
                  <a:lnTo>
                    <a:pt x="91" y="32"/>
                  </a:lnTo>
                  <a:lnTo>
                    <a:pt x="91" y="31"/>
                  </a:lnTo>
                  <a:lnTo>
                    <a:pt x="91" y="29"/>
                  </a:lnTo>
                  <a:lnTo>
                    <a:pt x="93" y="29"/>
                  </a:lnTo>
                  <a:lnTo>
                    <a:pt x="94" y="27"/>
                  </a:lnTo>
                  <a:lnTo>
                    <a:pt x="94" y="25"/>
                  </a:lnTo>
                  <a:lnTo>
                    <a:pt x="93" y="25"/>
                  </a:lnTo>
                  <a:lnTo>
                    <a:pt x="93" y="24"/>
                  </a:lnTo>
                  <a:lnTo>
                    <a:pt x="93" y="22"/>
                  </a:lnTo>
                  <a:lnTo>
                    <a:pt x="94" y="22"/>
                  </a:lnTo>
                  <a:lnTo>
                    <a:pt x="94" y="20"/>
                  </a:lnTo>
                  <a:lnTo>
                    <a:pt x="94" y="19"/>
                  </a:lnTo>
                  <a:lnTo>
                    <a:pt x="93" y="19"/>
                  </a:lnTo>
                  <a:lnTo>
                    <a:pt x="93" y="17"/>
                  </a:lnTo>
                  <a:lnTo>
                    <a:pt x="93" y="15"/>
                  </a:lnTo>
                  <a:lnTo>
                    <a:pt x="91" y="15"/>
                  </a:lnTo>
                  <a:lnTo>
                    <a:pt x="93" y="14"/>
                  </a:lnTo>
                  <a:lnTo>
                    <a:pt x="93" y="12"/>
                  </a:lnTo>
                  <a:lnTo>
                    <a:pt x="93" y="10"/>
                  </a:lnTo>
                  <a:lnTo>
                    <a:pt x="91" y="9"/>
                  </a:lnTo>
                  <a:lnTo>
                    <a:pt x="89" y="9"/>
                  </a:lnTo>
                  <a:lnTo>
                    <a:pt x="89" y="7"/>
                  </a:lnTo>
                  <a:lnTo>
                    <a:pt x="89" y="5"/>
                  </a:lnTo>
                  <a:lnTo>
                    <a:pt x="91" y="5"/>
                  </a:lnTo>
                  <a:lnTo>
                    <a:pt x="91" y="4"/>
                  </a:lnTo>
                  <a:lnTo>
                    <a:pt x="89" y="4"/>
                  </a:lnTo>
                  <a:lnTo>
                    <a:pt x="89" y="2"/>
                  </a:lnTo>
                  <a:lnTo>
                    <a:pt x="89" y="0"/>
                  </a:lnTo>
                  <a:lnTo>
                    <a:pt x="8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73" name="Freeform 205">
              <a:extLst>
                <a:ext uri="{FF2B5EF4-FFF2-40B4-BE49-F238E27FC236}">
                  <a16:creationId xmlns:a16="http://schemas.microsoft.com/office/drawing/2014/main" id="{77E0F9CE-6FB2-ECFF-44A2-1CA15E323B8C}"/>
                </a:ext>
              </a:extLst>
            </p:cNvPr>
            <p:cNvSpPr>
              <a:spLocks/>
            </p:cNvSpPr>
            <p:nvPr/>
          </p:nvSpPr>
          <p:spPr bwMode="auto">
            <a:xfrm>
              <a:off x="2345" y="758"/>
              <a:ext cx="723" cy="782"/>
            </a:xfrm>
            <a:custGeom>
              <a:avLst/>
              <a:gdLst>
                <a:gd name="T0" fmla="*/ 5 w 723"/>
                <a:gd name="T1" fmla="*/ 781 h 782"/>
                <a:gd name="T2" fmla="*/ 10 w 723"/>
                <a:gd name="T3" fmla="*/ 777 h 782"/>
                <a:gd name="T4" fmla="*/ 11 w 723"/>
                <a:gd name="T5" fmla="*/ 767 h 782"/>
                <a:gd name="T6" fmla="*/ 11 w 723"/>
                <a:gd name="T7" fmla="*/ 760 h 782"/>
                <a:gd name="T8" fmla="*/ 33 w 723"/>
                <a:gd name="T9" fmla="*/ 749 h 782"/>
                <a:gd name="T10" fmla="*/ 60 w 723"/>
                <a:gd name="T11" fmla="*/ 749 h 782"/>
                <a:gd name="T12" fmla="*/ 87 w 723"/>
                <a:gd name="T13" fmla="*/ 749 h 782"/>
                <a:gd name="T14" fmla="*/ 114 w 723"/>
                <a:gd name="T15" fmla="*/ 749 h 782"/>
                <a:gd name="T16" fmla="*/ 141 w 723"/>
                <a:gd name="T17" fmla="*/ 749 h 782"/>
                <a:gd name="T18" fmla="*/ 168 w 723"/>
                <a:gd name="T19" fmla="*/ 749 h 782"/>
                <a:gd name="T20" fmla="*/ 191 w 723"/>
                <a:gd name="T21" fmla="*/ 749 h 782"/>
                <a:gd name="T22" fmla="*/ 218 w 723"/>
                <a:gd name="T23" fmla="*/ 749 h 782"/>
                <a:gd name="T24" fmla="*/ 245 w 723"/>
                <a:gd name="T25" fmla="*/ 749 h 782"/>
                <a:gd name="T26" fmla="*/ 272 w 723"/>
                <a:gd name="T27" fmla="*/ 749 h 782"/>
                <a:gd name="T28" fmla="*/ 296 w 723"/>
                <a:gd name="T29" fmla="*/ 749 h 782"/>
                <a:gd name="T30" fmla="*/ 314 w 723"/>
                <a:gd name="T31" fmla="*/ 749 h 782"/>
                <a:gd name="T32" fmla="*/ 343 w 723"/>
                <a:gd name="T33" fmla="*/ 749 h 782"/>
                <a:gd name="T34" fmla="*/ 370 w 723"/>
                <a:gd name="T35" fmla="*/ 749 h 782"/>
                <a:gd name="T36" fmla="*/ 397 w 723"/>
                <a:gd name="T37" fmla="*/ 749 h 782"/>
                <a:gd name="T38" fmla="*/ 424 w 723"/>
                <a:gd name="T39" fmla="*/ 749 h 782"/>
                <a:gd name="T40" fmla="*/ 450 w 723"/>
                <a:gd name="T41" fmla="*/ 749 h 782"/>
                <a:gd name="T42" fmla="*/ 477 w 723"/>
                <a:gd name="T43" fmla="*/ 749 h 782"/>
                <a:gd name="T44" fmla="*/ 504 w 723"/>
                <a:gd name="T45" fmla="*/ 749 h 782"/>
                <a:gd name="T46" fmla="*/ 531 w 723"/>
                <a:gd name="T47" fmla="*/ 750 h 782"/>
                <a:gd name="T48" fmla="*/ 531 w 723"/>
                <a:gd name="T49" fmla="*/ 725 h 782"/>
                <a:gd name="T50" fmla="*/ 531 w 723"/>
                <a:gd name="T51" fmla="*/ 698 h 782"/>
                <a:gd name="T52" fmla="*/ 531 w 723"/>
                <a:gd name="T53" fmla="*/ 671 h 782"/>
                <a:gd name="T54" fmla="*/ 529 w 723"/>
                <a:gd name="T55" fmla="*/ 644 h 782"/>
                <a:gd name="T56" fmla="*/ 529 w 723"/>
                <a:gd name="T57" fmla="*/ 616 h 782"/>
                <a:gd name="T58" fmla="*/ 529 w 723"/>
                <a:gd name="T59" fmla="*/ 589 h 782"/>
                <a:gd name="T60" fmla="*/ 529 w 723"/>
                <a:gd name="T61" fmla="*/ 562 h 782"/>
                <a:gd name="T62" fmla="*/ 529 w 723"/>
                <a:gd name="T63" fmla="*/ 535 h 782"/>
                <a:gd name="T64" fmla="*/ 529 w 723"/>
                <a:gd name="T65" fmla="*/ 508 h 782"/>
                <a:gd name="T66" fmla="*/ 529 w 723"/>
                <a:gd name="T67" fmla="*/ 481 h 782"/>
                <a:gd name="T68" fmla="*/ 529 w 723"/>
                <a:gd name="T69" fmla="*/ 463 h 782"/>
                <a:gd name="T70" fmla="*/ 528 w 723"/>
                <a:gd name="T71" fmla="*/ 436 h 782"/>
                <a:gd name="T72" fmla="*/ 528 w 723"/>
                <a:gd name="T73" fmla="*/ 409 h 782"/>
                <a:gd name="T74" fmla="*/ 528 w 723"/>
                <a:gd name="T75" fmla="*/ 385 h 782"/>
                <a:gd name="T76" fmla="*/ 528 w 723"/>
                <a:gd name="T77" fmla="*/ 358 h 782"/>
                <a:gd name="T78" fmla="*/ 528 w 723"/>
                <a:gd name="T79" fmla="*/ 326 h 782"/>
                <a:gd name="T80" fmla="*/ 528 w 723"/>
                <a:gd name="T81" fmla="*/ 299 h 782"/>
                <a:gd name="T82" fmla="*/ 526 w 723"/>
                <a:gd name="T83" fmla="*/ 272 h 782"/>
                <a:gd name="T84" fmla="*/ 526 w 723"/>
                <a:gd name="T85" fmla="*/ 245 h 782"/>
                <a:gd name="T86" fmla="*/ 526 w 723"/>
                <a:gd name="T87" fmla="*/ 218 h 782"/>
                <a:gd name="T88" fmla="*/ 526 w 723"/>
                <a:gd name="T89" fmla="*/ 192 h 782"/>
                <a:gd name="T90" fmla="*/ 526 w 723"/>
                <a:gd name="T91" fmla="*/ 165 h 782"/>
                <a:gd name="T92" fmla="*/ 526 w 723"/>
                <a:gd name="T93" fmla="*/ 138 h 782"/>
                <a:gd name="T94" fmla="*/ 526 w 723"/>
                <a:gd name="T95" fmla="*/ 111 h 782"/>
                <a:gd name="T96" fmla="*/ 524 w 723"/>
                <a:gd name="T97" fmla="*/ 87 h 782"/>
                <a:gd name="T98" fmla="*/ 529 w 723"/>
                <a:gd name="T99" fmla="*/ 64 h 782"/>
                <a:gd name="T100" fmla="*/ 535 w 723"/>
                <a:gd name="T101" fmla="*/ 43 h 782"/>
                <a:gd name="T102" fmla="*/ 541 w 723"/>
                <a:gd name="T103" fmla="*/ 27 h 782"/>
                <a:gd name="T104" fmla="*/ 541 w 723"/>
                <a:gd name="T105" fmla="*/ 12 h 782"/>
                <a:gd name="T106" fmla="*/ 566 w 723"/>
                <a:gd name="T107" fmla="*/ 12 h 782"/>
                <a:gd name="T108" fmla="*/ 592 w 723"/>
                <a:gd name="T109" fmla="*/ 12 h 782"/>
                <a:gd name="T110" fmla="*/ 614 w 723"/>
                <a:gd name="T111" fmla="*/ 12 h 782"/>
                <a:gd name="T112" fmla="*/ 635 w 723"/>
                <a:gd name="T113" fmla="*/ 8 h 782"/>
                <a:gd name="T114" fmla="*/ 659 w 723"/>
                <a:gd name="T115" fmla="*/ 6 h 782"/>
                <a:gd name="T116" fmla="*/ 681 w 723"/>
                <a:gd name="T117" fmla="*/ 8 h 782"/>
                <a:gd name="T118" fmla="*/ 701 w 723"/>
                <a:gd name="T119" fmla="*/ 5 h 782"/>
                <a:gd name="T120" fmla="*/ 721 w 723"/>
                <a:gd name="T121" fmla="*/ 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3" h="782">
                  <a:moveTo>
                    <a:pt x="0" y="782"/>
                  </a:moveTo>
                  <a:lnTo>
                    <a:pt x="0" y="781"/>
                  </a:lnTo>
                  <a:lnTo>
                    <a:pt x="1" y="781"/>
                  </a:lnTo>
                  <a:lnTo>
                    <a:pt x="1" y="779"/>
                  </a:lnTo>
                  <a:lnTo>
                    <a:pt x="3" y="779"/>
                  </a:lnTo>
                  <a:lnTo>
                    <a:pt x="3" y="781"/>
                  </a:lnTo>
                  <a:lnTo>
                    <a:pt x="5" y="781"/>
                  </a:lnTo>
                  <a:lnTo>
                    <a:pt x="5" y="782"/>
                  </a:lnTo>
                  <a:lnTo>
                    <a:pt x="6" y="782"/>
                  </a:lnTo>
                  <a:lnTo>
                    <a:pt x="6" y="781"/>
                  </a:lnTo>
                  <a:lnTo>
                    <a:pt x="8" y="781"/>
                  </a:lnTo>
                  <a:lnTo>
                    <a:pt x="10" y="781"/>
                  </a:lnTo>
                  <a:lnTo>
                    <a:pt x="10" y="779"/>
                  </a:lnTo>
                  <a:lnTo>
                    <a:pt x="10" y="777"/>
                  </a:lnTo>
                  <a:lnTo>
                    <a:pt x="10" y="776"/>
                  </a:lnTo>
                  <a:lnTo>
                    <a:pt x="10" y="774"/>
                  </a:lnTo>
                  <a:lnTo>
                    <a:pt x="10" y="772"/>
                  </a:lnTo>
                  <a:lnTo>
                    <a:pt x="10" y="770"/>
                  </a:lnTo>
                  <a:lnTo>
                    <a:pt x="11" y="770"/>
                  </a:lnTo>
                  <a:lnTo>
                    <a:pt x="11" y="769"/>
                  </a:lnTo>
                  <a:lnTo>
                    <a:pt x="11" y="767"/>
                  </a:lnTo>
                  <a:lnTo>
                    <a:pt x="11" y="765"/>
                  </a:lnTo>
                  <a:lnTo>
                    <a:pt x="10" y="765"/>
                  </a:lnTo>
                  <a:lnTo>
                    <a:pt x="8" y="765"/>
                  </a:lnTo>
                  <a:lnTo>
                    <a:pt x="10" y="764"/>
                  </a:lnTo>
                  <a:lnTo>
                    <a:pt x="11" y="764"/>
                  </a:lnTo>
                  <a:lnTo>
                    <a:pt x="11" y="762"/>
                  </a:lnTo>
                  <a:lnTo>
                    <a:pt x="11" y="760"/>
                  </a:lnTo>
                  <a:lnTo>
                    <a:pt x="11" y="749"/>
                  </a:lnTo>
                  <a:lnTo>
                    <a:pt x="13" y="749"/>
                  </a:lnTo>
                  <a:lnTo>
                    <a:pt x="18" y="749"/>
                  </a:lnTo>
                  <a:lnTo>
                    <a:pt x="21" y="749"/>
                  </a:lnTo>
                  <a:lnTo>
                    <a:pt x="25" y="749"/>
                  </a:lnTo>
                  <a:lnTo>
                    <a:pt x="28" y="749"/>
                  </a:lnTo>
                  <a:lnTo>
                    <a:pt x="33" y="749"/>
                  </a:lnTo>
                  <a:lnTo>
                    <a:pt x="37" y="749"/>
                  </a:lnTo>
                  <a:lnTo>
                    <a:pt x="40" y="749"/>
                  </a:lnTo>
                  <a:lnTo>
                    <a:pt x="45" y="749"/>
                  </a:lnTo>
                  <a:lnTo>
                    <a:pt x="48" y="749"/>
                  </a:lnTo>
                  <a:lnTo>
                    <a:pt x="52" y="749"/>
                  </a:lnTo>
                  <a:lnTo>
                    <a:pt x="55" y="749"/>
                  </a:lnTo>
                  <a:lnTo>
                    <a:pt x="60" y="749"/>
                  </a:lnTo>
                  <a:lnTo>
                    <a:pt x="64" y="749"/>
                  </a:lnTo>
                  <a:lnTo>
                    <a:pt x="67" y="749"/>
                  </a:lnTo>
                  <a:lnTo>
                    <a:pt x="72" y="749"/>
                  </a:lnTo>
                  <a:lnTo>
                    <a:pt x="75" y="749"/>
                  </a:lnTo>
                  <a:lnTo>
                    <a:pt x="79" y="749"/>
                  </a:lnTo>
                  <a:lnTo>
                    <a:pt x="84" y="749"/>
                  </a:lnTo>
                  <a:lnTo>
                    <a:pt x="87" y="749"/>
                  </a:lnTo>
                  <a:lnTo>
                    <a:pt x="90" y="749"/>
                  </a:lnTo>
                  <a:lnTo>
                    <a:pt x="94" y="749"/>
                  </a:lnTo>
                  <a:lnTo>
                    <a:pt x="99" y="749"/>
                  </a:lnTo>
                  <a:lnTo>
                    <a:pt x="102" y="749"/>
                  </a:lnTo>
                  <a:lnTo>
                    <a:pt x="106" y="749"/>
                  </a:lnTo>
                  <a:lnTo>
                    <a:pt x="111" y="749"/>
                  </a:lnTo>
                  <a:lnTo>
                    <a:pt x="114" y="749"/>
                  </a:lnTo>
                  <a:lnTo>
                    <a:pt x="117" y="749"/>
                  </a:lnTo>
                  <a:lnTo>
                    <a:pt x="122" y="749"/>
                  </a:lnTo>
                  <a:lnTo>
                    <a:pt x="126" y="749"/>
                  </a:lnTo>
                  <a:lnTo>
                    <a:pt x="129" y="749"/>
                  </a:lnTo>
                  <a:lnTo>
                    <a:pt x="132" y="749"/>
                  </a:lnTo>
                  <a:lnTo>
                    <a:pt x="138" y="749"/>
                  </a:lnTo>
                  <a:lnTo>
                    <a:pt x="141" y="749"/>
                  </a:lnTo>
                  <a:lnTo>
                    <a:pt x="144" y="749"/>
                  </a:lnTo>
                  <a:lnTo>
                    <a:pt x="149" y="749"/>
                  </a:lnTo>
                  <a:lnTo>
                    <a:pt x="153" y="749"/>
                  </a:lnTo>
                  <a:lnTo>
                    <a:pt x="156" y="749"/>
                  </a:lnTo>
                  <a:lnTo>
                    <a:pt x="161" y="749"/>
                  </a:lnTo>
                  <a:lnTo>
                    <a:pt x="164" y="749"/>
                  </a:lnTo>
                  <a:lnTo>
                    <a:pt x="168" y="749"/>
                  </a:lnTo>
                  <a:lnTo>
                    <a:pt x="171" y="749"/>
                  </a:lnTo>
                  <a:lnTo>
                    <a:pt x="176" y="749"/>
                  </a:lnTo>
                  <a:lnTo>
                    <a:pt x="180" y="749"/>
                  </a:lnTo>
                  <a:lnTo>
                    <a:pt x="181" y="749"/>
                  </a:lnTo>
                  <a:lnTo>
                    <a:pt x="183" y="749"/>
                  </a:lnTo>
                  <a:lnTo>
                    <a:pt x="188" y="749"/>
                  </a:lnTo>
                  <a:lnTo>
                    <a:pt x="191" y="749"/>
                  </a:lnTo>
                  <a:lnTo>
                    <a:pt x="195" y="749"/>
                  </a:lnTo>
                  <a:lnTo>
                    <a:pt x="200" y="749"/>
                  </a:lnTo>
                  <a:lnTo>
                    <a:pt x="203" y="749"/>
                  </a:lnTo>
                  <a:lnTo>
                    <a:pt x="207" y="749"/>
                  </a:lnTo>
                  <a:lnTo>
                    <a:pt x="210" y="749"/>
                  </a:lnTo>
                  <a:lnTo>
                    <a:pt x="215" y="749"/>
                  </a:lnTo>
                  <a:lnTo>
                    <a:pt x="218" y="749"/>
                  </a:lnTo>
                  <a:lnTo>
                    <a:pt x="222" y="749"/>
                  </a:lnTo>
                  <a:lnTo>
                    <a:pt x="227" y="749"/>
                  </a:lnTo>
                  <a:lnTo>
                    <a:pt x="230" y="749"/>
                  </a:lnTo>
                  <a:lnTo>
                    <a:pt x="233" y="749"/>
                  </a:lnTo>
                  <a:lnTo>
                    <a:pt x="237" y="749"/>
                  </a:lnTo>
                  <a:lnTo>
                    <a:pt x="242" y="749"/>
                  </a:lnTo>
                  <a:lnTo>
                    <a:pt x="245" y="749"/>
                  </a:lnTo>
                  <a:lnTo>
                    <a:pt x="249" y="749"/>
                  </a:lnTo>
                  <a:lnTo>
                    <a:pt x="254" y="749"/>
                  </a:lnTo>
                  <a:lnTo>
                    <a:pt x="257" y="749"/>
                  </a:lnTo>
                  <a:lnTo>
                    <a:pt x="260" y="749"/>
                  </a:lnTo>
                  <a:lnTo>
                    <a:pt x="265" y="749"/>
                  </a:lnTo>
                  <a:lnTo>
                    <a:pt x="269" y="749"/>
                  </a:lnTo>
                  <a:lnTo>
                    <a:pt x="272" y="749"/>
                  </a:lnTo>
                  <a:lnTo>
                    <a:pt x="275" y="749"/>
                  </a:lnTo>
                  <a:lnTo>
                    <a:pt x="281" y="749"/>
                  </a:lnTo>
                  <a:lnTo>
                    <a:pt x="282" y="749"/>
                  </a:lnTo>
                  <a:lnTo>
                    <a:pt x="284" y="749"/>
                  </a:lnTo>
                  <a:lnTo>
                    <a:pt x="287" y="749"/>
                  </a:lnTo>
                  <a:lnTo>
                    <a:pt x="292" y="749"/>
                  </a:lnTo>
                  <a:lnTo>
                    <a:pt x="296" y="749"/>
                  </a:lnTo>
                  <a:lnTo>
                    <a:pt x="299" y="749"/>
                  </a:lnTo>
                  <a:lnTo>
                    <a:pt x="304" y="749"/>
                  </a:lnTo>
                  <a:lnTo>
                    <a:pt x="307" y="749"/>
                  </a:lnTo>
                  <a:lnTo>
                    <a:pt x="309" y="749"/>
                  </a:lnTo>
                  <a:lnTo>
                    <a:pt x="311" y="749"/>
                  </a:lnTo>
                  <a:lnTo>
                    <a:pt x="312" y="749"/>
                  </a:lnTo>
                  <a:lnTo>
                    <a:pt x="314" y="749"/>
                  </a:lnTo>
                  <a:lnTo>
                    <a:pt x="319" y="749"/>
                  </a:lnTo>
                  <a:lnTo>
                    <a:pt x="323" y="749"/>
                  </a:lnTo>
                  <a:lnTo>
                    <a:pt x="326" y="749"/>
                  </a:lnTo>
                  <a:lnTo>
                    <a:pt x="331" y="749"/>
                  </a:lnTo>
                  <a:lnTo>
                    <a:pt x="334" y="749"/>
                  </a:lnTo>
                  <a:lnTo>
                    <a:pt x="338" y="749"/>
                  </a:lnTo>
                  <a:lnTo>
                    <a:pt x="343" y="749"/>
                  </a:lnTo>
                  <a:lnTo>
                    <a:pt x="346" y="749"/>
                  </a:lnTo>
                  <a:lnTo>
                    <a:pt x="349" y="749"/>
                  </a:lnTo>
                  <a:lnTo>
                    <a:pt x="353" y="749"/>
                  </a:lnTo>
                  <a:lnTo>
                    <a:pt x="358" y="749"/>
                  </a:lnTo>
                  <a:lnTo>
                    <a:pt x="361" y="749"/>
                  </a:lnTo>
                  <a:lnTo>
                    <a:pt x="365" y="749"/>
                  </a:lnTo>
                  <a:lnTo>
                    <a:pt x="370" y="749"/>
                  </a:lnTo>
                  <a:lnTo>
                    <a:pt x="373" y="749"/>
                  </a:lnTo>
                  <a:lnTo>
                    <a:pt x="376" y="749"/>
                  </a:lnTo>
                  <a:lnTo>
                    <a:pt x="381" y="749"/>
                  </a:lnTo>
                  <a:lnTo>
                    <a:pt x="385" y="749"/>
                  </a:lnTo>
                  <a:lnTo>
                    <a:pt x="388" y="749"/>
                  </a:lnTo>
                  <a:lnTo>
                    <a:pt x="392" y="749"/>
                  </a:lnTo>
                  <a:lnTo>
                    <a:pt x="397" y="749"/>
                  </a:lnTo>
                  <a:lnTo>
                    <a:pt x="400" y="749"/>
                  </a:lnTo>
                  <a:lnTo>
                    <a:pt x="403" y="749"/>
                  </a:lnTo>
                  <a:lnTo>
                    <a:pt x="408" y="749"/>
                  </a:lnTo>
                  <a:lnTo>
                    <a:pt x="412" y="749"/>
                  </a:lnTo>
                  <a:lnTo>
                    <a:pt x="415" y="749"/>
                  </a:lnTo>
                  <a:lnTo>
                    <a:pt x="418" y="749"/>
                  </a:lnTo>
                  <a:lnTo>
                    <a:pt x="424" y="749"/>
                  </a:lnTo>
                  <a:lnTo>
                    <a:pt x="427" y="749"/>
                  </a:lnTo>
                  <a:lnTo>
                    <a:pt x="430" y="749"/>
                  </a:lnTo>
                  <a:lnTo>
                    <a:pt x="435" y="749"/>
                  </a:lnTo>
                  <a:lnTo>
                    <a:pt x="439" y="749"/>
                  </a:lnTo>
                  <a:lnTo>
                    <a:pt x="442" y="749"/>
                  </a:lnTo>
                  <a:lnTo>
                    <a:pt x="447" y="749"/>
                  </a:lnTo>
                  <a:lnTo>
                    <a:pt x="450" y="749"/>
                  </a:lnTo>
                  <a:lnTo>
                    <a:pt x="454" y="749"/>
                  </a:lnTo>
                  <a:lnTo>
                    <a:pt x="457" y="749"/>
                  </a:lnTo>
                  <a:lnTo>
                    <a:pt x="462" y="749"/>
                  </a:lnTo>
                  <a:lnTo>
                    <a:pt x="466" y="749"/>
                  </a:lnTo>
                  <a:lnTo>
                    <a:pt x="469" y="749"/>
                  </a:lnTo>
                  <a:lnTo>
                    <a:pt x="474" y="749"/>
                  </a:lnTo>
                  <a:lnTo>
                    <a:pt x="477" y="749"/>
                  </a:lnTo>
                  <a:lnTo>
                    <a:pt x="481" y="749"/>
                  </a:lnTo>
                  <a:lnTo>
                    <a:pt x="486" y="749"/>
                  </a:lnTo>
                  <a:lnTo>
                    <a:pt x="489" y="749"/>
                  </a:lnTo>
                  <a:lnTo>
                    <a:pt x="492" y="749"/>
                  </a:lnTo>
                  <a:lnTo>
                    <a:pt x="496" y="749"/>
                  </a:lnTo>
                  <a:lnTo>
                    <a:pt x="501" y="749"/>
                  </a:lnTo>
                  <a:lnTo>
                    <a:pt x="504" y="749"/>
                  </a:lnTo>
                  <a:lnTo>
                    <a:pt x="508" y="749"/>
                  </a:lnTo>
                  <a:lnTo>
                    <a:pt x="513" y="749"/>
                  </a:lnTo>
                  <a:lnTo>
                    <a:pt x="516" y="749"/>
                  </a:lnTo>
                  <a:lnTo>
                    <a:pt x="519" y="749"/>
                  </a:lnTo>
                  <a:lnTo>
                    <a:pt x="524" y="749"/>
                  </a:lnTo>
                  <a:lnTo>
                    <a:pt x="528" y="749"/>
                  </a:lnTo>
                  <a:lnTo>
                    <a:pt x="531" y="750"/>
                  </a:lnTo>
                  <a:lnTo>
                    <a:pt x="531" y="749"/>
                  </a:lnTo>
                  <a:lnTo>
                    <a:pt x="531" y="744"/>
                  </a:lnTo>
                  <a:lnTo>
                    <a:pt x="531" y="740"/>
                  </a:lnTo>
                  <a:lnTo>
                    <a:pt x="531" y="737"/>
                  </a:lnTo>
                  <a:lnTo>
                    <a:pt x="531" y="732"/>
                  </a:lnTo>
                  <a:lnTo>
                    <a:pt x="531" y="728"/>
                  </a:lnTo>
                  <a:lnTo>
                    <a:pt x="531" y="725"/>
                  </a:lnTo>
                  <a:lnTo>
                    <a:pt x="531" y="722"/>
                  </a:lnTo>
                  <a:lnTo>
                    <a:pt x="531" y="717"/>
                  </a:lnTo>
                  <a:lnTo>
                    <a:pt x="531" y="713"/>
                  </a:lnTo>
                  <a:lnTo>
                    <a:pt x="531" y="710"/>
                  </a:lnTo>
                  <a:lnTo>
                    <a:pt x="531" y="705"/>
                  </a:lnTo>
                  <a:lnTo>
                    <a:pt x="531" y="701"/>
                  </a:lnTo>
                  <a:lnTo>
                    <a:pt x="531" y="698"/>
                  </a:lnTo>
                  <a:lnTo>
                    <a:pt x="531" y="693"/>
                  </a:lnTo>
                  <a:lnTo>
                    <a:pt x="531" y="690"/>
                  </a:lnTo>
                  <a:lnTo>
                    <a:pt x="531" y="686"/>
                  </a:lnTo>
                  <a:lnTo>
                    <a:pt x="531" y="683"/>
                  </a:lnTo>
                  <a:lnTo>
                    <a:pt x="531" y="678"/>
                  </a:lnTo>
                  <a:lnTo>
                    <a:pt x="531" y="675"/>
                  </a:lnTo>
                  <a:lnTo>
                    <a:pt x="531" y="671"/>
                  </a:lnTo>
                  <a:lnTo>
                    <a:pt x="531" y="666"/>
                  </a:lnTo>
                  <a:lnTo>
                    <a:pt x="531" y="663"/>
                  </a:lnTo>
                  <a:lnTo>
                    <a:pt x="529" y="659"/>
                  </a:lnTo>
                  <a:lnTo>
                    <a:pt x="529" y="654"/>
                  </a:lnTo>
                  <a:lnTo>
                    <a:pt x="531" y="651"/>
                  </a:lnTo>
                  <a:lnTo>
                    <a:pt x="529" y="648"/>
                  </a:lnTo>
                  <a:lnTo>
                    <a:pt x="529" y="644"/>
                  </a:lnTo>
                  <a:lnTo>
                    <a:pt x="529" y="639"/>
                  </a:lnTo>
                  <a:lnTo>
                    <a:pt x="529" y="636"/>
                  </a:lnTo>
                  <a:lnTo>
                    <a:pt x="529" y="632"/>
                  </a:lnTo>
                  <a:lnTo>
                    <a:pt x="529" y="627"/>
                  </a:lnTo>
                  <a:lnTo>
                    <a:pt x="529" y="624"/>
                  </a:lnTo>
                  <a:lnTo>
                    <a:pt x="529" y="621"/>
                  </a:lnTo>
                  <a:lnTo>
                    <a:pt x="529" y="616"/>
                  </a:lnTo>
                  <a:lnTo>
                    <a:pt x="529" y="612"/>
                  </a:lnTo>
                  <a:lnTo>
                    <a:pt x="529" y="609"/>
                  </a:lnTo>
                  <a:lnTo>
                    <a:pt x="529" y="606"/>
                  </a:lnTo>
                  <a:lnTo>
                    <a:pt x="529" y="601"/>
                  </a:lnTo>
                  <a:lnTo>
                    <a:pt x="529" y="597"/>
                  </a:lnTo>
                  <a:lnTo>
                    <a:pt x="529" y="594"/>
                  </a:lnTo>
                  <a:lnTo>
                    <a:pt x="529" y="589"/>
                  </a:lnTo>
                  <a:lnTo>
                    <a:pt x="529" y="585"/>
                  </a:lnTo>
                  <a:lnTo>
                    <a:pt x="529" y="582"/>
                  </a:lnTo>
                  <a:lnTo>
                    <a:pt x="529" y="577"/>
                  </a:lnTo>
                  <a:lnTo>
                    <a:pt x="529" y="574"/>
                  </a:lnTo>
                  <a:lnTo>
                    <a:pt x="529" y="570"/>
                  </a:lnTo>
                  <a:lnTo>
                    <a:pt x="529" y="567"/>
                  </a:lnTo>
                  <a:lnTo>
                    <a:pt x="529" y="562"/>
                  </a:lnTo>
                  <a:lnTo>
                    <a:pt x="529" y="558"/>
                  </a:lnTo>
                  <a:lnTo>
                    <a:pt x="529" y="555"/>
                  </a:lnTo>
                  <a:lnTo>
                    <a:pt x="529" y="550"/>
                  </a:lnTo>
                  <a:lnTo>
                    <a:pt x="529" y="547"/>
                  </a:lnTo>
                  <a:lnTo>
                    <a:pt x="529" y="543"/>
                  </a:lnTo>
                  <a:lnTo>
                    <a:pt x="529" y="540"/>
                  </a:lnTo>
                  <a:lnTo>
                    <a:pt x="529" y="535"/>
                  </a:lnTo>
                  <a:lnTo>
                    <a:pt x="529" y="532"/>
                  </a:lnTo>
                  <a:lnTo>
                    <a:pt x="529" y="528"/>
                  </a:lnTo>
                  <a:lnTo>
                    <a:pt x="529" y="523"/>
                  </a:lnTo>
                  <a:lnTo>
                    <a:pt x="529" y="520"/>
                  </a:lnTo>
                  <a:lnTo>
                    <a:pt x="529" y="516"/>
                  </a:lnTo>
                  <a:lnTo>
                    <a:pt x="529" y="513"/>
                  </a:lnTo>
                  <a:lnTo>
                    <a:pt x="529" y="508"/>
                  </a:lnTo>
                  <a:lnTo>
                    <a:pt x="529" y="505"/>
                  </a:lnTo>
                  <a:lnTo>
                    <a:pt x="529" y="501"/>
                  </a:lnTo>
                  <a:lnTo>
                    <a:pt x="529" y="496"/>
                  </a:lnTo>
                  <a:lnTo>
                    <a:pt x="529" y="493"/>
                  </a:lnTo>
                  <a:lnTo>
                    <a:pt x="529" y="489"/>
                  </a:lnTo>
                  <a:lnTo>
                    <a:pt x="529" y="484"/>
                  </a:lnTo>
                  <a:lnTo>
                    <a:pt x="529" y="481"/>
                  </a:lnTo>
                  <a:lnTo>
                    <a:pt x="529" y="479"/>
                  </a:lnTo>
                  <a:lnTo>
                    <a:pt x="529" y="478"/>
                  </a:lnTo>
                  <a:lnTo>
                    <a:pt x="529" y="474"/>
                  </a:lnTo>
                  <a:lnTo>
                    <a:pt x="528" y="469"/>
                  </a:lnTo>
                  <a:lnTo>
                    <a:pt x="528" y="468"/>
                  </a:lnTo>
                  <a:lnTo>
                    <a:pt x="528" y="466"/>
                  </a:lnTo>
                  <a:lnTo>
                    <a:pt x="529" y="463"/>
                  </a:lnTo>
                  <a:lnTo>
                    <a:pt x="528" y="457"/>
                  </a:lnTo>
                  <a:lnTo>
                    <a:pt x="528" y="454"/>
                  </a:lnTo>
                  <a:lnTo>
                    <a:pt x="528" y="451"/>
                  </a:lnTo>
                  <a:lnTo>
                    <a:pt x="529" y="446"/>
                  </a:lnTo>
                  <a:lnTo>
                    <a:pt x="528" y="442"/>
                  </a:lnTo>
                  <a:lnTo>
                    <a:pt x="528" y="439"/>
                  </a:lnTo>
                  <a:lnTo>
                    <a:pt x="528" y="436"/>
                  </a:lnTo>
                  <a:lnTo>
                    <a:pt x="528" y="431"/>
                  </a:lnTo>
                  <a:lnTo>
                    <a:pt x="528" y="427"/>
                  </a:lnTo>
                  <a:lnTo>
                    <a:pt x="528" y="424"/>
                  </a:lnTo>
                  <a:lnTo>
                    <a:pt x="528" y="419"/>
                  </a:lnTo>
                  <a:lnTo>
                    <a:pt x="528" y="415"/>
                  </a:lnTo>
                  <a:lnTo>
                    <a:pt x="528" y="412"/>
                  </a:lnTo>
                  <a:lnTo>
                    <a:pt x="528" y="409"/>
                  </a:lnTo>
                  <a:lnTo>
                    <a:pt x="528" y="407"/>
                  </a:lnTo>
                  <a:lnTo>
                    <a:pt x="528" y="404"/>
                  </a:lnTo>
                  <a:lnTo>
                    <a:pt x="528" y="400"/>
                  </a:lnTo>
                  <a:lnTo>
                    <a:pt x="528" y="397"/>
                  </a:lnTo>
                  <a:lnTo>
                    <a:pt x="528" y="392"/>
                  </a:lnTo>
                  <a:lnTo>
                    <a:pt x="528" y="388"/>
                  </a:lnTo>
                  <a:lnTo>
                    <a:pt x="528" y="385"/>
                  </a:lnTo>
                  <a:lnTo>
                    <a:pt x="528" y="380"/>
                  </a:lnTo>
                  <a:lnTo>
                    <a:pt x="528" y="377"/>
                  </a:lnTo>
                  <a:lnTo>
                    <a:pt x="528" y="373"/>
                  </a:lnTo>
                  <a:lnTo>
                    <a:pt x="528" y="370"/>
                  </a:lnTo>
                  <a:lnTo>
                    <a:pt x="528" y="365"/>
                  </a:lnTo>
                  <a:lnTo>
                    <a:pt x="528" y="362"/>
                  </a:lnTo>
                  <a:lnTo>
                    <a:pt x="528" y="358"/>
                  </a:lnTo>
                  <a:lnTo>
                    <a:pt x="528" y="353"/>
                  </a:lnTo>
                  <a:lnTo>
                    <a:pt x="528" y="350"/>
                  </a:lnTo>
                  <a:lnTo>
                    <a:pt x="528" y="343"/>
                  </a:lnTo>
                  <a:lnTo>
                    <a:pt x="528" y="338"/>
                  </a:lnTo>
                  <a:lnTo>
                    <a:pt x="528" y="336"/>
                  </a:lnTo>
                  <a:lnTo>
                    <a:pt x="528" y="335"/>
                  </a:lnTo>
                  <a:lnTo>
                    <a:pt x="528" y="326"/>
                  </a:lnTo>
                  <a:lnTo>
                    <a:pt x="528" y="323"/>
                  </a:lnTo>
                  <a:lnTo>
                    <a:pt x="528" y="319"/>
                  </a:lnTo>
                  <a:lnTo>
                    <a:pt x="528" y="314"/>
                  </a:lnTo>
                  <a:lnTo>
                    <a:pt x="528" y="311"/>
                  </a:lnTo>
                  <a:lnTo>
                    <a:pt x="528" y="308"/>
                  </a:lnTo>
                  <a:lnTo>
                    <a:pt x="528" y="304"/>
                  </a:lnTo>
                  <a:lnTo>
                    <a:pt x="528" y="299"/>
                  </a:lnTo>
                  <a:lnTo>
                    <a:pt x="528" y="296"/>
                  </a:lnTo>
                  <a:lnTo>
                    <a:pt x="526" y="293"/>
                  </a:lnTo>
                  <a:lnTo>
                    <a:pt x="526" y="287"/>
                  </a:lnTo>
                  <a:lnTo>
                    <a:pt x="528" y="284"/>
                  </a:lnTo>
                  <a:lnTo>
                    <a:pt x="526" y="281"/>
                  </a:lnTo>
                  <a:lnTo>
                    <a:pt x="526" y="277"/>
                  </a:lnTo>
                  <a:lnTo>
                    <a:pt x="526" y="272"/>
                  </a:lnTo>
                  <a:lnTo>
                    <a:pt x="528" y="269"/>
                  </a:lnTo>
                  <a:lnTo>
                    <a:pt x="526" y="266"/>
                  </a:lnTo>
                  <a:lnTo>
                    <a:pt x="526" y="261"/>
                  </a:lnTo>
                  <a:lnTo>
                    <a:pt x="526" y="257"/>
                  </a:lnTo>
                  <a:lnTo>
                    <a:pt x="526" y="254"/>
                  </a:lnTo>
                  <a:lnTo>
                    <a:pt x="526" y="250"/>
                  </a:lnTo>
                  <a:lnTo>
                    <a:pt x="526" y="245"/>
                  </a:lnTo>
                  <a:lnTo>
                    <a:pt x="526" y="242"/>
                  </a:lnTo>
                  <a:lnTo>
                    <a:pt x="526" y="239"/>
                  </a:lnTo>
                  <a:lnTo>
                    <a:pt x="526" y="234"/>
                  </a:lnTo>
                  <a:lnTo>
                    <a:pt x="526" y="230"/>
                  </a:lnTo>
                  <a:lnTo>
                    <a:pt x="526" y="227"/>
                  </a:lnTo>
                  <a:lnTo>
                    <a:pt x="526" y="222"/>
                  </a:lnTo>
                  <a:lnTo>
                    <a:pt x="526" y="218"/>
                  </a:lnTo>
                  <a:lnTo>
                    <a:pt x="526" y="215"/>
                  </a:lnTo>
                  <a:lnTo>
                    <a:pt x="526" y="212"/>
                  </a:lnTo>
                  <a:lnTo>
                    <a:pt x="526" y="207"/>
                  </a:lnTo>
                  <a:lnTo>
                    <a:pt x="526" y="203"/>
                  </a:lnTo>
                  <a:lnTo>
                    <a:pt x="526" y="200"/>
                  </a:lnTo>
                  <a:lnTo>
                    <a:pt x="526" y="195"/>
                  </a:lnTo>
                  <a:lnTo>
                    <a:pt x="526" y="192"/>
                  </a:lnTo>
                  <a:lnTo>
                    <a:pt x="526" y="188"/>
                  </a:lnTo>
                  <a:lnTo>
                    <a:pt x="526" y="185"/>
                  </a:lnTo>
                  <a:lnTo>
                    <a:pt x="526" y="180"/>
                  </a:lnTo>
                  <a:lnTo>
                    <a:pt x="526" y="176"/>
                  </a:lnTo>
                  <a:lnTo>
                    <a:pt x="526" y="173"/>
                  </a:lnTo>
                  <a:lnTo>
                    <a:pt x="526" y="168"/>
                  </a:lnTo>
                  <a:lnTo>
                    <a:pt x="526" y="165"/>
                  </a:lnTo>
                  <a:lnTo>
                    <a:pt x="526" y="161"/>
                  </a:lnTo>
                  <a:lnTo>
                    <a:pt x="526" y="156"/>
                  </a:lnTo>
                  <a:lnTo>
                    <a:pt x="526" y="153"/>
                  </a:lnTo>
                  <a:lnTo>
                    <a:pt x="526" y="150"/>
                  </a:lnTo>
                  <a:lnTo>
                    <a:pt x="526" y="146"/>
                  </a:lnTo>
                  <a:lnTo>
                    <a:pt x="526" y="141"/>
                  </a:lnTo>
                  <a:lnTo>
                    <a:pt x="526" y="138"/>
                  </a:lnTo>
                  <a:lnTo>
                    <a:pt x="526" y="134"/>
                  </a:lnTo>
                  <a:lnTo>
                    <a:pt x="526" y="129"/>
                  </a:lnTo>
                  <a:lnTo>
                    <a:pt x="526" y="126"/>
                  </a:lnTo>
                  <a:lnTo>
                    <a:pt x="526" y="123"/>
                  </a:lnTo>
                  <a:lnTo>
                    <a:pt x="526" y="119"/>
                  </a:lnTo>
                  <a:lnTo>
                    <a:pt x="526" y="114"/>
                  </a:lnTo>
                  <a:lnTo>
                    <a:pt x="526" y="111"/>
                  </a:lnTo>
                  <a:lnTo>
                    <a:pt x="526" y="107"/>
                  </a:lnTo>
                  <a:lnTo>
                    <a:pt x="524" y="102"/>
                  </a:lnTo>
                  <a:lnTo>
                    <a:pt x="526" y="99"/>
                  </a:lnTo>
                  <a:lnTo>
                    <a:pt x="526" y="96"/>
                  </a:lnTo>
                  <a:lnTo>
                    <a:pt x="526" y="92"/>
                  </a:lnTo>
                  <a:lnTo>
                    <a:pt x="523" y="89"/>
                  </a:lnTo>
                  <a:lnTo>
                    <a:pt x="524" y="87"/>
                  </a:lnTo>
                  <a:lnTo>
                    <a:pt x="526" y="84"/>
                  </a:lnTo>
                  <a:lnTo>
                    <a:pt x="528" y="82"/>
                  </a:lnTo>
                  <a:lnTo>
                    <a:pt x="529" y="79"/>
                  </a:lnTo>
                  <a:lnTo>
                    <a:pt x="529" y="75"/>
                  </a:lnTo>
                  <a:lnTo>
                    <a:pt x="529" y="70"/>
                  </a:lnTo>
                  <a:lnTo>
                    <a:pt x="529" y="67"/>
                  </a:lnTo>
                  <a:lnTo>
                    <a:pt x="529" y="64"/>
                  </a:lnTo>
                  <a:lnTo>
                    <a:pt x="529" y="60"/>
                  </a:lnTo>
                  <a:lnTo>
                    <a:pt x="529" y="57"/>
                  </a:lnTo>
                  <a:lnTo>
                    <a:pt x="529" y="54"/>
                  </a:lnTo>
                  <a:lnTo>
                    <a:pt x="529" y="50"/>
                  </a:lnTo>
                  <a:lnTo>
                    <a:pt x="531" y="49"/>
                  </a:lnTo>
                  <a:lnTo>
                    <a:pt x="533" y="45"/>
                  </a:lnTo>
                  <a:lnTo>
                    <a:pt x="535" y="43"/>
                  </a:lnTo>
                  <a:lnTo>
                    <a:pt x="536" y="42"/>
                  </a:lnTo>
                  <a:lnTo>
                    <a:pt x="538" y="40"/>
                  </a:lnTo>
                  <a:lnTo>
                    <a:pt x="540" y="38"/>
                  </a:lnTo>
                  <a:lnTo>
                    <a:pt x="541" y="37"/>
                  </a:lnTo>
                  <a:lnTo>
                    <a:pt x="543" y="33"/>
                  </a:lnTo>
                  <a:lnTo>
                    <a:pt x="543" y="30"/>
                  </a:lnTo>
                  <a:lnTo>
                    <a:pt x="541" y="27"/>
                  </a:lnTo>
                  <a:lnTo>
                    <a:pt x="540" y="25"/>
                  </a:lnTo>
                  <a:lnTo>
                    <a:pt x="538" y="22"/>
                  </a:lnTo>
                  <a:lnTo>
                    <a:pt x="536" y="20"/>
                  </a:lnTo>
                  <a:lnTo>
                    <a:pt x="538" y="17"/>
                  </a:lnTo>
                  <a:lnTo>
                    <a:pt x="538" y="15"/>
                  </a:lnTo>
                  <a:lnTo>
                    <a:pt x="540" y="13"/>
                  </a:lnTo>
                  <a:lnTo>
                    <a:pt x="541" y="12"/>
                  </a:lnTo>
                  <a:lnTo>
                    <a:pt x="545" y="12"/>
                  </a:lnTo>
                  <a:lnTo>
                    <a:pt x="548" y="12"/>
                  </a:lnTo>
                  <a:lnTo>
                    <a:pt x="551" y="12"/>
                  </a:lnTo>
                  <a:lnTo>
                    <a:pt x="556" y="13"/>
                  </a:lnTo>
                  <a:lnTo>
                    <a:pt x="560" y="13"/>
                  </a:lnTo>
                  <a:lnTo>
                    <a:pt x="563" y="13"/>
                  </a:lnTo>
                  <a:lnTo>
                    <a:pt x="566" y="12"/>
                  </a:lnTo>
                  <a:lnTo>
                    <a:pt x="572" y="12"/>
                  </a:lnTo>
                  <a:lnTo>
                    <a:pt x="575" y="12"/>
                  </a:lnTo>
                  <a:lnTo>
                    <a:pt x="577" y="12"/>
                  </a:lnTo>
                  <a:lnTo>
                    <a:pt x="582" y="13"/>
                  </a:lnTo>
                  <a:lnTo>
                    <a:pt x="585" y="12"/>
                  </a:lnTo>
                  <a:lnTo>
                    <a:pt x="588" y="12"/>
                  </a:lnTo>
                  <a:lnTo>
                    <a:pt x="592" y="12"/>
                  </a:lnTo>
                  <a:lnTo>
                    <a:pt x="595" y="12"/>
                  </a:lnTo>
                  <a:lnTo>
                    <a:pt x="598" y="12"/>
                  </a:lnTo>
                  <a:lnTo>
                    <a:pt x="602" y="13"/>
                  </a:lnTo>
                  <a:lnTo>
                    <a:pt x="605" y="13"/>
                  </a:lnTo>
                  <a:lnTo>
                    <a:pt x="610" y="13"/>
                  </a:lnTo>
                  <a:lnTo>
                    <a:pt x="614" y="13"/>
                  </a:lnTo>
                  <a:lnTo>
                    <a:pt x="614" y="12"/>
                  </a:lnTo>
                  <a:lnTo>
                    <a:pt x="617" y="12"/>
                  </a:lnTo>
                  <a:lnTo>
                    <a:pt x="620" y="12"/>
                  </a:lnTo>
                  <a:lnTo>
                    <a:pt x="624" y="12"/>
                  </a:lnTo>
                  <a:lnTo>
                    <a:pt x="627" y="12"/>
                  </a:lnTo>
                  <a:lnTo>
                    <a:pt x="630" y="10"/>
                  </a:lnTo>
                  <a:lnTo>
                    <a:pt x="634" y="10"/>
                  </a:lnTo>
                  <a:lnTo>
                    <a:pt x="635" y="8"/>
                  </a:lnTo>
                  <a:lnTo>
                    <a:pt x="639" y="8"/>
                  </a:lnTo>
                  <a:lnTo>
                    <a:pt x="641" y="6"/>
                  </a:lnTo>
                  <a:lnTo>
                    <a:pt x="644" y="6"/>
                  </a:lnTo>
                  <a:lnTo>
                    <a:pt x="647" y="6"/>
                  </a:lnTo>
                  <a:lnTo>
                    <a:pt x="652" y="6"/>
                  </a:lnTo>
                  <a:lnTo>
                    <a:pt x="656" y="6"/>
                  </a:lnTo>
                  <a:lnTo>
                    <a:pt x="659" y="6"/>
                  </a:lnTo>
                  <a:lnTo>
                    <a:pt x="662" y="6"/>
                  </a:lnTo>
                  <a:lnTo>
                    <a:pt x="666" y="8"/>
                  </a:lnTo>
                  <a:lnTo>
                    <a:pt x="669" y="8"/>
                  </a:lnTo>
                  <a:lnTo>
                    <a:pt x="671" y="10"/>
                  </a:lnTo>
                  <a:lnTo>
                    <a:pt x="674" y="8"/>
                  </a:lnTo>
                  <a:lnTo>
                    <a:pt x="678" y="8"/>
                  </a:lnTo>
                  <a:lnTo>
                    <a:pt x="681" y="8"/>
                  </a:lnTo>
                  <a:lnTo>
                    <a:pt x="684" y="8"/>
                  </a:lnTo>
                  <a:lnTo>
                    <a:pt x="689" y="8"/>
                  </a:lnTo>
                  <a:lnTo>
                    <a:pt x="691" y="6"/>
                  </a:lnTo>
                  <a:lnTo>
                    <a:pt x="693" y="6"/>
                  </a:lnTo>
                  <a:lnTo>
                    <a:pt x="696" y="6"/>
                  </a:lnTo>
                  <a:lnTo>
                    <a:pt x="698" y="6"/>
                  </a:lnTo>
                  <a:lnTo>
                    <a:pt x="701" y="5"/>
                  </a:lnTo>
                  <a:lnTo>
                    <a:pt x="703" y="3"/>
                  </a:lnTo>
                  <a:lnTo>
                    <a:pt x="706" y="1"/>
                  </a:lnTo>
                  <a:lnTo>
                    <a:pt x="708" y="1"/>
                  </a:lnTo>
                  <a:lnTo>
                    <a:pt x="711" y="0"/>
                  </a:lnTo>
                  <a:lnTo>
                    <a:pt x="715" y="0"/>
                  </a:lnTo>
                  <a:lnTo>
                    <a:pt x="718" y="0"/>
                  </a:lnTo>
                  <a:lnTo>
                    <a:pt x="721" y="1"/>
                  </a:lnTo>
                  <a:lnTo>
                    <a:pt x="723" y="3"/>
                  </a:lnTo>
                  <a:lnTo>
                    <a:pt x="723" y="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grpSp>
      <p:sp>
        <p:nvSpPr>
          <p:cNvPr id="1175" name="TextBox 1174">
            <a:extLst>
              <a:ext uri="{FF2B5EF4-FFF2-40B4-BE49-F238E27FC236}">
                <a16:creationId xmlns:a16="http://schemas.microsoft.com/office/drawing/2014/main" id="{14B7B340-F88D-83E2-3CBE-5434C1701627}"/>
              </a:ext>
            </a:extLst>
          </p:cNvPr>
          <p:cNvSpPr txBox="1"/>
          <p:nvPr/>
        </p:nvSpPr>
        <p:spPr>
          <a:xfrm>
            <a:off x="2577911" y="2716917"/>
            <a:ext cx="1957761" cy="738664"/>
          </a:xfrm>
          <a:prstGeom prst="rect">
            <a:avLst/>
          </a:prstGeom>
          <a:noFill/>
        </p:spPr>
        <p:txBody>
          <a:bodyPr wrap="square">
            <a:spAutoFit/>
          </a:bodyPr>
          <a:lstStyle/>
          <a:p>
            <a:pPr algn="ctr"/>
            <a:r>
              <a:rPr lang="fr-FR" sz="1400" dirty="0"/>
              <a:t>Estuaire (sans Libreville)</a:t>
            </a:r>
          </a:p>
          <a:p>
            <a:pPr algn="ctr"/>
            <a:r>
              <a:rPr lang="fr-FR" sz="1400" dirty="0"/>
              <a:t>11%</a:t>
            </a:r>
          </a:p>
        </p:txBody>
      </p:sp>
      <p:sp>
        <p:nvSpPr>
          <p:cNvPr id="1177" name="TextBox 1176">
            <a:extLst>
              <a:ext uri="{FF2B5EF4-FFF2-40B4-BE49-F238E27FC236}">
                <a16:creationId xmlns:a16="http://schemas.microsoft.com/office/drawing/2014/main" id="{5C773B9E-E1A1-3D59-B968-7E3E39FED5AE}"/>
              </a:ext>
            </a:extLst>
          </p:cNvPr>
          <p:cNvSpPr txBox="1"/>
          <p:nvPr/>
        </p:nvSpPr>
        <p:spPr>
          <a:xfrm>
            <a:off x="4518149" y="1343656"/>
            <a:ext cx="1725489" cy="646331"/>
          </a:xfrm>
          <a:prstGeom prst="rect">
            <a:avLst/>
          </a:prstGeom>
          <a:noFill/>
        </p:spPr>
        <p:txBody>
          <a:bodyPr wrap="square">
            <a:spAutoFit/>
          </a:bodyPr>
          <a:lstStyle/>
          <a:p>
            <a:pPr algn="ctr"/>
            <a:r>
              <a:rPr lang="fr-FR" dirty="0" err="1"/>
              <a:t>Woleu-Ntem</a:t>
            </a:r>
            <a:endParaRPr lang="fr-FR" dirty="0"/>
          </a:p>
          <a:p>
            <a:pPr algn="ctr"/>
            <a:r>
              <a:rPr lang="fr-FR" dirty="0"/>
              <a:t>14%</a:t>
            </a:r>
          </a:p>
        </p:txBody>
      </p:sp>
      <p:sp>
        <p:nvSpPr>
          <p:cNvPr id="1179" name="TextBox 1178">
            <a:extLst>
              <a:ext uri="{FF2B5EF4-FFF2-40B4-BE49-F238E27FC236}">
                <a16:creationId xmlns:a16="http://schemas.microsoft.com/office/drawing/2014/main" id="{24C812C2-D734-43DB-FBA1-04EB2859918C}"/>
              </a:ext>
            </a:extLst>
          </p:cNvPr>
          <p:cNvSpPr txBox="1"/>
          <p:nvPr/>
        </p:nvSpPr>
        <p:spPr>
          <a:xfrm>
            <a:off x="5255877" y="2364371"/>
            <a:ext cx="1792164" cy="646331"/>
          </a:xfrm>
          <a:prstGeom prst="rect">
            <a:avLst/>
          </a:prstGeom>
          <a:noFill/>
        </p:spPr>
        <p:txBody>
          <a:bodyPr wrap="square">
            <a:spAutoFit/>
          </a:bodyPr>
          <a:lstStyle/>
          <a:p>
            <a:pPr algn="ctr"/>
            <a:r>
              <a:rPr lang="fr-FR" dirty="0"/>
              <a:t>Ogooué-Ivindo</a:t>
            </a:r>
          </a:p>
          <a:p>
            <a:pPr algn="ctr"/>
            <a:r>
              <a:rPr lang="fr-FR" dirty="0"/>
              <a:t>38%</a:t>
            </a:r>
          </a:p>
        </p:txBody>
      </p:sp>
      <p:sp>
        <p:nvSpPr>
          <p:cNvPr id="1181" name="TextBox 1180">
            <a:extLst>
              <a:ext uri="{FF2B5EF4-FFF2-40B4-BE49-F238E27FC236}">
                <a16:creationId xmlns:a16="http://schemas.microsoft.com/office/drawing/2014/main" id="{CA5B937C-5E85-51C1-DC98-21629B8CA48A}"/>
              </a:ext>
            </a:extLst>
          </p:cNvPr>
          <p:cNvSpPr txBox="1"/>
          <p:nvPr/>
        </p:nvSpPr>
        <p:spPr>
          <a:xfrm>
            <a:off x="4438856" y="4340225"/>
            <a:ext cx="4610346" cy="584775"/>
          </a:xfrm>
          <a:prstGeom prst="rect">
            <a:avLst/>
          </a:prstGeom>
          <a:noFill/>
        </p:spPr>
        <p:txBody>
          <a:bodyPr wrap="square">
            <a:spAutoFit/>
          </a:bodyPr>
          <a:lstStyle/>
          <a:p>
            <a:pPr algn="ctr"/>
            <a:r>
              <a:rPr lang="fr-FR" sz="1600" dirty="0"/>
              <a:t>Haut-Ogooué</a:t>
            </a:r>
          </a:p>
          <a:p>
            <a:pPr algn="ctr"/>
            <a:r>
              <a:rPr lang="fr-FR" sz="1600" dirty="0"/>
              <a:t>24%</a:t>
            </a:r>
          </a:p>
        </p:txBody>
      </p:sp>
      <p:sp>
        <p:nvSpPr>
          <p:cNvPr id="1183" name="TextBox 1182">
            <a:extLst>
              <a:ext uri="{FF2B5EF4-FFF2-40B4-BE49-F238E27FC236}">
                <a16:creationId xmlns:a16="http://schemas.microsoft.com/office/drawing/2014/main" id="{DD8CE056-722F-3145-2349-8E0D08DF2226}"/>
              </a:ext>
            </a:extLst>
          </p:cNvPr>
          <p:cNvSpPr txBox="1"/>
          <p:nvPr/>
        </p:nvSpPr>
        <p:spPr>
          <a:xfrm>
            <a:off x="5286376" y="3686506"/>
            <a:ext cx="1101602" cy="923330"/>
          </a:xfrm>
          <a:prstGeom prst="rect">
            <a:avLst/>
          </a:prstGeom>
          <a:noFill/>
        </p:spPr>
        <p:txBody>
          <a:bodyPr wrap="square">
            <a:spAutoFit/>
          </a:bodyPr>
          <a:lstStyle/>
          <a:p>
            <a:r>
              <a:rPr lang="fr-FR" dirty="0"/>
              <a:t>Ogooué-Lolo</a:t>
            </a:r>
          </a:p>
          <a:p>
            <a:r>
              <a:rPr lang="fr-FR" dirty="0"/>
              <a:t>27%</a:t>
            </a:r>
          </a:p>
        </p:txBody>
      </p:sp>
      <p:sp>
        <p:nvSpPr>
          <p:cNvPr id="1185" name="TextBox 1184">
            <a:extLst>
              <a:ext uri="{FF2B5EF4-FFF2-40B4-BE49-F238E27FC236}">
                <a16:creationId xmlns:a16="http://schemas.microsoft.com/office/drawing/2014/main" id="{671C56CF-2FE1-4BDD-6082-C79538FBCEB7}"/>
              </a:ext>
            </a:extLst>
          </p:cNvPr>
          <p:cNvSpPr txBox="1"/>
          <p:nvPr/>
        </p:nvSpPr>
        <p:spPr>
          <a:xfrm>
            <a:off x="3222564" y="4322742"/>
            <a:ext cx="2051173" cy="646331"/>
          </a:xfrm>
          <a:prstGeom prst="rect">
            <a:avLst/>
          </a:prstGeom>
          <a:noFill/>
        </p:spPr>
        <p:txBody>
          <a:bodyPr wrap="square">
            <a:spAutoFit/>
          </a:bodyPr>
          <a:lstStyle/>
          <a:p>
            <a:pPr algn="ctr"/>
            <a:r>
              <a:rPr lang="fr-FR" dirty="0" err="1"/>
              <a:t>Ngounié</a:t>
            </a:r>
            <a:endParaRPr lang="fr-FR" dirty="0"/>
          </a:p>
          <a:p>
            <a:pPr algn="ctr"/>
            <a:r>
              <a:rPr lang="fr-FR" dirty="0"/>
              <a:t>25%</a:t>
            </a:r>
          </a:p>
        </p:txBody>
      </p:sp>
      <p:sp>
        <p:nvSpPr>
          <p:cNvPr id="1187" name="TextBox 1186">
            <a:extLst>
              <a:ext uri="{FF2B5EF4-FFF2-40B4-BE49-F238E27FC236}">
                <a16:creationId xmlns:a16="http://schemas.microsoft.com/office/drawing/2014/main" id="{C7FCD012-9BD4-2410-6F94-C0A58908ECAA}"/>
              </a:ext>
            </a:extLst>
          </p:cNvPr>
          <p:cNvSpPr txBox="1"/>
          <p:nvPr/>
        </p:nvSpPr>
        <p:spPr>
          <a:xfrm>
            <a:off x="2663879" y="3586024"/>
            <a:ext cx="1779464" cy="523220"/>
          </a:xfrm>
          <a:prstGeom prst="rect">
            <a:avLst/>
          </a:prstGeom>
          <a:noFill/>
        </p:spPr>
        <p:txBody>
          <a:bodyPr wrap="square">
            <a:spAutoFit/>
          </a:bodyPr>
          <a:lstStyle/>
          <a:p>
            <a:pPr algn="ctr"/>
            <a:r>
              <a:rPr lang="fr-FR" sz="1400" dirty="0"/>
              <a:t>Moyen-Ogooué</a:t>
            </a:r>
          </a:p>
          <a:p>
            <a:pPr algn="ctr"/>
            <a:r>
              <a:rPr lang="fr-FR" sz="1400" dirty="0"/>
              <a:t>17%</a:t>
            </a:r>
          </a:p>
        </p:txBody>
      </p:sp>
      <p:sp>
        <p:nvSpPr>
          <p:cNvPr id="1189" name="TextBox 1188">
            <a:extLst>
              <a:ext uri="{FF2B5EF4-FFF2-40B4-BE49-F238E27FC236}">
                <a16:creationId xmlns:a16="http://schemas.microsoft.com/office/drawing/2014/main" id="{CA0123D0-BB5F-88FC-3F36-727BA5B902BB}"/>
              </a:ext>
            </a:extLst>
          </p:cNvPr>
          <p:cNvSpPr txBox="1"/>
          <p:nvPr/>
        </p:nvSpPr>
        <p:spPr>
          <a:xfrm>
            <a:off x="2306456" y="4760173"/>
            <a:ext cx="1424192" cy="954107"/>
          </a:xfrm>
          <a:prstGeom prst="rect">
            <a:avLst/>
          </a:prstGeom>
          <a:noFill/>
        </p:spPr>
        <p:txBody>
          <a:bodyPr wrap="square">
            <a:spAutoFit/>
          </a:bodyPr>
          <a:lstStyle/>
          <a:p>
            <a:pPr algn="ctr"/>
            <a:r>
              <a:rPr lang="fr-FR" sz="1400" dirty="0"/>
              <a:t>Ogooué-Maritime (sans Port-Gentil)</a:t>
            </a:r>
          </a:p>
          <a:p>
            <a:pPr algn="ctr"/>
            <a:r>
              <a:rPr lang="fr-FR" sz="1400" dirty="0"/>
              <a:t>16%</a:t>
            </a:r>
          </a:p>
        </p:txBody>
      </p:sp>
      <p:sp>
        <p:nvSpPr>
          <p:cNvPr id="1191" name="TextBox 1190">
            <a:extLst>
              <a:ext uri="{FF2B5EF4-FFF2-40B4-BE49-F238E27FC236}">
                <a16:creationId xmlns:a16="http://schemas.microsoft.com/office/drawing/2014/main" id="{D0785D78-9193-7B19-0AB8-A5BACD4E943A}"/>
              </a:ext>
            </a:extLst>
          </p:cNvPr>
          <p:cNvSpPr txBox="1"/>
          <p:nvPr/>
        </p:nvSpPr>
        <p:spPr>
          <a:xfrm>
            <a:off x="3782112" y="5779098"/>
            <a:ext cx="1075640" cy="646331"/>
          </a:xfrm>
          <a:prstGeom prst="rect">
            <a:avLst/>
          </a:prstGeom>
          <a:noFill/>
        </p:spPr>
        <p:txBody>
          <a:bodyPr wrap="square">
            <a:spAutoFit/>
          </a:bodyPr>
          <a:lstStyle/>
          <a:p>
            <a:pPr algn="ctr"/>
            <a:r>
              <a:rPr lang="fr-FR" dirty="0" err="1"/>
              <a:t>Nyanga</a:t>
            </a:r>
            <a:endParaRPr lang="fr-FR" dirty="0"/>
          </a:p>
          <a:p>
            <a:pPr algn="ctr"/>
            <a:r>
              <a:rPr lang="fr-FR" dirty="0"/>
              <a:t>23%</a:t>
            </a:r>
          </a:p>
        </p:txBody>
      </p:sp>
      <p:sp>
        <p:nvSpPr>
          <p:cNvPr id="1193" name="TextBox 1192">
            <a:extLst>
              <a:ext uri="{FF2B5EF4-FFF2-40B4-BE49-F238E27FC236}">
                <a16:creationId xmlns:a16="http://schemas.microsoft.com/office/drawing/2014/main" id="{84126635-8D34-8A04-1C32-C66DA3952A7D}"/>
              </a:ext>
            </a:extLst>
          </p:cNvPr>
          <p:cNvSpPr txBox="1"/>
          <p:nvPr/>
        </p:nvSpPr>
        <p:spPr>
          <a:xfrm>
            <a:off x="1657666" y="2053123"/>
            <a:ext cx="1116930" cy="646331"/>
          </a:xfrm>
          <a:prstGeom prst="rect">
            <a:avLst/>
          </a:prstGeom>
          <a:noFill/>
        </p:spPr>
        <p:txBody>
          <a:bodyPr wrap="square">
            <a:spAutoFit/>
          </a:bodyPr>
          <a:lstStyle/>
          <a:p>
            <a:pPr algn="ctr"/>
            <a:r>
              <a:rPr lang="fr-FR" dirty="0"/>
              <a:t>Libreville</a:t>
            </a:r>
          </a:p>
          <a:p>
            <a:pPr algn="ctr"/>
            <a:r>
              <a:rPr lang="fr-FR" dirty="0"/>
              <a:t>9%</a:t>
            </a:r>
          </a:p>
        </p:txBody>
      </p:sp>
      <p:cxnSp>
        <p:nvCxnSpPr>
          <p:cNvPr id="1195" name="Straight Connector 1194">
            <a:extLst>
              <a:ext uri="{FF2B5EF4-FFF2-40B4-BE49-F238E27FC236}">
                <a16:creationId xmlns:a16="http://schemas.microsoft.com/office/drawing/2014/main" id="{25BA2FD8-55CA-EE21-6617-4B5A8F1D56EB}"/>
              </a:ext>
            </a:extLst>
          </p:cNvPr>
          <p:cNvCxnSpPr>
            <a:cxnSpLocks/>
          </p:cNvCxnSpPr>
          <p:nvPr/>
        </p:nvCxnSpPr>
        <p:spPr>
          <a:xfrm>
            <a:off x="2260504" y="2625853"/>
            <a:ext cx="583942" cy="250273"/>
          </a:xfrm>
          <a:prstGeom prst="line">
            <a:avLst/>
          </a:prstGeom>
        </p:spPr>
        <p:style>
          <a:lnRef idx="1">
            <a:schemeClr val="dk1"/>
          </a:lnRef>
          <a:fillRef idx="0">
            <a:schemeClr val="dk1"/>
          </a:fillRef>
          <a:effectRef idx="0">
            <a:schemeClr val="dk1"/>
          </a:effectRef>
          <a:fontRef idx="minor">
            <a:schemeClr val="tx1"/>
          </a:fontRef>
        </p:style>
      </p:cxnSp>
      <p:sp>
        <p:nvSpPr>
          <p:cNvPr id="1198" name="TextBox 1197">
            <a:extLst>
              <a:ext uri="{FF2B5EF4-FFF2-40B4-BE49-F238E27FC236}">
                <a16:creationId xmlns:a16="http://schemas.microsoft.com/office/drawing/2014/main" id="{D88BC951-8DF6-5EAD-DC5A-51FC23203B4F}"/>
              </a:ext>
            </a:extLst>
          </p:cNvPr>
          <p:cNvSpPr txBox="1"/>
          <p:nvPr/>
        </p:nvSpPr>
        <p:spPr>
          <a:xfrm>
            <a:off x="838108" y="3294765"/>
            <a:ext cx="1310574" cy="646331"/>
          </a:xfrm>
          <a:prstGeom prst="rect">
            <a:avLst/>
          </a:prstGeom>
          <a:noFill/>
        </p:spPr>
        <p:txBody>
          <a:bodyPr wrap="square">
            <a:spAutoFit/>
          </a:bodyPr>
          <a:lstStyle/>
          <a:p>
            <a:pPr algn="ctr"/>
            <a:r>
              <a:rPr lang="fr-FR" dirty="0"/>
              <a:t>Port-Gentil</a:t>
            </a:r>
          </a:p>
          <a:p>
            <a:pPr algn="ctr"/>
            <a:r>
              <a:rPr lang="fr-FR" dirty="0"/>
              <a:t>11%</a:t>
            </a:r>
          </a:p>
        </p:txBody>
      </p:sp>
      <p:cxnSp>
        <p:nvCxnSpPr>
          <p:cNvPr id="1200" name="Straight Connector 1199">
            <a:extLst>
              <a:ext uri="{FF2B5EF4-FFF2-40B4-BE49-F238E27FC236}">
                <a16:creationId xmlns:a16="http://schemas.microsoft.com/office/drawing/2014/main" id="{CE6C1BBC-FFBD-49C1-F7FE-94F212A71B14}"/>
              </a:ext>
            </a:extLst>
          </p:cNvPr>
          <p:cNvCxnSpPr>
            <a:cxnSpLocks/>
            <a:endCxn id="1104" idx="8"/>
          </p:cNvCxnSpPr>
          <p:nvPr/>
        </p:nvCxnSpPr>
        <p:spPr>
          <a:xfrm>
            <a:off x="1731278" y="3683794"/>
            <a:ext cx="478523" cy="262731"/>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64221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fr-FR" sz="3200" noProof="0" dirty="0"/>
              <a:t>Émaciation selon la </a:t>
            </a:r>
            <a:r>
              <a:rPr lang="fr-FR" sz="3200" dirty="0"/>
              <a:t>province</a:t>
            </a:r>
            <a:endParaRPr lang="fr-FR" sz="3200" noProof="0" dirty="0"/>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6612043" cy="620029"/>
          </a:xfrm>
        </p:spPr>
        <p:txBody>
          <a:bodyPr>
            <a:normAutofit/>
          </a:bodyPr>
          <a:lstStyle/>
          <a:p>
            <a:pPr algn="l"/>
            <a:r>
              <a:rPr lang="fr-FR" noProof="0" dirty="0"/>
              <a:t>Pourcentage d’enfants de moins de 5 ans présentant de l’émaciation</a:t>
            </a:r>
          </a:p>
        </p:txBody>
      </p:sp>
      <p:sp>
        <p:nvSpPr>
          <p:cNvPr id="5" name="Content Placeholder 2">
            <a:extLst>
              <a:ext uri="{FF2B5EF4-FFF2-40B4-BE49-F238E27FC236}">
                <a16:creationId xmlns:a16="http://schemas.microsoft.com/office/drawing/2014/main" id="{665D290E-BF52-3A3C-9E4F-CF92C7BF85A0}"/>
              </a:ext>
            </a:extLst>
          </p:cNvPr>
          <p:cNvSpPr txBox="1">
            <a:spLocks/>
          </p:cNvSpPr>
          <p:nvPr/>
        </p:nvSpPr>
        <p:spPr>
          <a:xfrm>
            <a:off x="7280156" y="805266"/>
            <a:ext cx="193902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a:t>
            </a:r>
            <a:r>
              <a:rPr lang="en-US" b="1" i="0" dirty="0">
                <a:solidFill>
                  <a:srgbClr val="00A3E3"/>
                </a:solidFill>
              </a:rPr>
              <a:t> 2.2.2</a:t>
            </a:r>
          </a:p>
        </p:txBody>
      </p:sp>
      <p:pic>
        <p:nvPicPr>
          <p:cNvPr id="2" name="Picture 1" descr="A picture containing text&#10;&#10;Description automatically generated">
            <a:extLst>
              <a:ext uri="{FF2B5EF4-FFF2-40B4-BE49-F238E27FC236}">
                <a16:creationId xmlns:a16="http://schemas.microsoft.com/office/drawing/2014/main" id="{86C1A812-1153-4B7C-498A-50C169DF8B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grpSp>
        <p:nvGrpSpPr>
          <p:cNvPr id="1073" name="Group 106">
            <a:extLst>
              <a:ext uri="{FF2B5EF4-FFF2-40B4-BE49-F238E27FC236}">
                <a16:creationId xmlns:a16="http://schemas.microsoft.com/office/drawing/2014/main" id="{1FC90691-47B7-B501-57B4-5A316E3A5204}"/>
              </a:ext>
            </a:extLst>
          </p:cNvPr>
          <p:cNvGrpSpPr>
            <a:grpSpLocks noChangeAspect="1"/>
          </p:cNvGrpSpPr>
          <p:nvPr/>
        </p:nvGrpSpPr>
        <p:grpSpPr bwMode="auto">
          <a:xfrm>
            <a:off x="1214438" y="922338"/>
            <a:ext cx="7143750" cy="6227762"/>
            <a:chOff x="765" y="581"/>
            <a:chExt cx="4500" cy="3923"/>
          </a:xfrm>
        </p:grpSpPr>
        <p:sp>
          <p:nvSpPr>
            <p:cNvPr id="1074" name="AutoShape 105">
              <a:extLst>
                <a:ext uri="{FF2B5EF4-FFF2-40B4-BE49-F238E27FC236}">
                  <a16:creationId xmlns:a16="http://schemas.microsoft.com/office/drawing/2014/main" id="{D1A4A53D-0959-036D-23E0-552DC867103B}"/>
                </a:ext>
              </a:extLst>
            </p:cNvPr>
            <p:cNvSpPr>
              <a:spLocks noChangeAspect="1" noChangeArrowheads="1" noTextEdit="1"/>
            </p:cNvSpPr>
            <p:nvPr/>
          </p:nvSpPr>
          <p:spPr bwMode="auto">
            <a:xfrm>
              <a:off x="765" y="581"/>
              <a:ext cx="4500" cy="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75" name="Freeform 107">
              <a:extLst>
                <a:ext uri="{FF2B5EF4-FFF2-40B4-BE49-F238E27FC236}">
                  <a16:creationId xmlns:a16="http://schemas.microsoft.com/office/drawing/2014/main" id="{D0DF8A2A-F742-5573-9292-16DDD760F85C}"/>
                </a:ext>
              </a:extLst>
            </p:cNvPr>
            <p:cNvSpPr>
              <a:spLocks noEditPoints="1"/>
            </p:cNvSpPr>
            <p:nvPr/>
          </p:nvSpPr>
          <p:spPr bwMode="auto">
            <a:xfrm>
              <a:off x="1715" y="1470"/>
              <a:ext cx="946" cy="928"/>
            </a:xfrm>
            <a:custGeom>
              <a:avLst/>
              <a:gdLst>
                <a:gd name="T0" fmla="*/ 367 w 946"/>
                <a:gd name="T1" fmla="*/ 494 h 928"/>
                <a:gd name="T2" fmla="*/ 140 w 946"/>
                <a:gd name="T3" fmla="*/ 447 h 928"/>
                <a:gd name="T4" fmla="*/ 138 w 946"/>
                <a:gd name="T5" fmla="*/ 269 h 928"/>
                <a:gd name="T6" fmla="*/ 391 w 946"/>
                <a:gd name="T7" fmla="*/ 48 h 928"/>
                <a:gd name="T8" fmla="*/ 616 w 946"/>
                <a:gd name="T9" fmla="*/ 37 h 928"/>
                <a:gd name="T10" fmla="*/ 633 w 946"/>
                <a:gd name="T11" fmla="*/ 99 h 928"/>
                <a:gd name="T12" fmla="*/ 598 w 946"/>
                <a:gd name="T13" fmla="*/ 156 h 928"/>
                <a:gd name="T14" fmla="*/ 571 w 946"/>
                <a:gd name="T15" fmla="*/ 227 h 928"/>
                <a:gd name="T16" fmla="*/ 561 w 946"/>
                <a:gd name="T17" fmla="*/ 264 h 928"/>
                <a:gd name="T18" fmla="*/ 613 w 946"/>
                <a:gd name="T19" fmla="*/ 260 h 928"/>
                <a:gd name="T20" fmla="*/ 663 w 946"/>
                <a:gd name="T21" fmla="*/ 249 h 928"/>
                <a:gd name="T22" fmla="*/ 946 w 946"/>
                <a:gd name="T23" fmla="*/ 186 h 928"/>
                <a:gd name="T24" fmla="*/ 932 w 946"/>
                <a:gd name="T25" fmla="*/ 262 h 928"/>
                <a:gd name="T26" fmla="*/ 900 w 946"/>
                <a:gd name="T27" fmla="*/ 301 h 928"/>
                <a:gd name="T28" fmla="*/ 887 w 946"/>
                <a:gd name="T29" fmla="*/ 360 h 928"/>
                <a:gd name="T30" fmla="*/ 865 w 946"/>
                <a:gd name="T31" fmla="*/ 434 h 928"/>
                <a:gd name="T32" fmla="*/ 847 w 946"/>
                <a:gd name="T33" fmla="*/ 476 h 928"/>
                <a:gd name="T34" fmla="*/ 771 w 946"/>
                <a:gd name="T35" fmla="*/ 488 h 928"/>
                <a:gd name="T36" fmla="*/ 762 w 946"/>
                <a:gd name="T37" fmla="*/ 557 h 928"/>
                <a:gd name="T38" fmla="*/ 720 w 946"/>
                <a:gd name="T39" fmla="*/ 594 h 928"/>
                <a:gd name="T40" fmla="*/ 667 w 946"/>
                <a:gd name="T41" fmla="*/ 639 h 928"/>
                <a:gd name="T42" fmla="*/ 614 w 946"/>
                <a:gd name="T43" fmla="*/ 693 h 928"/>
                <a:gd name="T44" fmla="*/ 556 w 946"/>
                <a:gd name="T45" fmla="*/ 743 h 928"/>
                <a:gd name="T46" fmla="*/ 493 w 946"/>
                <a:gd name="T47" fmla="*/ 796 h 928"/>
                <a:gd name="T48" fmla="*/ 419 w 946"/>
                <a:gd name="T49" fmla="*/ 834 h 928"/>
                <a:gd name="T50" fmla="*/ 387 w 946"/>
                <a:gd name="T51" fmla="*/ 806 h 928"/>
                <a:gd name="T52" fmla="*/ 330 w 946"/>
                <a:gd name="T53" fmla="*/ 779 h 928"/>
                <a:gd name="T54" fmla="*/ 275 w 946"/>
                <a:gd name="T55" fmla="*/ 812 h 928"/>
                <a:gd name="T56" fmla="*/ 221 w 946"/>
                <a:gd name="T57" fmla="*/ 814 h 928"/>
                <a:gd name="T58" fmla="*/ 140 w 946"/>
                <a:gd name="T59" fmla="*/ 831 h 928"/>
                <a:gd name="T60" fmla="*/ 150 w 946"/>
                <a:gd name="T61" fmla="*/ 903 h 928"/>
                <a:gd name="T62" fmla="*/ 117 w 946"/>
                <a:gd name="T63" fmla="*/ 886 h 928"/>
                <a:gd name="T64" fmla="*/ 56 w 946"/>
                <a:gd name="T65" fmla="*/ 859 h 928"/>
                <a:gd name="T66" fmla="*/ 19 w 946"/>
                <a:gd name="T67" fmla="*/ 799 h 928"/>
                <a:gd name="T68" fmla="*/ 22 w 946"/>
                <a:gd name="T69" fmla="*/ 627 h 928"/>
                <a:gd name="T70" fmla="*/ 9 w 946"/>
                <a:gd name="T71" fmla="*/ 477 h 928"/>
                <a:gd name="T72" fmla="*/ 34 w 946"/>
                <a:gd name="T73" fmla="*/ 412 h 928"/>
                <a:gd name="T74" fmla="*/ 41 w 946"/>
                <a:gd name="T75" fmla="*/ 489 h 928"/>
                <a:gd name="T76" fmla="*/ 58 w 946"/>
                <a:gd name="T77" fmla="*/ 499 h 928"/>
                <a:gd name="T78" fmla="*/ 98 w 946"/>
                <a:gd name="T79" fmla="*/ 520 h 928"/>
                <a:gd name="T80" fmla="*/ 113 w 946"/>
                <a:gd name="T81" fmla="*/ 577 h 928"/>
                <a:gd name="T82" fmla="*/ 145 w 946"/>
                <a:gd name="T83" fmla="*/ 513 h 928"/>
                <a:gd name="T84" fmla="*/ 172 w 946"/>
                <a:gd name="T85" fmla="*/ 558 h 928"/>
                <a:gd name="T86" fmla="*/ 217 w 946"/>
                <a:gd name="T87" fmla="*/ 543 h 928"/>
                <a:gd name="T88" fmla="*/ 283 w 946"/>
                <a:gd name="T89" fmla="*/ 592 h 928"/>
                <a:gd name="T90" fmla="*/ 288 w 946"/>
                <a:gd name="T91" fmla="*/ 525 h 928"/>
                <a:gd name="T92" fmla="*/ 371 w 946"/>
                <a:gd name="T93" fmla="*/ 508 h 928"/>
                <a:gd name="T94" fmla="*/ 286 w 946"/>
                <a:gd name="T95" fmla="*/ 489 h 928"/>
                <a:gd name="T96" fmla="*/ 239 w 946"/>
                <a:gd name="T97" fmla="*/ 462 h 928"/>
                <a:gd name="T98" fmla="*/ 152 w 946"/>
                <a:gd name="T99" fmla="*/ 430 h 928"/>
                <a:gd name="T100" fmla="*/ 108 w 946"/>
                <a:gd name="T101" fmla="*/ 432 h 928"/>
                <a:gd name="T102" fmla="*/ 115 w 946"/>
                <a:gd name="T103" fmla="*/ 382 h 928"/>
                <a:gd name="T104" fmla="*/ 103 w 946"/>
                <a:gd name="T105" fmla="*/ 334 h 928"/>
                <a:gd name="T106" fmla="*/ 64 w 946"/>
                <a:gd name="T107" fmla="*/ 294 h 928"/>
                <a:gd name="T108" fmla="*/ 6 w 946"/>
                <a:gd name="T109" fmla="*/ 274 h 928"/>
                <a:gd name="T110" fmla="*/ 105 w 946"/>
                <a:gd name="T111" fmla="*/ 230 h 928"/>
                <a:gd name="T112" fmla="*/ 90 w 946"/>
                <a:gd name="T113" fmla="*/ 269 h 928"/>
                <a:gd name="T114" fmla="*/ 137 w 946"/>
                <a:gd name="T115" fmla="*/ 282 h 928"/>
                <a:gd name="T116" fmla="*/ 165 w 946"/>
                <a:gd name="T117" fmla="*/ 340 h 928"/>
                <a:gd name="T118" fmla="*/ 189 w 946"/>
                <a:gd name="T119" fmla="*/ 326 h 928"/>
                <a:gd name="T120" fmla="*/ 175 w 946"/>
                <a:gd name="T121" fmla="*/ 240 h 928"/>
                <a:gd name="T122" fmla="*/ 152 w 946"/>
                <a:gd name="T123" fmla="*/ 102 h 928"/>
                <a:gd name="T124" fmla="*/ 202 w 946"/>
                <a:gd name="T125" fmla="*/ 2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6" h="928">
                  <a:moveTo>
                    <a:pt x="83" y="555"/>
                  </a:moveTo>
                  <a:lnTo>
                    <a:pt x="83" y="553"/>
                  </a:lnTo>
                  <a:lnTo>
                    <a:pt x="85" y="552"/>
                  </a:lnTo>
                  <a:lnTo>
                    <a:pt x="85" y="553"/>
                  </a:lnTo>
                  <a:lnTo>
                    <a:pt x="83" y="555"/>
                  </a:lnTo>
                  <a:close/>
                  <a:moveTo>
                    <a:pt x="113" y="550"/>
                  </a:moveTo>
                  <a:lnTo>
                    <a:pt x="111" y="548"/>
                  </a:lnTo>
                  <a:lnTo>
                    <a:pt x="111" y="546"/>
                  </a:lnTo>
                  <a:lnTo>
                    <a:pt x="111" y="545"/>
                  </a:lnTo>
                  <a:lnTo>
                    <a:pt x="113" y="543"/>
                  </a:lnTo>
                  <a:lnTo>
                    <a:pt x="115" y="543"/>
                  </a:lnTo>
                  <a:lnTo>
                    <a:pt x="115" y="545"/>
                  </a:lnTo>
                  <a:lnTo>
                    <a:pt x="115" y="546"/>
                  </a:lnTo>
                  <a:lnTo>
                    <a:pt x="117" y="548"/>
                  </a:lnTo>
                  <a:lnTo>
                    <a:pt x="113" y="550"/>
                  </a:lnTo>
                  <a:close/>
                  <a:moveTo>
                    <a:pt x="302" y="520"/>
                  </a:moveTo>
                  <a:lnTo>
                    <a:pt x="302" y="518"/>
                  </a:lnTo>
                  <a:lnTo>
                    <a:pt x="303" y="518"/>
                  </a:lnTo>
                  <a:lnTo>
                    <a:pt x="303" y="520"/>
                  </a:lnTo>
                  <a:lnTo>
                    <a:pt x="302" y="520"/>
                  </a:lnTo>
                  <a:close/>
                  <a:moveTo>
                    <a:pt x="143" y="506"/>
                  </a:moveTo>
                  <a:lnTo>
                    <a:pt x="142" y="506"/>
                  </a:lnTo>
                  <a:lnTo>
                    <a:pt x="142" y="504"/>
                  </a:lnTo>
                  <a:lnTo>
                    <a:pt x="143" y="504"/>
                  </a:lnTo>
                  <a:lnTo>
                    <a:pt x="143" y="506"/>
                  </a:lnTo>
                  <a:close/>
                  <a:moveTo>
                    <a:pt x="86" y="501"/>
                  </a:moveTo>
                  <a:lnTo>
                    <a:pt x="86" y="503"/>
                  </a:lnTo>
                  <a:lnTo>
                    <a:pt x="88" y="503"/>
                  </a:lnTo>
                  <a:lnTo>
                    <a:pt x="90" y="504"/>
                  </a:lnTo>
                  <a:lnTo>
                    <a:pt x="88" y="508"/>
                  </a:lnTo>
                  <a:lnTo>
                    <a:pt x="86" y="509"/>
                  </a:lnTo>
                  <a:lnTo>
                    <a:pt x="86" y="508"/>
                  </a:lnTo>
                  <a:lnTo>
                    <a:pt x="85" y="508"/>
                  </a:lnTo>
                  <a:lnTo>
                    <a:pt x="85" y="506"/>
                  </a:lnTo>
                  <a:lnTo>
                    <a:pt x="85" y="504"/>
                  </a:lnTo>
                  <a:lnTo>
                    <a:pt x="83" y="504"/>
                  </a:lnTo>
                  <a:lnTo>
                    <a:pt x="83" y="503"/>
                  </a:lnTo>
                  <a:lnTo>
                    <a:pt x="83" y="501"/>
                  </a:lnTo>
                  <a:lnTo>
                    <a:pt x="85" y="501"/>
                  </a:lnTo>
                  <a:lnTo>
                    <a:pt x="86" y="501"/>
                  </a:lnTo>
                  <a:close/>
                  <a:moveTo>
                    <a:pt x="339" y="506"/>
                  </a:moveTo>
                  <a:lnTo>
                    <a:pt x="335" y="508"/>
                  </a:lnTo>
                  <a:lnTo>
                    <a:pt x="335" y="506"/>
                  </a:lnTo>
                  <a:lnTo>
                    <a:pt x="339" y="503"/>
                  </a:lnTo>
                  <a:lnTo>
                    <a:pt x="340" y="501"/>
                  </a:lnTo>
                  <a:lnTo>
                    <a:pt x="342" y="499"/>
                  </a:lnTo>
                  <a:lnTo>
                    <a:pt x="342" y="498"/>
                  </a:lnTo>
                  <a:lnTo>
                    <a:pt x="344" y="496"/>
                  </a:lnTo>
                  <a:lnTo>
                    <a:pt x="349" y="496"/>
                  </a:lnTo>
                  <a:lnTo>
                    <a:pt x="350" y="498"/>
                  </a:lnTo>
                  <a:lnTo>
                    <a:pt x="350" y="499"/>
                  </a:lnTo>
                  <a:lnTo>
                    <a:pt x="347" y="501"/>
                  </a:lnTo>
                  <a:lnTo>
                    <a:pt x="345" y="501"/>
                  </a:lnTo>
                  <a:lnTo>
                    <a:pt x="344" y="503"/>
                  </a:lnTo>
                  <a:lnTo>
                    <a:pt x="344" y="504"/>
                  </a:lnTo>
                  <a:lnTo>
                    <a:pt x="339" y="506"/>
                  </a:lnTo>
                  <a:close/>
                  <a:moveTo>
                    <a:pt x="357" y="491"/>
                  </a:moveTo>
                  <a:lnTo>
                    <a:pt x="360" y="493"/>
                  </a:lnTo>
                  <a:lnTo>
                    <a:pt x="362" y="493"/>
                  </a:lnTo>
                  <a:lnTo>
                    <a:pt x="364" y="493"/>
                  </a:lnTo>
                  <a:lnTo>
                    <a:pt x="364" y="494"/>
                  </a:lnTo>
                  <a:lnTo>
                    <a:pt x="367" y="494"/>
                  </a:lnTo>
                  <a:lnTo>
                    <a:pt x="371" y="498"/>
                  </a:lnTo>
                  <a:lnTo>
                    <a:pt x="372" y="498"/>
                  </a:lnTo>
                  <a:lnTo>
                    <a:pt x="374" y="501"/>
                  </a:lnTo>
                  <a:lnTo>
                    <a:pt x="376" y="503"/>
                  </a:lnTo>
                  <a:lnTo>
                    <a:pt x="374" y="504"/>
                  </a:lnTo>
                  <a:lnTo>
                    <a:pt x="372" y="504"/>
                  </a:lnTo>
                  <a:lnTo>
                    <a:pt x="369" y="504"/>
                  </a:lnTo>
                  <a:lnTo>
                    <a:pt x="369" y="503"/>
                  </a:lnTo>
                  <a:lnTo>
                    <a:pt x="367" y="501"/>
                  </a:lnTo>
                  <a:lnTo>
                    <a:pt x="365" y="499"/>
                  </a:lnTo>
                  <a:lnTo>
                    <a:pt x="364" y="498"/>
                  </a:lnTo>
                  <a:lnTo>
                    <a:pt x="362" y="496"/>
                  </a:lnTo>
                  <a:lnTo>
                    <a:pt x="360" y="496"/>
                  </a:lnTo>
                  <a:lnTo>
                    <a:pt x="359" y="494"/>
                  </a:lnTo>
                  <a:lnTo>
                    <a:pt x="355" y="494"/>
                  </a:lnTo>
                  <a:lnTo>
                    <a:pt x="355" y="493"/>
                  </a:lnTo>
                  <a:lnTo>
                    <a:pt x="354" y="493"/>
                  </a:lnTo>
                  <a:lnTo>
                    <a:pt x="355" y="491"/>
                  </a:lnTo>
                  <a:lnTo>
                    <a:pt x="357" y="491"/>
                  </a:lnTo>
                  <a:close/>
                  <a:moveTo>
                    <a:pt x="59" y="494"/>
                  </a:moveTo>
                  <a:lnTo>
                    <a:pt x="59" y="498"/>
                  </a:lnTo>
                  <a:lnTo>
                    <a:pt x="58" y="498"/>
                  </a:lnTo>
                  <a:lnTo>
                    <a:pt x="56" y="496"/>
                  </a:lnTo>
                  <a:lnTo>
                    <a:pt x="56" y="494"/>
                  </a:lnTo>
                  <a:lnTo>
                    <a:pt x="56" y="493"/>
                  </a:lnTo>
                  <a:lnTo>
                    <a:pt x="56" y="491"/>
                  </a:lnTo>
                  <a:lnTo>
                    <a:pt x="58" y="493"/>
                  </a:lnTo>
                  <a:lnTo>
                    <a:pt x="59" y="494"/>
                  </a:lnTo>
                  <a:close/>
                  <a:moveTo>
                    <a:pt x="59" y="493"/>
                  </a:moveTo>
                  <a:lnTo>
                    <a:pt x="58" y="491"/>
                  </a:lnTo>
                  <a:lnTo>
                    <a:pt x="58" y="489"/>
                  </a:lnTo>
                  <a:lnTo>
                    <a:pt x="56" y="488"/>
                  </a:lnTo>
                  <a:lnTo>
                    <a:pt x="56" y="486"/>
                  </a:lnTo>
                  <a:lnTo>
                    <a:pt x="58" y="484"/>
                  </a:lnTo>
                  <a:lnTo>
                    <a:pt x="59" y="484"/>
                  </a:lnTo>
                  <a:lnTo>
                    <a:pt x="63" y="484"/>
                  </a:lnTo>
                  <a:lnTo>
                    <a:pt x="63" y="486"/>
                  </a:lnTo>
                  <a:lnTo>
                    <a:pt x="63" y="489"/>
                  </a:lnTo>
                  <a:lnTo>
                    <a:pt x="61" y="491"/>
                  </a:lnTo>
                  <a:lnTo>
                    <a:pt x="61" y="493"/>
                  </a:lnTo>
                  <a:lnTo>
                    <a:pt x="59" y="493"/>
                  </a:lnTo>
                  <a:close/>
                  <a:moveTo>
                    <a:pt x="122" y="486"/>
                  </a:moveTo>
                  <a:lnTo>
                    <a:pt x="120" y="488"/>
                  </a:lnTo>
                  <a:lnTo>
                    <a:pt x="118" y="486"/>
                  </a:lnTo>
                  <a:lnTo>
                    <a:pt x="118" y="484"/>
                  </a:lnTo>
                  <a:lnTo>
                    <a:pt x="120" y="483"/>
                  </a:lnTo>
                  <a:lnTo>
                    <a:pt x="122" y="483"/>
                  </a:lnTo>
                  <a:lnTo>
                    <a:pt x="122" y="484"/>
                  </a:lnTo>
                  <a:lnTo>
                    <a:pt x="120" y="486"/>
                  </a:lnTo>
                  <a:lnTo>
                    <a:pt x="122" y="486"/>
                  </a:lnTo>
                  <a:close/>
                  <a:moveTo>
                    <a:pt x="147" y="456"/>
                  </a:moveTo>
                  <a:lnTo>
                    <a:pt x="145" y="457"/>
                  </a:lnTo>
                  <a:lnTo>
                    <a:pt x="145" y="456"/>
                  </a:lnTo>
                  <a:lnTo>
                    <a:pt x="143" y="456"/>
                  </a:lnTo>
                  <a:lnTo>
                    <a:pt x="142" y="457"/>
                  </a:lnTo>
                  <a:lnTo>
                    <a:pt x="138" y="457"/>
                  </a:lnTo>
                  <a:lnTo>
                    <a:pt x="137" y="456"/>
                  </a:lnTo>
                  <a:lnTo>
                    <a:pt x="137" y="454"/>
                  </a:lnTo>
                  <a:lnTo>
                    <a:pt x="137" y="451"/>
                  </a:lnTo>
                  <a:lnTo>
                    <a:pt x="137" y="449"/>
                  </a:lnTo>
                  <a:lnTo>
                    <a:pt x="138" y="447"/>
                  </a:lnTo>
                  <a:lnTo>
                    <a:pt x="140" y="447"/>
                  </a:lnTo>
                  <a:lnTo>
                    <a:pt x="143" y="449"/>
                  </a:lnTo>
                  <a:lnTo>
                    <a:pt x="147" y="449"/>
                  </a:lnTo>
                  <a:lnTo>
                    <a:pt x="148" y="451"/>
                  </a:lnTo>
                  <a:lnTo>
                    <a:pt x="148" y="454"/>
                  </a:lnTo>
                  <a:lnTo>
                    <a:pt x="147" y="454"/>
                  </a:lnTo>
                  <a:lnTo>
                    <a:pt x="147" y="456"/>
                  </a:lnTo>
                  <a:close/>
                  <a:moveTo>
                    <a:pt x="12" y="323"/>
                  </a:moveTo>
                  <a:lnTo>
                    <a:pt x="11" y="323"/>
                  </a:lnTo>
                  <a:lnTo>
                    <a:pt x="12" y="321"/>
                  </a:lnTo>
                  <a:lnTo>
                    <a:pt x="12" y="323"/>
                  </a:lnTo>
                  <a:close/>
                  <a:moveTo>
                    <a:pt x="6" y="308"/>
                  </a:moveTo>
                  <a:lnTo>
                    <a:pt x="4" y="308"/>
                  </a:lnTo>
                  <a:lnTo>
                    <a:pt x="4" y="306"/>
                  </a:lnTo>
                  <a:lnTo>
                    <a:pt x="6" y="306"/>
                  </a:lnTo>
                  <a:lnTo>
                    <a:pt x="6" y="308"/>
                  </a:lnTo>
                  <a:close/>
                  <a:moveTo>
                    <a:pt x="157" y="314"/>
                  </a:moveTo>
                  <a:lnTo>
                    <a:pt x="155" y="316"/>
                  </a:lnTo>
                  <a:lnTo>
                    <a:pt x="154" y="314"/>
                  </a:lnTo>
                  <a:lnTo>
                    <a:pt x="155" y="314"/>
                  </a:lnTo>
                  <a:lnTo>
                    <a:pt x="154" y="314"/>
                  </a:lnTo>
                  <a:lnTo>
                    <a:pt x="152" y="313"/>
                  </a:lnTo>
                  <a:lnTo>
                    <a:pt x="150" y="311"/>
                  </a:lnTo>
                  <a:lnTo>
                    <a:pt x="150" y="309"/>
                  </a:lnTo>
                  <a:lnTo>
                    <a:pt x="150" y="308"/>
                  </a:lnTo>
                  <a:lnTo>
                    <a:pt x="148" y="308"/>
                  </a:lnTo>
                  <a:lnTo>
                    <a:pt x="148" y="302"/>
                  </a:lnTo>
                  <a:lnTo>
                    <a:pt x="150" y="301"/>
                  </a:lnTo>
                  <a:lnTo>
                    <a:pt x="154" y="301"/>
                  </a:lnTo>
                  <a:lnTo>
                    <a:pt x="154" y="299"/>
                  </a:lnTo>
                  <a:lnTo>
                    <a:pt x="155" y="299"/>
                  </a:lnTo>
                  <a:lnTo>
                    <a:pt x="157" y="299"/>
                  </a:lnTo>
                  <a:lnTo>
                    <a:pt x="157" y="301"/>
                  </a:lnTo>
                  <a:lnTo>
                    <a:pt x="157" y="304"/>
                  </a:lnTo>
                  <a:lnTo>
                    <a:pt x="157" y="306"/>
                  </a:lnTo>
                  <a:lnTo>
                    <a:pt x="157" y="308"/>
                  </a:lnTo>
                  <a:lnTo>
                    <a:pt x="157" y="309"/>
                  </a:lnTo>
                  <a:lnTo>
                    <a:pt x="157" y="311"/>
                  </a:lnTo>
                  <a:lnTo>
                    <a:pt x="157" y="313"/>
                  </a:lnTo>
                  <a:lnTo>
                    <a:pt x="157" y="314"/>
                  </a:lnTo>
                  <a:close/>
                  <a:moveTo>
                    <a:pt x="133" y="287"/>
                  </a:moveTo>
                  <a:lnTo>
                    <a:pt x="132" y="287"/>
                  </a:lnTo>
                  <a:lnTo>
                    <a:pt x="133" y="286"/>
                  </a:lnTo>
                  <a:lnTo>
                    <a:pt x="135" y="286"/>
                  </a:lnTo>
                  <a:lnTo>
                    <a:pt x="133" y="287"/>
                  </a:lnTo>
                  <a:close/>
                  <a:moveTo>
                    <a:pt x="132" y="286"/>
                  </a:moveTo>
                  <a:lnTo>
                    <a:pt x="130" y="287"/>
                  </a:lnTo>
                  <a:lnTo>
                    <a:pt x="130" y="286"/>
                  </a:lnTo>
                  <a:lnTo>
                    <a:pt x="130" y="284"/>
                  </a:lnTo>
                  <a:lnTo>
                    <a:pt x="130" y="282"/>
                  </a:lnTo>
                  <a:lnTo>
                    <a:pt x="132" y="282"/>
                  </a:lnTo>
                  <a:lnTo>
                    <a:pt x="132" y="284"/>
                  </a:lnTo>
                  <a:lnTo>
                    <a:pt x="130" y="284"/>
                  </a:lnTo>
                  <a:lnTo>
                    <a:pt x="130" y="286"/>
                  </a:lnTo>
                  <a:lnTo>
                    <a:pt x="132" y="286"/>
                  </a:lnTo>
                  <a:close/>
                  <a:moveTo>
                    <a:pt x="137" y="276"/>
                  </a:moveTo>
                  <a:lnTo>
                    <a:pt x="135" y="276"/>
                  </a:lnTo>
                  <a:lnTo>
                    <a:pt x="135" y="272"/>
                  </a:lnTo>
                  <a:lnTo>
                    <a:pt x="135" y="269"/>
                  </a:lnTo>
                  <a:lnTo>
                    <a:pt x="137" y="267"/>
                  </a:lnTo>
                  <a:lnTo>
                    <a:pt x="138" y="265"/>
                  </a:lnTo>
                  <a:lnTo>
                    <a:pt x="138" y="267"/>
                  </a:lnTo>
                  <a:lnTo>
                    <a:pt x="138" y="269"/>
                  </a:lnTo>
                  <a:lnTo>
                    <a:pt x="140" y="269"/>
                  </a:lnTo>
                  <a:lnTo>
                    <a:pt x="140" y="271"/>
                  </a:lnTo>
                  <a:lnTo>
                    <a:pt x="138" y="271"/>
                  </a:lnTo>
                  <a:lnTo>
                    <a:pt x="138" y="272"/>
                  </a:lnTo>
                  <a:lnTo>
                    <a:pt x="138" y="276"/>
                  </a:lnTo>
                  <a:lnTo>
                    <a:pt x="137" y="276"/>
                  </a:lnTo>
                  <a:close/>
                  <a:moveTo>
                    <a:pt x="140" y="265"/>
                  </a:moveTo>
                  <a:lnTo>
                    <a:pt x="138" y="265"/>
                  </a:lnTo>
                  <a:lnTo>
                    <a:pt x="138" y="264"/>
                  </a:lnTo>
                  <a:lnTo>
                    <a:pt x="140" y="264"/>
                  </a:lnTo>
                  <a:lnTo>
                    <a:pt x="140" y="265"/>
                  </a:lnTo>
                  <a:close/>
                  <a:moveTo>
                    <a:pt x="138" y="262"/>
                  </a:moveTo>
                  <a:lnTo>
                    <a:pt x="137" y="262"/>
                  </a:lnTo>
                  <a:lnTo>
                    <a:pt x="138" y="262"/>
                  </a:lnTo>
                  <a:close/>
                  <a:moveTo>
                    <a:pt x="150" y="133"/>
                  </a:moveTo>
                  <a:lnTo>
                    <a:pt x="147" y="133"/>
                  </a:lnTo>
                  <a:lnTo>
                    <a:pt x="148" y="131"/>
                  </a:lnTo>
                  <a:lnTo>
                    <a:pt x="150" y="131"/>
                  </a:lnTo>
                  <a:lnTo>
                    <a:pt x="150" y="133"/>
                  </a:lnTo>
                  <a:close/>
                  <a:moveTo>
                    <a:pt x="249" y="0"/>
                  </a:moveTo>
                  <a:lnTo>
                    <a:pt x="260" y="8"/>
                  </a:lnTo>
                  <a:lnTo>
                    <a:pt x="270" y="16"/>
                  </a:lnTo>
                  <a:lnTo>
                    <a:pt x="275" y="30"/>
                  </a:lnTo>
                  <a:lnTo>
                    <a:pt x="280" y="37"/>
                  </a:lnTo>
                  <a:lnTo>
                    <a:pt x="285" y="37"/>
                  </a:lnTo>
                  <a:lnTo>
                    <a:pt x="286" y="37"/>
                  </a:lnTo>
                  <a:lnTo>
                    <a:pt x="288" y="37"/>
                  </a:lnTo>
                  <a:lnTo>
                    <a:pt x="298" y="38"/>
                  </a:lnTo>
                  <a:lnTo>
                    <a:pt x="302" y="38"/>
                  </a:lnTo>
                  <a:lnTo>
                    <a:pt x="308" y="38"/>
                  </a:lnTo>
                  <a:lnTo>
                    <a:pt x="310" y="40"/>
                  </a:lnTo>
                  <a:lnTo>
                    <a:pt x="315" y="40"/>
                  </a:lnTo>
                  <a:lnTo>
                    <a:pt x="318" y="42"/>
                  </a:lnTo>
                  <a:lnTo>
                    <a:pt x="322" y="43"/>
                  </a:lnTo>
                  <a:lnTo>
                    <a:pt x="327" y="47"/>
                  </a:lnTo>
                  <a:lnTo>
                    <a:pt x="328" y="48"/>
                  </a:lnTo>
                  <a:lnTo>
                    <a:pt x="330" y="52"/>
                  </a:lnTo>
                  <a:lnTo>
                    <a:pt x="334" y="55"/>
                  </a:lnTo>
                  <a:lnTo>
                    <a:pt x="335" y="60"/>
                  </a:lnTo>
                  <a:lnTo>
                    <a:pt x="342" y="69"/>
                  </a:lnTo>
                  <a:lnTo>
                    <a:pt x="345" y="70"/>
                  </a:lnTo>
                  <a:lnTo>
                    <a:pt x="350" y="72"/>
                  </a:lnTo>
                  <a:lnTo>
                    <a:pt x="357" y="75"/>
                  </a:lnTo>
                  <a:lnTo>
                    <a:pt x="360" y="77"/>
                  </a:lnTo>
                  <a:lnTo>
                    <a:pt x="364" y="80"/>
                  </a:lnTo>
                  <a:lnTo>
                    <a:pt x="369" y="80"/>
                  </a:lnTo>
                  <a:lnTo>
                    <a:pt x="377" y="79"/>
                  </a:lnTo>
                  <a:lnTo>
                    <a:pt x="382" y="77"/>
                  </a:lnTo>
                  <a:lnTo>
                    <a:pt x="386" y="77"/>
                  </a:lnTo>
                  <a:lnTo>
                    <a:pt x="389" y="75"/>
                  </a:lnTo>
                  <a:lnTo>
                    <a:pt x="391" y="75"/>
                  </a:lnTo>
                  <a:lnTo>
                    <a:pt x="389" y="72"/>
                  </a:lnTo>
                  <a:lnTo>
                    <a:pt x="389" y="70"/>
                  </a:lnTo>
                  <a:lnTo>
                    <a:pt x="389" y="69"/>
                  </a:lnTo>
                  <a:lnTo>
                    <a:pt x="389" y="67"/>
                  </a:lnTo>
                  <a:lnTo>
                    <a:pt x="391" y="65"/>
                  </a:lnTo>
                  <a:lnTo>
                    <a:pt x="391" y="62"/>
                  </a:lnTo>
                  <a:lnTo>
                    <a:pt x="389" y="60"/>
                  </a:lnTo>
                  <a:lnTo>
                    <a:pt x="389" y="57"/>
                  </a:lnTo>
                  <a:lnTo>
                    <a:pt x="389" y="53"/>
                  </a:lnTo>
                  <a:lnTo>
                    <a:pt x="389" y="50"/>
                  </a:lnTo>
                  <a:lnTo>
                    <a:pt x="391" y="48"/>
                  </a:lnTo>
                  <a:lnTo>
                    <a:pt x="391" y="45"/>
                  </a:lnTo>
                  <a:lnTo>
                    <a:pt x="392" y="42"/>
                  </a:lnTo>
                  <a:lnTo>
                    <a:pt x="394" y="38"/>
                  </a:lnTo>
                  <a:lnTo>
                    <a:pt x="396" y="38"/>
                  </a:lnTo>
                  <a:lnTo>
                    <a:pt x="396" y="37"/>
                  </a:lnTo>
                  <a:lnTo>
                    <a:pt x="399" y="37"/>
                  </a:lnTo>
                  <a:lnTo>
                    <a:pt x="404" y="38"/>
                  </a:lnTo>
                  <a:lnTo>
                    <a:pt x="408" y="38"/>
                  </a:lnTo>
                  <a:lnTo>
                    <a:pt x="411" y="37"/>
                  </a:lnTo>
                  <a:lnTo>
                    <a:pt x="416" y="37"/>
                  </a:lnTo>
                  <a:lnTo>
                    <a:pt x="419" y="38"/>
                  </a:lnTo>
                  <a:lnTo>
                    <a:pt x="423" y="38"/>
                  </a:lnTo>
                  <a:lnTo>
                    <a:pt x="428" y="37"/>
                  </a:lnTo>
                  <a:lnTo>
                    <a:pt x="431" y="37"/>
                  </a:lnTo>
                  <a:lnTo>
                    <a:pt x="434" y="38"/>
                  </a:lnTo>
                  <a:lnTo>
                    <a:pt x="438" y="38"/>
                  </a:lnTo>
                  <a:lnTo>
                    <a:pt x="443" y="37"/>
                  </a:lnTo>
                  <a:lnTo>
                    <a:pt x="446" y="37"/>
                  </a:lnTo>
                  <a:lnTo>
                    <a:pt x="450" y="38"/>
                  </a:lnTo>
                  <a:lnTo>
                    <a:pt x="455" y="38"/>
                  </a:lnTo>
                  <a:lnTo>
                    <a:pt x="458" y="37"/>
                  </a:lnTo>
                  <a:lnTo>
                    <a:pt x="461" y="37"/>
                  </a:lnTo>
                  <a:lnTo>
                    <a:pt x="466" y="37"/>
                  </a:lnTo>
                  <a:lnTo>
                    <a:pt x="470" y="38"/>
                  </a:lnTo>
                  <a:lnTo>
                    <a:pt x="473" y="38"/>
                  </a:lnTo>
                  <a:lnTo>
                    <a:pt x="477" y="37"/>
                  </a:lnTo>
                  <a:lnTo>
                    <a:pt x="482" y="37"/>
                  </a:lnTo>
                  <a:lnTo>
                    <a:pt x="485" y="38"/>
                  </a:lnTo>
                  <a:lnTo>
                    <a:pt x="488" y="38"/>
                  </a:lnTo>
                  <a:lnTo>
                    <a:pt x="493" y="37"/>
                  </a:lnTo>
                  <a:lnTo>
                    <a:pt x="497" y="37"/>
                  </a:lnTo>
                  <a:lnTo>
                    <a:pt x="500" y="38"/>
                  </a:lnTo>
                  <a:lnTo>
                    <a:pt x="503" y="38"/>
                  </a:lnTo>
                  <a:lnTo>
                    <a:pt x="508" y="37"/>
                  </a:lnTo>
                  <a:lnTo>
                    <a:pt x="512" y="37"/>
                  </a:lnTo>
                  <a:lnTo>
                    <a:pt x="515" y="38"/>
                  </a:lnTo>
                  <a:lnTo>
                    <a:pt x="520" y="38"/>
                  </a:lnTo>
                  <a:lnTo>
                    <a:pt x="524" y="37"/>
                  </a:lnTo>
                  <a:lnTo>
                    <a:pt x="527" y="37"/>
                  </a:lnTo>
                  <a:lnTo>
                    <a:pt x="532" y="38"/>
                  </a:lnTo>
                  <a:lnTo>
                    <a:pt x="535" y="38"/>
                  </a:lnTo>
                  <a:lnTo>
                    <a:pt x="539" y="37"/>
                  </a:lnTo>
                  <a:lnTo>
                    <a:pt x="542" y="37"/>
                  </a:lnTo>
                  <a:lnTo>
                    <a:pt x="547" y="38"/>
                  </a:lnTo>
                  <a:lnTo>
                    <a:pt x="551" y="38"/>
                  </a:lnTo>
                  <a:lnTo>
                    <a:pt x="554" y="37"/>
                  </a:lnTo>
                  <a:lnTo>
                    <a:pt x="559" y="37"/>
                  </a:lnTo>
                  <a:lnTo>
                    <a:pt x="562" y="37"/>
                  </a:lnTo>
                  <a:lnTo>
                    <a:pt x="566" y="38"/>
                  </a:lnTo>
                  <a:lnTo>
                    <a:pt x="571" y="37"/>
                  </a:lnTo>
                  <a:lnTo>
                    <a:pt x="574" y="37"/>
                  </a:lnTo>
                  <a:lnTo>
                    <a:pt x="577" y="37"/>
                  </a:lnTo>
                  <a:lnTo>
                    <a:pt x="581" y="38"/>
                  </a:lnTo>
                  <a:lnTo>
                    <a:pt x="586" y="37"/>
                  </a:lnTo>
                  <a:lnTo>
                    <a:pt x="589" y="37"/>
                  </a:lnTo>
                  <a:lnTo>
                    <a:pt x="593" y="37"/>
                  </a:lnTo>
                  <a:lnTo>
                    <a:pt x="598" y="38"/>
                  </a:lnTo>
                  <a:lnTo>
                    <a:pt x="601" y="37"/>
                  </a:lnTo>
                  <a:lnTo>
                    <a:pt x="604" y="37"/>
                  </a:lnTo>
                  <a:lnTo>
                    <a:pt x="609" y="37"/>
                  </a:lnTo>
                  <a:lnTo>
                    <a:pt x="613" y="38"/>
                  </a:lnTo>
                  <a:lnTo>
                    <a:pt x="616" y="37"/>
                  </a:lnTo>
                  <a:lnTo>
                    <a:pt x="620" y="37"/>
                  </a:lnTo>
                  <a:lnTo>
                    <a:pt x="625" y="37"/>
                  </a:lnTo>
                  <a:lnTo>
                    <a:pt x="628" y="37"/>
                  </a:lnTo>
                  <a:lnTo>
                    <a:pt x="630" y="37"/>
                  </a:lnTo>
                  <a:lnTo>
                    <a:pt x="631" y="37"/>
                  </a:lnTo>
                  <a:lnTo>
                    <a:pt x="636" y="37"/>
                  </a:lnTo>
                  <a:lnTo>
                    <a:pt x="640" y="37"/>
                  </a:lnTo>
                  <a:lnTo>
                    <a:pt x="641" y="37"/>
                  </a:lnTo>
                  <a:lnTo>
                    <a:pt x="641" y="48"/>
                  </a:lnTo>
                  <a:lnTo>
                    <a:pt x="641" y="50"/>
                  </a:lnTo>
                  <a:lnTo>
                    <a:pt x="641" y="52"/>
                  </a:lnTo>
                  <a:lnTo>
                    <a:pt x="640" y="52"/>
                  </a:lnTo>
                  <a:lnTo>
                    <a:pt x="638" y="53"/>
                  </a:lnTo>
                  <a:lnTo>
                    <a:pt x="640" y="53"/>
                  </a:lnTo>
                  <a:lnTo>
                    <a:pt x="641" y="53"/>
                  </a:lnTo>
                  <a:lnTo>
                    <a:pt x="641" y="55"/>
                  </a:lnTo>
                  <a:lnTo>
                    <a:pt x="641" y="57"/>
                  </a:lnTo>
                  <a:lnTo>
                    <a:pt x="641" y="58"/>
                  </a:lnTo>
                  <a:lnTo>
                    <a:pt x="640" y="58"/>
                  </a:lnTo>
                  <a:lnTo>
                    <a:pt x="640" y="60"/>
                  </a:lnTo>
                  <a:lnTo>
                    <a:pt x="640" y="62"/>
                  </a:lnTo>
                  <a:lnTo>
                    <a:pt x="640" y="64"/>
                  </a:lnTo>
                  <a:lnTo>
                    <a:pt x="640" y="65"/>
                  </a:lnTo>
                  <a:lnTo>
                    <a:pt x="640" y="67"/>
                  </a:lnTo>
                  <a:lnTo>
                    <a:pt x="640" y="69"/>
                  </a:lnTo>
                  <a:lnTo>
                    <a:pt x="638" y="69"/>
                  </a:lnTo>
                  <a:lnTo>
                    <a:pt x="636" y="69"/>
                  </a:lnTo>
                  <a:lnTo>
                    <a:pt x="636" y="70"/>
                  </a:lnTo>
                  <a:lnTo>
                    <a:pt x="635" y="70"/>
                  </a:lnTo>
                  <a:lnTo>
                    <a:pt x="635" y="69"/>
                  </a:lnTo>
                  <a:lnTo>
                    <a:pt x="633" y="69"/>
                  </a:lnTo>
                  <a:lnTo>
                    <a:pt x="633" y="67"/>
                  </a:lnTo>
                  <a:lnTo>
                    <a:pt x="631" y="67"/>
                  </a:lnTo>
                  <a:lnTo>
                    <a:pt x="631" y="69"/>
                  </a:lnTo>
                  <a:lnTo>
                    <a:pt x="630" y="69"/>
                  </a:lnTo>
                  <a:lnTo>
                    <a:pt x="630" y="70"/>
                  </a:lnTo>
                  <a:lnTo>
                    <a:pt x="631" y="70"/>
                  </a:lnTo>
                  <a:lnTo>
                    <a:pt x="631" y="72"/>
                  </a:lnTo>
                  <a:lnTo>
                    <a:pt x="631" y="74"/>
                  </a:lnTo>
                  <a:lnTo>
                    <a:pt x="633" y="74"/>
                  </a:lnTo>
                  <a:lnTo>
                    <a:pt x="633" y="75"/>
                  </a:lnTo>
                  <a:lnTo>
                    <a:pt x="631" y="75"/>
                  </a:lnTo>
                  <a:lnTo>
                    <a:pt x="631" y="77"/>
                  </a:lnTo>
                  <a:lnTo>
                    <a:pt x="631" y="79"/>
                  </a:lnTo>
                  <a:lnTo>
                    <a:pt x="633" y="79"/>
                  </a:lnTo>
                  <a:lnTo>
                    <a:pt x="635" y="80"/>
                  </a:lnTo>
                  <a:lnTo>
                    <a:pt x="635" y="82"/>
                  </a:lnTo>
                  <a:lnTo>
                    <a:pt x="635" y="84"/>
                  </a:lnTo>
                  <a:lnTo>
                    <a:pt x="633" y="85"/>
                  </a:lnTo>
                  <a:lnTo>
                    <a:pt x="635" y="85"/>
                  </a:lnTo>
                  <a:lnTo>
                    <a:pt x="635" y="87"/>
                  </a:lnTo>
                  <a:lnTo>
                    <a:pt x="635" y="89"/>
                  </a:lnTo>
                  <a:lnTo>
                    <a:pt x="636" y="89"/>
                  </a:lnTo>
                  <a:lnTo>
                    <a:pt x="636" y="90"/>
                  </a:lnTo>
                  <a:lnTo>
                    <a:pt x="636" y="92"/>
                  </a:lnTo>
                  <a:lnTo>
                    <a:pt x="635" y="92"/>
                  </a:lnTo>
                  <a:lnTo>
                    <a:pt x="635" y="94"/>
                  </a:lnTo>
                  <a:lnTo>
                    <a:pt x="635" y="95"/>
                  </a:lnTo>
                  <a:lnTo>
                    <a:pt x="636" y="95"/>
                  </a:lnTo>
                  <a:lnTo>
                    <a:pt x="636" y="97"/>
                  </a:lnTo>
                  <a:lnTo>
                    <a:pt x="635" y="99"/>
                  </a:lnTo>
                  <a:lnTo>
                    <a:pt x="633" y="99"/>
                  </a:lnTo>
                  <a:lnTo>
                    <a:pt x="633" y="101"/>
                  </a:lnTo>
                  <a:lnTo>
                    <a:pt x="633" y="102"/>
                  </a:lnTo>
                  <a:lnTo>
                    <a:pt x="635" y="104"/>
                  </a:lnTo>
                  <a:lnTo>
                    <a:pt x="635" y="106"/>
                  </a:lnTo>
                  <a:lnTo>
                    <a:pt x="635" y="107"/>
                  </a:lnTo>
                  <a:lnTo>
                    <a:pt x="633" y="107"/>
                  </a:lnTo>
                  <a:lnTo>
                    <a:pt x="633" y="109"/>
                  </a:lnTo>
                  <a:lnTo>
                    <a:pt x="633" y="111"/>
                  </a:lnTo>
                  <a:lnTo>
                    <a:pt x="633" y="112"/>
                  </a:lnTo>
                  <a:lnTo>
                    <a:pt x="631" y="112"/>
                  </a:lnTo>
                  <a:lnTo>
                    <a:pt x="633" y="114"/>
                  </a:lnTo>
                  <a:lnTo>
                    <a:pt x="631" y="116"/>
                  </a:lnTo>
                  <a:lnTo>
                    <a:pt x="630" y="117"/>
                  </a:lnTo>
                  <a:lnTo>
                    <a:pt x="631" y="117"/>
                  </a:lnTo>
                  <a:lnTo>
                    <a:pt x="631" y="119"/>
                  </a:lnTo>
                  <a:lnTo>
                    <a:pt x="630" y="119"/>
                  </a:lnTo>
                  <a:lnTo>
                    <a:pt x="630" y="121"/>
                  </a:lnTo>
                  <a:lnTo>
                    <a:pt x="628" y="121"/>
                  </a:lnTo>
                  <a:lnTo>
                    <a:pt x="628" y="122"/>
                  </a:lnTo>
                  <a:lnTo>
                    <a:pt x="628" y="124"/>
                  </a:lnTo>
                  <a:lnTo>
                    <a:pt x="628" y="126"/>
                  </a:lnTo>
                  <a:lnTo>
                    <a:pt x="628" y="127"/>
                  </a:lnTo>
                  <a:lnTo>
                    <a:pt x="626" y="127"/>
                  </a:lnTo>
                  <a:lnTo>
                    <a:pt x="625" y="129"/>
                  </a:lnTo>
                  <a:lnTo>
                    <a:pt x="623" y="129"/>
                  </a:lnTo>
                  <a:lnTo>
                    <a:pt x="623" y="131"/>
                  </a:lnTo>
                  <a:lnTo>
                    <a:pt x="621" y="131"/>
                  </a:lnTo>
                  <a:lnTo>
                    <a:pt x="620" y="131"/>
                  </a:lnTo>
                  <a:lnTo>
                    <a:pt x="620" y="133"/>
                  </a:lnTo>
                  <a:lnTo>
                    <a:pt x="620" y="134"/>
                  </a:lnTo>
                  <a:lnTo>
                    <a:pt x="620" y="136"/>
                  </a:lnTo>
                  <a:lnTo>
                    <a:pt x="618" y="138"/>
                  </a:lnTo>
                  <a:lnTo>
                    <a:pt x="618" y="139"/>
                  </a:lnTo>
                  <a:lnTo>
                    <a:pt x="618" y="141"/>
                  </a:lnTo>
                  <a:lnTo>
                    <a:pt x="616" y="141"/>
                  </a:lnTo>
                  <a:lnTo>
                    <a:pt x="614" y="141"/>
                  </a:lnTo>
                  <a:lnTo>
                    <a:pt x="613" y="141"/>
                  </a:lnTo>
                  <a:lnTo>
                    <a:pt x="613" y="143"/>
                  </a:lnTo>
                  <a:lnTo>
                    <a:pt x="613" y="144"/>
                  </a:lnTo>
                  <a:lnTo>
                    <a:pt x="611" y="144"/>
                  </a:lnTo>
                  <a:lnTo>
                    <a:pt x="611" y="143"/>
                  </a:lnTo>
                  <a:lnTo>
                    <a:pt x="609" y="143"/>
                  </a:lnTo>
                  <a:lnTo>
                    <a:pt x="609" y="141"/>
                  </a:lnTo>
                  <a:lnTo>
                    <a:pt x="608" y="141"/>
                  </a:lnTo>
                  <a:lnTo>
                    <a:pt x="608" y="143"/>
                  </a:lnTo>
                  <a:lnTo>
                    <a:pt x="606" y="144"/>
                  </a:lnTo>
                  <a:lnTo>
                    <a:pt x="606" y="146"/>
                  </a:lnTo>
                  <a:lnTo>
                    <a:pt x="604" y="146"/>
                  </a:lnTo>
                  <a:lnTo>
                    <a:pt x="604" y="148"/>
                  </a:lnTo>
                  <a:lnTo>
                    <a:pt x="604" y="149"/>
                  </a:lnTo>
                  <a:lnTo>
                    <a:pt x="603" y="149"/>
                  </a:lnTo>
                  <a:lnTo>
                    <a:pt x="601" y="149"/>
                  </a:lnTo>
                  <a:lnTo>
                    <a:pt x="601" y="151"/>
                  </a:lnTo>
                  <a:lnTo>
                    <a:pt x="601" y="153"/>
                  </a:lnTo>
                  <a:lnTo>
                    <a:pt x="603" y="153"/>
                  </a:lnTo>
                  <a:lnTo>
                    <a:pt x="603" y="154"/>
                  </a:lnTo>
                  <a:lnTo>
                    <a:pt x="603" y="156"/>
                  </a:lnTo>
                  <a:lnTo>
                    <a:pt x="601" y="156"/>
                  </a:lnTo>
                  <a:lnTo>
                    <a:pt x="601" y="158"/>
                  </a:lnTo>
                  <a:lnTo>
                    <a:pt x="599" y="158"/>
                  </a:lnTo>
                  <a:lnTo>
                    <a:pt x="599" y="156"/>
                  </a:lnTo>
                  <a:lnTo>
                    <a:pt x="598" y="156"/>
                  </a:lnTo>
                  <a:lnTo>
                    <a:pt x="598" y="158"/>
                  </a:lnTo>
                  <a:lnTo>
                    <a:pt x="596" y="158"/>
                  </a:lnTo>
                  <a:lnTo>
                    <a:pt x="594" y="159"/>
                  </a:lnTo>
                  <a:lnTo>
                    <a:pt x="594" y="161"/>
                  </a:lnTo>
                  <a:lnTo>
                    <a:pt x="594" y="163"/>
                  </a:lnTo>
                  <a:lnTo>
                    <a:pt x="594" y="164"/>
                  </a:lnTo>
                  <a:lnTo>
                    <a:pt x="594" y="166"/>
                  </a:lnTo>
                  <a:lnTo>
                    <a:pt x="594" y="168"/>
                  </a:lnTo>
                  <a:lnTo>
                    <a:pt x="594" y="170"/>
                  </a:lnTo>
                  <a:lnTo>
                    <a:pt x="593" y="170"/>
                  </a:lnTo>
                  <a:lnTo>
                    <a:pt x="593" y="171"/>
                  </a:lnTo>
                  <a:lnTo>
                    <a:pt x="593" y="173"/>
                  </a:lnTo>
                  <a:lnTo>
                    <a:pt x="593" y="175"/>
                  </a:lnTo>
                  <a:lnTo>
                    <a:pt x="593" y="176"/>
                  </a:lnTo>
                  <a:lnTo>
                    <a:pt x="593" y="178"/>
                  </a:lnTo>
                  <a:lnTo>
                    <a:pt x="593" y="180"/>
                  </a:lnTo>
                  <a:lnTo>
                    <a:pt x="594" y="181"/>
                  </a:lnTo>
                  <a:lnTo>
                    <a:pt x="594" y="183"/>
                  </a:lnTo>
                  <a:lnTo>
                    <a:pt x="594" y="185"/>
                  </a:lnTo>
                  <a:lnTo>
                    <a:pt x="593" y="185"/>
                  </a:lnTo>
                  <a:lnTo>
                    <a:pt x="593" y="186"/>
                  </a:lnTo>
                  <a:lnTo>
                    <a:pt x="591" y="186"/>
                  </a:lnTo>
                  <a:lnTo>
                    <a:pt x="591" y="188"/>
                  </a:lnTo>
                  <a:lnTo>
                    <a:pt x="593" y="188"/>
                  </a:lnTo>
                  <a:lnTo>
                    <a:pt x="594" y="190"/>
                  </a:lnTo>
                  <a:lnTo>
                    <a:pt x="593" y="190"/>
                  </a:lnTo>
                  <a:lnTo>
                    <a:pt x="593" y="191"/>
                  </a:lnTo>
                  <a:lnTo>
                    <a:pt x="591" y="191"/>
                  </a:lnTo>
                  <a:lnTo>
                    <a:pt x="589" y="191"/>
                  </a:lnTo>
                  <a:lnTo>
                    <a:pt x="588" y="193"/>
                  </a:lnTo>
                  <a:lnTo>
                    <a:pt x="586" y="196"/>
                  </a:lnTo>
                  <a:lnTo>
                    <a:pt x="584" y="196"/>
                  </a:lnTo>
                  <a:lnTo>
                    <a:pt x="582" y="196"/>
                  </a:lnTo>
                  <a:lnTo>
                    <a:pt x="581" y="196"/>
                  </a:lnTo>
                  <a:lnTo>
                    <a:pt x="581" y="198"/>
                  </a:lnTo>
                  <a:lnTo>
                    <a:pt x="579" y="200"/>
                  </a:lnTo>
                  <a:lnTo>
                    <a:pt x="577" y="203"/>
                  </a:lnTo>
                  <a:lnTo>
                    <a:pt x="576" y="205"/>
                  </a:lnTo>
                  <a:lnTo>
                    <a:pt x="576" y="207"/>
                  </a:lnTo>
                  <a:lnTo>
                    <a:pt x="576" y="208"/>
                  </a:lnTo>
                  <a:lnTo>
                    <a:pt x="574" y="210"/>
                  </a:lnTo>
                  <a:lnTo>
                    <a:pt x="574" y="212"/>
                  </a:lnTo>
                  <a:lnTo>
                    <a:pt x="574" y="213"/>
                  </a:lnTo>
                  <a:lnTo>
                    <a:pt x="572" y="213"/>
                  </a:lnTo>
                  <a:lnTo>
                    <a:pt x="572" y="215"/>
                  </a:lnTo>
                  <a:lnTo>
                    <a:pt x="572" y="217"/>
                  </a:lnTo>
                  <a:lnTo>
                    <a:pt x="572" y="218"/>
                  </a:lnTo>
                  <a:lnTo>
                    <a:pt x="572" y="220"/>
                  </a:lnTo>
                  <a:lnTo>
                    <a:pt x="572" y="222"/>
                  </a:lnTo>
                  <a:lnTo>
                    <a:pt x="572" y="223"/>
                  </a:lnTo>
                  <a:lnTo>
                    <a:pt x="574" y="225"/>
                  </a:lnTo>
                  <a:lnTo>
                    <a:pt x="574" y="223"/>
                  </a:lnTo>
                  <a:lnTo>
                    <a:pt x="576" y="223"/>
                  </a:lnTo>
                  <a:lnTo>
                    <a:pt x="577" y="223"/>
                  </a:lnTo>
                  <a:lnTo>
                    <a:pt x="577" y="225"/>
                  </a:lnTo>
                  <a:lnTo>
                    <a:pt x="576" y="225"/>
                  </a:lnTo>
                  <a:lnTo>
                    <a:pt x="576" y="227"/>
                  </a:lnTo>
                  <a:lnTo>
                    <a:pt x="576" y="228"/>
                  </a:lnTo>
                  <a:lnTo>
                    <a:pt x="574" y="228"/>
                  </a:lnTo>
                  <a:lnTo>
                    <a:pt x="572" y="228"/>
                  </a:lnTo>
                  <a:lnTo>
                    <a:pt x="572" y="227"/>
                  </a:lnTo>
                  <a:lnTo>
                    <a:pt x="571" y="227"/>
                  </a:lnTo>
                  <a:lnTo>
                    <a:pt x="569" y="227"/>
                  </a:lnTo>
                  <a:lnTo>
                    <a:pt x="567" y="225"/>
                  </a:lnTo>
                  <a:lnTo>
                    <a:pt x="566" y="225"/>
                  </a:lnTo>
                  <a:lnTo>
                    <a:pt x="566" y="227"/>
                  </a:lnTo>
                  <a:lnTo>
                    <a:pt x="566" y="228"/>
                  </a:lnTo>
                  <a:lnTo>
                    <a:pt x="564" y="228"/>
                  </a:lnTo>
                  <a:lnTo>
                    <a:pt x="564" y="230"/>
                  </a:lnTo>
                  <a:lnTo>
                    <a:pt x="562" y="230"/>
                  </a:lnTo>
                  <a:lnTo>
                    <a:pt x="562" y="232"/>
                  </a:lnTo>
                  <a:lnTo>
                    <a:pt x="561" y="232"/>
                  </a:lnTo>
                  <a:lnTo>
                    <a:pt x="561" y="230"/>
                  </a:lnTo>
                  <a:lnTo>
                    <a:pt x="559" y="230"/>
                  </a:lnTo>
                  <a:lnTo>
                    <a:pt x="559" y="232"/>
                  </a:lnTo>
                  <a:lnTo>
                    <a:pt x="559" y="230"/>
                  </a:lnTo>
                  <a:lnTo>
                    <a:pt x="557" y="230"/>
                  </a:lnTo>
                  <a:lnTo>
                    <a:pt x="557" y="228"/>
                  </a:lnTo>
                  <a:lnTo>
                    <a:pt x="556" y="228"/>
                  </a:lnTo>
                  <a:lnTo>
                    <a:pt x="554" y="228"/>
                  </a:lnTo>
                  <a:lnTo>
                    <a:pt x="554" y="230"/>
                  </a:lnTo>
                  <a:lnTo>
                    <a:pt x="552" y="230"/>
                  </a:lnTo>
                  <a:lnTo>
                    <a:pt x="552" y="228"/>
                  </a:lnTo>
                  <a:lnTo>
                    <a:pt x="551" y="228"/>
                  </a:lnTo>
                  <a:lnTo>
                    <a:pt x="549" y="227"/>
                  </a:lnTo>
                  <a:lnTo>
                    <a:pt x="547" y="227"/>
                  </a:lnTo>
                  <a:lnTo>
                    <a:pt x="547" y="228"/>
                  </a:lnTo>
                  <a:lnTo>
                    <a:pt x="545" y="228"/>
                  </a:lnTo>
                  <a:lnTo>
                    <a:pt x="545" y="230"/>
                  </a:lnTo>
                  <a:lnTo>
                    <a:pt x="545" y="233"/>
                  </a:lnTo>
                  <a:lnTo>
                    <a:pt x="545" y="235"/>
                  </a:lnTo>
                  <a:lnTo>
                    <a:pt x="545" y="237"/>
                  </a:lnTo>
                  <a:lnTo>
                    <a:pt x="545" y="239"/>
                  </a:lnTo>
                  <a:lnTo>
                    <a:pt x="544" y="240"/>
                  </a:lnTo>
                  <a:lnTo>
                    <a:pt x="545" y="242"/>
                  </a:lnTo>
                  <a:lnTo>
                    <a:pt x="545" y="245"/>
                  </a:lnTo>
                  <a:lnTo>
                    <a:pt x="545" y="247"/>
                  </a:lnTo>
                  <a:lnTo>
                    <a:pt x="544" y="249"/>
                  </a:lnTo>
                  <a:lnTo>
                    <a:pt x="544" y="250"/>
                  </a:lnTo>
                  <a:lnTo>
                    <a:pt x="542" y="252"/>
                  </a:lnTo>
                  <a:lnTo>
                    <a:pt x="544" y="252"/>
                  </a:lnTo>
                  <a:lnTo>
                    <a:pt x="545" y="252"/>
                  </a:lnTo>
                  <a:lnTo>
                    <a:pt x="547" y="252"/>
                  </a:lnTo>
                  <a:lnTo>
                    <a:pt x="549" y="250"/>
                  </a:lnTo>
                  <a:lnTo>
                    <a:pt x="549" y="252"/>
                  </a:lnTo>
                  <a:lnTo>
                    <a:pt x="551" y="252"/>
                  </a:lnTo>
                  <a:lnTo>
                    <a:pt x="551" y="254"/>
                  </a:lnTo>
                  <a:lnTo>
                    <a:pt x="552" y="254"/>
                  </a:lnTo>
                  <a:lnTo>
                    <a:pt x="552" y="252"/>
                  </a:lnTo>
                  <a:lnTo>
                    <a:pt x="552" y="250"/>
                  </a:lnTo>
                  <a:lnTo>
                    <a:pt x="554" y="250"/>
                  </a:lnTo>
                  <a:lnTo>
                    <a:pt x="556" y="250"/>
                  </a:lnTo>
                  <a:lnTo>
                    <a:pt x="557" y="250"/>
                  </a:lnTo>
                  <a:lnTo>
                    <a:pt x="557" y="252"/>
                  </a:lnTo>
                  <a:lnTo>
                    <a:pt x="557" y="254"/>
                  </a:lnTo>
                  <a:lnTo>
                    <a:pt x="559" y="254"/>
                  </a:lnTo>
                  <a:lnTo>
                    <a:pt x="559" y="255"/>
                  </a:lnTo>
                  <a:lnTo>
                    <a:pt x="561" y="257"/>
                  </a:lnTo>
                  <a:lnTo>
                    <a:pt x="561" y="259"/>
                  </a:lnTo>
                  <a:lnTo>
                    <a:pt x="562" y="259"/>
                  </a:lnTo>
                  <a:lnTo>
                    <a:pt x="562" y="260"/>
                  </a:lnTo>
                  <a:lnTo>
                    <a:pt x="562" y="262"/>
                  </a:lnTo>
                  <a:lnTo>
                    <a:pt x="561" y="262"/>
                  </a:lnTo>
                  <a:lnTo>
                    <a:pt x="561" y="264"/>
                  </a:lnTo>
                  <a:lnTo>
                    <a:pt x="562" y="264"/>
                  </a:lnTo>
                  <a:lnTo>
                    <a:pt x="562" y="265"/>
                  </a:lnTo>
                  <a:lnTo>
                    <a:pt x="562" y="264"/>
                  </a:lnTo>
                  <a:lnTo>
                    <a:pt x="564" y="264"/>
                  </a:lnTo>
                  <a:lnTo>
                    <a:pt x="566" y="264"/>
                  </a:lnTo>
                  <a:lnTo>
                    <a:pt x="566" y="262"/>
                  </a:lnTo>
                  <a:lnTo>
                    <a:pt x="566" y="260"/>
                  </a:lnTo>
                  <a:lnTo>
                    <a:pt x="567" y="259"/>
                  </a:lnTo>
                  <a:lnTo>
                    <a:pt x="569" y="259"/>
                  </a:lnTo>
                  <a:lnTo>
                    <a:pt x="569" y="257"/>
                  </a:lnTo>
                  <a:lnTo>
                    <a:pt x="569" y="255"/>
                  </a:lnTo>
                  <a:lnTo>
                    <a:pt x="569" y="254"/>
                  </a:lnTo>
                  <a:lnTo>
                    <a:pt x="571" y="254"/>
                  </a:lnTo>
                  <a:lnTo>
                    <a:pt x="572" y="252"/>
                  </a:lnTo>
                  <a:lnTo>
                    <a:pt x="572" y="250"/>
                  </a:lnTo>
                  <a:lnTo>
                    <a:pt x="572" y="249"/>
                  </a:lnTo>
                  <a:lnTo>
                    <a:pt x="574" y="250"/>
                  </a:lnTo>
                  <a:lnTo>
                    <a:pt x="576" y="250"/>
                  </a:lnTo>
                  <a:lnTo>
                    <a:pt x="577" y="250"/>
                  </a:lnTo>
                  <a:lnTo>
                    <a:pt x="577" y="252"/>
                  </a:lnTo>
                  <a:lnTo>
                    <a:pt x="579" y="252"/>
                  </a:lnTo>
                  <a:lnTo>
                    <a:pt x="579" y="254"/>
                  </a:lnTo>
                  <a:lnTo>
                    <a:pt x="579" y="255"/>
                  </a:lnTo>
                  <a:lnTo>
                    <a:pt x="579" y="257"/>
                  </a:lnTo>
                  <a:lnTo>
                    <a:pt x="581" y="257"/>
                  </a:lnTo>
                  <a:lnTo>
                    <a:pt x="581" y="255"/>
                  </a:lnTo>
                  <a:lnTo>
                    <a:pt x="581" y="257"/>
                  </a:lnTo>
                  <a:lnTo>
                    <a:pt x="582" y="257"/>
                  </a:lnTo>
                  <a:lnTo>
                    <a:pt x="584" y="257"/>
                  </a:lnTo>
                  <a:lnTo>
                    <a:pt x="584" y="259"/>
                  </a:lnTo>
                  <a:lnTo>
                    <a:pt x="586" y="259"/>
                  </a:lnTo>
                  <a:lnTo>
                    <a:pt x="586" y="260"/>
                  </a:lnTo>
                  <a:lnTo>
                    <a:pt x="586" y="262"/>
                  </a:lnTo>
                  <a:lnTo>
                    <a:pt x="586" y="260"/>
                  </a:lnTo>
                  <a:lnTo>
                    <a:pt x="588" y="260"/>
                  </a:lnTo>
                  <a:lnTo>
                    <a:pt x="589" y="260"/>
                  </a:lnTo>
                  <a:lnTo>
                    <a:pt x="589" y="259"/>
                  </a:lnTo>
                  <a:lnTo>
                    <a:pt x="591" y="259"/>
                  </a:lnTo>
                  <a:lnTo>
                    <a:pt x="591" y="257"/>
                  </a:lnTo>
                  <a:lnTo>
                    <a:pt x="593" y="257"/>
                  </a:lnTo>
                  <a:lnTo>
                    <a:pt x="594" y="257"/>
                  </a:lnTo>
                  <a:lnTo>
                    <a:pt x="596" y="257"/>
                  </a:lnTo>
                  <a:lnTo>
                    <a:pt x="596" y="255"/>
                  </a:lnTo>
                  <a:lnTo>
                    <a:pt x="596" y="254"/>
                  </a:lnTo>
                  <a:lnTo>
                    <a:pt x="598" y="254"/>
                  </a:lnTo>
                  <a:lnTo>
                    <a:pt x="598" y="255"/>
                  </a:lnTo>
                  <a:lnTo>
                    <a:pt x="599" y="255"/>
                  </a:lnTo>
                  <a:lnTo>
                    <a:pt x="599" y="257"/>
                  </a:lnTo>
                  <a:lnTo>
                    <a:pt x="599" y="259"/>
                  </a:lnTo>
                  <a:lnTo>
                    <a:pt x="599" y="260"/>
                  </a:lnTo>
                  <a:lnTo>
                    <a:pt x="599" y="262"/>
                  </a:lnTo>
                  <a:lnTo>
                    <a:pt x="601" y="262"/>
                  </a:lnTo>
                  <a:lnTo>
                    <a:pt x="601" y="264"/>
                  </a:lnTo>
                  <a:lnTo>
                    <a:pt x="603" y="264"/>
                  </a:lnTo>
                  <a:lnTo>
                    <a:pt x="603" y="262"/>
                  </a:lnTo>
                  <a:lnTo>
                    <a:pt x="604" y="262"/>
                  </a:lnTo>
                  <a:lnTo>
                    <a:pt x="606" y="262"/>
                  </a:lnTo>
                  <a:lnTo>
                    <a:pt x="608" y="262"/>
                  </a:lnTo>
                  <a:lnTo>
                    <a:pt x="609" y="262"/>
                  </a:lnTo>
                  <a:lnTo>
                    <a:pt x="609" y="260"/>
                  </a:lnTo>
                  <a:lnTo>
                    <a:pt x="611" y="260"/>
                  </a:lnTo>
                  <a:lnTo>
                    <a:pt x="613" y="260"/>
                  </a:lnTo>
                  <a:lnTo>
                    <a:pt x="613" y="259"/>
                  </a:lnTo>
                  <a:lnTo>
                    <a:pt x="614" y="259"/>
                  </a:lnTo>
                  <a:lnTo>
                    <a:pt x="614" y="257"/>
                  </a:lnTo>
                  <a:lnTo>
                    <a:pt x="614" y="255"/>
                  </a:lnTo>
                  <a:lnTo>
                    <a:pt x="614" y="254"/>
                  </a:lnTo>
                  <a:lnTo>
                    <a:pt x="616" y="254"/>
                  </a:lnTo>
                  <a:lnTo>
                    <a:pt x="618" y="254"/>
                  </a:lnTo>
                  <a:lnTo>
                    <a:pt x="620" y="254"/>
                  </a:lnTo>
                  <a:lnTo>
                    <a:pt x="620" y="255"/>
                  </a:lnTo>
                  <a:lnTo>
                    <a:pt x="621" y="255"/>
                  </a:lnTo>
                  <a:lnTo>
                    <a:pt x="621" y="257"/>
                  </a:lnTo>
                  <a:lnTo>
                    <a:pt x="620" y="259"/>
                  </a:lnTo>
                  <a:lnTo>
                    <a:pt x="620" y="260"/>
                  </a:lnTo>
                  <a:lnTo>
                    <a:pt x="620" y="262"/>
                  </a:lnTo>
                  <a:lnTo>
                    <a:pt x="620" y="264"/>
                  </a:lnTo>
                  <a:lnTo>
                    <a:pt x="621" y="264"/>
                  </a:lnTo>
                  <a:lnTo>
                    <a:pt x="621" y="265"/>
                  </a:lnTo>
                  <a:lnTo>
                    <a:pt x="620" y="265"/>
                  </a:lnTo>
                  <a:lnTo>
                    <a:pt x="620" y="267"/>
                  </a:lnTo>
                  <a:lnTo>
                    <a:pt x="621" y="267"/>
                  </a:lnTo>
                  <a:lnTo>
                    <a:pt x="623" y="267"/>
                  </a:lnTo>
                  <a:lnTo>
                    <a:pt x="625" y="267"/>
                  </a:lnTo>
                  <a:lnTo>
                    <a:pt x="625" y="265"/>
                  </a:lnTo>
                  <a:lnTo>
                    <a:pt x="626" y="265"/>
                  </a:lnTo>
                  <a:lnTo>
                    <a:pt x="626" y="267"/>
                  </a:lnTo>
                  <a:lnTo>
                    <a:pt x="628" y="267"/>
                  </a:lnTo>
                  <a:lnTo>
                    <a:pt x="630" y="267"/>
                  </a:lnTo>
                  <a:lnTo>
                    <a:pt x="631" y="267"/>
                  </a:lnTo>
                  <a:lnTo>
                    <a:pt x="633" y="267"/>
                  </a:lnTo>
                  <a:lnTo>
                    <a:pt x="635" y="267"/>
                  </a:lnTo>
                  <a:lnTo>
                    <a:pt x="635" y="265"/>
                  </a:lnTo>
                  <a:lnTo>
                    <a:pt x="636" y="265"/>
                  </a:lnTo>
                  <a:lnTo>
                    <a:pt x="636" y="264"/>
                  </a:lnTo>
                  <a:lnTo>
                    <a:pt x="638" y="264"/>
                  </a:lnTo>
                  <a:lnTo>
                    <a:pt x="638" y="262"/>
                  </a:lnTo>
                  <a:lnTo>
                    <a:pt x="638" y="260"/>
                  </a:lnTo>
                  <a:lnTo>
                    <a:pt x="640" y="259"/>
                  </a:lnTo>
                  <a:lnTo>
                    <a:pt x="641" y="259"/>
                  </a:lnTo>
                  <a:lnTo>
                    <a:pt x="643" y="259"/>
                  </a:lnTo>
                  <a:lnTo>
                    <a:pt x="643" y="260"/>
                  </a:lnTo>
                  <a:lnTo>
                    <a:pt x="643" y="262"/>
                  </a:lnTo>
                  <a:lnTo>
                    <a:pt x="643" y="264"/>
                  </a:lnTo>
                  <a:lnTo>
                    <a:pt x="645" y="264"/>
                  </a:lnTo>
                  <a:lnTo>
                    <a:pt x="646" y="264"/>
                  </a:lnTo>
                  <a:lnTo>
                    <a:pt x="646" y="262"/>
                  </a:lnTo>
                  <a:lnTo>
                    <a:pt x="648" y="262"/>
                  </a:lnTo>
                  <a:lnTo>
                    <a:pt x="650" y="262"/>
                  </a:lnTo>
                  <a:lnTo>
                    <a:pt x="650" y="260"/>
                  </a:lnTo>
                  <a:lnTo>
                    <a:pt x="651" y="260"/>
                  </a:lnTo>
                  <a:lnTo>
                    <a:pt x="651" y="259"/>
                  </a:lnTo>
                  <a:lnTo>
                    <a:pt x="653" y="259"/>
                  </a:lnTo>
                  <a:lnTo>
                    <a:pt x="653" y="257"/>
                  </a:lnTo>
                  <a:lnTo>
                    <a:pt x="655" y="257"/>
                  </a:lnTo>
                  <a:lnTo>
                    <a:pt x="655" y="255"/>
                  </a:lnTo>
                  <a:lnTo>
                    <a:pt x="657" y="255"/>
                  </a:lnTo>
                  <a:lnTo>
                    <a:pt x="657" y="254"/>
                  </a:lnTo>
                  <a:lnTo>
                    <a:pt x="657" y="252"/>
                  </a:lnTo>
                  <a:lnTo>
                    <a:pt x="658" y="252"/>
                  </a:lnTo>
                  <a:lnTo>
                    <a:pt x="658" y="250"/>
                  </a:lnTo>
                  <a:lnTo>
                    <a:pt x="660" y="250"/>
                  </a:lnTo>
                  <a:lnTo>
                    <a:pt x="662" y="250"/>
                  </a:lnTo>
                  <a:lnTo>
                    <a:pt x="663" y="249"/>
                  </a:lnTo>
                  <a:lnTo>
                    <a:pt x="665" y="249"/>
                  </a:lnTo>
                  <a:lnTo>
                    <a:pt x="667" y="249"/>
                  </a:lnTo>
                  <a:lnTo>
                    <a:pt x="668" y="249"/>
                  </a:lnTo>
                  <a:lnTo>
                    <a:pt x="670" y="249"/>
                  </a:lnTo>
                  <a:lnTo>
                    <a:pt x="672" y="249"/>
                  </a:lnTo>
                  <a:lnTo>
                    <a:pt x="673" y="249"/>
                  </a:lnTo>
                  <a:lnTo>
                    <a:pt x="673" y="247"/>
                  </a:lnTo>
                  <a:lnTo>
                    <a:pt x="675" y="247"/>
                  </a:lnTo>
                  <a:lnTo>
                    <a:pt x="675" y="245"/>
                  </a:lnTo>
                  <a:lnTo>
                    <a:pt x="677" y="245"/>
                  </a:lnTo>
                  <a:lnTo>
                    <a:pt x="677" y="244"/>
                  </a:lnTo>
                  <a:lnTo>
                    <a:pt x="678" y="244"/>
                  </a:lnTo>
                  <a:lnTo>
                    <a:pt x="678" y="242"/>
                  </a:lnTo>
                  <a:lnTo>
                    <a:pt x="677" y="242"/>
                  </a:lnTo>
                  <a:lnTo>
                    <a:pt x="677" y="240"/>
                  </a:lnTo>
                  <a:lnTo>
                    <a:pt x="678" y="240"/>
                  </a:lnTo>
                  <a:lnTo>
                    <a:pt x="678" y="239"/>
                  </a:lnTo>
                  <a:lnTo>
                    <a:pt x="680" y="239"/>
                  </a:lnTo>
                  <a:lnTo>
                    <a:pt x="680" y="237"/>
                  </a:lnTo>
                  <a:lnTo>
                    <a:pt x="680" y="235"/>
                  </a:lnTo>
                  <a:lnTo>
                    <a:pt x="682" y="235"/>
                  </a:lnTo>
                  <a:lnTo>
                    <a:pt x="682" y="233"/>
                  </a:lnTo>
                  <a:lnTo>
                    <a:pt x="680" y="233"/>
                  </a:lnTo>
                  <a:lnTo>
                    <a:pt x="682" y="232"/>
                  </a:lnTo>
                  <a:lnTo>
                    <a:pt x="754" y="207"/>
                  </a:lnTo>
                  <a:lnTo>
                    <a:pt x="771" y="202"/>
                  </a:lnTo>
                  <a:lnTo>
                    <a:pt x="850" y="173"/>
                  </a:lnTo>
                  <a:lnTo>
                    <a:pt x="937" y="143"/>
                  </a:lnTo>
                  <a:lnTo>
                    <a:pt x="937" y="144"/>
                  </a:lnTo>
                  <a:lnTo>
                    <a:pt x="937" y="146"/>
                  </a:lnTo>
                  <a:lnTo>
                    <a:pt x="939" y="146"/>
                  </a:lnTo>
                  <a:lnTo>
                    <a:pt x="939" y="148"/>
                  </a:lnTo>
                  <a:lnTo>
                    <a:pt x="939" y="149"/>
                  </a:lnTo>
                  <a:lnTo>
                    <a:pt x="939" y="151"/>
                  </a:lnTo>
                  <a:lnTo>
                    <a:pt x="941" y="151"/>
                  </a:lnTo>
                  <a:lnTo>
                    <a:pt x="941" y="153"/>
                  </a:lnTo>
                  <a:lnTo>
                    <a:pt x="941" y="154"/>
                  </a:lnTo>
                  <a:lnTo>
                    <a:pt x="942" y="154"/>
                  </a:lnTo>
                  <a:lnTo>
                    <a:pt x="942" y="156"/>
                  </a:lnTo>
                  <a:lnTo>
                    <a:pt x="942" y="158"/>
                  </a:lnTo>
                  <a:lnTo>
                    <a:pt x="942" y="159"/>
                  </a:lnTo>
                  <a:lnTo>
                    <a:pt x="942" y="161"/>
                  </a:lnTo>
                  <a:lnTo>
                    <a:pt x="944" y="161"/>
                  </a:lnTo>
                  <a:lnTo>
                    <a:pt x="944" y="163"/>
                  </a:lnTo>
                  <a:lnTo>
                    <a:pt x="944" y="164"/>
                  </a:lnTo>
                  <a:lnTo>
                    <a:pt x="944" y="166"/>
                  </a:lnTo>
                  <a:lnTo>
                    <a:pt x="942" y="166"/>
                  </a:lnTo>
                  <a:lnTo>
                    <a:pt x="942" y="168"/>
                  </a:lnTo>
                  <a:lnTo>
                    <a:pt x="944" y="168"/>
                  </a:lnTo>
                  <a:lnTo>
                    <a:pt x="944" y="170"/>
                  </a:lnTo>
                  <a:lnTo>
                    <a:pt x="944" y="171"/>
                  </a:lnTo>
                  <a:lnTo>
                    <a:pt x="944" y="173"/>
                  </a:lnTo>
                  <a:lnTo>
                    <a:pt x="944" y="175"/>
                  </a:lnTo>
                  <a:lnTo>
                    <a:pt x="944" y="176"/>
                  </a:lnTo>
                  <a:lnTo>
                    <a:pt x="946" y="176"/>
                  </a:lnTo>
                  <a:lnTo>
                    <a:pt x="944" y="178"/>
                  </a:lnTo>
                  <a:lnTo>
                    <a:pt x="944" y="180"/>
                  </a:lnTo>
                  <a:lnTo>
                    <a:pt x="946" y="180"/>
                  </a:lnTo>
                  <a:lnTo>
                    <a:pt x="946" y="181"/>
                  </a:lnTo>
                  <a:lnTo>
                    <a:pt x="946" y="183"/>
                  </a:lnTo>
                  <a:lnTo>
                    <a:pt x="946" y="185"/>
                  </a:lnTo>
                  <a:lnTo>
                    <a:pt x="946" y="186"/>
                  </a:lnTo>
                  <a:lnTo>
                    <a:pt x="944" y="188"/>
                  </a:lnTo>
                  <a:lnTo>
                    <a:pt x="946" y="188"/>
                  </a:lnTo>
                  <a:lnTo>
                    <a:pt x="946" y="190"/>
                  </a:lnTo>
                  <a:lnTo>
                    <a:pt x="944" y="190"/>
                  </a:lnTo>
                  <a:lnTo>
                    <a:pt x="944" y="191"/>
                  </a:lnTo>
                  <a:lnTo>
                    <a:pt x="946" y="193"/>
                  </a:lnTo>
                  <a:lnTo>
                    <a:pt x="944" y="193"/>
                  </a:lnTo>
                  <a:lnTo>
                    <a:pt x="944" y="195"/>
                  </a:lnTo>
                  <a:lnTo>
                    <a:pt x="944" y="196"/>
                  </a:lnTo>
                  <a:lnTo>
                    <a:pt x="944" y="198"/>
                  </a:lnTo>
                  <a:lnTo>
                    <a:pt x="946" y="198"/>
                  </a:lnTo>
                  <a:lnTo>
                    <a:pt x="946" y="200"/>
                  </a:lnTo>
                  <a:lnTo>
                    <a:pt x="946" y="202"/>
                  </a:lnTo>
                  <a:lnTo>
                    <a:pt x="946" y="203"/>
                  </a:lnTo>
                  <a:lnTo>
                    <a:pt x="946" y="205"/>
                  </a:lnTo>
                  <a:lnTo>
                    <a:pt x="946" y="207"/>
                  </a:lnTo>
                  <a:lnTo>
                    <a:pt x="946" y="208"/>
                  </a:lnTo>
                  <a:lnTo>
                    <a:pt x="944" y="208"/>
                  </a:lnTo>
                  <a:lnTo>
                    <a:pt x="944" y="210"/>
                  </a:lnTo>
                  <a:lnTo>
                    <a:pt x="944" y="212"/>
                  </a:lnTo>
                  <a:lnTo>
                    <a:pt x="946" y="212"/>
                  </a:lnTo>
                  <a:lnTo>
                    <a:pt x="946" y="213"/>
                  </a:lnTo>
                  <a:lnTo>
                    <a:pt x="946" y="215"/>
                  </a:lnTo>
                  <a:lnTo>
                    <a:pt x="946" y="217"/>
                  </a:lnTo>
                  <a:lnTo>
                    <a:pt x="944" y="217"/>
                  </a:lnTo>
                  <a:lnTo>
                    <a:pt x="944" y="218"/>
                  </a:lnTo>
                  <a:lnTo>
                    <a:pt x="946" y="220"/>
                  </a:lnTo>
                  <a:lnTo>
                    <a:pt x="946" y="222"/>
                  </a:lnTo>
                  <a:lnTo>
                    <a:pt x="944" y="222"/>
                  </a:lnTo>
                  <a:lnTo>
                    <a:pt x="944" y="223"/>
                  </a:lnTo>
                  <a:lnTo>
                    <a:pt x="944" y="225"/>
                  </a:lnTo>
                  <a:lnTo>
                    <a:pt x="944" y="227"/>
                  </a:lnTo>
                  <a:lnTo>
                    <a:pt x="944" y="228"/>
                  </a:lnTo>
                  <a:lnTo>
                    <a:pt x="942" y="228"/>
                  </a:lnTo>
                  <a:lnTo>
                    <a:pt x="942" y="230"/>
                  </a:lnTo>
                  <a:lnTo>
                    <a:pt x="942" y="232"/>
                  </a:lnTo>
                  <a:lnTo>
                    <a:pt x="942" y="233"/>
                  </a:lnTo>
                  <a:lnTo>
                    <a:pt x="942" y="235"/>
                  </a:lnTo>
                  <a:lnTo>
                    <a:pt x="941" y="235"/>
                  </a:lnTo>
                  <a:lnTo>
                    <a:pt x="941" y="237"/>
                  </a:lnTo>
                  <a:lnTo>
                    <a:pt x="941" y="239"/>
                  </a:lnTo>
                  <a:lnTo>
                    <a:pt x="941" y="240"/>
                  </a:lnTo>
                  <a:lnTo>
                    <a:pt x="941" y="242"/>
                  </a:lnTo>
                  <a:lnTo>
                    <a:pt x="941" y="244"/>
                  </a:lnTo>
                  <a:lnTo>
                    <a:pt x="939" y="244"/>
                  </a:lnTo>
                  <a:lnTo>
                    <a:pt x="939" y="245"/>
                  </a:lnTo>
                  <a:lnTo>
                    <a:pt x="939" y="247"/>
                  </a:lnTo>
                  <a:lnTo>
                    <a:pt x="937" y="247"/>
                  </a:lnTo>
                  <a:lnTo>
                    <a:pt x="937" y="249"/>
                  </a:lnTo>
                  <a:lnTo>
                    <a:pt x="936" y="249"/>
                  </a:lnTo>
                  <a:lnTo>
                    <a:pt x="936" y="250"/>
                  </a:lnTo>
                  <a:lnTo>
                    <a:pt x="936" y="252"/>
                  </a:lnTo>
                  <a:lnTo>
                    <a:pt x="934" y="252"/>
                  </a:lnTo>
                  <a:lnTo>
                    <a:pt x="934" y="254"/>
                  </a:lnTo>
                  <a:lnTo>
                    <a:pt x="934" y="255"/>
                  </a:lnTo>
                  <a:lnTo>
                    <a:pt x="932" y="255"/>
                  </a:lnTo>
                  <a:lnTo>
                    <a:pt x="932" y="257"/>
                  </a:lnTo>
                  <a:lnTo>
                    <a:pt x="932" y="259"/>
                  </a:lnTo>
                  <a:lnTo>
                    <a:pt x="932" y="260"/>
                  </a:lnTo>
                  <a:lnTo>
                    <a:pt x="934" y="260"/>
                  </a:lnTo>
                  <a:lnTo>
                    <a:pt x="934" y="262"/>
                  </a:lnTo>
                  <a:lnTo>
                    <a:pt x="932" y="262"/>
                  </a:lnTo>
                  <a:lnTo>
                    <a:pt x="931" y="262"/>
                  </a:lnTo>
                  <a:lnTo>
                    <a:pt x="931" y="264"/>
                  </a:lnTo>
                  <a:lnTo>
                    <a:pt x="929" y="264"/>
                  </a:lnTo>
                  <a:lnTo>
                    <a:pt x="929" y="262"/>
                  </a:lnTo>
                  <a:lnTo>
                    <a:pt x="927" y="262"/>
                  </a:lnTo>
                  <a:lnTo>
                    <a:pt x="927" y="264"/>
                  </a:lnTo>
                  <a:lnTo>
                    <a:pt x="926" y="264"/>
                  </a:lnTo>
                  <a:lnTo>
                    <a:pt x="926" y="265"/>
                  </a:lnTo>
                  <a:lnTo>
                    <a:pt x="926" y="267"/>
                  </a:lnTo>
                  <a:lnTo>
                    <a:pt x="924" y="267"/>
                  </a:lnTo>
                  <a:lnTo>
                    <a:pt x="924" y="269"/>
                  </a:lnTo>
                  <a:lnTo>
                    <a:pt x="922" y="269"/>
                  </a:lnTo>
                  <a:lnTo>
                    <a:pt x="922" y="271"/>
                  </a:lnTo>
                  <a:lnTo>
                    <a:pt x="921" y="271"/>
                  </a:lnTo>
                  <a:lnTo>
                    <a:pt x="921" y="269"/>
                  </a:lnTo>
                  <a:lnTo>
                    <a:pt x="921" y="271"/>
                  </a:lnTo>
                  <a:lnTo>
                    <a:pt x="919" y="271"/>
                  </a:lnTo>
                  <a:lnTo>
                    <a:pt x="919" y="272"/>
                  </a:lnTo>
                  <a:lnTo>
                    <a:pt x="919" y="274"/>
                  </a:lnTo>
                  <a:lnTo>
                    <a:pt x="921" y="274"/>
                  </a:lnTo>
                  <a:lnTo>
                    <a:pt x="921" y="276"/>
                  </a:lnTo>
                  <a:lnTo>
                    <a:pt x="921" y="277"/>
                  </a:lnTo>
                  <a:lnTo>
                    <a:pt x="919" y="277"/>
                  </a:lnTo>
                  <a:lnTo>
                    <a:pt x="919" y="279"/>
                  </a:lnTo>
                  <a:lnTo>
                    <a:pt x="919" y="281"/>
                  </a:lnTo>
                  <a:lnTo>
                    <a:pt x="917" y="281"/>
                  </a:lnTo>
                  <a:lnTo>
                    <a:pt x="917" y="282"/>
                  </a:lnTo>
                  <a:lnTo>
                    <a:pt x="916" y="282"/>
                  </a:lnTo>
                  <a:lnTo>
                    <a:pt x="916" y="284"/>
                  </a:lnTo>
                  <a:lnTo>
                    <a:pt x="916" y="282"/>
                  </a:lnTo>
                  <a:lnTo>
                    <a:pt x="916" y="281"/>
                  </a:lnTo>
                  <a:lnTo>
                    <a:pt x="916" y="279"/>
                  </a:lnTo>
                  <a:lnTo>
                    <a:pt x="914" y="279"/>
                  </a:lnTo>
                  <a:lnTo>
                    <a:pt x="912" y="279"/>
                  </a:lnTo>
                  <a:lnTo>
                    <a:pt x="912" y="277"/>
                  </a:lnTo>
                  <a:lnTo>
                    <a:pt x="911" y="277"/>
                  </a:lnTo>
                  <a:lnTo>
                    <a:pt x="911" y="279"/>
                  </a:lnTo>
                  <a:lnTo>
                    <a:pt x="911" y="281"/>
                  </a:lnTo>
                  <a:lnTo>
                    <a:pt x="909" y="281"/>
                  </a:lnTo>
                  <a:lnTo>
                    <a:pt x="909" y="279"/>
                  </a:lnTo>
                  <a:lnTo>
                    <a:pt x="907" y="279"/>
                  </a:lnTo>
                  <a:lnTo>
                    <a:pt x="907" y="281"/>
                  </a:lnTo>
                  <a:lnTo>
                    <a:pt x="905" y="282"/>
                  </a:lnTo>
                  <a:lnTo>
                    <a:pt x="905" y="281"/>
                  </a:lnTo>
                  <a:lnTo>
                    <a:pt x="904" y="282"/>
                  </a:lnTo>
                  <a:lnTo>
                    <a:pt x="904" y="284"/>
                  </a:lnTo>
                  <a:lnTo>
                    <a:pt x="905" y="284"/>
                  </a:lnTo>
                  <a:lnTo>
                    <a:pt x="905" y="286"/>
                  </a:lnTo>
                  <a:lnTo>
                    <a:pt x="904" y="286"/>
                  </a:lnTo>
                  <a:lnTo>
                    <a:pt x="904" y="287"/>
                  </a:lnTo>
                  <a:lnTo>
                    <a:pt x="904" y="289"/>
                  </a:lnTo>
                  <a:lnTo>
                    <a:pt x="905" y="289"/>
                  </a:lnTo>
                  <a:lnTo>
                    <a:pt x="905" y="291"/>
                  </a:lnTo>
                  <a:lnTo>
                    <a:pt x="905" y="292"/>
                  </a:lnTo>
                  <a:lnTo>
                    <a:pt x="904" y="292"/>
                  </a:lnTo>
                  <a:lnTo>
                    <a:pt x="904" y="294"/>
                  </a:lnTo>
                  <a:lnTo>
                    <a:pt x="904" y="296"/>
                  </a:lnTo>
                  <a:lnTo>
                    <a:pt x="902" y="296"/>
                  </a:lnTo>
                  <a:lnTo>
                    <a:pt x="902" y="297"/>
                  </a:lnTo>
                  <a:lnTo>
                    <a:pt x="902" y="299"/>
                  </a:lnTo>
                  <a:lnTo>
                    <a:pt x="902" y="301"/>
                  </a:lnTo>
                  <a:lnTo>
                    <a:pt x="900" y="301"/>
                  </a:lnTo>
                  <a:lnTo>
                    <a:pt x="900" y="302"/>
                  </a:lnTo>
                  <a:lnTo>
                    <a:pt x="900" y="304"/>
                  </a:lnTo>
                  <a:lnTo>
                    <a:pt x="899" y="304"/>
                  </a:lnTo>
                  <a:lnTo>
                    <a:pt x="899" y="306"/>
                  </a:lnTo>
                  <a:lnTo>
                    <a:pt x="899" y="308"/>
                  </a:lnTo>
                  <a:lnTo>
                    <a:pt x="899" y="309"/>
                  </a:lnTo>
                  <a:lnTo>
                    <a:pt x="900" y="309"/>
                  </a:lnTo>
                  <a:lnTo>
                    <a:pt x="900" y="311"/>
                  </a:lnTo>
                  <a:lnTo>
                    <a:pt x="900" y="309"/>
                  </a:lnTo>
                  <a:lnTo>
                    <a:pt x="900" y="308"/>
                  </a:lnTo>
                  <a:lnTo>
                    <a:pt x="899" y="308"/>
                  </a:lnTo>
                  <a:lnTo>
                    <a:pt x="900" y="308"/>
                  </a:lnTo>
                  <a:lnTo>
                    <a:pt x="902" y="308"/>
                  </a:lnTo>
                  <a:lnTo>
                    <a:pt x="904" y="308"/>
                  </a:lnTo>
                  <a:lnTo>
                    <a:pt x="905" y="308"/>
                  </a:lnTo>
                  <a:lnTo>
                    <a:pt x="904" y="308"/>
                  </a:lnTo>
                  <a:lnTo>
                    <a:pt x="904" y="309"/>
                  </a:lnTo>
                  <a:lnTo>
                    <a:pt x="902" y="309"/>
                  </a:lnTo>
                  <a:lnTo>
                    <a:pt x="904" y="309"/>
                  </a:lnTo>
                  <a:lnTo>
                    <a:pt x="904" y="311"/>
                  </a:lnTo>
                  <a:lnTo>
                    <a:pt x="902" y="311"/>
                  </a:lnTo>
                  <a:lnTo>
                    <a:pt x="902" y="313"/>
                  </a:lnTo>
                  <a:lnTo>
                    <a:pt x="902" y="314"/>
                  </a:lnTo>
                  <a:lnTo>
                    <a:pt x="902" y="316"/>
                  </a:lnTo>
                  <a:lnTo>
                    <a:pt x="902" y="318"/>
                  </a:lnTo>
                  <a:lnTo>
                    <a:pt x="902" y="319"/>
                  </a:lnTo>
                  <a:lnTo>
                    <a:pt x="902" y="321"/>
                  </a:lnTo>
                  <a:lnTo>
                    <a:pt x="900" y="321"/>
                  </a:lnTo>
                  <a:lnTo>
                    <a:pt x="900" y="323"/>
                  </a:lnTo>
                  <a:lnTo>
                    <a:pt x="900" y="324"/>
                  </a:lnTo>
                  <a:lnTo>
                    <a:pt x="899" y="324"/>
                  </a:lnTo>
                  <a:lnTo>
                    <a:pt x="897" y="326"/>
                  </a:lnTo>
                  <a:lnTo>
                    <a:pt x="895" y="326"/>
                  </a:lnTo>
                  <a:lnTo>
                    <a:pt x="895" y="328"/>
                  </a:lnTo>
                  <a:lnTo>
                    <a:pt x="895" y="329"/>
                  </a:lnTo>
                  <a:lnTo>
                    <a:pt x="897" y="329"/>
                  </a:lnTo>
                  <a:lnTo>
                    <a:pt x="897" y="331"/>
                  </a:lnTo>
                  <a:lnTo>
                    <a:pt x="895" y="331"/>
                  </a:lnTo>
                  <a:lnTo>
                    <a:pt x="895" y="333"/>
                  </a:lnTo>
                  <a:lnTo>
                    <a:pt x="894" y="334"/>
                  </a:lnTo>
                  <a:lnTo>
                    <a:pt x="894" y="336"/>
                  </a:lnTo>
                  <a:lnTo>
                    <a:pt x="894" y="338"/>
                  </a:lnTo>
                  <a:lnTo>
                    <a:pt x="892" y="340"/>
                  </a:lnTo>
                  <a:lnTo>
                    <a:pt x="892" y="341"/>
                  </a:lnTo>
                  <a:lnTo>
                    <a:pt x="890" y="341"/>
                  </a:lnTo>
                  <a:lnTo>
                    <a:pt x="890" y="343"/>
                  </a:lnTo>
                  <a:lnTo>
                    <a:pt x="889" y="343"/>
                  </a:lnTo>
                  <a:lnTo>
                    <a:pt x="889" y="345"/>
                  </a:lnTo>
                  <a:lnTo>
                    <a:pt x="890" y="345"/>
                  </a:lnTo>
                  <a:lnTo>
                    <a:pt x="890" y="346"/>
                  </a:lnTo>
                  <a:lnTo>
                    <a:pt x="890" y="348"/>
                  </a:lnTo>
                  <a:lnTo>
                    <a:pt x="889" y="348"/>
                  </a:lnTo>
                  <a:lnTo>
                    <a:pt x="889" y="350"/>
                  </a:lnTo>
                  <a:lnTo>
                    <a:pt x="889" y="351"/>
                  </a:lnTo>
                  <a:lnTo>
                    <a:pt x="890" y="351"/>
                  </a:lnTo>
                  <a:lnTo>
                    <a:pt x="890" y="353"/>
                  </a:lnTo>
                  <a:lnTo>
                    <a:pt x="890" y="355"/>
                  </a:lnTo>
                  <a:lnTo>
                    <a:pt x="889" y="355"/>
                  </a:lnTo>
                  <a:lnTo>
                    <a:pt x="889" y="356"/>
                  </a:lnTo>
                  <a:lnTo>
                    <a:pt x="889" y="358"/>
                  </a:lnTo>
                  <a:lnTo>
                    <a:pt x="889" y="360"/>
                  </a:lnTo>
                  <a:lnTo>
                    <a:pt x="887" y="360"/>
                  </a:lnTo>
                  <a:lnTo>
                    <a:pt x="887" y="361"/>
                  </a:lnTo>
                  <a:lnTo>
                    <a:pt x="887" y="363"/>
                  </a:lnTo>
                  <a:lnTo>
                    <a:pt x="887" y="365"/>
                  </a:lnTo>
                  <a:lnTo>
                    <a:pt x="887" y="366"/>
                  </a:lnTo>
                  <a:lnTo>
                    <a:pt x="887" y="368"/>
                  </a:lnTo>
                  <a:lnTo>
                    <a:pt x="887" y="370"/>
                  </a:lnTo>
                  <a:lnTo>
                    <a:pt x="885" y="370"/>
                  </a:lnTo>
                  <a:lnTo>
                    <a:pt x="885" y="371"/>
                  </a:lnTo>
                  <a:lnTo>
                    <a:pt x="885" y="373"/>
                  </a:lnTo>
                  <a:lnTo>
                    <a:pt x="885" y="375"/>
                  </a:lnTo>
                  <a:lnTo>
                    <a:pt x="885" y="377"/>
                  </a:lnTo>
                  <a:lnTo>
                    <a:pt x="884" y="377"/>
                  </a:lnTo>
                  <a:lnTo>
                    <a:pt x="884" y="378"/>
                  </a:lnTo>
                  <a:lnTo>
                    <a:pt x="884" y="380"/>
                  </a:lnTo>
                  <a:lnTo>
                    <a:pt x="884" y="382"/>
                  </a:lnTo>
                  <a:lnTo>
                    <a:pt x="884" y="383"/>
                  </a:lnTo>
                  <a:lnTo>
                    <a:pt x="882" y="383"/>
                  </a:lnTo>
                  <a:lnTo>
                    <a:pt x="882" y="385"/>
                  </a:lnTo>
                  <a:lnTo>
                    <a:pt x="882" y="387"/>
                  </a:lnTo>
                  <a:lnTo>
                    <a:pt x="880" y="387"/>
                  </a:lnTo>
                  <a:lnTo>
                    <a:pt x="880" y="388"/>
                  </a:lnTo>
                  <a:lnTo>
                    <a:pt x="880" y="390"/>
                  </a:lnTo>
                  <a:lnTo>
                    <a:pt x="880" y="392"/>
                  </a:lnTo>
                  <a:lnTo>
                    <a:pt x="880" y="393"/>
                  </a:lnTo>
                  <a:lnTo>
                    <a:pt x="880" y="395"/>
                  </a:lnTo>
                  <a:lnTo>
                    <a:pt x="880" y="397"/>
                  </a:lnTo>
                  <a:lnTo>
                    <a:pt x="880" y="398"/>
                  </a:lnTo>
                  <a:lnTo>
                    <a:pt x="879" y="398"/>
                  </a:lnTo>
                  <a:lnTo>
                    <a:pt x="877" y="398"/>
                  </a:lnTo>
                  <a:lnTo>
                    <a:pt x="877" y="400"/>
                  </a:lnTo>
                  <a:lnTo>
                    <a:pt x="877" y="402"/>
                  </a:lnTo>
                  <a:lnTo>
                    <a:pt x="875" y="402"/>
                  </a:lnTo>
                  <a:lnTo>
                    <a:pt x="875" y="403"/>
                  </a:lnTo>
                  <a:lnTo>
                    <a:pt x="874" y="403"/>
                  </a:lnTo>
                  <a:lnTo>
                    <a:pt x="874" y="405"/>
                  </a:lnTo>
                  <a:lnTo>
                    <a:pt x="872" y="405"/>
                  </a:lnTo>
                  <a:lnTo>
                    <a:pt x="872" y="407"/>
                  </a:lnTo>
                  <a:lnTo>
                    <a:pt x="872" y="408"/>
                  </a:lnTo>
                  <a:lnTo>
                    <a:pt x="870" y="408"/>
                  </a:lnTo>
                  <a:lnTo>
                    <a:pt x="870" y="410"/>
                  </a:lnTo>
                  <a:lnTo>
                    <a:pt x="868" y="410"/>
                  </a:lnTo>
                  <a:lnTo>
                    <a:pt x="867" y="410"/>
                  </a:lnTo>
                  <a:lnTo>
                    <a:pt x="867" y="412"/>
                  </a:lnTo>
                  <a:lnTo>
                    <a:pt x="865" y="412"/>
                  </a:lnTo>
                  <a:lnTo>
                    <a:pt x="865" y="414"/>
                  </a:lnTo>
                  <a:lnTo>
                    <a:pt x="865" y="415"/>
                  </a:lnTo>
                  <a:lnTo>
                    <a:pt x="863" y="415"/>
                  </a:lnTo>
                  <a:lnTo>
                    <a:pt x="863" y="417"/>
                  </a:lnTo>
                  <a:lnTo>
                    <a:pt x="862" y="417"/>
                  </a:lnTo>
                  <a:lnTo>
                    <a:pt x="862" y="419"/>
                  </a:lnTo>
                  <a:lnTo>
                    <a:pt x="862" y="420"/>
                  </a:lnTo>
                  <a:lnTo>
                    <a:pt x="860" y="422"/>
                  </a:lnTo>
                  <a:lnTo>
                    <a:pt x="860" y="424"/>
                  </a:lnTo>
                  <a:lnTo>
                    <a:pt x="860" y="425"/>
                  </a:lnTo>
                  <a:lnTo>
                    <a:pt x="862" y="425"/>
                  </a:lnTo>
                  <a:lnTo>
                    <a:pt x="862" y="427"/>
                  </a:lnTo>
                  <a:lnTo>
                    <a:pt x="862" y="429"/>
                  </a:lnTo>
                  <a:lnTo>
                    <a:pt x="862" y="430"/>
                  </a:lnTo>
                  <a:lnTo>
                    <a:pt x="862" y="432"/>
                  </a:lnTo>
                  <a:lnTo>
                    <a:pt x="862" y="434"/>
                  </a:lnTo>
                  <a:lnTo>
                    <a:pt x="863" y="434"/>
                  </a:lnTo>
                  <a:lnTo>
                    <a:pt x="865" y="434"/>
                  </a:lnTo>
                  <a:lnTo>
                    <a:pt x="865" y="435"/>
                  </a:lnTo>
                  <a:lnTo>
                    <a:pt x="867" y="435"/>
                  </a:lnTo>
                  <a:lnTo>
                    <a:pt x="868" y="435"/>
                  </a:lnTo>
                  <a:lnTo>
                    <a:pt x="868" y="437"/>
                  </a:lnTo>
                  <a:lnTo>
                    <a:pt x="870" y="437"/>
                  </a:lnTo>
                  <a:lnTo>
                    <a:pt x="872" y="437"/>
                  </a:lnTo>
                  <a:lnTo>
                    <a:pt x="872" y="439"/>
                  </a:lnTo>
                  <a:lnTo>
                    <a:pt x="874" y="439"/>
                  </a:lnTo>
                  <a:lnTo>
                    <a:pt x="874" y="440"/>
                  </a:lnTo>
                  <a:lnTo>
                    <a:pt x="872" y="440"/>
                  </a:lnTo>
                  <a:lnTo>
                    <a:pt x="872" y="442"/>
                  </a:lnTo>
                  <a:lnTo>
                    <a:pt x="872" y="444"/>
                  </a:lnTo>
                  <a:lnTo>
                    <a:pt x="872" y="446"/>
                  </a:lnTo>
                  <a:lnTo>
                    <a:pt x="870" y="446"/>
                  </a:lnTo>
                  <a:lnTo>
                    <a:pt x="870" y="447"/>
                  </a:lnTo>
                  <a:lnTo>
                    <a:pt x="870" y="449"/>
                  </a:lnTo>
                  <a:lnTo>
                    <a:pt x="870" y="451"/>
                  </a:lnTo>
                  <a:lnTo>
                    <a:pt x="870" y="452"/>
                  </a:lnTo>
                  <a:lnTo>
                    <a:pt x="870" y="454"/>
                  </a:lnTo>
                  <a:lnTo>
                    <a:pt x="870" y="456"/>
                  </a:lnTo>
                  <a:lnTo>
                    <a:pt x="868" y="456"/>
                  </a:lnTo>
                  <a:lnTo>
                    <a:pt x="868" y="457"/>
                  </a:lnTo>
                  <a:lnTo>
                    <a:pt x="868" y="459"/>
                  </a:lnTo>
                  <a:lnTo>
                    <a:pt x="868" y="461"/>
                  </a:lnTo>
                  <a:lnTo>
                    <a:pt x="867" y="459"/>
                  </a:lnTo>
                  <a:lnTo>
                    <a:pt x="865" y="459"/>
                  </a:lnTo>
                  <a:lnTo>
                    <a:pt x="865" y="461"/>
                  </a:lnTo>
                  <a:lnTo>
                    <a:pt x="865" y="462"/>
                  </a:lnTo>
                  <a:lnTo>
                    <a:pt x="863" y="462"/>
                  </a:lnTo>
                  <a:lnTo>
                    <a:pt x="862" y="462"/>
                  </a:lnTo>
                  <a:lnTo>
                    <a:pt x="863" y="462"/>
                  </a:lnTo>
                  <a:lnTo>
                    <a:pt x="863" y="464"/>
                  </a:lnTo>
                  <a:lnTo>
                    <a:pt x="863" y="466"/>
                  </a:lnTo>
                  <a:lnTo>
                    <a:pt x="862" y="466"/>
                  </a:lnTo>
                  <a:lnTo>
                    <a:pt x="862" y="467"/>
                  </a:lnTo>
                  <a:lnTo>
                    <a:pt x="862" y="469"/>
                  </a:lnTo>
                  <a:lnTo>
                    <a:pt x="862" y="471"/>
                  </a:lnTo>
                  <a:lnTo>
                    <a:pt x="860" y="471"/>
                  </a:lnTo>
                  <a:lnTo>
                    <a:pt x="860" y="472"/>
                  </a:lnTo>
                  <a:lnTo>
                    <a:pt x="860" y="474"/>
                  </a:lnTo>
                  <a:lnTo>
                    <a:pt x="858" y="474"/>
                  </a:lnTo>
                  <a:lnTo>
                    <a:pt x="858" y="476"/>
                  </a:lnTo>
                  <a:lnTo>
                    <a:pt x="857" y="476"/>
                  </a:lnTo>
                  <a:lnTo>
                    <a:pt x="857" y="477"/>
                  </a:lnTo>
                  <a:lnTo>
                    <a:pt x="855" y="477"/>
                  </a:lnTo>
                  <a:lnTo>
                    <a:pt x="857" y="477"/>
                  </a:lnTo>
                  <a:lnTo>
                    <a:pt x="857" y="479"/>
                  </a:lnTo>
                  <a:lnTo>
                    <a:pt x="855" y="479"/>
                  </a:lnTo>
                  <a:lnTo>
                    <a:pt x="855" y="481"/>
                  </a:lnTo>
                  <a:lnTo>
                    <a:pt x="853" y="483"/>
                  </a:lnTo>
                  <a:lnTo>
                    <a:pt x="853" y="481"/>
                  </a:lnTo>
                  <a:lnTo>
                    <a:pt x="853" y="479"/>
                  </a:lnTo>
                  <a:lnTo>
                    <a:pt x="853" y="477"/>
                  </a:lnTo>
                  <a:lnTo>
                    <a:pt x="852" y="477"/>
                  </a:lnTo>
                  <a:lnTo>
                    <a:pt x="850" y="477"/>
                  </a:lnTo>
                  <a:lnTo>
                    <a:pt x="850" y="479"/>
                  </a:lnTo>
                  <a:lnTo>
                    <a:pt x="850" y="477"/>
                  </a:lnTo>
                  <a:lnTo>
                    <a:pt x="850" y="479"/>
                  </a:lnTo>
                  <a:lnTo>
                    <a:pt x="848" y="479"/>
                  </a:lnTo>
                  <a:lnTo>
                    <a:pt x="847" y="479"/>
                  </a:lnTo>
                  <a:lnTo>
                    <a:pt x="847" y="477"/>
                  </a:lnTo>
                  <a:lnTo>
                    <a:pt x="847" y="476"/>
                  </a:lnTo>
                  <a:lnTo>
                    <a:pt x="845" y="476"/>
                  </a:lnTo>
                  <a:lnTo>
                    <a:pt x="843" y="476"/>
                  </a:lnTo>
                  <a:lnTo>
                    <a:pt x="843" y="474"/>
                  </a:lnTo>
                  <a:lnTo>
                    <a:pt x="842" y="474"/>
                  </a:lnTo>
                  <a:lnTo>
                    <a:pt x="840" y="474"/>
                  </a:lnTo>
                  <a:lnTo>
                    <a:pt x="838" y="474"/>
                  </a:lnTo>
                  <a:lnTo>
                    <a:pt x="837" y="474"/>
                  </a:lnTo>
                  <a:lnTo>
                    <a:pt x="835" y="474"/>
                  </a:lnTo>
                  <a:lnTo>
                    <a:pt x="833" y="474"/>
                  </a:lnTo>
                  <a:lnTo>
                    <a:pt x="833" y="476"/>
                  </a:lnTo>
                  <a:lnTo>
                    <a:pt x="831" y="476"/>
                  </a:lnTo>
                  <a:lnTo>
                    <a:pt x="831" y="477"/>
                  </a:lnTo>
                  <a:lnTo>
                    <a:pt x="830" y="477"/>
                  </a:lnTo>
                  <a:lnTo>
                    <a:pt x="830" y="479"/>
                  </a:lnTo>
                  <a:lnTo>
                    <a:pt x="828" y="479"/>
                  </a:lnTo>
                  <a:lnTo>
                    <a:pt x="826" y="479"/>
                  </a:lnTo>
                  <a:lnTo>
                    <a:pt x="825" y="481"/>
                  </a:lnTo>
                  <a:lnTo>
                    <a:pt x="825" y="483"/>
                  </a:lnTo>
                  <a:lnTo>
                    <a:pt x="823" y="483"/>
                  </a:lnTo>
                  <a:lnTo>
                    <a:pt x="823" y="484"/>
                  </a:lnTo>
                  <a:lnTo>
                    <a:pt x="821" y="484"/>
                  </a:lnTo>
                  <a:lnTo>
                    <a:pt x="821" y="486"/>
                  </a:lnTo>
                  <a:lnTo>
                    <a:pt x="820" y="486"/>
                  </a:lnTo>
                  <a:lnTo>
                    <a:pt x="818" y="486"/>
                  </a:lnTo>
                  <a:lnTo>
                    <a:pt x="818" y="484"/>
                  </a:lnTo>
                  <a:lnTo>
                    <a:pt x="816" y="484"/>
                  </a:lnTo>
                  <a:lnTo>
                    <a:pt x="815" y="484"/>
                  </a:lnTo>
                  <a:lnTo>
                    <a:pt x="813" y="484"/>
                  </a:lnTo>
                  <a:lnTo>
                    <a:pt x="811" y="484"/>
                  </a:lnTo>
                  <a:lnTo>
                    <a:pt x="811" y="483"/>
                  </a:lnTo>
                  <a:lnTo>
                    <a:pt x="810" y="483"/>
                  </a:lnTo>
                  <a:lnTo>
                    <a:pt x="808" y="483"/>
                  </a:lnTo>
                  <a:lnTo>
                    <a:pt x="806" y="483"/>
                  </a:lnTo>
                  <a:lnTo>
                    <a:pt x="805" y="483"/>
                  </a:lnTo>
                  <a:lnTo>
                    <a:pt x="803" y="483"/>
                  </a:lnTo>
                  <a:lnTo>
                    <a:pt x="801" y="483"/>
                  </a:lnTo>
                  <a:lnTo>
                    <a:pt x="800" y="483"/>
                  </a:lnTo>
                  <a:lnTo>
                    <a:pt x="798" y="481"/>
                  </a:lnTo>
                  <a:lnTo>
                    <a:pt x="796" y="481"/>
                  </a:lnTo>
                  <a:lnTo>
                    <a:pt x="794" y="481"/>
                  </a:lnTo>
                  <a:lnTo>
                    <a:pt x="793" y="481"/>
                  </a:lnTo>
                  <a:lnTo>
                    <a:pt x="791" y="481"/>
                  </a:lnTo>
                  <a:lnTo>
                    <a:pt x="789" y="481"/>
                  </a:lnTo>
                  <a:lnTo>
                    <a:pt x="788" y="481"/>
                  </a:lnTo>
                  <a:lnTo>
                    <a:pt x="786" y="481"/>
                  </a:lnTo>
                  <a:lnTo>
                    <a:pt x="784" y="481"/>
                  </a:lnTo>
                  <a:lnTo>
                    <a:pt x="783" y="481"/>
                  </a:lnTo>
                  <a:lnTo>
                    <a:pt x="781" y="481"/>
                  </a:lnTo>
                  <a:lnTo>
                    <a:pt x="779" y="481"/>
                  </a:lnTo>
                  <a:lnTo>
                    <a:pt x="779" y="483"/>
                  </a:lnTo>
                  <a:lnTo>
                    <a:pt x="778" y="483"/>
                  </a:lnTo>
                  <a:lnTo>
                    <a:pt x="776" y="483"/>
                  </a:lnTo>
                  <a:lnTo>
                    <a:pt x="774" y="483"/>
                  </a:lnTo>
                  <a:lnTo>
                    <a:pt x="773" y="483"/>
                  </a:lnTo>
                  <a:lnTo>
                    <a:pt x="773" y="484"/>
                  </a:lnTo>
                  <a:lnTo>
                    <a:pt x="771" y="484"/>
                  </a:lnTo>
                  <a:lnTo>
                    <a:pt x="769" y="484"/>
                  </a:lnTo>
                  <a:lnTo>
                    <a:pt x="769" y="486"/>
                  </a:lnTo>
                  <a:lnTo>
                    <a:pt x="769" y="484"/>
                  </a:lnTo>
                  <a:lnTo>
                    <a:pt x="771" y="484"/>
                  </a:lnTo>
                  <a:lnTo>
                    <a:pt x="771" y="486"/>
                  </a:lnTo>
                  <a:lnTo>
                    <a:pt x="771" y="488"/>
                  </a:lnTo>
                  <a:lnTo>
                    <a:pt x="771" y="489"/>
                  </a:lnTo>
                  <a:lnTo>
                    <a:pt x="773" y="491"/>
                  </a:lnTo>
                  <a:lnTo>
                    <a:pt x="773" y="493"/>
                  </a:lnTo>
                  <a:lnTo>
                    <a:pt x="773" y="494"/>
                  </a:lnTo>
                  <a:lnTo>
                    <a:pt x="774" y="494"/>
                  </a:lnTo>
                  <a:lnTo>
                    <a:pt x="774" y="496"/>
                  </a:lnTo>
                  <a:lnTo>
                    <a:pt x="776" y="496"/>
                  </a:lnTo>
                  <a:lnTo>
                    <a:pt x="776" y="498"/>
                  </a:lnTo>
                  <a:lnTo>
                    <a:pt x="776" y="499"/>
                  </a:lnTo>
                  <a:lnTo>
                    <a:pt x="774" y="499"/>
                  </a:lnTo>
                  <a:lnTo>
                    <a:pt x="774" y="501"/>
                  </a:lnTo>
                  <a:lnTo>
                    <a:pt x="773" y="501"/>
                  </a:lnTo>
                  <a:lnTo>
                    <a:pt x="773" y="503"/>
                  </a:lnTo>
                  <a:lnTo>
                    <a:pt x="771" y="503"/>
                  </a:lnTo>
                  <a:lnTo>
                    <a:pt x="771" y="504"/>
                  </a:lnTo>
                  <a:lnTo>
                    <a:pt x="771" y="506"/>
                  </a:lnTo>
                  <a:lnTo>
                    <a:pt x="771" y="508"/>
                  </a:lnTo>
                  <a:lnTo>
                    <a:pt x="771" y="509"/>
                  </a:lnTo>
                  <a:lnTo>
                    <a:pt x="771" y="511"/>
                  </a:lnTo>
                  <a:lnTo>
                    <a:pt x="769" y="513"/>
                  </a:lnTo>
                  <a:lnTo>
                    <a:pt x="769" y="515"/>
                  </a:lnTo>
                  <a:lnTo>
                    <a:pt x="769" y="516"/>
                  </a:lnTo>
                  <a:lnTo>
                    <a:pt x="768" y="516"/>
                  </a:lnTo>
                  <a:lnTo>
                    <a:pt x="769" y="516"/>
                  </a:lnTo>
                  <a:lnTo>
                    <a:pt x="769" y="518"/>
                  </a:lnTo>
                  <a:lnTo>
                    <a:pt x="768" y="518"/>
                  </a:lnTo>
                  <a:lnTo>
                    <a:pt x="766" y="518"/>
                  </a:lnTo>
                  <a:lnTo>
                    <a:pt x="766" y="520"/>
                  </a:lnTo>
                  <a:lnTo>
                    <a:pt x="764" y="520"/>
                  </a:lnTo>
                  <a:lnTo>
                    <a:pt x="762" y="520"/>
                  </a:lnTo>
                  <a:lnTo>
                    <a:pt x="761" y="520"/>
                  </a:lnTo>
                  <a:lnTo>
                    <a:pt x="761" y="521"/>
                  </a:lnTo>
                  <a:lnTo>
                    <a:pt x="759" y="521"/>
                  </a:lnTo>
                  <a:lnTo>
                    <a:pt x="757" y="521"/>
                  </a:lnTo>
                  <a:lnTo>
                    <a:pt x="756" y="521"/>
                  </a:lnTo>
                  <a:lnTo>
                    <a:pt x="756" y="523"/>
                  </a:lnTo>
                  <a:lnTo>
                    <a:pt x="754" y="523"/>
                  </a:lnTo>
                  <a:lnTo>
                    <a:pt x="754" y="525"/>
                  </a:lnTo>
                  <a:lnTo>
                    <a:pt x="756" y="526"/>
                  </a:lnTo>
                  <a:lnTo>
                    <a:pt x="756" y="528"/>
                  </a:lnTo>
                  <a:lnTo>
                    <a:pt x="756" y="530"/>
                  </a:lnTo>
                  <a:lnTo>
                    <a:pt x="756" y="531"/>
                  </a:lnTo>
                  <a:lnTo>
                    <a:pt x="756" y="533"/>
                  </a:lnTo>
                  <a:lnTo>
                    <a:pt x="757" y="533"/>
                  </a:lnTo>
                  <a:lnTo>
                    <a:pt x="756" y="535"/>
                  </a:lnTo>
                  <a:lnTo>
                    <a:pt x="757" y="536"/>
                  </a:lnTo>
                  <a:lnTo>
                    <a:pt x="757" y="538"/>
                  </a:lnTo>
                  <a:lnTo>
                    <a:pt x="757" y="540"/>
                  </a:lnTo>
                  <a:lnTo>
                    <a:pt x="756" y="540"/>
                  </a:lnTo>
                  <a:lnTo>
                    <a:pt x="756" y="541"/>
                  </a:lnTo>
                  <a:lnTo>
                    <a:pt x="757" y="541"/>
                  </a:lnTo>
                  <a:lnTo>
                    <a:pt x="757" y="543"/>
                  </a:lnTo>
                  <a:lnTo>
                    <a:pt x="757" y="545"/>
                  </a:lnTo>
                  <a:lnTo>
                    <a:pt x="757" y="546"/>
                  </a:lnTo>
                  <a:lnTo>
                    <a:pt x="757" y="548"/>
                  </a:lnTo>
                  <a:lnTo>
                    <a:pt x="759" y="548"/>
                  </a:lnTo>
                  <a:lnTo>
                    <a:pt x="759" y="550"/>
                  </a:lnTo>
                  <a:lnTo>
                    <a:pt x="761" y="552"/>
                  </a:lnTo>
                  <a:lnTo>
                    <a:pt x="761" y="553"/>
                  </a:lnTo>
                  <a:lnTo>
                    <a:pt x="761" y="555"/>
                  </a:lnTo>
                  <a:lnTo>
                    <a:pt x="762" y="555"/>
                  </a:lnTo>
                  <a:lnTo>
                    <a:pt x="762" y="557"/>
                  </a:lnTo>
                  <a:lnTo>
                    <a:pt x="762" y="558"/>
                  </a:lnTo>
                  <a:lnTo>
                    <a:pt x="762" y="560"/>
                  </a:lnTo>
                  <a:lnTo>
                    <a:pt x="762" y="562"/>
                  </a:lnTo>
                  <a:lnTo>
                    <a:pt x="764" y="563"/>
                  </a:lnTo>
                  <a:lnTo>
                    <a:pt x="764" y="565"/>
                  </a:lnTo>
                  <a:lnTo>
                    <a:pt x="764" y="567"/>
                  </a:lnTo>
                  <a:lnTo>
                    <a:pt x="762" y="567"/>
                  </a:lnTo>
                  <a:lnTo>
                    <a:pt x="761" y="567"/>
                  </a:lnTo>
                  <a:lnTo>
                    <a:pt x="759" y="567"/>
                  </a:lnTo>
                  <a:lnTo>
                    <a:pt x="759" y="565"/>
                  </a:lnTo>
                  <a:lnTo>
                    <a:pt x="759" y="567"/>
                  </a:lnTo>
                  <a:lnTo>
                    <a:pt x="757" y="567"/>
                  </a:lnTo>
                  <a:lnTo>
                    <a:pt x="757" y="568"/>
                  </a:lnTo>
                  <a:lnTo>
                    <a:pt x="759" y="568"/>
                  </a:lnTo>
                  <a:lnTo>
                    <a:pt x="759" y="570"/>
                  </a:lnTo>
                  <a:lnTo>
                    <a:pt x="757" y="570"/>
                  </a:lnTo>
                  <a:lnTo>
                    <a:pt x="756" y="570"/>
                  </a:lnTo>
                  <a:lnTo>
                    <a:pt x="754" y="572"/>
                  </a:lnTo>
                  <a:lnTo>
                    <a:pt x="752" y="572"/>
                  </a:lnTo>
                  <a:lnTo>
                    <a:pt x="752" y="570"/>
                  </a:lnTo>
                  <a:lnTo>
                    <a:pt x="752" y="568"/>
                  </a:lnTo>
                  <a:lnTo>
                    <a:pt x="751" y="568"/>
                  </a:lnTo>
                  <a:lnTo>
                    <a:pt x="751" y="567"/>
                  </a:lnTo>
                  <a:lnTo>
                    <a:pt x="749" y="565"/>
                  </a:lnTo>
                  <a:lnTo>
                    <a:pt x="749" y="567"/>
                  </a:lnTo>
                  <a:lnTo>
                    <a:pt x="747" y="567"/>
                  </a:lnTo>
                  <a:lnTo>
                    <a:pt x="746" y="567"/>
                  </a:lnTo>
                  <a:lnTo>
                    <a:pt x="744" y="567"/>
                  </a:lnTo>
                  <a:lnTo>
                    <a:pt x="742" y="567"/>
                  </a:lnTo>
                  <a:lnTo>
                    <a:pt x="741" y="567"/>
                  </a:lnTo>
                  <a:lnTo>
                    <a:pt x="739" y="567"/>
                  </a:lnTo>
                  <a:lnTo>
                    <a:pt x="737" y="567"/>
                  </a:lnTo>
                  <a:lnTo>
                    <a:pt x="737" y="568"/>
                  </a:lnTo>
                  <a:lnTo>
                    <a:pt x="739" y="568"/>
                  </a:lnTo>
                  <a:lnTo>
                    <a:pt x="737" y="570"/>
                  </a:lnTo>
                  <a:lnTo>
                    <a:pt x="739" y="570"/>
                  </a:lnTo>
                  <a:lnTo>
                    <a:pt x="737" y="572"/>
                  </a:lnTo>
                  <a:lnTo>
                    <a:pt x="737" y="573"/>
                  </a:lnTo>
                  <a:lnTo>
                    <a:pt x="736" y="573"/>
                  </a:lnTo>
                  <a:lnTo>
                    <a:pt x="734" y="575"/>
                  </a:lnTo>
                  <a:lnTo>
                    <a:pt x="734" y="577"/>
                  </a:lnTo>
                  <a:lnTo>
                    <a:pt x="734" y="578"/>
                  </a:lnTo>
                  <a:lnTo>
                    <a:pt x="734" y="580"/>
                  </a:lnTo>
                  <a:lnTo>
                    <a:pt x="732" y="580"/>
                  </a:lnTo>
                  <a:lnTo>
                    <a:pt x="732" y="582"/>
                  </a:lnTo>
                  <a:lnTo>
                    <a:pt x="731" y="582"/>
                  </a:lnTo>
                  <a:lnTo>
                    <a:pt x="731" y="584"/>
                  </a:lnTo>
                  <a:lnTo>
                    <a:pt x="731" y="585"/>
                  </a:lnTo>
                  <a:lnTo>
                    <a:pt x="731" y="587"/>
                  </a:lnTo>
                  <a:lnTo>
                    <a:pt x="729" y="587"/>
                  </a:lnTo>
                  <a:lnTo>
                    <a:pt x="727" y="587"/>
                  </a:lnTo>
                  <a:lnTo>
                    <a:pt x="725" y="587"/>
                  </a:lnTo>
                  <a:lnTo>
                    <a:pt x="727" y="585"/>
                  </a:lnTo>
                  <a:lnTo>
                    <a:pt x="725" y="585"/>
                  </a:lnTo>
                  <a:lnTo>
                    <a:pt x="725" y="587"/>
                  </a:lnTo>
                  <a:lnTo>
                    <a:pt x="725" y="589"/>
                  </a:lnTo>
                  <a:lnTo>
                    <a:pt x="725" y="590"/>
                  </a:lnTo>
                  <a:lnTo>
                    <a:pt x="725" y="592"/>
                  </a:lnTo>
                  <a:lnTo>
                    <a:pt x="724" y="592"/>
                  </a:lnTo>
                  <a:lnTo>
                    <a:pt x="722" y="592"/>
                  </a:lnTo>
                  <a:lnTo>
                    <a:pt x="722" y="594"/>
                  </a:lnTo>
                  <a:lnTo>
                    <a:pt x="720" y="594"/>
                  </a:lnTo>
                  <a:lnTo>
                    <a:pt x="720" y="592"/>
                  </a:lnTo>
                  <a:lnTo>
                    <a:pt x="719" y="592"/>
                  </a:lnTo>
                  <a:lnTo>
                    <a:pt x="717" y="592"/>
                  </a:lnTo>
                  <a:lnTo>
                    <a:pt x="715" y="592"/>
                  </a:lnTo>
                  <a:lnTo>
                    <a:pt x="714" y="592"/>
                  </a:lnTo>
                  <a:lnTo>
                    <a:pt x="714" y="594"/>
                  </a:lnTo>
                  <a:lnTo>
                    <a:pt x="712" y="594"/>
                  </a:lnTo>
                  <a:lnTo>
                    <a:pt x="710" y="594"/>
                  </a:lnTo>
                  <a:lnTo>
                    <a:pt x="710" y="595"/>
                  </a:lnTo>
                  <a:lnTo>
                    <a:pt x="709" y="597"/>
                  </a:lnTo>
                  <a:lnTo>
                    <a:pt x="707" y="597"/>
                  </a:lnTo>
                  <a:lnTo>
                    <a:pt x="707" y="599"/>
                  </a:lnTo>
                  <a:lnTo>
                    <a:pt x="705" y="599"/>
                  </a:lnTo>
                  <a:lnTo>
                    <a:pt x="705" y="600"/>
                  </a:lnTo>
                  <a:lnTo>
                    <a:pt x="704" y="600"/>
                  </a:lnTo>
                  <a:lnTo>
                    <a:pt x="704" y="602"/>
                  </a:lnTo>
                  <a:lnTo>
                    <a:pt x="702" y="602"/>
                  </a:lnTo>
                  <a:lnTo>
                    <a:pt x="702" y="604"/>
                  </a:lnTo>
                  <a:lnTo>
                    <a:pt x="700" y="604"/>
                  </a:lnTo>
                  <a:lnTo>
                    <a:pt x="700" y="605"/>
                  </a:lnTo>
                  <a:lnTo>
                    <a:pt x="699" y="604"/>
                  </a:lnTo>
                  <a:lnTo>
                    <a:pt x="697" y="604"/>
                  </a:lnTo>
                  <a:lnTo>
                    <a:pt x="697" y="605"/>
                  </a:lnTo>
                  <a:lnTo>
                    <a:pt x="695" y="605"/>
                  </a:lnTo>
                  <a:lnTo>
                    <a:pt x="694" y="605"/>
                  </a:lnTo>
                  <a:lnTo>
                    <a:pt x="692" y="605"/>
                  </a:lnTo>
                  <a:lnTo>
                    <a:pt x="690" y="605"/>
                  </a:lnTo>
                  <a:lnTo>
                    <a:pt x="688" y="607"/>
                  </a:lnTo>
                  <a:lnTo>
                    <a:pt x="687" y="607"/>
                  </a:lnTo>
                  <a:lnTo>
                    <a:pt x="685" y="607"/>
                  </a:lnTo>
                  <a:lnTo>
                    <a:pt x="683" y="609"/>
                  </a:lnTo>
                  <a:lnTo>
                    <a:pt x="682" y="609"/>
                  </a:lnTo>
                  <a:lnTo>
                    <a:pt x="680" y="609"/>
                  </a:lnTo>
                  <a:lnTo>
                    <a:pt x="678" y="609"/>
                  </a:lnTo>
                  <a:lnTo>
                    <a:pt x="678" y="610"/>
                  </a:lnTo>
                  <a:lnTo>
                    <a:pt x="677" y="610"/>
                  </a:lnTo>
                  <a:lnTo>
                    <a:pt x="677" y="612"/>
                  </a:lnTo>
                  <a:lnTo>
                    <a:pt x="677" y="614"/>
                  </a:lnTo>
                  <a:lnTo>
                    <a:pt x="675" y="614"/>
                  </a:lnTo>
                  <a:lnTo>
                    <a:pt x="675" y="615"/>
                  </a:lnTo>
                  <a:lnTo>
                    <a:pt x="675" y="617"/>
                  </a:lnTo>
                  <a:lnTo>
                    <a:pt x="677" y="617"/>
                  </a:lnTo>
                  <a:lnTo>
                    <a:pt x="677" y="619"/>
                  </a:lnTo>
                  <a:lnTo>
                    <a:pt x="675" y="619"/>
                  </a:lnTo>
                  <a:lnTo>
                    <a:pt x="675" y="621"/>
                  </a:lnTo>
                  <a:lnTo>
                    <a:pt x="673" y="621"/>
                  </a:lnTo>
                  <a:lnTo>
                    <a:pt x="673" y="622"/>
                  </a:lnTo>
                  <a:lnTo>
                    <a:pt x="673" y="624"/>
                  </a:lnTo>
                  <a:lnTo>
                    <a:pt x="673" y="626"/>
                  </a:lnTo>
                  <a:lnTo>
                    <a:pt x="673" y="627"/>
                  </a:lnTo>
                  <a:lnTo>
                    <a:pt x="673" y="629"/>
                  </a:lnTo>
                  <a:lnTo>
                    <a:pt x="672" y="629"/>
                  </a:lnTo>
                  <a:lnTo>
                    <a:pt x="672" y="631"/>
                  </a:lnTo>
                  <a:lnTo>
                    <a:pt x="672" y="632"/>
                  </a:lnTo>
                  <a:lnTo>
                    <a:pt x="673" y="634"/>
                  </a:lnTo>
                  <a:lnTo>
                    <a:pt x="673" y="636"/>
                  </a:lnTo>
                  <a:lnTo>
                    <a:pt x="672" y="636"/>
                  </a:lnTo>
                  <a:lnTo>
                    <a:pt x="672" y="637"/>
                  </a:lnTo>
                  <a:lnTo>
                    <a:pt x="670" y="637"/>
                  </a:lnTo>
                  <a:lnTo>
                    <a:pt x="668" y="637"/>
                  </a:lnTo>
                  <a:lnTo>
                    <a:pt x="667" y="637"/>
                  </a:lnTo>
                  <a:lnTo>
                    <a:pt x="667" y="639"/>
                  </a:lnTo>
                  <a:lnTo>
                    <a:pt x="665" y="639"/>
                  </a:lnTo>
                  <a:lnTo>
                    <a:pt x="663" y="639"/>
                  </a:lnTo>
                  <a:lnTo>
                    <a:pt x="662" y="639"/>
                  </a:lnTo>
                  <a:lnTo>
                    <a:pt x="660" y="639"/>
                  </a:lnTo>
                  <a:lnTo>
                    <a:pt x="658" y="639"/>
                  </a:lnTo>
                  <a:lnTo>
                    <a:pt x="658" y="641"/>
                  </a:lnTo>
                  <a:lnTo>
                    <a:pt x="657" y="641"/>
                  </a:lnTo>
                  <a:lnTo>
                    <a:pt x="655" y="641"/>
                  </a:lnTo>
                  <a:lnTo>
                    <a:pt x="653" y="641"/>
                  </a:lnTo>
                  <a:lnTo>
                    <a:pt x="653" y="642"/>
                  </a:lnTo>
                  <a:lnTo>
                    <a:pt x="651" y="642"/>
                  </a:lnTo>
                  <a:lnTo>
                    <a:pt x="650" y="642"/>
                  </a:lnTo>
                  <a:lnTo>
                    <a:pt x="650" y="644"/>
                  </a:lnTo>
                  <a:lnTo>
                    <a:pt x="648" y="644"/>
                  </a:lnTo>
                  <a:lnTo>
                    <a:pt x="648" y="646"/>
                  </a:lnTo>
                  <a:lnTo>
                    <a:pt x="646" y="646"/>
                  </a:lnTo>
                  <a:lnTo>
                    <a:pt x="646" y="647"/>
                  </a:lnTo>
                  <a:lnTo>
                    <a:pt x="645" y="647"/>
                  </a:lnTo>
                  <a:lnTo>
                    <a:pt x="643" y="647"/>
                  </a:lnTo>
                  <a:lnTo>
                    <a:pt x="641" y="647"/>
                  </a:lnTo>
                  <a:lnTo>
                    <a:pt x="640" y="647"/>
                  </a:lnTo>
                  <a:lnTo>
                    <a:pt x="640" y="649"/>
                  </a:lnTo>
                  <a:lnTo>
                    <a:pt x="638" y="649"/>
                  </a:lnTo>
                  <a:lnTo>
                    <a:pt x="636" y="649"/>
                  </a:lnTo>
                  <a:lnTo>
                    <a:pt x="636" y="651"/>
                  </a:lnTo>
                  <a:lnTo>
                    <a:pt x="635" y="651"/>
                  </a:lnTo>
                  <a:lnTo>
                    <a:pt x="635" y="653"/>
                  </a:lnTo>
                  <a:lnTo>
                    <a:pt x="633" y="653"/>
                  </a:lnTo>
                  <a:lnTo>
                    <a:pt x="631" y="654"/>
                  </a:lnTo>
                  <a:lnTo>
                    <a:pt x="630" y="654"/>
                  </a:lnTo>
                  <a:lnTo>
                    <a:pt x="628" y="654"/>
                  </a:lnTo>
                  <a:lnTo>
                    <a:pt x="628" y="656"/>
                  </a:lnTo>
                  <a:lnTo>
                    <a:pt x="626" y="656"/>
                  </a:lnTo>
                  <a:lnTo>
                    <a:pt x="626" y="658"/>
                  </a:lnTo>
                  <a:lnTo>
                    <a:pt x="625" y="658"/>
                  </a:lnTo>
                  <a:lnTo>
                    <a:pt x="625" y="659"/>
                  </a:lnTo>
                  <a:lnTo>
                    <a:pt x="625" y="661"/>
                  </a:lnTo>
                  <a:lnTo>
                    <a:pt x="625" y="663"/>
                  </a:lnTo>
                  <a:lnTo>
                    <a:pt x="626" y="663"/>
                  </a:lnTo>
                  <a:lnTo>
                    <a:pt x="626" y="664"/>
                  </a:lnTo>
                  <a:lnTo>
                    <a:pt x="626" y="666"/>
                  </a:lnTo>
                  <a:lnTo>
                    <a:pt x="626" y="668"/>
                  </a:lnTo>
                  <a:lnTo>
                    <a:pt x="626" y="669"/>
                  </a:lnTo>
                  <a:lnTo>
                    <a:pt x="625" y="671"/>
                  </a:lnTo>
                  <a:lnTo>
                    <a:pt x="623" y="671"/>
                  </a:lnTo>
                  <a:lnTo>
                    <a:pt x="621" y="671"/>
                  </a:lnTo>
                  <a:lnTo>
                    <a:pt x="621" y="673"/>
                  </a:lnTo>
                  <a:lnTo>
                    <a:pt x="621" y="674"/>
                  </a:lnTo>
                  <a:lnTo>
                    <a:pt x="621" y="676"/>
                  </a:lnTo>
                  <a:lnTo>
                    <a:pt x="621" y="678"/>
                  </a:lnTo>
                  <a:lnTo>
                    <a:pt x="620" y="678"/>
                  </a:lnTo>
                  <a:lnTo>
                    <a:pt x="620" y="679"/>
                  </a:lnTo>
                  <a:lnTo>
                    <a:pt x="620" y="681"/>
                  </a:lnTo>
                  <a:lnTo>
                    <a:pt x="618" y="681"/>
                  </a:lnTo>
                  <a:lnTo>
                    <a:pt x="618" y="683"/>
                  </a:lnTo>
                  <a:lnTo>
                    <a:pt x="616" y="684"/>
                  </a:lnTo>
                  <a:lnTo>
                    <a:pt x="616" y="686"/>
                  </a:lnTo>
                  <a:lnTo>
                    <a:pt x="616" y="688"/>
                  </a:lnTo>
                  <a:lnTo>
                    <a:pt x="614" y="688"/>
                  </a:lnTo>
                  <a:lnTo>
                    <a:pt x="614" y="690"/>
                  </a:lnTo>
                  <a:lnTo>
                    <a:pt x="614" y="691"/>
                  </a:lnTo>
                  <a:lnTo>
                    <a:pt x="614" y="693"/>
                  </a:lnTo>
                  <a:lnTo>
                    <a:pt x="613" y="693"/>
                  </a:lnTo>
                  <a:lnTo>
                    <a:pt x="613" y="695"/>
                  </a:lnTo>
                  <a:lnTo>
                    <a:pt x="611" y="695"/>
                  </a:lnTo>
                  <a:lnTo>
                    <a:pt x="611" y="696"/>
                  </a:lnTo>
                  <a:lnTo>
                    <a:pt x="611" y="698"/>
                  </a:lnTo>
                  <a:lnTo>
                    <a:pt x="609" y="698"/>
                  </a:lnTo>
                  <a:lnTo>
                    <a:pt x="609" y="700"/>
                  </a:lnTo>
                  <a:lnTo>
                    <a:pt x="611" y="701"/>
                  </a:lnTo>
                  <a:lnTo>
                    <a:pt x="611" y="703"/>
                  </a:lnTo>
                  <a:lnTo>
                    <a:pt x="611" y="705"/>
                  </a:lnTo>
                  <a:lnTo>
                    <a:pt x="611" y="706"/>
                  </a:lnTo>
                  <a:lnTo>
                    <a:pt x="611" y="708"/>
                  </a:lnTo>
                  <a:lnTo>
                    <a:pt x="611" y="710"/>
                  </a:lnTo>
                  <a:lnTo>
                    <a:pt x="611" y="711"/>
                  </a:lnTo>
                  <a:lnTo>
                    <a:pt x="611" y="713"/>
                  </a:lnTo>
                  <a:lnTo>
                    <a:pt x="611" y="715"/>
                  </a:lnTo>
                  <a:lnTo>
                    <a:pt x="611" y="716"/>
                  </a:lnTo>
                  <a:lnTo>
                    <a:pt x="609" y="716"/>
                  </a:lnTo>
                  <a:lnTo>
                    <a:pt x="609" y="718"/>
                  </a:lnTo>
                  <a:lnTo>
                    <a:pt x="608" y="718"/>
                  </a:lnTo>
                  <a:lnTo>
                    <a:pt x="608" y="720"/>
                  </a:lnTo>
                  <a:lnTo>
                    <a:pt x="608" y="722"/>
                  </a:lnTo>
                  <a:lnTo>
                    <a:pt x="606" y="722"/>
                  </a:lnTo>
                  <a:lnTo>
                    <a:pt x="606" y="723"/>
                  </a:lnTo>
                  <a:lnTo>
                    <a:pt x="604" y="725"/>
                  </a:lnTo>
                  <a:lnTo>
                    <a:pt x="603" y="725"/>
                  </a:lnTo>
                  <a:lnTo>
                    <a:pt x="603" y="727"/>
                  </a:lnTo>
                  <a:lnTo>
                    <a:pt x="601" y="728"/>
                  </a:lnTo>
                  <a:lnTo>
                    <a:pt x="601" y="730"/>
                  </a:lnTo>
                  <a:lnTo>
                    <a:pt x="599" y="730"/>
                  </a:lnTo>
                  <a:lnTo>
                    <a:pt x="599" y="732"/>
                  </a:lnTo>
                  <a:lnTo>
                    <a:pt x="598" y="733"/>
                  </a:lnTo>
                  <a:lnTo>
                    <a:pt x="598" y="735"/>
                  </a:lnTo>
                  <a:lnTo>
                    <a:pt x="596" y="735"/>
                  </a:lnTo>
                  <a:lnTo>
                    <a:pt x="594" y="737"/>
                  </a:lnTo>
                  <a:lnTo>
                    <a:pt x="593" y="737"/>
                  </a:lnTo>
                  <a:lnTo>
                    <a:pt x="591" y="737"/>
                  </a:lnTo>
                  <a:lnTo>
                    <a:pt x="589" y="737"/>
                  </a:lnTo>
                  <a:lnTo>
                    <a:pt x="588" y="737"/>
                  </a:lnTo>
                  <a:lnTo>
                    <a:pt x="588" y="738"/>
                  </a:lnTo>
                  <a:lnTo>
                    <a:pt x="586" y="740"/>
                  </a:lnTo>
                  <a:lnTo>
                    <a:pt x="584" y="740"/>
                  </a:lnTo>
                  <a:lnTo>
                    <a:pt x="584" y="742"/>
                  </a:lnTo>
                  <a:lnTo>
                    <a:pt x="582" y="742"/>
                  </a:lnTo>
                  <a:lnTo>
                    <a:pt x="581" y="742"/>
                  </a:lnTo>
                  <a:lnTo>
                    <a:pt x="579" y="742"/>
                  </a:lnTo>
                  <a:lnTo>
                    <a:pt x="577" y="742"/>
                  </a:lnTo>
                  <a:lnTo>
                    <a:pt x="576" y="742"/>
                  </a:lnTo>
                  <a:lnTo>
                    <a:pt x="574" y="742"/>
                  </a:lnTo>
                  <a:lnTo>
                    <a:pt x="572" y="742"/>
                  </a:lnTo>
                  <a:lnTo>
                    <a:pt x="571" y="742"/>
                  </a:lnTo>
                  <a:lnTo>
                    <a:pt x="569" y="742"/>
                  </a:lnTo>
                  <a:lnTo>
                    <a:pt x="567" y="742"/>
                  </a:lnTo>
                  <a:lnTo>
                    <a:pt x="566" y="742"/>
                  </a:lnTo>
                  <a:lnTo>
                    <a:pt x="564" y="742"/>
                  </a:lnTo>
                  <a:lnTo>
                    <a:pt x="562" y="742"/>
                  </a:lnTo>
                  <a:lnTo>
                    <a:pt x="561" y="743"/>
                  </a:lnTo>
                  <a:lnTo>
                    <a:pt x="559" y="743"/>
                  </a:lnTo>
                  <a:lnTo>
                    <a:pt x="559" y="745"/>
                  </a:lnTo>
                  <a:lnTo>
                    <a:pt x="557" y="745"/>
                  </a:lnTo>
                  <a:lnTo>
                    <a:pt x="556" y="745"/>
                  </a:lnTo>
                  <a:lnTo>
                    <a:pt x="556" y="743"/>
                  </a:lnTo>
                  <a:lnTo>
                    <a:pt x="554" y="743"/>
                  </a:lnTo>
                  <a:lnTo>
                    <a:pt x="552" y="743"/>
                  </a:lnTo>
                  <a:lnTo>
                    <a:pt x="551" y="743"/>
                  </a:lnTo>
                  <a:lnTo>
                    <a:pt x="551" y="745"/>
                  </a:lnTo>
                  <a:lnTo>
                    <a:pt x="549" y="745"/>
                  </a:lnTo>
                  <a:lnTo>
                    <a:pt x="549" y="747"/>
                  </a:lnTo>
                  <a:lnTo>
                    <a:pt x="549" y="748"/>
                  </a:lnTo>
                  <a:lnTo>
                    <a:pt x="549" y="750"/>
                  </a:lnTo>
                  <a:lnTo>
                    <a:pt x="549" y="752"/>
                  </a:lnTo>
                  <a:lnTo>
                    <a:pt x="549" y="753"/>
                  </a:lnTo>
                  <a:lnTo>
                    <a:pt x="549" y="755"/>
                  </a:lnTo>
                  <a:lnTo>
                    <a:pt x="549" y="757"/>
                  </a:lnTo>
                  <a:lnTo>
                    <a:pt x="547" y="757"/>
                  </a:lnTo>
                  <a:lnTo>
                    <a:pt x="545" y="759"/>
                  </a:lnTo>
                  <a:lnTo>
                    <a:pt x="544" y="759"/>
                  </a:lnTo>
                  <a:lnTo>
                    <a:pt x="542" y="759"/>
                  </a:lnTo>
                  <a:lnTo>
                    <a:pt x="542" y="760"/>
                  </a:lnTo>
                  <a:lnTo>
                    <a:pt x="540" y="760"/>
                  </a:lnTo>
                  <a:lnTo>
                    <a:pt x="540" y="762"/>
                  </a:lnTo>
                  <a:lnTo>
                    <a:pt x="539" y="762"/>
                  </a:lnTo>
                  <a:lnTo>
                    <a:pt x="539" y="764"/>
                  </a:lnTo>
                  <a:lnTo>
                    <a:pt x="539" y="765"/>
                  </a:lnTo>
                  <a:lnTo>
                    <a:pt x="539" y="767"/>
                  </a:lnTo>
                  <a:lnTo>
                    <a:pt x="537" y="769"/>
                  </a:lnTo>
                  <a:lnTo>
                    <a:pt x="537" y="770"/>
                  </a:lnTo>
                  <a:lnTo>
                    <a:pt x="535" y="770"/>
                  </a:lnTo>
                  <a:lnTo>
                    <a:pt x="534" y="770"/>
                  </a:lnTo>
                  <a:lnTo>
                    <a:pt x="532" y="772"/>
                  </a:lnTo>
                  <a:lnTo>
                    <a:pt x="530" y="772"/>
                  </a:lnTo>
                  <a:lnTo>
                    <a:pt x="529" y="772"/>
                  </a:lnTo>
                  <a:lnTo>
                    <a:pt x="529" y="774"/>
                  </a:lnTo>
                  <a:lnTo>
                    <a:pt x="527" y="774"/>
                  </a:lnTo>
                  <a:lnTo>
                    <a:pt x="525" y="774"/>
                  </a:lnTo>
                  <a:lnTo>
                    <a:pt x="524" y="774"/>
                  </a:lnTo>
                  <a:lnTo>
                    <a:pt x="524" y="775"/>
                  </a:lnTo>
                  <a:lnTo>
                    <a:pt x="522" y="775"/>
                  </a:lnTo>
                  <a:lnTo>
                    <a:pt x="520" y="775"/>
                  </a:lnTo>
                  <a:lnTo>
                    <a:pt x="520" y="777"/>
                  </a:lnTo>
                  <a:lnTo>
                    <a:pt x="519" y="777"/>
                  </a:lnTo>
                  <a:lnTo>
                    <a:pt x="519" y="779"/>
                  </a:lnTo>
                  <a:lnTo>
                    <a:pt x="517" y="779"/>
                  </a:lnTo>
                  <a:lnTo>
                    <a:pt x="515" y="779"/>
                  </a:lnTo>
                  <a:lnTo>
                    <a:pt x="515" y="780"/>
                  </a:lnTo>
                  <a:lnTo>
                    <a:pt x="514" y="780"/>
                  </a:lnTo>
                  <a:lnTo>
                    <a:pt x="512" y="782"/>
                  </a:lnTo>
                  <a:lnTo>
                    <a:pt x="510" y="782"/>
                  </a:lnTo>
                  <a:lnTo>
                    <a:pt x="510" y="784"/>
                  </a:lnTo>
                  <a:lnTo>
                    <a:pt x="508" y="784"/>
                  </a:lnTo>
                  <a:lnTo>
                    <a:pt x="508" y="785"/>
                  </a:lnTo>
                  <a:lnTo>
                    <a:pt x="507" y="785"/>
                  </a:lnTo>
                  <a:lnTo>
                    <a:pt x="507" y="787"/>
                  </a:lnTo>
                  <a:lnTo>
                    <a:pt x="505" y="787"/>
                  </a:lnTo>
                  <a:lnTo>
                    <a:pt x="505" y="789"/>
                  </a:lnTo>
                  <a:lnTo>
                    <a:pt x="503" y="789"/>
                  </a:lnTo>
                  <a:lnTo>
                    <a:pt x="502" y="790"/>
                  </a:lnTo>
                  <a:lnTo>
                    <a:pt x="500" y="790"/>
                  </a:lnTo>
                  <a:lnTo>
                    <a:pt x="500" y="792"/>
                  </a:lnTo>
                  <a:lnTo>
                    <a:pt x="498" y="792"/>
                  </a:lnTo>
                  <a:lnTo>
                    <a:pt x="498" y="794"/>
                  </a:lnTo>
                  <a:lnTo>
                    <a:pt x="497" y="794"/>
                  </a:lnTo>
                  <a:lnTo>
                    <a:pt x="495" y="796"/>
                  </a:lnTo>
                  <a:lnTo>
                    <a:pt x="493" y="796"/>
                  </a:lnTo>
                  <a:lnTo>
                    <a:pt x="493" y="797"/>
                  </a:lnTo>
                  <a:lnTo>
                    <a:pt x="492" y="797"/>
                  </a:lnTo>
                  <a:lnTo>
                    <a:pt x="492" y="799"/>
                  </a:lnTo>
                  <a:lnTo>
                    <a:pt x="490" y="799"/>
                  </a:lnTo>
                  <a:lnTo>
                    <a:pt x="488" y="799"/>
                  </a:lnTo>
                  <a:lnTo>
                    <a:pt x="488" y="801"/>
                  </a:lnTo>
                  <a:lnTo>
                    <a:pt x="487" y="801"/>
                  </a:lnTo>
                  <a:lnTo>
                    <a:pt x="487" y="802"/>
                  </a:lnTo>
                  <a:lnTo>
                    <a:pt x="485" y="802"/>
                  </a:lnTo>
                  <a:lnTo>
                    <a:pt x="483" y="802"/>
                  </a:lnTo>
                  <a:lnTo>
                    <a:pt x="483" y="804"/>
                  </a:lnTo>
                  <a:lnTo>
                    <a:pt x="482" y="804"/>
                  </a:lnTo>
                  <a:lnTo>
                    <a:pt x="480" y="806"/>
                  </a:lnTo>
                  <a:lnTo>
                    <a:pt x="478" y="806"/>
                  </a:lnTo>
                  <a:lnTo>
                    <a:pt x="478" y="807"/>
                  </a:lnTo>
                  <a:lnTo>
                    <a:pt x="477" y="807"/>
                  </a:lnTo>
                  <a:lnTo>
                    <a:pt x="475" y="807"/>
                  </a:lnTo>
                  <a:lnTo>
                    <a:pt x="475" y="809"/>
                  </a:lnTo>
                  <a:lnTo>
                    <a:pt x="473" y="809"/>
                  </a:lnTo>
                  <a:lnTo>
                    <a:pt x="471" y="811"/>
                  </a:lnTo>
                  <a:lnTo>
                    <a:pt x="470" y="811"/>
                  </a:lnTo>
                  <a:lnTo>
                    <a:pt x="470" y="812"/>
                  </a:lnTo>
                  <a:lnTo>
                    <a:pt x="468" y="812"/>
                  </a:lnTo>
                  <a:lnTo>
                    <a:pt x="466" y="812"/>
                  </a:lnTo>
                  <a:lnTo>
                    <a:pt x="466" y="814"/>
                  </a:lnTo>
                  <a:lnTo>
                    <a:pt x="465" y="814"/>
                  </a:lnTo>
                  <a:lnTo>
                    <a:pt x="463" y="814"/>
                  </a:lnTo>
                  <a:lnTo>
                    <a:pt x="463" y="816"/>
                  </a:lnTo>
                  <a:lnTo>
                    <a:pt x="461" y="816"/>
                  </a:lnTo>
                  <a:lnTo>
                    <a:pt x="460" y="816"/>
                  </a:lnTo>
                  <a:lnTo>
                    <a:pt x="460" y="817"/>
                  </a:lnTo>
                  <a:lnTo>
                    <a:pt x="458" y="817"/>
                  </a:lnTo>
                  <a:lnTo>
                    <a:pt x="456" y="817"/>
                  </a:lnTo>
                  <a:lnTo>
                    <a:pt x="455" y="819"/>
                  </a:lnTo>
                  <a:lnTo>
                    <a:pt x="453" y="819"/>
                  </a:lnTo>
                  <a:lnTo>
                    <a:pt x="451" y="819"/>
                  </a:lnTo>
                  <a:lnTo>
                    <a:pt x="451" y="821"/>
                  </a:lnTo>
                  <a:lnTo>
                    <a:pt x="450" y="821"/>
                  </a:lnTo>
                  <a:lnTo>
                    <a:pt x="448" y="821"/>
                  </a:lnTo>
                  <a:lnTo>
                    <a:pt x="448" y="822"/>
                  </a:lnTo>
                  <a:lnTo>
                    <a:pt x="446" y="822"/>
                  </a:lnTo>
                  <a:lnTo>
                    <a:pt x="445" y="822"/>
                  </a:lnTo>
                  <a:lnTo>
                    <a:pt x="445" y="824"/>
                  </a:lnTo>
                  <a:lnTo>
                    <a:pt x="443" y="824"/>
                  </a:lnTo>
                  <a:lnTo>
                    <a:pt x="441" y="824"/>
                  </a:lnTo>
                  <a:lnTo>
                    <a:pt x="440" y="824"/>
                  </a:lnTo>
                  <a:lnTo>
                    <a:pt x="440" y="826"/>
                  </a:lnTo>
                  <a:lnTo>
                    <a:pt x="438" y="826"/>
                  </a:lnTo>
                  <a:lnTo>
                    <a:pt x="436" y="826"/>
                  </a:lnTo>
                  <a:lnTo>
                    <a:pt x="436" y="828"/>
                  </a:lnTo>
                  <a:lnTo>
                    <a:pt x="434" y="828"/>
                  </a:lnTo>
                  <a:lnTo>
                    <a:pt x="433" y="828"/>
                  </a:lnTo>
                  <a:lnTo>
                    <a:pt x="433" y="829"/>
                  </a:lnTo>
                  <a:lnTo>
                    <a:pt x="431" y="829"/>
                  </a:lnTo>
                  <a:lnTo>
                    <a:pt x="429" y="829"/>
                  </a:lnTo>
                  <a:lnTo>
                    <a:pt x="428" y="829"/>
                  </a:lnTo>
                  <a:lnTo>
                    <a:pt x="428" y="831"/>
                  </a:lnTo>
                  <a:lnTo>
                    <a:pt x="426" y="831"/>
                  </a:lnTo>
                  <a:lnTo>
                    <a:pt x="424" y="831"/>
                  </a:lnTo>
                  <a:lnTo>
                    <a:pt x="423" y="833"/>
                  </a:lnTo>
                  <a:lnTo>
                    <a:pt x="421" y="833"/>
                  </a:lnTo>
                  <a:lnTo>
                    <a:pt x="419" y="834"/>
                  </a:lnTo>
                  <a:lnTo>
                    <a:pt x="418" y="834"/>
                  </a:lnTo>
                  <a:lnTo>
                    <a:pt x="416" y="834"/>
                  </a:lnTo>
                  <a:lnTo>
                    <a:pt x="416" y="836"/>
                  </a:lnTo>
                  <a:lnTo>
                    <a:pt x="414" y="836"/>
                  </a:lnTo>
                  <a:lnTo>
                    <a:pt x="413" y="836"/>
                  </a:lnTo>
                  <a:lnTo>
                    <a:pt x="413" y="838"/>
                  </a:lnTo>
                  <a:lnTo>
                    <a:pt x="411" y="838"/>
                  </a:lnTo>
                  <a:lnTo>
                    <a:pt x="409" y="838"/>
                  </a:lnTo>
                  <a:lnTo>
                    <a:pt x="408" y="839"/>
                  </a:lnTo>
                  <a:lnTo>
                    <a:pt x="406" y="839"/>
                  </a:lnTo>
                  <a:lnTo>
                    <a:pt x="404" y="839"/>
                  </a:lnTo>
                  <a:lnTo>
                    <a:pt x="403" y="839"/>
                  </a:lnTo>
                  <a:lnTo>
                    <a:pt x="403" y="841"/>
                  </a:lnTo>
                  <a:lnTo>
                    <a:pt x="401" y="841"/>
                  </a:lnTo>
                  <a:lnTo>
                    <a:pt x="399" y="841"/>
                  </a:lnTo>
                  <a:lnTo>
                    <a:pt x="397" y="841"/>
                  </a:lnTo>
                  <a:lnTo>
                    <a:pt x="397" y="843"/>
                  </a:lnTo>
                  <a:lnTo>
                    <a:pt x="396" y="843"/>
                  </a:lnTo>
                  <a:lnTo>
                    <a:pt x="394" y="844"/>
                  </a:lnTo>
                  <a:lnTo>
                    <a:pt x="392" y="844"/>
                  </a:lnTo>
                  <a:lnTo>
                    <a:pt x="391" y="844"/>
                  </a:lnTo>
                  <a:lnTo>
                    <a:pt x="389" y="844"/>
                  </a:lnTo>
                  <a:lnTo>
                    <a:pt x="389" y="843"/>
                  </a:lnTo>
                  <a:lnTo>
                    <a:pt x="387" y="843"/>
                  </a:lnTo>
                  <a:lnTo>
                    <a:pt x="387" y="841"/>
                  </a:lnTo>
                  <a:lnTo>
                    <a:pt x="389" y="841"/>
                  </a:lnTo>
                  <a:lnTo>
                    <a:pt x="391" y="841"/>
                  </a:lnTo>
                  <a:lnTo>
                    <a:pt x="391" y="839"/>
                  </a:lnTo>
                  <a:lnTo>
                    <a:pt x="391" y="838"/>
                  </a:lnTo>
                  <a:lnTo>
                    <a:pt x="391" y="836"/>
                  </a:lnTo>
                  <a:lnTo>
                    <a:pt x="391" y="834"/>
                  </a:lnTo>
                  <a:lnTo>
                    <a:pt x="389" y="834"/>
                  </a:lnTo>
                  <a:lnTo>
                    <a:pt x="391" y="834"/>
                  </a:lnTo>
                  <a:lnTo>
                    <a:pt x="391" y="833"/>
                  </a:lnTo>
                  <a:lnTo>
                    <a:pt x="391" y="831"/>
                  </a:lnTo>
                  <a:lnTo>
                    <a:pt x="391" y="829"/>
                  </a:lnTo>
                  <a:lnTo>
                    <a:pt x="389" y="829"/>
                  </a:lnTo>
                  <a:lnTo>
                    <a:pt x="389" y="828"/>
                  </a:lnTo>
                  <a:lnTo>
                    <a:pt x="389" y="826"/>
                  </a:lnTo>
                  <a:lnTo>
                    <a:pt x="389" y="824"/>
                  </a:lnTo>
                  <a:lnTo>
                    <a:pt x="389" y="822"/>
                  </a:lnTo>
                  <a:lnTo>
                    <a:pt x="389" y="821"/>
                  </a:lnTo>
                  <a:lnTo>
                    <a:pt x="389" y="819"/>
                  </a:lnTo>
                  <a:lnTo>
                    <a:pt x="391" y="819"/>
                  </a:lnTo>
                  <a:lnTo>
                    <a:pt x="392" y="819"/>
                  </a:lnTo>
                  <a:lnTo>
                    <a:pt x="392" y="817"/>
                  </a:lnTo>
                  <a:lnTo>
                    <a:pt x="392" y="816"/>
                  </a:lnTo>
                  <a:lnTo>
                    <a:pt x="391" y="816"/>
                  </a:lnTo>
                  <a:lnTo>
                    <a:pt x="391" y="814"/>
                  </a:lnTo>
                  <a:lnTo>
                    <a:pt x="389" y="814"/>
                  </a:lnTo>
                  <a:lnTo>
                    <a:pt x="389" y="816"/>
                  </a:lnTo>
                  <a:lnTo>
                    <a:pt x="387" y="816"/>
                  </a:lnTo>
                  <a:lnTo>
                    <a:pt x="386" y="816"/>
                  </a:lnTo>
                  <a:lnTo>
                    <a:pt x="386" y="814"/>
                  </a:lnTo>
                  <a:lnTo>
                    <a:pt x="386" y="812"/>
                  </a:lnTo>
                  <a:lnTo>
                    <a:pt x="386" y="811"/>
                  </a:lnTo>
                  <a:lnTo>
                    <a:pt x="387" y="811"/>
                  </a:lnTo>
                  <a:lnTo>
                    <a:pt x="387" y="809"/>
                  </a:lnTo>
                  <a:lnTo>
                    <a:pt x="389" y="809"/>
                  </a:lnTo>
                  <a:lnTo>
                    <a:pt x="389" y="807"/>
                  </a:lnTo>
                  <a:lnTo>
                    <a:pt x="389" y="806"/>
                  </a:lnTo>
                  <a:lnTo>
                    <a:pt x="387" y="806"/>
                  </a:lnTo>
                  <a:lnTo>
                    <a:pt x="387" y="804"/>
                  </a:lnTo>
                  <a:lnTo>
                    <a:pt x="387" y="802"/>
                  </a:lnTo>
                  <a:lnTo>
                    <a:pt x="387" y="801"/>
                  </a:lnTo>
                  <a:lnTo>
                    <a:pt x="387" y="799"/>
                  </a:lnTo>
                  <a:lnTo>
                    <a:pt x="387" y="797"/>
                  </a:lnTo>
                  <a:lnTo>
                    <a:pt x="387" y="796"/>
                  </a:lnTo>
                  <a:lnTo>
                    <a:pt x="387" y="794"/>
                  </a:lnTo>
                  <a:lnTo>
                    <a:pt x="386" y="794"/>
                  </a:lnTo>
                  <a:lnTo>
                    <a:pt x="386" y="792"/>
                  </a:lnTo>
                  <a:lnTo>
                    <a:pt x="384" y="792"/>
                  </a:lnTo>
                  <a:lnTo>
                    <a:pt x="384" y="790"/>
                  </a:lnTo>
                  <a:lnTo>
                    <a:pt x="382" y="790"/>
                  </a:lnTo>
                  <a:lnTo>
                    <a:pt x="381" y="789"/>
                  </a:lnTo>
                  <a:lnTo>
                    <a:pt x="379" y="789"/>
                  </a:lnTo>
                  <a:lnTo>
                    <a:pt x="379" y="787"/>
                  </a:lnTo>
                  <a:lnTo>
                    <a:pt x="377" y="787"/>
                  </a:lnTo>
                  <a:lnTo>
                    <a:pt x="376" y="787"/>
                  </a:lnTo>
                  <a:lnTo>
                    <a:pt x="376" y="785"/>
                  </a:lnTo>
                  <a:lnTo>
                    <a:pt x="376" y="784"/>
                  </a:lnTo>
                  <a:lnTo>
                    <a:pt x="374" y="784"/>
                  </a:lnTo>
                  <a:lnTo>
                    <a:pt x="374" y="782"/>
                  </a:lnTo>
                  <a:lnTo>
                    <a:pt x="372" y="782"/>
                  </a:lnTo>
                  <a:lnTo>
                    <a:pt x="372" y="780"/>
                  </a:lnTo>
                  <a:lnTo>
                    <a:pt x="371" y="780"/>
                  </a:lnTo>
                  <a:lnTo>
                    <a:pt x="371" y="779"/>
                  </a:lnTo>
                  <a:lnTo>
                    <a:pt x="369" y="779"/>
                  </a:lnTo>
                  <a:lnTo>
                    <a:pt x="367" y="779"/>
                  </a:lnTo>
                  <a:lnTo>
                    <a:pt x="365" y="779"/>
                  </a:lnTo>
                  <a:lnTo>
                    <a:pt x="364" y="779"/>
                  </a:lnTo>
                  <a:lnTo>
                    <a:pt x="364" y="780"/>
                  </a:lnTo>
                  <a:lnTo>
                    <a:pt x="364" y="782"/>
                  </a:lnTo>
                  <a:lnTo>
                    <a:pt x="362" y="784"/>
                  </a:lnTo>
                  <a:lnTo>
                    <a:pt x="360" y="784"/>
                  </a:lnTo>
                  <a:lnTo>
                    <a:pt x="359" y="784"/>
                  </a:lnTo>
                  <a:lnTo>
                    <a:pt x="359" y="782"/>
                  </a:lnTo>
                  <a:lnTo>
                    <a:pt x="357" y="782"/>
                  </a:lnTo>
                  <a:lnTo>
                    <a:pt x="357" y="780"/>
                  </a:lnTo>
                  <a:lnTo>
                    <a:pt x="355" y="780"/>
                  </a:lnTo>
                  <a:lnTo>
                    <a:pt x="354" y="780"/>
                  </a:lnTo>
                  <a:lnTo>
                    <a:pt x="354" y="779"/>
                  </a:lnTo>
                  <a:lnTo>
                    <a:pt x="352" y="779"/>
                  </a:lnTo>
                  <a:lnTo>
                    <a:pt x="350" y="779"/>
                  </a:lnTo>
                  <a:lnTo>
                    <a:pt x="350" y="777"/>
                  </a:lnTo>
                  <a:lnTo>
                    <a:pt x="349" y="777"/>
                  </a:lnTo>
                  <a:lnTo>
                    <a:pt x="349" y="775"/>
                  </a:lnTo>
                  <a:lnTo>
                    <a:pt x="347" y="775"/>
                  </a:lnTo>
                  <a:lnTo>
                    <a:pt x="345" y="775"/>
                  </a:lnTo>
                  <a:lnTo>
                    <a:pt x="344" y="775"/>
                  </a:lnTo>
                  <a:lnTo>
                    <a:pt x="342" y="775"/>
                  </a:lnTo>
                  <a:lnTo>
                    <a:pt x="342" y="774"/>
                  </a:lnTo>
                  <a:lnTo>
                    <a:pt x="340" y="774"/>
                  </a:lnTo>
                  <a:lnTo>
                    <a:pt x="339" y="774"/>
                  </a:lnTo>
                  <a:lnTo>
                    <a:pt x="339" y="772"/>
                  </a:lnTo>
                  <a:lnTo>
                    <a:pt x="337" y="772"/>
                  </a:lnTo>
                  <a:lnTo>
                    <a:pt x="335" y="772"/>
                  </a:lnTo>
                  <a:lnTo>
                    <a:pt x="334" y="772"/>
                  </a:lnTo>
                  <a:lnTo>
                    <a:pt x="332" y="772"/>
                  </a:lnTo>
                  <a:lnTo>
                    <a:pt x="332" y="774"/>
                  </a:lnTo>
                  <a:lnTo>
                    <a:pt x="330" y="774"/>
                  </a:lnTo>
                  <a:lnTo>
                    <a:pt x="330" y="775"/>
                  </a:lnTo>
                  <a:lnTo>
                    <a:pt x="330" y="777"/>
                  </a:lnTo>
                  <a:lnTo>
                    <a:pt x="330" y="779"/>
                  </a:lnTo>
                  <a:lnTo>
                    <a:pt x="330" y="780"/>
                  </a:lnTo>
                  <a:lnTo>
                    <a:pt x="330" y="782"/>
                  </a:lnTo>
                  <a:lnTo>
                    <a:pt x="328" y="782"/>
                  </a:lnTo>
                  <a:lnTo>
                    <a:pt x="327" y="784"/>
                  </a:lnTo>
                  <a:lnTo>
                    <a:pt x="325" y="784"/>
                  </a:lnTo>
                  <a:lnTo>
                    <a:pt x="323" y="784"/>
                  </a:lnTo>
                  <a:lnTo>
                    <a:pt x="323" y="785"/>
                  </a:lnTo>
                  <a:lnTo>
                    <a:pt x="322" y="785"/>
                  </a:lnTo>
                  <a:lnTo>
                    <a:pt x="322" y="787"/>
                  </a:lnTo>
                  <a:lnTo>
                    <a:pt x="322" y="789"/>
                  </a:lnTo>
                  <a:lnTo>
                    <a:pt x="322" y="790"/>
                  </a:lnTo>
                  <a:lnTo>
                    <a:pt x="323" y="790"/>
                  </a:lnTo>
                  <a:lnTo>
                    <a:pt x="323" y="792"/>
                  </a:lnTo>
                  <a:lnTo>
                    <a:pt x="322" y="794"/>
                  </a:lnTo>
                  <a:lnTo>
                    <a:pt x="320" y="794"/>
                  </a:lnTo>
                  <a:lnTo>
                    <a:pt x="318" y="794"/>
                  </a:lnTo>
                  <a:lnTo>
                    <a:pt x="318" y="796"/>
                  </a:lnTo>
                  <a:lnTo>
                    <a:pt x="317" y="796"/>
                  </a:lnTo>
                  <a:lnTo>
                    <a:pt x="317" y="797"/>
                  </a:lnTo>
                  <a:lnTo>
                    <a:pt x="315" y="797"/>
                  </a:lnTo>
                  <a:lnTo>
                    <a:pt x="315" y="799"/>
                  </a:lnTo>
                  <a:lnTo>
                    <a:pt x="313" y="799"/>
                  </a:lnTo>
                  <a:lnTo>
                    <a:pt x="313" y="801"/>
                  </a:lnTo>
                  <a:lnTo>
                    <a:pt x="313" y="802"/>
                  </a:lnTo>
                  <a:lnTo>
                    <a:pt x="312" y="802"/>
                  </a:lnTo>
                  <a:lnTo>
                    <a:pt x="312" y="804"/>
                  </a:lnTo>
                  <a:lnTo>
                    <a:pt x="310" y="804"/>
                  </a:lnTo>
                  <a:lnTo>
                    <a:pt x="308" y="804"/>
                  </a:lnTo>
                  <a:lnTo>
                    <a:pt x="308" y="806"/>
                  </a:lnTo>
                  <a:lnTo>
                    <a:pt x="307" y="806"/>
                  </a:lnTo>
                  <a:lnTo>
                    <a:pt x="307" y="807"/>
                  </a:lnTo>
                  <a:lnTo>
                    <a:pt x="307" y="809"/>
                  </a:lnTo>
                  <a:lnTo>
                    <a:pt x="305" y="809"/>
                  </a:lnTo>
                  <a:lnTo>
                    <a:pt x="305" y="811"/>
                  </a:lnTo>
                  <a:lnTo>
                    <a:pt x="305" y="812"/>
                  </a:lnTo>
                  <a:lnTo>
                    <a:pt x="305" y="814"/>
                  </a:lnTo>
                  <a:lnTo>
                    <a:pt x="303" y="814"/>
                  </a:lnTo>
                  <a:lnTo>
                    <a:pt x="303" y="816"/>
                  </a:lnTo>
                  <a:lnTo>
                    <a:pt x="302" y="816"/>
                  </a:lnTo>
                  <a:lnTo>
                    <a:pt x="300" y="816"/>
                  </a:lnTo>
                  <a:lnTo>
                    <a:pt x="298" y="816"/>
                  </a:lnTo>
                  <a:lnTo>
                    <a:pt x="298" y="817"/>
                  </a:lnTo>
                  <a:lnTo>
                    <a:pt x="297" y="816"/>
                  </a:lnTo>
                  <a:lnTo>
                    <a:pt x="295" y="816"/>
                  </a:lnTo>
                  <a:lnTo>
                    <a:pt x="293" y="816"/>
                  </a:lnTo>
                  <a:lnTo>
                    <a:pt x="291" y="816"/>
                  </a:lnTo>
                  <a:lnTo>
                    <a:pt x="290" y="816"/>
                  </a:lnTo>
                  <a:lnTo>
                    <a:pt x="288" y="816"/>
                  </a:lnTo>
                  <a:lnTo>
                    <a:pt x="286" y="816"/>
                  </a:lnTo>
                  <a:lnTo>
                    <a:pt x="286" y="817"/>
                  </a:lnTo>
                  <a:lnTo>
                    <a:pt x="286" y="819"/>
                  </a:lnTo>
                  <a:lnTo>
                    <a:pt x="285" y="819"/>
                  </a:lnTo>
                  <a:lnTo>
                    <a:pt x="283" y="819"/>
                  </a:lnTo>
                  <a:lnTo>
                    <a:pt x="281" y="819"/>
                  </a:lnTo>
                  <a:lnTo>
                    <a:pt x="280" y="819"/>
                  </a:lnTo>
                  <a:lnTo>
                    <a:pt x="280" y="817"/>
                  </a:lnTo>
                  <a:lnTo>
                    <a:pt x="278" y="817"/>
                  </a:lnTo>
                  <a:lnTo>
                    <a:pt x="278" y="816"/>
                  </a:lnTo>
                  <a:lnTo>
                    <a:pt x="276" y="816"/>
                  </a:lnTo>
                  <a:lnTo>
                    <a:pt x="276" y="814"/>
                  </a:lnTo>
                  <a:lnTo>
                    <a:pt x="275" y="814"/>
                  </a:lnTo>
                  <a:lnTo>
                    <a:pt x="275" y="812"/>
                  </a:lnTo>
                  <a:lnTo>
                    <a:pt x="275" y="811"/>
                  </a:lnTo>
                  <a:lnTo>
                    <a:pt x="273" y="811"/>
                  </a:lnTo>
                  <a:lnTo>
                    <a:pt x="273" y="809"/>
                  </a:lnTo>
                  <a:lnTo>
                    <a:pt x="273" y="807"/>
                  </a:lnTo>
                  <a:lnTo>
                    <a:pt x="271" y="807"/>
                  </a:lnTo>
                  <a:lnTo>
                    <a:pt x="271" y="809"/>
                  </a:lnTo>
                  <a:lnTo>
                    <a:pt x="270" y="809"/>
                  </a:lnTo>
                  <a:lnTo>
                    <a:pt x="268" y="809"/>
                  </a:lnTo>
                  <a:lnTo>
                    <a:pt x="268" y="807"/>
                  </a:lnTo>
                  <a:lnTo>
                    <a:pt x="266" y="807"/>
                  </a:lnTo>
                  <a:lnTo>
                    <a:pt x="266" y="806"/>
                  </a:lnTo>
                  <a:lnTo>
                    <a:pt x="265" y="806"/>
                  </a:lnTo>
                  <a:lnTo>
                    <a:pt x="265" y="804"/>
                  </a:lnTo>
                  <a:lnTo>
                    <a:pt x="263" y="804"/>
                  </a:lnTo>
                  <a:lnTo>
                    <a:pt x="263" y="802"/>
                  </a:lnTo>
                  <a:lnTo>
                    <a:pt x="261" y="802"/>
                  </a:lnTo>
                  <a:lnTo>
                    <a:pt x="261" y="801"/>
                  </a:lnTo>
                  <a:lnTo>
                    <a:pt x="261" y="799"/>
                  </a:lnTo>
                  <a:lnTo>
                    <a:pt x="261" y="797"/>
                  </a:lnTo>
                  <a:lnTo>
                    <a:pt x="261" y="796"/>
                  </a:lnTo>
                  <a:lnTo>
                    <a:pt x="263" y="796"/>
                  </a:lnTo>
                  <a:lnTo>
                    <a:pt x="263" y="794"/>
                  </a:lnTo>
                  <a:lnTo>
                    <a:pt x="265" y="794"/>
                  </a:lnTo>
                  <a:lnTo>
                    <a:pt x="265" y="792"/>
                  </a:lnTo>
                  <a:lnTo>
                    <a:pt x="265" y="790"/>
                  </a:lnTo>
                  <a:lnTo>
                    <a:pt x="263" y="792"/>
                  </a:lnTo>
                  <a:lnTo>
                    <a:pt x="261" y="792"/>
                  </a:lnTo>
                  <a:lnTo>
                    <a:pt x="260" y="792"/>
                  </a:lnTo>
                  <a:lnTo>
                    <a:pt x="260" y="794"/>
                  </a:lnTo>
                  <a:lnTo>
                    <a:pt x="258" y="794"/>
                  </a:lnTo>
                  <a:lnTo>
                    <a:pt x="258" y="796"/>
                  </a:lnTo>
                  <a:lnTo>
                    <a:pt x="256" y="797"/>
                  </a:lnTo>
                  <a:lnTo>
                    <a:pt x="254" y="799"/>
                  </a:lnTo>
                  <a:lnTo>
                    <a:pt x="254" y="801"/>
                  </a:lnTo>
                  <a:lnTo>
                    <a:pt x="253" y="801"/>
                  </a:lnTo>
                  <a:lnTo>
                    <a:pt x="253" y="802"/>
                  </a:lnTo>
                  <a:lnTo>
                    <a:pt x="251" y="802"/>
                  </a:lnTo>
                  <a:lnTo>
                    <a:pt x="251" y="804"/>
                  </a:lnTo>
                  <a:lnTo>
                    <a:pt x="249" y="804"/>
                  </a:lnTo>
                  <a:lnTo>
                    <a:pt x="249" y="806"/>
                  </a:lnTo>
                  <a:lnTo>
                    <a:pt x="248" y="806"/>
                  </a:lnTo>
                  <a:lnTo>
                    <a:pt x="248" y="807"/>
                  </a:lnTo>
                  <a:lnTo>
                    <a:pt x="246" y="807"/>
                  </a:lnTo>
                  <a:lnTo>
                    <a:pt x="246" y="809"/>
                  </a:lnTo>
                  <a:lnTo>
                    <a:pt x="244" y="809"/>
                  </a:lnTo>
                  <a:lnTo>
                    <a:pt x="244" y="811"/>
                  </a:lnTo>
                  <a:lnTo>
                    <a:pt x="243" y="811"/>
                  </a:lnTo>
                  <a:lnTo>
                    <a:pt x="241" y="811"/>
                  </a:lnTo>
                  <a:lnTo>
                    <a:pt x="241" y="812"/>
                  </a:lnTo>
                  <a:lnTo>
                    <a:pt x="239" y="812"/>
                  </a:lnTo>
                  <a:lnTo>
                    <a:pt x="238" y="812"/>
                  </a:lnTo>
                  <a:lnTo>
                    <a:pt x="236" y="812"/>
                  </a:lnTo>
                  <a:lnTo>
                    <a:pt x="236" y="814"/>
                  </a:lnTo>
                  <a:lnTo>
                    <a:pt x="234" y="814"/>
                  </a:lnTo>
                  <a:lnTo>
                    <a:pt x="233" y="814"/>
                  </a:lnTo>
                  <a:lnTo>
                    <a:pt x="231" y="814"/>
                  </a:lnTo>
                  <a:lnTo>
                    <a:pt x="229" y="814"/>
                  </a:lnTo>
                  <a:lnTo>
                    <a:pt x="228" y="814"/>
                  </a:lnTo>
                  <a:lnTo>
                    <a:pt x="226" y="814"/>
                  </a:lnTo>
                  <a:lnTo>
                    <a:pt x="224" y="814"/>
                  </a:lnTo>
                  <a:lnTo>
                    <a:pt x="223" y="814"/>
                  </a:lnTo>
                  <a:lnTo>
                    <a:pt x="221" y="814"/>
                  </a:lnTo>
                  <a:lnTo>
                    <a:pt x="219" y="814"/>
                  </a:lnTo>
                  <a:lnTo>
                    <a:pt x="217" y="814"/>
                  </a:lnTo>
                  <a:lnTo>
                    <a:pt x="217" y="816"/>
                  </a:lnTo>
                  <a:lnTo>
                    <a:pt x="216" y="816"/>
                  </a:lnTo>
                  <a:lnTo>
                    <a:pt x="214" y="816"/>
                  </a:lnTo>
                  <a:lnTo>
                    <a:pt x="212" y="816"/>
                  </a:lnTo>
                  <a:lnTo>
                    <a:pt x="211" y="816"/>
                  </a:lnTo>
                  <a:lnTo>
                    <a:pt x="209" y="816"/>
                  </a:lnTo>
                  <a:lnTo>
                    <a:pt x="209" y="817"/>
                  </a:lnTo>
                  <a:lnTo>
                    <a:pt x="207" y="817"/>
                  </a:lnTo>
                  <a:lnTo>
                    <a:pt x="207" y="819"/>
                  </a:lnTo>
                  <a:lnTo>
                    <a:pt x="206" y="819"/>
                  </a:lnTo>
                  <a:lnTo>
                    <a:pt x="204" y="819"/>
                  </a:lnTo>
                  <a:lnTo>
                    <a:pt x="204" y="821"/>
                  </a:lnTo>
                  <a:lnTo>
                    <a:pt x="202" y="821"/>
                  </a:lnTo>
                  <a:lnTo>
                    <a:pt x="201" y="821"/>
                  </a:lnTo>
                  <a:lnTo>
                    <a:pt x="201" y="822"/>
                  </a:lnTo>
                  <a:lnTo>
                    <a:pt x="199" y="822"/>
                  </a:lnTo>
                  <a:lnTo>
                    <a:pt x="197" y="822"/>
                  </a:lnTo>
                  <a:lnTo>
                    <a:pt x="196" y="822"/>
                  </a:lnTo>
                  <a:lnTo>
                    <a:pt x="194" y="822"/>
                  </a:lnTo>
                  <a:lnTo>
                    <a:pt x="192" y="824"/>
                  </a:lnTo>
                  <a:lnTo>
                    <a:pt x="191" y="824"/>
                  </a:lnTo>
                  <a:lnTo>
                    <a:pt x="189" y="824"/>
                  </a:lnTo>
                  <a:lnTo>
                    <a:pt x="189" y="826"/>
                  </a:lnTo>
                  <a:lnTo>
                    <a:pt x="187" y="826"/>
                  </a:lnTo>
                  <a:lnTo>
                    <a:pt x="186" y="826"/>
                  </a:lnTo>
                  <a:lnTo>
                    <a:pt x="184" y="828"/>
                  </a:lnTo>
                  <a:lnTo>
                    <a:pt x="182" y="828"/>
                  </a:lnTo>
                  <a:lnTo>
                    <a:pt x="180" y="828"/>
                  </a:lnTo>
                  <a:lnTo>
                    <a:pt x="179" y="829"/>
                  </a:lnTo>
                  <a:lnTo>
                    <a:pt x="177" y="829"/>
                  </a:lnTo>
                  <a:lnTo>
                    <a:pt x="175" y="829"/>
                  </a:lnTo>
                  <a:lnTo>
                    <a:pt x="174" y="829"/>
                  </a:lnTo>
                  <a:lnTo>
                    <a:pt x="172" y="829"/>
                  </a:lnTo>
                  <a:lnTo>
                    <a:pt x="170" y="829"/>
                  </a:lnTo>
                  <a:lnTo>
                    <a:pt x="169" y="828"/>
                  </a:lnTo>
                  <a:lnTo>
                    <a:pt x="167" y="828"/>
                  </a:lnTo>
                  <a:lnTo>
                    <a:pt x="165" y="828"/>
                  </a:lnTo>
                  <a:lnTo>
                    <a:pt x="164" y="828"/>
                  </a:lnTo>
                  <a:lnTo>
                    <a:pt x="164" y="826"/>
                  </a:lnTo>
                  <a:lnTo>
                    <a:pt x="162" y="826"/>
                  </a:lnTo>
                  <a:lnTo>
                    <a:pt x="160" y="826"/>
                  </a:lnTo>
                  <a:lnTo>
                    <a:pt x="159" y="826"/>
                  </a:lnTo>
                  <a:lnTo>
                    <a:pt x="157" y="826"/>
                  </a:lnTo>
                  <a:lnTo>
                    <a:pt x="157" y="824"/>
                  </a:lnTo>
                  <a:lnTo>
                    <a:pt x="155" y="824"/>
                  </a:lnTo>
                  <a:lnTo>
                    <a:pt x="154" y="824"/>
                  </a:lnTo>
                  <a:lnTo>
                    <a:pt x="154" y="826"/>
                  </a:lnTo>
                  <a:lnTo>
                    <a:pt x="152" y="826"/>
                  </a:lnTo>
                  <a:lnTo>
                    <a:pt x="150" y="826"/>
                  </a:lnTo>
                  <a:lnTo>
                    <a:pt x="148" y="826"/>
                  </a:lnTo>
                  <a:lnTo>
                    <a:pt x="148" y="824"/>
                  </a:lnTo>
                  <a:lnTo>
                    <a:pt x="147" y="824"/>
                  </a:lnTo>
                  <a:lnTo>
                    <a:pt x="147" y="826"/>
                  </a:lnTo>
                  <a:lnTo>
                    <a:pt x="145" y="826"/>
                  </a:lnTo>
                  <a:lnTo>
                    <a:pt x="143" y="826"/>
                  </a:lnTo>
                  <a:lnTo>
                    <a:pt x="142" y="826"/>
                  </a:lnTo>
                  <a:lnTo>
                    <a:pt x="142" y="828"/>
                  </a:lnTo>
                  <a:lnTo>
                    <a:pt x="140" y="828"/>
                  </a:lnTo>
                  <a:lnTo>
                    <a:pt x="140" y="829"/>
                  </a:lnTo>
                  <a:lnTo>
                    <a:pt x="140" y="831"/>
                  </a:lnTo>
                  <a:lnTo>
                    <a:pt x="142" y="831"/>
                  </a:lnTo>
                  <a:lnTo>
                    <a:pt x="142" y="833"/>
                  </a:lnTo>
                  <a:lnTo>
                    <a:pt x="142" y="834"/>
                  </a:lnTo>
                  <a:lnTo>
                    <a:pt x="143" y="834"/>
                  </a:lnTo>
                  <a:lnTo>
                    <a:pt x="143" y="836"/>
                  </a:lnTo>
                  <a:lnTo>
                    <a:pt x="145" y="836"/>
                  </a:lnTo>
                  <a:lnTo>
                    <a:pt x="145" y="838"/>
                  </a:lnTo>
                  <a:lnTo>
                    <a:pt x="145" y="839"/>
                  </a:lnTo>
                  <a:lnTo>
                    <a:pt x="143" y="839"/>
                  </a:lnTo>
                  <a:lnTo>
                    <a:pt x="143" y="841"/>
                  </a:lnTo>
                  <a:lnTo>
                    <a:pt x="143" y="843"/>
                  </a:lnTo>
                  <a:lnTo>
                    <a:pt x="143" y="844"/>
                  </a:lnTo>
                  <a:lnTo>
                    <a:pt x="143" y="846"/>
                  </a:lnTo>
                  <a:lnTo>
                    <a:pt x="142" y="846"/>
                  </a:lnTo>
                  <a:lnTo>
                    <a:pt x="142" y="848"/>
                  </a:lnTo>
                  <a:lnTo>
                    <a:pt x="142" y="849"/>
                  </a:lnTo>
                  <a:lnTo>
                    <a:pt x="142" y="851"/>
                  </a:lnTo>
                  <a:lnTo>
                    <a:pt x="142" y="853"/>
                  </a:lnTo>
                  <a:lnTo>
                    <a:pt x="143" y="853"/>
                  </a:lnTo>
                  <a:lnTo>
                    <a:pt x="143" y="854"/>
                  </a:lnTo>
                  <a:lnTo>
                    <a:pt x="143" y="856"/>
                  </a:lnTo>
                  <a:lnTo>
                    <a:pt x="145" y="856"/>
                  </a:lnTo>
                  <a:lnTo>
                    <a:pt x="145" y="858"/>
                  </a:lnTo>
                  <a:lnTo>
                    <a:pt x="145" y="859"/>
                  </a:lnTo>
                  <a:lnTo>
                    <a:pt x="145" y="861"/>
                  </a:lnTo>
                  <a:lnTo>
                    <a:pt x="147" y="861"/>
                  </a:lnTo>
                  <a:lnTo>
                    <a:pt x="147" y="863"/>
                  </a:lnTo>
                  <a:lnTo>
                    <a:pt x="148" y="863"/>
                  </a:lnTo>
                  <a:lnTo>
                    <a:pt x="148" y="865"/>
                  </a:lnTo>
                  <a:lnTo>
                    <a:pt x="148" y="866"/>
                  </a:lnTo>
                  <a:lnTo>
                    <a:pt x="150" y="868"/>
                  </a:lnTo>
                  <a:lnTo>
                    <a:pt x="150" y="870"/>
                  </a:lnTo>
                  <a:lnTo>
                    <a:pt x="150" y="871"/>
                  </a:lnTo>
                  <a:lnTo>
                    <a:pt x="150" y="873"/>
                  </a:lnTo>
                  <a:lnTo>
                    <a:pt x="148" y="873"/>
                  </a:lnTo>
                  <a:lnTo>
                    <a:pt x="148" y="875"/>
                  </a:lnTo>
                  <a:lnTo>
                    <a:pt x="147" y="876"/>
                  </a:lnTo>
                  <a:lnTo>
                    <a:pt x="147" y="878"/>
                  </a:lnTo>
                  <a:lnTo>
                    <a:pt x="147" y="880"/>
                  </a:lnTo>
                  <a:lnTo>
                    <a:pt x="147" y="881"/>
                  </a:lnTo>
                  <a:lnTo>
                    <a:pt x="148" y="881"/>
                  </a:lnTo>
                  <a:lnTo>
                    <a:pt x="148" y="883"/>
                  </a:lnTo>
                  <a:lnTo>
                    <a:pt x="148" y="885"/>
                  </a:lnTo>
                  <a:lnTo>
                    <a:pt x="150" y="885"/>
                  </a:lnTo>
                  <a:lnTo>
                    <a:pt x="150" y="886"/>
                  </a:lnTo>
                  <a:lnTo>
                    <a:pt x="152" y="886"/>
                  </a:lnTo>
                  <a:lnTo>
                    <a:pt x="152" y="888"/>
                  </a:lnTo>
                  <a:lnTo>
                    <a:pt x="154" y="888"/>
                  </a:lnTo>
                  <a:lnTo>
                    <a:pt x="154" y="890"/>
                  </a:lnTo>
                  <a:lnTo>
                    <a:pt x="155" y="890"/>
                  </a:lnTo>
                  <a:lnTo>
                    <a:pt x="155" y="891"/>
                  </a:lnTo>
                  <a:lnTo>
                    <a:pt x="157" y="891"/>
                  </a:lnTo>
                  <a:lnTo>
                    <a:pt x="157" y="893"/>
                  </a:lnTo>
                  <a:lnTo>
                    <a:pt x="155" y="893"/>
                  </a:lnTo>
                  <a:lnTo>
                    <a:pt x="154" y="895"/>
                  </a:lnTo>
                  <a:lnTo>
                    <a:pt x="154" y="897"/>
                  </a:lnTo>
                  <a:lnTo>
                    <a:pt x="152" y="897"/>
                  </a:lnTo>
                  <a:lnTo>
                    <a:pt x="152" y="898"/>
                  </a:lnTo>
                  <a:lnTo>
                    <a:pt x="152" y="900"/>
                  </a:lnTo>
                  <a:lnTo>
                    <a:pt x="150" y="900"/>
                  </a:lnTo>
                  <a:lnTo>
                    <a:pt x="150" y="902"/>
                  </a:lnTo>
                  <a:lnTo>
                    <a:pt x="150" y="903"/>
                  </a:lnTo>
                  <a:lnTo>
                    <a:pt x="148" y="903"/>
                  </a:lnTo>
                  <a:lnTo>
                    <a:pt x="150" y="905"/>
                  </a:lnTo>
                  <a:lnTo>
                    <a:pt x="150" y="907"/>
                  </a:lnTo>
                  <a:lnTo>
                    <a:pt x="150" y="908"/>
                  </a:lnTo>
                  <a:lnTo>
                    <a:pt x="150" y="910"/>
                  </a:lnTo>
                  <a:lnTo>
                    <a:pt x="150" y="912"/>
                  </a:lnTo>
                  <a:lnTo>
                    <a:pt x="152" y="912"/>
                  </a:lnTo>
                  <a:lnTo>
                    <a:pt x="152" y="913"/>
                  </a:lnTo>
                  <a:lnTo>
                    <a:pt x="152" y="915"/>
                  </a:lnTo>
                  <a:lnTo>
                    <a:pt x="152" y="917"/>
                  </a:lnTo>
                  <a:lnTo>
                    <a:pt x="154" y="917"/>
                  </a:lnTo>
                  <a:lnTo>
                    <a:pt x="154" y="918"/>
                  </a:lnTo>
                  <a:lnTo>
                    <a:pt x="154" y="920"/>
                  </a:lnTo>
                  <a:lnTo>
                    <a:pt x="154" y="922"/>
                  </a:lnTo>
                  <a:lnTo>
                    <a:pt x="154" y="923"/>
                  </a:lnTo>
                  <a:lnTo>
                    <a:pt x="154" y="925"/>
                  </a:lnTo>
                  <a:lnTo>
                    <a:pt x="154" y="927"/>
                  </a:lnTo>
                  <a:lnTo>
                    <a:pt x="152" y="927"/>
                  </a:lnTo>
                  <a:lnTo>
                    <a:pt x="152" y="928"/>
                  </a:lnTo>
                  <a:lnTo>
                    <a:pt x="150" y="928"/>
                  </a:lnTo>
                  <a:lnTo>
                    <a:pt x="148" y="928"/>
                  </a:lnTo>
                  <a:lnTo>
                    <a:pt x="148" y="927"/>
                  </a:lnTo>
                  <a:lnTo>
                    <a:pt x="147" y="927"/>
                  </a:lnTo>
                  <a:lnTo>
                    <a:pt x="145" y="925"/>
                  </a:lnTo>
                  <a:lnTo>
                    <a:pt x="145" y="923"/>
                  </a:lnTo>
                  <a:lnTo>
                    <a:pt x="145" y="922"/>
                  </a:lnTo>
                  <a:lnTo>
                    <a:pt x="145" y="920"/>
                  </a:lnTo>
                  <a:lnTo>
                    <a:pt x="143" y="920"/>
                  </a:lnTo>
                  <a:lnTo>
                    <a:pt x="143" y="918"/>
                  </a:lnTo>
                  <a:lnTo>
                    <a:pt x="142" y="918"/>
                  </a:lnTo>
                  <a:lnTo>
                    <a:pt x="142" y="917"/>
                  </a:lnTo>
                  <a:lnTo>
                    <a:pt x="140" y="917"/>
                  </a:lnTo>
                  <a:lnTo>
                    <a:pt x="140" y="915"/>
                  </a:lnTo>
                  <a:lnTo>
                    <a:pt x="140" y="913"/>
                  </a:lnTo>
                  <a:lnTo>
                    <a:pt x="138" y="912"/>
                  </a:lnTo>
                  <a:lnTo>
                    <a:pt x="138" y="910"/>
                  </a:lnTo>
                  <a:lnTo>
                    <a:pt x="138" y="908"/>
                  </a:lnTo>
                  <a:lnTo>
                    <a:pt x="137" y="908"/>
                  </a:lnTo>
                  <a:lnTo>
                    <a:pt x="137" y="907"/>
                  </a:lnTo>
                  <a:lnTo>
                    <a:pt x="135" y="907"/>
                  </a:lnTo>
                  <a:lnTo>
                    <a:pt x="133" y="905"/>
                  </a:lnTo>
                  <a:lnTo>
                    <a:pt x="132" y="905"/>
                  </a:lnTo>
                  <a:lnTo>
                    <a:pt x="132" y="903"/>
                  </a:lnTo>
                  <a:lnTo>
                    <a:pt x="132" y="902"/>
                  </a:lnTo>
                  <a:lnTo>
                    <a:pt x="130" y="902"/>
                  </a:lnTo>
                  <a:lnTo>
                    <a:pt x="130" y="900"/>
                  </a:lnTo>
                  <a:lnTo>
                    <a:pt x="130" y="898"/>
                  </a:lnTo>
                  <a:lnTo>
                    <a:pt x="128" y="898"/>
                  </a:lnTo>
                  <a:lnTo>
                    <a:pt x="128" y="897"/>
                  </a:lnTo>
                  <a:lnTo>
                    <a:pt x="128" y="895"/>
                  </a:lnTo>
                  <a:lnTo>
                    <a:pt x="127" y="895"/>
                  </a:lnTo>
                  <a:lnTo>
                    <a:pt x="127" y="893"/>
                  </a:lnTo>
                  <a:lnTo>
                    <a:pt x="127" y="891"/>
                  </a:lnTo>
                  <a:lnTo>
                    <a:pt x="125" y="891"/>
                  </a:lnTo>
                  <a:lnTo>
                    <a:pt x="125" y="890"/>
                  </a:lnTo>
                  <a:lnTo>
                    <a:pt x="125" y="888"/>
                  </a:lnTo>
                  <a:lnTo>
                    <a:pt x="123" y="888"/>
                  </a:lnTo>
                  <a:lnTo>
                    <a:pt x="122" y="888"/>
                  </a:lnTo>
                  <a:lnTo>
                    <a:pt x="122" y="886"/>
                  </a:lnTo>
                  <a:lnTo>
                    <a:pt x="120" y="886"/>
                  </a:lnTo>
                  <a:lnTo>
                    <a:pt x="118" y="886"/>
                  </a:lnTo>
                  <a:lnTo>
                    <a:pt x="117" y="886"/>
                  </a:lnTo>
                  <a:lnTo>
                    <a:pt x="115" y="886"/>
                  </a:lnTo>
                  <a:lnTo>
                    <a:pt x="115" y="888"/>
                  </a:lnTo>
                  <a:lnTo>
                    <a:pt x="113" y="888"/>
                  </a:lnTo>
                  <a:lnTo>
                    <a:pt x="111" y="888"/>
                  </a:lnTo>
                  <a:lnTo>
                    <a:pt x="111" y="886"/>
                  </a:lnTo>
                  <a:lnTo>
                    <a:pt x="110" y="886"/>
                  </a:lnTo>
                  <a:lnTo>
                    <a:pt x="110" y="885"/>
                  </a:lnTo>
                  <a:lnTo>
                    <a:pt x="108" y="885"/>
                  </a:lnTo>
                  <a:lnTo>
                    <a:pt x="108" y="883"/>
                  </a:lnTo>
                  <a:lnTo>
                    <a:pt x="106" y="883"/>
                  </a:lnTo>
                  <a:lnTo>
                    <a:pt x="105" y="883"/>
                  </a:lnTo>
                  <a:lnTo>
                    <a:pt x="105" y="881"/>
                  </a:lnTo>
                  <a:lnTo>
                    <a:pt x="103" y="881"/>
                  </a:lnTo>
                  <a:lnTo>
                    <a:pt x="103" y="880"/>
                  </a:lnTo>
                  <a:lnTo>
                    <a:pt x="101" y="880"/>
                  </a:lnTo>
                  <a:lnTo>
                    <a:pt x="101" y="878"/>
                  </a:lnTo>
                  <a:lnTo>
                    <a:pt x="100" y="878"/>
                  </a:lnTo>
                  <a:lnTo>
                    <a:pt x="98" y="878"/>
                  </a:lnTo>
                  <a:lnTo>
                    <a:pt x="96" y="878"/>
                  </a:lnTo>
                  <a:lnTo>
                    <a:pt x="95" y="878"/>
                  </a:lnTo>
                  <a:lnTo>
                    <a:pt x="95" y="876"/>
                  </a:lnTo>
                  <a:lnTo>
                    <a:pt x="93" y="876"/>
                  </a:lnTo>
                  <a:lnTo>
                    <a:pt x="93" y="878"/>
                  </a:lnTo>
                  <a:lnTo>
                    <a:pt x="93" y="876"/>
                  </a:lnTo>
                  <a:lnTo>
                    <a:pt x="91" y="876"/>
                  </a:lnTo>
                  <a:lnTo>
                    <a:pt x="91" y="875"/>
                  </a:lnTo>
                  <a:lnTo>
                    <a:pt x="90" y="875"/>
                  </a:lnTo>
                  <a:lnTo>
                    <a:pt x="90" y="876"/>
                  </a:lnTo>
                  <a:lnTo>
                    <a:pt x="88" y="876"/>
                  </a:lnTo>
                  <a:lnTo>
                    <a:pt x="88" y="875"/>
                  </a:lnTo>
                  <a:lnTo>
                    <a:pt x="86" y="875"/>
                  </a:lnTo>
                  <a:lnTo>
                    <a:pt x="85" y="875"/>
                  </a:lnTo>
                  <a:lnTo>
                    <a:pt x="83" y="875"/>
                  </a:lnTo>
                  <a:lnTo>
                    <a:pt x="81" y="873"/>
                  </a:lnTo>
                  <a:lnTo>
                    <a:pt x="81" y="871"/>
                  </a:lnTo>
                  <a:lnTo>
                    <a:pt x="80" y="871"/>
                  </a:lnTo>
                  <a:lnTo>
                    <a:pt x="80" y="873"/>
                  </a:lnTo>
                  <a:lnTo>
                    <a:pt x="80" y="871"/>
                  </a:lnTo>
                  <a:lnTo>
                    <a:pt x="78" y="871"/>
                  </a:lnTo>
                  <a:lnTo>
                    <a:pt x="76" y="871"/>
                  </a:lnTo>
                  <a:lnTo>
                    <a:pt x="78" y="871"/>
                  </a:lnTo>
                  <a:lnTo>
                    <a:pt x="78" y="873"/>
                  </a:lnTo>
                  <a:lnTo>
                    <a:pt x="76" y="873"/>
                  </a:lnTo>
                  <a:lnTo>
                    <a:pt x="74" y="873"/>
                  </a:lnTo>
                  <a:lnTo>
                    <a:pt x="74" y="875"/>
                  </a:lnTo>
                  <a:lnTo>
                    <a:pt x="73" y="875"/>
                  </a:lnTo>
                  <a:lnTo>
                    <a:pt x="71" y="875"/>
                  </a:lnTo>
                  <a:lnTo>
                    <a:pt x="69" y="873"/>
                  </a:lnTo>
                  <a:lnTo>
                    <a:pt x="68" y="873"/>
                  </a:lnTo>
                  <a:lnTo>
                    <a:pt x="68" y="871"/>
                  </a:lnTo>
                  <a:lnTo>
                    <a:pt x="66" y="871"/>
                  </a:lnTo>
                  <a:lnTo>
                    <a:pt x="66" y="870"/>
                  </a:lnTo>
                  <a:lnTo>
                    <a:pt x="64" y="870"/>
                  </a:lnTo>
                  <a:lnTo>
                    <a:pt x="64" y="868"/>
                  </a:lnTo>
                  <a:lnTo>
                    <a:pt x="63" y="868"/>
                  </a:lnTo>
                  <a:lnTo>
                    <a:pt x="63" y="866"/>
                  </a:lnTo>
                  <a:lnTo>
                    <a:pt x="61" y="865"/>
                  </a:lnTo>
                  <a:lnTo>
                    <a:pt x="59" y="865"/>
                  </a:lnTo>
                  <a:lnTo>
                    <a:pt x="59" y="863"/>
                  </a:lnTo>
                  <a:lnTo>
                    <a:pt x="58" y="863"/>
                  </a:lnTo>
                  <a:lnTo>
                    <a:pt x="56" y="861"/>
                  </a:lnTo>
                  <a:lnTo>
                    <a:pt x="56" y="859"/>
                  </a:lnTo>
                  <a:lnTo>
                    <a:pt x="54" y="859"/>
                  </a:lnTo>
                  <a:lnTo>
                    <a:pt x="54" y="858"/>
                  </a:lnTo>
                  <a:lnTo>
                    <a:pt x="54" y="856"/>
                  </a:lnTo>
                  <a:lnTo>
                    <a:pt x="54" y="854"/>
                  </a:lnTo>
                  <a:lnTo>
                    <a:pt x="53" y="854"/>
                  </a:lnTo>
                  <a:lnTo>
                    <a:pt x="53" y="853"/>
                  </a:lnTo>
                  <a:lnTo>
                    <a:pt x="51" y="853"/>
                  </a:lnTo>
                  <a:lnTo>
                    <a:pt x="51" y="851"/>
                  </a:lnTo>
                  <a:lnTo>
                    <a:pt x="51" y="849"/>
                  </a:lnTo>
                  <a:lnTo>
                    <a:pt x="51" y="848"/>
                  </a:lnTo>
                  <a:lnTo>
                    <a:pt x="51" y="846"/>
                  </a:lnTo>
                  <a:lnTo>
                    <a:pt x="51" y="844"/>
                  </a:lnTo>
                  <a:lnTo>
                    <a:pt x="49" y="844"/>
                  </a:lnTo>
                  <a:lnTo>
                    <a:pt x="49" y="843"/>
                  </a:lnTo>
                  <a:lnTo>
                    <a:pt x="48" y="843"/>
                  </a:lnTo>
                  <a:lnTo>
                    <a:pt x="48" y="841"/>
                  </a:lnTo>
                  <a:lnTo>
                    <a:pt x="48" y="843"/>
                  </a:lnTo>
                  <a:lnTo>
                    <a:pt x="46" y="841"/>
                  </a:lnTo>
                  <a:lnTo>
                    <a:pt x="46" y="839"/>
                  </a:lnTo>
                  <a:lnTo>
                    <a:pt x="44" y="839"/>
                  </a:lnTo>
                  <a:lnTo>
                    <a:pt x="44" y="838"/>
                  </a:lnTo>
                  <a:lnTo>
                    <a:pt x="43" y="838"/>
                  </a:lnTo>
                  <a:lnTo>
                    <a:pt x="43" y="836"/>
                  </a:lnTo>
                  <a:lnTo>
                    <a:pt x="41" y="836"/>
                  </a:lnTo>
                  <a:lnTo>
                    <a:pt x="39" y="836"/>
                  </a:lnTo>
                  <a:lnTo>
                    <a:pt x="37" y="834"/>
                  </a:lnTo>
                  <a:lnTo>
                    <a:pt x="37" y="833"/>
                  </a:lnTo>
                  <a:lnTo>
                    <a:pt x="36" y="833"/>
                  </a:lnTo>
                  <a:lnTo>
                    <a:pt x="36" y="831"/>
                  </a:lnTo>
                  <a:lnTo>
                    <a:pt x="34" y="829"/>
                  </a:lnTo>
                  <a:lnTo>
                    <a:pt x="34" y="828"/>
                  </a:lnTo>
                  <a:lnTo>
                    <a:pt x="32" y="829"/>
                  </a:lnTo>
                  <a:lnTo>
                    <a:pt x="32" y="828"/>
                  </a:lnTo>
                  <a:lnTo>
                    <a:pt x="31" y="828"/>
                  </a:lnTo>
                  <a:lnTo>
                    <a:pt x="29" y="828"/>
                  </a:lnTo>
                  <a:lnTo>
                    <a:pt x="29" y="826"/>
                  </a:lnTo>
                  <a:lnTo>
                    <a:pt x="29" y="824"/>
                  </a:lnTo>
                  <a:lnTo>
                    <a:pt x="27" y="822"/>
                  </a:lnTo>
                  <a:lnTo>
                    <a:pt x="27" y="824"/>
                  </a:lnTo>
                  <a:lnTo>
                    <a:pt x="27" y="822"/>
                  </a:lnTo>
                  <a:lnTo>
                    <a:pt x="26" y="822"/>
                  </a:lnTo>
                  <a:lnTo>
                    <a:pt x="26" y="821"/>
                  </a:lnTo>
                  <a:lnTo>
                    <a:pt x="24" y="821"/>
                  </a:lnTo>
                  <a:lnTo>
                    <a:pt x="24" y="819"/>
                  </a:lnTo>
                  <a:lnTo>
                    <a:pt x="24" y="817"/>
                  </a:lnTo>
                  <a:lnTo>
                    <a:pt x="24" y="816"/>
                  </a:lnTo>
                  <a:lnTo>
                    <a:pt x="22" y="816"/>
                  </a:lnTo>
                  <a:lnTo>
                    <a:pt x="22" y="814"/>
                  </a:lnTo>
                  <a:lnTo>
                    <a:pt x="24" y="814"/>
                  </a:lnTo>
                  <a:lnTo>
                    <a:pt x="24" y="812"/>
                  </a:lnTo>
                  <a:lnTo>
                    <a:pt x="26" y="811"/>
                  </a:lnTo>
                  <a:lnTo>
                    <a:pt x="24" y="811"/>
                  </a:lnTo>
                  <a:lnTo>
                    <a:pt x="24" y="809"/>
                  </a:lnTo>
                  <a:lnTo>
                    <a:pt x="24" y="807"/>
                  </a:lnTo>
                  <a:lnTo>
                    <a:pt x="22" y="807"/>
                  </a:lnTo>
                  <a:lnTo>
                    <a:pt x="22" y="806"/>
                  </a:lnTo>
                  <a:lnTo>
                    <a:pt x="22" y="804"/>
                  </a:lnTo>
                  <a:lnTo>
                    <a:pt x="22" y="802"/>
                  </a:lnTo>
                  <a:lnTo>
                    <a:pt x="21" y="802"/>
                  </a:lnTo>
                  <a:lnTo>
                    <a:pt x="21" y="801"/>
                  </a:lnTo>
                  <a:lnTo>
                    <a:pt x="21" y="799"/>
                  </a:lnTo>
                  <a:lnTo>
                    <a:pt x="19" y="799"/>
                  </a:lnTo>
                  <a:lnTo>
                    <a:pt x="19" y="797"/>
                  </a:lnTo>
                  <a:lnTo>
                    <a:pt x="19" y="796"/>
                  </a:lnTo>
                  <a:lnTo>
                    <a:pt x="17" y="796"/>
                  </a:lnTo>
                  <a:lnTo>
                    <a:pt x="16" y="796"/>
                  </a:lnTo>
                  <a:lnTo>
                    <a:pt x="14" y="797"/>
                  </a:lnTo>
                  <a:lnTo>
                    <a:pt x="12" y="797"/>
                  </a:lnTo>
                  <a:lnTo>
                    <a:pt x="0" y="794"/>
                  </a:lnTo>
                  <a:lnTo>
                    <a:pt x="0" y="784"/>
                  </a:lnTo>
                  <a:lnTo>
                    <a:pt x="0" y="782"/>
                  </a:lnTo>
                  <a:lnTo>
                    <a:pt x="0" y="780"/>
                  </a:lnTo>
                  <a:lnTo>
                    <a:pt x="0" y="767"/>
                  </a:lnTo>
                  <a:lnTo>
                    <a:pt x="0" y="762"/>
                  </a:lnTo>
                  <a:lnTo>
                    <a:pt x="0" y="755"/>
                  </a:lnTo>
                  <a:lnTo>
                    <a:pt x="0" y="753"/>
                  </a:lnTo>
                  <a:lnTo>
                    <a:pt x="0" y="750"/>
                  </a:lnTo>
                  <a:lnTo>
                    <a:pt x="0" y="740"/>
                  </a:lnTo>
                  <a:lnTo>
                    <a:pt x="0" y="738"/>
                  </a:lnTo>
                  <a:lnTo>
                    <a:pt x="0" y="735"/>
                  </a:lnTo>
                  <a:lnTo>
                    <a:pt x="2" y="733"/>
                  </a:lnTo>
                  <a:lnTo>
                    <a:pt x="2" y="722"/>
                  </a:lnTo>
                  <a:lnTo>
                    <a:pt x="6" y="718"/>
                  </a:lnTo>
                  <a:lnTo>
                    <a:pt x="6" y="716"/>
                  </a:lnTo>
                  <a:lnTo>
                    <a:pt x="7" y="715"/>
                  </a:lnTo>
                  <a:lnTo>
                    <a:pt x="7" y="713"/>
                  </a:lnTo>
                  <a:lnTo>
                    <a:pt x="7" y="710"/>
                  </a:lnTo>
                  <a:lnTo>
                    <a:pt x="9" y="710"/>
                  </a:lnTo>
                  <a:lnTo>
                    <a:pt x="9" y="706"/>
                  </a:lnTo>
                  <a:lnTo>
                    <a:pt x="9" y="705"/>
                  </a:lnTo>
                  <a:lnTo>
                    <a:pt x="11" y="703"/>
                  </a:lnTo>
                  <a:lnTo>
                    <a:pt x="11" y="700"/>
                  </a:lnTo>
                  <a:lnTo>
                    <a:pt x="12" y="700"/>
                  </a:lnTo>
                  <a:lnTo>
                    <a:pt x="12" y="698"/>
                  </a:lnTo>
                  <a:lnTo>
                    <a:pt x="12" y="695"/>
                  </a:lnTo>
                  <a:lnTo>
                    <a:pt x="14" y="693"/>
                  </a:lnTo>
                  <a:lnTo>
                    <a:pt x="14" y="690"/>
                  </a:lnTo>
                  <a:lnTo>
                    <a:pt x="14" y="684"/>
                  </a:lnTo>
                  <a:lnTo>
                    <a:pt x="14" y="678"/>
                  </a:lnTo>
                  <a:lnTo>
                    <a:pt x="16" y="678"/>
                  </a:lnTo>
                  <a:lnTo>
                    <a:pt x="16" y="671"/>
                  </a:lnTo>
                  <a:lnTo>
                    <a:pt x="14" y="671"/>
                  </a:lnTo>
                  <a:lnTo>
                    <a:pt x="14" y="664"/>
                  </a:lnTo>
                  <a:lnTo>
                    <a:pt x="16" y="664"/>
                  </a:lnTo>
                  <a:lnTo>
                    <a:pt x="16" y="663"/>
                  </a:lnTo>
                  <a:lnTo>
                    <a:pt x="14" y="663"/>
                  </a:lnTo>
                  <a:lnTo>
                    <a:pt x="14" y="661"/>
                  </a:lnTo>
                  <a:lnTo>
                    <a:pt x="16" y="661"/>
                  </a:lnTo>
                  <a:lnTo>
                    <a:pt x="16" y="659"/>
                  </a:lnTo>
                  <a:lnTo>
                    <a:pt x="14" y="658"/>
                  </a:lnTo>
                  <a:lnTo>
                    <a:pt x="16" y="656"/>
                  </a:lnTo>
                  <a:lnTo>
                    <a:pt x="16" y="654"/>
                  </a:lnTo>
                  <a:lnTo>
                    <a:pt x="14" y="654"/>
                  </a:lnTo>
                  <a:lnTo>
                    <a:pt x="14" y="653"/>
                  </a:lnTo>
                  <a:lnTo>
                    <a:pt x="14" y="646"/>
                  </a:lnTo>
                  <a:lnTo>
                    <a:pt x="14" y="641"/>
                  </a:lnTo>
                  <a:lnTo>
                    <a:pt x="14" y="639"/>
                  </a:lnTo>
                  <a:lnTo>
                    <a:pt x="14" y="634"/>
                  </a:lnTo>
                  <a:lnTo>
                    <a:pt x="14" y="632"/>
                  </a:lnTo>
                  <a:lnTo>
                    <a:pt x="16" y="629"/>
                  </a:lnTo>
                  <a:lnTo>
                    <a:pt x="19" y="629"/>
                  </a:lnTo>
                  <a:lnTo>
                    <a:pt x="21" y="629"/>
                  </a:lnTo>
                  <a:lnTo>
                    <a:pt x="21" y="627"/>
                  </a:lnTo>
                  <a:lnTo>
                    <a:pt x="22" y="627"/>
                  </a:lnTo>
                  <a:lnTo>
                    <a:pt x="22" y="622"/>
                  </a:lnTo>
                  <a:lnTo>
                    <a:pt x="24" y="621"/>
                  </a:lnTo>
                  <a:lnTo>
                    <a:pt x="24" y="619"/>
                  </a:lnTo>
                  <a:lnTo>
                    <a:pt x="24" y="617"/>
                  </a:lnTo>
                  <a:lnTo>
                    <a:pt x="26" y="615"/>
                  </a:lnTo>
                  <a:lnTo>
                    <a:pt x="26" y="614"/>
                  </a:lnTo>
                  <a:lnTo>
                    <a:pt x="26" y="612"/>
                  </a:lnTo>
                  <a:lnTo>
                    <a:pt x="26" y="610"/>
                  </a:lnTo>
                  <a:lnTo>
                    <a:pt x="26" y="609"/>
                  </a:lnTo>
                  <a:lnTo>
                    <a:pt x="26" y="607"/>
                  </a:lnTo>
                  <a:lnTo>
                    <a:pt x="27" y="607"/>
                  </a:lnTo>
                  <a:lnTo>
                    <a:pt x="27" y="604"/>
                  </a:lnTo>
                  <a:lnTo>
                    <a:pt x="27" y="602"/>
                  </a:lnTo>
                  <a:lnTo>
                    <a:pt x="27" y="595"/>
                  </a:lnTo>
                  <a:lnTo>
                    <a:pt x="27" y="594"/>
                  </a:lnTo>
                  <a:lnTo>
                    <a:pt x="27" y="590"/>
                  </a:lnTo>
                  <a:lnTo>
                    <a:pt x="27" y="585"/>
                  </a:lnTo>
                  <a:lnTo>
                    <a:pt x="26" y="585"/>
                  </a:lnTo>
                  <a:lnTo>
                    <a:pt x="26" y="580"/>
                  </a:lnTo>
                  <a:lnTo>
                    <a:pt x="26" y="578"/>
                  </a:lnTo>
                  <a:lnTo>
                    <a:pt x="26" y="575"/>
                  </a:lnTo>
                  <a:lnTo>
                    <a:pt x="26" y="572"/>
                  </a:lnTo>
                  <a:lnTo>
                    <a:pt x="24" y="568"/>
                  </a:lnTo>
                  <a:lnTo>
                    <a:pt x="24" y="563"/>
                  </a:lnTo>
                  <a:lnTo>
                    <a:pt x="22" y="563"/>
                  </a:lnTo>
                  <a:lnTo>
                    <a:pt x="22" y="562"/>
                  </a:lnTo>
                  <a:lnTo>
                    <a:pt x="22" y="560"/>
                  </a:lnTo>
                  <a:lnTo>
                    <a:pt x="22" y="557"/>
                  </a:lnTo>
                  <a:lnTo>
                    <a:pt x="21" y="553"/>
                  </a:lnTo>
                  <a:lnTo>
                    <a:pt x="21" y="552"/>
                  </a:lnTo>
                  <a:lnTo>
                    <a:pt x="21" y="550"/>
                  </a:lnTo>
                  <a:lnTo>
                    <a:pt x="21" y="548"/>
                  </a:lnTo>
                  <a:lnTo>
                    <a:pt x="19" y="546"/>
                  </a:lnTo>
                  <a:lnTo>
                    <a:pt x="19" y="545"/>
                  </a:lnTo>
                  <a:lnTo>
                    <a:pt x="19" y="543"/>
                  </a:lnTo>
                  <a:lnTo>
                    <a:pt x="19" y="541"/>
                  </a:lnTo>
                  <a:lnTo>
                    <a:pt x="17" y="541"/>
                  </a:lnTo>
                  <a:lnTo>
                    <a:pt x="17" y="540"/>
                  </a:lnTo>
                  <a:lnTo>
                    <a:pt x="17" y="538"/>
                  </a:lnTo>
                  <a:lnTo>
                    <a:pt x="17" y="536"/>
                  </a:lnTo>
                  <a:lnTo>
                    <a:pt x="17" y="533"/>
                  </a:lnTo>
                  <a:lnTo>
                    <a:pt x="17" y="530"/>
                  </a:lnTo>
                  <a:lnTo>
                    <a:pt x="17" y="526"/>
                  </a:lnTo>
                  <a:lnTo>
                    <a:pt x="14" y="523"/>
                  </a:lnTo>
                  <a:lnTo>
                    <a:pt x="14" y="521"/>
                  </a:lnTo>
                  <a:lnTo>
                    <a:pt x="14" y="518"/>
                  </a:lnTo>
                  <a:lnTo>
                    <a:pt x="14" y="515"/>
                  </a:lnTo>
                  <a:lnTo>
                    <a:pt x="12" y="515"/>
                  </a:lnTo>
                  <a:lnTo>
                    <a:pt x="12" y="509"/>
                  </a:lnTo>
                  <a:lnTo>
                    <a:pt x="12" y="508"/>
                  </a:lnTo>
                  <a:lnTo>
                    <a:pt x="11" y="508"/>
                  </a:lnTo>
                  <a:lnTo>
                    <a:pt x="11" y="506"/>
                  </a:lnTo>
                  <a:lnTo>
                    <a:pt x="11" y="504"/>
                  </a:lnTo>
                  <a:lnTo>
                    <a:pt x="11" y="503"/>
                  </a:lnTo>
                  <a:lnTo>
                    <a:pt x="11" y="494"/>
                  </a:lnTo>
                  <a:lnTo>
                    <a:pt x="9" y="494"/>
                  </a:lnTo>
                  <a:lnTo>
                    <a:pt x="9" y="493"/>
                  </a:lnTo>
                  <a:lnTo>
                    <a:pt x="9" y="491"/>
                  </a:lnTo>
                  <a:lnTo>
                    <a:pt x="9" y="488"/>
                  </a:lnTo>
                  <a:lnTo>
                    <a:pt x="9" y="486"/>
                  </a:lnTo>
                  <a:lnTo>
                    <a:pt x="9" y="481"/>
                  </a:lnTo>
                  <a:lnTo>
                    <a:pt x="9" y="477"/>
                  </a:lnTo>
                  <a:lnTo>
                    <a:pt x="9" y="476"/>
                  </a:lnTo>
                  <a:lnTo>
                    <a:pt x="9" y="472"/>
                  </a:lnTo>
                  <a:lnTo>
                    <a:pt x="9" y="471"/>
                  </a:lnTo>
                  <a:lnTo>
                    <a:pt x="9" y="469"/>
                  </a:lnTo>
                  <a:lnTo>
                    <a:pt x="7" y="466"/>
                  </a:lnTo>
                  <a:lnTo>
                    <a:pt x="7" y="461"/>
                  </a:lnTo>
                  <a:lnTo>
                    <a:pt x="6" y="459"/>
                  </a:lnTo>
                  <a:lnTo>
                    <a:pt x="6" y="457"/>
                  </a:lnTo>
                  <a:lnTo>
                    <a:pt x="6" y="452"/>
                  </a:lnTo>
                  <a:lnTo>
                    <a:pt x="6" y="451"/>
                  </a:lnTo>
                  <a:lnTo>
                    <a:pt x="6" y="449"/>
                  </a:lnTo>
                  <a:lnTo>
                    <a:pt x="4" y="449"/>
                  </a:lnTo>
                  <a:lnTo>
                    <a:pt x="4" y="447"/>
                  </a:lnTo>
                  <a:lnTo>
                    <a:pt x="4" y="446"/>
                  </a:lnTo>
                  <a:lnTo>
                    <a:pt x="4" y="442"/>
                  </a:lnTo>
                  <a:lnTo>
                    <a:pt x="2" y="442"/>
                  </a:lnTo>
                  <a:lnTo>
                    <a:pt x="2" y="440"/>
                  </a:lnTo>
                  <a:lnTo>
                    <a:pt x="2" y="439"/>
                  </a:lnTo>
                  <a:lnTo>
                    <a:pt x="4" y="439"/>
                  </a:lnTo>
                  <a:lnTo>
                    <a:pt x="4" y="440"/>
                  </a:lnTo>
                  <a:lnTo>
                    <a:pt x="6" y="442"/>
                  </a:lnTo>
                  <a:lnTo>
                    <a:pt x="6" y="444"/>
                  </a:lnTo>
                  <a:lnTo>
                    <a:pt x="6" y="442"/>
                  </a:lnTo>
                  <a:lnTo>
                    <a:pt x="4" y="439"/>
                  </a:lnTo>
                  <a:lnTo>
                    <a:pt x="4" y="437"/>
                  </a:lnTo>
                  <a:lnTo>
                    <a:pt x="2" y="437"/>
                  </a:lnTo>
                  <a:lnTo>
                    <a:pt x="2" y="430"/>
                  </a:lnTo>
                  <a:lnTo>
                    <a:pt x="2" y="429"/>
                  </a:lnTo>
                  <a:lnTo>
                    <a:pt x="4" y="430"/>
                  </a:lnTo>
                  <a:lnTo>
                    <a:pt x="6" y="429"/>
                  </a:lnTo>
                  <a:lnTo>
                    <a:pt x="6" y="427"/>
                  </a:lnTo>
                  <a:lnTo>
                    <a:pt x="7" y="427"/>
                  </a:lnTo>
                  <a:lnTo>
                    <a:pt x="7" y="422"/>
                  </a:lnTo>
                  <a:lnTo>
                    <a:pt x="7" y="424"/>
                  </a:lnTo>
                  <a:lnTo>
                    <a:pt x="9" y="424"/>
                  </a:lnTo>
                  <a:lnTo>
                    <a:pt x="9" y="422"/>
                  </a:lnTo>
                  <a:lnTo>
                    <a:pt x="7" y="422"/>
                  </a:lnTo>
                  <a:lnTo>
                    <a:pt x="6" y="422"/>
                  </a:lnTo>
                  <a:lnTo>
                    <a:pt x="6" y="420"/>
                  </a:lnTo>
                  <a:lnTo>
                    <a:pt x="7" y="420"/>
                  </a:lnTo>
                  <a:lnTo>
                    <a:pt x="9" y="420"/>
                  </a:lnTo>
                  <a:lnTo>
                    <a:pt x="9" y="417"/>
                  </a:lnTo>
                  <a:lnTo>
                    <a:pt x="11" y="417"/>
                  </a:lnTo>
                  <a:lnTo>
                    <a:pt x="12" y="417"/>
                  </a:lnTo>
                  <a:lnTo>
                    <a:pt x="11" y="419"/>
                  </a:lnTo>
                  <a:lnTo>
                    <a:pt x="12" y="419"/>
                  </a:lnTo>
                  <a:lnTo>
                    <a:pt x="14" y="419"/>
                  </a:lnTo>
                  <a:lnTo>
                    <a:pt x="12" y="419"/>
                  </a:lnTo>
                  <a:lnTo>
                    <a:pt x="12" y="417"/>
                  </a:lnTo>
                  <a:lnTo>
                    <a:pt x="14" y="417"/>
                  </a:lnTo>
                  <a:lnTo>
                    <a:pt x="17" y="415"/>
                  </a:lnTo>
                  <a:lnTo>
                    <a:pt x="21" y="412"/>
                  </a:lnTo>
                  <a:lnTo>
                    <a:pt x="21" y="410"/>
                  </a:lnTo>
                  <a:lnTo>
                    <a:pt x="24" y="407"/>
                  </a:lnTo>
                  <a:lnTo>
                    <a:pt x="27" y="403"/>
                  </a:lnTo>
                  <a:lnTo>
                    <a:pt x="29" y="402"/>
                  </a:lnTo>
                  <a:lnTo>
                    <a:pt x="31" y="402"/>
                  </a:lnTo>
                  <a:lnTo>
                    <a:pt x="31" y="403"/>
                  </a:lnTo>
                  <a:lnTo>
                    <a:pt x="31" y="405"/>
                  </a:lnTo>
                  <a:lnTo>
                    <a:pt x="32" y="408"/>
                  </a:lnTo>
                  <a:lnTo>
                    <a:pt x="34" y="410"/>
                  </a:lnTo>
                  <a:lnTo>
                    <a:pt x="34" y="412"/>
                  </a:lnTo>
                  <a:lnTo>
                    <a:pt x="36" y="412"/>
                  </a:lnTo>
                  <a:lnTo>
                    <a:pt x="34" y="414"/>
                  </a:lnTo>
                  <a:lnTo>
                    <a:pt x="36" y="415"/>
                  </a:lnTo>
                  <a:lnTo>
                    <a:pt x="39" y="419"/>
                  </a:lnTo>
                  <a:lnTo>
                    <a:pt x="39" y="422"/>
                  </a:lnTo>
                  <a:lnTo>
                    <a:pt x="43" y="425"/>
                  </a:lnTo>
                  <a:lnTo>
                    <a:pt x="43" y="427"/>
                  </a:lnTo>
                  <a:lnTo>
                    <a:pt x="39" y="424"/>
                  </a:lnTo>
                  <a:lnTo>
                    <a:pt x="37" y="424"/>
                  </a:lnTo>
                  <a:lnTo>
                    <a:pt x="41" y="427"/>
                  </a:lnTo>
                  <a:lnTo>
                    <a:pt x="41" y="429"/>
                  </a:lnTo>
                  <a:lnTo>
                    <a:pt x="44" y="432"/>
                  </a:lnTo>
                  <a:lnTo>
                    <a:pt x="44" y="434"/>
                  </a:lnTo>
                  <a:lnTo>
                    <a:pt x="43" y="435"/>
                  </a:lnTo>
                  <a:lnTo>
                    <a:pt x="41" y="437"/>
                  </a:lnTo>
                  <a:lnTo>
                    <a:pt x="39" y="439"/>
                  </a:lnTo>
                  <a:lnTo>
                    <a:pt x="37" y="439"/>
                  </a:lnTo>
                  <a:lnTo>
                    <a:pt x="37" y="437"/>
                  </a:lnTo>
                  <a:lnTo>
                    <a:pt x="37" y="439"/>
                  </a:lnTo>
                  <a:lnTo>
                    <a:pt x="37" y="440"/>
                  </a:lnTo>
                  <a:lnTo>
                    <a:pt x="39" y="439"/>
                  </a:lnTo>
                  <a:lnTo>
                    <a:pt x="41" y="439"/>
                  </a:lnTo>
                  <a:lnTo>
                    <a:pt x="41" y="440"/>
                  </a:lnTo>
                  <a:lnTo>
                    <a:pt x="43" y="444"/>
                  </a:lnTo>
                  <a:lnTo>
                    <a:pt x="44" y="444"/>
                  </a:lnTo>
                  <a:lnTo>
                    <a:pt x="44" y="446"/>
                  </a:lnTo>
                  <a:lnTo>
                    <a:pt x="44" y="447"/>
                  </a:lnTo>
                  <a:lnTo>
                    <a:pt x="44" y="449"/>
                  </a:lnTo>
                  <a:lnTo>
                    <a:pt x="44" y="451"/>
                  </a:lnTo>
                  <a:lnTo>
                    <a:pt x="46" y="451"/>
                  </a:lnTo>
                  <a:lnTo>
                    <a:pt x="46" y="452"/>
                  </a:lnTo>
                  <a:lnTo>
                    <a:pt x="44" y="454"/>
                  </a:lnTo>
                  <a:lnTo>
                    <a:pt x="44" y="456"/>
                  </a:lnTo>
                  <a:lnTo>
                    <a:pt x="44" y="457"/>
                  </a:lnTo>
                  <a:lnTo>
                    <a:pt x="46" y="459"/>
                  </a:lnTo>
                  <a:lnTo>
                    <a:pt x="46" y="461"/>
                  </a:lnTo>
                  <a:lnTo>
                    <a:pt x="46" y="462"/>
                  </a:lnTo>
                  <a:lnTo>
                    <a:pt x="44" y="464"/>
                  </a:lnTo>
                  <a:lnTo>
                    <a:pt x="44" y="466"/>
                  </a:lnTo>
                  <a:lnTo>
                    <a:pt x="46" y="464"/>
                  </a:lnTo>
                  <a:lnTo>
                    <a:pt x="48" y="464"/>
                  </a:lnTo>
                  <a:lnTo>
                    <a:pt x="49" y="466"/>
                  </a:lnTo>
                  <a:lnTo>
                    <a:pt x="51" y="467"/>
                  </a:lnTo>
                  <a:lnTo>
                    <a:pt x="49" y="469"/>
                  </a:lnTo>
                  <a:lnTo>
                    <a:pt x="49" y="471"/>
                  </a:lnTo>
                  <a:lnTo>
                    <a:pt x="51" y="471"/>
                  </a:lnTo>
                  <a:lnTo>
                    <a:pt x="51" y="472"/>
                  </a:lnTo>
                  <a:lnTo>
                    <a:pt x="49" y="474"/>
                  </a:lnTo>
                  <a:lnTo>
                    <a:pt x="49" y="477"/>
                  </a:lnTo>
                  <a:lnTo>
                    <a:pt x="48" y="481"/>
                  </a:lnTo>
                  <a:lnTo>
                    <a:pt x="46" y="481"/>
                  </a:lnTo>
                  <a:lnTo>
                    <a:pt x="46" y="479"/>
                  </a:lnTo>
                  <a:lnTo>
                    <a:pt x="44" y="477"/>
                  </a:lnTo>
                  <a:lnTo>
                    <a:pt x="43" y="477"/>
                  </a:lnTo>
                  <a:lnTo>
                    <a:pt x="46" y="481"/>
                  </a:lnTo>
                  <a:lnTo>
                    <a:pt x="46" y="483"/>
                  </a:lnTo>
                  <a:lnTo>
                    <a:pt x="46" y="484"/>
                  </a:lnTo>
                  <a:lnTo>
                    <a:pt x="46" y="488"/>
                  </a:lnTo>
                  <a:lnTo>
                    <a:pt x="44" y="488"/>
                  </a:lnTo>
                  <a:lnTo>
                    <a:pt x="43" y="488"/>
                  </a:lnTo>
                  <a:lnTo>
                    <a:pt x="43" y="489"/>
                  </a:lnTo>
                  <a:lnTo>
                    <a:pt x="41" y="489"/>
                  </a:lnTo>
                  <a:lnTo>
                    <a:pt x="39" y="488"/>
                  </a:lnTo>
                  <a:lnTo>
                    <a:pt x="41" y="486"/>
                  </a:lnTo>
                  <a:lnTo>
                    <a:pt x="39" y="484"/>
                  </a:lnTo>
                  <a:lnTo>
                    <a:pt x="37" y="484"/>
                  </a:lnTo>
                  <a:lnTo>
                    <a:pt x="39" y="484"/>
                  </a:lnTo>
                  <a:lnTo>
                    <a:pt x="41" y="486"/>
                  </a:lnTo>
                  <a:lnTo>
                    <a:pt x="39" y="488"/>
                  </a:lnTo>
                  <a:lnTo>
                    <a:pt x="37" y="486"/>
                  </a:lnTo>
                  <a:lnTo>
                    <a:pt x="37" y="488"/>
                  </a:lnTo>
                  <a:lnTo>
                    <a:pt x="34" y="489"/>
                  </a:lnTo>
                  <a:lnTo>
                    <a:pt x="34" y="491"/>
                  </a:lnTo>
                  <a:lnTo>
                    <a:pt x="37" y="488"/>
                  </a:lnTo>
                  <a:lnTo>
                    <a:pt x="39" y="488"/>
                  </a:lnTo>
                  <a:lnTo>
                    <a:pt x="39" y="489"/>
                  </a:lnTo>
                  <a:lnTo>
                    <a:pt x="37" y="491"/>
                  </a:lnTo>
                  <a:lnTo>
                    <a:pt x="37" y="494"/>
                  </a:lnTo>
                  <a:lnTo>
                    <a:pt x="36" y="494"/>
                  </a:lnTo>
                  <a:lnTo>
                    <a:pt x="34" y="496"/>
                  </a:lnTo>
                  <a:lnTo>
                    <a:pt x="32" y="496"/>
                  </a:lnTo>
                  <a:lnTo>
                    <a:pt x="32" y="498"/>
                  </a:lnTo>
                  <a:lnTo>
                    <a:pt x="34" y="498"/>
                  </a:lnTo>
                  <a:lnTo>
                    <a:pt x="36" y="496"/>
                  </a:lnTo>
                  <a:lnTo>
                    <a:pt x="37" y="498"/>
                  </a:lnTo>
                  <a:lnTo>
                    <a:pt x="36" y="499"/>
                  </a:lnTo>
                  <a:lnTo>
                    <a:pt x="31" y="501"/>
                  </a:lnTo>
                  <a:lnTo>
                    <a:pt x="32" y="503"/>
                  </a:lnTo>
                  <a:lnTo>
                    <a:pt x="31" y="503"/>
                  </a:lnTo>
                  <a:lnTo>
                    <a:pt x="32" y="504"/>
                  </a:lnTo>
                  <a:lnTo>
                    <a:pt x="32" y="501"/>
                  </a:lnTo>
                  <a:lnTo>
                    <a:pt x="34" y="501"/>
                  </a:lnTo>
                  <a:lnTo>
                    <a:pt x="36" y="503"/>
                  </a:lnTo>
                  <a:lnTo>
                    <a:pt x="36" y="501"/>
                  </a:lnTo>
                  <a:lnTo>
                    <a:pt x="37" y="499"/>
                  </a:lnTo>
                  <a:lnTo>
                    <a:pt x="43" y="499"/>
                  </a:lnTo>
                  <a:lnTo>
                    <a:pt x="43" y="501"/>
                  </a:lnTo>
                  <a:lnTo>
                    <a:pt x="43" y="503"/>
                  </a:lnTo>
                  <a:lnTo>
                    <a:pt x="44" y="503"/>
                  </a:lnTo>
                  <a:lnTo>
                    <a:pt x="44" y="501"/>
                  </a:lnTo>
                  <a:lnTo>
                    <a:pt x="44" y="499"/>
                  </a:lnTo>
                  <a:lnTo>
                    <a:pt x="43" y="499"/>
                  </a:lnTo>
                  <a:lnTo>
                    <a:pt x="43" y="498"/>
                  </a:lnTo>
                  <a:lnTo>
                    <a:pt x="48" y="498"/>
                  </a:lnTo>
                  <a:lnTo>
                    <a:pt x="48" y="496"/>
                  </a:lnTo>
                  <a:lnTo>
                    <a:pt x="48" y="498"/>
                  </a:lnTo>
                  <a:lnTo>
                    <a:pt x="44" y="498"/>
                  </a:lnTo>
                  <a:lnTo>
                    <a:pt x="43" y="496"/>
                  </a:lnTo>
                  <a:lnTo>
                    <a:pt x="43" y="494"/>
                  </a:lnTo>
                  <a:lnTo>
                    <a:pt x="43" y="493"/>
                  </a:lnTo>
                  <a:lnTo>
                    <a:pt x="44" y="491"/>
                  </a:lnTo>
                  <a:lnTo>
                    <a:pt x="46" y="491"/>
                  </a:lnTo>
                  <a:lnTo>
                    <a:pt x="49" y="488"/>
                  </a:lnTo>
                  <a:lnTo>
                    <a:pt x="51" y="486"/>
                  </a:lnTo>
                  <a:lnTo>
                    <a:pt x="53" y="488"/>
                  </a:lnTo>
                  <a:lnTo>
                    <a:pt x="54" y="489"/>
                  </a:lnTo>
                  <a:lnTo>
                    <a:pt x="54" y="491"/>
                  </a:lnTo>
                  <a:lnTo>
                    <a:pt x="54" y="494"/>
                  </a:lnTo>
                  <a:lnTo>
                    <a:pt x="56" y="496"/>
                  </a:lnTo>
                  <a:lnTo>
                    <a:pt x="54" y="496"/>
                  </a:lnTo>
                  <a:lnTo>
                    <a:pt x="54" y="498"/>
                  </a:lnTo>
                  <a:lnTo>
                    <a:pt x="56" y="498"/>
                  </a:lnTo>
                  <a:lnTo>
                    <a:pt x="58" y="498"/>
                  </a:lnTo>
                  <a:lnTo>
                    <a:pt x="58" y="499"/>
                  </a:lnTo>
                  <a:lnTo>
                    <a:pt x="58" y="503"/>
                  </a:lnTo>
                  <a:lnTo>
                    <a:pt x="59" y="503"/>
                  </a:lnTo>
                  <a:lnTo>
                    <a:pt x="59" y="499"/>
                  </a:lnTo>
                  <a:lnTo>
                    <a:pt x="61" y="499"/>
                  </a:lnTo>
                  <a:lnTo>
                    <a:pt x="63" y="499"/>
                  </a:lnTo>
                  <a:lnTo>
                    <a:pt x="61" y="498"/>
                  </a:lnTo>
                  <a:lnTo>
                    <a:pt x="61" y="494"/>
                  </a:lnTo>
                  <a:lnTo>
                    <a:pt x="63" y="493"/>
                  </a:lnTo>
                  <a:lnTo>
                    <a:pt x="63" y="491"/>
                  </a:lnTo>
                  <a:lnTo>
                    <a:pt x="64" y="489"/>
                  </a:lnTo>
                  <a:lnTo>
                    <a:pt x="64" y="488"/>
                  </a:lnTo>
                  <a:lnTo>
                    <a:pt x="66" y="488"/>
                  </a:lnTo>
                  <a:lnTo>
                    <a:pt x="69" y="488"/>
                  </a:lnTo>
                  <a:lnTo>
                    <a:pt x="71" y="489"/>
                  </a:lnTo>
                  <a:lnTo>
                    <a:pt x="73" y="489"/>
                  </a:lnTo>
                  <a:lnTo>
                    <a:pt x="73" y="491"/>
                  </a:lnTo>
                  <a:lnTo>
                    <a:pt x="73" y="493"/>
                  </a:lnTo>
                  <a:lnTo>
                    <a:pt x="74" y="493"/>
                  </a:lnTo>
                  <a:lnTo>
                    <a:pt x="76" y="493"/>
                  </a:lnTo>
                  <a:lnTo>
                    <a:pt x="76" y="494"/>
                  </a:lnTo>
                  <a:lnTo>
                    <a:pt x="76" y="496"/>
                  </a:lnTo>
                  <a:lnTo>
                    <a:pt x="76" y="498"/>
                  </a:lnTo>
                  <a:lnTo>
                    <a:pt x="76" y="503"/>
                  </a:lnTo>
                  <a:lnTo>
                    <a:pt x="76" y="508"/>
                  </a:lnTo>
                  <a:lnTo>
                    <a:pt x="76" y="509"/>
                  </a:lnTo>
                  <a:lnTo>
                    <a:pt x="76" y="511"/>
                  </a:lnTo>
                  <a:lnTo>
                    <a:pt x="74" y="513"/>
                  </a:lnTo>
                  <a:lnTo>
                    <a:pt x="74" y="516"/>
                  </a:lnTo>
                  <a:lnTo>
                    <a:pt x="74" y="521"/>
                  </a:lnTo>
                  <a:lnTo>
                    <a:pt x="74" y="520"/>
                  </a:lnTo>
                  <a:lnTo>
                    <a:pt x="74" y="518"/>
                  </a:lnTo>
                  <a:lnTo>
                    <a:pt x="76" y="518"/>
                  </a:lnTo>
                  <a:lnTo>
                    <a:pt x="76" y="516"/>
                  </a:lnTo>
                  <a:lnTo>
                    <a:pt x="76" y="513"/>
                  </a:lnTo>
                  <a:lnTo>
                    <a:pt x="76" y="511"/>
                  </a:lnTo>
                  <a:lnTo>
                    <a:pt x="78" y="509"/>
                  </a:lnTo>
                  <a:lnTo>
                    <a:pt x="78" y="506"/>
                  </a:lnTo>
                  <a:lnTo>
                    <a:pt x="78" y="503"/>
                  </a:lnTo>
                  <a:lnTo>
                    <a:pt x="80" y="503"/>
                  </a:lnTo>
                  <a:lnTo>
                    <a:pt x="81" y="503"/>
                  </a:lnTo>
                  <a:lnTo>
                    <a:pt x="81" y="504"/>
                  </a:lnTo>
                  <a:lnTo>
                    <a:pt x="83" y="506"/>
                  </a:lnTo>
                  <a:lnTo>
                    <a:pt x="85" y="506"/>
                  </a:lnTo>
                  <a:lnTo>
                    <a:pt x="85" y="511"/>
                  </a:lnTo>
                  <a:lnTo>
                    <a:pt x="86" y="511"/>
                  </a:lnTo>
                  <a:lnTo>
                    <a:pt x="86" y="515"/>
                  </a:lnTo>
                  <a:lnTo>
                    <a:pt x="86" y="516"/>
                  </a:lnTo>
                  <a:lnTo>
                    <a:pt x="86" y="520"/>
                  </a:lnTo>
                  <a:lnTo>
                    <a:pt x="90" y="521"/>
                  </a:lnTo>
                  <a:lnTo>
                    <a:pt x="88" y="520"/>
                  </a:lnTo>
                  <a:lnTo>
                    <a:pt x="88" y="518"/>
                  </a:lnTo>
                  <a:lnTo>
                    <a:pt x="88" y="516"/>
                  </a:lnTo>
                  <a:lnTo>
                    <a:pt x="88" y="515"/>
                  </a:lnTo>
                  <a:lnTo>
                    <a:pt x="86" y="515"/>
                  </a:lnTo>
                  <a:lnTo>
                    <a:pt x="86" y="511"/>
                  </a:lnTo>
                  <a:lnTo>
                    <a:pt x="86" y="509"/>
                  </a:lnTo>
                  <a:lnTo>
                    <a:pt x="88" y="509"/>
                  </a:lnTo>
                  <a:lnTo>
                    <a:pt x="90" y="508"/>
                  </a:lnTo>
                  <a:lnTo>
                    <a:pt x="90" y="506"/>
                  </a:lnTo>
                  <a:lnTo>
                    <a:pt x="91" y="508"/>
                  </a:lnTo>
                  <a:lnTo>
                    <a:pt x="95" y="513"/>
                  </a:lnTo>
                  <a:lnTo>
                    <a:pt x="98" y="520"/>
                  </a:lnTo>
                  <a:lnTo>
                    <a:pt x="100" y="521"/>
                  </a:lnTo>
                  <a:lnTo>
                    <a:pt x="100" y="523"/>
                  </a:lnTo>
                  <a:lnTo>
                    <a:pt x="101" y="525"/>
                  </a:lnTo>
                  <a:lnTo>
                    <a:pt x="101" y="526"/>
                  </a:lnTo>
                  <a:lnTo>
                    <a:pt x="101" y="528"/>
                  </a:lnTo>
                  <a:lnTo>
                    <a:pt x="103" y="528"/>
                  </a:lnTo>
                  <a:lnTo>
                    <a:pt x="103" y="530"/>
                  </a:lnTo>
                  <a:lnTo>
                    <a:pt x="103" y="531"/>
                  </a:lnTo>
                  <a:lnTo>
                    <a:pt x="103" y="533"/>
                  </a:lnTo>
                  <a:lnTo>
                    <a:pt x="103" y="535"/>
                  </a:lnTo>
                  <a:lnTo>
                    <a:pt x="103" y="536"/>
                  </a:lnTo>
                  <a:lnTo>
                    <a:pt x="105" y="536"/>
                  </a:lnTo>
                  <a:lnTo>
                    <a:pt x="105" y="538"/>
                  </a:lnTo>
                  <a:lnTo>
                    <a:pt x="103" y="541"/>
                  </a:lnTo>
                  <a:lnTo>
                    <a:pt x="101" y="541"/>
                  </a:lnTo>
                  <a:lnTo>
                    <a:pt x="100" y="543"/>
                  </a:lnTo>
                  <a:lnTo>
                    <a:pt x="98" y="543"/>
                  </a:lnTo>
                  <a:lnTo>
                    <a:pt x="96" y="541"/>
                  </a:lnTo>
                  <a:lnTo>
                    <a:pt x="93" y="541"/>
                  </a:lnTo>
                  <a:lnTo>
                    <a:pt x="93" y="543"/>
                  </a:lnTo>
                  <a:lnTo>
                    <a:pt x="91" y="543"/>
                  </a:lnTo>
                  <a:lnTo>
                    <a:pt x="88" y="545"/>
                  </a:lnTo>
                  <a:lnTo>
                    <a:pt x="85" y="546"/>
                  </a:lnTo>
                  <a:lnTo>
                    <a:pt x="81" y="552"/>
                  </a:lnTo>
                  <a:lnTo>
                    <a:pt x="83" y="550"/>
                  </a:lnTo>
                  <a:lnTo>
                    <a:pt x="85" y="550"/>
                  </a:lnTo>
                  <a:lnTo>
                    <a:pt x="81" y="553"/>
                  </a:lnTo>
                  <a:lnTo>
                    <a:pt x="81" y="555"/>
                  </a:lnTo>
                  <a:lnTo>
                    <a:pt x="83" y="555"/>
                  </a:lnTo>
                  <a:lnTo>
                    <a:pt x="86" y="553"/>
                  </a:lnTo>
                  <a:lnTo>
                    <a:pt x="86" y="552"/>
                  </a:lnTo>
                  <a:lnTo>
                    <a:pt x="88" y="550"/>
                  </a:lnTo>
                  <a:lnTo>
                    <a:pt x="88" y="548"/>
                  </a:lnTo>
                  <a:lnTo>
                    <a:pt x="93" y="543"/>
                  </a:lnTo>
                  <a:lnTo>
                    <a:pt x="96" y="543"/>
                  </a:lnTo>
                  <a:lnTo>
                    <a:pt x="98" y="543"/>
                  </a:lnTo>
                  <a:lnTo>
                    <a:pt x="98" y="545"/>
                  </a:lnTo>
                  <a:lnTo>
                    <a:pt x="101" y="545"/>
                  </a:lnTo>
                  <a:lnTo>
                    <a:pt x="105" y="545"/>
                  </a:lnTo>
                  <a:lnTo>
                    <a:pt x="103" y="550"/>
                  </a:lnTo>
                  <a:lnTo>
                    <a:pt x="101" y="550"/>
                  </a:lnTo>
                  <a:lnTo>
                    <a:pt x="103" y="550"/>
                  </a:lnTo>
                  <a:lnTo>
                    <a:pt x="103" y="548"/>
                  </a:lnTo>
                  <a:lnTo>
                    <a:pt x="105" y="546"/>
                  </a:lnTo>
                  <a:lnTo>
                    <a:pt x="106" y="546"/>
                  </a:lnTo>
                  <a:lnTo>
                    <a:pt x="110" y="548"/>
                  </a:lnTo>
                  <a:lnTo>
                    <a:pt x="111" y="553"/>
                  </a:lnTo>
                  <a:lnTo>
                    <a:pt x="111" y="557"/>
                  </a:lnTo>
                  <a:lnTo>
                    <a:pt x="111" y="558"/>
                  </a:lnTo>
                  <a:lnTo>
                    <a:pt x="110" y="560"/>
                  </a:lnTo>
                  <a:lnTo>
                    <a:pt x="111" y="560"/>
                  </a:lnTo>
                  <a:lnTo>
                    <a:pt x="111" y="562"/>
                  </a:lnTo>
                  <a:lnTo>
                    <a:pt x="111" y="563"/>
                  </a:lnTo>
                  <a:lnTo>
                    <a:pt x="111" y="565"/>
                  </a:lnTo>
                  <a:lnTo>
                    <a:pt x="111" y="568"/>
                  </a:lnTo>
                  <a:lnTo>
                    <a:pt x="110" y="570"/>
                  </a:lnTo>
                  <a:lnTo>
                    <a:pt x="110" y="572"/>
                  </a:lnTo>
                  <a:lnTo>
                    <a:pt x="108" y="573"/>
                  </a:lnTo>
                  <a:lnTo>
                    <a:pt x="113" y="570"/>
                  </a:lnTo>
                  <a:lnTo>
                    <a:pt x="113" y="572"/>
                  </a:lnTo>
                  <a:lnTo>
                    <a:pt x="113" y="575"/>
                  </a:lnTo>
                  <a:lnTo>
                    <a:pt x="113" y="577"/>
                  </a:lnTo>
                  <a:lnTo>
                    <a:pt x="113" y="575"/>
                  </a:lnTo>
                  <a:lnTo>
                    <a:pt x="115" y="575"/>
                  </a:lnTo>
                  <a:lnTo>
                    <a:pt x="115" y="573"/>
                  </a:lnTo>
                  <a:lnTo>
                    <a:pt x="115" y="572"/>
                  </a:lnTo>
                  <a:lnTo>
                    <a:pt x="115" y="568"/>
                  </a:lnTo>
                  <a:lnTo>
                    <a:pt x="115" y="563"/>
                  </a:lnTo>
                  <a:lnTo>
                    <a:pt x="115" y="562"/>
                  </a:lnTo>
                  <a:lnTo>
                    <a:pt x="115" y="557"/>
                  </a:lnTo>
                  <a:lnTo>
                    <a:pt x="113" y="555"/>
                  </a:lnTo>
                  <a:lnTo>
                    <a:pt x="115" y="555"/>
                  </a:lnTo>
                  <a:lnTo>
                    <a:pt x="115" y="553"/>
                  </a:lnTo>
                  <a:lnTo>
                    <a:pt x="117" y="553"/>
                  </a:lnTo>
                  <a:lnTo>
                    <a:pt x="117" y="555"/>
                  </a:lnTo>
                  <a:lnTo>
                    <a:pt x="118" y="555"/>
                  </a:lnTo>
                  <a:lnTo>
                    <a:pt x="118" y="557"/>
                  </a:lnTo>
                  <a:lnTo>
                    <a:pt x="120" y="557"/>
                  </a:lnTo>
                  <a:lnTo>
                    <a:pt x="120" y="555"/>
                  </a:lnTo>
                  <a:lnTo>
                    <a:pt x="118" y="555"/>
                  </a:lnTo>
                  <a:lnTo>
                    <a:pt x="118" y="553"/>
                  </a:lnTo>
                  <a:lnTo>
                    <a:pt x="118" y="550"/>
                  </a:lnTo>
                  <a:lnTo>
                    <a:pt x="118" y="548"/>
                  </a:lnTo>
                  <a:lnTo>
                    <a:pt x="118" y="546"/>
                  </a:lnTo>
                  <a:lnTo>
                    <a:pt x="117" y="545"/>
                  </a:lnTo>
                  <a:lnTo>
                    <a:pt x="117" y="543"/>
                  </a:lnTo>
                  <a:lnTo>
                    <a:pt x="117" y="541"/>
                  </a:lnTo>
                  <a:lnTo>
                    <a:pt x="117" y="540"/>
                  </a:lnTo>
                  <a:lnTo>
                    <a:pt x="118" y="540"/>
                  </a:lnTo>
                  <a:lnTo>
                    <a:pt x="118" y="538"/>
                  </a:lnTo>
                  <a:lnTo>
                    <a:pt x="117" y="538"/>
                  </a:lnTo>
                  <a:lnTo>
                    <a:pt x="115" y="538"/>
                  </a:lnTo>
                  <a:lnTo>
                    <a:pt x="113" y="536"/>
                  </a:lnTo>
                  <a:lnTo>
                    <a:pt x="113" y="533"/>
                  </a:lnTo>
                  <a:lnTo>
                    <a:pt x="115" y="531"/>
                  </a:lnTo>
                  <a:lnTo>
                    <a:pt x="115" y="530"/>
                  </a:lnTo>
                  <a:lnTo>
                    <a:pt x="115" y="528"/>
                  </a:lnTo>
                  <a:lnTo>
                    <a:pt x="113" y="528"/>
                  </a:lnTo>
                  <a:lnTo>
                    <a:pt x="111" y="526"/>
                  </a:lnTo>
                  <a:lnTo>
                    <a:pt x="111" y="525"/>
                  </a:lnTo>
                  <a:lnTo>
                    <a:pt x="110" y="521"/>
                  </a:lnTo>
                  <a:lnTo>
                    <a:pt x="110" y="520"/>
                  </a:lnTo>
                  <a:lnTo>
                    <a:pt x="110" y="518"/>
                  </a:lnTo>
                  <a:lnTo>
                    <a:pt x="111" y="518"/>
                  </a:lnTo>
                  <a:lnTo>
                    <a:pt x="113" y="516"/>
                  </a:lnTo>
                  <a:lnTo>
                    <a:pt x="115" y="518"/>
                  </a:lnTo>
                  <a:lnTo>
                    <a:pt x="115" y="516"/>
                  </a:lnTo>
                  <a:lnTo>
                    <a:pt x="115" y="515"/>
                  </a:lnTo>
                  <a:lnTo>
                    <a:pt x="115" y="513"/>
                  </a:lnTo>
                  <a:lnTo>
                    <a:pt x="115" y="511"/>
                  </a:lnTo>
                  <a:lnTo>
                    <a:pt x="117" y="509"/>
                  </a:lnTo>
                  <a:lnTo>
                    <a:pt x="120" y="506"/>
                  </a:lnTo>
                  <a:lnTo>
                    <a:pt x="122" y="506"/>
                  </a:lnTo>
                  <a:lnTo>
                    <a:pt x="123" y="508"/>
                  </a:lnTo>
                  <a:lnTo>
                    <a:pt x="125" y="508"/>
                  </a:lnTo>
                  <a:lnTo>
                    <a:pt x="125" y="509"/>
                  </a:lnTo>
                  <a:lnTo>
                    <a:pt x="128" y="511"/>
                  </a:lnTo>
                  <a:lnTo>
                    <a:pt x="130" y="511"/>
                  </a:lnTo>
                  <a:lnTo>
                    <a:pt x="132" y="511"/>
                  </a:lnTo>
                  <a:lnTo>
                    <a:pt x="138" y="511"/>
                  </a:lnTo>
                  <a:lnTo>
                    <a:pt x="140" y="511"/>
                  </a:lnTo>
                  <a:lnTo>
                    <a:pt x="142" y="511"/>
                  </a:lnTo>
                  <a:lnTo>
                    <a:pt x="143" y="511"/>
                  </a:lnTo>
                  <a:lnTo>
                    <a:pt x="145" y="513"/>
                  </a:lnTo>
                  <a:lnTo>
                    <a:pt x="147" y="513"/>
                  </a:lnTo>
                  <a:lnTo>
                    <a:pt x="148" y="515"/>
                  </a:lnTo>
                  <a:lnTo>
                    <a:pt x="150" y="515"/>
                  </a:lnTo>
                  <a:lnTo>
                    <a:pt x="154" y="516"/>
                  </a:lnTo>
                  <a:lnTo>
                    <a:pt x="155" y="516"/>
                  </a:lnTo>
                  <a:lnTo>
                    <a:pt x="157" y="518"/>
                  </a:lnTo>
                  <a:lnTo>
                    <a:pt x="160" y="521"/>
                  </a:lnTo>
                  <a:lnTo>
                    <a:pt x="160" y="525"/>
                  </a:lnTo>
                  <a:lnTo>
                    <a:pt x="162" y="526"/>
                  </a:lnTo>
                  <a:lnTo>
                    <a:pt x="162" y="530"/>
                  </a:lnTo>
                  <a:lnTo>
                    <a:pt x="160" y="530"/>
                  </a:lnTo>
                  <a:lnTo>
                    <a:pt x="159" y="531"/>
                  </a:lnTo>
                  <a:lnTo>
                    <a:pt x="160" y="531"/>
                  </a:lnTo>
                  <a:lnTo>
                    <a:pt x="162" y="533"/>
                  </a:lnTo>
                  <a:lnTo>
                    <a:pt x="162" y="535"/>
                  </a:lnTo>
                  <a:lnTo>
                    <a:pt x="162" y="536"/>
                  </a:lnTo>
                  <a:lnTo>
                    <a:pt x="164" y="538"/>
                  </a:lnTo>
                  <a:lnTo>
                    <a:pt x="164" y="540"/>
                  </a:lnTo>
                  <a:lnTo>
                    <a:pt x="162" y="541"/>
                  </a:lnTo>
                  <a:lnTo>
                    <a:pt x="160" y="540"/>
                  </a:lnTo>
                  <a:lnTo>
                    <a:pt x="160" y="541"/>
                  </a:lnTo>
                  <a:lnTo>
                    <a:pt x="162" y="541"/>
                  </a:lnTo>
                  <a:lnTo>
                    <a:pt x="164" y="545"/>
                  </a:lnTo>
                  <a:lnTo>
                    <a:pt x="165" y="546"/>
                  </a:lnTo>
                  <a:lnTo>
                    <a:pt x="165" y="548"/>
                  </a:lnTo>
                  <a:lnTo>
                    <a:pt x="165" y="550"/>
                  </a:lnTo>
                  <a:lnTo>
                    <a:pt x="165" y="552"/>
                  </a:lnTo>
                  <a:lnTo>
                    <a:pt x="167" y="553"/>
                  </a:lnTo>
                  <a:lnTo>
                    <a:pt x="167" y="555"/>
                  </a:lnTo>
                  <a:lnTo>
                    <a:pt x="169" y="557"/>
                  </a:lnTo>
                  <a:lnTo>
                    <a:pt x="169" y="558"/>
                  </a:lnTo>
                  <a:lnTo>
                    <a:pt x="169" y="560"/>
                  </a:lnTo>
                  <a:lnTo>
                    <a:pt x="170" y="562"/>
                  </a:lnTo>
                  <a:lnTo>
                    <a:pt x="170" y="563"/>
                  </a:lnTo>
                  <a:lnTo>
                    <a:pt x="170" y="568"/>
                  </a:lnTo>
                  <a:lnTo>
                    <a:pt x="169" y="570"/>
                  </a:lnTo>
                  <a:lnTo>
                    <a:pt x="169" y="572"/>
                  </a:lnTo>
                  <a:lnTo>
                    <a:pt x="170" y="570"/>
                  </a:lnTo>
                  <a:lnTo>
                    <a:pt x="172" y="572"/>
                  </a:lnTo>
                  <a:lnTo>
                    <a:pt x="172" y="575"/>
                  </a:lnTo>
                  <a:lnTo>
                    <a:pt x="170" y="575"/>
                  </a:lnTo>
                  <a:lnTo>
                    <a:pt x="170" y="577"/>
                  </a:lnTo>
                  <a:lnTo>
                    <a:pt x="172" y="577"/>
                  </a:lnTo>
                  <a:lnTo>
                    <a:pt x="172" y="582"/>
                  </a:lnTo>
                  <a:lnTo>
                    <a:pt x="170" y="582"/>
                  </a:lnTo>
                  <a:lnTo>
                    <a:pt x="170" y="585"/>
                  </a:lnTo>
                  <a:lnTo>
                    <a:pt x="170" y="587"/>
                  </a:lnTo>
                  <a:lnTo>
                    <a:pt x="170" y="589"/>
                  </a:lnTo>
                  <a:lnTo>
                    <a:pt x="172" y="587"/>
                  </a:lnTo>
                  <a:lnTo>
                    <a:pt x="172" y="585"/>
                  </a:lnTo>
                  <a:lnTo>
                    <a:pt x="174" y="584"/>
                  </a:lnTo>
                  <a:lnTo>
                    <a:pt x="174" y="582"/>
                  </a:lnTo>
                  <a:lnTo>
                    <a:pt x="174" y="580"/>
                  </a:lnTo>
                  <a:lnTo>
                    <a:pt x="174" y="578"/>
                  </a:lnTo>
                  <a:lnTo>
                    <a:pt x="175" y="577"/>
                  </a:lnTo>
                  <a:lnTo>
                    <a:pt x="174" y="575"/>
                  </a:lnTo>
                  <a:lnTo>
                    <a:pt x="174" y="573"/>
                  </a:lnTo>
                  <a:lnTo>
                    <a:pt x="174" y="572"/>
                  </a:lnTo>
                  <a:lnTo>
                    <a:pt x="174" y="570"/>
                  </a:lnTo>
                  <a:lnTo>
                    <a:pt x="174" y="568"/>
                  </a:lnTo>
                  <a:lnTo>
                    <a:pt x="172" y="562"/>
                  </a:lnTo>
                  <a:lnTo>
                    <a:pt x="172" y="558"/>
                  </a:lnTo>
                  <a:lnTo>
                    <a:pt x="170" y="557"/>
                  </a:lnTo>
                  <a:lnTo>
                    <a:pt x="170" y="555"/>
                  </a:lnTo>
                  <a:lnTo>
                    <a:pt x="170" y="552"/>
                  </a:lnTo>
                  <a:lnTo>
                    <a:pt x="169" y="546"/>
                  </a:lnTo>
                  <a:lnTo>
                    <a:pt x="169" y="543"/>
                  </a:lnTo>
                  <a:lnTo>
                    <a:pt x="167" y="543"/>
                  </a:lnTo>
                  <a:lnTo>
                    <a:pt x="167" y="541"/>
                  </a:lnTo>
                  <a:lnTo>
                    <a:pt x="167" y="540"/>
                  </a:lnTo>
                  <a:lnTo>
                    <a:pt x="167" y="538"/>
                  </a:lnTo>
                  <a:lnTo>
                    <a:pt x="165" y="538"/>
                  </a:lnTo>
                  <a:lnTo>
                    <a:pt x="165" y="531"/>
                  </a:lnTo>
                  <a:lnTo>
                    <a:pt x="167" y="530"/>
                  </a:lnTo>
                  <a:lnTo>
                    <a:pt x="167" y="528"/>
                  </a:lnTo>
                  <a:lnTo>
                    <a:pt x="169" y="528"/>
                  </a:lnTo>
                  <a:lnTo>
                    <a:pt x="170" y="528"/>
                  </a:lnTo>
                  <a:lnTo>
                    <a:pt x="172" y="528"/>
                  </a:lnTo>
                  <a:lnTo>
                    <a:pt x="174" y="528"/>
                  </a:lnTo>
                  <a:lnTo>
                    <a:pt x="175" y="526"/>
                  </a:lnTo>
                  <a:lnTo>
                    <a:pt x="177" y="526"/>
                  </a:lnTo>
                  <a:lnTo>
                    <a:pt x="175" y="525"/>
                  </a:lnTo>
                  <a:lnTo>
                    <a:pt x="177" y="525"/>
                  </a:lnTo>
                  <a:lnTo>
                    <a:pt x="177" y="523"/>
                  </a:lnTo>
                  <a:lnTo>
                    <a:pt x="177" y="521"/>
                  </a:lnTo>
                  <a:lnTo>
                    <a:pt x="179" y="521"/>
                  </a:lnTo>
                  <a:lnTo>
                    <a:pt x="180" y="521"/>
                  </a:lnTo>
                  <a:lnTo>
                    <a:pt x="180" y="520"/>
                  </a:lnTo>
                  <a:lnTo>
                    <a:pt x="184" y="518"/>
                  </a:lnTo>
                  <a:lnTo>
                    <a:pt x="184" y="516"/>
                  </a:lnTo>
                  <a:lnTo>
                    <a:pt x="186" y="516"/>
                  </a:lnTo>
                  <a:lnTo>
                    <a:pt x="187" y="516"/>
                  </a:lnTo>
                  <a:lnTo>
                    <a:pt x="189" y="518"/>
                  </a:lnTo>
                  <a:lnTo>
                    <a:pt x="191" y="518"/>
                  </a:lnTo>
                  <a:lnTo>
                    <a:pt x="189" y="518"/>
                  </a:lnTo>
                  <a:lnTo>
                    <a:pt x="191" y="520"/>
                  </a:lnTo>
                  <a:lnTo>
                    <a:pt x="191" y="518"/>
                  </a:lnTo>
                  <a:lnTo>
                    <a:pt x="192" y="518"/>
                  </a:lnTo>
                  <a:lnTo>
                    <a:pt x="194" y="520"/>
                  </a:lnTo>
                  <a:lnTo>
                    <a:pt x="196" y="520"/>
                  </a:lnTo>
                  <a:lnTo>
                    <a:pt x="196" y="521"/>
                  </a:lnTo>
                  <a:lnTo>
                    <a:pt x="196" y="523"/>
                  </a:lnTo>
                  <a:lnTo>
                    <a:pt x="196" y="525"/>
                  </a:lnTo>
                  <a:lnTo>
                    <a:pt x="197" y="525"/>
                  </a:lnTo>
                  <a:lnTo>
                    <a:pt x="197" y="526"/>
                  </a:lnTo>
                  <a:lnTo>
                    <a:pt x="199" y="528"/>
                  </a:lnTo>
                  <a:lnTo>
                    <a:pt x="199" y="530"/>
                  </a:lnTo>
                  <a:lnTo>
                    <a:pt x="199" y="531"/>
                  </a:lnTo>
                  <a:lnTo>
                    <a:pt x="199" y="533"/>
                  </a:lnTo>
                  <a:lnTo>
                    <a:pt x="197" y="535"/>
                  </a:lnTo>
                  <a:lnTo>
                    <a:pt x="199" y="535"/>
                  </a:lnTo>
                  <a:lnTo>
                    <a:pt x="199" y="530"/>
                  </a:lnTo>
                  <a:lnTo>
                    <a:pt x="201" y="530"/>
                  </a:lnTo>
                  <a:lnTo>
                    <a:pt x="202" y="530"/>
                  </a:lnTo>
                  <a:lnTo>
                    <a:pt x="202" y="533"/>
                  </a:lnTo>
                  <a:lnTo>
                    <a:pt x="204" y="533"/>
                  </a:lnTo>
                  <a:lnTo>
                    <a:pt x="204" y="535"/>
                  </a:lnTo>
                  <a:lnTo>
                    <a:pt x="204" y="536"/>
                  </a:lnTo>
                  <a:lnTo>
                    <a:pt x="206" y="540"/>
                  </a:lnTo>
                  <a:lnTo>
                    <a:pt x="207" y="541"/>
                  </a:lnTo>
                  <a:lnTo>
                    <a:pt x="212" y="541"/>
                  </a:lnTo>
                  <a:lnTo>
                    <a:pt x="214" y="541"/>
                  </a:lnTo>
                  <a:lnTo>
                    <a:pt x="217" y="545"/>
                  </a:lnTo>
                  <a:lnTo>
                    <a:pt x="217" y="543"/>
                  </a:lnTo>
                  <a:lnTo>
                    <a:pt x="216" y="541"/>
                  </a:lnTo>
                  <a:lnTo>
                    <a:pt x="214" y="540"/>
                  </a:lnTo>
                  <a:lnTo>
                    <a:pt x="209" y="540"/>
                  </a:lnTo>
                  <a:lnTo>
                    <a:pt x="206" y="536"/>
                  </a:lnTo>
                  <a:lnTo>
                    <a:pt x="204" y="535"/>
                  </a:lnTo>
                  <a:lnTo>
                    <a:pt x="204" y="533"/>
                  </a:lnTo>
                  <a:lnTo>
                    <a:pt x="204" y="531"/>
                  </a:lnTo>
                  <a:lnTo>
                    <a:pt x="206" y="530"/>
                  </a:lnTo>
                  <a:lnTo>
                    <a:pt x="207" y="528"/>
                  </a:lnTo>
                  <a:lnTo>
                    <a:pt x="211" y="528"/>
                  </a:lnTo>
                  <a:lnTo>
                    <a:pt x="211" y="526"/>
                  </a:lnTo>
                  <a:lnTo>
                    <a:pt x="214" y="526"/>
                  </a:lnTo>
                  <a:lnTo>
                    <a:pt x="216" y="526"/>
                  </a:lnTo>
                  <a:lnTo>
                    <a:pt x="217" y="526"/>
                  </a:lnTo>
                  <a:lnTo>
                    <a:pt x="219" y="526"/>
                  </a:lnTo>
                  <a:lnTo>
                    <a:pt x="226" y="530"/>
                  </a:lnTo>
                  <a:lnTo>
                    <a:pt x="233" y="533"/>
                  </a:lnTo>
                  <a:lnTo>
                    <a:pt x="234" y="536"/>
                  </a:lnTo>
                  <a:lnTo>
                    <a:pt x="234" y="535"/>
                  </a:lnTo>
                  <a:lnTo>
                    <a:pt x="236" y="535"/>
                  </a:lnTo>
                  <a:lnTo>
                    <a:pt x="238" y="535"/>
                  </a:lnTo>
                  <a:lnTo>
                    <a:pt x="238" y="536"/>
                  </a:lnTo>
                  <a:lnTo>
                    <a:pt x="241" y="536"/>
                  </a:lnTo>
                  <a:lnTo>
                    <a:pt x="243" y="536"/>
                  </a:lnTo>
                  <a:lnTo>
                    <a:pt x="243" y="538"/>
                  </a:lnTo>
                  <a:lnTo>
                    <a:pt x="244" y="538"/>
                  </a:lnTo>
                  <a:lnTo>
                    <a:pt x="246" y="538"/>
                  </a:lnTo>
                  <a:lnTo>
                    <a:pt x="248" y="538"/>
                  </a:lnTo>
                  <a:lnTo>
                    <a:pt x="249" y="538"/>
                  </a:lnTo>
                  <a:lnTo>
                    <a:pt x="251" y="540"/>
                  </a:lnTo>
                  <a:lnTo>
                    <a:pt x="253" y="541"/>
                  </a:lnTo>
                  <a:lnTo>
                    <a:pt x="249" y="545"/>
                  </a:lnTo>
                  <a:lnTo>
                    <a:pt x="251" y="543"/>
                  </a:lnTo>
                  <a:lnTo>
                    <a:pt x="253" y="543"/>
                  </a:lnTo>
                  <a:lnTo>
                    <a:pt x="256" y="546"/>
                  </a:lnTo>
                  <a:lnTo>
                    <a:pt x="256" y="548"/>
                  </a:lnTo>
                  <a:lnTo>
                    <a:pt x="260" y="552"/>
                  </a:lnTo>
                  <a:lnTo>
                    <a:pt x="263" y="557"/>
                  </a:lnTo>
                  <a:lnTo>
                    <a:pt x="263" y="558"/>
                  </a:lnTo>
                  <a:lnTo>
                    <a:pt x="263" y="562"/>
                  </a:lnTo>
                  <a:lnTo>
                    <a:pt x="261" y="562"/>
                  </a:lnTo>
                  <a:lnTo>
                    <a:pt x="260" y="560"/>
                  </a:lnTo>
                  <a:lnTo>
                    <a:pt x="258" y="560"/>
                  </a:lnTo>
                  <a:lnTo>
                    <a:pt x="258" y="562"/>
                  </a:lnTo>
                  <a:lnTo>
                    <a:pt x="260" y="562"/>
                  </a:lnTo>
                  <a:lnTo>
                    <a:pt x="261" y="562"/>
                  </a:lnTo>
                  <a:lnTo>
                    <a:pt x="263" y="562"/>
                  </a:lnTo>
                  <a:lnTo>
                    <a:pt x="263" y="565"/>
                  </a:lnTo>
                  <a:lnTo>
                    <a:pt x="266" y="568"/>
                  </a:lnTo>
                  <a:lnTo>
                    <a:pt x="268" y="570"/>
                  </a:lnTo>
                  <a:lnTo>
                    <a:pt x="268" y="572"/>
                  </a:lnTo>
                  <a:lnTo>
                    <a:pt x="270" y="573"/>
                  </a:lnTo>
                  <a:lnTo>
                    <a:pt x="270" y="575"/>
                  </a:lnTo>
                  <a:lnTo>
                    <a:pt x="271" y="578"/>
                  </a:lnTo>
                  <a:lnTo>
                    <a:pt x="275" y="584"/>
                  </a:lnTo>
                  <a:lnTo>
                    <a:pt x="278" y="585"/>
                  </a:lnTo>
                  <a:lnTo>
                    <a:pt x="280" y="587"/>
                  </a:lnTo>
                  <a:lnTo>
                    <a:pt x="281" y="587"/>
                  </a:lnTo>
                  <a:lnTo>
                    <a:pt x="285" y="589"/>
                  </a:lnTo>
                  <a:lnTo>
                    <a:pt x="286" y="590"/>
                  </a:lnTo>
                  <a:lnTo>
                    <a:pt x="285" y="592"/>
                  </a:lnTo>
                  <a:lnTo>
                    <a:pt x="283" y="592"/>
                  </a:lnTo>
                  <a:lnTo>
                    <a:pt x="285" y="592"/>
                  </a:lnTo>
                  <a:lnTo>
                    <a:pt x="286" y="592"/>
                  </a:lnTo>
                  <a:lnTo>
                    <a:pt x="288" y="592"/>
                  </a:lnTo>
                  <a:lnTo>
                    <a:pt x="293" y="597"/>
                  </a:lnTo>
                  <a:lnTo>
                    <a:pt x="295" y="597"/>
                  </a:lnTo>
                  <a:lnTo>
                    <a:pt x="302" y="597"/>
                  </a:lnTo>
                  <a:lnTo>
                    <a:pt x="305" y="597"/>
                  </a:lnTo>
                  <a:lnTo>
                    <a:pt x="307" y="597"/>
                  </a:lnTo>
                  <a:lnTo>
                    <a:pt x="308" y="595"/>
                  </a:lnTo>
                  <a:lnTo>
                    <a:pt x="310" y="595"/>
                  </a:lnTo>
                  <a:lnTo>
                    <a:pt x="312" y="592"/>
                  </a:lnTo>
                  <a:lnTo>
                    <a:pt x="313" y="592"/>
                  </a:lnTo>
                  <a:lnTo>
                    <a:pt x="312" y="590"/>
                  </a:lnTo>
                  <a:lnTo>
                    <a:pt x="310" y="592"/>
                  </a:lnTo>
                  <a:lnTo>
                    <a:pt x="307" y="594"/>
                  </a:lnTo>
                  <a:lnTo>
                    <a:pt x="305" y="594"/>
                  </a:lnTo>
                  <a:lnTo>
                    <a:pt x="302" y="595"/>
                  </a:lnTo>
                  <a:lnTo>
                    <a:pt x="300" y="595"/>
                  </a:lnTo>
                  <a:lnTo>
                    <a:pt x="297" y="594"/>
                  </a:lnTo>
                  <a:lnTo>
                    <a:pt x="295" y="592"/>
                  </a:lnTo>
                  <a:lnTo>
                    <a:pt x="291" y="590"/>
                  </a:lnTo>
                  <a:lnTo>
                    <a:pt x="291" y="589"/>
                  </a:lnTo>
                  <a:lnTo>
                    <a:pt x="288" y="587"/>
                  </a:lnTo>
                  <a:lnTo>
                    <a:pt x="288" y="585"/>
                  </a:lnTo>
                  <a:lnTo>
                    <a:pt x="286" y="584"/>
                  </a:lnTo>
                  <a:lnTo>
                    <a:pt x="285" y="582"/>
                  </a:lnTo>
                  <a:lnTo>
                    <a:pt x="285" y="580"/>
                  </a:lnTo>
                  <a:lnTo>
                    <a:pt x="283" y="578"/>
                  </a:lnTo>
                  <a:lnTo>
                    <a:pt x="281" y="577"/>
                  </a:lnTo>
                  <a:lnTo>
                    <a:pt x="280" y="575"/>
                  </a:lnTo>
                  <a:lnTo>
                    <a:pt x="276" y="570"/>
                  </a:lnTo>
                  <a:lnTo>
                    <a:pt x="276" y="567"/>
                  </a:lnTo>
                  <a:lnTo>
                    <a:pt x="275" y="567"/>
                  </a:lnTo>
                  <a:lnTo>
                    <a:pt x="273" y="563"/>
                  </a:lnTo>
                  <a:lnTo>
                    <a:pt x="270" y="560"/>
                  </a:lnTo>
                  <a:lnTo>
                    <a:pt x="268" y="558"/>
                  </a:lnTo>
                  <a:lnTo>
                    <a:pt x="268" y="557"/>
                  </a:lnTo>
                  <a:lnTo>
                    <a:pt x="266" y="555"/>
                  </a:lnTo>
                  <a:lnTo>
                    <a:pt x="266" y="552"/>
                  </a:lnTo>
                  <a:lnTo>
                    <a:pt x="266" y="548"/>
                  </a:lnTo>
                  <a:lnTo>
                    <a:pt x="266" y="543"/>
                  </a:lnTo>
                  <a:lnTo>
                    <a:pt x="265" y="545"/>
                  </a:lnTo>
                  <a:lnTo>
                    <a:pt x="265" y="546"/>
                  </a:lnTo>
                  <a:lnTo>
                    <a:pt x="265" y="548"/>
                  </a:lnTo>
                  <a:lnTo>
                    <a:pt x="263" y="546"/>
                  </a:lnTo>
                  <a:lnTo>
                    <a:pt x="263" y="541"/>
                  </a:lnTo>
                  <a:lnTo>
                    <a:pt x="260" y="538"/>
                  </a:lnTo>
                  <a:lnTo>
                    <a:pt x="258" y="536"/>
                  </a:lnTo>
                  <a:lnTo>
                    <a:pt x="258" y="535"/>
                  </a:lnTo>
                  <a:lnTo>
                    <a:pt x="258" y="531"/>
                  </a:lnTo>
                  <a:lnTo>
                    <a:pt x="260" y="528"/>
                  </a:lnTo>
                  <a:lnTo>
                    <a:pt x="261" y="528"/>
                  </a:lnTo>
                  <a:lnTo>
                    <a:pt x="263" y="528"/>
                  </a:lnTo>
                  <a:lnTo>
                    <a:pt x="263" y="526"/>
                  </a:lnTo>
                  <a:lnTo>
                    <a:pt x="275" y="526"/>
                  </a:lnTo>
                  <a:lnTo>
                    <a:pt x="276" y="526"/>
                  </a:lnTo>
                  <a:lnTo>
                    <a:pt x="278" y="526"/>
                  </a:lnTo>
                  <a:lnTo>
                    <a:pt x="280" y="526"/>
                  </a:lnTo>
                  <a:lnTo>
                    <a:pt x="281" y="525"/>
                  </a:lnTo>
                  <a:lnTo>
                    <a:pt x="283" y="525"/>
                  </a:lnTo>
                  <a:lnTo>
                    <a:pt x="285" y="525"/>
                  </a:lnTo>
                  <a:lnTo>
                    <a:pt x="288" y="525"/>
                  </a:lnTo>
                  <a:lnTo>
                    <a:pt x="290" y="526"/>
                  </a:lnTo>
                  <a:lnTo>
                    <a:pt x="291" y="526"/>
                  </a:lnTo>
                  <a:lnTo>
                    <a:pt x="291" y="528"/>
                  </a:lnTo>
                  <a:lnTo>
                    <a:pt x="291" y="530"/>
                  </a:lnTo>
                  <a:lnTo>
                    <a:pt x="290" y="533"/>
                  </a:lnTo>
                  <a:lnTo>
                    <a:pt x="290" y="535"/>
                  </a:lnTo>
                  <a:lnTo>
                    <a:pt x="285" y="540"/>
                  </a:lnTo>
                  <a:lnTo>
                    <a:pt x="285" y="543"/>
                  </a:lnTo>
                  <a:lnTo>
                    <a:pt x="286" y="545"/>
                  </a:lnTo>
                  <a:lnTo>
                    <a:pt x="288" y="545"/>
                  </a:lnTo>
                  <a:lnTo>
                    <a:pt x="288" y="543"/>
                  </a:lnTo>
                  <a:lnTo>
                    <a:pt x="286" y="541"/>
                  </a:lnTo>
                  <a:lnTo>
                    <a:pt x="286" y="540"/>
                  </a:lnTo>
                  <a:lnTo>
                    <a:pt x="288" y="538"/>
                  </a:lnTo>
                  <a:lnTo>
                    <a:pt x="293" y="533"/>
                  </a:lnTo>
                  <a:lnTo>
                    <a:pt x="293" y="531"/>
                  </a:lnTo>
                  <a:lnTo>
                    <a:pt x="295" y="533"/>
                  </a:lnTo>
                  <a:lnTo>
                    <a:pt x="300" y="533"/>
                  </a:lnTo>
                  <a:lnTo>
                    <a:pt x="302" y="535"/>
                  </a:lnTo>
                  <a:lnTo>
                    <a:pt x="302" y="536"/>
                  </a:lnTo>
                  <a:lnTo>
                    <a:pt x="302" y="538"/>
                  </a:lnTo>
                  <a:lnTo>
                    <a:pt x="302" y="541"/>
                  </a:lnTo>
                  <a:lnTo>
                    <a:pt x="302" y="543"/>
                  </a:lnTo>
                  <a:lnTo>
                    <a:pt x="302" y="540"/>
                  </a:lnTo>
                  <a:lnTo>
                    <a:pt x="303" y="536"/>
                  </a:lnTo>
                  <a:lnTo>
                    <a:pt x="305" y="535"/>
                  </a:lnTo>
                  <a:lnTo>
                    <a:pt x="303" y="533"/>
                  </a:lnTo>
                  <a:lnTo>
                    <a:pt x="298" y="531"/>
                  </a:lnTo>
                  <a:lnTo>
                    <a:pt x="297" y="531"/>
                  </a:lnTo>
                  <a:lnTo>
                    <a:pt x="295" y="530"/>
                  </a:lnTo>
                  <a:lnTo>
                    <a:pt x="297" y="528"/>
                  </a:lnTo>
                  <a:lnTo>
                    <a:pt x="297" y="526"/>
                  </a:lnTo>
                  <a:lnTo>
                    <a:pt x="298" y="523"/>
                  </a:lnTo>
                  <a:lnTo>
                    <a:pt x="300" y="523"/>
                  </a:lnTo>
                  <a:lnTo>
                    <a:pt x="302" y="521"/>
                  </a:lnTo>
                  <a:lnTo>
                    <a:pt x="305" y="520"/>
                  </a:lnTo>
                  <a:lnTo>
                    <a:pt x="307" y="520"/>
                  </a:lnTo>
                  <a:lnTo>
                    <a:pt x="310" y="518"/>
                  </a:lnTo>
                  <a:lnTo>
                    <a:pt x="312" y="518"/>
                  </a:lnTo>
                  <a:lnTo>
                    <a:pt x="313" y="518"/>
                  </a:lnTo>
                  <a:lnTo>
                    <a:pt x="315" y="516"/>
                  </a:lnTo>
                  <a:lnTo>
                    <a:pt x="317" y="516"/>
                  </a:lnTo>
                  <a:lnTo>
                    <a:pt x="320" y="515"/>
                  </a:lnTo>
                  <a:lnTo>
                    <a:pt x="323" y="511"/>
                  </a:lnTo>
                  <a:lnTo>
                    <a:pt x="327" y="511"/>
                  </a:lnTo>
                  <a:lnTo>
                    <a:pt x="328" y="509"/>
                  </a:lnTo>
                  <a:lnTo>
                    <a:pt x="332" y="509"/>
                  </a:lnTo>
                  <a:lnTo>
                    <a:pt x="334" y="509"/>
                  </a:lnTo>
                  <a:lnTo>
                    <a:pt x="337" y="508"/>
                  </a:lnTo>
                  <a:lnTo>
                    <a:pt x="339" y="508"/>
                  </a:lnTo>
                  <a:lnTo>
                    <a:pt x="340" y="508"/>
                  </a:lnTo>
                  <a:lnTo>
                    <a:pt x="342" y="506"/>
                  </a:lnTo>
                  <a:lnTo>
                    <a:pt x="344" y="504"/>
                  </a:lnTo>
                  <a:lnTo>
                    <a:pt x="345" y="503"/>
                  </a:lnTo>
                  <a:lnTo>
                    <a:pt x="347" y="503"/>
                  </a:lnTo>
                  <a:lnTo>
                    <a:pt x="352" y="499"/>
                  </a:lnTo>
                  <a:lnTo>
                    <a:pt x="354" y="498"/>
                  </a:lnTo>
                  <a:lnTo>
                    <a:pt x="357" y="498"/>
                  </a:lnTo>
                  <a:lnTo>
                    <a:pt x="364" y="504"/>
                  </a:lnTo>
                  <a:lnTo>
                    <a:pt x="365" y="506"/>
                  </a:lnTo>
                  <a:lnTo>
                    <a:pt x="369" y="508"/>
                  </a:lnTo>
                  <a:lnTo>
                    <a:pt x="371" y="508"/>
                  </a:lnTo>
                  <a:lnTo>
                    <a:pt x="372" y="508"/>
                  </a:lnTo>
                  <a:lnTo>
                    <a:pt x="374" y="509"/>
                  </a:lnTo>
                  <a:lnTo>
                    <a:pt x="376" y="509"/>
                  </a:lnTo>
                  <a:lnTo>
                    <a:pt x="379" y="509"/>
                  </a:lnTo>
                  <a:lnTo>
                    <a:pt x="382" y="509"/>
                  </a:lnTo>
                  <a:lnTo>
                    <a:pt x="384" y="509"/>
                  </a:lnTo>
                  <a:lnTo>
                    <a:pt x="386" y="509"/>
                  </a:lnTo>
                  <a:lnTo>
                    <a:pt x="386" y="508"/>
                  </a:lnTo>
                  <a:lnTo>
                    <a:pt x="387" y="508"/>
                  </a:lnTo>
                  <a:lnTo>
                    <a:pt x="387" y="506"/>
                  </a:lnTo>
                  <a:lnTo>
                    <a:pt x="387" y="504"/>
                  </a:lnTo>
                  <a:lnTo>
                    <a:pt x="387" y="503"/>
                  </a:lnTo>
                  <a:lnTo>
                    <a:pt x="386" y="503"/>
                  </a:lnTo>
                  <a:lnTo>
                    <a:pt x="377" y="503"/>
                  </a:lnTo>
                  <a:lnTo>
                    <a:pt x="376" y="501"/>
                  </a:lnTo>
                  <a:lnTo>
                    <a:pt x="374" y="498"/>
                  </a:lnTo>
                  <a:lnTo>
                    <a:pt x="372" y="496"/>
                  </a:lnTo>
                  <a:lnTo>
                    <a:pt x="371" y="496"/>
                  </a:lnTo>
                  <a:lnTo>
                    <a:pt x="367" y="493"/>
                  </a:lnTo>
                  <a:lnTo>
                    <a:pt x="364" y="493"/>
                  </a:lnTo>
                  <a:lnTo>
                    <a:pt x="362" y="493"/>
                  </a:lnTo>
                  <a:lnTo>
                    <a:pt x="360" y="491"/>
                  </a:lnTo>
                  <a:lnTo>
                    <a:pt x="359" y="491"/>
                  </a:lnTo>
                  <a:lnTo>
                    <a:pt x="357" y="491"/>
                  </a:lnTo>
                  <a:lnTo>
                    <a:pt x="352" y="491"/>
                  </a:lnTo>
                  <a:lnTo>
                    <a:pt x="350" y="491"/>
                  </a:lnTo>
                  <a:lnTo>
                    <a:pt x="349" y="491"/>
                  </a:lnTo>
                  <a:lnTo>
                    <a:pt x="347" y="493"/>
                  </a:lnTo>
                  <a:lnTo>
                    <a:pt x="345" y="494"/>
                  </a:lnTo>
                  <a:lnTo>
                    <a:pt x="344" y="494"/>
                  </a:lnTo>
                  <a:lnTo>
                    <a:pt x="342" y="496"/>
                  </a:lnTo>
                  <a:lnTo>
                    <a:pt x="340" y="496"/>
                  </a:lnTo>
                  <a:lnTo>
                    <a:pt x="339" y="496"/>
                  </a:lnTo>
                  <a:lnTo>
                    <a:pt x="337" y="496"/>
                  </a:lnTo>
                  <a:lnTo>
                    <a:pt x="334" y="498"/>
                  </a:lnTo>
                  <a:lnTo>
                    <a:pt x="332" y="499"/>
                  </a:lnTo>
                  <a:lnTo>
                    <a:pt x="330" y="499"/>
                  </a:lnTo>
                  <a:lnTo>
                    <a:pt x="328" y="501"/>
                  </a:lnTo>
                  <a:lnTo>
                    <a:pt x="327" y="501"/>
                  </a:lnTo>
                  <a:lnTo>
                    <a:pt x="325" y="503"/>
                  </a:lnTo>
                  <a:lnTo>
                    <a:pt x="323" y="503"/>
                  </a:lnTo>
                  <a:lnTo>
                    <a:pt x="322" y="504"/>
                  </a:lnTo>
                  <a:lnTo>
                    <a:pt x="313" y="504"/>
                  </a:lnTo>
                  <a:lnTo>
                    <a:pt x="308" y="506"/>
                  </a:lnTo>
                  <a:lnTo>
                    <a:pt x="302" y="506"/>
                  </a:lnTo>
                  <a:lnTo>
                    <a:pt x="300" y="506"/>
                  </a:lnTo>
                  <a:lnTo>
                    <a:pt x="295" y="506"/>
                  </a:lnTo>
                  <a:lnTo>
                    <a:pt x="293" y="508"/>
                  </a:lnTo>
                  <a:lnTo>
                    <a:pt x="290" y="508"/>
                  </a:lnTo>
                  <a:lnTo>
                    <a:pt x="288" y="506"/>
                  </a:lnTo>
                  <a:lnTo>
                    <a:pt x="286" y="504"/>
                  </a:lnTo>
                  <a:lnTo>
                    <a:pt x="286" y="501"/>
                  </a:lnTo>
                  <a:lnTo>
                    <a:pt x="288" y="496"/>
                  </a:lnTo>
                  <a:lnTo>
                    <a:pt x="286" y="494"/>
                  </a:lnTo>
                  <a:lnTo>
                    <a:pt x="285" y="494"/>
                  </a:lnTo>
                  <a:lnTo>
                    <a:pt x="285" y="493"/>
                  </a:lnTo>
                  <a:lnTo>
                    <a:pt x="281" y="491"/>
                  </a:lnTo>
                  <a:lnTo>
                    <a:pt x="278" y="489"/>
                  </a:lnTo>
                  <a:lnTo>
                    <a:pt x="278" y="488"/>
                  </a:lnTo>
                  <a:lnTo>
                    <a:pt x="280" y="488"/>
                  </a:lnTo>
                  <a:lnTo>
                    <a:pt x="281" y="489"/>
                  </a:lnTo>
                  <a:lnTo>
                    <a:pt x="286" y="489"/>
                  </a:lnTo>
                  <a:lnTo>
                    <a:pt x="286" y="488"/>
                  </a:lnTo>
                  <a:lnTo>
                    <a:pt x="290" y="488"/>
                  </a:lnTo>
                  <a:lnTo>
                    <a:pt x="291" y="486"/>
                  </a:lnTo>
                  <a:lnTo>
                    <a:pt x="291" y="483"/>
                  </a:lnTo>
                  <a:lnTo>
                    <a:pt x="291" y="481"/>
                  </a:lnTo>
                  <a:lnTo>
                    <a:pt x="290" y="481"/>
                  </a:lnTo>
                  <a:lnTo>
                    <a:pt x="291" y="483"/>
                  </a:lnTo>
                  <a:lnTo>
                    <a:pt x="291" y="486"/>
                  </a:lnTo>
                  <a:lnTo>
                    <a:pt x="290" y="488"/>
                  </a:lnTo>
                  <a:lnTo>
                    <a:pt x="278" y="488"/>
                  </a:lnTo>
                  <a:lnTo>
                    <a:pt x="276" y="488"/>
                  </a:lnTo>
                  <a:lnTo>
                    <a:pt x="276" y="489"/>
                  </a:lnTo>
                  <a:lnTo>
                    <a:pt x="278" y="491"/>
                  </a:lnTo>
                  <a:lnTo>
                    <a:pt x="280" y="493"/>
                  </a:lnTo>
                  <a:lnTo>
                    <a:pt x="283" y="494"/>
                  </a:lnTo>
                  <a:lnTo>
                    <a:pt x="286" y="498"/>
                  </a:lnTo>
                  <a:lnTo>
                    <a:pt x="286" y="499"/>
                  </a:lnTo>
                  <a:lnTo>
                    <a:pt x="285" y="501"/>
                  </a:lnTo>
                  <a:lnTo>
                    <a:pt x="285" y="503"/>
                  </a:lnTo>
                  <a:lnTo>
                    <a:pt x="285" y="504"/>
                  </a:lnTo>
                  <a:lnTo>
                    <a:pt x="281" y="508"/>
                  </a:lnTo>
                  <a:lnTo>
                    <a:pt x="278" y="506"/>
                  </a:lnTo>
                  <a:lnTo>
                    <a:pt x="275" y="504"/>
                  </a:lnTo>
                  <a:lnTo>
                    <a:pt x="273" y="504"/>
                  </a:lnTo>
                  <a:lnTo>
                    <a:pt x="271" y="504"/>
                  </a:lnTo>
                  <a:lnTo>
                    <a:pt x="270" y="503"/>
                  </a:lnTo>
                  <a:lnTo>
                    <a:pt x="268" y="503"/>
                  </a:lnTo>
                  <a:lnTo>
                    <a:pt x="266" y="501"/>
                  </a:lnTo>
                  <a:lnTo>
                    <a:pt x="263" y="501"/>
                  </a:lnTo>
                  <a:lnTo>
                    <a:pt x="261" y="501"/>
                  </a:lnTo>
                  <a:lnTo>
                    <a:pt x="260" y="499"/>
                  </a:lnTo>
                  <a:lnTo>
                    <a:pt x="258" y="499"/>
                  </a:lnTo>
                  <a:lnTo>
                    <a:pt x="256" y="499"/>
                  </a:lnTo>
                  <a:lnTo>
                    <a:pt x="254" y="499"/>
                  </a:lnTo>
                  <a:lnTo>
                    <a:pt x="253" y="496"/>
                  </a:lnTo>
                  <a:lnTo>
                    <a:pt x="251" y="496"/>
                  </a:lnTo>
                  <a:lnTo>
                    <a:pt x="248" y="493"/>
                  </a:lnTo>
                  <a:lnTo>
                    <a:pt x="246" y="493"/>
                  </a:lnTo>
                  <a:lnTo>
                    <a:pt x="244" y="493"/>
                  </a:lnTo>
                  <a:lnTo>
                    <a:pt x="243" y="491"/>
                  </a:lnTo>
                  <a:lnTo>
                    <a:pt x="238" y="486"/>
                  </a:lnTo>
                  <a:lnTo>
                    <a:pt x="236" y="484"/>
                  </a:lnTo>
                  <a:lnTo>
                    <a:pt x="234" y="483"/>
                  </a:lnTo>
                  <a:lnTo>
                    <a:pt x="234" y="481"/>
                  </a:lnTo>
                  <a:lnTo>
                    <a:pt x="233" y="481"/>
                  </a:lnTo>
                  <a:lnTo>
                    <a:pt x="233" y="477"/>
                  </a:lnTo>
                  <a:lnTo>
                    <a:pt x="238" y="471"/>
                  </a:lnTo>
                  <a:lnTo>
                    <a:pt x="238" y="469"/>
                  </a:lnTo>
                  <a:lnTo>
                    <a:pt x="238" y="466"/>
                  </a:lnTo>
                  <a:lnTo>
                    <a:pt x="239" y="462"/>
                  </a:lnTo>
                  <a:lnTo>
                    <a:pt x="239" y="461"/>
                  </a:lnTo>
                  <a:lnTo>
                    <a:pt x="241" y="461"/>
                  </a:lnTo>
                  <a:lnTo>
                    <a:pt x="241" y="456"/>
                  </a:lnTo>
                  <a:lnTo>
                    <a:pt x="243" y="456"/>
                  </a:lnTo>
                  <a:lnTo>
                    <a:pt x="243" y="454"/>
                  </a:lnTo>
                  <a:lnTo>
                    <a:pt x="243" y="452"/>
                  </a:lnTo>
                  <a:lnTo>
                    <a:pt x="241" y="454"/>
                  </a:lnTo>
                  <a:lnTo>
                    <a:pt x="241" y="456"/>
                  </a:lnTo>
                  <a:lnTo>
                    <a:pt x="239" y="456"/>
                  </a:lnTo>
                  <a:lnTo>
                    <a:pt x="239" y="457"/>
                  </a:lnTo>
                  <a:lnTo>
                    <a:pt x="239" y="459"/>
                  </a:lnTo>
                  <a:lnTo>
                    <a:pt x="239" y="462"/>
                  </a:lnTo>
                  <a:lnTo>
                    <a:pt x="238" y="462"/>
                  </a:lnTo>
                  <a:lnTo>
                    <a:pt x="236" y="466"/>
                  </a:lnTo>
                  <a:lnTo>
                    <a:pt x="236" y="467"/>
                  </a:lnTo>
                  <a:lnTo>
                    <a:pt x="236" y="469"/>
                  </a:lnTo>
                  <a:lnTo>
                    <a:pt x="234" y="471"/>
                  </a:lnTo>
                  <a:lnTo>
                    <a:pt x="234" y="474"/>
                  </a:lnTo>
                  <a:lnTo>
                    <a:pt x="233" y="474"/>
                  </a:lnTo>
                  <a:lnTo>
                    <a:pt x="231" y="477"/>
                  </a:lnTo>
                  <a:lnTo>
                    <a:pt x="229" y="477"/>
                  </a:lnTo>
                  <a:lnTo>
                    <a:pt x="228" y="479"/>
                  </a:lnTo>
                  <a:lnTo>
                    <a:pt x="226" y="479"/>
                  </a:lnTo>
                  <a:lnTo>
                    <a:pt x="223" y="481"/>
                  </a:lnTo>
                  <a:lnTo>
                    <a:pt x="221" y="481"/>
                  </a:lnTo>
                  <a:lnTo>
                    <a:pt x="219" y="481"/>
                  </a:lnTo>
                  <a:lnTo>
                    <a:pt x="217" y="483"/>
                  </a:lnTo>
                  <a:lnTo>
                    <a:pt x="214" y="484"/>
                  </a:lnTo>
                  <a:lnTo>
                    <a:pt x="212" y="484"/>
                  </a:lnTo>
                  <a:lnTo>
                    <a:pt x="209" y="481"/>
                  </a:lnTo>
                  <a:lnTo>
                    <a:pt x="207" y="481"/>
                  </a:lnTo>
                  <a:lnTo>
                    <a:pt x="207" y="479"/>
                  </a:lnTo>
                  <a:lnTo>
                    <a:pt x="206" y="479"/>
                  </a:lnTo>
                  <a:lnTo>
                    <a:pt x="204" y="479"/>
                  </a:lnTo>
                  <a:lnTo>
                    <a:pt x="204" y="476"/>
                  </a:lnTo>
                  <a:lnTo>
                    <a:pt x="202" y="474"/>
                  </a:lnTo>
                  <a:lnTo>
                    <a:pt x="201" y="472"/>
                  </a:lnTo>
                  <a:lnTo>
                    <a:pt x="201" y="471"/>
                  </a:lnTo>
                  <a:lnTo>
                    <a:pt x="202" y="469"/>
                  </a:lnTo>
                  <a:lnTo>
                    <a:pt x="199" y="471"/>
                  </a:lnTo>
                  <a:lnTo>
                    <a:pt x="196" y="471"/>
                  </a:lnTo>
                  <a:lnTo>
                    <a:pt x="194" y="471"/>
                  </a:lnTo>
                  <a:lnTo>
                    <a:pt x="192" y="469"/>
                  </a:lnTo>
                  <a:lnTo>
                    <a:pt x="191" y="467"/>
                  </a:lnTo>
                  <a:lnTo>
                    <a:pt x="189" y="467"/>
                  </a:lnTo>
                  <a:lnTo>
                    <a:pt x="189" y="466"/>
                  </a:lnTo>
                  <a:lnTo>
                    <a:pt x="187" y="466"/>
                  </a:lnTo>
                  <a:lnTo>
                    <a:pt x="186" y="466"/>
                  </a:lnTo>
                  <a:lnTo>
                    <a:pt x="184" y="464"/>
                  </a:lnTo>
                  <a:lnTo>
                    <a:pt x="182" y="464"/>
                  </a:lnTo>
                  <a:lnTo>
                    <a:pt x="182" y="462"/>
                  </a:lnTo>
                  <a:lnTo>
                    <a:pt x="182" y="461"/>
                  </a:lnTo>
                  <a:lnTo>
                    <a:pt x="180" y="461"/>
                  </a:lnTo>
                  <a:lnTo>
                    <a:pt x="179" y="461"/>
                  </a:lnTo>
                  <a:lnTo>
                    <a:pt x="175" y="459"/>
                  </a:lnTo>
                  <a:lnTo>
                    <a:pt x="172" y="457"/>
                  </a:lnTo>
                  <a:lnTo>
                    <a:pt x="170" y="456"/>
                  </a:lnTo>
                  <a:lnTo>
                    <a:pt x="169" y="456"/>
                  </a:lnTo>
                  <a:lnTo>
                    <a:pt x="167" y="454"/>
                  </a:lnTo>
                  <a:lnTo>
                    <a:pt x="167" y="452"/>
                  </a:lnTo>
                  <a:lnTo>
                    <a:pt x="167" y="451"/>
                  </a:lnTo>
                  <a:lnTo>
                    <a:pt x="165" y="451"/>
                  </a:lnTo>
                  <a:lnTo>
                    <a:pt x="164" y="451"/>
                  </a:lnTo>
                  <a:lnTo>
                    <a:pt x="162" y="449"/>
                  </a:lnTo>
                  <a:lnTo>
                    <a:pt x="160" y="447"/>
                  </a:lnTo>
                  <a:lnTo>
                    <a:pt x="159" y="444"/>
                  </a:lnTo>
                  <a:lnTo>
                    <a:pt x="157" y="444"/>
                  </a:lnTo>
                  <a:lnTo>
                    <a:pt x="155" y="442"/>
                  </a:lnTo>
                  <a:lnTo>
                    <a:pt x="152" y="439"/>
                  </a:lnTo>
                  <a:lnTo>
                    <a:pt x="152" y="437"/>
                  </a:lnTo>
                  <a:lnTo>
                    <a:pt x="154" y="437"/>
                  </a:lnTo>
                  <a:lnTo>
                    <a:pt x="154" y="435"/>
                  </a:lnTo>
                  <a:lnTo>
                    <a:pt x="150" y="434"/>
                  </a:lnTo>
                  <a:lnTo>
                    <a:pt x="152" y="430"/>
                  </a:lnTo>
                  <a:lnTo>
                    <a:pt x="154" y="430"/>
                  </a:lnTo>
                  <a:lnTo>
                    <a:pt x="157" y="427"/>
                  </a:lnTo>
                  <a:lnTo>
                    <a:pt x="157" y="425"/>
                  </a:lnTo>
                  <a:lnTo>
                    <a:pt x="159" y="422"/>
                  </a:lnTo>
                  <a:lnTo>
                    <a:pt x="160" y="420"/>
                  </a:lnTo>
                  <a:lnTo>
                    <a:pt x="162" y="420"/>
                  </a:lnTo>
                  <a:lnTo>
                    <a:pt x="162" y="417"/>
                  </a:lnTo>
                  <a:lnTo>
                    <a:pt x="160" y="417"/>
                  </a:lnTo>
                  <a:lnTo>
                    <a:pt x="160" y="415"/>
                  </a:lnTo>
                  <a:lnTo>
                    <a:pt x="162" y="414"/>
                  </a:lnTo>
                  <a:lnTo>
                    <a:pt x="165" y="414"/>
                  </a:lnTo>
                  <a:lnTo>
                    <a:pt x="165" y="412"/>
                  </a:lnTo>
                  <a:lnTo>
                    <a:pt x="164" y="412"/>
                  </a:lnTo>
                  <a:lnTo>
                    <a:pt x="164" y="408"/>
                  </a:lnTo>
                  <a:lnTo>
                    <a:pt x="162" y="408"/>
                  </a:lnTo>
                  <a:lnTo>
                    <a:pt x="162" y="407"/>
                  </a:lnTo>
                  <a:lnTo>
                    <a:pt x="162" y="405"/>
                  </a:lnTo>
                  <a:lnTo>
                    <a:pt x="160" y="405"/>
                  </a:lnTo>
                  <a:lnTo>
                    <a:pt x="160" y="403"/>
                  </a:lnTo>
                  <a:lnTo>
                    <a:pt x="159" y="402"/>
                  </a:lnTo>
                  <a:lnTo>
                    <a:pt x="159" y="400"/>
                  </a:lnTo>
                  <a:lnTo>
                    <a:pt x="157" y="400"/>
                  </a:lnTo>
                  <a:lnTo>
                    <a:pt x="157" y="402"/>
                  </a:lnTo>
                  <a:lnTo>
                    <a:pt x="159" y="403"/>
                  </a:lnTo>
                  <a:lnTo>
                    <a:pt x="159" y="405"/>
                  </a:lnTo>
                  <a:lnTo>
                    <a:pt x="159" y="407"/>
                  </a:lnTo>
                  <a:lnTo>
                    <a:pt x="159" y="410"/>
                  </a:lnTo>
                  <a:lnTo>
                    <a:pt x="160" y="412"/>
                  </a:lnTo>
                  <a:lnTo>
                    <a:pt x="160" y="419"/>
                  </a:lnTo>
                  <a:lnTo>
                    <a:pt x="159" y="419"/>
                  </a:lnTo>
                  <a:lnTo>
                    <a:pt x="159" y="420"/>
                  </a:lnTo>
                  <a:lnTo>
                    <a:pt x="157" y="422"/>
                  </a:lnTo>
                  <a:lnTo>
                    <a:pt x="150" y="430"/>
                  </a:lnTo>
                  <a:lnTo>
                    <a:pt x="148" y="430"/>
                  </a:lnTo>
                  <a:lnTo>
                    <a:pt x="145" y="434"/>
                  </a:lnTo>
                  <a:lnTo>
                    <a:pt x="145" y="435"/>
                  </a:lnTo>
                  <a:lnTo>
                    <a:pt x="147" y="437"/>
                  </a:lnTo>
                  <a:lnTo>
                    <a:pt x="147" y="439"/>
                  </a:lnTo>
                  <a:lnTo>
                    <a:pt x="145" y="440"/>
                  </a:lnTo>
                  <a:lnTo>
                    <a:pt x="143" y="440"/>
                  </a:lnTo>
                  <a:lnTo>
                    <a:pt x="140" y="440"/>
                  </a:lnTo>
                  <a:lnTo>
                    <a:pt x="138" y="440"/>
                  </a:lnTo>
                  <a:lnTo>
                    <a:pt x="137" y="440"/>
                  </a:lnTo>
                  <a:lnTo>
                    <a:pt x="133" y="437"/>
                  </a:lnTo>
                  <a:lnTo>
                    <a:pt x="132" y="434"/>
                  </a:lnTo>
                  <a:lnTo>
                    <a:pt x="130" y="432"/>
                  </a:lnTo>
                  <a:lnTo>
                    <a:pt x="130" y="430"/>
                  </a:lnTo>
                  <a:lnTo>
                    <a:pt x="130" y="429"/>
                  </a:lnTo>
                  <a:lnTo>
                    <a:pt x="130" y="427"/>
                  </a:lnTo>
                  <a:lnTo>
                    <a:pt x="127" y="432"/>
                  </a:lnTo>
                  <a:lnTo>
                    <a:pt x="125" y="434"/>
                  </a:lnTo>
                  <a:lnTo>
                    <a:pt x="123" y="434"/>
                  </a:lnTo>
                  <a:lnTo>
                    <a:pt x="122" y="437"/>
                  </a:lnTo>
                  <a:lnTo>
                    <a:pt x="122" y="439"/>
                  </a:lnTo>
                  <a:lnTo>
                    <a:pt x="120" y="442"/>
                  </a:lnTo>
                  <a:lnTo>
                    <a:pt x="118" y="444"/>
                  </a:lnTo>
                  <a:lnTo>
                    <a:pt x="117" y="444"/>
                  </a:lnTo>
                  <a:lnTo>
                    <a:pt x="115" y="444"/>
                  </a:lnTo>
                  <a:lnTo>
                    <a:pt x="111" y="440"/>
                  </a:lnTo>
                  <a:lnTo>
                    <a:pt x="110" y="437"/>
                  </a:lnTo>
                  <a:lnTo>
                    <a:pt x="110" y="435"/>
                  </a:lnTo>
                  <a:lnTo>
                    <a:pt x="108" y="432"/>
                  </a:lnTo>
                  <a:lnTo>
                    <a:pt x="106" y="430"/>
                  </a:lnTo>
                  <a:lnTo>
                    <a:pt x="106" y="427"/>
                  </a:lnTo>
                  <a:lnTo>
                    <a:pt x="105" y="425"/>
                  </a:lnTo>
                  <a:lnTo>
                    <a:pt x="105" y="424"/>
                  </a:lnTo>
                  <a:lnTo>
                    <a:pt x="103" y="420"/>
                  </a:lnTo>
                  <a:lnTo>
                    <a:pt x="101" y="419"/>
                  </a:lnTo>
                  <a:lnTo>
                    <a:pt x="101" y="417"/>
                  </a:lnTo>
                  <a:lnTo>
                    <a:pt x="100" y="414"/>
                  </a:lnTo>
                  <a:lnTo>
                    <a:pt x="100" y="412"/>
                  </a:lnTo>
                  <a:lnTo>
                    <a:pt x="100" y="410"/>
                  </a:lnTo>
                  <a:lnTo>
                    <a:pt x="101" y="410"/>
                  </a:lnTo>
                  <a:lnTo>
                    <a:pt x="100" y="410"/>
                  </a:lnTo>
                  <a:lnTo>
                    <a:pt x="100" y="408"/>
                  </a:lnTo>
                  <a:lnTo>
                    <a:pt x="101" y="408"/>
                  </a:lnTo>
                  <a:lnTo>
                    <a:pt x="103" y="408"/>
                  </a:lnTo>
                  <a:lnTo>
                    <a:pt x="105" y="408"/>
                  </a:lnTo>
                  <a:lnTo>
                    <a:pt x="105" y="407"/>
                  </a:lnTo>
                  <a:lnTo>
                    <a:pt x="106" y="405"/>
                  </a:lnTo>
                  <a:lnTo>
                    <a:pt x="105" y="405"/>
                  </a:lnTo>
                  <a:lnTo>
                    <a:pt x="103" y="405"/>
                  </a:lnTo>
                  <a:lnTo>
                    <a:pt x="103" y="403"/>
                  </a:lnTo>
                  <a:lnTo>
                    <a:pt x="105" y="403"/>
                  </a:lnTo>
                  <a:lnTo>
                    <a:pt x="105" y="402"/>
                  </a:lnTo>
                  <a:lnTo>
                    <a:pt x="105" y="400"/>
                  </a:lnTo>
                  <a:lnTo>
                    <a:pt x="106" y="402"/>
                  </a:lnTo>
                  <a:lnTo>
                    <a:pt x="108" y="402"/>
                  </a:lnTo>
                  <a:lnTo>
                    <a:pt x="108" y="400"/>
                  </a:lnTo>
                  <a:lnTo>
                    <a:pt x="106" y="400"/>
                  </a:lnTo>
                  <a:lnTo>
                    <a:pt x="106" y="398"/>
                  </a:lnTo>
                  <a:lnTo>
                    <a:pt x="108" y="398"/>
                  </a:lnTo>
                  <a:lnTo>
                    <a:pt x="108" y="400"/>
                  </a:lnTo>
                  <a:lnTo>
                    <a:pt x="110" y="400"/>
                  </a:lnTo>
                  <a:lnTo>
                    <a:pt x="110" y="398"/>
                  </a:lnTo>
                  <a:lnTo>
                    <a:pt x="108" y="398"/>
                  </a:lnTo>
                  <a:lnTo>
                    <a:pt x="108" y="397"/>
                  </a:lnTo>
                  <a:lnTo>
                    <a:pt x="110" y="397"/>
                  </a:lnTo>
                  <a:lnTo>
                    <a:pt x="110" y="398"/>
                  </a:lnTo>
                  <a:lnTo>
                    <a:pt x="111" y="398"/>
                  </a:lnTo>
                  <a:lnTo>
                    <a:pt x="111" y="397"/>
                  </a:lnTo>
                  <a:lnTo>
                    <a:pt x="113" y="397"/>
                  </a:lnTo>
                  <a:lnTo>
                    <a:pt x="113" y="398"/>
                  </a:lnTo>
                  <a:lnTo>
                    <a:pt x="113" y="397"/>
                  </a:lnTo>
                  <a:lnTo>
                    <a:pt x="115" y="397"/>
                  </a:lnTo>
                  <a:lnTo>
                    <a:pt x="115" y="395"/>
                  </a:lnTo>
                  <a:lnTo>
                    <a:pt x="117" y="395"/>
                  </a:lnTo>
                  <a:lnTo>
                    <a:pt x="118" y="395"/>
                  </a:lnTo>
                  <a:lnTo>
                    <a:pt x="118" y="393"/>
                  </a:lnTo>
                  <a:lnTo>
                    <a:pt x="120" y="393"/>
                  </a:lnTo>
                  <a:lnTo>
                    <a:pt x="118" y="393"/>
                  </a:lnTo>
                  <a:lnTo>
                    <a:pt x="120" y="393"/>
                  </a:lnTo>
                  <a:lnTo>
                    <a:pt x="120" y="392"/>
                  </a:lnTo>
                  <a:lnTo>
                    <a:pt x="118" y="392"/>
                  </a:lnTo>
                  <a:lnTo>
                    <a:pt x="118" y="390"/>
                  </a:lnTo>
                  <a:lnTo>
                    <a:pt x="118" y="388"/>
                  </a:lnTo>
                  <a:lnTo>
                    <a:pt x="117" y="388"/>
                  </a:lnTo>
                  <a:lnTo>
                    <a:pt x="117" y="387"/>
                  </a:lnTo>
                  <a:lnTo>
                    <a:pt x="115" y="387"/>
                  </a:lnTo>
                  <a:lnTo>
                    <a:pt x="115" y="385"/>
                  </a:lnTo>
                  <a:lnTo>
                    <a:pt x="113" y="385"/>
                  </a:lnTo>
                  <a:lnTo>
                    <a:pt x="113" y="383"/>
                  </a:lnTo>
                  <a:lnTo>
                    <a:pt x="115" y="383"/>
                  </a:lnTo>
                  <a:lnTo>
                    <a:pt x="115" y="382"/>
                  </a:lnTo>
                  <a:lnTo>
                    <a:pt x="113" y="382"/>
                  </a:lnTo>
                  <a:lnTo>
                    <a:pt x="113" y="380"/>
                  </a:lnTo>
                  <a:lnTo>
                    <a:pt x="113" y="378"/>
                  </a:lnTo>
                  <a:lnTo>
                    <a:pt x="113" y="377"/>
                  </a:lnTo>
                  <a:lnTo>
                    <a:pt x="113" y="375"/>
                  </a:lnTo>
                  <a:lnTo>
                    <a:pt x="113" y="373"/>
                  </a:lnTo>
                  <a:lnTo>
                    <a:pt x="115" y="373"/>
                  </a:lnTo>
                  <a:lnTo>
                    <a:pt x="115" y="375"/>
                  </a:lnTo>
                  <a:lnTo>
                    <a:pt x="117" y="375"/>
                  </a:lnTo>
                  <a:lnTo>
                    <a:pt x="117" y="373"/>
                  </a:lnTo>
                  <a:lnTo>
                    <a:pt x="118" y="373"/>
                  </a:lnTo>
                  <a:lnTo>
                    <a:pt x="118" y="371"/>
                  </a:lnTo>
                  <a:lnTo>
                    <a:pt x="118" y="370"/>
                  </a:lnTo>
                  <a:lnTo>
                    <a:pt x="118" y="368"/>
                  </a:lnTo>
                  <a:lnTo>
                    <a:pt x="117" y="368"/>
                  </a:lnTo>
                  <a:lnTo>
                    <a:pt x="118" y="368"/>
                  </a:lnTo>
                  <a:lnTo>
                    <a:pt x="118" y="366"/>
                  </a:lnTo>
                  <a:lnTo>
                    <a:pt x="118" y="365"/>
                  </a:lnTo>
                  <a:lnTo>
                    <a:pt x="120" y="365"/>
                  </a:lnTo>
                  <a:lnTo>
                    <a:pt x="120" y="363"/>
                  </a:lnTo>
                  <a:lnTo>
                    <a:pt x="122" y="363"/>
                  </a:lnTo>
                  <a:lnTo>
                    <a:pt x="122" y="361"/>
                  </a:lnTo>
                  <a:lnTo>
                    <a:pt x="123" y="361"/>
                  </a:lnTo>
                  <a:lnTo>
                    <a:pt x="125" y="361"/>
                  </a:lnTo>
                  <a:lnTo>
                    <a:pt x="125" y="360"/>
                  </a:lnTo>
                  <a:lnTo>
                    <a:pt x="125" y="358"/>
                  </a:lnTo>
                  <a:lnTo>
                    <a:pt x="127" y="358"/>
                  </a:lnTo>
                  <a:lnTo>
                    <a:pt x="127" y="356"/>
                  </a:lnTo>
                  <a:lnTo>
                    <a:pt x="128" y="356"/>
                  </a:lnTo>
                  <a:lnTo>
                    <a:pt x="128" y="355"/>
                  </a:lnTo>
                  <a:lnTo>
                    <a:pt x="128" y="353"/>
                  </a:lnTo>
                  <a:lnTo>
                    <a:pt x="127" y="353"/>
                  </a:lnTo>
                  <a:lnTo>
                    <a:pt x="125" y="353"/>
                  </a:lnTo>
                  <a:lnTo>
                    <a:pt x="123" y="353"/>
                  </a:lnTo>
                  <a:lnTo>
                    <a:pt x="123" y="351"/>
                  </a:lnTo>
                  <a:lnTo>
                    <a:pt x="122" y="351"/>
                  </a:lnTo>
                  <a:lnTo>
                    <a:pt x="120" y="351"/>
                  </a:lnTo>
                  <a:lnTo>
                    <a:pt x="118" y="351"/>
                  </a:lnTo>
                  <a:lnTo>
                    <a:pt x="118" y="350"/>
                  </a:lnTo>
                  <a:lnTo>
                    <a:pt x="118" y="348"/>
                  </a:lnTo>
                  <a:lnTo>
                    <a:pt x="117" y="348"/>
                  </a:lnTo>
                  <a:lnTo>
                    <a:pt x="117" y="346"/>
                  </a:lnTo>
                  <a:lnTo>
                    <a:pt x="117" y="345"/>
                  </a:lnTo>
                  <a:lnTo>
                    <a:pt x="117" y="343"/>
                  </a:lnTo>
                  <a:lnTo>
                    <a:pt x="115" y="343"/>
                  </a:lnTo>
                  <a:lnTo>
                    <a:pt x="115" y="341"/>
                  </a:lnTo>
                  <a:lnTo>
                    <a:pt x="113" y="341"/>
                  </a:lnTo>
                  <a:lnTo>
                    <a:pt x="111" y="341"/>
                  </a:lnTo>
                  <a:lnTo>
                    <a:pt x="111" y="340"/>
                  </a:lnTo>
                  <a:lnTo>
                    <a:pt x="110" y="340"/>
                  </a:lnTo>
                  <a:lnTo>
                    <a:pt x="110" y="338"/>
                  </a:lnTo>
                  <a:lnTo>
                    <a:pt x="108" y="338"/>
                  </a:lnTo>
                  <a:lnTo>
                    <a:pt x="108" y="336"/>
                  </a:lnTo>
                  <a:lnTo>
                    <a:pt x="106" y="336"/>
                  </a:lnTo>
                  <a:lnTo>
                    <a:pt x="108" y="336"/>
                  </a:lnTo>
                  <a:lnTo>
                    <a:pt x="106" y="334"/>
                  </a:lnTo>
                  <a:lnTo>
                    <a:pt x="106" y="333"/>
                  </a:lnTo>
                  <a:lnTo>
                    <a:pt x="106" y="331"/>
                  </a:lnTo>
                  <a:lnTo>
                    <a:pt x="105" y="331"/>
                  </a:lnTo>
                  <a:lnTo>
                    <a:pt x="105" y="333"/>
                  </a:lnTo>
                  <a:lnTo>
                    <a:pt x="105" y="334"/>
                  </a:lnTo>
                  <a:lnTo>
                    <a:pt x="103" y="334"/>
                  </a:lnTo>
                  <a:lnTo>
                    <a:pt x="101" y="334"/>
                  </a:lnTo>
                  <a:lnTo>
                    <a:pt x="101" y="336"/>
                  </a:lnTo>
                  <a:lnTo>
                    <a:pt x="101" y="338"/>
                  </a:lnTo>
                  <a:lnTo>
                    <a:pt x="101" y="340"/>
                  </a:lnTo>
                  <a:lnTo>
                    <a:pt x="101" y="341"/>
                  </a:lnTo>
                  <a:lnTo>
                    <a:pt x="101" y="340"/>
                  </a:lnTo>
                  <a:lnTo>
                    <a:pt x="100" y="341"/>
                  </a:lnTo>
                  <a:lnTo>
                    <a:pt x="101" y="341"/>
                  </a:lnTo>
                  <a:lnTo>
                    <a:pt x="100" y="341"/>
                  </a:lnTo>
                  <a:lnTo>
                    <a:pt x="100" y="343"/>
                  </a:lnTo>
                  <a:lnTo>
                    <a:pt x="98" y="343"/>
                  </a:lnTo>
                  <a:lnTo>
                    <a:pt x="96" y="343"/>
                  </a:lnTo>
                  <a:lnTo>
                    <a:pt x="95" y="341"/>
                  </a:lnTo>
                  <a:lnTo>
                    <a:pt x="95" y="343"/>
                  </a:lnTo>
                  <a:lnTo>
                    <a:pt x="95" y="345"/>
                  </a:lnTo>
                  <a:lnTo>
                    <a:pt x="95" y="346"/>
                  </a:lnTo>
                  <a:lnTo>
                    <a:pt x="95" y="345"/>
                  </a:lnTo>
                  <a:lnTo>
                    <a:pt x="95" y="346"/>
                  </a:lnTo>
                  <a:lnTo>
                    <a:pt x="91" y="346"/>
                  </a:lnTo>
                  <a:lnTo>
                    <a:pt x="90" y="346"/>
                  </a:lnTo>
                  <a:lnTo>
                    <a:pt x="90" y="345"/>
                  </a:lnTo>
                  <a:lnTo>
                    <a:pt x="88" y="343"/>
                  </a:lnTo>
                  <a:lnTo>
                    <a:pt x="86" y="343"/>
                  </a:lnTo>
                  <a:lnTo>
                    <a:pt x="86" y="341"/>
                  </a:lnTo>
                  <a:lnTo>
                    <a:pt x="86" y="340"/>
                  </a:lnTo>
                  <a:lnTo>
                    <a:pt x="86" y="338"/>
                  </a:lnTo>
                  <a:lnTo>
                    <a:pt x="85" y="338"/>
                  </a:lnTo>
                  <a:lnTo>
                    <a:pt x="85" y="336"/>
                  </a:lnTo>
                  <a:lnTo>
                    <a:pt x="83" y="334"/>
                  </a:lnTo>
                  <a:lnTo>
                    <a:pt x="83" y="333"/>
                  </a:lnTo>
                  <a:lnTo>
                    <a:pt x="85" y="331"/>
                  </a:lnTo>
                  <a:lnTo>
                    <a:pt x="85" y="329"/>
                  </a:lnTo>
                  <a:lnTo>
                    <a:pt x="83" y="326"/>
                  </a:lnTo>
                  <a:lnTo>
                    <a:pt x="83" y="324"/>
                  </a:lnTo>
                  <a:lnTo>
                    <a:pt x="81" y="321"/>
                  </a:lnTo>
                  <a:lnTo>
                    <a:pt x="80" y="321"/>
                  </a:lnTo>
                  <a:lnTo>
                    <a:pt x="80" y="318"/>
                  </a:lnTo>
                  <a:lnTo>
                    <a:pt x="78" y="314"/>
                  </a:lnTo>
                  <a:lnTo>
                    <a:pt x="78" y="313"/>
                  </a:lnTo>
                  <a:lnTo>
                    <a:pt x="78" y="309"/>
                  </a:lnTo>
                  <a:lnTo>
                    <a:pt x="78" y="304"/>
                  </a:lnTo>
                  <a:lnTo>
                    <a:pt x="78" y="301"/>
                  </a:lnTo>
                  <a:lnTo>
                    <a:pt x="80" y="299"/>
                  </a:lnTo>
                  <a:lnTo>
                    <a:pt x="81" y="297"/>
                  </a:lnTo>
                  <a:lnTo>
                    <a:pt x="81" y="294"/>
                  </a:lnTo>
                  <a:lnTo>
                    <a:pt x="81" y="292"/>
                  </a:lnTo>
                  <a:lnTo>
                    <a:pt x="81" y="289"/>
                  </a:lnTo>
                  <a:lnTo>
                    <a:pt x="81" y="287"/>
                  </a:lnTo>
                  <a:lnTo>
                    <a:pt x="81" y="286"/>
                  </a:lnTo>
                  <a:lnTo>
                    <a:pt x="78" y="286"/>
                  </a:lnTo>
                  <a:lnTo>
                    <a:pt x="76" y="287"/>
                  </a:lnTo>
                  <a:lnTo>
                    <a:pt x="76" y="289"/>
                  </a:lnTo>
                  <a:lnTo>
                    <a:pt x="76" y="291"/>
                  </a:lnTo>
                  <a:lnTo>
                    <a:pt x="74" y="291"/>
                  </a:lnTo>
                  <a:lnTo>
                    <a:pt x="73" y="291"/>
                  </a:lnTo>
                  <a:lnTo>
                    <a:pt x="71" y="289"/>
                  </a:lnTo>
                  <a:lnTo>
                    <a:pt x="69" y="289"/>
                  </a:lnTo>
                  <a:lnTo>
                    <a:pt x="68" y="291"/>
                  </a:lnTo>
                  <a:lnTo>
                    <a:pt x="66" y="291"/>
                  </a:lnTo>
                  <a:lnTo>
                    <a:pt x="64" y="291"/>
                  </a:lnTo>
                  <a:lnTo>
                    <a:pt x="64" y="292"/>
                  </a:lnTo>
                  <a:lnTo>
                    <a:pt x="64" y="294"/>
                  </a:lnTo>
                  <a:lnTo>
                    <a:pt x="63" y="294"/>
                  </a:lnTo>
                  <a:lnTo>
                    <a:pt x="63" y="296"/>
                  </a:lnTo>
                  <a:lnTo>
                    <a:pt x="61" y="296"/>
                  </a:lnTo>
                  <a:lnTo>
                    <a:pt x="59" y="296"/>
                  </a:lnTo>
                  <a:lnTo>
                    <a:pt x="59" y="297"/>
                  </a:lnTo>
                  <a:lnTo>
                    <a:pt x="59" y="299"/>
                  </a:lnTo>
                  <a:lnTo>
                    <a:pt x="58" y="299"/>
                  </a:lnTo>
                  <a:lnTo>
                    <a:pt x="58" y="301"/>
                  </a:lnTo>
                  <a:lnTo>
                    <a:pt x="56" y="301"/>
                  </a:lnTo>
                  <a:lnTo>
                    <a:pt x="54" y="301"/>
                  </a:lnTo>
                  <a:lnTo>
                    <a:pt x="54" y="302"/>
                  </a:lnTo>
                  <a:lnTo>
                    <a:pt x="54" y="301"/>
                  </a:lnTo>
                  <a:lnTo>
                    <a:pt x="54" y="302"/>
                  </a:lnTo>
                  <a:lnTo>
                    <a:pt x="53" y="302"/>
                  </a:lnTo>
                  <a:lnTo>
                    <a:pt x="53" y="304"/>
                  </a:lnTo>
                  <a:lnTo>
                    <a:pt x="53" y="306"/>
                  </a:lnTo>
                  <a:lnTo>
                    <a:pt x="53" y="308"/>
                  </a:lnTo>
                  <a:lnTo>
                    <a:pt x="53" y="309"/>
                  </a:lnTo>
                  <a:lnTo>
                    <a:pt x="54" y="309"/>
                  </a:lnTo>
                  <a:lnTo>
                    <a:pt x="53" y="309"/>
                  </a:lnTo>
                  <a:lnTo>
                    <a:pt x="53" y="311"/>
                  </a:lnTo>
                  <a:lnTo>
                    <a:pt x="54" y="311"/>
                  </a:lnTo>
                  <a:lnTo>
                    <a:pt x="48" y="309"/>
                  </a:lnTo>
                  <a:lnTo>
                    <a:pt x="43" y="313"/>
                  </a:lnTo>
                  <a:lnTo>
                    <a:pt x="37" y="316"/>
                  </a:lnTo>
                  <a:lnTo>
                    <a:pt x="36" y="316"/>
                  </a:lnTo>
                  <a:lnTo>
                    <a:pt x="34" y="314"/>
                  </a:lnTo>
                  <a:lnTo>
                    <a:pt x="32" y="314"/>
                  </a:lnTo>
                  <a:lnTo>
                    <a:pt x="32" y="313"/>
                  </a:lnTo>
                  <a:lnTo>
                    <a:pt x="31" y="313"/>
                  </a:lnTo>
                  <a:lnTo>
                    <a:pt x="27" y="313"/>
                  </a:lnTo>
                  <a:lnTo>
                    <a:pt x="26" y="311"/>
                  </a:lnTo>
                  <a:lnTo>
                    <a:pt x="24" y="311"/>
                  </a:lnTo>
                  <a:lnTo>
                    <a:pt x="21" y="311"/>
                  </a:lnTo>
                  <a:lnTo>
                    <a:pt x="19" y="311"/>
                  </a:lnTo>
                  <a:lnTo>
                    <a:pt x="19" y="313"/>
                  </a:lnTo>
                  <a:lnTo>
                    <a:pt x="19" y="314"/>
                  </a:lnTo>
                  <a:lnTo>
                    <a:pt x="14" y="318"/>
                  </a:lnTo>
                  <a:lnTo>
                    <a:pt x="12" y="321"/>
                  </a:lnTo>
                  <a:lnTo>
                    <a:pt x="11" y="319"/>
                  </a:lnTo>
                  <a:lnTo>
                    <a:pt x="9" y="318"/>
                  </a:lnTo>
                  <a:lnTo>
                    <a:pt x="7" y="316"/>
                  </a:lnTo>
                  <a:lnTo>
                    <a:pt x="6" y="314"/>
                  </a:lnTo>
                  <a:lnTo>
                    <a:pt x="6" y="313"/>
                  </a:lnTo>
                  <a:lnTo>
                    <a:pt x="6" y="311"/>
                  </a:lnTo>
                  <a:lnTo>
                    <a:pt x="6" y="309"/>
                  </a:lnTo>
                  <a:lnTo>
                    <a:pt x="6" y="308"/>
                  </a:lnTo>
                  <a:lnTo>
                    <a:pt x="7" y="308"/>
                  </a:lnTo>
                  <a:lnTo>
                    <a:pt x="7" y="306"/>
                  </a:lnTo>
                  <a:lnTo>
                    <a:pt x="6" y="306"/>
                  </a:lnTo>
                  <a:lnTo>
                    <a:pt x="6" y="302"/>
                  </a:lnTo>
                  <a:lnTo>
                    <a:pt x="6" y="301"/>
                  </a:lnTo>
                  <a:lnTo>
                    <a:pt x="6" y="299"/>
                  </a:lnTo>
                  <a:lnTo>
                    <a:pt x="6" y="297"/>
                  </a:lnTo>
                  <a:lnTo>
                    <a:pt x="6" y="296"/>
                  </a:lnTo>
                  <a:lnTo>
                    <a:pt x="6" y="292"/>
                  </a:lnTo>
                  <a:lnTo>
                    <a:pt x="6" y="291"/>
                  </a:lnTo>
                  <a:lnTo>
                    <a:pt x="6" y="287"/>
                  </a:lnTo>
                  <a:lnTo>
                    <a:pt x="6" y="286"/>
                  </a:lnTo>
                  <a:lnTo>
                    <a:pt x="6" y="284"/>
                  </a:lnTo>
                  <a:lnTo>
                    <a:pt x="6" y="276"/>
                  </a:lnTo>
                  <a:lnTo>
                    <a:pt x="6" y="274"/>
                  </a:lnTo>
                  <a:lnTo>
                    <a:pt x="6" y="272"/>
                  </a:lnTo>
                  <a:lnTo>
                    <a:pt x="6" y="271"/>
                  </a:lnTo>
                  <a:lnTo>
                    <a:pt x="6" y="269"/>
                  </a:lnTo>
                  <a:lnTo>
                    <a:pt x="11" y="262"/>
                  </a:lnTo>
                  <a:lnTo>
                    <a:pt x="11" y="257"/>
                  </a:lnTo>
                  <a:lnTo>
                    <a:pt x="12" y="255"/>
                  </a:lnTo>
                  <a:lnTo>
                    <a:pt x="14" y="255"/>
                  </a:lnTo>
                  <a:lnTo>
                    <a:pt x="16" y="255"/>
                  </a:lnTo>
                  <a:lnTo>
                    <a:pt x="19" y="257"/>
                  </a:lnTo>
                  <a:lnTo>
                    <a:pt x="21" y="257"/>
                  </a:lnTo>
                  <a:lnTo>
                    <a:pt x="22" y="255"/>
                  </a:lnTo>
                  <a:lnTo>
                    <a:pt x="24" y="255"/>
                  </a:lnTo>
                  <a:lnTo>
                    <a:pt x="26" y="255"/>
                  </a:lnTo>
                  <a:lnTo>
                    <a:pt x="27" y="254"/>
                  </a:lnTo>
                  <a:lnTo>
                    <a:pt x="29" y="254"/>
                  </a:lnTo>
                  <a:lnTo>
                    <a:pt x="31" y="255"/>
                  </a:lnTo>
                  <a:lnTo>
                    <a:pt x="34" y="255"/>
                  </a:lnTo>
                  <a:lnTo>
                    <a:pt x="36" y="255"/>
                  </a:lnTo>
                  <a:lnTo>
                    <a:pt x="43" y="255"/>
                  </a:lnTo>
                  <a:lnTo>
                    <a:pt x="44" y="255"/>
                  </a:lnTo>
                  <a:lnTo>
                    <a:pt x="48" y="250"/>
                  </a:lnTo>
                  <a:lnTo>
                    <a:pt x="49" y="249"/>
                  </a:lnTo>
                  <a:lnTo>
                    <a:pt x="49" y="247"/>
                  </a:lnTo>
                  <a:lnTo>
                    <a:pt x="54" y="244"/>
                  </a:lnTo>
                  <a:lnTo>
                    <a:pt x="56" y="240"/>
                  </a:lnTo>
                  <a:lnTo>
                    <a:pt x="58" y="239"/>
                  </a:lnTo>
                  <a:lnTo>
                    <a:pt x="59" y="239"/>
                  </a:lnTo>
                  <a:lnTo>
                    <a:pt x="61" y="239"/>
                  </a:lnTo>
                  <a:lnTo>
                    <a:pt x="63" y="239"/>
                  </a:lnTo>
                  <a:lnTo>
                    <a:pt x="69" y="239"/>
                  </a:lnTo>
                  <a:lnTo>
                    <a:pt x="73" y="240"/>
                  </a:lnTo>
                  <a:lnTo>
                    <a:pt x="74" y="240"/>
                  </a:lnTo>
                  <a:lnTo>
                    <a:pt x="74" y="242"/>
                  </a:lnTo>
                  <a:lnTo>
                    <a:pt x="78" y="242"/>
                  </a:lnTo>
                  <a:lnTo>
                    <a:pt x="76" y="242"/>
                  </a:lnTo>
                  <a:lnTo>
                    <a:pt x="74" y="242"/>
                  </a:lnTo>
                  <a:lnTo>
                    <a:pt x="73" y="242"/>
                  </a:lnTo>
                  <a:lnTo>
                    <a:pt x="73" y="244"/>
                  </a:lnTo>
                  <a:lnTo>
                    <a:pt x="74" y="244"/>
                  </a:lnTo>
                  <a:lnTo>
                    <a:pt x="78" y="244"/>
                  </a:lnTo>
                  <a:lnTo>
                    <a:pt x="80" y="242"/>
                  </a:lnTo>
                  <a:lnTo>
                    <a:pt x="81" y="242"/>
                  </a:lnTo>
                  <a:lnTo>
                    <a:pt x="83" y="242"/>
                  </a:lnTo>
                  <a:lnTo>
                    <a:pt x="85" y="240"/>
                  </a:lnTo>
                  <a:lnTo>
                    <a:pt x="85" y="239"/>
                  </a:lnTo>
                  <a:lnTo>
                    <a:pt x="86" y="239"/>
                  </a:lnTo>
                  <a:lnTo>
                    <a:pt x="88" y="239"/>
                  </a:lnTo>
                  <a:lnTo>
                    <a:pt x="88" y="237"/>
                  </a:lnTo>
                  <a:lnTo>
                    <a:pt x="90" y="239"/>
                  </a:lnTo>
                  <a:lnTo>
                    <a:pt x="90" y="237"/>
                  </a:lnTo>
                  <a:lnTo>
                    <a:pt x="91" y="237"/>
                  </a:lnTo>
                  <a:lnTo>
                    <a:pt x="93" y="239"/>
                  </a:lnTo>
                  <a:lnTo>
                    <a:pt x="93" y="237"/>
                  </a:lnTo>
                  <a:lnTo>
                    <a:pt x="95" y="237"/>
                  </a:lnTo>
                  <a:lnTo>
                    <a:pt x="95" y="235"/>
                  </a:lnTo>
                  <a:lnTo>
                    <a:pt x="95" y="233"/>
                  </a:lnTo>
                  <a:lnTo>
                    <a:pt x="96" y="233"/>
                  </a:lnTo>
                  <a:lnTo>
                    <a:pt x="98" y="233"/>
                  </a:lnTo>
                  <a:lnTo>
                    <a:pt x="100" y="233"/>
                  </a:lnTo>
                  <a:lnTo>
                    <a:pt x="101" y="232"/>
                  </a:lnTo>
                  <a:lnTo>
                    <a:pt x="103" y="230"/>
                  </a:lnTo>
                  <a:lnTo>
                    <a:pt x="105" y="230"/>
                  </a:lnTo>
                  <a:lnTo>
                    <a:pt x="106" y="230"/>
                  </a:lnTo>
                  <a:lnTo>
                    <a:pt x="106" y="228"/>
                  </a:lnTo>
                  <a:lnTo>
                    <a:pt x="108" y="228"/>
                  </a:lnTo>
                  <a:lnTo>
                    <a:pt x="110" y="227"/>
                  </a:lnTo>
                  <a:lnTo>
                    <a:pt x="110" y="228"/>
                  </a:lnTo>
                  <a:lnTo>
                    <a:pt x="111" y="228"/>
                  </a:lnTo>
                  <a:lnTo>
                    <a:pt x="110" y="227"/>
                  </a:lnTo>
                  <a:lnTo>
                    <a:pt x="111" y="225"/>
                  </a:lnTo>
                  <a:lnTo>
                    <a:pt x="113" y="225"/>
                  </a:lnTo>
                  <a:lnTo>
                    <a:pt x="117" y="227"/>
                  </a:lnTo>
                  <a:lnTo>
                    <a:pt x="118" y="228"/>
                  </a:lnTo>
                  <a:lnTo>
                    <a:pt x="120" y="228"/>
                  </a:lnTo>
                  <a:lnTo>
                    <a:pt x="122" y="228"/>
                  </a:lnTo>
                  <a:lnTo>
                    <a:pt x="123" y="230"/>
                  </a:lnTo>
                  <a:lnTo>
                    <a:pt x="123" y="232"/>
                  </a:lnTo>
                  <a:lnTo>
                    <a:pt x="125" y="233"/>
                  </a:lnTo>
                  <a:lnTo>
                    <a:pt x="125" y="235"/>
                  </a:lnTo>
                  <a:lnTo>
                    <a:pt x="127" y="235"/>
                  </a:lnTo>
                  <a:lnTo>
                    <a:pt x="127" y="237"/>
                  </a:lnTo>
                  <a:lnTo>
                    <a:pt x="127" y="240"/>
                  </a:lnTo>
                  <a:lnTo>
                    <a:pt x="128" y="240"/>
                  </a:lnTo>
                  <a:lnTo>
                    <a:pt x="130" y="242"/>
                  </a:lnTo>
                  <a:lnTo>
                    <a:pt x="130" y="244"/>
                  </a:lnTo>
                  <a:lnTo>
                    <a:pt x="132" y="245"/>
                  </a:lnTo>
                  <a:lnTo>
                    <a:pt x="132" y="247"/>
                  </a:lnTo>
                  <a:lnTo>
                    <a:pt x="133" y="247"/>
                  </a:lnTo>
                  <a:lnTo>
                    <a:pt x="133" y="254"/>
                  </a:lnTo>
                  <a:lnTo>
                    <a:pt x="133" y="255"/>
                  </a:lnTo>
                  <a:lnTo>
                    <a:pt x="133" y="257"/>
                  </a:lnTo>
                  <a:lnTo>
                    <a:pt x="135" y="259"/>
                  </a:lnTo>
                  <a:lnTo>
                    <a:pt x="135" y="260"/>
                  </a:lnTo>
                  <a:lnTo>
                    <a:pt x="135" y="264"/>
                  </a:lnTo>
                  <a:lnTo>
                    <a:pt x="133" y="265"/>
                  </a:lnTo>
                  <a:lnTo>
                    <a:pt x="133" y="267"/>
                  </a:lnTo>
                  <a:lnTo>
                    <a:pt x="133" y="269"/>
                  </a:lnTo>
                  <a:lnTo>
                    <a:pt x="132" y="271"/>
                  </a:lnTo>
                  <a:lnTo>
                    <a:pt x="130" y="271"/>
                  </a:lnTo>
                  <a:lnTo>
                    <a:pt x="128" y="269"/>
                  </a:lnTo>
                  <a:lnTo>
                    <a:pt x="127" y="271"/>
                  </a:lnTo>
                  <a:lnTo>
                    <a:pt x="125" y="271"/>
                  </a:lnTo>
                  <a:lnTo>
                    <a:pt x="123" y="269"/>
                  </a:lnTo>
                  <a:lnTo>
                    <a:pt x="122" y="269"/>
                  </a:lnTo>
                  <a:lnTo>
                    <a:pt x="122" y="267"/>
                  </a:lnTo>
                  <a:lnTo>
                    <a:pt x="120" y="267"/>
                  </a:lnTo>
                  <a:lnTo>
                    <a:pt x="120" y="265"/>
                  </a:lnTo>
                  <a:lnTo>
                    <a:pt x="120" y="267"/>
                  </a:lnTo>
                  <a:lnTo>
                    <a:pt x="117" y="265"/>
                  </a:lnTo>
                  <a:lnTo>
                    <a:pt x="115" y="265"/>
                  </a:lnTo>
                  <a:lnTo>
                    <a:pt x="113" y="265"/>
                  </a:lnTo>
                  <a:lnTo>
                    <a:pt x="113" y="264"/>
                  </a:lnTo>
                  <a:lnTo>
                    <a:pt x="110" y="264"/>
                  </a:lnTo>
                  <a:lnTo>
                    <a:pt x="108" y="265"/>
                  </a:lnTo>
                  <a:lnTo>
                    <a:pt x="106" y="265"/>
                  </a:lnTo>
                  <a:lnTo>
                    <a:pt x="105" y="265"/>
                  </a:lnTo>
                  <a:lnTo>
                    <a:pt x="103" y="265"/>
                  </a:lnTo>
                  <a:lnTo>
                    <a:pt x="101" y="267"/>
                  </a:lnTo>
                  <a:lnTo>
                    <a:pt x="100" y="269"/>
                  </a:lnTo>
                  <a:lnTo>
                    <a:pt x="98" y="269"/>
                  </a:lnTo>
                  <a:lnTo>
                    <a:pt x="95" y="269"/>
                  </a:lnTo>
                  <a:lnTo>
                    <a:pt x="93" y="269"/>
                  </a:lnTo>
                  <a:lnTo>
                    <a:pt x="91" y="269"/>
                  </a:lnTo>
                  <a:lnTo>
                    <a:pt x="90" y="269"/>
                  </a:lnTo>
                  <a:lnTo>
                    <a:pt x="90" y="271"/>
                  </a:lnTo>
                  <a:lnTo>
                    <a:pt x="88" y="271"/>
                  </a:lnTo>
                  <a:lnTo>
                    <a:pt x="85" y="272"/>
                  </a:lnTo>
                  <a:lnTo>
                    <a:pt x="85" y="274"/>
                  </a:lnTo>
                  <a:lnTo>
                    <a:pt x="85" y="276"/>
                  </a:lnTo>
                  <a:lnTo>
                    <a:pt x="83" y="276"/>
                  </a:lnTo>
                  <a:lnTo>
                    <a:pt x="81" y="277"/>
                  </a:lnTo>
                  <a:lnTo>
                    <a:pt x="81" y="281"/>
                  </a:lnTo>
                  <a:lnTo>
                    <a:pt x="81" y="282"/>
                  </a:lnTo>
                  <a:lnTo>
                    <a:pt x="81" y="286"/>
                  </a:lnTo>
                  <a:lnTo>
                    <a:pt x="83" y="286"/>
                  </a:lnTo>
                  <a:lnTo>
                    <a:pt x="83" y="281"/>
                  </a:lnTo>
                  <a:lnTo>
                    <a:pt x="85" y="279"/>
                  </a:lnTo>
                  <a:lnTo>
                    <a:pt x="85" y="277"/>
                  </a:lnTo>
                  <a:lnTo>
                    <a:pt x="90" y="272"/>
                  </a:lnTo>
                  <a:lnTo>
                    <a:pt x="91" y="272"/>
                  </a:lnTo>
                  <a:lnTo>
                    <a:pt x="91" y="274"/>
                  </a:lnTo>
                  <a:lnTo>
                    <a:pt x="93" y="274"/>
                  </a:lnTo>
                  <a:lnTo>
                    <a:pt x="95" y="274"/>
                  </a:lnTo>
                  <a:lnTo>
                    <a:pt x="98" y="274"/>
                  </a:lnTo>
                  <a:lnTo>
                    <a:pt x="100" y="274"/>
                  </a:lnTo>
                  <a:lnTo>
                    <a:pt x="101" y="272"/>
                  </a:lnTo>
                  <a:lnTo>
                    <a:pt x="105" y="271"/>
                  </a:lnTo>
                  <a:lnTo>
                    <a:pt x="106" y="267"/>
                  </a:lnTo>
                  <a:lnTo>
                    <a:pt x="108" y="267"/>
                  </a:lnTo>
                  <a:lnTo>
                    <a:pt x="110" y="267"/>
                  </a:lnTo>
                  <a:lnTo>
                    <a:pt x="111" y="269"/>
                  </a:lnTo>
                  <a:lnTo>
                    <a:pt x="113" y="269"/>
                  </a:lnTo>
                  <a:lnTo>
                    <a:pt x="115" y="271"/>
                  </a:lnTo>
                  <a:lnTo>
                    <a:pt x="113" y="271"/>
                  </a:lnTo>
                  <a:lnTo>
                    <a:pt x="115" y="271"/>
                  </a:lnTo>
                  <a:lnTo>
                    <a:pt x="117" y="274"/>
                  </a:lnTo>
                  <a:lnTo>
                    <a:pt x="120" y="274"/>
                  </a:lnTo>
                  <a:lnTo>
                    <a:pt x="120" y="276"/>
                  </a:lnTo>
                  <a:lnTo>
                    <a:pt x="122" y="276"/>
                  </a:lnTo>
                  <a:lnTo>
                    <a:pt x="122" y="279"/>
                  </a:lnTo>
                  <a:lnTo>
                    <a:pt x="122" y="277"/>
                  </a:lnTo>
                  <a:lnTo>
                    <a:pt x="125" y="276"/>
                  </a:lnTo>
                  <a:lnTo>
                    <a:pt x="125" y="277"/>
                  </a:lnTo>
                  <a:lnTo>
                    <a:pt x="127" y="276"/>
                  </a:lnTo>
                  <a:lnTo>
                    <a:pt x="128" y="277"/>
                  </a:lnTo>
                  <a:lnTo>
                    <a:pt x="130" y="279"/>
                  </a:lnTo>
                  <a:lnTo>
                    <a:pt x="130" y="282"/>
                  </a:lnTo>
                  <a:lnTo>
                    <a:pt x="128" y="284"/>
                  </a:lnTo>
                  <a:lnTo>
                    <a:pt x="128" y="286"/>
                  </a:lnTo>
                  <a:lnTo>
                    <a:pt x="128" y="287"/>
                  </a:lnTo>
                  <a:lnTo>
                    <a:pt x="127" y="287"/>
                  </a:lnTo>
                  <a:lnTo>
                    <a:pt x="127" y="291"/>
                  </a:lnTo>
                  <a:lnTo>
                    <a:pt x="127" y="292"/>
                  </a:lnTo>
                  <a:lnTo>
                    <a:pt x="127" y="291"/>
                  </a:lnTo>
                  <a:lnTo>
                    <a:pt x="128" y="289"/>
                  </a:lnTo>
                  <a:lnTo>
                    <a:pt x="130" y="289"/>
                  </a:lnTo>
                  <a:lnTo>
                    <a:pt x="132" y="289"/>
                  </a:lnTo>
                  <a:lnTo>
                    <a:pt x="133" y="287"/>
                  </a:lnTo>
                  <a:lnTo>
                    <a:pt x="135" y="287"/>
                  </a:lnTo>
                  <a:lnTo>
                    <a:pt x="135" y="286"/>
                  </a:lnTo>
                  <a:lnTo>
                    <a:pt x="137" y="286"/>
                  </a:lnTo>
                  <a:lnTo>
                    <a:pt x="140" y="289"/>
                  </a:lnTo>
                  <a:lnTo>
                    <a:pt x="138" y="287"/>
                  </a:lnTo>
                  <a:lnTo>
                    <a:pt x="138" y="286"/>
                  </a:lnTo>
                  <a:lnTo>
                    <a:pt x="137" y="284"/>
                  </a:lnTo>
                  <a:lnTo>
                    <a:pt x="137" y="282"/>
                  </a:lnTo>
                  <a:lnTo>
                    <a:pt x="138" y="279"/>
                  </a:lnTo>
                  <a:lnTo>
                    <a:pt x="138" y="277"/>
                  </a:lnTo>
                  <a:lnTo>
                    <a:pt x="138" y="276"/>
                  </a:lnTo>
                  <a:lnTo>
                    <a:pt x="140" y="274"/>
                  </a:lnTo>
                  <a:lnTo>
                    <a:pt x="140" y="272"/>
                  </a:lnTo>
                  <a:lnTo>
                    <a:pt x="140" y="269"/>
                  </a:lnTo>
                  <a:lnTo>
                    <a:pt x="143" y="267"/>
                  </a:lnTo>
                  <a:lnTo>
                    <a:pt x="145" y="267"/>
                  </a:lnTo>
                  <a:lnTo>
                    <a:pt x="147" y="269"/>
                  </a:lnTo>
                  <a:lnTo>
                    <a:pt x="147" y="271"/>
                  </a:lnTo>
                  <a:lnTo>
                    <a:pt x="147" y="272"/>
                  </a:lnTo>
                  <a:lnTo>
                    <a:pt x="147" y="274"/>
                  </a:lnTo>
                  <a:lnTo>
                    <a:pt x="148" y="274"/>
                  </a:lnTo>
                  <a:lnTo>
                    <a:pt x="148" y="276"/>
                  </a:lnTo>
                  <a:lnTo>
                    <a:pt x="150" y="277"/>
                  </a:lnTo>
                  <a:lnTo>
                    <a:pt x="150" y="279"/>
                  </a:lnTo>
                  <a:lnTo>
                    <a:pt x="150" y="281"/>
                  </a:lnTo>
                  <a:lnTo>
                    <a:pt x="150" y="282"/>
                  </a:lnTo>
                  <a:lnTo>
                    <a:pt x="152" y="282"/>
                  </a:lnTo>
                  <a:lnTo>
                    <a:pt x="152" y="284"/>
                  </a:lnTo>
                  <a:lnTo>
                    <a:pt x="152" y="286"/>
                  </a:lnTo>
                  <a:lnTo>
                    <a:pt x="152" y="291"/>
                  </a:lnTo>
                  <a:lnTo>
                    <a:pt x="152" y="292"/>
                  </a:lnTo>
                  <a:lnTo>
                    <a:pt x="152" y="296"/>
                  </a:lnTo>
                  <a:lnTo>
                    <a:pt x="150" y="299"/>
                  </a:lnTo>
                  <a:lnTo>
                    <a:pt x="148" y="301"/>
                  </a:lnTo>
                  <a:lnTo>
                    <a:pt x="147" y="302"/>
                  </a:lnTo>
                  <a:lnTo>
                    <a:pt x="147" y="306"/>
                  </a:lnTo>
                  <a:lnTo>
                    <a:pt x="147" y="308"/>
                  </a:lnTo>
                  <a:lnTo>
                    <a:pt x="150" y="313"/>
                  </a:lnTo>
                  <a:lnTo>
                    <a:pt x="150" y="314"/>
                  </a:lnTo>
                  <a:lnTo>
                    <a:pt x="148" y="316"/>
                  </a:lnTo>
                  <a:lnTo>
                    <a:pt x="150" y="316"/>
                  </a:lnTo>
                  <a:lnTo>
                    <a:pt x="150" y="319"/>
                  </a:lnTo>
                  <a:lnTo>
                    <a:pt x="148" y="319"/>
                  </a:lnTo>
                  <a:lnTo>
                    <a:pt x="147" y="321"/>
                  </a:lnTo>
                  <a:lnTo>
                    <a:pt x="145" y="321"/>
                  </a:lnTo>
                  <a:lnTo>
                    <a:pt x="145" y="323"/>
                  </a:lnTo>
                  <a:lnTo>
                    <a:pt x="147" y="323"/>
                  </a:lnTo>
                  <a:lnTo>
                    <a:pt x="148" y="321"/>
                  </a:lnTo>
                  <a:lnTo>
                    <a:pt x="150" y="321"/>
                  </a:lnTo>
                  <a:lnTo>
                    <a:pt x="150" y="323"/>
                  </a:lnTo>
                  <a:lnTo>
                    <a:pt x="152" y="323"/>
                  </a:lnTo>
                  <a:lnTo>
                    <a:pt x="154" y="321"/>
                  </a:lnTo>
                  <a:lnTo>
                    <a:pt x="155" y="321"/>
                  </a:lnTo>
                  <a:lnTo>
                    <a:pt x="157" y="323"/>
                  </a:lnTo>
                  <a:lnTo>
                    <a:pt x="159" y="324"/>
                  </a:lnTo>
                  <a:lnTo>
                    <a:pt x="159" y="326"/>
                  </a:lnTo>
                  <a:lnTo>
                    <a:pt x="157" y="328"/>
                  </a:lnTo>
                  <a:lnTo>
                    <a:pt x="157" y="329"/>
                  </a:lnTo>
                  <a:lnTo>
                    <a:pt x="157" y="331"/>
                  </a:lnTo>
                  <a:lnTo>
                    <a:pt x="159" y="333"/>
                  </a:lnTo>
                  <a:lnTo>
                    <a:pt x="159" y="334"/>
                  </a:lnTo>
                  <a:lnTo>
                    <a:pt x="157" y="334"/>
                  </a:lnTo>
                  <a:lnTo>
                    <a:pt x="157" y="336"/>
                  </a:lnTo>
                  <a:lnTo>
                    <a:pt x="157" y="338"/>
                  </a:lnTo>
                  <a:lnTo>
                    <a:pt x="160" y="334"/>
                  </a:lnTo>
                  <a:lnTo>
                    <a:pt x="162" y="334"/>
                  </a:lnTo>
                  <a:lnTo>
                    <a:pt x="164" y="336"/>
                  </a:lnTo>
                  <a:lnTo>
                    <a:pt x="165" y="338"/>
                  </a:lnTo>
                  <a:lnTo>
                    <a:pt x="164" y="338"/>
                  </a:lnTo>
                  <a:lnTo>
                    <a:pt x="165" y="340"/>
                  </a:lnTo>
                  <a:lnTo>
                    <a:pt x="165" y="338"/>
                  </a:lnTo>
                  <a:lnTo>
                    <a:pt x="167" y="338"/>
                  </a:lnTo>
                  <a:lnTo>
                    <a:pt x="169" y="340"/>
                  </a:lnTo>
                  <a:lnTo>
                    <a:pt x="170" y="343"/>
                  </a:lnTo>
                  <a:lnTo>
                    <a:pt x="172" y="348"/>
                  </a:lnTo>
                  <a:lnTo>
                    <a:pt x="174" y="350"/>
                  </a:lnTo>
                  <a:lnTo>
                    <a:pt x="175" y="350"/>
                  </a:lnTo>
                  <a:lnTo>
                    <a:pt x="174" y="346"/>
                  </a:lnTo>
                  <a:lnTo>
                    <a:pt x="170" y="343"/>
                  </a:lnTo>
                  <a:lnTo>
                    <a:pt x="170" y="341"/>
                  </a:lnTo>
                  <a:lnTo>
                    <a:pt x="169" y="338"/>
                  </a:lnTo>
                  <a:lnTo>
                    <a:pt x="167" y="334"/>
                  </a:lnTo>
                  <a:lnTo>
                    <a:pt x="165" y="334"/>
                  </a:lnTo>
                  <a:lnTo>
                    <a:pt x="167" y="333"/>
                  </a:lnTo>
                  <a:lnTo>
                    <a:pt x="164" y="329"/>
                  </a:lnTo>
                  <a:lnTo>
                    <a:pt x="164" y="326"/>
                  </a:lnTo>
                  <a:lnTo>
                    <a:pt x="164" y="324"/>
                  </a:lnTo>
                  <a:lnTo>
                    <a:pt x="164" y="323"/>
                  </a:lnTo>
                  <a:lnTo>
                    <a:pt x="164" y="321"/>
                  </a:lnTo>
                  <a:lnTo>
                    <a:pt x="162" y="319"/>
                  </a:lnTo>
                  <a:lnTo>
                    <a:pt x="164" y="318"/>
                  </a:lnTo>
                  <a:lnTo>
                    <a:pt x="164" y="316"/>
                  </a:lnTo>
                  <a:lnTo>
                    <a:pt x="165" y="316"/>
                  </a:lnTo>
                  <a:lnTo>
                    <a:pt x="165" y="314"/>
                  </a:lnTo>
                  <a:lnTo>
                    <a:pt x="167" y="313"/>
                  </a:lnTo>
                  <a:lnTo>
                    <a:pt x="169" y="313"/>
                  </a:lnTo>
                  <a:lnTo>
                    <a:pt x="170" y="313"/>
                  </a:lnTo>
                  <a:lnTo>
                    <a:pt x="172" y="314"/>
                  </a:lnTo>
                  <a:lnTo>
                    <a:pt x="175" y="316"/>
                  </a:lnTo>
                  <a:lnTo>
                    <a:pt x="179" y="319"/>
                  </a:lnTo>
                  <a:lnTo>
                    <a:pt x="180" y="319"/>
                  </a:lnTo>
                  <a:lnTo>
                    <a:pt x="180" y="321"/>
                  </a:lnTo>
                  <a:lnTo>
                    <a:pt x="180" y="323"/>
                  </a:lnTo>
                  <a:lnTo>
                    <a:pt x="184" y="326"/>
                  </a:lnTo>
                  <a:lnTo>
                    <a:pt x="187" y="329"/>
                  </a:lnTo>
                  <a:lnTo>
                    <a:pt x="191" y="331"/>
                  </a:lnTo>
                  <a:lnTo>
                    <a:pt x="194" y="333"/>
                  </a:lnTo>
                  <a:lnTo>
                    <a:pt x="194" y="334"/>
                  </a:lnTo>
                  <a:lnTo>
                    <a:pt x="196" y="334"/>
                  </a:lnTo>
                  <a:lnTo>
                    <a:pt x="197" y="338"/>
                  </a:lnTo>
                  <a:lnTo>
                    <a:pt x="197" y="340"/>
                  </a:lnTo>
                  <a:lnTo>
                    <a:pt x="199" y="343"/>
                  </a:lnTo>
                  <a:lnTo>
                    <a:pt x="204" y="346"/>
                  </a:lnTo>
                  <a:lnTo>
                    <a:pt x="204" y="348"/>
                  </a:lnTo>
                  <a:lnTo>
                    <a:pt x="206" y="348"/>
                  </a:lnTo>
                  <a:lnTo>
                    <a:pt x="202" y="341"/>
                  </a:lnTo>
                  <a:lnTo>
                    <a:pt x="201" y="341"/>
                  </a:lnTo>
                  <a:lnTo>
                    <a:pt x="199" y="338"/>
                  </a:lnTo>
                  <a:lnTo>
                    <a:pt x="199" y="336"/>
                  </a:lnTo>
                  <a:lnTo>
                    <a:pt x="197" y="334"/>
                  </a:lnTo>
                  <a:lnTo>
                    <a:pt x="197" y="333"/>
                  </a:lnTo>
                  <a:lnTo>
                    <a:pt x="192" y="328"/>
                  </a:lnTo>
                  <a:lnTo>
                    <a:pt x="191" y="328"/>
                  </a:lnTo>
                  <a:lnTo>
                    <a:pt x="191" y="326"/>
                  </a:lnTo>
                  <a:lnTo>
                    <a:pt x="191" y="323"/>
                  </a:lnTo>
                  <a:lnTo>
                    <a:pt x="189" y="323"/>
                  </a:lnTo>
                  <a:lnTo>
                    <a:pt x="191" y="321"/>
                  </a:lnTo>
                  <a:lnTo>
                    <a:pt x="191" y="319"/>
                  </a:lnTo>
                  <a:lnTo>
                    <a:pt x="189" y="321"/>
                  </a:lnTo>
                  <a:lnTo>
                    <a:pt x="189" y="323"/>
                  </a:lnTo>
                  <a:lnTo>
                    <a:pt x="189" y="324"/>
                  </a:lnTo>
                  <a:lnTo>
                    <a:pt x="189" y="326"/>
                  </a:lnTo>
                  <a:lnTo>
                    <a:pt x="186" y="324"/>
                  </a:lnTo>
                  <a:lnTo>
                    <a:pt x="184" y="323"/>
                  </a:lnTo>
                  <a:lnTo>
                    <a:pt x="184" y="319"/>
                  </a:lnTo>
                  <a:lnTo>
                    <a:pt x="180" y="316"/>
                  </a:lnTo>
                  <a:lnTo>
                    <a:pt x="179" y="316"/>
                  </a:lnTo>
                  <a:lnTo>
                    <a:pt x="179" y="314"/>
                  </a:lnTo>
                  <a:lnTo>
                    <a:pt x="175" y="314"/>
                  </a:lnTo>
                  <a:lnTo>
                    <a:pt x="175" y="313"/>
                  </a:lnTo>
                  <a:lnTo>
                    <a:pt x="174" y="313"/>
                  </a:lnTo>
                  <a:lnTo>
                    <a:pt x="174" y="311"/>
                  </a:lnTo>
                  <a:lnTo>
                    <a:pt x="175" y="311"/>
                  </a:lnTo>
                  <a:lnTo>
                    <a:pt x="175" y="309"/>
                  </a:lnTo>
                  <a:lnTo>
                    <a:pt x="175" y="308"/>
                  </a:lnTo>
                  <a:lnTo>
                    <a:pt x="177" y="306"/>
                  </a:lnTo>
                  <a:lnTo>
                    <a:pt x="179" y="306"/>
                  </a:lnTo>
                  <a:lnTo>
                    <a:pt x="177" y="304"/>
                  </a:lnTo>
                  <a:lnTo>
                    <a:pt x="177" y="302"/>
                  </a:lnTo>
                  <a:lnTo>
                    <a:pt x="179" y="302"/>
                  </a:lnTo>
                  <a:lnTo>
                    <a:pt x="177" y="302"/>
                  </a:lnTo>
                  <a:lnTo>
                    <a:pt x="177" y="301"/>
                  </a:lnTo>
                  <a:lnTo>
                    <a:pt x="179" y="299"/>
                  </a:lnTo>
                  <a:lnTo>
                    <a:pt x="180" y="299"/>
                  </a:lnTo>
                  <a:lnTo>
                    <a:pt x="179" y="297"/>
                  </a:lnTo>
                  <a:lnTo>
                    <a:pt x="179" y="296"/>
                  </a:lnTo>
                  <a:lnTo>
                    <a:pt x="179" y="294"/>
                  </a:lnTo>
                  <a:lnTo>
                    <a:pt x="179" y="292"/>
                  </a:lnTo>
                  <a:lnTo>
                    <a:pt x="179" y="286"/>
                  </a:lnTo>
                  <a:lnTo>
                    <a:pt x="179" y="284"/>
                  </a:lnTo>
                  <a:lnTo>
                    <a:pt x="180" y="284"/>
                  </a:lnTo>
                  <a:lnTo>
                    <a:pt x="180" y="282"/>
                  </a:lnTo>
                  <a:lnTo>
                    <a:pt x="182" y="281"/>
                  </a:lnTo>
                  <a:lnTo>
                    <a:pt x="184" y="281"/>
                  </a:lnTo>
                  <a:lnTo>
                    <a:pt x="186" y="282"/>
                  </a:lnTo>
                  <a:lnTo>
                    <a:pt x="187" y="284"/>
                  </a:lnTo>
                  <a:lnTo>
                    <a:pt x="187" y="281"/>
                  </a:lnTo>
                  <a:lnTo>
                    <a:pt x="184" y="281"/>
                  </a:lnTo>
                  <a:lnTo>
                    <a:pt x="182" y="281"/>
                  </a:lnTo>
                  <a:lnTo>
                    <a:pt x="180" y="281"/>
                  </a:lnTo>
                  <a:lnTo>
                    <a:pt x="180" y="279"/>
                  </a:lnTo>
                  <a:lnTo>
                    <a:pt x="180" y="276"/>
                  </a:lnTo>
                  <a:lnTo>
                    <a:pt x="180" y="272"/>
                  </a:lnTo>
                  <a:lnTo>
                    <a:pt x="180" y="271"/>
                  </a:lnTo>
                  <a:lnTo>
                    <a:pt x="180" y="269"/>
                  </a:lnTo>
                  <a:lnTo>
                    <a:pt x="177" y="264"/>
                  </a:lnTo>
                  <a:lnTo>
                    <a:pt x="177" y="260"/>
                  </a:lnTo>
                  <a:lnTo>
                    <a:pt x="179" y="260"/>
                  </a:lnTo>
                  <a:lnTo>
                    <a:pt x="179" y="259"/>
                  </a:lnTo>
                  <a:lnTo>
                    <a:pt x="180" y="260"/>
                  </a:lnTo>
                  <a:lnTo>
                    <a:pt x="180" y="259"/>
                  </a:lnTo>
                  <a:lnTo>
                    <a:pt x="179" y="259"/>
                  </a:lnTo>
                  <a:lnTo>
                    <a:pt x="177" y="260"/>
                  </a:lnTo>
                  <a:lnTo>
                    <a:pt x="175" y="260"/>
                  </a:lnTo>
                  <a:lnTo>
                    <a:pt x="174" y="260"/>
                  </a:lnTo>
                  <a:lnTo>
                    <a:pt x="174" y="259"/>
                  </a:lnTo>
                  <a:lnTo>
                    <a:pt x="174" y="257"/>
                  </a:lnTo>
                  <a:lnTo>
                    <a:pt x="174" y="252"/>
                  </a:lnTo>
                  <a:lnTo>
                    <a:pt x="174" y="249"/>
                  </a:lnTo>
                  <a:lnTo>
                    <a:pt x="175" y="249"/>
                  </a:lnTo>
                  <a:lnTo>
                    <a:pt x="175" y="247"/>
                  </a:lnTo>
                  <a:lnTo>
                    <a:pt x="175" y="244"/>
                  </a:lnTo>
                  <a:lnTo>
                    <a:pt x="175" y="242"/>
                  </a:lnTo>
                  <a:lnTo>
                    <a:pt x="175" y="240"/>
                  </a:lnTo>
                  <a:lnTo>
                    <a:pt x="175" y="239"/>
                  </a:lnTo>
                  <a:lnTo>
                    <a:pt x="175" y="237"/>
                  </a:lnTo>
                  <a:lnTo>
                    <a:pt x="175" y="233"/>
                  </a:lnTo>
                  <a:lnTo>
                    <a:pt x="175" y="228"/>
                  </a:lnTo>
                  <a:lnTo>
                    <a:pt x="177" y="227"/>
                  </a:lnTo>
                  <a:lnTo>
                    <a:pt x="177" y="222"/>
                  </a:lnTo>
                  <a:lnTo>
                    <a:pt x="177" y="220"/>
                  </a:lnTo>
                  <a:lnTo>
                    <a:pt x="177" y="218"/>
                  </a:lnTo>
                  <a:lnTo>
                    <a:pt x="175" y="218"/>
                  </a:lnTo>
                  <a:lnTo>
                    <a:pt x="175" y="213"/>
                  </a:lnTo>
                  <a:lnTo>
                    <a:pt x="177" y="212"/>
                  </a:lnTo>
                  <a:lnTo>
                    <a:pt x="177" y="210"/>
                  </a:lnTo>
                  <a:lnTo>
                    <a:pt x="175" y="207"/>
                  </a:lnTo>
                  <a:lnTo>
                    <a:pt x="175" y="202"/>
                  </a:lnTo>
                  <a:lnTo>
                    <a:pt x="177" y="200"/>
                  </a:lnTo>
                  <a:lnTo>
                    <a:pt x="177" y="198"/>
                  </a:lnTo>
                  <a:lnTo>
                    <a:pt x="177" y="196"/>
                  </a:lnTo>
                  <a:lnTo>
                    <a:pt x="177" y="195"/>
                  </a:lnTo>
                  <a:lnTo>
                    <a:pt x="177" y="193"/>
                  </a:lnTo>
                  <a:lnTo>
                    <a:pt x="179" y="193"/>
                  </a:lnTo>
                  <a:lnTo>
                    <a:pt x="179" y="190"/>
                  </a:lnTo>
                  <a:lnTo>
                    <a:pt x="179" y="185"/>
                  </a:lnTo>
                  <a:lnTo>
                    <a:pt x="177" y="183"/>
                  </a:lnTo>
                  <a:lnTo>
                    <a:pt x="177" y="181"/>
                  </a:lnTo>
                  <a:lnTo>
                    <a:pt x="177" y="178"/>
                  </a:lnTo>
                  <a:lnTo>
                    <a:pt x="175" y="175"/>
                  </a:lnTo>
                  <a:lnTo>
                    <a:pt x="175" y="173"/>
                  </a:lnTo>
                  <a:lnTo>
                    <a:pt x="174" y="173"/>
                  </a:lnTo>
                  <a:lnTo>
                    <a:pt x="174" y="171"/>
                  </a:lnTo>
                  <a:lnTo>
                    <a:pt x="174" y="170"/>
                  </a:lnTo>
                  <a:lnTo>
                    <a:pt x="175" y="168"/>
                  </a:lnTo>
                  <a:lnTo>
                    <a:pt x="174" y="166"/>
                  </a:lnTo>
                  <a:lnTo>
                    <a:pt x="174" y="164"/>
                  </a:lnTo>
                  <a:lnTo>
                    <a:pt x="172" y="164"/>
                  </a:lnTo>
                  <a:lnTo>
                    <a:pt x="172" y="163"/>
                  </a:lnTo>
                  <a:lnTo>
                    <a:pt x="170" y="161"/>
                  </a:lnTo>
                  <a:lnTo>
                    <a:pt x="170" y="159"/>
                  </a:lnTo>
                  <a:lnTo>
                    <a:pt x="170" y="158"/>
                  </a:lnTo>
                  <a:lnTo>
                    <a:pt x="170" y="154"/>
                  </a:lnTo>
                  <a:lnTo>
                    <a:pt x="170" y="153"/>
                  </a:lnTo>
                  <a:lnTo>
                    <a:pt x="170" y="151"/>
                  </a:lnTo>
                  <a:lnTo>
                    <a:pt x="169" y="151"/>
                  </a:lnTo>
                  <a:lnTo>
                    <a:pt x="169" y="149"/>
                  </a:lnTo>
                  <a:lnTo>
                    <a:pt x="167" y="148"/>
                  </a:lnTo>
                  <a:lnTo>
                    <a:pt x="167" y="146"/>
                  </a:lnTo>
                  <a:lnTo>
                    <a:pt x="167" y="144"/>
                  </a:lnTo>
                  <a:lnTo>
                    <a:pt x="164" y="138"/>
                  </a:lnTo>
                  <a:lnTo>
                    <a:pt x="162" y="138"/>
                  </a:lnTo>
                  <a:lnTo>
                    <a:pt x="160" y="136"/>
                  </a:lnTo>
                  <a:lnTo>
                    <a:pt x="159" y="134"/>
                  </a:lnTo>
                  <a:lnTo>
                    <a:pt x="159" y="131"/>
                  </a:lnTo>
                  <a:lnTo>
                    <a:pt x="157" y="129"/>
                  </a:lnTo>
                  <a:lnTo>
                    <a:pt x="157" y="126"/>
                  </a:lnTo>
                  <a:lnTo>
                    <a:pt x="157" y="121"/>
                  </a:lnTo>
                  <a:lnTo>
                    <a:pt x="157" y="119"/>
                  </a:lnTo>
                  <a:lnTo>
                    <a:pt x="157" y="114"/>
                  </a:lnTo>
                  <a:lnTo>
                    <a:pt x="155" y="114"/>
                  </a:lnTo>
                  <a:lnTo>
                    <a:pt x="155" y="109"/>
                  </a:lnTo>
                  <a:lnTo>
                    <a:pt x="154" y="107"/>
                  </a:lnTo>
                  <a:lnTo>
                    <a:pt x="154" y="106"/>
                  </a:lnTo>
                  <a:lnTo>
                    <a:pt x="154" y="104"/>
                  </a:lnTo>
                  <a:lnTo>
                    <a:pt x="152" y="102"/>
                  </a:lnTo>
                  <a:lnTo>
                    <a:pt x="152" y="101"/>
                  </a:lnTo>
                  <a:lnTo>
                    <a:pt x="152" y="85"/>
                  </a:lnTo>
                  <a:lnTo>
                    <a:pt x="150" y="84"/>
                  </a:lnTo>
                  <a:lnTo>
                    <a:pt x="150" y="82"/>
                  </a:lnTo>
                  <a:lnTo>
                    <a:pt x="148" y="82"/>
                  </a:lnTo>
                  <a:lnTo>
                    <a:pt x="145" y="79"/>
                  </a:lnTo>
                  <a:lnTo>
                    <a:pt x="143" y="77"/>
                  </a:lnTo>
                  <a:lnTo>
                    <a:pt x="143" y="75"/>
                  </a:lnTo>
                  <a:lnTo>
                    <a:pt x="142" y="74"/>
                  </a:lnTo>
                  <a:lnTo>
                    <a:pt x="142" y="72"/>
                  </a:lnTo>
                  <a:lnTo>
                    <a:pt x="142" y="69"/>
                  </a:lnTo>
                  <a:lnTo>
                    <a:pt x="142" y="67"/>
                  </a:lnTo>
                  <a:lnTo>
                    <a:pt x="142" y="65"/>
                  </a:lnTo>
                  <a:lnTo>
                    <a:pt x="142" y="64"/>
                  </a:lnTo>
                  <a:lnTo>
                    <a:pt x="143" y="62"/>
                  </a:lnTo>
                  <a:lnTo>
                    <a:pt x="145" y="62"/>
                  </a:lnTo>
                  <a:lnTo>
                    <a:pt x="147" y="60"/>
                  </a:lnTo>
                  <a:lnTo>
                    <a:pt x="147" y="58"/>
                  </a:lnTo>
                  <a:lnTo>
                    <a:pt x="150" y="53"/>
                  </a:lnTo>
                  <a:lnTo>
                    <a:pt x="152" y="50"/>
                  </a:lnTo>
                  <a:lnTo>
                    <a:pt x="152" y="48"/>
                  </a:lnTo>
                  <a:lnTo>
                    <a:pt x="152" y="47"/>
                  </a:lnTo>
                  <a:lnTo>
                    <a:pt x="154" y="45"/>
                  </a:lnTo>
                  <a:lnTo>
                    <a:pt x="154" y="42"/>
                  </a:lnTo>
                  <a:lnTo>
                    <a:pt x="155" y="38"/>
                  </a:lnTo>
                  <a:lnTo>
                    <a:pt x="157" y="38"/>
                  </a:lnTo>
                  <a:lnTo>
                    <a:pt x="157" y="35"/>
                  </a:lnTo>
                  <a:lnTo>
                    <a:pt x="159" y="33"/>
                  </a:lnTo>
                  <a:lnTo>
                    <a:pt x="160" y="33"/>
                  </a:lnTo>
                  <a:lnTo>
                    <a:pt x="162" y="33"/>
                  </a:lnTo>
                  <a:lnTo>
                    <a:pt x="162" y="32"/>
                  </a:lnTo>
                  <a:lnTo>
                    <a:pt x="164" y="32"/>
                  </a:lnTo>
                  <a:lnTo>
                    <a:pt x="167" y="33"/>
                  </a:lnTo>
                  <a:lnTo>
                    <a:pt x="170" y="33"/>
                  </a:lnTo>
                  <a:lnTo>
                    <a:pt x="172" y="32"/>
                  </a:lnTo>
                  <a:lnTo>
                    <a:pt x="174" y="28"/>
                  </a:lnTo>
                  <a:lnTo>
                    <a:pt x="175" y="28"/>
                  </a:lnTo>
                  <a:lnTo>
                    <a:pt x="177" y="28"/>
                  </a:lnTo>
                  <a:lnTo>
                    <a:pt x="177" y="30"/>
                  </a:lnTo>
                  <a:lnTo>
                    <a:pt x="177" y="32"/>
                  </a:lnTo>
                  <a:lnTo>
                    <a:pt x="179" y="30"/>
                  </a:lnTo>
                  <a:lnTo>
                    <a:pt x="180" y="30"/>
                  </a:lnTo>
                  <a:lnTo>
                    <a:pt x="182" y="30"/>
                  </a:lnTo>
                  <a:lnTo>
                    <a:pt x="184" y="32"/>
                  </a:lnTo>
                  <a:lnTo>
                    <a:pt x="182" y="32"/>
                  </a:lnTo>
                  <a:lnTo>
                    <a:pt x="180" y="33"/>
                  </a:lnTo>
                  <a:lnTo>
                    <a:pt x="179" y="35"/>
                  </a:lnTo>
                  <a:lnTo>
                    <a:pt x="180" y="33"/>
                  </a:lnTo>
                  <a:lnTo>
                    <a:pt x="184" y="33"/>
                  </a:lnTo>
                  <a:lnTo>
                    <a:pt x="184" y="32"/>
                  </a:lnTo>
                  <a:lnTo>
                    <a:pt x="186" y="32"/>
                  </a:lnTo>
                  <a:lnTo>
                    <a:pt x="187" y="32"/>
                  </a:lnTo>
                  <a:lnTo>
                    <a:pt x="191" y="28"/>
                  </a:lnTo>
                  <a:lnTo>
                    <a:pt x="194" y="28"/>
                  </a:lnTo>
                  <a:lnTo>
                    <a:pt x="199" y="25"/>
                  </a:lnTo>
                  <a:lnTo>
                    <a:pt x="201" y="26"/>
                  </a:lnTo>
                  <a:lnTo>
                    <a:pt x="199" y="28"/>
                  </a:lnTo>
                  <a:lnTo>
                    <a:pt x="199" y="30"/>
                  </a:lnTo>
                  <a:lnTo>
                    <a:pt x="199" y="28"/>
                  </a:lnTo>
                  <a:lnTo>
                    <a:pt x="201" y="26"/>
                  </a:lnTo>
                  <a:lnTo>
                    <a:pt x="202" y="26"/>
                  </a:lnTo>
                  <a:lnTo>
                    <a:pt x="202" y="25"/>
                  </a:lnTo>
                  <a:lnTo>
                    <a:pt x="201" y="23"/>
                  </a:lnTo>
                  <a:lnTo>
                    <a:pt x="204" y="20"/>
                  </a:lnTo>
                  <a:lnTo>
                    <a:pt x="204" y="18"/>
                  </a:lnTo>
                  <a:lnTo>
                    <a:pt x="204" y="15"/>
                  </a:lnTo>
                  <a:lnTo>
                    <a:pt x="204" y="13"/>
                  </a:lnTo>
                  <a:lnTo>
                    <a:pt x="204" y="10"/>
                  </a:lnTo>
                  <a:lnTo>
                    <a:pt x="204" y="6"/>
                  </a:lnTo>
                  <a:lnTo>
                    <a:pt x="206" y="5"/>
                  </a:lnTo>
                  <a:lnTo>
                    <a:pt x="207" y="5"/>
                  </a:lnTo>
                  <a:lnTo>
                    <a:pt x="209" y="5"/>
                  </a:lnTo>
                  <a:lnTo>
                    <a:pt x="212" y="8"/>
                  </a:lnTo>
                  <a:lnTo>
                    <a:pt x="221" y="8"/>
                  </a:lnTo>
                  <a:lnTo>
                    <a:pt x="223" y="8"/>
                  </a:lnTo>
                  <a:lnTo>
                    <a:pt x="224" y="3"/>
                  </a:lnTo>
                  <a:lnTo>
                    <a:pt x="243" y="0"/>
                  </a:lnTo>
                  <a:lnTo>
                    <a:pt x="249" y="0"/>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76" name="Freeform 108">
              <a:extLst>
                <a:ext uri="{FF2B5EF4-FFF2-40B4-BE49-F238E27FC236}">
                  <a16:creationId xmlns:a16="http://schemas.microsoft.com/office/drawing/2014/main" id="{5DA575DD-CC26-515B-AB15-49C2C87F577A}"/>
                </a:ext>
              </a:extLst>
            </p:cNvPr>
            <p:cNvSpPr>
              <a:spLocks/>
            </p:cNvSpPr>
            <p:nvPr/>
          </p:nvSpPr>
          <p:spPr bwMode="auto">
            <a:xfrm>
              <a:off x="1798" y="2022"/>
              <a:ext cx="2" cy="3"/>
            </a:xfrm>
            <a:custGeom>
              <a:avLst/>
              <a:gdLst>
                <a:gd name="T0" fmla="*/ 0 w 2"/>
                <a:gd name="T1" fmla="*/ 3 h 3"/>
                <a:gd name="T2" fmla="*/ 0 w 2"/>
                <a:gd name="T3" fmla="*/ 1 h 3"/>
                <a:gd name="T4" fmla="*/ 2 w 2"/>
                <a:gd name="T5" fmla="*/ 0 h 3"/>
                <a:gd name="T6" fmla="*/ 2 w 2"/>
                <a:gd name="T7" fmla="*/ 1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1"/>
                  </a:lnTo>
                  <a:lnTo>
                    <a:pt x="2" y="0"/>
                  </a:lnTo>
                  <a:lnTo>
                    <a:pt x="2" y="1"/>
                  </a:lnTo>
                  <a:lnTo>
                    <a:pt x="0"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7" name="Freeform 109">
              <a:extLst>
                <a:ext uri="{FF2B5EF4-FFF2-40B4-BE49-F238E27FC236}">
                  <a16:creationId xmlns:a16="http://schemas.microsoft.com/office/drawing/2014/main" id="{035D7E10-AB9D-AD59-C60D-E188C2E13FD8}"/>
                </a:ext>
              </a:extLst>
            </p:cNvPr>
            <p:cNvSpPr>
              <a:spLocks/>
            </p:cNvSpPr>
            <p:nvPr/>
          </p:nvSpPr>
          <p:spPr bwMode="auto">
            <a:xfrm>
              <a:off x="1826" y="2013"/>
              <a:ext cx="6" cy="7"/>
            </a:xfrm>
            <a:custGeom>
              <a:avLst/>
              <a:gdLst>
                <a:gd name="T0" fmla="*/ 2 w 6"/>
                <a:gd name="T1" fmla="*/ 7 h 7"/>
                <a:gd name="T2" fmla="*/ 0 w 6"/>
                <a:gd name="T3" fmla="*/ 5 h 7"/>
                <a:gd name="T4" fmla="*/ 0 w 6"/>
                <a:gd name="T5" fmla="*/ 3 h 7"/>
                <a:gd name="T6" fmla="*/ 0 w 6"/>
                <a:gd name="T7" fmla="*/ 2 h 7"/>
                <a:gd name="T8" fmla="*/ 2 w 6"/>
                <a:gd name="T9" fmla="*/ 0 h 7"/>
                <a:gd name="T10" fmla="*/ 4 w 6"/>
                <a:gd name="T11" fmla="*/ 0 h 7"/>
                <a:gd name="T12" fmla="*/ 4 w 6"/>
                <a:gd name="T13" fmla="*/ 2 h 7"/>
                <a:gd name="T14" fmla="*/ 4 w 6"/>
                <a:gd name="T15" fmla="*/ 3 h 7"/>
                <a:gd name="T16" fmla="*/ 6 w 6"/>
                <a:gd name="T17" fmla="*/ 5 h 7"/>
                <a:gd name="T18" fmla="*/ 2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2" y="7"/>
                  </a:moveTo>
                  <a:lnTo>
                    <a:pt x="0" y="5"/>
                  </a:lnTo>
                  <a:lnTo>
                    <a:pt x="0" y="3"/>
                  </a:lnTo>
                  <a:lnTo>
                    <a:pt x="0" y="2"/>
                  </a:lnTo>
                  <a:lnTo>
                    <a:pt x="2" y="0"/>
                  </a:lnTo>
                  <a:lnTo>
                    <a:pt x="4" y="0"/>
                  </a:lnTo>
                  <a:lnTo>
                    <a:pt x="4" y="2"/>
                  </a:lnTo>
                  <a:lnTo>
                    <a:pt x="4" y="3"/>
                  </a:lnTo>
                  <a:lnTo>
                    <a:pt x="6" y="5"/>
                  </a:lnTo>
                  <a:lnTo>
                    <a:pt x="2"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8" name="Rectangle 110">
              <a:extLst>
                <a:ext uri="{FF2B5EF4-FFF2-40B4-BE49-F238E27FC236}">
                  <a16:creationId xmlns:a16="http://schemas.microsoft.com/office/drawing/2014/main" id="{34CA7E76-856F-8FF9-50C6-8FEB37FFB7D2}"/>
                </a:ext>
              </a:extLst>
            </p:cNvPr>
            <p:cNvSpPr>
              <a:spLocks noChangeArrowheads="1"/>
            </p:cNvSpPr>
            <p:nvPr/>
          </p:nvSpPr>
          <p:spPr bwMode="auto">
            <a:xfrm>
              <a:off x="2017" y="1988"/>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9" name="Rectangle 111">
              <a:extLst>
                <a:ext uri="{FF2B5EF4-FFF2-40B4-BE49-F238E27FC236}">
                  <a16:creationId xmlns:a16="http://schemas.microsoft.com/office/drawing/2014/main" id="{6F11D1E1-A2BE-8A79-C6B6-8BEA240C1B8F}"/>
                </a:ext>
              </a:extLst>
            </p:cNvPr>
            <p:cNvSpPr>
              <a:spLocks noChangeArrowheads="1"/>
            </p:cNvSpPr>
            <p:nvPr/>
          </p:nvSpPr>
          <p:spPr bwMode="auto">
            <a:xfrm>
              <a:off x="1857" y="197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0" name="Freeform 112">
              <a:extLst>
                <a:ext uri="{FF2B5EF4-FFF2-40B4-BE49-F238E27FC236}">
                  <a16:creationId xmlns:a16="http://schemas.microsoft.com/office/drawing/2014/main" id="{6C6F29F5-5B71-3D82-CA7C-D7710122FF74}"/>
                </a:ext>
              </a:extLst>
            </p:cNvPr>
            <p:cNvSpPr>
              <a:spLocks/>
            </p:cNvSpPr>
            <p:nvPr/>
          </p:nvSpPr>
          <p:spPr bwMode="auto">
            <a:xfrm>
              <a:off x="1798" y="1971"/>
              <a:ext cx="7" cy="8"/>
            </a:xfrm>
            <a:custGeom>
              <a:avLst/>
              <a:gdLst>
                <a:gd name="T0" fmla="*/ 3 w 7"/>
                <a:gd name="T1" fmla="*/ 0 h 8"/>
                <a:gd name="T2" fmla="*/ 3 w 7"/>
                <a:gd name="T3" fmla="*/ 2 h 8"/>
                <a:gd name="T4" fmla="*/ 5 w 7"/>
                <a:gd name="T5" fmla="*/ 2 h 8"/>
                <a:gd name="T6" fmla="*/ 7 w 7"/>
                <a:gd name="T7" fmla="*/ 3 h 8"/>
                <a:gd name="T8" fmla="*/ 5 w 7"/>
                <a:gd name="T9" fmla="*/ 7 h 8"/>
                <a:gd name="T10" fmla="*/ 3 w 7"/>
                <a:gd name="T11" fmla="*/ 8 h 8"/>
                <a:gd name="T12" fmla="*/ 3 w 7"/>
                <a:gd name="T13" fmla="*/ 7 h 8"/>
                <a:gd name="T14" fmla="*/ 2 w 7"/>
                <a:gd name="T15" fmla="*/ 7 h 8"/>
                <a:gd name="T16" fmla="*/ 2 w 7"/>
                <a:gd name="T17" fmla="*/ 5 h 8"/>
                <a:gd name="T18" fmla="*/ 2 w 7"/>
                <a:gd name="T19" fmla="*/ 3 h 8"/>
                <a:gd name="T20" fmla="*/ 0 w 7"/>
                <a:gd name="T21" fmla="*/ 3 h 8"/>
                <a:gd name="T22" fmla="*/ 0 w 7"/>
                <a:gd name="T23" fmla="*/ 2 h 8"/>
                <a:gd name="T24" fmla="*/ 0 w 7"/>
                <a:gd name="T25" fmla="*/ 0 h 8"/>
                <a:gd name="T26" fmla="*/ 2 w 7"/>
                <a:gd name="T27" fmla="*/ 0 h 8"/>
                <a:gd name="T28" fmla="*/ 3 w 7"/>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3" y="0"/>
                  </a:moveTo>
                  <a:lnTo>
                    <a:pt x="3" y="2"/>
                  </a:lnTo>
                  <a:lnTo>
                    <a:pt x="5" y="2"/>
                  </a:lnTo>
                  <a:lnTo>
                    <a:pt x="7" y="3"/>
                  </a:lnTo>
                  <a:lnTo>
                    <a:pt x="5" y="7"/>
                  </a:lnTo>
                  <a:lnTo>
                    <a:pt x="3" y="8"/>
                  </a:lnTo>
                  <a:lnTo>
                    <a:pt x="3" y="7"/>
                  </a:lnTo>
                  <a:lnTo>
                    <a:pt x="2" y="7"/>
                  </a:lnTo>
                  <a:lnTo>
                    <a:pt x="2" y="5"/>
                  </a:lnTo>
                  <a:lnTo>
                    <a:pt x="2" y="3"/>
                  </a:lnTo>
                  <a:lnTo>
                    <a:pt x="0" y="3"/>
                  </a:lnTo>
                  <a:lnTo>
                    <a:pt x="0" y="2"/>
                  </a:lnTo>
                  <a:lnTo>
                    <a:pt x="0" y="0"/>
                  </a:lnTo>
                  <a:lnTo>
                    <a:pt x="2" y="0"/>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1" name="Freeform 113">
              <a:extLst>
                <a:ext uri="{FF2B5EF4-FFF2-40B4-BE49-F238E27FC236}">
                  <a16:creationId xmlns:a16="http://schemas.microsoft.com/office/drawing/2014/main" id="{7DECFBE8-4EE5-F504-B5AA-A9FD4A872F2E}"/>
                </a:ext>
              </a:extLst>
            </p:cNvPr>
            <p:cNvSpPr>
              <a:spLocks/>
            </p:cNvSpPr>
            <p:nvPr/>
          </p:nvSpPr>
          <p:spPr bwMode="auto">
            <a:xfrm>
              <a:off x="2050" y="1966"/>
              <a:ext cx="15" cy="12"/>
            </a:xfrm>
            <a:custGeom>
              <a:avLst/>
              <a:gdLst>
                <a:gd name="T0" fmla="*/ 4 w 15"/>
                <a:gd name="T1" fmla="*/ 10 h 12"/>
                <a:gd name="T2" fmla="*/ 0 w 15"/>
                <a:gd name="T3" fmla="*/ 12 h 12"/>
                <a:gd name="T4" fmla="*/ 0 w 15"/>
                <a:gd name="T5" fmla="*/ 10 h 12"/>
                <a:gd name="T6" fmla="*/ 4 w 15"/>
                <a:gd name="T7" fmla="*/ 7 h 12"/>
                <a:gd name="T8" fmla="*/ 5 w 15"/>
                <a:gd name="T9" fmla="*/ 5 h 12"/>
                <a:gd name="T10" fmla="*/ 7 w 15"/>
                <a:gd name="T11" fmla="*/ 3 h 12"/>
                <a:gd name="T12" fmla="*/ 7 w 15"/>
                <a:gd name="T13" fmla="*/ 2 h 12"/>
                <a:gd name="T14" fmla="*/ 9 w 15"/>
                <a:gd name="T15" fmla="*/ 0 h 12"/>
                <a:gd name="T16" fmla="*/ 14 w 15"/>
                <a:gd name="T17" fmla="*/ 0 h 12"/>
                <a:gd name="T18" fmla="*/ 15 w 15"/>
                <a:gd name="T19" fmla="*/ 2 h 12"/>
                <a:gd name="T20" fmla="*/ 15 w 15"/>
                <a:gd name="T21" fmla="*/ 3 h 12"/>
                <a:gd name="T22" fmla="*/ 12 w 15"/>
                <a:gd name="T23" fmla="*/ 5 h 12"/>
                <a:gd name="T24" fmla="*/ 10 w 15"/>
                <a:gd name="T25" fmla="*/ 5 h 12"/>
                <a:gd name="T26" fmla="*/ 9 w 15"/>
                <a:gd name="T27" fmla="*/ 7 h 12"/>
                <a:gd name="T28" fmla="*/ 9 w 15"/>
                <a:gd name="T29" fmla="*/ 8 h 12"/>
                <a:gd name="T30" fmla="*/ 4 w 15"/>
                <a:gd name="T31"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4" y="10"/>
                  </a:moveTo>
                  <a:lnTo>
                    <a:pt x="0" y="12"/>
                  </a:lnTo>
                  <a:lnTo>
                    <a:pt x="0" y="10"/>
                  </a:lnTo>
                  <a:lnTo>
                    <a:pt x="4" y="7"/>
                  </a:lnTo>
                  <a:lnTo>
                    <a:pt x="5" y="5"/>
                  </a:lnTo>
                  <a:lnTo>
                    <a:pt x="7" y="3"/>
                  </a:lnTo>
                  <a:lnTo>
                    <a:pt x="7" y="2"/>
                  </a:lnTo>
                  <a:lnTo>
                    <a:pt x="9" y="0"/>
                  </a:lnTo>
                  <a:lnTo>
                    <a:pt x="14" y="0"/>
                  </a:lnTo>
                  <a:lnTo>
                    <a:pt x="15" y="2"/>
                  </a:lnTo>
                  <a:lnTo>
                    <a:pt x="15" y="3"/>
                  </a:lnTo>
                  <a:lnTo>
                    <a:pt x="12" y="5"/>
                  </a:lnTo>
                  <a:lnTo>
                    <a:pt x="10" y="5"/>
                  </a:lnTo>
                  <a:lnTo>
                    <a:pt x="9" y="7"/>
                  </a:lnTo>
                  <a:lnTo>
                    <a:pt x="9" y="8"/>
                  </a:lnTo>
                  <a:lnTo>
                    <a:pt x="4" y="1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2" name="Freeform 114">
              <a:extLst>
                <a:ext uri="{FF2B5EF4-FFF2-40B4-BE49-F238E27FC236}">
                  <a16:creationId xmlns:a16="http://schemas.microsoft.com/office/drawing/2014/main" id="{E366D078-CC3B-CB8F-6DE4-BA9FCA03CFC3}"/>
                </a:ext>
              </a:extLst>
            </p:cNvPr>
            <p:cNvSpPr>
              <a:spLocks/>
            </p:cNvSpPr>
            <p:nvPr/>
          </p:nvSpPr>
          <p:spPr bwMode="auto">
            <a:xfrm>
              <a:off x="2069" y="1961"/>
              <a:ext cx="22" cy="13"/>
            </a:xfrm>
            <a:custGeom>
              <a:avLst/>
              <a:gdLst>
                <a:gd name="T0" fmla="*/ 3 w 22"/>
                <a:gd name="T1" fmla="*/ 0 h 13"/>
                <a:gd name="T2" fmla="*/ 6 w 22"/>
                <a:gd name="T3" fmla="*/ 2 h 13"/>
                <a:gd name="T4" fmla="*/ 8 w 22"/>
                <a:gd name="T5" fmla="*/ 2 h 13"/>
                <a:gd name="T6" fmla="*/ 10 w 22"/>
                <a:gd name="T7" fmla="*/ 2 h 13"/>
                <a:gd name="T8" fmla="*/ 10 w 22"/>
                <a:gd name="T9" fmla="*/ 3 h 13"/>
                <a:gd name="T10" fmla="*/ 13 w 22"/>
                <a:gd name="T11" fmla="*/ 3 h 13"/>
                <a:gd name="T12" fmla="*/ 17 w 22"/>
                <a:gd name="T13" fmla="*/ 7 h 13"/>
                <a:gd name="T14" fmla="*/ 18 w 22"/>
                <a:gd name="T15" fmla="*/ 7 h 13"/>
                <a:gd name="T16" fmla="*/ 20 w 22"/>
                <a:gd name="T17" fmla="*/ 10 h 13"/>
                <a:gd name="T18" fmla="*/ 22 w 22"/>
                <a:gd name="T19" fmla="*/ 12 h 13"/>
                <a:gd name="T20" fmla="*/ 20 w 22"/>
                <a:gd name="T21" fmla="*/ 13 h 13"/>
                <a:gd name="T22" fmla="*/ 18 w 22"/>
                <a:gd name="T23" fmla="*/ 13 h 13"/>
                <a:gd name="T24" fmla="*/ 15 w 22"/>
                <a:gd name="T25" fmla="*/ 13 h 13"/>
                <a:gd name="T26" fmla="*/ 15 w 22"/>
                <a:gd name="T27" fmla="*/ 12 h 13"/>
                <a:gd name="T28" fmla="*/ 13 w 22"/>
                <a:gd name="T29" fmla="*/ 10 h 13"/>
                <a:gd name="T30" fmla="*/ 11 w 22"/>
                <a:gd name="T31" fmla="*/ 8 h 13"/>
                <a:gd name="T32" fmla="*/ 10 w 22"/>
                <a:gd name="T33" fmla="*/ 7 h 13"/>
                <a:gd name="T34" fmla="*/ 8 w 22"/>
                <a:gd name="T35" fmla="*/ 5 h 13"/>
                <a:gd name="T36" fmla="*/ 6 w 22"/>
                <a:gd name="T37" fmla="*/ 5 h 13"/>
                <a:gd name="T38" fmla="*/ 5 w 22"/>
                <a:gd name="T39" fmla="*/ 3 h 13"/>
                <a:gd name="T40" fmla="*/ 1 w 22"/>
                <a:gd name="T41" fmla="*/ 3 h 13"/>
                <a:gd name="T42" fmla="*/ 1 w 22"/>
                <a:gd name="T43" fmla="*/ 2 h 13"/>
                <a:gd name="T44" fmla="*/ 0 w 22"/>
                <a:gd name="T45" fmla="*/ 2 h 13"/>
                <a:gd name="T46" fmla="*/ 1 w 22"/>
                <a:gd name="T47" fmla="*/ 0 h 13"/>
                <a:gd name="T48" fmla="*/ 3 w 22"/>
                <a:gd name="T4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13">
                  <a:moveTo>
                    <a:pt x="3" y="0"/>
                  </a:moveTo>
                  <a:lnTo>
                    <a:pt x="6" y="2"/>
                  </a:lnTo>
                  <a:lnTo>
                    <a:pt x="8" y="2"/>
                  </a:lnTo>
                  <a:lnTo>
                    <a:pt x="10" y="2"/>
                  </a:lnTo>
                  <a:lnTo>
                    <a:pt x="10" y="3"/>
                  </a:lnTo>
                  <a:lnTo>
                    <a:pt x="13" y="3"/>
                  </a:lnTo>
                  <a:lnTo>
                    <a:pt x="17" y="7"/>
                  </a:lnTo>
                  <a:lnTo>
                    <a:pt x="18" y="7"/>
                  </a:lnTo>
                  <a:lnTo>
                    <a:pt x="20" y="10"/>
                  </a:lnTo>
                  <a:lnTo>
                    <a:pt x="22" y="12"/>
                  </a:lnTo>
                  <a:lnTo>
                    <a:pt x="20" y="13"/>
                  </a:lnTo>
                  <a:lnTo>
                    <a:pt x="18" y="13"/>
                  </a:lnTo>
                  <a:lnTo>
                    <a:pt x="15" y="13"/>
                  </a:lnTo>
                  <a:lnTo>
                    <a:pt x="15" y="12"/>
                  </a:lnTo>
                  <a:lnTo>
                    <a:pt x="13" y="10"/>
                  </a:lnTo>
                  <a:lnTo>
                    <a:pt x="11" y="8"/>
                  </a:lnTo>
                  <a:lnTo>
                    <a:pt x="10" y="7"/>
                  </a:lnTo>
                  <a:lnTo>
                    <a:pt x="8" y="5"/>
                  </a:lnTo>
                  <a:lnTo>
                    <a:pt x="6" y="5"/>
                  </a:lnTo>
                  <a:lnTo>
                    <a:pt x="5" y="3"/>
                  </a:lnTo>
                  <a:lnTo>
                    <a:pt x="1" y="3"/>
                  </a:lnTo>
                  <a:lnTo>
                    <a:pt x="1" y="2"/>
                  </a:lnTo>
                  <a:lnTo>
                    <a:pt x="0" y="2"/>
                  </a:lnTo>
                  <a:lnTo>
                    <a:pt x="1" y="0"/>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3" name="Freeform 115">
              <a:extLst>
                <a:ext uri="{FF2B5EF4-FFF2-40B4-BE49-F238E27FC236}">
                  <a16:creationId xmlns:a16="http://schemas.microsoft.com/office/drawing/2014/main" id="{4C251787-4AF6-BBEF-C58E-2F72AA44ADC7}"/>
                </a:ext>
              </a:extLst>
            </p:cNvPr>
            <p:cNvSpPr>
              <a:spLocks/>
            </p:cNvSpPr>
            <p:nvPr/>
          </p:nvSpPr>
          <p:spPr bwMode="auto">
            <a:xfrm>
              <a:off x="1771" y="1961"/>
              <a:ext cx="3" cy="7"/>
            </a:xfrm>
            <a:custGeom>
              <a:avLst/>
              <a:gdLst>
                <a:gd name="T0" fmla="*/ 3 w 3"/>
                <a:gd name="T1" fmla="*/ 3 h 7"/>
                <a:gd name="T2" fmla="*/ 3 w 3"/>
                <a:gd name="T3" fmla="*/ 7 h 7"/>
                <a:gd name="T4" fmla="*/ 2 w 3"/>
                <a:gd name="T5" fmla="*/ 7 h 7"/>
                <a:gd name="T6" fmla="*/ 0 w 3"/>
                <a:gd name="T7" fmla="*/ 5 h 7"/>
                <a:gd name="T8" fmla="*/ 0 w 3"/>
                <a:gd name="T9" fmla="*/ 3 h 7"/>
                <a:gd name="T10" fmla="*/ 0 w 3"/>
                <a:gd name="T11" fmla="*/ 2 h 7"/>
                <a:gd name="T12" fmla="*/ 0 w 3"/>
                <a:gd name="T13" fmla="*/ 0 h 7"/>
                <a:gd name="T14" fmla="*/ 2 w 3"/>
                <a:gd name="T15" fmla="*/ 2 h 7"/>
                <a:gd name="T16" fmla="*/ 3 w 3"/>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3" y="3"/>
                  </a:moveTo>
                  <a:lnTo>
                    <a:pt x="3" y="7"/>
                  </a:lnTo>
                  <a:lnTo>
                    <a:pt x="2" y="7"/>
                  </a:lnTo>
                  <a:lnTo>
                    <a:pt x="0" y="5"/>
                  </a:lnTo>
                  <a:lnTo>
                    <a:pt x="0" y="3"/>
                  </a:lnTo>
                  <a:lnTo>
                    <a:pt x="0" y="2"/>
                  </a:lnTo>
                  <a:lnTo>
                    <a:pt x="0" y="0"/>
                  </a:lnTo>
                  <a:lnTo>
                    <a:pt x="2" y="2"/>
                  </a:lnTo>
                  <a:lnTo>
                    <a:pt x="3"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4" name="Freeform 116">
              <a:extLst>
                <a:ext uri="{FF2B5EF4-FFF2-40B4-BE49-F238E27FC236}">
                  <a16:creationId xmlns:a16="http://schemas.microsoft.com/office/drawing/2014/main" id="{3097F770-831A-ED93-FA3B-67EEB1CAE9CA}"/>
                </a:ext>
              </a:extLst>
            </p:cNvPr>
            <p:cNvSpPr>
              <a:spLocks/>
            </p:cNvSpPr>
            <p:nvPr/>
          </p:nvSpPr>
          <p:spPr bwMode="auto">
            <a:xfrm>
              <a:off x="1771" y="1954"/>
              <a:ext cx="7" cy="9"/>
            </a:xfrm>
            <a:custGeom>
              <a:avLst/>
              <a:gdLst>
                <a:gd name="T0" fmla="*/ 3 w 7"/>
                <a:gd name="T1" fmla="*/ 9 h 9"/>
                <a:gd name="T2" fmla="*/ 2 w 7"/>
                <a:gd name="T3" fmla="*/ 7 h 9"/>
                <a:gd name="T4" fmla="*/ 2 w 7"/>
                <a:gd name="T5" fmla="*/ 5 h 9"/>
                <a:gd name="T6" fmla="*/ 0 w 7"/>
                <a:gd name="T7" fmla="*/ 4 h 9"/>
                <a:gd name="T8" fmla="*/ 0 w 7"/>
                <a:gd name="T9" fmla="*/ 2 h 9"/>
                <a:gd name="T10" fmla="*/ 2 w 7"/>
                <a:gd name="T11" fmla="*/ 0 h 9"/>
                <a:gd name="T12" fmla="*/ 3 w 7"/>
                <a:gd name="T13" fmla="*/ 0 h 9"/>
                <a:gd name="T14" fmla="*/ 7 w 7"/>
                <a:gd name="T15" fmla="*/ 0 h 9"/>
                <a:gd name="T16" fmla="*/ 7 w 7"/>
                <a:gd name="T17" fmla="*/ 2 h 9"/>
                <a:gd name="T18" fmla="*/ 7 w 7"/>
                <a:gd name="T19" fmla="*/ 5 h 9"/>
                <a:gd name="T20" fmla="*/ 5 w 7"/>
                <a:gd name="T21" fmla="*/ 7 h 9"/>
                <a:gd name="T22" fmla="*/ 5 w 7"/>
                <a:gd name="T23" fmla="*/ 9 h 9"/>
                <a:gd name="T24" fmla="*/ 3 w 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3" y="9"/>
                  </a:moveTo>
                  <a:lnTo>
                    <a:pt x="2" y="7"/>
                  </a:lnTo>
                  <a:lnTo>
                    <a:pt x="2" y="5"/>
                  </a:lnTo>
                  <a:lnTo>
                    <a:pt x="0" y="4"/>
                  </a:lnTo>
                  <a:lnTo>
                    <a:pt x="0" y="2"/>
                  </a:lnTo>
                  <a:lnTo>
                    <a:pt x="2" y="0"/>
                  </a:lnTo>
                  <a:lnTo>
                    <a:pt x="3" y="0"/>
                  </a:lnTo>
                  <a:lnTo>
                    <a:pt x="7" y="0"/>
                  </a:lnTo>
                  <a:lnTo>
                    <a:pt x="7" y="2"/>
                  </a:lnTo>
                  <a:lnTo>
                    <a:pt x="7" y="5"/>
                  </a:lnTo>
                  <a:lnTo>
                    <a:pt x="5" y="7"/>
                  </a:lnTo>
                  <a:lnTo>
                    <a:pt x="5" y="9"/>
                  </a:lnTo>
                  <a:lnTo>
                    <a:pt x="3" y="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5" name="Freeform 117">
              <a:extLst>
                <a:ext uri="{FF2B5EF4-FFF2-40B4-BE49-F238E27FC236}">
                  <a16:creationId xmlns:a16="http://schemas.microsoft.com/office/drawing/2014/main" id="{7B27B9CF-AC66-21E8-8237-ACD5FE489629}"/>
                </a:ext>
              </a:extLst>
            </p:cNvPr>
            <p:cNvSpPr>
              <a:spLocks/>
            </p:cNvSpPr>
            <p:nvPr/>
          </p:nvSpPr>
          <p:spPr bwMode="auto">
            <a:xfrm>
              <a:off x="1833" y="1953"/>
              <a:ext cx="4" cy="5"/>
            </a:xfrm>
            <a:custGeom>
              <a:avLst/>
              <a:gdLst>
                <a:gd name="T0" fmla="*/ 4 w 4"/>
                <a:gd name="T1" fmla="*/ 3 h 5"/>
                <a:gd name="T2" fmla="*/ 2 w 4"/>
                <a:gd name="T3" fmla="*/ 5 h 5"/>
                <a:gd name="T4" fmla="*/ 0 w 4"/>
                <a:gd name="T5" fmla="*/ 3 h 5"/>
                <a:gd name="T6" fmla="*/ 0 w 4"/>
                <a:gd name="T7" fmla="*/ 1 h 5"/>
                <a:gd name="T8" fmla="*/ 2 w 4"/>
                <a:gd name="T9" fmla="*/ 0 h 5"/>
                <a:gd name="T10" fmla="*/ 4 w 4"/>
                <a:gd name="T11" fmla="*/ 0 h 5"/>
                <a:gd name="T12" fmla="*/ 4 w 4"/>
                <a:gd name="T13" fmla="*/ 1 h 5"/>
                <a:gd name="T14" fmla="*/ 2 w 4"/>
                <a:gd name="T15" fmla="*/ 3 h 5"/>
                <a:gd name="T16" fmla="*/ 4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4" y="3"/>
                  </a:moveTo>
                  <a:lnTo>
                    <a:pt x="2" y="5"/>
                  </a:lnTo>
                  <a:lnTo>
                    <a:pt x="0" y="3"/>
                  </a:lnTo>
                  <a:lnTo>
                    <a:pt x="0" y="1"/>
                  </a:lnTo>
                  <a:lnTo>
                    <a:pt x="2" y="0"/>
                  </a:lnTo>
                  <a:lnTo>
                    <a:pt x="4" y="0"/>
                  </a:lnTo>
                  <a:lnTo>
                    <a:pt x="4" y="1"/>
                  </a:lnTo>
                  <a:lnTo>
                    <a:pt x="2" y="3"/>
                  </a:lnTo>
                  <a:lnTo>
                    <a:pt x="4"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6" name="Freeform 118">
              <a:extLst>
                <a:ext uri="{FF2B5EF4-FFF2-40B4-BE49-F238E27FC236}">
                  <a16:creationId xmlns:a16="http://schemas.microsoft.com/office/drawing/2014/main" id="{173E0173-4CD7-D687-6F6D-DD8AC9F6F211}"/>
                </a:ext>
              </a:extLst>
            </p:cNvPr>
            <p:cNvSpPr>
              <a:spLocks/>
            </p:cNvSpPr>
            <p:nvPr/>
          </p:nvSpPr>
          <p:spPr bwMode="auto">
            <a:xfrm>
              <a:off x="1852" y="1917"/>
              <a:ext cx="11" cy="10"/>
            </a:xfrm>
            <a:custGeom>
              <a:avLst/>
              <a:gdLst>
                <a:gd name="T0" fmla="*/ 10 w 11"/>
                <a:gd name="T1" fmla="*/ 9 h 10"/>
                <a:gd name="T2" fmla="*/ 8 w 11"/>
                <a:gd name="T3" fmla="*/ 10 h 10"/>
                <a:gd name="T4" fmla="*/ 8 w 11"/>
                <a:gd name="T5" fmla="*/ 9 h 10"/>
                <a:gd name="T6" fmla="*/ 6 w 11"/>
                <a:gd name="T7" fmla="*/ 9 h 10"/>
                <a:gd name="T8" fmla="*/ 5 w 11"/>
                <a:gd name="T9" fmla="*/ 10 h 10"/>
                <a:gd name="T10" fmla="*/ 1 w 11"/>
                <a:gd name="T11" fmla="*/ 10 h 10"/>
                <a:gd name="T12" fmla="*/ 0 w 11"/>
                <a:gd name="T13" fmla="*/ 9 h 10"/>
                <a:gd name="T14" fmla="*/ 0 w 11"/>
                <a:gd name="T15" fmla="*/ 7 h 10"/>
                <a:gd name="T16" fmla="*/ 0 w 11"/>
                <a:gd name="T17" fmla="*/ 4 h 10"/>
                <a:gd name="T18" fmla="*/ 0 w 11"/>
                <a:gd name="T19" fmla="*/ 2 h 10"/>
                <a:gd name="T20" fmla="*/ 1 w 11"/>
                <a:gd name="T21" fmla="*/ 0 h 10"/>
                <a:gd name="T22" fmla="*/ 3 w 11"/>
                <a:gd name="T23" fmla="*/ 0 h 10"/>
                <a:gd name="T24" fmla="*/ 6 w 11"/>
                <a:gd name="T25" fmla="*/ 2 h 10"/>
                <a:gd name="T26" fmla="*/ 10 w 11"/>
                <a:gd name="T27" fmla="*/ 2 h 10"/>
                <a:gd name="T28" fmla="*/ 11 w 11"/>
                <a:gd name="T29" fmla="*/ 4 h 10"/>
                <a:gd name="T30" fmla="*/ 11 w 11"/>
                <a:gd name="T31" fmla="*/ 7 h 10"/>
                <a:gd name="T32" fmla="*/ 10 w 11"/>
                <a:gd name="T33" fmla="*/ 7 h 10"/>
                <a:gd name="T34" fmla="*/ 10 w 11"/>
                <a:gd name="T3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10">
                  <a:moveTo>
                    <a:pt x="10" y="9"/>
                  </a:moveTo>
                  <a:lnTo>
                    <a:pt x="8" y="10"/>
                  </a:lnTo>
                  <a:lnTo>
                    <a:pt x="8" y="9"/>
                  </a:lnTo>
                  <a:lnTo>
                    <a:pt x="6" y="9"/>
                  </a:lnTo>
                  <a:lnTo>
                    <a:pt x="5" y="10"/>
                  </a:lnTo>
                  <a:lnTo>
                    <a:pt x="1" y="10"/>
                  </a:lnTo>
                  <a:lnTo>
                    <a:pt x="0" y="9"/>
                  </a:lnTo>
                  <a:lnTo>
                    <a:pt x="0" y="7"/>
                  </a:lnTo>
                  <a:lnTo>
                    <a:pt x="0" y="4"/>
                  </a:lnTo>
                  <a:lnTo>
                    <a:pt x="0" y="2"/>
                  </a:lnTo>
                  <a:lnTo>
                    <a:pt x="1" y="0"/>
                  </a:lnTo>
                  <a:lnTo>
                    <a:pt x="3" y="0"/>
                  </a:lnTo>
                  <a:lnTo>
                    <a:pt x="6" y="2"/>
                  </a:lnTo>
                  <a:lnTo>
                    <a:pt x="10" y="2"/>
                  </a:lnTo>
                  <a:lnTo>
                    <a:pt x="11" y="4"/>
                  </a:lnTo>
                  <a:lnTo>
                    <a:pt x="11" y="7"/>
                  </a:lnTo>
                  <a:lnTo>
                    <a:pt x="10" y="7"/>
                  </a:lnTo>
                  <a:lnTo>
                    <a:pt x="10" y="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7" name="Freeform 119">
              <a:extLst>
                <a:ext uri="{FF2B5EF4-FFF2-40B4-BE49-F238E27FC236}">
                  <a16:creationId xmlns:a16="http://schemas.microsoft.com/office/drawing/2014/main" id="{64975910-DF95-3A41-F68F-8D389EAA29CA}"/>
                </a:ext>
              </a:extLst>
            </p:cNvPr>
            <p:cNvSpPr>
              <a:spLocks/>
            </p:cNvSpPr>
            <p:nvPr/>
          </p:nvSpPr>
          <p:spPr bwMode="auto">
            <a:xfrm>
              <a:off x="1726" y="1791"/>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8" name="Rectangle 120">
              <a:extLst>
                <a:ext uri="{FF2B5EF4-FFF2-40B4-BE49-F238E27FC236}">
                  <a16:creationId xmlns:a16="http://schemas.microsoft.com/office/drawing/2014/main" id="{74D5F3E3-16DF-3AD9-376C-87B80BA80430}"/>
                </a:ext>
              </a:extLst>
            </p:cNvPr>
            <p:cNvSpPr>
              <a:spLocks noChangeArrowheads="1"/>
            </p:cNvSpPr>
            <p:nvPr/>
          </p:nvSpPr>
          <p:spPr bwMode="auto">
            <a:xfrm>
              <a:off x="1719" y="1776"/>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9" name="Freeform 121">
              <a:extLst>
                <a:ext uri="{FF2B5EF4-FFF2-40B4-BE49-F238E27FC236}">
                  <a16:creationId xmlns:a16="http://schemas.microsoft.com/office/drawing/2014/main" id="{84B45461-69A6-B0E1-3BDF-7D8A40FD6EC3}"/>
                </a:ext>
              </a:extLst>
            </p:cNvPr>
            <p:cNvSpPr>
              <a:spLocks/>
            </p:cNvSpPr>
            <p:nvPr/>
          </p:nvSpPr>
          <p:spPr bwMode="auto">
            <a:xfrm>
              <a:off x="1863" y="1769"/>
              <a:ext cx="9" cy="17"/>
            </a:xfrm>
            <a:custGeom>
              <a:avLst/>
              <a:gdLst>
                <a:gd name="T0" fmla="*/ 9 w 9"/>
                <a:gd name="T1" fmla="*/ 15 h 17"/>
                <a:gd name="T2" fmla="*/ 7 w 9"/>
                <a:gd name="T3" fmla="*/ 17 h 17"/>
                <a:gd name="T4" fmla="*/ 6 w 9"/>
                <a:gd name="T5" fmla="*/ 15 h 17"/>
                <a:gd name="T6" fmla="*/ 7 w 9"/>
                <a:gd name="T7" fmla="*/ 15 h 17"/>
                <a:gd name="T8" fmla="*/ 6 w 9"/>
                <a:gd name="T9" fmla="*/ 15 h 17"/>
                <a:gd name="T10" fmla="*/ 4 w 9"/>
                <a:gd name="T11" fmla="*/ 14 h 17"/>
                <a:gd name="T12" fmla="*/ 2 w 9"/>
                <a:gd name="T13" fmla="*/ 12 h 17"/>
                <a:gd name="T14" fmla="*/ 2 w 9"/>
                <a:gd name="T15" fmla="*/ 10 h 17"/>
                <a:gd name="T16" fmla="*/ 2 w 9"/>
                <a:gd name="T17" fmla="*/ 9 h 17"/>
                <a:gd name="T18" fmla="*/ 0 w 9"/>
                <a:gd name="T19" fmla="*/ 9 h 17"/>
                <a:gd name="T20" fmla="*/ 0 w 9"/>
                <a:gd name="T21" fmla="*/ 3 h 17"/>
                <a:gd name="T22" fmla="*/ 2 w 9"/>
                <a:gd name="T23" fmla="*/ 2 h 17"/>
                <a:gd name="T24" fmla="*/ 6 w 9"/>
                <a:gd name="T25" fmla="*/ 2 h 17"/>
                <a:gd name="T26" fmla="*/ 6 w 9"/>
                <a:gd name="T27" fmla="*/ 0 h 17"/>
                <a:gd name="T28" fmla="*/ 7 w 9"/>
                <a:gd name="T29" fmla="*/ 0 h 17"/>
                <a:gd name="T30" fmla="*/ 9 w 9"/>
                <a:gd name="T31" fmla="*/ 0 h 17"/>
                <a:gd name="T32" fmla="*/ 9 w 9"/>
                <a:gd name="T33" fmla="*/ 2 h 17"/>
                <a:gd name="T34" fmla="*/ 9 w 9"/>
                <a:gd name="T35" fmla="*/ 5 h 17"/>
                <a:gd name="T36" fmla="*/ 9 w 9"/>
                <a:gd name="T37" fmla="*/ 7 h 17"/>
                <a:gd name="T38" fmla="*/ 9 w 9"/>
                <a:gd name="T39" fmla="*/ 9 h 17"/>
                <a:gd name="T40" fmla="*/ 9 w 9"/>
                <a:gd name="T41" fmla="*/ 10 h 17"/>
                <a:gd name="T42" fmla="*/ 9 w 9"/>
                <a:gd name="T43" fmla="*/ 12 h 17"/>
                <a:gd name="T44" fmla="*/ 9 w 9"/>
                <a:gd name="T45" fmla="*/ 14 h 17"/>
                <a:gd name="T46" fmla="*/ 9 w 9"/>
                <a:gd name="T4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7">
                  <a:moveTo>
                    <a:pt x="9" y="15"/>
                  </a:moveTo>
                  <a:lnTo>
                    <a:pt x="7" y="17"/>
                  </a:lnTo>
                  <a:lnTo>
                    <a:pt x="6" y="15"/>
                  </a:lnTo>
                  <a:lnTo>
                    <a:pt x="7" y="15"/>
                  </a:lnTo>
                  <a:lnTo>
                    <a:pt x="6" y="15"/>
                  </a:lnTo>
                  <a:lnTo>
                    <a:pt x="4" y="14"/>
                  </a:lnTo>
                  <a:lnTo>
                    <a:pt x="2" y="12"/>
                  </a:lnTo>
                  <a:lnTo>
                    <a:pt x="2" y="10"/>
                  </a:lnTo>
                  <a:lnTo>
                    <a:pt x="2" y="9"/>
                  </a:lnTo>
                  <a:lnTo>
                    <a:pt x="0" y="9"/>
                  </a:lnTo>
                  <a:lnTo>
                    <a:pt x="0" y="3"/>
                  </a:lnTo>
                  <a:lnTo>
                    <a:pt x="2" y="2"/>
                  </a:lnTo>
                  <a:lnTo>
                    <a:pt x="6" y="2"/>
                  </a:lnTo>
                  <a:lnTo>
                    <a:pt x="6" y="0"/>
                  </a:lnTo>
                  <a:lnTo>
                    <a:pt x="7" y="0"/>
                  </a:lnTo>
                  <a:lnTo>
                    <a:pt x="9" y="0"/>
                  </a:lnTo>
                  <a:lnTo>
                    <a:pt x="9" y="2"/>
                  </a:lnTo>
                  <a:lnTo>
                    <a:pt x="9" y="5"/>
                  </a:lnTo>
                  <a:lnTo>
                    <a:pt x="9" y="7"/>
                  </a:lnTo>
                  <a:lnTo>
                    <a:pt x="9" y="9"/>
                  </a:lnTo>
                  <a:lnTo>
                    <a:pt x="9" y="10"/>
                  </a:lnTo>
                  <a:lnTo>
                    <a:pt x="9" y="12"/>
                  </a:lnTo>
                  <a:lnTo>
                    <a:pt x="9" y="14"/>
                  </a:lnTo>
                  <a:lnTo>
                    <a:pt x="9" y="1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0" name="Freeform 122">
              <a:extLst>
                <a:ext uri="{FF2B5EF4-FFF2-40B4-BE49-F238E27FC236}">
                  <a16:creationId xmlns:a16="http://schemas.microsoft.com/office/drawing/2014/main" id="{E4032C62-1E1E-765D-4BB2-F4E38BE0BCC8}"/>
                </a:ext>
              </a:extLst>
            </p:cNvPr>
            <p:cNvSpPr>
              <a:spLocks/>
            </p:cNvSpPr>
            <p:nvPr/>
          </p:nvSpPr>
          <p:spPr bwMode="auto">
            <a:xfrm>
              <a:off x="1847" y="1756"/>
              <a:ext cx="3" cy="1"/>
            </a:xfrm>
            <a:custGeom>
              <a:avLst/>
              <a:gdLst>
                <a:gd name="T0" fmla="*/ 1 w 3"/>
                <a:gd name="T1" fmla="*/ 1 h 1"/>
                <a:gd name="T2" fmla="*/ 0 w 3"/>
                <a:gd name="T3" fmla="*/ 1 h 1"/>
                <a:gd name="T4" fmla="*/ 1 w 3"/>
                <a:gd name="T5" fmla="*/ 0 h 1"/>
                <a:gd name="T6" fmla="*/ 3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0" y="1"/>
                  </a:lnTo>
                  <a:lnTo>
                    <a:pt x="1" y="0"/>
                  </a:lnTo>
                  <a:lnTo>
                    <a:pt x="3" y="0"/>
                  </a:lnTo>
                  <a:lnTo>
                    <a:pt x="1"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1" name="Freeform 123">
              <a:extLst>
                <a:ext uri="{FF2B5EF4-FFF2-40B4-BE49-F238E27FC236}">
                  <a16:creationId xmlns:a16="http://schemas.microsoft.com/office/drawing/2014/main" id="{939AC86F-FCB2-8A38-D53E-53A6322316DA}"/>
                </a:ext>
              </a:extLst>
            </p:cNvPr>
            <p:cNvSpPr>
              <a:spLocks/>
            </p:cNvSpPr>
            <p:nvPr/>
          </p:nvSpPr>
          <p:spPr bwMode="auto">
            <a:xfrm>
              <a:off x="1845" y="1752"/>
              <a:ext cx="2" cy="5"/>
            </a:xfrm>
            <a:custGeom>
              <a:avLst/>
              <a:gdLst>
                <a:gd name="T0" fmla="*/ 2 w 2"/>
                <a:gd name="T1" fmla="*/ 4 h 5"/>
                <a:gd name="T2" fmla="*/ 0 w 2"/>
                <a:gd name="T3" fmla="*/ 5 h 5"/>
                <a:gd name="T4" fmla="*/ 0 w 2"/>
                <a:gd name="T5" fmla="*/ 4 h 5"/>
                <a:gd name="T6" fmla="*/ 0 w 2"/>
                <a:gd name="T7" fmla="*/ 2 h 5"/>
                <a:gd name="T8" fmla="*/ 0 w 2"/>
                <a:gd name="T9" fmla="*/ 0 h 5"/>
                <a:gd name="T10" fmla="*/ 2 w 2"/>
                <a:gd name="T11" fmla="*/ 0 h 5"/>
                <a:gd name="T12" fmla="*/ 2 w 2"/>
                <a:gd name="T13" fmla="*/ 2 h 5"/>
                <a:gd name="T14" fmla="*/ 0 w 2"/>
                <a:gd name="T15" fmla="*/ 2 h 5"/>
                <a:gd name="T16" fmla="*/ 0 w 2"/>
                <a:gd name="T17" fmla="*/ 4 h 5"/>
                <a:gd name="T18" fmla="*/ 2 w 2"/>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5">
                  <a:moveTo>
                    <a:pt x="2" y="4"/>
                  </a:moveTo>
                  <a:lnTo>
                    <a:pt x="0" y="5"/>
                  </a:lnTo>
                  <a:lnTo>
                    <a:pt x="0" y="4"/>
                  </a:lnTo>
                  <a:lnTo>
                    <a:pt x="0" y="2"/>
                  </a:lnTo>
                  <a:lnTo>
                    <a:pt x="0" y="0"/>
                  </a:lnTo>
                  <a:lnTo>
                    <a:pt x="2" y="0"/>
                  </a:lnTo>
                  <a:lnTo>
                    <a:pt x="2" y="2"/>
                  </a:lnTo>
                  <a:lnTo>
                    <a:pt x="0" y="2"/>
                  </a:lnTo>
                  <a:lnTo>
                    <a:pt x="0" y="4"/>
                  </a:lnTo>
                  <a:lnTo>
                    <a:pt x="2"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2" name="Freeform 124">
              <a:extLst>
                <a:ext uri="{FF2B5EF4-FFF2-40B4-BE49-F238E27FC236}">
                  <a16:creationId xmlns:a16="http://schemas.microsoft.com/office/drawing/2014/main" id="{2B525D3F-3DF3-15E6-65C7-29264CD42F62}"/>
                </a:ext>
              </a:extLst>
            </p:cNvPr>
            <p:cNvSpPr>
              <a:spLocks/>
            </p:cNvSpPr>
            <p:nvPr/>
          </p:nvSpPr>
          <p:spPr bwMode="auto">
            <a:xfrm>
              <a:off x="1850" y="1735"/>
              <a:ext cx="5" cy="11"/>
            </a:xfrm>
            <a:custGeom>
              <a:avLst/>
              <a:gdLst>
                <a:gd name="T0" fmla="*/ 2 w 5"/>
                <a:gd name="T1" fmla="*/ 11 h 11"/>
                <a:gd name="T2" fmla="*/ 0 w 5"/>
                <a:gd name="T3" fmla="*/ 11 h 11"/>
                <a:gd name="T4" fmla="*/ 0 w 5"/>
                <a:gd name="T5" fmla="*/ 7 h 11"/>
                <a:gd name="T6" fmla="*/ 0 w 5"/>
                <a:gd name="T7" fmla="*/ 4 h 11"/>
                <a:gd name="T8" fmla="*/ 2 w 5"/>
                <a:gd name="T9" fmla="*/ 2 h 11"/>
                <a:gd name="T10" fmla="*/ 3 w 5"/>
                <a:gd name="T11" fmla="*/ 0 h 11"/>
                <a:gd name="T12" fmla="*/ 3 w 5"/>
                <a:gd name="T13" fmla="*/ 2 h 11"/>
                <a:gd name="T14" fmla="*/ 3 w 5"/>
                <a:gd name="T15" fmla="*/ 4 h 11"/>
                <a:gd name="T16" fmla="*/ 5 w 5"/>
                <a:gd name="T17" fmla="*/ 4 h 11"/>
                <a:gd name="T18" fmla="*/ 5 w 5"/>
                <a:gd name="T19" fmla="*/ 6 h 11"/>
                <a:gd name="T20" fmla="*/ 3 w 5"/>
                <a:gd name="T21" fmla="*/ 6 h 11"/>
                <a:gd name="T22" fmla="*/ 3 w 5"/>
                <a:gd name="T23" fmla="*/ 7 h 11"/>
                <a:gd name="T24" fmla="*/ 3 w 5"/>
                <a:gd name="T25" fmla="*/ 11 h 11"/>
                <a:gd name="T26" fmla="*/ 2 w 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1">
                  <a:moveTo>
                    <a:pt x="2" y="11"/>
                  </a:moveTo>
                  <a:lnTo>
                    <a:pt x="0" y="11"/>
                  </a:lnTo>
                  <a:lnTo>
                    <a:pt x="0" y="7"/>
                  </a:lnTo>
                  <a:lnTo>
                    <a:pt x="0" y="4"/>
                  </a:lnTo>
                  <a:lnTo>
                    <a:pt x="2" y="2"/>
                  </a:lnTo>
                  <a:lnTo>
                    <a:pt x="3" y="0"/>
                  </a:lnTo>
                  <a:lnTo>
                    <a:pt x="3" y="2"/>
                  </a:lnTo>
                  <a:lnTo>
                    <a:pt x="3" y="4"/>
                  </a:lnTo>
                  <a:lnTo>
                    <a:pt x="5" y="4"/>
                  </a:lnTo>
                  <a:lnTo>
                    <a:pt x="5" y="6"/>
                  </a:lnTo>
                  <a:lnTo>
                    <a:pt x="3" y="6"/>
                  </a:lnTo>
                  <a:lnTo>
                    <a:pt x="3" y="7"/>
                  </a:lnTo>
                  <a:lnTo>
                    <a:pt x="3" y="11"/>
                  </a:lnTo>
                  <a:lnTo>
                    <a:pt x="2" y="1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3" name="Rectangle 125">
              <a:extLst>
                <a:ext uri="{FF2B5EF4-FFF2-40B4-BE49-F238E27FC236}">
                  <a16:creationId xmlns:a16="http://schemas.microsoft.com/office/drawing/2014/main" id="{C7714FCE-A118-1E5A-CBA8-8FF3265A932E}"/>
                </a:ext>
              </a:extLst>
            </p:cNvPr>
            <p:cNvSpPr>
              <a:spLocks noChangeArrowheads="1"/>
            </p:cNvSpPr>
            <p:nvPr/>
          </p:nvSpPr>
          <p:spPr bwMode="auto">
            <a:xfrm>
              <a:off x="1853" y="1734"/>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4" name="Freeform 126">
              <a:extLst>
                <a:ext uri="{FF2B5EF4-FFF2-40B4-BE49-F238E27FC236}">
                  <a16:creationId xmlns:a16="http://schemas.microsoft.com/office/drawing/2014/main" id="{4305BFB0-9ED1-A839-A2F3-7F6A886984D5}"/>
                </a:ext>
              </a:extLst>
            </p:cNvPr>
            <p:cNvSpPr>
              <a:spLocks/>
            </p:cNvSpPr>
            <p:nvPr/>
          </p:nvSpPr>
          <p:spPr bwMode="auto">
            <a:xfrm>
              <a:off x="1852" y="1732"/>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5" name="Freeform 127">
              <a:extLst>
                <a:ext uri="{FF2B5EF4-FFF2-40B4-BE49-F238E27FC236}">
                  <a16:creationId xmlns:a16="http://schemas.microsoft.com/office/drawing/2014/main" id="{DC363F6B-2E54-5C81-A158-C0E006DFD11B}"/>
                </a:ext>
              </a:extLst>
            </p:cNvPr>
            <p:cNvSpPr>
              <a:spLocks/>
            </p:cNvSpPr>
            <p:nvPr/>
          </p:nvSpPr>
          <p:spPr bwMode="auto">
            <a:xfrm>
              <a:off x="1862" y="1601"/>
              <a:ext cx="3" cy="2"/>
            </a:xfrm>
            <a:custGeom>
              <a:avLst/>
              <a:gdLst>
                <a:gd name="T0" fmla="*/ 3 w 3"/>
                <a:gd name="T1" fmla="*/ 2 h 2"/>
                <a:gd name="T2" fmla="*/ 0 w 3"/>
                <a:gd name="T3" fmla="*/ 2 h 2"/>
                <a:gd name="T4" fmla="*/ 1 w 3"/>
                <a:gd name="T5" fmla="*/ 0 h 2"/>
                <a:gd name="T6" fmla="*/ 3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1" y="0"/>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6" name="Freeform 128">
              <a:extLst>
                <a:ext uri="{FF2B5EF4-FFF2-40B4-BE49-F238E27FC236}">
                  <a16:creationId xmlns:a16="http://schemas.microsoft.com/office/drawing/2014/main" id="{25BED994-8285-457E-9FCA-2D7EFD9286FD}"/>
                </a:ext>
              </a:extLst>
            </p:cNvPr>
            <p:cNvSpPr>
              <a:spLocks/>
            </p:cNvSpPr>
            <p:nvPr/>
          </p:nvSpPr>
          <p:spPr bwMode="auto">
            <a:xfrm>
              <a:off x="1964" y="1470"/>
              <a:ext cx="697" cy="587"/>
            </a:xfrm>
            <a:custGeom>
              <a:avLst/>
              <a:gdLst>
                <a:gd name="T0" fmla="*/ 79 w 697"/>
                <a:gd name="T1" fmla="*/ 48 h 587"/>
                <a:gd name="T2" fmla="*/ 140 w 697"/>
                <a:gd name="T3" fmla="*/ 70 h 587"/>
                <a:gd name="T4" fmla="*/ 159 w 697"/>
                <a:gd name="T5" fmla="*/ 38 h 587"/>
                <a:gd name="T6" fmla="*/ 224 w 697"/>
                <a:gd name="T7" fmla="*/ 38 h 587"/>
                <a:gd name="T8" fmla="*/ 290 w 697"/>
                <a:gd name="T9" fmla="*/ 37 h 587"/>
                <a:gd name="T10" fmla="*/ 355 w 697"/>
                <a:gd name="T11" fmla="*/ 37 h 587"/>
                <a:gd name="T12" fmla="*/ 391 w 697"/>
                <a:gd name="T13" fmla="*/ 53 h 587"/>
                <a:gd name="T14" fmla="*/ 384 w 697"/>
                <a:gd name="T15" fmla="*/ 69 h 587"/>
                <a:gd name="T16" fmla="*/ 386 w 697"/>
                <a:gd name="T17" fmla="*/ 84 h 587"/>
                <a:gd name="T18" fmla="*/ 386 w 697"/>
                <a:gd name="T19" fmla="*/ 104 h 587"/>
                <a:gd name="T20" fmla="*/ 379 w 697"/>
                <a:gd name="T21" fmla="*/ 124 h 587"/>
                <a:gd name="T22" fmla="*/ 364 w 697"/>
                <a:gd name="T23" fmla="*/ 141 h 587"/>
                <a:gd name="T24" fmla="*/ 352 w 697"/>
                <a:gd name="T25" fmla="*/ 153 h 587"/>
                <a:gd name="T26" fmla="*/ 345 w 697"/>
                <a:gd name="T27" fmla="*/ 170 h 587"/>
                <a:gd name="T28" fmla="*/ 344 w 697"/>
                <a:gd name="T29" fmla="*/ 190 h 587"/>
                <a:gd name="T30" fmla="*/ 325 w 697"/>
                <a:gd name="T31" fmla="*/ 213 h 587"/>
                <a:gd name="T32" fmla="*/ 323 w 697"/>
                <a:gd name="T33" fmla="*/ 228 h 587"/>
                <a:gd name="T34" fmla="*/ 308 w 697"/>
                <a:gd name="T35" fmla="*/ 230 h 587"/>
                <a:gd name="T36" fmla="*/ 295 w 697"/>
                <a:gd name="T37" fmla="*/ 240 h 587"/>
                <a:gd name="T38" fmla="*/ 305 w 697"/>
                <a:gd name="T39" fmla="*/ 250 h 587"/>
                <a:gd name="T40" fmla="*/ 315 w 697"/>
                <a:gd name="T41" fmla="*/ 264 h 587"/>
                <a:gd name="T42" fmla="*/ 330 w 697"/>
                <a:gd name="T43" fmla="*/ 252 h 587"/>
                <a:gd name="T44" fmla="*/ 342 w 697"/>
                <a:gd name="T45" fmla="*/ 259 h 587"/>
                <a:gd name="T46" fmla="*/ 354 w 697"/>
                <a:gd name="T47" fmla="*/ 262 h 587"/>
                <a:gd name="T48" fmla="*/ 372 w 697"/>
                <a:gd name="T49" fmla="*/ 255 h 587"/>
                <a:gd name="T50" fmla="*/ 381 w 697"/>
                <a:gd name="T51" fmla="*/ 267 h 587"/>
                <a:gd name="T52" fmla="*/ 397 w 697"/>
                <a:gd name="T53" fmla="*/ 264 h 587"/>
                <a:gd name="T54" fmla="*/ 413 w 697"/>
                <a:gd name="T55" fmla="*/ 250 h 587"/>
                <a:gd name="T56" fmla="*/ 429 w 697"/>
                <a:gd name="T57" fmla="*/ 240 h 587"/>
                <a:gd name="T58" fmla="*/ 690 w 697"/>
                <a:gd name="T59" fmla="*/ 149 h 587"/>
                <a:gd name="T60" fmla="*/ 695 w 697"/>
                <a:gd name="T61" fmla="*/ 170 h 587"/>
                <a:gd name="T62" fmla="*/ 695 w 697"/>
                <a:gd name="T63" fmla="*/ 191 h 587"/>
                <a:gd name="T64" fmla="*/ 697 w 697"/>
                <a:gd name="T65" fmla="*/ 213 h 587"/>
                <a:gd name="T66" fmla="*/ 692 w 697"/>
                <a:gd name="T67" fmla="*/ 235 h 587"/>
                <a:gd name="T68" fmla="*/ 683 w 697"/>
                <a:gd name="T69" fmla="*/ 255 h 587"/>
                <a:gd name="T70" fmla="*/ 675 w 697"/>
                <a:gd name="T71" fmla="*/ 269 h 587"/>
                <a:gd name="T72" fmla="*/ 667 w 697"/>
                <a:gd name="T73" fmla="*/ 282 h 587"/>
                <a:gd name="T74" fmla="*/ 655 w 697"/>
                <a:gd name="T75" fmla="*/ 282 h 587"/>
                <a:gd name="T76" fmla="*/ 651 w 697"/>
                <a:gd name="T77" fmla="*/ 301 h 587"/>
                <a:gd name="T78" fmla="*/ 655 w 697"/>
                <a:gd name="T79" fmla="*/ 309 h 587"/>
                <a:gd name="T80" fmla="*/ 646 w 697"/>
                <a:gd name="T81" fmla="*/ 328 h 587"/>
                <a:gd name="T82" fmla="*/ 641 w 697"/>
                <a:gd name="T83" fmla="*/ 348 h 587"/>
                <a:gd name="T84" fmla="*/ 638 w 697"/>
                <a:gd name="T85" fmla="*/ 370 h 587"/>
                <a:gd name="T86" fmla="*/ 631 w 697"/>
                <a:gd name="T87" fmla="*/ 392 h 587"/>
                <a:gd name="T88" fmla="*/ 621 w 697"/>
                <a:gd name="T89" fmla="*/ 410 h 587"/>
                <a:gd name="T90" fmla="*/ 613 w 697"/>
                <a:gd name="T91" fmla="*/ 429 h 587"/>
                <a:gd name="T92" fmla="*/ 623 w 697"/>
                <a:gd name="T93" fmla="*/ 444 h 587"/>
                <a:gd name="T94" fmla="*/ 614 w 697"/>
                <a:gd name="T95" fmla="*/ 462 h 587"/>
                <a:gd name="T96" fmla="*/ 608 w 697"/>
                <a:gd name="T97" fmla="*/ 477 h 587"/>
                <a:gd name="T98" fmla="*/ 596 w 697"/>
                <a:gd name="T99" fmla="*/ 476 h 587"/>
                <a:gd name="T100" fmla="*/ 576 w 697"/>
                <a:gd name="T101" fmla="*/ 483 h 587"/>
                <a:gd name="T102" fmla="*/ 554 w 697"/>
                <a:gd name="T103" fmla="*/ 483 h 587"/>
                <a:gd name="T104" fmla="*/ 527 w 697"/>
                <a:gd name="T105" fmla="*/ 483 h 587"/>
                <a:gd name="T106" fmla="*/ 527 w 697"/>
                <a:gd name="T107" fmla="*/ 496 h 587"/>
                <a:gd name="T108" fmla="*/ 520 w 697"/>
                <a:gd name="T109" fmla="*/ 516 h 587"/>
                <a:gd name="T110" fmla="*/ 507 w 697"/>
                <a:gd name="T111" fmla="*/ 530 h 587"/>
                <a:gd name="T112" fmla="*/ 512 w 697"/>
                <a:gd name="T113" fmla="*/ 552 h 587"/>
                <a:gd name="T114" fmla="*/ 508 w 697"/>
                <a:gd name="T115" fmla="*/ 568 h 587"/>
                <a:gd name="T116" fmla="*/ 492 w 697"/>
                <a:gd name="T117" fmla="*/ 567 h 587"/>
                <a:gd name="T118" fmla="*/ 482 w 697"/>
                <a:gd name="T119" fmla="*/ 58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7" h="587">
                  <a:moveTo>
                    <a:pt x="0" y="0"/>
                  </a:moveTo>
                  <a:lnTo>
                    <a:pt x="11" y="8"/>
                  </a:lnTo>
                  <a:lnTo>
                    <a:pt x="21" y="16"/>
                  </a:lnTo>
                  <a:lnTo>
                    <a:pt x="26" y="30"/>
                  </a:lnTo>
                  <a:lnTo>
                    <a:pt x="31" y="37"/>
                  </a:lnTo>
                  <a:lnTo>
                    <a:pt x="36" y="37"/>
                  </a:lnTo>
                  <a:lnTo>
                    <a:pt x="37" y="37"/>
                  </a:lnTo>
                  <a:lnTo>
                    <a:pt x="39" y="37"/>
                  </a:lnTo>
                  <a:lnTo>
                    <a:pt x="49" y="38"/>
                  </a:lnTo>
                  <a:lnTo>
                    <a:pt x="53" y="38"/>
                  </a:lnTo>
                  <a:lnTo>
                    <a:pt x="59" y="38"/>
                  </a:lnTo>
                  <a:lnTo>
                    <a:pt x="61" y="40"/>
                  </a:lnTo>
                  <a:lnTo>
                    <a:pt x="66" y="40"/>
                  </a:lnTo>
                  <a:lnTo>
                    <a:pt x="69" y="42"/>
                  </a:lnTo>
                  <a:lnTo>
                    <a:pt x="73" y="43"/>
                  </a:lnTo>
                  <a:lnTo>
                    <a:pt x="78" y="47"/>
                  </a:lnTo>
                  <a:lnTo>
                    <a:pt x="79" y="48"/>
                  </a:lnTo>
                  <a:lnTo>
                    <a:pt x="81" y="52"/>
                  </a:lnTo>
                  <a:lnTo>
                    <a:pt x="85" y="55"/>
                  </a:lnTo>
                  <a:lnTo>
                    <a:pt x="86" y="60"/>
                  </a:lnTo>
                  <a:lnTo>
                    <a:pt x="93" y="69"/>
                  </a:lnTo>
                  <a:lnTo>
                    <a:pt x="96" y="70"/>
                  </a:lnTo>
                  <a:lnTo>
                    <a:pt x="101" y="72"/>
                  </a:lnTo>
                  <a:lnTo>
                    <a:pt x="108" y="75"/>
                  </a:lnTo>
                  <a:lnTo>
                    <a:pt x="111" y="77"/>
                  </a:lnTo>
                  <a:lnTo>
                    <a:pt x="115" y="80"/>
                  </a:lnTo>
                  <a:lnTo>
                    <a:pt x="120" y="80"/>
                  </a:lnTo>
                  <a:lnTo>
                    <a:pt x="128" y="79"/>
                  </a:lnTo>
                  <a:lnTo>
                    <a:pt x="133" y="77"/>
                  </a:lnTo>
                  <a:lnTo>
                    <a:pt x="137" y="77"/>
                  </a:lnTo>
                  <a:lnTo>
                    <a:pt x="140" y="75"/>
                  </a:lnTo>
                  <a:lnTo>
                    <a:pt x="142" y="75"/>
                  </a:lnTo>
                  <a:lnTo>
                    <a:pt x="140" y="72"/>
                  </a:lnTo>
                  <a:lnTo>
                    <a:pt x="140" y="70"/>
                  </a:lnTo>
                  <a:lnTo>
                    <a:pt x="140" y="69"/>
                  </a:lnTo>
                  <a:lnTo>
                    <a:pt x="140" y="67"/>
                  </a:lnTo>
                  <a:lnTo>
                    <a:pt x="142" y="65"/>
                  </a:lnTo>
                  <a:lnTo>
                    <a:pt x="142" y="62"/>
                  </a:lnTo>
                  <a:lnTo>
                    <a:pt x="140" y="60"/>
                  </a:lnTo>
                  <a:lnTo>
                    <a:pt x="140" y="57"/>
                  </a:lnTo>
                  <a:lnTo>
                    <a:pt x="140" y="53"/>
                  </a:lnTo>
                  <a:lnTo>
                    <a:pt x="140" y="50"/>
                  </a:lnTo>
                  <a:lnTo>
                    <a:pt x="142" y="48"/>
                  </a:lnTo>
                  <a:lnTo>
                    <a:pt x="142" y="45"/>
                  </a:lnTo>
                  <a:lnTo>
                    <a:pt x="143" y="42"/>
                  </a:lnTo>
                  <a:lnTo>
                    <a:pt x="145" y="38"/>
                  </a:lnTo>
                  <a:lnTo>
                    <a:pt x="147" y="38"/>
                  </a:lnTo>
                  <a:lnTo>
                    <a:pt x="147" y="37"/>
                  </a:lnTo>
                  <a:lnTo>
                    <a:pt x="150" y="37"/>
                  </a:lnTo>
                  <a:lnTo>
                    <a:pt x="155" y="38"/>
                  </a:lnTo>
                  <a:lnTo>
                    <a:pt x="159" y="38"/>
                  </a:lnTo>
                  <a:lnTo>
                    <a:pt x="162" y="37"/>
                  </a:lnTo>
                  <a:lnTo>
                    <a:pt x="167" y="37"/>
                  </a:lnTo>
                  <a:lnTo>
                    <a:pt x="170" y="38"/>
                  </a:lnTo>
                  <a:lnTo>
                    <a:pt x="174" y="38"/>
                  </a:lnTo>
                  <a:lnTo>
                    <a:pt x="179" y="37"/>
                  </a:lnTo>
                  <a:lnTo>
                    <a:pt x="182" y="37"/>
                  </a:lnTo>
                  <a:lnTo>
                    <a:pt x="185" y="38"/>
                  </a:lnTo>
                  <a:lnTo>
                    <a:pt x="189" y="38"/>
                  </a:lnTo>
                  <a:lnTo>
                    <a:pt x="194" y="37"/>
                  </a:lnTo>
                  <a:lnTo>
                    <a:pt x="197" y="37"/>
                  </a:lnTo>
                  <a:lnTo>
                    <a:pt x="201" y="38"/>
                  </a:lnTo>
                  <a:lnTo>
                    <a:pt x="206" y="38"/>
                  </a:lnTo>
                  <a:lnTo>
                    <a:pt x="209" y="37"/>
                  </a:lnTo>
                  <a:lnTo>
                    <a:pt x="212" y="37"/>
                  </a:lnTo>
                  <a:lnTo>
                    <a:pt x="217" y="37"/>
                  </a:lnTo>
                  <a:lnTo>
                    <a:pt x="221" y="38"/>
                  </a:lnTo>
                  <a:lnTo>
                    <a:pt x="224" y="38"/>
                  </a:lnTo>
                  <a:lnTo>
                    <a:pt x="228" y="37"/>
                  </a:lnTo>
                  <a:lnTo>
                    <a:pt x="233" y="37"/>
                  </a:lnTo>
                  <a:lnTo>
                    <a:pt x="236" y="38"/>
                  </a:lnTo>
                  <a:lnTo>
                    <a:pt x="239" y="38"/>
                  </a:lnTo>
                  <a:lnTo>
                    <a:pt x="244" y="37"/>
                  </a:lnTo>
                  <a:lnTo>
                    <a:pt x="248" y="37"/>
                  </a:lnTo>
                  <a:lnTo>
                    <a:pt x="251" y="38"/>
                  </a:lnTo>
                  <a:lnTo>
                    <a:pt x="254" y="38"/>
                  </a:lnTo>
                  <a:lnTo>
                    <a:pt x="259" y="37"/>
                  </a:lnTo>
                  <a:lnTo>
                    <a:pt x="263" y="37"/>
                  </a:lnTo>
                  <a:lnTo>
                    <a:pt x="266" y="38"/>
                  </a:lnTo>
                  <a:lnTo>
                    <a:pt x="271" y="38"/>
                  </a:lnTo>
                  <a:lnTo>
                    <a:pt x="275" y="37"/>
                  </a:lnTo>
                  <a:lnTo>
                    <a:pt x="278" y="37"/>
                  </a:lnTo>
                  <a:lnTo>
                    <a:pt x="283" y="38"/>
                  </a:lnTo>
                  <a:lnTo>
                    <a:pt x="286" y="38"/>
                  </a:lnTo>
                  <a:lnTo>
                    <a:pt x="290" y="37"/>
                  </a:lnTo>
                  <a:lnTo>
                    <a:pt x="293" y="37"/>
                  </a:lnTo>
                  <a:lnTo>
                    <a:pt x="298" y="38"/>
                  </a:lnTo>
                  <a:lnTo>
                    <a:pt x="302" y="38"/>
                  </a:lnTo>
                  <a:lnTo>
                    <a:pt x="305" y="37"/>
                  </a:lnTo>
                  <a:lnTo>
                    <a:pt x="310" y="37"/>
                  </a:lnTo>
                  <a:lnTo>
                    <a:pt x="313" y="37"/>
                  </a:lnTo>
                  <a:lnTo>
                    <a:pt x="317" y="38"/>
                  </a:lnTo>
                  <a:lnTo>
                    <a:pt x="322" y="37"/>
                  </a:lnTo>
                  <a:lnTo>
                    <a:pt x="325" y="37"/>
                  </a:lnTo>
                  <a:lnTo>
                    <a:pt x="328" y="37"/>
                  </a:lnTo>
                  <a:lnTo>
                    <a:pt x="332" y="38"/>
                  </a:lnTo>
                  <a:lnTo>
                    <a:pt x="337" y="37"/>
                  </a:lnTo>
                  <a:lnTo>
                    <a:pt x="340" y="37"/>
                  </a:lnTo>
                  <a:lnTo>
                    <a:pt x="344" y="37"/>
                  </a:lnTo>
                  <a:lnTo>
                    <a:pt x="349" y="38"/>
                  </a:lnTo>
                  <a:lnTo>
                    <a:pt x="352" y="37"/>
                  </a:lnTo>
                  <a:lnTo>
                    <a:pt x="355" y="37"/>
                  </a:lnTo>
                  <a:lnTo>
                    <a:pt x="360" y="37"/>
                  </a:lnTo>
                  <a:lnTo>
                    <a:pt x="364" y="38"/>
                  </a:lnTo>
                  <a:lnTo>
                    <a:pt x="367" y="37"/>
                  </a:lnTo>
                  <a:lnTo>
                    <a:pt x="371" y="37"/>
                  </a:lnTo>
                  <a:lnTo>
                    <a:pt x="376" y="37"/>
                  </a:lnTo>
                  <a:lnTo>
                    <a:pt x="379" y="37"/>
                  </a:lnTo>
                  <a:lnTo>
                    <a:pt x="381" y="37"/>
                  </a:lnTo>
                  <a:lnTo>
                    <a:pt x="382" y="37"/>
                  </a:lnTo>
                  <a:lnTo>
                    <a:pt x="387" y="37"/>
                  </a:lnTo>
                  <a:lnTo>
                    <a:pt x="391" y="37"/>
                  </a:lnTo>
                  <a:lnTo>
                    <a:pt x="392" y="37"/>
                  </a:lnTo>
                  <a:lnTo>
                    <a:pt x="392" y="48"/>
                  </a:lnTo>
                  <a:lnTo>
                    <a:pt x="392" y="50"/>
                  </a:lnTo>
                  <a:lnTo>
                    <a:pt x="392" y="52"/>
                  </a:lnTo>
                  <a:lnTo>
                    <a:pt x="391" y="52"/>
                  </a:lnTo>
                  <a:lnTo>
                    <a:pt x="389" y="53"/>
                  </a:lnTo>
                  <a:lnTo>
                    <a:pt x="391" y="53"/>
                  </a:lnTo>
                  <a:lnTo>
                    <a:pt x="392" y="53"/>
                  </a:lnTo>
                  <a:lnTo>
                    <a:pt x="392" y="55"/>
                  </a:lnTo>
                  <a:lnTo>
                    <a:pt x="392" y="57"/>
                  </a:lnTo>
                  <a:lnTo>
                    <a:pt x="392" y="58"/>
                  </a:lnTo>
                  <a:lnTo>
                    <a:pt x="391" y="58"/>
                  </a:lnTo>
                  <a:lnTo>
                    <a:pt x="391" y="60"/>
                  </a:lnTo>
                  <a:lnTo>
                    <a:pt x="391" y="62"/>
                  </a:lnTo>
                  <a:lnTo>
                    <a:pt x="391" y="64"/>
                  </a:lnTo>
                  <a:lnTo>
                    <a:pt x="391" y="65"/>
                  </a:lnTo>
                  <a:lnTo>
                    <a:pt x="391" y="67"/>
                  </a:lnTo>
                  <a:lnTo>
                    <a:pt x="391" y="69"/>
                  </a:lnTo>
                  <a:lnTo>
                    <a:pt x="389" y="69"/>
                  </a:lnTo>
                  <a:lnTo>
                    <a:pt x="387" y="69"/>
                  </a:lnTo>
                  <a:lnTo>
                    <a:pt x="387" y="70"/>
                  </a:lnTo>
                  <a:lnTo>
                    <a:pt x="386" y="70"/>
                  </a:lnTo>
                  <a:lnTo>
                    <a:pt x="386" y="69"/>
                  </a:lnTo>
                  <a:lnTo>
                    <a:pt x="384" y="69"/>
                  </a:lnTo>
                  <a:lnTo>
                    <a:pt x="384" y="67"/>
                  </a:lnTo>
                  <a:lnTo>
                    <a:pt x="382" y="67"/>
                  </a:lnTo>
                  <a:lnTo>
                    <a:pt x="382" y="69"/>
                  </a:lnTo>
                  <a:lnTo>
                    <a:pt x="381" y="69"/>
                  </a:lnTo>
                  <a:lnTo>
                    <a:pt x="381" y="70"/>
                  </a:lnTo>
                  <a:lnTo>
                    <a:pt x="382" y="70"/>
                  </a:lnTo>
                  <a:lnTo>
                    <a:pt x="382" y="72"/>
                  </a:lnTo>
                  <a:lnTo>
                    <a:pt x="382" y="74"/>
                  </a:lnTo>
                  <a:lnTo>
                    <a:pt x="384" y="74"/>
                  </a:lnTo>
                  <a:lnTo>
                    <a:pt x="384" y="75"/>
                  </a:lnTo>
                  <a:lnTo>
                    <a:pt x="382" y="75"/>
                  </a:lnTo>
                  <a:lnTo>
                    <a:pt x="382" y="77"/>
                  </a:lnTo>
                  <a:lnTo>
                    <a:pt x="382" y="79"/>
                  </a:lnTo>
                  <a:lnTo>
                    <a:pt x="384" y="79"/>
                  </a:lnTo>
                  <a:lnTo>
                    <a:pt x="386" y="80"/>
                  </a:lnTo>
                  <a:lnTo>
                    <a:pt x="386" y="82"/>
                  </a:lnTo>
                  <a:lnTo>
                    <a:pt x="386" y="84"/>
                  </a:lnTo>
                  <a:lnTo>
                    <a:pt x="384" y="85"/>
                  </a:lnTo>
                  <a:lnTo>
                    <a:pt x="386" y="85"/>
                  </a:lnTo>
                  <a:lnTo>
                    <a:pt x="386" y="87"/>
                  </a:lnTo>
                  <a:lnTo>
                    <a:pt x="386" y="89"/>
                  </a:lnTo>
                  <a:lnTo>
                    <a:pt x="387" y="89"/>
                  </a:lnTo>
                  <a:lnTo>
                    <a:pt x="387" y="90"/>
                  </a:lnTo>
                  <a:lnTo>
                    <a:pt x="387" y="92"/>
                  </a:lnTo>
                  <a:lnTo>
                    <a:pt x="386" y="92"/>
                  </a:lnTo>
                  <a:lnTo>
                    <a:pt x="386" y="94"/>
                  </a:lnTo>
                  <a:lnTo>
                    <a:pt x="386" y="95"/>
                  </a:lnTo>
                  <a:lnTo>
                    <a:pt x="387" y="95"/>
                  </a:lnTo>
                  <a:lnTo>
                    <a:pt x="387" y="97"/>
                  </a:lnTo>
                  <a:lnTo>
                    <a:pt x="386" y="99"/>
                  </a:lnTo>
                  <a:lnTo>
                    <a:pt x="384" y="99"/>
                  </a:lnTo>
                  <a:lnTo>
                    <a:pt x="384" y="101"/>
                  </a:lnTo>
                  <a:lnTo>
                    <a:pt x="384" y="102"/>
                  </a:lnTo>
                  <a:lnTo>
                    <a:pt x="386" y="104"/>
                  </a:lnTo>
                  <a:lnTo>
                    <a:pt x="386" y="106"/>
                  </a:lnTo>
                  <a:lnTo>
                    <a:pt x="386" y="107"/>
                  </a:lnTo>
                  <a:lnTo>
                    <a:pt x="384" y="107"/>
                  </a:lnTo>
                  <a:lnTo>
                    <a:pt x="384" y="109"/>
                  </a:lnTo>
                  <a:lnTo>
                    <a:pt x="384" y="111"/>
                  </a:lnTo>
                  <a:lnTo>
                    <a:pt x="384" y="112"/>
                  </a:lnTo>
                  <a:lnTo>
                    <a:pt x="382" y="112"/>
                  </a:lnTo>
                  <a:lnTo>
                    <a:pt x="384" y="114"/>
                  </a:lnTo>
                  <a:lnTo>
                    <a:pt x="382" y="116"/>
                  </a:lnTo>
                  <a:lnTo>
                    <a:pt x="381" y="117"/>
                  </a:lnTo>
                  <a:lnTo>
                    <a:pt x="382" y="117"/>
                  </a:lnTo>
                  <a:lnTo>
                    <a:pt x="382" y="119"/>
                  </a:lnTo>
                  <a:lnTo>
                    <a:pt x="381" y="119"/>
                  </a:lnTo>
                  <a:lnTo>
                    <a:pt x="381" y="121"/>
                  </a:lnTo>
                  <a:lnTo>
                    <a:pt x="379" y="121"/>
                  </a:lnTo>
                  <a:lnTo>
                    <a:pt x="379" y="122"/>
                  </a:lnTo>
                  <a:lnTo>
                    <a:pt x="379" y="124"/>
                  </a:lnTo>
                  <a:lnTo>
                    <a:pt x="379" y="126"/>
                  </a:lnTo>
                  <a:lnTo>
                    <a:pt x="379" y="127"/>
                  </a:lnTo>
                  <a:lnTo>
                    <a:pt x="377" y="127"/>
                  </a:lnTo>
                  <a:lnTo>
                    <a:pt x="376" y="129"/>
                  </a:lnTo>
                  <a:lnTo>
                    <a:pt x="374" y="129"/>
                  </a:lnTo>
                  <a:lnTo>
                    <a:pt x="374" y="131"/>
                  </a:lnTo>
                  <a:lnTo>
                    <a:pt x="372" y="131"/>
                  </a:lnTo>
                  <a:lnTo>
                    <a:pt x="371" y="131"/>
                  </a:lnTo>
                  <a:lnTo>
                    <a:pt x="371" y="133"/>
                  </a:lnTo>
                  <a:lnTo>
                    <a:pt x="371" y="134"/>
                  </a:lnTo>
                  <a:lnTo>
                    <a:pt x="371" y="136"/>
                  </a:lnTo>
                  <a:lnTo>
                    <a:pt x="369" y="138"/>
                  </a:lnTo>
                  <a:lnTo>
                    <a:pt x="369" y="139"/>
                  </a:lnTo>
                  <a:lnTo>
                    <a:pt x="369" y="141"/>
                  </a:lnTo>
                  <a:lnTo>
                    <a:pt x="367" y="141"/>
                  </a:lnTo>
                  <a:lnTo>
                    <a:pt x="365" y="141"/>
                  </a:lnTo>
                  <a:lnTo>
                    <a:pt x="364" y="141"/>
                  </a:lnTo>
                  <a:lnTo>
                    <a:pt x="364" y="143"/>
                  </a:lnTo>
                  <a:lnTo>
                    <a:pt x="364" y="144"/>
                  </a:lnTo>
                  <a:lnTo>
                    <a:pt x="362" y="144"/>
                  </a:lnTo>
                  <a:lnTo>
                    <a:pt x="362" y="143"/>
                  </a:lnTo>
                  <a:lnTo>
                    <a:pt x="360" y="143"/>
                  </a:lnTo>
                  <a:lnTo>
                    <a:pt x="360" y="141"/>
                  </a:lnTo>
                  <a:lnTo>
                    <a:pt x="359" y="141"/>
                  </a:lnTo>
                  <a:lnTo>
                    <a:pt x="359" y="143"/>
                  </a:lnTo>
                  <a:lnTo>
                    <a:pt x="357" y="144"/>
                  </a:lnTo>
                  <a:lnTo>
                    <a:pt x="357" y="146"/>
                  </a:lnTo>
                  <a:lnTo>
                    <a:pt x="355" y="146"/>
                  </a:lnTo>
                  <a:lnTo>
                    <a:pt x="355" y="148"/>
                  </a:lnTo>
                  <a:lnTo>
                    <a:pt x="355" y="149"/>
                  </a:lnTo>
                  <a:lnTo>
                    <a:pt x="354" y="149"/>
                  </a:lnTo>
                  <a:lnTo>
                    <a:pt x="352" y="149"/>
                  </a:lnTo>
                  <a:lnTo>
                    <a:pt x="352" y="151"/>
                  </a:lnTo>
                  <a:lnTo>
                    <a:pt x="352" y="153"/>
                  </a:lnTo>
                  <a:lnTo>
                    <a:pt x="354" y="153"/>
                  </a:lnTo>
                  <a:lnTo>
                    <a:pt x="354" y="154"/>
                  </a:lnTo>
                  <a:lnTo>
                    <a:pt x="354" y="156"/>
                  </a:lnTo>
                  <a:lnTo>
                    <a:pt x="352" y="156"/>
                  </a:lnTo>
                  <a:lnTo>
                    <a:pt x="352" y="158"/>
                  </a:lnTo>
                  <a:lnTo>
                    <a:pt x="350" y="158"/>
                  </a:lnTo>
                  <a:lnTo>
                    <a:pt x="350" y="156"/>
                  </a:lnTo>
                  <a:lnTo>
                    <a:pt x="349" y="156"/>
                  </a:lnTo>
                  <a:lnTo>
                    <a:pt x="349" y="158"/>
                  </a:lnTo>
                  <a:lnTo>
                    <a:pt x="347" y="158"/>
                  </a:lnTo>
                  <a:lnTo>
                    <a:pt x="345" y="159"/>
                  </a:lnTo>
                  <a:lnTo>
                    <a:pt x="345" y="161"/>
                  </a:lnTo>
                  <a:lnTo>
                    <a:pt x="345" y="163"/>
                  </a:lnTo>
                  <a:lnTo>
                    <a:pt x="345" y="164"/>
                  </a:lnTo>
                  <a:lnTo>
                    <a:pt x="345" y="166"/>
                  </a:lnTo>
                  <a:lnTo>
                    <a:pt x="345" y="168"/>
                  </a:lnTo>
                  <a:lnTo>
                    <a:pt x="345" y="170"/>
                  </a:lnTo>
                  <a:lnTo>
                    <a:pt x="344" y="170"/>
                  </a:lnTo>
                  <a:lnTo>
                    <a:pt x="344" y="171"/>
                  </a:lnTo>
                  <a:lnTo>
                    <a:pt x="344" y="173"/>
                  </a:lnTo>
                  <a:lnTo>
                    <a:pt x="344" y="175"/>
                  </a:lnTo>
                  <a:lnTo>
                    <a:pt x="344" y="176"/>
                  </a:lnTo>
                  <a:lnTo>
                    <a:pt x="344" y="178"/>
                  </a:lnTo>
                  <a:lnTo>
                    <a:pt x="344" y="180"/>
                  </a:lnTo>
                  <a:lnTo>
                    <a:pt x="345" y="181"/>
                  </a:lnTo>
                  <a:lnTo>
                    <a:pt x="345" y="183"/>
                  </a:lnTo>
                  <a:lnTo>
                    <a:pt x="345" y="185"/>
                  </a:lnTo>
                  <a:lnTo>
                    <a:pt x="344" y="185"/>
                  </a:lnTo>
                  <a:lnTo>
                    <a:pt x="344" y="186"/>
                  </a:lnTo>
                  <a:lnTo>
                    <a:pt x="342" y="186"/>
                  </a:lnTo>
                  <a:lnTo>
                    <a:pt x="342" y="188"/>
                  </a:lnTo>
                  <a:lnTo>
                    <a:pt x="344" y="188"/>
                  </a:lnTo>
                  <a:lnTo>
                    <a:pt x="345" y="190"/>
                  </a:lnTo>
                  <a:lnTo>
                    <a:pt x="344" y="190"/>
                  </a:lnTo>
                  <a:lnTo>
                    <a:pt x="344" y="191"/>
                  </a:lnTo>
                  <a:lnTo>
                    <a:pt x="342" y="191"/>
                  </a:lnTo>
                  <a:lnTo>
                    <a:pt x="340" y="191"/>
                  </a:lnTo>
                  <a:lnTo>
                    <a:pt x="339" y="193"/>
                  </a:lnTo>
                  <a:lnTo>
                    <a:pt x="337" y="196"/>
                  </a:lnTo>
                  <a:lnTo>
                    <a:pt x="335" y="196"/>
                  </a:lnTo>
                  <a:lnTo>
                    <a:pt x="333" y="196"/>
                  </a:lnTo>
                  <a:lnTo>
                    <a:pt x="332" y="196"/>
                  </a:lnTo>
                  <a:lnTo>
                    <a:pt x="332" y="198"/>
                  </a:lnTo>
                  <a:lnTo>
                    <a:pt x="330" y="200"/>
                  </a:lnTo>
                  <a:lnTo>
                    <a:pt x="328" y="203"/>
                  </a:lnTo>
                  <a:lnTo>
                    <a:pt x="327" y="205"/>
                  </a:lnTo>
                  <a:lnTo>
                    <a:pt x="327" y="207"/>
                  </a:lnTo>
                  <a:lnTo>
                    <a:pt x="327" y="208"/>
                  </a:lnTo>
                  <a:lnTo>
                    <a:pt x="325" y="210"/>
                  </a:lnTo>
                  <a:lnTo>
                    <a:pt x="325" y="212"/>
                  </a:lnTo>
                  <a:lnTo>
                    <a:pt x="325" y="213"/>
                  </a:lnTo>
                  <a:lnTo>
                    <a:pt x="323" y="213"/>
                  </a:lnTo>
                  <a:lnTo>
                    <a:pt x="323" y="215"/>
                  </a:lnTo>
                  <a:lnTo>
                    <a:pt x="323" y="217"/>
                  </a:lnTo>
                  <a:lnTo>
                    <a:pt x="323" y="218"/>
                  </a:lnTo>
                  <a:lnTo>
                    <a:pt x="323" y="220"/>
                  </a:lnTo>
                  <a:lnTo>
                    <a:pt x="323" y="222"/>
                  </a:lnTo>
                  <a:lnTo>
                    <a:pt x="323" y="223"/>
                  </a:lnTo>
                  <a:lnTo>
                    <a:pt x="325" y="225"/>
                  </a:lnTo>
                  <a:lnTo>
                    <a:pt x="325" y="223"/>
                  </a:lnTo>
                  <a:lnTo>
                    <a:pt x="327" y="223"/>
                  </a:lnTo>
                  <a:lnTo>
                    <a:pt x="328" y="223"/>
                  </a:lnTo>
                  <a:lnTo>
                    <a:pt x="328" y="225"/>
                  </a:lnTo>
                  <a:lnTo>
                    <a:pt x="327" y="225"/>
                  </a:lnTo>
                  <a:lnTo>
                    <a:pt x="327" y="227"/>
                  </a:lnTo>
                  <a:lnTo>
                    <a:pt x="327" y="228"/>
                  </a:lnTo>
                  <a:lnTo>
                    <a:pt x="325" y="228"/>
                  </a:lnTo>
                  <a:lnTo>
                    <a:pt x="323" y="228"/>
                  </a:lnTo>
                  <a:lnTo>
                    <a:pt x="323" y="227"/>
                  </a:lnTo>
                  <a:lnTo>
                    <a:pt x="322" y="227"/>
                  </a:lnTo>
                  <a:lnTo>
                    <a:pt x="320" y="227"/>
                  </a:lnTo>
                  <a:lnTo>
                    <a:pt x="318" y="225"/>
                  </a:lnTo>
                  <a:lnTo>
                    <a:pt x="317" y="225"/>
                  </a:lnTo>
                  <a:lnTo>
                    <a:pt x="317" y="227"/>
                  </a:lnTo>
                  <a:lnTo>
                    <a:pt x="317" y="228"/>
                  </a:lnTo>
                  <a:lnTo>
                    <a:pt x="315" y="228"/>
                  </a:lnTo>
                  <a:lnTo>
                    <a:pt x="315" y="230"/>
                  </a:lnTo>
                  <a:lnTo>
                    <a:pt x="313" y="230"/>
                  </a:lnTo>
                  <a:lnTo>
                    <a:pt x="313" y="232"/>
                  </a:lnTo>
                  <a:lnTo>
                    <a:pt x="312" y="232"/>
                  </a:lnTo>
                  <a:lnTo>
                    <a:pt x="312" y="230"/>
                  </a:lnTo>
                  <a:lnTo>
                    <a:pt x="310" y="230"/>
                  </a:lnTo>
                  <a:lnTo>
                    <a:pt x="310" y="232"/>
                  </a:lnTo>
                  <a:lnTo>
                    <a:pt x="310" y="230"/>
                  </a:lnTo>
                  <a:lnTo>
                    <a:pt x="308" y="230"/>
                  </a:lnTo>
                  <a:lnTo>
                    <a:pt x="308" y="228"/>
                  </a:lnTo>
                  <a:lnTo>
                    <a:pt x="307" y="228"/>
                  </a:lnTo>
                  <a:lnTo>
                    <a:pt x="305" y="228"/>
                  </a:lnTo>
                  <a:lnTo>
                    <a:pt x="305" y="230"/>
                  </a:lnTo>
                  <a:lnTo>
                    <a:pt x="303" y="230"/>
                  </a:lnTo>
                  <a:lnTo>
                    <a:pt x="303" y="228"/>
                  </a:lnTo>
                  <a:lnTo>
                    <a:pt x="302" y="228"/>
                  </a:lnTo>
                  <a:lnTo>
                    <a:pt x="300" y="227"/>
                  </a:lnTo>
                  <a:lnTo>
                    <a:pt x="298" y="227"/>
                  </a:lnTo>
                  <a:lnTo>
                    <a:pt x="298" y="228"/>
                  </a:lnTo>
                  <a:lnTo>
                    <a:pt x="296" y="228"/>
                  </a:lnTo>
                  <a:lnTo>
                    <a:pt x="296" y="230"/>
                  </a:lnTo>
                  <a:lnTo>
                    <a:pt x="296" y="233"/>
                  </a:lnTo>
                  <a:lnTo>
                    <a:pt x="296" y="235"/>
                  </a:lnTo>
                  <a:lnTo>
                    <a:pt x="296" y="237"/>
                  </a:lnTo>
                  <a:lnTo>
                    <a:pt x="296" y="239"/>
                  </a:lnTo>
                  <a:lnTo>
                    <a:pt x="295" y="240"/>
                  </a:lnTo>
                  <a:lnTo>
                    <a:pt x="296" y="242"/>
                  </a:lnTo>
                  <a:lnTo>
                    <a:pt x="296" y="245"/>
                  </a:lnTo>
                  <a:lnTo>
                    <a:pt x="296" y="247"/>
                  </a:lnTo>
                  <a:lnTo>
                    <a:pt x="295" y="249"/>
                  </a:lnTo>
                  <a:lnTo>
                    <a:pt x="295" y="250"/>
                  </a:lnTo>
                  <a:lnTo>
                    <a:pt x="293" y="252"/>
                  </a:lnTo>
                  <a:lnTo>
                    <a:pt x="295" y="252"/>
                  </a:lnTo>
                  <a:lnTo>
                    <a:pt x="296" y="252"/>
                  </a:lnTo>
                  <a:lnTo>
                    <a:pt x="298" y="252"/>
                  </a:lnTo>
                  <a:lnTo>
                    <a:pt x="300" y="250"/>
                  </a:lnTo>
                  <a:lnTo>
                    <a:pt x="300" y="252"/>
                  </a:lnTo>
                  <a:lnTo>
                    <a:pt x="302" y="252"/>
                  </a:lnTo>
                  <a:lnTo>
                    <a:pt x="302" y="254"/>
                  </a:lnTo>
                  <a:lnTo>
                    <a:pt x="303" y="254"/>
                  </a:lnTo>
                  <a:lnTo>
                    <a:pt x="303" y="252"/>
                  </a:lnTo>
                  <a:lnTo>
                    <a:pt x="303" y="250"/>
                  </a:lnTo>
                  <a:lnTo>
                    <a:pt x="305" y="250"/>
                  </a:lnTo>
                  <a:lnTo>
                    <a:pt x="307" y="250"/>
                  </a:lnTo>
                  <a:lnTo>
                    <a:pt x="308" y="250"/>
                  </a:lnTo>
                  <a:lnTo>
                    <a:pt x="308" y="252"/>
                  </a:lnTo>
                  <a:lnTo>
                    <a:pt x="308" y="254"/>
                  </a:lnTo>
                  <a:lnTo>
                    <a:pt x="310" y="254"/>
                  </a:lnTo>
                  <a:lnTo>
                    <a:pt x="310" y="255"/>
                  </a:lnTo>
                  <a:lnTo>
                    <a:pt x="312" y="257"/>
                  </a:lnTo>
                  <a:lnTo>
                    <a:pt x="312" y="259"/>
                  </a:lnTo>
                  <a:lnTo>
                    <a:pt x="313" y="259"/>
                  </a:lnTo>
                  <a:lnTo>
                    <a:pt x="313" y="260"/>
                  </a:lnTo>
                  <a:lnTo>
                    <a:pt x="313" y="262"/>
                  </a:lnTo>
                  <a:lnTo>
                    <a:pt x="312" y="262"/>
                  </a:lnTo>
                  <a:lnTo>
                    <a:pt x="312" y="264"/>
                  </a:lnTo>
                  <a:lnTo>
                    <a:pt x="313" y="264"/>
                  </a:lnTo>
                  <a:lnTo>
                    <a:pt x="313" y="265"/>
                  </a:lnTo>
                  <a:lnTo>
                    <a:pt x="313" y="264"/>
                  </a:lnTo>
                  <a:lnTo>
                    <a:pt x="315" y="264"/>
                  </a:lnTo>
                  <a:lnTo>
                    <a:pt x="317" y="264"/>
                  </a:lnTo>
                  <a:lnTo>
                    <a:pt x="317" y="262"/>
                  </a:lnTo>
                  <a:lnTo>
                    <a:pt x="317" y="260"/>
                  </a:lnTo>
                  <a:lnTo>
                    <a:pt x="318" y="259"/>
                  </a:lnTo>
                  <a:lnTo>
                    <a:pt x="320" y="259"/>
                  </a:lnTo>
                  <a:lnTo>
                    <a:pt x="320" y="257"/>
                  </a:lnTo>
                  <a:lnTo>
                    <a:pt x="320" y="255"/>
                  </a:lnTo>
                  <a:lnTo>
                    <a:pt x="320" y="254"/>
                  </a:lnTo>
                  <a:lnTo>
                    <a:pt x="322" y="254"/>
                  </a:lnTo>
                  <a:lnTo>
                    <a:pt x="323" y="252"/>
                  </a:lnTo>
                  <a:lnTo>
                    <a:pt x="323" y="250"/>
                  </a:lnTo>
                  <a:lnTo>
                    <a:pt x="323" y="249"/>
                  </a:lnTo>
                  <a:lnTo>
                    <a:pt x="325" y="250"/>
                  </a:lnTo>
                  <a:lnTo>
                    <a:pt x="327" y="250"/>
                  </a:lnTo>
                  <a:lnTo>
                    <a:pt x="328" y="250"/>
                  </a:lnTo>
                  <a:lnTo>
                    <a:pt x="328" y="252"/>
                  </a:lnTo>
                  <a:lnTo>
                    <a:pt x="330" y="252"/>
                  </a:lnTo>
                  <a:lnTo>
                    <a:pt x="330" y="254"/>
                  </a:lnTo>
                  <a:lnTo>
                    <a:pt x="330" y="255"/>
                  </a:lnTo>
                  <a:lnTo>
                    <a:pt x="330" y="257"/>
                  </a:lnTo>
                  <a:lnTo>
                    <a:pt x="332" y="257"/>
                  </a:lnTo>
                  <a:lnTo>
                    <a:pt x="332" y="255"/>
                  </a:lnTo>
                  <a:lnTo>
                    <a:pt x="332" y="257"/>
                  </a:lnTo>
                  <a:lnTo>
                    <a:pt x="333" y="257"/>
                  </a:lnTo>
                  <a:lnTo>
                    <a:pt x="335" y="257"/>
                  </a:lnTo>
                  <a:lnTo>
                    <a:pt x="335" y="259"/>
                  </a:lnTo>
                  <a:lnTo>
                    <a:pt x="337" y="259"/>
                  </a:lnTo>
                  <a:lnTo>
                    <a:pt x="337" y="260"/>
                  </a:lnTo>
                  <a:lnTo>
                    <a:pt x="337" y="262"/>
                  </a:lnTo>
                  <a:lnTo>
                    <a:pt x="337" y="260"/>
                  </a:lnTo>
                  <a:lnTo>
                    <a:pt x="339" y="260"/>
                  </a:lnTo>
                  <a:lnTo>
                    <a:pt x="340" y="260"/>
                  </a:lnTo>
                  <a:lnTo>
                    <a:pt x="340" y="259"/>
                  </a:lnTo>
                  <a:lnTo>
                    <a:pt x="342" y="259"/>
                  </a:lnTo>
                  <a:lnTo>
                    <a:pt x="342" y="257"/>
                  </a:lnTo>
                  <a:lnTo>
                    <a:pt x="344" y="257"/>
                  </a:lnTo>
                  <a:lnTo>
                    <a:pt x="345" y="257"/>
                  </a:lnTo>
                  <a:lnTo>
                    <a:pt x="347" y="257"/>
                  </a:lnTo>
                  <a:lnTo>
                    <a:pt x="347" y="255"/>
                  </a:lnTo>
                  <a:lnTo>
                    <a:pt x="347" y="254"/>
                  </a:lnTo>
                  <a:lnTo>
                    <a:pt x="349" y="254"/>
                  </a:lnTo>
                  <a:lnTo>
                    <a:pt x="349" y="255"/>
                  </a:lnTo>
                  <a:lnTo>
                    <a:pt x="350" y="255"/>
                  </a:lnTo>
                  <a:lnTo>
                    <a:pt x="350" y="257"/>
                  </a:lnTo>
                  <a:lnTo>
                    <a:pt x="350" y="259"/>
                  </a:lnTo>
                  <a:lnTo>
                    <a:pt x="350" y="260"/>
                  </a:lnTo>
                  <a:lnTo>
                    <a:pt x="350" y="262"/>
                  </a:lnTo>
                  <a:lnTo>
                    <a:pt x="352" y="262"/>
                  </a:lnTo>
                  <a:lnTo>
                    <a:pt x="352" y="264"/>
                  </a:lnTo>
                  <a:lnTo>
                    <a:pt x="354" y="264"/>
                  </a:lnTo>
                  <a:lnTo>
                    <a:pt x="354" y="262"/>
                  </a:lnTo>
                  <a:lnTo>
                    <a:pt x="355" y="262"/>
                  </a:lnTo>
                  <a:lnTo>
                    <a:pt x="357" y="262"/>
                  </a:lnTo>
                  <a:lnTo>
                    <a:pt x="359" y="262"/>
                  </a:lnTo>
                  <a:lnTo>
                    <a:pt x="360" y="262"/>
                  </a:lnTo>
                  <a:lnTo>
                    <a:pt x="360" y="260"/>
                  </a:lnTo>
                  <a:lnTo>
                    <a:pt x="362" y="260"/>
                  </a:lnTo>
                  <a:lnTo>
                    <a:pt x="364" y="260"/>
                  </a:lnTo>
                  <a:lnTo>
                    <a:pt x="364" y="259"/>
                  </a:lnTo>
                  <a:lnTo>
                    <a:pt x="365" y="259"/>
                  </a:lnTo>
                  <a:lnTo>
                    <a:pt x="365" y="257"/>
                  </a:lnTo>
                  <a:lnTo>
                    <a:pt x="365" y="255"/>
                  </a:lnTo>
                  <a:lnTo>
                    <a:pt x="365" y="254"/>
                  </a:lnTo>
                  <a:lnTo>
                    <a:pt x="367" y="254"/>
                  </a:lnTo>
                  <a:lnTo>
                    <a:pt x="369" y="254"/>
                  </a:lnTo>
                  <a:lnTo>
                    <a:pt x="371" y="254"/>
                  </a:lnTo>
                  <a:lnTo>
                    <a:pt x="371" y="255"/>
                  </a:lnTo>
                  <a:lnTo>
                    <a:pt x="372" y="255"/>
                  </a:lnTo>
                  <a:lnTo>
                    <a:pt x="372" y="257"/>
                  </a:lnTo>
                  <a:lnTo>
                    <a:pt x="371" y="259"/>
                  </a:lnTo>
                  <a:lnTo>
                    <a:pt x="371" y="260"/>
                  </a:lnTo>
                  <a:lnTo>
                    <a:pt x="371" y="262"/>
                  </a:lnTo>
                  <a:lnTo>
                    <a:pt x="371" y="264"/>
                  </a:lnTo>
                  <a:lnTo>
                    <a:pt x="372" y="264"/>
                  </a:lnTo>
                  <a:lnTo>
                    <a:pt x="372" y="265"/>
                  </a:lnTo>
                  <a:lnTo>
                    <a:pt x="371" y="265"/>
                  </a:lnTo>
                  <a:lnTo>
                    <a:pt x="371" y="267"/>
                  </a:lnTo>
                  <a:lnTo>
                    <a:pt x="372" y="267"/>
                  </a:lnTo>
                  <a:lnTo>
                    <a:pt x="374" y="267"/>
                  </a:lnTo>
                  <a:lnTo>
                    <a:pt x="376" y="267"/>
                  </a:lnTo>
                  <a:lnTo>
                    <a:pt x="376" y="265"/>
                  </a:lnTo>
                  <a:lnTo>
                    <a:pt x="377" y="265"/>
                  </a:lnTo>
                  <a:lnTo>
                    <a:pt x="377" y="267"/>
                  </a:lnTo>
                  <a:lnTo>
                    <a:pt x="379" y="267"/>
                  </a:lnTo>
                  <a:lnTo>
                    <a:pt x="381" y="267"/>
                  </a:lnTo>
                  <a:lnTo>
                    <a:pt x="382" y="267"/>
                  </a:lnTo>
                  <a:lnTo>
                    <a:pt x="384" y="267"/>
                  </a:lnTo>
                  <a:lnTo>
                    <a:pt x="386" y="267"/>
                  </a:lnTo>
                  <a:lnTo>
                    <a:pt x="386" y="265"/>
                  </a:lnTo>
                  <a:lnTo>
                    <a:pt x="387" y="265"/>
                  </a:lnTo>
                  <a:lnTo>
                    <a:pt x="387" y="264"/>
                  </a:lnTo>
                  <a:lnTo>
                    <a:pt x="389" y="264"/>
                  </a:lnTo>
                  <a:lnTo>
                    <a:pt x="389" y="262"/>
                  </a:lnTo>
                  <a:lnTo>
                    <a:pt x="389" y="260"/>
                  </a:lnTo>
                  <a:lnTo>
                    <a:pt x="391" y="259"/>
                  </a:lnTo>
                  <a:lnTo>
                    <a:pt x="392" y="259"/>
                  </a:lnTo>
                  <a:lnTo>
                    <a:pt x="394" y="259"/>
                  </a:lnTo>
                  <a:lnTo>
                    <a:pt x="394" y="260"/>
                  </a:lnTo>
                  <a:lnTo>
                    <a:pt x="394" y="262"/>
                  </a:lnTo>
                  <a:lnTo>
                    <a:pt x="394" y="264"/>
                  </a:lnTo>
                  <a:lnTo>
                    <a:pt x="396" y="264"/>
                  </a:lnTo>
                  <a:lnTo>
                    <a:pt x="397" y="264"/>
                  </a:lnTo>
                  <a:lnTo>
                    <a:pt x="397" y="262"/>
                  </a:lnTo>
                  <a:lnTo>
                    <a:pt x="399" y="262"/>
                  </a:lnTo>
                  <a:lnTo>
                    <a:pt x="401" y="262"/>
                  </a:lnTo>
                  <a:lnTo>
                    <a:pt x="401" y="260"/>
                  </a:lnTo>
                  <a:lnTo>
                    <a:pt x="402" y="260"/>
                  </a:lnTo>
                  <a:lnTo>
                    <a:pt x="402" y="259"/>
                  </a:lnTo>
                  <a:lnTo>
                    <a:pt x="404" y="259"/>
                  </a:lnTo>
                  <a:lnTo>
                    <a:pt x="404" y="257"/>
                  </a:lnTo>
                  <a:lnTo>
                    <a:pt x="406" y="257"/>
                  </a:lnTo>
                  <a:lnTo>
                    <a:pt x="406" y="255"/>
                  </a:lnTo>
                  <a:lnTo>
                    <a:pt x="408" y="255"/>
                  </a:lnTo>
                  <a:lnTo>
                    <a:pt x="408" y="254"/>
                  </a:lnTo>
                  <a:lnTo>
                    <a:pt x="408" y="252"/>
                  </a:lnTo>
                  <a:lnTo>
                    <a:pt x="409" y="252"/>
                  </a:lnTo>
                  <a:lnTo>
                    <a:pt x="409" y="250"/>
                  </a:lnTo>
                  <a:lnTo>
                    <a:pt x="411" y="250"/>
                  </a:lnTo>
                  <a:lnTo>
                    <a:pt x="413" y="250"/>
                  </a:lnTo>
                  <a:lnTo>
                    <a:pt x="414" y="249"/>
                  </a:lnTo>
                  <a:lnTo>
                    <a:pt x="416" y="249"/>
                  </a:lnTo>
                  <a:lnTo>
                    <a:pt x="418" y="249"/>
                  </a:lnTo>
                  <a:lnTo>
                    <a:pt x="419" y="249"/>
                  </a:lnTo>
                  <a:lnTo>
                    <a:pt x="421" y="249"/>
                  </a:lnTo>
                  <a:lnTo>
                    <a:pt x="423" y="249"/>
                  </a:lnTo>
                  <a:lnTo>
                    <a:pt x="424" y="249"/>
                  </a:lnTo>
                  <a:lnTo>
                    <a:pt x="424" y="247"/>
                  </a:lnTo>
                  <a:lnTo>
                    <a:pt x="426" y="247"/>
                  </a:lnTo>
                  <a:lnTo>
                    <a:pt x="426" y="245"/>
                  </a:lnTo>
                  <a:lnTo>
                    <a:pt x="428" y="245"/>
                  </a:lnTo>
                  <a:lnTo>
                    <a:pt x="428" y="244"/>
                  </a:lnTo>
                  <a:lnTo>
                    <a:pt x="429" y="244"/>
                  </a:lnTo>
                  <a:lnTo>
                    <a:pt x="429" y="242"/>
                  </a:lnTo>
                  <a:lnTo>
                    <a:pt x="428" y="242"/>
                  </a:lnTo>
                  <a:lnTo>
                    <a:pt x="428" y="240"/>
                  </a:lnTo>
                  <a:lnTo>
                    <a:pt x="429" y="240"/>
                  </a:lnTo>
                  <a:lnTo>
                    <a:pt x="429" y="239"/>
                  </a:lnTo>
                  <a:lnTo>
                    <a:pt x="431" y="239"/>
                  </a:lnTo>
                  <a:lnTo>
                    <a:pt x="431" y="237"/>
                  </a:lnTo>
                  <a:lnTo>
                    <a:pt x="431" y="235"/>
                  </a:lnTo>
                  <a:lnTo>
                    <a:pt x="433" y="235"/>
                  </a:lnTo>
                  <a:lnTo>
                    <a:pt x="433" y="233"/>
                  </a:lnTo>
                  <a:lnTo>
                    <a:pt x="431" y="233"/>
                  </a:lnTo>
                  <a:lnTo>
                    <a:pt x="433" y="232"/>
                  </a:lnTo>
                  <a:lnTo>
                    <a:pt x="505" y="207"/>
                  </a:lnTo>
                  <a:lnTo>
                    <a:pt x="522" y="202"/>
                  </a:lnTo>
                  <a:lnTo>
                    <a:pt x="601" y="173"/>
                  </a:lnTo>
                  <a:lnTo>
                    <a:pt x="688" y="143"/>
                  </a:lnTo>
                  <a:lnTo>
                    <a:pt x="688" y="144"/>
                  </a:lnTo>
                  <a:lnTo>
                    <a:pt x="688" y="146"/>
                  </a:lnTo>
                  <a:lnTo>
                    <a:pt x="690" y="146"/>
                  </a:lnTo>
                  <a:lnTo>
                    <a:pt x="690" y="148"/>
                  </a:lnTo>
                  <a:lnTo>
                    <a:pt x="690" y="149"/>
                  </a:lnTo>
                  <a:lnTo>
                    <a:pt x="690" y="151"/>
                  </a:lnTo>
                  <a:lnTo>
                    <a:pt x="692" y="151"/>
                  </a:lnTo>
                  <a:lnTo>
                    <a:pt x="692" y="153"/>
                  </a:lnTo>
                  <a:lnTo>
                    <a:pt x="692" y="154"/>
                  </a:lnTo>
                  <a:lnTo>
                    <a:pt x="693" y="154"/>
                  </a:lnTo>
                  <a:lnTo>
                    <a:pt x="693" y="156"/>
                  </a:lnTo>
                  <a:lnTo>
                    <a:pt x="693" y="158"/>
                  </a:lnTo>
                  <a:lnTo>
                    <a:pt x="693" y="159"/>
                  </a:lnTo>
                  <a:lnTo>
                    <a:pt x="693" y="161"/>
                  </a:lnTo>
                  <a:lnTo>
                    <a:pt x="695" y="161"/>
                  </a:lnTo>
                  <a:lnTo>
                    <a:pt x="695" y="163"/>
                  </a:lnTo>
                  <a:lnTo>
                    <a:pt x="695" y="164"/>
                  </a:lnTo>
                  <a:lnTo>
                    <a:pt x="695" y="166"/>
                  </a:lnTo>
                  <a:lnTo>
                    <a:pt x="693" y="166"/>
                  </a:lnTo>
                  <a:lnTo>
                    <a:pt x="693" y="168"/>
                  </a:lnTo>
                  <a:lnTo>
                    <a:pt x="695" y="168"/>
                  </a:lnTo>
                  <a:lnTo>
                    <a:pt x="695" y="170"/>
                  </a:lnTo>
                  <a:lnTo>
                    <a:pt x="695" y="171"/>
                  </a:lnTo>
                  <a:lnTo>
                    <a:pt x="695" y="173"/>
                  </a:lnTo>
                  <a:lnTo>
                    <a:pt x="695" y="175"/>
                  </a:lnTo>
                  <a:lnTo>
                    <a:pt x="695" y="176"/>
                  </a:lnTo>
                  <a:lnTo>
                    <a:pt x="697" y="176"/>
                  </a:lnTo>
                  <a:lnTo>
                    <a:pt x="695" y="178"/>
                  </a:lnTo>
                  <a:lnTo>
                    <a:pt x="695" y="180"/>
                  </a:lnTo>
                  <a:lnTo>
                    <a:pt x="697" y="180"/>
                  </a:lnTo>
                  <a:lnTo>
                    <a:pt x="697" y="181"/>
                  </a:lnTo>
                  <a:lnTo>
                    <a:pt x="697" y="183"/>
                  </a:lnTo>
                  <a:lnTo>
                    <a:pt x="697" y="185"/>
                  </a:lnTo>
                  <a:lnTo>
                    <a:pt x="697" y="186"/>
                  </a:lnTo>
                  <a:lnTo>
                    <a:pt x="695" y="188"/>
                  </a:lnTo>
                  <a:lnTo>
                    <a:pt x="697" y="188"/>
                  </a:lnTo>
                  <a:lnTo>
                    <a:pt x="697" y="190"/>
                  </a:lnTo>
                  <a:lnTo>
                    <a:pt x="695" y="190"/>
                  </a:lnTo>
                  <a:lnTo>
                    <a:pt x="695" y="191"/>
                  </a:lnTo>
                  <a:lnTo>
                    <a:pt x="697" y="193"/>
                  </a:lnTo>
                  <a:lnTo>
                    <a:pt x="695" y="193"/>
                  </a:lnTo>
                  <a:lnTo>
                    <a:pt x="695" y="195"/>
                  </a:lnTo>
                  <a:lnTo>
                    <a:pt x="695" y="196"/>
                  </a:lnTo>
                  <a:lnTo>
                    <a:pt x="695" y="198"/>
                  </a:lnTo>
                  <a:lnTo>
                    <a:pt x="697" y="198"/>
                  </a:lnTo>
                  <a:lnTo>
                    <a:pt x="697" y="200"/>
                  </a:lnTo>
                  <a:lnTo>
                    <a:pt x="697" y="202"/>
                  </a:lnTo>
                  <a:lnTo>
                    <a:pt x="697" y="203"/>
                  </a:lnTo>
                  <a:lnTo>
                    <a:pt x="697" y="205"/>
                  </a:lnTo>
                  <a:lnTo>
                    <a:pt x="697" y="207"/>
                  </a:lnTo>
                  <a:lnTo>
                    <a:pt x="697" y="208"/>
                  </a:lnTo>
                  <a:lnTo>
                    <a:pt x="695" y="208"/>
                  </a:lnTo>
                  <a:lnTo>
                    <a:pt x="695" y="210"/>
                  </a:lnTo>
                  <a:lnTo>
                    <a:pt x="695" y="212"/>
                  </a:lnTo>
                  <a:lnTo>
                    <a:pt x="697" y="212"/>
                  </a:lnTo>
                  <a:lnTo>
                    <a:pt x="697" y="213"/>
                  </a:lnTo>
                  <a:lnTo>
                    <a:pt x="697" y="215"/>
                  </a:lnTo>
                  <a:lnTo>
                    <a:pt x="697" y="217"/>
                  </a:lnTo>
                  <a:lnTo>
                    <a:pt x="695" y="217"/>
                  </a:lnTo>
                  <a:lnTo>
                    <a:pt x="695" y="218"/>
                  </a:lnTo>
                  <a:lnTo>
                    <a:pt x="697" y="220"/>
                  </a:lnTo>
                  <a:lnTo>
                    <a:pt x="697" y="222"/>
                  </a:lnTo>
                  <a:lnTo>
                    <a:pt x="695" y="222"/>
                  </a:lnTo>
                  <a:lnTo>
                    <a:pt x="695" y="223"/>
                  </a:lnTo>
                  <a:lnTo>
                    <a:pt x="695" y="225"/>
                  </a:lnTo>
                  <a:lnTo>
                    <a:pt x="695" y="227"/>
                  </a:lnTo>
                  <a:lnTo>
                    <a:pt x="695" y="228"/>
                  </a:lnTo>
                  <a:lnTo>
                    <a:pt x="693" y="228"/>
                  </a:lnTo>
                  <a:lnTo>
                    <a:pt x="693" y="230"/>
                  </a:lnTo>
                  <a:lnTo>
                    <a:pt x="693" y="232"/>
                  </a:lnTo>
                  <a:lnTo>
                    <a:pt x="693" y="233"/>
                  </a:lnTo>
                  <a:lnTo>
                    <a:pt x="693" y="235"/>
                  </a:lnTo>
                  <a:lnTo>
                    <a:pt x="692" y="235"/>
                  </a:lnTo>
                  <a:lnTo>
                    <a:pt x="692" y="237"/>
                  </a:lnTo>
                  <a:lnTo>
                    <a:pt x="692" y="239"/>
                  </a:lnTo>
                  <a:lnTo>
                    <a:pt x="692" y="240"/>
                  </a:lnTo>
                  <a:lnTo>
                    <a:pt x="692" y="242"/>
                  </a:lnTo>
                  <a:lnTo>
                    <a:pt x="692" y="244"/>
                  </a:lnTo>
                  <a:lnTo>
                    <a:pt x="690" y="244"/>
                  </a:lnTo>
                  <a:lnTo>
                    <a:pt x="690" y="245"/>
                  </a:lnTo>
                  <a:lnTo>
                    <a:pt x="690" y="247"/>
                  </a:lnTo>
                  <a:lnTo>
                    <a:pt x="688" y="247"/>
                  </a:lnTo>
                  <a:lnTo>
                    <a:pt x="688" y="249"/>
                  </a:lnTo>
                  <a:lnTo>
                    <a:pt x="687" y="249"/>
                  </a:lnTo>
                  <a:lnTo>
                    <a:pt x="687" y="250"/>
                  </a:lnTo>
                  <a:lnTo>
                    <a:pt x="687" y="252"/>
                  </a:lnTo>
                  <a:lnTo>
                    <a:pt x="685" y="252"/>
                  </a:lnTo>
                  <a:lnTo>
                    <a:pt x="685" y="254"/>
                  </a:lnTo>
                  <a:lnTo>
                    <a:pt x="685" y="255"/>
                  </a:lnTo>
                  <a:lnTo>
                    <a:pt x="683" y="255"/>
                  </a:lnTo>
                  <a:lnTo>
                    <a:pt x="683" y="257"/>
                  </a:lnTo>
                  <a:lnTo>
                    <a:pt x="683" y="259"/>
                  </a:lnTo>
                  <a:lnTo>
                    <a:pt x="683" y="260"/>
                  </a:lnTo>
                  <a:lnTo>
                    <a:pt x="685" y="260"/>
                  </a:lnTo>
                  <a:lnTo>
                    <a:pt x="685" y="262"/>
                  </a:lnTo>
                  <a:lnTo>
                    <a:pt x="683" y="262"/>
                  </a:lnTo>
                  <a:lnTo>
                    <a:pt x="682" y="262"/>
                  </a:lnTo>
                  <a:lnTo>
                    <a:pt x="682" y="264"/>
                  </a:lnTo>
                  <a:lnTo>
                    <a:pt x="680" y="264"/>
                  </a:lnTo>
                  <a:lnTo>
                    <a:pt x="680" y="262"/>
                  </a:lnTo>
                  <a:lnTo>
                    <a:pt x="678" y="262"/>
                  </a:lnTo>
                  <a:lnTo>
                    <a:pt x="678" y="264"/>
                  </a:lnTo>
                  <a:lnTo>
                    <a:pt x="677" y="264"/>
                  </a:lnTo>
                  <a:lnTo>
                    <a:pt x="677" y="265"/>
                  </a:lnTo>
                  <a:lnTo>
                    <a:pt x="677" y="267"/>
                  </a:lnTo>
                  <a:lnTo>
                    <a:pt x="675" y="267"/>
                  </a:lnTo>
                  <a:lnTo>
                    <a:pt x="675" y="269"/>
                  </a:lnTo>
                  <a:lnTo>
                    <a:pt x="673" y="269"/>
                  </a:lnTo>
                  <a:lnTo>
                    <a:pt x="673" y="271"/>
                  </a:lnTo>
                  <a:lnTo>
                    <a:pt x="672" y="271"/>
                  </a:lnTo>
                  <a:lnTo>
                    <a:pt x="672" y="269"/>
                  </a:lnTo>
                  <a:lnTo>
                    <a:pt x="672" y="271"/>
                  </a:lnTo>
                  <a:lnTo>
                    <a:pt x="670" y="271"/>
                  </a:lnTo>
                  <a:lnTo>
                    <a:pt x="670" y="272"/>
                  </a:lnTo>
                  <a:lnTo>
                    <a:pt x="670" y="274"/>
                  </a:lnTo>
                  <a:lnTo>
                    <a:pt x="672" y="274"/>
                  </a:lnTo>
                  <a:lnTo>
                    <a:pt x="672" y="276"/>
                  </a:lnTo>
                  <a:lnTo>
                    <a:pt x="672" y="277"/>
                  </a:lnTo>
                  <a:lnTo>
                    <a:pt x="670" y="277"/>
                  </a:lnTo>
                  <a:lnTo>
                    <a:pt x="670" y="279"/>
                  </a:lnTo>
                  <a:lnTo>
                    <a:pt x="670" y="281"/>
                  </a:lnTo>
                  <a:lnTo>
                    <a:pt x="668" y="281"/>
                  </a:lnTo>
                  <a:lnTo>
                    <a:pt x="668" y="282"/>
                  </a:lnTo>
                  <a:lnTo>
                    <a:pt x="667" y="282"/>
                  </a:lnTo>
                  <a:lnTo>
                    <a:pt x="667" y="284"/>
                  </a:lnTo>
                  <a:lnTo>
                    <a:pt x="667" y="282"/>
                  </a:lnTo>
                  <a:lnTo>
                    <a:pt x="667" y="281"/>
                  </a:lnTo>
                  <a:lnTo>
                    <a:pt x="667" y="279"/>
                  </a:lnTo>
                  <a:lnTo>
                    <a:pt x="665" y="279"/>
                  </a:lnTo>
                  <a:lnTo>
                    <a:pt x="663" y="279"/>
                  </a:lnTo>
                  <a:lnTo>
                    <a:pt x="663" y="277"/>
                  </a:lnTo>
                  <a:lnTo>
                    <a:pt x="662" y="277"/>
                  </a:lnTo>
                  <a:lnTo>
                    <a:pt x="662" y="279"/>
                  </a:lnTo>
                  <a:lnTo>
                    <a:pt x="662" y="281"/>
                  </a:lnTo>
                  <a:lnTo>
                    <a:pt x="660" y="281"/>
                  </a:lnTo>
                  <a:lnTo>
                    <a:pt x="660" y="279"/>
                  </a:lnTo>
                  <a:lnTo>
                    <a:pt x="658" y="279"/>
                  </a:lnTo>
                  <a:lnTo>
                    <a:pt x="658" y="281"/>
                  </a:lnTo>
                  <a:lnTo>
                    <a:pt x="656" y="282"/>
                  </a:lnTo>
                  <a:lnTo>
                    <a:pt x="656" y="281"/>
                  </a:lnTo>
                  <a:lnTo>
                    <a:pt x="655" y="282"/>
                  </a:lnTo>
                  <a:lnTo>
                    <a:pt x="655" y="284"/>
                  </a:lnTo>
                  <a:lnTo>
                    <a:pt x="656" y="284"/>
                  </a:lnTo>
                  <a:lnTo>
                    <a:pt x="656" y="286"/>
                  </a:lnTo>
                  <a:lnTo>
                    <a:pt x="655" y="286"/>
                  </a:lnTo>
                  <a:lnTo>
                    <a:pt x="655" y="287"/>
                  </a:lnTo>
                  <a:lnTo>
                    <a:pt x="655" y="289"/>
                  </a:lnTo>
                  <a:lnTo>
                    <a:pt x="656" y="289"/>
                  </a:lnTo>
                  <a:lnTo>
                    <a:pt x="656" y="291"/>
                  </a:lnTo>
                  <a:lnTo>
                    <a:pt x="656" y="292"/>
                  </a:lnTo>
                  <a:lnTo>
                    <a:pt x="655" y="292"/>
                  </a:lnTo>
                  <a:lnTo>
                    <a:pt x="655" y="294"/>
                  </a:lnTo>
                  <a:lnTo>
                    <a:pt x="655" y="296"/>
                  </a:lnTo>
                  <a:lnTo>
                    <a:pt x="653" y="296"/>
                  </a:lnTo>
                  <a:lnTo>
                    <a:pt x="653" y="297"/>
                  </a:lnTo>
                  <a:lnTo>
                    <a:pt x="653" y="299"/>
                  </a:lnTo>
                  <a:lnTo>
                    <a:pt x="653" y="301"/>
                  </a:lnTo>
                  <a:lnTo>
                    <a:pt x="651" y="301"/>
                  </a:lnTo>
                  <a:lnTo>
                    <a:pt x="651" y="302"/>
                  </a:lnTo>
                  <a:lnTo>
                    <a:pt x="651" y="304"/>
                  </a:lnTo>
                  <a:lnTo>
                    <a:pt x="650" y="304"/>
                  </a:lnTo>
                  <a:lnTo>
                    <a:pt x="650" y="306"/>
                  </a:lnTo>
                  <a:lnTo>
                    <a:pt x="650" y="308"/>
                  </a:lnTo>
                  <a:lnTo>
                    <a:pt x="650" y="309"/>
                  </a:lnTo>
                  <a:lnTo>
                    <a:pt x="651" y="309"/>
                  </a:lnTo>
                  <a:lnTo>
                    <a:pt x="651" y="311"/>
                  </a:lnTo>
                  <a:lnTo>
                    <a:pt x="651" y="309"/>
                  </a:lnTo>
                  <a:lnTo>
                    <a:pt x="651" y="308"/>
                  </a:lnTo>
                  <a:lnTo>
                    <a:pt x="650" y="308"/>
                  </a:lnTo>
                  <a:lnTo>
                    <a:pt x="651" y="308"/>
                  </a:lnTo>
                  <a:lnTo>
                    <a:pt x="653" y="308"/>
                  </a:lnTo>
                  <a:lnTo>
                    <a:pt x="655" y="308"/>
                  </a:lnTo>
                  <a:lnTo>
                    <a:pt x="656" y="308"/>
                  </a:lnTo>
                  <a:lnTo>
                    <a:pt x="655" y="308"/>
                  </a:lnTo>
                  <a:lnTo>
                    <a:pt x="655" y="309"/>
                  </a:lnTo>
                  <a:lnTo>
                    <a:pt x="653" y="309"/>
                  </a:lnTo>
                  <a:lnTo>
                    <a:pt x="655" y="309"/>
                  </a:lnTo>
                  <a:lnTo>
                    <a:pt x="655" y="311"/>
                  </a:lnTo>
                  <a:lnTo>
                    <a:pt x="653" y="311"/>
                  </a:lnTo>
                  <a:lnTo>
                    <a:pt x="653" y="313"/>
                  </a:lnTo>
                  <a:lnTo>
                    <a:pt x="653" y="314"/>
                  </a:lnTo>
                  <a:lnTo>
                    <a:pt x="653" y="316"/>
                  </a:lnTo>
                  <a:lnTo>
                    <a:pt x="653" y="318"/>
                  </a:lnTo>
                  <a:lnTo>
                    <a:pt x="653" y="319"/>
                  </a:lnTo>
                  <a:lnTo>
                    <a:pt x="653" y="321"/>
                  </a:lnTo>
                  <a:lnTo>
                    <a:pt x="651" y="321"/>
                  </a:lnTo>
                  <a:lnTo>
                    <a:pt x="651" y="323"/>
                  </a:lnTo>
                  <a:lnTo>
                    <a:pt x="651" y="324"/>
                  </a:lnTo>
                  <a:lnTo>
                    <a:pt x="650" y="324"/>
                  </a:lnTo>
                  <a:lnTo>
                    <a:pt x="648" y="326"/>
                  </a:lnTo>
                  <a:lnTo>
                    <a:pt x="646" y="326"/>
                  </a:lnTo>
                  <a:lnTo>
                    <a:pt x="646" y="328"/>
                  </a:lnTo>
                  <a:lnTo>
                    <a:pt x="646" y="329"/>
                  </a:lnTo>
                  <a:lnTo>
                    <a:pt x="648" y="329"/>
                  </a:lnTo>
                  <a:lnTo>
                    <a:pt x="648" y="331"/>
                  </a:lnTo>
                  <a:lnTo>
                    <a:pt x="646" y="331"/>
                  </a:lnTo>
                  <a:lnTo>
                    <a:pt x="646" y="333"/>
                  </a:lnTo>
                  <a:lnTo>
                    <a:pt x="645" y="334"/>
                  </a:lnTo>
                  <a:lnTo>
                    <a:pt x="645" y="336"/>
                  </a:lnTo>
                  <a:lnTo>
                    <a:pt x="645" y="338"/>
                  </a:lnTo>
                  <a:lnTo>
                    <a:pt x="643" y="340"/>
                  </a:lnTo>
                  <a:lnTo>
                    <a:pt x="643" y="341"/>
                  </a:lnTo>
                  <a:lnTo>
                    <a:pt x="641" y="341"/>
                  </a:lnTo>
                  <a:lnTo>
                    <a:pt x="641" y="343"/>
                  </a:lnTo>
                  <a:lnTo>
                    <a:pt x="640" y="343"/>
                  </a:lnTo>
                  <a:lnTo>
                    <a:pt x="640" y="345"/>
                  </a:lnTo>
                  <a:lnTo>
                    <a:pt x="641" y="345"/>
                  </a:lnTo>
                  <a:lnTo>
                    <a:pt x="641" y="346"/>
                  </a:lnTo>
                  <a:lnTo>
                    <a:pt x="641" y="348"/>
                  </a:lnTo>
                  <a:lnTo>
                    <a:pt x="640" y="348"/>
                  </a:lnTo>
                  <a:lnTo>
                    <a:pt x="640" y="350"/>
                  </a:lnTo>
                  <a:lnTo>
                    <a:pt x="640" y="351"/>
                  </a:lnTo>
                  <a:lnTo>
                    <a:pt x="641" y="351"/>
                  </a:lnTo>
                  <a:lnTo>
                    <a:pt x="641" y="353"/>
                  </a:lnTo>
                  <a:lnTo>
                    <a:pt x="641" y="355"/>
                  </a:lnTo>
                  <a:lnTo>
                    <a:pt x="640" y="355"/>
                  </a:lnTo>
                  <a:lnTo>
                    <a:pt x="640" y="356"/>
                  </a:lnTo>
                  <a:lnTo>
                    <a:pt x="640" y="358"/>
                  </a:lnTo>
                  <a:lnTo>
                    <a:pt x="640" y="360"/>
                  </a:lnTo>
                  <a:lnTo>
                    <a:pt x="638" y="360"/>
                  </a:lnTo>
                  <a:lnTo>
                    <a:pt x="638" y="361"/>
                  </a:lnTo>
                  <a:lnTo>
                    <a:pt x="638" y="363"/>
                  </a:lnTo>
                  <a:lnTo>
                    <a:pt x="638" y="365"/>
                  </a:lnTo>
                  <a:lnTo>
                    <a:pt x="638" y="366"/>
                  </a:lnTo>
                  <a:lnTo>
                    <a:pt x="638" y="368"/>
                  </a:lnTo>
                  <a:lnTo>
                    <a:pt x="638" y="370"/>
                  </a:lnTo>
                  <a:lnTo>
                    <a:pt x="636" y="370"/>
                  </a:lnTo>
                  <a:lnTo>
                    <a:pt x="636" y="371"/>
                  </a:lnTo>
                  <a:lnTo>
                    <a:pt x="636" y="373"/>
                  </a:lnTo>
                  <a:lnTo>
                    <a:pt x="636" y="375"/>
                  </a:lnTo>
                  <a:lnTo>
                    <a:pt x="636" y="377"/>
                  </a:lnTo>
                  <a:lnTo>
                    <a:pt x="635" y="377"/>
                  </a:lnTo>
                  <a:lnTo>
                    <a:pt x="635" y="378"/>
                  </a:lnTo>
                  <a:lnTo>
                    <a:pt x="635" y="380"/>
                  </a:lnTo>
                  <a:lnTo>
                    <a:pt x="635" y="382"/>
                  </a:lnTo>
                  <a:lnTo>
                    <a:pt x="635" y="383"/>
                  </a:lnTo>
                  <a:lnTo>
                    <a:pt x="633" y="383"/>
                  </a:lnTo>
                  <a:lnTo>
                    <a:pt x="633" y="385"/>
                  </a:lnTo>
                  <a:lnTo>
                    <a:pt x="633" y="387"/>
                  </a:lnTo>
                  <a:lnTo>
                    <a:pt x="631" y="387"/>
                  </a:lnTo>
                  <a:lnTo>
                    <a:pt x="631" y="388"/>
                  </a:lnTo>
                  <a:lnTo>
                    <a:pt x="631" y="390"/>
                  </a:lnTo>
                  <a:lnTo>
                    <a:pt x="631" y="392"/>
                  </a:lnTo>
                  <a:lnTo>
                    <a:pt x="631" y="393"/>
                  </a:lnTo>
                  <a:lnTo>
                    <a:pt x="631" y="395"/>
                  </a:lnTo>
                  <a:lnTo>
                    <a:pt x="631" y="397"/>
                  </a:lnTo>
                  <a:lnTo>
                    <a:pt x="631" y="398"/>
                  </a:lnTo>
                  <a:lnTo>
                    <a:pt x="630" y="398"/>
                  </a:lnTo>
                  <a:lnTo>
                    <a:pt x="628" y="398"/>
                  </a:lnTo>
                  <a:lnTo>
                    <a:pt x="628" y="400"/>
                  </a:lnTo>
                  <a:lnTo>
                    <a:pt x="628" y="402"/>
                  </a:lnTo>
                  <a:lnTo>
                    <a:pt x="626" y="402"/>
                  </a:lnTo>
                  <a:lnTo>
                    <a:pt x="626" y="403"/>
                  </a:lnTo>
                  <a:lnTo>
                    <a:pt x="625" y="403"/>
                  </a:lnTo>
                  <a:lnTo>
                    <a:pt x="625" y="405"/>
                  </a:lnTo>
                  <a:lnTo>
                    <a:pt x="623" y="405"/>
                  </a:lnTo>
                  <a:lnTo>
                    <a:pt x="623" y="407"/>
                  </a:lnTo>
                  <a:lnTo>
                    <a:pt x="623" y="408"/>
                  </a:lnTo>
                  <a:lnTo>
                    <a:pt x="621" y="408"/>
                  </a:lnTo>
                  <a:lnTo>
                    <a:pt x="621" y="410"/>
                  </a:lnTo>
                  <a:lnTo>
                    <a:pt x="619" y="410"/>
                  </a:lnTo>
                  <a:lnTo>
                    <a:pt x="618" y="410"/>
                  </a:lnTo>
                  <a:lnTo>
                    <a:pt x="618" y="412"/>
                  </a:lnTo>
                  <a:lnTo>
                    <a:pt x="616" y="412"/>
                  </a:lnTo>
                  <a:lnTo>
                    <a:pt x="616" y="414"/>
                  </a:lnTo>
                  <a:lnTo>
                    <a:pt x="616" y="415"/>
                  </a:lnTo>
                  <a:lnTo>
                    <a:pt x="614" y="415"/>
                  </a:lnTo>
                  <a:lnTo>
                    <a:pt x="614" y="417"/>
                  </a:lnTo>
                  <a:lnTo>
                    <a:pt x="613" y="417"/>
                  </a:lnTo>
                  <a:lnTo>
                    <a:pt x="613" y="419"/>
                  </a:lnTo>
                  <a:lnTo>
                    <a:pt x="613" y="420"/>
                  </a:lnTo>
                  <a:lnTo>
                    <a:pt x="611" y="422"/>
                  </a:lnTo>
                  <a:lnTo>
                    <a:pt x="611" y="424"/>
                  </a:lnTo>
                  <a:lnTo>
                    <a:pt x="611" y="425"/>
                  </a:lnTo>
                  <a:lnTo>
                    <a:pt x="613" y="425"/>
                  </a:lnTo>
                  <a:lnTo>
                    <a:pt x="613" y="427"/>
                  </a:lnTo>
                  <a:lnTo>
                    <a:pt x="613" y="429"/>
                  </a:lnTo>
                  <a:lnTo>
                    <a:pt x="613" y="430"/>
                  </a:lnTo>
                  <a:lnTo>
                    <a:pt x="613" y="432"/>
                  </a:lnTo>
                  <a:lnTo>
                    <a:pt x="613" y="434"/>
                  </a:lnTo>
                  <a:lnTo>
                    <a:pt x="614" y="434"/>
                  </a:lnTo>
                  <a:lnTo>
                    <a:pt x="616" y="434"/>
                  </a:lnTo>
                  <a:lnTo>
                    <a:pt x="616" y="435"/>
                  </a:lnTo>
                  <a:lnTo>
                    <a:pt x="618" y="435"/>
                  </a:lnTo>
                  <a:lnTo>
                    <a:pt x="619" y="435"/>
                  </a:lnTo>
                  <a:lnTo>
                    <a:pt x="619" y="437"/>
                  </a:lnTo>
                  <a:lnTo>
                    <a:pt x="621" y="437"/>
                  </a:lnTo>
                  <a:lnTo>
                    <a:pt x="623" y="437"/>
                  </a:lnTo>
                  <a:lnTo>
                    <a:pt x="623" y="439"/>
                  </a:lnTo>
                  <a:lnTo>
                    <a:pt x="625" y="439"/>
                  </a:lnTo>
                  <a:lnTo>
                    <a:pt x="625" y="440"/>
                  </a:lnTo>
                  <a:lnTo>
                    <a:pt x="623" y="440"/>
                  </a:lnTo>
                  <a:lnTo>
                    <a:pt x="623" y="442"/>
                  </a:lnTo>
                  <a:lnTo>
                    <a:pt x="623" y="444"/>
                  </a:lnTo>
                  <a:lnTo>
                    <a:pt x="623" y="446"/>
                  </a:lnTo>
                  <a:lnTo>
                    <a:pt x="621" y="446"/>
                  </a:lnTo>
                  <a:lnTo>
                    <a:pt x="621" y="447"/>
                  </a:lnTo>
                  <a:lnTo>
                    <a:pt x="621" y="449"/>
                  </a:lnTo>
                  <a:lnTo>
                    <a:pt x="621" y="451"/>
                  </a:lnTo>
                  <a:lnTo>
                    <a:pt x="621" y="452"/>
                  </a:lnTo>
                  <a:lnTo>
                    <a:pt x="621" y="454"/>
                  </a:lnTo>
                  <a:lnTo>
                    <a:pt x="621" y="456"/>
                  </a:lnTo>
                  <a:lnTo>
                    <a:pt x="619" y="456"/>
                  </a:lnTo>
                  <a:lnTo>
                    <a:pt x="619" y="457"/>
                  </a:lnTo>
                  <a:lnTo>
                    <a:pt x="619" y="459"/>
                  </a:lnTo>
                  <a:lnTo>
                    <a:pt x="619" y="461"/>
                  </a:lnTo>
                  <a:lnTo>
                    <a:pt x="618" y="459"/>
                  </a:lnTo>
                  <a:lnTo>
                    <a:pt x="616" y="459"/>
                  </a:lnTo>
                  <a:lnTo>
                    <a:pt x="616" y="461"/>
                  </a:lnTo>
                  <a:lnTo>
                    <a:pt x="616" y="462"/>
                  </a:lnTo>
                  <a:lnTo>
                    <a:pt x="614" y="462"/>
                  </a:lnTo>
                  <a:lnTo>
                    <a:pt x="613" y="462"/>
                  </a:lnTo>
                  <a:lnTo>
                    <a:pt x="614" y="462"/>
                  </a:lnTo>
                  <a:lnTo>
                    <a:pt x="614" y="464"/>
                  </a:lnTo>
                  <a:lnTo>
                    <a:pt x="614" y="466"/>
                  </a:lnTo>
                  <a:lnTo>
                    <a:pt x="613" y="466"/>
                  </a:lnTo>
                  <a:lnTo>
                    <a:pt x="613" y="467"/>
                  </a:lnTo>
                  <a:lnTo>
                    <a:pt x="613" y="469"/>
                  </a:lnTo>
                  <a:lnTo>
                    <a:pt x="613" y="471"/>
                  </a:lnTo>
                  <a:lnTo>
                    <a:pt x="611" y="471"/>
                  </a:lnTo>
                  <a:lnTo>
                    <a:pt x="611" y="472"/>
                  </a:lnTo>
                  <a:lnTo>
                    <a:pt x="611" y="474"/>
                  </a:lnTo>
                  <a:lnTo>
                    <a:pt x="609" y="474"/>
                  </a:lnTo>
                  <a:lnTo>
                    <a:pt x="609" y="476"/>
                  </a:lnTo>
                  <a:lnTo>
                    <a:pt x="608" y="476"/>
                  </a:lnTo>
                  <a:lnTo>
                    <a:pt x="608" y="477"/>
                  </a:lnTo>
                  <a:lnTo>
                    <a:pt x="606" y="477"/>
                  </a:lnTo>
                  <a:lnTo>
                    <a:pt x="608" y="477"/>
                  </a:lnTo>
                  <a:lnTo>
                    <a:pt x="608" y="479"/>
                  </a:lnTo>
                  <a:lnTo>
                    <a:pt x="606" y="479"/>
                  </a:lnTo>
                  <a:lnTo>
                    <a:pt x="606" y="481"/>
                  </a:lnTo>
                  <a:lnTo>
                    <a:pt x="604" y="483"/>
                  </a:lnTo>
                  <a:lnTo>
                    <a:pt x="604" y="481"/>
                  </a:lnTo>
                  <a:lnTo>
                    <a:pt x="604" y="479"/>
                  </a:lnTo>
                  <a:lnTo>
                    <a:pt x="604" y="477"/>
                  </a:lnTo>
                  <a:lnTo>
                    <a:pt x="603" y="477"/>
                  </a:lnTo>
                  <a:lnTo>
                    <a:pt x="601" y="477"/>
                  </a:lnTo>
                  <a:lnTo>
                    <a:pt x="601" y="479"/>
                  </a:lnTo>
                  <a:lnTo>
                    <a:pt x="601" y="477"/>
                  </a:lnTo>
                  <a:lnTo>
                    <a:pt x="601" y="479"/>
                  </a:lnTo>
                  <a:lnTo>
                    <a:pt x="599" y="479"/>
                  </a:lnTo>
                  <a:lnTo>
                    <a:pt x="598" y="479"/>
                  </a:lnTo>
                  <a:lnTo>
                    <a:pt x="598" y="477"/>
                  </a:lnTo>
                  <a:lnTo>
                    <a:pt x="598" y="476"/>
                  </a:lnTo>
                  <a:lnTo>
                    <a:pt x="596" y="476"/>
                  </a:lnTo>
                  <a:lnTo>
                    <a:pt x="594" y="476"/>
                  </a:lnTo>
                  <a:lnTo>
                    <a:pt x="594" y="474"/>
                  </a:lnTo>
                  <a:lnTo>
                    <a:pt x="593" y="474"/>
                  </a:lnTo>
                  <a:lnTo>
                    <a:pt x="591" y="474"/>
                  </a:lnTo>
                  <a:lnTo>
                    <a:pt x="589" y="474"/>
                  </a:lnTo>
                  <a:lnTo>
                    <a:pt x="588" y="474"/>
                  </a:lnTo>
                  <a:lnTo>
                    <a:pt x="586" y="474"/>
                  </a:lnTo>
                  <a:lnTo>
                    <a:pt x="584" y="474"/>
                  </a:lnTo>
                  <a:lnTo>
                    <a:pt x="584" y="476"/>
                  </a:lnTo>
                  <a:lnTo>
                    <a:pt x="582" y="476"/>
                  </a:lnTo>
                  <a:lnTo>
                    <a:pt x="582" y="477"/>
                  </a:lnTo>
                  <a:lnTo>
                    <a:pt x="581" y="477"/>
                  </a:lnTo>
                  <a:lnTo>
                    <a:pt x="581" y="479"/>
                  </a:lnTo>
                  <a:lnTo>
                    <a:pt x="579" y="479"/>
                  </a:lnTo>
                  <a:lnTo>
                    <a:pt x="577" y="479"/>
                  </a:lnTo>
                  <a:lnTo>
                    <a:pt x="576" y="481"/>
                  </a:lnTo>
                  <a:lnTo>
                    <a:pt x="576" y="483"/>
                  </a:lnTo>
                  <a:lnTo>
                    <a:pt x="574" y="483"/>
                  </a:lnTo>
                  <a:lnTo>
                    <a:pt x="574" y="484"/>
                  </a:lnTo>
                  <a:lnTo>
                    <a:pt x="572" y="484"/>
                  </a:lnTo>
                  <a:lnTo>
                    <a:pt x="572" y="486"/>
                  </a:lnTo>
                  <a:lnTo>
                    <a:pt x="571" y="486"/>
                  </a:lnTo>
                  <a:lnTo>
                    <a:pt x="569" y="486"/>
                  </a:lnTo>
                  <a:lnTo>
                    <a:pt x="569" y="484"/>
                  </a:lnTo>
                  <a:lnTo>
                    <a:pt x="567" y="484"/>
                  </a:lnTo>
                  <a:lnTo>
                    <a:pt x="566" y="484"/>
                  </a:lnTo>
                  <a:lnTo>
                    <a:pt x="564" y="484"/>
                  </a:lnTo>
                  <a:lnTo>
                    <a:pt x="562" y="484"/>
                  </a:lnTo>
                  <a:lnTo>
                    <a:pt x="562" y="483"/>
                  </a:lnTo>
                  <a:lnTo>
                    <a:pt x="561" y="483"/>
                  </a:lnTo>
                  <a:lnTo>
                    <a:pt x="559" y="483"/>
                  </a:lnTo>
                  <a:lnTo>
                    <a:pt x="557" y="483"/>
                  </a:lnTo>
                  <a:lnTo>
                    <a:pt x="556" y="483"/>
                  </a:lnTo>
                  <a:lnTo>
                    <a:pt x="554" y="483"/>
                  </a:lnTo>
                  <a:lnTo>
                    <a:pt x="552" y="483"/>
                  </a:lnTo>
                  <a:lnTo>
                    <a:pt x="551" y="483"/>
                  </a:lnTo>
                  <a:lnTo>
                    <a:pt x="549" y="481"/>
                  </a:lnTo>
                  <a:lnTo>
                    <a:pt x="547" y="481"/>
                  </a:lnTo>
                  <a:lnTo>
                    <a:pt x="545" y="481"/>
                  </a:lnTo>
                  <a:lnTo>
                    <a:pt x="544" y="481"/>
                  </a:lnTo>
                  <a:lnTo>
                    <a:pt x="542" y="481"/>
                  </a:lnTo>
                  <a:lnTo>
                    <a:pt x="540" y="481"/>
                  </a:lnTo>
                  <a:lnTo>
                    <a:pt x="539" y="481"/>
                  </a:lnTo>
                  <a:lnTo>
                    <a:pt x="537" y="481"/>
                  </a:lnTo>
                  <a:lnTo>
                    <a:pt x="535" y="481"/>
                  </a:lnTo>
                  <a:lnTo>
                    <a:pt x="534" y="481"/>
                  </a:lnTo>
                  <a:lnTo>
                    <a:pt x="532" y="481"/>
                  </a:lnTo>
                  <a:lnTo>
                    <a:pt x="530" y="481"/>
                  </a:lnTo>
                  <a:lnTo>
                    <a:pt x="530" y="483"/>
                  </a:lnTo>
                  <a:lnTo>
                    <a:pt x="529" y="483"/>
                  </a:lnTo>
                  <a:lnTo>
                    <a:pt x="527" y="483"/>
                  </a:lnTo>
                  <a:lnTo>
                    <a:pt x="525" y="483"/>
                  </a:lnTo>
                  <a:lnTo>
                    <a:pt x="524" y="483"/>
                  </a:lnTo>
                  <a:lnTo>
                    <a:pt x="524" y="484"/>
                  </a:lnTo>
                  <a:lnTo>
                    <a:pt x="522" y="484"/>
                  </a:lnTo>
                  <a:lnTo>
                    <a:pt x="520" y="484"/>
                  </a:lnTo>
                  <a:lnTo>
                    <a:pt x="520" y="486"/>
                  </a:lnTo>
                  <a:lnTo>
                    <a:pt x="520" y="484"/>
                  </a:lnTo>
                  <a:lnTo>
                    <a:pt x="522" y="484"/>
                  </a:lnTo>
                  <a:lnTo>
                    <a:pt x="522" y="486"/>
                  </a:lnTo>
                  <a:lnTo>
                    <a:pt x="522" y="488"/>
                  </a:lnTo>
                  <a:lnTo>
                    <a:pt x="522" y="489"/>
                  </a:lnTo>
                  <a:lnTo>
                    <a:pt x="524" y="491"/>
                  </a:lnTo>
                  <a:lnTo>
                    <a:pt x="524" y="493"/>
                  </a:lnTo>
                  <a:lnTo>
                    <a:pt x="524" y="494"/>
                  </a:lnTo>
                  <a:lnTo>
                    <a:pt x="525" y="494"/>
                  </a:lnTo>
                  <a:lnTo>
                    <a:pt x="525" y="496"/>
                  </a:lnTo>
                  <a:lnTo>
                    <a:pt x="527" y="496"/>
                  </a:lnTo>
                  <a:lnTo>
                    <a:pt x="527" y="498"/>
                  </a:lnTo>
                  <a:lnTo>
                    <a:pt x="527" y="499"/>
                  </a:lnTo>
                  <a:lnTo>
                    <a:pt x="525" y="499"/>
                  </a:lnTo>
                  <a:lnTo>
                    <a:pt x="525" y="501"/>
                  </a:lnTo>
                  <a:lnTo>
                    <a:pt x="524" y="501"/>
                  </a:lnTo>
                  <a:lnTo>
                    <a:pt x="524" y="503"/>
                  </a:lnTo>
                  <a:lnTo>
                    <a:pt x="522" y="503"/>
                  </a:lnTo>
                  <a:lnTo>
                    <a:pt x="522" y="504"/>
                  </a:lnTo>
                  <a:lnTo>
                    <a:pt x="522" y="506"/>
                  </a:lnTo>
                  <a:lnTo>
                    <a:pt x="522" y="508"/>
                  </a:lnTo>
                  <a:lnTo>
                    <a:pt x="522" y="509"/>
                  </a:lnTo>
                  <a:lnTo>
                    <a:pt x="522" y="511"/>
                  </a:lnTo>
                  <a:lnTo>
                    <a:pt x="520" y="513"/>
                  </a:lnTo>
                  <a:lnTo>
                    <a:pt x="520" y="515"/>
                  </a:lnTo>
                  <a:lnTo>
                    <a:pt x="520" y="516"/>
                  </a:lnTo>
                  <a:lnTo>
                    <a:pt x="519" y="516"/>
                  </a:lnTo>
                  <a:lnTo>
                    <a:pt x="520" y="516"/>
                  </a:lnTo>
                  <a:lnTo>
                    <a:pt x="520" y="518"/>
                  </a:lnTo>
                  <a:lnTo>
                    <a:pt x="519" y="518"/>
                  </a:lnTo>
                  <a:lnTo>
                    <a:pt x="517" y="518"/>
                  </a:lnTo>
                  <a:lnTo>
                    <a:pt x="517" y="520"/>
                  </a:lnTo>
                  <a:lnTo>
                    <a:pt x="515" y="520"/>
                  </a:lnTo>
                  <a:lnTo>
                    <a:pt x="513" y="520"/>
                  </a:lnTo>
                  <a:lnTo>
                    <a:pt x="512" y="520"/>
                  </a:lnTo>
                  <a:lnTo>
                    <a:pt x="512" y="521"/>
                  </a:lnTo>
                  <a:lnTo>
                    <a:pt x="510" y="521"/>
                  </a:lnTo>
                  <a:lnTo>
                    <a:pt x="508" y="521"/>
                  </a:lnTo>
                  <a:lnTo>
                    <a:pt x="507" y="521"/>
                  </a:lnTo>
                  <a:lnTo>
                    <a:pt x="507" y="523"/>
                  </a:lnTo>
                  <a:lnTo>
                    <a:pt x="505" y="523"/>
                  </a:lnTo>
                  <a:lnTo>
                    <a:pt x="505" y="525"/>
                  </a:lnTo>
                  <a:lnTo>
                    <a:pt x="507" y="526"/>
                  </a:lnTo>
                  <a:lnTo>
                    <a:pt x="507" y="528"/>
                  </a:lnTo>
                  <a:lnTo>
                    <a:pt x="507" y="530"/>
                  </a:lnTo>
                  <a:lnTo>
                    <a:pt x="507" y="531"/>
                  </a:lnTo>
                  <a:lnTo>
                    <a:pt x="507" y="533"/>
                  </a:lnTo>
                  <a:lnTo>
                    <a:pt x="508" y="533"/>
                  </a:lnTo>
                  <a:lnTo>
                    <a:pt x="507" y="535"/>
                  </a:lnTo>
                  <a:lnTo>
                    <a:pt x="508" y="536"/>
                  </a:lnTo>
                  <a:lnTo>
                    <a:pt x="508" y="538"/>
                  </a:lnTo>
                  <a:lnTo>
                    <a:pt x="508" y="540"/>
                  </a:lnTo>
                  <a:lnTo>
                    <a:pt x="507" y="540"/>
                  </a:lnTo>
                  <a:lnTo>
                    <a:pt x="507" y="541"/>
                  </a:lnTo>
                  <a:lnTo>
                    <a:pt x="508" y="541"/>
                  </a:lnTo>
                  <a:lnTo>
                    <a:pt x="508" y="543"/>
                  </a:lnTo>
                  <a:lnTo>
                    <a:pt x="508" y="545"/>
                  </a:lnTo>
                  <a:lnTo>
                    <a:pt x="508" y="546"/>
                  </a:lnTo>
                  <a:lnTo>
                    <a:pt x="508" y="548"/>
                  </a:lnTo>
                  <a:lnTo>
                    <a:pt x="510" y="548"/>
                  </a:lnTo>
                  <a:lnTo>
                    <a:pt x="510" y="550"/>
                  </a:lnTo>
                  <a:lnTo>
                    <a:pt x="512" y="552"/>
                  </a:lnTo>
                  <a:lnTo>
                    <a:pt x="512" y="553"/>
                  </a:lnTo>
                  <a:lnTo>
                    <a:pt x="512" y="555"/>
                  </a:lnTo>
                  <a:lnTo>
                    <a:pt x="513" y="555"/>
                  </a:lnTo>
                  <a:lnTo>
                    <a:pt x="513" y="557"/>
                  </a:lnTo>
                  <a:lnTo>
                    <a:pt x="513" y="558"/>
                  </a:lnTo>
                  <a:lnTo>
                    <a:pt x="513" y="560"/>
                  </a:lnTo>
                  <a:lnTo>
                    <a:pt x="513" y="562"/>
                  </a:lnTo>
                  <a:lnTo>
                    <a:pt x="515" y="563"/>
                  </a:lnTo>
                  <a:lnTo>
                    <a:pt x="515" y="565"/>
                  </a:lnTo>
                  <a:lnTo>
                    <a:pt x="515" y="567"/>
                  </a:lnTo>
                  <a:lnTo>
                    <a:pt x="513" y="567"/>
                  </a:lnTo>
                  <a:lnTo>
                    <a:pt x="512" y="567"/>
                  </a:lnTo>
                  <a:lnTo>
                    <a:pt x="510" y="567"/>
                  </a:lnTo>
                  <a:lnTo>
                    <a:pt x="510" y="565"/>
                  </a:lnTo>
                  <a:lnTo>
                    <a:pt x="510" y="567"/>
                  </a:lnTo>
                  <a:lnTo>
                    <a:pt x="508" y="567"/>
                  </a:lnTo>
                  <a:lnTo>
                    <a:pt x="508" y="568"/>
                  </a:lnTo>
                  <a:lnTo>
                    <a:pt x="510" y="568"/>
                  </a:lnTo>
                  <a:lnTo>
                    <a:pt x="510" y="570"/>
                  </a:lnTo>
                  <a:lnTo>
                    <a:pt x="508" y="570"/>
                  </a:lnTo>
                  <a:lnTo>
                    <a:pt x="507" y="570"/>
                  </a:lnTo>
                  <a:lnTo>
                    <a:pt x="505" y="572"/>
                  </a:lnTo>
                  <a:lnTo>
                    <a:pt x="503" y="572"/>
                  </a:lnTo>
                  <a:lnTo>
                    <a:pt x="503" y="570"/>
                  </a:lnTo>
                  <a:lnTo>
                    <a:pt x="503" y="568"/>
                  </a:lnTo>
                  <a:lnTo>
                    <a:pt x="502" y="568"/>
                  </a:lnTo>
                  <a:lnTo>
                    <a:pt x="502" y="567"/>
                  </a:lnTo>
                  <a:lnTo>
                    <a:pt x="500" y="565"/>
                  </a:lnTo>
                  <a:lnTo>
                    <a:pt x="500" y="567"/>
                  </a:lnTo>
                  <a:lnTo>
                    <a:pt x="498" y="567"/>
                  </a:lnTo>
                  <a:lnTo>
                    <a:pt x="497" y="567"/>
                  </a:lnTo>
                  <a:lnTo>
                    <a:pt x="495" y="567"/>
                  </a:lnTo>
                  <a:lnTo>
                    <a:pt x="493" y="567"/>
                  </a:lnTo>
                  <a:lnTo>
                    <a:pt x="492" y="567"/>
                  </a:lnTo>
                  <a:lnTo>
                    <a:pt x="490" y="567"/>
                  </a:lnTo>
                  <a:lnTo>
                    <a:pt x="488" y="567"/>
                  </a:lnTo>
                  <a:lnTo>
                    <a:pt x="488" y="568"/>
                  </a:lnTo>
                  <a:lnTo>
                    <a:pt x="490" y="568"/>
                  </a:lnTo>
                  <a:lnTo>
                    <a:pt x="488" y="570"/>
                  </a:lnTo>
                  <a:lnTo>
                    <a:pt x="490" y="570"/>
                  </a:lnTo>
                  <a:lnTo>
                    <a:pt x="488" y="572"/>
                  </a:lnTo>
                  <a:lnTo>
                    <a:pt x="488" y="573"/>
                  </a:lnTo>
                  <a:lnTo>
                    <a:pt x="487" y="573"/>
                  </a:lnTo>
                  <a:lnTo>
                    <a:pt x="485" y="575"/>
                  </a:lnTo>
                  <a:lnTo>
                    <a:pt x="485" y="577"/>
                  </a:lnTo>
                  <a:lnTo>
                    <a:pt x="485" y="578"/>
                  </a:lnTo>
                  <a:lnTo>
                    <a:pt x="485" y="580"/>
                  </a:lnTo>
                  <a:lnTo>
                    <a:pt x="483" y="580"/>
                  </a:lnTo>
                  <a:lnTo>
                    <a:pt x="483" y="582"/>
                  </a:lnTo>
                  <a:lnTo>
                    <a:pt x="482" y="582"/>
                  </a:lnTo>
                  <a:lnTo>
                    <a:pt x="482" y="584"/>
                  </a:lnTo>
                  <a:lnTo>
                    <a:pt x="482" y="585"/>
                  </a:lnTo>
                  <a:lnTo>
                    <a:pt x="482" y="587"/>
                  </a:lnTo>
                  <a:lnTo>
                    <a:pt x="480" y="587"/>
                  </a:lnTo>
                  <a:lnTo>
                    <a:pt x="478" y="58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7" name="Freeform 129">
              <a:extLst>
                <a:ext uri="{FF2B5EF4-FFF2-40B4-BE49-F238E27FC236}">
                  <a16:creationId xmlns:a16="http://schemas.microsoft.com/office/drawing/2014/main" id="{B1298201-EB50-1C9A-143F-76DBCB385E0F}"/>
                </a:ext>
              </a:extLst>
            </p:cNvPr>
            <p:cNvSpPr>
              <a:spLocks/>
            </p:cNvSpPr>
            <p:nvPr/>
          </p:nvSpPr>
          <p:spPr bwMode="auto">
            <a:xfrm>
              <a:off x="1715" y="1909"/>
              <a:ext cx="727" cy="489"/>
            </a:xfrm>
            <a:custGeom>
              <a:avLst/>
              <a:gdLst>
                <a:gd name="T0" fmla="*/ 714 w 727"/>
                <a:gd name="T1" fmla="*/ 153 h 489"/>
                <a:gd name="T2" fmla="*/ 697 w 727"/>
                <a:gd name="T3" fmla="*/ 165 h 489"/>
                <a:gd name="T4" fmla="*/ 675 w 727"/>
                <a:gd name="T5" fmla="*/ 175 h 489"/>
                <a:gd name="T6" fmla="*/ 673 w 727"/>
                <a:gd name="T7" fmla="*/ 197 h 489"/>
                <a:gd name="T8" fmla="*/ 651 w 727"/>
                <a:gd name="T9" fmla="*/ 203 h 489"/>
                <a:gd name="T10" fmla="*/ 633 w 727"/>
                <a:gd name="T11" fmla="*/ 214 h 489"/>
                <a:gd name="T12" fmla="*/ 623 w 727"/>
                <a:gd name="T13" fmla="*/ 232 h 489"/>
                <a:gd name="T14" fmla="*/ 614 w 727"/>
                <a:gd name="T15" fmla="*/ 254 h 489"/>
                <a:gd name="T16" fmla="*/ 611 w 727"/>
                <a:gd name="T17" fmla="*/ 277 h 489"/>
                <a:gd name="T18" fmla="*/ 596 w 727"/>
                <a:gd name="T19" fmla="*/ 296 h 489"/>
                <a:gd name="T20" fmla="*/ 571 w 727"/>
                <a:gd name="T21" fmla="*/ 303 h 489"/>
                <a:gd name="T22" fmla="*/ 549 w 727"/>
                <a:gd name="T23" fmla="*/ 308 h 489"/>
                <a:gd name="T24" fmla="*/ 539 w 727"/>
                <a:gd name="T25" fmla="*/ 328 h 489"/>
                <a:gd name="T26" fmla="*/ 519 w 727"/>
                <a:gd name="T27" fmla="*/ 340 h 489"/>
                <a:gd name="T28" fmla="*/ 500 w 727"/>
                <a:gd name="T29" fmla="*/ 353 h 489"/>
                <a:gd name="T30" fmla="*/ 482 w 727"/>
                <a:gd name="T31" fmla="*/ 365 h 489"/>
                <a:gd name="T32" fmla="*/ 461 w 727"/>
                <a:gd name="T33" fmla="*/ 377 h 489"/>
                <a:gd name="T34" fmla="*/ 440 w 727"/>
                <a:gd name="T35" fmla="*/ 385 h 489"/>
                <a:gd name="T36" fmla="*/ 418 w 727"/>
                <a:gd name="T37" fmla="*/ 395 h 489"/>
                <a:gd name="T38" fmla="*/ 396 w 727"/>
                <a:gd name="T39" fmla="*/ 404 h 489"/>
                <a:gd name="T40" fmla="*/ 391 w 727"/>
                <a:gd name="T41" fmla="*/ 392 h 489"/>
                <a:gd name="T42" fmla="*/ 387 w 727"/>
                <a:gd name="T43" fmla="*/ 377 h 489"/>
                <a:gd name="T44" fmla="*/ 387 w 727"/>
                <a:gd name="T45" fmla="*/ 355 h 489"/>
                <a:gd name="T46" fmla="*/ 371 w 727"/>
                <a:gd name="T47" fmla="*/ 341 h 489"/>
                <a:gd name="T48" fmla="*/ 352 w 727"/>
                <a:gd name="T49" fmla="*/ 340 h 489"/>
                <a:gd name="T50" fmla="*/ 332 w 727"/>
                <a:gd name="T51" fmla="*/ 335 h 489"/>
                <a:gd name="T52" fmla="*/ 323 w 727"/>
                <a:gd name="T53" fmla="*/ 353 h 489"/>
                <a:gd name="T54" fmla="*/ 307 w 727"/>
                <a:gd name="T55" fmla="*/ 367 h 489"/>
                <a:gd name="T56" fmla="*/ 290 w 727"/>
                <a:gd name="T57" fmla="*/ 377 h 489"/>
                <a:gd name="T58" fmla="*/ 273 w 727"/>
                <a:gd name="T59" fmla="*/ 372 h 489"/>
                <a:gd name="T60" fmla="*/ 261 w 727"/>
                <a:gd name="T61" fmla="*/ 358 h 489"/>
                <a:gd name="T62" fmla="*/ 253 w 727"/>
                <a:gd name="T63" fmla="*/ 363 h 489"/>
                <a:gd name="T64" fmla="*/ 236 w 727"/>
                <a:gd name="T65" fmla="*/ 375 h 489"/>
                <a:gd name="T66" fmla="*/ 209 w 727"/>
                <a:gd name="T67" fmla="*/ 377 h 489"/>
                <a:gd name="T68" fmla="*/ 189 w 727"/>
                <a:gd name="T69" fmla="*/ 387 h 489"/>
                <a:gd name="T70" fmla="*/ 162 w 727"/>
                <a:gd name="T71" fmla="*/ 387 h 489"/>
                <a:gd name="T72" fmla="*/ 142 w 727"/>
                <a:gd name="T73" fmla="*/ 389 h 489"/>
                <a:gd name="T74" fmla="*/ 142 w 727"/>
                <a:gd name="T75" fmla="*/ 407 h 489"/>
                <a:gd name="T76" fmla="*/ 150 w 727"/>
                <a:gd name="T77" fmla="*/ 429 h 489"/>
                <a:gd name="T78" fmla="*/ 154 w 727"/>
                <a:gd name="T79" fmla="*/ 449 h 489"/>
                <a:gd name="T80" fmla="*/ 150 w 727"/>
                <a:gd name="T81" fmla="*/ 468 h 489"/>
                <a:gd name="T82" fmla="*/ 150 w 727"/>
                <a:gd name="T83" fmla="*/ 489 h 489"/>
                <a:gd name="T84" fmla="*/ 138 w 727"/>
                <a:gd name="T85" fmla="*/ 469 h 489"/>
                <a:gd name="T86" fmla="*/ 125 w 727"/>
                <a:gd name="T87" fmla="*/ 452 h 489"/>
                <a:gd name="T88" fmla="*/ 108 w 727"/>
                <a:gd name="T89" fmla="*/ 444 h 489"/>
                <a:gd name="T90" fmla="*/ 91 w 727"/>
                <a:gd name="T91" fmla="*/ 436 h 489"/>
                <a:gd name="T92" fmla="*/ 76 w 727"/>
                <a:gd name="T93" fmla="*/ 434 h 489"/>
                <a:gd name="T94" fmla="*/ 58 w 727"/>
                <a:gd name="T95" fmla="*/ 424 h 489"/>
                <a:gd name="T96" fmla="*/ 48 w 727"/>
                <a:gd name="T97" fmla="*/ 404 h 489"/>
                <a:gd name="T98" fmla="*/ 32 w 727"/>
                <a:gd name="T99" fmla="*/ 390 h 489"/>
                <a:gd name="T100" fmla="*/ 24 w 727"/>
                <a:gd name="T101" fmla="*/ 375 h 489"/>
                <a:gd name="T102" fmla="*/ 16 w 727"/>
                <a:gd name="T103" fmla="*/ 357 h 489"/>
                <a:gd name="T104" fmla="*/ 6 w 727"/>
                <a:gd name="T105" fmla="*/ 279 h 489"/>
                <a:gd name="T106" fmla="*/ 16 w 727"/>
                <a:gd name="T107" fmla="*/ 239 h 489"/>
                <a:gd name="T108" fmla="*/ 14 w 727"/>
                <a:gd name="T109" fmla="*/ 200 h 489"/>
                <a:gd name="T110" fmla="*/ 26 w 727"/>
                <a:gd name="T111" fmla="*/ 168 h 489"/>
                <a:gd name="T112" fmla="*/ 22 w 727"/>
                <a:gd name="T113" fmla="*/ 121 h 489"/>
                <a:gd name="T114" fmla="*/ 14 w 727"/>
                <a:gd name="T115" fmla="*/ 84 h 489"/>
                <a:gd name="T116" fmla="*/ 9 w 727"/>
                <a:gd name="T117" fmla="*/ 42 h 489"/>
                <a:gd name="T118" fmla="*/ 2 w 727"/>
                <a:gd name="T119" fmla="*/ 3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7" h="489">
                  <a:moveTo>
                    <a:pt x="727" y="148"/>
                  </a:moveTo>
                  <a:lnTo>
                    <a:pt x="725" y="148"/>
                  </a:lnTo>
                  <a:lnTo>
                    <a:pt x="727" y="146"/>
                  </a:lnTo>
                  <a:lnTo>
                    <a:pt x="725" y="146"/>
                  </a:lnTo>
                  <a:lnTo>
                    <a:pt x="725" y="148"/>
                  </a:lnTo>
                  <a:lnTo>
                    <a:pt x="725" y="150"/>
                  </a:lnTo>
                  <a:lnTo>
                    <a:pt x="725" y="151"/>
                  </a:lnTo>
                  <a:lnTo>
                    <a:pt x="725" y="153"/>
                  </a:lnTo>
                  <a:lnTo>
                    <a:pt x="724" y="153"/>
                  </a:lnTo>
                  <a:lnTo>
                    <a:pt x="722" y="153"/>
                  </a:lnTo>
                  <a:lnTo>
                    <a:pt x="722" y="155"/>
                  </a:lnTo>
                  <a:lnTo>
                    <a:pt x="720" y="155"/>
                  </a:lnTo>
                  <a:lnTo>
                    <a:pt x="720" y="153"/>
                  </a:lnTo>
                  <a:lnTo>
                    <a:pt x="719" y="153"/>
                  </a:lnTo>
                  <a:lnTo>
                    <a:pt x="717" y="153"/>
                  </a:lnTo>
                  <a:lnTo>
                    <a:pt x="715" y="153"/>
                  </a:lnTo>
                  <a:lnTo>
                    <a:pt x="714" y="153"/>
                  </a:lnTo>
                  <a:lnTo>
                    <a:pt x="714" y="155"/>
                  </a:lnTo>
                  <a:lnTo>
                    <a:pt x="712" y="155"/>
                  </a:lnTo>
                  <a:lnTo>
                    <a:pt x="710" y="155"/>
                  </a:lnTo>
                  <a:lnTo>
                    <a:pt x="710" y="156"/>
                  </a:lnTo>
                  <a:lnTo>
                    <a:pt x="709" y="158"/>
                  </a:lnTo>
                  <a:lnTo>
                    <a:pt x="707" y="158"/>
                  </a:lnTo>
                  <a:lnTo>
                    <a:pt x="707" y="160"/>
                  </a:lnTo>
                  <a:lnTo>
                    <a:pt x="705" y="160"/>
                  </a:lnTo>
                  <a:lnTo>
                    <a:pt x="705" y="161"/>
                  </a:lnTo>
                  <a:lnTo>
                    <a:pt x="704" y="161"/>
                  </a:lnTo>
                  <a:lnTo>
                    <a:pt x="704" y="163"/>
                  </a:lnTo>
                  <a:lnTo>
                    <a:pt x="702" y="163"/>
                  </a:lnTo>
                  <a:lnTo>
                    <a:pt x="702" y="165"/>
                  </a:lnTo>
                  <a:lnTo>
                    <a:pt x="700" y="165"/>
                  </a:lnTo>
                  <a:lnTo>
                    <a:pt x="700" y="166"/>
                  </a:lnTo>
                  <a:lnTo>
                    <a:pt x="699" y="165"/>
                  </a:lnTo>
                  <a:lnTo>
                    <a:pt x="697" y="165"/>
                  </a:lnTo>
                  <a:lnTo>
                    <a:pt x="697" y="166"/>
                  </a:lnTo>
                  <a:lnTo>
                    <a:pt x="695" y="166"/>
                  </a:lnTo>
                  <a:lnTo>
                    <a:pt x="694" y="166"/>
                  </a:lnTo>
                  <a:lnTo>
                    <a:pt x="692" y="166"/>
                  </a:lnTo>
                  <a:lnTo>
                    <a:pt x="690" y="166"/>
                  </a:lnTo>
                  <a:lnTo>
                    <a:pt x="688" y="168"/>
                  </a:lnTo>
                  <a:lnTo>
                    <a:pt x="687" y="168"/>
                  </a:lnTo>
                  <a:lnTo>
                    <a:pt x="685" y="168"/>
                  </a:lnTo>
                  <a:lnTo>
                    <a:pt x="683" y="170"/>
                  </a:lnTo>
                  <a:lnTo>
                    <a:pt x="682" y="170"/>
                  </a:lnTo>
                  <a:lnTo>
                    <a:pt x="680" y="170"/>
                  </a:lnTo>
                  <a:lnTo>
                    <a:pt x="678" y="170"/>
                  </a:lnTo>
                  <a:lnTo>
                    <a:pt x="678" y="171"/>
                  </a:lnTo>
                  <a:lnTo>
                    <a:pt x="677" y="171"/>
                  </a:lnTo>
                  <a:lnTo>
                    <a:pt x="677" y="173"/>
                  </a:lnTo>
                  <a:lnTo>
                    <a:pt x="677" y="175"/>
                  </a:lnTo>
                  <a:lnTo>
                    <a:pt x="675" y="175"/>
                  </a:lnTo>
                  <a:lnTo>
                    <a:pt x="675" y="176"/>
                  </a:lnTo>
                  <a:lnTo>
                    <a:pt x="675" y="178"/>
                  </a:lnTo>
                  <a:lnTo>
                    <a:pt x="677" y="178"/>
                  </a:lnTo>
                  <a:lnTo>
                    <a:pt x="677" y="180"/>
                  </a:lnTo>
                  <a:lnTo>
                    <a:pt x="675" y="180"/>
                  </a:lnTo>
                  <a:lnTo>
                    <a:pt x="675" y="182"/>
                  </a:lnTo>
                  <a:lnTo>
                    <a:pt x="673" y="182"/>
                  </a:lnTo>
                  <a:lnTo>
                    <a:pt x="673" y="183"/>
                  </a:lnTo>
                  <a:lnTo>
                    <a:pt x="673" y="185"/>
                  </a:lnTo>
                  <a:lnTo>
                    <a:pt x="673" y="187"/>
                  </a:lnTo>
                  <a:lnTo>
                    <a:pt x="673" y="188"/>
                  </a:lnTo>
                  <a:lnTo>
                    <a:pt x="673" y="190"/>
                  </a:lnTo>
                  <a:lnTo>
                    <a:pt x="672" y="190"/>
                  </a:lnTo>
                  <a:lnTo>
                    <a:pt x="672" y="192"/>
                  </a:lnTo>
                  <a:lnTo>
                    <a:pt x="672" y="193"/>
                  </a:lnTo>
                  <a:lnTo>
                    <a:pt x="673" y="195"/>
                  </a:lnTo>
                  <a:lnTo>
                    <a:pt x="673" y="197"/>
                  </a:lnTo>
                  <a:lnTo>
                    <a:pt x="672" y="197"/>
                  </a:lnTo>
                  <a:lnTo>
                    <a:pt x="672" y="198"/>
                  </a:lnTo>
                  <a:lnTo>
                    <a:pt x="670" y="198"/>
                  </a:lnTo>
                  <a:lnTo>
                    <a:pt x="668" y="198"/>
                  </a:lnTo>
                  <a:lnTo>
                    <a:pt x="667" y="198"/>
                  </a:lnTo>
                  <a:lnTo>
                    <a:pt x="667" y="200"/>
                  </a:lnTo>
                  <a:lnTo>
                    <a:pt x="665" y="200"/>
                  </a:lnTo>
                  <a:lnTo>
                    <a:pt x="663" y="200"/>
                  </a:lnTo>
                  <a:lnTo>
                    <a:pt x="662" y="200"/>
                  </a:lnTo>
                  <a:lnTo>
                    <a:pt x="660" y="200"/>
                  </a:lnTo>
                  <a:lnTo>
                    <a:pt x="658" y="200"/>
                  </a:lnTo>
                  <a:lnTo>
                    <a:pt x="658" y="202"/>
                  </a:lnTo>
                  <a:lnTo>
                    <a:pt x="657" y="202"/>
                  </a:lnTo>
                  <a:lnTo>
                    <a:pt x="655" y="202"/>
                  </a:lnTo>
                  <a:lnTo>
                    <a:pt x="653" y="202"/>
                  </a:lnTo>
                  <a:lnTo>
                    <a:pt x="653" y="203"/>
                  </a:lnTo>
                  <a:lnTo>
                    <a:pt x="651" y="203"/>
                  </a:lnTo>
                  <a:lnTo>
                    <a:pt x="650" y="203"/>
                  </a:lnTo>
                  <a:lnTo>
                    <a:pt x="650" y="205"/>
                  </a:lnTo>
                  <a:lnTo>
                    <a:pt x="648" y="205"/>
                  </a:lnTo>
                  <a:lnTo>
                    <a:pt x="648" y="207"/>
                  </a:lnTo>
                  <a:lnTo>
                    <a:pt x="646" y="207"/>
                  </a:lnTo>
                  <a:lnTo>
                    <a:pt x="646" y="208"/>
                  </a:lnTo>
                  <a:lnTo>
                    <a:pt x="645" y="208"/>
                  </a:lnTo>
                  <a:lnTo>
                    <a:pt x="643" y="208"/>
                  </a:lnTo>
                  <a:lnTo>
                    <a:pt x="641" y="208"/>
                  </a:lnTo>
                  <a:lnTo>
                    <a:pt x="640" y="208"/>
                  </a:lnTo>
                  <a:lnTo>
                    <a:pt x="640" y="210"/>
                  </a:lnTo>
                  <a:lnTo>
                    <a:pt x="638" y="210"/>
                  </a:lnTo>
                  <a:lnTo>
                    <a:pt x="636" y="210"/>
                  </a:lnTo>
                  <a:lnTo>
                    <a:pt x="636" y="212"/>
                  </a:lnTo>
                  <a:lnTo>
                    <a:pt x="635" y="212"/>
                  </a:lnTo>
                  <a:lnTo>
                    <a:pt x="635" y="214"/>
                  </a:lnTo>
                  <a:lnTo>
                    <a:pt x="633" y="214"/>
                  </a:lnTo>
                  <a:lnTo>
                    <a:pt x="631" y="215"/>
                  </a:lnTo>
                  <a:lnTo>
                    <a:pt x="630" y="215"/>
                  </a:lnTo>
                  <a:lnTo>
                    <a:pt x="628" y="215"/>
                  </a:lnTo>
                  <a:lnTo>
                    <a:pt x="628" y="217"/>
                  </a:lnTo>
                  <a:lnTo>
                    <a:pt x="626" y="217"/>
                  </a:lnTo>
                  <a:lnTo>
                    <a:pt x="626" y="219"/>
                  </a:lnTo>
                  <a:lnTo>
                    <a:pt x="625" y="219"/>
                  </a:lnTo>
                  <a:lnTo>
                    <a:pt x="625" y="220"/>
                  </a:lnTo>
                  <a:lnTo>
                    <a:pt x="625" y="222"/>
                  </a:lnTo>
                  <a:lnTo>
                    <a:pt x="625" y="224"/>
                  </a:lnTo>
                  <a:lnTo>
                    <a:pt x="626" y="224"/>
                  </a:lnTo>
                  <a:lnTo>
                    <a:pt x="626" y="225"/>
                  </a:lnTo>
                  <a:lnTo>
                    <a:pt x="626" y="227"/>
                  </a:lnTo>
                  <a:lnTo>
                    <a:pt x="626" y="229"/>
                  </a:lnTo>
                  <a:lnTo>
                    <a:pt x="626" y="230"/>
                  </a:lnTo>
                  <a:lnTo>
                    <a:pt x="625" y="232"/>
                  </a:lnTo>
                  <a:lnTo>
                    <a:pt x="623" y="232"/>
                  </a:lnTo>
                  <a:lnTo>
                    <a:pt x="621" y="232"/>
                  </a:lnTo>
                  <a:lnTo>
                    <a:pt x="621" y="234"/>
                  </a:lnTo>
                  <a:lnTo>
                    <a:pt x="621" y="235"/>
                  </a:lnTo>
                  <a:lnTo>
                    <a:pt x="621" y="237"/>
                  </a:lnTo>
                  <a:lnTo>
                    <a:pt x="621" y="239"/>
                  </a:lnTo>
                  <a:lnTo>
                    <a:pt x="620" y="239"/>
                  </a:lnTo>
                  <a:lnTo>
                    <a:pt x="620" y="240"/>
                  </a:lnTo>
                  <a:lnTo>
                    <a:pt x="620" y="242"/>
                  </a:lnTo>
                  <a:lnTo>
                    <a:pt x="618" y="242"/>
                  </a:lnTo>
                  <a:lnTo>
                    <a:pt x="618" y="244"/>
                  </a:lnTo>
                  <a:lnTo>
                    <a:pt x="616" y="245"/>
                  </a:lnTo>
                  <a:lnTo>
                    <a:pt x="616" y="247"/>
                  </a:lnTo>
                  <a:lnTo>
                    <a:pt x="616" y="249"/>
                  </a:lnTo>
                  <a:lnTo>
                    <a:pt x="614" y="249"/>
                  </a:lnTo>
                  <a:lnTo>
                    <a:pt x="614" y="251"/>
                  </a:lnTo>
                  <a:lnTo>
                    <a:pt x="614" y="252"/>
                  </a:lnTo>
                  <a:lnTo>
                    <a:pt x="614" y="254"/>
                  </a:lnTo>
                  <a:lnTo>
                    <a:pt x="613" y="254"/>
                  </a:lnTo>
                  <a:lnTo>
                    <a:pt x="613" y="256"/>
                  </a:lnTo>
                  <a:lnTo>
                    <a:pt x="611" y="256"/>
                  </a:lnTo>
                  <a:lnTo>
                    <a:pt x="611" y="257"/>
                  </a:lnTo>
                  <a:lnTo>
                    <a:pt x="611" y="259"/>
                  </a:lnTo>
                  <a:lnTo>
                    <a:pt x="609" y="259"/>
                  </a:lnTo>
                  <a:lnTo>
                    <a:pt x="609" y="261"/>
                  </a:lnTo>
                  <a:lnTo>
                    <a:pt x="611" y="262"/>
                  </a:lnTo>
                  <a:lnTo>
                    <a:pt x="611" y="264"/>
                  </a:lnTo>
                  <a:lnTo>
                    <a:pt x="611" y="266"/>
                  </a:lnTo>
                  <a:lnTo>
                    <a:pt x="611" y="267"/>
                  </a:lnTo>
                  <a:lnTo>
                    <a:pt x="611" y="269"/>
                  </a:lnTo>
                  <a:lnTo>
                    <a:pt x="611" y="271"/>
                  </a:lnTo>
                  <a:lnTo>
                    <a:pt x="611" y="272"/>
                  </a:lnTo>
                  <a:lnTo>
                    <a:pt x="611" y="274"/>
                  </a:lnTo>
                  <a:lnTo>
                    <a:pt x="611" y="276"/>
                  </a:lnTo>
                  <a:lnTo>
                    <a:pt x="611" y="277"/>
                  </a:lnTo>
                  <a:lnTo>
                    <a:pt x="609" y="277"/>
                  </a:lnTo>
                  <a:lnTo>
                    <a:pt x="609" y="279"/>
                  </a:lnTo>
                  <a:lnTo>
                    <a:pt x="608" y="279"/>
                  </a:lnTo>
                  <a:lnTo>
                    <a:pt x="608" y="281"/>
                  </a:lnTo>
                  <a:lnTo>
                    <a:pt x="608" y="283"/>
                  </a:lnTo>
                  <a:lnTo>
                    <a:pt x="606" y="283"/>
                  </a:lnTo>
                  <a:lnTo>
                    <a:pt x="606" y="284"/>
                  </a:lnTo>
                  <a:lnTo>
                    <a:pt x="604" y="286"/>
                  </a:lnTo>
                  <a:lnTo>
                    <a:pt x="603" y="286"/>
                  </a:lnTo>
                  <a:lnTo>
                    <a:pt x="603" y="288"/>
                  </a:lnTo>
                  <a:lnTo>
                    <a:pt x="601" y="289"/>
                  </a:lnTo>
                  <a:lnTo>
                    <a:pt x="601" y="291"/>
                  </a:lnTo>
                  <a:lnTo>
                    <a:pt x="599" y="291"/>
                  </a:lnTo>
                  <a:lnTo>
                    <a:pt x="599" y="293"/>
                  </a:lnTo>
                  <a:lnTo>
                    <a:pt x="598" y="294"/>
                  </a:lnTo>
                  <a:lnTo>
                    <a:pt x="598" y="296"/>
                  </a:lnTo>
                  <a:lnTo>
                    <a:pt x="596" y="296"/>
                  </a:lnTo>
                  <a:lnTo>
                    <a:pt x="594" y="298"/>
                  </a:lnTo>
                  <a:lnTo>
                    <a:pt x="593" y="298"/>
                  </a:lnTo>
                  <a:lnTo>
                    <a:pt x="591" y="298"/>
                  </a:lnTo>
                  <a:lnTo>
                    <a:pt x="589" y="298"/>
                  </a:lnTo>
                  <a:lnTo>
                    <a:pt x="588" y="298"/>
                  </a:lnTo>
                  <a:lnTo>
                    <a:pt x="588" y="299"/>
                  </a:lnTo>
                  <a:lnTo>
                    <a:pt x="586" y="301"/>
                  </a:lnTo>
                  <a:lnTo>
                    <a:pt x="584" y="301"/>
                  </a:lnTo>
                  <a:lnTo>
                    <a:pt x="584" y="303"/>
                  </a:lnTo>
                  <a:lnTo>
                    <a:pt x="582" y="303"/>
                  </a:lnTo>
                  <a:lnTo>
                    <a:pt x="581" y="303"/>
                  </a:lnTo>
                  <a:lnTo>
                    <a:pt x="579" y="303"/>
                  </a:lnTo>
                  <a:lnTo>
                    <a:pt x="577" y="303"/>
                  </a:lnTo>
                  <a:lnTo>
                    <a:pt x="576" y="303"/>
                  </a:lnTo>
                  <a:lnTo>
                    <a:pt x="574" y="303"/>
                  </a:lnTo>
                  <a:lnTo>
                    <a:pt x="572" y="303"/>
                  </a:lnTo>
                  <a:lnTo>
                    <a:pt x="571" y="303"/>
                  </a:lnTo>
                  <a:lnTo>
                    <a:pt x="569" y="303"/>
                  </a:lnTo>
                  <a:lnTo>
                    <a:pt x="567" y="303"/>
                  </a:lnTo>
                  <a:lnTo>
                    <a:pt x="566" y="303"/>
                  </a:lnTo>
                  <a:lnTo>
                    <a:pt x="564" y="303"/>
                  </a:lnTo>
                  <a:lnTo>
                    <a:pt x="562" y="303"/>
                  </a:lnTo>
                  <a:lnTo>
                    <a:pt x="561" y="304"/>
                  </a:lnTo>
                  <a:lnTo>
                    <a:pt x="559" y="304"/>
                  </a:lnTo>
                  <a:lnTo>
                    <a:pt x="559" y="306"/>
                  </a:lnTo>
                  <a:lnTo>
                    <a:pt x="557" y="306"/>
                  </a:lnTo>
                  <a:lnTo>
                    <a:pt x="556" y="306"/>
                  </a:lnTo>
                  <a:lnTo>
                    <a:pt x="556" y="304"/>
                  </a:lnTo>
                  <a:lnTo>
                    <a:pt x="554" y="304"/>
                  </a:lnTo>
                  <a:lnTo>
                    <a:pt x="552" y="304"/>
                  </a:lnTo>
                  <a:lnTo>
                    <a:pt x="551" y="304"/>
                  </a:lnTo>
                  <a:lnTo>
                    <a:pt x="551" y="306"/>
                  </a:lnTo>
                  <a:lnTo>
                    <a:pt x="549" y="306"/>
                  </a:lnTo>
                  <a:lnTo>
                    <a:pt x="549" y="308"/>
                  </a:lnTo>
                  <a:lnTo>
                    <a:pt x="549" y="309"/>
                  </a:lnTo>
                  <a:lnTo>
                    <a:pt x="549" y="311"/>
                  </a:lnTo>
                  <a:lnTo>
                    <a:pt x="549" y="313"/>
                  </a:lnTo>
                  <a:lnTo>
                    <a:pt x="549" y="314"/>
                  </a:lnTo>
                  <a:lnTo>
                    <a:pt x="549" y="316"/>
                  </a:lnTo>
                  <a:lnTo>
                    <a:pt x="549" y="318"/>
                  </a:lnTo>
                  <a:lnTo>
                    <a:pt x="547" y="318"/>
                  </a:lnTo>
                  <a:lnTo>
                    <a:pt x="545" y="320"/>
                  </a:lnTo>
                  <a:lnTo>
                    <a:pt x="544" y="320"/>
                  </a:lnTo>
                  <a:lnTo>
                    <a:pt x="542" y="320"/>
                  </a:lnTo>
                  <a:lnTo>
                    <a:pt x="542" y="321"/>
                  </a:lnTo>
                  <a:lnTo>
                    <a:pt x="540" y="321"/>
                  </a:lnTo>
                  <a:lnTo>
                    <a:pt x="540" y="323"/>
                  </a:lnTo>
                  <a:lnTo>
                    <a:pt x="539" y="323"/>
                  </a:lnTo>
                  <a:lnTo>
                    <a:pt x="539" y="325"/>
                  </a:lnTo>
                  <a:lnTo>
                    <a:pt x="539" y="326"/>
                  </a:lnTo>
                  <a:lnTo>
                    <a:pt x="539" y="328"/>
                  </a:lnTo>
                  <a:lnTo>
                    <a:pt x="537" y="330"/>
                  </a:lnTo>
                  <a:lnTo>
                    <a:pt x="537" y="331"/>
                  </a:lnTo>
                  <a:lnTo>
                    <a:pt x="535" y="331"/>
                  </a:lnTo>
                  <a:lnTo>
                    <a:pt x="534" y="331"/>
                  </a:lnTo>
                  <a:lnTo>
                    <a:pt x="532" y="333"/>
                  </a:lnTo>
                  <a:lnTo>
                    <a:pt x="530" y="333"/>
                  </a:lnTo>
                  <a:lnTo>
                    <a:pt x="529" y="333"/>
                  </a:lnTo>
                  <a:lnTo>
                    <a:pt x="529" y="335"/>
                  </a:lnTo>
                  <a:lnTo>
                    <a:pt x="527" y="335"/>
                  </a:lnTo>
                  <a:lnTo>
                    <a:pt x="525" y="335"/>
                  </a:lnTo>
                  <a:lnTo>
                    <a:pt x="524" y="335"/>
                  </a:lnTo>
                  <a:lnTo>
                    <a:pt x="524" y="336"/>
                  </a:lnTo>
                  <a:lnTo>
                    <a:pt x="522" y="336"/>
                  </a:lnTo>
                  <a:lnTo>
                    <a:pt x="520" y="336"/>
                  </a:lnTo>
                  <a:lnTo>
                    <a:pt x="520" y="338"/>
                  </a:lnTo>
                  <a:lnTo>
                    <a:pt x="519" y="338"/>
                  </a:lnTo>
                  <a:lnTo>
                    <a:pt x="519" y="340"/>
                  </a:lnTo>
                  <a:lnTo>
                    <a:pt x="517" y="340"/>
                  </a:lnTo>
                  <a:lnTo>
                    <a:pt x="515" y="340"/>
                  </a:lnTo>
                  <a:lnTo>
                    <a:pt x="515" y="341"/>
                  </a:lnTo>
                  <a:lnTo>
                    <a:pt x="514" y="341"/>
                  </a:lnTo>
                  <a:lnTo>
                    <a:pt x="512" y="343"/>
                  </a:lnTo>
                  <a:lnTo>
                    <a:pt x="510" y="343"/>
                  </a:lnTo>
                  <a:lnTo>
                    <a:pt x="510" y="345"/>
                  </a:lnTo>
                  <a:lnTo>
                    <a:pt x="508" y="345"/>
                  </a:lnTo>
                  <a:lnTo>
                    <a:pt x="508" y="346"/>
                  </a:lnTo>
                  <a:lnTo>
                    <a:pt x="507" y="346"/>
                  </a:lnTo>
                  <a:lnTo>
                    <a:pt x="507" y="348"/>
                  </a:lnTo>
                  <a:lnTo>
                    <a:pt x="505" y="348"/>
                  </a:lnTo>
                  <a:lnTo>
                    <a:pt x="505" y="350"/>
                  </a:lnTo>
                  <a:lnTo>
                    <a:pt x="503" y="350"/>
                  </a:lnTo>
                  <a:lnTo>
                    <a:pt x="502" y="351"/>
                  </a:lnTo>
                  <a:lnTo>
                    <a:pt x="500" y="351"/>
                  </a:lnTo>
                  <a:lnTo>
                    <a:pt x="500" y="353"/>
                  </a:lnTo>
                  <a:lnTo>
                    <a:pt x="498" y="353"/>
                  </a:lnTo>
                  <a:lnTo>
                    <a:pt x="498" y="355"/>
                  </a:lnTo>
                  <a:lnTo>
                    <a:pt x="497" y="355"/>
                  </a:lnTo>
                  <a:lnTo>
                    <a:pt x="495" y="357"/>
                  </a:lnTo>
                  <a:lnTo>
                    <a:pt x="493" y="357"/>
                  </a:lnTo>
                  <a:lnTo>
                    <a:pt x="493" y="358"/>
                  </a:lnTo>
                  <a:lnTo>
                    <a:pt x="492" y="358"/>
                  </a:lnTo>
                  <a:lnTo>
                    <a:pt x="492" y="360"/>
                  </a:lnTo>
                  <a:lnTo>
                    <a:pt x="490" y="360"/>
                  </a:lnTo>
                  <a:lnTo>
                    <a:pt x="488" y="360"/>
                  </a:lnTo>
                  <a:lnTo>
                    <a:pt x="488" y="362"/>
                  </a:lnTo>
                  <a:lnTo>
                    <a:pt x="487" y="362"/>
                  </a:lnTo>
                  <a:lnTo>
                    <a:pt x="487" y="363"/>
                  </a:lnTo>
                  <a:lnTo>
                    <a:pt x="485" y="363"/>
                  </a:lnTo>
                  <a:lnTo>
                    <a:pt x="483" y="363"/>
                  </a:lnTo>
                  <a:lnTo>
                    <a:pt x="483" y="365"/>
                  </a:lnTo>
                  <a:lnTo>
                    <a:pt x="482" y="365"/>
                  </a:lnTo>
                  <a:lnTo>
                    <a:pt x="480" y="367"/>
                  </a:lnTo>
                  <a:lnTo>
                    <a:pt x="478" y="367"/>
                  </a:lnTo>
                  <a:lnTo>
                    <a:pt x="478" y="368"/>
                  </a:lnTo>
                  <a:lnTo>
                    <a:pt x="477" y="368"/>
                  </a:lnTo>
                  <a:lnTo>
                    <a:pt x="475" y="368"/>
                  </a:lnTo>
                  <a:lnTo>
                    <a:pt x="475" y="370"/>
                  </a:lnTo>
                  <a:lnTo>
                    <a:pt x="473" y="370"/>
                  </a:lnTo>
                  <a:lnTo>
                    <a:pt x="471" y="372"/>
                  </a:lnTo>
                  <a:lnTo>
                    <a:pt x="470" y="372"/>
                  </a:lnTo>
                  <a:lnTo>
                    <a:pt x="470" y="373"/>
                  </a:lnTo>
                  <a:lnTo>
                    <a:pt x="468" y="373"/>
                  </a:lnTo>
                  <a:lnTo>
                    <a:pt x="466" y="373"/>
                  </a:lnTo>
                  <a:lnTo>
                    <a:pt x="466" y="375"/>
                  </a:lnTo>
                  <a:lnTo>
                    <a:pt x="465" y="375"/>
                  </a:lnTo>
                  <a:lnTo>
                    <a:pt x="463" y="375"/>
                  </a:lnTo>
                  <a:lnTo>
                    <a:pt x="463" y="377"/>
                  </a:lnTo>
                  <a:lnTo>
                    <a:pt x="461" y="377"/>
                  </a:lnTo>
                  <a:lnTo>
                    <a:pt x="460" y="377"/>
                  </a:lnTo>
                  <a:lnTo>
                    <a:pt x="460" y="378"/>
                  </a:lnTo>
                  <a:lnTo>
                    <a:pt x="458" y="378"/>
                  </a:lnTo>
                  <a:lnTo>
                    <a:pt x="456" y="378"/>
                  </a:lnTo>
                  <a:lnTo>
                    <a:pt x="455" y="380"/>
                  </a:lnTo>
                  <a:lnTo>
                    <a:pt x="453" y="380"/>
                  </a:lnTo>
                  <a:lnTo>
                    <a:pt x="451" y="380"/>
                  </a:lnTo>
                  <a:lnTo>
                    <a:pt x="451" y="382"/>
                  </a:lnTo>
                  <a:lnTo>
                    <a:pt x="450" y="382"/>
                  </a:lnTo>
                  <a:lnTo>
                    <a:pt x="448" y="382"/>
                  </a:lnTo>
                  <a:lnTo>
                    <a:pt x="448" y="383"/>
                  </a:lnTo>
                  <a:lnTo>
                    <a:pt x="446" y="383"/>
                  </a:lnTo>
                  <a:lnTo>
                    <a:pt x="445" y="383"/>
                  </a:lnTo>
                  <a:lnTo>
                    <a:pt x="445" y="385"/>
                  </a:lnTo>
                  <a:lnTo>
                    <a:pt x="443" y="385"/>
                  </a:lnTo>
                  <a:lnTo>
                    <a:pt x="441" y="385"/>
                  </a:lnTo>
                  <a:lnTo>
                    <a:pt x="440" y="385"/>
                  </a:lnTo>
                  <a:lnTo>
                    <a:pt x="440" y="387"/>
                  </a:lnTo>
                  <a:lnTo>
                    <a:pt x="438" y="387"/>
                  </a:lnTo>
                  <a:lnTo>
                    <a:pt x="436" y="387"/>
                  </a:lnTo>
                  <a:lnTo>
                    <a:pt x="436" y="389"/>
                  </a:lnTo>
                  <a:lnTo>
                    <a:pt x="434" y="389"/>
                  </a:lnTo>
                  <a:lnTo>
                    <a:pt x="433" y="389"/>
                  </a:lnTo>
                  <a:lnTo>
                    <a:pt x="433" y="390"/>
                  </a:lnTo>
                  <a:lnTo>
                    <a:pt x="431" y="390"/>
                  </a:lnTo>
                  <a:lnTo>
                    <a:pt x="429" y="390"/>
                  </a:lnTo>
                  <a:lnTo>
                    <a:pt x="428" y="390"/>
                  </a:lnTo>
                  <a:lnTo>
                    <a:pt x="428" y="392"/>
                  </a:lnTo>
                  <a:lnTo>
                    <a:pt x="426" y="392"/>
                  </a:lnTo>
                  <a:lnTo>
                    <a:pt x="424" y="392"/>
                  </a:lnTo>
                  <a:lnTo>
                    <a:pt x="423" y="394"/>
                  </a:lnTo>
                  <a:lnTo>
                    <a:pt x="421" y="394"/>
                  </a:lnTo>
                  <a:lnTo>
                    <a:pt x="419" y="395"/>
                  </a:lnTo>
                  <a:lnTo>
                    <a:pt x="418" y="395"/>
                  </a:lnTo>
                  <a:lnTo>
                    <a:pt x="416" y="395"/>
                  </a:lnTo>
                  <a:lnTo>
                    <a:pt x="416" y="397"/>
                  </a:lnTo>
                  <a:lnTo>
                    <a:pt x="414" y="397"/>
                  </a:lnTo>
                  <a:lnTo>
                    <a:pt x="413" y="397"/>
                  </a:lnTo>
                  <a:lnTo>
                    <a:pt x="413" y="399"/>
                  </a:lnTo>
                  <a:lnTo>
                    <a:pt x="411" y="399"/>
                  </a:lnTo>
                  <a:lnTo>
                    <a:pt x="409" y="399"/>
                  </a:lnTo>
                  <a:lnTo>
                    <a:pt x="408" y="400"/>
                  </a:lnTo>
                  <a:lnTo>
                    <a:pt x="406" y="400"/>
                  </a:lnTo>
                  <a:lnTo>
                    <a:pt x="404" y="400"/>
                  </a:lnTo>
                  <a:lnTo>
                    <a:pt x="403" y="400"/>
                  </a:lnTo>
                  <a:lnTo>
                    <a:pt x="403" y="402"/>
                  </a:lnTo>
                  <a:lnTo>
                    <a:pt x="401" y="402"/>
                  </a:lnTo>
                  <a:lnTo>
                    <a:pt x="399" y="402"/>
                  </a:lnTo>
                  <a:lnTo>
                    <a:pt x="397" y="402"/>
                  </a:lnTo>
                  <a:lnTo>
                    <a:pt x="397" y="404"/>
                  </a:lnTo>
                  <a:lnTo>
                    <a:pt x="396" y="404"/>
                  </a:lnTo>
                  <a:lnTo>
                    <a:pt x="394" y="405"/>
                  </a:lnTo>
                  <a:lnTo>
                    <a:pt x="392" y="405"/>
                  </a:lnTo>
                  <a:lnTo>
                    <a:pt x="391" y="405"/>
                  </a:lnTo>
                  <a:lnTo>
                    <a:pt x="389" y="405"/>
                  </a:lnTo>
                  <a:lnTo>
                    <a:pt x="389" y="404"/>
                  </a:lnTo>
                  <a:lnTo>
                    <a:pt x="387" y="404"/>
                  </a:lnTo>
                  <a:lnTo>
                    <a:pt x="387" y="402"/>
                  </a:lnTo>
                  <a:lnTo>
                    <a:pt x="389" y="402"/>
                  </a:lnTo>
                  <a:lnTo>
                    <a:pt x="391" y="402"/>
                  </a:lnTo>
                  <a:lnTo>
                    <a:pt x="391" y="400"/>
                  </a:lnTo>
                  <a:lnTo>
                    <a:pt x="391" y="399"/>
                  </a:lnTo>
                  <a:lnTo>
                    <a:pt x="391" y="397"/>
                  </a:lnTo>
                  <a:lnTo>
                    <a:pt x="391" y="395"/>
                  </a:lnTo>
                  <a:lnTo>
                    <a:pt x="389" y="395"/>
                  </a:lnTo>
                  <a:lnTo>
                    <a:pt x="391" y="395"/>
                  </a:lnTo>
                  <a:lnTo>
                    <a:pt x="391" y="394"/>
                  </a:lnTo>
                  <a:lnTo>
                    <a:pt x="391" y="392"/>
                  </a:lnTo>
                  <a:lnTo>
                    <a:pt x="391" y="390"/>
                  </a:lnTo>
                  <a:lnTo>
                    <a:pt x="389" y="390"/>
                  </a:lnTo>
                  <a:lnTo>
                    <a:pt x="389" y="389"/>
                  </a:lnTo>
                  <a:lnTo>
                    <a:pt x="389" y="387"/>
                  </a:lnTo>
                  <a:lnTo>
                    <a:pt x="389" y="385"/>
                  </a:lnTo>
                  <a:lnTo>
                    <a:pt x="389" y="383"/>
                  </a:lnTo>
                  <a:lnTo>
                    <a:pt x="389" y="382"/>
                  </a:lnTo>
                  <a:lnTo>
                    <a:pt x="389" y="380"/>
                  </a:lnTo>
                  <a:lnTo>
                    <a:pt x="391" y="380"/>
                  </a:lnTo>
                  <a:lnTo>
                    <a:pt x="392" y="380"/>
                  </a:lnTo>
                  <a:lnTo>
                    <a:pt x="392" y="378"/>
                  </a:lnTo>
                  <a:lnTo>
                    <a:pt x="392" y="377"/>
                  </a:lnTo>
                  <a:lnTo>
                    <a:pt x="391" y="377"/>
                  </a:lnTo>
                  <a:lnTo>
                    <a:pt x="391" y="375"/>
                  </a:lnTo>
                  <a:lnTo>
                    <a:pt x="389" y="375"/>
                  </a:lnTo>
                  <a:lnTo>
                    <a:pt x="389" y="377"/>
                  </a:lnTo>
                  <a:lnTo>
                    <a:pt x="387" y="377"/>
                  </a:lnTo>
                  <a:lnTo>
                    <a:pt x="386" y="377"/>
                  </a:lnTo>
                  <a:lnTo>
                    <a:pt x="386" y="375"/>
                  </a:lnTo>
                  <a:lnTo>
                    <a:pt x="386" y="373"/>
                  </a:lnTo>
                  <a:lnTo>
                    <a:pt x="386" y="372"/>
                  </a:lnTo>
                  <a:lnTo>
                    <a:pt x="387" y="372"/>
                  </a:lnTo>
                  <a:lnTo>
                    <a:pt x="387" y="370"/>
                  </a:lnTo>
                  <a:lnTo>
                    <a:pt x="389" y="370"/>
                  </a:lnTo>
                  <a:lnTo>
                    <a:pt x="389" y="368"/>
                  </a:lnTo>
                  <a:lnTo>
                    <a:pt x="389" y="367"/>
                  </a:lnTo>
                  <a:lnTo>
                    <a:pt x="387" y="367"/>
                  </a:lnTo>
                  <a:lnTo>
                    <a:pt x="387" y="365"/>
                  </a:lnTo>
                  <a:lnTo>
                    <a:pt x="387" y="363"/>
                  </a:lnTo>
                  <a:lnTo>
                    <a:pt x="387" y="362"/>
                  </a:lnTo>
                  <a:lnTo>
                    <a:pt x="387" y="360"/>
                  </a:lnTo>
                  <a:lnTo>
                    <a:pt x="387" y="358"/>
                  </a:lnTo>
                  <a:lnTo>
                    <a:pt x="387" y="357"/>
                  </a:lnTo>
                  <a:lnTo>
                    <a:pt x="387" y="355"/>
                  </a:lnTo>
                  <a:lnTo>
                    <a:pt x="386" y="355"/>
                  </a:lnTo>
                  <a:lnTo>
                    <a:pt x="386" y="353"/>
                  </a:lnTo>
                  <a:lnTo>
                    <a:pt x="384" y="353"/>
                  </a:lnTo>
                  <a:lnTo>
                    <a:pt x="384" y="351"/>
                  </a:lnTo>
                  <a:lnTo>
                    <a:pt x="382" y="351"/>
                  </a:lnTo>
                  <a:lnTo>
                    <a:pt x="381" y="350"/>
                  </a:lnTo>
                  <a:lnTo>
                    <a:pt x="379" y="350"/>
                  </a:lnTo>
                  <a:lnTo>
                    <a:pt x="379" y="348"/>
                  </a:lnTo>
                  <a:lnTo>
                    <a:pt x="377" y="348"/>
                  </a:lnTo>
                  <a:lnTo>
                    <a:pt x="376" y="348"/>
                  </a:lnTo>
                  <a:lnTo>
                    <a:pt x="376" y="346"/>
                  </a:lnTo>
                  <a:lnTo>
                    <a:pt x="376" y="345"/>
                  </a:lnTo>
                  <a:lnTo>
                    <a:pt x="374" y="345"/>
                  </a:lnTo>
                  <a:lnTo>
                    <a:pt x="374" y="343"/>
                  </a:lnTo>
                  <a:lnTo>
                    <a:pt x="372" y="343"/>
                  </a:lnTo>
                  <a:lnTo>
                    <a:pt x="372" y="341"/>
                  </a:lnTo>
                  <a:lnTo>
                    <a:pt x="371" y="341"/>
                  </a:lnTo>
                  <a:lnTo>
                    <a:pt x="371" y="340"/>
                  </a:lnTo>
                  <a:lnTo>
                    <a:pt x="369" y="340"/>
                  </a:lnTo>
                  <a:lnTo>
                    <a:pt x="367" y="340"/>
                  </a:lnTo>
                  <a:lnTo>
                    <a:pt x="365" y="340"/>
                  </a:lnTo>
                  <a:lnTo>
                    <a:pt x="364" y="340"/>
                  </a:lnTo>
                  <a:lnTo>
                    <a:pt x="364" y="341"/>
                  </a:lnTo>
                  <a:lnTo>
                    <a:pt x="364" y="343"/>
                  </a:lnTo>
                  <a:lnTo>
                    <a:pt x="362" y="345"/>
                  </a:lnTo>
                  <a:lnTo>
                    <a:pt x="360" y="345"/>
                  </a:lnTo>
                  <a:lnTo>
                    <a:pt x="359" y="345"/>
                  </a:lnTo>
                  <a:lnTo>
                    <a:pt x="359" y="343"/>
                  </a:lnTo>
                  <a:lnTo>
                    <a:pt x="357" y="343"/>
                  </a:lnTo>
                  <a:lnTo>
                    <a:pt x="357" y="341"/>
                  </a:lnTo>
                  <a:lnTo>
                    <a:pt x="355" y="341"/>
                  </a:lnTo>
                  <a:lnTo>
                    <a:pt x="354" y="341"/>
                  </a:lnTo>
                  <a:lnTo>
                    <a:pt x="354" y="340"/>
                  </a:lnTo>
                  <a:lnTo>
                    <a:pt x="352" y="340"/>
                  </a:lnTo>
                  <a:lnTo>
                    <a:pt x="350" y="340"/>
                  </a:lnTo>
                  <a:lnTo>
                    <a:pt x="350" y="338"/>
                  </a:lnTo>
                  <a:lnTo>
                    <a:pt x="349" y="338"/>
                  </a:lnTo>
                  <a:lnTo>
                    <a:pt x="349" y="336"/>
                  </a:lnTo>
                  <a:lnTo>
                    <a:pt x="347" y="336"/>
                  </a:lnTo>
                  <a:lnTo>
                    <a:pt x="345" y="336"/>
                  </a:lnTo>
                  <a:lnTo>
                    <a:pt x="344" y="336"/>
                  </a:lnTo>
                  <a:lnTo>
                    <a:pt x="342" y="336"/>
                  </a:lnTo>
                  <a:lnTo>
                    <a:pt x="342" y="335"/>
                  </a:lnTo>
                  <a:lnTo>
                    <a:pt x="340" y="335"/>
                  </a:lnTo>
                  <a:lnTo>
                    <a:pt x="339" y="335"/>
                  </a:lnTo>
                  <a:lnTo>
                    <a:pt x="339" y="333"/>
                  </a:lnTo>
                  <a:lnTo>
                    <a:pt x="337" y="333"/>
                  </a:lnTo>
                  <a:lnTo>
                    <a:pt x="335" y="333"/>
                  </a:lnTo>
                  <a:lnTo>
                    <a:pt x="334" y="333"/>
                  </a:lnTo>
                  <a:lnTo>
                    <a:pt x="332" y="333"/>
                  </a:lnTo>
                  <a:lnTo>
                    <a:pt x="332" y="335"/>
                  </a:lnTo>
                  <a:lnTo>
                    <a:pt x="330" y="335"/>
                  </a:lnTo>
                  <a:lnTo>
                    <a:pt x="330" y="336"/>
                  </a:lnTo>
                  <a:lnTo>
                    <a:pt x="330" y="338"/>
                  </a:lnTo>
                  <a:lnTo>
                    <a:pt x="330" y="340"/>
                  </a:lnTo>
                  <a:lnTo>
                    <a:pt x="330" y="341"/>
                  </a:lnTo>
                  <a:lnTo>
                    <a:pt x="330" y="343"/>
                  </a:lnTo>
                  <a:lnTo>
                    <a:pt x="328" y="343"/>
                  </a:lnTo>
                  <a:lnTo>
                    <a:pt x="327" y="345"/>
                  </a:lnTo>
                  <a:lnTo>
                    <a:pt x="325" y="345"/>
                  </a:lnTo>
                  <a:lnTo>
                    <a:pt x="323" y="345"/>
                  </a:lnTo>
                  <a:lnTo>
                    <a:pt x="323" y="346"/>
                  </a:lnTo>
                  <a:lnTo>
                    <a:pt x="322" y="346"/>
                  </a:lnTo>
                  <a:lnTo>
                    <a:pt x="322" y="348"/>
                  </a:lnTo>
                  <a:lnTo>
                    <a:pt x="322" y="350"/>
                  </a:lnTo>
                  <a:lnTo>
                    <a:pt x="322" y="351"/>
                  </a:lnTo>
                  <a:lnTo>
                    <a:pt x="323" y="351"/>
                  </a:lnTo>
                  <a:lnTo>
                    <a:pt x="323" y="353"/>
                  </a:lnTo>
                  <a:lnTo>
                    <a:pt x="322" y="355"/>
                  </a:lnTo>
                  <a:lnTo>
                    <a:pt x="320" y="355"/>
                  </a:lnTo>
                  <a:lnTo>
                    <a:pt x="318" y="355"/>
                  </a:lnTo>
                  <a:lnTo>
                    <a:pt x="318" y="357"/>
                  </a:lnTo>
                  <a:lnTo>
                    <a:pt x="317" y="357"/>
                  </a:lnTo>
                  <a:lnTo>
                    <a:pt x="317" y="358"/>
                  </a:lnTo>
                  <a:lnTo>
                    <a:pt x="315" y="358"/>
                  </a:lnTo>
                  <a:lnTo>
                    <a:pt x="315" y="360"/>
                  </a:lnTo>
                  <a:lnTo>
                    <a:pt x="313" y="360"/>
                  </a:lnTo>
                  <a:lnTo>
                    <a:pt x="313" y="362"/>
                  </a:lnTo>
                  <a:lnTo>
                    <a:pt x="313" y="363"/>
                  </a:lnTo>
                  <a:lnTo>
                    <a:pt x="312" y="363"/>
                  </a:lnTo>
                  <a:lnTo>
                    <a:pt x="312" y="365"/>
                  </a:lnTo>
                  <a:lnTo>
                    <a:pt x="310" y="365"/>
                  </a:lnTo>
                  <a:lnTo>
                    <a:pt x="308" y="365"/>
                  </a:lnTo>
                  <a:lnTo>
                    <a:pt x="308" y="367"/>
                  </a:lnTo>
                  <a:lnTo>
                    <a:pt x="307" y="367"/>
                  </a:lnTo>
                  <a:lnTo>
                    <a:pt x="307" y="368"/>
                  </a:lnTo>
                  <a:lnTo>
                    <a:pt x="307" y="370"/>
                  </a:lnTo>
                  <a:lnTo>
                    <a:pt x="305" y="370"/>
                  </a:lnTo>
                  <a:lnTo>
                    <a:pt x="305" y="372"/>
                  </a:lnTo>
                  <a:lnTo>
                    <a:pt x="305" y="373"/>
                  </a:lnTo>
                  <a:lnTo>
                    <a:pt x="305" y="375"/>
                  </a:lnTo>
                  <a:lnTo>
                    <a:pt x="303" y="375"/>
                  </a:lnTo>
                  <a:lnTo>
                    <a:pt x="303" y="377"/>
                  </a:lnTo>
                  <a:lnTo>
                    <a:pt x="302" y="377"/>
                  </a:lnTo>
                  <a:lnTo>
                    <a:pt x="300" y="377"/>
                  </a:lnTo>
                  <a:lnTo>
                    <a:pt x="298" y="377"/>
                  </a:lnTo>
                  <a:lnTo>
                    <a:pt x="298" y="378"/>
                  </a:lnTo>
                  <a:lnTo>
                    <a:pt x="297" y="377"/>
                  </a:lnTo>
                  <a:lnTo>
                    <a:pt x="295" y="377"/>
                  </a:lnTo>
                  <a:lnTo>
                    <a:pt x="293" y="377"/>
                  </a:lnTo>
                  <a:lnTo>
                    <a:pt x="291" y="377"/>
                  </a:lnTo>
                  <a:lnTo>
                    <a:pt x="290" y="377"/>
                  </a:lnTo>
                  <a:lnTo>
                    <a:pt x="288" y="377"/>
                  </a:lnTo>
                  <a:lnTo>
                    <a:pt x="286" y="377"/>
                  </a:lnTo>
                  <a:lnTo>
                    <a:pt x="286" y="378"/>
                  </a:lnTo>
                  <a:lnTo>
                    <a:pt x="286" y="380"/>
                  </a:lnTo>
                  <a:lnTo>
                    <a:pt x="285" y="380"/>
                  </a:lnTo>
                  <a:lnTo>
                    <a:pt x="283" y="380"/>
                  </a:lnTo>
                  <a:lnTo>
                    <a:pt x="281" y="380"/>
                  </a:lnTo>
                  <a:lnTo>
                    <a:pt x="280" y="380"/>
                  </a:lnTo>
                  <a:lnTo>
                    <a:pt x="280" y="378"/>
                  </a:lnTo>
                  <a:lnTo>
                    <a:pt x="278" y="378"/>
                  </a:lnTo>
                  <a:lnTo>
                    <a:pt x="278" y="377"/>
                  </a:lnTo>
                  <a:lnTo>
                    <a:pt x="276" y="377"/>
                  </a:lnTo>
                  <a:lnTo>
                    <a:pt x="276" y="375"/>
                  </a:lnTo>
                  <a:lnTo>
                    <a:pt x="275" y="375"/>
                  </a:lnTo>
                  <a:lnTo>
                    <a:pt x="275" y="373"/>
                  </a:lnTo>
                  <a:lnTo>
                    <a:pt x="275" y="372"/>
                  </a:lnTo>
                  <a:lnTo>
                    <a:pt x="273" y="372"/>
                  </a:lnTo>
                  <a:lnTo>
                    <a:pt x="273" y="370"/>
                  </a:lnTo>
                  <a:lnTo>
                    <a:pt x="273" y="368"/>
                  </a:lnTo>
                  <a:lnTo>
                    <a:pt x="271" y="368"/>
                  </a:lnTo>
                  <a:lnTo>
                    <a:pt x="271" y="370"/>
                  </a:lnTo>
                  <a:lnTo>
                    <a:pt x="270" y="370"/>
                  </a:lnTo>
                  <a:lnTo>
                    <a:pt x="268" y="370"/>
                  </a:lnTo>
                  <a:lnTo>
                    <a:pt x="268" y="368"/>
                  </a:lnTo>
                  <a:lnTo>
                    <a:pt x="266" y="368"/>
                  </a:lnTo>
                  <a:lnTo>
                    <a:pt x="266" y="367"/>
                  </a:lnTo>
                  <a:lnTo>
                    <a:pt x="265" y="367"/>
                  </a:lnTo>
                  <a:lnTo>
                    <a:pt x="265" y="365"/>
                  </a:lnTo>
                  <a:lnTo>
                    <a:pt x="263" y="365"/>
                  </a:lnTo>
                  <a:lnTo>
                    <a:pt x="263" y="363"/>
                  </a:lnTo>
                  <a:lnTo>
                    <a:pt x="261" y="363"/>
                  </a:lnTo>
                  <a:lnTo>
                    <a:pt x="261" y="362"/>
                  </a:lnTo>
                  <a:lnTo>
                    <a:pt x="261" y="360"/>
                  </a:lnTo>
                  <a:lnTo>
                    <a:pt x="261" y="358"/>
                  </a:lnTo>
                  <a:lnTo>
                    <a:pt x="261" y="357"/>
                  </a:lnTo>
                  <a:lnTo>
                    <a:pt x="263" y="357"/>
                  </a:lnTo>
                  <a:lnTo>
                    <a:pt x="263" y="355"/>
                  </a:lnTo>
                  <a:lnTo>
                    <a:pt x="265" y="355"/>
                  </a:lnTo>
                  <a:lnTo>
                    <a:pt x="265" y="353"/>
                  </a:lnTo>
                  <a:lnTo>
                    <a:pt x="265" y="351"/>
                  </a:lnTo>
                  <a:lnTo>
                    <a:pt x="263" y="353"/>
                  </a:lnTo>
                  <a:lnTo>
                    <a:pt x="261" y="353"/>
                  </a:lnTo>
                  <a:lnTo>
                    <a:pt x="260" y="353"/>
                  </a:lnTo>
                  <a:lnTo>
                    <a:pt x="260" y="355"/>
                  </a:lnTo>
                  <a:lnTo>
                    <a:pt x="258" y="355"/>
                  </a:lnTo>
                  <a:lnTo>
                    <a:pt x="258" y="357"/>
                  </a:lnTo>
                  <a:lnTo>
                    <a:pt x="256" y="358"/>
                  </a:lnTo>
                  <a:lnTo>
                    <a:pt x="254" y="360"/>
                  </a:lnTo>
                  <a:lnTo>
                    <a:pt x="254" y="362"/>
                  </a:lnTo>
                  <a:lnTo>
                    <a:pt x="253" y="362"/>
                  </a:lnTo>
                  <a:lnTo>
                    <a:pt x="253" y="363"/>
                  </a:lnTo>
                  <a:lnTo>
                    <a:pt x="251" y="363"/>
                  </a:lnTo>
                  <a:lnTo>
                    <a:pt x="251" y="365"/>
                  </a:lnTo>
                  <a:lnTo>
                    <a:pt x="249" y="365"/>
                  </a:lnTo>
                  <a:lnTo>
                    <a:pt x="249" y="367"/>
                  </a:lnTo>
                  <a:lnTo>
                    <a:pt x="248" y="367"/>
                  </a:lnTo>
                  <a:lnTo>
                    <a:pt x="248" y="368"/>
                  </a:lnTo>
                  <a:lnTo>
                    <a:pt x="246" y="368"/>
                  </a:lnTo>
                  <a:lnTo>
                    <a:pt x="246" y="370"/>
                  </a:lnTo>
                  <a:lnTo>
                    <a:pt x="244" y="370"/>
                  </a:lnTo>
                  <a:lnTo>
                    <a:pt x="244" y="372"/>
                  </a:lnTo>
                  <a:lnTo>
                    <a:pt x="243" y="372"/>
                  </a:lnTo>
                  <a:lnTo>
                    <a:pt x="241" y="372"/>
                  </a:lnTo>
                  <a:lnTo>
                    <a:pt x="241" y="373"/>
                  </a:lnTo>
                  <a:lnTo>
                    <a:pt x="239" y="373"/>
                  </a:lnTo>
                  <a:lnTo>
                    <a:pt x="238" y="373"/>
                  </a:lnTo>
                  <a:lnTo>
                    <a:pt x="236" y="373"/>
                  </a:lnTo>
                  <a:lnTo>
                    <a:pt x="236" y="375"/>
                  </a:lnTo>
                  <a:lnTo>
                    <a:pt x="234" y="375"/>
                  </a:lnTo>
                  <a:lnTo>
                    <a:pt x="233" y="375"/>
                  </a:lnTo>
                  <a:lnTo>
                    <a:pt x="231" y="375"/>
                  </a:lnTo>
                  <a:lnTo>
                    <a:pt x="229" y="375"/>
                  </a:lnTo>
                  <a:lnTo>
                    <a:pt x="228" y="375"/>
                  </a:lnTo>
                  <a:lnTo>
                    <a:pt x="226" y="375"/>
                  </a:lnTo>
                  <a:lnTo>
                    <a:pt x="224" y="375"/>
                  </a:lnTo>
                  <a:lnTo>
                    <a:pt x="223" y="375"/>
                  </a:lnTo>
                  <a:lnTo>
                    <a:pt x="221" y="375"/>
                  </a:lnTo>
                  <a:lnTo>
                    <a:pt x="219" y="375"/>
                  </a:lnTo>
                  <a:lnTo>
                    <a:pt x="217" y="375"/>
                  </a:lnTo>
                  <a:lnTo>
                    <a:pt x="217" y="377"/>
                  </a:lnTo>
                  <a:lnTo>
                    <a:pt x="216" y="377"/>
                  </a:lnTo>
                  <a:lnTo>
                    <a:pt x="214" y="377"/>
                  </a:lnTo>
                  <a:lnTo>
                    <a:pt x="212" y="377"/>
                  </a:lnTo>
                  <a:lnTo>
                    <a:pt x="211" y="377"/>
                  </a:lnTo>
                  <a:lnTo>
                    <a:pt x="209" y="377"/>
                  </a:lnTo>
                  <a:lnTo>
                    <a:pt x="209" y="378"/>
                  </a:lnTo>
                  <a:lnTo>
                    <a:pt x="207" y="378"/>
                  </a:lnTo>
                  <a:lnTo>
                    <a:pt x="207" y="380"/>
                  </a:lnTo>
                  <a:lnTo>
                    <a:pt x="206" y="380"/>
                  </a:lnTo>
                  <a:lnTo>
                    <a:pt x="204" y="380"/>
                  </a:lnTo>
                  <a:lnTo>
                    <a:pt x="204" y="382"/>
                  </a:lnTo>
                  <a:lnTo>
                    <a:pt x="202" y="382"/>
                  </a:lnTo>
                  <a:lnTo>
                    <a:pt x="201" y="382"/>
                  </a:lnTo>
                  <a:lnTo>
                    <a:pt x="201" y="383"/>
                  </a:lnTo>
                  <a:lnTo>
                    <a:pt x="199" y="383"/>
                  </a:lnTo>
                  <a:lnTo>
                    <a:pt x="197" y="383"/>
                  </a:lnTo>
                  <a:lnTo>
                    <a:pt x="196" y="383"/>
                  </a:lnTo>
                  <a:lnTo>
                    <a:pt x="194" y="383"/>
                  </a:lnTo>
                  <a:lnTo>
                    <a:pt x="192" y="385"/>
                  </a:lnTo>
                  <a:lnTo>
                    <a:pt x="191" y="385"/>
                  </a:lnTo>
                  <a:lnTo>
                    <a:pt x="189" y="385"/>
                  </a:lnTo>
                  <a:lnTo>
                    <a:pt x="189" y="387"/>
                  </a:lnTo>
                  <a:lnTo>
                    <a:pt x="187" y="387"/>
                  </a:lnTo>
                  <a:lnTo>
                    <a:pt x="186" y="387"/>
                  </a:lnTo>
                  <a:lnTo>
                    <a:pt x="184" y="389"/>
                  </a:lnTo>
                  <a:lnTo>
                    <a:pt x="182" y="389"/>
                  </a:lnTo>
                  <a:lnTo>
                    <a:pt x="180" y="389"/>
                  </a:lnTo>
                  <a:lnTo>
                    <a:pt x="179" y="390"/>
                  </a:lnTo>
                  <a:lnTo>
                    <a:pt x="177" y="390"/>
                  </a:lnTo>
                  <a:lnTo>
                    <a:pt x="175" y="390"/>
                  </a:lnTo>
                  <a:lnTo>
                    <a:pt x="174" y="390"/>
                  </a:lnTo>
                  <a:lnTo>
                    <a:pt x="172" y="390"/>
                  </a:lnTo>
                  <a:lnTo>
                    <a:pt x="170" y="390"/>
                  </a:lnTo>
                  <a:lnTo>
                    <a:pt x="169" y="389"/>
                  </a:lnTo>
                  <a:lnTo>
                    <a:pt x="167" y="389"/>
                  </a:lnTo>
                  <a:lnTo>
                    <a:pt x="165" y="389"/>
                  </a:lnTo>
                  <a:lnTo>
                    <a:pt x="164" y="389"/>
                  </a:lnTo>
                  <a:lnTo>
                    <a:pt x="164" y="387"/>
                  </a:lnTo>
                  <a:lnTo>
                    <a:pt x="162" y="387"/>
                  </a:lnTo>
                  <a:lnTo>
                    <a:pt x="160" y="387"/>
                  </a:lnTo>
                  <a:lnTo>
                    <a:pt x="159" y="387"/>
                  </a:lnTo>
                  <a:lnTo>
                    <a:pt x="157" y="387"/>
                  </a:lnTo>
                  <a:lnTo>
                    <a:pt x="157" y="385"/>
                  </a:lnTo>
                  <a:lnTo>
                    <a:pt x="155" y="385"/>
                  </a:lnTo>
                  <a:lnTo>
                    <a:pt x="154" y="385"/>
                  </a:lnTo>
                  <a:lnTo>
                    <a:pt x="154" y="387"/>
                  </a:lnTo>
                  <a:lnTo>
                    <a:pt x="152" y="387"/>
                  </a:lnTo>
                  <a:lnTo>
                    <a:pt x="150" y="387"/>
                  </a:lnTo>
                  <a:lnTo>
                    <a:pt x="148" y="387"/>
                  </a:lnTo>
                  <a:lnTo>
                    <a:pt x="148" y="385"/>
                  </a:lnTo>
                  <a:lnTo>
                    <a:pt x="147" y="385"/>
                  </a:lnTo>
                  <a:lnTo>
                    <a:pt x="147" y="387"/>
                  </a:lnTo>
                  <a:lnTo>
                    <a:pt x="145" y="387"/>
                  </a:lnTo>
                  <a:lnTo>
                    <a:pt x="143" y="387"/>
                  </a:lnTo>
                  <a:lnTo>
                    <a:pt x="142" y="387"/>
                  </a:lnTo>
                  <a:lnTo>
                    <a:pt x="142" y="389"/>
                  </a:lnTo>
                  <a:lnTo>
                    <a:pt x="140" y="389"/>
                  </a:lnTo>
                  <a:lnTo>
                    <a:pt x="140" y="390"/>
                  </a:lnTo>
                  <a:lnTo>
                    <a:pt x="140" y="392"/>
                  </a:lnTo>
                  <a:lnTo>
                    <a:pt x="142" y="392"/>
                  </a:lnTo>
                  <a:lnTo>
                    <a:pt x="142" y="394"/>
                  </a:lnTo>
                  <a:lnTo>
                    <a:pt x="142" y="395"/>
                  </a:lnTo>
                  <a:lnTo>
                    <a:pt x="143" y="395"/>
                  </a:lnTo>
                  <a:lnTo>
                    <a:pt x="143" y="397"/>
                  </a:lnTo>
                  <a:lnTo>
                    <a:pt x="145" y="397"/>
                  </a:lnTo>
                  <a:lnTo>
                    <a:pt x="145" y="399"/>
                  </a:lnTo>
                  <a:lnTo>
                    <a:pt x="145" y="400"/>
                  </a:lnTo>
                  <a:lnTo>
                    <a:pt x="143" y="400"/>
                  </a:lnTo>
                  <a:lnTo>
                    <a:pt x="143" y="402"/>
                  </a:lnTo>
                  <a:lnTo>
                    <a:pt x="143" y="404"/>
                  </a:lnTo>
                  <a:lnTo>
                    <a:pt x="143" y="405"/>
                  </a:lnTo>
                  <a:lnTo>
                    <a:pt x="143" y="407"/>
                  </a:lnTo>
                  <a:lnTo>
                    <a:pt x="142" y="407"/>
                  </a:lnTo>
                  <a:lnTo>
                    <a:pt x="142" y="409"/>
                  </a:lnTo>
                  <a:lnTo>
                    <a:pt x="142" y="410"/>
                  </a:lnTo>
                  <a:lnTo>
                    <a:pt x="142" y="412"/>
                  </a:lnTo>
                  <a:lnTo>
                    <a:pt x="142" y="414"/>
                  </a:lnTo>
                  <a:lnTo>
                    <a:pt x="143" y="414"/>
                  </a:lnTo>
                  <a:lnTo>
                    <a:pt x="143" y="415"/>
                  </a:lnTo>
                  <a:lnTo>
                    <a:pt x="143" y="417"/>
                  </a:lnTo>
                  <a:lnTo>
                    <a:pt x="145" y="417"/>
                  </a:lnTo>
                  <a:lnTo>
                    <a:pt x="145" y="419"/>
                  </a:lnTo>
                  <a:lnTo>
                    <a:pt x="145" y="420"/>
                  </a:lnTo>
                  <a:lnTo>
                    <a:pt x="145" y="422"/>
                  </a:lnTo>
                  <a:lnTo>
                    <a:pt x="147" y="422"/>
                  </a:lnTo>
                  <a:lnTo>
                    <a:pt x="147" y="424"/>
                  </a:lnTo>
                  <a:lnTo>
                    <a:pt x="148" y="424"/>
                  </a:lnTo>
                  <a:lnTo>
                    <a:pt x="148" y="426"/>
                  </a:lnTo>
                  <a:lnTo>
                    <a:pt x="148" y="427"/>
                  </a:lnTo>
                  <a:lnTo>
                    <a:pt x="150" y="429"/>
                  </a:lnTo>
                  <a:lnTo>
                    <a:pt x="150" y="431"/>
                  </a:lnTo>
                  <a:lnTo>
                    <a:pt x="150" y="432"/>
                  </a:lnTo>
                  <a:lnTo>
                    <a:pt x="150" y="434"/>
                  </a:lnTo>
                  <a:lnTo>
                    <a:pt x="148" y="434"/>
                  </a:lnTo>
                  <a:lnTo>
                    <a:pt x="148" y="436"/>
                  </a:lnTo>
                  <a:lnTo>
                    <a:pt x="147" y="437"/>
                  </a:lnTo>
                  <a:lnTo>
                    <a:pt x="147" y="439"/>
                  </a:lnTo>
                  <a:lnTo>
                    <a:pt x="147" y="441"/>
                  </a:lnTo>
                  <a:lnTo>
                    <a:pt x="147" y="442"/>
                  </a:lnTo>
                  <a:lnTo>
                    <a:pt x="148" y="442"/>
                  </a:lnTo>
                  <a:lnTo>
                    <a:pt x="148" y="444"/>
                  </a:lnTo>
                  <a:lnTo>
                    <a:pt x="148" y="446"/>
                  </a:lnTo>
                  <a:lnTo>
                    <a:pt x="150" y="446"/>
                  </a:lnTo>
                  <a:lnTo>
                    <a:pt x="150" y="447"/>
                  </a:lnTo>
                  <a:lnTo>
                    <a:pt x="152" y="447"/>
                  </a:lnTo>
                  <a:lnTo>
                    <a:pt x="152" y="449"/>
                  </a:lnTo>
                  <a:lnTo>
                    <a:pt x="154" y="449"/>
                  </a:lnTo>
                  <a:lnTo>
                    <a:pt x="154" y="451"/>
                  </a:lnTo>
                  <a:lnTo>
                    <a:pt x="155" y="451"/>
                  </a:lnTo>
                  <a:lnTo>
                    <a:pt x="155" y="452"/>
                  </a:lnTo>
                  <a:lnTo>
                    <a:pt x="157" y="452"/>
                  </a:lnTo>
                  <a:lnTo>
                    <a:pt x="157" y="454"/>
                  </a:lnTo>
                  <a:lnTo>
                    <a:pt x="155" y="454"/>
                  </a:lnTo>
                  <a:lnTo>
                    <a:pt x="154" y="456"/>
                  </a:lnTo>
                  <a:lnTo>
                    <a:pt x="154" y="458"/>
                  </a:lnTo>
                  <a:lnTo>
                    <a:pt x="152" y="458"/>
                  </a:lnTo>
                  <a:lnTo>
                    <a:pt x="152" y="459"/>
                  </a:lnTo>
                  <a:lnTo>
                    <a:pt x="152" y="461"/>
                  </a:lnTo>
                  <a:lnTo>
                    <a:pt x="150" y="461"/>
                  </a:lnTo>
                  <a:lnTo>
                    <a:pt x="150" y="463"/>
                  </a:lnTo>
                  <a:lnTo>
                    <a:pt x="150" y="464"/>
                  </a:lnTo>
                  <a:lnTo>
                    <a:pt x="148" y="464"/>
                  </a:lnTo>
                  <a:lnTo>
                    <a:pt x="150" y="466"/>
                  </a:lnTo>
                  <a:lnTo>
                    <a:pt x="150" y="468"/>
                  </a:lnTo>
                  <a:lnTo>
                    <a:pt x="150" y="469"/>
                  </a:lnTo>
                  <a:lnTo>
                    <a:pt x="150" y="471"/>
                  </a:lnTo>
                  <a:lnTo>
                    <a:pt x="150" y="473"/>
                  </a:lnTo>
                  <a:lnTo>
                    <a:pt x="152" y="473"/>
                  </a:lnTo>
                  <a:lnTo>
                    <a:pt x="152" y="474"/>
                  </a:lnTo>
                  <a:lnTo>
                    <a:pt x="152" y="476"/>
                  </a:lnTo>
                  <a:lnTo>
                    <a:pt x="152" y="478"/>
                  </a:lnTo>
                  <a:lnTo>
                    <a:pt x="154" y="478"/>
                  </a:lnTo>
                  <a:lnTo>
                    <a:pt x="154" y="479"/>
                  </a:lnTo>
                  <a:lnTo>
                    <a:pt x="154" y="481"/>
                  </a:lnTo>
                  <a:lnTo>
                    <a:pt x="154" y="483"/>
                  </a:lnTo>
                  <a:lnTo>
                    <a:pt x="154" y="484"/>
                  </a:lnTo>
                  <a:lnTo>
                    <a:pt x="154" y="486"/>
                  </a:lnTo>
                  <a:lnTo>
                    <a:pt x="154" y="488"/>
                  </a:lnTo>
                  <a:lnTo>
                    <a:pt x="152" y="488"/>
                  </a:lnTo>
                  <a:lnTo>
                    <a:pt x="152" y="489"/>
                  </a:lnTo>
                  <a:lnTo>
                    <a:pt x="150" y="489"/>
                  </a:lnTo>
                  <a:lnTo>
                    <a:pt x="148" y="489"/>
                  </a:lnTo>
                  <a:lnTo>
                    <a:pt x="148" y="488"/>
                  </a:lnTo>
                  <a:lnTo>
                    <a:pt x="147" y="488"/>
                  </a:lnTo>
                  <a:lnTo>
                    <a:pt x="145" y="486"/>
                  </a:lnTo>
                  <a:lnTo>
                    <a:pt x="145" y="484"/>
                  </a:lnTo>
                  <a:lnTo>
                    <a:pt x="145" y="483"/>
                  </a:lnTo>
                  <a:lnTo>
                    <a:pt x="145" y="481"/>
                  </a:lnTo>
                  <a:lnTo>
                    <a:pt x="143" y="481"/>
                  </a:lnTo>
                  <a:lnTo>
                    <a:pt x="143" y="479"/>
                  </a:lnTo>
                  <a:lnTo>
                    <a:pt x="142" y="479"/>
                  </a:lnTo>
                  <a:lnTo>
                    <a:pt x="142" y="478"/>
                  </a:lnTo>
                  <a:lnTo>
                    <a:pt x="140" y="478"/>
                  </a:lnTo>
                  <a:lnTo>
                    <a:pt x="140" y="476"/>
                  </a:lnTo>
                  <a:lnTo>
                    <a:pt x="140" y="474"/>
                  </a:lnTo>
                  <a:lnTo>
                    <a:pt x="138" y="473"/>
                  </a:lnTo>
                  <a:lnTo>
                    <a:pt x="138" y="471"/>
                  </a:lnTo>
                  <a:lnTo>
                    <a:pt x="138" y="469"/>
                  </a:lnTo>
                  <a:lnTo>
                    <a:pt x="137" y="469"/>
                  </a:lnTo>
                  <a:lnTo>
                    <a:pt x="137" y="468"/>
                  </a:lnTo>
                  <a:lnTo>
                    <a:pt x="135" y="468"/>
                  </a:lnTo>
                  <a:lnTo>
                    <a:pt x="133" y="466"/>
                  </a:lnTo>
                  <a:lnTo>
                    <a:pt x="132" y="466"/>
                  </a:lnTo>
                  <a:lnTo>
                    <a:pt x="132" y="464"/>
                  </a:lnTo>
                  <a:lnTo>
                    <a:pt x="132" y="463"/>
                  </a:lnTo>
                  <a:lnTo>
                    <a:pt x="130" y="463"/>
                  </a:lnTo>
                  <a:lnTo>
                    <a:pt x="130" y="461"/>
                  </a:lnTo>
                  <a:lnTo>
                    <a:pt x="130" y="459"/>
                  </a:lnTo>
                  <a:lnTo>
                    <a:pt x="128" y="459"/>
                  </a:lnTo>
                  <a:lnTo>
                    <a:pt x="128" y="458"/>
                  </a:lnTo>
                  <a:lnTo>
                    <a:pt x="128" y="456"/>
                  </a:lnTo>
                  <a:lnTo>
                    <a:pt x="127" y="456"/>
                  </a:lnTo>
                  <a:lnTo>
                    <a:pt x="127" y="454"/>
                  </a:lnTo>
                  <a:lnTo>
                    <a:pt x="127" y="452"/>
                  </a:lnTo>
                  <a:lnTo>
                    <a:pt x="125" y="452"/>
                  </a:lnTo>
                  <a:lnTo>
                    <a:pt x="125" y="451"/>
                  </a:lnTo>
                  <a:lnTo>
                    <a:pt x="125" y="449"/>
                  </a:lnTo>
                  <a:lnTo>
                    <a:pt x="123" y="449"/>
                  </a:lnTo>
                  <a:lnTo>
                    <a:pt x="122" y="449"/>
                  </a:lnTo>
                  <a:lnTo>
                    <a:pt x="122" y="447"/>
                  </a:lnTo>
                  <a:lnTo>
                    <a:pt x="120" y="447"/>
                  </a:lnTo>
                  <a:lnTo>
                    <a:pt x="118" y="447"/>
                  </a:lnTo>
                  <a:lnTo>
                    <a:pt x="117" y="447"/>
                  </a:lnTo>
                  <a:lnTo>
                    <a:pt x="115" y="447"/>
                  </a:lnTo>
                  <a:lnTo>
                    <a:pt x="115" y="449"/>
                  </a:lnTo>
                  <a:lnTo>
                    <a:pt x="113" y="449"/>
                  </a:lnTo>
                  <a:lnTo>
                    <a:pt x="111" y="449"/>
                  </a:lnTo>
                  <a:lnTo>
                    <a:pt x="111" y="447"/>
                  </a:lnTo>
                  <a:lnTo>
                    <a:pt x="110" y="447"/>
                  </a:lnTo>
                  <a:lnTo>
                    <a:pt x="110" y="446"/>
                  </a:lnTo>
                  <a:lnTo>
                    <a:pt x="108" y="446"/>
                  </a:lnTo>
                  <a:lnTo>
                    <a:pt x="108" y="444"/>
                  </a:lnTo>
                  <a:lnTo>
                    <a:pt x="106" y="444"/>
                  </a:lnTo>
                  <a:lnTo>
                    <a:pt x="105" y="444"/>
                  </a:lnTo>
                  <a:lnTo>
                    <a:pt x="105" y="442"/>
                  </a:lnTo>
                  <a:lnTo>
                    <a:pt x="103" y="442"/>
                  </a:lnTo>
                  <a:lnTo>
                    <a:pt x="103" y="441"/>
                  </a:lnTo>
                  <a:lnTo>
                    <a:pt x="101" y="441"/>
                  </a:lnTo>
                  <a:lnTo>
                    <a:pt x="101" y="439"/>
                  </a:lnTo>
                  <a:lnTo>
                    <a:pt x="100" y="439"/>
                  </a:lnTo>
                  <a:lnTo>
                    <a:pt x="98" y="439"/>
                  </a:lnTo>
                  <a:lnTo>
                    <a:pt x="96" y="439"/>
                  </a:lnTo>
                  <a:lnTo>
                    <a:pt x="95" y="439"/>
                  </a:lnTo>
                  <a:lnTo>
                    <a:pt x="95" y="437"/>
                  </a:lnTo>
                  <a:lnTo>
                    <a:pt x="93" y="437"/>
                  </a:lnTo>
                  <a:lnTo>
                    <a:pt x="93" y="439"/>
                  </a:lnTo>
                  <a:lnTo>
                    <a:pt x="93" y="437"/>
                  </a:lnTo>
                  <a:lnTo>
                    <a:pt x="91" y="437"/>
                  </a:lnTo>
                  <a:lnTo>
                    <a:pt x="91" y="436"/>
                  </a:lnTo>
                  <a:lnTo>
                    <a:pt x="90" y="436"/>
                  </a:lnTo>
                  <a:lnTo>
                    <a:pt x="90" y="437"/>
                  </a:lnTo>
                  <a:lnTo>
                    <a:pt x="88" y="437"/>
                  </a:lnTo>
                  <a:lnTo>
                    <a:pt x="88" y="436"/>
                  </a:lnTo>
                  <a:lnTo>
                    <a:pt x="86" y="436"/>
                  </a:lnTo>
                  <a:lnTo>
                    <a:pt x="85" y="436"/>
                  </a:lnTo>
                  <a:lnTo>
                    <a:pt x="83" y="436"/>
                  </a:lnTo>
                  <a:lnTo>
                    <a:pt x="81" y="434"/>
                  </a:lnTo>
                  <a:lnTo>
                    <a:pt x="81" y="432"/>
                  </a:lnTo>
                  <a:lnTo>
                    <a:pt x="80" y="432"/>
                  </a:lnTo>
                  <a:lnTo>
                    <a:pt x="80" y="434"/>
                  </a:lnTo>
                  <a:lnTo>
                    <a:pt x="80" y="432"/>
                  </a:lnTo>
                  <a:lnTo>
                    <a:pt x="78" y="432"/>
                  </a:lnTo>
                  <a:lnTo>
                    <a:pt x="76" y="432"/>
                  </a:lnTo>
                  <a:lnTo>
                    <a:pt x="78" y="432"/>
                  </a:lnTo>
                  <a:lnTo>
                    <a:pt x="78" y="434"/>
                  </a:lnTo>
                  <a:lnTo>
                    <a:pt x="76" y="434"/>
                  </a:lnTo>
                  <a:lnTo>
                    <a:pt x="74" y="434"/>
                  </a:lnTo>
                  <a:lnTo>
                    <a:pt x="74" y="436"/>
                  </a:lnTo>
                  <a:lnTo>
                    <a:pt x="73" y="436"/>
                  </a:lnTo>
                  <a:lnTo>
                    <a:pt x="71" y="436"/>
                  </a:lnTo>
                  <a:lnTo>
                    <a:pt x="69" y="434"/>
                  </a:lnTo>
                  <a:lnTo>
                    <a:pt x="68" y="434"/>
                  </a:lnTo>
                  <a:lnTo>
                    <a:pt x="68" y="432"/>
                  </a:lnTo>
                  <a:lnTo>
                    <a:pt x="66" y="432"/>
                  </a:lnTo>
                  <a:lnTo>
                    <a:pt x="66" y="431"/>
                  </a:lnTo>
                  <a:lnTo>
                    <a:pt x="64" y="431"/>
                  </a:lnTo>
                  <a:lnTo>
                    <a:pt x="64" y="429"/>
                  </a:lnTo>
                  <a:lnTo>
                    <a:pt x="63" y="429"/>
                  </a:lnTo>
                  <a:lnTo>
                    <a:pt x="63" y="427"/>
                  </a:lnTo>
                  <a:lnTo>
                    <a:pt x="61" y="426"/>
                  </a:lnTo>
                  <a:lnTo>
                    <a:pt x="59" y="426"/>
                  </a:lnTo>
                  <a:lnTo>
                    <a:pt x="59" y="424"/>
                  </a:lnTo>
                  <a:lnTo>
                    <a:pt x="58" y="424"/>
                  </a:lnTo>
                  <a:lnTo>
                    <a:pt x="56" y="422"/>
                  </a:lnTo>
                  <a:lnTo>
                    <a:pt x="56" y="420"/>
                  </a:lnTo>
                  <a:lnTo>
                    <a:pt x="54" y="420"/>
                  </a:lnTo>
                  <a:lnTo>
                    <a:pt x="54" y="419"/>
                  </a:lnTo>
                  <a:lnTo>
                    <a:pt x="54" y="417"/>
                  </a:lnTo>
                  <a:lnTo>
                    <a:pt x="54" y="415"/>
                  </a:lnTo>
                  <a:lnTo>
                    <a:pt x="53" y="415"/>
                  </a:lnTo>
                  <a:lnTo>
                    <a:pt x="53" y="414"/>
                  </a:lnTo>
                  <a:lnTo>
                    <a:pt x="51" y="414"/>
                  </a:lnTo>
                  <a:lnTo>
                    <a:pt x="51" y="412"/>
                  </a:lnTo>
                  <a:lnTo>
                    <a:pt x="51" y="410"/>
                  </a:lnTo>
                  <a:lnTo>
                    <a:pt x="51" y="409"/>
                  </a:lnTo>
                  <a:lnTo>
                    <a:pt x="51" y="407"/>
                  </a:lnTo>
                  <a:lnTo>
                    <a:pt x="51" y="405"/>
                  </a:lnTo>
                  <a:lnTo>
                    <a:pt x="49" y="405"/>
                  </a:lnTo>
                  <a:lnTo>
                    <a:pt x="49" y="404"/>
                  </a:lnTo>
                  <a:lnTo>
                    <a:pt x="48" y="404"/>
                  </a:lnTo>
                  <a:lnTo>
                    <a:pt x="48" y="402"/>
                  </a:lnTo>
                  <a:lnTo>
                    <a:pt x="48" y="404"/>
                  </a:lnTo>
                  <a:lnTo>
                    <a:pt x="46" y="402"/>
                  </a:lnTo>
                  <a:lnTo>
                    <a:pt x="46" y="400"/>
                  </a:lnTo>
                  <a:lnTo>
                    <a:pt x="44" y="400"/>
                  </a:lnTo>
                  <a:lnTo>
                    <a:pt x="44" y="399"/>
                  </a:lnTo>
                  <a:lnTo>
                    <a:pt x="43" y="399"/>
                  </a:lnTo>
                  <a:lnTo>
                    <a:pt x="43" y="397"/>
                  </a:lnTo>
                  <a:lnTo>
                    <a:pt x="41" y="397"/>
                  </a:lnTo>
                  <a:lnTo>
                    <a:pt x="39" y="397"/>
                  </a:lnTo>
                  <a:lnTo>
                    <a:pt x="37" y="395"/>
                  </a:lnTo>
                  <a:lnTo>
                    <a:pt x="37" y="394"/>
                  </a:lnTo>
                  <a:lnTo>
                    <a:pt x="36" y="394"/>
                  </a:lnTo>
                  <a:lnTo>
                    <a:pt x="36" y="392"/>
                  </a:lnTo>
                  <a:lnTo>
                    <a:pt x="34" y="390"/>
                  </a:lnTo>
                  <a:lnTo>
                    <a:pt x="34" y="389"/>
                  </a:lnTo>
                  <a:lnTo>
                    <a:pt x="32" y="390"/>
                  </a:lnTo>
                  <a:lnTo>
                    <a:pt x="32" y="389"/>
                  </a:lnTo>
                  <a:lnTo>
                    <a:pt x="31" y="389"/>
                  </a:lnTo>
                  <a:lnTo>
                    <a:pt x="29" y="389"/>
                  </a:lnTo>
                  <a:lnTo>
                    <a:pt x="29" y="387"/>
                  </a:lnTo>
                  <a:lnTo>
                    <a:pt x="29" y="385"/>
                  </a:lnTo>
                  <a:lnTo>
                    <a:pt x="27" y="383"/>
                  </a:lnTo>
                  <a:lnTo>
                    <a:pt x="27" y="385"/>
                  </a:lnTo>
                  <a:lnTo>
                    <a:pt x="27" y="383"/>
                  </a:lnTo>
                  <a:lnTo>
                    <a:pt x="26" y="383"/>
                  </a:lnTo>
                  <a:lnTo>
                    <a:pt x="26" y="382"/>
                  </a:lnTo>
                  <a:lnTo>
                    <a:pt x="24" y="382"/>
                  </a:lnTo>
                  <a:lnTo>
                    <a:pt x="24" y="380"/>
                  </a:lnTo>
                  <a:lnTo>
                    <a:pt x="24" y="378"/>
                  </a:lnTo>
                  <a:lnTo>
                    <a:pt x="24" y="377"/>
                  </a:lnTo>
                  <a:lnTo>
                    <a:pt x="22" y="377"/>
                  </a:lnTo>
                  <a:lnTo>
                    <a:pt x="22" y="375"/>
                  </a:lnTo>
                  <a:lnTo>
                    <a:pt x="24" y="375"/>
                  </a:lnTo>
                  <a:lnTo>
                    <a:pt x="24" y="373"/>
                  </a:lnTo>
                  <a:lnTo>
                    <a:pt x="26" y="372"/>
                  </a:lnTo>
                  <a:lnTo>
                    <a:pt x="24" y="372"/>
                  </a:lnTo>
                  <a:lnTo>
                    <a:pt x="24" y="370"/>
                  </a:lnTo>
                  <a:lnTo>
                    <a:pt x="24" y="368"/>
                  </a:lnTo>
                  <a:lnTo>
                    <a:pt x="22" y="368"/>
                  </a:lnTo>
                  <a:lnTo>
                    <a:pt x="22" y="367"/>
                  </a:lnTo>
                  <a:lnTo>
                    <a:pt x="22" y="365"/>
                  </a:lnTo>
                  <a:lnTo>
                    <a:pt x="22" y="363"/>
                  </a:lnTo>
                  <a:lnTo>
                    <a:pt x="21" y="363"/>
                  </a:lnTo>
                  <a:lnTo>
                    <a:pt x="21" y="362"/>
                  </a:lnTo>
                  <a:lnTo>
                    <a:pt x="21" y="360"/>
                  </a:lnTo>
                  <a:lnTo>
                    <a:pt x="19" y="360"/>
                  </a:lnTo>
                  <a:lnTo>
                    <a:pt x="19" y="358"/>
                  </a:lnTo>
                  <a:lnTo>
                    <a:pt x="19" y="357"/>
                  </a:lnTo>
                  <a:lnTo>
                    <a:pt x="17" y="357"/>
                  </a:lnTo>
                  <a:lnTo>
                    <a:pt x="16" y="357"/>
                  </a:lnTo>
                  <a:lnTo>
                    <a:pt x="14" y="358"/>
                  </a:lnTo>
                  <a:lnTo>
                    <a:pt x="12" y="358"/>
                  </a:lnTo>
                  <a:lnTo>
                    <a:pt x="0" y="355"/>
                  </a:lnTo>
                  <a:lnTo>
                    <a:pt x="0" y="345"/>
                  </a:lnTo>
                  <a:lnTo>
                    <a:pt x="0" y="343"/>
                  </a:lnTo>
                  <a:lnTo>
                    <a:pt x="0" y="341"/>
                  </a:lnTo>
                  <a:lnTo>
                    <a:pt x="0" y="328"/>
                  </a:lnTo>
                  <a:lnTo>
                    <a:pt x="0" y="323"/>
                  </a:lnTo>
                  <a:lnTo>
                    <a:pt x="0" y="316"/>
                  </a:lnTo>
                  <a:lnTo>
                    <a:pt x="0" y="314"/>
                  </a:lnTo>
                  <a:lnTo>
                    <a:pt x="0" y="311"/>
                  </a:lnTo>
                  <a:lnTo>
                    <a:pt x="0" y="301"/>
                  </a:lnTo>
                  <a:lnTo>
                    <a:pt x="0" y="299"/>
                  </a:lnTo>
                  <a:lnTo>
                    <a:pt x="0" y="296"/>
                  </a:lnTo>
                  <a:lnTo>
                    <a:pt x="2" y="294"/>
                  </a:lnTo>
                  <a:lnTo>
                    <a:pt x="2" y="283"/>
                  </a:lnTo>
                  <a:lnTo>
                    <a:pt x="6" y="279"/>
                  </a:lnTo>
                  <a:lnTo>
                    <a:pt x="6" y="277"/>
                  </a:lnTo>
                  <a:lnTo>
                    <a:pt x="7" y="276"/>
                  </a:lnTo>
                  <a:lnTo>
                    <a:pt x="7" y="274"/>
                  </a:lnTo>
                  <a:lnTo>
                    <a:pt x="7" y="271"/>
                  </a:lnTo>
                  <a:lnTo>
                    <a:pt x="9" y="271"/>
                  </a:lnTo>
                  <a:lnTo>
                    <a:pt x="9" y="267"/>
                  </a:lnTo>
                  <a:lnTo>
                    <a:pt x="9" y="266"/>
                  </a:lnTo>
                  <a:lnTo>
                    <a:pt x="11" y="264"/>
                  </a:lnTo>
                  <a:lnTo>
                    <a:pt x="11" y="261"/>
                  </a:lnTo>
                  <a:lnTo>
                    <a:pt x="12" y="261"/>
                  </a:lnTo>
                  <a:lnTo>
                    <a:pt x="12" y="259"/>
                  </a:lnTo>
                  <a:lnTo>
                    <a:pt x="12" y="256"/>
                  </a:lnTo>
                  <a:lnTo>
                    <a:pt x="14" y="254"/>
                  </a:lnTo>
                  <a:lnTo>
                    <a:pt x="14" y="251"/>
                  </a:lnTo>
                  <a:lnTo>
                    <a:pt x="14" y="245"/>
                  </a:lnTo>
                  <a:lnTo>
                    <a:pt x="14" y="239"/>
                  </a:lnTo>
                  <a:lnTo>
                    <a:pt x="16" y="239"/>
                  </a:lnTo>
                  <a:lnTo>
                    <a:pt x="16" y="232"/>
                  </a:lnTo>
                  <a:lnTo>
                    <a:pt x="14" y="232"/>
                  </a:lnTo>
                  <a:lnTo>
                    <a:pt x="14" y="225"/>
                  </a:lnTo>
                  <a:lnTo>
                    <a:pt x="16" y="225"/>
                  </a:lnTo>
                  <a:lnTo>
                    <a:pt x="16" y="224"/>
                  </a:lnTo>
                  <a:lnTo>
                    <a:pt x="14" y="224"/>
                  </a:lnTo>
                  <a:lnTo>
                    <a:pt x="14" y="222"/>
                  </a:lnTo>
                  <a:lnTo>
                    <a:pt x="16" y="222"/>
                  </a:lnTo>
                  <a:lnTo>
                    <a:pt x="16" y="220"/>
                  </a:lnTo>
                  <a:lnTo>
                    <a:pt x="14" y="219"/>
                  </a:lnTo>
                  <a:lnTo>
                    <a:pt x="16" y="217"/>
                  </a:lnTo>
                  <a:lnTo>
                    <a:pt x="16" y="215"/>
                  </a:lnTo>
                  <a:lnTo>
                    <a:pt x="14" y="215"/>
                  </a:lnTo>
                  <a:lnTo>
                    <a:pt x="14" y="214"/>
                  </a:lnTo>
                  <a:lnTo>
                    <a:pt x="14" y="207"/>
                  </a:lnTo>
                  <a:lnTo>
                    <a:pt x="14" y="202"/>
                  </a:lnTo>
                  <a:lnTo>
                    <a:pt x="14" y="200"/>
                  </a:lnTo>
                  <a:lnTo>
                    <a:pt x="14" y="195"/>
                  </a:lnTo>
                  <a:lnTo>
                    <a:pt x="14" y="193"/>
                  </a:lnTo>
                  <a:lnTo>
                    <a:pt x="16" y="190"/>
                  </a:lnTo>
                  <a:lnTo>
                    <a:pt x="19" y="190"/>
                  </a:lnTo>
                  <a:lnTo>
                    <a:pt x="21" y="190"/>
                  </a:lnTo>
                  <a:lnTo>
                    <a:pt x="21" y="188"/>
                  </a:lnTo>
                  <a:lnTo>
                    <a:pt x="22" y="188"/>
                  </a:lnTo>
                  <a:lnTo>
                    <a:pt x="22" y="183"/>
                  </a:lnTo>
                  <a:lnTo>
                    <a:pt x="24" y="182"/>
                  </a:lnTo>
                  <a:lnTo>
                    <a:pt x="24" y="180"/>
                  </a:lnTo>
                  <a:lnTo>
                    <a:pt x="24" y="178"/>
                  </a:lnTo>
                  <a:lnTo>
                    <a:pt x="26" y="176"/>
                  </a:lnTo>
                  <a:lnTo>
                    <a:pt x="26" y="175"/>
                  </a:lnTo>
                  <a:lnTo>
                    <a:pt x="26" y="173"/>
                  </a:lnTo>
                  <a:lnTo>
                    <a:pt x="26" y="171"/>
                  </a:lnTo>
                  <a:lnTo>
                    <a:pt x="26" y="170"/>
                  </a:lnTo>
                  <a:lnTo>
                    <a:pt x="26" y="168"/>
                  </a:lnTo>
                  <a:lnTo>
                    <a:pt x="27" y="168"/>
                  </a:lnTo>
                  <a:lnTo>
                    <a:pt x="27" y="165"/>
                  </a:lnTo>
                  <a:lnTo>
                    <a:pt x="27" y="163"/>
                  </a:lnTo>
                  <a:lnTo>
                    <a:pt x="27" y="156"/>
                  </a:lnTo>
                  <a:lnTo>
                    <a:pt x="27" y="155"/>
                  </a:lnTo>
                  <a:lnTo>
                    <a:pt x="27" y="151"/>
                  </a:lnTo>
                  <a:lnTo>
                    <a:pt x="27" y="146"/>
                  </a:lnTo>
                  <a:lnTo>
                    <a:pt x="26" y="146"/>
                  </a:lnTo>
                  <a:lnTo>
                    <a:pt x="26" y="141"/>
                  </a:lnTo>
                  <a:lnTo>
                    <a:pt x="26" y="139"/>
                  </a:lnTo>
                  <a:lnTo>
                    <a:pt x="26" y="136"/>
                  </a:lnTo>
                  <a:lnTo>
                    <a:pt x="26" y="133"/>
                  </a:lnTo>
                  <a:lnTo>
                    <a:pt x="24" y="129"/>
                  </a:lnTo>
                  <a:lnTo>
                    <a:pt x="24" y="124"/>
                  </a:lnTo>
                  <a:lnTo>
                    <a:pt x="22" y="124"/>
                  </a:lnTo>
                  <a:lnTo>
                    <a:pt x="22" y="123"/>
                  </a:lnTo>
                  <a:lnTo>
                    <a:pt x="22" y="121"/>
                  </a:lnTo>
                  <a:lnTo>
                    <a:pt x="22" y="118"/>
                  </a:lnTo>
                  <a:lnTo>
                    <a:pt x="21" y="114"/>
                  </a:lnTo>
                  <a:lnTo>
                    <a:pt x="21" y="113"/>
                  </a:lnTo>
                  <a:lnTo>
                    <a:pt x="21" y="111"/>
                  </a:lnTo>
                  <a:lnTo>
                    <a:pt x="21" y="109"/>
                  </a:lnTo>
                  <a:lnTo>
                    <a:pt x="19" y="107"/>
                  </a:lnTo>
                  <a:lnTo>
                    <a:pt x="19" y="106"/>
                  </a:lnTo>
                  <a:lnTo>
                    <a:pt x="19" y="104"/>
                  </a:lnTo>
                  <a:lnTo>
                    <a:pt x="19" y="102"/>
                  </a:lnTo>
                  <a:lnTo>
                    <a:pt x="17" y="102"/>
                  </a:lnTo>
                  <a:lnTo>
                    <a:pt x="17" y="101"/>
                  </a:lnTo>
                  <a:lnTo>
                    <a:pt x="17" y="99"/>
                  </a:lnTo>
                  <a:lnTo>
                    <a:pt x="17" y="97"/>
                  </a:lnTo>
                  <a:lnTo>
                    <a:pt x="17" y="94"/>
                  </a:lnTo>
                  <a:lnTo>
                    <a:pt x="17" y="91"/>
                  </a:lnTo>
                  <a:lnTo>
                    <a:pt x="17" y="87"/>
                  </a:lnTo>
                  <a:lnTo>
                    <a:pt x="14" y="84"/>
                  </a:lnTo>
                  <a:lnTo>
                    <a:pt x="14" y="82"/>
                  </a:lnTo>
                  <a:lnTo>
                    <a:pt x="14" y="79"/>
                  </a:lnTo>
                  <a:lnTo>
                    <a:pt x="14" y="76"/>
                  </a:lnTo>
                  <a:lnTo>
                    <a:pt x="12" y="76"/>
                  </a:lnTo>
                  <a:lnTo>
                    <a:pt x="12" y="70"/>
                  </a:lnTo>
                  <a:lnTo>
                    <a:pt x="12" y="69"/>
                  </a:lnTo>
                  <a:lnTo>
                    <a:pt x="11" y="69"/>
                  </a:lnTo>
                  <a:lnTo>
                    <a:pt x="11" y="67"/>
                  </a:lnTo>
                  <a:lnTo>
                    <a:pt x="11" y="65"/>
                  </a:lnTo>
                  <a:lnTo>
                    <a:pt x="11" y="64"/>
                  </a:lnTo>
                  <a:lnTo>
                    <a:pt x="11" y="55"/>
                  </a:lnTo>
                  <a:lnTo>
                    <a:pt x="9" y="55"/>
                  </a:lnTo>
                  <a:lnTo>
                    <a:pt x="9" y="54"/>
                  </a:lnTo>
                  <a:lnTo>
                    <a:pt x="9" y="52"/>
                  </a:lnTo>
                  <a:lnTo>
                    <a:pt x="9" y="49"/>
                  </a:lnTo>
                  <a:lnTo>
                    <a:pt x="9" y="47"/>
                  </a:lnTo>
                  <a:lnTo>
                    <a:pt x="9" y="42"/>
                  </a:lnTo>
                  <a:lnTo>
                    <a:pt x="9" y="38"/>
                  </a:lnTo>
                  <a:lnTo>
                    <a:pt x="9" y="37"/>
                  </a:lnTo>
                  <a:lnTo>
                    <a:pt x="9" y="33"/>
                  </a:lnTo>
                  <a:lnTo>
                    <a:pt x="9" y="32"/>
                  </a:lnTo>
                  <a:lnTo>
                    <a:pt x="9" y="30"/>
                  </a:lnTo>
                  <a:lnTo>
                    <a:pt x="7" y="27"/>
                  </a:lnTo>
                  <a:lnTo>
                    <a:pt x="7" y="22"/>
                  </a:lnTo>
                  <a:lnTo>
                    <a:pt x="6" y="20"/>
                  </a:lnTo>
                  <a:lnTo>
                    <a:pt x="6" y="18"/>
                  </a:lnTo>
                  <a:lnTo>
                    <a:pt x="6" y="13"/>
                  </a:lnTo>
                  <a:lnTo>
                    <a:pt x="6" y="12"/>
                  </a:lnTo>
                  <a:lnTo>
                    <a:pt x="6" y="10"/>
                  </a:lnTo>
                  <a:lnTo>
                    <a:pt x="4" y="10"/>
                  </a:lnTo>
                  <a:lnTo>
                    <a:pt x="4" y="8"/>
                  </a:lnTo>
                  <a:lnTo>
                    <a:pt x="4" y="7"/>
                  </a:lnTo>
                  <a:lnTo>
                    <a:pt x="4" y="3"/>
                  </a:lnTo>
                  <a:lnTo>
                    <a:pt x="2" y="3"/>
                  </a:lnTo>
                  <a:lnTo>
                    <a:pt x="2" y="1"/>
                  </a:lnTo>
                  <a:lnTo>
                    <a:pt x="2" y="0"/>
                  </a:lnTo>
                  <a:lnTo>
                    <a:pt x="4" y="0"/>
                  </a:lnTo>
                  <a:lnTo>
                    <a:pt x="4"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8" name="Freeform 130">
              <a:extLst>
                <a:ext uri="{FF2B5EF4-FFF2-40B4-BE49-F238E27FC236}">
                  <a16:creationId xmlns:a16="http://schemas.microsoft.com/office/drawing/2014/main" id="{12EFC8B8-7844-20D8-A57F-A27C9796E86D}"/>
                </a:ext>
              </a:extLst>
            </p:cNvPr>
            <p:cNvSpPr>
              <a:spLocks/>
            </p:cNvSpPr>
            <p:nvPr/>
          </p:nvSpPr>
          <p:spPr bwMode="auto">
            <a:xfrm>
              <a:off x="1717" y="1808"/>
              <a:ext cx="385" cy="259"/>
            </a:xfrm>
            <a:custGeom>
              <a:avLst/>
              <a:gdLst>
                <a:gd name="T0" fmla="*/ 7 w 385"/>
                <a:gd name="T1" fmla="*/ 84 h 259"/>
                <a:gd name="T2" fmla="*/ 19 w 385"/>
                <a:gd name="T3" fmla="*/ 72 h 259"/>
                <a:gd name="T4" fmla="*/ 37 w 385"/>
                <a:gd name="T5" fmla="*/ 86 h 259"/>
                <a:gd name="T6" fmla="*/ 42 w 385"/>
                <a:gd name="T7" fmla="*/ 106 h 259"/>
                <a:gd name="T8" fmla="*/ 47 w 385"/>
                <a:gd name="T9" fmla="*/ 128 h 259"/>
                <a:gd name="T10" fmla="*/ 42 w 385"/>
                <a:gd name="T11" fmla="*/ 150 h 259"/>
                <a:gd name="T12" fmla="*/ 37 w 385"/>
                <a:gd name="T13" fmla="*/ 151 h 259"/>
                <a:gd name="T14" fmla="*/ 34 w 385"/>
                <a:gd name="T15" fmla="*/ 165 h 259"/>
                <a:gd name="T16" fmla="*/ 41 w 385"/>
                <a:gd name="T17" fmla="*/ 155 h 259"/>
                <a:gd name="T18" fmla="*/ 57 w 385"/>
                <a:gd name="T19" fmla="*/ 161 h 259"/>
                <a:gd name="T20" fmla="*/ 74 w 385"/>
                <a:gd name="T21" fmla="*/ 156 h 259"/>
                <a:gd name="T22" fmla="*/ 76 w 385"/>
                <a:gd name="T23" fmla="*/ 168 h 259"/>
                <a:gd name="T24" fmla="*/ 84 w 385"/>
                <a:gd name="T25" fmla="*/ 177 h 259"/>
                <a:gd name="T26" fmla="*/ 101 w 385"/>
                <a:gd name="T27" fmla="*/ 195 h 259"/>
                <a:gd name="T28" fmla="*/ 83 w 385"/>
                <a:gd name="T29" fmla="*/ 212 h 259"/>
                <a:gd name="T30" fmla="*/ 101 w 385"/>
                <a:gd name="T31" fmla="*/ 210 h 259"/>
                <a:gd name="T32" fmla="*/ 111 w 385"/>
                <a:gd name="T33" fmla="*/ 234 h 259"/>
                <a:gd name="T34" fmla="*/ 116 w 385"/>
                <a:gd name="T35" fmla="*/ 219 h 259"/>
                <a:gd name="T36" fmla="*/ 111 w 385"/>
                <a:gd name="T37" fmla="*/ 195 h 259"/>
                <a:gd name="T38" fmla="*/ 115 w 385"/>
                <a:gd name="T39" fmla="*/ 171 h 259"/>
                <a:gd name="T40" fmla="*/ 152 w 385"/>
                <a:gd name="T41" fmla="*/ 178 h 259"/>
                <a:gd name="T42" fmla="*/ 158 w 385"/>
                <a:gd name="T43" fmla="*/ 203 h 259"/>
                <a:gd name="T44" fmla="*/ 168 w 385"/>
                <a:gd name="T45" fmla="*/ 232 h 259"/>
                <a:gd name="T46" fmla="*/ 173 w 385"/>
                <a:gd name="T47" fmla="*/ 239 h 259"/>
                <a:gd name="T48" fmla="*/ 163 w 385"/>
                <a:gd name="T49" fmla="*/ 200 h 259"/>
                <a:gd name="T50" fmla="*/ 182 w 385"/>
                <a:gd name="T51" fmla="*/ 180 h 259"/>
                <a:gd name="T52" fmla="*/ 197 w 385"/>
                <a:gd name="T53" fmla="*/ 190 h 259"/>
                <a:gd name="T54" fmla="*/ 215 w 385"/>
                <a:gd name="T55" fmla="*/ 207 h 259"/>
                <a:gd name="T56" fmla="*/ 224 w 385"/>
                <a:gd name="T57" fmla="*/ 192 h 259"/>
                <a:gd name="T58" fmla="*/ 249 w 385"/>
                <a:gd name="T59" fmla="*/ 205 h 259"/>
                <a:gd name="T60" fmla="*/ 266 w 385"/>
                <a:gd name="T61" fmla="*/ 232 h 259"/>
                <a:gd name="T62" fmla="*/ 293 w 385"/>
                <a:gd name="T63" fmla="*/ 259 h 259"/>
                <a:gd name="T64" fmla="*/ 289 w 385"/>
                <a:gd name="T65" fmla="*/ 251 h 259"/>
                <a:gd name="T66" fmla="*/ 264 w 385"/>
                <a:gd name="T67" fmla="*/ 214 h 259"/>
                <a:gd name="T68" fmla="*/ 274 w 385"/>
                <a:gd name="T69" fmla="*/ 188 h 259"/>
                <a:gd name="T70" fmla="*/ 286 w 385"/>
                <a:gd name="T71" fmla="*/ 205 h 259"/>
                <a:gd name="T72" fmla="*/ 296 w 385"/>
                <a:gd name="T73" fmla="*/ 193 h 259"/>
                <a:gd name="T74" fmla="*/ 325 w 385"/>
                <a:gd name="T75" fmla="*/ 173 h 259"/>
                <a:gd name="T76" fmla="*/ 369 w 385"/>
                <a:gd name="T77" fmla="*/ 170 h 259"/>
                <a:gd name="T78" fmla="*/ 370 w 385"/>
                <a:gd name="T79" fmla="*/ 158 h 259"/>
                <a:gd name="T80" fmla="*/ 335 w 385"/>
                <a:gd name="T81" fmla="*/ 158 h 259"/>
                <a:gd name="T82" fmla="*/ 284 w 385"/>
                <a:gd name="T83" fmla="*/ 166 h 259"/>
                <a:gd name="T84" fmla="*/ 288 w 385"/>
                <a:gd name="T85" fmla="*/ 143 h 259"/>
                <a:gd name="T86" fmla="*/ 273 w 385"/>
                <a:gd name="T87" fmla="*/ 166 h 259"/>
                <a:gd name="T88" fmla="*/ 241 w 385"/>
                <a:gd name="T89" fmla="*/ 153 h 259"/>
                <a:gd name="T90" fmla="*/ 239 w 385"/>
                <a:gd name="T91" fmla="*/ 116 h 259"/>
                <a:gd name="T92" fmla="*/ 221 w 385"/>
                <a:gd name="T93" fmla="*/ 143 h 259"/>
                <a:gd name="T94" fmla="*/ 194 w 385"/>
                <a:gd name="T95" fmla="*/ 133 h 259"/>
                <a:gd name="T96" fmla="*/ 167 w 385"/>
                <a:gd name="T97" fmla="*/ 118 h 259"/>
                <a:gd name="T98" fmla="*/ 152 w 385"/>
                <a:gd name="T99" fmla="*/ 92 h 259"/>
                <a:gd name="T100" fmla="*/ 158 w 385"/>
                <a:gd name="T101" fmla="*/ 67 h 259"/>
                <a:gd name="T102" fmla="*/ 143 w 385"/>
                <a:gd name="T103" fmla="*/ 96 h 259"/>
                <a:gd name="T104" fmla="*/ 121 w 385"/>
                <a:gd name="T105" fmla="*/ 96 h 259"/>
                <a:gd name="T106" fmla="*/ 99 w 385"/>
                <a:gd name="T107" fmla="*/ 79 h 259"/>
                <a:gd name="T108" fmla="*/ 103 w 385"/>
                <a:gd name="T109" fmla="*/ 62 h 259"/>
                <a:gd name="T110" fmla="*/ 111 w 385"/>
                <a:gd name="T111" fmla="*/ 60 h 259"/>
                <a:gd name="T112" fmla="*/ 113 w 385"/>
                <a:gd name="T113" fmla="*/ 47 h 259"/>
                <a:gd name="T114" fmla="*/ 116 w 385"/>
                <a:gd name="T115" fmla="*/ 32 h 259"/>
                <a:gd name="T116" fmla="*/ 126 w 385"/>
                <a:gd name="T117" fmla="*/ 17 h 259"/>
                <a:gd name="T118" fmla="*/ 111 w 385"/>
                <a:gd name="T119" fmla="*/ 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 h="259">
                  <a:moveTo>
                    <a:pt x="2" y="102"/>
                  </a:moveTo>
                  <a:lnTo>
                    <a:pt x="4" y="104"/>
                  </a:lnTo>
                  <a:lnTo>
                    <a:pt x="4" y="106"/>
                  </a:lnTo>
                  <a:lnTo>
                    <a:pt x="4" y="104"/>
                  </a:lnTo>
                  <a:lnTo>
                    <a:pt x="2" y="101"/>
                  </a:lnTo>
                  <a:lnTo>
                    <a:pt x="2" y="99"/>
                  </a:lnTo>
                  <a:lnTo>
                    <a:pt x="0" y="99"/>
                  </a:lnTo>
                  <a:lnTo>
                    <a:pt x="0" y="92"/>
                  </a:lnTo>
                  <a:lnTo>
                    <a:pt x="0" y="91"/>
                  </a:lnTo>
                  <a:lnTo>
                    <a:pt x="2" y="92"/>
                  </a:lnTo>
                  <a:lnTo>
                    <a:pt x="4" y="91"/>
                  </a:lnTo>
                  <a:lnTo>
                    <a:pt x="4" y="89"/>
                  </a:lnTo>
                  <a:lnTo>
                    <a:pt x="5" y="89"/>
                  </a:lnTo>
                  <a:lnTo>
                    <a:pt x="5" y="84"/>
                  </a:lnTo>
                  <a:lnTo>
                    <a:pt x="5" y="86"/>
                  </a:lnTo>
                  <a:lnTo>
                    <a:pt x="7" y="86"/>
                  </a:lnTo>
                  <a:lnTo>
                    <a:pt x="7" y="84"/>
                  </a:lnTo>
                  <a:lnTo>
                    <a:pt x="5" y="84"/>
                  </a:lnTo>
                  <a:lnTo>
                    <a:pt x="4" y="84"/>
                  </a:lnTo>
                  <a:lnTo>
                    <a:pt x="4" y="82"/>
                  </a:lnTo>
                  <a:lnTo>
                    <a:pt x="5" y="82"/>
                  </a:lnTo>
                  <a:lnTo>
                    <a:pt x="7" y="82"/>
                  </a:lnTo>
                  <a:lnTo>
                    <a:pt x="7" y="79"/>
                  </a:lnTo>
                  <a:lnTo>
                    <a:pt x="9" y="79"/>
                  </a:lnTo>
                  <a:lnTo>
                    <a:pt x="10" y="79"/>
                  </a:lnTo>
                  <a:lnTo>
                    <a:pt x="9" y="81"/>
                  </a:lnTo>
                  <a:lnTo>
                    <a:pt x="10" y="81"/>
                  </a:lnTo>
                  <a:lnTo>
                    <a:pt x="12" y="81"/>
                  </a:lnTo>
                  <a:lnTo>
                    <a:pt x="10" y="81"/>
                  </a:lnTo>
                  <a:lnTo>
                    <a:pt x="10" y="79"/>
                  </a:lnTo>
                  <a:lnTo>
                    <a:pt x="12" y="79"/>
                  </a:lnTo>
                  <a:lnTo>
                    <a:pt x="15" y="77"/>
                  </a:lnTo>
                  <a:lnTo>
                    <a:pt x="19" y="74"/>
                  </a:lnTo>
                  <a:lnTo>
                    <a:pt x="19" y="72"/>
                  </a:lnTo>
                  <a:lnTo>
                    <a:pt x="22" y="69"/>
                  </a:lnTo>
                  <a:lnTo>
                    <a:pt x="25" y="65"/>
                  </a:lnTo>
                  <a:lnTo>
                    <a:pt x="27" y="64"/>
                  </a:lnTo>
                  <a:lnTo>
                    <a:pt x="29" y="64"/>
                  </a:lnTo>
                  <a:lnTo>
                    <a:pt x="29" y="65"/>
                  </a:lnTo>
                  <a:lnTo>
                    <a:pt x="29" y="67"/>
                  </a:lnTo>
                  <a:lnTo>
                    <a:pt x="30" y="70"/>
                  </a:lnTo>
                  <a:lnTo>
                    <a:pt x="32" y="72"/>
                  </a:lnTo>
                  <a:lnTo>
                    <a:pt x="32" y="74"/>
                  </a:lnTo>
                  <a:lnTo>
                    <a:pt x="34" y="74"/>
                  </a:lnTo>
                  <a:lnTo>
                    <a:pt x="32" y="76"/>
                  </a:lnTo>
                  <a:lnTo>
                    <a:pt x="34" y="77"/>
                  </a:lnTo>
                  <a:lnTo>
                    <a:pt x="37" y="81"/>
                  </a:lnTo>
                  <a:lnTo>
                    <a:pt x="37" y="84"/>
                  </a:lnTo>
                  <a:lnTo>
                    <a:pt x="41" y="87"/>
                  </a:lnTo>
                  <a:lnTo>
                    <a:pt x="41" y="89"/>
                  </a:lnTo>
                  <a:lnTo>
                    <a:pt x="37" y="86"/>
                  </a:lnTo>
                  <a:lnTo>
                    <a:pt x="35" y="86"/>
                  </a:lnTo>
                  <a:lnTo>
                    <a:pt x="39" y="89"/>
                  </a:lnTo>
                  <a:lnTo>
                    <a:pt x="39" y="91"/>
                  </a:lnTo>
                  <a:lnTo>
                    <a:pt x="42" y="94"/>
                  </a:lnTo>
                  <a:lnTo>
                    <a:pt x="42" y="96"/>
                  </a:lnTo>
                  <a:lnTo>
                    <a:pt x="41" y="97"/>
                  </a:lnTo>
                  <a:lnTo>
                    <a:pt x="39" y="99"/>
                  </a:lnTo>
                  <a:lnTo>
                    <a:pt x="37" y="101"/>
                  </a:lnTo>
                  <a:lnTo>
                    <a:pt x="35" y="101"/>
                  </a:lnTo>
                  <a:lnTo>
                    <a:pt x="35" y="99"/>
                  </a:lnTo>
                  <a:lnTo>
                    <a:pt x="35" y="101"/>
                  </a:lnTo>
                  <a:lnTo>
                    <a:pt x="35" y="102"/>
                  </a:lnTo>
                  <a:lnTo>
                    <a:pt x="37" y="101"/>
                  </a:lnTo>
                  <a:lnTo>
                    <a:pt x="39" y="101"/>
                  </a:lnTo>
                  <a:lnTo>
                    <a:pt x="39" y="102"/>
                  </a:lnTo>
                  <a:lnTo>
                    <a:pt x="41" y="106"/>
                  </a:lnTo>
                  <a:lnTo>
                    <a:pt x="42" y="106"/>
                  </a:lnTo>
                  <a:lnTo>
                    <a:pt x="42" y="108"/>
                  </a:lnTo>
                  <a:lnTo>
                    <a:pt x="42" y="109"/>
                  </a:lnTo>
                  <a:lnTo>
                    <a:pt x="42" y="111"/>
                  </a:lnTo>
                  <a:lnTo>
                    <a:pt x="42" y="113"/>
                  </a:lnTo>
                  <a:lnTo>
                    <a:pt x="44" y="113"/>
                  </a:lnTo>
                  <a:lnTo>
                    <a:pt x="44" y="114"/>
                  </a:lnTo>
                  <a:lnTo>
                    <a:pt x="42" y="116"/>
                  </a:lnTo>
                  <a:lnTo>
                    <a:pt x="42" y="118"/>
                  </a:lnTo>
                  <a:lnTo>
                    <a:pt x="42" y="119"/>
                  </a:lnTo>
                  <a:lnTo>
                    <a:pt x="44" y="121"/>
                  </a:lnTo>
                  <a:lnTo>
                    <a:pt x="44" y="123"/>
                  </a:lnTo>
                  <a:lnTo>
                    <a:pt x="44" y="124"/>
                  </a:lnTo>
                  <a:lnTo>
                    <a:pt x="42" y="126"/>
                  </a:lnTo>
                  <a:lnTo>
                    <a:pt x="42" y="128"/>
                  </a:lnTo>
                  <a:lnTo>
                    <a:pt x="44" y="126"/>
                  </a:lnTo>
                  <a:lnTo>
                    <a:pt x="46" y="126"/>
                  </a:lnTo>
                  <a:lnTo>
                    <a:pt x="47" y="128"/>
                  </a:lnTo>
                  <a:lnTo>
                    <a:pt x="49" y="129"/>
                  </a:lnTo>
                  <a:lnTo>
                    <a:pt x="47" y="131"/>
                  </a:lnTo>
                  <a:lnTo>
                    <a:pt x="47" y="133"/>
                  </a:lnTo>
                  <a:lnTo>
                    <a:pt x="49" y="133"/>
                  </a:lnTo>
                  <a:lnTo>
                    <a:pt x="49" y="134"/>
                  </a:lnTo>
                  <a:lnTo>
                    <a:pt x="47" y="136"/>
                  </a:lnTo>
                  <a:lnTo>
                    <a:pt x="47" y="139"/>
                  </a:lnTo>
                  <a:lnTo>
                    <a:pt x="46" y="143"/>
                  </a:lnTo>
                  <a:lnTo>
                    <a:pt x="44" y="143"/>
                  </a:lnTo>
                  <a:lnTo>
                    <a:pt x="44" y="141"/>
                  </a:lnTo>
                  <a:lnTo>
                    <a:pt x="42" y="139"/>
                  </a:lnTo>
                  <a:lnTo>
                    <a:pt x="41" y="139"/>
                  </a:lnTo>
                  <a:lnTo>
                    <a:pt x="44" y="143"/>
                  </a:lnTo>
                  <a:lnTo>
                    <a:pt x="44" y="145"/>
                  </a:lnTo>
                  <a:lnTo>
                    <a:pt x="44" y="146"/>
                  </a:lnTo>
                  <a:lnTo>
                    <a:pt x="44" y="150"/>
                  </a:lnTo>
                  <a:lnTo>
                    <a:pt x="42" y="150"/>
                  </a:lnTo>
                  <a:lnTo>
                    <a:pt x="41" y="150"/>
                  </a:lnTo>
                  <a:lnTo>
                    <a:pt x="41" y="151"/>
                  </a:lnTo>
                  <a:lnTo>
                    <a:pt x="39" y="151"/>
                  </a:lnTo>
                  <a:lnTo>
                    <a:pt x="37" y="150"/>
                  </a:lnTo>
                  <a:lnTo>
                    <a:pt x="39" y="148"/>
                  </a:lnTo>
                  <a:lnTo>
                    <a:pt x="37" y="146"/>
                  </a:lnTo>
                  <a:lnTo>
                    <a:pt x="35" y="146"/>
                  </a:lnTo>
                  <a:lnTo>
                    <a:pt x="37" y="146"/>
                  </a:lnTo>
                  <a:lnTo>
                    <a:pt x="39" y="148"/>
                  </a:lnTo>
                  <a:lnTo>
                    <a:pt x="37" y="150"/>
                  </a:lnTo>
                  <a:lnTo>
                    <a:pt x="35" y="148"/>
                  </a:lnTo>
                  <a:lnTo>
                    <a:pt x="35" y="150"/>
                  </a:lnTo>
                  <a:lnTo>
                    <a:pt x="32" y="151"/>
                  </a:lnTo>
                  <a:lnTo>
                    <a:pt x="32" y="153"/>
                  </a:lnTo>
                  <a:lnTo>
                    <a:pt x="35" y="150"/>
                  </a:lnTo>
                  <a:lnTo>
                    <a:pt x="37" y="150"/>
                  </a:lnTo>
                  <a:lnTo>
                    <a:pt x="37" y="151"/>
                  </a:lnTo>
                  <a:lnTo>
                    <a:pt x="35" y="153"/>
                  </a:lnTo>
                  <a:lnTo>
                    <a:pt x="35" y="156"/>
                  </a:lnTo>
                  <a:lnTo>
                    <a:pt x="34" y="156"/>
                  </a:lnTo>
                  <a:lnTo>
                    <a:pt x="32" y="158"/>
                  </a:lnTo>
                  <a:lnTo>
                    <a:pt x="30" y="158"/>
                  </a:lnTo>
                  <a:lnTo>
                    <a:pt x="30" y="160"/>
                  </a:lnTo>
                  <a:lnTo>
                    <a:pt x="32" y="160"/>
                  </a:lnTo>
                  <a:lnTo>
                    <a:pt x="34" y="158"/>
                  </a:lnTo>
                  <a:lnTo>
                    <a:pt x="35" y="160"/>
                  </a:lnTo>
                  <a:lnTo>
                    <a:pt x="34" y="161"/>
                  </a:lnTo>
                  <a:lnTo>
                    <a:pt x="29" y="163"/>
                  </a:lnTo>
                  <a:lnTo>
                    <a:pt x="30" y="165"/>
                  </a:lnTo>
                  <a:lnTo>
                    <a:pt x="29" y="165"/>
                  </a:lnTo>
                  <a:lnTo>
                    <a:pt x="30" y="166"/>
                  </a:lnTo>
                  <a:lnTo>
                    <a:pt x="30" y="163"/>
                  </a:lnTo>
                  <a:lnTo>
                    <a:pt x="32" y="163"/>
                  </a:lnTo>
                  <a:lnTo>
                    <a:pt x="34" y="165"/>
                  </a:lnTo>
                  <a:lnTo>
                    <a:pt x="34" y="163"/>
                  </a:lnTo>
                  <a:lnTo>
                    <a:pt x="35" y="161"/>
                  </a:lnTo>
                  <a:lnTo>
                    <a:pt x="41" y="161"/>
                  </a:lnTo>
                  <a:lnTo>
                    <a:pt x="41" y="163"/>
                  </a:lnTo>
                  <a:lnTo>
                    <a:pt x="41" y="165"/>
                  </a:lnTo>
                  <a:lnTo>
                    <a:pt x="42" y="165"/>
                  </a:lnTo>
                  <a:lnTo>
                    <a:pt x="42" y="163"/>
                  </a:lnTo>
                  <a:lnTo>
                    <a:pt x="42" y="161"/>
                  </a:lnTo>
                  <a:lnTo>
                    <a:pt x="41" y="161"/>
                  </a:lnTo>
                  <a:lnTo>
                    <a:pt x="41" y="160"/>
                  </a:lnTo>
                  <a:lnTo>
                    <a:pt x="46" y="160"/>
                  </a:lnTo>
                  <a:lnTo>
                    <a:pt x="46" y="158"/>
                  </a:lnTo>
                  <a:lnTo>
                    <a:pt x="46" y="160"/>
                  </a:lnTo>
                  <a:lnTo>
                    <a:pt x="42" y="160"/>
                  </a:lnTo>
                  <a:lnTo>
                    <a:pt x="41" y="158"/>
                  </a:lnTo>
                  <a:lnTo>
                    <a:pt x="41" y="156"/>
                  </a:lnTo>
                  <a:lnTo>
                    <a:pt x="41" y="155"/>
                  </a:lnTo>
                  <a:lnTo>
                    <a:pt x="42" y="153"/>
                  </a:lnTo>
                  <a:lnTo>
                    <a:pt x="44" y="153"/>
                  </a:lnTo>
                  <a:lnTo>
                    <a:pt x="47" y="150"/>
                  </a:lnTo>
                  <a:lnTo>
                    <a:pt x="49" y="148"/>
                  </a:lnTo>
                  <a:lnTo>
                    <a:pt x="51" y="150"/>
                  </a:lnTo>
                  <a:lnTo>
                    <a:pt x="52" y="151"/>
                  </a:lnTo>
                  <a:lnTo>
                    <a:pt x="52" y="153"/>
                  </a:lnTo>
                  <a:lnTo>
                    <a:pt x="52" y="156"/>
                  </a:lnTo>
                  <a:lnTo>
                    <a:pt x="54" y="158"/>
                  </a:lnTo>
                  <a:lnTo>
                    <a:pt x="52" y="158"/>
                  </a:lnTo>
                  <a:lnTo>
                    <a:pt x="52" y="160"/>
                  </a:lnTo>
                  <a:lnTo>
                    <a:pt x="54" y="160"/>
                  </a:lnTo>
                  <a:lnTo>
                    <a:pt x="56" y="160"/>
                  </a:lnTo>
                  <a:lnTo>
                    <a:pt x="56" y="161"/>
                  </a:lnTo>
                  <a:lnTo>
                    <a:pt x="56" y="165"/>
                  </a:lnTo>
                  <a:lnTo>
                    <a:pt x="57" y="165"/>
                  </a:lnTo>
                  <a:lnTo>
                    <a:pt x="57" y="161"/>
                  </a:lnTo>
                  <a:lnTo>
                    <a:pt x="59" y="161"/>
                  </a:lnTo>
                  <a:lnTo>
                    <a:pt x="61" y="161"/>
                  </a:lnTo>
                  <a:lnTo>
                    <a:pt x="59" y="160"/>
                  </a:lnTo>
                  <a:lnTo>
                    <a:pt x="59" y="156"/>
                  </a:lnTo>
                  <a:lnTo>
                    <a:pt x="61" y="155"/>
                  </a:lnTo>
                  <a:lnTo>
                    <a:pt x="61" y="153"/>
                  </a:lnTo>
                  <a:lnTo>
                    <a:pt x="62" y="151"/>
                  </a:lnTo>
                  <a:lnTo>
                    <a:pt x="62" y="150"/>
                  </a:lnTo>
                  <a:lnTo>
                    <a:pt x="64" y="150"/>
                  </a:lnTo>
                  <a:lnTo>
                    <a:pt x="67" y="150"/>
                  </a:lnTo>
                  <a:lnTo>
                    <a:pt x="69" y="151"/>
                  </a:lnTo>
                  <a:lnTo>
                    <a:pt x="71" y="151"/>
                  </a:lnTo>
                  <a:lnTo>
                    <a:pt x="71" y="153"/>
                  </a:lnTo>
                  <a:lnTo>
                    <a:pt x="71" y="155"/>
                  </a:lnTo>
                  <a:lnTo>
                    <a:pt x="72" y="155"/>
                  </a:lnTo>
                  <a:lnTo>
                    <a:pt x="74" y="155"/>
                  </a:lnTo>
                  <a:lnTo>
                    <a:pt x="74" y="156"/>
                  </a:lnTo>
                  <a:lnTo>
                    <a:pt x="74" y="158"/>
                  </a:lnTo>
                  <a:lnTo>
                    <a:pt x="74" y="160"/>
                  </a:lnTo>
                  <a:lnTo>
                    <a:pt x="74" y="165"/>
                  </a:lnTo>
                  <a:lnTo>
                    <a:pt x="74" y="170"/>
                  </a:lnTo>
                  <a:lnTo>
                    <a:pt x="74" y="171"/>
                  </a:lnTo>
                  <a:lnTo>
                    <a:pt x="74" y="173"/>
                  </a:lnTo>
                  <a:lnTo>
                    <a:pt x="72" y="175"/>
                  </a:lnTo>
                  <a:lnTo>
                    <a:pt x="72" y="178"/>
                  </a:lnTo>
                  <a:lnTo>
                    <a:pt x="72" y="183"/>
                  </a:lnTo>
                  <a:lnTo>
                    <a:pt x="72" y="182"/>
                  </a:lnTo>
                  <a:lnTo>
                    <a:pt x="72" y="180"/>
                  </a:lnTo>
                  <a:lnTo>
                    <a:pt x="74" y="180"/>
                  </a:lnTo>
                  <a:lnTo>
                    <a:pt x="74" y="178"/>
                  </a:lnTo>
                  <a:lnTo>
                    <a:pt x="74" y="175"/>
                  </a:lnTo>
                  <a:lnTo>
                    <a:pt x="74" y="173"/>
                  </a:lnTo>
                  <a:lnTo>
                    <a:pt x="76" y="171"/>
                  </a:lnTo>
                  <a:lnTo>
                    <a:pt x="76" y="168"/>
                  </a:lnTo>
                  <a:lnTo>
                    <a:pt x="76" y="165"/>
                  </a:lnTo>
                  <a:lnTo>
                    <a:pt x="78" y="165"/>
                  </a:lnTo>
                  <a:lnTo>
                    <a:pt x="79" y="165"/>
                  </a:lnTo>
                  <a:lnTo>
                    <a:pt x="79" y="166"/>
                  </a:lnTo>
                  <a:lnTo>
                    <a:pt x="81" y="168"/>
                  </a:lnTo>
                  <a:lnTo>
                    <a:pt x="83" y="168"/>
                  </a:lnTo>
                  <a:lnTo>
                    <a:pt x="83" y="173"/>
                  </a:lnTo>
                  <a:lnTo>
                    <a:pt x="84" y="173"/>
                  </a:lnTo>
                  <a:lnTo>
                    <a:pt x="84" y="177"/>
                  </a:lnTo>
                  <a:lnTo>
                    <a:pt x="84" y="178"/>
                  </a:lnTo>
                  <a:lnTo>
                    <a:pt x="84" y="182"/>
                  </a:lnTo>
                  <a:lnTo>
                    <a:pt x="88" y="183"/>
                  </a:lnTo>
                  <a:lnTo>
                    <a:pt x="86" y="182"/>
                  </a:lnTo>
                  <a:lnTo>
                    <a:pt x="86" y="180"/>
                  </a:lnTo>
                  <a:lnTo>
                    <a:pt x="86" y="178"/>
                  </a:lnTo>
                  <a:lnTo>
                    <a:pt x="86" y="177"/>
                  </a:lnTo>
                  <a:lnTo>
                    <a:pt x="84" y="177"/>
                  </a:lnTo>
                  <a:lnTo>
                    <a:pt x="84" y="173"/>
                  </a:lnTo>
                  <a:lnTo>
                    <a:pt x="84" y="171"/>
                  </a:lnTo>
                  <a:lnTo>
                    <a:pt x="86" y="171"/>
                  </a:lnTo>
                  <a:lnTo>
                    <a:pt x="88" y="170"/>
                  </a:lnTo>
                  <a:lnTo>
                    <a:pt x="88" y="168"/>
                  </a:lnTo>
                  <a:lnTo>
                    <a:pt x="89" y="170"/>
                  </a:lnTo>
                  <a:lnTo>
                    <a:pt x="93" y="175"/>
                  </a:lnTo>
                  <a:lnTo>
                    <a:pt x="96" y="182"/>
                  </a:lnTo>
                  <a:lnTo>
                    <a:pt x="98" y="183"/>
                  </a:lnTo>
                  <a:lnTo>
                    <a:pt x="98" y="185"/>
                  </a:lnTo>
                  <a:lnTo>
                    <a:pt x="99" y="187"/>
                  </a:lnTo>
                  <a:lnTo>
                    <a:pt x="99" y="188"/>
                  </a:lnTo>
                  <a:lnTo>
                    <a:pt x="99" y="190"/>
                  </a:lnTo>
                  <a:lnTo>
                    <a:pt x="101" y="190"/>
                  </a:lnTo>
                  <a:lnTo>
                    <a:pt x="101" y="192"/>
                  </a:lnTo>
                  <a:lnTo>
                    <a:pt x="101" y="193"/>
                  </a:lnTo>
                  <a:lnTo>
                    <a:pt x="101" y="195"/>
                  </a:lnTo>
                  <a:lnTo>
                    <a:pt x="101" y="197"/>
                  </a:lnTo>
                  <a:lnTo>
                    <a:pt x="101" y="198"/>
                  </a:lnTo>
                  <a:lnTo>
                    <a:pt x="103" y="198"/>
                  </a:lnTo>
                  <a:lnTo>
                    <a:pt x="103" y="200"/>
                  </a:lnTo>
                  <a:lnTo>
                    <a:pt x="101" y="203"/>
                  </a:lnTo>
                  <a:lnTo>
                    <a:pt x="99" y="203"/>
                  </a:lnTo>
                  <a:lnTo>
                    <a:pt x="98" y="205"/>
                  </a:lnTo>
                  <a:lnTo>
                    <a:pt x="96" y="205"/>
                  </a:lnTo>
                  <a:lnTo>
                    <a:pt x="94" y="203"/>
                  </a:lnTo>
                  <a:lnTo>
                    <a:pt x="91" y="203"/>
                  </a:lnTo>
                  <a:lnTo>
                    <a:pt x="91" y="205"/>
                  </a:lnTo>
                  <a:lnTo>
                    <a:pt x="89" y="205"/>
                  </a:lnTo>
                  <a:lnTo>
                    <a:pt x="86" y="207"/>
                  </a:lnTo>
                  <a:lnTo>
                    <a:pt x="83" y="208"/>
                  </a:lnTo>
                  <a:lnTo>
                    <a:pt x="79" y="214"/>
                  </a:lnTo>
                  <a:lnTo>
                    <a:pt x="81" y="212"/>
                  </a:lnTo>
                  <a:lnTo>
                    <a:pt x="83" y="212"/>
                  </a:lnTo>
                  <a:lnTo>
                    <a:pt x="79" y="215"/>
                  </a:lnTo>
                  <a:lnTo>
                    <a:pt x="79" y="217"/>
                  </a:lnTo>
                  <a:lnTo>
                    <a:pt x="81" y="217"/>
                  </a:lnTo>
                  <a:lnTo>
                    <a:pt x="84" y="215"/>
                  </a:lnTo>
                  <a:lnTo>
                    <a:pt x="84" y="214"/>
                  </a:lnTo>
                  <a:lnTo>
                    <a:pt x="86" y="212"/>
                  </a:lnTo>
                  <a:lnTo>
                    <a:pt x="86" y="210"/>
                  </a:lnTo>
                  <a:lnTo>
                    <a:pt x="91" y="205"/>
                  </a:lnTo>
                  <a:lnTo>
                    <a:pt x="94" y="205"/>
                  </a:lnTo>
                  <a:lnTo>
                    <a:pt x="96" y="205"/>
                  </a:lnTo>
                  <a:lnTo>
                    <a:pt x="96" y="207"/>
                  </a:lnTo>
                  <a:lnTo>
                    <a:pt x="99" y="207"/>
                  </a:lnTo>
                  <a:lnTo>
                    <a:pt x="103" y="207"/>
                  </a:lnTo>
                  <a:lnTo>
                    <a:pt x="101" y="212"/>
                  </a:lnTo>
                  <a:lnTo>
                    <a:pt x="99" y="212"/>
                  </a:lnTo>
                  <a:lnTo>
                    <a:pt x="101" y="212"/>
                  </a:lnTo>
                  <a:lnTo>
                    <a:pt x="101" y="210"/>
                  </a:lnTo>
                  <a:lnTo>
                    <a:pt x="103" y="208"/>
                  </a:lnTo>
                  <a:lnTo>
                    <a:pt x="104" y="208"/>
                  </a:lnTo>
                  <a:lnTo>
                    <a:pt x="108" y="210"/>
                  </a:lnTo>
                  <a:lnTo>
                    <a:pt x="109" y="215"/>
                  </a:lnTo>
                  <a:lnTo>
                    <a:pt x="109" y="219"/>
                  </a:lnTo>
                  <a:lnTo>
                    <a:pt x="109" y="220"/>
                  </a:lnTo>
                  <a:lnTo>
                    <a:pt x="108" y="222"/>
                  </a:lnTo>
                  <a:lnTo>
                    <a:pt x="109" y="222"/>
                  </a:lnTo>
                  <a:lnTo>
                    <a:pt x="109" y="224"/>
                  </a:lnTo>
                  <a:lnTo>
                    <a:pt x="109" y="225"/>
                  </a:lnTo>
                  <a:lnTo>
                    <a:pt x="109" y="227"/>
                  </a:lnTo>
                  <a:lnTo>
                    <a:pt x="109" y="230"/>
                  </a:lnTo>
                  <a:lnTo>
                    <a:pt x="108" y="232"/>
                  </a:lnTo>
                  <a:lnTo>
                    <a:pt x="108" y="234"/>
                  </a:lnTo>
                  <a:lnTo>
                    <a:pt x="106" y="235"/>
                  </a:lnTo>
                  <a:lnTo>
                    <a:pt x="111" y="232"/>
                  </a:lnTo>
                  <a:lnTo>
                    <a:pt x="111" y="234"/>
                  </a:lnTo>
                  <a:lnTo>
                    <a:pt x="111" y="237"/>
                  </a:lnTo>
                  <a:lnTo>
                    <a:pt x="111" y="239"/>
                  </a:lnTo>
                  <a:lnTo>
                    <a:pt x="111" y="237"/>
                  </a:lnTo>
                  <a:lnTo>
                    <a:pt x="113" y="237"/>
                  </a:lnTo>
                  <a:lnTo>
                    <a:pt x="113" y="235"/>
                  </a:lnTo>
                  <a:lnTo>
                    <a:pt x="113" y="234"/>
                  </a:lnTo>
                  <a:lnTo>
                    <a:pt x="113" y="230"/>
                  </a:lnTo>
                  <a:lnTo>
                    <a:pt x="113" y="225"/>
                  </a:lnTo>
                  <a:lnTo>
                    <a:pt x="113" y="224"/>
                  </a:lnTo>
                  <a:lnTo>
                    <a:pt x="113" y="219"/>
                  </a:lnTo>
                  <a:lnTo>
                    <a:pt x="111" y="217"/>
                  </a:lnTo>
                  <a:lnTo>
                    <a:pt x="113" y="217"/>
                  </a:lnTo>
                  <a:lnTo>
                    <a:pt x="113" y="215"/>
                  </a:lnTo>
                  <a:lnTo>
                    <a:pt x="115" y="215"/>
                  </a:lnTo>
                  <a:lnTo>
                    <a:pt x="115" y="217"/>
                  </a:lnTo>
                  <a:lnTo>
                    <a:pt x="116" y="217"/>
                  </a:lnTo>
                  <a:lnTo>
                    <a:pt x="116" y="219"/>
                  </a:lnTo>
                  <a:lnTo>
                    <a:pt x="118" y="219"/>
                  </a:lnTo>
                  <a:lnTo>
                    <a:pt x="118" y="217"/>
                  </a:lnTo>
                  <a:lnTo>
                    <a:pt x="116" y="217"/>
                  </a:lnTo>
                  <a:lnTo>
                    <a:pt x="116" y="215"/>
                  </a:lnTo>
                  <a:lnTo>
                    <a:pt x="116" y="212"/>
                  </a:lnTo>
                  <a:lnTo>
                    <a:pt x="116" y="210"/>
                  </a:lnTo>
                  <a:lnTo>
                    <a:pt x="116" y="208"/>
                  </a:lnTo>
                  <a:lnTo>
                    <a:pt x="115" y="207"/>
                  </a:lnTo>
                  <a:lnTo>
                    <a:pt x="115" y="205"/>
                  </a:lnTo>
                  <a:lnTo>
                    <a:pt x="115" y="203"/>
                  </a:lnTo>
                  <a:lnTo>
                    <a:pt x="115" y="202"/>
                  </a:lnTo>
                  <a:lnTo>
                    <a:pt x="116" y="202"/>
                  </a:lnTo>
                  <a:lnTo>
                    <a:pt x="116" y="200"/>
                  </a:lnTo>
                  <a:lnTo>
                    <a:pt x="115" y="200"/>
                  </a:lnTo>
                  <a:lnTo>
                    <a:pt x="113" y="200"/>
                  </a:lnTo>
                  <a:lnTo>
                    <a:pt x="111" y="198"/>
                  </a:lnTo>
                  <a:lnTo>
                    <a:pt x="111" y="195"/>
                  </a:lnTo>
                  <a:lnTo>
                    <a:pt x="113" y="193"/>
                  </a:lnTo>
                  <a:lnTo>
                    <a:pt x="113" y="192"/>
                  </a:lnTo>
                  <a:lnTo>
                    <a:pt x="113" y="190"/>
                  </a:lnTo>
                  <a:lnTo>
                    <a:pt x="111" y="190"/>
                  </a:lnTo>
                  <a:lnTo>
                    <a:pt x="109" y="188"/>
                  </a:lnTo>
                  <a:lnTo>
                    <a:pt x="109" y="187"/>
                  </a:lnTo>
                  <a:lnTo>
                    <a:pt x="108" y="183"/>
                  </a:lnTo>
                  <a:lnTo>
                    <a:pt x="108" y="182"/>
                  </a:lnTo>
                  <a:lnTo>
                    <a:pt x="108" y="180"/>
                  </a:lnTo>
                  <a:lnTo>
                    <a:pt x="109" y="180"/>
                  </a:lnTo>
                  <a:lnTo>
                    <a:pt x="111" y="178"/>
                  </a:lnTo>
                  <a:lnTo>
                    <a:pt x="113" y="180"/>
                  </a:lnTo>
                  <a:lnTo>
                    <a:pt x="113" y="178"/>
                  </a:lnTo>
                  <a:lnTo>
                    <a:pt x="113" y="177"/>
                  </a:lnTo>
                  <a:lnTo>
                    <a:pt x="113" y="175"/>
                  </a:lnTo>
                  <a:lnTo>
                    <a:pt x="113" y="173"/>
                  </a:lnTo>
                  <a:lnTo>
                    <a:pt x="115" y="171"/>
                  </a:lnTo>
                  <a:lnTo>
                    <a:pt x="118" y="168"/>
                  </a:lnTo>
                  <a:lnTo>
                    <a:pt x="120" y="168"/>
                  </a:lnTo>
                  <a:lnTo>
                    <a:pt x="121" y="170"/>
                  </a:lnTo>
                  <a:lnTo>
                    <a:pt x="123" y="170"/>
                  </a:lnTo>
                  <a:lnTo>
                    <a:pt x="123" y="171"/>
                  </a:lnTo>
                  <a:lnTo>
                    <a:pt x="126" y="173"/>
                  </a:lnTo>
                  <a:lnTo>
                    <a:pt x="128" y="173"/>
                  </a:lnTo>
                  <a:lnTo>
                    <a:pt x="130" y="173"/>
                  </a:lnTo>
                  <a:lnTo>
                    <a:pt x="136" y="173"/>
                  </a:lnTo>
                  <a:lnTo>
                    <a:pt x="138" y="173"/>
                  </a:lnTo>
                  <a:lnTo>
                    <a:pt x="140" y="173"/>
                  </a:lnTo>
                  <a:lnTo>
                    <a:pt x="141" y="173"/>
                  </a:lnTo>
                  <a:lnTo>
                    <a:pt x="143" y="175"/>
                  </a:lnTo>
                  <a:lnTo>
                    <a:pt x="145" y="175"/>
                  </a:lnTo>
                  <a:lnTo>
                    <a:pt x="146" y="177"/>
                  </a:lnTo>
                  <a:lnTo>
                    <a:pt x="148" y="177"/>
                  </a:lnTo>
                  <a:lnTo>
                    <a:pt x="152" y="178"/>
                  </a:lnTo>
                  <a:lnTo>
                    <a:pt x="153" y="178"/>
                  </a:lnTo>
                  <a:lnTo>
                    <a:pt x="155" y="180"/>
                  </a:lnTo>
                  <a:lnTo>
                    <a:pt x="158" y="183"/>
                  </a:lnTo>
                  <a:lnTo>
                    <a:pt x="158" y="187"/>
                  </a:lnTo>
                  <a:lnTo>
                    <a:pt x="160" y="188"/>
                  </a:lnTo>
                  <a:lnTo>
                    <a:pt x="160" y="192"/>
                  </a:lnTo>
                  <a:lnTo>
                    <a:pt x="158" y="192"/>
                  </a:lnTo>
                  <a:lnTo>
                    <a:pt x="157" y="193"/>
                  </a:lnTo>
                  <a:lnTo>
                    <a:pt x="158" y="193"/>
                  </a:lnTo>
                  <a:lnTo>
                    <a:pt x="160" y="195"/>
                  </a:lnTo>
                  <a:lnTo>
                    <a:pt x="160" y="197"/>
                  </a:lnTo>
                  <a:lnTo>
                    <a:pt x="160" y="198"/>
                  </a:lnTo>
                  <a:lnTo>
                    <a:pt x="162" y="200"/>
                  </a:lnTo>
                  <a:lnTo>
                    <a:pt x="162" y="202"/>
                  </a:lnTo>
                  <a:lnTo>
                    <a:pt x="160" y="203"/>
                  </a:lnTo>
                  <a:lnTo>
                    <a:pt x="158" y="202"/>
                  </a:lnTo>
                  <a:lnTo>
                    <a:pt x="158" y="203"/>
                  </a:lnTo>
                  <a:lnTo>
                    <a:pt x="160" y="203"/>
                  </a:lnTo>
                  <a:lnTo>
                    <a:pt x="162" y="207"/>
                  </a:lnTo>
                  <a:lnTo>
                    <a:pt x="163" y="208"/>
                  </a:lnTo>
                  <a:lnTo>
                    <a:pt x="163" y="210"/>
                  </a:lnTo>
                  <a:lnTo>
                    <a:pt x="163" y="212"/>
                  </a:lnTo>
                  <a:lnTo>
                    <a:pt x="163" y="214"/>
                  </a:lnTo>
                  <a:lnTo>
                    <a:pt x="165" y="215"/>
                  </a:lnTo>
                  <a:lnTo>
                    <a:pt x="165" y="217"/>
                  </a:lnTo>
                  <a:lnTo>
                    <a:pt x="167" y="219"/>
                  </a:lnTo>
                  <a:lnTo>
                    <a:pt x="167" y="220"/>
                  </a:lnTo>
                  <a:lnTo>
                    <a:pt x="167" y="222"/>
                  </a:lnTo>
                  <a:lnTo>
                    <a:pt x="168" y="224"/>
                  </a:lnTo>
                  <a:lnTo>
                    <a:pt x="168" y="225"/>
                  </a:lnTo>
                  <a:lnTo>
                    <a:pt x="168" y="230"/>
                  </a:lnTo>
                  <a:lnTo>
                    <a:pt x="167" y="232"/>
                  </a:lnTo>
                  <a:lnTo>
                    <a:pt x="167" y="234"/>
                  </a:lnTo>
                  <a:lnTo>
                    <a:pt x="168" y="232"/>
                  </a:lnTo>
                  <a:lnTo>
                    <a:pt x="170" y="234"/>
                  </a:lnTo>
                  <a:lnTo>
                    <a:pt x="170" y="237"/>
                  </a:lnTo>
                  <a:lnTo>
                    <a:pt x="168" y="237"/>
                  </a:lnTo>
                  <a:lnTo>
                    <a:pt x="168" y="239"/>
                  </a:lnTo>
                  <a:lnTo>
                    <a:pt x="170" y="239"/>
                  </a:lnTo>
                  <a:lnTo>
                    <a:pt x="170" y="244"/>
                  </a:lnTo>
                  <a:lnTo>
                    <a:pt x="168" y="244"/>
                  </a:lnTo>
                  <a:lnTo>
                    <a:pt x="168" y="247"/>
                  </a:lnTo>
                  <a:lnTo>
                    <a:pt x="168" y="249"/>
                  </a:lnTo>
                  <a:lnTo>
                    <a:pt x="168" y="251"/>
                  </a:lnTo>
                  <a:lnTo>
                    <a:pt x="170" y="249"/>
                  </a:lnTo>
                  <a:lnTo>
                    <a:pt x="170" y="247"/>
                  </a:lnTo>
                  <a:lnTo>
                    <a:pt x="172" y="246"/>
                  </a:lnTo>
                  <a:lnTo>
                    <a:pt x="172" y="244"/>
                  </a:lnTo>
                  <a:lnTo>
                    <a:pt x="172" y="242"/>
                  </a:lnTo>
                  <a:lnTo>
                    <a:pt x="172" y="240"/>
                  </a:lnTo>
                  <a:lnTo>
                    <a:pt x="173" y="239"/>
                  </a:lnTo>
                  <a:lnTo>
                    <a:pt x="172" y="237"/>
                  </a:lnTo>
                  <a:lnTo>
                    <a:pt x="172" y="235"/>
                  </a:lnTo>
                  <a:lnTo>
                    <a:pt x="172" y="234"/>
                  </a:lnTo>
                  <a:lnTo>
                    <a:pt x="172" y="232"/>
                  </a:lnTo>
                  <a:lnTo>
                    <a:pt x="172" y="230"/>
                  </a:lnTo>
                  <a:lnTo>
                    <a:pt x="170" y="224"/>
                  </a:lnTo>
                  <a:lnTo>
                    <a:pt x="170" y="220"/>
                  </a:lnTo>
                  <a:lnTo>
                    <a:pt x="168" y="219"/>
                  </a:lnTo>
                  <a:lnTo>
                    <a:pt x="168" y="217"/>
                  </a:lnTo>
                  <a:lnTo>
                    <a:pt x="168" y="214"/>
                  </a:lnTo>
                  <a:lnTo>
                    <a:pt x="167" y="208"/>
                  </a:lnTo>
                  <a:lnTo>
                    <a:pt x="167" y="205"/>
                  </a:lnTo>
                  <a:lnTo>
                    <a:pt x="165" y="205"/>
                  </a:lnTo>
                  <a:lnTo>
                    <a:pt x="165" y="203"/>
                  </a:lnTo>
                  <a:lnTo>
                    <a:pt x="165" y="202"/>
                  </a:lnTo>
                  <a:lnTo>
                    <a:pt x="165" y="200"/>
                  </a:lnTo>
                  <a:lnTo>
                    <a:pt x="163" y="200"/>
                  </a:lnTo>
                  <a:lnTo>
                    <a:pt x="163" y="193"/>
                  </a:lnTo>
                  <a:lnTo>
                    <a:pt x="165" y="192"/>
                  </a:lnTo>
                  <a:lnTo>
                    <a:pt x="165" y="190"/>
                  </a:lnTo>
                  <a:lnTo>
                    <a:pt x="167" y="190"/>
                  </a:lnTo>
                  <a:lnTo>
                    <a:pt x="168" y="190"/>
                  </a:lnTo>
                  <a:lnTo>
                    <a:pt x="170" y="190"/>
                  </a:lnTo>
                  <a:lnTo>
                    <a:pt x="172" y="190"/>
                  </a:lnTo>
                  <a:lnTo>
                    <a:pt x="173" y="188"/>
                  </a:lnTo>
                  <a:lnTo>
                    <a:pt x="175" y="188"/>
                  </a:lnTo>
                  <a:lnTo>
                    <a:pt x="173" y="187"/>
                  </a:lnTo>
                  <a:lnTo>
                    <a:pt x="175" y="187"/>
                  </a:lnTo>
                  <a:lnTo>
                    <a:pt x="175" y="185"/>
                  </a:lnTo>
                  <a:lnTo>
                    <a:pt x="175" y="183"/>
                  </a:lnTo>
                  <a:lnTo>
                    <a:pt x="177" y="183"/>
                  </a:lnTo>
                  <a:lnTo>
                    <a:pt x="178" y="183"/>
                  </a:lnTo>
                  <a:lnTo>
                    <a:pt x="178" y="182"/>
                  </a:lnTo>
                  <a:lnTo>
                    <a:pt x="182" y="180"/>
                  </a:lnTo>
                  <a:lnTo>
                    <a:pt x="182" y="178"/>
                  </a:lnTo>
                  <a:lnTo>
                    <a:pt x="184" y="178"/>
                  </a:lnTo>
                  <a:lnTo>
                    <a:pt x="185" y="178"/>
                  </a:lnTo>
                  <a:lnTo>
                    <a:pt x="187" y="180"/>
                  </a:lnTo>
                  <a:lnTo>
                    <a:pt x="189" y="180"/>
                  </a:lnTo>
                  <a:lnTo>
                    <a:pt x="187" y="180"/>
                  </a:lnTo>
                  <a:lnTo>
                    <a:pt x="189" y="182"/>
                  </a:lnTo>
                  <a:lnTo>
                    <a:pt x="189" y="180"/>
                  </a:lnTo>
                  <a:lnTo>
                    <a:pt x="190" y="180"/>
                  </a:lnTo>
                  <a:lnTo>
                    <a:pt x="192" y="182"/>
                  </a:lnTo>
                  <a:lnTo>
                    <a:pt x="194" y="182"/>
                  </a:lnTo>
                  <a:lnTo>
                    <a:pt x="194" y="183"/>
                  </a:lnTo>
                  <a:lnTo>
                    <a:pt x="194" y="185"/>
                  </a:lnTo>
                  <a:lnTo>
                    <a:pt x="194" y="187"/>
                  </a:lnTo>
                  <a:lnTo>
                    <a:pt x="195" y="187"/>
                  </a:lnTo>
                  <a:lnTo>
                    <a:pt x="195" y="188"/>
                  </a:lnTo>
                  <a:lnTo>
                    <a:pt x="197" y="190"/>
                  </a:lnTo>
                  <a:lnTo>
                    <a:pt x="197" y="192"/>
                  </a:lnTo>
                  <a:lnTo>
                    <a:pt x="197" y="193"/>
                  </a:lnTo>
                  <a:lnTo>
                    <a:pt x="197" y="195"/>
                  </a:lnTo>
                  <a:lnTo>
                    <a:pt x="195" y="197"/>
                  </a:lnTo>
                  <a:lnTo>
                    <a:pt x="197" y="197"/>
                  </a:lnTo>
                  <a:lnTo>
                    <a:pt x="197" y="192"/>
                  </a:lnTo>
                  <a:lnTo>
                    <a:pt x="199" y="192"/>
                  </a:lnTo>
                  <a:lnTo>
                    <a:pt x="200" y="192"/>
                  </a:lnTo>
                  <a:lnTo>
                    <a:pt x="200" y="195"/>
                  </a:lnTo>
                  <a:lnTo>
                    <a:pt x="202" y="195"/>
                  </a:lnTo>
                  <a:lnTo>
                    <a:pt x="202" y="197"/>
                  </a:lnTo>
                  <a:lnTo>
                    <a:pt x="202" y="198"/>
                  </a:lnTo>
                  <a:lnTo>
                    <a:pt x="204" y="202"/>
                  </a:lnTo>
                  <a:lnTo>
                    <a:pt x="205" y="203"/>
                  </a:lnTo>
                  <a:lnTo>
                    <a:pt x="210" y="203"/>
                  </a:lnTo>
                  <a:lnTo>
                    <a:pt x="212" y="203"/>
                  </a:lnTo>
                  <a:lnTo>
                    <a:pt x="215" y="207"/>
                  </a:lnTo>
                  <a:lnTo>
                    <a:pt x="215" y="205"/>
                  </a:lnTo>
                  <a:lnTo>
                    <a:pt x="214" y="203"/>
                  </a:lnTo>
                  <a:lnTo>
                    <a:pt x="212" y="202"/>
                  </a:lnTo>
                  <a:lnTo>
                    <a:pt x="207" y="202"/>
                  </a:lnTo>
                  <a:lnTo>
                    <a:pt x="204" y="198"/>
                  </a:lnTo>
                  <a:lnTo>
                    <a:pt x="202" y="197"/>
                  </a:lnTo>
                  <a:lnTo>
                    <a:pt x="202" y="195"/>
                  </a:lnTo>
                  <a:lnTo>
                    <a:pt x="202" y="193"/>
                  </a:lnTo>
                  <a:lnTo>
                    <a:pt x="204" y="192"/>
                  </a:lnTo>
                  <a:lnTo>
                    <a:pt x="205" y="190"/>
                  </a:lnTo>
                  <a:lnTo>
                    <a:pt x="209" y="190"/>
                  </a:lnTo>
                  <a:lnTo>
                    <a:pt x="209" y="188"/>
                  </a:lnTo>
                  <a:lnTo>
                    <a:pt x="212" y="188"/>
                  </a:lnTo>
                  <a:lnTo>
                    <a:pt x="214" y="188"/>
                  </a:lnTo>
                  <a:lnTo>
                    <a:pt x="215" y="188"/>
                  </a:lnTo>
                  <a:lnTo>
                    <a:pt x="217" y="188"/>
                  </a:lnTo>
                  <a:lnTo>
                    <a:pt x="224" y="192"/>
                  </a:lnTo>
                  <a:lnTo>
                    <a:pt x="231" y="195"/>
                  </a:lnTo>
                  <a:lnTo>
                    <a:pt x="232" y="198"/>
                  </a:lnTo>
                  <a:lnTo>
                    <a:pt x="232" y="197"/>
                  </a:lnTo>
                  <a:lnTo>
                    <a:pt x="234" y="197"/>
                  </a:lnTo>
                  <a:lnTo>
                    <a:pt x="236" y="197"/>
                  </a:lnTo>
                  <a:lnTo>
                    <a:pt x="236" y="198"/>
                  </a:lnTo>
                  <a:lnTo>
                    <a:pt x="239" y="198"/>
                  </a:lnTo>
                  <a:lnTo>
                    <a:pt x="241" y="198"/>
                  </a:lnTo>
                  <a:lnTo>
                    <a:pt x="241" y="200"/>
                  </a:lnTo>
                  <a:lnTo>
                    <a:pt x="242" y="200"/>
                  </a:lnTo>
                  <a:lnTo>
                    <a:pt x="244" y="200"/>
                  </a:lnTo>
                  <a:lnTo>
                    <a:pt x="246" y="200"/>
                  </a:lnTo>
                  <a:lnTo>
                    <a:pt x="247" y="200"/>
                  </a:lnTo>
                  <a:lnTo>
                    <a:pt x="249" y="202"/>
                  </a:lnTo>
                  <a:lnTo>
                    <a:pt x="251" y="203"/>
                  </a:lnTo>
                  <a:lnTo>
                    <a:pt x="247" y="207"/>
                  </a:lnTo>
                  <a:lnTo>
                    <a:pt x="249" y="205"/>
                  </a:lnTo>
                  <a:lnTo>
                    <a:pt x="251" y="205"/>
                  </a:lnTo>
                  <a:lnTo>
                    <a:pt x="254" y="208"/>
                  </a:lnTo>
                  <a:lnTo>
                    <a:pt x="254" y="210"/>
                  </a:lnTo>
                  <a:lnTo>
                    <a:pt x="258" y="214"/>
                  </a:lnTo>
                  <a:lnTo>
                    <a:pt x="261" y="219"/>
                  </a:lnTo>
                  <a:lnTo>
                    <a:pt x="261" y="220"/>
                  </a:lnTo>
                  <a:lnTo>
                    <a:pt x="261" y="224"/>
                  </a:lnTo>
                  <a:lnTo>
                    <a:pt x="259" y="224"/>
                  </a:lnTo>
                  <a:lnTo>
                    <a:pt x="258" y="222"/>
                  </a:lnTo>
                  <a:lnTo>
                    <a:pt x="256" y="222"/>
                  </a:lnTo>
                  <a:lnTo>
                    <a:pt x="256" y="224"/>
                  </a:lnTo>
                  <a:lnTo>
                    <a:pt x="258" y="224"/>
                  </a:lnTo>
                  <a:lnTo>
                    <a:pt x="259" y="224"/>
                  </a:lnTo>
                  <a:lnTo>
                    <a:pt x="261" y="224"/>
                  </a:lnTo>
                  <a:lnTo>
                    <a:pt x="261" y="227"/>
                  </a:lnTo>
                  <a:lnTo>
                    <a:pt x="264" y="230"/>
                  </a:lnTo>
                  <a:lnTo>
                    <a:pt x="266" y="232"/>
                  </a:lnTo>
                  <a:lnTo>
                    <a:pt x="266" y="234"/>
                  </a:lnTo>
                  <a:lnTo>
                    <a:pt x="268" y="235"/>
                  </a:lnTo>
                  <a:lnTo>
                    <a:pt x="268" y="237"/>
                  </a:lnTo>
                  <a:lnTo>
                    <a:pt x="269" y="240"/>
                  </a:lnTo>
                  <a:lnTo>
                    <a:pt x="273" y="246"/>
                  </a:lnTo>
                  <a:lnTo>
                    <a:pt x="276" y="247"/>
                  </a:lnTo>
                  <a:lnTo>
                    <a:pt x="278" y="249"/>
                  </a:lnTo>
                  <a:lnTo>
                    <a:pt x="279" y="249"/>
                  </a:lnTo>
                  <a:lnTo>
                    <a:pt x="283" y="251"/>
                  </a:lnTo>
                  <a:lnTo>
                    <a:pt x="284" y="252"/>
                  </a:lnTo>
                  <a:lnTo>
                    <a:pt x="283" y="254"/>
                  </a:lnTo>
                  <a:lnTo>
                    <a:pt x="281" y="254"/>
                  </a:lnTo>
                  <a:lnTo>
                    <a:pt x="283" y="254"/>
                  </a:lnTo>
                  <a:lnTo>
                    <a:pt x="284" y="254"/>
                  </a:lnTo>
                  <a:lnTo>
                    <a:pt x="286" y="254"/>
                  </a:lnTo>
                  <a:lnTo>
                    <a:pt x="291" y="259"/>
                  </a:lnTo>
                  <a:lnTo>
                    <a:pt x="293" y="259"/>
                  </a:lnTo>
                  <a:lnTo>
                    <a:pt x="300" y="259"/>
                  </a:lnTo>
                  <a:lnTo>
                    <a:pt x="303" y="259"/>
                  </a:lnTo>
                  <a:lnTo>
                    <a:pt x="305" y="259"/>
                  </a:lnTo>
                  <a:lnTo>
                    <a:pt x="306" y="257"/>
                  </a:lnTo>
                  <a:lnTo>
                    <a:pt x="308" y="257"/>
                  </a:lnTo>
                  <a:lnTo>
                    <a:pt x="310" y="254"/>
                  </a:lnTo>
                  <a:lnTo>
                    <a:pt x="311" y="254"/>
                  </a:lnTo>
                  <a:lnTo>
                    <a:pt x="310" y="252"/>
                  </a:lnTo>
                  <a:lnTo>
                    <a:pt x="308" y="254"/>
                  </a:lnTo>
                  <a:lnTo>
                    <a:pt x="305" y="256"/>
                  </a:lnTo>
                  <a:lnTo>
                    <a:pt x="303" y="256"/>
                  </a:lnTo>
                  <a:lnTo>
                    <a:pt x="300" y="257"/>
                  </a:lnTo>
                  <a:lnTo>
                    <a:pt x="298" y="257"/>
                  </a:lnTo>
                  <a:lnTo>
                    <a:pt x="295" y="256"/>
                  </a:lnTo>
                  <a:lnTo>
                    <a:pt x="293" y="254"/>
                  </a:lnTo>
                  <a:lnTo>
                    <a:pt x="289" y="252"/>
                  </a:lnTo>
                  <a:lnTo>
                    <a:pt x="289" y="251"/>
                  </a:lnTo>
                  <a:lnTo>
                    <a:pt x="286" y="249"/>
                  </a:lnTo>
                  <a:lnTo>
                    <a:pt x="286" y="247"/>
                  </a:lnTo>
                  <a:lnTo>
                    <a:pt x="284" y="246"/>
                  </a:lnTo>
                  <a:lnTo>
                    <a:pt x="283" y="244"/>
                  </a:lnTo>
                  <a:lnTo>
                    <a:pt x="283" y="242"/>
                  </a:lnTo>
                  <a:lnTo>
                    <a:pt x="281" y="240"/>
                  </a:lnTo>
                  <a:lnTo>
                    <a:pt x="279" y="239"/>
                  </a:lnTo>
                  <a:lnTo>
                    <a:pt x="278" y="237"/>
                  </a:lnTo>
                  <a:lnTo>
                    <a:pt x="274" y="232"/>
                  </a:lnTo>
                  <a:lnTo>
                    <a:pt x="274" y="229"/>
                  </a:lnTo>
                  <a:lnTo>
                    <a:pt x="273" y="229"/>
                  </a:lnTo>
                  <a:lnTo>
                    <a:pt x="271" y="225"/>
                  </a:lnTo>
                  <a:lnTo>
                    <a:pt x="268" y="222"/>
                  </a:lnTo>
                  <a:lnTo>
                    <a:pt x="266" y="220"/>
                  </a:lnTo>
                  <a:lnTo>
                    <a:pt x="266" y="219"/>
                  </a:lnTo>
                  <a:lnTo>
                    <a:pt x="264" y="217"/>
                  </a:lnTo>
                  <a:lnTo>
                    <a:pt x="264" y="214"/>
                  </a:lnTo>
                  <a:lnTo>
                    <a:pt x="264" y="210"/>
                  </a:lnTo>
                  <a:lnTo>
                    <a:pt x="264" y="205"/>
                  </a:lnTo>
                  <a:lnTo>
                    <a:pt x="263" y="207"/>
                  </a:lnTo>
                  <a:lnTo>
                    <a:pt x="263" y="208"/>
                  </a:lnTo>
                  <a:lnTo>
                    <a:pt x="263" y="210"/>
                  </a:lnTo>
                  <a:lnTo>
                    <a:pt x="261" y="208"/>
                  </a:lnTo>
                  <a:lnTo>
                    <a:pt x="261" y="203"/>
                  </a:lnTo>
                  <a:lnTo>
                    <a:pt x="258" y="200"/>
                  </a:lnTo>
                  <a:lnTo>
                    <a:pt x="256" y="198"/>
                  </a:lnTo>
                  <a:lnTo>
                    <a:pt x="256" y="197"/>
                  </a:lnTo>
                  <a:lnTo>
                    <a:pt x="256" y="193"/>
                  </a:lnTo>
                  <a:lnTo>
                    <a:pt x="258" y="190"/>
                  </a:lnTo>
                  <a:lnTo>
                    <a:pt x="259" y="190"/>
                  </a:lnTo>
                  <a:lnTo>
                    <a:pt x="261" y="190"/>
                  </a:lnTo>
                  <a:lnTo>
                    <a:pt x="261" y="188"/>
                  </a:lnTo>
                  <a:lnTo>
                    <a:pt x="273" y="188"/>
                  </a:lnTo>
                  <a:lnTo>
                    <a:pt x="274" y="188"/>
                  </a:lnTo>
                  <a:lnTo>
                    <a:pt x="276" y="188"/>
                  </a:lnTo>
                  <a:lnTo>
                    <a:pt x="278" y="188"/>
                  </a:lnTo>
                  <a:lnTo>
                    <a:pt x="279" y="187"/>
                  </a:lnTo>
                  <a:lnTo>
                    <a:pt x="281" y="187"/>
                  </a:lnTo>
                  <a:lnTo>
                    <a:pt x="283" y="187"/>
                  </a:lnTo>
                  <a:lnTo>
                    <a:pt x="286" y="187"/>
                  </a:lnTo>
                  <a:lnTo>
                    <a:pt x="288" y="188"/>
                  </a:lnTo>
                  <a:lnTo>
                    <a:pt x="289" y="188"/>
                  </a:lnTo>
                  <a:lnTo>
                    <a:pt x="289" y="190"/>
                  </a:lnTo>
                  <a:lnTo>
                    <a:pt x="289" y="192"/>
                  </a:lnTo>
                  <a:lnTo>
                    <a:pt x="288" y="195"/>
                  </a:lnTo>
                  <a:lnTo>
                    <a:pt x="288" y="197"/>
                  </a:lnTo>
                  <a:lnTo>
                    <a:pt x="283" y="202"/>
                  </a:lnTo>
                  <a:lnTo>
                    <a:pt x="283" y="205"/>
                  </a:lnTo>
                  <a:lnTo>
                    <a:pt x="284" y="207"/>
                  </a:lnTo>
                  <a:lnTo>
                    <a:pt x="286" y="207"/>
                  </a:lnTo>
                  <a:lnTo>
                    <a:pt x="286" y="205"/>
                  </a:lnTo>
                  <a:lnTo>
                    <a:pt x="284" y="203"/>
                  </a:lnTo>
                  <a:lnTo>
                    <a:pt x="284" y="202"/>
                  </a:lnTo>
                  <a:lnTo>
                    <a:pt x="286" y="200"/>
                  </a:lnTo>
                  <a:lnTo>
                    <a:pt x="291" y="195"/>
                  </a:lnTo>
                  <a:lnTo>
                    <a:pt x="291" y="193"/>
                  </a:lnTo>
                  <a:lnTo>
                    <a:pt x="293" y="195"/>
                  </a:lnTo>
                  <a:lnTo>
                    <a:pt x="298" y="195"/>
                  </a:lnTo>
                  <a:lnTo>
                    <a:pt x="300" y="197"/>
                  </a:lnTo>
                  <a:lnTo>
                    <a:pt x="300" y="198"/>
                  </a:lnTo>
                  <a:lnTo>
                    <a:pt x="300" y="200"/>
                  </a:lnTo>
                  <a:lnTo>
                    <a:pt x="300" y="203"/>
                  </a:lnTo>
                  <a:lnTo>
                    <a:pt x="300" y="205"/>
                  </a:lnTo>
                  <a:lnTo>
                    <a:pt x="300" y="202"/>
                  </a:lnTo>
                  <a:lnTo>
                    <a:pt x="301" y="198"/>
                  </a:lnTo>
                  <a:lnTo>
                    <a:pt x="303" y="197"/>
                  </a:lnTo>
                  <a:lnTo>
                    <a:pt x="301" y="195"/>
                  </a:lnTo>
                  <a:lnTo>
                    <a:pt x="296" y="193"/>
                  </a:lnTo>
                  <a:lnTo>
                    <a:pt x="295" y="193"/>
                  </a:lnTo>
                  <a:lnTo>
                    <a:pt x="293" y="192"/>
                  </a:lnTo>
                  <a:lnTo>
                    <a:pt x="295" y="190"/>
                  </a:lnTo>
                  <a:lnTo>
                    <a:pt x="295" y="188"/>
                  </a:lnTo>
                  <a:lnTo>
                    <a:pt x="296" y="185"/>
                  </a:lnTo>
                  <a:lnTo>
                    <a:pt x="298" y="185"/>
                  </a:lnTo>
                  <a:lnTo>
                    <a:pt x="300" y="183"/>
                  </a:lnTo>
                  <a:lnTo>
                    <a:pt x="303" y="182"/>
                  </a:lnTo>
                  <a:lnTo>
                    <a:pt x="305" y="182"/>
                  </a:lnTo>
                  <a:lnTo>
                    <a:pt x="308" y="180"/>
                  </a:lnTo>
                  <a:lnTo>
                    <a:pt x="310" y="180"/>
                  </a:lnTo>
                  <a:lnTo>
                    <a:pt x="311" y="180"/>
                  </a:lnTo>
                  <a:lnTo>
                    <a:pt x="313" y="178"/>
                  </a:lnTo>
                  <a:lnTo>
                    <a:pt x="315" y="178"/>
                  </a:lnTo>
                  <a:lnTo>
                    <a:pt x="318" y="177"/>
                  </a:lnTo>
                  <a:lnTo>
                    <a:pt x="321" y="173"/>
                  </a:lnTo>
                  <a:lnTo>
                    <a:pt x="325" y="173"/>
                  </a:lnTo>
                  <a:lnTo>
                    <a:pt x="326" y="171"/>
                  </a:lnTo>
                  <a:lnTo>
                    <a:pt x="330" y="171"/>
                  </a:lnTo>
                  <a:lnTo>
                    <a:pt x="332" y="171"/>
                  </a:lnTo>
                  <a:lnTo>
                    <a:pt x="335" y="170"/>
                  </a:lnTo>
                  <a:lnTo>
                    <a:pt x="337" y="170"/>
                  </a:lnTo>
                  <a:lnTo>
                    <a:pt x="338" y="170"/>
                  </a:lnTo>
                  <a:lnTo>
                    <a:pt x="340" y="168"/>
                  </a:lnTo>
                  <a:lnTo>
                    <a:pt x="342" y="166"/>
                  </a:lnTo>
                  <a:lnTo>
                    <a:pt x="343" y="165"/>
                  </a:lnTo>
                  <a:lnTo>
                    <a:pt x="345" y="165"/>
                  </a:lnTo>
                  <a:lnTo>
                    <a:pt x="350" y="161"/>
                  </a:lnTo>
                  <a:lnTo>
                    <a:pt x="352" y="160"/>
                  </a:lnTo>
                  <a:lnTo>
                    <a:pt x="355" y="160"/>
                  </a:lnTo>
                  <a:lnTo>
                    <a:pt x="362" y="166"/>
                  </a:lnTo>
                  <a:lnTo>
                    <a:pt x="363" y="168"/>
                  </a:lnTo>
                  <a:lnTo>
                    <a:pt x="367" y="170"/>
                  </a:lnTo>
                  <a:lnTo>
                    <a:pt x="369" y="170"/>
                  </a:lnTo>
                  <a:lnTo>
                    <a:pt x="370" y="170"/>
                  </a:lnTo>
                  <a:lnTo>
                    <a:pt x="372" y="171"/>
                  </a:lnTo>
                  <a:lnTo>
                    <a:pt x="374" y="171"/>
                  </a:lnTo>
                  <a:lnTo>
                    <a:pt x="377" y="171"/>
                  </a:lnTo>
                  <a:lnTo>
                    <a:pt x="380" y="171"/>
                  </a:lnTo>
                  <a:lnTo>
                    <a:pt x="382" y="171"/>
                  </a:lnTo>
                  <a:lnTo>
                    <a:pt x="384" y="171"/>
                  </a:lnTo>
                  <a:lnTo>
                    <a:pt x="384" y="170"/>
                  </a:lnTo>
                  <a:lnTo>
                    <a:pt x="385" y="170"/>
                  </a:lnTo>
                  <a:lnTo>
                    <a:pt x="385" y="168"/>
                  </a:lnTo>
                  <a:lnTo>
                    <a:pt x="385" y="166"/>
                  </a:lnTo>
                  <a:lnTo>
                    <a:pt x="385" y="165"/>
                  </a:lnTo>
                  <a:lnTo>
                    <a:pt x="384" y="165"/>
                  </a:lnTo>
                  <a:lnTo>
                    <a:pt x="375" y="165"/>
                  </a:lnTo>
                  <a:lnTo>
                    <a:pt x="374" y="163"/>
                  </a:lnTo>
                  <a:lnTo>
                    <a:pt x="372" y="160"/>
                  </a:lnTo>
                  <a:lnTo>
                    <a:pt x="370" y="158"/>
                  </a:lnTo>
                  <a:lnTo>
                    <a:pt x="369" y="158"/>
                  </a:lnTo>
                  <a:lnTo>
                    <a:pt x="365" y="155"/>
                  </a:lnTo>
                  <a:lnTo>
                    <a:pt x="362" y="155"/>
                  </a:lnTo>
                  <a:lnTo>
                    <a:pt x="360" y="155"/>
                  </a:lnTo>
                  <a:lnTo>
                    <a:pt x="358" y="153"/>
                  </a:lnTo>
                  <a:lnTo>
                    <a:pt x="357" y="153"/>
                  </a:lnTo>
                  <a:lnTo>
                    <a:pt x="355" y="153"/>
                  </a:lnTo>
                  <a:lnTo>
                    <a:pt x="350" y="153"/>
                  </a:lnTo>
                  <a:lnTo>
                    <a:pt x="348" y="153"/>
                  </a:lnTo>
                  <a:lnTo>
                    <a:pt x="347" y="153"/>
                  </a:lnTo>
                  <a:lnTo>
                    <a:pt x="345" y="155"/>
                  </a:lnTo>
                  <a:lnTo>
                    <a:pt x="343" y="156"/>
                  </a:lnTo>
                  <a:lnTo>
                    <a:pt x="342" y="156"/>
                  </a:lnTo>
                  <a:lnTo>
                    <a:pt x="340" y="158"/>
                  </a:lnTo>
                  <a:lnTo>
                    <a:pt x="338" y="158"/>
                  </a:lnTo>
                  <a:lnTo>
                    <a:pt x="337" y="158"/>
                  </a:lnTo>
                  <a:lnTo>
                    <a:pt x="335" y="158"/>
                  </a:lnTo>
                  <a:lnTo>
                    <a:pt x="332" y="160"/>
                  </a:lnTo>
                  <a:lnTo>
                    <a:pt x="330" y="161"/>
                  </a:lnTo>
                  <a:lnTo>
                    <a:pt x="328" y="161"/>
                  </a:lnTo>
                  <a:lnTo>
                    <a:pt x="326" y="163"/>
                  </a:lnTo>
                  <a:lnTo>
                    <a:pt x="325" y="163"/>
                  </a:lnTo>
                  <a:lnTo>
                    <a:pt x="323" y="165"/>
                  </a:lnTo>
                  <a:lnTo>
                    <a:pt x="321" y="165"/>
                  </a:lnTo>
                  <a:lnTo>
                    <a:pt x="320" y="166"/>
                  </a:lnTo>
                  <a:lnTo>
                    <a:pt x="311" y="166"/>
                  </a:lnTo>
                  <a:lnTo>
                    <a:pt x="306" y="168"/>
                  </a:lnTo>
                  <a:lnTo>
                    <a:pt x="300" y="168"/>
                  </a:lnTo>
                  <a:lnTo>
                    <a:pt x="298" y="168"/>
                  </a:lnTo>
                  <a:lnTo>
                    <a:pt x="293" y="168"/>
                  </a:lnTo>
                  <a:lnTo>
                    <a:pt x="291" y="170"/>
                  </a:lnTo>
                  <a:lnTo>
                    <a:pt x="288" y="170"/>
                  </a:lnTo>
                  <a:lnTo>
                    <a:pt x="286" y="168"/>
                  </a:lnTo>
                  <a:lnTo>
                    <a:pt x="284" y="166"/>
                  </a:lnTo>
                  <a:lnTo>
                    <a:pt x="284" y="163"/>
                  </a:lnTo>
                  <a:lnTo>
                    <a:pt x="286" y="158"/>
                  </a:lnTo>
                  <a:lnTo>
                    <a:pt x="284" y="156"/>
                  </a:lnTo>
                  <a:lnTo>
                    <a:pt x="283" y="156"/>
                  </a:lnTo>
                  <a:lnTo>
                    <a:pt x="283" y="155"/>
                  </a:lnTo>
                  <a:lnTo>
                    <a:pt x="279" y="153"/>
                  </a:lnTo>
                  <a:lnTo>
                    <a:pt x="276" y="151"/>
                  </a:lnTo>
                  <a:lnTo>
                    <a:pt x="276" y="150"/>
                  </a:lnTo>
                  <a:lnTo>
                    <a:pt x="278" y="150"/>
                  </a:lnTo>
                  <a:lnTo>
                    <a:pt x="279" y="151"/>
                  </a:lnTo>
                  <a:lnTo>
                    <a:pt x="284" y="151"/>
                  </a:lnTo>
                  <a:lnTo>
                    <a:pt x="284" y="150"/>
                  </a:lnTo>
                  <a:lnTo>
                    <a:pt x="288" y="150"/>
                  </a:lnTo>
                  <a:lnTo>
                    <a:pt x="289" y="148"/>
                  </a:lnTo>
                  <a:lnTo>
                    <a:pt x="289" y="145"/>
                  </a:lnTo>
                  <a:lnTo>
                    <a:pt x="289" y="143"/>
                  </a:lnTo>
                  <a:lnTo>
                    <a:pt x="288" y="143"/>
                  </a:lnTo>
                  <a:lnTo>
                    <a:pt x="289" y="145"/>
                  </a:lnTo>
                  <a:lnTo>
                    <a:pt x="289" y="148"/>
                  </a:lnTo>
                  <a:lnTo>
                    <a:pt x="288" y="150"/>
                  </a:lnTo>
                  <a:lnTo>
                    <a:pt x="276" y="150"/>
                  </a:lnTo>
                  <a:lnTo>
                    <a:pt x="274" y="150"/>
                  </a:lnTo>
                  <a:lnTo>
                    <a:pt x="274" y="151"/>
                  </a:lnTo>
                  <a:lnTo>
                    <a:pt x="276" y="153"/>
                  </a:lnTo>
                  <a:lnTo>
                    <a:pt x="278" y="155"/>
                  </a:lnTo>
                  <a:lnTo>
                    <a:pt x="281" y="156"/>
                  </a:lnTo>
                  <a:lnTo>
                    <a:pt x="284" y="160"/>
                  </a:lnTo>
                  <a:lnTo>
                    <a:pt x="284" y="161"/>
                  </a:lnTo>
                  <a:lnTo>
                    <a:pt x="283" y="163"/>
                  </a:lnTo>
                  <a:lnTo>
                    <a:pt x="283" y="165"/>
                  </a:lnTo>
                  <a:lnTo>
                    <a:pt x="283" y="166"/>
                  </a:lnTo>
                  <a:lnTo>
                    <a:pt x="279" y="170"/>
                  </a:lnTo>
                  <a:lnTo>
                    <a:pt x="276" y="168"/>
                  </a:lnTo>
                  <a:lnTo>
                    <a:pt x="273" y="166"/>
                  </a:lnTo>
                  <a:lnTo>
                    <a:pt x="271" y="166"/>
                  </a:lnTo>
                  <a:lnTo>
                    <a:pt x="269" y="166"/>
                  </a:lnTo>
                  <a:lnTo>
                    <a:pt x="268" y="165"/>
                  </a:lnTo>
                  <a:lnTo>
                    <a:pt x="266" y="165"/>
                  </a:lnTo>
                  <a:lnTo>
                    <a:pt x="264" y="163"/>
                  </a:lnTo>
                  <a:lnTo>
                    <a:pt x="261" y="163"/>
                  </a:lnTo>
                  <a:lnTo>
                    <a:pt x="259" y="163"/>
                  </a:lnTo>
                  <a:lnTo>
                    <a:pt x="258" y="161"/>
                  </a:lnTo>
                  <a:lnTo>
                    <a:pt x="256" y="161"/>
                  </a:lnTo>
                  <a:lnTo>
                    <a:pt x="254" y="161"/>
                  </a:lnTo>
                  <a:lnTo>
                    <a:pt x="252" y="161"/>
                  </a:lnTo>
                  <a:lnTo>
                    <a:pt x="251" y="158"/>
                  </a:lnTo>
                  <a:lnTo>
                    <a:pt x="249" y="158"/>
                  </a:lnTo>
                  <a:lnTo>
                    <a:pt x="246" y="155"/>
                  </a:lnTo>
                  <a:lnTo>
                    <a:pt x="244" y="155"/>
                  </a:lnTo>
                  <a:lnTo>
                    <a:pt x="242" y="155"/>
                  </a:lnTo>
                  <a:lnTo>
                    <a:pt x="241" y="153"/>
                  </a:lnTo>
                  <a:lnTo>
                    <a:pt x="236" y="148"/>
                  </a:lnTo>
                  <a:lnTo>
                    <a:pt x="234" y="146"/>
                  </a:lnTo>
                  <a:lnTo>
                    <a:pt x="232" y="145"/>
                  </a:lnTo>
                  <a:lnTo>
                    <a:pt x="232" y="143"/>
                  </a:lnTo>
                  <a:lnTo>
                    <a:pt x="231" y="143"/>
                  </a:lnTo>
                  <a:lnTo>
                    <a:pt x="231" y="139"/>
                  </a:lnTo>
                  <a:lnTo>
                    <a:pt x="236" y="133"/>
                  </a:lnTo>
                  <a:lnTo>
                    <a:pt x="236" y="131"/>
                  </a:lnTo>
                  <a:lnTo>
                    <a:pt x="236" y="128"/>
                  </a:lnTo>
                  <a:lnTo>
                    <a:pt x="237" y="124"/>
                  </a:lnTo>
                  <a:lnTo>
                    <a:pt x="237" y="123"/>
                  </a:lnTo>
                  <a:lnTo>
                    <a:pt x="239" y="123"/>
                  </a:lnTo>
                  <a:lnTo>
                    <a:pt x="239" y="118"/>
                  </a:lnTo>
                  <a:lnTo>
                    <a:pt x="241" y="118"/>
                  </a:lnTo>
                  <a:lnTo>
                    <a:pt x="241" y="116"/>
                  </a:lnTo>
                  <a:lnTo>
                    <a:pt x="241" y="114"/>
                  </a:lnTo>
                  <a:lnTo>
                    <a:pt x="239" y="116"/>
                  </a:lnTo>
                  <a:lnTo>
                    <a:pt x="239" y="118"/>
                  </a:lnTo>
                  <a:lnTo>
                    <a:pt x="237" y="118"/>
                  </a:lnTo>
                  <a:lnTo>
                    <a:pt x="237" y="119"/>
                  </a:lnTo>
                  <a:lnTo>
                    <a:pt x="237" y="121"/>
                  </a:lnTo>
                  <a:lnTo>
                    <a:pt x="237" y="124"/>
                  </a:lnTo>
                  <a:lnTo>
                    <a:pt x="236" y="124"/>
                  </a:lnTo>
                  <a:lnTo>
                    <a:pt x="234" y="128"/>
                  </a:lnTo>
                  <a:lnTo>
                    <a:pt x="234" y="129"/>
                  </a:lnTo>
                  <a:lnTo>
                    <a:pt x="234" y="131"/>
                  </a:lnTo>
                  <a:lnTo>
                    <a:pt x="232" y="133"/>
                  </a:lnTo>
                  <a:lnTo>
                    <a:pt x="232" y="136"/>
                  </a:lnTo>
                  <a:lnTo>
                    <a:pt x="231" y="136"/>
                  </a:lnTo>
                  <a:lnTo>
                    <a:pt x="229" y="139"/>
                  </a:lnTo>
                  <a:lnTo>
                    <a:pt x="227" y="139"/>
                  </a:lnTo>
                  <a:lnTo>
                    <a:pt x="226" y="141"/>
                  </a:lnTo>
                  <a:lnTo>
                    <a:pt x="224" y="141"/>
                  </a:lnTo>
                  <a:lnTo>
                    <a:pt x="221" y="143"/>
                  </a:lnTo>
                  <a:lnTo>
                    <a:pt x="219" y="143"/>
                  </a:lnTo>
                  <a:lnTo>
                    <a:pt x="217" y="143"/>
                  </a:lnTo>
                  <a:lnTo>
                    <a:pt x="215" y="145"/>
                  </a:lnTo>
                  <a:lnTo>
                    <a:pt x="212" y="146"/>
                  </a:lnTo>
                  <a:lnTo>
                    <a:pt x="210" y="146"/>
                  </a:lnTo>
                  <a:lnTo>
                    <a:pt x="207" y="143"/>
                  </a:lnTo>
                  <a:lnTo>
                    <a:pt x="205" y="143"/>
                  </a:lnTo>
                  <a:lnTo>
                    <a:pt x="205" y="141"/>
                  </a:lnTo>
                  <a:lnTo>
                    <a:pt x="204" y="141"/>
                  </a:lnTo>
                  <a:lnTo>
                    <a:pt x="202" y="141"/>
                  </a:lnTo>
                  <a:lnTo>
                    <a:pt x="202" y="138"/>
                  </a:lnTo>
                  <a:lnTo>
                    <a:pt x="200" y="136"/>
                  </a:lnTo>
                  <a:lnTo>
                    <a:pt x="199" y="134"/>
                  </a:lnTo>
                  <a:lnTo>
                    <a:pt x="199" y="133"/>
                  </a:lnTo>
                  <a:lnTo>
                    <a:pt x="200" y="131"/>
                  </a:lnTo>
                  <a:lnTo>
                    <a:pt x="197" y="133"/>
                  </a:lnTo>
                  <a:lnTo>
                    <a:pt x="194" y="133"/>
                  </a:lnTo>
                  <a:lnTo>
                    <a:pt x="192" y="133"/>
                  </a:lnTo>
                  <a:lnTo>
                    <a:pt x="190" y="131"/>
                  </a:lnTo>
                  <a:lnTo>
                    <a:pt x="189" y="129"/>
                  </a:lnTo>
                  <a:lnTo>
                    <a:pt x="187" y="129"/>
                  </a:lnTo>
                  <a:lnTo>
                    <a:pt x="187" y="128"/>
                  </a:lnTo>
                  <a:lnTo>
                    <a:pt x="185" y="128"/>
                  </a:lnTo>
                  <a:lnTo>
                    <a:pt x="184" y="128"/>
                  </a:lnTo>
                  <a:lnTo>
                    <a:pt x="182" y="126"/>
                  </a:lnTo>
                  <a:lnTo>
                    <a:pt x="180" y="126"/>
                  </a:lnTo>
                  <a:lnTo>
                    <a:pt x="180" y="124"/>
                  </a:lnTo>
                  <a:lnTo>
                    <a:pt x="180" y="123"/>
                  </a:lnTo>
                  <a:lnTo>
                    <a:pt x="178" y="123"/>
                  </a:lnTo>
                  <a:lnTo>
                    <a:pt x="177" y="123"/>
                  </a:lnTo>
                  <a:lnTo>
                    <a:pt x="173" y="121"/>
                  </a:lnTo>
                  <a:lnTo>
                    <a:pt x="170" y="119"/>
                  </a:lnTo>
                  <a:lnTo>
                    <a:pt x="168" y="118"/>
                  </a:lnTo>
                  <a:lnTo>
                    <a:pt x="167" y="118"/>
                  </a:lnTo>
                  <a:lnTo>
                    <a:pt x="165" y="116"/>
                  </a:lnTo>
                  <a:lnTo>
                    <a:pt x="165" y="114"/>
                  </a:lnTo>
                  <a:lnTo>
                    <a:pt x="165" y="113"/>
                  </a:lnTo>
                  <a:lnTo>
                    <a:pt x="163" y="113"/>
                  </a:lnTo>
                  <a:lnTo>
                    <a:pt x="162" y="113"/>
                  </a:lnTo>
                  <a:lnTo>
                    <a:pt x="160" y="111"/>
                  </a:lnTo>
                  <a:lnTo>
                    <a:pt x="158" y="109"/>
                  </a:lnTo>
                  <a:lnTo>
                    <a:pt x="157" y="106"/>
                  </a:lnTo>
                  <a:lnTo>
                    <a:pt x="155" y="106"/>
                  </a:lnTo>
                  <a:lnTo>
                    <a:pt x="153" y="104"/>
                  </a:lnTo>
                  <a:lnTo>
                    <a:pt x="150" y="101"/>
                  </a:lnTo>
                  <a:lnTo>
                    <a:pt x="150" y="99"/>
                  </a:lnTo>
                  <a:lnTo>
                    <a:pt x="152" y="99"/>
                  </a:lnTo>
                  <a:lnTo>
                    <a:pt x="152" y="97"/>
                  </a:lnTo>
                  <a:lnTo>
                    <a:pt x="148" y="96"/>
                  </a:lnTo>
                  <a:lnTo>
                    <a:pt x="150" y="92"/>
                  </a:lnTo>
                  <a:lnTo>
                    <a:pt x="152" y="92"/>
                  </a:lnTo>
                  <a:lnTo>
                    <a:pt x="155" y="89"/>
                  </a:lnTo>
                  <a:lnTo>
                    <a:pt x="155" y="87"/>
                  </a:lnTo>
                  <a:lnTo>
                    <a:pt x="157" y="84"/>
                  </a:lnTo>
                  <a:lnTo>
                    <a:pt x="158" y="82"/>
                  </a:lnTo>
                  <a:lnTo>
                    <a:pt x="160" y="82"/>
                  </a:lnTo>
                  <a:lnTo>
                    <a:pt x="160" y="79"/>
                  </a:lnTo>
                  <a:lnTo>
                    <a:pt x="158" y="79"/>
                  </a:lnTo>
                  <a:lnTo>
                    <a:pt x="158" y="77"/>
                  </a:lnTo>
                  <a:lnTo>
                    <a:pt x="160" y="76"/>
                  </a:lnTo>
                  <a:lnTo>
                    <a:pt x="163" y="76"/>
                  </a:lnTo>
                  <a:lnTo>
                    <a:pt x="163" y="74"/>
                  </a:lnTo>
                  <a:lnTo>
                    <a:pt x="162" y="74"/>
                  </a:lnTo>
                  <a:lnTo>
                    <a:pt x="162" y="70"/>
                  </a:lnTo>
                  <a:lnTo>
                    <a:pt x="160" y="70"/>
                  </a:lnTo>
                  <a:lnTo>
                    <a:pt x="160" y="69"/>
                  </a:lnTo>
                  <a:lnTo>
                    <a:pt x="160" y="67"/>
                  </a:lnTo>
                  <a:lnTo>
                    <a:pt x="158" y="67"/>
                  </a:lnTo>
                  <a:lnTo>
                    <a:pt x="158" y="65"/>
                  </a:lnTo>
                  <a:lnTo>
                    <a:pt x="157" y="64"/>
                  </a:lnTo>
                  <a:lnTo>
                    <a:pt x="157" y="62"/>
                  </a:lnTo>
                  <a:lnTo>
                    <a:pt x="155" y="62"/>
                  </a:lnTo>
                  <a:lnTo>
                    <a:pt x="155" y="64"/>
                  </a:lnTo>
                  <a:lnTo>
                    <a:pt x="157" y="65"/>
                  </a:lnTo>
                  <a:lnTo>
                    <a:pt x="157" y="67"/>
                  </a:lnTo>
                  <a:lnTo>
                    <a:pt x="157" y="69"/>
                  </a:lnTo>
                  <a:lnTo>
                    <a:pt x="157" y="72"/>
                  </a:lnTo>
                  <a:lnTo>
                    <a:pt x="158" y="74"/>
                  </a:lnTo>
                  <a:lnTo>
                    <a:pt x="158" y="81"/>
                  </a:lnTo>
                  <a:lnTo>
                    <a:pt x="157" y="81"/>
                  </a:lnTo>
                  <a:lnTo>
                    <a:pt x="157" y="82"/>
                  </a:lnTo>
                  <a:lnTo>
                    <a:pt x="155" y="84"/>
                  </a:lnTo>
                  <a:lnTo>
                    <a:pt x="148" y="92"/>
                  </a:lnTo>
                  <a:lnTo>
                    <a:pt x="146" y="92"/>
                  </a:lnTo>
                  <a:lnTo>
                    <a:pt x="143" y="96"/>
                  </a:lnTo>
                  <a:lnTo>
                    <a:pt x="143" y="97"/>
                  </a:lnTo>
                  <a:lnTo>
                    <a:pt x="145" y="99"/>
                  </a:lnTo>
                  <a:lnTo>
                    <a:pt x="145" y="101"/>
                  </a:lnTo>
                  <a:lnTo>
                    <a:pt x="143" y="102"/>
                  </a:lnTo>
                  <a:lnTo>
                    <a:pt x="141" y="102"/>
                  </a:lnTo>
                  <a:lnTo>
                    <a:pt x="138" y="102"/>
                  </a:lnTo>
                  <a:lnTo>
                    <a:pt x="136" y="102"/>
                  </a:lnTo>
                  <a:lnTo>
                    <a:pt x="135" y="102"/>
                  </a:lnTo>
                  <a:lnTo>
                    <a:pt x="131" y="99"/>
                  </a:lnTo>
                  <a:lnTo>
                    <a:pt x="130" y="96"/>
                  </a:lnTo>
                  <a:lnTo>
                    <a:pt x="128" y="94"/>
                  </a:lnTo>
                  <a:lnTo>
                    <a:pt x="128" y="92"/>
                  </a:lnTo>
                  <a:lnTo>
                    <a:pt x="128" y="91"/>
                  </a:lnTo>
                  <a:lnTo>
                    <a:pt x="128" y="89"/>
                  </a:lnTo>
                  <a:lnTo>
                    <a:pt x="125" y="94"/>
                  </a:lnTo>
                  <a:lnTo>
                    <a:pt x="123" y="96"/>
                  </a:lnTo>
                  <a:lnTo>
                    <a:pt x="121" y="96"/>
                  </a:lnTo>
                  <a:lnTo>
                    <a:pt x="120" y="99"/>
                  </a:lnTo>
                  <a:lnTo>
                    <a:pt x="120" y="101"/>
                  </a:lnTo>
                  <a:lnTo>
                    <a:pt x="118" y="104"/>
                  </a:lnTo>
                  <a:lnTo>
                    <a:pt x="116" y="106"/>
                  </a:lnTo>
                  <a:lnTo>
                    <a:pt x="115" y="106"/>
                  </a:lnTo>
                  <a:lnTo>
                    <a:pt x="113" y="106"/>
                  </a:lnTo>
                  <a:lnTo>
                    <a:pt x="109" y="102"/>
                  </a:lnTo>
                  <a:lnTo>
                    <a:pt x="108" y="99"/>
                  </a:lnTo>
                  <a:lnTo>
                    <a:pt x="108" y="97"/>
                  </a:lnTo>
                  <a:lnTo>
                    <a:pt x="106" y="94"/>
                  </a:lnTo>
                  <a:lnTo>
                    <a:pt x="104" y="92"/>
                  </a:lnTo>
                  <a:lnTo>
                    <a:pt x="104" y="89"/>
                  </a:lnTo>
                  <a:lnTo>
                    <a:pt x="103" y="87"/>
                  </a:lnTo>
                  <a:lnTo>
                    <a:pt x="103" y="86"/>
                  </a:lnTo>
                  <a:lnTo>
                    <a:pt x="101" y="82"/>
                  </a:lnTo>
                  <a:lnTo>
                    <a:pt x="99" y="81"/>
                  </a:lnTo>
                  <a:lnTo>
                    <a:pt x="99" y="79"/>
                  </a:lnTo>
                  <a:lnTo>
                    <a:pt x="98" y="76"/>
                  </a:lnTo>
                  <a:lnTo>
                    <a:pt x="98" y="74"/>
                  </a:lnTo>
                  <a:lnTo>
                    <a:pt x="98" y="72"/>
                  </a:lnTo>
                  <a:lnTo>
                    <a:pt x="99" y="72"/>
                  </a:lnTo>
                  <a:lnTo>
                    <a:pt x="98" y="72"/>
                  </a:lnTo>
                  <a:lnTo>
                    <a:pt x="98" y="70"/>
                  </a:lnTo>
                  <a:lnTo>
                    <a:pt x="99" y="70"/>
                  </a:lnTo>
                  <a:lnTo>
                    <a:pt x="101" y="70"/>
                  </a:lnTo>
                  <a:lnTo>
                    <a:pt x="103" y="70"/>
                  </a:lnTo>
                  <a:lnTo>
                    <a:pt x="103" y="69"/>
                  </a:lnTo>
                  <a:lnTo>
                    <a:pt x="104" y="67"/>
                  </a:lnTo>
                  <a:lnTo>
                    <a:pt x="103" y="67"/>
                  </a:lnTo>
                  <a:lnTo>
                    <a:pt x="101" y="67"/>
                  </a:lnTo>
                  <a:lnTo>
                    <a:pt x="101" y="65"/>
                  </a:lnTo>
                  <a:lnTo>
                    <a:pt x="103" y="65"/>
                  </a:lnTo>
                  <a:lnTo>
                    <a:pt x="103" y="64"/>
                  </a:lnTo>
                  <a:lnTo>
                    <a:pt x="103" y="62"/>
                  </a:lnTo>
                  <a:lnTo>
                    <a:pt x="104" y="64"/>
                  </a:lnTo>
                  <a:lnTo>
                    <a:pt x="106" y="64"/>
                  </a:lnTo>
                  <a:lnTo>
                    <a:pt x="106" y="62"/>
                  </a:lnTo>
                  <a:lnTo>
                    <a:pt x="104" y="62"/>
                  </a:lnTo>
                  <a:lnTo>
                    <a:pt x="104" y="60"/>
                  </a:lnTo>
                  <a:lnTo>
                    <a:pt x="106" y="60"/>
                  </a:lnTo>
                  <a:lnTo>
                    <a:pt x="106" y="62"/>
                  </a:lnTo>
                  <a:lnTo>
                    <a:pt x="108" y="62"/>
                  </a:lnTo>
                  <a:lnTo>
                    <a:pt x="108" y="60"/>
                  </a:lnTo>
                  <a:lnTo>
                    <a:pt x="106" y="60"/>
                  </a:lnTo>
                  <a:lnTo>
                    <a:pt x="106" y="59"/>
                  </a:lnTo>
                  <a:lnTo>
                    <a:pt x="108" y="59"/>
                  </a:lnTo>
                  <a:lnTo>
                    <a:pt x="108" y="60"/>
                  </a:lnTo>
                  <a:lnTo>
                    <a:pt x="109" y="60"/>
                  </a:lnTo>
                  <a:lnTo>
                    <a:pt x="109" y="59"/>
                  </a:lnTo>
                  <a:lnTo>
                    <a:pt x="111" y="59"/>
                  </a:lnTo>
                  <a:lnTo>
                    <a:pt x="111" y="60"/>
                  </a:lnTo>
                  <a:lnTo>
                    <a:pt x="111" y="59"/>
                  </a:lnTo>
                  <a:lnTo>
                    <a:pt x="113" y="59"/>
                  </a:lnTo>
                  <a:lnTo>
                    <a:pt x="113" y="57"/>
                  </a:lnTo>
                  <a:lnTo>
                    <a:pt x="115" y="57"/>
                  </a:lnTo>
                  <a:lnTo>
                    <a:pt x="116" y="57"/>
                  </a:lnTo>
                  <a:lnTo>
                    <a:pt x="116" y="55"/>
                  </a:lnTo>
                  <a:lnTo>
                    <a:pt x="118" y="55"/>
                  </a:lnTo>
                  <a:lnTo>
                    <a:pt x="116" y="55"/>
                  </a:lnTo>
                  <a:lnTo>
                    <a:pt x="118" y="55"/>
                  </a:lnTo>
                  <a:lnTo>
                    <a:pt x="118" y="54"/>
                  </a:lnTo>
                  <a:lnTo>
                    <a:pt x="116" y="54"/>
                  </a:lnTo>
                  <a:lnTo>
                    <a:pt x="116" y="52"/>
                  </a:lnTo>
                  <a:lnTo>
                    <a:pt x="116" y="50"/>
                  </a:lnTo>
                  <a:lnTo>
                    <a:pt x="115" y="50"/>
                  </a:lnTo>
                  <a:lnTo>
                    <a:pt x="115" y="49"/>
                  </a:lnTo>
                  <a:lnTo>
                    <a:pt x="113" y="49"/>
                  </a:lnTo>
                  <a:lnTo>
                    <a:pt x="113" y="47"/>
                  </a:lnTo>
                  <a:lnTo>
                    <a:pt x="111" y="47"/>
                  </a:lnTo>
                  <a:lnTo>
                    <a:pt x="111" y="45"/>
                  </a:lnTo>
                  <a:lnTo>
                    <a:pt x="113" y="45"/>
                  </a:lnTo>
                  <a:lnTo>
                    <a:pt x="113" y="44"/>
                  </a:lnTo>
                  <a:lnTo>
                    <a:pt x="111" y="44"/>
                  </a:lnTo>
                  <a:lnTo>
                    <a:pt x="111" y="42"/>
                  </a:lnTo>
                  <a:lnTo>
                    <a:pt x="111" y="40"/>
                  </a:lnTo>
                  <a:lnTo>
                    <a:pt x="111" y="39"/>
                  </a:lnTo>
                  <a:lnTo>
                    <a:pt x="111" y="37"/>
                  </a:lnTo>
                  <a:lnTo>
                    <a:pt x="111" y="35"/>
                  </a:lnTo>
                  <a:lnTo>
                    <a:pt x="113" y="35"/>
                  </a:lnTo>
                  <a:lnTo>
                    <a:pt x="113" y="37"/>
                  </a:lnTo>
                  <a:lnTo>
                    <a:pt x="115" y="37"/>
                  </a:lnTo>
                  <a:lnTo>
                    <a:pt x="115" y="35"/>
                  </a:lnTo>
                  <a:lnTo>
                    <a:pt x="116" y="35"/>
                  </a:lnTo>
                  <a:lnTo>
                    <a:pt x="116" y="33"/>
                  </a:lnTo>
                  <a:lnTo>
                    <a:pt x="116" y="32"/>
                  </a:lnTo>
                  <a:lnTo>
                    <a:pt x="116" y="30"/>
                  </a:lnTo>
                  <a:lnTo>
                    <a:pt x="115" y="30"/>
                  </a:lnTo>
                  <a:lnTo>
                    <a:pt x="116" y="30"/>
                  </a:lnTo>
                  <a:lnTo>
                    <a:pt x="116" y="28"/>
                  </a:lnTo>
                  <a:lnTo>
                    <a:pt x="116" y="27"/>
                  </a:lnTo>
                  <a:lnTo>
                    <a:pt x="118" y="27"/>
                  </a:lnTo>
                  <a:lnTo>
                    <a:pt x="118" y="25"/>
                  </a:lnTo>
                  <a:lnTo>
                    <a:pt x="120" y="25"/>
                  </a:lnTo>
                  <a:lnTo>
                    <a:pt x="120" y="23"/>
                  </a:lnTo>
                  <a:lnTo>
                    <a:pt x="121" y="23"/>
                  </a:lnTo>
                  <a:lnTo>
                    <a:pt x="123" y="23"/>
                  </a:lnTo>
                  <a:lnTo>
                    <a:pt x="123" y="22"/>
                  </a:lnTo>
                  <a:lnTo>
                    <a:pt x="123" y="20"/>
                  </a:lnTo>
                  <a:lnTo>
                    <a:pt x="125" y="20"/>
                  </a:lnTo>
                  <a:lnTo>
                    <a:pt x="125" y="18"/>
                  </a:lnTo>
                  <a:lnTo>
                    <a:pt x="126" y="18"/>
                  </a:lnTo>
                  <a:lnTo>
                    <a:pt x="126" y="17"/>
                  </a:lnTo>
                  <a:lnTo>
                    <a:pt x="126" y="15"/>
                  </a:lnTo>
                  <a:lnTo>
                    <a:pt x="125" y="15"/>
                  </a:lnTo>
                  <a:lnTo>
                    <a:pt x="123" y="15"/>
                  </a:lnTo>
                  <a:lnTo>
                    <a:pt x="121" y="15"/>
                  </a:lnTo>
                  <a:lnTo>
                    <a:pt x="121" y="13"/>
                  </a:lnTo>
                  <a:lnTo>
                    <a:pt x="120" y="13"/>
                  </a:lnTo>
                  <a:lnTo>
                    <a:pt x="118" y="13"/>
                  </a:lnTo>
                  <a:lnTo>
                    <a:pt x="116" y="13"/>
                  </a:lnTo>
                  <a:lnTo>
                    <a:pt x="116" y="12"/>
                  </a:lnTo>
                  <a:lnTo>
                    <a:pt x="116" y="10"/>
                  </a:lnTo>
                  <a:lnTo>
                    <a:pt x="115" y="10"/>
                  </a:lnTo>
                  <a:lnTo>
                    <a:pt x="115" y="8"/>
                  </a:lnTo>
                  <a:lnTo>
                    <a:pt x="115" y="7"/>
                  </a:lnTo>
                  <a:lnTo>
                    <a:pt x="115" y="5"/>
                  </a:lnTo>
                  <a:lnTo>
                    <a:pt x="113" y="5"/>
                  </a:lnTo>
                  <a:lnTo>
                    <a:pt x="113" y="3"/>
                  </a:lnTo>
                  <a:lnTo>
                    <a:pt x="111" y="3"/>
                  </a:lnTo>
                  <a:lnTo>
                    <a:pt x="109" y="3"/>
                  </a:lnTo>
                  <a:lnTo>
                    <a:pt x="109" y="2"/>
                  </a:lnTo>
                  <a:lnTo>
                    <a:pt x="108" y="2"/>
                  </a:lnTo>
                  <a:lnTo>
                    <a:pt x="10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9" name="Freeform 131">
              <a:extLst>
                <a:ext uri="{FF2B5EF4-FFF2-40B4-BE49-F238E27FC236}">
                  <a16:creationId xmlns:a16="http://schemas.microsoft.com/office/drawing/2014/main" id="{53A8A68C-DF22-EFFC-3D64-7068F7FDA5A0}"/>
                </a:ext>
              </a:extLst>
            </p:cNvPr>
            <p:cNvSpPr>
              <a:spLocks/>
            </p:cNvSpPr>
            <p:nvPr/>
          </p:nvSpPr>
          <p:spPr bwMode="auto">
            <a:xfrm>
              <a:off x="1721" y="1470"/>
              <a:ext cx="243" cy="350"/>
            </a:xfrm>
            <a:custGeom>
              <a:avLst/>
              <a:gdLst>
                <a:gd name="T0" fmla="*/ 99 w 243"/>
                <a:gd name="T1" fmla="*/ 334 h 350"/>
                <a:gd name="T2" fmla="*/ 94 w 243"/>
                <a:gd name="T3" fmla="*/ 343 h 350"/>
                <a:gd name="T4" fmla="*/ 84 w 243"/>
                <a:gd name="T5" fmla="*/ 345 h 350"/>
                <a:gd name="T6" fmla="*/ 79 w 243"/>
                <a:gd name="T7" fmla="*/ 329 h 350"/>
                <a:gd name="T8" fmla="*/ 74 w 243"/>
                <a:gd name="T9" fmla="*/ 299 h 350"/>
                <a:gd name="T10" fmla="*/ 68 w 243"/>
                <a:gd name="T11" fmla="*/ 291 h 350"/>
                <a:gd name="T12" fmla="*/ 55 w 243"/>
                <a:gd name="T13" fmla="*/ 296 h 350"/>
                <a:gd name="T14" fmla="*/ 47 w 243"/>
                <a:gd name="T15" fmla="*/ 302 h 350"/>
                <a:gd name="T16" fmla="*/ 31 w 243"/>
                <a:gd name="T17" fmla="*/ 316 h 350"/>
                <a:gd name="T18" fmla="*/ 13 w 243"/>
                <a:gd name="T19" fmla="*/ 313 h 350"/>
                <a:gd name="T20" fmla="*/ 0 w 243"/>
                <a:gd name="T21" fmla="*/ 308 h 350"/>
                <a:gd name="T22" fmla="*/ 0 w 243"/>
                <a:gd name="T23" fmla="*/ 287 h 350"/>
                <a:gd name="T24" fmla="*/ 8 w 243"/>
                <a:gd name="T25" fmla="*/ 255 h 350"/>
                <a:gd name="T26" fmla="*/ 30 w 243"/>
                <a:gd name="T27" fmla="*/ 255 h 350"/>
                <a:gd name="T28" fmla="*/ 57 w 243"/>
                <a:gd name="T29" fmla="*/ 239 h 350"/>
                <a:gd name="T30" fmla="*/ 72 w 243"/>
                <a:gd name="T31" fmla="*/ 244 h 350"/>
                <a:gd name="T32" fmla="*/ 85 w 243"/>
                <a:gd name="T33" fmla="*/ 237 h 350"/>
                <a:gd name="T34" fmla="*/ 99 w 243"/>
                <a:gd name="T35" fmla="*/ 230 h 350"/>
                <a:gd name="T36" fmla="*/ 112 w 243"/>
                <a:gd name="T37" fmla="*/ 228 h 350"/>
                <a:gd name="T38" fmla="*/ 124 w 243"/>
                <a:gd name="T39" fmla="*/ 242 h 350"/>
                <a:gd name="T40" fmla="*/ 127 w 243"/>
                <a:gd name="T41" fmla="*/ 265 h 350"/>
                <a:gd name="T42" fmla="*/ 114 w 243"/>
                <a:gd name="T43" fmla="*/ 267 h 350"/>
                <a:gd name="T44" fmla="*/ 97 w 243"/>
                <a:gd name="T45" fmla="*/ 265 h 350"/>
                <a:gd name="T46" fmla="*/ 79 w 243"/>
                <a:gd name="T47" fmla="*/ 274 h 350"/>
                <a:gd name="T48" fmla="*/ 84 w 243"/>
                <a:gd name="T49" fmla="*/ 272 h 350"/>
                <a:gd name="T50" fmla="*/ 104 w 243"/>
                <a:gd name="T51" fmla="*/ 267 h 350"/>
                <a:gd name="T52" fmla="*/ 116 w 243"/>
                <a:gd name="T53" fmla="*/ 277 h 350"/>
                <a:gd name="T54" fmla="*/ 121 w 243"/>
                <a:gd name="T55" fmla="*/ 291 h 350"/>
                <a:gd name="T56" fmla="*/ 132 w 243"/>
                <a:gd name="T57" fmla="*/ 287 h 350"/>
                <a:gd name="T58" fmla="*/ 139 w 243"/>
                <a:gd name="T59" fmla="*/ 267 h 350"/>
                <a:gd name="T60" fmla="*/ 146 w 243"/>
                <a:gd name="T61" fmla="*/ 282 h 350"/>
                <a:gd name="T62" fmla="*/ 144 w 243"/>
                <a:gd name="T63" fmla="*/ 313 h 350"/>
                <a:gd name="T64" fmla="*/ 144 w 243"/>
                <a:gd name="T65" fmla="*/ 321 h 350"/>
                <a:gd name="T66" fmla="*/ 153 w 243"/>
                <a:gd name="T67" fmla="*/ 333 h 350"/>
                <a:gd name="T68" fmla="*/ 159 w 243"/>
                <a:gd name="T69" fmla="*/ 338 h 350"/>
                <a:gd name="T70" fmla="*/ 161 w 243"/>
                <a:gd name="T71" fmla="*/ 334 h 350"/>
                <a:gd name="T72" fmla="*/ 159 w 243"/>
                <a:gd name="T73" fmla="*/ 316 h 350"/>
                <a:gd name="T74" fmla="*/ 178 w 243"/>
                <a:gd name="T75" fmla="*/ 326 h 350"/>
                <a:gd name="T76" fmla="*/ 200 w 243"/>
                <a:gd name="T77" fmla="*/ 348 h 350"/>
                <a:gd name="T78" fmla="*/ 183 w 243"/>
                <a:gd name="T79" fmla="*/ 323 h 350"/>
                <a:gd name="T80" fmla="*/ 173 w 243"/>
                <a:gd name="T81" fmla="*/ 316 h 350"/>
                <a:gd name="T82" fmla="*/ 171 w 243"/>
                <a:gd name="T83" fmla="*/ 304 h 350"/>
                <a:gd name="T84" fmla="*/ 173 w 243"/>
                <a:gd name="T85" fmla="*/ 286 h 350"/>
                <a:gd name="T86" fmla="*/ 174 w 243"/>
                <a:gd name="T87" fmla="*/ 281 h 350"/>
                <a:gd name="T88" fmla="*/ 174 w 243"/>
                <a:gd name="T89" fmla="*/ 259 h 350"/>
                <a:gd name="T90" fmla="*/ 169 w 243"/>
                <a:gd name="T91" fmla="*/ 244 h 350"/>
                <a:gd name="T92" fmla="*/ 169 w 243"/>
                <a:gd name="T93" fmla="*/ 218 h 350"/>
                <a:gd name="T94" fmla="*/ 173 w 243"/>
                <a:gd name="T95" fmla="*/ 193 h 350"/>
                <a:gd name="T96" fmla="*/ 169 w 243"/>
                <a:gd name="T97" fmla="*/ 168 h 350"/>
                <a:gd name="T98" fmla="*/ 163 w 243"/>
                <a:gd name="T99" fmla="*/ 151 h 350"/>
                <a:gd name="T100" fmla="*/ 151 w 243"/>
                <a:gd name="T101" fmla="*/ 126 h 350"/>
                <a:gd name="T102" fmla="*/ 146 w 243"/>
                <a:gd name="T103" fmla="*/ 85 h 350"/>
                <a:gd name="T104" fmla="*/ 136 w 243"/>
                <a:gd name="T105" fmla="*/ 65 h 350"/>
                <a:gd name="T106" fmla="*/ 148 w 243"/>
                <a:gd name="T107" fmla="*/ 42 h 350"/>
                <a:gd name="T108" fmla="*/ 166 w 243"/>
                <a:gd name="T109" fmla="*/ 32 h 350"/>
                <a:gd name="T110" fmla="*/ 174 w 243"/>
                <a:gd name="T111" fmla="*/ 33 h 350"/>
                <a:gd name="T112" fmla="*/ 193 w 243"/>
                <a:gd name="T113" fmla="*/ 28 h 350"/>
                <a:gd name="T114" fmla="*/ 198 w 243"/>
                <a:gd name="T115" fmla="*/ 1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3" h="350">
                  <a:moveTo>
                    <a:pt x="104" y="338"/>
                  </a:moveTo>
                  <a:lnTo>
                    <a:pt x="102" y="338"/>
                  </a:lnTo>
                  <a:lnTo>
                    <a:pt x="102" y="336"/>
                  </a:lnTo>
                  <a:lnTo>
                    <a:pt x="100" y="336"/>
                  </a:lnTo>
                  <a:lnTo>
                    <a:pt x="102" y="336"/>
                  </a:lnTo>
                  <a:lnTo>
                    <a:pt x="100" y="334"/>
                  </a:lnTo>
                  <a:lnTo>
                    <a:pt x="100" y="333"/>
                  </a:lnTo>
                  <a:lnTo>
                    <a:pt x="100" y="331"/>
                  </a:lnTo>
                  <a:lnTo>
                    <a:pt x="99" y="331"/>
                  </a:lnTo>
                  <a:lnTo>
                    <a:pt x="99" y="333"/>
                  </a:lnTo>
                  <a:lnTo>
                    <a:pt x="99" y="334"/>
                  </a:lnTo>
                  <a:lnTo>
                    <a:pt x="97" y="334"/>
                  </a:lnTo>
                  <a:lnTo>
                    <a:pt x="95" y="334"/>
                  </a:lnTo>
                  <a:lnTo>
                    <a:pt x="95" y="336"/>
                  </a:lnTo>
                  <a:lnTo>
                    <a:pt x="95" y="338"/>
                  </a:lnTo>
                  <a:lnTo>
                    <a:pt x="95" y="340"/>
                  </a:lnTo>
                  <a:lnTo>
                    <a:pt x="95" y="341"/>
                  </a:lnTo>
                  <a:lnTo>
                    <a:pt x="95" y="340"/>
                  </a:lnTo>
                  <a:lnTo>
                    <a:pt x="94" y="341"/>
                  </a:lnTo>
                  <a:lnTo>
                    <a:pt x="95" y="341"/>
                  </a:lnTo>
                  <a:lnTo>
                    <a:pt x="94" y="341"/>
                  </a:lnTo>
                  <a:lnTo>
                    <a:pt x="94" y="343"/>
                  </a:lnTo>
                  <a:lnTo>
                    <a:pt x="92" y="343"/>
                  </a:lnTo>
                  <a:lnTo>
                    <a:pt x="90" y="343"/>
                  </a:lnTo>
                  <a:lnTo>
                    <a:pt x="89" y="341"/>
                  </a:lnTo>
                  <a:lnTo>
                    <a:pt x="89" y="343"/>
                  </a:lnTo>
                  <a:lnTo>
                    <a:pt x="89" y="345"/>
                  </a:lnTo>
                  <a:lnTo>
                    <a:pt x="89" y="346"/>
                  </a:lnTo>
                  <a:lnTo>
                    <a:pt x="89" y="345"/>
                  </a:lnTo>
                  <a:lnTo>
                    <a:pt x="89" y="346"/>
                  </a:lnTo>
                  <a:lnTo>
                    <a:pt x="85" y="346"/>
                  </a:lnTo>
                  <a:lnTo>
                    <a:pt x="84" y="346"/>
                  </a:lnTo>
                  <a:lnTo>
                    <a:pt x="84" y="345"/>
                  </a:lnTo>
                  <a:lnTo>
                    <a:pt x="82" y="343"/>
                  </a:lnTo>
                  <a:lnTo>
                    <a:pt x="80" y="343"/>
                  </a:lnTo>
                  <a:lnTo>
                    <a:pt x="80" y="341"/>
                  </a:lnTo>
                  <a:lnTo>
                    <a:pt x="80" y="340"/>
                  </a:lnTo>
                  <a:lnTo>
                    <a:pt x="80" y="338"/>
                  </a:lnTo>
                  <a:lnTo>
                    <a:pt x="79" y="338"/>
                  </a:lnTo>
                  <a:lnTo>
                    <a:pt x="79" y="336"/>
                  </a:lnTo>
                  <a:lnTo>
                    <a:pt x="77" y="334"/>
                  </a:lnTo>
                  <a:lnTo>
                    <a:pt x="77" y="333"/>
                  </a:lnTo>
                  <a:lnTo>
                    <a:pt x="79" y="331"/>
                  </a:lnTo>
                  <a:lnTo>
                    <a:pt x="79" y="329"/>
                  </a:lnTo>
                  <a:lnTo>
                    <a:pt x="77" y="326"/>
                  </a:lnTo>
                  <a:lnTo>
                    <a:pt x="77" y="324"/>
                  </a:lnTo>
                  <a:lnTo>
                    <a:pt x="75" y="321"/>
                  </a:lnTo>
                  <a:lnTo>
                    <a:pt x="74" y="321"/>
                  </a:lnTo>
                  <a:lnTo>
                    <a:pt x="74" y="318"/>
                  </a:lnTo>
                  <a:lnTo>
                    <a:pt x="72" y="314"/>
                  </a:lnTo>
                  <a:lnTo>
                    <a:pt x="72" y="313"/>
                  </a:lnTo>
                  <a:lnTo>
                    <a:pt x="72" y="309"/>
                  </a:lnTo>
                  <a:lnTo>
                    <a:pt x="72" y="304"/>
                  </a:lnTo>
                  <a:lnTo>
                    <a:pt x="72" y="301"/>
                  </a:lnTo>
                  <a:lnTo>
                    <a:pt x="74" y="299"/>
                  </a:lnTo>
                  <a:lnTo>
                    <a:pt x="75" y="297"/>
                  </a:lnTo>
                  <a:lnTo>
                    <a:pt x="75" y="294"/>
                  </a:lnTo>
                  <a:lnTo>
                    <a:pt x="75" y="292"/>
                  </a:lnTo>
                  <a:lnTo>
                    <a:pt x="75" y="289"/>
                  </a:lnTo>
                  <a:lnTo>
                    <a:pt x="75" y="287"/>
                  </a:lnTo>
                  <a:lnTo>
                    <a:pt x="75" y="286"/>
                  </a:lnTo>
                  <a:lnTo>
                    <a:pt x="72" y="286"/>
                  </a:lnTo>
                  <a:lnTo>
                    <a:pt x="70" y="287"/>
                  </a:lnTo>
                  <a:lnTo>
                    <a:pt x="70" y="289"/>
                  </a:lnTo>
                  <a:lnTo>
                    <a:pt x="70" y="291"/>
                  </a:lnTo>
                  <a:lnTo>
                    <a:pt x="68" y="291"/>
                  </a:lnTo>
                  <a:lnTo>
                    <a:pt x="67" y="291"/>
                  </a:lnTo>
                  <a:lnTo>
                    <a:pt x="65" y="289"/>
                  </a:lnTo>
                  <a:lnTo>
                    <a:pt x="63" y="289"/>
                  </a:lnTo>
                  <a:lnTo>
                    <a:pt x="62" y="291"/>
                  </a:lnTo>
                  <a:lnTo>
                    <a:pt x="60" y="291"/>
                  </a:lnTo>
                  <a:lnTo>
                    <a:pt x="58" y="291"/>
                  </a:lnTo>
                  <a:lnTo>
                    <a:pt x="58" y="292"/>
                  </a:lnTo>
                  <a:lnTo>
                    <a:pt x="58" y="294"/>
                  </a:lnTo>
                  <a:lnTo>
                    <a:pt x="57" y="294"/>
                  </a:lnTo>
                  <a:lnTo>
                    <a:pt x="57" y="296"/>
                  </a:lnTo>
                  <a:lnTo>
                    <a:pt x="55" y="296"/>
                  </a:lnTo>
                  <a:lnTo>
                    <a:pt x="53" y="296"/>
                  </a:lnTo>
                  <a:lnTo>
                    <a:pt x="53" y="297"/>
                  </a:lnTo>
                  <a:lnTo>
                    <a:pt x="53" y="299"/>
                  </a:lnTo>
                  <a:lnTo>
                    <a:pt x="52" y="299"/>
                  </a:lnTo>
                  <a:lnTo>
                    <a:pt x="52" y="301"/>
                  </a:lnTo>
                  <a:lnTo>
                    <a:pt x="50" y="301"/>
                  </a:lnTo>
                  <a:lnTo>
                    <a:pt x="48" y="301"/>
                  </a:lnTo>
                  <a:lnTo>
                    <a:pt x="48" y="302"/>
                  </a:lnTo>
                  <a:lnTo>
                    <a:pt x="48" y="301"/>
                  </a:lnTo>
                  <a:lnTo>
                    <a:pt x="48" y="302"/>
                  </a:lnTo>
                  <a:lnTo>
                    <a:pt x="47" y="302"/>
                  </a:lnTo>
                  <a:lnTo>
                    <a:pt x="47" y="304"/>
                  </a:lnTo>
                  <a:lnTo>
                    <a:pt x="47" y="306"/>
                  </a:lnTo>
                  <a:lnTo>
                    <a:pt x="47" y="308"/>
                  </a:lnTo>
                  <a:lnTo>
                    <a:pt x="47" y="309"/>
                  </a:lnTo>
                  <a:lnTo>
                    <a:pt x="48" y="309"/>
                  </a:lnTo>
                  <a:lnTo>
                    <a:pt x="47" y="309"/>
                  </a:lnTo>
                  <a:lnTo>
                    <a:pt x="47" y="311"/>
                  </a:lnTo>
                  <a:lnTo>
                    <a:pt x="48" y="311"/>
                  </a:lnTo>
                  <a:lnTo>
                    <a:pt x="42" y="309"/>
                  </a:lnTo>
                  <a:lnTo>
                    <a:pt x="37" y="313"/>
                  </a:lnTo>
                  <a:lnTo>
                    <a:pt x="31" y="316"/>
                  </a:lnTo>
                  <a:lnTo>
                    <a:pt x="30" y="316"/>
                  </a:lnTo>
                  <a:lnTo>
                    <a:pt x="28" y="314"/>
                  </a:lnTo>
                  <a:lnTo>
                    <a:pt x="26" y="314"/>
                  </a:lnTo>
                  <a:lnTo>
                    <a:pt x="26" y="313"/>
                  </a:lnTo>
                  <a:lnTo>
                    <a:pt x="25" y="313"/>
                  </a:lnTo>
                  <a:lnTo>
                    <a:pt x="21" y="313"/>
                  </a:lnTo>
                  <a:lnTo>
                    <a:pt x="20" y="311"/>
                  </a:lnTo>
                  <a:lnTo>
                    <a:pt x="18" y="311"/>
                  </a:lnTo>
                  <a:lnTo>
                    <a:pt x="15" y="311"/>
                  </a:lnTo>
                  <a:lnTo>
                    <a:pt x="13" y="311"/>
                  </a:lnTo>
                  <a:lnTo>
                    <a:pt x="13" y="313"/>
                  </a:lnTo>
                  <a:lnTo>
                    <a:pt x="13" y="314"/>
                  </a:lnTo>
                  <a:lnTo>
                    <a:pt x="8" y="318"/>
                  </a:lnTo>
                  <a:lnTo>
                    <a:pt x="6" y="321"/>
                  </a:lnTo>
                  <a:lnTo>
                    <a:pt x="5" y="319"/>
                  </a:lnTo>
                  <a:lnTo>
                    <a:pt x="3" y="318"/>
                  </a:lnTo>
                  <a:lnTo>
                    <a:pt x="1" y="316"/>
                  </a:lnTo>
                  <a:lnTo>
                    <a:pt x="0" y="314"/>
                  </a:lnTo>
                  <a:lnTo>
                    <a:pt x="0" y="313"/>
                  </a:lnTo>
                  <a:lnTo>
                    <a:pt x="0" y="311"/>
                  </a:lnTo>
                  <a:lnTo>
                    <a:pt x="0" y="309"/>
                  </a:lnTo>
                  <a:lnTo>
                    <a:pt x="0" y="308"/>
                  </a:lnTo>
                  <a:lnTo>
                    <a:pt x="1" y="308"/>
                  </a:lnTo>
                  <a:lnTo>
                    <a:pt x="1" y="306"/>
                  </a:lnTo>
                  <a:lnTo>
                    <a:pt x="0" y="306"/>
                  </a:lnTo>
                  <a:lnTo>
                    <a:pt x="0" y="302"/>
                  </a:lnTo>
                  <a:lnTo>
                    <a:pt x="0" y="301"/>
                  </a:lnTo>
                  <a:lnTo>
                    <a:pt x="0" y="299"/>
                  </a:lnTo>
                  <a:lnTo>
                    <a:pt x="0" y="297"/>
                  </a:lnTo>
                  <a:lnTo>
                    <a:pt x="0" y="296"/>
                  </a:lnTo>
                  <a:lnTo>
                    <a:pt x="0" y="292"/>
                  </a:lnTo>
                  <a:lnTo>
                    <a:pt x="0" y="291"/>
                  </a:lnTo>
                  <a:lnTo>
                    <a:pt x="0" y="287"/>
                  </a:lnTo>
                  <a:lnTo>
                    <a:pt x="0" y="286"/>
                  </a:lnTo>
                  <a:lnTo>
                    <a:pt x="0" y="284"/>
                  </a:lnTo>
                  <a:lnTo>
                    <a:pt x="0" y="276"/>
                  </a:lnTo>
                  <a:lnTo>
                    <a:pt x="0" y="274"/>
                  </a:lnTo>
                  <a:lnTo>
                    <a:pt x="0" y="272"/>
                  </a:lnTo>
                  <a:lnTo>
                    <a:pt x="0" y="271"/>
                  </a:lnTo>
                  <a:lnTo>
                    <a:pt x="0" y="269"/>
                  </a:lnTo>
                  <a:lnTo>
                    <a:pt x="5" y="262"/>
                  </a:lnTo>
                  <a:lnTo>
                    <a:pt x="5" y="257"/>
                  </a:lnTo>
                  <a:lnTo>
                    <a:pt x="6" y="255"/>
                  </a:lnTo>
                  <a:lnTo>
                    <a:pt x="8" y="255"/>
                  </a:lnTo>
                  <a:lnTo>
                    <a:pt x="10" y="255"/>
                  </a:lnTo>
                  <a:lnTo>
                    <a:pt x="13" y="257"/>
                  </a:lnTo>
                  <a:lnTo>
                    <a:pt x="15" y="257"/>
                  </a:lnTo>
                  <a:lnTo>
                    <a:pt x="16" y="255"/>
                  </a:lnTo>
                  <a:lnTo>
                    <a:pt x="18" y="255"/>
                  </a:lnTo>
                  <a:lnTo>
                    <a:pt x="20" y="255"/>
                  </a:lnTo>
                  <a:lnTo>
                    <a:pt x="21" y="254"/>
                  </a:lnTo>
                  <a:lnTo>
                    <a:pt x="23" y="254"/>
                  </a:lnTo>
                  <a:lnTo>
                    <a:pt x="25" y="255"/>
                  </a:lnTo>
                  <a:lnTo>
                    <a:pt x="28" y="255"/>
                  </a:lnTo>
                  <a:lnTo>
                    <a:pt x="30" y="255"/>
                  </a:lnTo>
                  <a:lnTo>
                    <a:pt x="37" y="255"/>
                  </a:lnTo>
                  <a:lnTo>
                    <a:pt x="38" y="255"/>
                  </a:lnTo>
                  <a:lnTo>
                    <a:pt x="42" y="250"/>
                  </a:lnTo>
                  <a:lnTo>
                    <a:pt x="43" y="249"/>
                  </a:lnTo>
                  <a:lnTo>
                    <a:pt x="43" y="247"/>
                  </a:lnTo>
                  <a:lnTo>
                    <a:pt x="48" y="244"/>
                  </a:lnTo>
                  <a:lnTo>
                    <a:pt x="50" y="240"/>
                  </a:lnTo>
                  <a:lnTo>
                    <a:pt x="52" y="239"/>
                  </a:lnTo>
                  <a:lnTo>
                    <a:pt x="53" y="239"/>
                  </a:lnTo>
                  <a:lnTo>
                    <a:pt x="55" y="239"/>
                  </a:lnTo>
                  <a:lnTo>
                    <a:pt x="57" y="239"/>
                  </a:lnTo>
                  <a:lnTo>
                    <a:pt x="63" y="239"/>
                  </a:lnTo>
                  <a:lnTo>
                    <a:pt x="67" y="240"/>
                  </a:lnTo>
                  <a:lnTo>
                    <a:pt x="68" y="240"/>
                  </a:lnTo>
                  <a:lnTo>
                    <a:pt x="68" y="242"/>
                  </a:lnTo>
                  <a:lnTo>
                    <a:pt x="72" y="242"/>
                  </a:lnTo>
                  <a:lnTo>
                    <a:pt x="70" y="242"/>
                  </a:lnTo>
                  <a:lnTo>
                    <a:pt x="68" y="242"/>
                  </a:lnTo>
                  <a:lnTo>
                    <a:pt x="67" y="242"/>
                  </a:lnTo>
                  <a:lnTo>
                    <a:pt x="67" y="244"/>
                  </a:lnTo>
                  <a:lnTo>
                    <a:pt x="68" y="244"/>
                  </a:lnTo>
                  <a:lnTo>
                    <a:pt x="72" y="244"/>
                  </a:lnTo>
                  <a:lnTo>
                    <a:pt x="74" y="242"/>
                  </a:lnTo>
                  <a:lnTo>
                    <a:pt x="75" y="242"/>
                  </a:lnTo>
                  <a:lnTo>
                    <a:pt x="77" y="242"/>
                  </a:lnTo>
                  <a:lnTo>
                    <a:pt x="79" y="240"/>
                  </a:lnTo>
                  <a:lnTo>
                    <a:pt x="79" y="239"/>
                  </a:lnTo>
                  <a:lnTo>
                    <a:pt x="80" y="239"/>
                  </a:lnTo>
                  <a:lnTo>
                    <a:pt x="82" y="239"/>
                  </a:lnTo>
                  <a:lnTo>
                    <a:pt x="82" y="237"/>
                  </a:lnTo>
                  <a:lnTo>
                    <a:pt x="84" y="239"/>
                  </a:lnTo>
                  <a:lnTo>
                    <a:pt x="84" y="237"/>
                  </a:lnTo>
                  <a:lnTo>
                    <a:pt x="85" y="237"/>
                  </a:lnTo>
                  <a:lnTo>
                    <a:pt x="87" y="239"/>
                  </a:lnTo>
                  <a:lnTo>
                    <a:pt x="87" y="237"/>
                  </a:lnTo>
                  <a:lnTo>
                    <a:pt x="89" y="237"/>
                  </a:lnTo>
                  <a:lnTo>
                    <a:pt x="89" y="235"/>
                  </a:lnTo>
                  <a:lnTo>
                    <a:pt x="89" y="233"/>
                  </a:lnTo>
                  <a:lnTo>
                    <a:pt x="90" y="233"/>
                  </a:lnTo>
                  <a:lnTo>
                    <a:pt x="92" y="233"/>
                  </a:lnTo>
                  <a:lnTo>
                    <a:pt x="94" y="233"/>
                  </a:lnTo>
                  <a:lnTo>
                    <a:pt x="95" y="232"/>
                  </a:lnTo>
                  <a:lnTo>
                    <a:pt x="97" y="230"/>
                  </a:lnTo>
                  <a:lnTo>
                    <a:pt x="99" y="230"/>
                  </a:lnTo>
                  <a:lnTo>
                    <a:pt x="100" y="230"/>
                  </a:lnTo>
                  <a:lnTo>
                    <a:pt x="100" y="228"/>
                  </a:lnTo>
                  <a:lnTo>
                    <a:pt x="102" y="228"/>
                  </a:lnTo>
                  <a:lnTo>
                    <a:pt x="104" y="227"/>
                  </a:lnTo>
                  <a:lnTo>
                    <a:pt x="104" y="228"/>
                  </a:lnTo>
                  <a:lnTo>
                    <a:pt x="105" y="228"/>
                  </a:lnTo>
                  <a:lnTo>
                    <a:pt x="104" y="227"/>
                  </a:lnTo>
                  <a:lnTo>
                    <a:pt x="105" y="225"/>
                  </a:lnTo>
                  <a:lnTo>
                    <a:pt x="107" y="225"/>
                  </a:lnTo>
                  <a:lnTo>
                    <a:pt x="111" y="227"/>
                  </a:lnTo>
                  <a:lnTo>
                    <a:pt x="112" y="228"/>
                  </a:lnTo>
                  <a:lnTo>
                    <a:pt x="114" y="228"/>
                  </a:lnTo>
                  <a:lnTo>
                    <a:pt x="116" y="228"/>
                  </a:lnTo>
                  <a:lnTo>
                    <a:pt x="117" y="230"/>
                  </a:lnTo>
                  <a:lnTo>
                    <a:pt x="117" y="232"/>
                  </a:lnTo>
                  <a:lnTo>
                    <a:pt x="119" y="233"/>
                  </a:lnTo>
                  <a:lnTo>
                    <a:pt x="119" y="235"/>
                  </a:lnTo>
                  <a:lnTo>
                    <a:pt x="121" y="235"/>
                  </a:lnTo>
                  <a:lnTo>
                    <a:pt x="121" y="237"/>
                  </a:lnTo>
                  <a:lnTo>
                    <a:pt x="121" y="240"/>
                  </a:lnTo>
                  <a:lnTo>
                    <a:pt x="122" y="240"/>
                  </a:lnTo>
                  <a:lnTo>
                    <a:pt x="124" y="242"/>
                  </a:lnTo>
                  <a:lnTo>
                    <a:pt x="124" y="244"/>
                  </a:lnTo>
                  <a:lnTo>
                    <a:pt x="126" y="245"/>
                  </a:lnTo>
                  <a:lnTo>
                    <a:pt x="126" y="247"/>
                  </a:lnTo>
                  <a:lnTo>
                    <a:pt x="127" y="247"/>
                  </a:lnTo>
                  <a:lnTo>
                    <a:pt x="127" y="254"/>
                  </a:lnTo>
                  <a:lnTo>
                    <a:pt x="127" y="255"/>
                  </a:lnTo>
                  <a:lnTo>
                    <a:pt x="127" y="257"/>
                  </a:lnTo>
                  <a:lnTo>
                    <a:pt x="129" y="259"/>
                  </a:lnTo>
                  <a:lnTo>
                    <a:pt x="129" y="260"/>
                  </a:lnTo>
                  <a:lnTo>
                    <a:pt x="129" y="264"/>
                  </a:lnTo>
                  <a:lnTo>
                    <a:pt x="127" y="265"/>
                  </a:lnTo>
                  <a:lnTo>
                    <a:pt x="127" y="267"/>
                  </a:lnTo>
                  <a:lnTo>
                    <a:pt x="127" y="269"/>
                  </a:lnTo>
                  <a:lnTo>
                    <a:pt x="126" y="271"/>
                  </a:lnTo>
                  <a:lnTo>
                    <a:pt x="124" y="271"/>
                  </a:lnTo>
                  <a:lnTo>
                    <a:pt x="122" y="269"/>
                  </a:lnTo>
                  <a:lnTo>
                    <a:pt x="121" y="271"/>
                  </a:lnTo>
                  <a:lnTo>
                    <a:pt x="119" y="271"/>
                  </a:lnTo>
                  <a:lnTo>
                    <a:pt x="117" y="269"/>
                  </a:lnTo>
                  <a:lnTo>
                    <a:pt x="116" y="269"/>
                  </a:lnTo>
                  <a:lnTo>
                    <a:pt x="116" y="267"/>
                  </a:lnTo>
                  <a:lnTo>
                    <a:pt x="114" y="267"/>
                  </a:lnTo>
                  <a:lnTo>
                    <a:pt x="114" y="265"/>
                  </a:lnTo>
                  <a:lnTo>
                    <a:pt x="114" y="267"/>
                  </a:lnTo>
                  <a:lnTo>
                    <a:pt x="111" y="265"/>
                  </a:lnTo>
                  <a:lnTo>
                    <a:pt x="109" y="265"/>
                  </a:lnTo>
                  <a:lnTo>
                    <a:pt x="107" y="265"/>
                  </a:lnTo>
                  <a:lnTo>
                    <a:pt x="107" y="264"/>
                  </a:lnTo>
                  <a:lnTo>
                    <a:pt x="104" y="264"/>
                  </a:lnTo>
                  <a:lnTo>
                    <a:pt x="102" y="265"/>
                  </a:lnTo>
                  <a:lnTo>
                    <a:pt x="100" y="265"/>
                  </a:lnTo>
                  <a:lnTo>
                    <a:pt x="99" y="265"/>
                  </a:lnTo>
                  <a:lnTo>
                    <a:pt x="97" y="265"/>
                  </a:lnTo>
                  <a:lnTo>
                    <a:pt x="95" y="267"/>
                  </a:lnTo>
                  <a:lnTo>
                    <a:pt x="94" y="269"/>
                  </a:lnTo>
                  <a:lnTo>
                    <a:pt x="92" y="269"/>
                  </a:lnTo>
                  <a:lnTo>
                    <a:pt x="89" y="269"/>
                  </a:lnTo>
                  <a:lnTo>
                    <a:pt x="87" y="269"/>
                  </a:lnTo>
                  <a:lnTo>
                    <a:pt x="85" y="269"/>
                  </a:lnTo>
                  <a:lnTo>
                    <a:pt x="84" y="269"/>
                  </a:lnTo>
                  <a:lnTo>
                    <a:pt x="84" y="271"/>
                  </a:lnTo>
                  <a:lnTo>
                    <a:pt x="82" y="271"/>
                  </a:lnTo>
                  <a:lnTo>
                    <a:pt x="79" y="272"/>
                  </a:lnTo>
                  <a:lnTo>
                    <a:pt x="79" y="274"/>
                  </a:lnTo>
                  <a:lnTo>
                    <a:pt x="79" y="276"/>
                  </a:lnTo>
                  <a:lnTo>
                    <a:pt x="77" y="276"/>
                  </a:lnTo>
                  <a:lnTo>
                    <a:pt x="75" y="277"/>
                  </a:lnTo>
                  <a:lnTo>
                    <a:pt x="75" y="281"/>
                  </a:lnTo>
                  <a:lnTo>
                    <a:pt x="75" y="282"/>
                  </a:lnTo>
                  <a:lnTo>
                    <a:pt x="75" y="286"/>
                  </a:lnTo>
                  <a:lnTo>
                    <a:pt x="77" y="286"/>
                  </a:lnTo>
                  <a:lnTo>
                    <a:pt x="77" y="281"/>
                  </a:lnTo>
                  <a:lnTo>
                    <a:pt x="79" y="279"/>
                  </a:lnTo>
                  <a:lnTo>
                    <a:pt x="79" y="277"/>
                  </a:lnTo>
                  <a:lnTo>
                    <a:pt x="84" y="272"/>
                  </a:lnTo>
                  <a:lnTo>
                    <a:pt x="85" y="272"/>
                  </a:lnTo>
                  <a:lnTo>
                    <a:pt x="85" y="274"/>
                  </a:lnTo>
                  <a:lnTo>
                    <a:pt x="87" y="274"/>
                  </a:lnTo>
                  <a:lnTo>
                    <a:pt x="89" y="274"/>
                  </a:lnTo>
                  <a:lnTo>
                    <a:pt x="92" y="274"/>
                  </a:lnTo>
                  <a:lnTo>
                    <a:pt x="94" y="274"/>
                  </a:lnTo>
                  <a:lnTo>
                    <a:pt x="95" y="272"/>
                  </a:lnTo>
                  <a:lnTo>
                    <a:pt x="99" y="271"/>
                  </a:lnTo>
                  <a:lnTo>
                    <a:pt x="100" y="267"/>
                  </a:lnTo>
                  <a:lnTo>
                    <a:pt x="102" y="267"/>
                  </a:lnTo>
                  <a:lnTo>
                    <a:pt x="104" y="267"/>
                  </a:lnTo>
                  <a:lnTo>
                    <a:pt x="105" y="269"/>
                  </a:lnTo>
                  <a:lnTo>
                    <a:pt x="107" y="269"/>
                  </a:lnTo>
                  <a:lnTo>
                    <a:pt x="109" y="271"/>
                  </a:lnTo>
                  <a:lnTo>
                    <a:pt x="107" y="271"/>
                  </a:lnTo>
                  <a:lnTo>
                    <a:pt x="109" y="271"/>
                  </a:lnTo>
                  <a:lnTo>
                    <a:pt x="111" y="274"/>
                  </a:lnTo>
                  <a:lnTo>
                    <a:pt x="114" y="274"/>
                  </a:lnTo>
                  <a:lnTo>
                    <a:pt x="114" y="276"/>
                  </a:lnTo>
                  <a:lnTo>
                    <a:pt x="116" y="276"/>
                  </a:lnTo>
                  <a:lnTo>
                    <a:pt x="116" y="279"/>
                  </a:lnTo>
                  <a:lnTo>
                    <a:pt x="116" y="277"/>
                  </a:lnTo>
                  <a:lnTo>
                    <a:pt x="119" y="276"/>
                  </a:lnTo>
                  <a:lnTo>
                    <a:pt x="119" y="277"/>
                  </a:lnTo>
                  <a:lnTo>
                    <a:pt x="121" y="276"/>
                  </a:lnTo>
                  <a:lnTo>
                    <a:pt x="122" y="277"/>
                  </a:lnTo>
                  <a:lnTo>
                    <a:pt x="124" y="279"/>
                  </a:lnTo>
                  <a:lnTo>
                    <a:pt x="124" y="282"/>
                  </a:lnTo>
                  <a:lnTo>
                    <a:pt x="122" y="284"/>
                  </a:lnTo>
                  <a:lnTo>
                    <a:pt x="122" y="286"/>
                  </a:lnTo>
                  <a:lnTo>
                    <a:pt x="122" y="287"/>
                  </a:lnTo>
                  <a:lnTo>
                    <a:pt x="121" y="287"/>
                  </a:lnTo>
                  <a:lnTo>
                    <a:pt x="121" y="291"/>
                  </a:lnTo>
                  <a:lnTo>
                    <a:pt x="121" y="292"/>
                  </a:lnTo>
                  <a:lnTo>
                    <a:pt x="121" y="291"/>
                  </a:lnTo>
                  <a:lnTo>
                    <a:pt x="122" y="289"/>
                  </a:lnTo>
                  <a:lnTo>
                    <a:pt x="124" y="289"/>
                  </a:lnTo>
                  <a:lnTo>
                    <a:pt x="126" y="289"/>
                  </a:lnTo>
                  <a:lnTo>
                    <a:pt x="127" y="287"/>
                  </a:lnTo>
                  <a:lnTo>
                    <a:pt x="129" y="287"/>
                  </a:lnTo>
                  <a:lnTo>
                    <a:pt x="129" y="286"/>
                  </a:lnTo>
                  <a:lnTo>
                    <a:pt x="131" y="286"/>
                  </a:lnTo>
                  <a:lnTo>
                    <a:pt x="134" y="289"/>
                  </a:lnTo>
                  <a:lnTo>
                    <a:pt x="132" y="287"/>
                  </a:lnTo>
                  <a:lnTo>
                    <a:pt x="132" y="286"/>
                  </a:lnTo>
                  <a:lnTo>
                    <a:pt x="131" y="284"/>
                  </a:lnTo>
                  <a:lnTo>
                    <a:pt x="131" y="282"/>
                  </a:lnTo>
                  <a:lnTo>
                    <a:pt x="132" y="279"/>
                  </a:lnTo>
                  <a:lnTo>
                    <a:pt x="132" y="277"/>
                  </a:lnTo>
                  <a:lnTo>
                    <a:pt x="132" y="276"/>
                  </a:lnTo>
                  <a:lnTo>
                    <a:pt x="134" y="274"/>
                  </a:lnTo>
                  <a:lnTo>
                    <a:pt x="134" y="272"/>
                  </a:lnTo>
                  <a:lnTo>
                    <a:pt x="134" y="269"/>
                  </a:lnTo>
                  <a:lnTo>
                    <a:pt x="137" y="267"/>
                  </a:lnTo>
                  <a:lnTo>
                    <a:pt x="139" y="267"/>
                  </a:lnTo>
                  <a:lnTo>
                    <a:pt x="141" y="269"/>
                  </a:lnTo>
                  <a:lnTo>
                    <a:pt x="141" y="271"/>
                  </a:lnTo>
                  <a:lnTo>
                    <a:pt x="141" y="272"/>
                  </a:lnTo>
                  <a:lnTo>
                    <a:pt x="141" y="274"/>
                  </a:lnTo>
                  <a:lnTo>
                    <a:pt x="142" y="274"/>
                  </a:lnTo>
                  <a:lnTo>
                    <a:pt x="142" y="276"/>
                  </a:lnTo>
                  <a:lnTo>
                    <a:pt x="144" y="277"/>
                  </a:lnTo>
                  <a:lnTo>
                    <a:pt x="144" y="279"/>
                  </a:lnTo>
                  <a:lnTo>
                    <a:pt x="144" y="281"/>
                  </a:lnTo>
                  <a:lnTo>
                    <a:pt x="144" y="282"/>
                  </a:lnTo>
                  <a:lnTo>
                    <a:pt x="146" y="282"/>
                  </a:lnTo>
                  <a:lnTo>
                    <a:pt x="146" y="284"/>
                  </a:lnTo>
                  <a:lnTo>
                    <a:pt x="146" y="286"/>
                  </a:lnTo>
                  <a:lnTo>
                    <a:pt x="146" y="291"/>
                  </a:lnTo>
                  <a:lnTo>
                    <a:pt x="146" y="292"/>
                  </a:lnTo>
                  <a:lnTo>
                    <a:pt x="146" y="296"/>
                  </a:lnTo>
                  <a:lnTo>
                    <a:pt x="144" y="299"/>
                  </a:lnTo>
                  <a:lnTo>
                    <a:pt x="142" y="301"/>
                  </a:lnTo>
                  <a:lnTo>
                    <a:pt x="141" y="302"/>
                  </a:lnTo>
                  <a:lnTo>
                    <a:pt x="141" y="306"/>
                  </a:lnTo>
                  <a:lnTo>
                    <a:pt x="141" y="308"/>
                  </a:lnTo>
                  <a:lnTo>
                    <a:pt x="144" y="313"/>
                  </a:lnTo>
                  <a:lnTo>
                    <a:pt x="144" y="314"/>
                  </a:lnTo>
                  <a:lnTo>
                    <a:pt x="142" y="316"/>
                  </a:lnTo>
                  <a:lnTo>
                    <a:pt x="144" y="316"/>
                  </a:lnTo>
                  <a:lnTo>
                    <a:pt x="144" y="319"/>
                  </a:lnTo>
                  <a:lnTo>
                    <a:pt x="142" y="319"/>
                  </a:lnTo>
                  <a:lnTo>
                    <a:pt x="141" y="321"/>
                  </a:lnTo>
                  <a:lnTo>
                    <a:pt x="139" y="321"/>
                  </a:lnTo>
                  <a:lnTo>
                    <a:pt x="139" y="323"/>
                  </a:lnTo>
                  <a:lnTo>
                    <a:pt x="141" y="323"/>
                  </a:lnTo>
                  <a:lnTo>
                    <a:pt x="142" y="321"/>
                  </a:lnTo>
                  <a:lnTo>
                    <a:pt x="144" y="321"/>
                  </a:lnTo>
                  <a:lnTo>
                    <a:pt x="144" y="323"/>
                  </a:lnTo>
                  <a:lnTo>
                    <a:pt x="146" y="323"/>
                  </a:lnTo>
                  <a:lnTo>
                    <a:pt x="148" y="321"/>
                  </a:lnTo>
                  <a:lnTo>
                    <a:pt x="149" y="321"/>
                  </a:lnTo>
                  <a:lnTo>
                    <a:pt x="151" y="323"/>
                  </a:lnTo>
                  <a:lnTo>
                    <a:pt x="153" y="324"/>
                  </a:lnTo>
                  <a:lnTo>
                    <a:pt x="153" y="326"/>
                  </a:lnTo>
                  <a:lnTo>
                    <a:pt x="151" y="328"/>
                  </a:lnTo>
                  <a:lnTo>
                    <a:pt x="151" y="329"/>
                  </a:lnTo>
                  <a:lnTo>
                    <a:pt x="151" y="331"/>
                  </a:lnTo>
                  <a:lnTo>
                    <a:pt x="153" y="333"/>
                  </a:lnTo>
                  <a:lnTo>
                    <a:pt x="153" y="334"/>
                  </a:lnTo>
                  <a:lnTo>
                    <a:pt x="151" y="334"/>
                  </a:lnTo>
                  <a:lnTo>
                    <a:pt x="151" y="336"/>
                  </a:lnTo>
                  <a:lnTo>
                    <a:pt x="151" y="338"/>
                  </a:lnTo>
                  <a:lnTo>
                    <a:pt x="154" y="334"/>
                  </a:lnTo>
                  <a:lnTo>
                    <a:pt x="156" y="334"/>
                  </a:lnTo>
                  <a:lnTo>
                    <a:pt x="158" y="336"/>
                  </a:lnTo>
                  <a:lnTo>
                    <a:pt x="159" y="338"/>
                  </a:lnTo>
                  <a:lnTo>
                    <a:pt x="158" y="338"/>
                  </a:lnTo>
                  <a:lnTo>
                    <a:pt x="159" y="340"/>
                  </a:lnTo>
                  <a:lnTo>
                    <a:pt x="159" y="338"/>
                  </a:lnTo>
                  <a:lnTo>
                    <a:pt x="161" y="338"/>
                  </a:lnTo>
                  <a:lnTo>
                    <a:pt x="163" y="340"/>
                  </a:lnTo>
                  <a:lnTo>
                    <a:pt x="164" y="343"/>
                  </a:lnTo>
                  <a:lnTo>
                    <a:pt x="166" y="348"/>
                  </a:lnTo>
                  <a:lnTo>
                    <a:pt x="168" y="350"/>
                  </a:lnTo>
                  <a:lnTo>
                    <a:pt x="169" y="350"/>
                  </a:lnTo>
                  <a:lnTo>
                    <a:pt x="168" y="346"/>
                  </a:lnTo>
                  <a:lnTo>
                    <a:pt x="164" y="343"/>
                  </a:lnTo>
                  <a:lnTo>
                    <a:pt x="164" y="341"/>
                  </a:lnTo>
                  <a:lnTo>
                    <a:pt x="163" y="338"/>
                  </a:lnTo>
                  <a:lnTo>
                    <a:pt x="161" y="334"/>
                  </a:lnTo>
                  <a:lnTo>
                    <a:pt x="159" y="334"/>
                  </a:lnTo>
                  <a:lnTo>
                    <a:pt x="161" y="333"/>
                  </a:lnTo>
                  <a:lnTo>
                    <a:pt x="158" y="329"/>
                  </a:lnTo>
                  <a:lnTo>
                    <a:pt x="158" y="326"/>
                  </a:lnTo>
                  <a:lnTo>
                    <a:pt x="158" y="324"/>
                  </a:lnTo>
                  <a:lnTo>
                    <a:pt x="158" y="323"/>
                  </a:lnTo>
                  <a:lnTo>
                    <a:pt x="158" y="321"/>
                  </a:lnTo>
                  <a:lnTo>
                    <a:pt x="156" y="319"/>
                  </a:lnTo>
                  <a:lnTo>
                    <a:pt x="158" y="318"/>
                  </a:lnTo>
                  <a:lnTo>
                    <a:pt x="158" y="316"/>
                  </a:lnTo>
                  <a:lnTo>
                    <a:pt x="159" y="316"/>
                  </a:lnTo>
                  <a:lnTo>
                    <a:pt x="159" y="314"/>
                  </a:lnTo>
                  <a:lnTo>
                    <a:pt x="161" y="313"/>
                  </a:lnTo>
                  <a:lnTo>
                    <a:pt x="163" y="313"/>
                  </a:lnTo>
                  <a:lnTo>
                    <a:pt x="164" y="313"/>
                  </a:lnTo>
                  <a:lnTo>
                    <a:pt x="166" y="314"/>
                  </a:lnTo>
                  <a:lnTo>
                    <a:pt x="169" y="316"/>
                  </a:lnTo>
                  <a:lnTo>
                    <a:pt x="173" y="319"/>
                  </a:lnTo>
                  <a:lnTo>
                    <a:pt x="174" y="319"/>
                  </a:lnTo>
                  <a:lnTo>
                    <a:pt x="174" y="321"/>
                  </a:lnTo>
                  <a:lnTo>
                    <a:pt x="174" y="323"/>
                  </a:lnTo>
                  <a:lnTo>
                    <a:pt x="178" y="326"/>
                  </a:lnTo>
                  <a:lnTo>
                    <a:pt x="181" y="329"/>
                  </a:lnTo>
                  <a:lnTo>
                    <a:pt x="185" y="331"/>
                  </a:lnTo>
                  <a:lnTo>
                    <a:pt x="188" y="333"/>
                  </a:lnTo>
                  <a:lnTo>
                    <a:pt x="188" y="334"/>
                  </a:lnTo>
                  <a:lnTo>
                    <a:pt x="190" y="334"/>
                  </a:lnTo>
                  <a:lnTo>
                    <a:pt x="191" y="338"/>
                  </a:lnTo>
                  <a:lnTo>
                    <a:pt x="191" y="340"/>
                  </a:lnTo>
                  <a:lnTo>
                    <a:pt x="193" y="343"/>
                  </a:lnTo>
                  <a:lnTo>
                    <a:pt x="198" y="346"/>
                  </a:lnTo>
                  <a:lnTo>
                    <a:pt x="198" y="348"/>
                  </a:lnTo>
                  <a:lnTo>
                    <a:pt x="200" y="348"/>
                  </a:lnTo>
                  <a:lnTo>
                    <a:pt x="196" y="341"/>
                  </a:lnTo>
                  <a:lnTo>
                    <a:pt x="195" y="341"/>
                  </a:lnTo>
                  <a:lnTo>
                    <a:pt x="193" y="338"/>
                  </a:lnTo>
                  <a:lnTo>
                    <a:pt x="193" y="336"/>
                  </a:lnTo>
                  <a:lnTo>
                    <a:pt x="191" y="334"/>
                  </a:lnTo>
                  <a:lnTo>
                    <a:pt x="191" y="333"/>
                  </a:lnTo>
                  <a:lnTo>
                    <a:pt x="186" y="328"/>
                  </a:lnTo>
                  <a:lnTo>
                    <a:pt x="185" y="328"/>
                  </a:lnTo>
                  <a:lnTo>
                    <a:pt x="185" y="326"/>
                  </a:lnTo>
                  <a:lnTo>
                    <a:pt x="185" y="323"/>
                  </a:lnTo>
                  <a:lnTo>
                    <a:pt x="183" y="323"/>
                  </a:lnTo>
                  <a:lnTo>
                    <a:pt x="185" y="321"/>
                  </a:lnTo>
                  <a:lnTo>
                    <a:pt x="185" y="319"/>
                  </a:lnTo>
                  <a:lnTo>
                    <a:pt x="183" y="321"/>
                  </a:lnTo>
                  <a:lnTo>
                    <a:pt x="183" y="323"/>
                  </a:lnTo>
                  <a:lnTo>
                    <a:pt x="183" y="324"/>
                  </a:lnTo>
                  <a:lnTo>
                    <a:pt x="183" y="326"/>
                  </a:lnTo>
                  <a:lnTo>
                    <a:pt x="180" y="324"/>
                  </a:lnTo>
                  <a:lnTo>
                    <a:pt x="178" y="323"/>
                  </a:lnTo>
                  <a:lnTo>
                    <a:pt x="178" y="319"/>
                  </a:lnTo>
                  <a:lnTo>
                    <a:pt x="174" y="316"/>
                  </a:lnTo>
                  <a:lnTo>
                    <a:pt x="173" y="316"/>
                  </a:lnTo>
                  <a:lnTo>
                    <a:pt x="173" y="314"/>
                  </a:lnTo>
                  <a:lnTo>
                    <a:pt x="169" y="314"/>
                  </a:lnTo>
                  <a:lnTo>
                    <a:pt x="169" y="313"/>
                  </a:lnTo>
                  <a:lnTo>
                    <a:pt x="168" y="313"/>
                  </a:lnTo>
                  <a:lnTo>
                    <a:pt x="168" y="311"/>
                  </a:lnTo>
                  <a:lnTo>
                    <a:pt x="169" y="311"/>
                  </a:lnTo>
                  <a:lnTo>
                    <a:pt x="169" y="309"/>
                  </a:lnTo>
                  <a:lnTo>
                    <a:pt x="169" y="308"/>
                  </a:lnTo>
                  <a:lnTo>
                    <a:pt x="171" y="306"/>
                  </a:lnTo>
                  <a:lnTo>
                    <a:pt x="173" y="306"/>
                  </a:lnTo>
                  <a:lnTo>
                    <a:pt x="171" y="304"/>
                  </a:lnTo>
                  <a:lnTo>
                    <a:pt x="171" y="302"/>
                  </a:lnTo>
                  <a:lnTo>
                    <a:pt x="173" y="302"/>
                  </a:lnTo>
                  <a:lnTo>
                    <a:pt x="171" y="302"/>
                  </a:lnTo>
                  <a:lnTo>
                    <a:pt x="171" y="301"/>
                  </a:lnTo>
                  <a:lnTo>
                    <a:pt x="173" y="299"/>
                  </a:lnTo>
                  <a:lnTo>
                    <a:pt x="174" y="299"/>
                  </a:lnTo>
                  <a:lnTo>
                    <a:pt x="173" y="297"/>
                  </a:lnTo>
                  <a:lnTo>
                    <a:pt x="173" y="296"/>
                  </a:lnTo>
                  <a:lnTo>
                    <a:pt x="173" y="294"/>
                  </a:lnTo>
                  <a:lnTo>
                    <a:pt x="173" y="292"/>
                  </a:lnTo>
                  <a:lnTo>
                    <a:pt x="173" y="286"/>
                  </a:lnTo>
                  <a:lnTo>
                    <a:pt x="173" y="284"/>
                  </a:lnTo>
                  <a:lnTo>
                    <a:pt x="174" y="284"/>
                  </a:lnTo>
                  <a:lnTo>
                    <a:pt x="174" y="282"/>
                  </a:lnTo>
                  <a:lnTo>
                    <a:pt x="176" y="281"/>
                  </a:lnTo>
                  <a:lnTo>
                    <a:pt x="178" y="281"/>
                  </a:lnTo>
                  <a:lnTo>
                    <a:pt x="180" y="282"/>
                  </a:lnTo>
                  <a:lnTo>
                    <a:pt x="181" y="284"/>
                  </a:lnTo>
                  <a:lnTo>
                    <a:pt x="181" y="281"/>
                  </a:lnTo>
                  <a:lnTo>
                    <a:pt x="178" y="281"/>
                  </a:lnTo>
                  <a:lnTo>
                    <a:pt x="176" y="281"/>
                  </a:lnTo>
                  <a:lnTo>
                    <a:pt x="174" y="281"/>
                  </a:lnTo>
                  <a:lnTo>
                    <a:pt x="174" y="279"/>
                  </a:lnTo>
                  <a:lnTo>
                    <a:pt x="174" y="276"/>
                  </a:lnTo>
                  <a:lnTo>
                    <a:pt x="174" y="272"/>
                  </a:lnTo>
                  <a:lnTo>
                    <a:pt x="174" y="271"/>
                  </a:lnTo>
                  <a:lnTo>
                    <a:pt x="174" y="269"/>
                  </a:lnTo>
                  <a:lnTo>
                    <a:pt x="171" y="264"/>
                  </a:lnTo>
                  <a:lnTo>
                    <a:pt x="171" y="260"/>
                  </a:lnTo>
                  <a:lnTo>
                    <a:pt x="173" y="260"/>
                  </a:lnTo>
                  <a:lnTo>
                    <a:pt x="173" y="259"/>
                  </a:lnTo>
                  <a:lnTo>
                    <a:pt x="174" y="260"/>
                  </a:lnTo>
                  <a:lnTo>
                    <a:pt x="174" y="259"/>
                  </a:lnTo>
                  <a:lnTo>
                    <a:pt x="173" y="259"/>
                  </a:lnTo>
                  <a:lnTo>
                    <a:pt x="171" y="260"/>
                  </a:lnTo>
                  <a:lnTo>
                    <a:pt x="169" y="260"/>
                  </a:lnTo>
                  <a:lnTo>
                    <a:pt x="168" y="260"/>
                  </a:lnTo>
                  <a:lnTo>
                    <a:pt x="168" y="259"/>
                  </a:lnTo>
                  <a:lnTo>
                    <a:pt x="168" y="257"/>
                  </a:lnTo>
                  <a:lnTo>
                    <a:pt x="168" y="252"/>
                  </a:lnTo>
                  <a:lnTo>
                    <a:pt x="168" y="249"/>
                  </a:lnTo>
                  <a:lnTo>
                    <a:pt x="169" y="249"/>
                  </a:lnTo>
                  <a:lnTo>
                    <a:pt x="169" y="247"/>
                  </a:lnTo>
                  <a:lnTo>
                    <a:pt x="169" y="244"/>
                  </a:lnTo>
                  <a:lnTo>
                    <a:pt x="169" y="242"/>
                  </a:lnTo>
                  <a:lnTo>
                    <a:pt x="169" y="240"/>
                  </a:lnTo>
                  <a:lnTo>
                    <a:pt x="169" y="239"/>
                  </a:lnTo>
                  <a:lnTo>
                    <a:pt x="169" y="237"/>
                  </a:lnTo>
                  <a:lnTo>
                    <a:pt x="169" y="233"/>
                  </a:lnTo>
                  <a:lnTo>
                    <a:pt x="169" y="228"/>
                  </a:lnTo>
                  <a:lnTo>
                    <a:pt x="171" y="227"/>
                  </a:lnTo>
                  <a:lnTo>
                    <a:pt x="171" y="222"/>
                  </a:lnTo>
                  <a:lnTo>
                    <a:pt x="171" y="220"/>
                  </a:lnTo>
                  <a:lnTo>
                    <a:pt x="171" y="218"/>
                  </a:lnTo>
                  <a:lnTo>
                    <a:pt x="169" y="218"/>
                  </a:lnTo>
                  <a:lnTo>
                    <a:pt x="169" y="213"/>
                  </a:lnTo>
                  <a:lnTo>
                    <a:pt x="171" y="212"/>
                  </a:lnTo>
                  <a:lnTo>
                    <a:pt x="171" y="210"/>
                  </a:lnTo>
                  <a:lnTo>
                    <a:pt x="169" y="207"/>
                  </a:lnTo>
                  <a:lnTo>
                    <a:pt x="169" y="202"/>
                  </a:lnTo>
                  <a:lnTo>
                    <a:pt x="171" y="200"/>
                  </a:lnTo>
                  <a:lnTo>
                    <a:pt x="171" y="198"/>
                  </a:lnTo>
                  <a:lnTo>
                    <a:pt x="171" y="196"/>
                  </a:lnTo>
                  <a:lnTo>
                    <a:pt x="171" y="195"/>
                  </a:lnTo>
                  <a:lnTo>
                    <a:pt x="171" y="193"/>
                  </a:lnTo>
                  <a:lnTo>
                    <a:pt x="173" y="193"/>
                  </a:lnTo>
                  <a:lnTo>
                    <a:pt x="173" y="190"/>
                  </a:lnTo>
                  <a:lnTo>
                    <a:pt x="173" y="185"/>
                  </a:lnTo>
                  <a:lnTo>
                    <a:pt x="171" y="183"/>
                  </a:lnTo>
                  <a:lnTo>
                    <a:pt x="171" y="181"/>
                  </a:lnTo>
                  <a:lnTo>
                    <a:pt x="171" y="178"/>
                  </a:lnTo>
                  <a:lnTo>
                    <a:pt x="169" y="175"/>
                  </a:lnTo>
                  <a:lnTo>
                    <a:pt x="169" y="173"/>
                  </a:lnTo>
                  <a:lnTo>
                    <a:pt x="168" y="173"/>
                  </a:lnTo>
                  <a:lnTo>
                    <a:pt x="168" y="171"/>
                  </a:lnTo>
                  <a:lnTo>
                    <a:pt x="168" y="170"/>
                  </a:lnTo>
                  <a:lnTo>
                    <a:pt x="169" y="168"/>
                  </a:lnTo>
                  <a:lnTo>
                    <a:pt x="168" y="166"/>
                  </a:lnTo>
                  <a:lnTo>
                    <a:pt x="168" y="164"/>
                  </a:lnTo>
                  <a:lnTo>
                    <a:pt x="166" y="164"/>
                  </a:lnTo>
                  <a:lnTo>
                    <a:pt x="166" y="163"/>
                  </a:lnTo>
                  <a:lnTo>
                    <a:pt x="164" y="161"/>
                  </a:lnTo>
                  <a:lnTo>
                    <a:pt x="164" y="159"/>
                  </a:lnTo>
                  <a:lnTo>
                    <a:pt x="164" y="158"/>
                  </a:lnTo>
                  <a:lnTo>
                    <a:pt x="164" y="154"/>
                  </a:lnTo>
                  <a:lnTo>
                    <a:pt x="164" y="153"/>
                  </a:lnTo>
                  <a:lnTo>
                    <a:pt x="164" y="151"/>
                  </a:lnTo>
                  <a:lnTo>
                    <a:pt x="163" y="151"/>
                  </a:lnTo>
                  <a:lnTo>
                    <a:pt x="163" y="149"/>
                  </a:lnTo>
                  <a:lnTo>
                    <a:pt x="161" y="148"/>
                  </a:lnTo>
                  <a:lnTo>
                    <a:pt x="161" y="146"/>
                  </a:lnTo>
                  <a:lnTo>
                    <a:pt x="161" y="144"/>
                  </a:lnTo>
                  <a:lnTo>
                    <a:pt x="158" y="138"/>
                  </a:lnTo>
                  <a:lnTo>
                    <a:pt x="156" y="138"/>
                  </a:lnTo>
                  <a:lnTo>
                    <a:pt x="154" y="136"/>
                  </a:lnTo>
                  <a:lnTo>
                    <a:pt x="153" y="134"/>
                  </a:lnTo>
                  <a:lnTo>
                    <a:pt x="153" y="131"/>
                  </a:lnTo>
                  <a:lnTo>
                    <a:pt x="151" y="129"/>
                  </a:lnTo>
                  <a:lnTo>
                    <a:pt x="151" y="126"/>
                  </a:lnTo>
                  <a:lnTo>
                    <a:pt x="151" y="121"/>
                  </a:lnTo>
                  <a:lnTo>
                    <a:pt x="151" y="119"/>
                  </a:lnTo>
                  <a:lnTo>
                    <a:pt x="151" y="114"/>
                  </a:lnTo>
                  <a:lnTo>
                    <a:pt x="149" y="114"/>
                  </a:lnTo>
                  <a:lnTo>
                    <a:pt x="149" y="109"/>
                  </a:lnTo>
                  <a:lnTo>
                    <a:pt x="148" y="107"/>
                  </a:lnTo>
                  <a:lnTo>
                    <a:pt x="148" y="106"/>
                  </a:lnTo>
                  <a:lnTo>
                    <a:pt x="148" y="104"/>
                  </a:lnTo>
                  <a:lnTo>
                    <a:pt x="146" y="102"/>
                  </a:lnTo>
                  <a:lnTo>
                    <a:pt x="146" y="101"/>
                  </a:lnTo>
                  <a:lnTo>
                    <a:pt x="146" y="85"/>
                  </a:lnTo>
                  <a:lnTo>
                    <a:pt x="144" y="84"/>
                  </a:lnTo>
                  <a:lnTo>
                    <a:pt x="144" y="82"/>
                  </a:lnTo>
                  <a:lnTo>
                    <a:pt x="142" y="82"/>
                  </a:lnTo>
                  <a:lnTo>
                    <a:pt x="139" y="79"/>
                  </a:lnTo>
                  <a:lnTo>
                    <a:pt x="137" y="77"/>
                  </a:lnTo>
                  <a:lnTo>
                    <a:pt x="137" y="75"/>
                  </a:lnTo>
                  <a:lnTo>
                    <a:pt x="136" y="74"/>
                  </a:lnTo>
                  <a:lnTo>
                    <a:pt x="136" y="72"/>
                  </a:lnTo>
                  <a:lnTo>
                    <a:pt x="136" y="69"/>
                  </a:lnTo>
                  <a:lnTo>
                    <a:pt x="136" y="67"/>
                  </a:lnTo>
                  <a:lnTo>
                    <a:pt x="136" y="65"/>
                  </a:lnTo>
                  <a:lnTo>
                    <a:pt x="136" y="64"/>
                  </a:lnTo>
                  <a:lnTo>
                    <a:pt x="137" y="62"/>
                  </a:lnTo>
                  <a:lnTo>
                    <a:pt x="139" y="62"/>
                  </a:lnTo>
                  <a:lnTo>
                    <a:pt x="141" y="60"/>
                  </a:lnTo>
                  <a:lnTo>
                    <a:pt x="141" y="58"/>
                  </a:lnTo>
                  <a:lnTo>
                    <a:pt x="144" y="53"/>
                  </a:lnTo>
                  <a:lnTo>
                    <a:pt x="146" y="50"/>
                  </a:lnTo>
                  <a:lnTo>
                    <a:pt x="146" y="48"/>
                  </a:lnTo>
                  <a:lnTo>
                    <a:pt x="146" y="47"/>
                  </a:lnTo>
                  <a:lnTo>
                    <a:pt x="148" y="45"/>
                  </a:lnTo>
                  <a:lnTo>
                    <a:pt x="148" y="42"/>
                  </a:lnTo>
                  <a:lnTo>
                    <a:pt x="149" y="38"/>
                  </a:lnTo>
                  <a:lnTo>
                    <a:pt x="151" y="38"/>
                  </a:lnTo>
                  <a:lnTo>
                    <a:pt x="151" y="35"/>
                  </a:lnTo>
                  <a:lnTo>
                    <a:pt x="153" y="33"/>
                  </a:lnTo>
                  <a:lnTo>
                    <a:pt x="154" y="33"/>
                  </a:lnTo>
                  <a:lnTo>
                    <a:pt x="156" y="33"/>
                  </a:lnTo>
                  <a:lnTo>
                    <a:pt x="156" y="32"/>
                  </a:lnTo>
                  <a:lnTo>
                    <a:pt x="158" y="32"/>
                  </a:lnTo>
                  <a:lnTo>
                    <a:pt x="161" y="33"/>
                  </a:lnTo>
                  <a:lnTo>
                    <a:pt x="164" y="33"/>
                  </a:lnTo>
                  <a:lnTo>
                    <a:pt x="166" y="32"/>
                  </a:lnTo>
                  <a:lnTo>
                    <a:pt x="168" y="28"/>
                  </a:lnTo>
                  <a:lnTo>
                    <a:pt x="169" y="28"/>
                  </a:lnTo>
                  <a:lnTo>
                    <a:pt x="171" y="28"/>
                  </a:lnTo>
                  <a:lnTo>
                    <a:pt x="171" y="30"/>
                  </a:lnTo>
                  <a:lnTo>
                    <a:pt x="171" y="32"/>
                  </a:lnTo>
                  <a:lnTo>
                    <a:pt x="173" y="30"/>
                  </a:lnTo>
                  <a:lnTo>
                    <a:pt x="174" y="30"/>
                  </a:lnTo>
                  <a:lnTo>
                    <a:pt x="176" y="30"/>
                  </a:lnTo>
                  <a:lnTo>
                    <a:pt x="178" y="32"/>
                  </a:lnTo>
                  <a:lnTo>
                    <a:pt x="176" y="32"/>
                  </a:lnTo>
                  <a:lnTo>
                    <a:pt x="174" y="33"/>
                  </a:lnTo>
                  <a:lnTo>
                    <a:pt x="173" y="35"/>
                  </a:lnTo>
                  <a:lnTo>
                    <a:pt x="174" y="33"/>
                  </a:lnTo>
                  <a:lnTo>
                    <a:pt x="178" y="33"/>
                  </a:lnTo>
                  <a:lnTo>
                    <a:pt x="178" y="32"/>
                  </a:lnTo>
                  <a:lnTo>
                    <a:pt x="180" y="32"/>
                  </a:lnTo>
                  <a:lnTo>
                    <a:pt x="181" y="32"/>
                  </a:lnTo>
                  <a:lnTo>
                    <a:pt x="185" y="28"/>
                  </a:lnTo>
                  <a:lnTo>
                    <a:pt x="188" y="28"/>
                  </a:lnTo>
                  <a:lnTo>
                    <a:pt x="193" y="25"/>
                  </a:lnTo>
                  <a:lnTo>
                    <a:pt x="195" y="26"/>
                  </a:lnTo>
                  <a:lnTo>
                    <a:pt x="193" y="28"/>
                  </a:lnTo>
                  <a:lnTo>
                    <a:pt x="193" y="30"/>
                  </a:lnTo>
                  <a:lnTo>
                    <a:pt x="193" y="28"/>
                  </a:lnTo>
                  <a:lnTo>
                    <a:pt x="195" y="26"/>
                  </a:lnTo>
                  <a:lnTo>
                    <a:pt x="196" y="26"/>
                  </a:lnTo>
                  <a:lnTo>
                    <a:pt x="196" y="25"/>
                  </a:lnTo>
                  <a:lnTo>
                    <a:pt x="195" y="23"/>
                  </a:lnTo>
                  <a:lnTo>
                    <a:pt x="198" y="20"/>
                  </a:lnTo>
                  <a:lnTo>
                    <a:pt x="198" y="18"/>
                  </a:lnTo>
                  <a:lnTo>
                    <a:pt x="198" y="15"/>
                  </a:lnTo>
                  <a:lnTo>
                    <a:pt x="198" y="13"/>
                  </a:lnTo>
                  <a:lnTo>
                    <a:pt x="198" y="10"/>
                  </a:lnTo>
                  <a:lnTo>
                    <a:pt x="198" y="6"/>
                  </a:lnTo>
                  <a:lnTo>
                    <a:pt x="200" y="5"/>
                  </a:lnTo>
                  <a:lnTo>
                    <a:pt x="201" y="5"/>
                  </a:lnTo>
                  <a:lnTo>
                    <a:pt x="203" y="5"/>
                  </a:lnTo>
                  <a:lnTo>
                    <a:pt x="206" y="8"/>
                  </a:lnTo>
                  <a:lnTo>
                    <a:pt x="215" y="8"/>
                  </a:lnTo>
                  <a:lnTo>
                    <a:pt x="217" y="8"/>
                  </a:lnTo>
                  <a:lnTo>
                    <a:pt x="218" y="3"/>
                  </a:lnTo>
                  <a:lnTo>
                    <a:pt x="237" y="0"/>
                  </a:lnTo>
                  <a:lnTo>
                    <a:pt x="24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0" name="Freeform 132">
              <a:extLst>
                <a:ext uri="{FF2B5EF4-FFF2-40B4-BE49-F238E27FC236}">
                  <a16:creationId xmlns:a16="http://schemas.microsoft.com/office/drawing/2014/main" id="{0440B4F3-B04E-7E10-C537-95CC7A5A20B1}"/>
                </a:ext>
              </a:extLst>
            </p:cNvPr>
            <p:cNvSpPr>
              <a:spLocks/>
            </p:cNvSpPr>
            <p:nvPr/>
          </p:nvSpPr>
          <p:spPr bwMode="auto">
            <a:xfrm>
              <a:off x="3677" y="2047"/>
              <a:ext cx="991" cy="1442"/>
            </a:xfrm>
            <a:custGeom>
              <a:avLst/>
              <a:gdLst>
                <a:gd name="T0" fmla="*/ 388 w 991"/>
                <a:gd name="T1" fmla="*/ 12 h 1442"/>
                <a:gd name="T2" fmla="*/ 446 w 991"/>
                <a:gd name="T3" fmla="*/ 22 h 1442"/>
                <a:gd name="T4" fmla="*/ 505 w 991"/>
                <a:gd name="T5" fmla="*/ 32 h 1442"/>
                <a:gd name="T6" fmla="*/ 553 w 991"/>
                <a:gd name="T7" fmla="*/ 44 h 1442"/>
                <a:gd name="T8" fmla="*/ 592 w 991"/>
                <a:gd name="T9" fmla="*/ 76 h 1442"/>
                <a:gd name="T10" fmla="*/ 619 w 991"/>
                <a:gd name="T11" fmla="*/ 150 h 1442"/>
                <a:gd name="T12" fmla="*/ 775 w 991"/>
                <a:gd name="T13" fmla="*/ 197 h 1442"/>
                <a:gd name="T14" fmla="*/ 896 w 991"/>
                <a:gd name="T15" fmla="*/ 286 h 1442"/>
                <a:gd name="T16" fmla="*/ 977 w 991"/>
                <a:gd name="T17" fmla="*/ 424 h 1442"/>
                <a:gd name="T18" fmla="*/ 927 w 991"/>
                <a:gd name="T19" fmla="*/ 599 h 1442"/>
                <a:gd name="T20" fmla="*/ 967 w 991"/>
                <a:gd name="T21" fmla="*/ 712 h 1442"/>
                <a:gd name="T22" fmla="*/ 979 w 991"/>
                <a:gd name="T23" fmla="*/ 813 h 1442"/>
                <a:gd name="T24" fmla="*/ 962 w 991"/>
                <a:gd name="T25" fmla="*/ 905 h 1442"/>
                <a:gd name="T26" fmla="*/ 949 w 991"/>
                <a:gd name="T27" fmla="*/ 971 h 1442"/>
                <a:gd name="T28" fmla="*/ 932 w 991"/>
                <a:gd name="T29" fmla="*/ 1073 h 1442"/>
                <a:gd name="T30" fmla="*/ 859 w 991"/>
                <a:gd name="T31" fmla="*/ 1139 h 1442"/>
                <a:gd name="T32" fmla="*/ 828 w 991"/>
                <a:gd name="T33" fmla="*/ 1242 h 1442"/>
                <a:gd name="T34" fmla="*/ 806 w 991"/>
                <a:gd name="T35" fmla="*/ 1321 h 1442"/>
                <a:gd name="T36" fmla="*/ 785 w 991"/>
                <a:gd name="T37" fmla="*/ 1381 h 1442"/>
                <a:gd name="T38" fmla="*/ 718 w 991"/>
                <a:gd name="T39" fmla="*/ 1437 h 1442"/>
                <a:gd name="T40" fmla="*/ 621 w 991"/>
                <a:gd name="T41" fmla="*/ 1418 h 1442"/>
                <a:gd name="T42" fmla="*/ 627 w 991"/>
                <a:gd name="T43" fmla="*/ 1334 h 1442"/>
                <a:gd name="T44" fmla="*/ 574 w 991"/>
                <a:gd name="T45" fmla="*/ 1228 h 1442"/>
                <a:gd name="T46" fmla="*/ 494 w 991"/>
                <a:gd name="T47" fmla="*/ 1312 h 1442"/>
                <a:gd name="T48" fmla="*/ 412 w 991"/>
                <a:gd name="T49" fmla="*/ 1397 h 1442"/>
                <a:gd name="T50" fmla="*/ 308 w 991"/>
                <a:gd name="T51" fmla="*/ 1385 h 1442"/>
                <a:gd name="T52" fmla="*/ 193 w 991"/>
                <a:gd name="T53" fmla="*/ 1360 h 1442"/>
                <a:gd name="T54" fmla="*/ 136 w 991"/>
                <a:gd name="T55" fmla="*/ 1341 h 1442"/>
                <a:gd name="T56" fmla="*/ 96 w 991"/>
                <a:gd name="T57" fmla="*/ 1270 h 1442"/>
                <a:gd name="T58" fmla="*/ 82 w 991"/>
                <a:gd name="T59" fmla="*/ 1184 h 1442"/>
                <a:gd name="T60" fmla="*/ 74 w 991"/>
                <a:gd name="T61" fmla="*/ 1119 h 1442"/>
                <a:gd name="T62" fmla="*/ 28 w 991"/>
                <a:gd name="T63" fmla="*/ 1058 h 1442"/>
                <a:gd name="T64" fmla="*/ 3 w 991"/>
                <a:gd name="T65" fmla="*/ 1035 h 1442"/>
                <a:gd name="T66" fmla="*/ 20 w 991"/>
                <a:gd name="T67" fmla="*/ 996 h 1442"/>
                <a:gd name="T68" fmla="*/ 32 w 991"/>
                <a:gd name="T69" fmla="*/ 962 h 1442"/>
                <a:gd name="T70" fmla="*/ 42 w 991"/>
                <a:gd name="T71" fmla="*/ 937 h 1442"/>
                <a:gd name="T72" fmla="*/ 55 w 991"/>
                <a:gd name="T73" fmla="*/ 919 h 1442"/>
                <a:gd name="T74" fmla="*/ 71 w 991"/>
                <a:gd name="T75" fmla="*/ 890 h 1442"/>
                <a:gd name="T76" fmla="*/ 82 w 991"/>
                <a:gd name="T77" fmla="*/ 856 h 1442"/>
                <a:gd name="T78" fmla="*/ 99 w 991"/>
                <a:gd name="T79" fmla="*/ 831 h 1442"/>
                <a:gd name="T80" fmla="*/ 119 w 991"/>
                <a:gd name="T81" fmla="*/ 816 h 1442"/>
                <a:gd name="T82" fmla="*/ 146 w 991"/>
                <a:gd name="T83" fmla="*/ 799 h 1442"/>
                <a:gd name="T84" fmla="*/ 182 w 991"/>
                <a:gd name="T85" fmla="*/ 784 h 1442"/>
                <a:gd name="T86" fmla="*/ 202 w 991"/>
                <a:gd name="T87" fmla="*/ 755 h 1442"/>
                <a:gd name="T88" fmla="*/ 225 w 991"/>
                <a:gd name="T89" fmla="*/ 737 h 1442"/>
                <a:gd name="T90" fmla="*/ 220 w 991"/>
                <a:gd name="T91" fmla="*/ 695 h 1442"/>
                <a:gd name="T92" fmla="*/ 225 w 991"/>
                <a:gd name="T93" fmla="*/ 663 h 1442"/>
                <a:gd name="T94" fmla="*/ 262 w 991"/>
                <a:gd name="T95" fmla="*/ 685 h 1442"/>
                <a:gd name="T96" fmla="*/ 303 w 991"/>
                <a:gd name="T97" fmla="*/ 681 h 1442"/>
                <a:gd name="T98" fmla="*/ 333 w 991"/>
                <a:gd name="T99" fmla="*/ 634 h 1442"/>
                <a:gd name="T100" fmla="*/ 367 w 991"/>
                <a:gd name="T101" fmla="*/ 585 h 1442"/>
                <a:gd name="T102" fmla="*/ 399 w 991"/>
                <a:gd name="T103" fmla="*/ 538 h 1442"/>
                <a:gd name="T104" fmla="*/ 429 w 991"/>
                <a:gd name="T105" fmla="*/ 493 h 1442"/>
                <a:gd name="T106" fmla="*/ 444 w 991"/>
                <a:gd name="T107" fmla="*/ 446 h 1442"/>
                <a:gd name="T108" fmla="*/ 419 w 991"/>
                <a:gd name="T109" fmla="*/ 395 h 1442"/>
                <a:gd name="T110" fmla="*/ 395 w 991"/>
                <a:gd name="T111" fmla="*/ 350 h 1442"/>
                <a:gd name="T112" fmla="*/ 373 w 991"/>
                <a:gd name="T113" fmla="*/ 303 h 1442"/>
                <a:gd name="T114" fmla="*/ 350 w 991"/>
                <a:gd name="T115" fmla="*/ 257 h 1442"/>
                <a:gd name="T116" fmla="*/ 325 w 991"/>
                <a:gd name="T117" fmla="*/ 207 h 1442"/>
                <a:gd name="T118" fmla="*/ 304 w 991"/>
                <a:gd name="T119" fmla="*/ 160 h 1442"/>
                <a:gd name="T120" fmla="*/ 262 w 991"/>
                <a:gd name="T121" fmla="*/ 128 h 1442"/>
                <a:gd name="T122" fmla="*/ 259 w 991"/>
                <a:gd name="T123" fmla="*/ 67 h 1442"/>
                <a:gd name="T124" fmla="*/ 282 w 991"/>
                <a:gd name="T125" fmla="*/ 17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1" h="1442">
                  <a:moveTo>
                    <a:pt x="321" y="8"/>
                  </a:moveTo>
                  <a:lnTo>
                    <a:pt x="323" y="8"/>
                  </a:lnTo>
                  <a:lnTo>
                    <a:pt x="325" y="8"/>
                  </a:lnTo>
                  <a:lnTo>
                    <a:pt x="326" y="8"/>
                  </a:lnTo>
                  <a:lnTo>
                    <a:pt x="328" y="8"/>
                  </a:lnTo>
                  <a:lnTo>
                    <a:pt x="330" y="8"/>
                  </a:lnTo>
                  <a:lnTo>
                    <a:pt x="331" y="8"/>
                  </a:lnTo>
                  <a:lnTo>
                    <a:pt x="333" y="8"/>
                  </a:lnTo>
                  <a:lnTo>
                    <a:pt x="335" y="8"/>
                  </a:lnTo>
                  <a:lnTo>
                    <a:pt x="336" y="8"/>
                  </a:lnTo>
                  <a:lnTo>
                    <a:pt x="338" y="10"/>
                  </a:lnTo>
                  <a:lnTo>
                    <a:pt x="340" y="10"/>
                  </a:lnTo>
                  <a:lnTo>
                    <a:pt x="341" y="10"/>
                  </a:lnTo>
                  <a:lnTo>
                    <a:pt x="343" y="10"/>
                  </a:lnTo>
                  <a:lnTo>
                    <a:pt x="345" y="10"/>
                  </a:lnTo>
                  <a:lnTo>
                    <a:pt x="346" y="10"/>
                  </a:lnTo>
                  <a:lnTo>
                    <a:pt x="348" y="10"/>
                  </a:lnTo>
                  <a:lnTo>
                    <a:pt x="350" y="10"/>
                  </a:lnTo>
                  <a:lnTo>
                    <a:pt x="351" y="10"/>
                  </a:lnTo>
                  <a:lnTo>
                    <a:pt x="353" y="10"/>
                  </a:lnTo>
                  <a:lnTo>
                    <a:pt x="355" y="10"/>
                  </a:lnTo>
                  <a:lnTo>
                    <a:pt x="357" y="10"/>
                  </a:lnTo>
                  <a:lnTo>
                    <a:pt x="358" y="10"/>
                  </a:lnTo>
                  <a:lnTo>
                    <a:pt x="360" y="10"/>
                  </a:lnTo>
                  <a:lnTo>
                    <a:pt x="362" y="10"/>
                  </a:lnTo>
                  <a:lnTo>
                    <a:pt x="363" y="10"/>
                  </a:lnTo>
                  <a:lnTo>
                    <a:pt x="365" y="10"/>
                  </a:lnTo>
                  <a:lnTo>
                    <a:pt x="367" y="10"/>
                  </a:lnTo>
                  <a:lnTo>
                    <a:pt x="368" y="10"/>
                  </a:lnTo>
                  <a:lnTo>
                    <a:pt x="370" y="12"/>
                  </a:lnTo>
                  <a:lnTo>
                    <a:pt x="372" y="12"/>
                  </a:lnTo>
                  <a:lnTo>
                    <a:pt x="373" y="12"/>
                  </a:lnTo>
                  <a:lnTo>
                    <a:pt x="375" y="12"/>
                  </a:lnTo>
                  <a:lnTo>
                    <a:pt x="377" y="12"/>
                  </a:lnTo>
                  <a:lnTo>
                    <a:pt x="378" y="12"/>
                  </a:lnTo>
                  <a:lnTo>
                    <a:pt x="380" y="12"/>
                  </a:lnTo>
                  <a:lnTo>
                    <a:pt x="382" y="12"/>
                  </a:lnTo>
                  <a:lnTo>
                    <a:pt x="383" y="12"/>
                  </a:lnTo>
                  <a:lnTo>
                    <a:pt x="385" y="12"/>
                  </a:lnTo>
                  <a:lnTo>
                    <a:pt x="387" y="12"/>
                  </a:lnTo>
                  <a:lnTo>
                    <a:pt x="388" y="12"/>
                  </a:lnTo>
                  <a:lnTo>
                    <a:pt x="390" y="12"/>
                  </a:lnTo>
                  <a:lnTo>
                    <a:pt x="392" y="12"/>
                  </a:lnTo>
                  <a:lnTo>
                    <a:pt x="394" y="12"/>
                  </a:lnTo>
                  <a:lnTo>
                    <a:pt x="395" y="12"/>
                  </a:lnTo>
                  <a:lnTo>
                    <a:pt x="397" y="12"/>
                  </a:lnTo>
                  <a:lnTo>
                    <a:pt x="399" y="12"/>
                  </a:lnTo>
                  <a:lnTo>
                    <a:pt x="400" y="12"/>
                  </a:lnTo>
                  <a:lnTo>
                    <a:pt x="402" y="12"/>
                  </a:lnTo>
                  <a:lnTo>
                    <a:pt x="404" y="12"/>
                  </a:lnTo>
                  <a:lnTo>
                    <a:pt x="405" y="12"/>
                  </a:lnTo>
                  <a:lnTo>
                    <a:pt x="407" y="12"/>
                  </a:lnTo>
                  <a:lnTo>
                    <a:pt x="409" y="12"/>
                  </a:lnTo>
                  <a:lnTo>
                    <a:pt x="410" y="12"/>
                  </a:lnTo>
                  <a:lnTo>
                    <a:pt x="412" y="12"/>
                  </a:lnTo>
                  <a:lnTo>
                    <a:pt x="414" y="12"/>
                  </a:lnTo>
                  <a:lnTo>
                    <a:pt x="415" y="12"/>
                  </a:lnTo>
                  <a:lnTo>
                    <a:pt x="417" y="12"/>
                  </a:lnTo>
                  <a:lnTo>
                    <a:pt x="419" y="12"/>
                  </a:lnTo>
                  <a:lnTo>
                    <a:pt x="419" y="13"/>
                  </a:lnTo>
                  <a:lnTo>
                    <a:pt x="420" y="13"/>
                  </a:lnTo>
                  <a:lnTo>
                    <a:pt x="422" y="13"/>
                  </a:lnTo>
                  <a:lnTo>
                    <a:pt x="424" y="13"/>
                  </a:lnTo>
                  <a:lnTo>
                    <a:pt x="425" y="13"/>
                  </a:lnTo>
                  <a:lnTo>
                    <a:pt x="425" y="15"/>
                  </a:lnTo>
                  <a:lnTo>
                    <a:pt x="427" y="15"/>
                  </a:lnTo>
                  <a:lnTo>
                    <a:pt x="427" y="17"/>
                  </a:lnTo>
                  <a:lnTo>
                    <a:pt x="429" y="17"/>
                  </a:lnTo>
                  <a:lnTo>
                    <a:pt x="431" y="17"/>
                  </a:lnTo>
                  <a:lnTo>
                    <a:pt x="432" y="17"/>
                  </a:lnTo>
                  <a:lnTo>
                    <a:pt x="434" y="17"/>
                  </a:lnTo>
                  <a:lnTo>
                    <a:pt x="436" y="17"/>
                  </a:lnTo>
                  <a:lnTo>
                    <a:pt x="436" y="18"/>
                  </a:lnTo>
                  <a:lnTo>
                    <a:pt x="437" y="18"/>
                  </a:lnTo>
                  <a:lnTo>
                    <a:pt x="439" y="18"/>
                  </a:lnTo>
                  <a:lnTo>
                    <a:pt x="439" y="20"/>
                  </a:lnTo>
                  <a:lnTo>
                    <a:pt x="439" y="22"/>
                  </a:lnTo>
                  <a:lnTo>
                    <a:pt x="441" y="22"/>
                  </a:lnTo>
                  <a:lnTo>
                    <a:pt x="442" y="22"/>
                  </a:lnTo>
                  <a:lnTo>
                    <a:pt x="442" y="20"/>
                  </a:lnTo>
                  <a:lnTo>
                    <a:pt x="444" y="20"/>
                  </a:lnTo>
                  <a:lnTo>
                    <a:pt x="446" y="22"/>
                  </a:lnTo>
                  <a:lnTo>
                    <a:pt x="447" y="22"/>
                  </a:lnTo>
                  <a:lnTo>
                    <a:pt x="447" y="23"/>
                  </a:lnTo>
                  <a:lnTo>
                    <a:pt x="449" y="23"/>
                  </a:lnTo>
                  <a:lnTo>
                    <a:pt x="451" y="23"/>
                  </a:lnTo>
                  <a:lnTo>
                    <a:pt x="451" y="25"/>
                  </a:lnTo>
                  <a:lnTo>
                    <a:pt x="452" y="25"/>
                  </a:lnTo>
                  <a:lnTo>
                    <a:pt x="452" y="27"/>
                  </a:lnTo>
                  <a:lnTo>
                    <a:pt x="454" y="27"/>
                  </a:lnTo>
                  <a:lnTo>
                    <a:pt x="456" y="27"/>
                  </a:lnTo>
                  <a:lnTo>
                    <a:pt x="457" y="25"/>
                  </a:lnTo>
                  <a:lnTo>
                    <a:pt x="459" y="25"/>
                  </a:lnTo>
                  <a:lnTo>
                    <a:pt x="461" y="25"/>
                  </a:lnTo>
                  <a:lnTo>
                    <a:pt x="462" y="25"/>
                  </a:lnTo>
                  <a:lnTo>
                    <a:pt x="464" y="25"/>
                  </a:lnTo>
                  <a:lnTo>
                    <a:pt x="464" y="27"/>
                  </a:lnTo>
                  <a:lnTo>
                    <a:pt x="466" y="27"/>
                  </a:lnTo>
                  <a:lnTo>
                    <a:pt x="468" y="27"/>
                  </a:lnTo>
                  <a:lnTo>
                    <a:pt x="471" y="27"/>
                  </a:lnTo>
                  <a:lnTo>
                    <a:pt x="474" y="27"/>
                  </a:lnTo>
                  <a:lnTo>
                    <a:pt x="478" y="27"/>
                  </a:lnTo>
                  <a:lnTo>
                    <a:pt x="479" y="27"/>
                  </a:lnTo>
                  <a:lnTo>
                    <a:pt x="479" y="28"/>
                  </a:lnTo>
                  <a:lnTo>
                    <a:pt x="481" y="28"/>
                  </a:lnTo>
                  <a:lnTo>
                    <a:pt x="483" y="28"/>
                  </a:lnTo>
                  <a:lnTo>
                    <a:pt x="484" y="28"/>
                  </a:lnTo>
                  <a:lnTo>
                    <a:pt x="486" y="28"/>
                  </a:lnTo>
                  <a:lnTo>
                    <a:pt x="488" y="28"/>
                  </a:lnTo>
                  <a:lnTo>
                    <a:pt x="489" y="28"/>
                  </a:lnTo>
                  <a:lnTo>
                    <a:pt x="491" y="28"/>
                  </a:lnTo>
                  <a:lnTo>
                    <a:pt x="493" y="28"/>
                  </a:lnTo>
                  <a:lnTo>
                    <a:pt x="493" y="30"/>
                  </a:lnTo>
                  <a:lnTo>
                    <a:pt x="494" y="30"/>
                  </a:lnTo>
                  <a:lnTo>
                    <a:pt x="496" y="28"/>
                  </a:lnTo>
                  <a:lnTo>
                    <a:pt x="496" y="30"/>
                  </a:lnTo>
                  <a:lnTo>
                    <a:pt x="498" y="32"/>
                  </a:lnTo>
                  <a:lnTo>
                    <a:pt x="499" y="32"/>
                  </a:lnTo>
                  <a:lnTo>
                    <a:pt x="499" y="30"/>
                  </a:lnTo>
                  <a:lnTo>
                    <a:pt x="501" y="30"/>
                  </a:lnTo>
                  <a:lnTo>
                    <a:pt x="503" y="30"/>
                  </a:lnTo>
                  <a:lnTo>
                    <a:pt x="505" y="30"/>
                  </a:lnTo>
                  <a:lnTo>
                    <a:pt x="505" y="32"/>
                  </a:lnTo>
                  <a:lnTo>
                    <a:pt x="503" y="33"/>
                  </a:lnTo>
                  <a:lnTo>
                    <a:pt x="503" y="35"/>
                  </a:lnTo>
                  <a:lnTo>
                    <a:pt x="505" y="35"/>
                  </a:lnTo>
                  <a:lnTo>
                    <a:pt x="505" y="33"/>
                  </a:lnTo>
                  <a:lnTo>
                    <a:pt x="506" y="33"/>
                  </a:lnTo>
                  <a:lnTo>
                    <a:pt x="506" y="32"/>
                  </a:lnTo>
                  <a:lnTo>
                    <a:pt x="508" y="32"/>
                  </a:lnTo>
                  <a:lnTo>
                    <a:pt x="510" y="32"/>
                  </a:lnTo>
                  <a:lnTo>
                    <a:pt x="511" y="32"/>
                  </a:lnTo>
                  <a:lnTo>
                    <a:pt x="513" y="32"/>
                  </a:lnTo>
                  <a:lnTo>
                    <a:pt x="515" y="32"/>
                  </a:lnTo>
                  <a:lnTo>
                    <a:pt x="515" y="33"/>
                  </a:lnTo>
                  <a:lnTo>
                    <a:pt x="516" y="33"/>
                  </a:lnTo>
                  <a:lnTo>
                    <a:pt x="516" y="35"/>
                  </a:lnTo>
                  <a:lnTo>
                    <a:pt x="518" y="35"/>
                  </a:lnTo>
                  <a:lnTo>
                    <a:pt x="520" y="35"/>
                  </a:lnTo>
                  <a:lnTo>
                    <a:pt x="521" y="33"/>
                  </a:lnTo>
                  <a:lnTo>
                    <a:pt x="523" y="33"/>
                  </a:lnTo>
                  <a:lnTo>
                    <a:pt x="525" y="33"/>
                  </a:lnTo>
                  <a:lnTo>
                    <a:pt x="526" y="33"/>
                  </a:lnTo>
                  <a:lnTo>
                    <a:pt x="528" y="33"/>
                  </a:lnTo>
                  <a:lnTo>
                    <a:pt x="528" y="35"/>
                  </a:lnTo>
                  <a:lnTo>
                    <a:pt x="530" y="35"/>
                  </a:lnTo>
                  <a:lnTo>
                    <a:pt x="531" y="37"/>
                  </a:lnTo>
                  <a:lnTo>
                    <a:pt x="533" y="37"/>
                  </a:lnTo>
                  <a:lnTo>
                    <a:pt x="533" y="38"/>
                  </a:lnTo>
                  <a:lnTo>
                    <a:pt x="535" y="38"/>
                  </a:lnTo>
                  <a:lnTo>
                    <a:pt x="537" y="38"/>
                  </a:lnTo>
                  <a:lnTo>
                    <a:pt x="538" y="38"/>
                  </a:lnTo>
                  <a:lnTo>
                    <a:pt x="540" y="38"/>
                  </a:lnTo>
                  <a:lnTo>
                    <a:pt x="542" y="38"/>
                  </a:lnTo>
                  <a:lnTo>
                    <a:pt x="543" y="38"/>
                  </a:lnTo>
                  <a:lnTo>
                    <a:pt x="545" y="38"/>
                  </a:lnTo>
                  <a:lnTo>
                    <a:pt x="545" y="40"/>
                  </a:lnTo>
                  <a:lnTo>
                    <a:pt x="547" y="40"/>
                  </a:lnTo>
                  <a:lnTo>
                    <a:pt x="547" y="42"/>
                  </a:lnTo>
                  <a:lnTo>
                    <a:pt x="548" y="42"/>
                  </a:lnTo>
                  <a:lnTo>
                    <a:pt x="550" y="42"/>
                  </a:lnTo>
                  <a:lnTo>
                    <a:pt x="550" y="44"/>
                  </a:lnTo>
                  <a:lnTo>
                    <a:pt x="552" y="44"/>
                  </a:lnTo>
                  <a:lnTo>
                    <a:pt x="553" y="44"/>
                  </a:lnTo>
                  <a:lnTo>
                    <a:pt x="555" y="44"/>
                  </a:lnTo>
                  <a:lnTo>
                    <a:pt x="557" y="44"/>
                  </a:lnTo>
                  <a:lnTo>
                    <a:pt x="557" y="45"/>
                  </a:lnTo>
                  <a:lnTo>
                    <a:pt x="558" y="45"/>
                  </a:lnTo>
                  <a:lnTo>
                    <a:pt x="558" y="47"/>
                  </a:lnTo>
                  <a:lnTo>
                    <a:pt x="560" y="47"/>
                  </a:lnTo>
                  <a:lnTo>
                    <a:pt x="562" y="47"/>
                  </a:lnTo>
                  <a:lnTo>
                    <a:pt x="562" y="49"/>
                  </a:lnTo>
                  <a:lnTo>
                    <a:pt x="563" y="49"/>
                  </a:lnTo>
                  <a:lnTo>
                    <a:pt x="563" y="50"/>
                  </a:lnTo>
                  <a:lnTo>
                    <a:pt x="565" y="50"/>
                  </a:lnTo>
                  <a:lnTo>
                    <a:pt x="567" y="50"/>
                  </a:lnTo>
                  <a:lnTo>
                    <a:pt x="567" y="52"/>
                  </a:lnTo>
                  <a:lnTo>
                    <a:pt x="568" y="52"/>
                  </a:lnTo>
                  <a:lnTo>
                    <a:pt x="568" y="54"/>
                  </a:lnTo>
                  <a:lnTo>
                    <a:pt x="570" y="54"/>
                  </a:lnTo>
                  <a:lnTo>
                    <a:pt x="570" y="55"/>
                  </a:lnTo>
                  <a:lnTo>
                    <a:pt x="572" y="55"/>
                  </a:lnTo>
                  <a:lnTo>
                    <a:pt x="572" y="57"/>
                  </a:lnTo>
                  <a:lnTo>
                    <a:pt x="574" y="57"/>
                  </a:lnTo>
                  <a:lnTo>
                    <a:pt x="574" y="59"/>
                  </a:lnTo>
                  <a:lnTo>
                    <a:pt x="574" y="60"/>
                  </a:lnTo>
                  <a:lnTo>
                    <a:pt x="575" y="60"/>
                  </a:lnTo>
                  <a:lnTo>
                    <a:pt x="575" y="62"/>
                  </a:lnTo>
                  <a:lnTo>
                    <a:pt x="577" y="62"/>
                  </a:lnTo>
                  <a:lnTo>
                    <a:pt x="579" y="64"/>
                  </a:lnTo>
                  <a:lnTo>
                    <a:pt x="580" y="65"/>
                  </a:lnTo>
                  <a:lnTo>
                    <a:pt x="582" y="65"/>
                  </a:lnTo>
                  <a:lnTo>
                    <a:pt x="582" y="67"/>
                  </a:lnTo>
                  <a:lnTo>
                    <a:pt x="582" y="69"/>
                  </a:lnTo>
                  <a:lnTo>
                    <a:pt x="582" y="70"/>
                  </a:lnTo>
                  <a:lnTo>
                    <a:pt x="584" y="70"/>
                  </a:lnTo>
                  <a:lnTo>
                    <a:pt x="584" y="69"/>
                  </a:lnTo>
                  <a:lnTo>
                    <a:pt x="584" y="70"/>
                  </a:lnTo>
                  <a:lnTo>
                    <a:pt x="585" y="70"/>
                  </a:lnTo>
                  <a:lnTo>
                    <a:pt x="587" y="72"/>
                  </a:lnTo>
                  <a:lnTo>
                    <a:pt x="589" y="72"/>
                  </a:lnTo>
                  <a:lnTo>
                    <a:pt x="589" y="74"/>
                  </a:lnTo>
                  <a:lnTo>
                    <a:pt x="590" y="74"/>
                  </a:lnTo>
                  <a:lnTo>
                    <a:pt x="590" y="76"/>
                  </a:lnTo>
                  <a:lnTo>
                    <a:pt x="592" y="76"/>
                  </a:lnTo>
                  <a:lnTo>
                    <a:pt x="592" y="74"/>
                  </a:lnTo>
                  <a:lnTo>
                    <a:pt x="594" y="74"/>
                  </a:lnTo>
                  <a:lnTo>
                    <a:pt x="594" y="76"/>
                  </a:lnTo>
                  <a:lnTo>
                    <a:pt x="595" y="76"/>
                  </a:lnTo>
                  <a:lnTo>
                    <a:pt x="597" y="76"/>
                  </a:lnTo>
                  <a:lnTo>
                    <a:pt x="599" y="76"/>
                  </a:lnTo>
                  <a:lnTo>
                    <a:pt x="599" y="77"/>
                  </a:lnTo>
                  <a:lnTo>
                    <a:pt x="600" y="77"/>
                  </a:lnTo>
                  <a:lnTo>
                    <a:pt x="602" y="77"/>
                  </a:lnTo>
                  <a:lnTo>
                    <a:pt x="602" y="79"/>
                  </a:lnTo>
                  <a:lnTo>
                    <a:pt x="604" y="79"/>
                  </a:lnTo>
                  <a:lnTo>
                    <a:pt x="605" y="79"/>
                  </a:lnTo>
                  <a:lnTo>
                    <a:pt x="605" y="81"/>
                  </a:lnTo>
                  <a:lnTo>
                    <a:pt x="605" y="82"/>
                  </a:lnTo>
                  <a:lnTo>
                    <a:pt x="607" y="82"/>
                  </a:lnTo>
                  <a:lnTo>
                    <a:pt x="609" y="82"/>
                  </a:lnTo>
                  <a:lnTo>
                    <a:pt x="609" y="84"/>
                  </a:lnTo>
                  <a:lnTo>
                    <a:pt x="611" y="84"/>
                  </a:lnTo>
                  <a:lnTo>
                    <a:pt x="612" y="84"/>
                  </a:lnTo>
                  <a:lnTo>
                    <a:pt x="614" y="86"/>
                  </a:lnTo>
                  <a:lnTo>
                    <a:pt x="616" y="86"/>
                  </a:lnTo>
                  <a:lnTo>
                    <a:pt x="617" y="86"/>
                  </a:lnTo>
                  <a:lnTo>
                    <a:pt x="619" y="86"/>
                  </a:lnTo>
                  <a:lnTo>
                    <a:pt x="621" y="86"/>
                  </a:lnTo>
                  <a:lnTo>
                    <a:pt x="622" y="86"/>
                  </a:lnTo>
                  <a:lnTo>
                    <a:pt x="634" y="89"/>
                  </a:lnTo>
                  <a:lnTo>
                    <a:pt x="632" y="92"/>
                  </a:lnTo>
                  <a:lnTo>
                    <a:pt x="629" y="96"/>
                  </a:lnTo>
                  <a:lnTo>
                    <a:pt x="626" y="101"/>
                  </a:lnTo>
                  <a:lnTo>
                    <a:pt x="621" y="106"/>
                  </a:lnTo>
                  <a:lnTo>
                    <a:pt x="617" y="109"/>
                  </a:lnTo>
                  <a:lnTo>
                    <a:pt x="616" y="114"/>
                  </a:lnTo>
                  <a:lnTo>
                    <a:pt x="614" y="118"/>
                  </a:lnTo>
                  <a:lnTo>
                    <a:pt x="612" y="123"/>
                  </a:lnTo>
                  <a:lnTo>
                    <a:pt x="612" y="126"/>
                  </a:lnTo>
                  <a:lnTo>
                    <a:pt x="612" y="131"/>
                  </a:lnTo>
                  <a:lnTo>
                    <a:pt x="611" y="136"/>
                  </a:lnTo>
                  <a:lnTo>
                    <a:pt x="611" y="139"/>
                  </a:lnTo>
                  <a:lnTo>
                    <a:pt x="612" y="145"/>
                  </a:lnTo>
                  <a:lnTo>
                    <a:pt x="616" y="148"/>
                  </a:lnTo>
                  <a:lnTo>
                    <a:pt x="619" y="150"/>
                  </a:lnTo>
                  <a:lnTo>
                    <a:pt x="624" y="151"/>
                  </a:lnTo>
                  <a:lnTo>
                    <a:pt x="626" y="156"/>
                  </a:lnTo>
                  <a:lnTo>
                    <a:pt x="627" y="161"/>
                  </a:lnTo>
                  <a:lnTo>
                    <a:pt x="631" y="166"/>
                  </a:lnTo>
                  <a:lnTo>
                    <a:pt x="632" y="171"/>
                  </a:lnTo>
                  <a:lnTo>
                    <a:pt x="636" y="175"/>
                  </a:lnTo>
                  <a:lnTo>
                    <a:pt x="641" y="178"/>
                  </a:lnTo>
                  <a:lnTo>
                    <a:pt x="644" y="180"/>
                  </a:lnTo>
                  <a:lnTo>
                    <a:pt x="649" y="176"/>
                  </a:lnTo>
                  <a:lnTo>
                    <a:pt x="651" y="173"/>
                  </a:lnTo>
                  <a:lnTo>
                    <a:pt x="653" y="168"/>
                  </a:lnTo>
                  <a:lnTo>
                    <a:pt x="656" y="165"/>
                  </a:lnTo>
                  <a:lnTo>
                    <a:pt x="659" y="161"/>
                  </a:lnTo>
                  <a:lnTo>
                    <a:pt x="664" y="161"/>
                  </a:lnTo>
                  <a:lnTo>
                    <a:pt x="669" y="161"/>
                  </a:lnTo>
                  <a:lnTo>
                    <a:pt x="673" y="163"/>
                  </a:lnTo>
                  <a:lnTo>
                    <a:pt x="678" y="163"/>
                  </a:lnTo>
                  <a:lnTo>
                    <a:pt x="683" y="161"/>
                  </a:lnTo>
                  <a:lnTo>
                    <a:pt x="686" y="163"/>
                  </a:lnTo>
                  <a:lnTo>
                    <a:pt x="690" y="166"/>
                  </a:lnTo>
                  <a:lnTo>
                    <a:pt x="691" y="171"/>
                  </a:lnTo>
                  <a:lnTo>
                    <a:pt x="696" y="175"/>
                  </a:lnTo>
                  <a:lnTo>
                    <a:pt x="700" y="173"/>
                  </a:lnTo>
                  <a:lnTo>
                    <a:pt x="705" y="171"/>
                  </a:lnTo>
                  <a:lnTo>
                    <a:pt x="711" y="170"/>
                  </a:lnTo>
                  <a:lnTo>
                    <a:pt x="715" y="173"/>
                  </a:lnTo>
                  <a:lnTo>
                    <a:pt x="720" y="173"/>
                  </a:lnTo>
                  <a:lnTo>
                    <a:pt x="727" y="170"/>
                  </a:lnTo>
                  <a:lnTo>
                    <a:pt x="730" y="168"/>
                  </a:lnTo>
                  <a:lnTo>
                    <a:pt x="733" y="170"/>
                  </a:lnTo>
                  <a:lnTo>
                    <a:pt x="738" y="171"/>
                  </a:lnTo>
                  <a:lnTo>
                    <a:pt x="743" y="173"/>
                  </a:lnTo>
                  <a:lnTo>
                    <a:pt x="747" y="176"/>
                  </a:lnTo>
                  <a:lnTo>
                    <a:pt x="752" y="180"/>
                  </a:lnTo>
                  <a:lnTo>
                    <a:pt x="757" y="182"/>
                  </a:lnTo>
                  <a:lnTo>
                    <a:pt x="760" y="183"/>
                  </a:lnTo>
                  <a:lnTo>
                    <a:pt x="765" y="183"/>
                  </a:lnTo>
                  <a:lnTo>
                    <a:pt x="769" y="185"/>
                  </a:lnTo>
                  <a:lnTo>
                    <a:pt x="772" y="188"/>
                  </a:lnTo>
                  <a:lnTo>
                    <a:pt x="774" y="193"/>
                  </a:lnTo>
                  <a:lnTo>
                    <a:pt x="775" y="197"/>
                  </a:lnTo>
                  <a:lnTo>
                    <a:pt x="777" y="202"/>
                  </a:lnTo>
                  <a:lnTo>
                    <a:pt x="779" y="207"/>
                  </a:lnTo>
                  <a:lnTo>
                    <a:pt x="780" y="210"/>
                  </a:lnTo>
                  <a:lnTo>
                    <a:pt x="782" y="215"/>
                  </a:lnTo>
                  <a:lnTo>
                    <a:pt x="784" y="220"/>
                  </a:lnTo>
                  <a:lnTo>
                    <a:pt x="785" y="225"/>
                  </a:lnTo>
                  <a:lnTo>
                    <a:pt x="787" y="230"/>
                  </a:lnTo>
                  <a:lnTo>
                    <a:pt x="789" y="235"/>
                  </a:lnTo>
                  <a:lnTo>
                    <a:pt x="791" y="239"/>
                  </a:lnTo>
                  <a:lnTo>
                    <a:pt x="792" y="244"/>
                  </a:lnTo>
                  <a:lnTo>
                    <a:pt x="792" y="249"/>
                  </a:lnTo>
                  <a:lnTo>
                    <a:pt x="794" y="252"/>
                  </a:lnTo>
                  <a:lnTo>
                    <a:pt x="796" y="257"/>
                  </a:lnTo>
                  <a:lnTo>
                    <a:pt x="796" y="262"/>
                  </a:lnTo>
                  <a:lnTo>
                    <a:pt x="796" y="267"/>
                  </a:lnTo>
                  <a:lnTo>
                    <a:pt x="797" y="271"/>
                  </a:lnTo>
                  <a:lnTo>
                    <a:pt x="797" y="276"/>
                  </a:lnTo>
                  <a:lnTo>
                    <a:pt x="796" y="279"/>
                  </a:lnTo>
                  <a:lnTo>
                    <a:pt x="797" y="284"/>
                  </a:lnTo>
                  <a:lnTo>
                    <a:pt x="801" y="282"/>
                  </a:lnTo>
                  <a:lnTo>
                    <a:pt x="806" y="279"/>
                  </a:lnTo>
                  <a:lnTo>
                    <a:pt x="811" y="276"/>
                  </a:lnTo>
                  <a:lnTo>
                    <a:pt x="814" y="274"/>
                  </a:lnTo>
                  <a:lnTo>
                    <a:pt x="819" y="274"/>
                  </a:lnTo>
                  <a:lnTo>
                    <a:pt x="824" y="274"/>
                  </a:lnTo>
                  <a:lnTo>
                    <a:pt x="829" y="276"/>
                  </a:lnTo>
                  <a:lnTo>
                    <a:pt x="834" y="277"/>
                  </a:lnTo>
                  <a:lnTo>
                    <a:pt x="838" y="281"/>
                  </a:lnTo>
                  <a:lnTo>
                    <a:pt x="843" y="282"/>
                  </a:lnTo>
                  <a:lnTo>
                    <a:pt x="848" y="282"/>
                  </a:lnTo>
                  <a:lnTo>
                    <a:pt x="851" y="281"/>
                  </a:lnTo>
                  <a:lnTo>
                    <a:pt x="858" y="276"/>
                  </a:lnTo>
                  <a:lnTo>
                    <a:pt x="861" y="274"/>
                  </a:lnTo>
                  <a:lnTo>
                    <a:pt x="866" y="272"/>
                  </a:lnTo>
                  <a:lnTo>
                    <a:pt x="870" y="272"/>
                  </a:lnTo>
                  <a:lnTo>
                    <a:pt x="875" y="274"/>
                  </a:lnTo>
                  <a:lnTo>
                    <a:pt x="878" y="274"/>
                  </a:lnTo>
                  <a:lnTo>
                    <a:pt x="883" y="276"/>
                  </a:lnTo>
                  <a:lnTo>
                    <a:pt x="888" y="279"/>
                  </a:lnTo>
                  <a:lnTo>
                    <a:pt x="893" y="282"/>
                  </a:lnTo>
                  <a:lnTo>
                    <a:pt x="896" y="286"/>
                  </a:lnTo>
                  <a:lnTo>
                    <a:pt x="902" y="288"/>
                  </a:lnTo>
                  <a:lnTo>
                    <a:pt x="905" y="289"/>
                  </a:lnTo>
                  <a:lnTo>
                    <a:pt x="910" y="291"/>
                  </a:lnTo>
                  <a:lnTo>
                    <a:pt x="915" y="293"/>
                  </a:lnTo>
                  <a:lnTo>
                    <a:pt x="918" y="293"/>
                  </a:lnTo>
                  <a:lnTo>
                    <a:pt x="923" y="294"/>
                  </a:lnTo>
                  <a:lnTo>
                    <a:pt x="928" y="296"/>
                  </a:lnTo>
                  <a:lnTo>
                    <a:pt x="932" y="299"/>
                  </a:lnTo>
                  <a:lnTo>
                    <a:pt x="935" y="303"/>
                  </a:lnTo>
                  <a:lnTo>
                    <a:pt x="937" y="308"/>
                  </a:lnTo>
                  <a:lnTo>
                    <a:pt x="937" y="311"/>
                  </a:lnTo>
                  <a:lnTo>
                    <a:pt x="939" y="316"/>
                  </a:lnTo>
                  <a:lnTo>
                    <a:pt x="942" y="318"/>
                  </a:lnTo>
                  <a:lnTo>
                    <a:pt x="947" y="320"/>
                  </a:lnTo>
                  <a:lnTo>
                    <a:pt x="950" y="320"/>
                  </a:lnTo>
                  <a:lnTo>
                    <a:pt x="955" y="321"/>
                  </a:lnTo>
                  <a:lnTo>
                    <a:pt x="959" y="326"/>
                  </a:lnTo>
                  <a:lnTo>
                    <a:pt x="962" y="330"/>
                  </a:lnTo>
                  <a:lnTo>
                    <a:pt x="965" y="333"/>
                  </a:lnTo>
                  <a:lnTo>
                    <a:pt x="971" y="338"/>
                  </a:lnTo>
                  <a:lnTo>
                    <a:pt x="972" y="343"/>
                  </a:lnTo>
                  <a:lnTo>
                    <a:pt x="974" y="346"/>
                  </a:lnTo>
                  <a:lnTo>
                    <a:pt x="977" y="350"/>
                  </a:lnTo>
                  <a:lnTo>
                    <a:pt x="979" y="355"/>
                  </a:lnTo>
                  <a:lnTo>
                    <a:pt x="979" y="357"/>
                  </a:lnTo>
                  <a:lnTo>
                    <a:pt x="981" y="360"/>
                  </a:lnTo>
                  <a:lnTo>
                    <a:pt x="982" y="363"/>
                  </a:lnTo>
                  <a:lnTo>
                    <a:pt x="986" y="368"/>
                  </a:lnTo>
                  <a:lnTo>
                    <a:pt x="989" y="372"/>
                  </a:lnTo>
                  <a:lnTo>
                    <a:pt x="991" y="377"/>
                  </a:lnTo>
                  <a:lnTo>
                    <a:pt x="989" y="382"/>
                  </a:lnTo>
                  <a:lnTo>
                    <a:pt x="987" y="387"/>
                  </a:lnTo>
                  <a:lnTo>
                    <a:pt x="986" y="392"/>
                  </a:lnTo>
                  <a:lnTo>
                    <a:pt x="984" y="397"/>
                  </a:lnTo>
                  <a:lnTo>
                    <a:pt x="984" y="400"/>
                  </a:lnTo>
                  <a:lnTo>
                    <a:pt x="984" y="405"/>
                  </a:lnTo>
                  <a:lnTo>
                    <a:pt x="982" y="410"/>
                  </a:lnTo>
                  <a:lnTo>
                    <a:pt x="981" y="415"/>
                  </a:lnTo>
                  <a:lnTo>
                    <a:pt x="979" y="419"/>
                  </a:lnTo>
                  <a:lnTo>
                    <a:pt x="979" y="420"/>
                  </a:lnTo>
                  <a:lnTo>
                    <a:pt x="977" y="424"/>
                  </a:lnTo>
                  <a:lnTo>
                    <a:pt x="974" y="429"/>
                  </a:lnTo>
                  <a:lnTo>
                    <a:pt x="971" y="432"/>
                  </a:lnTo>
                  <a:lnTo>
                    <a:pt x="967" y="437"/>
                  </a:lnTo>
                  <a:lnTo>
                    <a:pt x="965" y="442"/>
                  </a:lnTo>
                  <a:lnTo>
                    <a:pt x="964" y="446"/>
                  </a:lnTo>
                  <a:lnTo>
                    <a:pt x="962" y="451"/>
                  </a:lnTo>
                  <a:lnTo>
                    <a:pt x="962" y="456"/>
                  </a:lnTo>
                  <a:lnTo>
                    <a:pt x="960" y="459"/>
                  </a:lnTo>
                  <a:lnTo>
                    <a:pt x="960" y="464"/>
                  </a:lnTo>
                  <a:lnTo>
                    <a:pt x="957" y="469"/>
                  </a:lnTo>
                  <a:lnTo>
                    <a:pt x="957" y="474"/>
                  </a:lnTo>
                  <a:lnTo>
                    <a:pt x="957" y="478"/>
                  </a:lnTo>
                  <a:lnTo>
                    <a:pt x="957" y="483"/>
                  </a:lnTo>
                  <a:lnTo>
                    <a:pt x="959" y="486"/>
                  </a:lnTo>
                  <a:lnTo>
                    <a:pt x="962" y="491"/>
                  </a:lnTo>
                  <a:lnTo>
                    <a:pt x="964" y="496"/>
                  </a:lnTo>
                  <a:lnTo>
                    <a:pt x="965" y="501"/>
                  </a:lnTo>
                  <a:lnTo>
                    <a:pt x="965" y="506"/>
                  </a:lnTo>
                  <a:lnTo>
                    <a:pt x="965" y="510"/>
                  </a:lnTo>
                  <a:lnTo>
                    <a:pt x="965" y="515"/>
                  </a:lnTo>
                  <a:lnTo>
                    <a:pt x="964" y="518"/>
                  </a:lnTo>
                  <a:lnTo>
                    <a:pt x="962" y="523"/>
                  </a:lnTo>
                  <a:lnTo>
                    <a:pt x="957" y="527"/>
                  </a:lnTo>
                  <a:lnTo>
                    <a:pt x="952" y="530"/>
                  </a:lnTo>
                  <a:lnTo>
                    <a:pt x="949" y="535"/>
                  </a:lnTo>
                  <a:lnTo>
                    <a:pt x="945" y="538"/>
                  </a:lnTo>
                  <a:lnTo>
                    <a:pt x="942" y="543"/>
                  </a:lnTo>
                  <a:lnTo>
                    <a:pt x="940" y="548"/>
                  </a:lnTo>
                  <a:lnTo>
                    <a:pt x="939" y="552"/>
                  </a:lnTo>
                  <a:lnTo>
                    <a:pt x="939" y="557"/>
                  </a:lnTo>
                  <a:lnTo>
                    <a:pt x="939" y="562"/>
                  </a:lnTo>
                  <a:lnTo>
                    <a:pt x="939" y="565"/>
                  </a:lnTo>
                  <a:lnTo>
                    <a:pt x="939" y="569"/>
                  </a:lnTo>
                  <a:lnTo>
                    <a:pt x="937" y="574"/>
                  </a:lnTo>
                  <a:lnTo>
                    <a:pt x="937" y="579"/>
                  </a:lnTo>
                  <a:lnTo>
                    <a:pt x="937" y="582"/>
                  </a:lnTo>
                  <a:lnTo>
                    <a:pt x="935" y="587"/>
                  </a:lnTo>
                  <a:lnTo>
                    <a:pt x="934" y="590"/>
                  </a:lnTo>
                  <a:lnTo>
                    <a:pt x="932" y="594"/>
                  </a:lnTo>
                  <a:lnTo>
                    <a:pt x="930" y="596"/>
                  </a:lnTo>
                  <a:lnTo>
                    <a:pt x="927" y="599"/>
                  </a:lnTo>
                  <a:lnTo>
                    <a:pt x="923" y="604"/>
                  </a:lnTo>
                  <a:lnTo>
                    <a:pt x="925" y="607"/>
                  </a:lnTo>
                  <a:lnTo>
                    <a:pt x="930" y="611"/>
                  </a:lnTo>
                  <a:lnTo>
                    <a:pt x="934" y="614"/>
                  </a:lnTo>
                  <a:lnTo>
                    <a:pt x="934" y="616"/>
                  </a:lnTo>
                  <a:lnTo>
                    <a:pt x="937" y="617"/>
                  </a:lnTo>
                  <a:lnTo>
                    <a:pt x="937" y="621"/>
                  </a:lnTo>
                  <a:lnTo>
                    <a:pt x="939" y="622"/>
                  </a:lnTo>
                  <a:lnTo>
                    <a:pt x="940" y="624"/>
                  </a:lnTo>
                  <a:lnTo>
                    <a:pt x="942" y="627"/>
                  </a:lnTo>
                  <a:lnTo>
                    <a:pt x="942" y="631"/>
                  </a:lnTo>
                  <a:lnTo>
                    <a:pt x="942" y="634"/>
                  </a:lnTo>
                  <a:lnTo>
                    <a:pt x="942" y="638"/>
                  </a:lnTo>
                  <a:lnTo>
                    <a:pt x="942" y="643"/>
                  </a:lnTo>
                  <a:lnTo>
                    <a:pt x="942" y="646"/>
                  </a:lnTo>
                  <a:lnTo>
                    <a:pt x="944" y="648"/>
                  </a:lnTo>
                  <a:lnTo>
                    <a:pt x="945" y="649"/>
                  </a:lnTo>
                  <a:lnTo>
                    <a:pt x="949" y="651"/>
                  </a:lnTo>
                  <a:lnTo>
                    <a:pt x="950" y="653"/>
                  </a:lnTo>
                  <a:lnTo>
                    <a:pt x="950" y="656"/>
                  </a:lnTo>
                  <a:lnTo>
                    <a:pt x="952" y="659"/>
                  </a:lnTo>
                  <a:lnTo>
                    <a:pt x="954" y="661"/>
                  </a:lnTo>
                  <a:lnTo>
                    <a:pt x="954" y="666"/>
                  </a:lnTo>
                  <a:lnTo>
                    <a:pt x="952" y="668"/>
                  </a:lnTo>
                  <a:lnTo>
                    <a:pt x="952" y="671"/>
                  </a:lnTo>
                  <a:lnTo>
                    <a:pt x="950" y="675"/>
                  </a:lnTo>
                  <a:lnTo>
                    <a:pt x="950" y="678"/>
                  </a:lnTo>
                  <a:lnTo>
                    <a:pt x="949" y="681"/>
                  </a:lnTo>
                  <a:lnTo>
                    <a:pt x="949" y="685"/>
                  </a:lnTo>
                  <a:lnTo>
                    <a:pt x="949" y="688"/>
                  </a:lnTo>
                  <a:lnTo>
                    <a:pt x="950" y="690"/>
                  </a:lnTo>
                  <a:lnTo>
                    <a:pt x="952" y="693"/>
                  </a:lnTo>
                  <a:lnTo>
                    <a:pt x="954" y="695"/>
                  </a:lnTo>
                  <a:lnTo>
                    <a:pt x="955" y="696"/>
                  </a:lnTo>
                  <a:lnTo>
                    <a:pt x="957" y="698"/>
                  </a:lnTo>
                  <a:lnTo>
                    <a:pt x="960" y="700"/>
                  </a:lnTo>
                  <a:lnTo>
                    <a:pt x="962" y="702"/>
                  </a:lnTo>
                  <a:lnTo>
                    <a:pt x="964" y="703"/>
                  </a:lnTo>
                  <a:lnTo>
                    <a:pt x="965" y="707"/>
                  </a:lnTo>
                  <a:lnTo>
                    <a:pt x="967" y="708"/>
                  </a:lnTo>
                  <a:lnTo>
                    <a:pt x="967" y="712"/>
                  </a:lnTo>
                  <a:lnTo>
                    <a:pt x="969" y="713"/>
                  </a:lnTo>
                  <a:lnTo>
                    <a:pt x="969" y="717"/>
                  </a:lnTo>
                  <a:lnTo>
                    <a:pt x="969" y="720"/>
                  </a:lnTo>
                  <a:lnTo>
                    <a:pt x="969" y="725"/>
                  </a:lnTo>
                  <a:lnTo>
                    <a:pt x="969" y="728"/>
                  </a:lnTo>
                  <a:lnTo>
                    <a:pt x="969" y="732"/>
                  </a:lnTo>
                  <a:lnTo>
                    <a:pt x="969" y="737"/>
                  </a:lnTo>
                  <a:lnTo>
                    <a:pt x="969" y="740"/>
                  </a:lnTo>
                  <a:lnTo>
                    <a:pt x="969" y="744"/>
                  </a:lnTo>
                  <a:lnTo>
                    <a:pt x="969" y="747"/>
                  </a:lnTo>
                  <a:lnTo>
                    <a:pt x="967" y="752"/>
                  </a:lnTo>
                  <a:lnTo>
                    <a:pt x="967" y="754"/>
                  </a:lnTo>
                  <a:lnTo>
                    <a:pt x="965" y="757"/>
                  </a:lnTo>
                  <a:lnTo>
                    <a:pt x="964" y="759"/>
                  </a:lnTo>
                  <a:lnTo>
                    <a:pt x="962" y="760"/>
                  </a:lnTo>
                  <a:lnTo>
                    <a:pt x="960" y="762"/>
                  </a:lnTo>
                  <a:lnTo>
                    <a:pt x="957" y="764"/>
                  </a:lnTo>
                  <a:lnTo>
                    <a:pt x="955" y="765"/>
                  </a:lnTo>
                  <a:lnTo>
                    <a:pt x="954" y="767"/>
                  </a:lnTo>
                  <a:lnTo>
                    <a:pt x="952" y="771"/>
                  </a:lnTo>
                  <a:lnTo>
                    <a:pt x="950" y="772"/>
                  </a:lnTo>
                  <a:lnTo>
                    <a:pt x="949" y="774"/>
                  </a:lnTo>
                  <a:lnTo>
                    <a:pt x="947" y="777"/>
                  </a:lnTo>
                  <a:lnTo>
                    <a:pt x="947" y="781"/>
                  </a:lnTo>
                  <a:lnTo>
                    <a:pt x="949" y="786"/>
                  </a:lnTo>
                  <a:lnTo>
                    <a:pt x="949" y="787"/>
                  </a:lnTo>
                  <a:lnTo>
                    <a:pt x="950" y="791"/>
                  </a:lnTo>
                  <a:lnTo>
                    <a:pt x="952" y="792"/>
                  </a:lnTo>
                  <a:lnTo>
                    <a:pt x="954" y="794"/>
                  </a:lnTo>
                  <a:lnTo>
                    <a:pt x="957" y="794"/>
                  </a:lnTo>
                  <a:lnTo>
                    <a:pt x="960" y="796"/>
                  </a:lnTo>
                  <a:lnTo>
                    <a:pt x="962" y="797"/>
                  </a:lnTo>
                  <a:lnTo>
                    <a:pt x="962" y="801"/>
                  </a:lnTo>
                  <a:lnTo>
                    <a:pt x="964" y="802"/>
                  </a:lnTo>
                  <a:lnTo>
                    <a:pt x="967" y="804"/>
                  </a:lnTo>
                  <a:lnTo>
                    <a:pt x="971" y="806"/>
                  </a:lnTo>
                  <a:lnTo>
                    <a:pt x="974" y="806"/>
                  </a:lnTo>
                  <a:lnTo>
                    <a:pt x="976" y="808"/>
                  </a:lnTo>
                  <a:lnTo>
                    <a:pt x="977" y="809"/>
                  </a:lnTo>
                  <a:lnTo>
                    <a:pt x="979" y="811"/>
                  </a:lnTo>
                  <a:lnTo>
                    <a:pt x="979" y="813"/>
                  </a:lnTo>
                  <a:lnTo>
                    <a:pt x="981" y="814"/>
                  </a:lnTo>
                  <a:lnTo>
                    <a:pt x="981" y="818"/>
                  </a:lnTo>
                  <a:lnTo>
                    <a:pt x="982" y="821"/>
                  </a:lnTo>
                  <a:lnTo>
                    <a:pt x="982" y="824"/>
                  </a:lnTo>
                  <a:lnTo>
                    <a:pt x="982" y="828"/>
                  </a:lnTo>
                  <a:lnTo>
                    <a:pt x="981" y="831"/>
                  </a:lnTo>
                  <a:lnTo>
                    <a:pt x="979" y="833"/>
                  </a:lnTo>
                  <a:lnTo>
                    <a:pt x="977" y="834"/>
                  </a:lnTo>
                  <a:lnTo>
                    <a:pt x="976" y="836"/>
                  </a:lnTo>
                  <a:lnTo>
                    <a:pt x="972" y="838"/>
                  </a:lnTo>
                  <a:lnTo>
                    <a:pt x="969" y="838"/>
                  </a:lnTo>
                  <a:lnTo>
                    <a:pt x="965" y="840"/>
                  </a:lnTo>
                  <a:lnTo>
                    <a:pt x="965" y="841"/>
                  </a:lnTo>
                  <a:lnTo>
                    <a:pt x="964" y="845"/>
                  </a:lnTo>
                  <a:lnTo>
                    <a:pt x="962" y="846"/>
                  </a:lnTo>
                  <a:lnTo>
                    <a:pt x="960" y="850"/>
                  </a:lnTo>
                  <a:lnTo>
                    <a:pt x="960" y="851"/>
                  </a:lnTo>
                  <a:lnTo>
                    <a:pt x="959" y="855"/>
                  </a:lnTo>
                  <a:lnTo>
                    <a:pt x="960" y="858"/>
                  </a:lnTo>
                  <a:lnTo>
                    <a:pt x="962" y="860"/>
                  </a:lnTo>
                  <a:lnTo>
                    <a:pt x="962" y="863"/>
                  </a:lnTo>
                  <a:lnTo>
                    <a:pt x="962" y="866"/>
                  </a:lnTo>
                  <a:lnTo>
                    <a:pt x="960" y="868"/>
                  </a:lnTo>
                  <a:lnTo>
                    <a:pt x="957" y="868"/>
                  </a:lnTo>
                  <a:lnTo>
                    <a:pt x="955" y="870"/>
                  </a:lnTo>
                  <a:lnTo>
                    <a:pt x="954" y="871"/>
                  </a:lnTo>
                  <a:lnTo>
                    <a:pt x="954" y="875"/>
                  </a:lnTo>
                  <a:lnTo>
                    <a:pt x="955" y="877"/>
                  </a:lnTo>
                  <a:lnTo>
                    <a:pt x="957" y="878"/>
                  </a:lnTo>
                  <a:lnTo>
                    <a:pt x="959" y="882"/>
                  </a:lnTo>
                  <a:lnTo>
                    <a:pt x="960" y="883"/>
                  </a:lnTo>
                  <a:lnTo>
                    <a:pt x="964" y="885"/>
                  </a:lnTo>
                  <a:lnTo>
                    <a:pt x="965" y="887"/>
                  </a:lnTo>
                  <a:lnTo>
                    <a:pt x="967" y="888"/>
                  </a:lnTo>
                  <a:lnTo>
                    <a:pt x="969" y="890"/>
                  </a:lnTo>
                  <a:lnTo>
                    <a:pt x="971" y="893"/>
                  </a:lnTo>
                  <a:lnTo>
                    <a:pt x="971" y="897"/>
                  </a:lnTo>
                  <a:lnTo>
                    <a:pt x="969" y="900"/>
                  </a:lnTo>
                  <a:lnTo>
                    <a:pt x="969" y="902"/>
                  </a:lnTo>
                  <a:lnTo>
                    <a:pt x="965" y="903"/>
                  </a:lnTo>
                  <a:lnTo>
                    <a:pt x="962" y="905"/>
                  </a:lnTo>
                  <a:lnTo>
                    <a:pt x="959" y="905"/>
                  </a:lnTo>
                  <a:lnTo>
                    <a:pt x="955" y="905"/>
                  </a:lnTo>
                  <a:lnTo>
                    <a:pt x="952" y="905"/>
                  </a:lnTo>
                  <a:lnTo>
                    <a:pt x="950" y="907"/>
                  </a:lnTo>
                  <a:lnTo>
                    <a:pt x="947" y="909"/>
                  </a:lnTo>
                  <a:lnTo>
                    <a:pt x="945" y="910"/>
                  </a:lnTo>
                  <a:lnTo>
                    <a:pt x="945" y="914"/>
                  </a:lnTo>
                  <a:lnTo>
                    <a:pt x="944" y="915"/>
                  </a:lnTo>
                  <a:lnTo>
                    <a:pt x="944" y="919"/>
                  </a:lnTo>
                  <a:lnTo>
                    <a:pt x="942" y="920"/>
                  </a:lnTo>
                  <a:lnTo>
                    <a:pt x="940" y="924"/>
                  </a:lnTo>
                  <a:lnTo>
                    <a:pt x="939" y="925"/>
                  </a:lnTo>
                  <a:lnTo>
                    <a:pt x="937" y="927"/>
                  </a:lnTo>
                  <a:lnTo>
                    <a:pt x="934" y="929"/>
                  </a:lnTo>
                  <a:lnTo>
                    <a:pt x="932" y="930"/>
                  </a:lnTo>
                  <a:lnTo>
                    <a:pt x="928" y="930"/>
                  </a:lnTo>
                  <a:lnTo>
                    <a:pt x="925" y="932"/>
                  </a:lnTo>
                  <a:lnTo>
                    <a:pt x="922" y="932"/>
                  </a:lnTo>
                  <a:lnTo>
                    <a:pt x="920" y="934"/>
                  </a:lnTo>
                  <a:lnTo>
                    <a:pt x="917" y="934"/>
                  </a:lnTo>
                  <a:lnTo>
                    <a:pt x="915" y="937"/>
                  </a:lnTo>
                  <a:lnTo>
                    <a:pt x="913" y="939"/>
                  </a:lnTo>
                  <a:lnTo>
                    <a:pt x="915" y="942"/>
                  </a:lnTo>
                  <a:lnTo>
                    <a:pt x="917" y="944"/>
                  </a:lnTo>
                  <a:lnTo>
                    <a:pt x="920" y="946"/>
                  </a:lnTo>
                  <a:lnTo>
                    <a:pt x="922" y="946"/>
                  </a:lnTo>
                  <a:lnTo>
                    <a:pt x="925" y="947"/>
                  </a:lnTo>
                  <a:lnTo>
                    <a:pt x="927" y="949"/>
                  </a:lnTo>
                  <a:lnTo>
                    <a:pt x="930" y="951"/>
                  </a:lnTo>
                  <a:lnTo>
                    <a:pt x="932" y="952"/>
                  </a:lnTo>
                  <a:lnTo>
                    <a:pt x="932" y="956"/>
                  </a:lnTo>
                  <a:lnTo>
                    <a:pt x="934" y="957"/>
                  </a:lnTo>
                  <a:lnTo>
                    <a:pt x="934" y="961"/>
                  </a:lnTo>
                  <a:lnTo>
                    <a:pt x="934" y="964"/>
                  </a:lnTo>
                  <a:lnTo>
                    <a:pt x="934" y="969"/>
                  </a:lnTo>
                  <a:lnTo>
                    <a:pt x="935" y="972"/>
                  </a:lnTo>
                  <a:lnTo>
                    <a:pt x="937" y="974"/>
                  </a:lnTo>
                  <a:lnTo>
                    <a:pt x="940" y="974"/>
                  </a:lnTo>
                  <a:lnTo>
                    <a:pt x="944" y="974"/>
                  </a:lnTo>
                  <a:lnTo>
                    <a:pt x="945" y="972"/>
                  </a:lnTo>
                  <a:lnTo>
                    <a:pt x="949" y="971"/>
                  </a:lnTo>
                  <a:lnTo>
                    <a:pt x="952" y="971"/>
                  </a:lnTo>
                  <a:lnTo>
                    <a:pt x="955" y="972"/>
                  </a:lnTo>
                  <a:lnTo>
                    <a:pt x="957" y="974"/>
                  </a:lnTo>
                  <a:lnTo>
                    <a:pt x="959" y="976"/>
                  </a:lnTo>
                  <a:lnTo>
                    <a:pt x="960" y="979"/>
                  </a:lnTo>
                  <a:lnTo>
                    <a:pt x="960" y="983"/>
                  </a:lnTo>
                  <a:lnTo>
                    <a:pt x="960" y="984"/>
                  </a:lnTo>
                  <a:lnTo>
                    <a:pt x="957" y="986"/>
                  </a:lnTo>
                  <a:lnTo>
                    <a:pt x="955" y="988"/>
                  </a:lnTo>
                  <a:lnTo>
                    <a:pt x="952" y="988"/>
                  </a:lnTo>
                  <a:lnTo>
                    <a:pt x="949" y="988"/>
                  </a:lnTo>
                  <a:lnTo>
                    <a:pt x="945" y="989"/>
                  </a:lnTo>
                  <a:lnTo>
                    <a:pt x="944" y="991"/>
                  </a:lnTo>
                  <a:lnTo>
                    <a:pt x="942" y="994"/>
                  </a:lnTo>
                  <a:lnTo>
                    <a:pt x="942" y="998"/>
                  </a:lnTo>
                  <a:lnTo>
                    <a:pt x="942" y="999"/>
                  </a:lnTo>
                  <a:lnTo>
                    <a:pt x="940" y="1003"/>
                  </a:lnTo>
                  <a:lnTo>
                    <a:pt x="939" y="1006"/>
                  </a:lnTo>
                  <a:lnTo>
                    <a:pt x="939" y="1009"/>
                  </a:lnTo>
                  <a:lnTo>
                    <a:pt x="937" y="1011"/>
                  </a:lnTo>
                  <a:lnTo>
                    <a:pt x="935" y="1015"/>
                  </a:lnTo>
                  <a:lnTo>
                    <a:pt x="934" y="1016"/>
                  </a:lnTo>
                  <a:lnTo>
                    <a:pt x="932" y="1018"/>
                  </a:lnTo>
                  <a:lnTo>
                    <a:pt x="932" y="1021"/>
                  </a:lnTo>
                  <a:lnTo>
                    <a:pt x="934" y="1025"/>
                  </a:lnTo>
                  <a:lnTo>
                    <a:pt x="934" y="1028"/>
                  </a:lnTo>
                  <a:lnTo>
                    <a:pt x="935" y="1031"/>
                  </a:lnTo>
                  <a:lnTo>
                    <a:pt x="937" y="1033"/>
                  </a:lnTo>
                  <a:lnTo>
                    <a:pt x="939" y="1036"/>
                  </a:lnTo>
                  <a:lnTo>
                    <a:pt x="939" y="1038"/>
                  </a:lnTo>
                  <a:lnTo>
                    <a:pt x="939" y="1043"/>
                  </a:lnTo>
                  <a:lnTo>
                    <a:pt x="939" y="1045"/>
                  </a:lnTo>
                  <a:lnTo>
                    <a:pt x="937" y="1048"/>
                  </a:lnTo>
                  <a:lnTo>
                    <a:pt x="937" y="1052"/>
                  </a:lnTo>
                  <a:lnTo>
                    <a:pt x="935" y="1053"/>
                  </a:lnTo>
                  <a:lnTo>
                    <a:pt x="934" y="1057"/>
                  </a:lnTo>
                  <a:lnTo>
                    <a:pt x="934" y="1060"/>
                  </a:lnTo>
                  <a:lnTo>
                    <a:pt x="934" y="1063"/>
                  </a:lnTo>
                  <a:lnTo>
                    <a:pt x="932" y="1067"/>
                  </a:lnTo>
                  <a:lnTo>
                    <a:pt x="932" y="1070"/>
                  </a:lnTo>
                  <a:lnTo>
                    <a:pt x="932" y="1073"/>
                  </a:lnTo>
                  <a:lnTo>
                    <a:pt x="930" y="1077"/>
                  </a:lnTo>
                  <a:lnTo>
                    <a:pt x="932" y="1078"/>
                  </a:lnTo>
                  <a:lnTo>
                    <a:pt x="932" y="1082"/>
                  </a:lnTo>
                  <a:lnTo>
                    <a:pt x="935" y="1084"/>
                  </a:lnTo>
                  <a:lnTo>
                    <a:pt x="937" y="1085"/>
                  </a:lnTo>
                  <a:lnTo>
                    <a:pt x="937" y="1087"/>
                  </a:lnTo>
                  <a:lnTo>
                    <a:pt x="939" y="1090"/>
                  </a:lnTo>
                  <a:lnTo>
                    <a:pt x="939" y="1095"/>
                  </a:lnTo>
                  <a:lnTo>
                    <a:pt x="940" y="1099"/>
                  </a:lnTo>
                  <a:lnTo>
                    <a:pt x="939" y="1100"/>
                  </a:lnTo>
                  <a:lnTo>
                    <a:pt x="937" y="1102"/>
                  </a:lnTo>
                  <a:lnTo>
                    <a:pt x="934" y="1104"/>
                  </a:lnTo>
                  <a:lnTo>
                    <a:pt x="932" y="1105"/>
                  </a:lnTo>
                  <a:lnTo>
                    <a:pt x="928" y="1107"/>
                  </a:lnTo>
                  <a:lnTo>
                    <a:pt x="927" y="1109"/>
                  </a:lnTo>
                  <a:lnTo>
                    <a:pt x="923" y="1110"/>
                  </a:lnTo>
                  <a:lnTo>
                    <a:pt x="920" y="1110"/>
                  </a:lnTo>
                  <a:lnTo>
                    <a:pt x="918" y="1112"/>
                  </a:lnTo>
                  <a:lnTo>
                    <a:pt x="917" y="1114"/>
                  </a:lnTo>
                  <a:lnTo>
                    <a:pt x="915" y="1115"/>
                  </a:lnTo>
                  <a:lnTo>
                    <a:pt x="912" y="1117"/>
                  </a:lnTo>
                  <a:lnTo>
                    <a:pt x="910" y="1117"/>
                  </a:lnTo>
                  <a:lnTo>
                    <a:pt x="907" y="1119"/>
                  </a:lnTo>
                  <a:lnTo>
                    <a:pt x="903" y="1119"/>
                  </a:lnTo>
                  <a:lnTo>
                    <a:pt x="898" y="1119"/>
                  </a:lnTo>
                  <a:lnTo>
                    <a:pt x="896" y="1121"/>
                  </a:lnTo>
                  <a:lnTo>
                    <a:pt x="893" y="1122"/>
                  </a:lnTo>
                  <a:lnTo>
                    <a:pt x="891" y="1124"/>
                  </a:lnTo>
                  <a:lnTo>
                    <a:pt x="890" y="1124"/>
                  </a:lnTo>
                  <a:lnTo>
                    <a:pt x="886" y="1124"/>
                  </a:lnTo>
                  <a:lnTo>
                    <a:pt x="881" y="1124"/>
                  </a:lnTo>
                  <a:lnTo>
                    <a:pt x="880" y="1124"/>
                  </a:lnTo>
                  <a:lnTo>
                    <a:pt x="876" y="1124"/>
                  </a:lnTo>
                  <a:lnTo>
                    <a:pt x="873" y="1126"/>
                  </a:lnTo>
                  <a:lnTo>
                    <a:pt x="871" y="1127"/>
                  </a:lnTo>
                  <a:lnTo>
                    <a:pt x="870" y="1131"/>
                  </a:lnTo>
                  <a:lnTo>
                    <a:pt x="868" y="1132"/>
                  </a:lnTo>
                  <a:lnTo>
                    <a:pt x="866" y="1136"/>
                  </a:lnTo>
                  <a:lnTo>
                    <a:pt x="865" y="1137"/>
                  </a:lnTo>
                  <a:lnTo>
                    <a:pt x="863" y="1139"/>
                  </a:lnTo>
                  <a:lnTo>
                    <a:pt x="859" y="1139"/>
                  </a:lnTo>
                  <a:lnTo>
                    <a:pt x="856" y="1139"/>
                  </a:lnTo>
                  <a:lnTo>
                    <a:pt x="853" y="1139"/>
                  </a:lnTo>
                  <a:lnTo>
                    <a:pt x="849" y="1139"/>
                  </a:lnTo>
                  <a:lnTo>
                    <a:pt x="846" y="1141"/>
                  </a:lnTo>
                  <a:lnTo>
                    <a:pt x="844" y="1142"/>
                  </a:lnTo>
                  <a:lnTo>
                    <a:pt x="843" y="1144"/>
                  </a:lnTo>
                  <a:lnTo>
                    <a:pt x="841" y="1147"/>
                  </a:lnTo>
                  <a:lnTo>
                    <a:pt x="841" y="1151"/>
                  </a:lnTo>
                  <a:lnTo>
                    <a:pt x="841" y="1154"/>
                  </a:lnTo>
                  <a:lnTo>
                    <a:pt x="841" y="1159"/>
                  </a:lnTo>
                  <a:lnTo>
                    <a:pt x="841" y="1161"/>
                  </a:lnTo>
                  <a:lnTo>
                    <a:pt x="839" y="1164"/>
                  </a:lnTo>
                  <a:lnTo>
                    <a:pt x="838" y="1166"/>
                  </a:lnTo>
                  <a:lnTo>
                    <a:pt x="838" y="1169"/>
                  </a:lnTo>
                  <a:lnTo>
                    <a:pt x="839" y="1171"/>
                  </a:lnTo>
                  <a:lnTo>
                    <a:pt x="843" y="1173"/>
                  </a:lnTo>
                  <a:lnTo>
                    <a:pt x="844" y="1174"/>
                  </a:lnTo>
                  <a:lnTo>
                    <a:pt x="848" y="1176"/>
                  </a:lnTo>
                  <a:lnTo>
                    <a:pt x="849" y="1178"/>
                  </a:lnTo>
                  <a:lnTo>
                    <a:pt x="849" y="1181"/>
                  </a:lnTo>
                  <a:lnTo>
                    <a:pt x="848" y="1184"/>
                  </a:lnTo>
                  <a:lnTo>
                    <a:pt x="848" y="1188"/>
                  </a:lnTo>
                  <a:lnTo>
                    <a:pt x="846" y="1190"/>
                  </a:lnTo>
                  <a:lnTo>
                    <a:pt x="846" y="1193"/>
                  </a:lnTo>
                  <a:lnTo>
                    <a:pt x="844" y="1196"/>
                  </a:lnTo>
                  <a:lnTo>
                    <a:pt x="844" y="1200"/>
                  </a:lnTo>
                  <a:lnTo>
                    <a:pt x="843" y="1203"/>
                  </a:lnTo>
                  <a:lnTo>
                    <a:pt x="843" y="1206"/>
                  </a:lnTo>
                  <a:lnTo>
                    <a:pt x="841" y="1208"/>
                  </a:lnTo>
                  <a:lnTo>
                    <a:pt x="841" y="1211"/>
                  </a:lnTo>
                  <a:lnTo>
                    <a:pt x="841" y="1216"/>
                  </a:lnTo>
                  <a:lnTo>
                    <a:pt x="841" y="1220"/>
                  </a:lnTo>
                  <a:lnTo>
                    <a:pt x="841" y="1223"/>
                  </a:lnTo>
                  <a:lnTo>
                    <a:pt x="841" y="1228"/>
                  </a:lnTo>
                  <a:lnTo>
                    <a:pt x="839" y="1232"/>
                  </a:lnTo>
                  <a:lnTo>
                    <a:pt x="839" y="1235"/>
                  </a:lnTo>
                  <a:lnTo>
                    <a:pt x="838" y="1237"/>
                  </a:lnTo>
                  <a:lnTo>
                    <a:pt x="836" y="1240"/>
                  </a:lnTo>
                  <a:lnTo>
                    <a:pt x="834" y="1242"/>
                  </a:lnTo>
                  <a:lnTo>
                    <a:pt x="831" y="1242"/>
                  </a:lnTo>
                  <a:lnTo>
                    <a:pt x="828" y="1242"/>
                  </a:lnTo>
                  <a:lnTo>
                    <a:pt x="824" y="1243"/>
                  </a:lnTo>
                  <a:lnTo>
                    <a:pt x="822" y="1243"/>
                  </a:lnTo>
                  <a:lnTo>
                    <a:pt x="821" y="1247"/>
                  </a:lnTo>
                  <a:lnTo>
                    <a:pt x="821" y="1250"/>
                  </a:lnTo>
                  <a:lnTo>
                    <a:pt x="821" y="1253"/>
                  </a:lnTo>
                  <a:lnTo>
                    <a:pt x="822" y="1255"/>
                  </a:lnTo>
                  <a:lnTo>
                    <a:pt x="822" y="1259"/>
                  </a:lnTo>
                  <a:lnTo>
                    <a:pt x="824" y="1260"/>
                  </a:lnTo>
                  <a:lnTo>
                    <a:pt x="824" y="1264"/>
                  </a:lnTo>
                  <a:lnTo>
                    <a:pt x="824" y="1267"/>
                  </a:lnTo>
                  <a:lnTo>
                    <a:pt x="822" y="1269"/>
                  </a:lnTo>
                  <a:lnTo>
                    <a:pt x="819" y="1270"/>
                  </a:lnTo>
                  <a:lnTo>
                    <a:pt x="817" y="1272"/>
                  </a:lnTo>
                  <a:lnTo>
                    <a:pt x="816" y="1274"/>
                  </a:lnTo>
                  <a:lnTo>
                    <a:pt x="812" y="1275"/>
                  </a:lnTo>
                  <a:lnTo>
                    <a:pt x="811" y="1277"/>
                  </a:lnTo>
                  <a:lnTo>
                    <a:pt x="807" y="1277"/>
                  </a:lnTo>
                  <a:lnTo>
                    <a:pt x="804" y="1277"/>
                  </a:lnTo>
                  <a:lnTo>
                    <a:pt x="801" y="1277"/>
                  </a:lnTo>
                  <a:lnTo>
                    <a:pt x="797" y="1277"/>
                  </a:lnTo>
                  <a:lnTo>
                    <a:pt x="796" y="1279"/>
                  </a:lnTo>
                  <a:lnTo>
                    <a:pt x="796" y="1282"/>
                  </a:lnTo>
                  <a:lnTo>
                    <a:pt x="794" y="1285"/>
                  </a:lnTo>
                  <a:lnTo>
                    <a:pt x="791" y="1285"/>
                  </a:lnTo>
                  <a:lnTo>
                    <a:pt x="787" y="1287"/>
                  </a:lnTo>
                  <a:lnTo>
                    <a:pt x="785" y="1289"/>
                  </a:lnTo>
                  <a:lnTo>
                    <a:pt x="785" y="1292"/>
                  </a:lnTo>
                  <a:lnTo>
                    <a:pt x="784" y="1294"/>
                  </a:lnTo>
                  <a:lnTo>
                    <a:pt x="785" y="1297"/>
                  </a:lnTo>
                  <a:lnTo>
                    <a:pt x="789" y="1297"/>
                  </a:lnTo>
                  <a:lnTo>
                    <a:pt x="792" y="1297"/>
                  </a:lnTo>
                  <a:lnTo>
                    <a:pt x="794" y="1299"/>
                  </a:lnTo>
                  <a:lnTo>
                    <a:pt x="794" y="1302"/>
                  </a:lnTo>
                  <a:lnTo>
                    <a:pt x="796" y="1306"/>
                  </a:lnTo>
                  <a:lnTo>
                    <a:pt x="796" y="1309"/>
                  </a:lnTo>
                  <a:lnTo>
                    <a:pt x="796" y="1312"/>
                  </a:lnTo>
                  <a:lnTo>
                    <a:pt x="797" y="1314"/>
                  </a:lnTo>
                  <a:lnTo>
                    <a:pt x="799" y="1316"/>
                  </a:lnTo>
                  <a:lnTo>
                    <a:pt x="802" y="1317"/>
                  </a:lnTo>
                  <a:lnTo>
                    <a:pt x="804" y="1319"/>
                  </a:lnTo>
                  <a:lnTo>
                    <a:pt x="806" y="1321"/>
                  </a:lnTo>
                  <a:lnTo>
                    <a:pt x="809" y="1322"/>
                  </a:lnTo>
                  <a:lnTo>
                    <a:pt x="812" y="1322"/>
                  </a:lnTo>
                  <a:lnTo>
                    <a:pt x="817" y="1322"/>
                  </a:lnTo>
                  <a:lnTo>
                    <a:pt x="819" y="1324"/>
                  </a:lnTo>
                  <a:lnTo>
                    <a:pt x="822" y="1326"/>
                  </a:lnTo>
                  <a:lnTo>
                    <a:pt x="822" y="1328"/>
                  </a:lnTo>
                  <a:lnTo>
                    <a:pt x="824" y="1331"/>
                  </a:lnTo>
                  <a:lnTo>
                    <a:pt x="824" y="1334"/>
                  </a:lnTo>
                  <a:lnTo>
                    <a:pt x="824" y="1338"/>
                  </a:lnTo>
                  <a:lnTo>
                    <a:pt x="826" y="1339"/>
                  </a:lnTo>
                  <a:lnTo>
                    <a:pt x="829" y="1341"/>
                  </a:lnTo>
                  <a:lnTo>
                    <a:pt x="831" y="1343"/>
                  </a:lnTo>
                  <a:lnTo>
                    <a:pt x="834" y="1344"/>
                  </a:lnTo>
                  <a:lnTo>
                    <a:pt x="836" y="1346"/>
                  </a:lnTo>
                  <a:lnTo>
                    <a:pt x="838" y="1348"/>
                  </a:lnTo>
                  <a:lnTo>
                    <a:pt x="839" y="1351"/>
                  </a:lnTo>
                  <a:lnTo>
                    <a:pt x="841" y="1353"/>
                  </a:lnTo>
                  <a:lnTo>
                    <a:pt x="841" y="1356"/>
                  </a:lnTo>
                  <a:lnTo>
                    <a:pt x="839" y="1360"/>
                  </a:lnTo>
                  <a:lnTo>
                    <a:pt x="836" y="1358"/>
                  </a:lnTo>
                  <a:lnTo>
                    <a:pt x="833" y="1358"/>
                  </a:lnTo>
                  <a:lnTo>
                    <a:pt x="831" y="1356"/>
                  </a:lnTo>
                  <a:lnTo>
                    <a:pt x="828" y="1356"/>
                  </a:lnTo>
                  <a:lnTo>
                    <a:pt x="826" y="1358"/>
                  </a:lnTo>
                  <a:lnTo>
                    <a:pt x="822" y="1360"/>
                  </a:lnTo>
                  <a:lnTo>
                    <a:pt x="821" y="1361"/>
                  </a:lnTo>
                  <a:lnTo>
                    <a:pt x="817" y="1361"/>
                  </a:lnTo>
                  <a:lnTo>
                    <a:pt x="814" y="1363"/>
                  </a:lnTo>
                  <a:lnTo>
                    <a:pt x="811" y="1363"/>
                  </a:lnTo>
                  <a:lnTo>
                    <a:pt x="807" y="1363"/>
                  </a:lnTo>
                  <a:lnTo>
                    <a:pt x="806" y="1365"/>
                  </a:lnTo>
                  <a:lnTo>
                    <a:pt x="802" y="1366"/>
                  </a:lnTo>
                  <a:lnTo>
                    <a:pt x="801" y="1368"/>
                  </a:lnTo>
                  <a:lnTo>
                    <a:pt x="799" y="1370"/>
                  </a:lnTo>
                  <a:lnTo>
                    <a:pt x="797" y="1371"/>
                  </a:lnTo>
                  <a:lnTo>
                    <a:pt x="796" y="1373"/>
                  </a:lnTo>
                  <a:lnTo>
                    <a:pt x="794" y="1375"/>
                  </a:lnTo>
                  <a:lnTo>
                    <a:pt x="792" y="1376"/>
                  </a:lnTo>
                  <a:lnTo>
                    <a:pt x="789" y="1378"/>
                  </a:lnTo>
                  <a:lnTo>
                    <a:pt x="787" y="1380"/>
                  </a:lnTo>
                  <a:lnTo>
                    <a:pt x="785" y="1381"/>
                  </a:lnTo>
                  <a:lnTo>
                    <a:pt x="784" y="1383"/>
                  </a:lnTo>
                  <a:lnTo>
                    <a:pt x="782" y="1386"/>
                  </a:lnTo>
                  <a:lnTo>
                    <a:pt x="780" y="1388"/>
                  </a:lnTo>
                  <a:lnTo>
                    <a:pt x="780" y="1391"/>
                  </a:lnTo>
                  <a:lnTo>
                    <a:pt x="780" y="1395"/>
                  </a:lnTo>
                  <a:lnTo>
                    <a:pt x="782" y="1398"/>
                  </a:lnTo>
                  <a:lnTo>
                    <a:pt x="782" y="1402"/>
                  </a:lnTo>
                  <a:lnTo>
                    <a:pt x="780" y="1405"/>
                  </a:lnTo>
                  <a:lnTo>
                    <a:pt x="779" y="1408"/>
                  </a:lnTo>
                  <a:lnTo>
                    <a:pt x="777" y="1410"/>
                  </a:lnTo>
                  <a:lnTo>
                    <a:pt x="775" y="1412"/>
                  </a:lnTo>
                  <a:lnTo>
                    <a:pt x="774" y="1413"/>
                  </a:lnTo>
                  <a:lnTo>
                    <a:pt x="772" y="1415"/>
                  </a:lnTo>
                  <a:lnTo>
                    <a:pt x="769" y="1417"/>
                  </a:lnTo>
                  <a:lnTo>
                    <a:pt x="767" y="1418"/>
                  </a:lnTo>
                  <a:lnTo>
                    <a:pt x="765" y="1420"/>
                  </a:lnTo>
                  <a:lnTo>
                    <a:pt x="764" y="1423"/>
                  </a:lnTo>
                  <a:lnTo>
                    <a:pt x="762" y="1425"/>
                  </a:lnTo>
                  <a:lnTo>
                    <a:pt x="762" y="1430"/>
                  </a:lnTo>
                  <a:lnTo>
                    <a:pt x="762" y="1434"/>
                  </a:lnTo>
                  <a:lnTo>
                    <a:pt x="760" y="1435"/>
                  </a:lnTo>
                  <a:lnTo>
                    <a:pt x="759" y="1439"/>
                  </a:lnTo>
                  <a:lnTo>
                    <a:pt x="757" y="1440"/>
                  </a:lnTo>
                  <a:lnTo>
                    <a:pt x="754" y="1440"/>
                  </a:lnTo>
                  <a:lnTo>
                    <a:pt x="752" y="1439"/>
                  </a:lnTo>
                  <a:lnTo>
                    <a:pt x="750" y="1437"/>
                  </a:lnTo>
                  <a:lnTo>
                    <a:pt x="748" y="1437"/>
                  </a:lnTo>
                  <a:lnTo>
                    <a:pt x="747" y="1440"/>
                  </a:lnTo>
                  <a:lnTo>
                    <a:pt x="743" y="1440"/>
                  </a:lnTo>
                  <a:lnTo>
                    <a:pt x="740" y="1439"/>
                  </a:lnTo>
                  <a:lnTo>
                    <a:pt x="738" y="1437"/>
                  </a:lnTo>
                  <a:lnTo>
                    <a:pt x="738" y="1434"/>
                  </a:lnTo>
                  <a:lnTo>
                    <a:pt x="738" y="1430"/>
                  </a:lnTo>
                  <a:lnTo>
                    <a:pt x="735" y="1429"/>
                  </a:lnTo>
                  <a:lnTo>
                    <a:pt x="732" y="1429"/>
                  </a:lnTo>
                  <a:lnTo>
                    <a:pt x="730" y="1430"/>
                  </a:lnTo>
                  <a:lnTo>
                    <a:pt x="727" y="1430"/>
                  </a:lnTo>
                  <a:lnTo>
                    <a:pt x="723" y="1432"/>
                  </a:lnTo>
                  <a:lnTo>
                    <a:pt x="722" y="1434"/>
                  </a:lnTo>
                  <a:lnTo>
                    <a:pt x="722" y="1437"/>
                  </a:lnTo>
                  <a:lnTo>
                    <a:pt x="718" y="1437"/>
                  </a:lnTo>
                  <a:lnTo>
                    <a:pt x="715" y="1439"/>
                  </a:lnTo>
                  <a:lnTo>
                    <a:pt x="711" y="1439"/>
                  </a:lnTo>
                  <a:lnTo>
                    <a:pt x="708" y="1440"/>
                  </a:lnTo>
                  <a:lnTo>
                    <a:pt x="706" y="1440"/>
                  </a:lnTo>
                  <a:lnTo>
                    <a:pt x="703" y="1442"/>
                  </a:lnTo>
                  <a:lnTo>
                    <a:pt x="700" y="1442"/>
                  </a:lnTo>
                  <a:lnTo>
                    <a:pt x="696" y="1442"/>
                  </a:lnTo>
                  <a:lnTo>
                    <a:pt x="696" y="1440"/>
                  </a:lnTo>
                  <a:lnTo>
                    <a:pt x="695" y="1439"/>
                  </a:lnTo>
                  <a:lnTo>
                    <a:pt x="695" y="1435"/>
                  </a:lnTo>
                  <a:lnTo>
                    <a:pt x="695" y="1432"/>
                  </a:lnTo>
                  <a:lnTo>
                    <a:pt x="695" y="1429"/>
                  </a:lnTo>
                  <a:lnTo>
                    <a:pt x="695" y="1425"/>
                  </a:lnTo>
                  <a:lnTo>
                    <a:pt x="691" y="1425"/>
                  </a:lnTo>
                  <a:lnTo>
                    <a:pt x="688" y="1425"/>
                  </a:lnTo>
                  <a:lnTo>
                    <a:pt x="685" y="1425"/>
                  </a:lnTo>
                  <a:lnTo>
                    <a:pt x="681" y="1425"/>
                  </a:lnTo>
                  <a:lnTo>
                    <a:pt x="678" y="1425"/>
                  </a:lnTo>
                  <a:lnTo>
                    <a:pt x="676" y="1427"/>
                  </a:lnTo>
                  <a:lnTo>
                    <a:pt x="673" y="1429"/>
                  </a:lnTo>
                  <a:lnTo>
                    <a:pt x="671" y="1430"/>
                  </a:lnTo>
                  <a:lnTo>
                    <a:pt x="669" y="1432"/>
                  </a:lnTo>
                  <a:lnTo>
                    <a:pt x="666" y="1434"/>
                  </a:lnTo>
                  <a:lnTo>
                    <a:pt x="663" y="1435"/>
                  </a:lnTo>
                  <a:lnTo>
                    <a:pt x="661" y="1435"/>
                  </a:lnTo>
                  <a:lnTo>
                    <a:pt x="658" y="1437"/>
                  </a:lnTo>
                  <a:lnTo>
                    <a:pt x="654" y="1437"/>
                  </a:lnTo>
                  <a:lnTo>
                    <a:pt x="651" y="1437"/>
                  </a:lnTo>
                  <a:lnTo>
                    <a:pt x="648" y="1437"/>
                  </a:lnTo>
                  <a:lnTo>
                    <a:pt x="644" y="1435"/>
                  </a:lnTo>
                  <a:lnTo>
                    <a:pt x="642" y="1434"/>
                  </a:lnTo>
                  <a:lnTo>
                    <a:pt x="639" y="1432"/>
                  </a:lnTo>
                  <a:lnTo>
                    <a:pt x="637" y="1430"/>
                  </a:lnTo>
                  <a:lnTo>
                    <a:pt x="634" y="1430"/>
                  </a:lnTo>
                  <a:lnTo>
                    <a:pt x="631" y="1430"/>
                  </a:lnTo>
                  <a:lnTo>
                    <a:pt x="627" y="1429"/>
                  </a:lnTo>
                  <a:lnTo>
                    <a:pt x="626" y="1429"/>
                  </a:lnTo>
                  <a:lnTo>
                    <a:pt x="622" y="1427"/>
                  </a:lnTo>
                  <a:lnTo>
                    <a:pt x="621" y="1425"/>
                  </a:lnTo>
                  <a:lnTo>
                    <a:pt x="619" y="1422"/>
                  </a:lnTo>
                  <a:lnTo>
                    <a:pt x="621" y="1418"/>
                  </a:lnTo>
                  <a:lnTo>
                    <a:pt x="622" y="1417"/>
                  </a:lnTo>
                  <a:lnTo>
                    <a:pt x="624" y="1415"/>
                  </a:lnTo>
                  <a:lnTo>
                    <a:pt x="622" y="1412"/>
                  </a:lnTo>
                  <a:lnTo>
                    <a:pt x="621" y="1408"/>
                  </a:lnTo>
                  <a:lnTo>
                    <a:pt x="621" y="1407"/>
                  </a:lnTo>
                  <a:lnTo>
                    <a:pt x="619" y="1403"/>
                  </a:lnTo>
                  <a:lnTo>
                    <a:pt x="619" y="1398"/>
                  </a:lnTo>
                  <a:lnTo>
                    <a:pt x="621" y="1397"/>
                  </a:lnTo>
                  <a:lnTo>
                    <a:pt x="622" y="1393"/>
                  </a:lnTo>
                  <a:lnTo>
                    <a:pt x="624" y="1391"/>
                  </a:lnTo>
                  <a:lnTo>
                    <a:pt x="627" y="1391"/>
                  </a:lnTo>
                  <a:lnTo>
                    <a:pt x="631" y="1390"/>
                  </a:lnTo>
                  <a:lnTo>
                    <a:pt x="632" y="1388"/>
                  </a:lnTo>
                  <a:lnTo>
                    <a:pt x="636" y="1388"/>
                  </a:lnTo>
                  <a:lnTo>
                    <a:pt x="637" y="1386"/>
                  </a:lnTo>
                  <a:lnTo>
                    <a:pt x="639" y="1383"/>
                  </a:lnTo>
                  <a:lnTo>
                    <a:pt x="639" y="1380"/>
                  </a:lnTo>
                  <a:lnTo>
                    <a:pt x="639" y="1376"/>
                  </a:lnTo>
                  <a:lnTo>
                    <a:pt x="641" y="1373"/>
                  </a:lnTo>
                  <a:lnTo>
                    <a:pt x="642" y="1371"/>
                  </a:lnTo>
                  <a:lnTo>
                    <a:pt x="644" y="1370"/>
                  </a:lnTo>
                  <a:lnTo>
                    <a:pt x="648" y="1370"/>
                  </a:lnTo>
                  <a:lnTo>
                    <a:pt x="651" y="1368"/>
                  </a:lnTo>
                  <a:lnTo>
                    <a:pt x="653" y="1366"/>
                  </a:lnTo>
                  <a:lnTo>
                    <a:pt x="656" y="1365"/>
                  </a:lnTo>
                  <a:lnTo>
                    <a:pt x="658" y="1361"/>
                  </a:lnTo>
                  <a:lnTo>
                    <a:pt x="658" y="1360"/>
                  </a:lnTo>
                  <a:lnTo>
                    <a:pt x="656" y="1356"/>
                  </a:lnTo>
                  <a:lnTo>
                    <a:pt x="654" y="1354"/>
                  </a:lnTo>
                  <a:lnTo>
                    <a:pt x="653" y="1353"/>
                  </a:lnTo>
                  <a:lnTo>
                    <a:pt x="649" y="1351"/>
                  </a:lnTo>
                  <a:lnTo>
                    <a:pt x="646" y="1351"/>
                  </a:lnTo>
                  <a:lnTo>
                    <a:pt x="642" y="1351"/>
                  </a:lnTo>
                  <a:lnTo>
                    <a:pt x="639" y="1349"/>
                  </a:lnTo>
                  <a:lnTo>
                    <a:pt x="637" y="1348"/>
                  </a:lnTo>
                  <a:lnTo>
                    <a:pt x="634" y="1346"/>
                  </a:lnTo>
                  <a:lnTo>
                    <a:pt x="632" y="1344"/>
                  </a:lnTo>
                  <a:lnTo>
                    <a:pt x="631" y="1343"/>
                  </a:lnTo>
                  <a:lnTo>
                    <a:pt x="629" y="1339"/>
                  </a:lnTo>
                  <a:lnTo>
                    <a:pt x="627" y="1338"/>
                  </a:lnTo>
                  <a:lnTo>
                    <a:pt x="627" y="1334"/>
                  </a:lnTo>
                  <a:lnTo>
                    <a:pt x="629" y="1329"/>
                  </a:lnTo>
                  <a:lnTo>
                    <a:pt x="629" y="1328"/>
                  </a:lnTo>
                  <a:lnTo>
                    <a:pt x="627" y="1324"/>
                  </a:lnTo>
                  <a:lnTo>
                    <a:pt x="627" y="1322"/>
                  </a:lnTo>
                  <a:lnTo>
                    <a:pt x="624" y="1319"/>
                  </a:lnTo>
                  <a:lnTo>
                    <a:pt x="624" y="1317"/>
                  </a:lnTo>
                  <a:lnTo>
                    <a:pt x="621" y="1316"/>
                  </a:lnTo>
                  <a:lnTo>
                    <a:pt x="619" y="1314"/>
                  </a:lnTo>
                  <a:lnTo>
                    <a:pt x="617" y="1312"/>
                  </a:lnTo>
                  <a:lnTo>
                    <a:pt x="616" y="1311"/>
                  </a:lnTo>
                  <a:lnTo>
                    <a:pt x="614" y="1309"/>
                  </a:lnTo>
                  <a:lnTo>
                    <a:pt x="612" y="1306"/>
                  </a:lnTo>
                  <a:lnTo>
                    <a:pt x="609" y="1302"/>
                  </a:lnTo>
                  <a:lnTo>
                    <a:pt x="607" y="1299"/>
                  </a:lnTo>
                  <a:lnTo>
                    <a:pt x="605" y="1297"/>
                  </a:lnTo>
                  <a:lnTo>
                    <a:pt x="604" y="1294"/>
                  </a:lnTo>
                  <a:lnTo>
                    <a:pt x="604" y="1291"/>
                  </a:lnTo>
                  <a:lnTo>
                    <a:pt x="602" y="1289"/>
                  </a:lnTo>
                  <a:lnTo>
                    <a:pt x="600" y="1285"/>
                  </a:lnTo>
                  <a:lnTo>
                    <a:pt x="600" y="1282"/>
                  </a:lnTo>
                  <a:lnTo>
                    <a:pt x="599" y="1280"/>
                  </a:lnTo>
                  <a:lnTo>
                    <a:pt x="599" y="1277"/>
                  </a:lnTo>
                  <a:lnTo>
                    <a:pt x="597" y="1274"/>
                  </a:lnTo>
                  <a:lnTo>
                    <a:pt x="595" y="1272"/>
                  </a:lnTo>
                  <a:lnTo>
                    <a:pt x="594" y="1269"/>
                  </a:lnTo>
                  <a:lnTo>
                    <a:pt x="594" y="1267"/>
                  </a:lnTo>
                  <a:lnTo>
                    <a:pt x="592" y="1264"/>
                  </a:lnTo>
                  <a:lnTo>
                    <a:pt x="590" y="1260"/>
                  </a:lnTo>
                  <a:lnTo>
                    <a:pt x="590" y="1257"/>
                  </a:lnTo>
                  <a:lnTo>
                    <a:pt x="590" y="1253"/>
                  </a:lnTo>
                  <a:lnTo>
                    <a:pt x="590" y="1250"/>
                  </a:lnTo>
                  <a:lnTo>
                    <a:pt x="590" y="1247"/>
                  </a:lnTo>
                  <a:lnTo>
                    <a:pt x="589" y="1243"/>
                  </a:lnTo>
                  <a:lnTo>
                    <a:pt x="589" y="1242"/>
                  </a:lnTo>
                  <a:lnTo>
                    <a:pt x="587" y="1240"/>
                  </a:lnTo>
                  <a:lnTo>
                    <a:pt x="584" y="1238"/>
                  </a:lnTo>
                  <a:lnTo>
                    <a:pt x="582" y="1235"/>
                  </a:lnTo>
                  <a:lnTo>
                    <a:pt x="580" y="1235"/>
                  </a:lnTo>
                  <a:lnTo>
                    <a:pt x="579" y="1232"/>
                  </a:lnTo>
                  <a:lnTo>
                    <a:pt x="575" y="1230"/>
                  </a:lnTo>
                  <a:lnTo>
                    <a:pt x="574" y="1228"/>
                  </a:lnTo>
                  <a:lnTo>
                    <a:pt x="572" y="1227"/>
                  </a:lnTo>
                  <a:lnTo>
                    <a:pt x="570" y="1223"/>
                  </a:lnTo>
                  <a:lnTo>
                    <a:pt x="568" y="1222"/>
                  </a:lnTo>
                  <a:lnTo>
                    <a:pt x="568" y="1218"/>
                  </a:lnTo>
                  <a:lnTo>
                    <a:pt x="568" y="1215"/>
                  </a:lnTo>
                  <a:lnTo>
                    <a:pt x="567" y="1211"/>
                  </a:lnTo>
                  <a:lnTo>
                    <a:pt x="565" y="1210"/>
                  </a:lnTo>
                  <a:lnTo>
                    <a:pt x="562" y="1210"/>
                  </a:lnTo>
                  <a:lnTo>
                    <a:pt x="560" y="1211"/>
                  </a:lnTo>
                  <a:lnTo>
                    <a:pt x="558" y="1215"/>
                  </a:lnTo>
                  <a:lnTo>
                    <a:pt x="558" y="1216"/>
                  </a:lnTo>
                  <a:lnTo>
                    <a:pt x="557" y="1220"/>
                  </a:lnTo>
                  <a:lnTo>
                    <a:pt x="555" y="1223"/>
                  </a:lnTo>
                  <a:lnTo>
                    <a:pt x="555" y="1227"/>
                  </a:lnTo>
                  <a:lnTo>
                    <a:pt x="553" y="1228"/>
                  </a:lnTo>
                  <a:lnTo>
                    <a:pt x="552" y="1232"/>
                  </a:lnTo>
                  <a:lnTo>
                    <a:pt x="550" y="1233"/>
                  </a:lnTo>
                  <a:lnTo>
                    <a:pt x="550" y="1237"/>
                  </a:lnTo>
                  <a:lnTo>
                    <a:pt x="547" y="1238"/>
                  </a:lnTo>
                  <a:lnTo>
                    <a:pt x="545" y="1240"/>
                  </a:lnTo>
                  <a:lnTo>
                    <a:pt x="543" y="1242"/>
                  </a:lnTo>
                  <a:lnTo>
                    <a:pt x="542" y="1245"/>
                  </a:lnTo>
                  <a:lnTo>
                    <a:pt x="542" y="1248"/>
                  </a:lnTo>
                  <a:lnTo>
                    <a:pt x="542" y="1252"/>
                  </a:lnTo>
                  <a:lnTo>
                    <a:pt x="542" y="1257"/>
                  </a:lnTo>
                  <a:lnTo>
                    <a:pt x="542" y="1260"/>
                  </a:lnTo>
                  <a:lnTo>
                    <a:pt x="542" y="1264"/>
                  </a:lnTo>
                  <a:lnTo>
                    <a:pt x="542" y="1265"/>
                  </a:lnTo>
                  <a:lnTo>
                    <a:pt x="538" y="1269"/>
                  </a:lnTo>
                  <a:lnTo>
                    <a:pt x="533" y="1272"/>
                  </a:lnTo>
                  <a:lnTo>
                    <a:pt x="530" y="1277"/>
                  </a:lnTo>
                  <a:lnTo>
                    <a:pt x="526" y="1280"/>
                  </a:lnTo>
                  <a:lnTo>
                    <a:pt x="523" y="1284"/>
                  </a:lnTo>
                  <a:lnTo>
                    <a:pt x="518" y="1289"/>
                  </a:lnTo>
                  <a:lnTo>
                    <a:pt x="515" y="1292"/>
                  </a:lnTo>
                  <a:lnTo>
                    <a:pt x="511" y="1296"/>
                  </a:lnTo>
                  <a:lnTo>
                    <a:pt x="506" y="1299"/>
                  </a:lnTo>
                  <a:lnTo>
                    <a:pt x="503" y="1304"/>
                  </a:lnTo>
                  <a:lnTo>
                    <a:pt x="499" y="1307"/>
                  </a:lnTo>
                  <a:lnTo>
                    <a:pt x="496" y="1311"/>
                  </a:lnTo>
                  <a:lnTo>
                    <a:pt x="494" y="1312"/>
                  </a:lnTo>
                  <a:lnTo>
                    <a:pt x="493" y="1314"/>
                  </a:lnTo>
                  <a:lnTo>
                    <a:pt x="488" y="1317"/>
                  </a:lnTo>
                  <a:lnTo>
                    <a:pt x="484" y="1322"/>
                  </a:lnTo>
                  <a:lnTo>
                    <a:pt x="483" y="1326"/>
                  </a:lnTo>
                  <a:lnTo>
                    <a:pt x="483" y="1329"/>
                  </a:lnTo>
                  <a:lnTo>
                    <a:pt x="483" y="1333"/>
                  </a:lnTo>
                  <a:lnTo>
                    <a:pt x="483" y="1336"/>
                  </a:lnTo>
                  <a:lnTo>
                    <a:pt x="483" y="1339"/>
                  </a:lnTo>
                  <a:lnTo>
                    <a:pt x="481" y="1341"/>
                  </a:lnTo>
                  <a:lnTo>
                    <a:pt x="478" y="1343"/>
                  </a:lnTo>
                  <a:lnTo>
                    <a:pt x="476" y="1344"/>
                  </a:lnTo>
                  <a:lnTo>
                    <a:pt x="471" y="1344"/>
                  </a:lnTo>
                  <a:lnTo>
                    <a:pt x="468" y="1343"/>
                  </a:lnTo>
                  <a:lnTo>
                    <a:pt x="464" y="1344"/>
                  </a:lnTo>
                  <a:lnTo>
                    <a:pt x="462" y="1344"/>
                  </a:lnTo>
                  <a:lnTo>
                    <a:pt x="459" y="1346"/>
                  </a:lnTo>
                  <a:lnTo>
                    <a:pt x="457" y="1348"/>
                  </a:lnTo>
                  <a:lnTo>
                    <a:pt x="456" y="1351"/>
                  </a:lnTo>
                  <a:lnTo>
                    <a:pt x="454" y="1353"/>
                  </a:lnTo>
                  <a:lnTo>
                    <a:pt x="452" y="1354"/>
                  </a:lnTo>
                  <a:lnTo>
                    <a:pt x="449" y="1356"/>
                  </a:lnTo>
                  <a:lnTo>
                    <a:pt x="447" y="1358"/>
                  </a:lnTo>
                  <a:lnTo>
                    <a:pt x="446" y="1360"/>
                  </a:lnTo>
                  <a:lnTo>
                    <a:pt x="444" y="1363"/>
                  </a:lnTo>
                  <a:lnTo>
                    <a:pt x="444" y="1366"/>
                  </a:lnTo>
                  <a:lnTo>
                    <a:pt x="442" y="1368"/>
                  </a:lnTo>
                  <a:lnTo>
                    <a:pt x="441" y="1370"/>
                  </a:lnTo>
                  <a:lnTo>
                    <a:pt x="437" y="1371"/>
                  </a:lnTo>
                  <a:lnTo>
                    <a:pt x="434" y="1373"/>
                  </a:lnTo>
                  <a:lnTo>
                    <a:pt x="432" y="1373"/>
                  </a:lnTo>
                  <a:lnTo>
                    <a:pt x="431" y="1375"/>
                  </a:lnTo>
                  <a:lnTo>
                    <a:pt x="427" y="1376"/>
                  </a:lnTo>
                  <a:lnTo>
                    <a:pt x="425" y="1378"/>
                  </a:lnTo>
                  <a:lnTo>
                    <a:pt x="422" y="1378"/>
                  </a:lnTo>
                  <a:lnTo>
                    <a:pt x="420" y="1381"/>
                  </a:lnTo>
                  <a:lnTo>
                    <a:pt x="419" y="1383"/>
                  </a:lnTo>
                  <a:lnTo>
                    <a:pt x="415" y="1385"/>
                  </a:lnTo>
                  <a:lnTo>
                    <a:pt x="414" y="1386"/>
                  </a:lnTo>
                  <a:lnTo>
                    <a:pt x="414" y="1390"/>
                  </a:lnTo>
                  <a:lnTo>
                    <a:pt x="412" y="1393"/>
                  </a:lnTo>
                  <a:lnTo>
                    <a:pt x="412" y="1397"/>
                  </a:lnTo>
                  <a:lnTo>
                    <a:pt x="410" y="1398"/>
                  </a:lnTo>
                  <a:lnTo>
                    <a:pt x="409" y="1402"/>
                  </a:lnTo>
                  <a:lnTo>
                    <a:pt x="407" y="1403"/>
                  </a:lnTo>
                  <a:lnTo>
                    <a:pt x="405" y="1407"/>
                  </a:lnTo>
                  <a:lnTo>
                    <a:pt x="404" y="1407"/>
                  </a:lnTo>
                  <a:lnTo>
                    <a:pt x="400" y="1408"/>
                  </a:lnTo>
                  <a:lnTo>
                    <a:pt x="399" y="1407"/>
                  </a:lnTo>
                  <a:lnTo>
                    <a:pt x="395" y="1405"/>
                  </a:lnTo>
                  <a:lnTo>
                    <a:pt x="395" y="1402"/>
                  </a:lnTo>
                  <a:lnTo>
                    <a:pt x="394" y="1400"/>
                  </a:lnTo>
                  <a:lnTo>
                    <a:pt x="390" y="1398"/>
                  </a:lnTo>
                  <a:lnTo>
                    <a:pt x="387" y="1400"/>
                  </a:lnTo>
                  <a:lnTo>
                    <a:pt x="385" y="1400"/>
                  </a:lnTo>
                  <a:lnTo>
                    <a:pt x="382" y="1402"/>
                  </a:lnTo>
                  <a:lnTo>
                    <a:pt x="378" y="1402"/>
                  </a:lnTo>
                  <a:lnTo>
                    <a:pt x="375" y="1400"/>
                  </a:lnTo>
                  <a:lnTo>
                    <a:pt x="373" y="1398"/>
                  </a:lnTo>
                  <a:lnTo>
                    <a:pt x="370" y="1397"/>
                  </a:lnTo>
                  <a:lnTo>
                    <a:pt x="368" y="1397"/>
                  </a:lnTo>
                  <a:lnTo>
                    <a:pt x="365" y="1395"/>
                  </a:lnTo>
                  <a:lnTo>
                    <a:pt x="362" y="1397"/>
                  </a:lnTo>
                  <a:lnTo>
                    <a:pt x="360" y="1398"/>
                  </a:lnTo>
                  <a:lnTo>
                    <a:pt x="358" y="1400"/>
                  </a:lnTo>
                  <a:lnTo>
                    <a:pt x="357" y="1402"/>
                  </a:lnTo>
                  <a:lnTo>
                    <a:pt x="353" y="1402"/>
                  </a:lnTo>
                  <a:lnTo>
                    <a:pt x="350" y="1402"/>
                  </a:lnTo>
                  <a:lnTo>
                    <a:pt x="348" y="1400"/>
                  </a:lnTo>
                  <a:lnTo>
                    <a:pt x="345" y="1400"/>
                  </a:lnTo>
                  <a:lnTo>
                    <a:pt x="343" y="1398"/>
                  </a:lnTo>
                  <a:lnTo>
                    <a:pt x="340" y="1397"/>
                  </a:lnTo>
                  <a:lnTo>
                    <a:pt x="336" y="1397"/>
                  </a:lnTo>
                  <a:lnTo>
                    <a:pt x="335" y="1395"/>
                  </a:lnTo>
                  <a:lnTo>
                    <a:pt x="331" y="1393"/>
                  </a:lnTo>
                  <a:lnTo>
                    <a:pt x="328" y="1391"/>
                  </a:lnTo>
                  <a:lnTo>
                    <a:pt x="326" y="1391"/>
                  </a:lnTo>
                  <a:lnTo>
                    <a:pt x="323" y="1390"/>
                  </a:lnTo>
                  <a:lnTo>
                    <a:pt x="320" y="1388"/>
                  </a:lnTo>
                  <a:lnTo>
                    <a:pt x="318" y="1388"/>
                  </a:lnTo>
                  <a:lnTo>
                    <a:pt x="314" y="1386"/>
                  </a:lnTo>
                  <a:lnTo>
                    <a:pt x="311" y="1386"/>
                  </a:lnTo>
                  <a:lnTo>
                    <a:pt x="308" y="1385"/>
                  </a:lnTo>
                  <a:lnTo>
                    <a:pt x="306" y="1385"/>
                  </a:lnTo>
                  <a:lnTo>
                    <a:pt x="303" y="1383"/>
                  </a:lnTo>
                  <a:lnTo>
                    <a:pt x="299" y="1383"/>
                  </a:lnTo>
                  <a:lnTo>
                    <a:pt x="296" y="1381"/>
                  </a:lnTo>
                  <a:lnTo>
                    <a:pt x="293" y="1381"/>
                  </a:lnTo>
                  <a:lnTo>
                    <a:pt x="289" y="1380"/>
                  </a:lnTo>
                  <a:lnTo>
                    <a:pt x="286" y="1380"/>
                  </a:lnTo>
                  <a:lnTo>
                    <a:pt x="284" y="1378"/>
                  </a:lnTo>
                  <a:lnTo>
                    <a:pt x="282" y="1375"/>
                  </a:lnTo>
                  <a:lnTo>
                    <a:pt x="281" y="1373"/>
                  </a:lnTo>
                  <a:lnTo>
                    <a:pt x="279" y="1371"/>
                  </a:lnTo>
                  <a:lnTo>
                    <a:pt x="276" y="1371"/>
                  </a:lnTo>
                  <a:lnTo>
                    <a:pt x="272" y="1370"/>
                  </a:lnTo>
                  <a:lnTo>
                    <a:pt x="269" y="1370"/>
                  </a:lnTo>
                  <a:lnTo>
                    <a:pt x="266" y="1370"/>
                  </a:lnTo>
                  <a:lnTo>
                    <a:pt x="262" y="1370"/>
                  </a:lnTo>
                  <a:lnTo>
                    <a:pt x="259" y="1370"/>
                  </a:lnTo>
                  <a:lnTo>
                    <a:pt x="256" y="1368"/>
                  </a:lnTo>
                  <a:lnTo>
                    <a:pt x="254" y="1368"/>
                  </a:lnTo>
                  <a:lnTo>
                    <a:pt x="251" y="1366"/>
                  </a:lnTo>
                  <a:lnTo>
                    <a:pt x="249" y="1365"/>
                  </a:lnTo>
                  <a:lnTo>
                    <a:pt x="245" y="1363"/>
                  </a:lnTo>
                  <a:lnTo>
                    <a:pt x="242" y="1363"/>
                  </a:lnTo>
                  <a:lnTo>
                    <a:pt x="239" y="1363"/>
                  </a:lnTo>
                  <a:lnTo>
                    <a:pt x="235" y="1363"/>
                  </a:lnTo>
                  <a:lnTo>
                    <a:pt x="232" y="1365"/>
                  </a:lnTo>
                  <a:lnTo>
                    <a:pt x="230" y="1365"/>
                  </a:lnTo>
                  <a:lnTo>
                    <a:pt x="227" y="1366"/>
                  </a:lnTo>
                  <a:lnTo>
                    <a:pt x="225" y="1368"/>
                  </a:lnTo>
                  <a:lnTo>
                    <a:pt x="224" y="1370"/>
                  </a:lnTo>
                  <a:lnTo>
                    <a:pt x="220" y="1371"/>
                  </a:lnTo>
                  <a:lnTo>
                    <a:pt x="217" y="1371"/>
                  </a:lnTo>
                  <a:lnTo>
                    <a:pt x="214" y="1371"/>
                  </a:lnTo>
                  <a:lnTo>
                    <a:pt x="210" y="1370"/>
                  </a:lnTo>
                  <a:lnTo>
                    <a:pt x="208" y="1370"/>
                  </a:lnTo>
                  <a:lnTo>
                    <a:pt x="205" y="1368"/>
                  </a:lnTo>
                  <a:lnTo>
                    <a:pt x="203" y="1366"/>
                  </a:lnTo>
                  <a:lnTo>
                    <a:pt x="202" y="1363"/>
                  </a:lnTo>
                  <a:lnTo>
                    <a:pt x="200" y="1361"/>
                  </a:lnTo>
                  <a:lnTo>
                    <a:pt x="197" y="1360"/>
                  </a:lnTo>
                  <a:lnTo>
                    <a:pt x="193" y="1360"/>
                  </a:lnTo>
                  <a:lnTo>
                    <a:pt x="190" y="1360"/>
                  </a:lnTo>
                  <a:lnTo>
                    <a:pt x="187" y="1360"/>
                  </a:lnTo>
                  <a:lnTo>
                    <a:pt x="183" y="1358"/>
                  </a:lnTo>
                  <a:lnTo>
                    <a:pt x="182" y="1358"/>
                  </a:lnTo>
                  <a:lnTo>
                    <a:pt x="178" y="1356"/>
                  </a:lnTo>
                  <a:lnTo>
                    <a:pt x="175" y="1354"/>
                  </a:lnTo>
                  <a:lnTo>
                    <a:pt x="173" y="1354"/>
                  </a:lnTo>
                  <a:lnTo>
                    <a:pt x="170" y="1353"/>
                  </a:lnTo>
                  <a:lnTo>
                    <a:pt x="166" y="1351"/>
                  </a:lnTo>
                  <a:lnTo>
                    <a:pt x="165" y="1351"/>
                  </a:lnTo>
                  <a:lnTo>
                    <a:pt x="161" y="1348"/>
                  </a:lnTo>
                  <a:lnTo>
                    <a:pt x="160" y="1348"/>
                  </a:lnTo>
                  <a:lnTo>
                    <a:pt x="156" y="1346"/>
                  </a:lnTo>
                  <a:lnTo>
                    <a:pt x="155" y="1344"/>
                  </a:lnTo>
                  <a:lnTo>
                    <a:pt x="151" y="1346"/>
                  </a:lnTo>
                  <a:lnTo>
                    <a:pt x="148" y="1348"/>
                  </a:lnTo>
                  <a:lnTo>
                    <a:pt x="146" y="1349"/>
                  </a:lnTo>
                  <a:lnTo>
                    <a:pt x="145" y="1351"/>
                  </a:lnTo>
                  <a:lnTo>
                    <a:pt x="143" y="1353"/>
                  </a:lnTo>
                  <a:lnTo>
                    <a:pt x="141" y="1356"/>
                  </a:lnTo>
                  <a:lnTo>
                    <a:pt x="140" y="1358"/>
                  </a:lnTo>
                  <a:lnTo>
                    <a:pt x="138" y="1361"/>
                  </a:lnTo>
                  <a:lnTo>
                    <a:pt x="136" y="1363"/>
                  </a:lnTo>
                  <a:lnTo>
                    <a:pt x="134" y="1365"/>
                  </a:lnTo>
                  <a:lnTo>
                    <a:pt x="133" y="1366"/>
                  </a:lnTo>
                  <a:lnTo>
                    <a:pt x="131" y="1368"/>
                  </a:lnTo>
                  <a:lnTo>
                    <a:pt x="128" y="1370"/>
                  </a:lnTo>
                  <a:lnTo>
                    <a:pt x="124" y="1371"/>
                  </a:lnTo>
                  <a:lnTo>
                    <a:pt x="121" y="1370"/>
                  </a:lnTo>
                  <a:lnTo>
                    <a:pt x="121" y="1368"/>
                  </a:lnTo>
                  <a:lnTo>
                    <a:pt x="121" y="1365"/>
                  </a:lnTo>
                  <a:lnTo>
                    <a:pt x="123" y="1363"/>
                  </a:lnTo>
                  <a:lnTo>
                    <a:pt x="124" y="1361"/>
                  </a:lnTo>
                  <a:lnTo>
                    <a:pt x="126" y="1358"/>
                  </a:lnTo>
                  <a:lnTo>
                    <a:pt x="129" y="1356"/>
                  </a:lnTo>
                  <a:lnTo>
                    <a:pt x="131" y="1354"/>
                  </a:lnTo>
                  <a:lnTo>
                    <a:pt x="133" y="1353"/>
                  </a:lnTo>
                  <a:lnTo>
                    <a:pt x="134" y="1349"/>
                  </a:lnTo>
                  <a:lnTo>
                    <a:pt x="134" y="1348"/>
                  </a:lnTo>
                  <a:lnTo>
                    <a:pt x="136" y="1344"/>
                  </a:lnTo>
                  <a:lnTo>
                    <a:pt x="136" y="1341"/>
                  </a:lnTo>
                  <a:lnTo>
                    <a:pt x="138" y="1338"/>
                  </a:lnTo>
                  <a:lnTo>
                    <a:pt x="138" y="1334"/>
                  </a:lnTo>
                  <a:lnTo>
                    <a:pt x="136" y="1331"/>
                  </a:lnTo>
                  <a:lnTo>
                    <a:pt x="136" y="1328"/>
                  </a:lnTo>
                  <a:lnTo>
                    <a:pt x="138" y="1324"/>
                  </a:lnTo>
                  <a:lnTo>
                    <a:pt x="141" y="1322"/>
                  </a:lnTo>
                  <a:lnTo>
                    <a:pt x="145" y="1322"/>
                  </a:lnTo>
                  <a:lnTo>
                    <a:pt x="146" y="1321"/>
                  </a:lnTo>
                  <a:lnTo>
                    <a:pt x="150" y="1319"/>
                  </a:lnTo>
                  <a:lnTo>
                    <a:pt x="150" y="1317"/>
                  </a:lnTo>
                  <a:lnTo>
                    <a:pt x="150" y="1314"/>
                  </a:lnTo>
                  <a:lnTo>
                    <a:pt x="148" y="1312"/>
                  </a:lnTo>
                  <a:lnTo>
                    <a:pt x="143" y="1312"/>
                  </a:lnTo>
                  <a:lnTo>
                    <a:pt x="140" y="1312"/>
                  </a:lnTo>
                  <a:lnTo>
                    <a:pt x="136" y="1312"/>
                  </a:lnTo>
                  <a:lnTo>
                    <a:pt x="134" y="1309"/>
                  </a:lnTo>
                  <a:lnTo>
                    <a:pt x="134" y="1307"/>
                  </a:lnTo>
                  <a:lnTo>
                    <a:pt x="134" y="1302"/>
                  </a:lnTo>
                  <a:lnTo>
                    <a:pt x="134" y="1299"/>
                  </a:lnTo>
                  <a:lnTo>
                    <a:pt x="134" y="1296"/>
                  </a:lnTo>
                  <a:lnTo>
                    <a:pt x="133" y="1294"/>
                  </a:lnTo>
                  <a:lnTo>
                    <a:pt x="131" y="1291"/>
                  </a:lnTo>
                  <a:lnTo>
                    <a:pt x="129" y="1289"/>
                  </a:lnTo>
                  <a:lnTo>
                    <a:pt x="128" y="1285"/>
                  </a:lnTo>
                  <a:lnTo>
                    <a:pt x="126" y="1284"/>
                  </a:lnTo>
                  <a:lnTo>
                    <a:pt x="124" y="1282"/>
                  </a:lnTo>
                  <a:lnTo>
                    <a:pt x="121" y="1280"/>
                  </a:lnTo>
                  <a:lnTo>
                    <a:pt x="119" y="1279"/>
                  </a:lnTo>
                  <a:lnTo>
                    <a:pt x="118" y="1277"/>
                  </a:lnTo>
                  <a:lnTo>
                    <a:pt x="116" y="1274"/>
                  </a:lnTo>
                  <a:lnTo>
                    <a:pt x="116" y="1270"/>
                  </a:lnTo>
                  <a:lnTo>
                    <a:pt x="116" y="1267"/>
                  </a:lnTo>
                  <a:lnTo>
                    <a:pt x="114" y="1265"/>
                  </a:lnTo>
                  <a:lnTo>
                    <a:pt x="113" y="1264"/>
                  </a:lnTo>
                  <a:lnTo>
                    <a:pt x="109" y="1262"/>
                  </a:lnTo>
                  <a:lnTo>
                    <a:pt x="108" y="1262"/>
                  </a:lnTo>
                  <a:lnTo>
                    <a:pt x="106" y="1264"/>
                  </a:lnTo>
                  <a:lnTo>
                    <a:pt x="104" y="1267"/>
                  </a:lnTo>
                  <a:lnTo>
                    <a:pt x="103" y="1269"/>
                  </a:lnTo>
                  <a:lnTo>
                    <a:pt x="99" y="1270"/>
                  </a:lnTo>
                  <a:lnTo>
                    <a:pt x="96" y="1270"/>
                  </a:lnTo>
                  <a:lnTo>
                    <a:pt x="92" y="1269"/>
                  </a:lnTo>
                  <a:lnTo>
                    <a:pt x="91" y="1267"/>
                  </a:lnTo>
                  <a:lnTo>
                    <a:pt x="87" y="1265"/>
                  </a:lnTo>
                  <a:lnTo>
                    <a:pt x="86" y="1264"/>
                  </a:lnTo>
                  <a:lnTo>
                    <a:pt x="86" y="1260"/>
                  </a:lnTo>
                  <a:lnTo>
                    <a:pt x="86" y="1257"/>
                  </a:lnTo>
                  <a:lnTo>
                    <a:pt x="86" y="1253"/>
                  </a:lnTo>
                  <a:lnTo>
                    <a:pt x="84" y="1250"/>
                  </a:lnTo>
                  <a:lnTo>
                    <a:pt x="84" y="1248"/>
                  </a:lnTo>
                  <a:lnTo>
                    <a:pt x="81" y="1245"/>
                  </a:lnTo>
                  <a:lnTo>
                    <a:pt x="79" y="1243"/>
                  </a:lnTo>
                  <a:lnTo>
                    <a:pt x="77" y="1243"/>
                  </a:lnTo>
                  <a:lnTo>
                    <a:pt x="74" y="1240"/>
                  </a:lnTo>
                  <a:lnTo>
                    <a:pt x="74" y="1237"/>
                  </a:lnTo>
                  <a:lnTo>
                    <a:pt x="74" y="1233"/>
                  </a:lnTo>
                  <a:lnTo>
                    <a:pt x="76" y="1232"/>
                  </a:lnTo>
                  <a:lnTo>
                    <a:pt x="77" y="1230"/>
                  </a:lnTo>
                  <a:lnTo>
                    <a:pt x="79" y="1228"/>
                  </a:lnTo>
                  <a:lnTo>
                    <a:pt x="81" y="1225"/>
                  </a:lnTo>
                  <a:lnTo>
                    <a:pt x="82" y="1223"/>
                  </a:lnTo>
                  <a:lnTo>
                    <a:pt x="81" y="1220"/>
                  </a:lnTo>
                  <a:lnTo>
                    <a:pt x="77" y="1218"/>
                  </a:lnTo>
                  <a:lnTo>
                    <a:pt x="74" y="1218"/>
                  </a:lnTo>
                  <a:lnTo>
                    <a:pt x="71" y="1218"/>
                  </a:lnTo>
                  <a:lnTo>
                    <a:pt x="69" y="1216"/>
                  </a:lnTo>
                  <a:lnTo>
                    <a:pt x="67" y="1215"/>
                  </a:lnTo>
                  <a:lnTo>
                    <a:pt x="67" y="1210"/>
                  </a:lnTo>
                  <a:lnTo>
                    <a:pt x="71" y="1208"/>
                  </a:lnTo>
                  <a:lnTo>
                    <a:pt x="72" y="1206"/>
                  </a:lnTo>
                  <a:lnTo>
                    <a:pt x="74" y="1205"/>
                  </a:lnTo>
                  <a:lnTo>
                    <a:pt x="74" y="1203"/>
                  </a:lnTo>
                  <a:lnTo>
                    <a:pt x="74" y="1201"/>
                  </a:lnTo>
                  <a:lnTo>
                    <a:pt x="72" y="1198"/>
                  </a:lnTo>
                  <a:lnTo>
                    <a:pt x="71" y="1196"/>
                  </a:lnTo>
                  <a:lnTo>
                    <a:pt x="69" y="1195"/>
                  </a:lnTo>
                  <a:lnTo>
                    <a:pt x="67" y="1195"/>
                  </a:lnTo>
                  <a:lnTo>
                    <a:pt x="64" y="1193"/>
                  </a:lnTo>
                  <a:lnTo>
                    <a:pt x="77" y="1186"/>
                  </a:lnTo>
                  <a:lnTo>
                    <a:pt x="79" y="1186"/>
                  </a:lnTo>
                  <a:lnTo>
                    <a:pt x="81" y="1184"/>
                  </a:lnTo>
                  <a:lnTo>
                    <a:pt x="82" y="1184"/>
                  </a:lnTo>
                  <a:lnTo>
                    <a:pt x="82" y="1186"/>
                  </a:lnTo>
                  <a:lnTo>
                    <a:pt x="84" y="1186"/>
                  </a:lnTo>
                  <a:lnTo>
                    <a:pt x="86" y="1186"/>
                  </a:lnTo>
                  <a:lnTo>
                    <a:pt x="86" y="1184"/>
                  </a:lnTo>
                  <a:lnTo>
                    <a:pt x="87" y="1183"/>
                  </a:lnTo>
                  <a:lnTo>
                    <a:pt x="89" y="1183"/>
                  </a:lnTo>
                  <a:lnTo>
                    <a:pt x="89" y="1181"/>
                  </a:lnTo>
                  <a:lnTo>
                    <a:pt x="89" y="1179"/>
                  </a:lnTo>
                  <a:lnTo>
                    <a:pt x="91" y="1179"/>
                  </a:lnTo>
                  <a:lnTo>
                    <a:pt x="92" y="1179"/>
                  </a:lnTo>
                  <a:lnTo>
                    <a:pt x="94" y="1179"/>
                  </a:lnTo>
                  <a:lnTo>
                    <a:pt x="96" y="1179"/>
                  </a:lnTo>
                  <a:lnTo>
                    <a:pt x="97" y="1179"/>
                  </a:lnTo>
                  <a:lnTo>
                    <a:pt x="99" y="1181"/>
                  </a:lnTo>
                  <a:lnTo>
                    <a:pt x="99" y="1179"/>
                  </a:lnTo>
                  <a:lnTo>
                    <a:pt x="99" y="1178"/>
                  </a:lnTo>
                  <a:lnTo>
                    <a:pt x="97" y="1176"/>
                  </a:lnTo>
                  <a:lnTo>
                    <a:pt x="96" y="1176"/>
                  </a:lnTo>
                  <a:lnTo>
                    <a:pt x="96" y="1174"/>
                  </a:lnTo>
                  <a:lnTo>
                    <a:pt x="94" y="1174"/>
                  </a:lnTo>
                  <a:lnTo>
                    <a:pt x="94" y="1173"/>
                  </a:lnTo>
                  <a:lnTo>
                    <a:pt x="94" y="1171"/>
                  </a:lnTo>
                  <a:lnTo>
                    <a:pt x="96" y="1171"/>
                  </a:lnTo>
                  <a:lnTo>
                    <a:pt x="96" y="1169"/>
                  </a:lnTo>
                  <a:lnTo>
                    <a:pt x="96" y="1168"/>
                  </a:lnTo>
                  <a:lnTo>
                    <a:pt x="94" y="1168"/>
                  </a:lnTo>
                  <a:lnTo>
                    <a:pt x="94" y="1166"/>
                  </a:lnTo>
                  <a:lnTo>
                    <a:pt x="92" y="1166"/>
                  </a:lnTo>
                  <a:lnTo>
                    <a:pt x="91" y="1166"/>
                  </a:lnTo>
                  <a:lnTo>
                    <a:pt x="91" y="1164"/>
                  </a:lnTo>
                  <a:lnTo>
                    <a:pt x="89" y="1164"/>
                  </a:lnTo>
                  <a:lnTo>
                    <a:pt x="89" y="1163"/>
                  </a:lnTo>
                  <a:lnTo>
                    <a:pt x="87" y="1163"/>
                  </a:lnTo>
                  <a:lnTo>
                    <a:pt x="87" y="1161"/>
                  </a:lnTo>
                  <a:lnTo>
                    <a:pt x="87" y="1159"/>
                  </a:lnTo>
                  <a:lnTo>
                    <a:pt x="87" y="1158"/>
                  </a:lnTo>
                  <a:lnTo>
                    <a:pt x="86" y="1156"/>
                  </a:lnTo>
                  <a:lnTo>
                    <a:pt x="86" y="1154"/>
                  </a:lnTo>
                  <a:lnTo>
                    <a:pt x="87" y="1154"/>
                  </a:lnTo>
                  <a:lnTo>
                    <a:pt x="82" y="1139"/>
                  </a:lnTo>
                  <a:lnTo>
                    <a:pt x="74" y="1119"/>
                  </a:lnTo>
                  <a:lnTo>
                    <a:pt x="62" y="1094"/>
                  </a:lnTo>
                  <a:lnTo>
                    <a:pt x="60" y="1095"/>
                  </a:lnTo>
                  <a:lnTo>
                    <a:pt x="59" y="1095"/>
                  </a:lnTo>
                  <a:lnTo>
                    <a:pt x="57" y="1094"/>
                  </a:lnTo>
                  <a:lnTo>
                    <a:pt x="55" y="1094"/>
                  </a:lnTo>
                  <a:lnTo>
                    <a:pt x="55" y="1092"/>
                  </a:lnTo>
                  <a:lnTo>
                    <a:pt x="55" y="1090"/>
                  </a:lnTo>
                  <a:lnTo>
                    <a:pt x="57" y="1090"/>
                  </a:lnTo>
                  <a:lnTo>
                    <a:pt x="57" y="1089"/>
                  </a:lnTo>
                  <a:lnTo>
                    <a:pt x="55" y="1089"/>
                  </a:lnTo>
                  <a:lnTo>
                    <a:pt x="54" y="1089"/>
                  </a:lnTo>
                  <a:lnTo>
                    <a:pt x="54" y="1087"/>
                  </a:lnTo>
                  <a:lnTo>
                    <a:pt x="52" y="1087"/>
                  </a:lnTo>
                  <a:lnTo>
                    <a:pt x="52" y="1085"/>
                  </a:lnTo>
                  <a:lnTo>
                    <a:pt x="52" y="1084"/>
                  </a:lnTo>
                  <a:lnTo>
                    <a:pt x="50" y="1084"/>
                  </a:lnTo>
                  <a:lnTo>
                    <a:pt x="49" y="1084"/>
                  </a:lnTo>
                  <a:lnTo>
                    <a:pt x="49" y="1082"/>
                  </a:lnTo>
                  <a:lnTo>
                    <a:pt x="49" y="1080"/>
                  </a:lnTo>
                  <a:lnTo>
                    <a:pt x="49" y="1078"/>
                  </a:lnTo>
                  <a:lnTo>
                    <a:pt x="47" y="1078"/>
                  </a:lnTo>
                  <a:lnTo>
                    <a:pt x="47" y="1077"/>
                  </a:lnTo>
                  <a:lnTo>
                    <a:pt x="45" y="1075"/>
                  </a:lnTo>
                  <a:lnTo>
                    <a:pt x="44" y="1075"/>
                  </a:lnTo>
                  <a:lnTo>
                    <a:pt x="44" y="1073"/>
                  </a:lnTo>
                  <a:lnTo>
                    <a:pt x="42" y="1073"/>
                  </a:lnTo>
                  <a:lnTo>
                    <a:pt x="42" y="1072"/>
                  </a:lnTo>
                  <a:lnTo>
                    <a:pt x="42" y="1070"/>
                  </a:lnTo>
                  <a:lnTo>
                    <a:pt x="42" y="1068"/>
                  </a:lnTo>
                  <a:lnTo>
                    <a:pt x="40" y="1067"/>
                  </a:lnTo>
                  <a:lnTo>
                    <a:pt x="40" y="1065"/>
                  </a:lnTo>
                  <a:lnTo>
                    <a:pt x="40" y="1063"/>
                  </a:lnTo>
                  <a:lnTo>
                    <a:pt x="39" y="1063"/>
                  </a:lnTo>
                  <a:lnTo>
                    <a:pt x="37" y="1062"/>
                  </a:lnTo>
                  <a:lnTo>
                    <a:pt x="37" y="1060"/>
                  </a:lnTo>
                  <a:lnTo>
                    <a:pt x="35" y="1060"/>
                  </a:lnTo>
                  <a:lnTo>
                    <a:pt x="34" y="1060"/>
                  </a:lnTo>
                  <a:lnTo>
                    <a:pt x="34" y="1058"/>
                  </a:lnTo>
                  <a:lnTo>
                    <a:pt x="32" y="1058"/>
                  </a:lnTo>
                  <a:lnTo>
                    <a:pt x="30" y="1058"/>
                  </a:lnTo>
                  <a:lnTo>
                    <a:pt x="28" y="1058"/>
                  </a:lnTo>
                  <a:lnTo>
                    <a:pt x="28" y="1060"/>
                  </a:lnTo>
                  <a:lnTo>
                    <a:pt x="28" y="1062"/>
                  </a:lnTo>
                  <a:lnTo>
                    <a:pt x="27" y="1062"/>
                  </a:lnTo>
                  <a:lnTo>
                    <a:pt x="27" y="1063"/>
                  </a:lnTo>
                  <a:lnTo>
                    <a:pt x="28" y="1063"/>
                  </a:lnTo>
                  <a:lnTo>
                    <a:pt x="28" y="1065"/>
                  </a:lnTo>
                  <a:lnTo>
                    <a:pt x="27" y="1065"/>
                  </a:lnTo>
                  <a:lnTo>
                    <a:pt x="25" y="1065"/>
                  </a:lnTo>
                  <a:lnTo>
                    <a:pt x="23" y="1065"/>
                  </a:lnTo>
                  <a:lnTo>
                    <a:pt x="22" y="1065"/>
                  </a:lnTo>
                  <a:lnTo>
                    <a:pt x="22" y="1063"/>
                  </a:lnTo>
                  <a:lnTo>
                    <a:pt x="20" y="1063"/>
                  </a:lnTo>
                  <a:lnTo>
                    <a:pt x="20" y="1065"/>
                  </a:lnTo>
                  <a:lnTo>
                    <a:pt x="18" y="1065"/>
                  </a:lnTo>
                  <a:lnTo>
                    <a:pt x="18" y="1063"/>
                  </a:lnTo>
                  <a:lnTo>
                    <a:pt x="18" y="1065"/>
                  </a:lnTo>
                  <a:lnTo>
                    <a:pt x="17" y="1065"/>
                  </a:lnTo>
                  <a:lnTo>
                    <a:pt x="17" y="1063"/>
                  </a:lnTo>
                  <a:lnTo>
                    <a:pt x="15" y="1063"/>
                  </a:lnTo>
                  <a:lnTo>
                    <a:pt x="15" y="1062"/>
                  </a:lnTo>
                  <a:lnTo>
                    <a:pt x="13" y="1062"/>
                  </a:lnTo>
                  <a:lnTo>
                    <a:pt x="13" y="1060"/>
                  </a:lnTo>
                  <a:lnTo>
                    <a:pt x="13" y="1058"/>
                  </a:lnTo>
                  <a:lnTo>
                    <a:pt x="13" y="1057"/>
                  </a:lnTo>
                  <a:lnTo>
                    <a:pt x="13" y="1055"/>
                  </a:lnTo>
                  <a:lnTo>
                    <a:pt x="13" y="1053"/>
                  </a:lnTo>
                  <a:lnTo>
                    <a:pt x="13" y="1052"/>
                  </a:lnTo>
                  <a:lnTo>
                    <a:pt x="13" y="1050"/>
                  </a:lnTo>
                  <a:lnTo>
                    <a:pt x="12" y="1048"/>
                  </a:lnTo>
                  <a:lnTo>
                    <a:pt x="10" y="1047"/>
                  </a:lnTo>
                  <a:lnTo>
                    <a:pt x="8" y="1045"/>
                  </a:lnTo>
                  <a:lnTo>
                    <a:pt x="7" y="1043"/>
                  </a:lnTo>
                  <a:lnTo>
                    <a:pt x="7" y="1041"/>
                  </a:lnTo>
                  <a:lnTo>
                    <a:pt x="5" y="1041"/>
                  </a:lnTo>
                  <a:lnTo>
                    <a:pt x="5" y="1040"/>
                  </a:lnTo>
                  <a:lnTo>
                    <a:pt x="7" y="1040"/>
                  </a:lnTo>
                  <a:lnTo>
                    <a:pt x="7" y="1038"/>
                  </a:lnTo>
                  <a:lnTo>
                    <a:pt x="5" y="1038"/>
                  </a:lnTo>
                  <a:lnTo>
                    <a:pt x="5" y="1036"/>
                  </a:lnTo>
                  <a:lnTo>
                    <a:pt x="3" y="1036"/>
                  </a:lnTo>
                  <a:lnTo>
                    <a:pt x="3" y="1035"/>
                  </a:lnTo>
                  <a:lnTo>
                    <a:pt x="2" y="1035"/>
                  </a:lnTo>
                  <a:lnTo>
                    <a:pt x="0" y="1035"/>
                  </a:lnTo>
                  <a:lnTo>
                    <a:pt x="0" y="1033"/>
                  </a:lnTo>
                  <a:lnTo>
                    <a:pt x="0" y="1031"/>
                  </a:lnTo>
                  <a:lnTo>
                    <a:pt x="0" y="1030"/>
                  </a:lnTo>
                  <a:lnTo>
                    <a:pt x="0" y="1028"/>
                  </a:lnTo>
                  <a:lnTo>
                    <a:pt x="2" y="1028"/>
                  </a:lnTo>
                  <a:lnTo>
                    <a:pt x="2" y="1026"/>
                  </a:lnTo>
                  <a:lnTo>
                    <a:pt x="3" y="1026"/>
                  </a:lnTo>
                  <a:lnTo>
                    <a:pt x="3" y="1025"/>
                  </a:lnTo>
                  <a:lnTo>
                    <a:pt x="3" y="1023"/>
                  </a:lnTo>
                  <a:lnTo>
                    <a:pt x="5" y="1023"/>
                  </a:lnTo>
                  <a:lnTo>
                    <a:pt x="5" y="1021"/>
                  </a:lnTo>
                  <a:lnTo>
                    <a:pt x="7" y="1021"/>
                  </a:lnTo>
                  <a:lnTo>
                    <a:pt x="7" y="1020"/>
                  </a:lnTo>
                  <a:lnTo>
                    <a:pt x="8" y="1020"/>
                  </a:lnTo>
                  <a:lnTo>
                    <a:pt x="8" y="1018"/>
                  </a:lnTo>
                  <a:lnTo>
                    <a:pt x="8" y="1016"/>
                  </a:lnTo>
                  <a:lnTo>
                    <a:pt x="10" y="1016"/>
                  </a:lnTo>
                  <a:lnTo>
                    <a:pt x="12" y="1016"/>
                  </a:lnTo>
                  <a:lnTo>
                    <a:pt x="12" y="1015"/>
                  </a:lnTo>
                  <a:lnTo>
                    <a:pt x="12" y="1013"/>
                  </a:lnTo>
                  <a:lnTo>
                    <a:pt x="12" y="1011"/>
                  </a:lnTo>
                  <a:lnTo>
                    <a:pt x="12" y="1009"/>
                  </a:lnTo>
                  <a:lnTo>
                    <a:pt x="12" y="1008"/>
                  </a:lnTo>
                  <a:lnTo>
                    <a:pt x="10" y="1008"/>
                  </a:lnTo>
                  <a:lnTo>
                    <a:pt x="10" y="1006"/>
                  </a:lnTo>
                  <a:lnTo>
                    <a:pt x="12" y="1006"/>
                  </a:lnTo>
                  <a:lnTo>
                    <a:pt x="13" y="1006"/>
                  </a:lnTo>
                  <a:lnTo>
                    <a:pt x="13" y="1004"/>
                  </a:lnTo>
                  <a:lnTo>
                    <a:pt x="15" y="1004"/>
                  </a:lnTo>
                  <a:lnTo>
                    <a:pt x="17" y="1004"/>
                  </a:lnTo>
                  <a:lnTo>
                    <a:pt x="18" y="1004"/>
                  </a:lnTo>
                  <a:lnTo>
                    <a:pt x="18" y="1003"/>
                  </a:lnTo>
                  <a:lnTo>
                    <a:pt x="20" y="1003"/>
                  </a:lnTo>
                  <a:lnTo>
                    <a:pt x="20" y="1001"/>
                  </a:lnTo>
                  <a:lnTo>
                    <a:pt x="18" y="1001"/>
                  </a:lnTo>
                  <a:lnTo>
                    <a:pt x="20" y="1001"/>
                  </a:lnTo>
                  <a:lnTo>
                    <a:pt x="20" y="999"/>
                  </a:lnTo>
                  <a:lnTo>
                    <a:pt x="20" y="998"/>
                  </a:lnTo>
                  <a:lnTo>
                    <a:pt x="20" y="996"/>
                  </a:lnTo>
                  <a:lnTo>
                    <a:pt x="20" y="994"/>
                  </a:lnTo>
                  <a:lnTo>
                    <a:pt x="18" y="993"/>
                  </a:lnTo>
                  <a:lnTo>
                    <a:pt x="18" y="991"/>
                  </a:lnTo>
                  <a:lnTo>
                    <a:pt x="18" y="989"/>
                  </a:lnTo>
                  <a:lnTo>
                    <a:pt x="18" y="988"/>
                  </a:lnTo>
                  <a:lnTo>
                    <a:pt x="18" y="986"/>
                  </a:lnTo>
                  <a:lnTo>
                    <a:pt x="18" y="984"/>
                  </a:lnTo>
                  <a:lnTo>
                    <a:pt x="18" y="983"/>
                  </a:lnTo>
                  <a:lnTo>
                    <a:pt x="18" y="981"/>
                  </a:lnTo>
                  <a:lnTo>
                    <a:pt x="20" y="981"/>
                  </a:lnTo>
                  <a:lnTo>
                    <a:pt x="20" y="983"/>
                  </a:lnTo>
                  <a:lnTo>
                    <a:pt x="20" y="981"/>
                  </a:lnTo>
                  <a:lnTo>
                    <a:pt x="20" y="979"/>
                  </a:lnTo>
                  <a:lnTo>
                    <a:pt x="20" y="981"/>
                  </a:lnTo>
                  <a:lnTo>
                    <a:pt x="20" y="979"/>
                  </a:lnTo>
                  <a:lnTo>
                    <a:pt x="22" y="979"/>
                  </a:lnTo>
                  <a:lnTo>
                    <a:pt x="20" y="979"/>
                  </a:lnTo>
                  <a:lnTo>
                    <a:pt x="20" y="978"/>
                  </a:lnTo>
                  <a:lnTo>
                    <a:pt x="22" y="978"/>
                  </a:lnTo>
                  <a:lnTo>
                    <a:pt x="22" y="979"/>
                  </a:lnTo>
                  <a:lnTo>
                    <a:pt x="22" y="978"/>
                  </a:lnTo>
                  <a:lnTo>
                    <a:pt x="22" y="976"/>
                  </a:lnTo>
                  <a:lnTo>
                    <a:pt x="22" y="974"/>
                  </a:lnTo>
                  <a:lnTo>
                    <a:pt x="23" y="974"/>
                  </a:lnTo>
                  <a:lnTo>
                    <a:pt x="23" y="976"/>
                  </a:lnTo>
                  <a:lnTo>
                    <a:pt x="23" y="974"/>
                  </a:lnTo>
                  <a:lnTo>
                    <a:pt x="23" y="972"/>
                  </a:lnTo>
                  <a:lnTo>
                    <a:pt x="23" y="974"/>
                  </a:lnTo>
                  <a:lnTo>
                    <a:pt x="23" y="972"/>
                  </a:lnTo>
                  <a:lnTo>
                    <a:pt x="25" y="972"/>
                  </a:lnTo>
                  <a:lnTo>
                    <a:pt x="27" y="972"/>
                  </a:lnTo>
                  <a:lnTo>
                    <a:pt x="27" y="971"/>
                  </a:lnTo>
                  <a:lnTo>
                    <a:pt x="28" y="971"/>
                  </a:lnTo>
                  <a:lnTo>
                    <a:pt x="28" y="969"/>
                  </a:lnTo>
                  <a:lnTo>
                    <a:pt x="28" y="967"/>
                  </a:lnTo>
                  <a:lnTo>
                    <a:pt x="30" y="967"/>
                  </a:lnTo>
                  <a:lnTo>
                    <a:pt x="32" y="966"/>
                  </a:lnTo>
                  <a:lnTo>
                    <a:pt x="30" y="966"/>
                  </a:lnTo>
                  <a:lnTo>
                    <a:pt x="30" y="964"/>
                  </a:lnTo>
                  <a:lnTo>
                    <a:pt x="32" y="964"/>
                  </a:lnTo>
                  <a:lnTo>
                    <a:pt x="32" y="962"/>
                  </a:lnTo>
                  <a:lnTo>
                    <a:pt x="30" y="962"/>
                  </a:lnTo>
                  <a:lnTo>
                    <a:pt x="30" y="961"/>
                  </a:lnTo>
                  <a:lnTo>
                    <a:pt x="32" y="961"/>
                  </a:lnTo>
                  <a:lnTo>
                    <a:pt x="30" y="961"/>
                  </a:lnTo>
                  <a:lnTo>
                    <a:pt x="30" y="959"/>
                  </a:lnTo>
                  <a:lnTo>
                    <a:pt x="32" y="959"/>
                  </a:lnTo>
                  <a:lnTo>
                    <a:pt x="30" y="959"/>
                  </a:lnTo>
                  <a:lnTo>
                    <a:pt x="32" y="959"/>
                  </a:lnTo>
                  <a:lnTo>
                    <a:pt x="30" y="959"/>
                  </a:lnTo>
                  <a:lnTo>
                    <a:pt x="30" y="957"/>
                  </a:lnTo>
                  <a:lnTo>
                    <a:pt x="30" y="956"/>
                  </a:lnTo>
                  <a:lnTo>
                    <a:pt x="32" y="956"/>
                  </a:lnTo>
                  <a:lnTo>
                    <a:pt x="34" y="956"/>
                  </a:lnTo>
                  <a:lnTo>
                    <a:pt x="34" y="957"/>
                  </a:lnTo>
                  <a:lnTo>
                    <a:pt x="35" y="957"/>
                  </a:lnTo>
                  <a:lnTo>
                    <a:pt x="37" y="957"/>
                  </a:lnTo>
                  <a:lnTo>
                    <a:pt x="37" y="956"/>
                  </a:lnTo>
                  <a:lnTo>
                    <a:pt x="37" y="957"/>
                  </a:lnTo>
                  <a:lnTo>
                    <a:pt x="37" y="956"/>
                  </a:lnTo>
                  <a:lnTo>
                    <a:pt x="39" y="956"/>
                  </a:lnTo>
                  <a:lnTo>
                    <a:pt x="39" y="954"/>
                  </a:lnTo>
                  <a:lnTo>
                    <a:pt x="40" y="954"/>
                  </a:lnTo>
                  <a:lnTo>
                    <a:pt x="42" y="954"/>
                  </a:lnTo>
                  <a:lnTo>
                    <a:pt x="44" y="952"/>
                  </a:lnTo>
                  <a:lnTo>
                    <a:pt x="44" y="951"/>
                  </a:lnTo>
                  <a:lnTo>
                    <a:pt x="42" y="951"/>
                  </a:lnTo>
                  <a:lnTo>
                    <a:pt x="42" y="949"/>
                  </a:lnTo>
                  <a:lnTo>
                    <a:pt x="42" y="947"/>
                  </a:lnTo>
                  <a:lnTo>
                    <a:pt x="42" y="946"/>
                  </a:lnTo>
                  <a:lnTo>
                    <a:pt x="40" y="947"/>
                  </a:lnTo>
                  <a:lnTo>
                    <a:pt x="40" y="946"/>
                  </a:lnTo>
                  <a:lnTo>
                    <a:pt x="40" y="944"/>
                  </a:lnTo>
                  <a:lnTo>
                    <a:pt x="40" y="942"/>
                  </a:lnTo>
                  <a:lnTo>
                    <a:pt x="40" y="940"/>
                  </a:lnTo>
                  <a:lnTo>
                    <a:pt x="40" y="939"/>
                  </a:lnTo>
                  <a:lnTo>
                    <a:pt x="40" y="940"/>
                  </a:lnTo>
                  <a:lnTo>
                    <a:pt x="40" y="939"/>
                  </a:lnTo>
                  <a:lnTo>
                    <a:pt x="42" y="939"/>
                  </a:lnTo>
                  <a:lnTo>
                    <a:pt x="40" y="939"/>
                  </a:lnTo>
                  <a:lnTo>
                    <a:pt x="42" y="939"/>
                  </a:lnTo>
                  <a:lnTo>
                    <a:pt x="42" y="937"/>
                  </a:lnTo>
                  <a:lnTo>
                    <a:pt x="42" y="935"/>
                  </a:lnTo>
                  <a:lnTo>
                    <a:pt x="42" y="937"/>
                  </a:lnTo>
                  <a:lnTo>
                    <a:pt x="42" y="935"/>
                  </a:lnTo>
                  <a:lnTo>
                    <a:pt x="44" y="935"/>
                  </a:lnTo>
                  <a:lnTo>
                    <a:pt x="42" y="935"/>
                  </a:lnTo>
                  <a:lnTo>
                    <a:pt x="44" y="935"/>
                  </a:lnTo>
                  <a:lnTo>
                    <a:pt x="44" y="934"/>
                  </a:lnTo>
                  <a:lnTo>
                    <a:pt x="42" y="934"/>
                  </a:lnTo>
                  <a:lnTo>
                    <a:pt x="44" y="934"/>
                  </a:lnTo>
                  <a:lnTo>
                    <a:pt x="44" y="932"/>
                  </a:lnTo>
                  <a:lnTo>
                    <a:pt x="44" y="930"/>
                  </a:lnTo>
                  <a:lnTo>
                    <a:pt x="45" y="930"/>
                  </a:lnTo>
                  <a:lnTo>
                    <a:pt x="44" y="930"/>
                  </a:lnTo>
                  <a:lnTo>
                    <a:pt x="45" y="930"/>
                  </a:lnTo>
                  <a:lnTo>
                    <a:pt x="45" y="929"/>
                  </a:lnTo>
                  <a:lnTo>
                    <a:pt x="45" y="927"/>
                  </a:lnTo>
                  <a:lnTo>
                    <a:pt x="45" y="925"/>
                  </a:lnTo>
                  <a:lnTo>
                    <a:pt x="47" y="925"/>
                  </a:lnTo>
                  <a:lnTo>
                    <a:pt x="47" y="927"/>
                  </a:lnTo>
                  <a:lnTo>
                    <a:pt x="49" y="927"/>
                  </a:lnTo>
                  <a:lnTo>
                    <a:pt x="50" y="927"/>
                  </a:lnTo>
                  <a:lnTo>
                    <a:pt x="52" y="927"/>
                  </a:lnTo>
                  <a:lnTo>
                    <a:pt x="52" y="925"/>
                  </a:lnTo>
                  <a:lnTo>
                    <a:pt x="54" y="925"/>
                  </a:lnTo>
                  <a:lnTo>
                    <a:pt x="55" y="925"/>
                  </a:lnTo>
                  <a:lnTo>
                    <a:pt x="55" y="924"/>
                  </a:lnTo>
                  <a:lnTo>
                    <a:pt x="57" y="924"/>
                  </a:lnTo>
                  <a:lnTo>
                    <a:pt x="57" y="922"/>
                  </a:lnTo>
                  <a:lnTo>
                    <a:pt x="59" y="922"/>
                  </a:lnTo>
                  <a:lnTo>
                    <a:pt x="59" y="924"/>
                  </a:lnTo>
                  <a:lnTo>
                    <a:pt x="59" y="922"/>
                  </a:lnTo>
                  <a:lnTo>
                    <a:pt x="60" y="922"/>
                  </a:lnTo>
                  <a:lnTo>
                    <a:pt x="60" y="920"/>
                  </a:lnTo>
                  <a:lnTo>
                    <a:pt x="59" y="920"/>
                  </a:lnTo>
                  <a:lnTo>
                    <a:pt x="59" y="922"/>
                  </a:lnTo>
                  <a:lnTo>
                    <a:pt x="59" y="920"/>
                  </a:lnTo>
                  <a:lnTo>
                    <a:pt x="57" y="920"/>
                  </a:lnTo>
                  <a:lnTo>
                    <a:pt x="57" y="919"/>
                  </a:lnTo>
                  <a:lnTo>
                    <a:pt x="57" y="920"/>
                  </a:lnTo>
                  <a:lnTo>
                    <a:pt x="55" y="920"/>
                  </a:lnTo>
                  <a:lnTo>
                    <a:pt x="55" y="919"/>
                  </a:lnTo>
                  <a:lnTo>
                    <a:pt x="54" y="919"/>
                  </a:lnTo>
                  <a:lnTo>
                    <a:pt x="54" y="917"/>
                  </a:lnTo>
                  <a:lnTo>
                    <a:pt x="55" y="917"/>
                  </a:lnTo>
                  <a:lnTo>
                    <a:pt x="57" y="917"/>
                  </a:lnTo>
                  <a:lnTo>
                    <a:pt x="55" y="917"/>
                  </a:lnTo>
                  <a:lnTo>
                    <a:pt x="55" y="915"/>
                  </a:lnTo>
                  <a:lnTo>
                    <a:pt x="57" y="915"/>
                  </a:lnTo>
                  <a:lnTo>
                    <a:pt x="59" y="915"/>
                  </a:lnTo>
                  <a:lnTo>
                    <a:pt x="59" y="914"/>
                  </a:lnTo>
                  <a:lnTo>
                    <a:pt x="59" y="912"/>
                  </a:lnTo>
                  <a:lnTo>
                    <a:pt x="59" y="910"/>
                  </a:lnTo>
                  <a:lnTo>
                    <a:pt x="60" y="910"/>
                  </a:lnTo>
                  <a:lnTo>
                    <a:pt x="60" y="909"/>
                  </a:lnTo>
                  <a:lnTo>
                    <a:pt x="62" y="909"/>
                  </a:lnTo>
                  <a:lnTo>
                    <a:pt x="62" y="910"/>
                  </a:lnTo>
                  <a:lnTo>
                    <a:pt x="64" y="910"/>
                  </a:lnTo>
                  <a:lnTo>
                    <a:pt x="64" y="909"/>
                  </a:lnTo>
                  <a:lnTo>
                    <a:pt x="65" y="910"/>
                  </a:lnTo>
                  <a:lnTo>
                    <a:pt x="65" y="909"/>
                  </a:lnTo>
                  <a:lnTo>
                    <a:pt x="67" y="909"/>
                  </a:lnTo>
                  <a:lnTo>
                    <a:pt x="65" y="909"/>
                  </a:lnTo>
                  <a:lnTo>
                    <a:pt x="65" y="907"/>
                  </a:lnTo>
                  <a:lnTo>
                    <a:pt x="67" y="907"/>
                  </a:lnTo>
                  <a:lnTo>
                    <a:pt x="67" y="905"/>
                  </a:lnTo>
                  <a:lnTo>
                    <a:pt x="67" y="903"/>
                  </a:lnTo>
                  <a:lnTo>
                    <a:pt x="69" y="903"/>
                  </a:lnTo>
                  <a:lnTo>
                    <a:pt x="71" y="903"/>
                  </a:lnTo>
                  <a:lnTo>
                    <a:pt x="71" y="902"/>
                  </a:lnTo>
                  <a:lnTo>
                    <a:pt x="71" y="900"/>
                  </a:lnTo>
                  <a:lnTo>
                    <a:pt x="71" y="902"/>
                  </a:lnTo>
                  <a:lnTo>
                    <a:pt x="71" y="900"/>
                  </a:lnTo>
                  <a:lnTo>
                    <a:pt x="72" y="900"/>
                  </a:lnTo>
                  <a:lnTo>
                    <a:pt x="71" y="900"/>
                  </a:lnTo>
                  <a:lnTo>
                    <a:pt x="71" y="898"/>
                  </a:lnTo>
                  <a:lnTo>
                    <a:pt x="71" y="897"/>
                  </a:lnTo>
                  <a:lnTo>
                    <a:pt x="71" y="895"/>
                  </a:lnTo>
                  <a:lnTo>
                    <a:pt x="72" y="895"/>
                  </a:lnTo>
                  <a:lnTo>
                    <a:pt x="72" y="893"/>
                  </a:lnTo>
                  <a:lnTo>
                    <a:pt x="72" y="892"/>
                  </a:lnTo>
                  <a:lnTo>
                    <a:pt x="71" y="892"/>
                  </a:lnTo>
                  <a:lnTo>
                    <a:pt x="71" y="890"/>
                  </a:lnTo>
                  <a:lnTo>
                    <a:pt x="72" y="890"/>
                  </a:lnTo>
                  <a:lnTo>
                    <a:pt x="72" y="888"/>
                  </a:lnTo>
                  <a:lnTo>
                    <a:pt x="71" y="890"/>
                  </a:lnTo>
                  <a:lnTo>
                    <a:pt x="71" y="888"/>
                  </a:lnTo>
                  <a:lnTo>
                    <a:pt x="72" y="888"/>
                  </a:lnTo>
                  <a:lnTo>
                    <a:pt x="71" y="888"/>
                  </a:lnTo>
                  <a:lnTo>
                    <a:pt x="72" y="888"/>
                  </a:lnTo>
                  <a:lnTo>
                    <a:pt x="71" y="887"/>
                  </a:lnTo>
                  <a:lnTo>
                    <a:pt x="72" y="887"/>
                  </a:lnTo>
                  <a:lnTo>
                    <a:pt x="71" y="887"/>
                  </a:lnTo>
                  <a:lnTo>
                    <a:pt x="71" y="885"/>
                  </a:lnTo>
                  <a:lnTo>
                    <a:pt x="71" y="883"/>
                  </a:lnTo>
                  <a:lnTo>
                    <a:pt x="69" y="883"/>
                  </a:lnTo>
                  <a:lnTo>
                    <a:pt x="67" y="883"/>
                  </a:lnTo>
                  <a:lnTo>
                    <a:pt x="67" y="882"/>
                  </a:lnTo>
                  <a:lnTo>
                    <a:pt x="69" y="882"/>
                  </a:lnTo>
                  <a:lnTo>
                    <a:pt x="69" y="880"/>
                  </a:lnTo>
                  <a:lnTo>
                    <a:pt x="67" y="880"/>
                  </a:lnTo>
                  <a:lnTo>
                    <a:pt x="67" y="878"/>
                  </a:lnTo>
                  <a:lnTo>
                    <a:pt x="67" y="877"/>
                  </a:lnTo>
                  <a:lnTo>
                    <a:pt x="69" y="875"/>
                  </a:lnTo>
                  <a:lnTo>
                    <a:pt x="71" y="875"/>
                  </a:lnTo>
                  <a:lnTo>
                    <a:pt x="71" y="873"/>
                  </a:lnTo>
                  <a:lnTo>
                    <a:pt x="71" y="871"/>
                  </a:lnTo>
                  <a:lnTo>
                    <a:pt x="72" y="871"/>
                  </a:lnTo>
                  <a:lnTo>
                    <a:pt x="71" y="870"/>
                  </a:lnTo>
                  <a:lnTo>
                    <a:pt x="72" y="870"/>
                  </a:lnTo>
                  <a:lnTo>
                    <a:pt x="72" y="868"/>
                  </a:lnTo>
                  <a:lnTo>
                    <a:pt x="74" y="868"/>
                  </a:lnTo>
                  <a:lnTo>
                    <a:pt x="74" y="866"/>
                  </a:lnTo>
                  <a:lnTo>
                    <a:pt x="74" y="865"/>
                  </a:lnTo>
                  <a:lnTo>
                    <a:pt x="76" y="865"/>
                  </a:lnTo>
                  <a:lnTo>
                    <a:pt x="76" y="863"/>
                  </a:lnTo>
                  <a:lnTo>
                    <a:pt x="76" y="861"/>
                  </a:lnTo>
                  <a:lnTo>
                    <a:pt x="76" y="860"/>
                  </a:lnTo>
                  <a:lnTo>
                    <a:pt x="77" y="861"/>
                  </a:lnTo>
                  <a:lnTo>
                    <a:pt x="79" y="860"/>
                  </a:lnTo>
                  <a:lnTo>
                    <a:pt x="79" y="858"/>
                  </a:lnTo>
                  <a:lnTo>
                    <a:pt x="81" y="858"/>
                  </a:lnTo>
                  <a:lnTo>
                    <a:pt x="81" y="856"/>
                  </a:lnTo>
                  <a:lnTo>
                    <a:pt x="82" y="856"/>
                  </a:lnTo>
                  <a:lnTo>
                    <a:pt x="82" y="855"/>
                  </a:lnTo>
                  <a:lnTo>
                    <a:pt x="84" y="855"/>
                  </a:lnTo>
                  <a:lnTo>
                    <a:pt x="84" y="853"/>
                  </a:lnTo>
                  <a:lnTo>
                    <a:pt x="86" y="853"/>
                  </a:lnTo>
                  <a:lnTo>
                    <a:pt x="86" y="855"/>
                  </a:lnTo>
                  <a:lnTo>
                    <a:pt x="86" y="853"/>
                  </a:lnTo>
                  <a:lnTo>
                    <a:pt x="87" y="853"/>
                  </a:lnTo>
                  <a:lnTo>
                    <a:pt x="89" y="853"/>
                  </a:lnTo>
                  <a:lnTo>
                    <a:pt x="89" y="851"/>
                  </a:lnTo>
                  <a:lnTo>
                    <a:pt x="91" y="851"/>
                  </a:lnTo>
                  <a:lnTo>
                    <a:pt x="89" y="851"/>
                  </a:lnTo>
                  <a:lnTo>
                    <a:pt x="89" y="853"/>
                  </a:lnTo>
                  <a:lnTo>
                    <a:pt x="91" y="853"/>
                  </a:lnTo>
                  <a:lnTo>
                    <a:pt x="92" y="853"/>
                  </a:lnTo>
                  <a:lnTo>
                    <a:pt x="92" y="851"/>
                  </a:lnTo>
                  <a:lnTo>
                    <a:pt x="94" y="851"/>
                  </a:lnTo>
                  <a:lnTo>
                    <a:pt x="94" y="850"/>
                  </a:lnTo>
                  <a:lnTo>
                    <a:pt x="96" y="850"/>
                  </a:lnTo>
                  <a:lnTo>
                    <a:pt x="94" y="850"/>
                  </a:lnTo>
                  <a:lnTo>
                    <a:pt x="96" y="848"/>
                  </a:lnTo>
                  <a:lnTo>
                    <a:pt x="96" y="850"/>
                  </a:lnTo>
                  <a:lnTo>
                    <a:pt x="96" y="848"/>
                  </a:lnTo>
                  <a:lnTo>
                    <a:pt x="97" y="848"/>
                  </a:lnTo>
                  <a:lnTo>
                    <a:pt x="96" y="848"/>
                  </a:lnTo>
                  <a:lnTo>
                    <a:pt x="96" y="846"/>
                  </a:lnTo>
                  <a:lnTo>
                    <a:pt x="97" y="846"/>
                  </a:lnTo>
                  <a:lnTo>
                    <a:pt x="97" y="845"/>
                  </a:lnTo>
                  <a:lnTo>
                    <a:pt x="99" y="845"/>
                  </a:lnTo>
                  <a:lnTo>
                    <a:pt x="99" y="843"/>
                  </a:lnTo>
                  <a:lnTo>
                    <a:pt x="97" y="843"/>
                  </a:lnTo>
                  <a:lnTo>
                    <a:pt x="97" y="841"/>
                  </a:lnTo>
                  <a:lnTo>
                    <a:pt x="99" y="841"/>
                  </a:lnTo>
                  <a:lnTo>
                    <a:pt x="99" y="840"/>
                  </a:lnTo>
                  <a:lnTo>
                    <a:pt x="97" y="838"/>
                  </a:lnTo>
                  <a:lnTo>
                    <a:pt x="97" y="836"/>
                  </a:lnTo>
                  <a:lnTo>
                    <a:pt x="97" y="834"/>
                  </a:lnTo>
                  <a:lnTo>
                    <a:pt x="99" y="834"/>
                  </a:lnTo>
                  <a:lnTo>
                    <a:pt x="99" y="833"/>
                  </a:lnTo>
                  <a:lnTo>
                    <a:pt x="99" y="831"/>
                  </a:lnTo>
                  <a:lnTo>
                    <a:pt x="97" y="831"/>
                  </a:lnTo>
                  <a:lnTo>
                    <a:pt x="99" y="831"/>
                  </a:lnTo>
                  <a:lnTo>
                    <a:pt x="99" y="829"/>
                  </a:lnTo>
                  <a:lnTo>
                    <a:pt x="101" y="829"/>
                  </a:lnTo>
                  <a:lnTo>
                    <a:pt x="101" y="828"/>
                  </a:lnTo>
                  <a:lnTo>
                    <a:pt x="99" y="828"/>
                  </a:lnTo>
                  <a:lnTo>
                    <a:pt x="99" y="826"/>
                  </a:lnTo>
                  <a:lnTo>
                    <a:pt x="99" y="824"/>
                  </a:lnTo>
                  <a:lnTo>
                    <a:pt x="101" y="824"/>
                  </a:lnTo>
                  <a:lnTo>
                    <a:pt x="99" y="824"/>
                  </a:lnTo>
                  <a:lnTo>
                    <a:pt x="101" y="824"/>
                  </a:lnTo>
                  <a:lnTo>
                    <a:pt x="103" y="824"/>
                  </a:lnTo>
                  <a:lnTo>
                    <a:pt x="103" y="823"/>
                  </a:lnTo>
                  <a:lnTo>
                    <a:pt x="104" y="823"/>
                  </a:lnTo>
                  <a:lnTo>
                    <a:pt x="104" y="821"/>
                  </a:lnTo>
                  <a:lnTo>
                    <a:pt x="106" y="821"/>
                  </a:lnTo>
                  <a:lnTo>
                    <a:pt x="106" y="819"/>
                  </a:lnTo>
                  <a:lnTo>
                    <a:pt x="108" y="819"/>
                  </a:lnTo>
                  <a:lnTo>
                    <a:pt x="108" y="821"/>
                  </a:lnTo>
                  <a:lnTo>
                    <a:pt x="106" y="821"/>
                  </a:lnTo>
                  <a:lnTo>
                    <a:pt x="108" y="821"/>
                  </a:lnTo>
                  <a:lnTo>
                    <a:pt x="109" y="821"/>
                  </a:lnTo>
                  <a:lnTo>
                    <a:pt x="109" y="823"/>
                  </a:lnTo>
                  <a:lnTo>
                    <a:pt x="111" y="823"/>
                  </a:lnTo>
                  <a:lnTo>
                    <a:pt x="113" y="823"/>
                  </a:lnTo>
                  <a:lnTo>
                    <a:pt x="113" y="824"/>
                  </a:lnTo>
                  <a:lnTo>
                    <a:pt x="114" y="824"/>
                  </a:lnTo>
                  <a:lnTo>
                    <a:pt x="116" y="824"/>
                  </a:lnTo>
                  <a:lnTo>
                    <a:pt x="114" y="824"/>
                  </a:lnTo>
                  <a:lnTo>
                    <a:pt x="114" y="823"/>
                  </a:lnTo>
                  <a:lnTo>
                    <a:pt x="116" y="824"/>
                  </a:lnTo>
                  <a:lnTo>
                    <a:pt x="116" y="823"/>
                  </a:lnTo>
                  <a:lnTo>
                    <a:pt x="118" y="823"/>
                  </a:lnTo>
                  <a:lnTo>
                    <a:pt x="116" y="821"/>
                  </a:lnTo>
                  <a:lnTo>
                    <a:pt x="116" y="823"/>
                  </a:lnTo>
                  <a:lnTo>
                    <a:pt x="116" y="821"/>
                  </a:lnTo>
                  <a:lnTo>
                    <a:pt x="118" y="821"/>
                  </a:lnTo>
                  <a:lnTo>
                    <a:pt x="118" y="819"/>
                  </a:lnTo>
                  <a:lnTo>
                    <a:pt x="119" y="819"/>
                  </a:lnTo>
                  <a:lnTo>
                    <a:pt x="119" y="818"/>
                  </a:lnTo>
                  <a:lnTo>
                    <a:pt x="118" y="818"/>
                  </a:lnTo>
                  <a:lnTo>
                    <a:pt x="118" y="816"/>
                  </a:lnTo>
                  <a:lnTo>
                    <a:pt x="119" y="816"/>
                  </a:lnTo>
                  <a:lnTo>
                    <a:pt x="121" y="816"/>
                  </a:lnTo>
                  <a:lnTo>
                    <a:pt x="121" y="814"/>
                  </a:lnTo>
                  <a:lnTo>
                    <a:pt x="123" y="814"/>
                  </a:lnTo>
                  <a:lnTo>
                    <a:pt x="124" y="814"/>
                  </a:lnTo>
                  <a:lnTo>
                    <a:pt x="126" y="814"/>
                  </a:lnTo>
                  <a:lnTo>
                    <a:pt x="124" y="814"/>
                  </a:lnTo>
                  <a:lnTo>
                    <a:pt x="126" y="814"/>
                  </a:lnTo>
                  <a:lnTo>
                    <a:pt x="126" y="813"/>
                  </a:lnTo>
                  <a:lnTo>
                    <a:pt x="124" y="813"/>
                  </a:lnTo>
                  <a:lnTo>
                    <a:pt x="126" y="813"/>
                  </a:lnTo>
                  <a:lnTo>
                    <a:pt x="126" y="811"/>
                  </a:lnTo>
                  <a:lnTo>
                    <a:pt x="128" y="811"/>
                  </a:lnTo>
                  <a:lnTo>
                    <a:pt x="128" y="813"/>
                  </a:lnTo>
                  <a:lnTo>
                    <a:pt x="129" y="813"/>
                  </a:lnTo>
                  <a:lnTo>
                    <a:pt x="129" y="811"/>
                  </a:lnTo>
                  <a:lnTo>
                    <a:pt x="129" y="813"/>
                  </a:lnTo>
                  <a:lnTo>
                    <a:pt x="129" y="811"/>
                  </a:lnTo>
                  <a:lnTo>
                    <a:pt x="131" y="811"/>
                  </a:lnTo>
                  <a:lnTo>
                    <a:pt x="131" y="813"/>
                  </a:lnTo>
                  <a:lnTo>
                    <a:pt x="133" y="813"/>
                  </a:lnTo>
                  <a:lnTo>
                    <a:pt x="134" y="813"/>
                  </a:lnTo>
                  <a:lnTo>
                    <a:pt x="134" y="811"/>
                  </a:lnTo>
                  <a:lnTo>
                    <a:pt x="134" y="809"/>
                  </a:lnTo>
                  <a:lnTo>
                    <a:pt x="136" y="809"/>
                  </a:lnTo>
                  <a:lnTo>
                    <a:pt x="136" y="808"/>
                  </a:lnTo>
                  <a:lnTo>
                    <a:pt x="138" y="808"/>
                  </a:lnTo>
                  <a:lnTo>
                    <a:pt x="140" y="808"/>
                  </a:lnTo>
                  <a:lnTo>
                    <a:pt x="140" y="809"/>
                  </a:lnTo>
                  <a:lnTo>
                    <a:pt x="140" y="808"/>
                  </a:lnTo>
                  <a:lnTo>
                    <a:pt x="141" y="808"/>
                  </a:lnTo>
                  <a:lnTo>
                    <a:pt x="141" y="806"/>
                  </a:lnTo>
                  <a:lnTo>
                    <a:pt x="140" y="806"/>
                  </a:lnTo>
                  <a:lnTo>
                    <a:pt x="140" y="804"/>
                  </a:lnTo>
                  <a:lnTo>
                    <a:pt x="141" y="804"/>
                  </a:lnTo>
                  <a:lnTo>
                    <a:pt x="143" y="804"/>
                  </a:lnTo>
                  <a:lnTo>
                    <a:pt x="145" y="804"/>
                  </a:lnTo>
                  <a:lnTo>
                    <a:pt x="145" y="802"/>
                  </a:lnTo>
                  <a:lnTo>
                    <a:pt x="146" y="801"/>
                  </a:lnTo>
                  <a:lnTo>
                    <a:pt x="146" y="799"/>
                  </a:lnTo>
                  <a:lnTo>
                    <a:pt x="145" y="799"/>
                  </a:lnTo>
                  <a:lnTo>
                    <a:pt x="146" y="799"/>
                  </a:lnTo>
                  <a:lnTo>
                    <a:pt x="146" y="797"/>
                  </a:lnTo>
                  <a:lnTo>
                    <a:pt x="148" y="797"/>
                  </a:lnTo>
                  <a:lnTo>
                    <a:pt x="148" y="796"/>
                  </a:lnTo>
                  <a:lnTo>
                    <a:pt x="148" y="794"/>
                  </a:lnTo>
                  <a:lnTo>
                    <a:pt x="150" y="794"/>
                  </a:lnTo>
                  <a:lnTo>
                    <a:pt x="150" y="792"/>
                  </a:lnTo>
                  <a:lnTo>
                    <a:pt x="150" y="791"/>
                  </a:lnTo>
                  <a:lnTo>
                    <a:pt x="151" y="791"/>
                  </a:lnTo>
                  <a:lnTo>
                    <a:pt x="153" y="791"/>
                  </a:lnTo>
                  <a:lnTo>
                    <a:pt x="155" y="791"/>
                  </a:lnTo>
                  <a:lnTo>
                    <a:pt x="156" y="791"/>
                  </a:lnTo>
                  <a:lnTo>
                    <a:pt x="156" y="789"/>
                  </a:lnTo>
                  <a:lnTo>
                    <a:pt x="158" y="789"/>
                  </a:lnTo>
                  <a:lnTo>
                    <a:pt x="158" y="791"/>
                  </a:lnTo>
                  <a:lnTo>
                    <a:pt x="160" y="791"/>
                  </a:lnTo>
                  <a:lnTo>
                    <a:pt x="161" y="791"/>
                  </a:lnTo>
                  <a:lnTo>
                    <a:pt x="163" y="792"/>
                  </a:lnTo>
                  <a:lnTo>
                    <a:pt x="165" y="792"/>
                  </a:lnTo>
                  <a:lnTo>
                    <a:pt x="165" y="794"/>
                  </a:lnTo>
                  <a:lnTo>
                    <a:pt x="166" y="794"/>
                  </a:lnTo>
                  <a:lnTo>
                    <a:pt x="168" y="794"/>
                  </a:lnTo>
                  <a:lnTo>
                    <a:pt x="168" y="792"/>
                  </a:lnTo>
                  <a:lnTo>
                    <a:pt x="170" y="792"/>
                  </a:lnTo>
                  <a:lnTo>
                    <a:pt x="170" y="791"/>
                  </a:lnTo>
                  <a:lnTo>
                    <a:pt x="168" y="791"/>
                  </a:lnTo>
                  <a:lnTo>
                    <a:pt x="170" y="791"/>
                  </a:lnTo>
                  <a:lnTo>
                    <a:pt x="170" y="789"/>
                  </a:lnTo>
                  <a:lnTo>
                    <a:pt x="171" y="789"/>
                  </a:lnTo>
                  <a:lnTo>
                    <a:pt x="171" y="787"/>
                  </a:lnTo>
                  <a:lnTo>
                    <a:pt x="173" y="787"/>
                  </a:lnTo>
                  <a:lnTo>
                    <a:pt x="171" y="787"/>
                  </a:lnTo>
                  <a:lnTo>
                    <a:pt x="171" y="786"/>
                  </a:lnTo>
                  <a:lnTo>
                    <a:pt x="173" y="786"/>
                  </a:lnTo>
                  <a:lnTo>
                    <a:pt x="173" y="784"/>
                  </a:lnTo>
                  <a:lnTo>
                    <a:pt x="175" y="784"/>
                  </a:lnTo>
                  <a:lnTo>
                    <a:pt x="175" y="782"/>
                  </a:lnTo>
                  <a:lnTo>
                    <a:pt x="177" y="782"/>
                  </a:lnTo>
                  <a:lnTo>
                    <a:pt x="178" y="782"/>
                  </a:lnTo>
                  <a:lnTo>
                    <a:pt x="178" y="784"/>
                  </a:lnTo>
                  <a:lnTo>
                    <a:pt x="180" y="784"/>
                  </a:lnTo>
                  <a:lnTo>
                    <a:pt x="182" y="784"/>
                  </a:lnTo>
                  <a:lnTo>
                    <a:pt x="182" y="786"/>
                  </a:lnTo>
                  <a:lnTo>
                    <a:pt x="183" y="786"/>
                  </a:lnTo>
                  <a:lnTo>
                    <a:pt x="185" y="784"/>
                  </a:lnTo>
                  <a:lnTo>
                    <a:pt x="185" y="782"/>
                  </a:lnTo>
                  <a:lnTo>
                    <a:pt x="183" y="782"/>
                  </a:lnTo>
                  <a:lnTo>
                    <a:pt x="183" y="781"/>
                  </a:lnTo>
                  <a:lnTo>
                    <a:pt x="185" y="781"/>
                  </a:lnTo>
                  <a:lnTo>
                    <a:pt x="185" y="782"/>
                  </a:lnTo>
                  <a:lnTo>
                    <a:pt x="187" y="782"/>
                  </a:lnTo>
                  <a:lnTo>
                    <a:pt x="188" y="782"/>
                  </a:lnTo>
                  <a:lnTo>
                    <a:pt x="190" y="782"/>
                  </a:lnTo>
                  <a:lnTo>
                    <a:pt x="190" y="781"/>
                  </a:lnTo>
                  <a:lnTo>
                    <a:pt x="190" y="779"/>
                  </a:lnTo>
                  <a:lnTo>
                    <a:pt x="192" y="779"/>
                  </a:lnTo>
                  <a:lnTo>
                    <a:pt x="192" y="777"/>
                  </a:lnTo>
                  <a:lnTo>
                    <a:pt x="192" y="776"/>
                  </a:lnTo>
                  <a:lnTo>
                    <a:pt x="190" y="776"/>
                  </a:lnTo>
                  <a:lnTo>
                    <a:pt x="192" y="774"/>
                  </a:lnTo>
                  <a:lnTo>
                    <a:pt x="193" y="774"/>
                  </a:lnTo>
                  <a:lnTo>
                    <a:pt x="193" y="772"/>
                  </a:lnTo>
                  <a:lnTo>
                    <a:pt x="192" y="772"/>
                  </a:lnTo>
                  <a:lnTo>
                    <a:pt x="192" y="771"/>
                  </a:lnTo>
                  <a:lnTo>
                    <a:pt x="193" y="771"/>
                  </a:lnTo>
                  <a:lnTo>
                    <a:pt x="192" y="771"/>
                  </a:lnTo>
                  <a:lnTo>
                    <a:pt x="192" y="769"/>
                  </a:lnTo>
                  <a:lnTo>
                    <a:pt x="192" y="767"/>
                  </a:lnTo>
                  <a:lnTo>
                    <a:pt x="192" y="765"/>
                  </a:lnTo>
                  <a:lnTo>
                    <a:pt x="190" y="765"/>
                  </a:lnTo>
                  <a:lnTo>
                    <a:pt x="190" y="764"/>
                  </a:lnTo>
                  <a:lnTo>
                    <a:pt x="192" y="764"/>
                  </a:lnTo>
                  <a:lnTo>
                    <a:pt x="192" y="762"/>
                  </a:lnTo>
                  <a:lnTo>
                    <a:pt x="192" y="760"/>
                  </a:lnTo>
                  <a:lnTo>
                    <a:pt x="193" y="760"/>
                  </a:lnTo>
                  <a:lnTo>
                    <a:pt x="195" y="760"/>
                  </a:lnTo>
                  <a:lnTo>
                    <a:pt x="197" y="760"/>
                  </a:lnTo>
                  <a:lnTo>
                    <a:pt x="198" y="760"/>
                  </a:lnTo>
                  <a:lnTo>
                    <a:pt x="198" y="759"/>
                  </a:lnTo>
                  <a:lnTo>
                    <a:pt x="198" y="757"/>
                  </a:lnTo>
                  <a:lnTo>
                    <a:pt x="200" y="757"/>
                  </a:lnTo>
                  <a:lnTo>
                    <a:pt x="202" y="757"/>
                  </a:lnTo>
                  <a:lnTo>
                    <a:pt x="202" y="755"/>
                  </a:lnTo>
                  <a:lnTo>
                    <a:pt x="200" y="755"/>
                  </a:lnTo>
                  <a:lnTo>
                    <a:pt x="200" y="754"/>
                  </a:lnTo>
                  <a:lnTo>
                    <a:pt x="202" y="754"/>
                  </a:lnTo>
                  <a:lnTo>
                    <a:pt x="202" y="755"/>
                  </a:lnTo>
                  <a:lnTo>
                    <a:pt x="203" y="754"/>
                  </a:lnTo>
                  <a:lnTo>
                    <a:pt x="203" y="752"/>
                  </a:lnTo>
                  <a:lnTo>
                    <a:pt x="202" y="752"/>
                  </a:lnTo>
                  <a:lnTo>
                    <a:pt x="202" y="750"/>
                  </a:lnTo>
                  <a:lnTo>
                    <a:pt x="203" y="750"/>
                  </a:lnTo>
                  <a:lnTo>
                    <a:pt x="203" y="752"/>
                  </a:lnTo>
                  <a:lnTo>
                    <a:pt x="203" y="754"/>
                  </a:lnTo>
                  <a:lnTo>
                    <a:pt x="205" y="754"/>
                  </a:lnTo>
                  <a:lnTo>
                    <a:pt x="207" y="755"/>
                  </a:lnTo>
                  <a:lnTo>
                    <a:pt x="208" y="755"/>
                  </a:lnTo>
                  <a:lnTo>
                    <a:pt x="208" y="754"/>
                  </a:lnTo>
                  <a:lnTo>
                    <a:pt x="208" y="752"/>
                  </a:lnTo>
                  <a:lnTo>
                    <a:pt x="210" y="752"/>
                  </a:lnTo>
                  <a:lnTo>
                    <a:pt x="210" y="754"/>
                  </a:lnTo>
                  <a:lnTo>
                    <a:pt x="212" y="754"/>
                  </a:lnTo>
                  <a:lnTo>
                    <a:pt x="212" y="755"/>
                  </a:lnTo>
                  <a:lnTo>
                    <a:pt x="214" y="755"/>
                  </a:lnTo>
                  <a:lnTo>
                    <a:pt x="214" y="754"/>
                  </a:lnTo>
                  <a:lnTo>
                    <a:pt x="214" y="752"/>
                  </a:lnTo>
                  <a:lnTo>
                    <a:pt x="215" y="752"/>
                  </a:lnTo>
                  <a:lnTo>
                    <a:pt x="217" y="752"/>
                  </a:lnTo>
                  <a:lnTo>
                    <a:pt x="219" y="750"/>
                  </a:lnTo>
                  <a:lnTo>
                    <a:pt x="220" y="750"/>
                  </a:lnTo>
                  <a:lnTo>
                    <a:pt x="220" y="749"/>
                  </a:lnTo>
                  <a:lnTo>
                    <a:pt x="222" y="749"/>
                  </a:lnTo>
                  <a:lnTo>
                    <a:pt x="222" y="747"/>
                  </a:lnTo>
                  <a:lnTo>
                    <a:pt x="222" y="745"/>
                  </a:lnTo>
                  <a:lnTo>
                    <a:pt x="224" y="745"/>
                  </a:lnTo>
                  <a:lnTo>
                    <a:pt x="222" y="744"/>
                  </a:lnTo>
                  <a:lnTo>
                    <a:pt x="220" y="744"/>
                  </a:lnTo>
                  <a:lnTo>
                    <a:pt x="220" y="742"/>
                  </a:lnTo>
                  <a:lnTo>
                    <a:pt x="220" y="740"/>
                  </a:lnTo>
                  <a:lnTo>
                    <a:pt x="222" y="740"/>
                  </a:lnTo>
                  <a:lnTo>
                    <a:pt x="224" y="740"/>
                  </a:lnTo>
                  <a:lnTo>
                    <a:pt x="224" y="739"/>
                  </a:lnTo>
                  <a:lnTo>
                    <a:pt x="224" y="737"/>
                  </a:lnTo>
                  <a:lnTo>
                    <a:pt x="225" y="737"/>
                  </a:lnTo>
                  <a:lnTo>
                    <a:pt x="225" y="735"/>
                  </a:lnTo>
                  <a:lnTo>
                    <a:pt x="224" y="735"/>
                  </a:lnTo>
                  <a:lnTo>
                    <a:pt x="224" y="733"/>
                  </a:lnTo>
                  <a:lnTo>
                    <a:pt x="224" y="732"/>
                  </a:lnTo>
                  <a:lnTo>
                    <a:pt x="224" y="730"/>
                  </a:lnTo>
                  <a:lnTo>
                    <a:pt x="225" y="730"/>
                  </a:lnTo>
                  <a:lnTo>
                    <a:pt x="225" y="728"/>
                  </a:lnTo>
                  <a:lnTo>
                    <a:pt x="224" y="728"/>
                  </a:lnTo>
                  <a:lnTo>
                    <a:pt x="224" y="727"/>
                  </a:lnTo>
                  <a:lnTo>
                    <a:pt x="224" y="725"/>
                  </a:lnTo>
                  <a:lnTo>
                    <a:pt x="225" y="725"/>
                  </a:lnTo>
                  <a:lnTo>
                    <a:pt x="225" y="723"/>
                  </a:lnTo>
                  <a:lnTo>
                    <a:pt x="225" y="722"/>
                  </a:lnTo>
                  <a:lnTo>
                    <a:pt x="225" y="720"/>
                  </a:lnTo>
                  <a:lnTo>
                    <a:pt x="225" y="718"/>
                  </a:lnTo>
                  <a:lnTo>
                    <a:pt x="225" y="717"/>
                  </a:lnTo>
                  <a:lnTo>
                    <a:pt x="224" y="717"/>
                  </a:lnTo>
                  <a:lnTo>
                    <a:pt x="224" y="715"/>
                  </a:lnTo>
                  <a:lnTo>
                    <a:pt x="224" y="713"/>
                  </a:lnTo>
                  <a:lnTo>
                    <a:pt x="224" y="712"/>
                  </a:lnTo>
                  <a:lnTo>
                    <a:pt x="225" y="710"/>
                  </a:lnTo>
                  <a:lnTo>
                    <a:pt x="225" y="708"/>
                  </a:lnTo>
                  <a:lnTo>
                    <a:pt x="225" y="707"/>
                  </a:lnTo>
                  <a:lnTo>
                    <a:pt x="224" y="707"/>
                  </a:lnTo>
                  <a:lnTo>
                    <a:pt x="224" y="705"/>
                  </a:lnTo>
                  <a:lnTo>
                    <a:pt x="224" y="707"/>
                  </a:lnTo>
                  <a:lnTo>
                    <a:pt x="222" y="707"/>
                  </a:lnTo>
                  <a:lnTo>
                    <a:pt x="220" y="707"/>
                  </a:lnTo>
                  <a:lnTo>
                    <a:pt x="220" y="705"/>
                  </a:lnTo>
                  <a:lnTo>
                    <a:pt x="220" y="703"/>
                  </a:lnTo>
                  <a:lnTo>
                    <a:pt x="222" y="703"/>
                  </a:lnTo>
                  <a:lnTo>
                    <a:pt x="222" y="702"/>
                  </a:lnTo>
                  <a:lnTo>
                    <a:pt x="220" y="702"/>
                  </a:lnTo>
                  <a:lnTo>
                    <a:pt x="219" y="702"/>
                  </a:lnTo>
                  <a:lnTo>
                    <a:pt x="219" y="700"/>
                  </a:lnTo>
                  <a:lnTo>
                    <a:pt x="219" y="698"/>
                  </a:lnTo>
                  <a:lnTo>
                    <a:pt x="219" y="696"/>
                  </a:lnTo>
                  <a:lnTo>
                    <a:pt x="220" y="696"/>
                  </a:lnTo>
                  <a:lnTo>
                    <a:pt x="220" y="698"/>
                  </a:lnTo>
                  <a:lnTo>
                    <a:pt x="220" y="696"/>
                  </a:lnTo>
                  <a:lnTo>
                    <a:pt x="220" y="695"/>
                  </a:lnTo>
                  <a:lnTo>
                    <a:pt x="222" y="695"/>
                  </a:lnTo>
                  <a:lnTo>
                    <a:pt x="222" y="693"/>
                  </a:lnTo>
                  <a:lnTo>
                    <a:pt x="220" y="693"/>
                  </a:lnTo>
                  <a:lnTo>
                    <a:pt x="220" y="691"/>
                  </a:lnTo>
                  <a:lnTo>
                    <a:pt x="222" y="691"/>
                  </a:lnTo>
                  <a:lnTo>
                    <a:pt x="222" y="690"/>
                  </a:lnTo>
                  <a:lnTo>
                    <a:pt x="222" y="688"/>
                  </a:lnTo>
                  <a:lnTo>
                    <a:pt x="222" y="686"/>
                  </a:lnTo>
                  <a:lnTo>
                    <a:pt x="222" y="685"/>
                  </a:lnTo>
                  <a:lnTo>
                    <a:pt x="222" y="683"/>
                  </a:lnTo>
                  <a:lnTo>
                    <a:pt x="222" y="681"/>
                  </a:lnTo>
                  <a:lnTo>
                    <a:pt x="222" y="680"/>
                  </a:lnTo>
                  <a:lnTo>
                    <a:pt x="220" y="680"/>
                  </a:lnTo>
                  <a:lnTo>
                    <a:pt x="219" y="680"/>
                  </a:lnTo>
                  <a:lnTo>
                    <a:pt x="217" y="680"/>
                  </a:lnTo>
                  <a:lnTo>
                    <a:pt x="217" y="678"/>
                  </a:lnTo>
                  <a:lnTo>
                    <a:pt x="219" y="676"/>
                  </a:lnTo>
                  <a:lnTo>
                    <a:pt x="220" y="676"/>
                  </a:lnTo>
                  <a:lnTo>
                    <a:pt x="220" y="675"/>
                  </a:lnTo>
                  <a:lnTo>
                    <a:pt x="220" y="673"/>
                  </a:lnTo>
                  <a:lnTo>
                    <a:pt x="219" y="673"/>
                  </a:lnTo>
                  <a:lnTo>
                    <a:pt x="217" y="673"/>
                  </a:lnTo>
                  <a:lnTo>
                    <a:pt x="215" y="673"/>
                  </a:lnTo>
                  <a:lnTo>
                    <a:pt x="215" y="671"/>
                  </a:lnTo>
                  <a:lnTo>
                    <a:pt x="217" y="671"/>
                  </a:lnTo>
                  <a:lnTo>
                    <a:pt x="217" y="670"/>
                  </a:lnTo>
                  <a:lnTo>
                    <a:pt x="219" y="670"/>
                  </a:lnTo>
                  <a:lnTo>
                    <a:pt x="220" y="670"/>
                  </a:lnTo>
                  <a:lnTo>
                    <a:pt x="222" y="668"/>
                  </a:lnTo>
                  <a:lnTo>
                    <a:pt x="220" y="668"/>
                  </a:lnTo>
                  <a:lnTo>
                    <a:pt x="220" y="666"/>
                  </a:lnTo>
                  <a:lnTo>
                    <a:pt x="219" y="666"/>
                  </a:lnTo>
                  <a:lnTo>
                    <a:pt x="219" y="668"/>
                  </a:lnTo>
                  <a:lnTo>
                    <a:pt x="217" y="666"/>
                  </a:lnTo>
                  <a:lnTo>
                    <a:pt x="219" y="666"/>
                  </a:lnTo>
                  <a:lnTo>
                    <a:pt x="219" y="664"/>
                  </a:lnTo>
                  <a:lnTo>
                    <a:pt x="220" y="664"/>
                  </a:lnTo>
                  <a:lnTo>
                    <a:pt x="222" y="664"/>
                  </a:lnTo>
                  <a:lnTo>
                    <a:pt x="224" y="664"/>
                  </a:lnTo>
                  <a:lnTo>
                    <a:pt x="224" y="663"/>
                  </a:lnTo>
                  <a:lnTo>
                    <a:pt x="225" y="663"/>
                  </a:lnTo>
                  <a:lnTo>
                    <a:pt x="225" y="661"/>
                  </a:lnTo>
                  <a:lnTo>
                    <a:pt x="227" y="661"/>
                  </a:lnTo>
                  <a:lnTo>
                    <a:pt x="229" y="661"/>
                  </a:lnTo>
                  <a:lnTo>
                    <a:pt x="230" y="661"/>
                  </a:lnTo>
                  <a:lnTo>
                    <a:pt x="230" y="663"/>
                  </a:lnTo>
                  <a:lnTo>
                    <a:pt x="232" y="663"/>
                  </a:lnTo>
                  <a:lnTo>
                    <a:pt x="232" y="664"/>
                  </a:lnTo>
                  <a:lnTo>
                    <a:pt x="230" y="664"/>
                  </a:lnTo>
                  <a:lnTo>
                    <a:pt x="230" y="666"/>
                  </a:lnTo>
                  <a:lnTo>
                    <a:pt x="232" y="666"/>
                  </a:lnTo>
                  <a:lnTo>
                    <a:pt x="232" y="668"/>
                  </a:lnTo>
                  <a:lnTo>
                    <a:pt x="232" y="666"/>
                  </a:lnTo>
                  <a:lnTo>
                    <a:pt x="232" y="664"/>
                  </a:lnTo>
                  <a:lnTo>
                    <a:pt x="234" y="666"/>
                  </a:lnTo>
                  <a:lnTo>
                    <a:pt x="234" y="668"/>
                  </a:lnTo>
                  <a:lnTo>
                    <a:pt x="232" y="668"/>
                  </a:lnTo>
                  <a:lnTo>
                    <a:pt x="232" y="670"/>
                  </a:lnTo>
                  <a:lnTo>
                    <a:pt x="234" y="670"/>
                  </a:lnTo>
                  <a:lnTo>
                    <a:pt x="234" y="671"/>
                  </a:lnTo>
                  <a:lnTo>
                    <a:pt x="235" y="671"/>
                  </a:lnTo>
                  <a:lnTo>
                    <a:pt x="235" y="673"/>
                  </a:lnTo>
                  <a:lnTo>
                    <a:pt x="237" y="673"/>
                  </a:lnTo>
                  <a:lnTo>
                    <a:pt x="239" y="675"/>
                  </a:lnTo>
                  <a:lnTo>
                    <a:pt x="240" y="675"/>
                  </a:lnTo>
                  <a:lnTo>
                    <a:pt x="242" y="675"/>
                  </a:lnTo>
                  <a:lnTo>
                    <a:pt x="244" y="676"/>
                  </a:lnTo>
                  <a:lnTo>
                    <a:pt x="245" y="676"/>
                  </a:lnTo>
                  <a:lnTo>
                    <a:pt x="247" y="676"/>
                  </a:lnTo>
                  <a:lnTo>
                    <a:pt x="249" y="675"/>
                  </a:lnTo>
                  <a:lnTo>
                    <a:pt x="251" y="675"/>
                  </a:lnTo>
                  <a:lnTo>
                    <a:pt x="252" y="676"/>
                  </a:lnTo>
                  <a:lnTo>
                    <a:pt x="252" y="678"/>
                  </a:lnTo>
                  <a:lnTo>
                    <a:pt x="254" y="678"/>
                  </a:lnTo>
                  <a:lnTo>
                    <a:pt x="254" y="680"/>
                  </a:lnTo>
                  <a:lnTo>
                    <a:pt x="256" y="680"/>
                  </a:lnTo>
                  <a:lnTo>
                    <a:pt x="256" y="681"/>
                  </a:lnTo>
                  <a:lnTo>
                    <a:pt x="256" y="683"/>
                  </a:lnTo>
                  <a:lnTo>
                    <a:pt x="257" y="683"/>
                  </a:lnTo>
                  <a:lnTo>
                    <a:pt x="259" y="685"/>
                  </a:lnTo>
                  <a:lnTo>
                    <a:pt x="261" y="685"/>
                  </a:lnTo>
                  <a:lnTo>
                    <a:pt x="262" y="685"/>
                  </a:lnTo>
                  <a:lnTo>
                    <a:pt x="262" y="686"/>
                  </a:lnTo>
                  <a:lnTo>
                    <a:pt x="264" y="686"/>
                  </a:lnTo>
                  <a:lnTo>
                    <a:pt x="266" y="686"/>
                  </a:lnTo>
                  <a:lnTo>
                    <a:pt x="266" y="688"/>
                  </a:lnTo>
                  <a:lnTo>
                    <a:pt x="267" y="688"/>
                  </a:lnTo>
                  <a:lnTo>
                    <a:pt x="267" y="690"/>
                  </a:lnTo>
                  <a:lnTo>
                    <a:pt x="269" y="690"/>
                  </a:lnTo>
                  <a:lnTo>
                    <a:pt x="269" y="691"/>
                  </a:lnTo>
                  <a:lnTo>
                    <a:pt x="271" y="693"/>
                  </a:lnTo>
                  <a:lnTo>
                    <a:pt x="272" y="695"/>
                  </a:lnTo>
                  <a:lnTo>
                    <a:pt x="274" y="695"/>
                  </a:lnTo>
                  <a:lnTo>
                    <a:pt x="276" y="695"/>
                  </a:lnTo>
                  <a:lnTo>
                    <a:pt x="277" y="695"/>
                  </a:lnTo>
                  <a:lnTo>
                    <a:pt x="279" y="695"/>
                  </a:lnTo>
                  <a:lnTo>
                    <a:pt x="281" y="695"/>
                  </a:lnTo>
                  <a:lnTo>
                    <a:pt x="282" y="695"/>
                  </a:lnTo>
                  <a:lnTo>
                    <a:pt x="282" y="696"/>
                  </a:lnTo>
                  <a:lnTo>
                    <a:pt x="284" y="698"/>
                  </a:lnTo>
                  <a:lnTo>
                    <a:pt x="284" y="700"/>
                  </a:lnTo>
                  <a:lnTo>
                    <a:pt x="286" y="700"/>
                  </a:lnTo>
                  <a:lnTo>
                    <a:pt x="286" y="702"/>
                  </a:lnTo>
                  <a:lnTo>
                    <a:pt x="288" y="702"/>
                  </a:lnTo>
                  <a:lnTo>
                    <a:pt x="288" y="700"/>
                  </a:lnTo>
                  <a:lnTo>
                    <a:pt x="289" y="700"/>
                  </a:lnTo>
                  <a:lnTo>
                    <a:pt x="289" y="698"/>
                  </a:lnTo>
                  <a:lnTo>
                    <a:pt x="291" y="698"/>
                  </a:lnTo>
                  <a:lnTo>
                    <a:pt x="291" y="696"/>
                  </a:lnTo>
                  <a:lnTo>
                    <a:pt x="291" y="695"/>
                  </a:lnTo>
                  <a:lnTo>
                    <a:pt x="293" y="695"/>
                  </a:lnTo>
                  <a:lnTo>
                    <a:pt x="293" y="693"/>
                  </a:lnTo>
                  <a:lnTo>
                    <a:pt x="294" y="693"/>
                  </a:lnTo>
                  <a:lnTo>
                    <a:pt x="294" y="691"/>
                  </a:lnTo>
                  <a:lnTo>
                    <a:pt x="296" y="690"/>
                  </a:lnTo>
                  <a:lnTo>
                    <a:pt x="296" y="688"/>
                  </a:lnTo>
                  <a:lnTo>
                    <a:pt x="298" y="688"/>
                  </a:lnTo>
                  <a:lnTo>
                    <a:pt x="298" y="686"/>
                  </a:lnTo>
                  <a:lnTo>
                    <a:pt x="299" y="685"/>
                  </a:lnTo>
                  <a:lnTo>
                    <a:pt x="299" y="683"/>
                  </a:lnTo>
                  <a:lnTo>
                    <a:pt x="301" y="683"/>
                  </a:lnTo>
                  <a:lnTo>
                    <a:pt x="301" y="681"/>
                  </a:lnTo>
                  <a:lnTo>
                    <a:pt x="303" y="681"/>
                  </a:lnTo>
                  <a:lnTo>
                    <a:pt x="303" y="680"/>
                  </a:lnTo>
                  <a:lnTo>
                    <a:pt x="303" y="678"/>
                  </a:lnTo>
                  <a:lnTo>
                    <a:pt x="304" y="678"/>
                  </a:lnTo>
                  <a:lnTo>
                    <a:pt x="304" y="676"/>
                  </a:lnTo>
                  <a:lnTo>
                    <a:pt x="306" y="676"/>
                  </a:lnTo>
                  <a:lnTo>
                    <a:pt x="306" y="675"/>
                  </a:lnTo>
                  <a:lnTo>
                    <a:pt x="306" y="673"/>
                  </a:lnTo>
                  <a:lnTo>
                    <a:pt x="308" y="673"/>
                  </a:lnTo>
                  <a:lnTo>
                    <a:pt x="308" y="671"/>
                  </a:lnTo>
                  <a:lnTo>
                    <a:pt x="309" y="670"/>
                  </a:lnTo>
                  <a:lnTo>
                    <a:pt x="309" y="668"/>
                  </a:lnTo>
                  <a:lnTo>
                    <a:pt x="311" y="668"/>
                  </a:lnTo>
                  <a:lnTo>
                    <a:pt x="311" y="666"/>
                  </a:lnTo>
                  <a:lnTo>
                    <a:pt x="313" y="664"/>
                  </a:lnTo>
                  <a:lnTo>
                    <a:pt x="313" y="663"/>
                  </a:lnTo>
                  <a:lnTo>
                    <a:pt x="314" y="663"/>
                  </a:lnTo>
                  <a:lnTo>
                    <a:pt x="314" y="661"/>
                  </a:lnTo>
                  <a:lnTo>
                    <a:pt x="316" y="661"/>
                  </a:lnTo>
                  <a:lnTo>
                    <a:pt x="316" y="659"/>
                  </a:lnTo>
                  <a:lnTo>
                    <a:pt x="316" y="658"/>
                  </a:lnTo>
                  <a:lnTo>
                    <a:pt x="318" y="658"/>
                  </a:lnTo>
                  <a:lnTo>
                    <a:pt x="318" y="656"/>
                  </a:lnTo>
                  <a:lnTo>
                    <a:pt x="320" y="654"/>
                  </a:lnTo>
                  <a:lnTo>
                    <a:pt x="320" y="653"/>
                  </a:lnTo>
                  <a:lnTo>
                    <a:pt x="321" y="653"/>
                  </a:lnTo>
                  <a:lnTo>
                    <a:pt x="321" y="651"/>
                  </a:lnTo>
                  <a:lnTo>
                    <a:pt x="323" y="651"/>
                  </a:lnTo>
                  <a:lnTo>
                    <a:pt x="323" y="649"/>
                  </a:lnTo>
                  <a:lnTo>
                    <a:pt x="323" y="648"/>
                  </a:lnTo>
                  <a:lnTo>
                    <a:pt x="325" y="648"/>
                  </a:lnTo>
                  <a:lnTo>
                    <a:pt x="325" y="646"/>
                  </a:lnTo>
                  <a:lnTo>
                    <a:pt x="326" y="646"/>
                  </a:lnTo>
                  <a:lnTo>
                    <a:pt x="326" y="644"/>
                  </a:lnTo>
                  <a:lnTo>
                    <a:pt x="328" y="643"/>
                  </a:lnTo>
                  <a:lnTo>
                    <a:pt x="328" y="641"/>
                  </a:lnTo>
                  <a:lnTo>
                    <a:pt x="330" y="641"/>
                  </a:lnTo>
                  <a:lnTo>
                    <a:pt x="330" y="639"/>
                  </a:lnTo>
                  <a:lnTo>
                    <a:pt x="331" y="638"/>
                  </a:lnTo>
                  <a:lnTo>
                    <a:pt x="331" y="636"/>
                  </a:lnTo>
                  <a:lnTo>
                    <a:pt x="333" y="636"/>
                  </a:lnTo>
                  <a:lnTo>
                    <a:pt x="333" y="634"/>
                  </a:lnTo>
                  <a:lnTo>
                    <a:pt x="335" y="633"/>
                  </a:lnTo>
                  <a:lnTo>
                    <a:pt x="335" y="631"/>
                  </a:lnTo>
                  <a:lnTo>
                    <a:pt x="336" y="631"/>
                  </a:lnTo>
                  <a:lnTo>
                    <a:pt x="336" y="629"/>
                  </a:lnTo>
                  <a:lnTo>
                    <a:pt x="338" y="627"/>
                  </a:lnTo>
                  <a:lnTo>
                    <a:pt x="338" y="626"/>
                  </a:lnTo>
                  <a:lnTo>
                    <a:pt x="340" y="626"/>
                  </a:lnTo>
                  <a:lnTo>
                    <a:pt x="340" y="624"/>
                  </a:lnTo>
                  <a:lnTo>
                    <a:pt x="341" y="622"/>
                  </a:lnTo>
                  <a:lnTo>
                    <a:pt x="341" y="621"/>
                  </a:lnTo>
                  <a:lnTo>
                    <a:pt x="343" y="621"/>
                  </a:lnTo>
                  <a:lnTo>
                    <a:pt x="343" y="619"/>
                  </a:lnTo>
                  <a:lnTo>
                    <a:pt x="345" y="619"/>
                  </a:lnTo>
                  <a:lnTo>
                    <a:pt x="345" y="617"/>
                  </a:lnTo>
                  <a:lnTo>
                    <a:pt x="345" y="616"/>
                  </a:lnTo>
                  <a:lnTo>
                    <a:pt x="346" y="616"/>
                  </a:lnTo>
                  <a:lnTo>
                    <a:pt x="346" y="614"/>
                  </a:lnTo>
                  <a:lnTo>
                    <a:pt x="348" y="614"/>
                  </a:lnTo>
                  <a:lnTo>
                    <a:pt x="348" y="612"/>
                  </a:lnTo>
                  <a:lnTo>
                    <a:pt x="350" y="611"/>
                  </a:lnTo>
                  <a:lnTo>
                    <a:pt x="350" y="609"/>
                  </a:lnTo>
                  <a:lnTo>
                    <a:pt x="351" y="609"/>
                  </a:lnTo>
                  <a:lnTo>
                    <a:pt x="351" y="607"/>
                  </a:lnTo>
                  <a:lnTo>
                    <a:pt x="353" y="606"/>
                  </a:lnTo>
                  <a:lnTo>
                    <a:pt x="353" y="604"/>
                  </a:lnTo>
                  <a:lnTo>
                    <a:pt x="355" y="604"/>
                  </a:lnTo>
                  <a:lnTo>
                    <a:pt x="355" y="602"/>
                  </a:lnTo>
                  <a:lnTo>
                    <a:pt x="357" y="601"/>
                  </a:lnTo>
                  <a:lnTo>
                    <a:pt x="357" y="599"/>
                  </a:lnTo>
                  <a:lnTo>
                    <a:pt x="358" y="599"/>
                  </a:lnTo>
                  <a:lnTo>
                    <a:pt x="358" y="597"/>
                  </a:lnTo>
                  <a:lnTo>
                    <a:pt x="360" y="596"/>
                  </a:lnTo>
                  <a:lnTo>
                    <a:pt x="360" y="594"/>
                  </a:lnTo>
                  <a:lnTo>
                    <a:pt x="362" y="594"/>
                  </a:lnTo>
                  <a:lnTo>
                    <a:pt x="362" y="592"/>
                  </a:lnTo>
                  <a:lnTo>
                    <a:pt x="363" y="592"/>
                  </a:lnTo>
                  <a:lnTo>
                    <a:pt x="363" y="590"/>
                  </a:lnTo>
                  <a:lnTo>
                    <a:pt x="363" y="589"/>
                  </a:lnTo>
                  <a:lnTo>
                    <a:pt x="365" y="589"/>
                  </a:lnTo>
                  <a:lnTo>
                    <a:pt x="365" y="587"/>
                  </a:lnTo>
                  <a:lnTo>
                    <a:pt x="367" y="585"/>
                  </a:lnTo>
                  <a:lnTo>
                    <a:pt x="367" y="584"/>
                  </a:lnTo>
                  <a:lnTo>
                    <a:pt x="368" y="584"/>
                  </a:lnTo>
                  <a:lnTo>
                    <a:pt x="368" y="582"/>
                  </a:lnTo>
                  <a:lnTo>
                    <a:pt x="370" y="580"/>
                  </a:lnTo>
                  <a:lnTo>
                    <a:pt x="370" y="579"/>
                  </a:lnTo>
                  <a:lnTo>
                    <a:pt x="372" y="579"/>
                  </a:lnTo>
                  <a:lnTo>
                    <a:pt x="372" y="577"/>
                  </a:lnTo>
                  <a:lnTo>
                    <a:pt x="373" y="575"/>
                  </a:lnTo>
                  <a:lnTo>
                    <a:pt x="373" y="574"/>
                  </a:lnTo>
                  <a:lnTo>
                    <a:pt x="375" y="574"/>
                  </a:lnTo>
                  <a:lnTo>
                    <a:pt x="375" y="572"/>
                  </a:lnTo>
                  <a:lnTo>
                    <a:pt x="377" y="570"/>
                  </a:lnTo>
                  <a:lnTo>
                    <a:pt x="377" y="569"/>
                  </a:lnTo>
                  <a:lnTo>
                    <a:pt x="378" y="569"/>
                  </a:lnTo>
                  <a:lnTo>
                    <a:pt x="378" y="567"/>
                  </a:lnTo>
                  <a:lnTo>
                    <a:pt x="380" y="565"/>
                  </a:lnTo>
                  <a:lnTo>
                    <a:pt x="380" y="564"/>
                  </a:lnTo>
                  <a:lnTo>
                    <a:pt x="382" y="564"/>
                  </a:lnTo>
                  <a:lnTo>
                    <a:pt x="382" y="562"/>
                  </a:lnTo>
                  <a:lnTo>
                    <a:pt x="383" y="560"/>
                  </a:lnTo>
                  <a:lnTo>
                    <a:pt x="383" y="558"/>
                  </a:lnTo>
                  <a:lnTo>
                    <a:pt x="385" y="558"/>
                  </a:lnTo>
                  <a:lnTo>
                    <a:pt x="385" y="557"/>
                  </a:lnTo>
                  <a:lnTo>
                    <a:pt x="387" y="555"/>
                  </a:lnTo>
                  <a:lnTo>
                    <a:pt x="387" y="553"/>
                  </a:lnTo>
                  <a:lnTo>
                    <a:pt x="388" y="553"/>
                  </a:lnTo>
                  <a:lnTo>
                    <a:pt x="388" y="552"/>
                  </a:lnTo>
                  <a:lnTo>
                    <a:pt x="388" y="550"/>
                  </a:lnTo>
                  <a:lnTo>
                    <a:pt x="390" y="550"/>
                  </a:lnTo>
                  <a:lnTo>
                    <a:pt x="390" y="548"/>
                  </a:lnTo>
                  <a:lnTo>
                    <a:pt x="392" y="548"/>
                  </a:lnTo>
                  <a:lnTo>
                    <a:pt x="392" y="547"/>
                  </a:lnTo>
                  <a:lnTo>
                    <a:pt x="392" y="545"/>
                  </a:lnTo>
                  <a:lnTo>
                    <a:pt x="394" y="545"/>
                  </a:lnTo>
                  <a:lnTo>
                    <a:pt x="394" y="543"/>
                  </a:lnTo>
                  <a:lnTo>
                    <a:pt x="395" y="543"/>
                  </a:lnTo>
                  <a:lnTo>
                    <a:pt x="395" y="542"/>
                  </a:lnTo>
                  <a:lnTo>
                    <a:pt x="395" y="540"/>
                  </a:lnTo>
                  <a:lnTo>
                    <a:pt x="397" y="540"/>
                  </a:lnTo>
                  <a:lnTo>
                    <a:pt x="397" y="538"/>
                  </a:lnTo>
                  <a:lnTo>
                    <a:pt x="399" y="538"/>
                  </a:lnTo>
                  <a:lnTo>
                    <a:pt x="399" y="537"/>
                  </a:lnTo>
                  <a:lnTo>
                    <a:pt x="399" y="535"/>
                  </a:lnTo>
                  <a:lnTo>
                    <a:pt x="400" y="535"/>
                  </a:lnTo>
                  <a:lnTo>
                    <a:pt x="400" y="533"/>
                  </a:lnTo>
                  <a:lnTo>
                    <a:pt x="402" y="533"/>
                  </a:lnTo>
                  <a:lnTo>
                    <a:pt x="402" y="532"/>
                  </a:lnTo>
                  <a:lnTo>
                    <a:pt x="404" y="530"/>
                  </a:lnTo>
                  <a:lnTo>
                    <a:pt x="404" y="528"/>
                  </a:lnTo>
                  <a:lnTo>
                    <a:pt x="405" y="528"/>
                  </a:lnTo>
                  <a:lnTo>
                    <a:pt x="405" y="527"/>
                  </a:lnTo>
                  <a:lnTo>
                    <a:pt x="407" y="525"/>
                  </a:lnTo>
                  <a:lnTo>
                    <a:pt x="407" y="523"/>
                  </a:lnTo>
                  <a:lnTo>
                    <a:pt x="409" y="523"/>
                  </a:lnTo>
                  <a:lnTo>
                    <a:pt x="409" y="521"/>
                  </a:lnTo>
                  <a:lnTo>
                    <a:pt x="409" y="520"/>
                  </a:lnTo>
                  <a:lnTo>
                    <a:pt x="410" y="520"/>
                  </a:lnTo>
                  <a:lnTo>
                    <a:pt x="410" y="518"/>
                  </a:lnTo>
                  <a:lnTo>
                    <a:pt x="412" y="518"/>
                  </a:lnTo>
                  <a:lnTo>
                    <a:pt x="412" y="516"/>
                  </a:lnTo>
                  <a:lnTo>
                    <a:pt x="412" y="515"/>
                  </a:lnTo>
                  <a:lnTo>
                    <a:pt x="414" y="515"/>
                  </a:lnTo>
                  <a:lnTo>
                    <a:pt x="414" y="513"/>
                  </a:lnTo>
                  <a:lnTo>
                    <a:pt x="415" y="513"/>
                  </a:lnTo>
                  <a:lnTo>
                    <a:pt x="415" y="511"/>
                  </a:lnTo>
                  <a:lnTo>
                    <a:pt x="415" y="510"/>
                  </a:lnTo>
                  <a:lnTo>
                    <a:pt x="417" y="510"/>
                  </a:lnTo>
                  <a:lnTo>
                    <a:pt x="417" y="508"/>
                  </a:lnTo>
                  <a:lnTo>
                    <a:pt x="419" y="508"/>
                  </a:lnTo>
                  <a:lnTo>
                    <a:pt x="419" y="506"/>
                  </a:lnTo>
                  <a:lnTo>
                    <a:pt x="419" y="505"/>
                  </a:lnTo>
                  <a:lnTo>
                    <a:pt x="420" y="505"/>
                  </a:lnTo>
                  <a:lnTo>
                    <a:pt x="420" y="503"/>
                  </a:lnTo>
                  <a:lnTo>
                    <a:pt x="422" y="503"/>
                  </a:lnTo>
                  <a:lnTo>
                    <a:pt x="422" y="501"/>
                  </a:lnTo>
                  <a:lnTo>
                    <a:pt x="424" y="500"/>
                  </a:lnTo>
                  <a:lnTo>
                    <a:pt x="424" y="498"/>
                  </a:lnTo>
                  <a:lnTo>
                    <a:pt x="425" y="498"/>
                  </a:lnTo>
                  <a:lnTo>
                    <a:pt x="425" y="496"/>
                  </a:lnTo>
                  <a:lnTo>
                    <a:pt x="427" y="495"/>
                  </a:lnTo>
                  <a:lnTo>
                    <a:pt x="427" y="493"/>
                  </a:lnTo>
                  <a:lnTo>
                    <a:pt x="429" y="493"/>
                  </a:lnTo>
                  <a:lnTo>
                    <a:pt x="429" y="491"/>
                  </a:lnTo>
                  <a:lnTo>
                    <a:pt x="431" y="489"/>
                  </a:lnTo>
                  <a:lnTo>
                    <a:pt x="431" y="488"/>
                  </a:lnTo>
                  <a:lnTo>
                    <a:pt x="432" y="488"/>
                  </a:lnTo>
                  <a:lnTo>
                    <a:pt x="432" y="486"/>
                  </a:lnTo>
                  <a:lnTo>
                    <a:pt x="432" y="484"/>
                  </a:lnTo>
                  <a:lnTo>
                    <a:pt x="434" y="484"/>
                  </a:lnTo>
                  <a:lnTo>
                    <a:pt x="434" y="483"/>
                  </a:lnTo>
                  <a:lnTo>
                    <a:pt x="436" y="483"/>
                  </a:lnTo>
                  <a:lnTo>
                    <a:pt x="436" y="481"/>
                  </a:lnTo>
                  <a:lnTo>
                    <a:pt x="436" y="479"/>
                  </a:lnTo>
                  <a:lnTo>
                    <a:pt x="437" y="479"/>
                  </a:lnTo>
                  <a:lnTo>
                    <a:pt x="437" y="478"/>
                  </a:lnTo>
                  <a:lnTo>
                    <a:pt x="439" y="478"/>
                  </a:lnTo>
                  <a:lnTo>
                    <a:pt x="439" y="476"/>
                  </a:lnTo>
                  <a:lnTo>
                    <a:pt x="439" y="474"/>
                  </a:lnTo>
                  <a:lnTo>
                    <a:pt x="441" y="474"/>
                  </a:lnTo>
                  <a:lnTo>
                    <a:pt x="441" y="473"/>
                  </a:lnTo>
                  <a:lnTo>
                    <a:pt x="442" y="473"/>
                  </a:lnTo>
                  <a:lnTo>
                    <a:pt x="442" y="471"/>
                  </a:lnTo>
                  <a:lnTo>
                    <a:pt x="442" y="469"/>
                  </a:lnTo>
                  <a:lnTo>
                    <a:pt x="444" y="469"/>
                  </a:lnTo>
                  <a:lnTo>
                    <a:pt x="444" y="468"/>
                  </a:lnTo>
                  <a:lnTo>
                    <a:pt x="446" y="468"/>
                  </a:lnTo>
                  <a:lnTo>
                    <a:pt x="446" y="466"/>
                  </a:lnTo>
                  <a:lnTo>
                    <a:pt x="447" y="464"/>
                  </a:lnTo>
                  <a:lnTo>
                    <a:pt x="447" y="463"/>
                  </a:lnTo>
                  <a:lnTo>
                    <a:pt x="449" y="463"/>
                  </a:lnTo>
                  <a:lnTo>
                    <a:pt x="449" y="461"/>
                  </a:lnTo>
                  <a:lnTo>
                    <a:pt x="449" y="459"/>
                  </a:lnTo>
                  <a:lnTo>
                    <a:pt x="451" y="459"/>
                  </a:lnTo>
                  <a:lnTo>
                    <a:pt x="451" y="458"/>
                  </a:lnTo>
                  <a:lnTo>
                    <a:pt x="451" y="456"/>
                  </a:lnTo>
                  <a:lnTo>
                    <a:pt x="449" y="456"/>
                  </a:lnTo>
                  <a:lnTo>
                    <a:pt x="449" y="454"/>
                  </a:lnTo>
                  <a:lnTo>
                    <a:pt x="447" y="452"/>
                  </a:lnTo>
                  <a:lnTo>
                    <a:pt x="446" y="451"/>
                  </a:lnTo>
                  <a:lnTo>
                    <a:pt x="446" y="449"/>
                  </a:lnTo>
                  <a:lnTo>
                    <a:pt x="446" y="447"/>
                  </a:lnTo>
                  <a:lnTo>
                    <a:pt x="444" y="447"/>
                  </a:lnTo>
                  <a:lnTo>
                    <a:pt x="444" y="446"/>
                  </a:lnTo>
                  <a:lnTo>
                    <a:pt x="442" y="446"/>
                  </a:lnTo>
                  <a:lnTo>
                    <a:pt x="442" y="444"/>
                  </a:lnTo>
                  <a:lnTo>
                    <a:pt x="442" y="442"/>
                  </a:lnTo>
                  <a:lnTo>
                    <a:pt x="442" y="441"/>
                  </a:lnTo>
                  <a:lnTo>
                    <a:pt x="441" y="441"/>
                  </a:lnTo>
                  <a:lnTo>
                    <a:pt x="441" y="439"/>
                  </a:lnTo>
                  <a:lnTo>
                    <a:pt x="441" y="437"/>
                  </a:lnTo>
                  <a:lnTo>
                    <a:pt x="439" y="437"/>
                  </a:lnTo>
                  <a:lnTo>
                    <a:pt x="439" y="436"/>
                  </a:lnTo>
                  <a:lnTo>
                    <a:pt x="437" y="434"/>
                  </a:lnTo>
                  <a:lnTo>
                    <a:pt x="437" y="432"/>
                  </a:lnTo>
                  <a:lnTo>
                    <a:pt x="436" y="432"/>
                  </a:lnTo>
                  <a:lnTo>
                    <a:pt x="436" y="431"/>
                  </a:lnTo>
                  <a:lnTo>
                    <a:pt x="436" y="429"/>
                  </a:lnTo>
                  <a:lnTo>
                    <a:pt x="434" y="429"/>
                  </a:lnTo>
                  <a:lnTo>
                    <a:pt x="434" y="427"/>
                  </a:lnTo>
                  <a:lnTo>
                    <a:pt x="434" y="426"/>
                  </a:lnTo>
                  <a:lnTo>
                    <a:pt x="432" y="426"/>
                  </a:lnTo>
                  <a:lnTo>
                    <a:pt x="432" y="424"/>
                  </a:lnTo>
                  <a:lnTo>
                    <a:pt x="432" y="422"/>
                  </a:lnTo>
                  <a:lnTo>
                    <a:pt x="431" y="422"/>
                  </a:lnTo>
                  <a:lnTo>
                    <a:pt x="431" y="420"/>
                  </a:lnTo>
                  <a:lnTo>
                    <a:pt x="431" y="419"/>
                  </a:lnTo>
                  <a:lnTo>
                    <a:pt x="429" y="419"/>
                  </a:lnTo>
                  <a:lnTo>
                    <a:pt x="429" y="417"/>
                  </a:lnTo>
                  <a:lnTo>
                    <a:pt x="429" y="415"/>
                  </a:lnTo>
                  <a:lnTo>
                    <a:pt x="427" y="415"/>
                  </a:lnTo>
                  <a:lnTo>
                    <a:pt x="427" y="414"/>
                  </a:lnTo>
                  <a:lnTo>
                    <a:pt x="427" y="412"/>
                  </a:lnTo>
                  <a:lnTo>
                    <a:pt x="425" y="410"/>
                  </a:lnTo>
                  <a:lnTo>
                    <a:pt x="425" y="409"/>
                  </a:lnTo>
                  <a:lnTo>
                    <a:pt x="424" y="407"/>
                  </a:lnTo>
                  <a:lnTo>
                    <a:pt x="424" y="405"/>
                  </a:lnTo>
                  <a:lnTo>
                    <a:pt x="422" y="404"/>
                  </a:lnTo>
                  <a:lnTo>
                    <a:pt x="422" y="402"/>
                  </a:lnTo>
                  <a:lnTo>
                    <a:pt x="422" y="400"/>
                  </a:lnTo>
                  <a:lnTo>
                    <a:pt x="420" y="400"/>
                  </a:lnTo>
                  <a:lnTo>
                    <a:pt x="420" y="399"/>
                  </a:lnTo>
                  <a:lnTo>
                    <a:pt x="420" y="397"/>
                  </a:lnTo>
                  <a:lnTo>
                    <a:pt x="419" y="397"/>
                  </a:lnTo>
                  <a:lnTo>
                    <a:pt x="419" y="395"/>
                  </a:lnTo>
                  <a:lnTo>
                    <a:pt x="419" y="394"/>
                  </a:lnTo>
                  <a:lnTo>
                    <a:pt x="417" y="394"/>
                  </a:lnTo>
                  <a:lnTo>
                    <a:pt x="417" y="392"/>
                  </a:lnTo>
                  <a:lnTo>
                    <a:pt x="417" y="390"/>
                  </a:lnTo>
                  <a:lnTo>
                    <a:pt x="415" y="390"/>
                  </a:lnTo>
                  <a:lnTo>
                    <a:pt x="415" y="389"/>
                  </a:lnTo>
                  <a:lnTo>
                    <a:pt x="415" y="387"/>
                  </a:lnTo>
                  <a:lnTo>
                    <a:pt x="414" y="387"/>
                  </a:lnTo>
                  <a:lnTo>
                    <a:pt x="414" y="385"/>
                  </a:lnTo>
                  <a:lnTo>
                    <a:pt x="414" y="383"/>
                  </a:lnTo>
                  <a:lnTo>
                    <a:pt x="412" y="383"/>
                  </a:lnTo>
                  <a:lnTo>
                    <a:pt x="412" y="382"/>
                  </a:lnTo>
                  <a:lnTo>
                    <a:pt x="412" y="380"/>
                  </a:lnTo>
                  <a:lnTo>
                    <a:pt x="410" y="380"/>
                  </a:lnTo>
                  <a:lnTo>
                    <a:pt x="410" y="378"/>
                  </a:lnTo>
                  <a:lnTo>
                    <a:pt x="410" y="377"/>
                  </a:lnTo>
                  <a:lnTo>
                    <a:pt x="409" y="377"/>
                  </a:lnTo>
                  <a:lnTo>
                    <a:pt x="409" y="375"/>
                  </a:lnTo>
                  <a:lnTo>
                    <a:pt x="409" y="373"/>
                  </a:lnTo>
                  <a:lnTo>
                    <a:pt x="407" y="373"/>
                  </a:lnTo>
                  <a:lnTo>
                    <a:pt x="407" y="372"/>
                  </a:lnTo>
                  <a:lnTo>
                    <a:pt x="407" y="370"/>
                  </a:lnTo>
                  <a:lnTo>
                    <a:pt x="405" y="370"/>
                  </a:lnTo>
                  <a:lnTo>
                    <a:pt x="405" y="368"/>
                  </a:lnTo>
                  <a:lnTo>
                    <a:pt x="405" y="367"/>
                  </a:lnTo>
                  <a:lnTo>
                    <a:pt x="404" y="367"/>
                  </a:lnTo>
                  <a:lnTo>
                    <a:pt x="404" y="365"/>
                  </a:lnTo>
                  <a:lnTo>
                    <a:pt x="404" y="363"/>
                  </a:lnTo>
                  <a:lnTo>
                    <a:pt x="402" y="363"/>
                  </a:lnTo>
                  <a:lnTo>
                    <a:pt x="402" y="362"/>
                  </a:lnTo>
                  <a:lnTo>
                    <a:pt x="402" y="360"/>
                  </a:lnTo>
                  <a:lnTo>
                    <a:pt x="400" y="360"/>
                  </a:lnTo>
                  <a:lnTo>
                    <a:pt x="400" y="358"/>
                  </a:lnTo>
                  <a:lnTo>
                    <a:pt x="400" y="357"/>
                  </a:lnTo>
                  <a:lnTo>
                    <a:pt x="399" y="357"/>
                  </a:lnTo>
                  <a:lnTo>
                    <a:pt x="399" y="355"/>
                  </a:lnTo>
                  <a:lnTo>
                    <a:pt x="399" y="353"/>
                  </a:lnTo>
                  <a:lnTo>
                    <a:pt x="397" y="353"/>
                  </a:lnTo>
                  <a:lnTo>
                    <a:pt x="397" y="351"/>
                  </a:lnTo>
                  <a:lnTo>
                    <a:pt x="397" y="350"/>
                  </a:lnTo>
                  <a:lnTo>
                    <a:pt x="395" y="350"/>
                  </a:lnTo>
                  <a:lnTo>
                    <a:pt x="395" y="348"/>
                  </a:lnTo>
                  <a:lnTo>
                    <a:pt x="395" y="346"/>
                  </a:lnTo>
                  <a:lnTo>
                    <a:pt x="394" y="346"/>
                  </a:lnTo>
                  <a:lnTo>
                    <a:pt x="394" y="345"/>
                  </a:lnTo>
                  <a:lnTo>
                    <a:pt x="394" y="343"/>
                  </a:lnTo>
                  <a:lnTo>
                    <a:pt x="392" y="343"/>
                  </a:lnTo>
                  <a:lnTo>
                    <a:pt x="392" y="341"/>
                  </a:lnTo>
                  <a:lnTo>
                    <a:pt x="392" y="340"/>
                  </a:lnTo>
                  <a:lnTo>
                    <a:pt x="390" y="340"/>
                  </a:lnTo>
                  <a:lnTo>
                    <a:pt x="390" y="338"/>
                  </a:lnTo>
                  <a:lnTo>
                    <a:pt x="390" y="336"/>
                  </a:lnTo>
                  <a:lnTo>
                    <a:pt x="388" y="336"/>
                  </a:lnTo>
                  <a:lnTo>
                    <a:pt x="388" y="335"/>
                  </a:lnTo>
                  <a:lnTo>
                    <a:pt x="388" y="333"/>
                  </a:lnTo>
                  <a:lnTo>
                    <a:pt x="387" y="333"/>
                  </a:lnTo>
                  <a:lnTo>
                    <a:pt x="387" y="331"/>
                  </a:lnTo>
                  <a:lnTo>
                    <a:pt x="387" y="330"/>
                  </a:lnTo>
                  <a:lnTo>
                    <a:pt x="385" y="330"/>
                  </a:lnTo>
                  <a:lnTo>
                    <a:pt x="385" y="328"/>
                  </a:lnTo>
                  <a:lnTo>
                    <a:pt x="385" y="326"/>
                  </a:lnTo>
                  <a:lnTo>
                    <a:pt x="383" y="326"/>
                  </a:lnTo>
                  <a:lnTo>
                    <a:pt x="383" y="325"/>
                  </a:lnTo>
                  <a:lnTo>
                    <a:pt x="383" y="323"/>
                  </a:lnTo>
                  <a:lnTo>
                    <a:pt x="382" y="323"/>
                  </a:lnTo>
                  <a:lnTo>
                    <a:pt x="382" y="321"/>
                  </a:lnTo>
                  <a:lnTo>
                    <a:pt x="382" y="320"/>
                  </a:lnTo>
                  <a:lnTo>
                    <a:pt x="380" y="320"/>
                  </a:lnTo>
                  <a:lnTo>
                    <a:pt x="380" y="318"/>
                  </a:lnTo>
                  <a:lnTo>
                    <a:pt x="380" y="316"/>
                  </a:lnTo>
                  <a:lnTo>
                    <a:pt x="378" y="316"/>
                  </a:lnTo>
                  <a:lnTo>
                    <a:pt x="378" y="314"/>
                  </a:lnTo>
                  <a:lnTo>
                    <a:pt x="378" y="313"/>
                  </a:lnTo>
                  <a:lnTo>
                    <a:pt x="377" y="313"/>
                  </a:lnTo>
                  <a:lnTo>
                    <a:pt x="377" y="311"/>
                  </a:lnTo>
                  <a:lnTo>
                    <a:pt x="377" y="309"/>
                  </a:lnTo>
                  <a:lnTo>
                    <a:pt x="375" y="309"/>
                  </a:lnTo>
                  <a:lnTo>
                    <a:pt x="375" y="308"/>
                  </a:lnTo>
                  <a:lnTo>
                    <a:pt x="375" y="306"/>
                  </a:lnTo>
                  <a:lnTo>
                    <a:pt x="373" y="306"/>
                  </a:lnTo>
                  <a:lnTo>
                    <a:pt x="373" y="304"/>
                  </a:lnTo>
                  <a:lnTo>
                    <a:pt x="373" y="303"/>
                  </a:lnTo>
                  <a:lnTo>
                    <a:pt x="372" y="303"/>
                  </a:lnTo>
                  <a:lnTo>
                    <a:pt x="372" y="301"/>
                  </a:lnTo>
                  <a:lnTo>
                    <a:pt x="372" y="299"/>
                  </a:lnTo>
                  <a:lnTo>
                    <a:pt x="370" y="299"/>
                  </a:lnTo>
                  <a:lnTo>
                    <a:pt x="370" y="298"/>
                  </a:lnTo>
                  <a:lnTo>
                    <a:pt x="370" y="296"/>
                  </a:lnTo>
                  <a:lnTo>
                    <a:pt x="368" y="296"/>
                  </a:lnTo>
                  <a:lnTo>
                    <a:pt x="368" y="294"/>
                  </a:lnTo>
                  <a:lnTo>
                    <a:pt x="368" y="293"/>
                  </a:lnTo>
                  <a:lnTo>
                    <a:pt x="367" y="293"/>
                  </a:lnTo>
                  <a:lnTo>
                    <a:pt x="367" y="291"/>
                  </a:lnTo>
                  <a:lnTo>
                    <a:pt x="367" y="289"/>
                  </a:lnTo>
                  <a:lnTo>
                    <a:pt x="365" y="289"/>
                  </a:lnTo>
                  <a:lnTo>
                    <a:pt x="365" y="288"/>
                  </a:lnTo>
                  <a:lnTo>
                    <a:pt x="365" y="286"/>
                  </a:lnTo>
                  <a:lnTo>
                    <a:pt x="363" y="286"/>
                  </a:lnTo>
                  <a:lnTo>
                    <a:pt x="363" y="284"/>
                  </a:lnTo>
                  <a:lnTo>
                    <a:pt x="363" y="282"/>
                  </a:lnTo>
                  <a:lnTo>
                    <a:pt x="362" y="282"/>
                  </a:lnTo>
                  <a:lnTo>
                    <a:pt x="362" y="281"/>
                  </a:lnTo>
                  <a:lnTo>
                    <a:pt x="362" y="279"/>
                  </a:lnTo>
                  <a:lnTo>
                    <a:pt x="360" y="279"/>
                  </a:lnTo>
                  <a:lnTo>
                    <a:pt x="360" y="277"/>
                  </a:lnTo>
                  <a:lnTo>
                    <a:pt x="360" y="276"/>
                  </a:lnTo>
                  <a:lnTo>
                    <a:pt x="358" y="276"/>
                  </a:lnTo>
                  <a:lnTo>
                    <a:pt x="358" y="274"/>
                  </a:lnTo>
                  <a:lnTo>
                    <a:pt x="358" y="272"/>
                  </a:lnTo>
                  <a:lnTo>
                    <a:pt x="357" y="272"/>
                  </a:lnTo>
                  <a:lnTo>
                    <a:pt x="357" y="271"/>
                  </a:lnTo>
                  <a:lnTo>
                    <a:pt x="357" y="269"/>
                  </a:lnTo>
                  <a:lnTo>
                    <a:pt x="355" y="269"/>
                  </a:lnTo>
                  <a:lnTo>
                    <a:pt x="355" y="267"/>
                  </a:lnTo>
                  <a:lnTo>
                    <a:pt x="355" y="266"/>
                  </a:lnTo>
                  <a:lnTo>
                    <a:pt x="353" y="266"/>
                  </a:lnTo>
                  <a:lnTo>
                    <a:pt x="353" y="264"/>
                  </a:lnTo>
                  <a:lnTo>
                    <a:pt x="353" y="262"/>
                  </a:lnTo>
                  <a:lnTo>
                    <a:pt x="351" y="262"/>
                  </a:lnTo>
                  <a:lnTo>
                    <a:pt x="351" y="261"/>
                  </a:lnTo>
                  <a:lnTo>
                    <a:pt x="351" y="259"/>
                  </a:lnTo>
                  <a:lnTo>
                    <a:pt x="350" y="259"/>
                  </a:lnTo>
                  <a:lnTo>
                    <a:pt x="350" y="257"/>
                  </a:lnTo>
                  <a:lnTo>
                    <a:pt x="350" y="256"/>
                  </a:lnTo>
                  <a:lnTo>
                    <a:pt x="348" y="254"/>
                  </a:lnTo>
                  <a:lnTo>
                    <a:pt x="348" y="252"/>
                  </a:lnTo>
                  <a:lnTo>
                    <a:pt x="346" y="251"/>
                  </a:lnTo>
                  <a:lnTo>
                    <a:pt x="346" y="249"/>
                  </a:lnTo>
                  <a:lnTo>
                    <a:pt x="345" y="249"/>
                  </a:lnTo>
                  <a:lnTo>
                    <a:pt x="345" y="247"/>
                  </a:lnTo>
                  <a:lnTo>
                    <a:pt x="345" y="245"/>
                  </a:lnTo>
                  <a:lnTo>
                    <a:pt x="343" y="245"/>
                  </a:lnTo>
                  <a:lnTo>
                    <a:pt x="343" y="244"/>
                  </a:lnTo>
                  <a:lnTo>
                    <a:pt x="343" y="242"/>
                  </a:lnTo>
                  <a:lnTo>
                    <a:pt x="341" y="240"/>
                  </a:lnTo>
                  <a:lnTo>
                    <a:pt x="341" y="239"/>
                  </a:lnTo>
                  <a:lnTo>
                    <a:pt x="340" y="239"/>
                  </a:lnTo>
                  <a:lnTo>
                    <a:pt x="340" y="237"/>
                  </a:lnTo>
                  <a:lnTo>
                    <a:pt x="340" y="235"/>
                  </a:lnTo>
                  <a:lnTo>
                    <a:pt x="338" y="234"/>
                  </a:lnTo>
                  <a:lnTo>
                    <a:pt x="338" y="232"/>
                  </a:lnTo>
                  <a:lnTo>
                    <a:pt x="336" y="232"/>
                  </a:lnTo>
                  <a:lnTo>
                    <a:pt x="336" y="230"/>
                  </a:lnTo>
                  <a:lnTo>
                    <a:pt x="336" y="229"/>
                  </a:lnTo>
                  <a:lnTo>
                    <a:pt x="335" y="229"/>
                  </a:lnTo>
                  <a:lnTo>
                    <a:pt x="335" y="227"/>
                  </a:lnTo>
                  <a:lnTo>
                    <a:pt x="335" y="225"/>
                  </a:lnTo>
                  <a:lnTo>
                    <a:pt x="333" y="225"/>
                  </a:lnTo>
                  <a:lnTo>
                    <a:pt x="333" y="224"/>
                  </a:lnTo>
                  <a:lnTo>
                    <a:pt x="333" y="222"/>
                  </a:lnTo>
                  <a:lnTo>
                    <a:pt x="331" y="222"/>
                  </a:lnTo>
                  <a:lnTo>
                    <a:pt x="331" y="220"/>
                  </a:lnTo>
                  <a:lnTo>
                    <a:pt x="331" y="219"/>
                  </a:lnTo>
                  <a:lnTo>
                    <a:pt x="330" y="219"/>
                  </a:lnTo>
                  <a:lnTo>
                    <a:pt x="330" y="217"/>
                  </a:lnTo>
                  <a:lnTo>
                    <a:pt x="330" y="215"/>
                  </a:lnTo>
                  <a:lnTo>
                    <a:pt x="328" y="215"/>
                  </a:lnTo>
                  <a:lnTo>
                    <a:pt x="328" y="213"/>
                  </a:lnTo>
                  <a:lnTo>
                    <a:pt x="328" y="212"/>
                  </a:lnTo>
                  <a:lnTo>
                    <a:pt x="326" y="212"/>
                  </a:lnTo>
                  <a:lnTo>
                    <a:pt x="326" y="210"/>
                  </a:lnTo>
                  <a:lnTo>
                    <a:pt x="326" y="208"/>
                  </a:lnTo>
                  <a:lnTo>
                    <a:pt x="325" y="208"/>
                  </a:lnTo>
                  <a:lnTo>
                    <a:pt x="325" y="207"/>
                  </a:lnTo>
                  <a:lnTo>
                    <a:pt x="325" y="205"/>
                  </a:lnTo>
                  <a:lnTo>
                    <a:pt x="323" y="205"/>
                  </a:lnTo>
                  <a:lnTo>
                    <a:pt x="323" y="203"/>
                  </a:lnTo>
                  <a:lnTo>
                    <a:pt x="323" y="202"/>
                  </a:lnTo>
                  <a:lnTo>
                    <a:pt x="321" y="202"/>
                  </a:lnTo>
                  <a:lnTo>
                    <a:pt x="321" y="200"/>
                  </a:lnTo>
                  <a:lnTo>
                    <a:pt x="321" y="198"/>
                  </a:lnTo>
                  <a:lnTo>
                    <a:pt x="320" y="198"/>
                  </a:lnTo>
                  <a:lnTo>
                    <a:pt x="320" y="197"/>
                  </a:lnTo>
                  <a:lnTo>
                    <a:pt x="320" y="195"/>
                  </a:lnTo>
                  <a:lnTo>
                    <a:pt x="318" y="195"/>
                  </a:lnTo>
                  <a:lnTo>
                    <a:pt x="318" y="193"/>
                  </a:lnTo>
                  <a:lnTo>
                    <a:pt x="318" y="192"/>
                  </a:lnTo>
                  <a:lnTo>
                    <a:pt x="316" y="190"/>
                  </a:lnTo>
                  <a:lnTo>
                    <a:pt x="316" y="188"/>
                  </a:lnTo>
                  <a:lnTo>
                    <a:pt x="316" y="187"/>
                  </a:lnTo>
                  <a:lnTo>
                    <a:pt x="316" y="185"/>
                  </a:lnTo>
                  <a:lnTo>
                    <a:pt x="314" y="185"/>
                  </a:lnTo>
                  <a:lnTo>
                    <a:pt x="313" y="185"/>
                  </a:lnTo>
                  <a:lnTo>
                    <a:pt x="311" y="185"/>
                  </a:lnTo>
                  <a:lnTo>
                    <a:pt x="311" y="183"/>
                  </a:lnTo>
                  <a:lnTo>
                    <a:pt x="309" y="183"/>
                  </a:lnTo>
                  <a:lnTo>
                    <a:pt x="309" y="182"/>
                  </a:lnTo>
                  <a:lnTo>
                    <a:pt x="308" y="180"/>
                  </a:lnTo>
                  <a:lnTo>
                    <a:pt x="308" y="178"/>
                  </a:lnTo>
                  <a:lnTo>
                    <a:pt x="306" y="178"/>
                  </a:lnTo>
                  <a:lnTo>
                    <a:pt x="306" y="176"/>
                  </a:lnTo>
                  <a:lnTo>
                    <a:pt x="304" y="176"/>
                  </a:lnTo>
                  <a:lnTo>
                    <a:pt x="304" y="175"/>
                  </a:lnTo>
                  <a:lnTo>
                    <a:pt x="304" y="173"/>
                  </a:lnTo>
                  <a:lnTo>
                    <a:pt x="303" y="173"/>
                  </a:lnTo>
                  <a:lnTo>
                    <a:pt x="303" y="171"/>
                  </a:lnTo>
                  <a:lnTo>
                    <a:pt x="303" y="170"/>
                  </a:lnTo>
                  <a:lnTo>
                    <a:pt x="303" y="168"/>
                  </a:lnTo>
                  <a:lnTo>
                    <a:pt x="304" y="168"/>
                  </a:lnTo>
                  <a:lnTo>
                    <a:pt x="304" y="166"/>
                  </a:lnTo>
                  <a:lnTo>
                    <a:pt x="304" y="165"/>
                  </a:lnTo>
                  <a:lnTo>
                    <a:pt x="304" y="163"/>
                  </a:lnTo>
                  <a:lnTo>
                    <a:pt x="303" y="163"/>
                  </a:lnTo>
                  <a:lnTo>
                    <a:pt x="303" y="161"/>
                  </a:lnTo>
                  <a:lnTo>
                    <a:pt x="304" y="160"/>
                  </a:lnTo>
                  <a:lnTo>
                    <a:pt x="303" y="158"/>
                  </a:lnTo>
                  <a:lnTo>
                    <a:pt x="301" y="158"/>
                  </a:lnTo>
                  <a:lnTo>
                    <a:pt x="301" y="156"/>
                  </a:lnTo>
                  <a:lnTo>
                    <a:pt x="299" y="156"/>
                  </a:lnTo>
                  <a:lnTo>
                    <a:pt x="298" y="156"/>
                  </a:lnTo>
                  <a:lnTo>
                    <a:pt x="296" y="156"/>
                  </a:lnTo>
                  <a:lnTo>
                    <a:pt x="294" y="156"/>
                  </a:lnTo>
                  <a:lnTo>
                    <a:pt x="293" y="156"/>
                  </a:lnTo>
                  <a:lnTo>
                    <a:pt x="291" y="156"/>
                  </a:lnTo>
                  <a:lnTo>
                    <a:pt x="291" y="155"/>
                  </a:lnTo>
                  <a:lnTo>
                    <a:pt x="289" y="155"/>
                  </a:lnTo>
                  <a:lnTo>
                    <a:pt x="288" y="155"/>
                  </a:lnTo>
                  <a:lnTo>
                    <a:pt x="286" y="155"/>
                  </a:lnTo>
                  <a:lnTo>
                    <a:pt x="284" y="155"/>
                  </a:lnTo>
                  <a:lnTo>
                    <a:pt x="282" y="155"/>
                  </a:lnTo>
                  <a:lnTo>
                    <a:pt x="281" y="155"/>
                  </a:lnTo>
                  <a:lnTo>
                    <a:pt x="281" y="153"/>
                  </a:lnTo>
                  <a:lnTo>
                    <a:pt x="279" y="153"/>
                  </a:lnTo>
                  <a:lnTo>
                    <a:pt x="279" y="151"/>
                  </a:lnTo>
                  <a:lnTo>
                    <a:pt x="277" y="151"/>
                  </a:lnTo>
                  <a:lnTo>
                    <a:pt x="277" y="150"/>
                  </a:lnTo>
                  <a:lnTo>
                    <a:pt x="276" y="150"/>
                  </a:lnTo>
                  <a:lnTo>
                    <a:pt x="276" y="148"/>
                  </a:lnTo>
                  <a:lnTo>
                    <a:pt x="274" y="148"/>
                  </a:lnTo>
                  <a:lnTo>
                    <a:pt x="274" y="146"/>
                  </a:lnTo>
                  <a:lnTo>
                    <a:pt x="272" y="146"/>
                  </a:lnTo>
                  <a:lnTo>
                    <a:pt x="272" y="145"/>
                  </a:lnTo>
                  <a:lnTo>
                    <a:pt x="271" y="143"/>
                  </a:lnTo>
                  <a:lnTo>
                    <a:pt x="271" y="141"/>
                  </a:lnTo>
                  <a:lnTo>
                    <a:pt x="269" y="141"/>
                  </a:lnTo>
                  <a:lnTo>
                    <a:pt x="269" y="139"/>
                  </a:lnTo>
                  <a:lnTo>
                    <a:pt x="267" y="139"/>
                  </a:lnTo>
                  <a:lnTo>
                    <a:pt x="267" y="138"/>
                  </a:lnTo>
                  <a:lnTo>
                    <a:pt x="266" y="138"/>
                  </a:lnTo>
                  <a:lnTo>
                    <a:pt x="266" y="136"/>
                  </a:lnTo>
                  <a:lnTo>
                    <a:pt x="264" y="136"/>
                  </a:lnTo>
                  <a:lnTo>
                    <a:pt x="264" y="134"/>
                  </a:lnTo>
                  <a:lnTo>
                    <a:pt x="262" y="133"/>
                  </a:lnTo>
                  <a:lnTo>
                    <a:pt x="262" y="131"/>
                  </a:lnTo>
                  <a:lnTo>
                    <a:pt x="262" y="129"/>
                  </a:lnTo>
                  <a:lnTo>
                    <a:pt x="262" y="128"/>
                  </a:lnTo>
                  <a:lnTo>
                    <a:pt x="264" y="126"/>
                  </a:lnTo>
                  <a:lnTo>
                    <a:pt x="264" y="124"/>
                  </a:lnTo>
                  <a:lnTo>
                    <a:pt x="264" y="123"/>
                  </a:lnTo>
                  <a:lnTo>
                    <a:pt x="266" y="121"/>
                  </a:lnTo>
                  <a:lnTo>
                    <a:pt x="266" y="119"/>
                  </a:lnTo>
                  <a:lnTo>
                    <a:pt x="266" y="118"/>
                  </a:lnTo>
                  <a:lnTo>
                    <a:pt x="266" y="116"/>
                  </a:lnTo>
                  <a:lnTo>
                    <a:pt x="266" y="114"/>
                  </a:lnTo>
                  <a:lnTo>
                    <a:pt x="266" y="113"/>
                  </a:lnTo>
                  <a:lnTo>
                    <a:pt x="266" y="111"/>
                  </a:lnTo>
                  <a:lnTo>
                    <a:pt x="264" y="111"/>
                  </a:lnTo>
                  <a:lnTo>
                    <a:pt x="264" y="109"/>
                  </a:lnTo>
                  <a:lnTo>
                    <a:pt x="264" y="107"/>
                  </a:lnTo>
                  <a:lnTo>
                    <a:pt x="262" y="107"/>
                  </a:lnTo>
                  <a:lnTo>
                    <a:pt x="262" y="106"/>
                  </a:lnTo>
                  <a:lnTo>
                    <a:pt x="261" y="104"/>
                  </a:lnTo>
                  <a:lnTo>
                    <a:pt x="261" y="102"/>
                  </a:lnTo>
                  <a:lnTo>
                    <a:pt x="259" y="101"/>
                  </a:lnTo>
                  <a:lnTo>
                    <a:pt x="259" y="99"/>
                  </a:lnTo>
                  <a:lnTo>
                    <a:pt x="259" y="97"/>
                  </a:lnTo>
                  <a:lnTo>
                    <a:pt x="259" y="96"/>
                  </a:lnTo>
                  <a:lnTo>
                    <a:pt x="259" y="94"/>
                  </a:lnTo>
                  <a:lnTo>
                    <a:pt x="259" y="92"/>
                  </a:lnTo>
                  <a:lnTo>
                    <a:pt x="259" y="91"/>
                  </a:lnTo>
                  <a:lnTo>
                    <a:pt x="259" y="89"/>
                  </a:lnTo>
                  <a:lnTo>
                    <a:pt x="259" y="87"/>
                  </a:lnTo>
                  <a:lnTo>
                    <a:pt x="259" y="86"/>
                  </a:lnTo>
                  <a:lnTo>
                    <a:pt x="257" y="86"/>
                  </a:lnTo>
                  <a:lnTo>
                    <a:pt x="257" y="84"/>
                  </a:lnTo>
                  <a:lnTo>
                    <a:pt x="257" y="82"/>
                  </a:lnTo>
                  <a:lnTo>
                    <a:pt x="256" y="81"/>
                  </a:lnTo>
                  <a:lnTo>
                    <a:pt x="256" y="79"/>
                  </a:lnTo>
                  <a:lnTo>
                    <a:pt x="256" y="77"/>
                  </a:lnTo>
                  <a:lnTo>
                    <a:pt x="256" y="76"/>
                  </a:lnTo>
                  <a:lnTo>
                    <a:pt x="256" y="74"/>
                  </a:lnTo>
                  <a:lnTo>
                    <a:pt x="256" y="72"/>
                  </a:lnTo>
                  <a:lnTo>
                    <a:pt x="256" y="70"/>
                  </a:lnTo>
                  <a:lnTo>
                    <a:pt x="257" y="70"/>
                  </a:lnTo>
                  <a:lnTo>
                    <a:pt x="257" y="69"/>
                  </a:lnTo>
                  <a:lnTo>
                    <a:pt x="259" y="69"/>
                  </a:lnTo>
                  <a:lnTo>
                    <a:pt x="259" y="67"/>
                  </a:lnTo>
                  <a:lnTo>
                    <a:pt x="261" y="67"/>
                  </a:lnTo>
                  <a:lnTo>
                    <a:pt x="261" y="65"/>
                  </a:lnTo>
                  <a:lnTo>
                    <a:pt x="262" y="65"/>
                  </a:lnTo>
                  <a:lnTo>
                    <a:pt x="262" y="64"/>
                  </a:lnTo>
                  <a:lnTo>
                    <a:pt x="262" y="62"/>
                  </a:lnTo>
                  <a:lnTo>
                    <a:pt x="262" y="60"/>
                  </a:lnTo>
                  <a:lnTo>
                    <a:pt x="262" y="59"/>
                  </a:lnTo>
                  <a:lnTo>
                    <a:pt x="262" y="57"/>
                  </a:lnTo>
                  <a:lnTo>
                    <a:pt x="264" y="57"/>
                  </a:lnTo>
                  <a:lnTo>
                    <a:pt x="264" y="55"/>
                  </a:lnTo>
                  <a:lnTo>
                    <a:pt x="264" y="54"/>
                  </a:lnTo>
                  <a:lnTo>
                    <a:pt x="266" y="54"/>
                  </a:lnTo>
                  <a:lnTo>
                    <a:pt x="266" y="52"/>
                  </a:lnTo>
                  <a:lnTo>
                    <a:pt x="267" y="52"/>
                  </a:lnTo>
                  <a:lnTo>
                    <a:pt x="267" y="50"/>
                  </a:lnTo>
                  <a:lnTo>
                    <a:pt x="269" y="49"/>
                  </a:lnTo>
                  <a:lnTo>
                    <a:pt x="269" y="47"/>
                  </a:lnTo>
                  <a:lnTo>
                    <a:pt x="269" y="45"/>
                  </a:lnTo>
                  <a:lnTo>
                    <a:pt x="269" y="44"/>
                  </a:lnTo>
                  <a:lnTo>
                    <a:pt x="271" y="42"/>
                  </a:lnTo>
                  <a:lnTo>
                    <a:pt x="271" y="40"/>
                  </a:lnTo>
                  <a:lnTo>
                    <a:pt x="272" y="40"/>
                  </a:lnTo>
                  <a:lnTo>
                    <a:pt x="272" y="38"/>
                  </a:lnTo>
                  <a:lnTo>
                    <a:pt x="274" y="38"/>
                  </a:lnTo>
                  <a:lnTo>
                    <a:pt x="274" y="37"/>
                  </a:lnTo>
                  <a:lnTo>
                    <a:pt x="276" y="37"/>
                  </a:lnTo>
                  <a:lnTo>
                    <a:pt x="276" y="35"/>
                  </a:lnTo>
                  <a:lnTo>
                    <a:pt x="277" y="35"/>
                  </a:lnTo>
                  <a:lnTo>
                    <a:pt x="277" y="33"/>
                  </a:lnTo>
                  <a:lnTo>
                    <a:pt x="277" y="32"/>
                  </a:lnTo>
                  <a:lnTo>
                    <a:pt x="279" y="32"/>
                  </a:lnTo>
                  <a:lnTo>
                    <a:pt x="279" y="30"/>
                  </a:lnTo>
                  <a:lnTo>
                    <a:pt x="281" y="30"/>
                  </a:lnTo>
                  <a:lnTo>
                    <a:pt x="281" y="28"/>
                  </a:lnTo>
                  <a:lnTo>
                    <a:pt x="282" y="27"/>
                  </a:lnTo>
                  <a:lnTo>
                    <a:pt x="282" y="25"/>
                  </a:lnTo>
                  <a:lnTo>
                    <a:pt x="282" y="23"/>
                  </a:lnTo>
                  <a:lnTo>
                    <a:pt x="282" y="22"/>
                  </a:lnTo>
                  <a:lnTo>
                    <a:pt x="282" y="20"/>
                  </a:lnTo>
                  <a:lnTo>
                    <a:pt x="282" y="18"/>
                  </a:lnTo>
                  <a:lnTo>
                    <a:pt x="282" y="17"/>
                  </a:lnTo>
                  <a:lnTo>
                    <a:pt x="284" y="17"/>
                  </a:lnTo>
                  <a:lnTo>
                    <a:pt x="284" y="15"/>
                  </a:lnTo>
                  <a:lnTo>
                    <a:pt x="284" y="13"/>
                  </a:lnTo>
                  <a:lnTo>
                    <a:pt x="284" y="12"/>
                  </a:lnTo>
                  <a:lnTo>
                    <a:pt x="284" y="10"/>
                  </a:lnTo>
                  <a:lnTo>
                    <a:pt x="284" y="8"/>
                  </a:lnTo>
                  <a:lnTo>
                    <a:pt x="284" y="7"/>
                  </a:lnTo>
                  <a:lnTo>
                    <a:pt x="286" y="7"/>
                  </a:lnTo>
                  <a:lnTo>
                    <a:pt x="286" y="5"/>
                  </a:lnTo>
                  <a:lnTo>
                    <a:pt x="286" y="3"/>
                  </a:lnTo>
                  <a:lnTo>
                    <a:pt x="286" y="1"/>
                  </a:lnTo>
                  <a:lnTo>
                    <a:pt x="286" y="0"/>
                  </a:lnTo>
                  <a:lnTo>
                    <a:pt x="288" y="0"/>
                  </a:lnTo>
                  <a:lnTo>
                    <a:pt x="289" y="0"/>
                  </a:lnTo>
                  <a:lnTo>
                    <a:pt x="291" y="0"/>
                  </a:lnTo>
                  <a:lnTo>
                    <a:pt x="293" y="0"/>
                  </a:lnTo>
                  <a:lnTo>
                    <a:pt x="294" y="0"/>
                  </a:lnTo>
                  <a:lnTo>
                    <a:pt x="296" y="0"/>
                  </a:lnTo>
                  <a:lnTo>
                    <a:pt x="296" y="1"/>
                  </a:lnTo>
                  <a:lnTo>
                    <a:pt x="298" y="1"/>
                  </a:lnTo>
                  <a:lnTo>
                    <a:pt x="299" y="1"/>
                  </a:lnTo>
                  <a:lnTo>
                    <a:pt x="301" y="1"/>
                  </a:lnTo>
                  <a:lnTo>
                    <a:pt x="303" y="1"/>
                  </a:lnTo>
                  <a:lnTo>
                    <a:pt x="303" y="3"/>
                  </a:lnTo>
                  <a:lnTo>
                    <a:pt x="304" y="3"/>
                  </a:lnTo>
                  <a:lnTo>
                    <a:pt x="306" y="3"/>
                  </a:lnTo>
                  <a:lnTo>
                    <a:pt x="308" y="5"/>
                  </a:lnTo>
                  <a:lnTo>
                    <a:pt x="309" y="5"/>
                  </a:lnTo>
                  <a:lnTo>
                    <a:pt x="311" y="5"/>
                  </a:lnTo>
                  <a:lnTo>
                    <a:pt x="311" y="7"/>
                  </a:lnTo>
                  <a:lnTo>
                    <a:pt x="313" y="7"/>
                  </a:lnTo>
                  <a:lnTo>
                    <a:pt x="314" y="7"/>
                  </a:lnTo>
                  <a:lnTo>
                    <a:pt x="316" y="7"/>
                  </a:lnTo>
                  <a:lnTo>
                    <a:pt x="316" y="8"/>
                  </a:lnTo>
                  <a:lnTo>
                    <a:pt x="318" y="8"/>
                  </a:lnTo>
                  <a:lnTo>
                    <a:pt x="320" y="8"/>
                  </a:lnTo>
                  <a:lnTo>
                    <a:pt x="321" y="8"/>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01" name="Freeform 133">
              <a:extLst>
                <a:ext uri="{FF2B5EF4-FFF2-40B4-BE49-F238E27FC236}">
                  <a16:creationId xmlns:a16="http://schemas.microsoft.com/office/drawing/2014/main" id="{8777B343-0BCF-5F2E-E81E-EED93A2269EE}"/>
                </a:ext>
              </a:extLst>
            </p:cNvPr>
            <p:cNvSpPr>
              <a:spLocks/>
            </p:cNvSpPr>
            <p:nvPr/>
          </p:nvSpPr>
          <p:spPr bwMode="auto">
            <a:xfrm>
              <a:off x="3998" y="2055"/>
              <a:ext cx="670" cy="1434"/>
            </a:xfrm>
            <a:custGeom>
              <a:avLst/>
              <a:gdLst>
                <a:gd name="T0" fmla="*/ 27 w 670"/>
                <a:gd name="T1" fmla="*/ 2 h 1434"/>
                <a:gd name="T2" fmla="*/ 56 w 670"/>
                <a:gd name="T3" fmla="*/ 4 h 1434"/>
                <a:gd name="T4" fmla="*/ 84 w 670"/>
                <a:gd name="T5" fmla="*/ 4 h 1434"/>
                <a:gd name="T6" fmla="*/ 108 w 670"/>
                <a:gd name="T7" fmla="*/ 9 h 1434"/>
                <a:gd name="T8" fmla="*/ 128 w 670"/>
                <a:gd name="T9" fmla="*/ 15 h 1434"/>
                <a:gd name="T10" fmla="*/ 157 w 670"/>
                <a:gd name="T11" fmla="*/ 19 h 1434"/>
                <a:gd name="T12" fmla="*/ 178 w 670"/>
                <a:gd name="T13" fmla="*/ 22 h 1434"/>
                <a:gd name="T14" fmla="*/ 195 w 670"/>
                <a:gd name="T15" fmla="*/ 25 h 1434"/>
                <a:gd name="T16" fmla="*/ 219 w 670"/>
                <a:gd name="T17" fmla="*/ 30 h 1434"/>
                <a:gd name="T18" fmla="*/ 239 w 670"/>
                <a:gd name="T19" fmla="*/ 39 h 1434"/>
                <a:gd name="T20" fmla="*/ 254 w 670"/>
                <a:gd name="T21" fmla="*/ 52 h 1434"/>
                <a:gd name="T22" fmla="*/ 269 w 670"/>
                <a:gd name="T23" fmla="*/ 68 h 1434"/>
                <a:gd name="T24" fmla="*/ 288 w 670"/>
                <a:gd name="T25" fmla="*/ 74 h 1434"/>
                <a:gd name="T26" fmla="*/ 293 w 670"/>
                <a:gd name="T27" fmla="*/ 110 h 1434"/>
                <a:gd name="T28" fmla="*/ 328 w 670"/>
                <a:gd name="T29" fmla="*/ 168 h 1434"/>
                <a:gd name="T30" fmla="*/ 394 w 670"/>
                <a:gd name="T31" fmla="*/ 165 h 1434"/>
                <a:gd name="T32" fmla="*/ 458 w 670"/>
                <a:gd name="T33" fmla="*/ 199 h 1434"/>
                <a:gd name="T34" fmla="*/ 476 w 670"/>
                <a:gd name="T35" fmla="*/ 276 h 1434"/>
                <a:gd name="T36" fmla="*/ 554 w 670"/>
                <a:gd name="T37" fmla="*/ 266 h 1434"/>
                <a:gd name="T38" fmla="*/ 618 w 670"/>
                <a:gd name="T39" fmla="*/ 308 h 1434"/>
                <a:gd name="T40" fmla="*/ 668 w 670"/>
                <a:gd name="T41" fmla="*/ 364 h 1434"/>
                <a:gd name="T42" fmla="*/ 643 w 670"/>
                <a:gd name="T43" fmla="*/ 438 h 1434"/>
                <a:gd name="T44" fmla="*/ 641 w 670"/>
                <a:gd name="T45" fmla="*/ 515 h 1434"/>
                <a:gd name="T46" fmla="*/ 611 w 670"/>
                <a:gd name="T47" fmla="*/ 586 h 1434"/>
                <a:gd name="T48" fmla="*/ 621 w 670"/>
                <a:gd name="T49" fmla="*/ 638 h 1434"/>
                <a:gd name="T50" fmla="*/ 631 w 670"/>
                <a:gd name="T51" fmla="*/ 685 h 1434"/>
                <a:gd name="T52" fmla="*/ 648 w 670"/>
                <a:gd name="T53" fmla="*/ 732 h 1434"/>
                <a:gd name="T54" fmla="*/ 628 w 670"/>
                <a:gd name="T55" fmla="*/ 778 h 1434"/>
                <a:gd name="T56" fmla="*/ 660 w 670"/>
                <a:gd name="T57" fmla="*/ 806 h 1434"/>
                <a:gd name="T58" fmla="*/ 638 w 670"/>
                <a:gd name="T59" fmla="*/ 847 h 1434"/>
                <a:gd name="T60" fmla="*/ 648 w 670"/>
                <a:gd name="T61" fmla="*/ 882 h 1434"/>
                <a:gd name="T62" fmla="*/ 619 w 670"/>
                <a:gd name="T63" fmla="*/ 916 h 1434"/>
                <a:gd name="T64" fmla="*/ 606 w 670"/>
                <a:gd name="T65" fmla="*/ 941 h 1434"/>
                <a:gd name="T66" fmla="*/ 638 w 670"/>
                <a:gd name="T67" fmla="*/ 968 h 1434"/>
                <a:gd name="T68" fmla="*/ 614 w 670"/>
                <a:gd name="T69" fmla="*/ 1007 h 1434"/>
                <a:gd name="T70" fmla="*/ 613 w 670"/>
                <a:gd name="T71" fmla="*/ 1055 h 1434"/>
                <a:gd name="T72" fmla="*/ 607 w 670"/>
                <a:gd name="T73" fmla="*/ 1099 h 1434"/>
                <a:gd name="T74" fmla="*/ 560 w 670"/>
                <a:gd name="T75" fmla="*/ 1116 h 1434"/>
                <a:gd name="T76" fmla="*/ 520 w 670"/>
                <a:gd name="T77" fmla="*/ 1139 h 1434"/>
                <a:gd name="T78" fmla="*/ 525 w 670"/>
                <a:gd name="T79" fmla="*/ 1185 h 1434"/>
                <a:gd name="T80" fmla="*/ 507 w 670"/>
                <a:gd name="T81" fmla="*/ 1234 h 1434"/>
                <a:gd name="T82" fmla="*/ 486 w 670"/>
                <a:gd name="T83" fmla="*/ 1269 h 1434"/>
                <a:gd name="T84" fmla="*/ 475 w 670"/>
                <a:gd name="T85" fmla="*/ 1298 h 1434"/>
                <a:gd name="T86" fmla="*/ 505 w 670"/>
                <a:gd name="T87" fmla="*/ 1331 h 1434"/>
                <a:gd name="T88" fmla="*/ 496 w 670"/>
                <a:gd name="T89" fmla="*/ 1353 h 1434"/>
                <a:gd name="T90" fmla="*/ 459 w 670"/>
                <a:gd name="T91" fmla="*/ 1380 h 1434"/>
                <a:gd name="T92" fmla="*/ 441 w 670"/>
                <a:gd name="T93" fmla="*/ 1426 h 1434"/>
                <a:gd name="T94" fmla="*/ 406 w 670"/>
                <a:gd name="T95" fmla="*/ 1422 h 1434"/>
                <a:gd name="T96" fmla="*/ 374 w 670"/>
                <a:gd name="T97" fmla="*/ 1417 h 1434"/>
                <a:gd name="T98" fmla="*/ 323 w 670"/>
                <a:gd name="T99" fmla="*/ 1427 h 1434"/>
                <a:gd name="T100" fmla="*/ 298 w 670"/>
                <a:gd name="T101" fmla="*/ 1395 h 1434"/>
                <a:gd name="T102" fmla="*/ 330 w 670"/>
                <a:gd name="T103" fmla="*/ 1360 h 1434"/>
                <a:gd name="T104" fmla="*/ 306 w 670"/>
                <a:gd name="T105" fmla="*/ 1330 h 1434"/>
                <a:gd name="T106" fmla="*/ 283 w 670"/>
                <a:gd name="T107" fmla="*/ 1286 h 1434"/>
                <a:gd name="T108" fmla="*/ 268 w 670"/>
                <a:gd name="T109" fmla="*/ 1235 h 1434"/>
                <a:gd name="T110" fmla="*/ 239 w 670"/>
                <a:gd name="T111" fmla="*/ 1203 h 1434"/>
                <a:gd name="T112" fmla="*/ 221 w 670"/>
                <a:gd name="T113" fmla="*/ 1252 h 1434"/>
                <a:gd name="T114" fmla="*/ 167 w 670"/>
                <a:gd name="T115" fmla="*/ 1309 h 1434"/>
                <a:gd name="T116" fmla="*/ 133 w 670"/>
                <a:gd name="T117" fmla="*/ 1345 h 1434"/>
                <a:gd name="T118" fmla="*/ 98 w 670"/>
                <a:gd name="T119" fmla="*/ 137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0" h="1434">
                  <a:moveTo>
                    <a:pt x="0" y="0"/>
                  </a:moveTo>
                  <a:lnTo>
                    <a:pt x="2" y="0"/>
                  </a:lnTo>
                  <a:lnTo>
                    <a:pt x="4" y="0"/>
                  </a:lnTo>
                  <a:lnTo>
                    <a:pt x="5" y="0"/>
                  </a:lnTo>
                  <a:lnTo>
                    <a:pt x="7" y="0"/>
                  </a:lnTo>
                  <a:lnTo>
                    <a:pt x="9" y="0"/>
                  </a:lnTo>
                  <a:lnTo>
                    <a:pt x="10" y="0"/>
                  </a:lnTo>
                  <a:lnTo>
                    <a:pt x="12" y="0"/>
                  </a:lnTo>
                  <a:lnTo>
                    <a:pt x="14" y="0"/>
                  </a:lnTo>
                  <a:lnTo>
                    <a:pt x="15" y="0"/>
                  </a:lnTo>
                  <a:lnTo>
                    <a:pt x="17" y="2"/>
                  </a:lnTo>
                  <a:lnTo>
                    <a:pt x="19" y="2"/>
                  </a:lnTo>
                  <a:lnTo>
                    <a:pt x="20" y="2"/>
                  </a:lnTo>
                  <a:lnTo>
                    <a:pt x="22" y="2"/>
                  </a:lnTo>
                  <a:lnTo>
                    <a:pt x="24" y="2"/>
                  </a:lnTo>
                  <a:lnTo>
                    <a:pt x="25" y="2"/>
                  </a:lnTo>
                  <a:lnTo>
                    <a:pt x="27" y="2"/>
                  </a:lnTo>
                  <a:lnTo>
                    <a:pt x="29" y="2"/>
                  </a:lnTo>
                  <a:lnTo>
                    <a:pt x="30" y="2"/>
                  </a:lnTo>
                  <a:lnTo>
                    <a:pt x="32" y="2"/>
                  </a:lnTo>
                  <a:lnTo>
                    <a:pt x="34" y="2"/>
                  </a:lnTo>
                  <a:lnTo>
                    <a:pt x="36" y="2"/>
                  </a:lnTo>
                  <a:lnTo>
                    <a:pt x="37" y="2"/>
                  </a:lnTo>
                  <a:lnTo>
                    <a:pt x="39" y="2"/>
                  </a:lnTo>
                  <a:lnTo>
                    <a:pt x="41" y="2"/>
                  </a:lnTo>
                  <a:lnTo>
                    <a:pt x="42" y="2"/>
                  </a:lnTo>
                  <a:lnTo>
                    <a:pt x="44" y="2"/>
                  </a:lnTo>
                  <a:lnTo>
                    <a:pt x="46" y="2"/>
                  </a:lnTo>
                  <a:lnTo>
                    <a:pt x="47" y="2"/>
                  </a:lnTo>
                  <a:lnTo>
                    <a:pt x="49" y="4"/>
                  </a:lnTo>
                  <a:lnTo>
                    <a:pt x="51" y="4"/>
                  </a:lnTo>
                  <a:lnTo>
                    <a:pt x="52" y="4"/>
                  </a:lnTo>
                  <a:lnTo>
                    <a:pt x="54" y="4"/>
                  </a:lnTo>
                  <a:lnTo>
                    <a:pt x="56" y="4"/>
                  </a:lnTo>
                  <a:lnTo>
                    <a:pt x="57" y="4"/>
                  </a:lnTo>
                  <a:lnTo>
                    <a:pt x="59" y="4"/>
                  </a:lnTo>
                  <a:lnTo>
                    <a:pt x="61" y="4"/>
                  </a:lnTo>
                  <a:lnTo>
                    <a:pt x="62" y="4"/>
                  </a:lnTo>
                  <a:lnTo>
                    <a:pt x="64" y="4"/>
                  </a:lnTo>
                  <a:lnTo>
                    <a:pt x="66" y="4"/>
                  </a:lnTo>
                  <a:lnTo>
                    <a:pt x="67" y="4"/>
                  </a:lnTo>
                  <a:lnTo>
                    <a:pt x="69" y="4"/>
                  </a:lnTo>
                  <a:lnTo>
                    <a:pt x="71" y="4"/>
                  </a:lnTo>
                  <a:lnTo>
                    <a:pt x="73" y="4"/>
                  </a:lnTo>
                  <a:lnTo>
                    <a:pt x="74" y="4"/>
                  </a:lnTo>
                  <a:lnTo>
                    <a:pt x="76" y="4"/>
                  </a:lnTo>
                  <a:lnTo>
                    <a:pt x="78" y="4"/>
                  </a:lnTo>
                  <a:lnTo>
                    <a:pt x="79" y="4"/>
                  </a:lnTo>
                  <a:lnTo>
                    <a:pt x="81" y="4"/>
                  </a:lnTo>
                  <a:lnTo>
                    <a:pt x="83" y="4"/>
                  </a:lnTo>
                  <a:lnTo>
                    <a:pt x="84" y="4"/>
                  </a:lnTo>
                  <a:lnTo>
                    <a:pt x="86" y="4"/>
                  </a:lnTo>
                  <a:lnTo>
                    <a:pt x="88" y="4"/>
                  </a:lnTo>
                  <a:lnTo>
                    <a:pt x="89" y="4"/>
                  </a:lnTo>
                  <a:lnTo>
                    <a:pt x="91" y="4"/>
                  </a:lnTo>
                  <a:lnTo>
                    <a:pt x="93" y="4"/>
                  </a:lnTo>
                  <a:lnTo>
                    <a:pt x="94" y="4"/>
                  </a:lnTo>
                  <a:lnTo>
                    <a:pt x="96" y="4"/>
                  </a:lnTo>
                  <a:lnTo>
                    <a:pt x="98" y="4"/>
                  </a:lnTo>
                  <a:lnTo>
                    <a:pt x="98" y="5"/>
                  </a:lnTo>
                  <a:lnTo>
                    <a:pt x="99" y="5"/>
                  </a:lnTo>
                  <a:lnTo>
                    <a:pt x="101" y="5"/>
                  </a:lnTo>
                  <a:lnTo>
                    <a:pt x="103" y="5"/>
                  </a:lnTo>
                  <a:lnTo>
                    <a:pt x="104" y="5"/>
                  </a:lnTo>
                  <a:lnTo>
                    <a:pt x="104" y="7"/>
                  </a:lnTo>
                  <a:lnTo>
                    <a:pt x="106" y="7"/>
                  </a:lnTo>
                  <a:lnTo>
                    <a:pt x="106" y="9"/>
                  </a:lnTo>
                  <a:lnTo>
                    <a:pt x="108" y="9"/>
                  </a:lnTo>
                  <a:lnTo>
                    <a:pt x="110" y="9"/>
                  </a:lnTo>
                  <a:lnTo>
                    <a:pt x="111" y="9"/>
                  </a:lnTo>
                  <a:lnTo>
                    <a:pt x="113" y="9"/>
                  </a:lnTo>
                  <a:lnTo>
                    <a:pt x="115" y="9"/>
                  </a:lnTo>
                  <a:lnTo>
                    <a:pt x="115" y="10"/>
                  </a:lnTo>
                  <a:lnTo>
                    <a:pt x="116" y="10"/>
                  </a:lnTo>
                  <a:lnTo>
                    <a:pt x="118" y="10"/>
                  </a:lnTo>
                  <a:lnTo>
                    <a:pt x="118" y="12"/>
                  </a:lnTo>
                  <a:lnTo>
                    <a:pt x="118" y="14"/>
                  </a:lnTo>
                  <a:lnTo>
                    <a:pt x="120" y="14"/>
                  </a:lnTo>
                  <a:lnTo>
                    <a:pt x="121" y="14"/>
                  </a:lnTo>
                  <a:lnTo>
                    <a:pt x="121" y="12"/>
                  </a:lnTo>
                  <a:lnTo>
                    <a:pt x="123" y="12"/>
                  </a:lnTo>
                  <a:lnTo>
                    <a:pt x="125" y="14"/>
                  </a:lnTo>
                  <a:lnTo>
                    <a:pt x="126" y="14"/>
                  </a:lnTo>
                  <a:lnTo>
                    <a:pt x="126" y="15"/>
                  </a:lnTo>
                  <a:lnTo>
                    <a:pt x="128" y="15"/>
                  </a:lnTo>
                  <a:lnTo>
                    <a:pt x="130" y="15"/>
                  </a:lnTo>
                  <a:lnTo>
                    <a:pt x="130" y="17"/>
                  </a:lnTo>
                  <a:lnTo>
                    <a:pt x="131" y="17"/>
                  </a:lnTo>
                  <a:lnTo>
                    <a:pt x="131" y="19"/>
                  </a:lnTo>
                  <a:lnTo>
                    <a:pt x="133" y="19"/>
                  </a:lnTo>
                  <a:lnTo>
                    <a:pt x="135" y="19"/>
                  </a:lnTo>
                  <a:lnTo>
                    <a:pt x="136" y="17"/>
                  </a:lnTo>
                  <a:lnTo>
                    <a:pt x="138" y="17"/>
                  </a:lnTo>
                  <a:lnTo>
                    <a:pt x="140" y="17"/>
                  </a:lnTo>
                  <a:lnTo>
                    <a:pt x="141" y="17"/>
                  </a:lnTo>
                  <a:lnTo>
                    <a:pt x="143" y="17"/>
                  </a:lnTo>
                  <a:lnTo>
                    <a:pt x="143" y="19"/>
                  </a:lnTo>
                  <a:lnTo>
                    <a:pt x="145" y="19"/>
                  </a:lnTo>
                  <a:lnTo>
                    <a:pt x="147" y="19"/>
                  </a:lnTo>
                  <a:lnTo>
                    <a:pt x="150" y="19"/>
                  </a:lnTo>
                  <a:lnTo>
                    <a:pt x="153" y="19"/>
                  </a:lnTo>
                  <a:lnTo>
                    <a:pt x="157" y="19"/>
                  </a:lnTo>
                  <a:lnTo>
                    <a:pt x="158" y="19"/>
                  </a:lnTo>
                  <a:lnTo>
                    <a:pt x="158" y="20"/>
                  </a:lnTo>
                  <a:lnTo>
                    <a:pt x="160" y="20"/>
                  </a:lnTo>
                  <a:lnTo>
                    <a:pt x="162" y="20"/>
                  </a:lnTo>
                  <a:lnTo>
                    <a:pt x="163" y="20"/>
                  </a:lnTo>
                  <a:lnTo>
                    <a:pt x="165" y="20"/>
                  </a:lnTo>
                  <a:lnTo>
                    <a:pt x="167" y="20"/>
                  </a:lnTo>
                  <a:lnTo>
                    <a:pt x="168" y="20"/>
                  </a:lnTo>
                  <a:lnTo>
                    <a:pt x="170" y="20"/>
                  </a:lnTo>
                  <a:lnTo>
                    <a:pt x="172" y="20"/>
                  </a:lnTo>
                  <a:lnTo>
                    <a:pt x="172" y="22"/>
                  </a:lnTo>
                  <a:lnTo>
                    <a:pt x="173" y="22"/>
                  </a:lnTo>
                  <a:lnTo>
                    <a:pt x="175" y="20"/>
                  </a:lnTo>
                  <a:lnTo>
                    <a:pt x="175" y="22"/>
                  </a:lnTo>
                  <a:lnTo>
                    <a:pt x="177" y="24"/>
                  </a:lnTo>
                  <a:lnTo>
                    <a:pt x="178" y="24"/>
                  </a:lnTo>
                  <a:lnTo>
                    <a:pt x="178" y="22"/>
                  </a:lnTo>
                  <a:lnTo>
                    <a:pt x="180" y="22"/>
                  </a:lnTo>
                  <a:lnTo>
                    <a:pt x="182" y="22"/>
                  </a:lnTo>
                  <a:lnTo>
                    <a:pt x="184" y="22"/>
                  </a:lnTo>
                  <a:lnTo>
                    <a:pt x="184" y="24"/>
                  </a:lnTo>
                  <a:lnTo>
                    <a:pt x="182" y="25"/>
                  </a:lnTo>
                  <a:lnTo>
                    <a:pt x="182" y="27"/>
                  </a:lnTo>
                  <a:lnTo>
                    <a:pt x="184" y="27"/>
                  </a:lnTo>
                  <a:lnTo>
                    <a:pt x="184" y="25"/>
                  </a:lnTo>
                  <a:lnTo>
                    <a:pt x="185" y="25"/>
                  </a:lnTo>
                  <a:lnTo>
                    <a:pt x="185" y="24"/>
                  </a:lnTo>
                  <a:lnTo>
                    <a:pt x="187" y="24"/>
                  </a:lnTo>
                  <a:lnTo>
                    <a:pt x="189" y="24"/>
                  </a:lnTo>
                  <a:lnTo>
                    <a:pt x="190" y="24"/>
                  </a:lnTo>
                  <a:lnTo>
                    <a:pt x="192" y="24"/>
                  </a:lnTo>
                  <a:lnTo>
                    <a:pt x="194" y="24"/>
                  </a:lnTo>
                  <a:lnTo>
                    <a:pt x="194" y="25"/>
                  </a:lnTo>
                  <a:lnTo>
                    <a:pt x="195" y="25"/>
                  </a:lnTo>
                  <a:lnTo>
                    <a:pt x="195" y="27"/>
                  </a:lnTo>
                  <a:lnTo>
                    <a:pt x="197" y="27"/>
                  </a:lnTo>
                  <a:lnTo>
                    <a:pt x="199" y="27"/>
                  </a:lnTo>
                  <a:lnTo>
                    <a:pt x="200" y="25"/>
                  </a:lnTo>
                  <a:lnTo>
                    <a:pt x="202" y="25"/>
                  </a:lnTo>
                  <a:lnTo>
                    <a:pt x="204" y="25"/>
                  </a:lnTo>
                  <a:lnTo>
                    <a:pt x="205" y="25"/>
                  </a:lnTo>
                  <a:lnTo>
                    <a:pt x="207" y="25"/>
                  </a:lnTo>
                  <a:lnTo>
                    <a:pt x="207" y="27"/>
                  </a:lnTo>
                  <a:lnTo>
                    <a:pt x="209" y="27"/>
                  </a:lnTo>
                  <a:lnTo>
                    <a:pt x="210" y="29"/>
                  </a:lnTo>
                  <a:lnTo>
                    <a:pt x="212" y="29"/>
                  </a:lnTo>
                  <a:lnTo>
                    <a:pt x="212" y="30"/>
                  </a:lnTo>
                  <a:lnTo>
                    <a:pt x="214" y="30"/>
                  </a:lnTo>
                  <a:lnTo>
                    <a:pt x="216" y="30"/>
                  </a:lnTo>
                  <a:lnTo>
                    <a:pt x="217" y="30"/>
                  </a:lnTo>
                  <a:lnTo>
                    <a:pt x="219" y="30"/>
                  </a:lnTo>
                  <a:lnTo>
                    <a:pt x="221" y="30"/>
                  </a:lnTo>
                  <a:lnTo>
                    <a:pt x="222" y="30"/>
                  </a:lnTo>
                  <a:lnTo>
                    <a:pt x="224" y="30"/>
                  </a:lnTo>
                  <a:lnTo>
                    <a:pt x="224" y="32"/>
                  </a:lnTo>
                  <a:lnTo>
                    <a:pt x="226" y="32"/>
                  </a:lnTo>
                  <a:lnTo>
                    <a:pt x="226" y="34"/>
                  </a:lnTo>
                  <a:lnTo>
                    <a:pt x="227" y="34"/>
                  </a:lnTo>
                  <a:lnTo>
                    <a:pt x="229" y="34"/>
                  </a:lnTo>
                  <a:lnTo>
                    <a:pt x="229" y="36"/>
                  </a:lnTo>
                  <a:lnTo>
                    <a:pt x="231" y="36"/>
                  </a:lnTo>
                  <a:lnTo>
                    <a:pt x="232" y="36"/>
                  </a:lnTo>
                  <a:lnTo>
                    <a:pt x="234" y="36"/>
                  </a:lnTo>
                  <a:lnTo>
                    <a:pt x="236" y="36"/>
                  </a:lnTo>
                  <a:lnTo>
                    <a:pt x="236" y="37"/>
                  </a:lnTo>
                  <a:lnTo>
                    <a:pt x="237" y="37"/>
                  </a:lnTo>
                  <a:lnTo>
                    <a:pt x="237" y="39"/>
                  </a:lnTo>
                  <a:lnTo>
                    <a:pt x="239" y="39"/>
                  </a:lnTo>
                  <a:lnTo>
                    <a:pt x="241" y="39"/>
                  </a:lnTo>
                  <a:lnTo>
                    <a:pt x="241" y="41"/>
                  </a:lnTo>
                  <a:lnTo>
                    <a:pt x="242" y="41"/>
                  </a:lnTo>
                  <a:lnTo>
                    <a:pt x="242" y="42"/>
                  </a:lnTo>
                  <a:lnTo>
                    <a:pt x="244" y="42"/>
                  </a:lnTo>
                  <a:lnTo>
                    <a:pt x="246" y="42"/>
                  </a:lnTo>
                  <a:lnTo>
                    <a:pt x="246" y="44"/>
                  </a:lnTo>
                  <a:lnTo>
                    <a:pt x="247" y="44"/>
                  </a:lnTo>
                  <a:lnTo>
                    <a:pt x="247" y="46"/>
                  </a:lnTo>
                  <a:lnTo>
                    <a:pt x="249" y="46"/>
                  </a:lnTo>
                  <a:lnTo>
                    <a:pt x="249" y="47"/>
                  </a:lnTo>
                  <a:lnTo>
                    <a:pt x="251" y="47"/>
                  </a:lnTo>
                  <a:lnTo>
                    <a:pt x="251" y="49"/>
                  </a:lnTo>
                  <a:lnTo>
                    <a:pt x="253" y="49"/>
                  </a:lnTo>
                  <a:lnTo>
                    <a:pt x="253" y="51"/>
                  </a:lnTo>
                  <a:lnTo>
                    <a:pt x="253" y="52"/>
                  </a:lnTo>
                  <a:lnTo>
                    <a:pt x="254" y="52"/>
                  </a:lnTo>
                  <a:lnTo>
                    <a:pt x="254" y="54"/>
                  </a:lnTo>
                  <a:lnTo>
                    <a:pt x="256" y="54"/>
                  </a:lnTo>
                  <a:lnTo>
                    <a:pt x="258" y="56"/>
                  </a:lnTo>
                  <a:lnTo>
                    <a:pt x="259" y="57"/>
                  </a:lnTo>
                  <a:lnTo>
                    <a:pt x="261" y="57"/>
                  </a:lnTo>
                  <a:lnTo>
                    <a:pt x="261" y="59"/>
                  </a:lnTo>
                  <a:lnTo>
                    <a:pt x="261" y="61"/>
                  </a:lnTo>
                  <a:lnTo>
                    <a:pt x="261" y="62"/>
                  </a:lnTo>
                  <a:lnTo>
                    <a:pt x="263" y="62"/>
                  </a:lnTo>
                  <a:lnTo>
                    <a:pt x="263" y="61"/>
                  </a:lnTo>
                  <a:lnTo>
                    <a:pt x="263" y="62"/>
                  </a:lnTo>
                  <a:lnTo>
                    <a:pt x="264" y="62"/>
                  </a:lnTo>
                  <a:lnTo>
                    <a:pt x="266" y="64"/>
                  </a:lnTo>
                  <a:lnTo>
                    <a:pt x="268" y="64"/>
                  </a:lnTo>
                  <a:lnTo>
                    <a:pt x="268" y="66"/>
                  </a:lnTo>
                  <a:lnTo>
                    <a:pt x="269" y="66"/>
                  </a:lnTo>
                  <a:lnTo>
                    <a:pt x="269" y="68"/>
                  </a:lnTo>
                  <a:lnTo>
                    <a:pt x="271" y="68"/>
                  </a:lnTo>
                  <a:lnTo>
                    <a:pt x="271" y="66"/>
                  </a:lnTo>
                  <a:lnTo>
                    <a:pt x="273" y="66"/>
                  </a:lnTo>
                  <a:lnTo>
                    <a:pt x="273" y="68"/>
                  </a:lnTo>
                  <a:lnTo>
                    <a:pt x="274" y="68"/>
                  </a:lnTo>
                  <a:lnTo>
                    <a:pt x="276" y="68"/>
                  </a:lnTo>
                  <a:lnTo>
                    <a:pt x="278" y="68"/>
                  </a:lnTo>
                  <a:lnTo>
                    <a:pt x="278" y="69"/>
                  </a:lnTo>
                  <a:lnTo>
                    <a:pt x="279" y="69"/>
                  </a:lnTo>
                  <a:lnTo>
                    <a:pt x="281" y="69"/>
                  </a:lnTo>
                  <a:lnTo>
                    <a:pt x="281" y="71"/>
                  </a:lnTo>
                  <a:lnTo>
                    <a:pt x="283" y="71"/>
                  </a:lnTo>
                  <a:lnTo>
                    <a:pt x="284" y="71"/>
                  </a:lnTo>
                  <a:lnTo>
                    <a:pt x="284" y="73"/>
                  </a:lnTo>
                  <a:lnTo>
                    <a:pt x="284" y="74"/>
                  </a:lnTo>
                  <a:lnTo>
                    <a:pt x="286" y="74"/>
                  </a:lnTo>
                  <a:lnTo>
                    <a:pt x="288" y="74"/>
                  </a:lnTo>
                  <a:lnTo>
                    <a:pt x="288" y="76"/>
                  </a:lnTo>
                  <a:lnTo>
                    <a:pt x="290" y="76"/>
                  </a:lnTo>
                  <a:lnTo>
                    <a:pt x="291" y="76"/>
                  </a:lnTo>
                  <a:lnTo>
                    <a:pt x="293" y="78"/>
                  </a:lnTo>
                  <a:lnTo>
                    <a:pt x="295" y="78"/>
                  </a:lnTo>
                  <a:lnTo>
                    <a:pt x="296" y="78"/>
                  </a:lnTo>
                  <a:lnTo>
                    <a:pt x="298" y="78"/>
                  </a:lnTo>
                  <a:lnTo>
                    <a:pt x="300" y="78"/>
                  </a:lnTo>
                  <a:lnTo>
                    <a:pt x="301" y="78"/>
                  </a:lnTo>
                  <a:lnTo>
                    <a:pt x="313" y="81"/>
                  </a:lnTo>
                  <a:lnTo>
                    <a:pt x="311" y="84"/>
                  </a:lnTo>
                  <a:lnTo>
                    <a:pt x="308" y="88"/>
                  </a:lnTo>
                  <a:lnTo>
                    <a:pt x="305" y="93"/>
                  </a:lnTo>
                  <a:lnTo>
                    <a:pt x="300" y="98"/>
                  </a:lnTo>
                  <a:lnTo>
                    <a:pt x="296" y="101"/>
                  </a:lnTo>
                  <a:lnTo>
                    <a:pt x="295" y="106"/>
                  </a:lnTo>
                  <a:lnTo>
                    <a:pt x="293" y="110"/>
                  </a:lnTo>
                  <a:lnTo>
                    <a:pt x="291" y="115"/>
                  </a:lnTo>
                  <a:lnTo>
                    <a:pt x="291" y="118"/>
                  </a:lnTo>
                  <a:lnTo>
                    <a:pt x="291" y="123"/>
                  </a:lnTo>
                  <a:lnTo>
                    <a:pt x="290" y="128"/>
                  </a:lnTo>
                  <a:lnTo>
                    <a:pt x="290" y="131"/>
                  </a:lnTo>
                  <a:lnTo>
                    <a:pt x="291" y="137"/>
                  </a:lnTo>
                  <a:lnTo>
                    <a:pt x="295" y="140"/>
                  </a:lnTo>
                  <a:lnTo>
                    <a:pt x="298" y="142"/>
                  </a:lnTo>
                  <a:lnTo>
                    <a:pt x="303" y="143"/>
                  </a:lnTo>
                  <a:lnTo>
                    <a:pt x="305" y="148"/>
                  </a:lnTo>
                  <a:lnTo>
                    <a:pt x="306" y="153"/>
                  </a:lnTo>
                  <a:lnTo>
                    <a:pt x="310" y="158"/>
                  </a:lnTo>
                  <a:lnTo>
                    <a:pt x="311" y="163"/>
                  </a:lnTo>
                  <a:lnTo>
                    <a:pt x="315" y="167"/>
                  </a:lnTo>
                  <a:lnTo>
                    <a:pt x="320" y="170"/>
                  </a:lnTo>
                  <a:lnTo>
                    <a:pt x="323" y="172"/>
                  </a:lnTo>
                  <a:lnTo>
                    <a:pt x="328" y="168"/>
                  </a:lnTo>
                  <a:lnTo>
                    <a:pt x="330" y="165"/>
                  </a:lnTo>
                  <a:lnTo>
                    <a:pt x="332" y="160"/>
                  </a:lnTo>
                  <a:lnTo>
                    <a:pt x="335" y="157"/>
                  </a:lnTo>
                  <a:lnTo>
                    <a:pt x="338" y="153"/>
                  </a:lnTo>
                  <a:lnTo>
                    <a:pt x="343" y="153"/>
                  </a:lnTo>
                  <a:lnTo>
                    <a:pt x="348" y="153"/>
                  </a:lnTo>
                  <a:lnTo>
                    <a:pt x="352" y="155"/>
                  </a:lnTo>
                  <a:lnTo>
                    <a:pt x="357" y="155"/>
                  </a:lnTo>
                  <a:lnTo>
                    <a:pt x="362" y="153"/>
                  </a:lnTo>
                  <a:lnTo>
                    <a:pt x="365" y="155"/>
                  </a:lnTo>
                  <a:lnTo>
                    <a:pt x="369" y="158"/>
                  </a:lnTo>
                  <a:lnTo>
                    <a:pt x="370" y="163"/>
                  </a:lnTo>
                  <a:lnTo>
                    <a:pt x="375" y="167"/>
                  </a:lnTo>
                  <a:lnTo>
                    <a:pt x="379" y="165"/>
                  </a:lnTo>
                  <a:lnTo>
                    <a:pt x="384" y="163"/>
                  </a:lnTo>
                  <a:lnTo>
                    <a:pt x="390" y="162"/>
                  </a:lnTo>
                  <a:lnTo>
                    <a:pt x="394" y="165"/>
                  </a:lnTo>
                  <a:lnTo>
                    <a:pt x="399" y="165"/>
                  </a:lnTo>
                  <a:lnTo>
                    <a:pt x="406" y="162"/>
                  </a:lnTo>
                  <a:lnTo>
                    <a:pt x="409" y="160"/>
                  </a:lnTo>
                  <a:lnTo>
                    <a:pt x="412" y="162"/>
                  </a:lnTo>
                  <a:lnTo>
                    <a:pt x="417" y="163"/>
                  </a:lnTo>
                  <a:lnTo>
                    <a:pt x="422" y="165"/>
                  </a:lnTo>
                  <a:lnTo>
                    <a:pt x="426" y="168"/>
                  </a:lnTo>
                  <a:lnTo>
                    <a:pt x="431" y="172"/>
                  </a:lnTo>
                  <a:lnTo>
                    <a:pt x="436" y="174"/>
                  </a:lnTo>
                  <a:lnTo>
                    <a:pt x="439" y="175"/>
                  </a:lnTo>
                  <a:lnTo>
                    <a:pt x="444" y="175"/>
                  </a:lnTo>
                  <a:lnTo>
                    <a:pt x="448" y="177"/>
                  </a:lnTo>
                  <a:lnTo>
                    <a:pt x="451" y="180"/>
                  </a:lnTo>
                  <a:lnTo>
                    <a:pt x="453" y="185"/>
                  </a:lnTo>
                  <a:lnTo>
                    <a:pt x="454" y="189"/>
                  </a:lnTo>
                  <a:lnTo>
                    <a:pt x="456" y="194"/>
                  </a:lnTo>
                  <a:lnTo>
                    <a:pt x="458" y="199"/>
                  </a:lnTo>
                  <a:lnTo>
                    <a:pt x="459" y="202"/>
                  </a:lnTo>
                  <a:lnTo>
                    <a:pt x="461" y="207"/>
                  </a:lnTo>
                  <a:lnTo>
                    <a:pt x="463" y="212"/>
                  </a:lnTo>
                  <a:lnTo>
                    <a:pt x="464" y="217"/>
                  </a:lnTo>
                  <a:lnTo>
                    <a:pt x="466" y="222"/>
                  </a:lnTo>
                  <a:lnTo>
                    <a:pt x="468" y="227"/>
                  </a:lnTo>
                  <a:lnTo>
                    <a:pt x="470" y="231"/>
                  </a:lnTo>
                  <a:lnTo>
                    <a:pt x="471" y="236"/>
                  </a:lnTo>
                  <a:lnTo>
                    <a:pt x="471" y="241"/>
                  </a:lnTo>
                  <a:lnTo>
                    <a:pt x="473" y="244"/>
                  </a:lnTo>
                  <a:lnTo>
                    <a:pt x="475" y="249"/>
                  </a:lnTo>
                  <a:lnTo>
                    <a:pt x="475" y="254"/>
                  </a:lnTo>
                  <a:lnTo>
                    <a:pt x="475" y="259"/>
                  </a:lnTo>
                  <a:lnTo>
                    <a:pt x="476" y="263"/>
                  </a:lnTo>
                  <a:lnTo>
                    <a:pt x="476" y="268"/>
                  </a:lnTo>
                  <a:lnTo>
                    <a:pt x="475" y="271"/>
                  </a:lnTo>
                  <a:lnTo>
                    <a:pt x="476" y="276"/>
                  </a:lnTo>
                  <a:lnTo>
                    <a:pt x="480" y="274"/>
                  </a:lnTo>
                  <a:lnTo>
                    <a:pt x="485" y="271"/>
                  </a:lnTo>
                  <a:lnTo>
                    <a:pt x="490" y="268"/>
                  </a:lnTo>
                  <a:lnTo>
                    <a:pt x="493" y="266"/>
                  </a:lnTo>
                  <a:lnTo>
                    <a:pt x="498" y="266"/>
                  </a:lnTo>
                  <a:lnTo>
                    <a:pt x="503" y="266"/>
                  </a:lnTo>
                  <a:lnTo>
                    <a:pt x="508" y="268"/>
                  </a:lnTo>
                  <a:lnTo>
                    <a:pt x="513" y="269"/>
                  </a:lnTo>
                  <a:lnTo>
                    <a:pt x="517" y="273"/>
                  </a:lnTo>
                  <a:lnTo>
                    <a:pt x="522" y="274"/>
                  </a:lnTo>
                  <a:lnTo>
                    <a:pt x="527" y="274"/>
                  </a:lnTo>
                  <a:lnTo>
                    <a:pt x="530" y="273"/>
                  </a:lnTo>
                  <a:lnTo>
                    <a:pt x="537" y="268"/>
                  </a:lnTo>
                  <a:lnTo>
                    <a:pt x="540" y="266"/>
                  </a:lnTo>
                  <a:lnTo>
                    <a:pt x="545" y="264"/>
                  </a:lnTo>
                  <a:lnTo>
                    <a:pt x="549" y="264"/>
                  </a:lnTo>
                  <a:lnTo>
                    <a:pt x="554" y="266"/>
                  </a:lnTo>
                  <a:lnTo>
                    <a:pt x="557" y="266"/>
                  </a:lnTo>
                  <a:lnTo>
                    <a:pt x="562" y="268"/>
                  </a:lnTo>
                  <a:lnTo>
                    <a:pt x="567" y="271"/>
                  </a:lnTo>
                  <a:lnTo>
                    <a:pt x="572" y="274"/>
                  </a:lnTo>
                  <a:lnTo>
                    <a:pt x="575" y="278"/>
                  </a:lnTo>
                  <a:lnTo>
                    <a:pt x="581" y="280"/>
                  </a:lnTo>
                  <a:lnTo>
                    <a:pt x="584" y="281"/>
                  </a:lnTo>
                  <a:lnTo>
                    <a:pt x="589" y="283"/>
                  </a:lnTo>
                  <a:lnTo>
                    <a:pt x="594" y="285"/>
                  </a:lnTo>
                  <a:lnTo>
                    <a:pt x="597" y="285"/>
                  </a:lnTo>
                  <a:lnTo>
                    <a:pt x="602" y="286"/>
                  </a:lnTo>
                  <a:lnTo>
                    <a:pt x="607" y="288"/>
                  </a:lnTo>
                  <a:lnTo>
                    <a:pt x="611" y="291"/>
                  </a:lnTo>
                  <a:lnTo>
                    <a:pt x="614" y="295"/>
                  </a:lnTo>
                  <a:lnTo>
                    <a:pt x="616" y="300"/>
                  </a:lnTo>
                  <a:lnTo>
                    <a:pt x="616" y="303"/>
                  </a:lnTo>
                  <a:lnTo>
                    <a:pt x="618" y="308"/>
                  </a:lnTo>
                  <a:lnTo>
                    <a:pt x="621" y="310"/>
                  </a:lnTo>
                  <a:lnTo>
                    <a:pt x="626" y="312"/>
                  </a:lnTo>
                  <a:lnTo>
                    <a:pt x="629" y="312"/>
                  </a:lnTo>
                  <a:lnTo>
                    <a:pt x="634" y="313"/>
                  </a:lnTo>
                  <a:lnTo>
                    <a:pt x="638" y="318"/>
                  </a:lnTo>
                  <a:lnTo>
                    <a:pt x="641" y="322"/>
                  </a:lnTo>
                  <a:lnTo>
                    <a:pt x="644" y="325"/>
                  </a:lnTo>
                  <a:lnTo>
                    <a:pt x="650" y="330"/>
                  </a:lnTo>
                  <a:lnTo>
                    <a:pt x="651" y="335"/>
                  </a:lnTo>
                  <a:lnTo>
                    <a:pt x="653" y="338"/>
                  </a:lnTo>
                  <a:lnTo>
                    <a:pt x="656" y="342"/>
                  </a:lnTo>
                  <a:lnTo>
                    <a:pt x="658" y="347"/>
                  </a:lnTo>
                  <a:lnTo>
                    <a:pt x="658" y="349"/>
                  </a:lnTo>
                  <a:lnTo>
                    <a:pt x="660" y="352"/>
                  </a:lnTo>
                  <a:lnTo>
                    <a:pt x="661" y="355"/>
                  </a:lnTo>
                  <a:lnTo>
                    <a:pt x="665" y="360"/>
                  </a:lnTo>
                  <a:lnTo>
                    <a:pt x="668" y="364"/>
                  </a:lnTo>
                  <a:lnTo>
                    <a:pt x="670" y="369"/>
                  </a:lnTo>
                  <a:lnTo>
                    <a:pt x="668" y="374"/>
                  </a:lnTo>
                  <a:lnTo>
                    <a:pt x="666" y="379"/>
                  </a:lnTo>
                  <a:lnTo>
                    <a:pt x="665" y="384"/>
                  </a:lnTo>
                  <a:lnTo>
                    <a:pt x="663" y="389"/>
                  </a:lnTo>
                  <a:lnTo>
                    <a:pt x="663" y="392"/>
                  </a:lnTo>
                  <a:lnTo>
                    <a:pt x="663" y="397"/>
                  </a:lnTo>
                  <a:lnTo>
                    <a:pt x="661" y="402"/>
                  </a:lnTo>
                  <a:lnTo>
                    <a:pt x="660" y="407"/>
                  </a:lnTo>
                  <a:lnTo>
                    <a:pt x="658" y="411"/>
                  </a:lnTo>
                  <a:lnTo>
                    <a:pt x="658" y="412"/>
                  </a:lnTo>
                  <a:lnTo>
                    <a:pt x="656" y="416"/>
                  </a:lnTo>
                  <a:lnTo>
                    <a:pt x="653" y="421"/>
                  </a:lnTo>
                  <a:lnTo>
                    <a:pt x="650" y="424"/>
                  </a:lnTo>
                  <a:lnTo>
                    <a:pt x="646" y="429"/>
                  </a:lnTo>
                  <a:lnTo>
                    <a:pt x="644" y="434"/>
                  </a:lnTo>
                  <a:lnTo>
                    <a:pt x="643" y="438"/>
                  </a:lnTo>
                  <a:lnTo>
                    <a:pt x="641" y="443"/>
                  </a:lnTo>
                  <a:lnTo>
                    <a:pt x="641" y="448"/>
                  </a:lnTo>
                  <a:lnTo>
                    <a:pt x="639" y="451"/>
                  </a:lnTo>
                  <a:lnTo>
                    <a:pt x="639" y="456"/>
                  </a:lnTo>
                  <a:lnTo>
                    <a:pt x="636" y="461"/>
                  </a:lnTo>
                  <a:lnTo>
                    <a:pt x="636" y="466"/>
                  </a:lnTo>
                  <a:lnTo>
                    <a:pt x="636" y="470"/>
                  </a:lnTo>
                  <a:lnTo>
                    <a:pt x="636" y="475"/>
                  </a:lnTo>
                  <a:lnTo>
                    <a:pt x="638" y="478"/>
                  </a:lnTo>
                  <a:lnTo>
                    <a:pt x="641" y="483"/>
                  </a:lnTo>
                  <a:lnTo>
                    <a:pt x="643" y="488"/>
                  </a:lnTo>
                  <a:lnTo>
                    <a:pt x="644" y="493"/>
                  </a:lnTo>
                  <a:lnTo>
                    <a:pt x="644" y="498"/>
                  </a:lnTo>
                  <a:lnTo>
                    <a:pt x="644" y="502"/>
                  </a:lnTo>
                  <a:lnTo>
                    <a:pt x="644" y="507"/>
                  </a:lnTo>
                  <a:lnTo>
                    <a:pt x="643" y="510"/>
                  </a:lnTo>
                  <a:lnTo>
                    <a:pt x="641" y="515"/>
                  </a:lnTo>
                  <a:lnTo>
                    <a:pt x="636" y="519"/>
                  </a:lnTo>
                  <a:lnTo>
                    <a:pt x="631" y="522"/>
                  </a:lnTo>
                  <a:lnTo>
                    <a:pt x="628" y="527"/>
                  </a:lnTo>
                  <a:lnTo>
                    <a:pt x="624" y="530"/>
                  </a:lnTo>
                  <a:lnTo>
                    <a:pt x="621" y="535"/>
                  </a:lnTo>
                  <a:lnTo>
                    <a:pt x="619" y="540"/>
                  </a:lnTo>
                  <a:lnTo>
                    <a:pt x="618" y="544"/>
                  </a:lnTo>
                  <a:lnTo>
                    <a:pt x="618" y="549"/>
                  </a:lnTo>
                  <a:lnTo>
                    <a:pt x="618" y="554"/>
                  </a:lnTo>
                  <a:lnTo>
                    <a:pt x="618" y="557"/>
                  </a:lnTo>
                  <a:lnTo>
                    <a:pt x="618" y="561"/>
                  </a:lnTo>
                  <a:lnTo>
                    <a:pt x="616" y="566"/>
                  </a:lnTo>
                  <a:lnTo>
                    <a:pt x="616" y="571"/>
                  </a:lnTo>
                  <a:lnTo>
                    <a:pt x="616" y="574"/>
                  </a:lnTo>
                  <a:lnTo>
                    <a:pt x="614" y="579"/>
                  </a:lnTo>
                  <a:lnTo>
                    <a:pt x="613" y="582"/>
                  </a:lnTo>
                  <a:lnTo>
                    <a:pt x="611" y="586"/>
                  </a:lnTo>
                  <a:lnTo>
                    <a:pt x="609" y="588"/>
                  </a:lnTo>
                  <a:lnTo>
                    <a:pt x="606" y="591"/>
                  </a:lnTo>
                  <a:lnTo>
                    <a:pt x="602" y="596"/>
                  </a:lnTo>
                  <a:lnTo>
                    <a:pt x="604" y="599"/>
                  </a:lnTo>
                  <a:lnTo>
                    <a:pt x="609" y="603"/>
                  </a:lnTo>
                  <a:lnTo>
                    <a:pt x="613" y="606"/>
                  </a:lnTo>
                  <a:lnTo>
                    <a:pt x="613" y="608"/>
                  </a:lnTo>
                  <a:lnTo>
                    <a:pt x="616" y="609"/>
                  </a:lnTo>
                  <a:lnTo>
                    <a:pt x="616" y="613"/>
                  </a:lnTo>
                  <a:lnTo>
                    <a:pt x="618" y="614"/>
                  </a:lnTo>
                  <a:lnTo>
                    <a:pt x="619" y="616"/>
                  </a:lnTo>
                  <a:lnTo>
                    <a:pt x="621" y="619"/>
                  </a:lnTo>
                  <a:lnTo>
                    <a:pt x="621" y="623"/>
                  </a:lnTo>
                  <a:lnTo>
                    <a:pt x="621" y="626"/>
                  </a:lnTo>
                  <a:lnTo>
                    <a:pt x="621" y="630"/>
                  </a:lnTo>
                  <a:lnTo>
                    <a:pt x="621" y="635"/>
                  </a:lnTo>
                  <a:lnTo>
                    <a:pt x="621" y="638"/>
                  </a:lnTo>
                  <a:lnTo>
                    <a:pt x="623" y="640"/>
                  </a:lnTo>
                  <a:lnTo>
                    <a:pt x="624" y="641"/>
                  </a:lnTo>
                  <a:lnTo>
                    <a:pt x="628" y="643"/>
                  </a:lnTo>
                  <a:lnTo>
                    <a:pt x="629" y="645"/>
                  </a:lnTo>
                  <a:lnTo>
                    <a:pt x="629" y="648"/>
                  </a:lnTo>
                  <a:lnTo>
                    <a:pt x="631" y="651"/>
                  </a:lnTo>
                  <a:lnTo>
                    <a:pt x="633" y="653"/>
                  </a:lnTo>
                  <a:lnTo>
                    <a:pt x="633" y="658"/>
                  </a:lnTo>
                  <a:lnTo>
                    <a:pt x="631" y="660"/>
                  </a:lnTo>
                  <a:lnTo>
                    <a:pt x="631" y="663"/>
                  </a:lnTo>
                  <a:lnTo>
                    <a:pt x="629" y="667"/>
                  </a:lnTo>
                  <a:lnTo>
                    <a:pt x="629" y="670"/>
                  </a:lnTo>
                  <a:lnTo>
                    <a:pt x="628" y="673"/>
                  </a:lnTo>
                  <a:lnTo>
                    <a:pt x="628" y="677"/>
                  </a:lnTo>
                  <a:lnTo>
                    <a:pt x="628" y="680"/>
                  </a:lnTo>
                  <a:lnTo>
                    <a:pt x="629" y="682"/>
                  </a:lnTo>
                  <a:lnTo>
                    <a:pt x="631" y="685"/>
                  </a:lnTo>
                  <a:lnTo>
                    <a:pt x="633" y="687"/>
                  </a:lnTo>
                  <a:lnTo>
                    <a:pt x="634" y="688"/>
                  </a:lnTo>
                  <a:lnTo>
                    <a:pt x="636" y="690"/>
                  </a:lnTo>
                  <a:lnTo>
                    <a:pt x="639" y="692"/>
                  </a:lnTo>
                  <a:lnTo>
                    <a:pt x="641" y="694"/>
                  </a:lnTo>
                  <a:lnTo>
                    <a:pt x="643" y="695"/>
                  </a:lnTo>
                  <a:lnTo>
                    <a:pt x="644" y="699"/>
                  </a:lnTo>
                  <a:lnTo>
                    <a:pt x="646" y="700"/>
                  </a:lnTo>
                  <a:lnTo>
                    <a:pt x="646" y="704"/>
                  </a:lnTo>
                  <a:lnTo>
                    <a:pt x="648" y="705"/>
                  </a:lnTo>
                  <a:lnTo>
                    <a:pt x="648" y="709"/>
                  </a:lnTo>
                  <a:lnTo>
                    <a:pt x="648" y="712"/>
                  </a:lnTo>
                  <a:lnTo>
                    <a:pt x="648" y="717"/>
                  </a:lnTo>
                  <a:lnTo>
                    <a:pt x="648" y="720"/>
                  </a:lnTo>
                  <a:lnTo>
                    <a:pt x="648" y="724"/>
                  </a:lnTo>
                  <a:lnTo>
                    <a:pt x="648" y="729"/>
                  </a:lnTo>
                  <a:lnTo>
                    <a:pt x="648" y="732"/>
                  </a:lnTo>
                  <a:lnTo>
                    <a:pt x="648" y="736"/>
                  </a:lnTo>
                  <a:lnTo>
                    <a:pt x="648" y="739"/>
                  </a:lnTo>
                  <a:lnTo>
                    <a:pt x="646" y="744"/>
                  </a:lnTo>
                  <a:lnTo>
                    <a:pt x="646" y="746"/>
                  </a:lnTo>
                  <a:lnTo>
                    <a:pt x="644" y="749"/>
                  </a:lnTo>
                  <a:lnTo>
                    <a:pt x="643" y="751"/>
                  </a:lnTo>
                  <a:lnTo>
                    <a:pt x="641" y="752"/>
                  </a:lnTo>
                  <a:lnTo>
                    <a:pt x="639" y="754"/>
                  </a:lnTo>
                  <a:lnTo>
                    <a:pt x="636" y="756"/>
                  </a:lnTo>
                  <a:lnTo>
                    <a:pt x="634" y="757"/>
                  </a:lnTo>
                  <a:lnTo>
                    <a:pt x="633" y="759"/>
                  </a:lnTo>
                  <a:lnTo>
                    <a:pt x="631" y="763"/>
                  </a:lnTo>
                  <a:lnTo>
                    <a:pt x="629" y="764"/>
                  </a:lnTo>
                  <a:lnTo>
                    <a:pt x="628" y="766"/>
                  </a:lnTo>
                  <a:lnTo>
                    <a:pt x="626" y="769"/>
                  </a:lnTo>
                  <a:lnTo>
                    <a:pt x="626" y="773"/>
                  </a:lnTo>
                  <a:lnTo>
                    <a:pt x="628" y="778"/>
                  </a:lnTo>
                  <a:lnTo>
                    <a:pt x="628" y="779"/>
                  </a:lnTo>
                  <a:lnTo>
                    <a:pt x="629" y="783"/>
                  </a:lnTo>
                  <a:lnTo>
                    <a:pt x="631" y="784"/>
                  </a:lnTo>
                  <a:lnTo>
                    <a:pt x="633" y="786"/>
                  </a:lnTo>
                  <a:lnTo>
                    <a:pt x="636" y="786"/>
                  </a:lnTo>
                  <a:lnTo>
                    <a:pt x="639" y="788"/>
                  </a:lnTo>
                  <a:lnTo>
                    <a:pt x="641" y="789"/>
                  </a:lnTo>
                  <a:lnTo>
                    <a:pt x="641" y="793"/>
                  </a:lnTo>
                  <a:lnTo>
                    <a:pt x="643" y="794"/>
                  </a:lnTo>
                  <a:lnTo>
                    <a:pt x="646" y="796"/>
                  </a:lnTo>
                  <a:lnTo>
                    <a:pt x="650" y="798"/>
                  </a:lnTo>
                  <a:lnTo>
                    <a:pt x="653" y="798"/>
                  </a:lnTo>
                  <a:lnTo>
                    <a:pt x="655" y="800"/>
                  </a:lnTo>
                  <a:lnTo>
                    <a:pt x="656" y="801"/>
                  </a:lnTo>
                  <a:lnTo>
                    <a:pt x="658" y="803"/>
                  </a:lnTo>
                  <a:lnTo>
                    <a:pt x="658" y="805"/>
                  </a:lnTo>
                  <a:lnTo>
                    <a:pt x="660" y="806"/>
                  </a:lnTo>
                  <a:lnTo>
                    <a:pt x="660" y="810"/>
                  </a:lnTo>
                  <a:lnTo>
                    <a:pt x="661" y="813"/>
                  </a:lnTo>
                  <a:lnTo>
                    <a:pt x="661" y="816"/>
                  </a:lnTo>
                  <a:lnTo>
                    <a:pt x="661" y="820"/>
                  </a:lnTo>
                  <a:lnTo>
                    <a:pt x="660" y="823"/>
                  </a:lnTo>
                  <a:lnTo>
                    <a:pt x="658" y="825"/>
                  </a:lnTo>
                  <a:lnTo>
                    <a:pt x="656" y="826"/>
                  </a:lnTo>
                  <a:lnTo>
                    <a:pt x="655" y="828"/>
                  </a:lnTo>
                  <a:lnTo>
                    <a:pt x="651" y="830"/>
                  </a:lnTo>
                  <a:lnTo>
                    <a:pt x="648" y="830"/>
                  </a:lnTo>
                  <a:lnTo>
                    <a:pt x="644" y="832"/>
                  </a:lnTo>
                  <a:lnTo>
                    <a:pt x="644" y="833"/>
                  </a:lnTo>
                  <a:lnTo>
                    <a:pt x="643" y="837"/>
                  </a:lnTo>
                  <a:lnTo>
                    <a:pt x="641" y="838"/>
                  </a:lnTo>
                  <a:lnTo>
                    <a:pt x="639" y="842"/>
                  </a:lnTo>
                  <a:lnTo>
                    <a:pt x="639" y="843"/>
                  </a:lnTo>
                  <a:lnTo>
                    <a:pt x="638" y="847"/>
                  </a:lnTo>
                  <a:lnTo>
                    <a:pt x="639" y="850"/>
                  </a:lnTo>
                  <a:lnTo>
                    <a:pt x="641" y="852"/>
                  </a:lnTo>
                  <a:lnTo>
                    <a:pt x="641" y="855"/>
                  </a:lnTo>
                  <a:lnTo>
                    <a:pt x="641" y="858"/>
                  </a:lnTo>
                  <a:lnTo>
                    <a:pt x="639" y="860"/>
                  </a:lnTo>
                  <a:lnTo>
                    <a:pt x="636" y="860"/>
                  </a:lnTo>
                  <a:lnTo>
                    <a:pt x="634" y="862"/>
                  </a:lnTo>
                  <a:lnTo>
                    <a:pt x="633" y="863"/>
                  </a:lnTo>
                  <a:lnTo>
                    <a:pt x="633" y="867"/>
                  </a:lnTo>
                  <a:lnTo>
                    <a:pt x="634" y="869"/>
                  </a:lnTo>
                  <a:lnTo>
                    <a:pt x="636" y="870"/>
                  </a:lnTo>
                  <a:lnTo>
                    <a:pt x="638" y="874"/>
                  </a:lnTo>
                  <a:lnTo>
                    <a:pt x="639" y="875"/>
                  </a:lnTo>
                  <a:lnTo>
                    <a:pt x="643" y="877"/>
                  </a:lnTo>
                  <a:lnTo>
                    <a:pt x="644" y="879"/>
                  </a:lnTo>
                  <a:lnTo>
                    <a:pt x="646" y="880"/>
                  </a:lnTo>
                  <a:lnTo>
                    <a:pt x="648" y="882"/>
                  </a:lnTo>
                  <a:lnTo>
                    <a:pt x="650" y="885"/>
                  </a:lnTo>
                  <a:lnTo>
                    <a:pt x="650" y="889"/>
                  </a:lnTo>
                  <a:lnTo>
                    <a:pt x="648" y="892"/>
                  </a:lnTo>
                  <a:lnTo>
                    <a:pt x="648" y="894"/>
                  </a:lnTo>
                  <a:lnTo>
                    <a:pt x="644" y="895"/>
                  </a:lnTo>
                  <a:lnTo>
                    <a:pt x="641" y="897"/>
                  </a:lnTo>
                  <a:lnTo>
                    <a:pt x="638" y="897"/>
                  </a:lnTo>
                  <a:lnTo>
                    <a:pt x="634" y="897"/>
                  </a:lnTo>
                  <a:lnTo>
                    <a:pt x="631" y="897"/>
                  </a:lnTo>
                  <a:lnTo>
                    <a:pt x="629" y="899"/>
                  </a:lnTo>
                  <a:lnTo>
                    <a:pt x="626" y="901"/>
                  </a:lnTo>
                  <a:lnTo>
                    <a:pt x="624" y="902"/>
                  </a:lnTo>
                  <a:lnTo>
                    <a:pt x="624" y="906"/>
                  </a:lnTo>
                  <a:lnTo>
                    <a:pt x="623" y="907"/>
                  </a:lnTo>
                  <a:lnTo>
                    <a:pt x="623" y="911"/>
                  </a:lnTo>
                  <a:lnTo>
                    <a:pt x="621" y="912"/>
                  </a:lnTo>
                  <a:lnTo>
                    <a:pt x="619" y="916"/>
                  </a:lnTo>
                  <a:lnTo>
                    <a:pt x="618" y="917"/>
                  </a:lnTo>
                  <a:lnTo>
                    <a:pt x="616" y="919"/>
                  </a:lnTo>
                  <a:lnTo>
                    <a:pt x="613" y="921"/>
                  </a:lnTo>
                  <a:lnTo>
                    <a:pt x="611" y="922"/>
                  </a:lnTo>
                  <a:lnTo>
                    <a:pt x="607" y="922"/>
                  </a:lnTo>
                  <a:lnTo>
                    <a:pt x="604" y="924"/>
                  </a:lnTo>
                  <a:lnTo>
                    <a:pt x="601" y="924"/>
                  </a:lnTo>
                  <a:lnTo>
                    <a:pt x="599" y="926"/>
                  </a:lnTo>
                  <a:lnTo>
                    <a:pt x="596" y="926"/>
                  </a:lnTo>
                  <a:lnTo>
                    <a:pt x="594" y="929"/>
                  </a:lnTo>
                  <a:lnTo>
                    <a:pt x="592" y="931"/>
                  </a:lnTo>
                  <a:lnTo>
                    <a:pt x="594" y="934"/>
                  </a:lnTo>
                  <a:lnTo>
                    <a:pt x="596" y="936"/>
                  </a:lnTo>
                  <a:lnTo>
                    <a:pt x="599" y="938"/>
                  </a:lnTo>
                  <a:lnTo>
                    <a:pt x="601" y="938"/>
                  </a:lnTo>
                  <a:lnTo>
                    <a:pt x="604" y="939"/>
                  </a:lnTo>
                  <a:lnTo>
                    <a:pt x="606" y="941"/>
                  </a:lnTo>
                  <a:lnTo>
                    <a:pt x="609" y="943"/>
                  </a:lnTo>
                  <a:lnTo>
                    <a:pt x="611" y="944"/>
                  </a:lnTo>
                  <a:lnTo>
                    <a:pt x="611" y="948"/>
                  </a:lnTo>
                  <a:lnTo>
                    <a:pt x="613" y="949"/>
                  </a:lnTo>
                  <a:lnTo>
                    <a:pt x="613" y="953"/>
                  </a:lnTo>
                  <a:lnTo>
                    <a:pt x="613" y="956"/>
                  </a:lnTo>
                  <a:lnTo>
                    <a:pt x="613" y="961"/>
                  </a:lnTo>
                  <a:lnTo>
                    <a:pt x="614" y="964"/>
                  </a:lnTo>
                  <a:lnTo>
                    <a:pt x="616" y="966"/>
                  </a:lnTo>
                  <a:lnTo>
                    <a:pt x="619" y="966"/>
                  </a:lnTo>
                  <a:lnTo>
                    <a:pt x="623" y="966"/>
                  </a:lnTo>
                  <a:lnTo>
                    <a:pt x="624" y="964"/>
                  </a:lnTo>
                  <a:lnTo>
                    <a:pt x="628" y="963"/>
                  </a:lnTo>
                  <a:lnTo>
                    <a:pt x="631" y="963"/>
                  </a:lnTo>
                  <a:lnTo>
                    <a:pt x="634" y="964"/>
                  </a:lnTo>
                  <a:lnTo>
                    <a:pt x="636" y="966"/>
                  </a:lnTo>
                  <a:lnTo>
                    <a:pt x="638" y="968"/>
                  </a:lnTo>
                  <a:lnTo>
                    <a:pt x="639" y="971"/>
                  </a:lnTo>
                  <a:lnTo>
                    <a:pt x="639" y="975"/>
                  </a:lnTo>
                  <a:lnTo>
                    <a:pt x="639" y="976"/>
                  </a:lnTo>
                  <a:lnTo>
                    <a:pt x="636" y="978"/>
                  </a:lnTo>
                  <a:lnTo>
                    <a:pt x="634" y="980"/>
                  </a:lnTo>
                  <a:lnTo>
                    <a:pt x="631" y="980"/>
                  </a:lnTo>
                  <a:lnTo>
                    <a:pt x="628" y="980"/>
                  </a:lnTo>
                  <a:lnTo>
                    <a:pt x="624" y="981"/>
                  </a:lnTo>
                  <a:lnTo>
                    <a:pt x="623" y="983"/>
                  </a:lnTo>
                  <a:lnTo>
                    <a:pt x="621" y="986"/>
                  </a:lnTo>
                  <a:lnTo>
                    <a:pt x="621" y="990"/>
                  </a:lnTo>
                  <a:lnTo>
                    <a:pt x="621" y="991"/>
                  </a:lnTo>
                  <a:lnTo>
                    <a:pt x="619" y="995"/>
                  </a:lnTo>
                  <a:lnTo>
                    <a:pt x="618" y="998"/>
                  </a:lnTo>
                  <a:lnTo>
                    <a:pt x="618" y="1001"/>
                  </a:lnTo>
                  <a:lnTo>
                    <a:pt x="616" y="1003"/>
                  </a:lnTo>
                  <a:lnTo>
                    <a:pt x="614" y="1007"/>
                  </a:lnTo>
                  <a:lnTo>
                    <a:pt x="613" y="1008"/>
                  </a:lnTo>
                  <a:lnTo>
                    <a:pt x="611" y="1010"/>
                  </a:lnTo>
                  <a:lnTo>
                    <a:pt x="611" y="1013"/>
                  </a:lnTo>
                  <a:lnTo>
                    <a:pt x="613" y="1017"/>
                  </a:lnTo>
                  <a:lnTo>
                    <a:pt x="613" y="1020"/>
                  </a:lnTo>
                  <a:lnTo>
                    <a:pt x="614" y="1023"/>
                  </a:lnTo>
                  <a:lnTo>
                    <a:pt x="616" y="1025"/>
                  </a:lnTo>
                  <a:lnTo>
                    <a:pt x="618" y="1028"/>
                  </a:lnTo>
                  <a:lnTo>
                    <a:pt x="618" y="1030"/>
                  </a:lnTo>
                  <a:lnTo>
                    <a:pt x="618" y="1035"/>
                  </a:lnTo>
                  <a:lnTo>
                    <a:pt x="618" y="1037"/>
                  </a:lnTo>
                  <a:lnTo>
                    <a:pt x="616" y="1040"/>
                  </a:lnTo>
                  <a:lnTo>
                    <a:pt x="616" y="1044"/>
                  </a:lnTo>
                  <a:lnTo>
                    <a:pt x="614" y="1045"/>
                  </a:lnTo>
                  <a:lnTo>
                    <a:pt x="613" y="1049"/>
                  </a:lnTo>
                  <a:lnTo>
                    <a:pt x="613" y="1052"/>
                  </a:lnTo>
                  <a:lnTo>
                    <a:pt x="613" y="1055"/>
                  </a:lnTo>
                  <a:lnTo>
                    <a:pt x="611" y="1059"/>
                  </a:lnTo>
                  <a:lnTo>
                    <a:pt x="611" y="1062"/>
                  </a:lnTo>
                  <a:lnTo>
                    <a:pt x="611" y="1065"/>
                  </a:lnTo>
                  <a:lnTo>
                    <a:pt x="609" y="1069"/>
                  </a:lnTo>
                  <a:lnTo>
                    <a:pt x="611" y="1070"/>
                  </a:lnTo>
                  <a:lnTo>
                    <a:pt x="611" y="1074"/>
                  </a:lnTo>
                  <a:lnTo>
                    <a:pt x="614" y="1076"/>
                  </a:lnTo>
                  <a:lnTo>
                    <a:pt x="616" y="1077"/>
                  </a:lnTo>
                  <a:lnTo>
                    <a:pt x="616" y="1079"/>
                  </a:lnTo>
                  <a:lnTo>
                    <a:pt x="618" y="1082"/>
                  </a:lnTo>
                  <a:lnTo>
                    <a:pt x="618" y="1087"/>
                  </a:lnTo>
                  <a:lnTo>
                    <a:pt x="619" y="1091"/>
                  </a:lnTo>
                  <a:lnTo>
                    <a:pt x="618" y="1092"/>
                  </a:lnTo>
                  <a:lnTo>
                    <a:pt x="616" y="1094"/>
                  </a:lnTo>
                  <a:lnTo>
                    <a:pt x="613" y="1096"/>
                  </a:lnTo>
                  <a:lnTo>
                    <a:pt x="611" y="1097"/>
                  </a:lnTo>
                  <a:lnTo>
                    <a:pt x="607" y="1099"/>
                  </a:lnTo>
                  <a:lnTo>
                    <a:pt x="606" y="1101"/>
                  </a:lnTo>
                  <a:lnTo>
                    <a:pt x="602" y="1102"/>
                  </a:lnTo>
                  <a:lnTo>
                    <a:pt x="599" y="1102"/>
                  </a:lnTo>
                  <a:lnTo>
                    <a:pt x="597" y="1104"/>
                  </a:lnTo>
                  <a:lnTo>
                    <a:pt x="596" y="1106"/>
                  </a:lnTo>
                  <a:lnTo>
                    <a:pt x="594" y="1107"/>
                  </a:lnTo>
                  <a:lnTo>
                    <a:pt x="591" y="1109"/>
                  </a:lnTo>
                  <a:lnTo>
                    <a:pt x="589" y="1109"/>
                  </a:lnTo>
                  <a:lnTo>
                    <a:pt x="586" y="1111"/>
                  </a:lnTo>
                  <a:lnTo>
                    <a:pt x="582" y="1111"/>
                  </a:lnTo>
                  <a:lnTo>
                    <a:pt x="577" y="1111"/>
                  </a:lnTo>
                  <a:lnTo>
                    <a:pt x="575" y="1113"/>
                  </a:lnTo>
                  <a:lnTo>
                    <a:pt x="572" y="1114"/>
                  </a:lnTo>
                  <a:lnTo>
                    <a:pt x="570" y="1116"/>
                  </a:lnTo>
                  <a:lnTo>
                    <a:pt x="569" y="1116"/>
                  </a:lnTo>
                  <a:lnTo>
                    <a:pt x="565" y="1116"/>
                  </a:lnTo>
                  <a:lnTo>
                    <a:pt x="560" y="1116"/>
                  </a:lnTo>
                  <a:lnTo>
                    <a:pt x="559" y="1116"/>
                  </a:lnTo>
                  <a:lnTo>
                    <a:pt x="555" y="1116"/>
                  </a:lnTo>
                  <a:lnTo>
                    <a:pt x="552" y="1118"/>
                  </a:lnTo>
                  <a:lnTo>
                    <a:pt x="550" y="1119"/>
                  </a:lnTo>
                  <a:lnTo>
                    <a:pt x="549" y="1123"/>
                  </a:lnTo>
                  <a:lnTo>
                    <a:pt x="547" y="1124"/>
                  </a:lnTo>
                  <a:lnTo>
                    <a:pt x="545" y="1128"/>
                  </a:lnTo>
                  <a:lnTo>
                    <a:pt x="544" y="1129"/>
                  </a:lnTo>
                  <a:lnTo>
                    <a:pt x="542" y="1131"/>
                  </a:lnTo>
                  <a:lnTo>
                    <a:pt x="538" y="1131"/>
                  </a:lnTo>
                  <a:lnTo>
                    <a:pt x="535" y="1131"/>
                  </a:lnTo>
                  <a:lnTo>
                    <a:pt x="532" y="1131"/>
                  </a:lnTo>
                  <a:lnTo>
                    <a:pt x="528" y="1131"/>
                  </a:lnTo>
                  <a:lnTo>
                    <a:pt x="525" y="1133"/>
                  </a:lnTo>
                  <a:lnTo>
                    <a:pt x="523" y="1134"/>
                  </a:lnTo>
                  <a:lnTo>
                    <a:pt x="522" y="1136"/>
                  </a:lnTo>
                  <a:lnTo>
                    <a:pt x="520" y="1139"/>
                  </a:lnTo>
                  <a:lnTo>
                    <a:pt x="520" y="1143"/>
                  </a:lnTo>
                  <a:lnTo>
                    <a:pt x="520" y="1146"/>
                  </a:lnTo>
                  <a:lnTo>
                    <a:pt x="520" y="1151"/>
                  </a:lnTo>
                  <a:lnTo>
                    <a:pt x="520" y="1153"/>
                  </a:lnTo>
                  <a:lnTo>
                    <a:pt x="518" y="1156"/>
                  </a:lnTo>
                  <a:lnTo>
                    <a:pt x="517" y="1158"/>
                  </a:lnTo>
                  <a:lnTo>
                    <a:pt x="517" y="1161"/>
                  </a:lnTo>
                  <a:lnTo>
                    <a:pt x="518" y="1163"/>
                  </a:lnTo>
                  <a:lnTo>
                    <a:pt x="522" y="1165"/>
                  </a:lnTo>
                  <a:lnTo>
                    <a:pt x="523" y="1166"/>
                  </a:lnTo>
                  <a:lnTo>
                    <a:pt x="527" y="1168"/>
                  </a:lnTo>
                  <a:lnTo>
                    <a:pt x="528" y="1170"/>
                  </a:lnTo>
                  <a:lnTo>
                    <a:pt x="528" y="1173"/>
                  </a:lnTo>
                  <a:lnTo>
                    <a:pt x="527" y="1176"/>
                  </a:lnTo>
                  <a:lnTo>
                    <a:pt x="527" y="1180"/>
                  </a:lnTo>
                  <a:lnTo>
                    <a:pt x="525" y="1182"/>
                  </a:lnTo>
                  <a:lnTo>
                    <a:pt x="525" y="1185"/>
                  </a:lnTo>
                  <a:lnTo>
                    <a:pt x="523" y="1188"/>
                  </a:lnTo>
                  <a:lnTo>
                    <a:pt x="523" y="1192"/>
                  </a:lnTo>
                  <a:lnTo>
                    <a:pt x="522" y="1195"/>
                  </a:lnTo>
                  <a:lnTo>
                    <a:pt x="522" y="1198"/>
                  </a:lnTo>
                  <a:lnTo>
                    <a:pt x="520" y="1200"/>
                  </a:lnTo>
                  <a:lnTo>
                    <a:pt x="520" y="1203"/>
                  </a:lnTo>
                  <a:lnTo>
                    <a:pt x="520" y="1208"/>
                  </a:lnTo>
                  <a:lnTo>
                    <a:pt x="520" y="1212"/>
                  </a:lnTo>
                  <a:lnTo>
                    <a:pt x="520" y="1215"/>
                  </a:lnTo>
                  <a:lnTo>
                    <a:pt x="520" y="1220"/>
                  </a:lnTo>
                  <a:lnTo>
                    <a:pt x="518" y="1224"/>
                  </a:lnTo>
                  <a:lnTo>
                    <a:pt x="518" y="1227"/>
                  </a:lnTo>
                  <a:lnTo>
                    <a:pt x="517" y="1229"/>
                  </a:lnTo>
                  <a:lnTo>
                    <a:pt x="515" y="1232"/>
                  </a:lnTo>
                  <a:lnTo>
                    <a:pt x="513" y="1234"/>
                  </a:lnTo>
                  <a:lnTo>
                    <a:pt x="510" y="1234"/>
                  </a:lnTo>
                  <a:lnTo>
                    <a:pt x="507" y="1234"/>
                  </a:lnTo>
                  <a:lnTo>
                    <a:pt x="503" y="1235"/>
                  </a:lnTo>
                  <a:lnTo>
                    <a:pt x="501" y="1235"/>
                  </a:lnTo>
                  <a:lnTo>
                    <a:pt x="500" y="1239"/>
                  </a:lnTo>
                  <a:lnTo>
                    <a:pt x="500" y="1242"/>
                  </a:lnTo>
                  <a:lnTo>
                    <a:pt x="500" y="1245"/>
                  </a:lnTo>
                  <a:lnTo>
                    <a:pt x="501" y="1247"/>
                  </a:lnTo>
                  <a:lnTo>
                    <a:pt x="501" y="1251"/>
                  </a:lnTo>
                  <a:lnTo>
                    <a:pt x="503" y="1252"/>
                  </a:lnTo>
                  <a:lnTo>
                    <a:pt x="503" y="1256"/>
                  </a:lnTo>
                  <a:lnTo>
                    <a:pt x="503" y="1259"/>
                  </a:lnTo>
                  <a:lnTo>
                    <a:pt x="501" y="1261"/>
                  </a:lnTo>
                  <a:lnTo>
                    <a:pt x="498" y="1262"/>
                  </a:lnTo>
                  <a:lnTo>
                    <a:pt x="496" y="1264"/>
                  </a:lnTo>
                  <a:lnTo>
                    <a:pt x="495" y="1266"/>
                  </a:lnTo>
                  <a:lnTo>
                    <a:pt x="491" y="1267"/>
                  </a:lnTo>
                  <a:lnTo>
                    <a:pt x="490" y="1269"/>
                  </a:lnTo>
                  <a:lnTo>
                    <a:pt x="486" y="1269"/>
                  </a:lnTo>
                  <a:lnTo>
                    <a:pt x="483" y="1269"/>
                  </a:lnTo>
                  <a:lnTo>
                    <a:pt x="480" y="1269"/>
                  </a:lnTo>
                  <a:lnTo>
                    <a:pt x="476" y="1269"/>
                  </a:lnTo>
                  <a:lnTo>
                    <a:pt x="475" y="1271"/>
                  </a:lnTo>
                  <a:lnTo>
                    <a:pt x="475" y="1274"/>
                  </a:lnTo>
                  <a:lnTo>
                    <a:pt x="473" y="1277"/>
                  </a:lnTo>
                  <a:lnTo>
                    <a:pt x="470" y="1277"/>
                  </a:lnTo>
                  <a:lnTo>
                    <a:pt x="466" y="1279"/>
                  </a:lnTo>
                  <a:lnTo>
                    <a:pt x="464" y="1281"/>
                  </a:lnTo>
                  <a:lnTo>
                    <a:pt x="464" y="1284"/>
                  </a:lnTo>
                  <a:lnTo>
                    <a:pt x="463" y="1286"/>
                  </a:lnTo>
                  <a:lnTo>
                    <a:pt x="464" y="1289"/>
                  </a:lnTo>
                  <a:lnTo>
                    <a:pt x="468" y="1289"/>
                  </a:lnTo>
                  <a:lnTo>
                    <a:pt x="471" y="1289"/>
                  </a:lnTo>
                  <a:lnTo>
                    <a:pt x="473" y="1291"/>
                  </a:lnTo>
                  <a:lnTo>
                    <a:pt x="473" y="1294"/>
                  </a:lnTo>
                  <a:lnTo>
                    <a:pt x="475" y="1298"/>
                  </a:lnTo>
                  <a:lnTo>
                    <a:pt x="475" y="1301"/>
                  </a:lnTo>
                  <a:lnTo>
                    <a:pt x="475" y="1304"/>
                  </a:lnTo>
                  <a:lnTo>
                    <a:pt x="476" y="1306"/>
                  </a:lnTo>
                  <a:lnTo>
                    <a:pt x="478" y="1308"/>
                  </a:lnTo>
                  <a:lnTo>
                    <a:pt x="481" y="1309"/>
                  </a:lnTo>
                  <a:lnTo>
                    <a:pt x="483" y="1311"/>
                  </a:lnTo>
                  <a:lnTo>
                    <a:pt x="485" y="1313"/>
                  </a:lnTo>
                  <a:lnTo>
                    <a:pt x="488" y="1314"/>
                  </a:lnTo>
                  <a:lnTo>
                    <a:pt x="491" y="1314"/>
                  </a:lnTo>
                  <a:lnTo>
                    <a:pt x="496" y="1314"/>
                  </a:lnTo>
                  <a:lnTo>
                    <a:pt x="498" y="1316"/>
                  </a:lnTo>
                  <a:lnTo>
                    <a:pt x="501" y="1318"/>
                  </a:lnTo>
                  <a:lnTo>
                    <a:pt x="501" y="1320"/>
                  </a:lnTo>
                  <a:lnTo>
                    <a:pt x="503" y="1323"/>
                  </a:lnTo>
                  <a:lnTo>
                    <a:pt x="503" y="1326"/>
                  </a:lnTo>
                  <a:lnTo>
                    <a:pt x="503" y="1330"/>
                  </a:lnTo>
                  <a:lnTo>
                    <a:pt x="505" y="1331"/>
                  </a:lnTo>
                  <a:lnTo>
                    <a:pt x="508" y="1333"/>
                  </a:lnTo>
                  <a:lnTo>
                    <a:pt x="510" y="1335"/>
                  </a:lnTo>
                  <a:lnTo>
                    <a:pt x="513" y="1336"/>
                  </a:lnTo>
                  <a:lnTo>
                    <a:pt x="515" y="1338"/>
                  </a:lnTo>
                  <a:lnTo>
                    <a:pt x="517" y="1340"/>
                  </a:lnTo>
                  <a:lnTo>
                    <a:pt x="518" y="1343"/>
                  </a:lnTo>
                  <a:lnTo>
                    <a:pt x="520" y="1345"/>
                  </a:lnTo>
                  <a:lnTo>
                    <a:pt x="520" y="1348"/>
                  </a:lnTo>
                  <a:lnTo>
                    <a:pt x="518" y="1352"/>
                  </a:lnTo>
                  <a:lnTo>
                    <a:pt x="515" y="1350"/>
                  </a:lnTo>
                  <a:lnTo>
                    <a:pt x="512" y="1350"/>
                  </a:lnTo>
                  <a:lnTo>
                    <a:pt x="510" y="1348"/>
                  </a:lnTo>
                  <a:lnTo>
                    <a:pt x="507" y="1348"/>
                  </a:lnTo>
                  <a:lnTo>
                    <a:pt x="505" y="1350"/>
                  </a:lnTo>
                  <a:lnTo>
                    <a:pt x="501" y="1352"/>
                  </a:lnTo>
                  <a:lnTo>
                    <a:pt x="500" y="1353"/>
                  </a:lnTo>
                  <a:lnTo>
                    <a:pt x="496" y="1353"/>
                  </a:lnTo>
                  <a:lnTo>
                    <a:pt x="493" y="1355"/>
                  </a:lnTo>
                  <a:lnTo>
                    <a:pt x="490" y="1355"/>
                  </a:lnTo>
                  <a:lnTo>
                    <a:pt x="486" y="1355"/>
                  </a:lnTo>
                  <a:lnTo>
                    <a:pt x="485" y="1357"/>
                  </a:lnTo>
                  <a:lnTo>
                    <a:pt x="481" y="1358"/>
                  </a:lnTo>
                  <a:lnTo>
                    <a:pt x="480" y="1360"/>
                  </a:lnTo>
                  <a:lnTo>
                    <a:pt x="478" y="1362"/>
                  </a:lnTo>
                  <a:lnTo>
                    <a:pt x="476" y="1363"/>
                  </a:lnTo>
                  <a:lnTo>
                    <a:pt x="475" y="1365"/>
                  </a:lnTo>
                  <a:lnTo>
                    <a:pt x="473" y="1367"/>
                  </a:lnTo>
                  <a:lnTo>
                    <a:pt x="471" y="1368"/>
                  </a:lnTo>
                  <a:lnTo>
                    <a:pt x="468" y="1370"/>
                  </a:lnTo>
                  <a:lnTo>
                    <a:pt x="466" y="1372"/>
                  </a:lnTo>
                  <a:lnTo>
                    <a:pt x="464" y="1373"/>
                  </a:lnTo>
                  <a:lnTo>
                    <a:pt x="463" y="1375"/>
                  </a:lnTo>
                  <a:lnTo>
                    <a:pt x="461" y="1378"/>
                  </a:lnTo>
                  <a:lnTo>
                    <a:pt x="459" y="1380"/>
                  </a:lnTo>
                  <a:lnTo>
                    <a:pt x="459" y="1383"/>
                  </a:lnTo>
                  <a:lnTo>
                    <a:pt x="459" y="1387"/>
                  </a:lnTo>
                  <a:lnTo>
                    <a:pt x="461" y="1390"/>
                  </a:lnTo>
                  <a:lnTo>
                    <a:pt x="461" y="1394"/>
                  </a:lnTo>
                  <a:lnTo>
                    <a:pt x="459" y="1397"/>
                  </a:lnTo>
                  <a:lnTo>
                    <a:pt x="458" y="1400"/>
                  </a:lnTo>
                  <a:lnTo>
                    <a:pt x="456" y="1402"/>
                  </a:lnTo>
                  <a:lnTo>
                    <a:pt x="454" y="1404"/>
                  </a:lnTo>
                  <a:lnTo>
                    <a:pt x="453" y="1405"/>
                  </a:lnTo>
                  <a:lnTo>
                    <a:pt x="451" y="1407"/>
                  </a:lnTo>
                  <a:lnTo>
                    <a:pt x="448" y="1409"/>
                  </a:lnTo>
                  <a:lnTo>
                    <a:pt x="446" y="1410"/>
                  </a:lnTo>
                  <a:lnTo>
                    <a:pt x="444" y="1412"/>
                  </a:lnTo>
                  <a:lnTo>
                    <a:pt x="443" y="1415"/>
                  </a:lnTo>
                  <a:lnTo>
                    <a:pt x="441" y="1417"/>
                  </a:lnTo>
                  <a:lnTo>
                    <a:pt x="441" y="1422"/>
                  </a:lnTo>
                  <a:lnTo>
                    <a:pt x="441" y="1426"/>
                  </a:lnTo>
                  <a:lnTo>
                    <a:pt x="439" y="1427"/>
                  </a:lnTo>
                  <a:lnTo>
                    <a:pt x="438" y="1431"/>
                  </a:lnTo>
                  <a:lnTo>
                    <a:pt x="436" y="1432"/>
                  </a:lnTo>
                  <a:lnTo>
                    <a:pt x="433" y="1432"/>
                  </a:lnTo>
                  <a:lnTo>
                    <a:pt x="431" y="1431"/>
                  </a:lnTo>
                  <a:lnTo>
                    <a:pt x="429" y="1429"/>
                  </a:lnTo>
                  <a:lnTo>
                    <a:pt x="427" y="1429"/>
                  </a:lnTo>
                  <a:lnTo>
                    <a:pt x="426" y="1432"/>
                  </a:lnTo>
                  <a:lnTo>
                    <a:pt x="422" y="1432"/>
                  </a:lnTo>
                  <a:lnTo>
                    <a:pt x="419" y="1431"/>
                  </a:lnTo>
                  <a:lnTo>
                    <a:pt x="417" y="1429"/>
                  </a:lnTo>
                  <a:lnTo>
                    <a:pt x="417" y="1426"/>
                  </a:lnTo>
                  <a:lnTo>
                    <a:pt x="417" y="1422"/>
                  </a:lnTo>
                  <a:lnTo>
                    <a:pt x="414" y="1421"/>
                  </a:lnTo>
                  <a:lnTo>
                    <a:pt x="411" y="1421"/>
                  </a:lnTo>
                  <a:lnTo>
                    <a:pt x="409" y="1422"/>
                  </a:lnTo>
                  <a:lnTo>
                    <a:pt x="406" y="1422"/>
                  </a:lnTo>
                  <a:lnTo>
                    <a:pt x="402" y="1424"/>
                  </a:lnTo>
                  <a:lnTo>
                    <a:pt x="401" y="1426"/>
                  </a:lnTo>
                  <a:lnTo>
                    <a:pt x="401" y="1429"/>
                  </a:lnTo>
                  <a:lnTo>
                    <a:pt x="397" y="1429"/>
                  </a:lnTo>
                  <a:lnTo>
                    <a:pt x="394" y="1431"/>
                  </a:lnTo>
                  <a:lnTo>
                    <a:pt x="390" y="1431"/>
                  </a:lnTo>
                  <a:lnTo>
                    <a:pt x="387" y="1432"/>
                  </a:lnTo>
                  <a:lnTo>
                    <a:pt x="385" y="1432"/>
                  </a:lnTo>
                  <a:lnTo>
                    <a:pt x="382" y="1434"/>
                  </a:lnTo>
                  <a:lnTo>
                    <a:pt x="379" y="1434"/>
                  </a:lnTo>
                  <a:lnTo>
                    <a:pt x="375" y="1434"/>
                  </a:lnTo>
                  <a:lnTo>
                    <a:pt x="375" y="1432"/>
                  </a:lnTo>
                  <a:lnTo>
                    <a:pt x="374" y="1431"/>
                  </a:lnTo>
                  <a:lnTo>
                    <a:pt x="374" y="1427"/>
                  </a:lnTo>
                  <a:lnTo>
                    <a:pt x="374" y="1424"/>
                  </a:lnTo>
                  <a:lnTo>
                    <a:pt x="374" y="1421"/>
                  </a:lnTo>
                  <a:lnTo>
                    <a:pt x="374" y="1417"/>
                  </a:lnTo>
                  <a:lnTo>
                    <a:pt x="370" y="1417"/>
                  </a:lnTo>
                  <a:lnTo>
                    <a:pt x="367" y="1417"/>
                  </a:lnTo>
                  <a:lnTo>
                    <a:pt x="364" y="1417"/>
                  </a:lnTo>
                  <a:lnTo>
                    <a:pt x="360" y="1417"/>
                  </a:lnTo>
                  <a:lnTo>
                    <a:pt x="357" y="1417"/>
                  </a:lnTo>
                  <a:lnTo>
                    <a:pt x="355" y="1419"/>
                  </a:lnTo>
                  <a:lnTo>
                    <a:pt x="352" y="1421"/>
                  </a:lnTo>
                  <a:lnTo>
                    <a:pt x="350" y="1422"/>
                  </a:lnTo>
                  <a:lnTo>
                    <a:pt x="348" y="1424"/>
                  </a:lnTo>
                  <a:lnTo>
                    <a:pt x="345" y="1426"/>
                  </a:lnTo>
                  <a:lnTo>
                    <a:pt x="342" y="1427"/>
                  </a:lnTo>
                  <a:lnTo>
                    <a:pt x="340" y="1427"/>
                  </a:lnTo>
                  <a:lnTo>
                    <a:pt x="337" y="1429"/>
                  </a:lnTo>
                  <a:lnTo>
                    <a:pt x="333" y="1429"/>
                  </a:lnTo>
                  <a:lnTo>
                    <a:pt x="330" y="1429"/>
                  </a:lnTo>
                  <a:lnTo>
                    <a:pt x="327" y="1429"/>
                  </a:lnTo>
                  <a:lnTo>
                    <a:pt x="323" y="1427"/>
                  </a:lnTo>
                  <a:lnTo>
                    <a:pt x="321" y="1426"/>
                  </a:lnTo>
                  <a:lnTo>
                    <a:pt x="318" y="1424"/>
                  </a:lnTo>
                  <a:lnTo>
                    <a:pt x="316" y="1422"/>
                  </a:lnTo>
                  <a:lnTo>
                    <a:pt x="313" y="1422"/>
                  </a:lnTo>
                  <a:lnTo>
                    <a:pt x="310" y="1422"/>
                  </a:lnTo>
                  <a:lnTo>
                    <a:pt x="306" y="1421"/>
                  </a:lnTo>
                  <a:lnTo>
                    <a:pt x="305" y="1421"/>
                  </a:lnTo>
                  <a:lnTo>
                    <a:pt x="301" y="1419"/>
                  </a:lnTo>
                  <a:lnTo>
                    <a:pt x="300" y="1417"/>
                  </a:lnTo>
                  <a:lnTo>
                    <a:pt x="298" y="1414"/>
                  </a:lnTo>
                  <a:lnTo>
                    <a:pt x="300" y="1410"/>
                  </a:lnTo>
                  <a:lnTo>
                    <a:pt x="301" y="1409"/>
                  </a:lnTo>
                  <a:lnTo>
                    <a:pt x="303" y="1407"/>
                  </a:lnTo>
                  <a:lnTo>
                    <a:pt x="301" y="1404"/>
                  </a:lnTo>
                  <a:lnTo>
                    <a:pt x="300" y="1400"/>
                  </a:lnTo>
                  <a:lnTo>
                    <a:pt x="300" y="1399"/>
                  </a:lnTo>
                  <a:lnTo>
                    <a:pt x="298" y="1395"/>
                  </a:lnTo>
                  <a:lnTo>
                    <a:pt x="298" y="1390"/>
                  </a:lnTo>
                  <a:lnTo>
                    <a:pt x="300" y="1389"/>
                  </a:lnTo>
                  <a:lnTo>
                    <a:pt x="301" y="1385"/>
                  </a:lnTo>
                  <a:lnTo>
                    <a:pt x="303" y="1383"/>
                  </a:lnTo>
                  <a:lnTo>
                    <a:pt x="306" y="1383"/>
                  </a:lnTo>
                  <a:lnTo>
                    <a:pt x="310" y="1382"/>
                  </a:lnTo>
                  <a:lnTo>
                    <a:pt x="311" y="1380"/>
                  </a:lnTo>
                  <a:lnTo>
                    <a:pt x="315" y="1380"/>
                  </a:lnTo>
                  <a:lnTo>
                    <a:pt x="316" y="1378"/>
                  </a:lnTo>
                  <a:lnTo>
                    <a:pt x="318" y="1375"/>
                  </a:lnTo>
                  <a:lnTo>
                    <a:pt x="318" y="1372"/>
                  </a:lnTo>
                  <a:lnTo>
                    <a:pt x="318" y="1368"/>
                  </a:lnTo>
                  <a:lnTo>
                    <a:pt x="320" y="1365"/>
                  </a:lnTo>
                  <a:lnTo>
                    <a:pt x="321" y="1363"/>
                  </a:lnTo>
                  <a:lnTo>
                    <a:pt x="323" y="1362"/>
                  </a:lnTo>
                  <a:lnTo>
                    <a:pt x="327" y="1362"/>
                  </a:lnTo>
                  <a:lnTo>
                    <a:pt x="330" y="1360"/>
                  </a:lnTo>
                  <a:lnTo>
                    <a:pt x="332" y="1358"/>
                  </a:lnTo>
                  <a:lnTo>
                    <a:pt x="335" y="1357"/>
                  </a:lnTo>
                  <a:lnTo>
                    <a:pt x="337" y="1353"/>
                  </a:lnTo>
                  <a:lnTo>
                    <a:pt x="337" y="1352"/>
                  </a:lnTo>
                  <a:lnTo>
                    <a:pt x="335" y="1348"/>
                  </a:lnTo>
                  <a:lnTo>
                    <a:pt x="333" y="1346"/>
                  </a:lnTo>
                  <a:lnTo>
                    <a:pt x="332" y="1345"/>
                  </a:lnTo>
                  <a:lnTo>
                    <a:pt x="328" y="1343"/>
                  </a:lnTo>
                  <a:lnTo>
                    <a:pt x="325" y="1343"/>
                  </a:lnTo>
                  <a:lnTo>
                    <a:pt x="321" y="1343"/>
                  </a:lnTo>
                  <a:lnTo>
                    <a:pt x="318" y="1341"/>
                  </a:lnTo>
                  <a:lnTo>
                    <a:pt x="316" y="1340"/>
                  </a:lnTo>
                  <a:lnTo>
                    <a:pt x="313" y="1338"/>
                  </a:lnTo>
                  <a:lnTo>
                    <a:pt x="311" y="1336"/>
                  </a:lnTo>
                  <a:lnTo>
                    <a:pt x="310" y="1335"/>
                  </a:lnTo>
                  <a:lnTo>
                    <a:pt x="308" y="1331"/>
                  </a:lnTo>
                  <a:lnTo>
                    <a:pt x="306" y="1330"/>
                  </a:lnTo>
                  <a:lnTo>
                    <a:pt x="306" y="1326"/>
                  </a:lnTo>
                  <a:lnTo>
                    <a:pt x="308" y="1321"/>
                  </a:lnTo>
                  <a:lnTo>
                    <a:pt x="308" y="1320"/>
                  </a:lnTo>
                  <a:lnTo>
                    <a:pt x="306" y="1316"/>
                  </a:lnTo>
                  <a:lnTo>
                    <a:pt x="306" y="1314"/>
                  </a:lnTo>
                  <a:lnTo>
                    <a:pt x="303" y="1311"/>
                  </a:lnTo>
                  <a:lnTo>
                    <a:pt x="303" y="1309"/>
                  </a:lnTo>
                  <a:lnTo>
                    <a:pt x="300" y="1308"/>
                  </a:lnTo>
                  <a:lnTo>
                    <a:pt x="298" y="1306"/>
                  </a:lnTo>
                  <a:lnTo>
                    <a:pt x="296" y="1304"/>
                  </a:lnTo>
                  <a:lnTo>
                    <a:pt x="295" y="1303"/>
                  </a:lnTo>
                  <a:lnTo>
                    <a:pt x="293" y="1301"/>
                  </a:lnTo>
                  <a:lnTo>
                    <a:pt x="291" y="1298"/>
                  </a:lnTo>
                  <a:lnTo>
                    <a:pt x="288" y="1294"/>
                  </a:lnTo>
                  <a:lnTo>
                    <a:pt x="286" y="1291"/>
                  </a:lnTo>
                  <a:lnTo>
                    <a:pt x="284" y="1289"/>
                  </a:lnTo>
                  <a:lnTo>
                    <a:pt x="283" y="1286"/>
                  </a:lnTo>
                  <a:lnTo>
                    <a:pt x="283" y="1283"/>
                  </a:lnTo>
                  <a:lnTo>
                    <a:pt x="281" y="1281"/>
                  </a:lnTo>
                  <a:lnTo>
                    <a:pt x="279" y="1277"/>
                  </a:lnTo>
                  <a:lnTo>
                    <a:pt x="279" y="1274"/>
                  </a:lnTo>
                  <a:lnTo>
                    <a:pt x="278" y="1272"/>
                  </a:lnTo>
                  <a:lnTo>
                    <a:pt x="278" y="1269"/>
                  </a:lnTo>
                  <a:lnTo>
                    <a:pt x="276" y="1266"/>
                  </a:lnTo>
                  <a:lnTo>
                    <a:pt x="274" y="1264"/>
                  </a:lnTo>
                  <a:lnTo>
                    <a:pt x="273" y="1261"/>
                  </a:lnTo>
                  <a:lnTo>
                    <a:pt x="273" y="1259"/>
                  </a:lnTo>
                  <a:lnTo>
                    <a:pt x="271" y="1256"/>
                  </a:lnTo>
                  <a:lnTo>
                    <a:pt x="269" y="1252"/>
                  </a:lnTo>
                  <a:lnTo>
                    <a:pt x="269" y="1249"/>
                  </a:lnTo>
                  <a:lnTo>
                    <a:pt x="269" y="1245"/>
                  </a:lnTo>
                  <a:lnTo>
                    <a:pt x="269" y="1242"/>
                  </a:lnTo>
                  <a:lnTo>
                    <a:pt x="269" y="1239"/>
                  </a:lnTo>
                  <a:lnTo>
                    <a:pt x="268" y="1235"/>
                  </a:lnTo>
                  <a:lnTo>
                    <a:pt x="268" y="1234"/>
                  </a:lnTo>
                  <a:lnTo>
                    <a:pt x="266" y="1232"/>
                  </a:lnTo>
                  <a:lnTo>
                    <a:pt x="263" y="1230"/>
                  </a:lnTo>
                  <a:lnTo>
                    <a:pt x="261" y="1227"/>
                  </a:lnTo>
                  <a:lnTo>
                    <a:pt x="259" y="1227"/>
                  </a:lnTo>
                  <a:lnTo>
                    <a:pt x="258" y="1224"/>
                  </a:lnTo>
                  <a:lnTo>
                    <a:pt x="254" y="1222"/>
                  </a:lnTo>
                  <a:lnTo>
                    <a:pt x="253" y="1220"/>
                  </a:lnTo>
                  <a:lnTo>
                    <a:pt x="251" y="1219"/>
                  </a:lnTo>
                  <a:lnTo>
                    <a:pt x="249" y="1215"/>
                  </a:lnTo>
                  <a:lnTo>
                    <a:pt x="247" y="1214"/>
                  </a:lnTo>
                  <a:lnTo>
                    <a:pt x="247" y="1210"/>
                  </a:lnTo>
                  <a:lnTo>
                    <a:pt x="247" y="1207"/>
                  </a:lnTo>
                  <a:lnTo>
                    <a:pt x="246" y="1203"/>
                  </a:lnTo>
                  <a:lnTo>
                    <a:pt x="244" y="1202"/>
                  </a:lnTo>
                  <a:lnTo>
                    <a:pt x="241" y="1202"/>
                  </a:lnTo>
                  <a:lnTo>
                    <a:pt x="239" y="1203"/>
                  </a:lnTo>
                  <a:lnTo>
                    <a:pt x="237" y="1207"/>
                  </a:lnTo>
                  <a:lnTo>
                    <a:pt x="237" y="1208"/>
                  </a:lnTo>
                  <a:lnTo>
                    <a:pt x="236" y="1212"/>
                  </a:lnTo>
                  <a:lnTo>
                    <a:pt x="234" y="1215"/>
                  </a:lnTo>
                  <a:lnTo>
                    <a:pt x="234" y="1219"/>
                  </a:lnTo>
                  <a:lnTo>
                    <a:pt x="232" y="1220"/>
                  </a:lnTo>
                  <a:lnTo>
                    <a:pt x="231" y="1224"/>
                  </a:lnTo>
                  <a:lnTo>
                    <a:pt x="229" y="1225"/>
                  </a:lnTo>
                  <a:lnTo>
                    <a:pt x="229" y="1229"/>
                  </a:lnTo>
                  <a:lnTo>
                    <a:pt x="226" y="1230"/>
                  </a:lnTo>
                  <a:lnTo>
                    <a:pt x="224" y="1232"/>
                  </a:lnTo>
                  <a:lnTo>
                    <a:pt x="222" y="1234"/>
                  </a:lnTo>
                  <a:lnTo>
                    <a:pt x="221" y="1237"/>
                  </a:lnTo>
                  <a:lnTo>
                    <a:pt x="221" y="1240"/>
                  </a:lnTo>
                  <a:lnTo>
                    <a:pt x="221" y="1244"/>
                  </a:lnTo>
                  <a:lnTo>
                    <a:pt x="221" y="1249"/>
                  </a:lnTo>
                  <a:lnTo>
                    <a:pt x="221" y="1252"/>
                  </a:lnTo>
                  <a:lnTo>
                    <a:pt x="221" y="1256"/>
                  </a:lnTo>
                  <a:lnTo>
                    <a:pt x="221" y="1257"/>
                  </a:lnTo>
                  <a:lnTo>
                    <a:pt x="217" y="1261"/>
                  </a:lnTo>
                  <a:lnTo>
                    <a:pt x="212" y="1264"/>
                  </a:lnTo>
                  <a:lnTo>
                    <a:pt x="209" y="1269"/>
                  </a:lnTo>
                  <a:lnTo>
                    <a:pt x="205" y="1272"/>
                  </a:lnTo>
                  <a:lnTo>
                    <a:pt x="202" y="1276"/>
                  </a:lnTo>
                  <a:lnTo>
                    <a:pt x="197" y="1281"/>
                  </a:lnTo>
                  <a:lnTo>
                    <a:pt x="194" y="1284"/>
                  </a:lnTo>
                  <a:lnTo>
                    <a:pt x="190" y="1288"/>
                  </a:lnTo>
                  <a:lnTo>
                    <a:pt x="185" y="1291"/>
                  </a:lnTo>
                  <a:lnTo>
                    <a:pt x="182" y="1296"/>
                  </a:lnTo>
                  <a:lnTo>
                    <a:pt x="178" y="1299"/>
                  </a:lnTo>
                  <a:lnTo>
                    <a:pt x="175" y="1303"/>
                  </a:lnTo>
                  <a:lnTo>
                    <a:pt x="173" y="1304"/>
                  </a:lnTo>
                  <a:lnTo>
                    <a:pt x="172" y="1306"/>
                  </a:lnTo>
                  <a:lnTo>
                    <a:pt x="167" y="1309"/>
                  </a:lnTo>
                  <a:lnTo>
                    <a:pt x="163" y="1314"/>
                  </a:lnTo>
                  <a:lnTo>
                    <a:pt x="162" y="1318"/>
                  </a:lnTo>
                  <a:lnTo>
                    <a:pt x="162" y="1321"/>
                  </a:lnTo>
                  <a:lnTo>
                    <a:pt x="162" y="1325"/>
                  </a:lnTo>
                  <a:lnTo>
                    <a:pt x="162" y="1328"/>
                  </a:lnTo>
                  <a:lnTo>
                    <a:pt x="162" y="1331"/>
                  </a:lnTo>
                  <a:lnTo>
                    <a:pt x="160" y="1333"/>
                  </a:lnTo>
                  <a:lnTo>
                    <a:pt x="157" y="1335"/>
                  </a:lnTo>
                  <a:lnTo>
                    <a:pt x="155" y="1336"/>
                  </a:lnTo>
                  <a:lnTo>
                    <a:pt x="150" y="1336"/>
                  </a:lnTo>
                  <a:lnTo>
                    <a:pt x="147" y="1335"/>
                  </a:lnTo>
                  <a:lnTo>
                    <a:pt x="143" y="1336"/>
                  </a:lnTo>
                  <a:lnTo>
                    <a:pt x="141" y="1336"/>
                  </a:lnTo>
                  <a:lnTo>
                    <a:pt x="138" y="1338"/>
                  </a:lnTo>
                  <a:lnTo>
                    <a:pt x="136" y="1340"/>
                  </a:lnTo>
                  <a:lnTo>
                    <a:pt x="135" y="1343"/>
                  </a:lnTo>
                  <a:lnTo>
                    <a:pt x="133" y="1345"/>
                  </a:lnTo>
                  <a:lnTo>
                    <a:pt x="131" y="1346"/>
                  </a:lnTo>
                  <a:lnTo>
                    <a:pt x="128" y="1348"/>
                  </a:lnTo>
                  <a:lnTo>
                    <a:pt x="126" y="1350"/>
                  </a:lnTo>
                  <a:lnTo>
                    <a:pt x="125" y="1352"/>
                  </a:lnTo>
                  <a:lnTo>
                    <a:pt x="123" y="1355"/>
                  </a:lnTo>
                  <a:lnTo>
                    <a:pt x="123" y="1358"/>
                  </a:lnTo>
                  <a:lnTo>
                    <a:pt x="121" y="1360"/>
                  </a:lnTo>
                  <a:lnTo>
                    <a:pt x="120" y="1362"/>
                  </a:lnTo>
                  <a:lnTo>
                    <a:pt x="116" y="1363"/>
                  </a:lnTo>
                  <a:lnTo>
                    <a:pt x="113" y="1365"/>
                  </a:lnTo>
                  <a:lnTo>
                    <a:pt x="111" y="1365"/>
                  </a:lnTo>
                  <a:lnTo>
                    <a:pt x="110" y="1367"/>
                  </a:lnTo>
                  <a:lnTo>
                    <a:pt x="106" y="1368"/>
                  </a:lnTo>
                  <a:lnTo>
                    <a:pt x="104" y="1370"/>
                  </a:lnTo>
                  <a:lnTo>
                    <a:pt x="101" y="1370"/>
                  </a:lnTo>
                  <a:lnTo>
                    <a:pt x="99" y="1373"/>
                  </a:lnTo>
                  <a:lnTo>
                    <a:pt x="98" y="1375"/>
                  </a:lnTo>
                  <a:lnTo>
                    <a:pt x="94" y="1377"/>
                  </a:lnTo>
                  <a:lnTo>
                    <a:pt x="93" y="1378"/>
                  </a:lnTo>
                  <a:lnTo>
                    <a:pt x="93" y="1382"/>
                  </a:lnTo>
                  <a:lnTo>
                    <a:pt x="91" y="138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2" name="Freeform 134">
              <a:extLst>
                <a:ext uri="{FF2B5EF4-FFF2-40B4-BE49-F238E27FC236}">
                  <a16:creationId xmlns:a16="http://schemas.microsoft.com/office/drawing/2014/main" id="{E60CABD8-BBBB-DF62-06E7-A1281E01F71D}"/>
                </a:ext>
              </a:extLst>
            </p:cNvPr>
            <p:cNvSpPr>
              <a:spLocks/>
            </p:cNvSpPr>
            <p:nvPr/>
          </p:nvSpPr>
          <p:spPr bwMode="auto">
            <a:xfrm>
              <a:off x="3677" y="2685"/>
              <a:ext cx="412" cy="770"/>
            </a:xfrm>
            <a:custGeom>
              <a:avLst/>
              <a:gdLst>
                <a:gd name="T0" fmla="*/ 378 w 412"/>
                <a:gd name="T1" fmla="*/ 764 h 770"/>
                <a:gd name="T2" fmla="*/ 335 w 412"/>
                <a:gd name="T3" fmla="*/ 757 h 770"/>
                <a:gd name="T4" fmla="*/ 284 w 412"/>
                <a:gd name="T5" fmla="*/ 740 h 770"/>
                <a:gd name="T6" fmla="*/ 235 w 412"/>
                <a:gd name="T7" fmla="*/ 725 h 770"/>
                <a:gd name="T8" fmla="*/ 190 w 412"/>
                <a:gd name="T9" fmla="*/ 722 h 770"/>
                <a:gd name="T10" fmla="*/ 145 w 412"/>
                <a:gd name="T11" fmla="*/ 713 h 770"/>
                <a:gd name="T12" fmla="*/ 129 w 412"/>
                <a:gd name="T13" fmla="*/ 718 h 770"/>
                <a:gd name="T14" fmla="*/ 150 w 412"/>
                <a:gd name="T15" fmla="*/ 676 h 770"/>
                <a:gd name="T16" fmla="*/ 119 w 412"/>
                <a:gd name="T17" fmla="*/ 641 h 770"/>
                <a:gd name="T18" fmla="*/ 86 w 412"/>
                <a:gd name="T19" fmla="*/ 626 h 770"/>
                <a:gd name="T20" fmla="*/ 81 w 412"/>
                <a:gd name="T21" fmla="*/ 582 h 770"/>
                <a:gd name="T22" fmla="*/ 77 w 412"/>
                <a:gd name="T23" fmla="*/ 548 h 770"/>
                <a:gd name="T24" fmla="*/ 99 w 412"/>
                <a:gd name="T25" fmla="*/ 543 h 770"/>
                <a:gd name="T26" fmla="*/ 89 w 412"/>
                <a:gd name="T27" fmla="*/ 526 h 770"/>
                <a:gd name="T28" fmla="*/ 55 w 412"/>
                <a:gd name="T29" fmla="*/ 452 h 770"/>
                <a:gd name="T30" fmla="*/ 44 w 412"/>
                <a:gd name="T31" fmla="*/ 437 h 770"/>
                <a:gd name="T32" fmla="*/ 28 w 412"/>
                <a:gd name="T33" fmla="*/ 420 h 770"/>
                <a:gd name="T34" fmla="*/ 17 w 412"/>
                <a:gd name="T35" fmla="*/ 427 h 770"/>
                <a:gd name="T36" fmla="*/ 5 w 412"/>
                <a:gd name="T37" fmla="*/ 403 h 770"/>
                <a:gd name="T38" fmla="*/ 3 w 412"/>
                <a:gd name="T39" fmla="*/ 387 h 770"/>
                <a:gd name="T40" fmla="*/ 10 w 412"/>
                <a:gd name="T41" fmla="*/ 368 h 770"/>
                <a:gd name="T42" fmla="*/ 18 w 412"/>
                <a:gd name="T43" fmla="*/ 353 h 770"/>
                <a:gd name="T44" fmla="*/ 22 w 412"/>
                <a:gd name="T45" fmla="*/ 341 h 770"/>
                <a:gd name="T46" fmla="*/ 32 w 412"/>
                <a:gd name="T47" fmla="*/ 328 h 770"/>
                <a:gd name="T48" fmla="*/ 34 w 412"/>
                <a:gd name="T49" fmla="*/ 318 h 770"/>
                <a:gd name="T50" fmla="*/ 40 w 412"/>
                <a:gd name="T51" fmla="*/ 309 h 770"/>
                <a:gd name="T52" fmla="*/ 44 w 412"/>
                <a:gd name="T53" fmla="*/ 297 h 770"/>
                <a:gd name="T54" fmla="*/ 52 w 412"/>
                <a:gd name="T55" fmla="*/ 287 h 770"/>
                <a:gd name="T56" fmla="*/ 55 w 412"/>
                <a:gd name="T57" fmla="*/ 282 h 770"/>
                <a:gd name="T58" fmla="*/ 64 w 412"/>
                <a:gd name="T59" fmla="*/ 272 h 770"/>
                <a:gd name="T60" fmla="*/ 71 w 412"/>
                <a:gd name="T61" fmla="*/ 262 h 770"/>
                <a:gd name="T62" fmla="*/ 72 w 412"/>
                <a:gd name="T63" fmla="*/ 249 h 770"/>
                <a:gd name="T64" fmla="*/ 71 w 412"/>
                <a:gd name="T65" fmla="*/ 232 h 770"/>
                <a:gd name="T66" fmla="*/ 84 w 412"/>
                <a:gd name="T67" fmla="*/ 217 h 770"/>
                <a:gd name="T68" fmla="*/ 94 w 412"/>
                <a:gd name="T69" fmla="*/ 212 h 770"/>
                <a:gd name="T70" fmla="*/ 97 w 412"/>
                <a:gd name="T71" fmla="*/ 196 h 770"/>
                <a:gd name="T72" fmla="*/ 104 w 412"/>
                <a:gd name="T73" fmla="*/ 185 h 770"/>
                <a:gd name="T74" fmla="*/ 116 w 412"/>
                <a:gd name="T75" fmla="*/ 186 h 770"/>
                <a:gd name="T76" fmla="*/ 126 w 412"/>
                <a:gd name="T77" fmla="*/ 176 h 770"/>
                <a:gd name="T78" fmla="*/ 134 w 412"/>
                <a:gd name="T79" fmla="*/ 173 h 770"/>
                <a:gd name="T80" fmla="*/ 146 w 412"/>
                <a:gd name="T81" fmla="*/ 161 h 770"/>
                <a:gd name="T82" fmla="*/ 160 w 412"/>
                <a:gd name="T83" fmla="*/ 153 h 770"/>
                <a:gd name="T84" fmla="*/ 171 w 412"/>
                <a:gd name="T85" fmla="*/ 148 h 770"/>
                <a:gd name="T86" fmla="*/ 185 w 412"/>
                <a:gd name="T87" fmla="*/ 144 h 770"/>
                <a:gd name="T88" fmla="*/ 192 w 412"/>
                <a:gd name="T89" fmla="*/ 131 h 770"/>
                <a:gd name="T90" fmla="*/ 200 w 412"/>
                <a:gd name="T91" fmla="*/ 117 h 770"/>
                <a:gd name="T92" fmla="*/ 210 w 412"/>
                <a:gd name="T93" fmla="*/ 116 h 770"/>
                <a:gd name="T94" fmla="*/ 220 w 412"/>
                <a:gd name="T95" fmla="*/ 104 h 770"/>
                <a:gd name="T96" fmla="*/ 225 w 412"/>
                <a:gd name="T97" fmla="*/ 87 h 770"/>
                <a:gd name="T98" fmla="*/ 220 w 412"/>
                <a:gd name="T99" fmla="*/ 69 h 770"/>
                <a:gd name="T100" fmla="*/ 220 w 412"/>
                <a:gd name="T101" fmla="*/ 53 h 770"/>
                <a:gd name="T102" fmla="*/ 219 w 412"/>
                <a:gd name="T103" fmla="*/ 35 h 770"/>
                <a:gd name="T104" fmla="*/ 222 w 412"/>
                <a:gd name="T105" fmla="*/ 26 h 770"/>
                <a:gd name="T106" fmla="*/ 234 w 412"/>
                <a:gd name="T107" fmla="*/ 28 h 770"/>
                <a:gd name="T108" fmla="*/ 252 w 412"/>
                <a:gd name="T109" fmla="*/ 38 h 770"/>
                <a:gd name="T110" fmla="*/ 269 w 412"/>
                <a:gd name="T111" fmla="*/ 52 h 770"/>
                <a:gd name="T112" fmla="*/ 289 w 412"/>
                <a:gd name="T113" fmla="*/ 62 h 770"/>
                <a:gd name="T114" fmla="*/ 303 w 412"/>
                <a:gd name="T115" fmla="*/ 43 h 770"/>
                <a:gd name="T116" fmla="*/ 314 w 412"/>
                <a:gd name="T117" fmla="*/ 23 h 770"/>
                <a:gd name="T118" fmla="*/ 328 w 412"/>
                <a:gd name="T119" fmla="*/ 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770">
                  <a:moveTo>
                    <a:pt x="412" y="755"/>
                  </a:moveTo>
                  <a:lnTo>
                    <a:pt x="412" y="759"/>
                  </a:lnTo>
                  <a:lnTo>
                    <a:pt x="410" y="760"/>
                  </a:lnTo>
                  <a:lnTo>
                    <a:pt x="409" y="764"/>
                  </a:lnTo>
                  <a:lnTo>
                    <a:pt x="407" y="765"/>
                  </a:lnTo>
                  <a:lnTo>
                    <a:pt x="405" y="769"/>
                  </a:lnTo>
                  <a:lnTo>
                    <a:pt x="404" y="769"/>
                  </a:lnTo>
                  <a:lnTo>
                    <a:pt x="400" y="770"/>
                  </a:lnTo>
                  <a:lnTo>
                    <a:pt x="399" y="769"/>
                  </a:lnTo>
                  <a:lnTo>
                    <a:pt x="395" y="767"/>
                  </a:lnTo>
                  <a:lnTo>
                    <a:pt x="395" y="764"/>
                  </a:lnTo>
                  <a:lnTo>
                    <a:pt x="394" y="762"/>
                  </a:lnTo>
                  <a:lnTo>
                    <a:pt x="390" y="760"/>
                  </a:lnTo>
                  <a:lnTo>
                    <a:pt x="387" y="762"/>
                  </a:lnTo>
                  <a:lnTo>
                    <a:pt x="385" y="762"/>
                  </a:lnTo>
                  <a:lnTo>
                    <a:pt x="382" y="764"/>
                  </a:lnTo>
                  <a:lnTo>
                    <a:pt x="378" y="764"/>
                  </a:lnTo>
                  <a:lnTo>
                    <a:pt x="375" y="762"/>
                  </a:lnTo>
                  <a:lnTo>
                    <a:pt x="373" y="760"/>
                  </a:lnTo>
                  <a:lnTo>
                    <a:pt x="370" y="759"/>
                  </a:lnTo>
                  <a:lnTo>
                    <a:pt x="368" y="759"/>
                  </a:lnTo>
                  <a:lnTo>
                    <a:pt x="365" y="757"/>
                  </a:lnTo>
                  <a:lnTo>
                    <a:pt x="362" y="759"/>
                  </a:lnTo>
                  <a:lnTo>
                    <a:pt x="360" y="760"/>
                  </a:lnTo>
                  <a:lnTo>
                    <a:pt x="358" y="762"/>
                  </a:lnTo>
                  <a:lnTo>
                    <a:pt x="357" y="764"/>
                  </a:lnTo>
                  <a:lnTo>
                    <a:pt x="353" y="764"/>
                  </a:lnTo>
                  <a:lnTo>
                    <a:pt x="350" y="764"/>
                  </a:lnTo>
                  <a:lnTo>
                    <a:pt x="348" y="762"/>
                  </a:lnTo>
                  <a:lnTo>
                    <a:pt x="345" y="762"/>
                  </a:lnTo>
                  <a:lnTo>
                    <a:pt x="343" y="760"/>
                  </a:lnTo>
                  <a:lnTo>
                    <a:pt x="340" y="759"/>
                  </a:lnTo>
                  <a:lnTo>
                    <a:pt x="336" y="759"/>
                  </a:lnTo>
                  <a:lnTo>
                    <a:pt x="335" y="757"/>
                  </a:lnTo>
                  <a:lnTo>
                    <a:pt x="331" y="755"/>
                  </a:lnTo>
                  <a:lnTo>
                    <a:pt x="328" y="753"/>
                  </a:lnTo>
                  <a:lnTo>
                    <a:pt x="326" y="753"/>
                  </a:lnTo>
                  <a:lnTo>
                    <a:pt x="323" y="752"/>
                  </a:lnTo>
                  <a:lnTo>
                    <a:pt x="320" y="750"/>
                  </a:lnTo>
                  <a:lnTo>
                    <a:pt x="318" y="750"/>
                  </a:lnTo>
                  <a:lnTo>
                    <a:pt x="314" y="748"/>
                  </a:lnTo>
                  <a:lnTo>
                    <a:pt x="311" y="748"/>
                  </a:lnTo>
                  <a:lnTo>
                    <a:pt x="308" y="747"/>
                  </a:lnTo>
                  <a:lnTo>
                    <a:pt x="306" y="747"/>
                  </a:lnTo>
                  <a:lnTo>
                    <a:pt x="303" y="745"/>
                  </a:lnTo>
                  <a:lnTo>
                    <a:pt x="299" y="745"/>
                  </a:lnTo>
                  <a:lnTo>
                    <a:pt x="296" y="743"/>
                  </a:lnTo>
                  <a:lnTo>
                    <a:pt x="293" y="743"/>
                  </a:lnTo>
                  <a:lnTo>
                    <a:pt x="289" y="742"/>
                  </a:lnTo>
                  <a:lnTo>
                    <a:pt x="286" y="742"/>
                  </a:lnTo>
                  <a:lnTo>
                    <a:pt x="284" y="740"/>
                  </a:lnTo>
                  <a:lnTo>
                    <a:pt x="282" y="737"/>
                  </a:lnTo>
                  <a:lnTo>
                    <a:pt x="281" y="735"/>
                  </a:lnTo>
                  <a:lnTo>
                    <a:pt x="279" y="733"/>
                  </a:lnTo>
                  <a:lnTo>
                    <a:pt x="276" y="733"/>
                  </a:lnTo>
                  <a:lnTo>
                    <a:pt x="272" y="732"/>
                  </a:lnTo>
                  <a:lnTo>
                    <a:pt x="269" y="732"/>
                  </a:lnTo>
                  <a:lnTo>
                    <a:pt x="266" y="732"/>
                  </a:lnTo>
                  <a:lnTo>
                    <a:pt x="262" y="732"/>
                  </a:lnTo>
                  <a:lnTo>
                    <a:pt x="259" y="732"/>
                  </a:lnTo>
                  <a:lnTo>
                    <a:pt x="256" y="730"/>
                  </a:lnTo>
                  <a:lnTo>
                    <a:pt x="254" y="730"/>
                  </a:lnTo>
                  <a:lnTo>
                    <a:pt x="251" y="728"/>
                  </a:lnTo>
                  <a:lnTo>
                    <a:pt x="249" y="727"/>
                  </a:lnTo>
                  <a:lnTo>
                    <a:pt x="245" y="725"/>
                  </a:lnTo>
                  <a:lnTo>
                    <a:pt x="242" y="725"/>
                  </a:lnTo>
                  <a:lnTo>
                    <a:pt x="239" y="725"/>
                  </a:lnTo>
                  <a:lnTo>
                    <a:pt x="235" y="725"/>
                  </a:lnTo>
                  <a:lnTo>
                    <a:pt x="232" y="727"/>
                  </a:lnTo>
                  <a:lnTo>
                    <a:pt x="230" y="727"/>
                  </a:lnTo>
                  <a:lnTo>
                    <a:pt x="227" y="728"/>
                  </a:lnTo>
                  <a:lnTo>
                    <a:pt x="225" y="730"/>
                  </a:lnTo>
                  <a:lnTo>
                    <a:pt x="224" y="732"/>
                  </a:lnTo>
                  <a:lnTo>
                    <a:pt x="220" y="733"/>
                  </a:lnTo>
                  <a:lnTo>
                    <a:pt x="217" y="733"/>
                  </a:lnTo>
                  <a:lnTo>
                    <a:pt x="214" y="733"/>
                  </a:lnTo>
                  <a:lnTo>
                    <a:pt x="210" y="732"/>
                  </a:lnTo>
                  <a:lnTo>
                    <a:pt x="208" y="732"/>
                  </a:lnTo>
                  <a:lnTo>
                    <a:pt x="205" y="730"/>
                  </a:lnTo>
                  <a:lnTo>
                    <a:pt x="203" y="728"/>
                  </a:lnTo>
                  <a:lnTo>
                    <a:pt x="202" y="725"/>
                  </a:lnTo>
                  <a:lnTo>
                    <a:pt x="200" y="723"/>
                  </a:lnTo>
                  <a:lnTo>
                    <a:pt x="197" y="722"/>
                  </a:lnTo>
                  <a:lnTo>
                    <a:pt x="193" y="722"/>
                  </a:lnTo>
                  <a:lnTo>
                    <a:pt x="190" y="722"/>
                  </a:lnTo>
                  <a:lnTo>
                    <a:pt x="187" y="722"/>
                  </a:lnTo>
                  <a:lnTo>
                    <a:pt x="183" y="720"/>
                  </a:lnTo>
                  <a:lnTo>
                    <a:pt x="182" y="720"/>
                  </a:lnTo>
                  <a:lnTo>
                    <a:pt x="178" y="718"/>
                  </a:lnTo>
                  <a:lnTo>
                    <a:pt x="175" y="716"/>
                  </a:lnTo>
                  <a:lnTo>
                    <a:pt x="173" y="716"/>
                  </a:lnTo>
                  <a:lnTo>
                    <a:pt x="170" y="715"/>
                  </a:lnTo>
                  <a:lnTo>
                    <a:pt x="166" y="713"/>
                  </a:lnTo>
                  <a:lnTo>
                    <a:pt x="165" y="713"/>
                  </a:lnTo>
                  <a:lnTo>
                    <a:pt x="161" y="710"/>
                  </a:lnTo>
                  <a:lnTo>
                    <a:pt x="160" y="710"/>
                  </a:lnTo>
                  <a:lnTo>
                    <a:pt x="156" y="708"/>
                  </a:lnTo>
                  <a:lnTo>
                    <a:pt x="155" y="706"/>
                  </a:lnTo>
                  <a:lnTo>
                    <a:pt x="151" y="708"/>
                  </a:lnTo>
                  <a:lnTo>
                    <a:pt x="148" y="710"/>
                  </a:lnTo>
                  <a:lnTo>
                    <a:pt x="146" y="711"/>
                  </a:lnTo>
                  <a:lnTo>
                    <a:pt x="145" y="713"/>
                  </a:lnTo>
                  <a:lnTo>
                    <a:pt x="143" y="715"/>
                  </a:lnTo>
                  <a:lnTo>
                    <a:pt x="141" y="718"/>
                  </a:lnTo>
                  <a:lnTo>
                    <a:pt x="140" y="720"/>
                  </a:lnTo>
                  <a:lnTo>
                    <a:pt x="138" y="723"/>
                  </a:lnTo>
                  <a:lnTo>
                    <a:pt x="136" y="725"/>
                  </a:lnTo>
                  <a:lnTo>
                    <a:pt x="134" y="727"/>
                  </a:lnTo>
                  <a:lnTo>
                    <a:pt x="133" y="728"/>
                  </a:lnTo>
                  <a:lnTo>
                    <a:pt x="131" y="730"/>
                  </a:lnTo>
                  <a:lnTo>
                    <a:pt x="128" y="732"/>
                  </a:lnTo>
                  <a:lnTo>
                    <a:pt x="124" y="733"/>
                  </a:lnTo>
                  <a:lnTo>
                    <a:pt x="121" y="732"/>
                  </a:lnTo>
                  <a:lnTo>
                    <a:pt x="121" y="730"/>
                  </a:lnTo>
                  <a:lnTo>
                    <a:pt x="121" y="727"/>
                  </a:lnTo>
                  <a:lnTo>
                    <a:pt x="123" y="725"/>
                  </a:lnTo>
                  <a:lnTo>
                    <a:pt x="124" y="723"/>
                  </a:lnTo>
                  <a:lnTo>
                    <a:pt x="126" y="720"/>
                  </a:lnTo>
                  <a:lnTo>
                    <a:pt x="129" y="718"/>
                  </a:lnTo>
                  <a:lnTo>
                    <a:pt x="131" y="716"/>
                  </a:lnTo>
                  <a:lnTo>
                    <a:pt x="133" y="715"/>
                  </a:lnTo>
                  <a:lnTo>
                    <a:pt x="134" y="711"/>
                  </a:lnTo>
                  <a:lnTo>
                    <a:pt x="134" y="710"/>
                  </a:lnTo>
                  <a:lnTo>
                    <a:pt x="136" y="706"/>
                  </a:lnTo>
                  <a:lnTo>
                    <a:pt x="136" y="703"/>
                  </a:lnTo>
                  <a:lnTo>
                    <a:pt x="138" y="700"/>
                  </a:lnTo>
                  <a:lnTo>
                    <a:pt x="138" y="696"/>
                  </a:lnTo>
                  <a:lnTo>
                    <a:pt x="136" y="693"/>
                  </a:lnTo>
                  <a:lnTo>
                    <a:pt x="136" y="690"/>
                  </a:lnTo>
                  <a:lnTo>
                    <a:pt x="138" y="686"/>
                  </a:lnTo>
                  <a:lnTo>
                    <a:pt x="141" y="684"/>
                  </a:lnTo>
                  <a:lnTo>
                    <a:pt x="145" y="684"/>
                  </a:lnTo>
                  <a:lnTo>
                    <a:pt x="146" y="683"/>
                  </a:lnTo>
                  <a:lnTo>
                    <a:pt x="150" y="681"/>
                  </a:lnTo>
                  <a:lnTo>
                    <a:pt x="150" y="679"/>
                  </a:lnTo>
                  <a:lnTo>
                    <a:pt x="150" y="676"/>
                  </a:lnTo>
                  <a:lnTo>
                    <a:pt x="148" y="674"/>
                  </a:lnTo>
                  <a:lnTo>
                    <a:pt x="143" y="674"/>
                  </a:lnTo>
                  <a:lnTo>
                    <a:pt x="140" y="674"/>
                  </a:lnTo>
                  <a:lnTo>
                    <a:pt x="136" y="674"/>
                  </a:lnTo>
                  <a:lnTo>
                    <a:pt x="134" y="671"/>
                  </a:lnTo>
                  <a:lnTo>
                    <a:pt x="134" y="669"/>
                  </a:lnTo>
                  <a:lnTo>
                    <a:pt x="134" y="664"/>
                  </a:lnTo>
                  <a:lnTo>
                    <a:pt x="134" y="661"/>
                  </a:lnTo>
                  <a:lnTo>
                    <a:pt x="134" y="658"/>
                  </a:lnTo>
                  <a:lnTo>
                    <a:pt x="133" y="656"/>
                  </a:lnTo>
                  <a:lnTo>
                    <a:pt x="131" y="653"/>
                  </a:lnTo>
                  <a:lnTo>
                    <a:pt x="129" y="651"/>
                  </a:lnTo>
                  <a:lnTo>
                    <a:pt x="128" y="647"/>
                  </a:lnTo>
                  <a:lnTo>
                    <a:pt x="126" y="646"/>
                  </a:lnTo>
                  <a:lnTo>
                    <a:pt x="124" y="644"/>
                  </a:lnTo>
                  <a:lnTo>
                    <a:pt x="121" y="642"/>
                  </a:lnTo>
                  <a:lnTo>
                    <a:pt x="119" y="641"/>
                  </a:lnTo>
                  <a:lnTo>
                    <a:pt x="118" y="639"/>
                  </a:lnTo>
                  <a:lnTo>
                    <a:pt x="116" y="636"/>
                  </a:lnTo>
                  <a:lnTo>
                    <a:pt x="116" y="632"/>
                  </a:lnTo>
                  <a:lnTo>
                    <a:pt x="116" y="629"/>
                  </a:lnTo>
                  <a:lnTo>
                    <a:pt x="114" y="627"/>
                  </a:lnTo>
                  <a:lnTo>
                    <a:pt x="113" y="626"/>
                  </a:lnTo>
                  <a:lnTo>
                    <a:pt x="109" y="624"/>
                  </a:lnTo>
                  <a:lnTo>
                    <a:pt x="108" y="624"/>
                  </a:lnTo>
                  <a:lnTo>
                    <a:pt x="106" y="626"/>
                  </a:lnTo>
                  <a:lnTo>
                    <a:pt x="104" y="629"/>
                  </a:lnTo>
                  <a:lnTo>
                    <a:pt x="103" y="631"/>
                  </a:lnTo>
                  <a:lnTo>
                    <a:pt x="99" y="632"/>
                  </a:lnTo>
                  <a:lnTo>
                    <a:pt x="96" y="632"/>
                  </a:lnTo>
                  <a:lnTo>
                    <a:pt x="92" y="631"/>
                  </a:lnTo>
                  <a:lnTo>
                    <a:pt x="91" y="629"/>
                  </a:lnTo>
                  <a:lnTo>
                    <a:pt x="87" y="627"/>
                  </a:lnTo>
                  <a:lnTo>
                    <a:pt x="86" y="626"/>
                  </a:lnTo>
                  <a:lnTo>
                    <a:pt x="86" y="622"/>
                  </a:lnTo>
                  <a:lnTo>
                    <a:pt x="86" y="619"/>
                  </a:lnTo>
                  <a:lnTo>
                    <a:pt x="86" y="615"/>
                  </a:lnTo>
                  <a:lnTo>
                    <a:pt x="84" y="612"/>
                  </a:lnTo>
                  <a:lnTo>
                    <a:pt x="84" y="610"/>
                  </a:lnTo>
                  <a:lnTo>
                    <a:pt x="81" y="607"/>
                  </a:lnTo>
                  <a:lnTo>
                    <a:pt x="79" y="605"/>
                  </a:lnTo>
                  <a:lnTo>
                    <a:pt x="77" y="605"/>
                  </a:lnTo>
                  <a:lnTo>
                    <a:pt x="74" y="602"/>
                  </a:lnTo>
                  <a:lnTo>
                    <a:pt x="74" y="599"/>
                  </a:lnTo>
                  <a:lnTo>
                    <a:pt x="74" y="595"/>
                  </a:lnTo>
                  <a:lnTo>
                    <a:pt x="76" y="594"/>
                  </a:lnTo>
                  <a:lnTo>
                    <a:pt x="77" y="592"/>
                  </a:lnTo>
                  <a:lnTo>
                    <a:pt x="79" y="590"/>
                  </a:lnTo>
                  <a:lnTo>
                    <a:pt x="81" y="587"/>
                  </a:lnTo>
                  <a:lnTo>
                    <a:pt x="82" y="585"/>
                  </a:lnTo>
                  <a:lnTo>
                    <a:pt x="81" y="582"/>
                  </a:lnTo>
                  <a:lnTo>
                    <a:pt x="77" y="580"/>
                  </a:lnTo>
                  <a:lnTo>
                    <a:pt x="74" y="580"/>
                  </a:lnTo>
                  <a:lnTo>
                    <a:pt x="71" y="580"/>
                  </a:lnTo>
                  <a:lnTo>
                    <a:pt x="69" y="578"/>
                  </a:lnTo>
                  <a:lnTo>
                    <a:pt x="67" y="577"/>
                  </a:lnTo>
                  <a:lnTo>
                    <a:pt x="67" y="572"/>
                  </a:lnTo>
                  <a:lnTo>
                    <a:pt x="71" y="570"/>
                  </a:lnTo>
                  <a:lnTo>
                    <a:pt x="72" y="568"/>
                  </a:lnTo>
                  <a:lnTo>
                    <a:pt x="74" y="567"/>
                  </a:lnTo>
                  <a:lnTo>
                    <a:pt x="74" y="565"/>
                  </a:lnTo>
                  <a:lnTo>
                    <a:pt x="74" y="563"/>
                  </a:lnTo>
                  <a:lnTo>
                    <a:pt x="72" y="560"/>
                  </a:lnTo>
                  <a:lnTo>
                    <a:pt x="71" y="558"/>
                  </a:lnTo>
                  <a:lnTo>
                    <a:pt x="69" y="557"/>
                  </a:lnTo>
                  <a:lnTo>
                    <a:pt x="67" y="557"/>
                  </a:lnTo>
                  <a:lnTo>
                    <a:pt x="64" y="555"/>
                  </a:lnTo>
                  <a:lnTo>
                    <a:pt x="77" y="548"/>
                  </a:lnTo>
                  <a:lnTo>
                    <a:pt x="79" y="548"/>
                  </a:lnTo>
                  <a:lnTo>
                    <a:pt x="81" y="546"/>
                  </a:lnTo>
                  <a:lnTo>
                    <a:pt x="82" y="546"/>
                  </a:lnTo>
                  <a:lnTo>
                    <a:pt x="82" y="548"/>
                  </a:lnTo>
                  <a:lnTo>
                    <a:pt x="84" y="548"/>
                  </a:lnTo>
                  <a:lnTo>
                    <a:pt x="86" y="548"/>
                  </a:lnTo>
                  <a:lnTo>
                    <a:pt x="86" y="546"/>
                  </a:lnTo>
                  <a:lnTo>
                    <a:pt x="87" y="545"/>
                  </a:lnTo>
                  <a:lnTo>
                    <a:pt x="89" y="545"/>
                  </a:lnTo>
                  <a:lnTo>
                    <a:pt x="89" y="543"/>
                  </a:lnTo>
                  <a:lnTo>
                    <a:pt x="89" y="541"/>
                  </a:lnTo>
                  <a:lnTo>
                    <a:pt x="91" y="541"/>
                  </a:lnTo>
                  <a:lnTo>
                    <a:pt x="92" y="541"/>
                  </a:lnTo>
                  <a:lnTo>
                    <a:pt x="94" y="541"/>
                  </a:lnTo>
                  <a:lnTo>
                    <a:pt x="96" y="541"/>
                  </a:lnTo>
                  <a:lnTo>
                    <a:pt x="97" y="541"/>
                  </a:lnTo>
                  <a:lnTo>
                    <a:pt x="99" y="543"/>
                  </a:lnTo>
                  <a:lnTo>
                    <a:pt x="99" y="541"/>
                  </a:lnTo>
                  <a:lnTo>
                    <a:pt x="99" y="540"/>
                  </a:lnTo>
                  <a:lnTo>
                    <a:pt x="97" y="538"/>
                  </a:lnTo>
                  <a:lnTo>
                    <a:pt x="96" y="538"/>
                  </a:lnTo>
                  <a:lnTo>
                    <a:pt x="96" y="536"/>
                  </a:lnTo>
                  <a:lnTo>
                    <a:pt x="94" y="536"/>
                  </a:lnTo>
                  <a:lnTo>
                    <a:pt x="94" y="535"/>
                  </a:lnTo>
                  <a:lnTo>
                    <a:pt x="94" y="533"/>
                  </a:lnTo>
                  <a:lnTo>
                    <a:pt x="96" y="533"/>
                  </a:lnTo>
                  <a:lnTo>
                    <a:pt x="96" y="531"/>
                  </a:lnTo>
                  <a:lnTo>
                    <a:pt x="96" y="530"/>
                  </a:lnTo>
                  <a:lnTo>
                    <a:pt x="94" y="530"/>
                  </a:lnTo>
                  <a:lnTo>
                    <a:pt x="94" y="528"/>
                  </a:lnTo>
                  <a:lnTo>
                    <a:pt x="92" y="528"/>
                  </a:lnTo>
                  <a:lnTo>
                    <a:pt x="91" y="528"/>
                  </a:lnTo>
                  <a:lnTo>
                    <a:pt x="91" y="526"/>
                  </a:lnTo>
                  <a:lnTo>
                    <a:pt x="89" y="526"/>
                  </a:lnTo>
                  <a:lnTo>
                    <a:pt x="89" y="525"/>
                  </a:lnTo>
                  <a:lnTo>
                    <a:pt x="87" y="525"/>
                  </a:lnTo>
                  <a:lnTo>
                    <a:pt x="87" y="523"/>
                  </a:lnTo>
                  <a:lnTo>
                    <a:pt x="87" y="521"/>
                  </a:lnTo>
                  <a:lnTo>
                    <a:pt x="87" y="520"/>
                  </a:lnTo>
                  <a:lnTo>
                    <a:pt x="86" y="518"/>
                  </a:lnTo>
                  <a:lnTo>
                    <a:pt x="86" y="516"/>
                  </a:lnTo>
                  <a:lnTo>
                    <a:pt x="87" y="516"/>
                  </a:lnTo>
                  <a:lnTo>
                    <a:pt x="82" y="501"/>
                  </a:lnTo>
                  <a:lnTo>
                    <a:pt x="74" y="481"/>
                  </a:lnTo>
                  <a:lnTo>
                    <a:pt x="62" y="456"/>
                  </a:lnTo>
                  <a:lnTo>
                    <a:pt x="60" y="457"/>
                  </a:lnTo>
                  <a:lnTo>
                    <a:pt x="59" y="457"/>
                  </a:lnTo>
                  <a:lnTo>
                    <a:pt x="57" y="456"/>
                  </a:lnTo>
                  <a:lnTo>
                    <a:pt x="55" y="456"/>
                  </a:lnTo>
                  <a:lnTo>
                    <a:pt x="55" y="454"/>
                  </a:lnTo>
                  <a:lnTo>
                    <a:pt x="55" y="452"/>
                  </a:lnTo>
                  <a:lnTo>
                    <a:pt x="57" y="452"/>
                  </a:lnTo>
                  <a:lnTo>
                    <a:pt x="57" y="451"/>
                  </a:lnTo>
                  <a:lnTo>
                    <a:pt x="55" y="451"/>
                  </a:lnTo>
                  <a:lnTo>
                    <a:pt x="54" y="451"/>
                  </a:lnTo>
                  <a:lnTo>
                    <a:pt x="54" y="449"/>
                  </a:lnTo>
                  <a:lnTo>
                    <a:pt x="52" y="449"/>
                  </a:lnTo>
                  <a:lnTo>
                    <a:pt x="52" y="447"/>
                  </a:lnTo>
                  <a:lnTo>
                    <a:pt x="52" y="446"/>
                  </a:lnTo>
                  <a:lnTo>
                    <a:pt x="50" y="446"/>
                  </a:lnTo>
                  <a:lnTo>
                    <a:pt x="49" y="446"/>
                  </a:lnTo>
                  <a:lnTo>
                    <a:pt x="49" y="444"/>
                  </a:lnTo>
                  <a:lnTo>
                    <a:pt x="49" y="442"/>
                  </a:lnTo>
                  <a:lnTo>
                    <a:pt x="49" y="440"/>
                  </a:lnTo>
                  <a:lnTo>
                    <a:pt x="47" y="440"/>
                  </a:lnTo>
                  <a:lnTo>
                    <a:pt x="47" y="439"/>
                  </a:lnTo>
                  <a:lnTo>
                    <a:pt x="45" y="437"/>
                  </a:lnTo>
                  <a:lnTo>
                    <a:pt x="44" y="437"/>
                  </a:lnTo>
                  <a:lnTo>
                    <a:pt x="44" y="435"/>
                  </a:lnTo>
                  <a:lnTo>
                    <a:pt x="42" y="435"/>
                  </a:lnTo>
                  <a:lnTo>
                    <a:pt x="42" y="434"/>
                  </a:lnTo>
                  <a:lnTo>
                    <a:pt x="42" y="432"/>
                  </a:lnTo>
                  <a:lnTo>
                    <a:pt x="42" y="430"/>
                  </a:lnTo>
                  <a:lnTo>
                    <a:pt x="40" y="429"/>
                  </a:lnTo>
                  <a:lnTo>
                    <a:pt x="40" y="427"/>
                  </a:lnTo>
                  <a:lnTo>
                    <a:pt x="40" y="425"/>
                  </a:lnTo>
                  <a:lnTo>
                    <a:pt x="39" y="425"/>
                  </a:lnTo>
                  <a:lnTo>
                    <a:pt x="37" y="424"/>
                  </a:lnTo>
                  <a:lnTo>
                    <a:pt x="37" y="422"/>
                  </a:lnTo>
                  <a:lnTo>
                    <a:pt x="35" y="422"/>
                  </a:lnTo>
                  <a:lnTo>
                    <a:pt x="34" y="422"/>
                  </a:lnTo>
                  <a:lnTo>
                    <a:pt x="34" y="420"/>
                  </a:lnTo>
                  <a:lnTo>
                    <a:pt x="32" y="420"/>
                  </a:lnTo>
                  <a:lnTo>
                    <a:pt x="30" y="420"/>
                  </a:lnTo>
                  <a:lnTo>
                    <a:pt x="28" y="420"/>
                  </a:lnTo>
                  <a:lnTo>
                    <a:pt x="28" y="422"/>
                  </a:lnTo>
                  <a:lnTo>
                    <a:pt x="28" y="424"/>
                  </a:lnTo>
                  <a:lnTo>
                    <a:pt x="27" y="424"/>
                  </a:lnTo>
                  <a:lnTo>
                    <a:pt x="27" y="425"/>
                  </a:lnTo>
                  <a:lnTo>
                    <a:pt x="28" y="425"/>
                  </a:lnTo>
                  <a:lnTo>
                    <a:pt x="28" y="427"/>
                  </a:lnTo>
                  <a:lnTo>
                    <a:pt x="27" y="427"/>
                  </a:lnTo>
                  <a:lnTo>
                    <a:pt x="25" y="427"/>
                  </a:lnTo>
                  <a:lnTo>
                    <a:pt x="23" y="427"/>
                  </a:lnTo>
                  <a:lnTo>
                    <a:pt x="22" y="427"/>
                  </a:lnTo>
                  <a:lnTo>
                    <a:pt x="22" y="425"/>
                  </a:lnTo>
                  <a:lnTo>
                    <a:pt x="20" y="425"/>
                  </a:lnTo>
                  <a:lnTo>
                    <a:pt x="20" y="427"/>
                  </a:lnTo>
                  <a:lnTo>
                    <a:pt x="18" y="427"/>
                  </a:lnTo>
                  <a:lnTo>
                    <a:pt x="18" y="425"/>
                  </a:lnTo>
                  <a:lnTo>
                    <a:pt x="18" y="427"/>
                  </a:lnTo>
                  <a:lnTo>
                    <a:pt x="17" y="427"/>
                  </a:lnTo>
                  <a:lnTo>
                    <a:pt x="17" y="425"/>
                  </a:lnTo>
                  <a:lnTo>
                    <a:pt x="15" y="425"/>
                  </a:lnTo>
                  <a:lnTo>
                    <a:pt x="15" y="424"/>
                  </a:lnTo>
                  <a:lnTo>
                    <a:pt x="13" y="424"/>
                  </a:lnTo>
                  <a:lnTo>
                    <a:pt x="13" y="422"/>
                  </a:lnTo>
                  <a:lnTo>
                    <a:pt x="13" y="420"/>
                  </a:lnTo>
                  <a:lnTo>
                    <a:pt x="13" y="419"/>
                  </a:lnTo>
                  <a:lnTo>
                    <a:pt x="13" y="417"/>
                  </a:lnTo>
                  <a:lnTo>
                    <a:pt x="13" y="415"/>
                  </a:lnTo>
                  <a:lnTo>
                    <a:pt x="13" y="414"/>
                  </a:lnTo>
                  <a:lnTo>
                    <a:pt x="13" y="412"/>
                  </a:lnTo>
                  <a:lnTo>
                    <a:pt x="12" y="410"/>
                  </a:lnTo>
                  <a:lnTo>
                    <a:pt x="10" y="409"/>
                  </a:lnTo>
                  <a:lnTo>
                    <a:pt x="8" y="407"/>
                  </a:lnTo>
                  <a:lnTo>
                    <a:pt x="7" y="405"/>
                  </a:lnTo>
                  <a:lnTo>
                    <a:pt x="7" y="403"/>
                  </a:lnTo>
                  <a:lnTo>
                    <a:pt x="5" y="403"/>
                  </a:lnTo>
                  <a:lnTo>
                    <a:pt x="5" y="402"/>
                  </a:lnTo>
                  <a:lnTo>
                    <a:pt x="7" y="402"/>
                  </a:lnTo>
                  <a:lnTo>
                    <a:pt x="7" y="400"/>
                  </a:lnTo>
                  <a:lnTo>
                    <a:pt x="5" y="400"/>
                  </a:lnTo>
                  <a:lnTo>
                    <a:pt x="5" y="398"/>
                  </a:lnTo>
                  <a:lnTo>
                    <a:pt x="3" y="398"/>
                  </a:lnTo>
                  <a:lnTo>
                    <a:pt x="3" y="397"/>
                  </a:lnTo>
                  <a:lnTo>
                    <a:pt x="2" y="397"/>
                  </a:lnTo>
                  <a:lnTo>
                    <a:pt x="0" y="397"/>
                  </a:lnTo>
                  <a:lnTo>
                    <a:pt x="0" y="395"/>
                  </a:lnTo>
                  <a:lnTo>
                    <a:pt x="0" y="393"/>
                  </a:lnTo>
                  <a:lnTo>
                    <a:pt x="0" y="392"/>
                  </a:lnTo>
                  <a:lnTo>
                    <a:pt x="0" y="390"/>
                  </a:lnTo>
                  <a:lnTo>
                    <a:pt x="2" y="390"/>
                  </a:lnTo>
                  <a:lnTo>
                    <a:pt x="2" y="388"/>
                  </a:lnTo>
                  <a:lnTo>
                    <a:pt x="3" y="388"/>
                  </a:lnTo>
                  <a:lnTo>
                    <a:pt x="3" y="387"/>
                  </a:lnTo>
                  <a:lnTo>
                    <a:pt x="3" y="385"/>
                  </a:lnTo>
                  <a:lnTo>
                    <a:pt x="5" y="385"/>
                  </a:lnTo>
                  <a:lnTo>
                    <a:pt x="5" y="383"/>
                  </a:lnTo>
                  <a:lnTo>
                    <a:pt x="7" y="383"/>
                  </a:lnTo>
                  <a:lnTo>
                    <a:pt x="7" y="382"/>
                  </a:lnTo>
                  <a:lnTo>
                    <a:pt x="8" y="382"/>
                  </a:lnTo>
                  <a:lnTo>
                    <a:pt x="8" y="380"/>
                  </a:lnTo>
                  <a:lnTo>
                    <a:pt x="8" y="378"/>
                  </a:lnTo>
                  <a:lnTo>
                    <a:pt x="10" y="378"/>
                  </a:lnTo>
                  <a:lnTo>
                    <a:pt x="12" y="378"/>
                  </a:lnTo>
                  <a:lnTo>
                    <a:pt x="12" y="377"/>
                  </a:lnTo>
                  <a:lnTo>
                    <a:pt x="12" y="375"/>
                  </a:lnTo>
                  <a:lnTo>
                    <a:pt x="12" y="373"/>
                  </a:lnTo>
                  <a:lnTo>
                    <a:pt x="12" y="371"/>
                  </a:lnTo>
                  <a:lnTo>
                    <a:pt x="12" y="370"/>
                  </a:lnTo>
                  <a:lnTo>
                    <a:pt x="10" y="370"/>
                  </a:lnTo>
                  <a:lnTo>
                    <a:pt x="10" y="368"/>
                  </a:lnTo>
                  <a:lnTo>
                    <a:pt x="12" y="368"/>
                  </a:lnTo>
                  <a:lnTo>
                    <a:pt x="13" y="368"/>
                  </a:lnTo>
                  <a:lnTo>
                    <a:pt x="13" y="366"/>
                  </a:lnTo>
                  <a:lnTo>
                    <a:pt x="15" y="366"/>
                  </a:lnTo>
                  <a:lnTo>
                    <a:pt x="17" y="366"/>
                  </a:lnTo>
                  <a:lnTo>
                    <a:pt x="18" y="366"/>
                  </a:lnTo>
                  <a:lnTo>
                    <a:pt x="18" y="365"/>
                  </a:lnTo>
                  <a:lnTo>
                    <a:pt x="20" y="365"/>
                  </a:lnTo>
                  <a:lnTo>
                    <a:pt x="20" y="363"/>
                  </a:lnTo>
                  <a:lnTo>
                    <a:pt x="18" y="363"/>
                  </a:lnTo>
                  <a:lnTo>
                    <a:pt x="20" y="363"/>
                  </a:lnTo>
                  <a:lnTo>
                    <a:pt x="20" y="361"/>
                  </a:lnTo>
                  <a:lnTo>
                    <a:pt x="20" y="360"/>
                  </a:lnTo>
                  <a:lnTo>
                    <a:pt x="20" y="358"/>
                  </a:lnTo>
                  <a:lnTo>
                    <a:pt x="20" y="356"/>
                  </a:lnTo>
                  <a:lnTo>
                    <a:pt x="18" y="355"/>
                  </a:lnTo>
                  <a:lnTo>
                    <a:pt x="18" y="353"/>
                  </a:lnTo>
                  <a:lnTo>
                    <a:pt x="18" y="351"/>
                  </a:lnTo>
                  <a:lnTo>
                    <a:pt x="18" y="350"/>
                  </a:lnTo>
                  <a:lnTo>
                    <a:pt x="18" y="348"/>
                  </a:lnTo>
                  <a:lnTo>
                    <a:pt x="18" y="346"/>
                  </a:lnTo>
                  <a:lnTo>
                    <a:pt x="18" y="345"/>
                  </a:lnTo>
                  <a:lnTo>
                    <a:pt x="18" y="343"/>
                  </a:lnTo>
                  <a:lnTo>
                    <a:pt x="20" y="343"/>
                  </a:lnTo>
                  <a:lnTo>
                    <a:pt x="20" y="345"/>
                  </a:lnTo>
                  <a:lnTo>
                    <a:pt x="20" y="343"/>
                  </a:lnTo>
                  <a:lnTo>
                    <a:pt x="20" y="341"/>
                  </a:lnTo>
                  <a:lnTo>
                    <a:pt x="20" y="343"/>
                  </a:lnTo>
                  <a:lnTo>
                    <a:pt x="20" y="341"/>
                  </a:lnTo>
                  <a:lnTo>
                    <a:pt x="22" y="341"/>
                  </a:lnTo>
                  <a:lnTo>
                    <a:pt x="20" y="341"/>
                  </a:lnTo>
                  <a:lnTo>
                    <a:pt x="20" y="340"/>
                  </a:lnTo>
                  <a:lnTo>
                    <a:pt x="22" y="340"/>
                  </a:lnTo>
                  <a:lnTo>
                    <a:pt x="22" y="341"/>
                  </a:lnTo>
                  <a:lnTo>
                    <a:pt x="22" y="340"/>
                  </a:lnTo>
                  <a:lnTo>
                    <a:pt x="22" y="338"/>
                  </a:lnTo>
                  <a:lnTo>
                    <a:pt x="22" y="336"/>
                  </a:lnTo>
                  <a:lnTo>
                    <a:pt x="23" y="336"/>
                  </a:lnTo>
                  <a:lnTo>
                    <a:pt x="23" y="338"/>
                  </a:lnTo>
                  <a:lnTo>
                    <a:pt x="23" y="336"/>
                  </a:lnTo>
                  <a:lnTo>
                    <a:pt x="23" y="334"/>
                  </a:lnTo>
                  <a:lnTo>
                    <a:pt x="23" y="336"/>
                  </a:lnTo>
                  <a:lnTo>
                    <a:pt x="23" y="334"/>
                  </a:lnTo>
                  <a:lnTo>
                    <a:pt x="25" y="334"/>
                  </a:lnTo>
                  <a:lnTo>
                    <a:pt x="27" y="334"/>
                  </a:lnTo>
                  <a:lnTo>
                    <a:pt x="27" y="333"/>
                  </a:lnTo>
                  <a:lnTo>
                    <a:pt x="28" y="333"/>
                  </a:lnTo>
                  <a:lnTo>
                    <a:pt x="28" y="331"/>
                  </a:lnTo>
                  <a:lnTo>
                    <a:pt x="28" y="329"/>
                  </a:lnTo>
                  <a:lnTo>
                    <a:pt x="30" y="329"/>
                  </a:lnTo>
                  <a:lnTo>
                    <a:pt x="32" y="328"/>
                  </a:lnTo>
                  <a:lnTo>
                    <a:pt x="30" y="328"/>
                  </a:lnTo>
                  <a:lnTo>
                    <a:pt x="30" y="326"/>
                  </a:lnTo>
                  <a:lnTo>
                    <a:pt x="32" y="326"/>
                  </a:lnTo>
                  <a:lnTo>
                    <a:pt x="32" y="324"/>
                  </a:lnTo>
                  <a:lnTo>
                    <a:pt x="30" y="324"/>
                  </a:lnTo>
                  <a:lnTo>
                    <a:pt x="30" y="323"/>
                  </a:lnTo>
                  <a:lnTo>
                    <a:pt x="32" y="323"/>
                  </a:lnTo>
                  <a:lnTo>
                    <a:pt x="30" y="323"/>
                  </a:lnTo>
                  <a:lnTo>
                    <a:pt x="30" y="321"/>
                  </a:lnTo>
                  <a:lnTo>
                    <a:pt x="32" y="321"/>
                  </a:lnTo>
                  <a:lnTo>
                    <a:pt x="30" y="321"/>
                  </a:lnTo>
                  <a:lnTo>
                    <a:pt x="32" y="321"/>
                  </a:lnTo>
                  <a:lnTo>
                    <a:pt x="30" y="321"/>
                  </a:lnTo>
                  <a:lnTo>
                    <a:pt x="30" y="319"/>
                  </a:lnTo>
                  <a:lnTo>
                    <a:pt x="30" y="318"/>
                  </a:lnTo>
                  <a:lnTo>
                    <a:pt x="32" y="318"/>
                  </a:lnTo>
                  <a:lnTo>
                    <a:pt x="34" y="318"/>
                  </a:lnTo>
                  <a:lnTo>
                    <a:pt x="34" y="319"/>
                  </a:lnTo>
                  <a:lnTo>
                    <a:pt x="35" y="319"/>
                  </a:lnTo>
                  <a:lnTo>
                    <a:pt x="37" y="319"/>
                  </a:lnTo>
                  <a:lnTo>
                    <a:pt x="37" y="318"/>
                  </a:lnTo>
                  <a:lnTo>
                    <a:pt x="37" y="319"/>
                  </a:lnTo>
                  <a:lnTo>
                    <a:pt x="37" y="318"/>
                  </a:lnTo>
                  <a:lnTo>
                    <a:pt x="39" y="318"/>
                  </a:lnTo>
                  <a:lnTo>
                    <a:pt x="39" y="316"/>
                  </a:lnTo>
                  <a:lnTo>
                    <a:pt x="40" y="316"/>
                  </a:lnTo>
                  <a:lnTo>
                    <a:pt x="42" y="316"/>
                  </a:lnTo>
                  <a:lnTo>
                    <a:pt x="44" y="314"/>
                  </a:lnTo>
                  <a:lnTo>
                    <a:pt x="44" y="313"/>
                  </a:lnTo>
                  <a:lnTo>
                    <a:pt x="42" y="313"/>
                  </a:lnTo>
                  <a:lnTo>
                    <a:pt x="42" y="311"/>
                  </a:lnTo>
                  <a:lnTo>
                    <a:pt x="42" y="309"/>
                  </a:lnTo>
                  <a:lnTo>
                    <a:pt x="42" y="308"/>
                  </a:lnTo>
                  <a:lnTo>
                    <a:pt x="40" y="309"/>
                  </a:lnTo>
                  <a:lnTo>
                    <a:pt x="40" y="308"/>
                  </a:lnTo>
                  <a:lnTo>
                    <a:pt x="40" y="306"/>
                  </a:lnTo>
                  <a:lnTo>
                    <a:pt x="40" y="304"/>
                  </a:lnTo>
                  <a:lnTo>
                    <a:pt x="40" y="302"/>
                  </a:lnTo>
                  <a:lnTo>
                    <a:pt x="40" y="301"/>
                  </a:lnTo>
                  <a:lnTo>
                    <a:pt x="40" y="302"/>
                  </a:lnTo>
                  <a:lnTo>
                    <a:pt x="40" y="301"/>
                  </a:lnTo>
                  <a:lnTo>
                    <a:pt x="42" y="301"/>
                  </a:lnTo>
                  <a:lnTo>
                    <a:pt x="40" y="301"/>
                  </a:lnTo>
                  <a:lnTo>
                    <a:pt x="42" y="301"/>
                  </a:lnTo>
                  <a:lnTo>
                    <a:pt x="42" y="299"/>
                  </a:lnTo>
                  <a:lnTo>
                    <a:pt x="42" y="297"/>
                  </a:lnTo>
                  <a:lnTo>
                    <a:pt x="42" y="299"/>
                  </a:lnTo>
                  <a:lnTo>
                    <a:pt x="42" y="297"/>
                  </a:lnTo>
                  <a:lnTo>
                    <a:pt x="44" y="297"/>
                  </a:lnTo>
                  <a:lnTo>
                    <a:pt x="42" y="297"/>
                  </a:lnTo>
                  <a:lnTo>
                    <a:pt x="44" y="297"/>
                  </a:lnTo>
                  <a:lnTo>
                    <a:pt x="44" y="296"/>
                  </a:lnTo>
                  <a:lnTo>
                    <a:pt x="42" y="296"/>
                  </a:lnTo>
                  <a:lnTo>
                    <a:pt x="44" y="296"/>
                  </a:lnTo>
                  <a:lnTo>
                    <a:pt x="44" y="294"/>
                  </a:lnTo>
                  <a:lnTo>
                    <a:pt x="44" y="292"/>
                  </a:lnTo>
                  <a:lnTo>
                    <a:pt x="45" y="292"/>
                  </a:lnTo>
                  <a:lnTo>
                    <a:pt x="44" y="292"/>
                  </a:lnTo>
                  <a:lnTo>
                    <a:pt x="45" y="292"/>
                  </a:lnTo>
                  <a:lnTo>
                    <a:pt x="45" y="291"/>
                  </a:lnTo>
                  <a:lnTo>
                    <a:pt x="45" y="289"/>
                  </a:lnTo>
                  <a:lnTo>
                    <a:pt x="45" y="287"/>
                  </a:lnTo>
                  <a:lnTo>
                    <a:pt x="47" y="287"/>
                  </a:lnTo>
                  <a:lnTo>
                    <a:pt x="47" y="289"/>
                  </a:lnTo>
                  <a:lnTo>
                    <a:pt x="49" y="289"/>
                  </a:lnTo>
                  <a:lnTo>
                    <a:pt x="50" y="289"/>
                  </a:lnTo>
                  <a:lnTo>
                    <a:pt x="52" y="289"/>
                  </a:lnTo>
                  <a:lnTo>
                    <a:pt x="52" y="287"/>
                  </a:lnTo>
                  <a:lnTo>
                    <a:pt x="54" y="287"/>
                  </a:lnTo>
                  <a:lnTo>
                    <a:pt x="55" y="287"/>
                  </a:lnTo>
                  <a:lnTo>
                    <a:pt x="55" y="286"/>
                  </a:lnTo>
                  <a:lnTo>
                    <a:pt x="57" y="286"/>
                  </a:lnTo>
                  <a:lnTo>
                    <a:pt x="57" y="284"/>
                  </a:lnTo>
                  <a:lnTo>
                    <a:pt x="59" y="284"/>
                  </a:lnTo>
                  <a:lnTo>
                    <a:pt x="59" y="286"/>
                  </a:lnTo>
                  <a:lnTo>
                    <a:pt x="59" y="284"/>
                  </a:lnTo>
                  <a:lnTo>
                    <a:pt x="60" y="284"/>
                  </a:lnTo>
                  <a:lnTo>
                    <a:pt x="60" y="282"/>
                  </a:lnTo>
                  <a:lnTo>
                    <a:pt x="59" y="282"/>
                  </a:lnTo>
                  <a:lnTo>
                    <a:pt x="59" y="284"/>
                  </a:lnTo>
                  <a:lnTo>
                    <a:pt x="59" y="282"/>
                  </a:lnTo>
                  <a:lnTo>
                    <a:pt x="57" y="282"/>
                  </a:lnTo>
                  <a:lnTo>
                    <a:pt x="57" y="281"/>
                  </a:lnTo>
                  <a:lnTo>
                    <a:pt x="57" y="282"/>
                  </a:lnTo>
                  <a:lnTo>
                    <a:pt x="55" y="282"/>
                  </a:lnTo>
                  <a:lnTo>
                    <a:pt x="55" y="281"/>
                  </a:lnTo>
                  <a:lnTo>
                    <a:pt x="54" y="281"/>
                  </a:lnTo>
                  <a:lnTo>
                    <a:pt x="54" y="279"/>
                  </a:lnTo>
                  <a:lnTo>
                    <a:pt x="55" y="279"/>
                  </a:lnTo>
                  <a:lnTo>
                    <a:pt x="57" y="279"/>
                  </a:lnTo>
                  <a:lnTo>
                    <a:pt x="55" y="279"/>
                  </a:lnTo>
                  <a:lnTo>
                    <a:pt x="55" y="277"/>
                  </a:lnTo>
                  <a:lnTo>
                    <a:pt x="57" y="277"/>
                  </a:lnTo>
                  <a:lnTo>
                    <a:pt x="59" y="277"/>
                  </a:lnTo>
                  <a:lnTo>
                    <a:pt x="59" y="276"/>
                  </a:lnTo>
                  <a:lnTo>
                    <a:pt x="59" y="274"/>
                  </a:lnTo>
                  <a:lnTo>
                    <a:pt x="59" y="272"/>
                  </a:lnTo>
                  <a:lnTo>
                    <a:pt x="60" y="272"/>
                  </a:lnTo>
                  <a:lnTo>
                    <a:pt x="60" y="271"/>
                  </a:lnTo>
                  <a:lnTo>
                    <a:pt x="62" y="271"/>
                  </a:lnTo>
                  <a:lnTo>
                    <a:pt x="62" y="272"/>
                  </a:lnTo>
                  <a:lnTo>
                    <a:pt x="64" y="272"/>
                  </a:lnTo>
                  <a:lnTo>
                    <a:pt x="64" y="271"/>
                  </a:lnTo>
                  <a:lnTo>
                    <a:pt x="65" y="272"/>
                  </a:lnTo>
                  <a:lnTo>
                    <a:pt x="65" y="271"/>
                  </a:lnTo>
                  <a:lnTo>
                    <a:pt x="67" y="271"/>
                  </a:lnTo>
                  <a:lnTo>
                    <a:pt x="65" y="271"/>
                  </a:lnTo>
                  <a:lnTo>
                    <a:pt x="65" y="269"/>
                  </a:lnTo>
                  <a:lnTo>
                    <a:pt x="67" y="269"/>
                  </a:lnTo>
                  <a:lnTo>
                    <a:pt x="67" y="267"/>
                  </a:lnTo>
                  <a:lnTo>
                    <a:pt x="67" y="265"/>
                  </a:lnTo>
                  <a:lnTo>
                    <a:pt x="69" y="265"/>
                  </a:lnTo>
                  <a:lnTo>
                    <a:pt x="71" y="265"/>
                  </a:lnTo>
                  <a:lnTo>
                    <a:pt x="71" y="264"/>
                  </a:lnTo>
                  <a:lnTo>
                    <a:pt x="71" y="262"/>
                  </a:lnTo>
                  <a:lnTo>
                    <a:pt x="71" y="264"/>
                  </a:lnTo>
                  <a:lnTo>
                    <a:pt x="71" y="262"/>
                  </a:lnTo>
                  <a:lnTo>
                    <a:pt x="72" y="262"/>
                  </a:lnTo>
                  <a:lnTo>
                    <a:pt x="71" y="262"/>
                  </a:lnTo>
                  <a:lnTo>
                    <a:pt x="71" y="260"/>
                  </a:lnTo>
                  <a:lnTo>
                    <a:pt x="71" y="259"/>
                  </a:lnTo>
                  <a:lnTo>
                    <a:pt x="71" y="257"/>
                  </a:lnTo>
                  <a:lnTo>
                    <a:pt x="72" y="257"/>
                  </a:lnTo>
                  <a:lnTo>
                    <a:pt x="72" y="255"/>
                  </a:lnTo>
                  <a:lnTo>
                    <a:pt x="72" y="254"/>
                  </a:lnTo>
                  <a:lnTo>
                    <a:pt x="71" y="254"/>
                  </a:lnTo>
                  <a:lnTo>
                    <a:pt x="71" y="252"/>
                  </a:lnTo>
                  <a:lnTo>
                    <a:pt x="72" y="252"/>
                  </a:lnTo>
                  <a:lnTo>
                    <a:pt x="72" y="250"/>
                  </a:lnTo>
                  <a:lnTo>
                    <a:pt x="71" y="252"/>
                  </a:lnTo>
                  <a:lnTo>
                    <a:pt x="71" y="250"/>
                  </a:lnTo>
                  <a:lnTo>
                    <a:pt x="72" y="250"/>
                  </a:lnTo>
                  <a:lnTo>
                    <a:pt x="71" y="250"/>
                  </a:lnTo>
                  <a:lnTo>
                    <a:pt x="72" y="250"/>
                  </a:lnTo>
                  <a:lnTo>
                    <a:pt x="71" y="249"/>
                  </a:lnTo>
                  <a:lnTo>
                    <a:pt x="72" y="249"/>
                  </a:lnTo>
                  <a:lnTo>
                    <a:pt x="71" y="249"/>
                  </a:lnTo>
                  <a:lnTo>
                    <a:pt x="71" y="247"/>
                  </a:lnTo>
                  <a:lnTo>
                    <a:pt x="71" y="245"/>
                  </a:lnTo>
                  <a:lnTo>
                    <a:pt x="69" y="245"/>
                  </a:lnTo>
                  <a:lnTo>
                    <a:pt x="67" y="245"/>
                  </a:lnTo>
                  <a:lnTo>
                    <a:pt x="67" y="244"/>
                  </a:lnTo>
                  <a:lnTo>
                    <a:pt x="69" y="244"/>
                  </a:lnTo>
                  <a:lnTo>
                    <a:pt x="69" y="242"/>
                  </a:lnTo>
                  <a:lnTo>
                    <a:pt x="67" y="242"/>
                  </a:lnTo>
                  <a:lnTo>
                    <a:pt x="67" y="240"/>
                  </a:lnTo>
                  <a:lnTo>
                    <a:pt x="67" y="239"/>
                  </a:lnTo>
                  <a:lnTo>
                    <a:pt x="69" y="237"/>
                  </a:lnTo>
                  <a:lnTo>
                    <a:pt x="71" y="237"/>
                  </a:lnTo>
                  <a:lnTo>
                    <a:pt x="71" y="235"/>
                  </a:lnTo>
                  <a:lnTo>
                    <a:pt x="71" y="233"/>
                  </a:lnTo>
                  <a:lnTo>
                    <a:pt x="72" y="233"/>
                  </a:lnTo>
                  <a:lnTo>
                    <a:pt x="71" y="232"/>
                  </a:lnTo>
                  <a:lnTo>
                    <a:pt x="72" y="232"/>
                  </a:lnTo>
                  <a:lnTo>
                    <a:pt x="72" y="230"/>
                  </a:lnTo>
                  <a:lnTo>
                    <a:pt x="74" y="230"/>
                  </a:lnTo>
                  <a:lnTo>
                    <a:pt x="74" y="228"/>
                  </a:lnTo>
                  <a:lnTo>
                    <a:pt x="74" y="227"/>
                  </a:lnTo>
                  <a:lnTo>
                    <a:pt x="76" y="227"/>
                  </a:lnTo>
                  <a:lnTo>
                    <a:pt x="76" y="225"/>
                  </a:lnTo>
                  <a:lnTo>
                    <a:pt x="76" y="223"/>
                  </a:lnTo>
                  <a:lnTo>
                    <a:pt x="76" y="222"/>
                  </a:lnTo>
                  <a:lnTo>
                    <a:pt x="77" y="223"/>
                  </a:lnTo>
                  <a:lnTo>
                    <a:pt x="79" y="222"/>
                  </a:lnTo>
                  <a:lnTo>
                    <a:pt x="79" y="220"/>
                  </a:lnTo>
                  <a:lnTo>
                    <a:pt x="81" y="220"/>
                  </a:lnTo>
                  <a:lnTo>
                    <a:pt x="81" y="218"/>
                  </a:lnTo>
                  <a:lnTo>
                    <a:pt x="82" y="218"/>
                  </a:lnTo>
                  <a:lnTo>
                    <a:pt x="82" y="217"/>
                  </a:lnTo>
                  <a:lnTo>
                    <a:pt x="84" y="217"/>
                  </a:lnTo>
                  <a:lnTo>
                    <a:pt x="84" y="215"/>
                  </a:lnTo>
                  <a:lnTo>
                    <a:pt x="86" y="215"/>
                  </a:lnTo>
                  <a:lnTo>
                    <a:pt x="86" y="217"/>
                  </a:lnTo>
                  <a:lnTo>
                    <a:pt x="86" y="215"/>
                  </a:lnTo>
                  <a:lnTo>
                    <a:pt x="87" y="215"/>
                  </a:lnTo>
                  <a:lnTo>
                    <a:pt x="89" y="215"/>
                  </a:lnTo>
                  <a:lnTo>
                    <a:pt x="89" y="213"/>
                  </a:lnTo>
                  <a:lnTo>
                    <a:pt x="91" y="213"/>
                  </a:lnTo>
                  <a:lnTo>
                    <a:pt x="89" y="213"/>
                  </a:lnTo>
                  <a:lnTo>
                    <a:pt x="89" y="215"/>
                  </a:lnTo>
                  <a:lnTo>
                    <a:pt x="91" y="215"/>
                  </a:lnTo>
                  <a:lnTo>
                    <a:pt x="92" y="215"/>
                  </a:lnTo>
                  <a:lnTo>
                    <a:pt x="92" y="213"/>
                  </a:lnTo>
                  <a:lnTo>
                    <a:pt x="94" y="213"/>
                  </a:lnTo>
                  <a:lnTo>
                    <a:pt x="94" y="212"/>
                  </a:lnTo>
                  <a:lnTo>
                    <a:pt x="96" y="212"/>
                  </a:lnTo>
                  <a:lnTo>
                    <a:pt x="94" y="212"/>
                  </a:lnTo>
                  <a:lnTo>
                    <a:pt x="96" y="210"/>
                  </a:lnTo>
                  <a:lnTo>
                    <a:pt x="96" y="212"/>
                  </a:lnTo>
                  <a:lnTo>
                    <a:pt x="96" y="210"/>
                  </a:lnTo>
                  <a:lnTo>
                    <a:pt x="97" y="210"/>
                  </a:lnTo>
                  <a:lnTo>
                    <a:pt x="96" y="210"/>
                  </a:lnTo>
                  <a:lnTo>
                    <a:pt x="96" y="208"/>
                  </a:lnTo>
                  <a:lnTo>
                    <a:pt x="97" y="208"/>
                  </a:lnTo>
                  <a:lnTo>
                    <a:pt x="97" y="207"/>
                  </a:lnTo>
                  <a:lnTo>
                    <a:pt x="99" y="207"/>
                  </a:lnTo>
                  <a:lnTo>
                    <a:pt x="99" y="205"/>
                  </a:lnTo>
                  <a:lnTo>
                    <a:pt x="97" y="205"/>
                  </a:lnTo>
                  <a:lnTo>
                    <a:pt x="97" y="203"/>
                  </a:lnTo>
                  <a:lnTo>
                    <a:pt x="99" y="203"/>
                  </a:lnTo>
                  <a:lnTo>
                    <a:pt x="99" y="202"/>
                  </a:lnTo>
                  <a:lnTo>
                    <a:pt x="97" y="200"/>
                  </a:lnTo>
                  <a:lnTo>
                    <a:pt x="97" y="198"/>
                  </a:lnTo>
                  <a:lnTo>
                    <a:pt x="97" y="196"/>
                  </a:lnTo>
                  <a:lnTo>
                    <a:pt x="99" y="196"/>
                  </a:lnTo>
                  <a:lnTo>
                    <a:pt x="99" y="195"/>
                  </a:lnTo>
                  <a:lnTo>
                    <a:pt x="99" y="193"/>
                  </a:lnTo>
                  <a:lnTo>
                    <a:pt x="97" y="193"/>
                  </a:lnTo>
                  <a:lnTo>
                    <a:pt x="99" y="193"/>
                  </a:lnTo>
                  <a:lnTo>
                    <a:pt x="99" y="191"/>
                  </a:lnTo>
                  <a:lnTo>
                    <a:pt x="101" y="191"/>
                  </a:lnTo>
                  <a:lnTo>
                    <a:pt x="101" y="190"/>
                  </a:lnTo>
                  <a:lnTo>
                    <a:pt x="99" y="190"/>
                  </a:lnTo>
                  <a:lnTo>
                    <a:pt x="99" y="188"/>
                  </a:lnTo>
                  <a:lnTo>
                    <a:pt x="99" y="186"/>
                  </a:lnTo>
                  <a:lnTo>
                    <a:pt x="101" y="186"/>
                  </a:lnTo>
                  <a:lnTo>
                    <a:pt x="99" y="186"/>
                  </a:lnTo>
                  <a:lnTo>
                    <a:pt x="101" y="186"/>
                  </a:lnTo>
                  <a:lnTo>
                    <a:pt x="103" y="186"/>
                  </a:lnTo>
                  <a:lnTo>
                    <a:pt x="103" y="185"/>
                  </a:lnTo>
                  <a:lnTo>
                    <a:pt x="104" y="185"/>
                  </a:lnTo>
                  <a:lnTo>
                    <a:pt x="104" y="183"/>
                  </a:lnTo>
                  <a:lnTo>
                    <a:pt x="106" y="183"/>
                  </a:lnTo>
                  <a:lnTo>
                    <a:pt x="106" y="181"/>
                  </a:lnTo>
                  <a:lnTo>
                    <a:pt x="108" y="181"/>
                  </a:lnTo>
                  <a:lnTo>
                    <a:pt x="108" y="183"/>
                  </a:lnTo>
                  <a:lnTo>
                    <a:pt x="106" y="183"/>
                  </a:lnTo>
                  <a:lnTo>
                    <a:pt x="108" y="183"/>
                  </a:lnTo>
                  <a:lnTo>
                    <a:pt x="109" y="183"/>
                  </a:lnTo>
                  <a:lnTo>
                    <a:pt x="109" y="185"/>
                  </a:lnTo>
                  <a:lnTo>
                    <a:pt x="111" y="185"/>
                  </a:lnTo>
                  <a:lnTo>
                    <a:pt x="113" y="185"/>
                  </a:lnTo>
                  <a:lnTo>
                    <a:pt x="113" y="186"/>
                  </a:lnTo>
                  <a:lnTo>
                    <a:pt x="114" y="186"/>
                  </a:lnTo>
                  <a:lnTo>
                    <a:pt x="116" y="186"/>
                  </a:lnTo>
                  <a:lnTo>
                    <a:pt x="114" y="186"/>
                  </a:lnTo>
                  <a:lnTo>
                    <a:pt x="114" y="185"/>
                  </a:lnTo>
                  <a:lnTo>
                    <a:pt x="116" y="186"/>
                  </a:lnTo>
                  <a:lnTo>
                    <a:pt x="116" y="185"/>
                  </a:lnTo>
                  <a:lnTo>
                    <a:pt x="118" y="185"/>
                  </a:lnTo>
                  <a:lnTo>
                    <a:pt x="116" y="183"/>
                  </a:lnTo>
                  <a:lnTo>
                    <a:pt x="116" y="185"/>
                  </a:lnTo>
                  <a:lnTo>
                    <a:pt x="116" y="183"/>
                  </a:lnTo>
                  <a:lnTo>
                    <a:pt x="118" y="183"/>
                  </a:lnTo>
                  <a:lnTo>
                    <a:pt x="118" y="181"/>
                  </a:lnTo>
                  <a:lnTo>
                    <a:pt x="119" y="181"/>
                  </a:lnTo>
                  <a:lnTo>
                    <a:pt x="119" y="180"/>
                  </a:lnTo>
                  <a:lnTo>
                    <a:pt x="118" y="180"/>
                  </a:lnTo>
                  <a:lnTo>
                    <a:pt x="118" y="178"/>
                  </a:lnTo>
                  <a:lnTo>
                    <a:pt x="119" y="178"/>
                  </a:lnTo>
                  <a:lnTo>
                    <a:pt x="121" y="178"/>
                  </a:lnTo>
                  <a:lnTo>
                    <a:pt x="121" y="176"/>
                  </a:lnTo>
                  <a:lnTo>
                    <a:pt x="123" y="176"/>
                  </a:lnTo>
                  <a:lnTo>
                    <a:pt x="124" y="176"/>
                  </a:lnTo>
                  <a:lnTo>
                    <a:pt x="126" y="176"/>
                  </a:lnTo>
                  <a:lnTo>
                    <a:pt x="124" y="176"/>
                  </a:lnTo>
                  <a:lnTo>
                    <a:pt x="126" y="176"/>
                  </a:lnTo>
                  <a:lnTo>
                    <a:pt x="126" y="175"/>
                  </a:lnTo>
                  <a:lnTo>
                    <a:pt x="124" y="175"/>
                  </a:lnTo>
                  <a:lnTo>
                    <a:pt x="126" y="175"/>
                  </a:lnTo>
                  <a:lnTo>
                    <a:pt x="126" y="173"/>
                  </a:lnTo>
                  <a:lnTo>
                    <a:pt x="128" y="173"/>
                  </a:lnTo>
                  <a:lnTo>
                    <a:pt x="128" y="175"/>
                  </a:lnTo>
                  <a:lnTo>
                    <a:pt x="129" y="175"/>
                  </a:lnTo>
                  <a:lnTo>
                    <a:pt x="129" y="173"/>
                  </a:lnTo>
                  <a:lnTo>
                    <a:pt x="129" y="175"/>
                  </a:lnTo>
                  <a:lnTo>
                    <a:pt x="129" y="173"/>
                  </a:lnTo>
                  <a:lnTo>
                    <a:pt x="131" y="173"/>
                  </a:lnTo>
                  <a:lnTo>
                    <a:pt x="131" y="175"/>
                  </a:lnTo>
                  <a:lnTo>
                    <a:pt x="133" y="175"/>
                  </a:lnTo>
                  <a:lnTo>
                    <a:pt x="134" y="175"/>
                  </a:lnTo>
                  <a:lnTo>
                    <a:pt x="134" y="173"/>
                  </a:lnTo>
                  <a:lnTo>
                    <a:pt x="134" y="171"/>
                  </a:lnTo>
                  <a:lnTo>
                    <a:pt x="136" y="171"/>
                  </a:lnTo>
                  <a:lnTo>
                    <a:pt x="136" y="170"/>
                  </a:lnTo>
                  <a:lnTo>
                    <a:pt x="138" y="170"/>
                  </a:lnTo>
                  <a:lnTo>
                    <a:pt x="140" y="170"/>
                  </a:lnTo>
                  <a:lnTo>
                    <a:pt x="140" y="171"/>
                  </a:lnTo>
                  <a:lnTo>
                    <a:pt x="140" y="170"/>
                  </a:lnTo>
                  <a:lnTo>
                    <a:pt x="141" y="170"/>
                  </a:lnTo>
                  <a:lnTo>
                    <a:pt x="141" y="168"/>
                  </a:lnTo>
                  <a:lnTo>
                    <a:pt x="140" y="168"/>
                  </a:lnTo>
                  <a:lnTo>
                    <a:pt x="140" y="166"/>
                  </a:lnTo>
                  <a:lnTo>
                    <a:pt x="141" y="166"/>
                  </a:lnTo>
                  <a:lnTo>
                    <a:pt x="143" y="166"/>
                  </a:lnTo>
                  <a:lnTo>
                    <a:pt x="145" y="166"/>
                  </a:lnTo>
                  <a:lnTo>
                    <a:pt x="145" y="164"/>
                  </a:lnTo>
                  <a:lnTo>
                    <a:pt x="146" y="163"/>
                  </a:lnTo>
                  <a:lnTo>
                    <a:pt x="146" y="161"/>
                  </a:lnTo>
                  <a:lnTo>
                    <a:pt x="145" y="161"/>
                  </a:lnTo>
                  <a:lnTo>
                    <a:pt x="146" y="161"/>
                  </a:lnTo>
                  <a:lnTo>
                    <a:pt x="146" y="159"/>
                  </a:lnTo>
                  <a:lnTo>
                    <a:pt x="148" y="159"/>
                  </a:lnTo>
                  <a:lnTo>
                    <a:pt x="148" y="158"/>
                  </a:lnTo>
                  <a:lnTo>
                    <a:pt x="148" y="156"/>
                  </a:lnTo>
                  <a:lnTo>
                    <a:pt x="150" y="156"/>
                  </a:lnTo>
                  <a:lnTo>
                    <a:pt x="150" y="154"/>
                  </a:lnTo>
                  <a:lnTo>
                    <a:pt x="150" y="153"/>
                  </a:lnTo>
                  <a:lnTo>
                    <a:pt x="151" y="153"/>
                  </a:lnTo>
                  <a:lnTo>
                    <a:pt x="153" y="153"/>
                  </a:lnTo>
                  <a:lnTo>
                    <a:pt x="155" y="153"/>
                  </a:lnTo>
                  <a:lnTo>
                    <a:pt x="156" y="153"/>
                  </a:lnTo>
                  <a:lnTo>
                    <a:pt x="156" y="151"/>
                  </a:lnTo>
                  <a:lnTo>
                    <a:pt x="158" y="151"/>
                  </a:lnTo>
                  <a:lnTo>
                    <a:pt x="158" y="153"/>
                  </a:lnTo>
                  <a:lnTo>
                    <a:pt x="160" y="153"/>
                  </a:lnTo>
                  <a:lnTo>
                    <a:pt x="161" y="153"/>
                  </a:lnTo>
                  <a:lnTo>
                    <a:pt x="163" y="154"/>
                  </a:lnTo>
                  <a:lnTo>
                    <a:pt x="165" y="154"/>
                  </a:lnTo>
                  <a:lnTo>
                    <a:pt x="165" y="156"/>
                  </a:lnTo>
                  <a:lnTo>
                    <a:pt x="166" y="156"/>
                  </a:lnTo>
                  <a:lnTo>
                    <a:pt x="168" y="156"/>
                  </a:lnTo>
                  <a:lnTo>
                    <a:pt x="168" y="154"/>
                  </a:lnTo>
                  <a:lnTo>
                    <a:pt x="170" y="154"/>
                  </a:lnTo>
                  <a:lnTo>
                    <a:pt x="170" y="153"/>
                  </a:lnTo>
                  <a:lnTo>
                    <a:pt x="168" y="153"/>
                  </a:lnTo>
                  <a:lnTo>
                    <a:pt x="170" y="153"/>
                  </a:lnTo>
                  <a:lnTo>
                    <a:pt x="170" y="151"/>
                  </a:lnTo>
                  <a:lnTo>
                    <a:pt x="171" y="151"/>
                  </a:lnTo>
                  <a:lnTo>
                    <a:pt x="171" y="149"/>
                  </a:lnTo>
                  <a:lnTo>
                    <a:pt x="173" y="149"/>
                  </a:lnTo>
                  <a:lnTo>
                    <a:pt x="171" y="149"/>
                  </a:lnTo>
                  <a:lnTo>
                    <a:pt x="171" y="148"/>
                  </a:lnTo>
                  <a:lnTo>
                    <a:pt x="173" y="148"/>
                  </a:lnTo>
                  <a:lnTo>
                    <a:pt x="173" y="146"/>
                  </a:lnTo>
                  <a:lnTo>
                    <a:pt x="175" y="146"/>
                  </a:lnTo>
                  <a:lnTo>
                    <a:pt x="175" y="144"/>
                  </a:lnTo>
                  <a:lnTo>
                    <a:pt x="177" y="144"/>
                  </a:lnTo>
                  <a:lnTo>
                    <a:pt x="178" y="144"/>
                  </a:lnTo>
                  <a:lnTo>
                    <a:pt x="178" y="146"/>
                  </a:lnTo>
                  <a:lnTo>
                    <a:pt x="180" y="146"/>
                  </a:lnTo>
                  <a:lnTo>
                    <a:pt x="182" y="146"/>
                  </a:lnTo>
                  <a:lnTo>
                    <a:pt x="182" y="148"/>
                  </a:lnTo>
                  <a:lnTo>
                    <a:pt x="183" y="148"/>
                  </a:lnTo>
                  <a:lnTo>
                    <a:pt x="185" y="146"/>
                  </a:lnTo>
                  <a:lnTo>
                    <a:pt x="185" y="144"/>
                  </a:lnTo>
                  <a:lnTo>
                    <a:pt x="183" y="144"/>
                  </a:lnTo>
                  <a:lnTo>
                    <a:pt x="183" y="143"/>
                  </a:lnTo>
                  <a:lnTo>
                    <a:pt x="185" y="143"/>
                  </a:lnTo>
                  <a:lnTo>
                    <a:pt x="185" y="144"/>
                  </a:lnTo>
                  <a:lnTo>
                    <a:pt x="187" y="144"/>
                  </a:lnTo>
                  <a:lnTo>
                    <a:pt x="188" y="144"/>
                  </a:lnTo>
                  <a:lnTo>
                    <a:pt x="190" y="144"/>
                  </a:lnTo>
                  <a:lnTo>
                    <a:pt x="190" y="143"/>
                  </a:lnTo>
                  <a:lnTo>
                    <a:pt x="190" y="141"/>
                  </a:lnTo>
                  <a:lnTo>
                    <a:pt x="192" y="141"/>
                  </a:lnTo>
                  <a:lnTo>
                    <a:pt x="192" y="139"/>
                  </a:lnTo>
                  <a:lnTo>
                    <a:pt x="192" y="138"/>
                  </a:lnTo>
                  <a:lnTo>
                    <a:pt x="190" y="138"/>
                  </a:lnTo>
                  <a:lnTo>
                    <a:pt x="192" y="136"/>
                  </a:lnTo>
                  <a:lnTo>
                    <a:pt x="193" y="136"/>
                  </a:lnTo>
                  <a:lnTo>
                    <a:pt x="193" y="134"/>
                  </a:lnTo>
                  <a:lnTo>
                    <a:pt x="192" y="134"/>
                  </a:lnTo>
                  <a:lnTo>
                    <a:pt x="192" y="133"/>
                  </a:lnTo>
                  <a:lnTo>
                    <a:pt x="193" y="133"/>
                  </a:lnTo>
                  <a:lnTo>
                    <a:pt x="192" y="133"/>
                  </a:lnTo>
                  <a:lnTo>
                    <a:pt x="192" y="131"/>
                  </a:lnTo>
                  <a:lnTo>
                    <a:pt x="192" y="129"/>
                  </a:lnTo>
                  <a:lnTo>
                    <a:pt x="192" y="127"/>
                  </a:lnTo>
                  <a:lnTo>
                    <a:pt x="190" y="127"/>
                  </a:lnTo>
                  <a:lnTo>
                    <a:pt x="190" y="126"/>
                  </a:lnTo>
                  <a:lnTo>
                    <a:pt x="192" y="126"/>
                  </a:lnTo>
                  <a:lnTo>
                    <a:pt x="192" y="124"/>
                  </a:lnTo>
                  <a:lnTo>
                    <a:pt x="192" y="122"/>
                  </a:lnTo>
                  <a:lnTo>
                    <a:pt x="193" y="122"/>
                  </a:lnTo>
                  <a:lnTo>
                    <a:pt x="195" y="122"/>
                  </a:lnTo>
                  <a:lnTo>
                    <a:pt x="197" y="122"/>
                  </a:lnTo>
                  <a:lnTo>
                    <a:pt x="198" y="122"/>
                  </a:lnTo>
                  <a:lnTo>
                    <a:pt x="198" y="121"/>
                  </a:lnTo>
                  <a:lnTo>
                    <a:pt x="198" y="119"/>
                  </a:lnTo>
                  <a:lnTo>
                    <a:pt x="200" y="119"/>
                  </a:lnTo>
                  <a:lnTo>
                    <a:pt x="202" y="119"/>
                  </a:lnTo>
                  <a:lnTo>
                    <a:pt x="202" y="117"/>
                  </a:lnTo>
                  <a:lnTo>
                    <a:pt x="200" y="117"/>
                  </a:lnTo>
                  <a:lnTo>
                    <a:pt x="200" y="116"/>
                  </a:lnTo>
                  <a:lnTo>
                    <a:pt x="202" y="116"/>
                  </a:lnTo>
                  <a:lnTo>
                    <a:pt x="202" y="117"/>
                  </a:lnTo>
                  <a:lnTo>
                    <a:pt x="203" y="116"/>
                  </a:lnTo>
                  <a:lnTo>
                    <a:pt x="203" y="114"/>
                  </a:lnTo>
                  <a:lnTo>
                    <a:pt x="202" y="114"/>
                  </a:lnTo>
                  <a:lnTo>
                    <a:pt x="202" y="112"/>
                  </a:lnTo>
                  <a:lnTo>
                    <a:pt x="203" y="112"/>
                  </a:lnTo>
                  <a:lnTo>
                    <a:pt x="203" y="114"/>
                  </a:lnTo>
                  <a:lnTo>
                    <a:pt x="203" y="116"/>
                  </a:lnTo>
                  <a:lnTo>
                    <a:pt x="205" y="116"/>
                  </a:lnTo>
                  <a:lnTo>
                    <a:pt x="207" y="117"/>
                  </a:lnTo>
                  <a:lnTo>
                    <a:pt x="208" y="117"/>
                  </a:lnTo>
                  <a:lnTo>
                    <a:pt x="208" y="116"/>
                  </a:lnTo>
                  <a:lnTo>
                    <a:pt x="208" y="114"/>
                  </a:lnTo>
                  <a:lnTo>
                    <a:pt x="210" y="114"/>
                  </a:lnTo>
                  <a:lnTo>
                    <a:pt x="210" y="116"/>
                  </a:lnTo>
                  <a:lnTo>
                    <a:pt x="212" y="116"/>
                  </a:lnTo>
                  <a:lnTo>
                    <a:pt x="212" y="117"/>
                  </a:lnTo>
                  <a:lnTo>
                    <a:pt x="214" y="117"/>
                  </a:lnTo>
                  <a:lnTo>
                    <a:pt x="214" y="116"/>
                  </a:lnTo>
                  <a:lnTo>
                    <a:pt x="214" y="114"/>
                  </a:lnTo>
                  <a:lnTo>
                    <a:pt x="215" y="114"/>
                  </a:lnTo>
                  <a:lnTo>
                    <a:pt x="217" y="114"/>
                  </a:lnTo>
                  <a:lnTo>
                    <a:pt x="219" y="112"/>
                  </a:lnTo>
                  <a:lnTo>
                    <a:pt x="220" y="112"/>
                  </a:lnTo>
                  <a:lnTo>
                    <a:pt x="220" y="111"/>
                  </a:lnTo>
                  <a:lnTo>
                    <a:pt x="222" y="111"/>
                  </a:lnTo>
                  <a:lnTo>
                    <a:pt x="222" y="109"/>
                  </a:lnTo>
                  <a:lnTo>
                    <a:pt x="222" y="107"/>
                  </a:lnTo>
                  <a:lnTo>
                    <a:pt x="224" y="107"/>
                  </a:lnTo>
                  <a:lnTo>
                    <a:pt x="222" y="106"/>
                  </a:lnTo>
                  <a:lnTo>
                    <a:pt x="220" y="106"/>
                  </a:lnTo>
                  <a:lnTo>
                    <a:pt x="220" y="104"/>
                  </a:lnTo>
                  <a:lnTo>
                    <a:pt x="220" y="102"/>
                  </a:lnTo>
                  <a:lnTo>
                    <a:pt x="222" y="102"/>
                  </a:lnTo>
                  <a:lnTo>
                    <a:pt x="224" y="102"/>
                  </a:lnTo>
                  <a:lnTo>
                    <a:pt x="224" y="101"/>
                  </a:lnTo>
                  <a:lnTo>
                    <a:pt x="224" y="99"/>
                  </a:lnTo>
                  <a:lnTo>
                    <a:pt x="225" y="99"/>
                  </a:lnTo>
                  <a:lnTo>
                    <a:pt x="225" y="97"/>
                  </a:lnTo>
                  <a:lnTo>
                    <a:pt x="224" y="97"/>
                  </a:lnTo>
                  <a:lnTo>
                    <a:pt x="224" y="95"/>
                  </a:lnTo>
                  <a:lnTo>
                    <a:pt x="224" y="94"/>
                  </a:lnTo>
                  <a:lnTo>
                    <a:pt x="224" y="92"/>
                  </a:lnTo>
                  <a:lnTo>
                    <a:pt x="225" y="92"/>
                  </a:lnTo>
                  <a:lnTo>
                    <a:pt x="225" y="90"/>
                  </a:lnTo>
                  <a:lnTo>
                    <a:pt x="224" y="90"/>
                  </a:lnTo>
                  <a:lnTo>
                    <a:pt x="224" y="89"/>
                  </a:lnTo>
                  <a:lnTo>
                    <a:pt x="224" y="87"/>
                  </a:lnTo>
                  <a:lnTo>
                    <a:pt x="225" y="87"/>
                  </a:lnTo>
                  <a:lnTo>
                    <a:pt x="225" y="85"/>
                  </a:lnTo>
                  <a:lnTo>
                    <a:pt x="225" y="84"/>
                  </a:lnTo>
                  <a:lnTo>
                    <a:pt x="225" y="82"/>
                  </a:lnTo>
                  <a:lnTo>
                    <a:pt x="225" y="80"/>
                  </a:lnTo>
                  <a:lnTo>
                    <a:pt x="225" y="79"/>
                  </a:lnTo>
                  <a:lnTo>
                    <a:pt x="224" y="79"/>
                  </a:lnTo>
                  <a:lnTo>
                    <a:pt x="224" y="77"/>
                  </a:lnTo>
                  <a:lnTo>
                    <a:pt x="224" y="75"/>
                  </a:lnTo>
                  <a:lnTo>
                    <a:pt x="224" y="74"/>
                  </a:lnTo>
                  <a:lnTo>
                    <a:pt x="225" y="72"/>
                  </a:lnTo>
                  <a:lnTo>
                    <a:pt x="225" y="70"/>
                  </a:lnTo>
                  <a:lnTo>
                    <a:pt x="225" y="69"/>
                  </a:lnTo>
                  <a:lnTo>
                    <a:pt x="224" y="69"/>
                  </a:lnTo>
                  <a:lnTo>
                    <a:pt x="224" y="67"/>
                  </a:lnTo>
                  <a:lnTo>
                    <a:pt x="224" y="69"/>
                  </a:lnTo>
                  <a:lnTo>
                    <a:pt x="222" y="69"/>
                  </a:lnTo>
                  <a:lnTo>
                    <a:pt x="220" y="69"/>
                  </a:lnTo>
                  <a:lnTo>
                    <a:pt x="220" y="67"/>
                  </a:lnTo>
                  <a:lnTo>
                    <a:pt x="220" y="65"/>
                  </a:lnTo>
                  <a:lnTo>
                    <a:pt x="222" y="65"/>
                  </a:lnTo>
                  <a:lnTo>
                    <a:pt x="222" y="64"/>
                  </a:lnTo>
                  <a:lnTo>
                    <a:pt x="220" y="64"/>
                  </a:lnTo>
                  <a:lnTo>
                    <a:pt x="219" y="64"/>
                  </a:lnTo>
                  <a:lnTo>
                    <a:pt x="219" y="62"/>
                  </a:lnTo>
                  <a:lnTo>
                    <a:pt x="219" y="60"/>
                  </a:lnTo>
                  <a:lnTo>
                    <a:pt x="219" y="58"/>
                  </a:lnTo>
                  <a:lnTo>
                    <a:pt x="220" y="58"/>
                  </a:lnTo>
                  <a:lnTo>
                    <a:pt x="220" y="60"/>
                  </a:lnTo>
                  <a:lnTo>
                    <a:pt x="220" y="58"/>
                  </a:lnTo>
                  <a:lnTo>
                    <a:pt x="220" y="57"/>
                  </a:lnTo>
                  <a:lnTo>
                    <a:pt x="222" y="57"/>
                  </a:lnTo>
                  <a:lnTo>
                    <a:pt x="222" y="55"/>
                  </a:lnTo>
                  <a:lnTo>
                    <a:pt x="220" y="55"/>
                  </a:lnTo>
                  <a:lnTo>
                    <a:pt x="220" y="53"/>
                  </a:lnTo>
                  <a:lnTo>
                    <a:pt x="222" y="53"/>
                  </a:lnTo>
                  <a:lnTo>
                    <a:pt x="222" y="52"/>
                  </a:lnTo>
                  <a:lnTo>
                    <a:pt x="222" y="50"/>
                  </a:lnTo>
                  <a:lnTo>
                    <a:pt x="222" y="48"/>
                  </a:lnTo>
                  <a:lnTo>
                    <a:pt x="222" y="47"/>
                  </a:lnTo>
                  <a:lnTo>
                    <a:pt x="222" y="45"/>
                  </a:lnTo>
                  <a:lnTo>
                    <a:pt x="222" y="43"/>
                  </a:lnTo>
                  <a:lnTo>
                    <a:pt x="222" y="42"/>
                  </a:lnTo>
                  <a:lnTo>
                    <a:pt x="220" y="42"/>
                  </a:lnTo>
                  <a:lnTo>
                    <a:pt x="219" y="42"/>
                  </a:lnTo>
                  <a:lnTo>
                    <a:pt x="217" y="42"/>
                  </a:lnTo>
                  <a:lnTo>
                    <a:pt x="217" y="40"/>
                  </a:lnTo>
                  <a:lnTo>
                    <a:pt x="219" y="38"/>
                  </a:lnTo>
                  <a:lnTo>
                    <a:pt x="220" y="38"/>
                  </a:lnTo>
                  <a:lnTo>
                    <a:pt x="220" y="37"/>
                  </a:lnTo>
                  <a:lnTo>
                    <a:pt x="220" y="35"/>
                  </a:lnTo>
                  <a:lnTo>
                    <a:pt x="219" y="35"/>
                  </a:lnTo>
                  <a:lnTo>
                    <a:pt x="217" y="35"/>
                  </a:lnTo>
                  <a:lnTo>
                    <a:pt x="215" y="35"/>
                  </a:lnTo>
                  <a:lnTo>
                    <a:pt x="215" y="33"/>
                  </a:lnTo>
                  <a:lnTo>
                    <a:pt x="217" y="33"/>
                  </a:lnTo>
                  <a:lnTo>
                    <a:pt x="217" y="32"/>
                  </a:lnTo>
                  <a:lnTo>
                    <a:pt x="219" y="32"/>
                  </a:lnTo>
                  <a:lnTo>
                    <a:pt x="220" y="32"/>
                  </a:lnTo>
                  <a:lnTo>
                    <a:pt x="222" y="30"/>
                  </a:lnTo>
                  <a:lnTo>
                    <a:pt x="220" y="30"/>
                  </a:lnTo>
                  <a:lnTo>
                    <a:pt x="220" y="28"/>
                  </a:lnTo>
                  <a:lnTo>
                    <a:pt x="219" y="28"/>
                  </a:lnTo>
                  <a:lnTo>
                    <a:pt x="219" y="30"/>
                  </a:lnTo>
                  <a:lnTo>
                    <a:pt x="217" y="28"/>
                  </a:lnTo>
                  <a:lnTo>
                    <a:pt x="219" y="28"/>
                  </a:lnTo>
                  <a:lnTo>
                    <a:pt x="219" y="26"/>
                  </a:lnTo>
                  <a:lnTo>
                    <a:pt x="220" y="26"/>
                  </a:lnTo>
                  <a:lnTo>
                    <a:pt x="222" y="26"/>
                  </a:lnTo>
                  <a:lnTo>
                    <a:pt x="224" y="26"/>
                  </a:lnTo>
                  <a:lnTo>
                    <a:pt x="224" y="25"/>
                  </a:lnTo>
                  <a:lnTo>
                    <a:pt x="225" y="25"/>
                  </a:lnTo>
                  <a:lnTo>
                    <a:pt x="225" y="23"/>
                  </a:lnTo>
                  <a:lnTo>
                    <a:pt x="227" y="23"/>
                  </a:lnTo>
                  <a:lnTo>
                    <a:pt x="229" y="23"/>
                  </a:lnTo>
                  <a:lnTo>
                    <a:pt x="230" y="23"/>
                  </a:lnTo>
                  <a:lnTo>
                    <a:pt x="230" y="25"/>
                  </a:lnTo>
                  <a:lnTo>
                    <a:pt x="232" y="25"/>
                  </a:lnTo>
                  <a:lnTo>
                    <a:pt x="232" y="26"/>
                  </a:lnTo>
                  <a:lnTo>
                    <a:pt x="230" y="26"/>
                  </a:lnTo>
                  <a:lnTo>
                    <a:pt x="230" y="28"/>
                  </a:lnTo>
                  <a:lnTo>
                    <a:pt x="232" y="28"/>
                  </a:lnTo>
                  <a:lnTo>
                    <a:pt x="232" y="30"/>
                  </a:lnTo>
                  <a:lnTo>
                    <a:pt x="232" y="28"/>
                  </a:lnTo>
                  <a:lnTo>
                    <a:pt x="232" y="26"/>
                  </a:lnTo>
                  <a:lnTo>
                    <a:pt x="234" y="28"/>
                  </a:lnTo>
                  <a:lnTo>
                    <a:pt x="234" y="30"/>
                  </a:lnTo>
                  <a:lnTo>
                    <a:pt x="232" y="30"/>
                  </a:lnTo>
                  <a:lnTo>
                    <a:pt x="232" y="32"/>
                  </a:lnTo>
                  <a:lnTo>
                    <a:pt x="234" y="32"/>
                  </a:lnTo>
                  <a:lnTo>
                    <a:pt x="234" y="33"/>
                  </a:lnTo>
                  <a:lnTo>
                    <a:pt x="235" y="33"/>
                  </a:lnTo>
                  <a:lnTo>
                    <a:pt x="235" y="35"/>
                  </a:lnTo>
                  <a:lnTo>
                    <a:pt x="237" y="35"/>
                  </a:lnTo>
                  <a:lnTo>
                    <a:pt x="239" y="37"/>
                  </a:lnTo>
                  <a:lnTo>
                    <a:pt x="240" y="37"/>
                  </a:lnTo>
                  <a:lnTo>
                    <a:pt x="242" y="37"/>
                  </a:lnTo>
                  <a:lnTo>
                    <a:pt x="244" y="38"/>
                  </a:lnTo>
                  <a:lnTo>
                    <a:pt x="245" y="38"/>
                  </a:lnTo>
                  <a:lnTo>
                    <a:pt x="247" y="38"/>
                  </a:lnTo>
                  <a:lnTo>
                    <a:pt x="249" y="37"/>
                  </a:lnTo>
                  <a:lnTo>
                    <a:pt x="251" y="37"/>
                  </a:lnTo>
                  <a:lnTo>
                    <a:pt x="252" y="38"/>
                  </a:lnTo>
                  <a:lnTo>
                    <a:pt x="252" y="40"/>
                  </a:lnTo>
                  <a:lnTo>
                    <a:pt x="254" y="40"/>
                  </a:lnTo>
                  <a:lnTo>
                    <a:pt x="254" y="42"/>
                  </a:lnTo>
                  <a:lnTo>
                    <a:pt x="256" y="42"/>
                  </a:lnTo>
                  <a:lnTo>
                    <a:pt x="256" y="43"/>
                  </a:lnTo>
                  <a:lnTo>
                    <a:pt x="256" y="45"/>
                  </a:lnTo>
                  <a:lnTo>
                    <a:pt x="257" y="45"/>
                  </a:lnTo>
                  <a:lnTo>
                    <a:pt x="259" y="47"/>
                  </a:lnTo>
                  <a:lnTo>
                    <a:pt x="261" y="47"/>
                  </a:lnTo>
                  <a:lnTo>
                    <a:pt x="262" y="47"/>
                  </a:lnTo>
                  <a:lnTo>
                    <a:pt x="262" y="48"/>
                  </a:lnTo>
                  <a:lnTo>
                    <a:pt x="264" y="48"/>
                  </a:lnTo>
                  <a:lnTo>
                    <a:pt x="266" y="48"/>
                  </a:lnTo>
                  <a:lnTo>
                    <a:pt x="266" y="50"/>
                  </a:lnTo>
                  <a:lnTo>
                    <a:pt x="267" y="50"/>
                  </a:lnTo>
                  <a:lnTo>
                    <a:pt x="267" y="52"/>
                  </a:lnTo>
                  <a:lnTo>
                    <a:pt x="269" y="52"/>
                  </a:lnTo>
                  <a:lnTo>
                    <a:pt x="269" y="53"/>
                  </a:lnTo>
                  <a:lnTo>
                    <a:pt x="271" y="55"/>
                  </a:lnTo>
                  <a:lnTo>
                    <a:pt x="272" y="57"/>
                  </a:lnTo>
                  <a:lnTo>
                    <a:pt x="274" y="57"/>
                  </a:lnTo>
                  <a:lnTo>
                    <a:pt x="276" y="57"/>
                  </a:lnTo>
                  <a:lnTo>
                    <a:pt x="277" y="57"/>
                  </a:lnTo>
                  <a:lnTo>
                    <a:pt x="279" y="57"/>
                  </a:lnTo>
                  <a:lnTo>
                    <a:pt x="281" y="57"/>
                  </a:lnTo>
                  <a:lnTo>
                    <a:pt x="282" y="57"/>
                  </a:lnTo>
                  <a:lnTo>
                    <a:pt x="282" y="58"/>
                  </a:lnTo>
                  <a:lnTo>
                    <a:pt x="284" y="60"/>
                  </a:lnTo>
                  <a:lnTo>
                    <a:pt x="284" y="62"/>
                  </a:lnTo>
                  <a:lnTo>
                    <a:pt x="286" y="62"/>
                  </a:lnTo>
                  <a:lnTo>
                    <a:pt x="286" y="64"/>
                  </a:lnTo>
                  <a:lnTo>
                    <a:pt x="288" y="64"/>
                  </a:lnTo>
                  <a:lnTo>
                    <a:pt x="288" y="62"/>
                  </a:lnTo>
                  <a:lnTo>
                    <a:pt x="289" y="62"/>
                  </a:lnTo>
                  <a:lnTo>
                    <a:pt x="289" y="60"/>
                  </a:lnTo>
                  <a:lnTo>
                    <a:pt x="291" y="60"/>
                  </a:lnTo>
                  <a:lnTo>
                    <a:pt x="291" y="58"/>
                  </a:lnTo>
                  <a:lnTo>
                    <a:pt x="291" y="57"/>
                  </a:lnTo>
                  <a:lnTo>
                    <a:pt x="293" y="57"/>
                  </a:lnTo>
                  <a:lnTo>
                    <a:pt x="293" y="55"/>
                  </a:lnTo>
                  <a:lnTo>
                    <a:pt x="294" y="55"/>
                  </a:lnTo>
                  <a:lnTo>
                    <a:pt x="294" y="53"/>
                  </a:lnTo>
                  <a:lnTo>
                    <a:pt x="296" y="52"/>
                  </a:lnTo>
                  <a:lnTo>
                    <a:pt x="296" y="50"/>
                  </a:lnTo>
                  <a:lnTo>
                    <a:pt x="298" y="50"/>
                  </a:lnTo>
                  <a:lnTo>
                    <a:pt x="298" y="48"/>
                  </a:lnTo>
                  <a:lnTo>
                    <a:pt x="299" y="47"/>
                  </a:lnTo>
                  <a:lnTo>
                    <a:pt x="299" y="45"/>
                  </a:lnTo>
                  <a:lnTo>
                    <a:pt x="301" y="45"/>
                  </a:lnTo>
                  <a:lnTo>
                    <a:pt x="301" y="43"/>
                  </a:lnTo>
                  <a:lnTo>
                    <a:pt x="303" y="43"/>
                  </a:lnTo>
                  <a:lnTo>
                    <a:pt x="303" y="42"/>
                  </a:lnTo>
                  <a:lnTo>
                    <a:pt x="303" y="40"/>
                  </a:lnTo>
                  <a:lnTo>
                    <a:pt x="304" y="40"/>
                  </a:lnTo>
                  <a:lnTo>
                    <a:pt x="304" y="38"/>
                  </a:lnTo>
                  <a:lnTo>
                    <a:pt x="306" y="38"/>
                  </a:lnTo>
                  <a:lnTo>
                    <a:pt x="306" y="37"/>
                  </a:lnTo>
                  <a:lnTo>
                    <a:pt x="306" y="35"/>
                  </a:lnTo>
                  <a:lnTo>
                    <a:pt x="308" y="35"/>
                  </a:lnTo>
                  <a:lnTo>
                    <a:pt x="308" y="33"/>
                  </a:lnTo>
                  <a:lnTo>
                    <a:pt x="309" y="32"/>
                  </a:lnTo>
                  <a:lnTo>
                    <a:pt x="309" y="30"/>
                  </a:lnTo>
                  <a:lnTo>
                    <a:pt x="311" y="30"/>
                  </a:lnTo>
                  <a:lnTo>
                    <a:pt x="311" y="28"/>
                  </a:lnTo>
                  <a:lnTo>
                    <a:pt x="313" y="26"/>
                  </a:lnTo>
                  <a:lnTo>
                    <a:pt x="313" y="25"/>
                  </a:lnTo>
                  <a:lnTo>
                    <a:pt x="314" y="25"/>
                  </a:lnTo>
                  <a:lnTo>
                    <a:pt x="314" y="23"/>
                  </a:lnTo>
                  <a:lnTo>
                    <a:pt x="316" y="23"/>
                  </a:lnTo>
                  <a:lnTo>
                    <a:pt x="316" y="21"/>
                  </a:lnTo>
                  <a:lnTo>
                    <a:pt x="316" y="20"/>
                  </a:lnTo>
                  <a:lnTo>
                    <a:pt x="318" y="20"/>
                  </a:lnTo>
                  <a:lnTo>
                    <a:pt x="318" y="18"/>
                  </a:lnTo>
                  <a:lnTo>
                    <a:pt x="320" y="16"/>
                  </a:lnTo>
                  <a:lnTo>
                    <a:pt x="320" y="15"/>
                  </a:lnTo>
                  <a:lnTo>
                    <a:pt x="321" y="15"/>
                  </a:lnTo>
                  <a:lnTo>
                    <a:pt x="321" y="13"/>
                  </a:lnTo>
                  <a:lnTo>
                    <a:pt x="323" y="13"/>
                  </a:lnTo>
                  <a:lnTo>
                    <a:pt x="323" y="11"/>
                  </a:lnTo>
                  <a:lnTo>
                    <a:pt x="323" y="10"/>
                  </a:lnTo>
                  <a:lnTo>
                    <a:pt x="325" y="10"/>
                  </a:lnTo>
                  <a:lnTo>
                    <a:pt x="325" y="8"/>
                  </a:lnTo>
                  <a:lnTo>
                    <a:pt x="326" y="8"/>
                  </a:lnTo>
                  <a:lnTo>
                    <a:pt x="326" y="6"/>
                  </a:lnTo>
                  <a:lnTo>
                    <a:pt x="328" y="5"/>
                  </a:lnTo>
                  <a:lnTo>
                    <a:pt x="328" y="3"/>
                  </a:lnTo>
                  <a:lnTo>
                    <a:pt x="330" y="3"/>
                  </a:lnTo>
                  <a:lnTo>
                    <a:pt x="330" y="1"/>
                  </a:lnTo>
                  <a:lnTo>
                    <a:pt x="33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3" name="Freeform 135">
              <a:extLst>
                <a:ext uri="{FF2B5EF4-FFF2-40B4-BE49-F238E27FC236}">
                  <a16:creationId xmlns:a16="http://schemas.microsoft.com/office/drawing/2014/main" id="{9BA9BD36-FE8C-45E0-11DD-E81450D6FCDE}"/>
                </a:ext>
              </a:extLst>
            </p:cNvPr>
            <p:cNvSpPr>
              <a:spLocks/>
            </p:cNvSpPr>
            <p:nvPr/>
          </p:nvSpPr>
          <p:spPr bwMode="auto">
            <a:xfrm>
              <a:off x="3933" y="2047"/>
              <a:ext cx="195" cy="638"/>
            </a:xfrm>
            <a:custGeom>
              <a:avLst/>
              <a:gdLst>
                <a:gd name="T0" fmla="*/ 82 w 195"/>
                <a:gd name="T1" fmla="*/ 627 h 638"/>
                <a:gd name="T2" fmla="*/ 89 w 195"/>
                <a:gd name="T3" fmla="*/ 617 h 638"/>
                <a:gd name="T4" fmla="*/ 95 w 195"/>
                <a:gd name="T5" fmla="*/ 607 h 638"/>
                <a:gd name="T6" fmla="*/ 104 w 195"/>
                <a:gd name="T7" fmla="*/ 596 h 638"/>
                <a:gd name="T8" fmla="*/ 111 w 195"/>
                <a:gd name="T9" fmla="*/ 585 h 638"/>
                <a:gd name="T10" fmla="*/ 117 w 195"/>
                <a:gd name="T11" fmla="*/ 574 h 638"/>
                <a:gd name="T12" fmla="*/ 126 w 195"/>
                <a:gd name="T13" fmla="*/ 564 h 638"/>
                <a:gd name="T14" fmla="*/ 132 w 195"/>
                <a:gd name="T15" fmla="*/ 552 h 638"/>
                <a:gd name="T16" fmla="*/ 139 w 195"/>
                <a:gd name="T17" fmla="*/ 543 h 638"/>
                <a:gd name="T18" fmla="*/ 144 w 195"/>
                <a:gd name="T19" fmla="*/ 533 h 638"/>
                <a:gd name="T20" fmla="*/ 153 w 195"/>
                <a:gd name="T21" fmla="*/ 523 h 638"/>
                <a:gd name="T22" fmla="*/ 158 w 195"/>
                <a:gd name="T23" fmla="*/ 513 h 638"/>
                <a:gd name="T24" fmla="*/ 164 w 195"/>
                <a:gd name="T25" fmla="*/ 505 h 638"/>
                <a:gd name="T26" fmla="*/ 171 w 195"/>
                <a:gd name="T27" fmla="*/ 493 h 638"/>
                <a:gd name="T28" fmla="*/ 178 w 195"/>
                <a:gd name="T29" fmla="*/ 483 h 638"/>
                <a:gd name="T30" fmla="*/ 185 w 195"/>
                <a:gd name="T31" fmla="*/ 474 h 638"/>
                <a:gd name="T32" fmla="*/ 191 w 195"/>
                <a:gd name="T33" fmla="*/ 464 h 638"/>
                <a:gd name="T34" fmla="*/ 193 w 195"/>
                <a:gd name="T35" fmla="*/ 454 h 638"/>
                <a:gd name="T36" fmla="*/ 186 w 195"/>
                <a:gd name="T37" fmla="*/ 442 h 638"/>
                <a:gd name="T38" fmla="*/ 180 w 195"/>
                <a:gd name="T39" fmla="*/ 432 h 638"/>
                <a:gd name="T40" fmla="*/ 175 w 195"/>
                <a:gd name="T41" fmla="*/ 422 h 638"/>
                <a:gd name="T42" fmla="*/ 169 w 195"/>
                <a:gd name="T43" fmla="*/ 410 h 638"/>
                <a:gd name="T44" fmla="*/ 164 w 195"/>
                <a:gd name="T45" fmla="*/ 397 h 638"/>
                <a:gd name="T46" fmla="*/ 159 w 195"/>
                <a:gd name="T47" fmla="*/ 387 h 638"/>
                <a:gd name="T48" fmla="*/ 154 w 195"/>
                <a:gd name="T49" fmla="*/ 377 h 638"/>
                <a:gd name="T50" fmla="*/ 149 w 195"/>
                <a:gd name="T51" fmla="*/ 367 h 638"/>
                <a:gd name="T52" fmla="*/ 144 w 195"/>
                <a:gd name="T53" fmla="*/ 357 h 638"/>
                <a:gd name="T54" fmla="*/ 139 w 195"/>
                <a:gd name="T55" fmla="*/ 346 h 638"/>
                <a:gd name="T56" fmla="*/ 134 w 195"/>
                <a:gd name="T57" fmla="*/ 336 h 638"/>
                <a:gd name="T58" fmla="*/ 129 w 195"/>
                <a:gd name="T59" fmla="*/ 326 h 638"/>
                <a:gd name="T60" fmla="*/ 124 w 195"/>
                <a:gd name="T61" fmla="*/ 316 h 638"/>
                <a:gd name="T62" fmla="*/ 119 w 195"/>
                <a:gd name="T63" fmla="*/ 306 h 638"/>
                <a:gd name="T64" fmla="*/ 114 w 195"/>
                <a:gd name="T65" fmla="*/ 296 h 638"/>
                <a:gd name="T66" fmla="*/ 109 w 195"/>
                <a:gd name="T67" fmla="*/ 286 h 638"/>
                <a:gd name="T68" fmla="*/ 104 w 195"/>
                <a:gd name="T69" fmla="*/ 276 h 638"/>
                <a:gd name="T70" fmla="*/ 99 w 195"/>
                <a:gd name="T71" fmla="*/ 266 h 638"/>
                <a:gd name="T72" fmla="*/ 94 w 195"/>
                <a:gd name="T73" fmla="*/ 256 h 638"/>
                <a:gd name="T74" fmla="*/ 87 w 195"/>
                <a:gd name="T75" fmla="*/ 244 h 638"/>
                <a:gd name="T76" fmla="*/ 80 w 195"/>
                <a:gd name="T77" fmla="*/ 232 h 638"/>
                <a:gd name="T78" fmla="*/ 75 w 195"/>
                <a:gd name="T79" fmla="*/ 222 h 638"/>
                <a:gd name="T80" fmla="*/ 70 w 195"/>
                <a:gd name="T81" fmla="*/ 212 h 638"/>
                <a:gd name="T82" fmla="*/ 65 w 195"/>
                <a:gd name="T83" fmla="*/ 202 h 638"/>
                <a:gd name="T84" fmla="*/ 60 w 195"/>
                <a:gd name="T85" fmla="*/ 190 h 638"/>
                <a:gd name="T86" fmla="*/ 53 w 195"/>
                <a:gd name="T87" fmla="*/ 182 h 638"/>
                <a:gd name="T88" fmla="*/ 47 w 195"/>
                <a:gd name="T89" fmla="*/ 171 h 638"/>
                <a:gd name="T90" fmla="*/ 48 w 195"/>
                <a:gd name="T91" fmla="*/ 160 h 638"/>
                <a:gd name="T92" fmla="*/ 35 w 195"/>
                <a:gd name="T93" fmla="*/ 156 h 638"/>
                <a:gd name="T94" fmla="*/ 23 w 195"/>
                <a:gd name="T95" fmla="*/ 153 h 638"/>
                <a:gd name="T96" fmla="*/ 16 w 195"/>
                <a:gd name="T97" fmla="*/ 145 h 638"/>
                <a:gd name="T98" fmla="*/ 8 w 195"/>
                <a:gd name="T99" fmla="*/ 136 h 638"/>
                <a:gd name="T100" fmla="*/ 10 w 195"/>
                <a:gd name="T101" fmla="*/ 121 h 638"/>
                <a:gd name="T102" fmla="*/ 8 w 195"/>
                <a:gd name="T103" fmla="*/ 107 h 638"/>
                <a:gd name="T104" fmla="*/ 3 w 195"/>
                <a:gd name="T105" fmla="*/ 94 h 638"/>
                <a:gd name="T106" fmla="*/ 0 w 195"/>
                <a:gd name="T107" fmla="*/ 81 h 638"/>
                <a:gd name="T108" fmla="*/ 3 w 195"/>
                <a:gd name="T109" fmla="*/ 69 h 638"/>
                <a:gd name="T110" fmla="*/ 6 w 195"/>
                <a:gd name="T111" fmla="*/ 57 h 638"/>
                <a:gd name="T112" fmla="*/ 13 w 195"/>
                <a:gd name="T113" fmla="*/ 47 h 638"/>
                <a:gd name="T114" fmla="*/ 20 w 195"/>
                <a:gd name="T115" fmla="*/ 37 h 638"/>
                <a:gd name="T116" fmla="*/ 26 w 195"/>
                <a:gd name="T117" fmla="*/ 27 h 638"/>
                <a:gd name="T118" fmla="*/ 28 w 195"/>
                <a:gd name="T119" fmla="*/ 13 h 638"/>
                <a:gd name="T120" fmla="*/ 30 w 195"/>
                <a:gd name="T121" fmla="*/ 0 h 638"/>
                <a:gd name="T122" fmla="*/ 43 w 195"/>
                <a:gd name="T123" fmla="*/ 1 h 638"/>
                <a:gd name="T124" fmla="*/ 55 w 195"/>
                <a:gd name="T125" fmla="*/ 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5" h="638">
                  <a:moveTo>
                    <a:pt x="75" y="638"/>
                  </a:moveTo>
                  <a:lnTo>
                    <a:pt x="75" y="636"/>
                  </a:lnTo>
                  <a:lnTo>
                    <a:pt x="77" y="636"/>
                  </a:lnTo>
                  <a:lnTo>
                    <a:pt x="77" y="634"/>
                  </a:lnTo>
                  <a:lnTo>
                    <a:pt x="79" y="633"/>
                  </a:lnTo>
                  <a:lnTo>
                    <a:pt x="79" y="631"/>
                  </a:lnTo>
                  <a:lnTo>
                    <a:pt x="80" y="631"/>
                  </a:lnTo>
                  <a:lnTo>
                    <a:pt x="80" y="629"/>
                  </a:lnTo>
                  <a:lnTo>
                    <a:pt x="82" y="627"/>
                  </a:lnTo>
                  <a:lnTo>
                    <a:pt x="82" y="626"/>
                  </a:lnTo>
                  <a:lnTo>
                    <a:pt x="84" y="626"/>
                  </a:lnTo>
                  <a:lnTo>
                    <a:pt x="84" y="624"/>
                  </a:lnTo>
                  <a:lnTo>
                    <a:pt x="85" y="622"/>
                  </a:lnTo>
                  <a:lnTo>
                    <a:pt x="85" y="621"/>
                  </a:lnTo>
                  <a:lnTo>
                    <a:pt x="87" y="621"/>
                  </a:lnTo>
                  <a:lnTo>
                    <a:pt x="87" y="619"/>
                  </a:lnTo>
                  <a:lnTo>
                    <a:pt x="89" y="619"/>
                  </a:lnTo>
                  <a:lnTo>
                    <a:pt x="89" y="617"/>
                  </a:lnTo>
                  <a:lnTo>
                    <a:pt x="89" y="616"/>
                  </a:lnTo>
                  <a:lnTo>
                    <a:pt x="90" y="616"/>
                  </a:lnTo>
                  <a:lnTo>
                    <a:pt x="90" y="614"/>
                  </a:lnTo>
                  <a:lnTo>
                    <a:pt x="92" y="614"/>
                  </a:lnTo>
                  <a:lnTo>
                    <a:pt x="92" y="612"/>
                  </a:lnTo>
                  <a:lnTo>
                    <a:pt x="94" y="611"/>
                  </a:lnTo>
                  <a:lnTo>
                    <a:pt x="94" y="609"/>
                  </a:lnTo>
                  <a:lnTo>
                    <a:pt x="95" y="609"/>
                  </a:lnTo>
                  <a:lnTo>
                    <a:pt x="95" y="607"/>
                  </a:lnTo>
                  <a:lnTo>
                    <a:pt x="97" y="606"/>
                  </a:lnTo>
                  <a:lnTo>
                    <a:pt x="97" y="604"/>
                  </a:lnTo>
                  <a:lnTo>
                    <a:pt x="99" y="604"/>
                  </a:lnTo>
                  <a:lnTo>
                    <a:pt x="99" y="602"/>
                  </a:lnTo>
                  <a:lnTo>
                    <a:pt x="101" y="601"/>
                  </a:lnTo>
                  <a:lnTo>
                    <a:pt x="101" y="599"/>
                  </a:lnTo>
                  <a:lnTo>
                    <a:pt x="102" y="599"/>
                  </a:lnTo>
                  <a:lnTo>
                    <a:pt x="102" y="597"/>
                  </a:lnTo>
                  <a:lnTo>
                    <a:pt x="104" y="596"/>
                  </a:lnTo>
                  <a:lnTo>
                    <a:pt x="104" y="594"/>
                  </a:lnTo>
                  <a:lnTo>
                    <a:pt x="106" y="594"/>
                  </a:lnTo>
                  <a:lnTo>
                    <a:pt x="106" y="592"/>
                  </a:lnTo>
                  <a:lnTo>
                    <a:pt x="107" y="592"/>
                  </a:lnTo>
                  <a:lnTo>
                    <a:pt x="107" y="590"/>
                  </a:lnTo>
                  <a:lnTo>
                    <a:pt x="107" y="589"/>
                  </a:lnTo>
                  <a:lnTo>
                    <a:pt x="109" y="589"/>
                  </a:lnTo>
                  <a:lnTo>
                    <a:pt x="109" y="587"/>
                  </a:lnTo>
                  <a:lnTo>
                    <a:pt x="111" y="585"/>
                  </a:lnTo>
                  <a:lnTo>
                    <a:pt x="111" y="584"/>
                  </a:lnTo>
                  <a:lnTo>
                    <a:pt x="112" y="584"/>
                  </a:lnTo>
                  <a:lnTo>
                    <a:pt x="112" y="582"/>
                  </a:lnTo>
                  <a:lnTo>
                    <a:pt x="114" y="580"/>
                  </a:lnTo>
                  <a:lnTo>
                    <a:pt x="114" y="579"/>
                  </a:lnTo>
                  <a:lnTo>
                    <a:pt x="116" y="579"/>
                  </a:lnTo>
                  <a:lnTo>
                    <a:pt x="116" y="577"/>
                  </a:lnTo>
                  <a:lnTo>
                    <a:pt x="117" y="575"/>
                  </a:lnTo>
                  <a:lnTo>
                    <a:pt x="117" y="574"/>
                  </a:lnTo>
                  <a:lnTo>
                    <a:pt x="119" y="574"/>
                  </a:lnTo>
                  <a:lnTo>
                    <a:pt x="119" y="572"/>
                  </a:lnTo>
                  <a:lnTo>
                    <a:pt x="121" y="570"/>
                  </a:lnTo>
                  <a:lnTo>
                    <a:pt x="121" y="569"/>
                  </a:lnTo>
                  <a:lnTo>
                    <a:pt x="122" y="569"/>
                  </a:lnTo>
                  <a:lnTo>
                    <a:pt x="122" y="567"/>
                  </a:lnTo>
                  <a:lnTo>
                    <a:pt x="124" y="565"/>
                  </a:lnTo>
                  <a:lnTo>
                    <a:pt x="124" y="564"/>
                  </a:lnTo>
                  <a:lnTo>
                    <a:pt x="126" y="564"/>
                  </a:lnTo>
                  <a:lnTo>
                    <a:pt x="126" y="562"/>
                  </a:lnTo>
                  <a:lnTo>
                    <a:pt x="127" y="560"/>
                  </a:lnTo>
                  <a:lnTo>
                    <a:pt x="127" y="558"/>
                  </a:lnTo>
                  <a:lnTo>
                    <a:pt x="129" y="558"/>
                  </a:lnTo>
                  <a:lnTo>
                    <a:pt x="129" y="557"/>
                  </a:lnTo>
                  <a:lnTo>
                    <a:pt x="131" y="555"/>
                  </a:lnTo>
                  <a:lnTo>
                    <a:pt x="131" y="553"/>
                  </a:lnTo>
                  <a:lnTo>
                    <a:pt x="132" y="553"/>
                  </a:lnTo>
                  <a:lnTo>
                    <a:pt x="132" y="552"/>
                  </a:lnTo>
                  <a:lnTo>
                    <a:pt x="132" y="550"/>
                  </a:lnTo>
                  <a:lnTo>
                    <a:pt x="134" y="550"/>
                  </a:lnTo>
                  <a:lnTo>
                    <a:pt x="134" y="548"/>
                  </a:lnTo>
                  <a:lnTo>
                    <a:pt x="136" y="548"/>
                  </a:lnTo>
                  <a:lnTo>
                    <a:pt x="136" y="547"/>
                  </a:lnTo>
                  <a:lnTo>
                    <a:pt x="136" y="545"/>
                  </a:lnTo>
                  <a:lnTo>
                    <a:pt x="138" y="545"/>
                  </a:lnTo>
                  <a:lnTo>
                    <a:pt x="138" y="543"/>
                  </a:lnTo>
                  <a:lnTo>
                    <a:pt x="139" y="543"/>
                  </a:lnTo>
                  <a:lnTo>
                    <a:pt x="139" y="542"/>
                  </a:lnTo>
                  <a:lnTo>
                    <a:pt x="139" y="540"/>
                  </a:lnTo>
                  <a:lnTo>
                    <a:pt x="141" y="540"/>
                  </a:lnTo>
                  <a:lnTo>
                    <a:pt x="141" y="538"/>
                  </a:lnTo>
                  <a:lnTo>
                    <a:pt x="143" y="538"/>
                  </a:lnTo>
                  <a:lnTo>
                    <a:pt x="143" y="537"/>
                  </a:lnTo>
                  <a:lnTo>
                    <a:pt x="143" y="535"/>
                  </a:lnTo>
                  <a:lnTo>
                    <a:pt x="144" y="535"/>
                  </a:lnTo>
                  <a:lnTo>
                    <a:pt x="144" y="533"/>
                  </a:lnTo>
                  <a:lnTo>
                    <a:pt x="146" y="533"/>
                  </a:lnTo>
                  <a:lnTo>
                    <a:pt x="146" y="532"/>
                  </a:lnTo>
                  <a:lnTo>
                    <a:pt x="148" y="530"/>
                  </a:lnTo>
                  <a:lnTo>
                    <a:pt x="148" y="528"/>
                  </a:lnTo>
                  <a:lnTo>
                    <a:pt x="149" y="528"/>
                  </a:lnTo>
                  <a:lnTo>
                    <a:pt x="149" y="527"/>
                  </a:lnTo>
                  <a:lnTo>
                    <a:pt x="151" y="525"/>
                  </a:lnTo>
                  <a:lnTo>
                    <a:pt x="151" y="523"/>
                  </a:lnTo>
                  <a:lnTo>
                    <a:pt x="153" y="523"/>
                  </a:lnTo>
                  <a:lnTo>
                    <a:pt x="153" y="521"/>
                  </a:lnTo>
                  <a:lnTo>
                    <a:pt x="153" y="520"/>
                  </a:lnTo>
                  <a:lnTo>
                    <a:pt x="154" y="520"/>
                  </a:lnTo>
                  <a:lnTo>
                    <a:pt x="154" y="518"/>
                  </a:lnTo>
                  <a:lnTo>
                    <a:pt x="156" y="518"/>
                  </a:lnTo>
                  <a:lnTo>
                    <a:pt x="156" y="516"/>
                  </a:lnTo>
                  <a:lnTo>
                    <a:pt x="156" y="515"/>
                  </a:lnTo>
                  <a:lnTo>
                    <a:pt x="158" y="515"/>
                  </a:lnTo>
                  <a:lnTo>
                    <a:pt x="158" y="513"/>
                  </a:lnTo>
                  <a:lnTo>
                    <a:pt x="159" y="513"/>
                  </a:lnTo>
                  <a:lnTo>
                    <a:pt x="159" y="511"/>
                  </a:lnTo>
                  <a:lnTo>
                    <a:pt x="159" y="510"/>
                  </a:lnTo>
                  <a:lnTo>
                    <a:pt x="161" y="510"/>
                  </a:lnTo>
                  <a:lnTo>
                    <a:pt x="161" y="508"/>
                  </a:lnTo>
                  <a:lnTo>
                    <a:pt x="163" y="508"/>
                  </a:lnTo>
                  <a:lnTo>
                    <a:pt x="163" y="506"/>
                  </a:lnTo>
                  <a:lnTo>
                    <a:pt x="163" y="505"/>
                  </a:lnTo>
                  <a:lnTo>
                    <a:pt x="164" y="505"/>
                  </a:lnTo>
                  <a:lnTo>
                    <a:pt x="164" y="503"/>
                  </a:lnTo>
                  <a:lnTo>
                    <a:pt x="166" y="503"/>
                  </a:lnTo>
                  <a:lnTo>
                    <a:pt x="166" y="501"/>
                  </a:lnTo>
                  <a:lnTo>
                    <a:pt x="168" y="500"/>
                  </a:lnTo>
                  <a:lnTo>
                    <a:pt x="168" y="498"/>
                  </a:lnTo>
                  <a:lnTo>
                    <a:pt x="169" y="498"/>
                  </a:lnTo>
                  <a:lnTo>
                    <a:pt x="169" y="496"/>
                  </a:lnTo>
                  <a:lnTo>
                    <a:pt x="171" y="495"/>
                  </a:lnTo>
                  <a:lnTo>
                    <a:pt x="171" y="493"/>
                  </a:lnTo>
                  <a:lnTo>
                    <a:pt x="173" y="493"/>
                  </a:lnTo>
                  <a:lnTo>
                    <a:pt x="173" y="491"/>
                  </a:lnTo>
                  <a:lnTo>
                    <a:pt x="175" y="489"/>
                  </a:lnTo>
                  <a:lnTo>
                    <a:pt x="175" y="488"/>
                  </a:lnTo>
                  <a:lnTo>
                    <a:pt x="176" y="488"/>
                  </a:lnTo>
                  <a:lnTo>
                    <a:pt x="176" y="486"/>
                  </a:lnTo>
                  <a:lnTo>
                    <a:pt x="176" y="484"/>
                  </a:lnTo>
                  <a:lnTo>
                    <a:pt x="178" y="484"/>
                  </a:lnTo>
                  <a:lnTo>
                    <a:pt x="178" y="483"/>
                  </a:lnTo>
                  <a:lnTo>
                    <a:pt x="180" y="483"/>
                  </a:lnTo>
                  <a:lnTo>
                    <a:pt x="180" y="481"/>
                  </a:lnTo>
                  <a:lnTo>
                    <a:pt x="180" y="479"/>
                  </a:lnTo>
                  <a:lnTo>
                    <a:pt x="181" y="479"/>
                  </a:lnTo>
                  <a:lnTo>
                    <a:pt x="181" y="478"/>
                  </a:lnTo>
                  <a:lnTo>
                    <a:pt x="183" y="478"/>
                  </a:lnTo>
                  <a:lnTo>
                    <a:pt x="183" y="476"/>
                  </a:lnTo>
                  <a:lnTo>
                    <a:pt x="183" y="474"/>
                  </a:lnTo>
                  <a:lnTo>
                    <a:pt x="185" y="474"/>
                  </a:lnTo>
                  <a:lnTo>
                    <a:pt x="185" y="473"/>
                  </a:lnTo>
                  <a:lnTo>
                    <a:pt x="186" y="473"/>
                  </a:lnTo>
                  <a:lnTo>
                    <a:pt x="186" y="471"/>
                  </a:lnTo>
                  <a:lnTo>
                    <a:pt x="186" y="469"/>
                  </a:lnTo>
                  <a:lnTo>
                    <a:pt x="188" y="469"/>
                  </a:lnTo>
                  <a:lnTo>
                    <a:pt x="188" y="468"/>
                  </a:lnTo>
                  <a:lnTo>
                    <a:pt x="190" y="468"/>
                  </a:lnTo>
                  <a:lnTo>
                    <a:pt x="190" y="466"/>
                  </a:lnTo>
                  <a:lnTo>
                    <a:pt x="191" y="464"/>
                  </a:lnTo>
                  <a:lnTo>
                    <a:pt x="191" y="463"/>
                  </a:lnTo>
                  <a:lnTo>
                    <a:pt x="193" y="463"/>
                  </a:lnTo>
                  <a:lnTo>
                    <a:pt x="193" y="461"/>
                  </a:lnTo>
                  <a:lnTo>
                    <a:pt x="193" y="459"/>
                  </a:lnTo>
                  <a:lnTo>
                    <a:pt x="195" y="459"/>
                  </a:lnTo>
                  <a:lnTo>
                    <a:pt x="195" y="458"/>
                  </a:lnTo>
                  <a:lnTo>
                    <a:pt x="195" y="456"/>
                  </a:lnTo>
                  <a:lnTo>
                    <a:pt x="193" y="456"/>
                  </a:lnTo>
                  <a:lnTo>
                    <a:pt x="193" y="454"/>
                  </a:lnTo>
                  <a:lnTo>
                    <a:pt x="191" y="452"/>
                  </a:lnTo>
                  <a:lnTo>
                    <a:pt x="190" y="451"/>
                  </a:lnTo>
                  <a:lnTo>
                    <a:pt x="190" y="449"/>
                  </a:lnTo>
                  <a:lnTo>
                    <a:pt x="190" y="447"/>
                  </a:lnTo>
                  <a:lnTo>
                    <a:pt x="188" y="447"/>
                  </a:lnTo>
                  <a:lnTo>
                    <a:pt x="188" y="446"/>
                  </a:lnTo>
                  <a:lnTo>
                    <a:pt x="186" y="446"/>
                  </a:lnTo>
                  <a:lnTo>
                    <a:pt x="186" y="444"/>
                  </a:lnTo>
                  <a:lnTo>
                    <a:pt x="186" y="442"/>
                  </a:lnTo>
                  <a:lnTo>
                    <a:pt x="186" y="441"/>
                  </a:lnTo>
                  <a:lnTo>
                    <a:pt x="185" y="441"/>
                  </a:lnTo>
                  <a:lnTo>
                    <a:pt x="185" y="439"/>
                  </a:lnTo>
                  <a:lnTo>
                    <a:pt x="185" y="437"/>
                  </a:lnTo>
                  <a:lnTo>
                    <a:pt x="183" y="437"/>
                  </a:lnTo>
                  <a:lnTo>
                    <a:pt x="183" y="436"/>
                  </a:lnTo>
                  <a:lnTo>
                    <a:pt x="181" y="434"/>
                  </a:lnTo>
                  <a:lnTo>
                    <a:pt x="181" y="432"/>
                  </a:lnTo>
                  <a:lnTo>
                    <a:pt x="180" y="432"/>
                  </a:lnTo>
                  <a:lnTo>
                    <a:pt x="180" y="431"/>
                  </a:lnTo>
                  <a:lnTo>
                    <a:pt x="180" y="429"/>
                  </a:lnTo>
                  <a:lnTo>
                    <a:pt x="178" y="429"/>
                  </a:lnTo>
                  <a:lnTo>
                    <a:pt x="178" y="427"/>
                  </a:lnTo>
                  <a:lnTo>
                    <a:pt x="178" y="426"/>
                  </a:lnTo>
                  <a:lnTo>
                    <a:pt x="176" y="426"/>
                  </a:lnTo>
                  <a:lnTo>
                    <a:pt x="176" y="424"/>
                  </a:lnTo>
                  <a:lnTo>
                    <a:pt x="176" y="422"/>
                  </a:lnTo>
                  <a:lnTo>
                    <a:pt x="175" y="422"/>
                  </a:lnTo>
                  <a:lnTo>
                    <a:pt x="175" y="420"/>
                  </a:lnTo>
                  <a:lnTo>
                    <a:pt x="175" y="419"/>
                  </a:lnTo>
                  <a:lnTo>
                    <a:pt x="173" y="419"/>
                  </a:lnTo>
                  <a:lnTo>
                    <a:pt x="173" y="417"/>
                  </a:lnTo>
                  <a:lnTo>
                    <a:pt x="173" y="415"/>
                  </a:lnTo>
                  <a:lnTo>
                    <a:pt x="171" y="415"/>
                  </a:lnTo>
                  <a:lnTo>
                    <a:pt x="171" y="414"/>
                  </a:lnTo>
                  <a:lnTo>
                    <a:pt x="171" y="412"/>
                  </a:lnTo>
                  <a:lnTo>
                    <a:pt x="169" y="410"/>
                  </a:lnTo>
                  <a:lnTo>
                    <a:pt x="169" y="409"/>
                  </a:lnTo>
                  <a:lnTo>
                    <a:pt x="168" y="407"/>
                  </a:lnTo>
                  <a:lnTo>
                    <a:pt x="168" y="405"/>
                  </a:lnTo>
                  <a:lnTo>
                    <a:pt x="166" y="404"/>
                  </a:lnTo>
                  <a:lnTo>
                    <a:pt x="166" y="402"/>
                  </a:lnTo>
                  <a:lnTo>
                    <a:pt x="166" y="400"/>
                  </a:lnTo>
                  <a:lnTo>
                    <a:pt x="164" y="400"/>
                  </a:lnTo>
                  <a:lnTo>
                    <a:pt x="164" y="399"/>
                  </a:lnTo>
                  <a:lnTo>
                    <a:pt x="164" y="397"/>
                  </a:lnTo>
                  <a:lnTo>
                    <a:pt x="163" y="397"/>
                  </a:lnTo>
                  <a:lnTo>
                    <a:pt x="163" y="395"/>
                  </a:lnTo>
                  <a:lnTo>
                    <a:pt x="163" y="394"/>
                  </a:lnTo>
                  <a:lnTo>
                    <a:pt x="161" y="394"/>
                  </a:lnTo>
                  <a:lnTo>
                    <a:pt x="161" y="392"/>
                  </a:lnTo>
                  <a:lnTo>
                    <a:pt x="161" y="390"/>
                  </a:lnTo>
                  <a:lnTo>
                    <a:pt x="159" y="390"/>
                  </a:lnTo>
                  <a:lnTo>
                    <a:pt x="159" y="389"/>
                  </a:lnTo>
                  <a:lnTo>
                    <a:pt x="159" y="387"/>
                  </a:lnTo>
                  <a:lnTo>
                    <a:pt x="158" y="387"/>
                  </a:lnTo>
                  <a:lnTo>
                    <a:pt x="158" y="385"/>
                  </a:lnTo>
                  <a:lnTo>
                    <a:pt x="158" y="383"/>
                  </a:lnTo>
                  <a:lnTo>
                    <a:pt x="156" y="383"/>
                  </a:lnTo>
                  <a:lnTo>
                    <a:pt x="156" y="382"/>
                  </a:lnTo>
                  <a:lnTo>
                    <a:pt x="156" y="380"/>
                  </a:lnTo>
                  <a:lnTo>
                    <a:pt x="154" y="380"/>
                  </a:lnTo>
                  <a:lnTo>
                    <a:pt x="154" y="378"/>
                  </a:lnTo>
                  <a:lnTo>
                    <a:pt x="154" y="377"/>
                  </a:lnTo>
                  <a:lnTo>
                    <a:pt x="153" y="377"/>
                  </a:lnTo>
                  <a:lnTo>
                    <a:pt x="153" y="375"/>
                  </a:lnTo>
                  <a:lnTo>
                    <a:pt x="153" y="373"/>
                  </a:lnTo>
                  <a:lnTo>
                    <a:pt x="151" y="373"/>
                  </a:lnTo>
                  <a:lnTo>
                    <a:pt x="151" y="372"/>
                  </a:lnTo>
                  <a:lnTo>
                    <a:pt x="151" y="370"/>
                  </a:lnTo>
                  <a:lnTo>
                    <a:pt x="149" y="370"/>
                  </a:lnTo>
                  <a:lnTo>
                    <a:pt x="149" y="368"/>
                  </a:lnTo>
                  <a:lnTo>
                    <a:pt x="149" y="367"/>
                  </a:lnTo>
                  <a:lnTo>
                    <a:pt x="148" y="367"/>
                  </a:lnTo>
                  <a:lnTo>
                    <a:pt x="148" y="365"/>
                  </a:lnTo>
                  <a:lnTo>
                    <a:pt x="148" y="363"/>
                  </a:lnTo>
                  <a:lnTo>
                    <a:pt x="146" y="363"/>
                  </a:lnTo>
                  <a:lnTo>
                    <a:pt x="146" y="362"/>
                  </a:lnTo>
                  <a:lnTo>
                    <a:pt x="146" y="360"/>
                  </a:lnTo>
                  <a:lnTo>
                    <a:pt x="144" y="360"/>
                  </a:lnTo>
                  <a:lnTo>
                    <a:pt x="144" y="358"/>
                  </a:lnTo>
                  <a:lnTo>
                    <a:pt x="144" y="357"/>
                  </a:lnTo>
                  <a:lnTo>
                    <a:pt x="143" y="357"/>
                  </a:lnTo>
                  <a:lnTo>
                    <a:pt x="143" y="355"/>
                  </a:lnTo>
                  <a:lnTo>
                    <a:pt x="143" y="353"/>
                  </a:lnTo>
                  <a:lnTo>
                    <a:pt x="141" y="353"/>
                  </a:lnTo>
                  <a:lnTo>
                    <a:pt x="141" y="351"/>
                  </a:lnTo>
                  <a:lnTo>
                    <a:pt x="141" y="350"/>
                  </a:lnTo>
                  <a:lnTo>
                    <a:pt x="139" y="350"/>
                  </a:lnTo>
                  <a:lnTo>
                    <a:pt x="139" y="348"/>
                  </a:lnTo>
                  <a:lnTo>
                    <a:pt x="139" y="346"/>
                  </a:lnTo>
                  <a:lnTo>
                    <a:pt x="138" y="346"/>
                  </a:lnTo>
                  <a:lnTo>
                    <a:pt x="138" y="345"/>
                  </a:lnTo>
                  <a:lnTo>
                    <a:pt x="138" y="343"/>
                  </a:lnTo>
                  <a:lnTo>
                    <a:pt x="136" y="343"/>
                  </a:lnTo>
                  <a:lnTo>
                    <a:pt x="136" y="341"/>
                  </a:lnTo>
                  <a:lnTo>
                    <a:pt x="136" y="340"/>
                  </a:lnTo>
                  <a:lnTo>
                    <a:pt x="134" y="340"/>
                  </a:lnTo>
                  <a:lnTo>
                    <a:pt x="134" y="338"/>
                  </a:lnTo>
                  <a:lnTo>
                    <a:pt x="134" y="336"/>
                  </a:lnTo>
                  <a:lnTo>
                    <a:pt x="132" y="336"/>
                  </a:lnTo>
                  <a:lnTo>
                    <a:pt x="132" y="335"/>
                  </a:lnTo>
                  <a:lnTo>
                    <a:pt x="132" y="333"/>
                  </a:lnTo>
                  <a:lnTo>
                    <a:pt x="131" y="333"/>
                  </a:lnTo>
                  <a:lnTo>
                    <a:pt x="131" y="331"/>
                  </a:lnTo>
                  <a:lnTo>
                    <a:pt x="131" y="330"/>
                  </a:lnTo>
                  <a:lnTo>
                    <a:pt x="129" y="330"/>
                  </a:lnTo>
                  <a:lnTo>
                    <a:pt x="129" y="328"/>
                  </a:lnTo>
                  <a:lnTo>
                    <a:pt x="129" y="326"/>
                  </a:lnTo>
                  <a:lnTo>
                    <a:pt x="127" y="326"/>
                  </a:lnTo>
                  <a:lnTo>
                    <a:pt x="127" y="325"/>
                  </a:lnTo>
                  <a:lnTo>
                    <a:pt x="127" y="323"/>
                  </a:lnTo>
                  <a:lnTo>
                    <a:pt x="126" y="323"/>
                  </a:lnTo>
                  <a:lnTo>
                    <a:pt x="126" y="321"/>
                  </a:lnTo>
                  <a:lnTo>
                    <a:pt x="126" y="320"/>
                  </a:lnTo>
                  <a:lnTo>
                    <a:pt x="124" y="320"/>
                  </a:lnTo>
                  <a:lnTo>
                    <a:pt x="124" y="318"/>
                  </a:lnTo>
                  <a:lnTo>
                    <a:pt x="124" y="316"/>
                  </a:lnTo>
                  <a:lnTo>
                    <a:pt x="122" y="316"/>
                  </a:lnTo>
                  <a:lnTo>
                    <a:pt x="122" y="314"/>
                  </a:lnTo>
                  <a:lnTo>
                    <a:pt x="122" y="313"/>
                  </a:lnTo>
                  <a:lnTo>
                    <a:pt x="121" y="313"/>
                  </a:lnTo>
                  <a:lnTo>
                    <a:pt x="121" y="311"/>
                  </a:lnTo>
                  <a:lnTo>
                    <a:pt x="121" y="309"/>
                  </a:lnTo>
                  <a:lnTo>
                    <a:pt x="119" y="309"/>
                  </a:lnTo>
                  <a:lnTo>
                    <a:pt x="119" y="308"/>
                  </a:lnTo>
                  <a:lnTo>
                    <a:pt x="119" y="306"/>
                  </a:lnTo>
                  <a:lnTo>
                    <a:pt x="117" y="306"/>
                  </a:lnTo>
                  <a:lnTo>
                    <a:pt x="117" y="304"/>
                  </a:lnTo>
                  <a:lnTo>
                    <a:pt x="117" y="303"/>
                  </a:lnTo>
                  <a:lnTo>
                    <a:pt x="116" y="303"/>
                  </a:lnTo>
                  <a:lnTo>
                    <a:pt x="116" y="301"/>
                  </a:lnTo>
                  <a:lnTo>
                    <a:pt x="116" y="299"/>
                  </a:lnTo>
                  <a:lnTo>
                    <a:pt x="114" y="299"/>
                  </a:lnTo>
                  <a:lnTo>
                    <a:pt x="114" y="298"/>
                  </a:lnTo>
                  <a:lnTo>
                    <a:pt x="114" y="296"/>
                  </a:lnTo>
                  <a:lnTo>
                    <a:pt x="112" y="296"/>
                  </a:lnTo>
                  <a:lnTo>
                    <a:pt x="112" y="294"/>
                  </a:lnTo>
                  <a:lnTo>
                    <a:pt x="112" y="293"/>
                  </a:lnTo>
                  <a:lnTo>
                    <a:pt x="111" y="293"/>
                  </a:lnTo>
                  <a:lnTo>
                    <a:pt x="111" y="291"/>
                  </a:lnTo>
                  <a:lnTo>
                    <a:pt x="111" y="289"/>
                  </a:lnTo>
                  <a:lnTo>
                    <a:pt x="109" y="289"/>
                  </a:lnTo>
                  <a:lnTo>
                    <a:pt x="109" y="288"/>
                  </a:lnTo>
                  <a:lnTo>
                    <a:pt x="109" y="286"/>
                  </a:lnTo>
                  <a:lnTo>
                    <a:pt x="107" y="286"/>
                  </a:lnTo>
                  <a:lnTo>
                    <a:pt x="107" y="284"/>
                  </a:lnTo>
                  <a:lnTo>
                    <a:pt x="107" y="282"/>
                  </a:lnTo>
                  <a:lnTo>
                    <a:pt x="106" y="282"/>
                  </a:lnTo>
                  <a:lnTo>
                    <a:pt x="106" y="281"/>
                  </a:lnTo>
                  <a:lnTo>
                    <a:pt x="106" y="279"/>
                  </a:lnTo>
                  <a:lnTo>
                    <a:pt x="104" y="279"/>
                  </a:lnTo>
                  <a:lnTo>
                    <a:pt x="104" y="277"/>
                  </a:lnTo>
                  <a:lnTo>
                    <a:pt x="104" y="276"/>
                  </a:lnTo>
                  <a:lnTo>
                    <a:pt x="102" y="276"/>
                  </a:lnTo>
                  <a:lnTo>
                    <a:pt x="102" y="274"/>
                  </a:lnTo>
                  <a:lnTo>
                    <a:pt x="102" y="272"/>
                  </a:lnTo>
                  <a:lnTo>
                    <a:pt x="101" y="272"/>
                  </a:lnTo>
                  <a:lnTo>
                    <a:pt x="101" y="271"/>
                  </a:lnTo>
                  <a:lnTo>
                    <a:pt x="101" y="269"/>
                  </a:lnTo>
                  <a:lnTo>
                    <a:pt x="99" y="269"/>
                  </a:lnTo>
                  <a:lnTo>
                    <a:pt x="99" y="267"/>
                  </a:lnTo>
                  <a:lnTo>
                    <a:pt x="99" y="266"/>
                  </a:lnTo>
                  <a:lnTo>
                    <a:pt x="97" y="266"/>
                  </a:lnTo>
                  <a:lnTo>
                    <a:pt x="97" y="264"/>
                  </a:lnTo>
                  <a:lnTo>
                    <a:pt x="97" y="262"/>
                  </a:lnTo>
                  <a:lnTo>
                    <a:pt x="95" y="262"/>
                  </a:lnTo>
                  <a:lnTo>
                    <a:pt x="95" y="261"/>
                  </a:lnTo>
                  <a:lnTo>
                    <a:pt x="95" y="259"/>
                  </a:lnTo>
                  <a:lnTo>
                    <a:pt x="94" y="259"/>
                  </a:lnTo>
                  <a:lnTo>
                    <a:pt x="94" y="257"/>
                  </a:lnTo>
                  <a:lnTo>
                    <a:pt x="94" y="256"/>
                  </a:lnTo>
                  <a:lnTo>
                    <a:pt x="92" y="254"/>
                  </a:lnTo>
                  <a:lnTo>
                    <a:pt x="92" y="252"/>
                  </a:lnTo>
                  <a:lnTo>
                    <a:pt x="90" y="251"/>
                  </a:lnTo>
                  <a:lnTo>
                    <a:pt x="90" y="249"/>
                  </a:lnTo>
                  <a:lnTo>
                    <a:pt x="89" y="249"/>
                  </a:lnTo>
                  <a:lnTo>
                    <a:pt x="89" y="247"/>
                  </a:lnTo>
                  <a:lnTo>
                    <a:pt x="89" y="245"/>
                  </a:lnTo>
                  <a:lnTo>
                    <a:pt x="87" y="245"/>
                  </a:lnTo>
                  <a:lnTo>
                    <a:pt x="87" y="244"/>
                  </a:lnTo>
                  <a:lnTo>
                    <a:pt x="87" y="242"/>
                  </a:lnTo>
                  <a:lnTo>
                    <a:pt x="85" y="240"/>
                  </a:lnTo>
                  <a:lnTo>
                    <a:pt x="85" y="239"/>
                  </a:lnTo>
                  <a:lnTo>
                    <a:pt x="84" y="239"/>
                  </a:lnTo>
                  <a:lnTo>
                    <a:pt x="84" y="237"/>
                  </a:lnTo>
                  <a:lnTo>
                    <a:pt x="84" y="235"/>
                  </a:lnTo>
                  <a:lnTo>
                    <a:pt x="82" y="234"/>
                  </a:lnTo>
                  <a:lnTo>
                    <a:pt x="82" y="232"/>
                  </a:lnTo>
                  <a:lnTo>
                    <a:pt x="80" y="232"/>
                  </a:lnTo>
                  <a:lnTo>
                    <a:pt x="80" y="230"/>
                  </a:lnTo>
                  <a:lnTo>
                    <a:pt x="80" y="229"/>
                  </a:lnTo>
                  <a:lnTo>
                    <a:pt x="79" y="229"/>
                  </a:lnTo>
                  <a:lnTo>
                    <a:pt x="79" y="227"/>
                  </a:lnTo>
                  <a:lnTo>
                    <a:pt x="79" y="225"/>
                  </a:lnTo>
                  <a:lnTo>
                    <a:pt x="77" y="225"/>
                  </a:lnTo>
                  <a:lnTo>
                    <a:pt x="77" y="224"/>
                  </a:lnTo>
                  <a:lnTo>
                    <a:pt x="77" y="222"/>
                  </a:lnTo>
                  <a:lnTo>
                    <a:pt x="75" y="222"/>
                  </a:lnTo>
                  <a:lnTo>
                    <a:pt x="75" y="220"/>
                  </a:lnTo>
                  <a:lnTo>
                    <a:pt x="75" y="219"/>
                  </a:lnTo>
                  <a:lnTo>
                    <a:pt x="74" y="219"/>
                  </a:lnTo>
                  <a:lnTo>
                    <a:pt x="74" y="217"/>
                  </a:lnTo>
                  <a:lnTo>
                    <a:pt x="74" y="215"/>
                  </a:lnTo>
                  <a:lnTo>
                    <a:pt x="72" y="215"/>
                  </a:lnTo>
                  <a:lnTo>
                    <a:pt x="72" y="213"/>
                  </a:lnTo>
                  <a:lnTo>
                    <a:pt x="72" y="212"/>
                  </a:lnTo>
                  <a:lnTo>
                    <a:pt x="70" y="212"/>
                  </a:lnTo>
                  <a:lnTo>
                    <a:pt x="70" y="210"/>
                  </a:lnTo>
                  <a:lnTo>
                    <a:pt x="70" y="208"/>
                  </a:lnTo>
                  <a:lnTo>
                    <a:pt x="69" y="208"/>
                  </a:lnTo>
                  <a:lnTo>
                    <a:pt x="69" y="207"/>
                  </a:lnTo>
                  <a:lnTo>
                    <a:pt x="69" y="205"/>
                  </a:lnTo>
                  <a:lnTo>
                    <a:pt x="67" y="205"/>
                  </a:lnTo>
                  <a:lnTo>
                    <a:pt x="67" y="203"/>
                  </a:lnTo>
                  <a:lnTo>
                    <a:pt x="67" y="202"/>
                  </a:lnTo>
                  <a:lnTo>
                    <a:pt x="65" y="202"/>
                  </a:lnTo>
                  <a:lnTo>
                    <a:pt x="65" y="200"/>
                  </a:lnTo>
                  <a:lnTo>
                    <a:pt x="65" y="198"/>
                  </a:lnTo>
                  <a:lnTo>
                    <a:pt x="64" y="198"/>
                  </a:lnTo>
                  <a:lnTo>
                    <a:pt x="64" y="197"/>
                  </a:lnTo>
                  <a:lnTo>
                    <a:pt x="64" y="195"/>
                  </a:lnTo>
                  <a:lnTo>
                    <a:pt x="62" y="195"/>
                  </a:lnTo>
                  <a:lnTo>
                    <a:pt x="62" y="193"/>
                  </a:lnTo>
                  <a:lnTo>
                    <a:pt x="62" y="192"/>
                  </a:lnTo>
                  <a:lnTo>
                    <a:pt x="60" y="190"/>
                  </a:lnTo>
                  <a:lnTo>
                    <a:pt x="60" y="188"/>
                  </a:lnTo>
                  <a:lnTo>
                    <a:pt x="60" y="187"/>
                  </a:lnTo>
                  <a:lnTo>
                    <a:pt x="60" y="185"/>
                  </a:lnTo>
                  <a:lnTo>
                    <a:pt x="58" y="185"/>
                  </a:lnTo>
                  <a:lnTo>
                    <a:pt x="57" y="185"/>
                  </a:lnTo>
                  <a:lnTo>
                    <a:pt x="55" y="185"/>
                  </a:lnTo>
                  <a:lnTo>
                    <a:pt x="55" y="183"/>
                  </a:lnTo>
                  <a:lnTo>
                    <a:pt x="53" y="183"/>
                  </a:lnTo>
                  <a:lnTo>
                    <a:pt x="53" y="182"/>
                  </a:lnTo>
                  <a:lnTo>
                    <a:pt x="52" y="180"/>
                  </a:lnTo>
                  <a:lnTo>
                    <a:pt x="52" y="178"/>
                  </a:lnTo>
                  <a:lnTo>
                    <a:pt x="50" y="178"/>
                  </a:lnTo>
                  <a:lnTo>
                    <a:pt x="50" y="176"/>
                  </a:lnTo>
                  <a:lnTo>
                    <a:pt x="48" y="176"/>
                  </a:lnTo>
                  <a:lnTo>
                    <a:pt x="48" y="175"/>
                  </a:lnTo>
                  <a:lnTo>
                    <a:pt x="48" y="173"/>
                  </a:lnTo>
                  <a:lnTo>
                    <a:pt x="47" y="173"/>
                  </a:lnTo>
                  <a:lnTo>
                    <a:pt x="47" y="171"/>
                  </a:lnTo>
                  <a:lnTo>
                    <a:pt x="47" y="170"/>
                  </a:lnTo>
                  <a:lnTo>
                    <a:pt x="47" y="168"/>
                  </a:lnTo>
                  <a:lnTo>
                    <a:pt x="48" y="168"/>
                  </a:lnTo>
                  <a:lnTo>
                    <a:pt x="48" y="166"/>
                  </a:lnTo>
                  <a:lnTo>
                    <a:pt x="48" y="165"/>
                  </a:lnTo>
                  <a:lnTo>
                    <a:pt x="48" y="163"/>
                  </a:lnTo>
                  <a:lnTo>
                    <a:pt x="47" y="163"/>
                  </a:lnTo>
                  <a:lnTo>
                    <a:pt x="47" y="161"/>
                  </a:lnTo>
                  <a:lnTo>
                    <a:pt x="48" y="160"/>
                  </a:lnTo>
                  <a:lnTo>
                    <a:pt x="47" y="158"/>
                  </a:lnTo>
                  <a:lnTo>
                    <a:pt x="45" y="158"/>
                  </a:lnTo>
                  <a:lnTo>
                    <a:pt x="45" y="156"/>
                  </a:lnTo>
                  <a:lnTo>
                    <a:pt x="43" y="156"/>
                  </a:lnTo>
                  <a:lnTo>
                    <a:pt x="42" y="156"/>
                  </a:lnTo>
                  <a:lnTo>
                    <a:pt x="40" y="156"/>
                  </a:lnTo>
                  <a:lnTo>
                    <a:pt x="38" y="156"/>
                  </a:lnTo>
                  <a:lnTo>
                    <a:pt x="37" y="156"/>
                  </a:lnTo>
                  <a:lnTo>
                    <a:pt x="35" y="156"/>
                  </a:lnTo>
                  <a:lnTo>
                    <a:pt x="35" y="155"/>
                  </a:lnTo>
                  <a:lnTo>
                    <a:pt x="33" y="155"/>
                  </a:lnTo>
                  <a:lnTo>
                    <a:pt x="32" y="155"/>
                  </a:lnTo>
                  <a:lnTo>
                    <a:pt x="30" y="155"/>
                  </a:lnTo>
                  <a:lnTo>
                    <a:pt x="28" y="155"/>
                  </a:lnTo>
                  <a:lnTo>
                    <a:pt x="26" y="155"/>
                  </a:lnTo>
                  <a:lnTo>
                    <a:pt x="25" y="155"/>
                  </a:lnTo>
                  <a:lnTo>
                    <a:pt x="25" y="153"/>
                  </a:lnTo>
                  <a:lnTo>
                    <a:pt x="23" y="153"/>
                  </a:lnTo>
                  <a:lnTo>
                    <a:pt x="23" y="151"/>
                  </a:lnTo>
                  <a:lnTo>
                    <a:pt x="21" y="151"/>
                  </a:lnTo>
                  <a:lnTo>
                    <a:pt x="21" y="150"/>
                  </a:lnTo>
                  <a:lnTo>
                    <a:pt x="20" y="150"/>
                  </a:lnTo>
                  <a:lnTo>
                    <a:pt x="20" y="148"/>
                  </a:lnTo>
                  <a:lnTo>
                    <a:pt x="18" y="148"/>
                  </a:lnTo>
                  <a:lnTo>
                    <a:pt x="18" y="146"/>
                  </a:lnTo>
                  <a:lnTo>
                    <a:pt x="16" y="146"/>
                  </a:lnTo>
                  <a:lnTo>
                    <a:pt x="16" y="145"/>
                  </a:lnTo>
                  <a:lnTo>
                    <a:pt x="15" y="143"/>
                  </a:lnTo>
                  <a:lnTo>
                    <a:pt x="15" y="141"/>
                  </a:lnTo>
                  <a:lnTo>
                    <a:pt x="13" y="141"/>
                  </a:lnTo>
                  <a:lnTo>
                    <a:pt x="13" y="139"/>
                  </a:lnTo>
                  <a:lnTo>
                    <a:pt x="11" y="139"/>
                  </a:lnTo>
                  <a:lnTo>
                    <a:pt x="11" y="138"/>
                  </a:lnTo>
                  <a:lnTo>
                    <a:pt x="10" y="138"/>
                  </a:lnTo>
                  <a:lnTo>
                    <a:pt x="10" y="136"/>
                  </a:lnTo>
                  <a:lnTo>
                    <a:pt x="8" y="136"/>
                  </a:lnTo>
                  <a:lnTo>
                    <a:pt x="8" y="134"/>
                  </a:lnTo>
                  <a:lnTo>
                    <a:pt x="6" y="133"/>
                  </a:lnTo>
                  <a:lnTo>
                    <a:pt x="6" y="131"/>
                  </a:lnTo>
                  <a:lnTo>
                    <a:pt x="6" y="129"/>
                  </a:lnTo>
                  <a:lnTo>
                    <a:pt x="6" y="128"/>
                  </a:lnTo>
                  <a:lnTo>
                    <a:pt x="8" y="126"/>
                  </a:lnTo>
                  <a:lnTo>
                    <a:pt x="8" y="124"/>
                  </a:lnTo>
                  <a:lnTo>
                    <a:pt x="8" y="123"/>
                  </a:lnTo>
                  <a:lnTo>
                    <a:pt x="10" y="121"/>
                  </a:lnTo>
                  <a:lnTo>
                    <a:pt x="10" y="119"/>
                  </a:lnTo>
                  <a:lnTo>
                    <a:pt x="10" y="118"/>
                  </a:lnTo>
                  <a:lnTo>
                    <a:pt x="10" y="116"/>
                  </a:lnTo>
                  <a:lnTo>
                    <a:pt x="10" y="114"/>
                  </a:lnTo>
                  <a:lnTo>
                    <a:pt x="10" y="113"/>
                  </a:lnTo>
                  <a:lnTo>
                    <a:pt x="10" y="111"/>
                  </a:lnTo>
                  <a:lnTo>
                    <a:pt x="8" y="111"/>
                  </a:lnTo>
                  <a:lnTo>
                    <a:pt x="8" y="109"/>
                  </a:lnTo>
                  <a:lnTo>
                    <a:pt x="8" y="107"/>
                  </a:lnTo>
                  <a:lnTo>
                    <a:pt x="6" y="107"/>
                  </a:lnTo>
                  <a:lnTo>
                    <a:pt x="6" y="106"/>
                  </a:lnTo>
                  <a:lnTo>
                    <a:pt x="5" y="104"/>
                  </a:lnTo>
                  <a:lnTo>
                    <a:pt x="5" y="102"/>
                  </a:lnTo>
                  <a:lnTo>
                    <a:pt x="3" y="101"/>
                  </a:lnTo>
                  <a:lnTo>
                    <a:pt x="3" y="99"/>
                  </a:lnTo>
                  <a:lnTo>
                    <a:pt x="3" y="97"/>
                  </a:lnTo>
                  <a:lnTo>
                    <a:pt x="3" y="96"/>
                  </a:lnTo>
                  <a:lnTo>
                    <a:pt x="3" y="94"/>
                  </a:lnTo>
                  <a:lnTo>
                    <a:pt x="3" y="92"/>
                  </a:lnTo>
                  <a:lnTo>
                    <a:pt x="3" y="91"/>
                  </a:lnTo>
                  <a:lnTo>
                    <a:pt x="3" y="89"/>
                  </a:lnTo>
                  <a:lnTo>
                    <a:pt x="3" y="87"/>
                  </a:lnTo>
                  <a:lnTo>
                    <a:pt x="3" y="86"/>
                  </a:lnTo>
                  <a:lnTo>
                    <a:pt x="1" y="86"/>
                  </a:lnTo>
                  <a:lnTo>
                    <a:pt x="1" y="84"/>
                  </a:lnTo>
                  <a:lnTo>
                    <a:pt x="1" y="82"/>
                  </a:lnTo>
                  <a:lnTo>
                    <a:pt x="0" y="81"/>
                  </a:lnTo>
                  <a:lnTo>
                    <a:pt x="0" y="79"/>
                  </a:lnTo>
                  <a:lnTo>
                    <a:pt x="0" y="77"/>
                  </a:lnTo>
                  <a:lnTo>
                    <a:pt x="0" y="76"/>
                  </a:lnTo>
                  <a:lnTo>
                    <a:pt x="0" y="74"/>
                  </a:lnTo>
                  <a:lnTo>
                    <a:pt x="0" y="72"/>
                  </a:lnTo>
                  <a:lnTo>
                    <a:pt x="0" y="70"/>
                  </a:lnTo>
                  <a:lnTo>
                    <a:pt x="1" y="70"/>
                  </a:lnTo>
                  <a:lnTo>
                    <a:pt x="1" y="69"/>
                  </a:lnTo>
                  <a:lnTo>
                    <a:pt x="3" y="69"/>
                  </a:lnTo>
                  <a:lnTo>
                    <a:pt x="3" y="67"/>
                  </a:lnTo>
                  <a:lnTo>
                    <a:pt x="5" y="67"/>
                  </a:lnTo>
                  <a:lnTo>
                    <a:pt x="5" y="65"/>
                  </a:lnTo>
                  <a:lnTo>
                    <a:pt x="6" y="65"/>
                  </a:lnTo>
                  <a:lnTo>
                    <a:pt x="6" y="64"/>
                  </a:lnTo>
                  <a:lnTo>
                    <a:pt x="6" y="62"/>
                  </a:lnTo>
                  <a:lnTo>
                    <a:pt x="6" y="60"/>
                  </a:lnTo>
                  <a:lnTo>
                    <a:pt x="6" y="59"/>
                  </a:lnTo>
                  <a:lnTo>
                    <a:pt x="6" y="57"/>
                  </a:lnTo>
                  <a:lnTo>
                    <a:pt x="8" y="57"/>
                  </a:lnTo>
                  <a:lnTo>
                    <a:pt x="8" y="55"/>
                  </a:lnTo>
                  <a:lnTo>
                    <a:pt x="8" y="54"/>
                  </a:lnTo>
                  <a:lnTo>
                    <a:pt x="10" y="54"/>
                  </a:lnTo>
                  <a:lnTo>
                    <a:pt x="10" y="52"/>
                  </a:lnTo>
                  <a:lnTo>
                    <a:pt x="11" y="52"/>
                  </a:lnTo>
                  <a:lnTo>
                    <a:pt x="11" y="50"/>
                  </a:lnTo>
                  <a:lnTo>
                    <a:pt x="13" y="49"/>
                  </a:lnTo>
                  <a:lnTo>
                    <a:pt x="13" y="47"/>
                  </a:lnTo>
                  <a:lnTo>
                    <a:pt x="13" y="45"/>
                  </a:lnTo>
                  <a:lnTo>
                    <a:pt x="13" y="44"/>
                  </a:lnTo>
                  <a:lnTo>
                    <a:pt x="15" y="42"/>
                  </a:lnTo>
                  <a:lnTo>
                    <a:pt x="15" y="40"/>
                  </a:lnTo>
                  <a:lnTo>
                    <a:pt x="16" y="40"/>
                  </a:lnTo>
                  <a:lnTo>
                    <a:pt x="16" y="38"/>
                  </a:lnTo>
                  <a:lnTo>
                    <a:pt x="18" y="38"/>
                  </a:lnTo>
                  <a:lnTo>
                    <a:pt x="18" y="37"/>
                  </a:lnTo>
                  <a:lnTo>
                    <a:pt x="20" y="37"/>
                  </a:lnTo>
                  <a:lnTo>
                    <a:pt x="20" y="35"/>
                  </a:lnTo>
                  <a:lnTo>
                    <a:pt x="21" y="35"/>
                  </a:lnTo>
                  <a:lnTo>
                    <a:pt x="21" y="33"/>
                  </a:lnTo>
                  <a:lnTo>
                    <a:pt x="21" y="32"/>
                  </a:lnTo>
                  <a:lnTo>
                    <a:pt x="23" y="32"/>
                  </a:lnTo>
                  <a:lnTo>
                    <a:pt x="23" y="30"/>
                  </a:lnTo>
                  <a:lnTo>
                    <a:pt x="25" y="30"/>
                  </a:lnTo>
                  <a:lnTo>
                    <a:pt x="25" y="28"/>
                  </a:lnTo>
                  <a:lnTo>
                    <a:pt x="26" y="27"/>
                  </a:lnTo>
                  <a:lnTo>
                    <a:pt x="26" y="25"/>
                  </a:lnTo>
                  <a:lnTo>
                    <a:pt x="26" y="23"/>
                  </a:lnTo>
                  <a:lnTo>
                    <a:pt x="26" y="22"/>
                  </a:lnTo>
                  <a:lnTo>
                    <a:pt x="26" y="20"/>
                  </a:lnTo>
                  <a:lnTo>
                    <a:pt x="26" y="18"/>
                  </a:lnTo>
                  <a:lnTo>
                    <a:pt x="26" y="17"/>
                  </a:lnTo>
                  <a:lnTo>
                    <a:pt x="28" y="17"/>
                  </a:lnTo>
                  <a:lnTo>
                    <a:pt x="28" y="15"/>
                  </a:lnTo>
                  <a:lnTo>
                    <a:pt x="28" y="13"/>
                  </a:lnTo>
                  <a:lnTo>
                    <a:pt x="28" y="12"/>
                  </a:lnTo>
                  <a:lnTo>
                    <a:pt x="28" y="10"/>
                  </a:lnTo>
                  <a:lnTo>
                    <a:pt x="28" y="8"/>
                  </a:lnTo>
                  <a:lnTo>
                    <a:pt x="28" y="7"/>
                  </a:lnTo>
                  <a:lnTo>
                    <a:pt x="30" y="7"/>
                  </a:lnTo>
                  <a:lnTo>
                    <a:pt x="30" y="5"/>
                  </a:lnTo>
                  <a:lnTo>
                    <a:pt x="30" y="3"/>
                  </a:lnTo>
                  <a:lnTo>
                    <a:pt x="30" y="1"/>
                  </a:lnTo>
                  <a:lnTo>
                    <a:pt x="30" y="0"/>
                  </a:lnTo>
                  <a:lnTo>
                    <a:pt x="32" y="0"/>
                  </a:lnTo>
                  <a:lnTo>
                    <a:pt x="33" y="0"/>
                  </a:lnTo>
                  <a:lnTo>
                    <a:pt x="35" y="0"/>
                  </a:lnTo>
                  <a:lnTo>
                    <a:pt x="37" y="0"/>
                  </a:lnTo>
                  <a:lnTo>
                    <a:pt x="38" y="0"/>
                  </a:lnTo>
                  <a:lnTo>
                    <a:pt x="40" y="0"/>
                  </a:lnTo>
                  <a:lnTo>
                    <a:pt x="40" y="1"/>
                  </a:lnTo>
                  <a:lnTo>
                    <a:pt x="42" y="1"/>
                  </a:lnTo>
                  <a:lnTo>
                    <a:pt x="43" y="1"/>
                  </a:lnTo>
                  <a:lnTo>
                    <a:pt x="45" y="1"/>
                  </a:lnTo>
                  <a:lnTo>
                    <a:pt x="47" y="1"/>
                  </a:lnTo>
                  <a:lnTo>
                    <a:pt x="47" y="3"/>
                  </a:lnTo>
                  <a:lnTo>
                    <a:pt x="48" y="3"/>
                  </a:lnTo>
                  <a:lnTo>
                    <a:pt x="50" y="3"/>
                  </a:lnTo>
                  <a:lnTo>
                    <a:pt x="52" y="5"/>
                  </a:lnTo>
                  <a:lnTo>
                    <a:pt x="53" y="5"/>
                  </a:lnTo>
                  <a:lnTo>
                    <a:pt x="55" y="5"/>
                  </a:lnTo>
                  <a:lnTo>
                    <a:pt x="55" y="7"/>
                  </a:lnTo>
                  <a:lnTo>
                    <a:pt x="57" y="7"/>
                  </a:lnTo>
                  <a:lnTo>
                    <a:pt x="58" y="7"/>
                  </a:lnTo>
                  <a:lnTo>
                    <a:pt x="60" y="7"/>
                  </a:lnTo>
                  <a:lnTo>
                    <a:pt x="60" y="8"/>
                  </a:lnTo>
                  <a:lnTo>
                    <a:pt x="62" y="8"/>
                  </a:lnTo>
                  <a:lnTo>
                    <a:pt x="64" y="8"/>
                  </a:lnTo>
                  <a:lnTo>
                    <a:pt x="65" y="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4" name="Freeform 136">
              <a:extLst>
                <a:ext uri="{FF2B5EF4-FFF2-40B4-BE49-F238E27FC236}">
                  <a16:creationId xmlns:a16="http://schemas.microsoft.com/office/drawing/2014/main" id="{3589AD6A-6A14-98E9-2354-C75D6789E80F}"/>
                </a:ext>
              </a:extLst>
            </p:cNvPr>
            <p:cNvSpPr>
              <a:spLocks noEditPoints="1"/>
            </p:cNvSpPr>
            <p:nvPr/>
          </p:nvSpPr>
          <p:spPr bwMode="auto">
            <a:xfrm>
              <a:off x="1386" y="1756"/>
              <a:ext cx="457" cy="762"/>
            </a:xfrm>
            <a:custGeom>
              <a:avLst/>
              <a:gdLst>
                <a:gd name="T0" fmla="*/ 30 w 457"/>
                <a:gd name="T1" fmla="*/ 703 h 762"/>
                <a:gd name="T2" fmla="*/ 32 w 457"/>
                <a:gd name="T3" fmla="*/ 710 h 762"/>
                <a:gd name="T4" fmla="*/ 38 w 457"/>
                <a:gd name="T5" fmla="*/ 723 h 762"/>
                <a:gd name="T6" fmla="*/ 43 w 457"/>
                <a:gd name="T7" fmla="*/ 733 h 762"/>
                <a:gd name="T8" fmla="*/ 42 w 457"/>
                <a:gd name="T9" fmla="*/ 742 h 762"/>
                <a:gd name="T10" fmla="*/ 43 w 457"/>
                <a:gd name="T11" fmla="*/ 752 h 762"/>
                <a:gd name="T12" fmla="*/ 20 w 457"/>
                <a:gd name="T13" fmla="*/ 754 h 762"/>
                <a:gd name="T14" fmla="*/ 15 w 457"/>
                <a:gd name="T15" fmla="*/ 742 h 762"/>
                <a:gd name="T16" fmla="*/ 6 w 457"/>
                <a:gd name="T17" fmla="*/ 730 h 762"/>
                <a:gd name="T18" fmla="*/ 0 w 457"/>
                <a:gd name="T19" fmla="*/ 720 h 762"/>
                <a:gd name="T20" fmla="*/ 12 w 457"/>
                <a:gd name="T21" fmla="*/ 710 h 762"/>
                <a:gd name="T22" fmla="*/ 17 w 457"/>
                <a:gd name="T23" fmla="*/ 708 h 762"/>
                <a:gd name="T24" fmla="*/ 22 w 457"/>
                <a:gd name="T25" fmla="*/ 703 h 762"/>
                <a:gd name="T26" fmla="*/ 410 w 457"/>
                <a:gd name="T27" fmla="*/ 11 h 762"/>
                <a:gd name="T28" fmla="*/ 407 w 457"/>
                <a:gd name="T29" fmla="*/ 27 h 762"/>
                <a:gd name="T30" fmla="*/ 412 w 457"/>
                <a:gd name="T31" fmla="*/ 38 h 762"/>
                <a:gd name="T32" fmla="*/ 412 w 457"/>
                <a:gd name="T33" fmla="*/ 48 h 762"/>
                <a:gd name="T34" fmla="*/ 415 w 457"/>
                <a:gd name="T35" fmla="*/ 55 h 762"/>
                <a:gd name="T36" fmla="*/ 420 w 457"/>
                <a:gd name="T37" fmla="*/ 60 h 762"/>
                <a:gd name="T38" fmla="*/ 424 w 457"/>
                <a:gd name="T39" fmla="*/ 57 h 762"/>
                <a:gd name="T40" fmla="*/ 429 w 457"/>
                <a:gd name="T41" fmla="*/ 55 h 762"/>
                <a:gd name="T42" fmla="*/ 430 w 457"/>
                <a:gd name="T43" fmla="*/ 54 h 762"/>
                <a:gd name="T44" fmla="*/ 434 w 457"/>
                <a:gd name="T45" fmla="*/ 48 h 762"/>
                <a:gd name="T46" fmla="*/ 435 w 457"/>
                <a:gd name="T47" fmla="*/ 48 h 762"/>
                <a:gd name="T48" fmla="*/ 439 w 457"/>
                <a:gd name="T49" fmla="*/ 52 h 762"/>
                <a:gd name="T50" fmla="*/ 444 w 457"/>
                <a:gd name="T51" fmla="*/ 55 h 762"/>
                <a:gd name="T52" fmla="*/ 446 w 457"/>
                <a:gd name="T53" fmla="*/ 62 h 762"/>
                <a:gd name="T54" fmla="*/ 451 w 457"/>
                <a:gd name="T55" fmla="*/ 65 h 762"/>
                <a:gd name="T56" fmla="*/ 457 w 457"/>
                <a:gd name="T57" fmla="*/ 67 h 762"/>
                <a:gd name="T58" fmla="*/ 454 w 457"/>
                <a:gd name="T59" fmla="*/ 72 h 762"/>
                <a:gd name="T60" fmla="*/ 451 w 457"/>
                <a:gd name="T61" fmla="*/ 77 h 762"/>
                <a:gd name="T62" fmla="*/ 447 w 457"/>
                <a:gd name="T63" fmla="*/ 82 h 762"/>
                <a:gd name="T64" fmla="*/ 447 w 457"/>
                <a:gd name="T65" fmla="*/ 87 h 762"/>
                <a:gd name="T66" fmla="*/ 442 w 457"/>
                <a:gd name="T67" fmla="*/ 87 h 762"/>
                <a:gd name="T68" fmla="*/ 442 w 457"/>
                <a:gd name="T69" fmla="*/ 96 h 762"/>
                <a:gd name="T70" fmla="*/ 444 w 457"/>
                <a:gd name="T71" fmla="*/ 99 h 762"/>
                <a:gd name="T72" fmla="*/ 447 w 457"/>
                <a:gd name="T73" fmla="*/ 104 h 762"/>
                <a:gd name="T74" fmla="*/ 449 w 457"/>
                <a:gd name="T75" fmla="*/ 107 h 762"/>
                <a:gd name="T76" fmla="*/ 444 w 457"/>
                <a:gd name="T77" fmla="*/ 111 h 762"/>
                <a:gd name="T78" fmla="*/ 440 w 457"/>
                <a:gd name="T79" fmla="*/ 112 h 762"/>
                <a:gd name="T80" fmla="*/ 439 w 457"/>
                <a:gd name="T81" fmla="*/ 112 h 762"/>
                <a:gd name="T82" fmla="*/ 435 w 457"/>
                <a:gd name="T83" fmla="*/ 114 h 762"/>
                <a:gd name="T84" fmla="*/ 434 w 457"/>
                <a:gd name="T85" fmla="*/ 116 h 762"/>
                <a:gd name="T86" fmla="*/ 435 w 457"/>
                <a:gd name="T87" fmla="*/ 119 h 762"/>
                <a:gd name="T88" fmla="*/ 429 w 457"/>
                <a:gd name="T89" fmla="*/ 122 h 762"/>
                <a:gd name="T90" fmla="*/ 427 w 457"/>
                <a:gd name="T91" fmla="*/ 124 h 762"/>
                <a:gd name="T92" fmla="*/ 420 w 457"/>
                <a:gd name="T93" fmla="*/ 111 h 762"/>
                <a:gd name="T94" fmla="*/ 414 w 457"/>
                <a:gd name="T95" fmla="*/ 104 h 762"/>
                <a:gd name="T96" fmla="*/ 403 w 457"/>
                <a:gd name="T97" fmla="*/ 89 h 762"/>
                <a:gd name="T98" fmla="*/ 398 w 457"/>
                <a:gd name="T99" fmla="*/ 82 h 762"/>
                <a:gd name="T100" fmla="*/ 395 w 457"/>
                <a:gd name="T101" fmla="*/ 70 h 762"/>
                <a:gd name="T102" fmla="*/ 388 w 457"/>
                <a:gd name="T103" fmla="*/ 59 h 762"/>
                <a:gd name="T104" fmla="*/ 380 w 457"/>
                <a:gd name="T105" fmla="*/ 45 h 762"/>
                <a:gd name="T106" fmla="*/ 377 w 457"/>
                <a:gd name="T107" fmla="*/ 38 h 762"/>
                <a:gd name="T108" fmla="*/ 366 w 457"/>
                <a:gd name="T109" fmla="*/ 30 h 762"/>
                <a:gd name="T110" fmla="*/ 382 w 457"/>
                <a:gd name="T111" fmla="*/ 23 h 762"/>
                <a:gd name="T112" fmla="*/ 382 w 457"/>
                <a:gd name="T113" fmla="*/ 18 h 762"/>
                <a:gd name="T114" fmla="*/ 383 w 457"/>
                <a:gd name="T115" fmla="*/ 15 h 762"/>
                <a:gd name="T116" fmla="*/ 388 w 457"/>
                <a:gd name="T117" fmla="*/ 11 h 762"/>
                <a:gd name="T118" fmla="*/ 393 w 457"/>
                <a:gd name="T119" fmla="*/ 8 h 762"/>
                <a:gd name="T120" fmla="*/ 398 w 457"/>
                <a:gd name="T121" fmla="*/ 3 h 762"/>
                <a:gd name="T122" fmla="*/ 405 w 457"/>
                <a:gd name="T123" fmla="*/ 3 h 762"/>
                <a:gd name="T124" fmla="*/ 410 w 457"/>
                <a:gd name="T125" fmla="*/ 3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7" h="762">
                  <a:moveTo>
                    <a:pt x="20" y="701"/>
                  </a:moveTo>
                  <a:lnTo>
                    <a:pt x="22" y="701"/>
                  </a:lnTo>
                  <a:lnTo>
                    <a:pt x="23" y="701"/>
                  </a:lnTo>
                  <a:lnTo>
                    <a:pt x="25" y="703"/>
                  </a:lnTo>
                  <a:lnTo>
                    <a:pt x="30" y="703"/>
                  </a:lnTo>
                  <a:lnTo>
                    <a:pt x="32" y="703"/>
                  </a:lnTo>
                  <a:lnTo>
                    <a:pt x="33" y="705"/>
                  </a:lnTo>
                  <a:lnTo>
                    <a:pt x="32" y="706"/>
                  </a:lnTo>
                  <a:lnTo>
                    <a:pt x="32" y="708"/>
                  </a:lnTo>
                  <a:lnTo>
                    <a:pt x="32" y="710"/>
                  </a:lnTo>
                  <a:lnTo>
                    <a:pt x="32" y="711"/>
                  </a:lnTo>
                  <a:lnTo>
                    <a:pt x="35" y="715"/>
                  </a:lnTo>
                  <a:lnTo>
                    <a:pt x="35" y="717"/>
                  </a:lnTo>
                  <a:lnTo>
                    <a:pt x="37" y="718"/>
                  </a:lnTo>
                  <a:lnTo>
                    <a:pt x="38" y="723"/>
                  </a:lnTo>
                  <a:lnTo>
                    <a:pt x="38" y="725"/>
                  </a:lnTo>
                  <a:lnTo>
                    <a:pt x="40" y="727"/>
                  </a:lnTo>
                  <a:lnTo>
                    <a:pt x="40" y="728"/>
                  </a:lnTo>
                  <a:lnTo>
                    <a:pt x="43" y="730"/>
                  </a:lnTo>
                  <a:lnTo>
                    <a:pt x="43" y="733"/>
                  </a:lnTo>
                  <a:lnTo>
                    <a:pt x="42" y="733"/>
                  </a:lnTo>
                  <a:lnTo>
                    <a:pt x="42" y="735"/>
                  </a:lnTo>
                  <a:lnTo>
                    <a:pt x="42" y="737"/>
                  </a:lnTo>
                  <a:lnTo>
                    <a:pt x="42" y="740"/>
                  </a:lnTo>
                  <a:lnTo>
                    <a:pt x="42" y="742"/>
                  </a:lnTo>
                  <a:lnTo>
                    <a:pt x="42" y="743"/>
                  </a:lnTo>
                  <a:lnTo>
                    <a:pt x="42" y="745"/>
                  </a:lnTo>
                  <a:lnTo>
                    <a:pt x="42" y="749"/>
                  </a:lnTo>
                  <a:lnTo>
                    <a:pt x="43" y="750"/>
                  </a:lnTo>
                  <a:lnTo>
                    <a:pt x="43" y="752"/>
                  </a:lnTo>
                  <a:lnTo>
                    <a:pt x="45" y="752"/>
                  </a:lnTo>
                  <a:lnTo>
                    <a:pt x="37" y="757"/>
                  </a:lnTo>
                  <a:lnTo>
                    <a:pt x="25" y="762"/>
                  </a:lnTo>
                  <a:lnTo>
                    <a:pt x="22" y="757"/>
                  </a:lnTo>
                  <a:lnTo>
                    <a:pt x="20" y="754"/>
                  </a:lnTo>
                  <a:lnTo>
                    <a:pt x="20" y="752"/>
                  </a:lnTo>
                  <a:lnTo>
                    <a:pt x="18" y="752"/>
                  </a:lnTo>
                  <a:lnTo>
                    <a:pt x="18" y="750"/>
                  </a:lnTo>
                  <a:lnTo>
                    <a:pt x="18" y="749"/>
                  </a:lnTo>
                  <a:lnTo>
                    <a:pt x="15" y="742"/>
                  </a:lnTo>
                  <a:lnTo>
                    <a:pt x="13" y="742"/>
                  </a:lnTo>
                  <a:lnTo>
                    <a:pt x="13" y="740"/>
                  </a:lnTo>
                  <a:lnTo>
                    <a:pt x="12" y="737"/>
                  </a:lnTo>
                  <a:lnTo>
                    <a:pt x="10" y="733"/>
                  </a:lnTo>
                  <a:lnTo>
                    <a:pt x="6" y="730"/>
                  </a:lnTo>
                  <a:lnTo>
                    <a:pt x="5" y="728"/>
                  </a:lnTo>
                  <a:lnTo>
                    <a:pt x="3" y="727"/>
                  </a:lnTo>
                  <a:lnTo>
                    <a:pt x="3" y="725"/>
                  </a:lnTo>
                  <a:lnTo>
                    <a:pt x="1" y="723"/>
                  </a:lnTo>
                  <a:lnTo>
                    <a:pt x="0" y="720"/>
                  </a:lnTo>
                  <a:lnTo>
                    <a:pt x="6" y="717"/>
                  </a:lnTo>
                  <a:lnTo>
                    <a:pt x="12" y="711"/>
                  </a:lnTo>
                  <a:lnTo>
                    <a:pt x="13" y="711"/>
                  </a:lnTo>
                  <a:lnTo>
                    <a:pt x="13" y="710"/>
                  </a:lnTo>
                  <a:lnTo>
                    <a:pt x="12" y="710"/>
                  </a:lnTo>
                  <a:lnTo>
                    <a:pt x="12" y="708"/>
                  </a:lnTo>
                  <a:lnTo>
                    <a:pt x="12" y="706"/>
                  </a:lnTo>
                  <a:lnTo>
                    <a:pt x="13" y="708"/>
                  </a:lnTo>
                  <a:lnTo>
                    <a:pt x="15" y="708"/>
                  </a:lnTo>
                  <a:lnTo>
                    <a:pt x="17" y="708"/>
                  </a:lnTo>
                  <a:lnTo>
                    <a:pt x="17" y="706"/>
                  </a:lnTo>
                  <a:lnTo>
                    <a:pt x="18" y="706"/>
                  </a:lnTo>
                  <a:lnTo>
                    <a:pt x="20" y="706"/>
                  </a:lnTo>
                  <a:lnTo>
                    <a:pt x="22" y="705"/>
                  </a:lnTo>
                  <a:lnTo>
                    <a:pt x="22" y="703"/>
                  </a:lnTo>
                  <a:lnTo>
                    <a:pt x="20" y="701"/>
                  </a:lnTo>
                  <a:close/>
                  <a:moveTo>
                    <a:pt x="410" y="3"/>
                  </a:moveTo>
                  <a:lnTo>
                    <a:pt x="410" y="6"/>
                  </a:lnTo>
                  <a:lnTo>
                    <a:pt x="410" y="8"/>
                  </a:lnTo>
                  <a:lnTo>
                    <a:pt x="410" y="11"/>
                  </a:lnTo>
                  <a:lnTo>
                    <a:pt x="409" y="13"/>
                  </a:lnTo>
                  <a:lnTo>
                    <a:pt x="407" y="15"/>
                  </a:lnTo>
                  <a:lnTo>
                    <a:pt x="407" y="18"/>
                  </a:lnTo>
                  <a:lnTo>
                    <a:pt x="407" y="23"/>
                  </a:lnTo>
                  <a:lnTo>
                    <a:pt x="407" y="27"/>
                  </a:lnTo>
                  <a:lnTo>
                    <a:pt x="407" y="28"/>
                  </a:lnTo>
                  <a:lnTo>
                    <a:pt x="409" y="32"/>
                  </a:lnTo>
                  <a:lnTo>
                    <a:pt x="409" y="35"/>
                  </a:lnTo>
                  <a:lnTo>
                    <a:pt x="410" y="35"/>
                  </a:lnTo>
                  <a:lnTo>
                    <a:pt x="412" y="38"/>
                  </a:lnTo>
                  <a:lnTo>
                    <a:pt x="412" y="40"/>
                  </a:lnTo>
                  <a:lnTo>
                    <a:pt x="414" y="43"/>
                  </a:lnTo>
                  <a:lnTo>
                    <a:pt x="414" y="45"/>
                  </a:lnTo>
                  <a:lnTo>
                    <a:pt x="412" y="47"/>
                  </a:lnTo>
                  <a:lnTo>
                    <a:pt x="412" y="48"/>
                  </a:lnTo>
                  <a:lnTo>
                    <a:pt x="414" y="50"/>
                  </a:lnTo>
                  <a:lnTo>
                    <a:pt x="414" y="52"/>
                  </a:lnTo>
                  <a:lnTo>
                    <a:pt x="415" y="52"/>
                  </a:lnTo>
                  <a:lnTo>
                    <a:pt x="415" y="54"/>
                  </a:lnTo>
                  <a:lnTo>
                    <a:pt x="415" y="55"/>
                  </a:lnTo>
                  <a:lnTo>
                    <a:pt x="415" y="57"/>
                  </a:lnTo>
                  <a:lnTo>
                    <a:pt x="417" y="57"/>
                  </a:lnTo>
                  <a:lnTo>
                    <a:pt x="419" y="59"/>
                  </a:lnTo>
                  <a:lnTo>
                    <a:pt x="419" y="60"/>
                  </a:lnTo>
                  <a:lnTo>
                    <a:pt x="420" y="60"/>
                  </a:lnTo>
                  <a:lnTo>
                    <a:pt x="424" y="60"/>
                  </a:lnTo>
                  <a:lnTo>
                    <a:pt x="424" y="59"/>
                  </a:lnTo>
                  <a:lnTo>
                    <a:pt x="424" y="60"/>
                  </a:lnTo>
                  <a:lnTo>
                    <a:pt x="424" y="59"/>
                  </a:lnTo>
                  <a:lnTo>
                    <a:pt x="424" y="57"/>
                  </a:lnTo>
                  <a:lnTo>
                    <a:pt x="424" y="55"/>
                  </a:lnTo>
                  <a:lnTo>
                    <a:pt x="425" y="57"/>
                  </a:lnTo>
                  <a:lnTo>
                    <a:pt x="427" y="57"/>
                  </a:lnTo>
                  <a:lnTo>
                    <a:pt x="429" y="57"/>
                  </a:lnTo>
                  <a:lnTo>
                    <a:pt x="429" y="55"/>
                  </a:lnTo>
                  <a:lnTo>
                    <a:pt x="430" y="55"/>
                  </a:lnTo>
                  <a:lnTo>
                    <a:pt x="429" y="55"/>
                  </a:lnTo>
                  <a:lnTo>
                    <a:pt x="430" y="54"/>
                  </a:lnTo>
                  <a:lnTo>
                    <a:pt x="430" y="55"/>
                  </a:lnTo>
                  <a:lnTo>
                    <a:pt x="430" y="54"/>
                  </a:lnTo>
                  <a:lnTo>
                    <a:pt x="430" y="52"/>
                  </a:lnTo>
                  <a:lnTo>
                    <a:pt x="430" y="50"/>
                  </a:lnTo>
                  <a:lnTo>
                    <a:pt x="430" y="48"/>
                  </a:lnTo>
                  <a:lnTo>
                    <a:pt x="432" y="48"/>
                  </a:lnTo>
                  <a:lnTo>
                    <a:pt x="434" y="48"/>
                  </a:lnTo>
                  <a:lnTo>
                    <a:pt x="434" y="47"/>
                  </a:lnTo>
                  <a:lnTo>
                    <a:pt x="434" y="45"/>
                  </a:lnTo>
                  <a:lnTo>
                    <a:pt x="435" y="45"/>
                  </a:lnTo>
                  <a:lnTo>
                    <a:pt x="435" y="47"/>
                  </a:lnTo>
                  <a:lnTo>
                    <a:pt x="435" y="48"/>
                  </a:lnTo>
                  <a:lnTo>
                    <a:pt x="437" y="50"/>
                  </a:lnTo>
                  <a:lnTo>
                    <a:pt x="435" y="50"/>
                  </a:lnTo>
                  <a:lnTo>
                    <a:pt x="437" y="50"/>
                  </a:lnTo>
                  <a:lnTo>
                    <a:pt x="437" y="52"/>
                  </a:lnTo>
                  <a:lnTo>
                    <a:pt x="439" y="52"/>
                  </a:lnTo>
                  <a:lnTo>
                    <a:pt x="439" y="54"/>
                  </a:lnTo>
                  <a:lnTo>
                    <a:pt x="440" y="54"/>
                  </a:lnTo>
                  <a:lnTo>
                    <a:pt x="440" y="55"/>
                  </a:lnTo>
                  <a:lnTo>
                    <a:pt x="442" y="55"/>
                  </a:lnTo>
                  <a:lnTo>
                    <a:pt x="444" y="55"/>
                  </a:lnTo>
                  <a:lnTo>
                    <a:pt x="444" y="57"/>
                  </a:lnTo>
                  <a:lnTo>
                    <a:pt x="446" y="57"/>
                  </a:lnTo>
                  <a:lnTo>
                    <a:pt x="446" y="59"/>
                  </a:lnTo>
                  <a:lnTo>
                    <a:pt x="446" y="60"/>
                  </a:lnTo>
                  <a:lnTo>
                    <a:pt x="446" y="62"/>
                  </a:lnTo>
                  <a:lnTo>
                    <a:pt x="447" y="62"/>
                  </a:lnTo>
                  <a:lnTo>
                    <a:pt x="447" y="64"/>
                  </a:lnTo>
                  <a:lnTo>
                    <a:pt x="447" y="65"/>
                  </a:lnTo>
                  <a:lnTo>
                    <a:pt x="449" y="65"/>
                  </a:lnTo>
                  <a:lnTo>
                    <a:pt x="451" y="65"/>
                  </a:lnTo>
                  <a:lnTo>
                    <a:pt x="452" y="65"/>
                  </a:lnTo>
                  <a:lnTo>
                    <a:pt x="452" y="67"/>
                  </a:lnTo>
                  <a:lnTo>
                    <a:pt x="454" y="67"/>
                  </a:lnTo>
                  <a:lnTo>
                    <a:pt x="456" y="67"/>
                  </a:lnTo>
                  <a:lnTo>
                    <a:pt x="457" y="67"/>
                  </a:lnTo>
                  <a:lnTo>
                    <a:pt x="457" y="69"/>
                  </a:lnTo>
                  <a:lnTo>
                    <a:pt x="457" y="70"/>
                  </a:lnTo>
                  <a:lnTo>
                    <a:pt x="456" y="70"/>
                  </a:lnTo>
                  <a:lnTo>
                    <a:pt x="456" y="72"/>
                  </a:lnTo>
                  <a:lnTo>
                    <a:pt x="454" y="72"/>
                  </a:lnTo>
                  <a:lnTo>
                    <a:pt x="454" y="74"/>
                  </a:lnTo>
                  <a:lnTo>
                    <a:pt x="454" y="75"/>
                  </a:lnTo>
                  <a:lnTo>
                    <a:pt x="452" y="75"/>
                  </a:lnTo>
                  <a:lnTo>
                    <a:pt x="451" y="75"/>
                  </a:lnTo>
                  <a:lnTo>
                    <a:pt x="451" y="77"/>
                  </a:lnTo>
                  <a:lnTo>
                    <a:pt x="449" y="77"/>
                  </a:lnTo>
                  <a:lnTo>
                    <a:pt x="449" y="79"/>
                  </a:lnTo>
                  <a:lnTo>
                    <a:pt x="447" y="79"/>
                  </a:lnTo>
                  <a:lnTo>
                    <a:pt x="447" y="80"/>
                  </a:lnTo>
                  <a:lnTo>
                    <a:pt x="447" y="82"/>
                  </a:lnTo>
                  <a:lnTo>
                    <a:pt x="446" y="82"/>
                  </a:lnTo>
                  <a:lnTo>
                    <a:pt x="447" y="82"/>
                  </a:lnTo>
                  <a:lnTo>
                    <a:pt x="447" y="84"/>
                  </a:lnTo>
                  <a:lnTo>
                    <a:pt x="447" y="85"/>
                  </a:lnTo>
                  <a:lnTo>
                    <a:pt x="447" y="87"/>
                  </a:lnTo>
                  <a:lnTo>
                    <a:pt x="446" y="87"/>
                  </a:lnTo>
                  <a:lnTo>
                    <a:pt x="446" y="89"/>
                  </a:lnTo>
                  <a:lnTo>
                    <a:pt x="444" y="89"/>
                  </a:lnTo>
                  <a:lnTo>
                    <a:pt x="444" y="87"/>
                  </a:lnTo>
                  <a:lnTo>
                    <a:pt x="442" y="87"/>
                  </a:lnTo>
                  <a:lnTo>
                    <a:pt x="442" y="89"/>
                  </a:lnTo>
                  <a:lnTo>
                    <a:pt x="442" y="91"/>
                  </a:lnTo>
                  <a:lnTo>
                    <a:pt x="442" y="92"/>
                  </a:lnTo>
                  <a:lnTo>
                    <a:pt x="442" y="94"/>
                  </a:lnTo>
                  <a:lnTo>
                    <a:pt x="442" y="96"/>
                  </a:lnTo>
                  <a:lnTo>
                    <a:pt x="444" y="96"/>
                  </a:lnTo>
                  <a:lnTo>
                    <a:pt x="444" y="97"/>
                  </a:lnTo>
                  <a:lnTo>
                    <a:pt x="442" y="97"/>
                  </a:lnTo>
                  <a:lnTo>
                    <a:pt x="442" y="99"/>
                  </a:lnTo>
                  <a:lnTo>
                    <a:pt x="444" y="99"/>
                  </a:lnTo>
                  <a:lnTo>
                    <a:pt x="444" y="101"/>
                  </a:lnTo>
                  <a:lnTo>
                    <a:pt x="446" y="101"/>
                  </a:lnTo>
                  <a:lnTo>
                    <a:pt x="446" y="102"/>
                  </a:lnTo>
                  <a:lnTo>
                    <a:pt x="447" y="102"/>
                  </a:lnTo>
                  <a:lnTo>
                    <a:pt x="447" y="104"/>
                  </a:lnTo>
                  <a:lnTo>
                    <a:pt x="447" y="106"/>
                  </a:lnTo>
                  <a:lnTo>
                    <a:pt x="449" y="106"/>
                  </a:lnTo>
                  <a:lnTo>
                    <a:pt x="449" y="107"/>
                  </a:lnTo>
                  <a:lnTo>
                    <a:pt x="447" y="107"/>
                  </a:lnTo>
                  <a:lnTo>
                    <a:pt x="449" y="107"/>
                  </a:lnTo>
                  <a:lnTo>
                    <a:pt x="447" y="107"/>
                  </a:lnTo>
                  <a:lnTo>
                    <a:pt x="447" y="109"/>
                  </a:lnTo>
                  <a:lnTo>
                    <a:pt x="446" y="109"/>
                  </a:lnTo>
                  <a:lnTo>
                    <a:pt x="444" y="109"/>
                  </a:lnTo>
                  <a:lnTo>
                    <a:pt x="444" y="111"/>
                  </a:lnTo>
                  <a:lnTo>
                    <a:pt x="442" y="111"/>
                  </a:lnTo>
                  <a:lnTo>
                    <a:pt x="442" y="112"/>
                  </a:lnTo>
                  <a:lnTo>
                    <a:pt x="442" y="111"/>
                  </a:lnTo>
                  <a:lnTo>
                    <a:pt x="440" y="111"/>
                  </a:lnTo>
                  <a:lnTo>
                    <a:pt x="440" y="112"/>
                  </a:lnTo>
                  <a:lnTo>
                    <a:pt x="439" y="112"/>
                  </a:lnTo>
                  <a:lnTo>
                    <a:pt x="439" y="111"/>
                  </a:lnTo>
                  <a:lnTo>
                    <a:pt x="437" y="111"/>
                  </a:lnTo>
                  <a:lnTo>
                    <a:pt x="437" y="112"/>
                  </a:lnTo>
                  <a:lnTo>
                    <a:pt x="439" y="112"/>
                  </a:lnTo>
                  <a:lnTo>
                    <a:pt x="439" y="114"/>
                  </a:lnTo>
                  <a:lnTo>
                    <a:pt x="437" y="114"/>
                  </a:lnTo>
                  <a:lnTo>
                    <a:pt x="437" y="112"/>
                  </a:lnTo>
                  <a:lnTo>
                    <a:pt x="435" y="112"/>
                  </a:lnTo>
                  <a:lnTo>
                    <a:pt x="435" y="114"/>
                  </a:lnTo>
                  <a:lnTo>
                    <a:pt x="437" y="114"/>
                  </a:lnTo>
                  <a:lnTo>
                    <a:pt x="437" y="116"/>
                  </a:lnTo>
                  <a:lnTo>
                    <a:pt x="435" y="116"/>
                  </a:lnTo>
                  <a:lnTo>
                    <a:pt x="434" y="114"/>
                  </a:lnTo>
                  <a:lnTo>
                    <a:pt x="434" y="116"/>
                  </a:lnTo>
                  <a:lnTo>
                    <a:pt x="434" y="117"/>
                  </a:lnTo>
                  <a:lnTo>
                    <a:pt x="432" y="117"/>
                  </a:lnTo>
                  <a:lnTo>
                    <a:pt x="432" y="119"/>
                  </a:lnTo>
                  <a:lnTo>
                    <a:pt x="434" y="119"/>
                  </a:lnTo>
                  <a:lnTo>
                    <a:pt x="435" y="119"/>
                  </a:lnTo>
                  <a:lnTo>
                    <a:pt x="434" y="121"/>
                  </a:lnTo>
                  <a:lnTo>
                    <a:pt x="434" y="122"/>
                  </a:lnTo>
                  <a:lnTo>
                    <a:pt x="432" y="122"/>
                  </a:lnTo>
                  <a:lnTo>
                    <a:pt x="430" y="122"/>
                  </a:lnTo>
                  <a:lnTo>
                    <a:pt x="429" y="122"/>
                  </a:lnTo>
                  <a:lnTo>
                    <a:pt x="429" y="124"/>
                  </a:lnTo>
                  <a:lnTo>
                    <a:pt x="430" y="124"/>
                  </a:lnTo>
                  <a:lnTo>
                    <a:pt x="429" y="124"/>
                  </a:lnTo>
                  <a:lnTo>
                    <a:pt x="429" y="126"/>
                  </a:lnTo>
                  <a:lnTo>
                    <a:pt x="427" y="124"/>
                  </a:lnTo>
                  <a:lnTo>
                    <a:pt x="427" y="121"/>
                  </a:lnTo>
                  <a:lnTo>
                    <a:pt x="425" y="117"/>
                  </a:lnTo>
                  <a:lnTo>
                    <a:pt x="424" y="117"/>
                  </a:lnTo>
                  <a:lnTo>
                    <a:pt x="424" y="114"/>
                  </a:lnTo>
                  <a:lnTo>
                    <a:pt x="420" y="111"/>
                  </a:lnTo>
                  <a:lnTo>
                    <a:pt x="419" y="111"/>
                  </a:lnTo>
                  <a:lnTo>
                    <a:pt x="417" y="109"/>
                  </a:lnTo>
                  <a:lnTo>
                    <a:pt x="417" y="107"/>
                  </a:lnTo>
                  <a:lnTo>
                    <a:pt x="415" y="107"/>
                  </a:lnTo>
                  <a:lnTo>
                    <a:pt x="414" y="104"/>
                  </a:lnTo>
                  <a:lnTo>
                    <a:pt x="412" y="102"/>
                  </a:lnTo>
                  <a:lnTo>
                    <a:pt x="409" y="96"/>
                  </a:lnTo>
                  <a:lnTo>
                    <a:pt x="407" y="91"/>
                  </a:lnTo>
                  <a:lnTo>
                    <a:pt x="405" y="91"/>
                  </a:lnTo>
                  <a:lnTo>
                    <a:pt x="403" y="89"/>
                  </a:lnTo>
                  <a:lnTo>
                    <a:pt x="402" y="87"/>
                  </a:lnTo>
                  <a:lnTo>
                    <a:pt x="400" y="85"/>
                  </a:lnTo>
                  <a:lnTo>
                    <a:pt x="400" y="84"/>
                  </a:lnTo>
                  <a:lnTo>
                    <a:pt x="400" y="82"/>
                  </a:lnTo>
                  <a:lnTo>
                    <a:pt x="398" y="82"/>
                  </a:lnTo>
                  <a:lnTo>
                    <a:pt x="398" y="79"/>
                  </a:lnTo>
                  <a:lnTo>
                    <a:pt x="397" y="75"/>
                  </a:lnTo>
                  <a:lnTo>
                    <a:pt x="397" y="74"/>
                  </a:lnTo>
                  <a:lnTo>
                    <a:pt x="395" y="72"/>
                  </a:lnTo>
                  <a:lnTo>
                    <a:pt x="395" y="70"/>
                  </a:lnTo>
                  <a:lnTo>
                    <a:pt x="395" y="69"/>
                  </a:lnTo>
                  <a:lnTo>
                    <a:pt x="393" y="67"/>
                  </a:lnTo>
                  <a:lnTo>
                    <a:pt x="390" y="62"/>
                  </a:lnTo>
                  <a:lnTo>
                    <a:pt x="390" y="60"/>
                  </a:lnTo>
                  <a:lnTo>
                    <a:pt x="388" y="59"/>
                  </a:lnTo>
                  <a:lnTo>
                    <a:pt x="387" y="54"/>
                  </a:lnTo>
                  <a:lnTo>
                    <a:pt x="383" y="52"/>
                  </a:lnTo>
                  <a:lnTo>
                    <a:pt x="382" y="48"/>
                  </a:lnTo>
                  <a:lnTo>
                    <a:pt x="382" y="47"/>
                  </a:lnTo>
                  <a:lnTo>
                    <a:pt x="380" y="45"/>
                  </a:lnTo>
                  <a:lnTo>
                    <a:pt x="380" y="43"/>
                  </a:lnTo>
                  <a:lnTo>
                    <a:pt x="378" y="43"/>
                  </a:lnTo>
                  <a:lnTo>
                    <a:pt x="378" y="40"/>
                  </a:lnTo>
                  <a:lnTo>
                    <a:pt x="377" y="40"/>
                  </a:lnTo>
                  <a:lnTo>
                    <a:pt x="377" y="38"/>
                  </a:lnTo>
                  <a:lnTo>
                    <a:pt x="373" y="35"/>
                  </a:lnTo>
                  <a:lnTo>
                    <a:pt x="372" y="35"/>
                  </a:lnTo>
                  <a:lnTo>
                    <a:pt x="370" y="33"/>
                  </a:lnTo>
                  <a:lnTo>
                    <a:pt x="368" y="33"/>
                  </a:lnTo>
                  <a:lnTo>
                    <a:pt x="366" y="30"/>
                  </a:lnTo>
                  <a:lnTo>
                    <a:pt x="372" y="27"/>
                  </a:lnTo>
                  <a:lnTo>
                    <a:pt x="377" y="23"/>
                  </a:lnTo>
                  <a:lnTo>
                    <a:pt x="383" y="25"/>
                  </a:lnTo>
                  <a:lnTo>
                    <a:pt x="382" y="25"/>
                  </a:lnTo>
                  <a:lnTo>
                    <a:pt x="382" y="23"/>
                  </a:lnTo>
                  <a:lnTo>
                    <a:pt x="383" y="23"/>
                  </a:lnTo>
                  <a:lnTo>
                    <a:pt x="382" y="23"/>
                  </a:lnTo>
                  <a:lnTo>
                    <a:pt x="382" y="22"/>
                  </a:lnTo>
                  <a:lnTo>
                    <a:pt x="382" y="20"/>
                  </a:lnTo>
                  <a:lnTo>
                    <a:pt x="382" y="18"/>
                  </a:lnTo>
                  <a:lnTo>
                    <a:pt x="382" y="16"/>
                  </a:lnTo>
                  <a:lnTo>
                    <a:pt x="383" y="16"/>
                  </a:lnTo>
                  <a:lnTo>
                    <a:pt x="383" y="15"/>
                  </a:lnTo>
                  <a:lnTo>
                    <a:pt x="383" y="16"/>
                  </a:lnTo>
                  <a:lnTo>
                    <a:pt x="383" y="15"/>
                  </a:lnTo>
                  <a:lnTo>
                    <a:pt x="385" y="15"/>
                  </a:lnTo>
                  <a:lnTo>
                    <a:pt x="387" y="15"/>
                  </a:lnTo>
                  <a:lnTo>
                    <a:pt x="387" y="13"/>
                  </a:lnTo>
                  <a:lnTo>
                    <a:pt x="388" y="13"/>
                  </a:lnTo>
                  <a:lnTo>
                    <a:pt x="388" y="11"/>
                  </a:lnTo>
                  <a:lnTo>
                    <a:pt x="388" y="10"/>
                  </a:lnTo>
                  <a:lnTo>
                    <a:pt x="390" y="10"/>
                  </a:lnTo>
                  <a:lnTo>
                    <a:pt x="392" y="10"/>
                  </a:lnTo>
                  <a:lnTo>
                    <a:pt x="392" y="8"/>
                  </a:lnTo>
                  <a:lnTo>
                    <a:pt x="393" y="8"/>
                  </a:lnTo>
                  <a:lnTo>
                    <a:pt x="393" y="6"/>
                  </a:lnTo>
                  <a:lnTo>
                    <a:pt x="393" y="5"/>
                  </a:lnTo>
                  <a:lnTo>
                    <a:pt x="395" y="5"/>
                  </a:lnTo>
                  <a:lnTo>
                    <a:pt x="397" y="5"/>
                  </a:lnTo>
                  <a:lnTo>
                    <a:pt x="398" y="3"/>
                  </a:lnTo>
                  <a:lnTo>
                    <a:pt x="400" y="3"/>
                  </a:lnTo>
                  <a:lnTo>
                    <a:pt x="402" y="5"/>
                  </a:lnTo>
                  <a:lnTo>
                    <a:pt x="403" y="5"/>
                  </a:lnTo>
                  <a:lnTo>
                    <a:pt x="405" y="5"/>
                  </a:lnTo>
                  <a:lnTo>
                    <a:pt x="405" y="3"/>
                  </a:lnTo>
                  <a:lnTo>
                    <a:pt x="405" y="1"/>
                  </a:lnTo>
                  <a:lnTo>
                    <a:pt x="407" y="0"/>
                  </a:lnTo>
                  <a:lnTo>
                    <a:pt x="410" y="0"/>
                  </a:lnTo>
                  <a:lnTo>
                    <a:pt x="410" y="1"/>
                  </a:lnTo>
                  <a:lnTo>
                    <a:pt x="410" y="3"/>
                  </a:lnTo>
                  <a:close/>
                </a:path>
              </a:pathLst>
            </a:custGeom>
            <a:solidFill>
              <a:srgbClr val="00C5FF"/>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105" name="Freeform 137">
              <a:extLst>
                <a:ext uri="{FF2B5EF4-FFF2-40B4-BE49-F238E27FC236}">
                  <a16:creationId xmlns:a16="http://schemas.microsoft.com/office/drawing/2014/main" id="{F95D09D4-63EF-CDED-1C58-AFEC83115E26}"/>
                </a:ext>
              </a:extLst>
            </p:cNvPr>
            <p:cNvSpPr>
              <a:spLocks/>
            </p:cNvSpPr>
            <p:nvPr/>
          </p:nvSpPr>
          <p:spPr bwMode="auto">
            <a:xfrm>
              <a:off x="1855" y="1922"/>
              <a:ext cx="1154" cy="867"/>
            </a:xfrm>
            <a:custGeom>
              <a:avLst/>
              <a:gdLst>
                <a:gd name="T0" fmla="*/ 988 w 1154"/>
                <a:gd name="T1" fmla="*/ 20 h 867"/>
                <a:gd name="T2" fmla="*/ 1136 w 1154"/>
                <a:gd name="T3" fmla="*/ 42 h 867"/>
                <a:gd name="T4" fmla="*/ 1115 w 1154"/>
                <a:gd name="T5" fmla="*/ 78 h 867"/>
                <a:gd name="T6" fmla="*/ 1082 w 1154"/>
                <a:gd name="T7" fmla="*/ 96 h 867"/>
                <a:gd name="T8" fmla="*/ 1046 w 1154"/>
                <a:gd name="T9" fmla="*/ 116 h 867"/>
                <a:gd name="T10" fmla="*/ 1025 w 1154"/>
                <a:gd name="T11" fmla="*/ 126 h 867"/>
                <a:gd name="T12" fmla="*/ 1004 w 1154"/>
                <a:gd name="T13" fmla="*/ 142 h 867"/>
                <a:gd name="T14" fmla="*/ 974 w 1154"/>
                <a:gd name="T15" fmla="*/ 185 h 867"/>
                <a:gd name="T16" fmla="*/ 996 w 1154"/>
                <a:gd name="T17" fmla="*/ 214 h 867"/>
                <a:gd name="T18" fmla="*/ 1013 w 1154"/>
                <a:gd name="T19" fmla="*/ 266 h 867"/>
                <a:gd name="T20" fmla="*/ 1021 w 1154"/>
                <a:gd name="T21" fmla="*/ 315 h 867"/>
                <a:gd name="T22" fmla="*/ 1055 w 1154"/>
                <a:gd name="T23" fmla="*/ 369 h 867"/>
                <a:gd name="T24" fmla="*/ 1065 w 1154"/>
                <a:gd name="T25" fmla="*/ 431 h 867"/>
                <a:gd name="T26" fmla="*/ 1107 w 1154"/>
                <a:gd name="T27" fmla="*/ 476 h 867"/>
                <a:gd name="T28" fmla="*/ 1100 w 1154"/>
                <a:gd name="T29" fmla="*/ 579 h 867"/>
                <a:gd name="T30" fmla="*/ 1036 w 1154"/>
                <a:gd name="T31" fmla="*/ 561 h 867"/>
                <a:gd name="T32" fmla="*/ 984 w 1154"/>
                <a:gd name="T33" fmla="*/ 524 h 867"/>
                <a:gd name="T34" fmla="*/ 937 w 1154"/>
                <a:gd name="T35" fmla="*/ 483 h 867"/>
                <a:gd name="T36" fmla="*/ 893 w 1154"/>
                <a:gd name="T37" fmla="*/ 434 h 867"/>
                <a:gd name="T38" fmla="*/ 873 w 1154"/>
                <a:gd name="T39" fmla="*/ 387 h 867"/>
                <a:gd name="T40" fmla="*/ 821 w 1154"/>
                <a:gd name="T41" fmla="*/ 379 h 867"/>
                <a:gd name="T42" fmla="*/ 776 w 1154"/>
                <a:gd name="T43" fmla="*/ 391 h 867"/>
                <a:gd name="T44" fmla="*/ 744 w 1154"/>
                <a:gd name="T45" fmla="*/ 421 h 867"/>
                <a:gd name="T46" fmla="*/ 691 w 1154"/>
                <a:gd name="T47" fmla="*/ 453 h 867"/>
                <a:gd name="T48" fmla="*/ 665 w 1154"/>
                <a:gd name="T49" fmla="*/ 482 h 867"/>
                <a:gd name="T50" fmla="*/ 643 w 1154"/>
                <a:gd name="T51" fmla="*/ 534 h 867"/>
                <a:gd name="T52" fmla="*/ 601 w 1154"/>
                <a:gd name="T53" fmla="*/ 556 h 867"/>
                <a:gd name="T54" fmla="*/ 559 w 1154"/>
                <a:gd name="T55" fmla="*/ 599 h 867"/>
                <a:gd name="T56" fmla="*/ 547 w 1154"/>
                <a:gd name="T57" fmla="*/ 663 h 867"/>
                <a:gd name="T58" fmla="*/ 506 w 1154"/>
                <a:gd name="T59" fmla="*/ 710 h 867"/>
                <a:gd name="T60" fmla="*/ 488 w 1154"/>
                <a:gd name="T61" fmla="*/ 761 h 867"/>
                <a:gd name="T62" fmla="*/ 464 w 1154"/>
                <a:gd name="T63" fmla="*/ 803 h 867"/>
                <a:gd name="T64" fmla="*/ 427 w 1154"/>
                <a:gd name="T65" fmla="*/ 800 h 867"/>
                <a:gd name="T66" fmla="*/ 368 w 1154"/>
                <a:gd name="T67" fmla="*/ 800 h 867"/>
                <a:gd name="T68" fmla="*/ 316 w 1154"/>
                <a:gd name="T69" fmla="*/ 840 h 867"/>
                <a:gd name="T70" fmla="*/ 263 w 1154"/>
                <a:gd name="T71" fmla="*/ 860 h 867"/>
                <a:gd name="T72" fmla="*/ 225 w 1154"/>
                <a:gd name="T73" fmla="*/ 821 h 867"/>
                <a:gd name="T74" fmla="*/ 202 w 1154"/>
                <a:gd name="T75" fmla="*/ 801 h 867"/>
                <a:gd name="T76" fmla="*/ 227 w 1154"/>
                <a:gd name="T77" fmla="*/ 756 h 867"/>
                <a:gd name="T78" fmla="*/ 220 w 1154"/>
                <a:gd name="T79" fmla="*/ 712 h 867"/>
                <a:gd name="T80" fmla="*/ 185 w 1154"/>
                <a:gd name="T81" fmla="*/ 662 h 867"/>
                <a:gd name="T82" fmla="*/ 128 w 1154"/>
                <a:gd name="T83" fmla="*/ 665 h 867"/>
                <a:gd name="T84" fmla="*/ 14 w 1154"/>
                <a:gd name="T85" fmla="*/ 483 h 867"/>
                <a:gd name="T86" fmla="*/ 8 w 1154"/>
                <a:gd name="T87" fmla="*/ 429 h 867"/>
                <a:gd name="T88" fmla="*/ 5 w 1154"/>
                <a:gd name="T89" fmla="*/ 374 h 867"/>
                <a:gd name="T90" fmla="*/ 69 w 1154"/>
                <a:gd name="T91" fmla="*/ 365 h 867"/>
                <a:gd name="T92" fmla="*/ 125 w 1154"/>
                <a:gd name="T93" fmla="*/ 340 h 867"/>
                <a:gd name="T94" fmla="*/ 162 w 1154"/>
                <a:gd name="T95" fmla="*/ 364 h 867"/>
                <a:gd name="T96" fmla="*/ 197 w 1154"/>
                <a:gd name="T97" fmla="*/ 320 h 867"/>
                <a:gd name="T98" fmla="*/ 247 w 1154"/>
                <a:gd name="T99" fmla="*/ 342 h 867"/>
                <a:gd name="T100" fmla="*/ 249 w 1154"/>
                <a:gd name="T101" fmla="*/ 392 h 867"/>
                <a:gd name="T102" fmla="*/ 311 w 1154"/>
                <a:gd name="T103" fmla="*/ 369 h 867"/>
                <a:gd name="T104" fmla="*/ 365 w 1154"/>
                <a:gd name="T105" fmla="*/ 335 h 867"/>
                <a:gd name="T106" fmla="*/ 409 w 1154"/>
                <a:gd name="T107" fmla="*/ 293 h 867"/>
                <a:gd name="T108" fmla="*/ 468 w 1154"/>
                <a:gd name="T109" fmla="*/ 266 h 867"/>
                <a:gd name="T110" fmla="*/ 485 w 1154"/>
                <a:gd name="T111" fmla="*/ 206 h 867"/>
                <a:gd name="T112" fmla="*/ 533 w 1154"/>
                <a:gd name="T113" fmla="*/ 175 h 867"/>
                <a:gd name="T114" fmla="*/ 577 w 1154"/>
                <a:gd name="T115" fmla="*/ 140 h 867"/>
                <a:gd name="T116" fmla="*/ 614 w 1154"/>
                <a:gd name="T117" fmla="*/ 120 h 867"/>
                <a:gd name="T118" fmla="*/ 619 w 1154"/>
                <a:gd name="T119" fmla="*/ 69 h 867"/>
                <a:gd name="T120" fmla="*/ 641 w 1154"/>
                <a:gd name="T121" fmla="*/ 29 h 867"/>
                <a:gd name="T122" fmla="*/ 705 w 1154"/>
                <a:gd name="T123" fmla="*/ 24 h 867"/>
                <a:gd name="T124" fmla="*/ 871 w 1154"/>
                <a:gd name="T125" fmla="*/ 27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4" h="867">
                  <a:moveTo>
                    <a:pt x="934" y="5"/>
                  </a:moveTo>
                  <a:lnTo>
                    <a:pt x="934" y="7"/>
                  </a:lnTo>
                  <a:lnTo>
                    <a:pt x="935" y="9"/>
                  </a:lnTo>
                  <a:lnTo>
                    <a:pt x="934" y="10"/>
                  </a:lnTo>
                  <a:lnTo>
                    <a:pt x="937" y="10"/>
                  </a:lnTo>
                  <a:lnTo>
                    <a:pt x="939" y="10"/>
                  </a:lnTo>
                  <a:lnTo>
                    <a:pt x="940" y="10"/>
                  </a:lnTo>
                  <a:lnTo>
                    <a:pt x="942" y="9"/>
                  </a:lnTo>
                  <a:lnTo>
                    <a:pt x="944" y="7"/>
                  </a:lnTo>
                  <a:lnTo>
                    <a:pt x="944" y="9"/>
                  </a:lnTo>
                  <a:lnTo>
                    <a:pt x="947" y="9"/>
                  </a:lnTo>
                  <a:lnTo>
                    <a:pt x="947" y="7"/>
                  </a:lnTo>
                  <a:lnTo>
                    <a:pt x="949" y="5"/>
                  </a:lnTo>
                  <a:lnTo>
                    <a:pt x="951" y="4"/>
                  </a:lnTo>
                  <a:lnTo>
                    <a:pt x="952" y="4"/>
                  </a:lnTo>
                  <a:lnTo>
                    <a:pt x="954" y="4"/>
                  </a:lnTo>
                  <a:lnTo>
                    <a:pt x="954" y="5"/>
                  </a:lnTo>
                  <a:lnTo>
                    <a:pt x="954" y="9"/>
                  </a:lnTo>
                  <a:lnTo>
                    <a:pt x="952" y="10"/>
                  </a:lnTo>
                  <a:lnTo>
                    <a:pt x="952" y="12"/>
                  </a:lnTo>
                  <a:lnTo>
                    <a:pt x="951" y="14"/>
                  </a:lnTo>
                  <a:lnTo>
                    <a:pt x="952" y="15"/>
                  </a:lnTo>
                  <a:lnTo>
                    <a:pt x="954" y="15"/>
                  </a:lnTo>
                  <a:lnTo>
                    <a:pt x="957" y="17"/>
                  </a:lnTo>
                  <a:lnTo>
                    <a:pt x="959" y="17"/>
                  </a:lnTo>
                  <a:lnTo>
                    <a:pt x="957" y="20"/>
                  </a:lnTo>
                  <a:lnTo>
                    <a:pt x="961" y="22"/>
                  </a:lnTo>
                  <a:lnTo>
                    <a:pt x="961" y="20"/>
                  </a:lnTo>
                  <a:lnTo>
                    <a:pt x="961" y="22"/>
                  </a:lnTo>
                  <a:lnTo>
                    <a:pt x="964" y="22"/>
                  </a:lnTo>
                  <a:lnTo>
                    <a:pt x="966" y="24"/>
                  </a:lnTo>
                  <a:lnTo>
                    <a:pt x="967" y="22"/>
                  </a:lnTo>
                  <a:lnTo>
                    <a:pt x="969" y="24"/>
                  </a:lnTo>
                  <a:lnTo>
                    <a:pt x="971" y="25"/>
                  </a:lnTo>
                  <a:lnTo>
                    <a:pt x="972" y="24"/>
                  </a:lnTo>
                  <a:lnTo>
                    <a:pt x="974" y="24"/>
                  </a:lnTo>
                  <a:lnTo>
                    <a:pt x="972" y="22"/>
                  </a:lnTo>
                  <a:lnTo>
                    <a:pt x="976" y="22"/>
                  </a:lnTo>
                  <a:lnTo>
                    <a:pt x="977" y="20"/>
                  </a:lnTo>
                  <a:lnTo>
                    <a:pt x="977" y="22"/>
                  </a:lnTo>
                  <a:lnTo>
                    <a:pt x="979" y="22"/>
                  </a:lnTo>
                  <a:lnTo>
                    <a:pt x="981" y="20"/>
                  </a:lnTo>
                  <a:lnTo>
                    <a:pt x="982" y="20"/>
                  </a:lnTo>
                  <a:lnTo>
                    <a:pt x="984" y="20"/>
                  </a:lnTo>
                  <a:lnTo>
                    <a:pt x="986" y="20"/>
                  </a:lnTo>
                  <a:lnTo>
                    <a:pt x="988" y="22"/>
                  </a:lnTo>
                  <a:lnTo>
                    <a:pt x="988" y="20"/>
                  </a:lnTo>
                  <a:lnTo>
                    <a:pt x="989" y="20"/>
                  </a:lnTo>
                  <a:lnTo>
                    <a:pt x="991" y="20"/>
                  </a:lnTo>
                  <a:lnTo>
                    <a:pt x="991" y="19"/>
                  </a:lnTo>
                  <a:lnTo>
                    <a:pt x="993" y="19"/>
                  </a:lnTo>
                  <a:lnTo>
                    <a:pt x="993" y="20"/>
                  </a:lnTo>
                  <a:lnTo>
                    <a:pt x="994" y="20"/>
                  </a:lnTo>
                  <a:lnTo>
                    <a:pt x="994" y="19"/>
                  </a:lnTo>
                  <a:lnTo>
                    <a:pt x="996" y="19"/>
                  </a:lnTo>
                  <a:lnTo>
                    <a:pt x="998" y="20"/>
                  </a:lnTo>
                  <a:lnTo>
                    <a:pt x="999" y="19"/>
                  </a:lnTo>
                  <a:lnTo>
                    <a:pt x="1001" y="20"/>
                  </a:lnTo>
                  <a:lnTo>
                    <a:pt x="1003" y="20"/>
                  </a:lnTo>
                  <a:lnTo>
                    <a:pt x="1003" y="19"/>
                  </a:lnTo>
                  <a:lnTo>
                    <a:pt x="1003" y="17"/>
                  </a:lnTo>
                  <a:lnTo>
                    <a:pt x="1004" y="17"/>
                  </a:lnTo>
                  <a:lnTo>
                    <a:pt x="1006" y="17"/>
                  </a:lnTo>
                  <a:lnTo>
                    <a:pt x="1008" y="17"/>
                  </a:lnTo>
                  <a:lnTo>
                    <a:pt x="1008" y="19"/>
                  </a:lnTo>
                  <a:lnTo>
                    <a:pt x="1008" y="20"/>
                  </a:lnTo>
                  <a:lnTo>
                    <a:pt x="1008" y="22"/>
                  </a:lnTo>
                  <a:lnTo>
                    <a:pt x="1008" y="25"/>
                  </a:lnTo>
                  <a:lnTo>
                    <a:pt x="1011" y="25"/>
                  </a:lnTo>
                  <a:lnTo>
                    <a:pt x="1011" y="24"/>
                  </a:lnTo>
                  <a:lnTo>
                    <a:pt x="1011" y="27"/>
                  </a:lnTo>
                  <a:lnTo>
                    <a:pt x="1077" y="27"/>
                  </a:lnTo>
                  <a:lnTo>
                    <a:pt x="1152" y="27"/>
                  </a:lnTo>
                  <a:lnTo>
                    <a:pt x="1154" y="27"/>
                  </a:lnTo>
                  <a:lnTo>
                    <a:pt x="1154" y="29"/>
                  </a:lnTo>
                  <a:lnTo>
                    <a:pt x="1152" y="29"/>
                  </a:lnTo>
                  <a:lnTo>
                    <a:pt x="1152" y="31"/>
                  </a:lnTo>
                  <a:lnTo>
                    <a:pt x="1152" y="32"/>
                  </a:lnTo>
                  <a:lnTo>
                    <a:pt x="1151" y="32"/>
                  </a:lnTo>
                  <a:lnTo>
                    <a:pt x="1149" y="34"/>
                  </a:lnTo>
                  <a:lnTo>
                    <a:pt x="1147" y="34"/>
                  </a:lnTo>
                  <a:lnTo>
                    <a:pt x="1146" y="36"/>
                  </a:lnTo>
                  <a:lnTo>
                    <a:pt x="1147" y="36"/>
                  </a:lnTo>
                  <a:lnTo>
                    <a:pt x="1146" y="37"/>
                  </a:lnTo>
                  <a:lnTo>
                    <a:pt x="1144" y="39"/>
                  </a:lnTo>
                  <a:lnTo>
                    <a:pt x="1142" y="39"/>
                  </a:lnTo>
                  <a:lnTo>
                    <a:pt x="1142" y="37"/>
                  </a:lnTo>
                  <a:lnTo>
                    <a:pt x="1141" y="37"/>
                  </a:lnTo>
                  <a:lnTo>
                    <a:pt x="1141" y="39"/>
                  </a:lnTo>
                  <a:lnTo>
                    <a:pt x="1141" y="41"/>
                  </a:lnTo>
                  <a:lnTo>
                    <a:pt x="1139" y="41"/>
                  </a:lnTo>
                  <a:lnTo>
                    <a:pt x="1139" y="42"/>
                  </a:lnTo>
                  <a:lnTo>
                    <a:pt x="1137" y="42"/>
                  </a:lnTo>
                  <a:lnTo>
                    <a:pt x="1136" y="42"/>
                  </a:lnTo>
                  <a:lnTo>
                    <a:pt x="1136" y="44"/>
                  </a:lnTo>
                  <a:lnTo>
                    <a:pt x="1134" y="44"/>
                  </a:lnTo>
                  <a:lnTo>
                    <a:pt x="1134" y="46"/>
                  </a:lnTo>
                  <a:lnTo>
                    <a:pt x="1136" y="46"/>
                  </a:lnTo>
                  <a:lnTo>
                    <a:pt x="1136" y="47"/>
                  </a:lnTo>
                  <a:lnTo>
                    <a:pt x="1134" y="47"/>
                  </a:lnTo>
                  <a:lnTo>
                    <a:pt x="1134" y="49"/>
                  </a:lnTo>
                  <a:lnTo>
                    <a:pt x="1134" y="51"/>
                  </a:lnTo>
                  <a:lnTo>
                    <a:pt x="1134" y="52"/>
                  </a:lnTo>
                  <a:lnTo>
                    <a:pt x="1132" y="52"/>
                  </a:lnTo>
                  <a:lnTo>
                    <a:pt x="1132" y="51"/>
                  </a:lnTo>
                  <a:lnTo>
                    <a:pt x="1131" y="52"/>
                  </a:lnTo>
                  <a:lnTo>
                    <a:pt x="1132" y="52"/>
                  </a:lnTo>
                  <a:lnTo>
                    <a:pt x="1132" y="54"/>
                  </a:lnTo>
                  <a:lnTo>
                    <a:pt x="1131" y="54"/>
                  </a:lnTo>
                  <a:lnTo>
                    <a:pt x="1132" y="54"/>
                  </a:lnTo>
                  <a:lnTo>
                    <a:pt x="1132" y="56"/>
                  </a:lnTo>
                  <a:lnTo>
                    <a:pt x="1131" y="56"/>
                  </a:lnTo>
                  <a:lnTo>
                    <a:pt x="1131" y="57"/>
                  </a:lnTo>
                  <a:lnTo>
                    <a:pt x="1129" y="57"/>
                  </a:lnTo>
                  <a:lnTo>
                    <a:pt x="1127" y="56"/>
                  </a:lnTo>
                  <a:lnTo>
                    <a:pt x="1127" y="57"/>
                  </a:lnTo>
                  <a:lnTo>
                    <a:pt x="1127" y="59"/>
                  </a:lnTo>
                  <a:lnTo>
                    <a:pt x="1125" y="59"/>
                  </a:lnTo>
                  <a:lnTo>
                    <a:pt x="1125" y="61"/>
                  </a:lnTo>
                  <a:lnTo>
                    <a:pt x="1125" y="63"/>
                  </a:lnTo>
                  <a:lnTo>
                    <a:pt x="1125" y="64"/>
                  </a:lnTo>
                  <a:lnTo>
                    <a:pt x="1127" y="64"/>
                  </a:lnTo>
                  <a:lnTo>
                    <a:pt x="1127" y="66"/>
                  </a:lnTo>
                  <a:lnTo>
                    <a:pt x="1125" y="66"/>
                  </a:lnTo>
                  <a:lnTo>
                    <a:pt x="1127" y="68"/>
                  </a:lnTo>
                  <a:lnTo>
                    <a:pt x="1129" y="68"/>
                  </a:lnTo>
                  <a:lnTo>
                    <a:pt x="1127" y="69"/>
                  </a:lnTo>
                  <a:lnTo>
                    <a:pt x="1127" y="71"/>
                  </a:lnTo>
                  <a:lnTo>
                    <a:pt x="1129" y="71"/>
                  </a:lnTo>
                  <a:lnTo>
                    <a:pt x="1129" y="73"/>
                  </a:lnTo>
                  <a:lnTo>
                    <a:pt x="1129" y="74"/>
                  </a:lnTo>
                  <a:lnTo>
                    <a:pt x="1127" y="74"/>
                  </a:lnTo>
                  <a:lnTo>
                    <a:pt x="1125" y="74"/>
                  </a:lnTo>
                  <a:lnTo>
                    <a:pt x="1125" y="76"/>
                  </a:lnTo>
                  <a:lnTo>
                    <a:pt x="1124" y="76"/>
                  </a:lnTo>
                  <a:lnTo>
                    <a:pt x="1122" y="76"/>
                  </a:lnTo>
                  <a:lnTo>
                    <a:pt x="1120" y="76"/>
                  </a:lnTo>
                  <a:lnTo>
                    <a:pt x="1120" y="78"/>
                  </a:lnTo>
                  <a:lnTo>
                    <a:pt x="1119" y="78"/>
                  </a:lnTo>
                  <a:lnTo>
                    <a:pt x="1117" y="78"/>
                  </a:lnTo>
                  <a:lnTo>
                    <a:pt x="1115" y="78"/>
                  </a:lnTo>
                  <a:lnTo>
                    <a:pt x="1115" y="79"/>
                  </a:lnTo>
                  <a:lnTo>
                    <a:pt x="1114" y="79"/>
                  </a:lnTo>
                  <a:lnTo>
                    <a:pt x="1114" y="81"/>
                  </a:lnTo>
                  <a:lnTo>
                    <a:pt x="1112" y="81"/>
                  </a:lnTo>
                  <a:lnTo>
                    <a:pt x="1114" y="83"/>
                  </a:lnTo>
                  <a:lnTo>
                    <a:pt x="1114" y="84"/>
                  </a:lnTo>
                  <a:lnTo>
                    <a:pt x="1112" y="84"/>
                  </a:lnTo>
                  <a:lnTo>
                    <a:pt x="1112" y="86"/>
                  </a:lnTo>
                  <a:lnTo>
                    <a:pt x="1114" y="86"/>
                  </a:lnTo>
                  <a:lnTo>
                    <a:pt x="1114" y="88"/>
                  </a:lnTo>
                  <a:lnTo>
                    <a:pt x="1112" y="88"/>
                  </a:lnTo>
                  <a:lnTo>
                    <a:pt x="1112" y="89"/>
                  </a:lnTo>
                  <a:lnTo>
                    <a:pt x="1112" y="91"/>
                  </a:lnTo>
                  <a:lnTo>
                    <a:pt x="1110" y="91"/>
                  </a:lnTo>
                  <a:lnTo>
                    <a:pt x="1110" y="93"/>
                  </a:lnTo>
                  <a:lnTo>
                    <a:pt x="1110" y="94"/>
                  </a:lnTo>
                  <a:lnTo>
                    <a:pt x="1110" y="93"/>
                  </a:lnTo>
                  <a:lnTo>
                    <a:pt x="1109" y="93"/>
                  </a:lnTo>
                  <a:lnTo>
                    <a:pt x="1109" y="91"/>
                  </a:lnTo>
                  <a:lnTo>
                    <a:pt x="1107" y="91"/>
                  </a:lnTo>
                  <a:lnTo>
                    <a:pt x="1105" y="91"/>
                  </a:lnTo>
                  <a:lnTo>
                    <a:pt x="1104" y="91"/>
                  </a:lnTo>
                  <a:lnTo>
                    <a:pt x="1104" y="93"/>
                  </a:lnTo>
                  <a:lnTo>
                    <a:pt x="1102" y="93"/>
                  </a:lnTo>
                  <a:lnTo>
                    <a:pt x="1100" y="93"/>
                  </a:lnTo>
                  <a:lnTo>
                    <a:pt x="1100" y="91"/>
                  </a:lnTo>
                  <a:lnTo>
                    <a:pt x="1099" y="91"/>
                  </a:lnTo>
                  <a:lnTo>
                    <a:pt x="1099" y="89"/>
                  </a:lnTo>
                  <a:lnTo>
                    <a:pt x="1097" y="89"/>
                  </a:lnTo>
                  <a:lnTo>
                    <a:pt x="1095" y="89"/>
                  </a:lnTo>
                  <a:lnTo>
                    <a:pt x="1094" y="89"/>
                  </a:lnTo>
                  <a:lnTo>
                    <a:pt x="1094" y="91"/>
                  </a:lnTo>
                  <a:lnTo>
                    <a:pt x="1094" y="93"/>
                  </a:lnTo>
                  <a:lnTo>
                    <a:pt x="1092" y="93"/>
                  </a:lnTo>
                  <a:lnTo>
                    <a:pt x="1090" y="93"/>
                  </a:lnTo>
                  <a:lnTo>
                    <a:pt x="1088" y="93"/>
                  </a:lnTo>
                  <a:lnTo>
                    <a:pt x="1088" y="94"/>
                  </a:lnTo>
                  <a:lnTo>
                    <a:pt x="1090" y="94"/>
                  </a:lnTo>
                  <a:lnTo>
                    <a:pt x="1090" y="96"/>
                  </a:lnTo>
                  <a:lnTo>
                    <a:pt x="1088" y="94"/>
                  </a:lnTo>
                  <a:lnTo>
                    <a:pt x="1087" y="94"/>
                  </a:lnTo>
                  <a:lnTo>
                    <a:pt x="1087" y="96"/>
                  </a:lnTo>
                  <a:lnTo>
                    <a:pt x="1085" y="96"/>
                  </a:lnTo>
                  <a:lnTo>
                    <a:pt x="1085" y="94"/>
                  </a:lnTo>
                  <a:lnTo>
                    <a:pt x="1083" y="94"/>
                  </a:lnTo>
                  <a:lnTo>
                    <a:pt x="1082" y="94"/>
                  </a:lnTo>
                  <a:lnTo>
                    <a:pt x="1082" y="96"/>
                  </a:lnTo>
                  <a:lnTo>
                    <a:pt x="1082" y="98"/>
                  </a:lnTo>
                  <a:lnTo>
                    <a:pt x="1080" y="98"/>
                  </a:lnTo>
                  <a:lnTo>
                    <a:pt x="1080" y="100"/>
                  </a:lnTo>
                  <a:lnTo>
                    <a:pt x="1078" y="100"/>
                  </a:lnTo>
                  <a:lnTo>
                    <a:pt x="1077" y="100"/>
                  </a:lnTo>
                  <a:lnTo>
                    <a:pt x="1077" y="98"/>
                  </a:lnTo>
                  <a:lnTo>
                    <a:pt x="1077" y="100"/>
                  </a:lnTo>
                  <a:lnTo>
                    <a:pt x="1075" y="100"/>
                  </a:lnTo>
                  <a:lnTo>
                    <a:pt x="1077" y="101"/>
                  </a:lnTo>
                  <a:lnTo>
                    <a:pt x="1077" y="103"/>
                  </a:lnTo>
                  <a:lnTo>
                    <a:pt x="1075" y="103"/>
                  </a:lnTo>
                  <a:lnTo>
                    <a:pt x="1075" y="105"/>
                  </a:lnTo>
                  <a:lnTo>
                    <a:pt x="1073" y="105"/>
                  </a:lnTo>
                  <a:lnTo>
                    <a:pt x="1072" y="105"/>
                  </a:lnTo>
                  <a:lnTo>
                    <a:pt x="1070" y="105"/>
                  </a:lnTo>
                  <a:lnTo>
                    <a:pt x="1070" y="103"/>
                  </a:lnTo>
                  <a:lnTo>
                    <a:pt x="1070" y="101"/>
                  </a:lnTo>
                  <a:lnTo>
                    <a:pt x="1068" y="103"/>
                  </a:lnTo>
                  <a:lnTo>
                    <a:pt x="1068" y="105"/>
                  </a:lnTo>
                  <a:lnTo>
                    <a:pt x="1067" y="105"/>
                  </a:lnTo>
                  <a:lnTo>
                    <a:pt x="1067" y="106"/>
                  </a:lnTo>
                  <a:lnTo>
                    <a:pt x="1067" y="105"/>
                  </a:lnTo>
                  <a:lnTo>
                    <a:pt x="1065" y="105"/>
                  </a:lnTo>
                  <a:lnTo>
                    <a:pt x="1065" y="103"/>
                  </a:lnTo>
                  <a:lnTo>
                    <a:pt x="1063" y="103"/>
                  </a:lnTo>
                  <a:lnTo>
                    <a:pt x="1062" y="103"/>
                  </a:lnTo>
                  <a:lnTo>
                    <a:pt x="1062" y="105"/>
                  </a:lnTo>
                  <a:lnTo>
                    <a:pt x="1063" y="106"/>
                  </a:lnTo>
                  <a:lnTo>
                    <a:pt x="1062" y="106"/>
                  </a:lnTo>
                  <a:lnTo>
                    <a:pt x="1062" y="108"/>
                  </a:lnTo>
                  <a:lnTo>
                    <a:pt x="1062" y="110"/>
                  </a:lnTo>
                  <a:lnTo>
                    <a:pt x="1062" y="111"/>
                  </a:lnTo>
                  <a:lnTo>
                    <a:pt x="1060" y="111"/>
                  </a:lnTo>
                  <a:lnTo>
                    <a:pt x="1058" y="111"/>
                  </a:lnTo>
                  <a:lnTo>
                    <a:pt x="1056" y="111"/>
                  </a:lnTo>
                  <a:lnTo>
                    <a:pt x="1056" y="113"/>
                  </a:lnTo>
                  <a:lnTo>
                    <a:pt x="1056" y="115"/>
                  </a:lnTo>
                  <a:lnTo>
                    <a:pt x="1056" y="116"/>
                  </a:lnTo>
                  <a:lnTo>
                    <a:pt x="1055" y="116"/>
                  </a:lnTo>
                  <a:lnTo>
                    <a:pt x="1053" y="116"/>
                  </a:lnTo>
                  <a:lnTo>
                    <a:pt x="1051" y="116"/>
                  </a:lnTo>
                  <a:lnTo>
                    <a:pt x="1050" y="116"/>
                  </a:lnTo>
                  <a:lnTo>
                    <a:pt x="1048" y="116"/>
                  </a:lnTo>
                  <a:lnTo>
                    <a:pt x="1048" y="115"/>
                  </a:lnTo>
                  <a:lnTo>
                    <a:pt x="1050" y="115"/>
                  </a:lnTo>
                  <a:lnTo>
                    <a:pt x="1048" y="115"/>
                  </a:lnTo>
                  <a:lnTo>
                    <a:pt x="1046" y="116"/>
                  </a:lnTo>
                  <a:lnTo>
                    <a:pt x="1046" y="118"/>
                  </a:lnTo>
                  <a:lnTo>
                    <a:pt x="1045" y="118"/>
                  </a:lnTo>
                  <a:lnTo>
                    <a:pt x="1046" y="120"/>
                  </a:lnTo>
                  <a:lnTo>
                    <a:pt x="1048" y="120"/>
                  </a:lnTo>
                  <a:lnTo>
                    <a:pt x="1050" y="121"/>
                  </a:lnTo>
                  <a:lnTo>
                    <a:pt x="1050" y="123"/>
                  </a:lnTo>
                  <a:lnTo>
                    <a:pt x="1048" y="123"/>
                  </a:lnTo>
                  <a:lnTo>
                    <a:pt x="1048" y="121"/>
                  </a:lnTo>
                  <a:lnTo>
                    <a:pt x="1046" y="121"/>
                  </a:lnTo>
                  <a:lnTo>
                    <a:pt x="1045" y="121"/>
                  </a:lnTo>
                  <a:lnTo>
                    <a:pt x="1043" y="121"/>
                  </a:lnTo>
                  <a:lnTo>
                    <a:pt x="1043" y="120"/>
                  </a:lnTo>
                  <a:lnTo>
                    <a:pt x="1041" y="120"/>
                  </a:lnTo>
                  <a:lnTo>
                    <a:pt x="1041" y="118"/>
                  </a:lnTo>
                  <a:lnTo>
                    <a:pt x="1040" y="118"/>
                  </a:lnTo>
                  <a:lnTo>
                    <a:pt x="1040" y="120"/>
                  </a:lnTo>
                  <a:lnTo>
                    <a:pt x="1038" y="120"/>
                  </a:lnTo>
                  <a:lnTo>
                    <a:pt x="1036" y="120"/>
                  </a:lnTo>
                  <a:lnTo>
                    <a:pt x="1038" y="120"/>
                  </a:lnTo>
                  <a:lnTo>
                    <a:pt x="1038" y="118"/>
                  </a:lnTo>
                  <a:lnTo>
                    <a:pt x="1036" y="118"/>
                  </a:lnTo>
                  <a:lnTo>
                    <a:pt x="1035" y="118"/>
                  </a:lnTo>
                  <a:lnTo>
                    <a:pt x="1033" y="118"/>
                  </a:lnTo>
                  <a:lnTo>
                    <a:pt x="1031" y="118"/>
                  </a:lnTo>
                  <a:lnTo>
                    <a:pt x="1033" y="118"/>
                  </a:lnTo>
                  <a:lnTo>
                    <a:pt x="1035" y="120"/>
                  </a:lnTo>
                  <a:lnTo>
                    <a:pt x="1033" y="120"/>
                  </a:lnTo>
                  <a:lnTo>
                    <a:pt x="1031" y="120"/>
                  </a:lnTo>
                  <a:lnTo>
                    <a:pt x="1030" y="120"/>
                  </a:lnTo>
                  <a:lnTo>
                    <a:pt x="1031" y="120"/>
                  </a:lnTo>
                  <a:lnTo>
                    <a:pt x="1031" y="121"/>
                  </a:lnTo>
                  <a:lnTo>
                    <a:pt x="1033" y="121"/>
                  </a:lnTo>
                  <a:lnTo>
                    <a:pt x="1033" y="123"/>
                  </a:lnTo>
                  <a:lnTo>
                    <a:pt x="1033" y="125"/>
                  </a:lnTo>
                  <a:lnTo>
                    <a:pt x="1031" y="125"/>
                  </a:lnTo>
                  <a:lnTo>
                    <a:pt x="1031" y="123"/>
                  </a:lnTo>
                  <a:lnTo>
                    <a:pt x="1030" y="123"/>
                  </a:lnTo>
                  <a:lnTo>
                    <a:pt x="1028" y="123"/>
                  </a:lnTo>
                  <a:lnTo>
                    <a:pt x="1028" y="125"/>
                  </a:lnTo>
                  <a:lnTo>
                    <a:pt x="1030" y="125"/>
                  </a:lnTo>
                  <a:lnTo>
                    <a:pt x="1030" y="126"/>
                  </a:lnTo>
                  <a:lnTo>
                    <a:pt x="1030" y="128"/>
                  </a:lnTo>
                  <a:lnTo>
                    <a:pt x="1030" y="130"/>
                  </a:lnTo>
                  <a:lnTo>
                    <a:pt x="1028" y="128"/>
                  </a:lnTo>
                  <a:lnTo>
                    <a:pt x="1026" y="128"/>
                  </a:lnTo>
                  <a:lnTo>
                    <a:pt x="1026" y="126"/>
                  </a:lnTo>
                  <a:lnTo>
                    <a:pt x="1025" y="126"/>
                  </a:lnTo>
                  <a:lnTo>
                    <a:pt x="1025" y="128"/>
                  </a:lnTo>
                  <a:lnTo>
                    <a:pt x="1026" y="128"/>
                  </a:lnTo>
                  <a:lnTo>
                    <a:pt x="1026" y="130"/>
                  </a:lnTo>
                  <a:lnTo>
                    <a:pt x="1025" y="130"/>
                  </a:lnTo>
                  <a:lnTo>
                    <a:pt x="1025" y="128"/>
                  </a:lnTo>
                  <a:lnTo>
                    <a:pt x="1023" y="128"/>
                  </a:lnTo>
                  <a:lnTo>
                    <a:pt x="1023" y="130"/>
                  </a:lnTo>
                  <a:lnTo>
                    <a:pt x="1023" y="128"/>
                  </a:lnTo>
                  <a:lnTo>
                    <a:pt x="1023" y="126"/>
                  </a:lnTo>
                  <a:lnTo>
                    <a:pt x="1023" y="125"/>
                  </a:lnTo>
                  <a:lnTo>
                    <a:pt x="1021" y="125"/>
                  </a:lnTo>
                  <a:lnTo>
                    <a:pt x="1019" y="125"/>
                  </a:lnTo>
                  <a:lnTo>
                    <a:pt x="1018" y="125"/>
                  </a:lnTo>
                  <a:lnTo>
                    <a:pt x="1018" y="123"/>
                  </a:lnTo>
                  <a:lnTo>
                    <a:pt x="1016" y="123"/>
                  </a:lnTo>
                  <a:lnTo>
                    <a:pt x="1016" y="125"/>
                  </a:lnTo>
                  <a:lnTo>
                    <a:pt x="1018" y="125"/>
                  </a:lnTo>
                  <a:lnTo>
                    <a:pt x="1018" y="126"/>
                  </a:lnTo>
                  <a:lnTo>
                    <a:pt x="1016" y="126"/>
                  </a:lnTo>
                  <a:lnTo>
                    <a:pt x="1016" y="128"/>
                  </a:lnTo>
                  <a:lnTo>
                    <a:pt x="1014" y="128"/>
                  </a:lnTo>
                  <a:lnTo>
                    <a:pt x="1013" y="128"/>
                  </a:lnTo>
                  <a:lnTo>
                    <a:pt x="1014" y="128"/>
                  </a:lnTo>
                  <a:lnTo>
                    <a:pt x="1014" y="130"/>
                  </a:lnTo>
                  <a:lnTo>
                    <a:pt x="1013" y="130"/>
                  </a:lnTo>
                  <a:lnTo>
                    <a:pt x="1013" y="132"/>
                  </a:lnTo>
                  <a:lnTo>
                    <a:pt x="1014" y="132"/>
                  </a:lnTo>
                  <a:lnTo>
                    <a:pt x="1016" y="132"/>
                  </a:lnTo>
                  <a:lnTo>
                    <a:pt x="1016" y="133"/>
                  </a:lnTo>
                  <a:lnTo>
                    <a:pt x="1014" y="133"/>
                  </a:lnTo>
                  <a:lnTo>
                    <a:pt x="1013" y="133"/>
                  </a:lnTo>
                  <a:lnTo>
                    <a:pt x="1013" y="135"/>
                  </a:lnTo>
                  <a:lnTo>
                    <a:pt x="1011" y="135"/>
                  </a:lnTo>
                  <a:lnTo>
                    <a:pt x="1009" y="133"/>
                  </a:lnTo>
                  <a:lnTo>
                    <a:pt x="1009" y="132"/>
                  </a:lnTo>
                  <a:lnTo>
                    <a:pt x="1008" y="132"/>
                  </a:lnTo>
                  <a:lnTo>
                    <a:pt x="1008" y="133"/>
                  </a:lnTo>
                  <a:lnTo>
                    <a:pt x="1006" y="132"/>
                  </a:lnTo>
                  <a:lnTo>
                    <a:pt x="1006" y="133"/>
                  </a:lnTo>
                  <a:lnTo>
                    <a:pt x="1004" y="133"/>
                  </a:lnTo>
                  <a:lnTo>
                    <a:pt x="1004" y="135"/>
                  </a:lnTo>
                  <a:lnTo>
                    <a:pt x="1004" y="137"/>
                  </a:lnTo>
                  <a:lnTo>
                    <a:pt x="1006" y="137"/>
                  </a:lnTo>
                  <a:lnTo>
                    <a:pt x="1006" y="138"/>
                  </a:lnTo>
                  <a:lnTo>
                    <a:pt x="1006" y="140"/>
                  </a:lnTo>
                  <a:lnTo>
                    <a:pt x="1004" y="140"/>
                  </a:lnTo>
                  <a:lnTo>
                    <a:pt x="1004" y="142"/>
                  </a:lnTo>
                  <a:lnTo>
                    <a:pt x="1004" y="143"/>
                  </a:lnTo>
                  <a:lnTo>
                    <a:pt x="1003" y="142"/>
                  </a:lnTo>
                  <a:lnTo>
                    <a:pt x="1003" y="143"/>
                  </a:lnTo>
                  <a:lnTo>
                    <a:pt x="1001" y="142"/>
                  </a:lnTo>
                  <a:lnTo>
                    <a:pt x="999" y="140"/>
                  </a:lnTo>
                  <a:lnTo>
                    <a:pt x="998" y="140"/>
                  </a:lnTo>
                  <a:lnTo>
                    <a:pt x="998" y="142"/>
                  </a:lnTo>
                  <a:lnTo>
                    <a:pt x="996" y="143"/>
                  </a:lnTo>
                  <a:lnTo>
                    <a:pt x="996" y="145"/>
                  </a:lnTo>
                  <a:lnTo>
                    <a:pt x="994" y="143"/>
                  </a:lnTo>
                  <a:lnTo>
                    <a:pt x="993" y="142"/>
                  </a:lnTo>
                  <a:lnTo>
                    <a:pt x="993" y="143"/>
                  </a:lnTo>
                  <a:lnTo>
                    <a:pt x="994" y="145"/>
                  </a:lnTo>
                  <a:lnTo>
                    <a:pt x="993" y="145"/>
                  </a:lnTo>
                  <a:lnTo>
                    <a:pt x="993" y="143"/>
                  </a:lnTo>
                  <a:lnTo>
                    <a:pt x="993" y="145"/>
                  </a:lnTo>
                  <a:lnTo>
                    <a:pt x="993" y="147"/>
                  </a:lnTo>
                  <a:lnTo>
                    <a:pt x="991" y="147"/>
                  </a:lnTo>
                  <a:lnTo>
                    <a:pt x="991" y="148"/>
                  </a:lnTo>
                  <a:lnTo>
                    <a:pt x="989" y="148"/>
                  </a:lnTo>
                  <a:lnTo>
                    <a:pt x="989" y="150"/>
                  </a:lnTo>
                  <a:lnTo>
                    <a:pt x="989" y="152"/>
                  </a:lnTo>
                  <a:lnTo>
                    <a:pt x="991" y="153"/>
                  </a:lnTo>
                  <a:lnTo>
                    <a:pt x="991" y="155"/>
                  </a:lnTo>
                  <a:lnTo>
                    <a:pt x="991" y="157"/>
                  </a:lnTo>
                  <a:lnTo>
                    <a:pt x="991" y="158"/>
                  </a:lnTo>
                  <a:lnTo>
                    <a:pt x="991" y="160"/>
                  </a:lnTo>
                  <a:lnTo>
                    <a:pt x="989" y="160"/>
                  </a:lnTo>
                  <a:lnTo>
                    <a:pt x="988" y="162"/>
                  </a:lnTo>
                  <a:lnTo>
                    <a:pt x="988" y="163"/>
                  </a:lnTo>
                  <a:lnTo>
                    <a:pt x="988" y="165"/>
                  </a:lnTo>
                  <a:lnTo>
                    <a:pt x="986" y="165"/>
                  </a:lnTo>
                  <a:lnTo>
                    <a:pt x="984" y="167"/>
                  </a:lnTo>
                  <a:lnTo>
                    <a:pt x="984" y="169"/>
                  </a:lnTo>
                  <a:lnTo>
                    <a:pt x="984" y="170"/>
                  </a:lnTo>
                  <a:lnTo>
                    <a:pt x="982" y="172"/>
                  </a:lnTo>
                  <a:lnTo>
                    <a:pt x="981" y="174"/>
                  </a:lnTo>
                  <a:lnTo>
                    <a:pt x="981" y="175"/>
                  </a:lnTo>
                  <a:lnTo>
                    <a:pt x="979" y="175"/>
                  </a:lnTo>
                  <a:lnTo>
                    <a:pt x="979" y="177"/>
                  </a:lnTo>
                  <a:lnTo>
                    <a:pt x="979" y="179"/>
                  </a:lnTo>
                  <a:lnTo>
                    <a:pt x="977" y="179"/>
                  </a:lnTo>
                  <a:lnTo>
                    <a:pt x="976" y="180"/>
                  </a:lnTo>
                  <a:lnTo>
                    <a:pt x="976" y="182"/>
                  </a:lnTo>
                  <a:lnTo>
                    <a:pt x="976" y="184"/>
                  </a:lnTo>
                  <a:lnTo>
                    <a:pt x="974" y="184"/>
                  </a:lnTo>
                  <a:lnTo>
                    <a:pt x="974" y="185"/>
                  </a:lnTo>
                  <a:lnTo>
                    <a:pt x="972" y="187"/>
                  </a:lnTo>
                  <a:lnTo>
                    <a:pt x="972" y="189"/>
                  </a:lnTo>
                  <a:lnTo>
                    <a:pt x="971" y="189"/>
                  </a:lnTo>
                  <a:lnTo>
                    <a:pt x="971" y="190"/>
                  </a:lnTo>
                  <a:lnTo>
                    <a:pt x="971" y="192"/>
                  </a:lnTo>
                  <a:lnTo>
                    <a:pt x="971" y="194"/>
                  </a:lnTo>
                  <a:lnTo>
                    <a:pt x="971" y="195"/>
                  </a:lnTo>
                  <a:lnTo>
                    <a:pt x="969" y="195"/>
                  </a:lnTo>
                  <a:lnTo>
                    <a:pt x="969" y="197"/>
                  </a:lnTo>
                  <a:lnTo>
                    <a:pt x="967" y="197"/>
                  </a:lnTo>
                  <a:lnTo>
                    <a:pt x="967" y="199"/>
                  </a:lnTo>
                  <a:lnTo>
                    <a:pt x="967" y="201"/>
                  </a:lnTo>
                  <a:lnTo>
                    <a:pt x="966" y="201"/>
                  </a:lnTo>
                  <a:lnTo>
                    <a:pt x="964" y="201"/>
                  </a:lnTo>
                  <a:lnTo>
                    <a:pt x="964" y="202"/>
                  </a:lnTo>
                  <a:lnTo>
                    <a:pt x="962" y="202"/>
                  </a:lnTo>
                  <a:lnTo>
                    <a:pt x="962" y="204"/>
                  </a:lnTo>
                  <a:lnTo>
                    <a:pt x="964" y="204"/>
                  </a:lnTo>
                  <a:lnTo>
                    <a:pt x="966" y="204"/>
                  </a:lnTo>
                  <a:lnTo>
                    <a:pt x="966" y="206"/>
                  </a:lnTo>
                  <a:lnTo>
                    <a:pt x="967" y="206"/>
                  </a:lnTo>
                  <a:lnTo>
                    <a:pt x="969" y="206"/>
                  </a:lnTo>
                  <a:lnTo>
                    <a:pt x="969" y="207"/>
                  </a:lnTo>
                  <a:lnTo>
                    <a:pt x="971" y="207"/>
                  </a:lnTo>
                  <a:lnTo>
                    <a:pt x="971" y="209"/>
                  </a:lnTo>
                  <a:lnTo>
                    <a:pt x="972" y="209"/>
                  </a:lnTo>
                  <a:lnTo>
                    <a:pt x="972" y="211"/>
                  </a:lnTo>
                  <a:lnTo>
                    <a:pt x="972" y="212"/>
                  </a:lnTo>
                  <a:lnTo>
                    <a:pt x="974" y="212"/>
                  </a:lnTo>
                  <a:lnTo>
                    <a:pt x="974" y="214"/>
                  </a:lnTo>
                  <a:lnTo>
                    <a:pt x="976" y="214"/>
                  </a:lnTo>
                  <a:lnTo>
                    <a:pt x="977" y="214"/>
                  </a:lnTo>
                  <a:lnTo>
                    <a:pt x="979" y="214"/>
                  </a:lnTo>
                  <a:lnTo>
                    <a:pt x="981" y="214"/>
                  </a:lnTo>
                  <a:lnTo>
                    <a:pt x="982" y="214"/>
                  </a:lnTo>
                  <a:lnTo>
                    <a:pt x="984" y="214"/>
                  </a:lnTo>
                  <a:lnTo>
                    <a:pt x="986" y="214"/>
                  </a:lnTo>
                  <a:lnTo>
                    <a:pt x="986" y="212"/>
                  </a:lnTo>
                  <a:lnTo>
                    <a:pt x="988" y="212"/>
                  </a:lnTo>
                  <a:lnTo>
                    <a:pt x="988" y="211"/>
                  </a:lnTo>
                  <a:lnTo>
                    <a:pt x="989" y="211"/>
                  </a:lnTo>
                  <a:lnTo>
                    <a:pt x="991" y="209"/>
                  </a:lnTo>
                  <a:lnTo>
                    <a:pt x="993" y="211"/>
                  </a:lnTo>
                  <a:lnTo>
                    <a:pt x="993" y="212"/>
                  </a:lnTo>
                  <a:lnTo>
                    <a:pt x="994" y="212"/>
                  </a:lnTo>
                  <a:lnTo>
                    <a:pt x="994" y="214"/>
                  </a:lnTo>
                  <a:lnTo>
                    <a:pt x="996" y="214"/>
                  </a:lnTo>
                  <a:lnTo>
                    <a:pt x="996" y="216"/>
                  </a:lnTo>
                  <a:lnTo>
                    <a:pt x="998" y="216"/>
                  </a:lnTo>
                  <a:lnTo>
                    <a:pt x="998" y="217"/>
                  </a:lnTo>
                  <a:lnTo>
                    <a:pt x="998" y="219"/>
                  </a:lnTo>
                  <a:lnTo>
                    <a:pt x="999" y="219"/>
                  </a:lnTo>
                  <a:lnTo>
                    <a:pt x="1001" y="219"/>
                  </a:lnTo>
                  <a:lnTo>
                    <a:pt x="1001" y="221"/>
                  </a:lnTo>
                  <a:lnTo>
                    <a:pt x="1003" y="221"/>
                  </a:lnTo>
                  <a:lnTo>
                    <a:pt x="1004" y="221"/>
                  </a:lnTo>
                  <a:lnTo>
                    <a:pt x="1004" y="222"/>
                  </a:lnTo>
                  <a:lnTo>
                    <a:pt x="1004" y="224"/>
                  </a:lnTo>
                  <a:lnTo>
                    <a:pt x="1004" y="226"/>
                  </a:lnTo>
                  <a:lnTo>
                    <a:pt x="1004" y="227"/>
                  </a:lnTo>
                  <a:lnTo>
                    <a:pt x="1006" y="227"/>
                  </a:lnTo>
                  <a:lnTo>
                    <a:pt x="1006" y="229"/>
                  </a:lnTo>
                  <a:lnTo>
                    <a:pt x="1006" y="231"/>
                  </a:lnTo>
                  <a:lnTo>
                    <a:pt x="1008" y="232"/>
                  </a:lnTo>
                  <a:lnTo>
                    <a:pt x="1008" y="234"/>
                  </a:lnTo>
                  <a:lnTo>
                    <a:pt x="1009" y="234"/>
                  </a:lnTo>
                  <a:lnTo>
                    <a:pt x="1009" y="236"/>
                  </a:lnTo>
                  <a:lnTo>
                    <a:pt x="1009" y="238"/>
                  </a:lnTo>
                  <a:lnTo>
                    <a:pt x="1009" y="239"/>
                  </a:lnTo>
                  <a:lnTo>
                    <a:pt x="1009" y="241"/>
                  </a:lnTo>
                  <a:lnTo>
                    <a:pt x="1008" y="241"/>
                  </a:lnTo>
                  <a:lnTo>
                    <a:pt x="1008" y="243"/>
                  </a:lnTo>
                  <a:lnTo>
                    <a:pt x="1008" y="244"/>
                  </a:lnTo>
                  <a:lnTo>
                    <a:pt x="1008" y="246"/>
                  </a:lnTo>
                  <a:lnTo>
                    <a:pt x="1009" y="246"/>
                  </a:lnTo>
                  <a:lnTo>
                    <a:pt x="1011" y="246"/>
                  </a:lnTo>
                  <a:lnTo>
                    <a:pt x="1011" y="248"/>
                  </a:lnTo>
                  <a:lnTo>
                    <a:pt x="1013" y="248"/>
                  </a:lnTo>
                  <a:lnTo>
                    <a:pt x="1013" y="249"/>
                  </a:lnTo>
                  <a:lnTo>
                    <a:pt x="1013" y="251"/>
                  </a:lnTo>
                  <a:lnTo>
                    <a:pt x="1014" y="251"/>
                  </a:lnTo>
                  <a:lnTo>
                    <a:pt x="1014" y="253"/>
                  </a:lnTo>
                  <a:lnTo>
                    <a:pt x="1013" y="253"/>
                  </a:lnTo>
                  <a:lnTo>
                    <a:pt x="1013" y="254"/>
                  </a:lnTo>
                  <a:lnTo>
                    <a:pt x="1011" y="254"/>
                  </a:lnTo>
                  <a:lnTo>
                    <a:pt x="1011" y="256"/>
                  </a:lnTo>
                  <a:lnTo>
                    <a:pt x="1011" y="258"/>
                  </a:lnTo>
                  <a:lnTo>
                    <a:pt x="1013" y="258"/>
                  </a:lnTo>
                  <a:lnTo>
                    <a:pt x="1013" y="259"/>
                  </a:lnTo>
                  <a:lnTo>
                    <a:pt x="1014" y="261"/>
                  </a:lnTo>
                  <a:lnTo>
                    <a:pt x="1014" y="263"/>
                  </a:lnTo>
                  <a:lnTo>
                    <a:pt x="1013" y="263"/>
                  </a:lnTo>
                  <a:lnTo>
                    <a:pt x="1013" y="264"/>
                  </a:lnTo>
                  <a:lnTo>
                    <a:pt x="1013" y="266"/>
                  </a:lnTo>
                  <a:lnTo>
                    <a:pt x="1011" y="266"/>
                  </a:lnTo>
                  <a:lnTo>
                    <a:pt x="1011" y="268"/>
                  </a:lnTo>
                  <a:lnTo>
                    <a:pt x="1011" y="270"/>
                  </a:lnTo>
                  <a:lnTo>
                    <a:pt x="1011" y="271"/>
                  </a:lnTo>
                  <a:lnTo>
                    <a:pt x="1011" y="273"/>
                  </a:lnTo>
                  <a:lnTo>
                    <a:pt x="1011" y="275"/>
                  </a:lnTo>
                  <a:lnTo>
                    <a:pt x="1013" y="275"/>
                  </a:lnTo>
                  <a:lnTo>
                    <a:pt x="1013" y="276"/>
                  </a:lnTo>
                  <a:lnTo>
                    <a:pt x="1013" y="278"/>
                  </a:lnTo>
                  <a:lnTo>
                    <a:pt x="1013" y="280"/>
                  </a:lnTo>
                  <a:lnTo>
                    <a:pt x="1013" y="281"/>
                  </a:lnTo>
                  <a:lnTo>
                    <a:pt x="1013" y="283"/>
                  </a:lnTo>
                  <a:lnTo>
                    <a:pt x="1013" y="285"/>
                  </a:lnTo>
                  <a:lnTo>
                    <a:pt x="1013" y="286"/>
                  </a:lnTo>
                  <a:lnTo>
                    <a:pt x="1013" y="288"/>
                  </a:lnTo>
                  <a:lnTo>
                    <a:pt x="1013" y="290"/>
                  </a:lnTo>
                  <a:lnTo>
                    <a:pt x="1011" y="290"/>
                  </a:lnTo>
                  <a:lnTo>
                    <a:pt x="1009" y="290"/>
                  </a:lnTo>
                  <a:lnTo>
                    <a:pt x="1009" y="288"/>
                  </a:lnTo>
                  <a:lnTo>
                    <a:pt x="1008" y="288"/>
                  </a:lnTo>
                  <a:lnTo>
                    <a:pt x="1006" y="288"/>
                  </a:lnTo>
                  <a:lnTo>
                    <a:pt x="1006" y="290"/>
                  </a:lnTo>
                  <a:lnTo>
                    <a:pt x="1004" y="290"/>
                  </a:lnTo>
                  <a:lnTo>
                    <a:pt x="1004" y="291"/>
                  </a:lnTo>
                  <a:lnTo>
                    <a:pt x="1004" y="293"/>
                  </a:lnTo>
                  <a:lnTo>
                    <a:pt x="1004" y="295"/>
                  </a:lnTo>
                  <a:lnTo>
                    <a:pt x="1006" y="295"/>
                  </a:lnTo>
                  <a:lnTo>
                    <a:pt x="1006" y="296"/>
                  </a:lnTo>
                  <a:lnTo>
                    <a:pt x="1008" y="296"/>
                  </a:lnTo>
                  <a:lnTo>
                    <a:pt x="1008" y="298"/>
                  </a:lnTo>
                  <a:lnTo>
                    <a:pt x="1009" y="298"/>
                  </a:lnTo>
                  <a:lnTo>
                    <a:pt x="1011" y="298"/>
                  </a:lnTo>
                  <a:lnTo>
                    <a:pt x="1011" y="300"/>
                  </a:lnTo>
                  <a:lnTo>
                    <a:pt x="1011" y="301"/>
                  </a:lnTo>
                  <a:lnTo>
                    <a:pt x="1011" y="303"/>
                  </a:lnTo>
                  <a:lnTo>
                    <a:pt x="1009" y="303"/>
                  </a:lnTo>
                  <a:lnTo>
                    <a:pt x="1009" y="305"/>
                  </a:lnTo>
                  <a:lnTo>
                    <a:pt x="1011" y="305"/>
                  </a:lnTo>
                  <a:lnTo>
                    <a:pt x="1011" y="307"/>
                  </a:lnTo>
                  <a:lnTo>
                    <a:pt x="1013" y="308"/>
                  </a:lnTo>
                  <a:lnTo>
                    <a:pt x="1014" y="310"/>
                  </a:lnTo>
                  <a:lnTo>
                    <a:pt x="1016" y="310"/>
                  </a:lnTo>
                  <a:lnTo>
                    <a:pt x="1016" y="312"/>
                  </a:lnTo>
                  <a:lnTo>
                    <a:pt x="1018" y="313"/>
                  </a:lnTo>
                  <a:lnTo>
                    <a:pt x="1019" y="313"/>
                  </a:lnTo>
                  <a:lnTo>
                    <a:pt x="1019" y="315"/>
                  </a:lnTo>
                  <a:lnTo>
                    <a:pt x="1021" y="315"/>
                  </a:lnTo>
                  <a:lnTo>
                    <a:pt x="1021" y="317"/>
                  </a:lnTo>
                  <a:lnTo>
                    <a:pt x="1023" y="317"/>
                  </a:lnTo>
                  <a:lnTo>
                    <a:pt x="1023" y="318"/>
                  </a:lnTo>
                  <a:lnTo>
                    <a:pt x="1025" y="318"/>
                  </a:lnTo>
                  <a:lnTo>
                    <a:pt x="1025" y="320"/>
                  </a:lnTo>
                  <a:lnTo>
                    <a:pt x="1026" y="320"/>
                  </a:lnTo>
                  <a:lnTo>
                    <a:pt x="1026" y="322"/>
                  </a:lnTo>
                  <a:lnTo>
                    <a:pt x="1028" y="322"/>
                  </a:lnTo>
                  <a:lnTo>
                    <a:pt x="1028" y="323"/>
                  </a:lnTo>
                  <a:lnTo>
                    <a:pt x="1030" y="323"/>
                  </a:lnTo>
                  <a:lnTo>
                    <a:pt x="1030" y="325"/>
                  </a:lnTo>
                  <a:lnTo>
                    <a:pt x="1031" y="327"/>
                  </a:lnTo>
                  <a:lnTo>
                    <a:pt x="1031" y="328"/>
                  </a:lnTo>
                  <a:lnTo>
                    <a:pt x="1033" y="328"/>
                  </a:lnTo>
                  <a:lnTo>
                    <a:pt x="1033" y="330"/>
                  </a:lnTo>
                  <a:lnTo>
                    <a:pt x="1035" y="332"/>
                  </a:lnTo>
                  <a:lnTo>
                    <a:pt x="1035" y="333"/>
                  </a:lnTo>
                  <a:lnTo>
                    <a:pt x="1036" y="333"/>
                  </a:lnTo>
                  <a:lnTo>
                    <a:pt x="1036" y="335"/>
                  </a:lnTo>
                  <a:lnTo>
                    <a:pt x="1036" y="337"/>
                  </a:lnTo>
                  <a:lnTo>
                    <a:pt x="1038" y="337"/>
                  </a:lnTo>
                  <a:lnTo>
                    <a:pt x="1038" y="338"/>
                  </a:lnTo>
                  <a:lnTo>
                    <a:pt x="1040" y="338"/>
                  </a:lnTo>
                  <a:lnTo>
                    <a:pt x="1040" y="340"/>
                  </a:lnTo>
                  <a:lnTo>
                    <a:pt x="1041" y="340"/>
                  </a:lnTo>
                  <a:lnTo>
                    <a:pt x="1041" y="342"/>
                  </a:lnTo>
                  <a:lnTo>
                    <a:pt x="1041" y="344"/>
                  </a:lnTo>
                  <a:lnTo>
                    <a:pt x="1043" y="344"/>
                  </a:lnTo>
                  <a:lnTo>
                    <a:pt x="1043" y="345"/>
                  </a:lnTo>
                  <a:lnTo>
                    <a:pt x="1043" y="347"/>
                  </a:lnTo>
                  <a:lnTo>
                    <a:pt x="1045" y="347"/>
                  </a:lnTo>
                  <a:lnTo>
                    <a:pt x="1045" y="349"/>
                  </a:lnTo>
                  <a:lnTo>
                    <a:pt x="1045" y="350"/>
                  </a:lnTo>
                  <a:lnTo>
                    <a:pt x="1046" y="352"/>
                  </a:lnTo>
                  <a:lnTo>
                    <a:pt x="1046" y="354"/>
                  </a:lnTo>
                  <a:lnTo>
                    <a:pt x="1048" y="355"/>
                  </a:lnTo>
                  <a:lnTo>
                    <a:pt x="1048" y="357"/>
                  </a:lnTo>
                  <a:lnTo>
                    <a:pt x="1048" y="359"/>
                  </a:lnTo>
                  <a:lnTo>
                    <a:pt x="1050" y="359"/>
                  </a:lnTo>
                  <a:lnTo>
                    <a:pt x="1050" y="360"/>
                  </a:lnTo>
                  <a:lnTo>
                    <a:pt x="1051" y="362"/>
                  </a:lnTo>
                  <a:lnTo>
                    <a:pt x="1051" y="364"/>
                  </a:lnTo>
                  <a:lnTo>
                    <a:pt x="1053" y="364"/>
                  </a:lnTo>
                  <a:lnTo>
                    <a:pt x="1053" y="365"/>
                  </a:lnTo>
                  <a:lnTo>
                    <a:pt x="1053" y="367"/>
                  </a:lnTo>
                  <a:lnTo>
                    <a:pt x="1055" y="367"/>
                  </a:lnTo>
                  <a:lnTo>
                    <a:pt x="1055" y="369"/>
                  </a:lnTo>
                  <a:lnTo>
                    <a:pt x="1056" y="369"/>
                  </a:lnTo>
                  <a:lnTo>
                    <a:pt x="1056" y="370"/>
                  </a:lnTo>
                  <a:lnTo>
                    <a:pt x="1056" y="372"/>
                  </a:lnTo>
                  <a:lnTo>
                    <a:pt x="1058" y="372"/>
                  </a:lnTo>
                  <a:lnTo>
                    <a:pt x="1058" y="374"/>
                  </a:lnTo>
                  <a:lnTo>
                    <a:pt x="1058" y="376"/>
                  </a:lnTo>
                  <a:lnTo>
                    <a:pt x="1056" y="376"/>
                  </a:lnTo>
                  <a:lnTo>
                    <a:pt x="1056" y="377"/>
                  </a:lnTo>
                  <a:lnTo>
                    <a:pt x="1056" y="379"/>
                  </a:lnTo>
                  <a:lnTo>
                    <a:pt x="1055" y="381"/>
                  </a:lnTo>
                  <a:lnTo>
                    <a:pt x="1053" y="382"/>
                  </a:lnTo>
                  <a:lnTo>
                    <a:pt x="1053" y="384"/>
                  </a:lnTo>
                  <a:lnTo>
                    <a:pt x="1051" y="384"/>
                  </a:lnTo>
                  <a:lnTo>
                    <a:pt x="1051" y="386"/>
                  </a:lnTo>
                  <a:lnTo>
                    <a:pt x="1051" y="387"/>
                  </a:lnTo>
                  <a:lnTo>
                    <a:pt x="1051" y="389"/>
                  </a:lnTo>
                  <a:lnTo>
                    <a:pt x="1051" y="391"/>
                  </a:lnTo>
                  <a:lnTo>
                    <a:pt x="1051" y="392"/>
                  </a:lnTo>
                  <a:lnTo>
                    <a:pt x="1051" y="394"/>
                  </a:lnTo>
                  <a:lnTo>
                    <a:pt x="1051" y="396"/>
                  </a:lnTo>
                  <a:lnTo>
                    <a:pt x="1053" y="396"/>
                  </a:lnTo>
                  <a:lnTo>
                    <a:pt x="1053" y="397"/>
                  </a:lnTo>
                  <a:lnTo>
                    <a:pt x="1053" y="399"/>
                  </a:lnTo>
                  <a:lnTo>
                    <a:pt x="1053" y="401"/>
                  </a:lnTo>
                  <a:lnTo>
                    <a:pt x="1055" y="401"/>
                  </a:lnTo>
                  <a:lnTo>
                    <a:pt x="1055" y="402"/>
                  </a:lnTo>
                  <a:lnTo>
                    <a:pt x="1055" y="404"/>
                  </a:lnTo>
                  <a:lnTo>
                    <a:pt x="1055" y="406"/>
                  </a:lnTo>
                  <a:lnTo>
                    <a:pt x="1056" y="406"/>
                  </a:lnTo>
                  <a:lnTo>
                    <a:pt x="1056" y="407"/>
                  </a:lnTo>
                  <a:lnTo>
                    <a:pt x="1056" y="409"/>
                  </a:lnTo>
                  <a:lnTo>
                    <a:pt x="1056" y="411"/>
                  </a:lnTo>
                  <a:lnTo>
                    <a:pt x="1058" y="411"/>
                  </a:lnTo>
                  <a:lnTo>
                    <a:pt x="1058" y="413"/>
                  </a:lnTo>
                  <a:lnTo>
                    <a:pt x="1058" y="414"/>
                  </a:lnTo>
                  <a:lnTo>
                    <a:pt x="1058" y="416"/>
                  </a:lnTo>
                  <a:lnTo>
                    <a:pt x="1060" y="418"/>
                  </a:lnTo>
                  <a:lnTo>
                    <a:pt x="1060" y="419"/>
                  </a:lnTo>
                  <a:lnTo>
                    <a:pt x="1060" y="421"/>
                  </a:lnTo>
                  <a:lnTo>
                    <a:pt x="1062" y="423"/>
                  </a:lnTo>
                  <a:lnTo>
                    <a:pt x="1062" y="424"/>
                  </a:lnTo>
                  <a:lnTo>
                    <a:pt x="1062" y="426"/>
                  </a:lnTo>
                  <a:lnTo>
                    <a:pt x="1063" y="426"/>
                  </a:lnTo>
                  <a:lnTo>
                    <a:pt x="1063" y="428"/>
                  </a:lnTo>
                  <a:lnTo>
                    <a:pt x="1063" y="429"/>
                  </a:lnTo>
                  <a:lnTo>
                    <a:pt x="1063" y="431"/>
                  </a:lnTo>
                  <a:lnTo>
                    <a:pt x="1065" y="431"/>
                  </a:lnTo>
                  <a:lnTo>
                    <a:pt x="1065" y="433"/>
                  </a:lnTo>
                  <a:lnTo>
                    <a:pt x="1065" y="434"/>
                  </a:lnTo>
                  <a:lnTo>
                    <a:pt x="1067" y="434"/>
                  </a:lnTo>
                  <a:lnTo>
                    <a:pt x="1067" y="436"/>
                  </a:lnTo>
                  <a:lnTo>
                    <a:pt x="1067" y="438"/>
                  </a:lnTo>
                  <a:lnTo>
                    <a:pt x="1068" y="439"/>
                  </a:lnTo>
                  <a:lnTo>
                    <a:pt x="1068" y="441"/>
                  </a:lnTo>
                  <a:lnTo>
                    <a:pt x="1070" y="441"/>
                  </a:lnTo>
                  <a:lnTo>
                    <a:pt x="1070" y="443"/>
                  </a:lnTo>
                  <a:lnTo>
                    <a:pt x="1072" y="443"/>
                  </a:lnTo>
                  <a:lnTo>
                    <a:pt x="1072" y="445"/>
                  </a:lnTo>
                  <a:lnTo>
                    <a:pt x="1073" y="445"/>
                  </a:lnTo>
                  <a:lnTo>
                    <a:pt x="1073" y="446"/>
                  </a:lnTo>
                  <a:lnTo>
                    <a:pt x="1075" y="446"/>
                  </a:lnTo>
                  <a:lnTo>
                    <a:pt x="1075" y="448"/>
                  </a:lnTo>
                  <a:lnTo>
                    <a:pt x="1077" y="448"/>
                  </a:lnTo>
                  <a:lnTo>
                    <a:pt x="1078" y="450"/>
                  </a:lnTo>
                  <a:lnTo>
                    <a:pt x="1080" y="450"/>
                  </a:lnTo>
                  <a:lnTo>
                    <a:pt x="1080" y="451"/>
                  </a:lnTo>
                  <a:lnTo>
                    <a:pt x="1082" y="451"/>
                  </a:lnTo>
                  <a:lnTo>
                    <a:pt x="1083" y="451"/>
                  </a:lnTo>
                  <a:lnTo>
                    <a:pt x="1083" y="453"/>
                  </a:lnTo>
                  <a:lnTo>
                    <a:pt x="1085" y="453"/>
                  </a:lnTo>
                  <a:lnTo>
                    <a:pt x="1085" y="455"/>
                  </a:lnTo>
                  <a:lnTo>
                    <a:pt x="1087" y="455"/>
                  </a:lnTo>
                  <a:lnTo>
                    <a:pt x="1088" y="455"/>
                  </a:lnTo>
                  <a:lnTo>
                    <a:pt x="1088" y="456"/>
                  </a:lnTo>
                  <a:lnTo>
                    <a:pt x="1090" y="456"/>
                  </a:lnTo>
                  <a:lnTo>
                    <a:pt x="1092" y="458"/>
                  </a:lnTo>
                  <a:lnTo>
                    <a:pt x="1094" y="460"/>
                  </a:lnTo>
                  <a:lnTo>
                    <a:pt x="1095" y="460"/>
                  </a:lnTo>
                  <a:lnTo>
                    <a:pt x="1095" y="461"/>
                  </a:lnTo>
                  <a:lnTo>
                    <a:pt x="1097" y="461"/>
                  </a:lnTo>
                  <a:lnTo>
                    <a:pt x="1097" y="463"/>
                  </a:lnTo>
                  <a:lnTo>
                    <a:pt x="1099" y="463"/>
                  </a:lnTo>
                  <a:lnTo>
                    <a:pt x="1099" y="465"/>
                  </a:lnTo>
                  <a:lnTo>
                    <a:pt x="1100" y="465"/>
                  </a:lnTo>
                  <a:lnTo>
                    <a:pt x="1100" y="466"/>
                  </a:lnTo>
                  <a:lnTo>
                    <a:pt x="1102" y="466"/>
                  </a:lnTo>
                  <a:lnTo>
                    <a:pt x="1102" y="468"/>
                  </a:lnTo>
                  <a:lnTo>
                    <a:pt x="1104" y="468"/>
                  </a:lnTo>
                  <a:lnTo>
                    <a:pt x="1104" y="470"/>
                  </a:lnTo>
                  <a:lnTo>
                    <a:pt x="1105" y="471"/>
                  </a:lnTo>
                  <a:lnTo>
                    <a:pt x="1105" y="473"/>
                  </a:lnTo>
                  <a:lnTo>
                    <a:pt x="1107" y="473"/>
                  </a:lnTo>
                  <a:lnTo>
                    <a:pt x="1107" y="475"/>
                  </a:lnTo>
                  <a:lnTo>
                    <a:pt x="1107" y="476"/>
                  </a:lnTo>
                  <a:lnTo>
                    <a:pt x="1109" y="476"/>
                  </a:lnTo>
                  <a:lnTo>
                    <a:pt x="1109" y="478"/>
                  </a:lnTo>
                  <a:lnTo>
                    <a:pt x="1109" y="480"/>
                  </a:lnTo>
                  <a:lnTo>
                    <a:pt x="1110" y="482"/>
                  </a:lnTo>
                  <a:lnTo>
                    <a:pt x="1110" y="483"/>
                  </a:lnTo>
                  <a:lnTo>
                    <a:pt x="1110" y="485"/>
                  </a:lnTo>
                  <a:lnTo>
                    <a:pt x="1112" y="485"/>
                  </a:lnTo>
                  <a:lnTo>
                    <a:pt x="1112" y="487"/>
                  </a:lnTo>
                  <a:lnTo>
                    <a:pt x="1112" y="488"/>
                  </a:lnTo>
                  <a:lnTo>
                    <a:pt x="1112" y="490"/>
                  </a:lnTo>
                  <a:lnTo>
                    <a:pt x="1112" y="492"/>
                  </a:lnTo>
                  <a:lnTo>
                    <a:pt x="1114" y="492"/>
                  </a:lnTo>
                  <a:lnTo>
                    <a:pt x="1114" y="493"/>
                  </a:lnTo>
                  <a:lnTo>
                    <a:pt x="1115" y="512"/>
                  </a:lnTo>
                  <a:lnTo>
                    <a:pt x="1119" y="527"/>
                  </a:lnTo>
                  <a:lnTo>
                    <a:pt x="1120" y="544"/>
                  </a:lnTo>
                  <a:lnTo>
                    <a:pt x="1131" y="561"/>
                  </a:lnTo>
                  <a:lnTo>
                    <a:pt x="1142" y="584"/>
                  </a:lnTo>
                  <a:lnTo>
                    <a:pt x="1142" y="583"/>
                  </a:lnTo>
                  <a:lnTo>
                    <a:pt x="1141" y="583"/>
                  </a:lnTo>
                  <a:lnTo>
                    <a:pt x="1139" y="583"/>
                  </a:lnTo>
                  <a:lnTo>
                    <a:pt x="1139" y="581"/>
                  </a:lnTo>
                  <a:lnTo>
                    <a:pt x="1137" y="581"/>
                  </a:lnTo>
                  <a:lnTo>
                    <a:pt x="1136" y="579"/>
                  </a:lnTo>
                  <a:lnTo>
                    <a:pt x="1134" y="579"/>
                  </a:lnTo>
                  <a:lnTo>
                    <a:pt x="1132" y="579"/>
                  </a:lnTo>
                  <a:lnTo>
                    <a:pt x="1132" y="577"/>
                  </a:lnTo>
                  <a:lnTo>
                    <a:pt x="1131" y="577"/>
                  </a:lnTo>
                  <a:lnTo>
                    <a:pt x="1129" y="577"/>
                  </a:lnTo>
                  <a:lnTo>
                    <a:pt x="1127" y="577"/>
                  </a:lnTo>
                  <a:lnTo>
                    <a:pt x="1125" y="577"/>
                  </a:lnTo>
                  <a:lnTo>
                    <a:pt x="1124" y="577"/>
                  </a:lnTo>
                  <a:lnTo>
                    <a:pt x="1122" y="577"/>
                  </a:lnTo>
                  <a:lnTo>
                    <a:pt x="1120" y="577"/>
                  </a:lnTo>
                  <a:lnTo>
                    <a:pt x="1119" y="577"/>
                  </a:lnTo>
                  <a:lnTo>
                    <a:pt x="1117" y="577"/>
                  </a:lnTo>
                  <a:lnTo>
                    <a:pt x="1115" y="577"/>
                  </a:lnTo>
                  <a:lnTo>
                    <a:pt x="1115" y="579"/>
                  </a:lnTo>
                  <a:lnTo>
                    <a:pt x="1114" y="579"/>
                  </a:lnTo>
                  <a:lnTo>
                    <a:pt x="1112" y="579"/>
                  </a:lnTo>
                  <a:lnTo>
                    <a:pt x="1110" y="579"/>
                  </a:lnTo>
                  <a:lnTo>
                    <a:pt x="1109" y="579"/>
                  </a:lnTo>
                  <a:lnTo>
                    <a:pt x="1107" y="579"/>
                  </a:lnTo>
                  <a:lnTo>
                    <a:pt x="1105" y="579"/>
                  </a:lnTo>
                  <a:lnTo>
                    <a:pt x="1104" y="579"/>
                  </a:lnTo>
                  <a:lnTo>
                    <a:pt x="1102" y="579"/>
                  </a:lnTo>
                  <a:lnTo>
                    <a:pt x="1100" y="579"/>
                  </a:lnTo>
                  <a:lnTo>
                    <a:pt x="1099" y="579"/>
                  </a:lnTo>
                  <a:lnTo>
                    <a:pt x="1097" y="579"/>
                  </a:lnTo>
                  <a:lnTo>
                    <a:pt x="1095" y="579"/>
                  </a:lnTo>
                  <a:lnTo>
                    <a:pt x="1094" y="579"/>
                  </a:lnTo>
                  <a:lnTo>
                    <a:pt x="1092" y="577"/>
                  </a:lnTo>
                  <a:lnTo>
                    <a:pt x="1090" y="577"/>
                  </a:lnTo>
                  <a:lnTo>
                    <a:pt x="1088" y="577"/>
                  </a:lnTo>
                  <a:lnTo>
                    <a:pt x="1087" y="577"/>
                  </a:lnTo>
                  <a:lnTo>
                    <a:pt x="1085" y="577"/>
                  </a:lnTo>
                  <a:lnTo>
                    <a:pt x="1083" y="577"/>
                  </a:lnTo>
                  <a:lnTo>
                    <a:pt x="1082" y="576"/>
                  </a:lnTo>
                  <a:lnTo>
                    <a:pt x="1080" y="576"/>
                  </a:lnTo>
                  <a:lnTo>
                    <a:pt x="1078" y="576"/>
                  </a:lnTo>
                  <a:lnTo>
                    <a:pt x="1077" y="576"/>
                  </a:lnTo>
                  <a:lnTo>
                    <a:pt x="1075" y="576"/>
                  </a:lnTo>
                  <a:lnTo>
                    <a:pt x="1075" y="574"/>
                  </a:lnTo>
                  <a:lnTo>
                    <a:pt x="1073" y="574"/>
                  </a:lnTo>
                  <a:lnTo>
                    <a:pt x="1072" y="574"/>
                  </a:lnTo>
                  <a:lnTo>
                    <a:pt x="1070" y="574"/>
                  </a:lnTo>
                  <a:lnTo>
                    <a:pt x="1070" y="572"/>
                  </a:lnTo>
                  <a:lnTo>
                    <a:pt x="1068" y="572"/>
                  </a:lnTo>
                  <a:lnTo>
                    <a:pt x="1067" y="572"/>
                  </a:lnTo>
                  <a:lnTo>
                    <a:pt x="1065" y="572"/>
                  </a:lnTo>
                  <a:lnTo>
                    <a:pt x="1065" y="571"/>
                  </a:lnTo>
                  <a:lnTo>
                    <a:pt x="1063" y="571"/>
                  </a:lnTo>
                  <a:lnTo>
                    <a:pt x="1062" y="571"/>
                  </a:lnTo>
                  <a:lnTo>
                    <a:pt x="1060" y="571"/>
                  </a:lnTo>
                  <a:lnTo>
                    <a:pt x="1060" y="569"/>
                  </a:lnTo>
                  <a:lnTo>
                    <a:pt x="1058" y="569"/>
                  </a:lnTo>
                  <a:lnTo>
                    <a:pt x="1056" y="569"/>
                  </a:lnTo>
                  <a:lnTo>
                    <a:pt x="1055" y="569"/>
                  </a:lnTo>
                  <a:lnTo>
                    <a:pt x="1055" y="567"/>
                  </a:lnTo>
                  <a:lnTo>
                    <a:pt x="1053" y="567"/>
                  </a:lnTo>
                  <a:lnTo>
                    <a:pt x="1051" y="567"/>
                  </a:lnTo>
                  <a:lnTo>
                    <a:pt x="1051" y="566"/>
                  </a:lnTo>
                  <a:lnTo>
                    <a:pt x="1050" y="566"/>
                  </a:lnTo>
                  <a:lnTo>
                    <a:pt x="1048" y="566"/>
                  </a:lnTo>
                  <a:lnTo>
                    <a:pt x="1046" y="566"/>
                  </a:lnTo>
                  <a:lnTo>
                    <a:pt x="1046" y="564"/>
                  </a:lnTo>
                  <a:lnTo>
                    <a:pt x="1045" y="564"/>
                  </a:lnTo>
                  <a:lnTo>
                    <a:pt x="1043" y="564"/>
                  </a:lnTo>
                  <a:lnTo>
                    <a:pt x="1043" y="562"/>
                  </a:lnTo>
                  <a:lnTo>
                    <a:pt x="1041" y="562"/>
                  </a:lnTo>
                  <a:lnTo>
                    <a:pt x="1040" y="562"/>
                  </a:lnTo>
                  <a:lnTo>
                    <a:pt x="1040" y="561"/>
                  </a:lnTo>
                  <a:lnTo>
                    <a:pt x="1038" y="561"/>
                  </a:lnTo>
                  <a:lnTo>
                    <a:pt x="1036" y="561"/>
                  </a:lnTo>
                  <a:lnTo>
                    <a:pt x="1036" y="559"/>
                  </a:lnTo>
                  <a:lnTo>
                    <a:pt x="1035" y="559"/>
                  </a:lnTo>
                  <a:lnTo>
                    <a:pt x="1033" y="559"/>
                  </a:lnTo>
                  <a:lnTo>
                    <a:pt x="1033" y="557"/>
                  </a:lnTo>
                  <a:lnTo>
                    <a:pt x="1031" y="557"/>
                  </a:lnTo>
                  <a:lnTo>
                    <a:pt x="1030" y="557"/>
                  </a:lnTo>
                  <a:lnTo>
                    <a:pt x="1030" y="556"/>
                  </a:lnTo>
                  <a:lnTo>
                    <a:pt x="1028" y="556"/>
                  </a:lnTo>
                  <a:lnTo>
                    <a:pt x="1026" y="556"/>
                  </a:lnTo>
                  <a:lnTo>
                    <a:pt x="1026" y="554"/>
                  </a:lnTo>
                  <a:lnTo>
                    <a:pt x="1025" y="554"/>
                  </a:lnTo>
                  <a:lnTo>
                    <a:pt x="1023" y="552"/>
                  </a:lnTo>
                  <a:lnTo>
                    <a:pt x="1021" y="552"/>
                  </a:lnTo>
                  <a:lnTo>
                    <a:pt x="1021" y="551"/>
                  </a:lnTo>
                  <a:lnTo>
                    <a:pt x="1019" y="551"/>
                  </a:lnTo>
                  <a:lnTo>
                    <a:pt x="1018" y="551"/>
                  </a:lnTo>
                  <a:lnTo>
                    <a:pt x="1018" y="549"/>
                  </a:lnTo>
                  <a:lnTo>
                    <a:pt x="1016" y="549"/>
                  </a:lnTo>
                  <a:lnTo>
                    <a:pt x="1016" y="547"/>
                  </a:lnTo>
                  <a:lnTo>
                    <a:pt x="1014" y="547"/>
                  </a:lnTo>
                  <a:lnTo>
                    <a:pt x="1013" y="545"/>
                  </a:lnTo>
                  <a:lnTo>
                    <a:pt x="1011" y="545"/>
                  </a:lnTo>
                  <a:lnTo>
                    <a:pt x="1011" y="544"/>
                  </a:lnTo>
                  <a:lnTo>
                    <a:pt x="1009" y="544"/>
                  </a:lnTo>
                  <a:lnTo>
                    <a:pt x="1009" y="542"/>
                  </a:lnTo>
                  <a:lnTo>
                    <a:pt x="1008" y="542"/>
                  </a:lnTo>
                  <a:lnTo>
                    <a:pt x="1006" y="540"/>
                  </a:lnTo>
                  <a:lnTo>
                    <a:pt x="1004" y="540"/>
                  </a:lnTo>
                  <a:lnTo>
                    <a:pt x="1004" y="539"/>
                  </a:lnTo>
                  <a:lnTo>
                    <a:pt x="1003" y="539"/>
                  </a:lnTo>
                  <a:lnTo>
                    <a:pt x="1003" y="537"/>
                  </a:lnTo>
                  <a:lnTo>
                    <a:pt x="1001" y="537"/>
                  </a:lnTo>
                  <a:lnTo>
                    <a:pt x="999" y="535"/>
                  </a:lnTo>
                  <a:lnTo>
                    <a:pt x="998" y="535"/>
                  </a:lnTo>
                  <a:lnTo>
                    <a:pt x="998" y="534"/>
                  </a:lnTo>
                  <a:lnTo>
                    <a:pt x="996" y="534"/>
                  </a:lnTo>
                  <a:lnTo>
                    <a:pt x="996" y="532"/>
                  </a:lnTo>
                  <a:lnTo>
                    <a:pt x="994" y="532"/>
                  </a:lnTo>
                  <a:lnTo>
                    <a:pt x="994" y="530"/>
                  </a:lnTo>
                  <a:lnTo>
                    <a:pt x="993" y="530"/>
                  </a:lnTo>
                  <a:lnTo>
                    <a:pt x="991" y="529"/>
                  </a:lnTo>
                  <a:lnTo>
                    <a:pt x="989" y="529"/>
                  </a:lnTo>
                  <a:lnTo>
                    <a:pt x="989" y="527"/>
                  </a:lnTo>
                  <a:lnTo>
                    <a:pt x="988" y="527"/>
                  </a:lnTo>
                  <a:lnTo>
                    <a:pt x="988" y="525"/>
                  </a:lnTo>
                  <a:lnTo>
                    <a:pt x="986" y="525"/>
                  </a:lnTo>
                  <a:lnTo>
                    <a:pt x="984" y="524"/>
                  </a:lnTo>
                  <a:lnTo>
                    <a:pt x="982" y="524"/>
                  </a:lnTo>
                  <a:lnTo>
                    <a:pt x="982" y="522"/>
                  </a:lnTo>
                  <a:lnTo>
                    <a:pt x="981" y="522"/>
                  </a:lnTo>
                  <a:lnTo>
                    <a:pt x="981" y="520"/>
                  </a:lnTo>
                  <a:lnTo>
                    <a:pt x="979" y="520"/>
                  </a:lnTo>
                  <a:lnTo>
                    <a:pt x="979" y="519"/>
                  </a:lnTo>
                  <a:lnTo>
                    <a:pt x="977" y="519"/>
                  </a:lnTo>
                  <a:lnTo>
                    <a:pt x="977" y="517"/>
                  </a:lnTo>
                  <a:lnTo>
                    <a:pt x="976" y="517"/>
                  </a:lnTo>
                  <a:lnTo>
                    <a:pt x="974" y="515"/>
                  </a:lnTo>
                  <a:lnTo>
                    <a:pt x="972" y="515"/>
                  </a:lnTo>
                  <a:lnTo>
                    <a:pt x="972" y="514"/>
                  </a:lnTo>
                  <a:lnTo>
                    <a:pt x="971" y="514"/>
                  </a:lnTo>
                  <a:lnTo>
                    <a:pt x="971" y="512"/>
                  </a:lnTo>
                  <a:lnTo>
                    <a:pt x="969" y="512"/>
                  </a:lnTo>
                  <a:lnTo>
                    <a:pt x="969" y="510"/>
                  </a:lnTo>
                  <a:lnTo>
                    <a:pt x="967" y="510"/>
                  </a:lnTo>
                  <a:lnTo>
                    <a:pt x="967" y="508"/>
                  </a:lnTo>
                  <a:lnTo>
                    <a:pt x="966" y="508"/>
                  </a:lnTo>
                  <a:lnTo>
                    <a:pt x="966" y="507"/>
                  </a:lnTo>
                  <a:lnTo>
                    <a:pt x="964" y="507"/>
                  </a:lnTo>
                  <a:lnTo>
                    <a:pt x="964" y="505"/>
                  </a:lnTo>
                  <a:lnTo>
                    <a:pt x="962" y="505"/>
                  </a:lnTo>
                  <a:lnTo>
                    <a:pt x="961" y="503"/>
                  </a:lnTo>
                  <a:lnTo>
                    <a:pt x="959" y="502"/>
                  </a:lnTo>
                  <a:lnTo>
                    <a:pt x="957" y="500"/>
                  </a:lnTo>
                  <a:lnTo>
                    <a:pt x="956" y="500"/>
                  </a:lnTo>
                  <a:lnTo>
                    <a:pt x="956" y="498"/>
                  </a:lnTo>
                  <a:lnTo>
                    <a:pt x="954" y="498"/>
                  </a:lnTo>
                  <a:lnTo>
                    <a:pt x="954" y="497"/>
                  </a:lnTo>
                  <a:lnTo>
                    <a:pt x="952" y="497"/>
                  </a:lnTo>
                  <a:lnTo>
                    <a:pt x="952" y="495"/>
                  </a:lnTo>
                  <a:lnTo>
                    <a:pt x="951" y="495"/>
                  </a:lnTo>
                  <a:lnTo>
                    <a:pt x="951" y="493"/>
                  </a:lnTo>
                  <a:lnTo>
                    <a:pt x="949" y="493"/>
                  </a:lnTo>
                  <a:lnTo>
                    <a:pt x="949" y="492"/>
                  </a:lnTo>
                  <a:lnTo>
                    <a:pt x="947" y="492"/>
                  </a:lnTo>
                  <a:lnTo>
                    <a:pt x="947" y="490"/>
                  </a:lnTo>
                  <a:lnTo>
                    <a:pt x="945" y="490"/>
                  </a:lnTo>
                  <a:lnTo>
                    <a:pt x="945" y="488"/>
                  </a:lnTo>
                  <a:lnTo>
                    <a:pt x="944" y="488"/>
                  </a:lnTo>
                  <a:lnTo>
                    <a:pt x="944" y="487"/>
                  </a:lnTo>
                  <a:lnTo>
                    <a:pt x="942" y="487"/>
                  </a:lnTo>
                  <a:lnTo>
                    <a:pt x="942" y="485"/>
                  </a:lnTo>
                  <a:lnTo>
                    <a:pt x="940" y="485"/>
                  </a:lnTo>
                  <a:lnTo>
                    <a:pt x="939" y="483"/>
                  </a:lnTo>
                  <a:lnTo>
                    <a:pt x="937" y="483"/>
                  </a:lnTo>
                  <a:lnTo>
                    <a:pt x="937" y="482"/>
                  </a:lnTo>
                  <a:lnTo>
                    <a:pt x="935" y="482"/>
                  </a:lnTo>
                  <a:lnTo>
                    <a:pt x="935" y="480"/>
                  </a:lnTo>
                  <a:lnTo>
                    <a:pt x="934" y="480"/>
                  </a:lnTo>
                  <a:lnTo>
                    <a:pt x="934" y="478"/>
                  </a:lnTo>
                  <a:lnTo>
                    <a:pt x="932" y="478"/>
                  </a:lnTo>
                  <a:lnTo>
                    <a:pt x="932" y="476"/>
                  </a:lnTo>
                  <a:lnTo>
                    <a:pt x="930" y="476"/>
                  </a:lnTo>
                  <a:lnTo>
                    <a:pt x="930" y="475"/>
                  </a:lnTo>
                  <a:lnTo>
                    <a:pt x="929" y="475"/>
                  </a:lnTo>
                  <a:lnTo>
                    <a:pt x="929" y="473"/>
                  </a:lnTo>
                  <a:lnTo>
                    <a:pt x="927" y="473"/>
                  </a:lnTo>
                  <a:lnTo>
                    <a:pt x="927" y="471"/>
                  </a:lnTo>
                  <a:lnTo>
                    <a:pt x="925" y="471"/>
                  </a:lnTo>
                  <a:lnTo>
                    <a:pt x="925" y="470"/>
                  </a:lnTo>
                  <a:lnTo>
                    <a:pt x="924" y="470"/>
                  </a:lnTo>
                  <a:lnTo>
                    <a:pt x="922" y="468"/>
                  </a:lnTo>
                  <a:lnTo>
                    <a:pt x="920" y="466"/>
                  </a:lnTo>
                  <a:lnTo>
                    <a:pt x="919" y="465"/>
                  </a:lnTo>
                  <a:lnTo>
                    <a:pt x="917" y="463"/>
                  </a:lnTo>
                  <a:lnTo>
                    <a:pt x="915" y="461"/>
                  </a:lnTo>
                  <a:lnTo>
                    <a:pt x="914" y="460"/>
                  </a:lnTo>
                  <a:lnTo>
                    <a:pt x="914" y="458"/>
                  </a:lnTo>
                  <a:lnTo>
                    <a:pt x="912" y="458"/>
                  </a:lnTo>
                  <a:lnTo>
                    <a:pt x="912" y="456"/>
                  </a:lnTo>
                  <a:lnTo>
                    <a:pt x="910" y="456"/>
                  </a:lnTo>
                  <a:lnTo>
                    <a:pt x="910" y="455"/>
                  </a:lnTo>
                  <a:lnTo>
                    <a:pt x="908" y="455"/>
                  </a:lnTo>
                  <a:lnTo>
                    <a:pt x="908" y="453"/>
                  </a:lnTo>
                  <a:lnTo>
                    <a:pt x="907" y="453"/>
                  </a:lnTo>
                  <a:lnTo>
                    <a:pt x="907" y="451"/>
                  </a:lnTo>
                  <a:lnTo>
                    <a:pt x="905" y="450"/>
                  </a:lnTo>
                  <a:lnTo>
                    <a:pt x="905" y="448"/>
                  </a:lnTo>
                  <a:lnTo>
                    <a:pt x="903" y="448"/>
                  </a:lnTo>
                  <a:lnTo>
                    <a:pt x="903" y="446"/>
                  </a:lnTo>
                  <a:lnTo>
                    <a:pt x="902" y="446"/>
                  </a:lnTo>
                  <a:lnTo>
                    <a:pt x="902" y="445"/>
                  </a:lnTo>
                  <a:lnTo>
                    <a:pt x="900" y="443"/>
                  </a:lnTo>
                  <a:lnTo>
                    <a:pt x="900" y="441"/>
                  </a:lnTo>
                  <a:lnTo>
                    <a:pt x="898" y="441"/>
                  </a:lnTo>
                  <a:lnTo>
                    <a:pt x="898" y="439"/>
                  </a:lnTo>
                  <a:lnTo>
                    <a:pt x="897" y="439"/>
                  </a:lnTo>
                  <a:lnTo>
                    <a:pt x="897" y="438"/>
                  </a:lnTo>
                  <a:lnTo>
                    <a:pt x="897" y="436"/>
                  </a:lnTo>
                  <a:lnTo>
                    <a:pt x="895" y="436"/>
                  </a:lnTo>
                  <a:lnTo>
                    <a:pt x="895" y="434"/>
                  </a:lnTo>
                  <a:lnTo>
                    <a:pt x="893" y="434"/>
                  </a:lnTo>
                  <a:lnTo>
                    <a:pt x="893" y="433"/>
                  </a:lnTo>
                  <a:lnTo>
                    <a:pt x="893" y="431"/>
                  </a:lnTo>
                  <a:lnTo>
                    <a:pt x="892" y="431"/>
                  </a:lnTo>
                  <a:lnTo>
                    <a:pt x="892" y="429"/>
                  </a:lnTo>
                  <a:lnTo>
                    <a:pt x="892" y="428"/>
                  </a:lnTo>
                  <a:lnTo>
                    <a:pt x="890" y="428"/>
                  </a:lnTo>
                  <a:lnTo>
                    <a:pt x="890" y="426"/>
                  </a:lnTo>
                  <a:lnTo>
                    <a:pt x="890" y="424"/>
                  </a:lnTo>
                  <a:lnTo>
                    <a:pt x="888" y="424"/>
                  </a:lnTo>
                  <a:lnTo>
                    <a:pt x="888" y="423"/>
                  </a:lnTo>
                  <a:lnTo>
                    <a:pt x="887" y="421"/>
                  </a:lnTo>
                  <a:lnTo>
                    <a:pt x="887" y="419"/>
                  </a:lnTo>
                  <a:lnTo>
                    <a:pt x="885" y="419"/>
                  </a:lnTo>
                  <a:lnTo>
                    <a:pt x="885" y="418"/>
                  </a:lnTo>
                  <a:lnTo>
                    <a:pt x="885" y="416"/>
                  </a:lnTo>
                  <a:lnTo>
                    <a:pt x="883" y="416"/>
                  </a:lnTo>
                  <a:lnTo>
                    <a:pt x="883" y="414"/>
                  </a:lnTo>
                  <a:lnTo>
                    <a:pt x="882" y="413"/>
                  </a:lnTo>
                  <a:lnTo>
                    <a:pt x="883" y="413"/>
                  </a:lnTo>
                  <a:lnTo>
                    <a:pt x="883" y="411"/>
                  </a:lnTo>
                  <a:lnTo>
                    <a:pt x="883" y="409"/>
                  </a:lnTo>
                  <a:lnTo>
                    <a:pt x="883" y="407"/>
                  </a:lnTo>
                  <a:lnTo>
                    <a:pt x="882" y="407"/>
                  </a:lnTo>
                  <a:lnTo>
                    <a:pt x="882" y="409"/>
                  </a:lnTo>
                  <a:lnTo>
                    <a:pt x="882" y="407"/>
                  </a:lnTo>
                  <a:lnTo>
                    <a:pt x="880" y="407"/>
                  </a:lnTo>
                  <a:lnTo>
                    <a:pt x="880" y="406"/>
                  </a:lnTo>
                  <a:lnTo>
                    <a:pt x="878" y="406"/>
                  </a:lnTo>
                  <a:lnTo>
                    <a:pt x="877" y="406"/>
                  </a:lnTo>
                  <a:lnTo>
                    <a:pt x="877" y="404"/>
                  </a:lnTo>
                  <a:lnTo>
                    <a:pt x="877" y="402"/>
                  </a:lnTo>
                  <a:lnTo>
                    <a:pt x="875" y="402"/>
                  </a:lnTo>
                  <a:lnTo>
                    <a:pt x="873" y="401"/>
                  </a:lnTo>
                  <a:lnTo>
                    <a:pt x="871" y="401"/>
                  </a:lnTo>
                  <a:lnTo>
                    <a:pt x="871" y="399"/>
                  </a:lnTo>
                  <a:lnTo>
                    <a:pt x="870" y="399"/>
                  </a:lnTo>
                  <a:lnTo>
                    <a:pt x="868" y="399"/>
                  </a:lnTo>
                  <a:lnTo>
                    <a:pt x="868" y="397"/>
                  </a:lnTo>
                  <a:lnTo>
                    <a:pt x="868" y="396"/>
                  </a:lnTo>
                  <a:lnTo>
                    <a:pt x="868" y="394"/>
                  </a:lnTo>
                  <a:lnTo>
                    <a:pt x="868" y="392"/>
                  </a:lnTo>
                  <a:lnTo>
                    <a:pt x="870" y="392"/>
                  </a:lnTo>
                  <a:lnTo>
                    <a:pt x="870" y="391"/>
                  </a:lnTo>
                  <a:lnTo>
                    <a:pt x="871" y="391"/>
                  </a:lnTo>
                  <a:lnTo>
                    <a:pt x="871" y="389"/>
                  </a:lnTo>
                  <a:lnTo>
                    <a:pt x="873" y="389"/>
                  </a:lnTo>
                  <a:lnTo>
                    <a:pt x="873" y="387"/>
                  </a:lnTo>
                  <a:lnTo>
                    <a:pt x="875" y="387"/>
                  </a:lnTo>
                  <a:lnTo>
                    <a:pt x="875" y="386"/>
                  </a:lnTo>
                  <a:lnTo>
                    <a:pt x="875" y="384"/>
                  </a:lnTo>
                  <a:lnTo>
                    <a:pt x="873" y="384"/>
                  </a:lnTo>
                  <a:lnTo>
                    <a:pt x="871" y="384"/>
                  </a:lnTo>
                  <a:lnTo>
                    <a:pt x="870" y="384"/>
                  </a:lnTo>
                  <a:lnTo>
                    <a:pt x="868" y="384"/>
                  </a:lnTo>
                  <a:lnTo>
                    <a:pt x="868" y="382"/>
                  </a:lnTo>
                  <a:lnTo>
                    <a:pt x="866" y="382"/>
                  </a:lnTo>
                  <a:lnTo>
                    <a:pt x="865" y="381"/>
                  </a:lnTo>
                  <a:lnTo>
                    <a:pt x="863" y="381"/>
                  </a:lnTo>
                  <a:lnTo>
                    <a:pt x="861" y="381"/>
                  </a:lnTo>
                  <a:lnTo>
                    <a:pt x="860" y="381"/>
                  </a:lnTo>
                  <a:lnTo>
                    <a:pt x="858" y="381"/>
                  </a:lnTo>
                  <a:lnTo>
                    <a:pt x="856" y="379"/>
                  </a:lnTo>
                  <a:lnTo>
                    <a:pt x="855" y="379"/>
                  </a:lnTo>
                  <a:lnTo>
                    <a:pt x="855" y="377"/>
                  </a:lnTo>
                  <a:lnTo>
                    <a:pt x="853" y="377"/>
                  </a:lnTo>
                  <a:lnTo>
                    <a:pt x="853" y="376"/>
                  </a:lnTo>
                  <a:lnTo>
                    <a:pt x="851" y="376"/>
                  </a:lnTo>
                  <a:lnTo>
                    <a:pt x="851" y="374"/>
                  </a:lnTo>
                  <a:lnTo>
                    <a:pt x="850" y="374"/>
                  </a:lnTo>
                  <a:lnTo>
                    <a:pt x="850" y="372"/>
                  </a:lnTo>
                  <a:lnTo>
                    <a:pt x="848" y="372"/>
                  </a:lnTo>
                  <a:lnTo>
                    <a:pt x="848" y="370"/>
                  </a:lnTo>
                  <a:lnTo>
                    <a:pt x="846" y="370"/>
                  </a:lnTo>
                  <a:lnTo>
                    <a:pt x="846" y="369"/>
                  </a:lnTo>
                  <a:lnTo>
                    <a:pt x="846" y="370"/>
                  </a:lnTo>
                  <a:lnTo>
                    <a:pt x="845" y="370"/>
                  </a:lnTo>
                  <a:lnTo>
                    <a:pt x="843" y="370"/>
                  </a:lnTo>
                  <a:lnTo>
                    <a:pt x="843" y="372"/>
                  </a:lnTo>
                  <a:lnTo>
                    <a:pt x="841" y="372"/>
                  </a:lnTo>
                  <a:lnTo>
                    <a:pt x="841" y="374"/>
                  </a:lnTo>
                  <a:lnTo>
                    <a:pt x="839" y="374"/>
                  </a:lnTo>
                  <a:lnTo>
                    <a:pt x="838" y="374"/>
                  </a:lnTo>
                  <a:lnTo>
                    <a:pt x="836" y="374"/>
                  </a:lnTo>
                  <a:lnTo>
                    <a:pt x="836" y="376"/>
                  </a:lnTo>
                  <a:lnTo>
                    <a:pt x="834" y="376"/>
                  </a:lnTo>
                  <a:lnTo>
                    <a:pt x="833" y="376"/>
                  </a:lnTo>
                  <a:lnTo>
                    <a:pt x="831" y="376"/>
                  </a:lnTo>
                  <a:lnTo>
                    <a:pt x="829" y="376"/>
                  </a:lnTo>
                  <a:lnTo>
                    <a:pt x="829" y="377"/>
                  </a:lnTo>
                  <a:lnTo>
                    <a:pt x="828" y="377"/>
                  </a:lnTo>
                  <a:lnTo>
                    <a:pt x="826" y="377"/>
                  </a:lnTo>
                  <a:lnTo>
                    <a:pt x="824" y="377"/>
                  </a:lnTo>
                  <a:lnTo>
                    <a:pt x="823" y="379"/>
                  </a:lnTo>
                  <a:lnTo>
                    <a:pt x="821" y="379"/>
                  </a:lnTo>
                  <a:lnTo>
                    <a:pt x="821" y="381"/>
                  </a:lnTo>
                  <a:lnTo>
                    <a:pt x="819" y="381"/>
                  </a:lnTo>
                  <a:lnTo>
                    <a:pt x="818" y="381"/>
                  </a:lnTo>
                  <a:lnTo>
                    <a:pt x="818" y="382"/>
                  </a:lnTo>
                  <a:lnTo>
                    <a:pt x="816" y="382"/>
                  </a:lnTo>
                  <a:lnTo>
                    <a:pt x="816" y="384"/>
                  </a:lnTo>
                  <a:lnTo>
                    <a:pt x="814" y="386"/>
                  </a:lnTo>
                  <a:lnTo>
                    <a:pt x="814" y="387"/>
                  </a:lnTo>
                  <a:lnTo>
                    <a:pt x="814" y="389"/>
                  </a:lnTo>
                  <a:lnTo>
                    <a:pt x="814" y="391"/>
                  </a:lnTo>
                  <a:lnTo>
                    <a:pt x="813" y="391"/>
                  </a:lnTo>
                  <a:lnTo>
                    <a:pt x="813" y="392"/>
                  </a:lnTo>
                  <a:lnTo>
                    <a:pt x="813" y="394"/>
                  </a:lnTo>
                  <a:lnTo>
                    <a:pt x="811" y="394"/>
                  </a:lnTo>
                  <a:lnTo>
                    <a:pt x="813" y="396"/>
                  </a:lnTo>
                  <a:lnTo>
                    <a:pt x="811" y="396"/>
                  </a:lnTo>
                  <a:lnTo>
                    <a:pt x="809" y="396"/>
                  </a:lnTo>
                  <a:lnTo>
                    <a:pt x="808" y="396"/>
                  </a:lnTo>
                  <a:lnTo>
                    <a:pt x="806" y="394"/>
                  </a:lnTo>
                  <a:lnTo>
                    <a:pt x="804" y="394"/>
                  </a:lnTo>
                  <a:lnTo>
                    <a:pt x="802" y="394"/>
                  </a:lnTo>
                  <a:lnTo>
                    <a:pt x="801" y="394"/>
                  </a:lnTo>
                  <a:lnTo>
                    <a:pt x="801" y="392"/>
                  </a:lnTo>
                  <a:lnTo>
                    <a:pt x="799" y="392"/>
                  </a:lnTo>
                  <a:lnTo>
                    <a:pt x="797" y="392"/>
                  </a:lnTo>
                  <a:lnTo>
                    <a:pt x="796" y="391"/>
                  </a:lnTo>
                  <a:lnTo>
                    <a:pt x="794" y="391"/>
                  </a:lnTo>
                  <a:lnTo>
                    <a:pt x="794" y="389"/>
                  </a:lnTo>
                  <a:lnTo>
                    <a:pt x="794" y="387"/>
                  </a:lnTo>
                  <a:lnTo>
                    <a:pt x="794" y="386"/>
                  </a:lnTo>
                  <a:lnTo>
                    <a:pt x="792" y="386"/>
                  </a:lnTo>
                  <a:lnTo>
                    <a:pt x="792" y="387"/>
                  </a:lnTo>
                  <a:lnTo>
                    <a:pt x="791" y="387"/>
                  </a:lnTo>
                  <a:lnTo>
                    <a:pt x="791" y="389"/>
                  </a:lnTo>
                  <a:lnTo>
                    <a:pt x="789" y="389"/>
                  </a:lnTo>
                  <a:lnTo>
                    <a:pt x="787" y="389"/>
                  </a:lnTo>
                  <a:lnTo>
                    <a:pt x="786" y="389"/>
                  </a:lnTo>
                  <a:lnTo>
                    <a:pt x="786" y="387"/>
                  </a:lnTo>
                  <a:lnTo>
                    <a:pt x="784" y="389"/>
                  </a:lnTo>
                  <a:lnTo>
                    <a:pt x="782" y="389"/>
                  </a:lnTo>
                  <a:lnTo>
                    <a:pt x="782" y="387"/>
                  </a:lnTo>
                  <a:lnTo>
                    <a:pt x="781" y="387"/>
                  </a:lnTo>
                  <a:lnTo>
                    <a:pt x="779" y="387"/>
                  </a:lnTo>
                  <a:lnTo>
                    <a:pt x="777" y="387"/>
                  </a:lnTo>
                  <a:lnTo>
                    <a:pt x="777" y="389"/>
                  </a:lnTo>
                  <a:lnTo>
                    <a:pt x="776" y="389"/>
                  </a:lnTo>
                  <a:lnTo>
                    <a:pt x="776" y="391"/>
                  </a:lnTo>
                  <a:lnTo>
                    <a:pt x="776" y="392"/>
                  </a:lnTo>
                  <a:lnTo>
                    <a:pt x="774" y="392"/>
                  </a:lnTo>
                  <a:lnTo>
                    <a:pt x="772" y="392"/>
                  </a:lnTo>
                  <a:lnTo>
                    <a:pt x="771" y="392"/>
                  </a:lnTo>
                  <a:lnTo>
                    <a:pt x="769" y="392"/>
                  </a:lnTo>
                  <a:lnTo>
                    <a:pt x="769" y="394"/>
                  </a:lnTo>
                  <a:lnTo>
                    <a:pt x="767" y="394"/>
                  </a:lnTo>
                  <a:lnTo>
                    <a:pt x="769" y="396"/>
                  </a:lnTo>
                  <a:lnTo>
                    <a:pt x="769" y="397"/>
                  </a:lnTo>
                  <a:lnTo>
                    <a:pt x="771" y="397"/>
                  </a:lnTo>
                  <a:lnTo>
                    <a:pt x="771" y="399"/>
                  </a:lnTo>
                  <a:lnTo>
                    <a:pt x="771" y="401"/>
                  </a:lnTo>
                  <a:lnTo>
                    <a:pt x="772" y="401"/>
                  </a:lnTo>
                  <a:lnTo>
                    <a:pt x="772" y="402"/>
                  </a:lnTo>
                  <a:lnTo>
                    <a:pt x="774" y="402"/>
                  </a:lnTo>
                  <a:lnTo>
                    <a:pt x="774" y="404"/>
                  </a:lnTo>
                  <a:lnTo>
                    <a:pt x="776" y="404"/>
                  </a:lnTo>
                  <a:lnTo>
                    <a:pt x="776" y="406"/>
                  </a:lnTo>
                  <a:lnTo>
                    <a:pt x="776" y="407"/>
                  </a:lnTo>
                  <a:lnTo>
                    <a:pt x="777" y="409"/>
                  </a:lnTo>
                  <a:lnTo>
                    <a:pt x="776" y="409"/>
                  </a:lnTo>
                  <a:lnTo>
                    <a:pt x="776" y="411"/>
                  </a:lnTo>
                  <a:lnTo>
                    <a:pt x="774" y="411"/>
                  </a:lnTo>
                  <a:lnTo>
                    <a:pt x="772" y="411"/>
                  </a:lnTo>
                  <a:lnTo>
                    <a:pt x="771" y="411"/>
                  </a:lnTo>
                  <a:lnTo>
                    <a:pt x="769" y="411"/>
                  </a:lnTo>
                  <a:lnTo>
                    <a:pt x="769" y="413"/>
                  </a:lnTo>
                  <a:lnTo>
                    <a:pt x="767" y="413"/>
                  </a:lnTo>
                  <a:lnTo>
                    <a:pt x="765" y="413"/>
                  </a:lnTo>
                  <a:lnTo>
                    <a:pt x="765" y="411"/>
                  </a:lnTo>
                  <a:lnTo>
                    <a:pt x="764" y="411"/>
                  </a:lnTo>
                  <a:lnTo>
                    <a:pt x="762" y="411"/>
                  </a:lnTo>
                  <a:lnTo>
                    <a:pt x="760" y="411"/>
                  </a:lnTo>
                  <a:lnTo>
                    <a:pt x="759" y="411"/>
                  </a:lnTo>
                  <a:lnTo>
                    <a:pt x="757" y="411"/>
                  </a:lnTo>
                  <a:lnTo>
                    <a:pt x="757" y="413"/>
                  </a:lnTo>
                  <a:lnTo>
                    <a:pt x="755" y="413"/>
                  </a:lnTo>
                  <a:lnTo>
                    <a:pt x="754" y="414"/>
                  </a:lnTo>
                  <a:lnTo>
                    <a:pt x="752" y="414"/>
                  </a:lnTo>
                  <a:lnTo>
                    <a:pt x="752" y="416"/>
                  </a:lnTo>
                  <a:lnTo>
                    <a:pt x="750" y="416"/>
                  </a:lnTo>
                  <a:lnTo>
                    <a:pt x="750" y="418"/>
                  </a:lnTo>
                  <a:lnTo>
                    <a:pt x="749" y="418"/>
                  </a:lnTo>
                  <a:lnTo>
                    <a:pt x="749" y="419"/>
                  </a:lnTo>
                  <a:lnTo>
                    <a:pt x="747" y="419"/>
                  </a:lnTo>
                  <a:lnTo>
                    <a:pt x="745" y="421"/>
                  </a:lnTo>
                  <a:lnTo>
                    <a:pt x="744" y="421"/>
                  </a:lnTo>
                  <a:lnTo>
                    <a:pt x="744" y="423"/>
                  </a:lnTo>
                  <a:lnTo>
                    <a:pt x="742" y="423"/>
                  </a:lnTo>
                  <a:lnTo>
                    <a:pt x="742" y="424"/>
                  </a:lnTo>
                  <a:lnTo>
                    <a:pt x="740" y="424"/>
                  </a:lnTo>
                  <a:lnTo>
                    <a:pt x="739" y="424"/>
                  </a:lnTo>
                  <a:lnTo>
                    <a:pt x="739" y="426"/>
                  </a:lnTo>
                  <a:lnTo>
                    <a:pt x="737" y="426"/>
                  </a:lnTo>
                  <a:lnTo>
                    <a:pt x="735" y="426"/>
                  </a:lnTo>
                  <a:lnTo>
                    <a:pt x="734" y="428"/>
                  </a:lnTo>
                  <a:lnTo>
                    <a:pt x="732" y="428"/>
                  </a:lnTo>
                  <a:lnTo>
                    <a:pt x="730" y="428"/>
                  </a:lnTo>
                  <a:lnTo>
                    <a:pt x="728" y="429"/>
                  </a:lnTo>
                  <a:lnTo>
                    <a:pt x="727" y="429"/>
                  </a:lnTo>
                  <a:lnTo>
                    <a:pt x="725" y="429"/>
                  </a:lnTo>
                  <a:lnTo>
                    <a:pt x="723" y="429"/>
                  </a:lnTo>
                  <a:lnTo>
                    <a:pt x="722" y="429"/>
                  </a:lnTo>
                  <a:lnTo>
                    <a:pt x="722" y="431"/>
                  </a:lnTo>
                  <a:lnTo>
                    <a:pt x="720" y="431"/>
                  </a:lnTo>
                  <a:lnTo>
                    <a:pt x="718" y="431"/>
                  </a:lnTo>
                  <a:lnTo>
                    <a:pt x="717" y="431"/>
                  </a:lnTo>
                  <a:lnTo>
                    <a:pt x="715" y="431"/>
                  </a:lnTo>
                  <a:lnTo>
                    <a:pt x="713" y="431"/>
                  </a:lnTo>
                  <a:lnTo>
                    <a:pt x="712" y="431"/>
                  </a:lnTo>
                  <a:lnTo>
                    <a:pt x="710" y="431"/>
                  </a:lnTo>
                  <a:lnTo>
                    <a:pt x="710" y="433"/>
                  </a:lnTo>
                  <a:lnTo>
                    <a:pt x="708" y="433"/>
                  </a:lnTo>
                  <a:lnTo>
                    <a:pt x="708" y="434"/>
                  </a:lnTo>
                  <a:lnTo>
                    <a:pt x="707" y="434"/>
                  </a:lnTo>
                  <a:lnTo>
                    <a:pt x="705" y="436"/>
                  </a:lnTo>
                  <a:lnTo>
                    <a:pt x="703" y="436"/>
                  </a:lnTo>
                  <a:lnTo>
                    <a:pt x="703" y="438"/>
                  </a:lnTo>
                  <a:lnTo>
                    <a:pt x="702" y="438"/>
                  </a:lnTo>
                  <a:lnTo>
                    <a:pt x="700" y="438"/>
                  </a:lnTo>
                  <a:lnTo>
                    <a:pt x="700" y="439"/>
                  </a:lnTo>
                  <a:lnTo>
                    <a:pt x="698" y="439"/>
                  </a:lnTo>
                  <a:lnTo>
                    <a:pt x="698" y="441"/>
                  </a:lnTo>
                  <a:lnTo>
                    <a:pt x="698" y="443"/>
                  </a:lnTo>
                  <a:lnTo>
                    <a:pt x="698" y="445"/>
                  </a:lnTo>
                  <a:lnTo>
                    <a:pt x="698" y="446"/>
                  </a:lnTo>
                  <a:lnTo>
                    <a:pt x="697" y="446"/>
                  </a:lnTo>
                  <a:lnTo>
                    <a:pt x="697" y="448"/>
                  </a:lnTo>
                  <a:lnTo>
                    <a:pt x="695" y="448"/>
                  </a:lnTo>
                  <a:lnTo>
                    <a:pt x="693" y="448"/>
                  </a:lnTo>
                  <a:lnTo>
                    <a:pt x="693" y="450"/>
                  </a:lnTo>
                  <a:lnTo>
                    <a:pt x="691" y="450"/>
                  </a:lnTo>
                  <a:lnTo>
                    <a:pt x="691" y="451"/>
                  </a:lnTo>
                  <a:lnTo>
                    <a:pt x="691" y="453"/>
                  </a:lnTo>
                  <a:lnTo>
                    <a:pt x="691" y="455"/>
                  </a:lnTo>
                  <a:lnTo>
                    <a:pt x="691" y="456"/>
                  </a:lnTo>
                  <a:lnTo>
                    <a:pt x="690" y="456"/>
                  </a:lnTo>
                  <a:lnTo>
                    <a:pt x="688" y="456"/>
                  </a:lnTo>
                  <a:lnTo>
                    <a:pt x="688" y="458"/>
                  </a:lnTo>
                  <a:lnTo>
                    <a:pt x="686" y="458"/>
                  </a:lnTo>
                  <a:lnTo>
                    <a:pt x="685" y="458"/>
                  </a:lnTo>
                  <a:lnTo>
                    <a:pt x="685" y="460"/>
                  </a:lnTo>
                  <a:lnTo>
                    <a:pt x="683" y="460"/>
                  </a:lnTo>
                  <a:lnTo>
                    <a:pt x="683" y="461"/>
                  </a:lnTo>
                  <a:lnTo>
                    <a:pt x="681" y="461"/>
                  </a:lnTo>
                  <a:lnTo>
                    <a:pt x="681" y="463"/>
                  </a:lnTo>
                  <a:lnTo>
                    <a:pt x="681" y="465"/>
                  </a:lnTo>
                  <a:lnTo>
                    <a:pt x="681" y="466"/>
                  </a:lnTo>
                  <a:lnTo>
                    <a:pt x="683" y="466"/>
                  </a:lnTo>
                  <a:lnTo>
                    <a:pt x="683" y="468"/>
                  </a:lnTo>
                  <a:lnTo>
                    <a:pt x="683" y="470"/>
                  </a:lnTo>
                  <a:lnTo>
                    <a:pt x="685" y="470"/>
                  </a:lnTo>
                  <a:lnTo>
                    <a:pt x="685" y="471"/>
                  </a:lnTo>
                  <a:lnTo>
                    <a:pt x="685" y="473"/>
                  </a:lnTo>
                  <a:lnTo>
                    <a:pt x="683" y="473"/>
                  </a:lnTo>
                  <a:lnTo>
                    <a:pt x="681" y="473"/>
                  </a:lnTo>
                  <a:lnTo>
                    <a:pt x="680" y="473"/>
                  </a:lnTo>
                  <a:lnTo>
                    <a:pt x="678" y="473"/>
                  </a:lnTo>
                  <a:lnTo>
                    <a:pt x="678" y="471"/>
                  </a:lnTo>
                  <a:lnTo>
                    <a:pt x="676" y="471"/>
                  </a:lnTo>
                  <a:lnTo>
                    <a:pt x="676" y="470"/>
                  </a:lnTo>
                  <a:lnTo>
                    <a:pt x="675" y="470"/>
                  </a:lnTo>
                  <a:lnTo>
                    <a:pt x="673" y="470"/>
                  </a:lnTo>
                  <a:lnTo>
                    <a:pt x="671" y="470"/>
                  </a:lnTo>
                  <a:lnTo>
                    <a:pt x="671" y="471"/>
                  </a:lnTo>
                  <a:lnTo>
                    <a:pt x="671" y="473"/>
                  </a:lnTo>
                  <a:lnTo>
                    <a:pt x="671" y="475"/>
                  </a:lnTo>
                  <a:lnTo>
                    <a:pt x="673" y="476"/>
                  </a:lnTo>
                  <a:lnTo>
                    <a:pt x="673" y="478"/>
                  </a:lnTo>
                  <a:lnTo>
                    <a:pt x="673" y="480"/>
                  </a:lnTo>
                  <a:lnTo>
                    <a:pt x="673" y="482"/>
                  </a:lnTo>
                  <a:lnTo>
                    <a:pt x="671" y="482"/>
                  </a:lnTo>
                  <a:lnTo>
                    <a:pt x="670" y="480"/>
                  </a:lnTo>
                  <a:lnTo>
                    <a:pt x="670" y="478"/>
                  </a:lnTo>
                  <a:lnTo>
                    <a:pt x="668" y="478"/>
                  </a:lnTo>
                  <a:lnTo>
                    <a:pt x="668" y="476"/>
                  </a:lnTo>
                  <a:lnTo>
                    <a:pt x="666" y="476"/>
                  </a:lnTo>
                  <a:lnTo>
                    <a:pt x="666" y="478"/>
                  </a:lnTo>
                  <a:lnTo>
                    <a:pt x="665" y="478"/>
                  </a:lnTo>
                  <a:lnTo>
                    <a:pt x="665" y="480"/>
                  </a:lnTo>
                  <a:lnTo>
                    <a:pt x="665" y="482"/>
                  </a:lnTo>
                  <a:lnTo>
                    <a:pt x="665" y="483"/>
                  </a:lnTo>
                  <a:lnTo>
                    <a:pt x="665" y="485"/>
                  </a:lnTo>
                  <a:lnTo>
                    <a:pt x="665" y="487"/>
                  </a:lnTo>
                  <a:lnTo>
                    <a:pt x="665" y="488"/>
                  </a:lnTo>
                  <a:lnTo>
                    <a:pt x="665" y="490"/>
                  </a:lnTo>
                  <a:lnTo>
                    <a:pt x="665" y="492"/>
                  </a:lnTo>
                  <a:lnTo>
                    <a:pt x="665" y="493"/>
                  </a:lnTo>
                  <a:lnTo>
                    <a:pt x="665" y="495"/>
                  </a:lnTo>
                  <a:lnTo>
                    <a:pt x="665" y="497"/>
                  </a:lnTo>
                  <a:lnTo>
                    <a:pt x="665" y="498"/>
                  </a:lnTo>
                  <a:lnTo>
                    <a:pt x="663" y="498"/>
                  </a:lnTo>
                  <a:lnTo>
                    <a:pt x="663" y="500"/>
                  </a:lnTo>
                  <a:lnTo>
                    <a:pt x="661" y="500"/>
                  </a:lnTo>
                  <a:lnTo>
                    <a:pt x="661" y="502"/>
                  </a:lnTo>
                  <a:lnTo>
                    <a:pt x="660" y="502"/>
                  </a:lnTo>
                  <a:lnTo>
                    <a:pt x="658" y="502"/>
                  </a:lnTo>
                  <a:lnTo>
                    <a:pt x="658" y="503"/>
                  </a:lnTo>
                  <a:lnTo>
                    <a:pt x="656" y="503"/>
                  </a:lnTo>
                  <a:lnTo>
                    <a:pt x="654" y="503"/>
                  </a:lnTo>
                  <a:lnTo>
                    <a:pt x="654" y="505"/>
                  </a:lnTo>
                  <a:lnTo>
                    <a:pt x="654" y="507"/>
                  </a:lnTo>
                  <a:lnTo>
                    <a:pt x="654" y="508"/>
                  </a:lnTo>
                  <a:lnTo>
                    <a:pt x="654" y="510"/>
                  </a:lnTo>
                  <a:lnTo>
                    <a:pt x="653" y="510"/>
                  </a:lnTo>
                  <a:lnTo>
                    <a:pt x="653" y="512"/>
                  </a:lnTo>
                  <a:lnTo>
                    <a:pt x="651" y="512"/>
                  </a:lnTo>
                  <a:lnTo>
                    <a:pt x="649" y="512"/>
                  </a:lnTo>
                  <a:lnTo>
                    <a:pt x="649" y="514"/>
                  </a:lnTo>
                  <a:lnTo>
                    <a:pt x="648" y="514"/>
                  </a:lnTo>
                  <a:lnTo>
                    <a:pt x="646" y="514"/>
                  </a:lnTo>
                  <a:lnTo>
                    <a:pt x="646" y="515"/>
                  </a:lnTo>
                  <a:lnTo>
                    <a:pt x="646" y="517"/>
                  </a:lnTo>
                  <a:lnTo>
                    <a:pt x="646" y="519"/>
                  </a:lnTo>
                  <a:lnTo>
                    <a:pt x="646" y="520"/>
                  </a:lnTo>
                  <a:lnTo>
                    <a:pt x="648" y="522"/>
                  </a:lnTo>
                  <a:lnTo>
                    <a:pt x="648" y="524"/>
                  </a:lnTo>
                  <a:lnTo>
                    <a:pt x="649" y="525"/>
                  </a:lnTo>
                  <a:lnTo>
                    <a:pt x="649" y="527"/>
                  </a:lnTo>
                  <a:lnTo>
                    <a:pt x="649" y="529"/>
                  </a:lnTo>
                  <a:lnTo>
                    <a:pt x="651" y="529"/>
                  </a:lnTo>
                  <a:lnTo>
                    <a:pt x="651" y="530"/>
                  </a:lnTo>
                  <a:lnTo>
                    <a:pt x="651" y="532"/>
                  </a:lnTo>
                  <a:lnTo>
                    <a:pt x="649" y="534"/>
                  </a:lnTo>
                  <a:lnTo>
                    <a:pt x="648" y="534"/>
                  </a:lnTo>
                  <a:lnTo>
                    <a:pt x="646" y="534"/>
                  </a:lnTo>
                  <a:lnTo>
                    <a:pt x="644" y="534"/>
                  </a:lnTo>
                  <a:lnTo>
                    <a:pt x="643" y="534"/>
                  </a:lnTo>
                  <a:lnTo>
                    <a:pt x="641" y="534"/>
                  </a:lnTo>
                  <a:lnTo>
                    <a:pt x="641" y="535"/>
                  </a:lnTo>
                  <a:lnTo>
                    <a:pt x="639" y="535"/>
                  </a:lnTo>
                  <a:lnTo>
                    <a:pt x="638" y="535"/>
                  </a:lnTo>
                  <a:lnTo>
                    <a:pt x="638" y="537"/>
                  </a:lnTo>
                  <a:lnTo>
                    <a:pt x="636" y="537"/>
                  </a:lnTo>
                  <a:lnTo>
                    <a:pt x="634" y="537"/>
                  </a:lnTo>
                  <a:lnTo>
                    <a:pt x="634" y="539"/>
                  </a:lnTo>
                  <a:lnTo>
                    <a:pt x="633" y="539"/>
                  </a:lnTo>
                  <a:lnTo>
                    <a:pt x="631" y="539"/>
                  </a:lnTo>
                  <a:lnTo>
                    <a:pt x="629" y="539"/>
                  </a:lnTo>
                  <a:lnTo>
                    <a:pt x="628" y="539"/>
                  </a:lnTo>
                  <a:lnTo>
                    <a:pt x="626" y="539"/>
                  </a:lnTo>
                  <a:lnTo>
                    <a:pt x="624" y="539"/>
                  </a:lnTo>
                  <a:lnTo>
                    <a:pt x="624" y="540"/>
                  </a:lnTo>
                  <a:lnTo>
                    <a:pt x="622" y="540"/>
                  </a:lnTo>
                  <a:lnTo>
                    <a:pt x="622" y="542"/>
                  </a:lnTo>
                  <a:lnTo>
                    <a:pt x="622" y="544"/>
                  </a:lnTo>
                  <a:lnTo>
                    <a:pt x="622" y="545"/>
                  </a:lnTo>
                  <a:lnTo>
                    <a:pt x="622" y="547"/>
                  </a:lnTo>
                  <a:lnTo>
                    <a:pt x="624" y="547"/>
                  </a:lnTo>
                  <a:lnTo>
                    <a:pt x="624" y="549"/>
                  </a:lnTo>
                  <a:lnTo>
                    <a:pt x="626" y="551"/>
                  </a:lnTo>
                  <a:lnTo>
                    <a:pt x="626" y="552"/>
                  </a:lnTo>
                  <a:lnTo>
                    <a:pt x="624" y="552"/>
                  </a:lnTo>
                  <a:lnTo>
                    <a:pt x="624" y="554"/>
                  </a:lnTo>
                  <a:lnTo>
                    <a:pt x="622" y="554"/>
                  </a:lnTo>
                  <a:lnTo>
                    <a:pt x="621" y="554"/>
                  </a:lnTo>
                  <a:lnTo>
                    <a:pt x="621" y="556"/>
                  </a:lnTo>
                  <a:lnTo>
                    <a:pt x="619" y="556"/>
                  </a:lnTo>
                  <a:lnTo>
                    <a:pt x="617" y="557"/>
                  </a:lnTo>
                  <a:lnTo>
                    <a:pt x="616" y="557"/>
                  </a:lnTo>
                  <a:lnTo>
                    <a:pt x="616" y="559"/>
                  </a:lnTo>
                  <a:lnTo>
                    <a:pt x="614" y="559"/>
                  </a:lnTo>
                  <a:lnTo>
                    <a:pt x="612" y="559"/>
                  </a:lnTo>
                  <a:lnTo>
                    <a:pt x="611" y="559"/>
                  </a:lnTo>
                  <a:lnTo>
                    <a:pt x="611" y="557"/>
                  </a:lnTo>
                  <a:lnTo>
                    <a:pt x="609" y="556"/>
                  </a:lnTo>
                  <a:lnTo>
                    <a:pt x="609" y="554"/>
                  </a:lnTo>
                  <a:lnTo>
                    <a:pt x="607" y="554"/>
                  </a:lnTo>
                  <a:lnTo>
                    <a:pt x="607" y="552"/>
                  </a:lnTo>
                  <a:lnTo>
                    <a:pt x="606" y="554"/>
                  </a:lnTo>
                  <a:lnTo>
                    <a:pt x="604" y="554"/>
                  </a:lnTo>
                  <a:lnTo>
                    <a:pt x="602" y="552"/>
                  </a:lnTo>
                  <a:lnTo>
                    <a:pt x="602" y="554"/>
                  </a:lnTo>
                  <a:lnTo>
                    <a:pt x="601" y="554"/>
                  </a:lnTo>
                  <a:lnTo>
                    <a:pt x="601" y="556"/>
                  </a:lnTo>
                  <a:lnTo>
                    <a:pt x="599" y="556"/>
                  </a:lnTo>
                  <a:lnTo>
                    <a:pt x="599" y="557"/>
                  </a:lnTo>
                  <a:lnTo>
                    <a:pt x="599" y="559"/>
                  </a:lnTo>
                  <a:lnTo>
                    <a:pt x="597" y="559"/>
                  </a:lnTo>
                  <a:lnTo>
                    <a:pt x="597" y="561"/>
                  </a:lnTo>
                  <a:lnTo>
                    <a:pt x="597" y="562"/>
                  </a:lnTo>
                  <a:lnTo>
                    <a:pt x="599" y="564"/>
                  </a:lnTo>
                  <a:lnTo>
                    <a:pt x="599" y="566"/>
                  </a:lnTo>
                  <a:lnTo>
                    <a:pt x="599" y="567"/>
                  </a:lnTo>
                  <a:lnTo>
                    <a:pt x="599" y="569"/>
                  </a:lnTo>
                  <a:lnTo>
                    <a:pt x="597" y="569"/>
                  </a:lnTo>
                  <a:lnTo>
                    <a:pt x="597" y="571"/>
                  </a:lnTo>
                  <a:lnTo>
                    <a:pt x="597" y="572"/>
                  </a:lnTo>
                  <a:lnTo>
                    <a:pt x="597" y="574"/>
                  </a:lnTo>
                  <a:lnTo>
                    <a:pt x="597" y="576"/>
                  </a:lnTo>
                  <a:lnTo>
                    <a:pt x="597" y="577"/>
                  </a:lnTo>
                  <a:lnTo>
                    <a:pt x="596" y="577"/>
                  </a:lnTo>
                  <a:lnTo>
                    <a:pt x="596" y="579"/>
                  </a:lnTo>
                  <a:lnTo>
                    <a:pt x="594" y="579"/>
                  </a:lnTo>
                  <a:lnTo>
                    <a:pt x="592" y="581"/>
                  </a:lnTo>
                  <a:lnTo>
                    <a:pt x="591" y="581"/>
                  </a:lnTo>
                  <a:lnTo>
                    <a:pt x="589" y="583"/>
                  </a:lnTo>
                  <a:lnTo>
                    <a:pt x="587" y="583"/>
                  </a:lnTo>
                  <a:lnTo>
                    <a:pt x="585" y="584"/>
                  </a:lnTo>
                  <a:lnTo>
                    <a:pt x="584" y="584"/>
                  </a:lnTo>
                  <a:lnTo>
                    <a:pt x="582" y="586"/>
                  </a:lnTo>
                  <a:lnTo>
                    <a:pt x="580" y="586"/>
                  </a:lnTo>
                  <a:lnTo>
                    <a:pt x="580" y="584"/>
                  </a:lnTo>
                  <a:lnTo>
                    <a:pt x="579" y="584"/>
                  </a:lnTo>
                  <a:lnTo>
                    <a:pt x="577" y="584"/>
                  </a:lnTo>
                  <a:lnTo>
                    <a:pt x="575" y="584"/>
                  </a:lnTo>
                  <a:lnTo>
                    <a:pt x="575" y="586"/>
                  </a:lnTo>
                  <a:lnTo>
                    <a:pt x="574" y="586"/>
                  </a:lnTo>
                  <a:lnTo>
                    <a:pt x="572" y="586"/>
                  </a:lnTo>
                  <a:lnTo>
                    <a:pt x="570" y="588"/>
                  </a:lnTo>
                  <a:lnTo>
                    <a:pt x="569" y="588"/>
                  </a:lnTo>
                  <a:lnTo>
                    <a:pt x="569" y="589"/>
                  </a:lnTo>
                  <a:lnTo>
                    <a:pt x="567" y="589"/>
                  </a:lnTo>
                  <a:lnTo>
                    <a:pt x="567" y="591"/>
                  </a:lnTo>
                  <a:lnTo>
                    <a:pt x="565" y="591"/>
                  </a:lnTo>
                  <a:lnTo>
                    <a:pt x="565" y="593"/>
                  </a:lnTo>
                  <a:lnTo>
                    <a:pt x="564" y="594"/>
                  </a:lnTo>
                  <a:lnTo>
                    <a:pt x="564" y="596"/>
                  </a:lnTo>
                  <a:lnTo>
                    <a:pt x="562" y="598"/>
                  </a:lnTo>
                  <a:lnTo>
                    <a:pt x="560" y="598"/>
                  </a:lnTo>
                  <a:lnTo>
                    <a:pt x="560" y="599"/>
                  </a:lnTo>
                  <a:lnTo>
                    <a:pt x="559" y="599"/>
                  </a:lnTo>
                  <a:lnTo>
                    <a:pt x="559" y="601"/>
                  </a:lnTo>
                  <a:lnTo>
                    <a:pt x="557" y="601"/>
                  </a:lnTo>
                  <a:lnTo>
                    <a:pt x="555" y="601"/>
                  </a:lnTo>
                  <a:lnTo>
                    <a:pt x="555" y="603"/>
                  </a:lnTo>
                  <a:lnTo>
                    <a:pt x="554" y="603"/>
                  </a:lnTo>
                  <a:lnTo>
                    <a:pt x="552" y="604"/>
                  </a:lnTo>
                  <a:lnTo>
                    <a:pt x="552" y="606"/>
                  </a:lnTo>
                  <a:lnTo>
                    <a:pt x="552" y="608"/>
                  </a:lnTo>
                  <a:lnTo>
                    <a:pt x="554" y="608"/>
                  </a:lnTo>
                  <a:lnTo>
                    <a:pt x="554" y="609"/>
                  </a:lnTo>
                  <a:lnTo>
                    <a:pt x="554" y="611"/>
                  </a:lnTo>
                  <a:lnTo>
                    <a:pt x="554" y="613"/>
                  </a:lnTo>
                  <a:lnTo>
                    <a:pt x="554" y="614"/>
                  </a:lnTo>
                  <a:lnTo>
                    <a:pt x="554" y="616"/>
                  </a:lnTo>
                  <a:lnTo>
                    <a:pt x="554" y="618"/>
                  </a:lnTo>
                  <a:lnTo>
                    <a:pt x="555" y="620"/>
                  </a:lnTo>
                  <a:lnTo>
                    <a:pt x="555" y="621"/>
                  </a:lnTo>
                  <a:lnTo>
                    <a:pt x="555" y="623"/>
                  </a:lnTo>
                  <a:lnTo>
                    <a:pt x="555" y="625"/>
                  </a:lnTo>
                  <a:lnTo>
                    <a:pt x="557" y="626"/>
                  </a:lnTo>
                  <a:lnTo>
                    <a:pt x="557" y="628"/>
                  </a:lnTo>
                  <a:lnTo>
                    <a:pt x="557" y="630"/>
                  </a:lnTo>
                  <a:lnTo>
                    <a:pt x="557" y="631"/>
                  </a:lnTo>
                  <a:lnTo>
                    <a:pt x="555" y="633"/>
                  </a:lnTo>
                  <a:lnTo>
                    <a:pt x="555" y="635"/>
                  </a:lnTo>
                  <a:lnTo>
                    <a:pt x="555" y="636"/>
                  </a:lnTo>
                  <a:lnTo>
                    <a:pt x="554" y="636"/>
                  </a:lnTo>
                  <a:lnTo>
                    <a:pt x="554" y="638"/>
                  </a:lnTo>
                  <a:lnTo>
                    <a:pt x="554" y="640"/>
                  </a:lnTo>
                  <a:lnTo>
                    <a:pt x="554" y="641"/>
                  </a:lnTo>
                  <a:lnTo>
                    <a:pt x="554" y="643"/>
                  </a:lnTo>
                  <a:lnTo>
                    <a:pt x="554" y="645"/>
                  </a:lnTo>
                  <a:lnTo>
                    <a:pt x="554" y="646"/>
                  </a:lnTo>
                  <a:lnTo>
                    <a:pt x="554" y="648"/>
                  </a:lnTo>
                  <a:lnTo>
                    <a:pt x="552" y="648"/>
                  </a:lnTo>
                  <a:lnTo>
                    <a:pt x="552" y="650"/>
                  </a:lnTo>
                  <a:lnTo>
                    <a:pt x="552" y="652"/>
                  </a:lnTo>
                  <a:lnTo>
                    <a:pt x="552" y="653"/>
                  </a:lnTo>
                  <a:lnTo>
                    <a:pt x="552" y="655"/>
                  </a:lnTo>
                  <a:lnTo>
                    <a:pt x="550" y="655"/>
                  </a:lnTo>
                  <a:lnTo>
                    <a:pt x="550" y="657"/>
                  </a:lnTo>
                  <a:lnTo>
                    <a:pt x="550" y="658"/>
                  </a:lnTo>
                  <a:lnTo>
                    <a:pt x="550" y="660"/>
                  </a:lnTo>
                  <a:lnTo>
                    <a:pt x="548" y="660"/>
                  </a:lnTo>
                  <a:lnTo>
                    <a:pt x="548" y="662"/>
                  </a:lnTo>
                  <a:lnTo>
                    <a:pt x="548" y="663"/>
                  </a:lnTo>
                  <a:lnTo>
                    <a:pt x="547" y="663"/>
                  </a:lnTo>
                  <a:lnTo>
                    <a:pt x="547" y="665"/>
                  </a:lnTo>
                  <a:lnTo>
                    <a:pt x="547" y="667"/>
                  </a:lnTo>
                  <a:lnTo>
                    <a:pt x="545" y="667"/>
                  </a:lnTo>
                  <a:lnTo>
                    <a:pt x="545" y="668"/>
                  </a:lnTo>
                  <a:lnTo>
                    <a:pt x="543" y="668"/>
                  </a:lnTo>
                  <a:lnTo>
                    <a:pt x="543" y="670"/>
                  </a:lnTo>
                  <a:lnTo>
                    <a:pt x="542" y="672"/>
                  </a:lnTo>
                  <a:lnTo>
                    <a:pt x="542" y="673"/>
                  </a:lnTo>
                  <a:lnTo>
                    <a:pt x="540" y="673"/>
                  </a:lnTo>
                  <a:lnTo>
                    <a:pt x="540" y="675"/>
                  </a:lnTo>
                  <a:lnTo>
                    <a:pt x="538" y="677"/>
                  </a:lnTo>
                  <a:lnTo>
                    <a:pt x="538" y="678"/>
                  </a:lnTo>
                  <a:lnTo>
                    <a:pt x="537" y="678"/>
                  </a:lnTo>
                  <a:lnTo>
                    <a:pt x="537" y="680"/>
                  </a:lnTo>
                  <a:lnTo>
                    <a:pt x="535" y="680"/>
                  </a:lnTo>
                  <a:lnTo>
                    <a:pt x="535" y="682"/>
                  </a:lnTo>
                  <a:lnTo>
                    <a:pt x="533" y="683"/>
                  </a:lnTo>
                  <a:lnTo>
                    <a:pt x="532" y="683"/>
                  </a:lnTo>
                  <a:lnTo>
                    <a:pt x="532" y="685"/>
                  </a:lnTo>
                  <a:lnTo>
                    <a:pt x="530" y="685"/>
                  </a:lnTo>
                  <a:lnTo>
                    <a:pt x="530" y="687"/>
                  </a:lnTo>
                  <a:lnTo>
                    <a:pt x="528" y="687"/>
                  </a:lnTo>
                  <a:lnTo>
                    <a:pt x="528" y="689"/>
                  </a:lnTo>
                  <a:lnTo>
                    <a:pt x="528" y="690"/>
                  </a:lnTo>
                  <a:lnTo>
                    <a:pt x="527" y="690"/>
                  </a:lnTo>
                  <a:lnTo>
                    <a:pt x="527" y="692"/>
                  </a:lnTo>
                  <a:lnTo>
                    <a:pt x="525" y="692"/>
                  </a:lnTo>
                  <a:lnTo>
                    <a:pt x="525" y="694"/>
                  </a:lnTo>
                  <a:lnTo>
                    <a:pt x="523" y="694"/>
                  </a:lnTo>
                  <a:lnTo>
                    <a:pt x="523" y="695"/>
                  </a:lnTo>
                  <a:lnTo>
                    <a:pt x="523" y="697"/>
                  </a:lnTo>
                  <a:lnTo>
                    <a:pt x="522" y="697"/>
                  </a:lnTo>
                  <a:lnTo>
                    <a:pt x="522" y="699"/>
                  </a:lnTo>
                  <a:lnTo>
                    <a:pt x="520" y="699"/>
                  </a:lnTo>
                  <a:lnTo>
                    <a:pt x="520" y="700"/>
                  </a:lnTo>
                  <a:lnTo>
                    <a:pt x="520" y="702"/>
                  </a:lnTo>
                  <a:lnTo>
                    <a:pt x="518" y="702"/>
                  </a:lnTo>
                  <a:lnTo>
                    <a:pt x="518" y="704"/>
                  </a:lnTo>
                  <a:lnTo>
                    <a:pt x="517" y="705"/>
                  </a:lnTo>
                  <a:lnTo>
                    <a:pt x="517" y="707"/>
                  </a:lnTo>
                  <a:lnTo>
                    <a:pt x="515" y="707"/>
                  </a:lnTo>
                  <a:lnTo>
                    <a:pt x="513" y="707"/>
                  </a:lnTo>
                  <a:lnTo>
                    <a:pt x="513" y="709"/>
                  </a:lnTo>
                  <a:lnTo>
                    <a:pt x="511" y="709"/>
                  </a:lnTo>
                  <a:lnTo>
                    <a:pt x="510" y="709"/>
                  </a:lnTo>
                  <a:lnTo>
                    <a:pt x="508" y="709"/>
                  </a:lnTo>
                  <a:lnTo>
                    <a:pt x="506" y="710"/>
                  </a:lnTo>
                  <a:lnTo>
                    <a:pt x="505" y="710"/>
                  </a:lnTo>
                  <a:lnTo>
                    <a:pt x="501" y="712"/>
                  </a:lnTo>
                  <a:lnTo>
                    <a:pt x="498" y="714"/>
                  </a:lnTo>
                  <a:lnTo>
                    <a:pt x="496" y="714"/>
                  </a:lnTo>
                  <a:lnTo>
                    <a:pt x="495" y="715"/>
                  </a:lnTo>
                  <a:lnTo>
                    <a:pt x="495" y="717"/>
                  </a:lnTo>
                  <a:lnTo>
                    <a:pt x="493" y="719"/>
                  </a:lnTo>
                  <a:lnTo>
                    <a:pt x="493" y="721"/>
                  </a:lnTo>
                  <a:lnTo>
                    <a:pt x="491" y="722"/>
                  </a:lnTo>
                  <a:lnTo>
                    <a:pt x="491" y="724"/>
                  </a:lnTo>
                  <a:lnTo>
                    <a:pt x="490" y="726"/>
                  </a:lnTo>
                  <a:lnTo>
                    <a:pt x="491" y="726"/>
                  </a:lnTo>
                  <a:lnTo>
                    <a:pt x="491" y="727"/>
                  </a:lnTo>
                  <a:lnTo>
                    <a:pt x="493" y="727"/>
                  </a:lnTo>
                  <a:lnTo>
                    <a:pt x="495" y="727"/>
                  </a:lnTo>
                  <a:lnTo>
                    <a:pt x="495" y="729"/>
                  </a:lnTo>
                  <a:lnTo>
                    <a:pt x="496" y="729"/>
                  </a:lnTo>
                  <a:lnTo>
                    <a:pt x="498" y="729"/>
                  </a:lnTo>
                  <a:lnTo>
                    <a:pt x="500" y="729"/>
                  </a:lnTo>
                  <a:lnTo>
                    <a:pt x="501" y="729"/>
                  </a:lnTo>
                  <a:lnTo>
                    <a:pt x="501" y="731"/>
                  </a:lnTo>
                  <a:lnTo>
                    <a:pt x="503" y="731"/>
                  </a:lnTo>
                  <a:lnTo>
                    <a:pt x="503" y="732"/>
                  </a:lnTo>
                  <a:lnTo>
                    <a:pt x="505" y="732"/>
                  </a:lnTo>
                  <a:lnTo>
                    <a:pt x="505" y="734"/>
                  </a:lnTo>
                  <a:lnTo>
                    <a:pt x="505" y="736"/>
                  </a:lnTo>
                  <a:lnTo>
                    <a:pt x="503" y="736"/>
                  </a:lnTo>
                  <a:lnTo>
                    <a:pt x="503" y="737"/>
                  </a:lnTo>
                  <a:lnTo>
                    <a:pt x="501" y="737"/>
                  </a:lnTo>
                  <a:lnTo>
                    <a:pt x="501" y="739"/>
                  </a:lnTo>
                  <a:lnTo>
                    <a:pt x="501" y="741"/>
                  </a:lnTo>
                  <a:lnTo>
                    <a:pt x="500" y="742"/>
                  </a:lnTo>
                  <a:lnTo>
                    <a:pt x="500" y="744"/>
                  </a:lnTo>
                  <a:lnTo>
                    <a:pt x="500" y="746"/>
                  </a:lnTo>
                  <a:lnTo>
                    <a:pt x="500" y="747"/>
                  </a:lnTo>
                  <a:lnTo>
                    <a:pt x="498" y="747"/>
                  </a:lnTo>
                  <a:lnTo>
                    <a:pt x="498" y="749"/>
                  </a:lnTo>
                  <a:lnTo>
                    <a:pt x="496" y="749"/>
                  </a:lnTo>
                  <a:lnTo>
                    <a:pt x="496" y="751"/>
                  </a:lnTo>
                  <a:lnTo>
                    <a:pt x="495" y="751"/>
                  </a:lnTo>
                  <a:lnTo>
                    <a:pt x="493" y="751"/>
                  </a:lnTo>
                  <a:lnTo>
                    <a:pt x="493" y="752"/>
                  </a:lnTo>
                  <a:lnTo>
                    <a:pt x="493" y="754"/>
                  </a:lnTo>
                  <a:lnTo>
                    <a:pt x="493" y="756"/>
                  </a:lnTo>
                  <a:lnTo>
                    <a:pt x="491" y="758"/>
                  </a:lnTo>
                  <a:lnTo>
                    <a:pt x="490" y="759"/>
                  </a:lnTo>
                  <a:lnTo>
                    <a:pt x="488" y="761"/>
                  </a:lnTo>
                  <a:lnTo>
                    <a:pt x="488" y="763"/>
                  </a:lnTo>
                  <a:lnTo>
                    <a:pt x="488" y="764"/>
                  </a:lnTo>
                  <a:lnTo>
                    <a:pt x="486" y="764"/>
                  </a:lnTo>
                  <a:lnTo>
                    <a:pt x="485" y="764"/>
                  </a:lnTo>
                  <a:lnTo>
                    <a:pt x="483" y="764"/>
                  </a:lnTo>
                  <a:lnTo>
                    <a:pt x="481" y="764"/>
                  </a:lnTo>
                  <a:lnTo>
                    <a:pt x="480" y="764"/>
                  </a:lnTo>
                  <a:lnTo>
                    <a:pt x="480" y="766"/>
                  </a:lnTo>
                  <a:lnTo>
                    <a:pt x="480" y="768"/>
                  </a:lnTo>
                  <a:lnTo>
                    <a:pt x="480" y="769"/>
                  </a:lnTo>
                  <a:lnTo>
                    <a:pt x="478" y="769"/>
                  </a:lnTo>
                  <a:lnTo>
                    <a:pt x="478" y="771"/>
                  </a:lnTo>
                  <a:lnTo>
                    <a:pt x="478" y="773"/>
                  </a:lnTo>
                  <a:lnTo>
                    <a:pt x="478" y="774"/>
                  </a:lnTo>
                  <a:lnTo>
                    <a:pt x="478" y="776"/>
                  </a:lnTo>
                  <a:lnTo>
                    <a:pt x="478" y="778"/>
                  </a:lnTo>
                  <a:lnTo>
                    <a:pt x="478" y="779"/>
                  </a:lnTo>
                  <a:lnTo>
                    <a:pt x="478" y="781"/>
                  </a:lnTo>
                  <a:lnTo>
                    <a:pt x="476" y="781"/>
                  </a:lnTo>
                  <a:lnTo>
                    <a:pt x="476" y="783"/>
                  </a:lnTo>
                  <a:lnTo>
                    <a:pt x="476" y="784"/>
                  </a:lnTo>
                  <a:lnTo>
                    <a:pt x="476" y="786"/>
                  </a:lnTo>
                  <a:lnTo>
                    <a:pt x="476" y="788"/>
                  </a:lnTo>
                  <a:lnTo>
                    <a:pt x="476" y="789"/>
                  </a:lnTo>
                  <a:lnTo>
                    <a:pt x="476" y="791"/>
                  </a:lnTo>
                  <a:lnTo>
                    <a:pt x="474" y="791"/>
                  </a:lnTo>
                  <a:lnTo>
                    <a:pt x="474" y="793"/>
                  </a:lnTo>
                  <a:lnTo>
                    <a:pt x="473" y="793"/>
                  </a:lnTo>
                  <a:lnTo>
                    <a:pt x="471" y="793"/>
                  </a:lnTo>
                  <a:lnTo>
                    <a:pt x="471" y="791"/>
                  </a:lnTo>
                  <a:lnTo>
                    <a:pt x="471" y="789"/>
                  </a:lnTo>
                  <a:lnTo>
                    <a:pt x="471" y="788"/>
                  </a:lnTo>
                  <a:lnTo>
                    <a:pt x="469" y="788"/>
                  </a:lnTo>
                  <a:lnTo>
                    <a:pt x="468" y="788"/>
                  </a:lnTo>
                  <a:lnTo>
                    <a:pt x="468" y="789"/>
                  </a:lnTo>
                  <a:lnTo>
                    <a:pt x="466" y="789"/>
                  </a:lnTo>
                  <a:lnTo>
                    <a:pt x="466" y="791"/>
                  </a:lnTo>
                  <a:lnTo>
                    <a:pt x="464" y="791"/>
                  </a:lnTo>
                  <a:lnTo>
                    <a:pt x="464" y="793"/>
                  </a:lnTo>
                  <a:lnTo>
                    <a:pt x="464" y="795"/>
                  </a:lnTo>
                  <a:lnTo>
                    <a:pt x="463" y="795"/>
                  </a:lnTo>
                  <a:lnTo>
                    <a:pt x="463" y="796"/>
                  </a:lnTo>
                  <a:lnTo>
                    <a:pt x="463" y="798"/>
                  </a:lnTo>
                  <a:lnTo>
                    <a:pt x="463" y="800"/>
                  </a:lnTo>
                  <a:lnTo>
                    <a:pt x="464" y="800"/>
                  </a:lnTo>
                  <a:lnTo>
                    <a:pt x="464" y="801"/>
                  </a:lnTo>
                  <a:lnTo>
                    <a:pt x="464" y="803"/>
                  </a:lnTo>
                  <a:lnTo>
                    <a:pt x="466" y="803"/>
                  </a:lnTo>
                  <a:lnTo>
                    <a:pt x="466" y="805"/>
                  </a:lnTo>
                  <a:lnTo>
                    <a:pt x="464" y="805"/>
                  </a:lnTo>
                  <a:lnTo>
                    <a:pt x="464" y="806"/>
                  </a:lnTo>
                  <a:lnTo>
                    <a:pt x="463" y="806"/>
                  </a:lnTo>
                  <a:lnTo>
                    <a:pt x="463" y="808"/>
                  </a:lnTo>
                  <a:lnTo>
                    <a:pt x="461" y="808"/>
                  </a:lnTo>
                  <a:lnTo>
                    <a:pt x="461" y="810"/>
                  </a:lnTo>
                  <a:lnTo>
                    <a:pt x="459" y="811"/>
                  </a:lnTo>
                  <a:lnTo>
                    <a:pt x="459" y="813"/>
                  </a:lnTo>
                  <a:lnTo>
                    <a:pt x="459" y="815"/>
                  </a:lnTo>
                  <a:lnTo>
                    <a:pt x="459" y="816"/>
                  </a:lnTo>
                  <a:lnTo>
                    <a:pt x="458" y="816"/>
                  </a:lnTo>
                  <a:lnTo>
                    <a:pt x="458" y="818"/>
                  </a:lnTo>
                  <a:lnTo>
                    <a:pt x="456" y="818"/>
                  </a:lnTo>
                  <a:lnTo>
                    <a:pt x="454" y="818"/>
                  </a:lnTo>
                  <a:lnTo>
                    <a:pt x="454" y="816"/>
                  </a:lnTo>
                  <a:lnTo>
                    <a:pt x="453" y="816"/>
                  </a:lnTo>
                  <a:lnTo>
                    <a:pt x="453" y="815"/>
                  </a:lnTo>
                  <a:lnTo>
                    <a:pt x="453" y="813"/>
                  </a:lnTo>
                  <a:lnTo>
                    <a:pt x="453" y="811"/>
                  </a:lnTo>
                  <a:lnTo>
                    <a:pt x="453" y="810"/>
                  </a:lnTo>
                  <a:lnTo>
                    <a:pt x="453" y="808"/>
                  </a:lnTo>
                  <a:lnTo>
                    <a:pt x="453" y="806"/>
                  </a:lnTo>
                  <a:lnTo>
                    <a:pt x="454" y="806"/>
                  </a:lnTo>
                  <a:lnTo>
                    <a:pt x="454" y="805"/>
                  </a:lnTo>
                  <a:lnTo>
                    <a:pt x="453" y="803"/>
                  </a:lnTo>
                  <a:lnTo>
                    <a:pt x="453" y="801"/>
                  </a:lnTo>
                  <a:lnTo>
                    <a:pt x="451" y="801"/>
                  </a:lnTo>
                  <a:lnTo>
                    <a:pt x="451" y="800"/>
                  </a:lnTo>
                  <a:lnTo>
                    <a:pt x="449" y="800"/>
                  </a:lnTo>
                  <a:lnTo>
                    <a:pt x="448" y="798"/>
                  </a:lnTo>
                  <a:lnTo>
                    <a:pt x="446" y="798"/>
                  </a:lnTo>
                  <a:lnTo>
                    <a:pt x="444" y="798"/>
                  </a:lnTo>
                  <a:lnTo>
                    <a:pt x="442" y="798"/>
                  </a:lnTo>
                  <a:lnTo>
                    <a:pt x="442" y="796"/>
                  </a:lnTo>
                  <a:lnTo>
                    <a:pt x="441" y="796"/>
                  </a:lnTo>
                  <a:lnTo>
                    <a:pt x="439" y="796"/>
                  </a:lnTo>
                  <a:lnTo>
                    <a:pt x="437" y="796"/>
                  </a:lnTo>
                  <a:lnTo>
                    <a:pt x="436" y="796"/>
                  </a:lnTo>
                  <a:lnTo>
                    <a:pt x="434" y="796"/>
                  </a:lnTo>
                  <a:lnTo>
                    <a:pt x="432" y="796"/>
                  </a:lnTo>
                  <a:lnTo>
                    <a:pt x="431" y="796"/>
                  </a:lnTo>
                  <a:lnTo>
                    <a:pt x="429" y="796"/>
                  </a:lnTo>
                  <a:lnTo>
                    <a:pt x="429" y="798"/>
                  </a:lnTo>
                  <a:lnTo>
                    <a:pt x="427" y="798"/>
                  </a:lnTo>
                  <a:lnTo>
                    <a:pt x="427" y="800"/>
                  </a:lnTo>
                  <a:lnTo>
                    <a:pt x="427" y="801"/>
                  </a:lnTo>
                  <a:lnTo>
                    <a:pt x="426" y="801"/>
                  </a:lnTo>
                  <a:lnTo>
                    <a:pt x="426" y="803"/>
                  </a:lnTo>
                  <a:lnTo>
                    <a:pt x="426" y="805"/>
                  </a:lnTo>
                  <a:lnTo>
                    <a:pt x="424" y="805"/>
                  </a:lnTo>
                  <a:lnTo>
                    <a:pt x="422" y="805"/>
                  </a:lnTo>
                  <a:lnTo>
                    <a:pt x="422" y="806"/>
                  </a:lnTo>
                  <a:lnTo>
                    <a:pt x="421" y="806"/>
                  </a:lnTo>
                  <a:lnTo>
                    <a:pt x="419" y="806"/>
                  </a:lnTo>
                  <a:lnTo>
                    <a:pt x="419" y="805"/>
                  </a:lnTo>
                  <a:lnTo>
                    <a:pt x="417" y="805"/>
                  </a:lnTo>
                  <a:lnTo>
                    <a:pt x="416" y="805"/>
                  </a:lnTo>
                  <a:lnTo>
                    <a:pt x="414" y="805"/>
                  </a:lnTo>
                  <a:lnTo>
                    <a:pt x="412" y="805"/>
                  </a:lnTo>
                  <a:lnTo>
                    <a:pt x="411" y="805"/>
                  </a:lnTo>
                  <a:lnTo>
                    <a:pt x="409" y="805"/>
                  </a:lnTo>
                  <a:lnTo>
                    <a:pt x="409" y="803"/>
                  </a:lnTo>
                  <a:lnTo>
                    <a:pt x="407" y="803"/>
                  </a:lnTo>
                  <a:lnTo>
                    <a:pt x="405" y="803"/>
                  </a:lnTo>
                  <a:lnTo>
                    <a:pt x="404" y="803"/>
                  </a:lnTo>
                  <a:lnTo>
                    <a:pt x="402" y="803"/>
                  </a:lnTo>
                  <a:lnTo>
                    <a:pt x="402" y="801"/>
                  </a:lnTo>
                  <a:lnTo>
                    <a:pt x="400" y="801"/>
                  </a:lnTo>
                  <a:lnTo>
                    <a:pt x="399" y="801"/>
                  </a:lnTo>
                  <a:lnTo>
                    <a:pt x="397" y="801"/>
                  </a:lnTo>
                  <a:lnTo>
                    <a:pt x="395" y="801"/>
                  </a:lnTo>
                  <a:lnTo>
                    <a:pt x="394" y="801"/>
                  </a:lnTo>
                  <a:lnTo>
                    <a:pt x="392" y="801"/>
                  </a:lnTo>
                  <a:lnTo>
                    <a:pt x="392" y="800"/>
                  </a:lnTo>
                  <a:lnTo>
                    <a:pt x="390" y="800"/>
                  </a:lnTo>
                  <a:lnTo>
                    <a:pt x="390" y="798"/>
                  </a:lnTo>
                  <a:lnTo>
                    <a:pt x="389" y="798"/>
                  </a:lnTo>
                  <a:lnTo>
                    <a:pt x="389" y="796"/>
                  </a:lnTo>
                  <a:lnTo>
                    <a:pt x="387" y="796"/>
                  </a:lnTo>
                  <a:lnTo>
                    <a:pt x="385" y="796"/>
                  </a:lnTo>
                  <a:lnTo>
                    <a:pt x="384" y="796"/>
                  </a:lnTo>
                  <a:lnTo>
                    <a:pt x="382" y="796"/>
                  </a:lnTo>
                  <a:lnTo>
                    <a:pt x="380" y="796"/>
                  </a:lnTo>
                  <a:lnTo>
                    <a:pt x="379" y="796"/>
                  </a:lnTo>
                  <a:lnTo>
                    <a:pt x="377" y="796"/>
                  </a:lnTo>
                  <a:lnTo>
                    <a:pt x="377" y="798"/>
                  </a:lnTo>
                  <a:lnTo>
                    <a:pt x="375" y="798"/>
                  </a:lnTo>
                  <a:lnTo>
                    <a:pt x="374" y="798"/>
                  </a:lnTo>
                  <a:lnTo>
                    <a:pt x="372" y="798"/>
                  </a:lnTo>
                  <a:lnTo>
                    <a:pt x="370" y="798"/>
                  </a:lnTo>
                  <a:lnTo>
                    <a:pt x="370" y="800"/>
                  </a:lnTo>
                  <a:lnTo>
                    <a:pt x="368" y="800"/>
                  </a:lnTo>
                  <a:lnTo>
                    <a:pt x="367" y="800"/>
                  </a:lnTo>
                  <a:lnTo>
                    <a:pt x="365" y="800"/>
                  </a:lnTo>
                  <a:lnTo>
                    <a:pt x="365" y="801"/>
                  </a:lnTo>
                  <a:lnTo>
                    <a:pt x="363" y="801"/>
                  </a:lnTo>
                  <a:lnTo>
                    <a:pt x="362" y="801"/>
                  </a:lnTo>
                  <a:lnTo>
                    <a:pt x="362" y="803"/>
                  </a:lnTo>
                  <a:lnTo>
                    <a:pt x="360" y="803"/>
                  </a:lnTo>
                  <a:lnTo>
                    <a:pt x="358" y="803"/>
                  </a:lnTo>
                  <a:lnTo>
                    <a:pt x="358" y="805"/>
                  </a:lnTo>
                  <a:lnTo>
                    <a:pt x="357" y="805"/>
                  </a:lnTo>
                  <a:lnTo>
                    <a:pt x="355" y="805"/>
                  </a:lnTo>
                  <a:lnTo>
                    <a:pt x="353" y="806"/>
                  </a:lnTo>
                  <a:lnTo>
                    <a:pt x="352" y="806"/>
                  </a:lnTo>
                  <a:lnTo>
                    <a:pt x="352" y="808"/>
                  </a:lnTo>
                  <a:lnTo>
                    <a:pt x="350" y="808"/>
                  </a:lnTo>
                  <a:lnTo>
                    <a:pt x="348" y="808"/>
                  </a:lnTo>
                  <a:lnTo>
                    <a:pt x="348" y="810"/>
                  </a:lnTo>
                  <a:lnTo>
                    <a:pt x="347" y="810"/>
                  </a:lnTo>
                  <a:lnTo>
                    <a:pt x="347" y="811"/>
                  </a:lnTo>
                  <a:lnTo>
                    <a:pt x="345" y="811"/>
                  </a:lnTo>
                  <a:lnTo>
                    <a:pt x="343" y="813"/>
                  </a:lnTo>
                  <a:lnTo>
                    <a:pt x="342" y="815"/>
                  </a:lnTo>
                  <a:lnTo>
                    <a:pt x="340" y="816"/>
                  </a:lnTo>
                  <a:lnTo>
                    <a:pt x="338" y="818"/>
                  </a:lnTo>
                  <a:lnTo>
                    <a:pt x="337" y="820"/>
                  </a:lnTo>
                  <a:lnTo>
                    <a:pt x="337" y="821"/>
                  </a:lnTo>
                  <a:lnTo>
                    <a:pt x="335" y="821"/>
                  </a:lnTo>
                  <a:lnTo>
                    <a:pt x="335" y="823"/>
                  </a:lnTo>
                  <a:lnTo>
                    <a:pt x="333" y="823"/>
                  </a:lnTo>
                  <a:lnTo>
                    <a:pt x="333" y="825"/>
                  </a:lnTo>
                  <a:lnTo>
                    <a:pt x="333" y="827"/>
                  </a:lnTo>
                  <a:lnTo>
                    <a:pt x="331" y="827"/>
                  </a:lnTo>
                  <a:lnTo>
                    <a:pt x="331" y="828"/>
                  </a:lnTo>
                  <a:lnTo>
                    <a:pt x="330" y="828"/>
                  </a:lnTo>
                  <a:lnTo>
                    <a:pt x="330" y="830"/>
                  </a:lnTo>
                  <a:lnTo>
                    <a:pt x="328" y="830"/>
                  </a:lnTo>
                  <a:lnTo>
                    <a:pt x="328" y="832"/>
                  </a:lnTo>
                  <a:lnTo>
                    <a:pt x="326" y="832"/>
                  </a:lnTo>
                  <a:lnTo>
                    <a:pt x="325" y="833"/>
                  </a:lnTo>
                  <a:lnTo>
                    <a:pt x="323" y="833"/>
                  </a:lnTo>
                  <a:lnTo>
                    <a:pt x="323" y="835"/>
                  </a:lnTo>
                  <a:lnTo>
                    <a:pt x="321" y="835"/>
                  </a:lnTo>
                  <a:lnTo>
                    <a:pt x="321" y="837"/>
                  </a:lnTo>
                  <a:lnTo>
                    <a:pt x="320" y="837"/>
                  </a:lnTo>
                  <a:lnTo>
                    <a:pt x="318" y="838"/>
                  </a:lnTo>
                  <a:lnTo>
                    <a:pt x="316" y="838"/>
                  </a:lnTo>
                  <a:lnTo>
                    <a:pt x="316" y="840"/>
                  </a:lnTo>
                  <a:lnTo>
                    <a:pt x="315" y="840"/>
                  </a:lnTo>
                  <a:lnTo>
                    <a:pt x="315" y="842"/>
                  </a:lnTo>
                  <a:lnTo>
                    <a:pt x="313" y="842"/>
                  </a:lnTo>
                  <a:lnTo>
                    <a:pt x="313" y="843"/>
                  </a:lnTo>
                  <a:lnTo>
                    <a:pt x="311" y="843"/>
                  </a:lnTo>
                  <a:lnTo>
                    <a:pt x="311" y="845"/>
                  </a:lnTo>
                  <a:lnTo>
                    <a:pt x="310" y="845"/>
                  </a:lnTo>
                  <a:lnTo>
                    <a:pt x="310" y="847"/>
                  </a:lnTo>
                  <a:lnTo>
                    <a:pt x="310" y="848"/>
                  </a:lnTo>
                  <a:lnTo>
                    <a:pt x="308" y="848"/>
                  </a:lnTo>
                  <a:lnTo>
                    <a:pt x="308" y="850"/>
                  </a:lnTo>
                  <a:lnTo>
                    <a:pt x="306" y="850"/>
                  </a:lnTo>
                  <a:lnTo>
                    <a:pt x="306" y="852"/>
                  </a:lnTo>
                  <a:lnTo>
                    <a:pt x="305" y="852"/>
                  </a:lnTo>
                  <a:lnTo>
                    <a:pt x="305" y="853"/>
                  </a:lnTo>
                  <a:lnTo>
                    <a:pt x="303" y="855"/>
                  </a:lnTo>
                  <a:lnTo>
                    <a:pt x="301" y="857"/>
                  </a:lnTo>
                  <a:lnTo>
                    <a:pt x="301" y="858"/>
                  </a:lnTo>
                  <a:lnTo>
                    <a:pt x="300" y="858"/>
                  </a:lnTo>
                  <a:lnTo>
                    <a:pt x="300" y="860"/>
                  </a:lnTo>
                  <a:lnTo>
                    <a:pt x="300" y="862"/>
                  </a:lnTo>
                  <a:lnTo>
                    <a:pt x="298" y="862"/>
                  </a:lnTo>
                  <a:lnTo>
                    <a:pt x="298" y="864"/>
                  </a:lnTo>
                  <a:lnTo>
                    <a:pt x="296" y="864"/>
                  </a:lnTo>
                  <a:lnTo>
                    <a:pt x="294" y="865"/>
                  </a:lnTo>
                  <a:lnTo>
                    <a:pt x="293" y="867"/>
                  </a:lnTo>
                  <a:lnTo>
                    <a:pt x="291" y="867"/>
                  </a:lnTo>
                  <a:lnTo>
                    <a:pt x="289" y="867"/>
                  </a:lnTo>
                  <a:lnTo>
                    <a:pt x="289" y="865"/>
                  </a:lnTo>
                  <a:lnTo>
                    <a:pt x="288" y="865"/>
                  </a:lnTo>
                  <a:lnTo>
                    <a:pt x="288" y="864"/>
                  </a:lnTo>
                  <a:lnTo>
                    <a:pt x="286" y="864"/>
                  </a:lnTo>
                  <a:lnTo>
                    <a:pt x="284" y="864"/>
                  </a:lnTo>
                  <a:lnTo>
                    <a:pt x="284" y="865"/>
                  </a:lnTo>
                  <a:lnTo>
                    <a:pt x="283" y="865"/>
                  </a:lnTo>
                  <a:lnTo>
                    <a:pt x="281" y="865"/>
                  </a:lnTo>
                  <a:lnTo>
                    <a:pt x="279" y="865"/>
                  </a:lnTo>
                  <a:lnTo>
                    <a:pt x="278" y="865"/>
                  </a:lnTo>
                  <a:lnTo>
                    <a:pt x="276" y="865"/>
                  </a:lnTo>
                  <a:lnTo>
                    <a:pt x="274" y="865"/>
                  </a:lnTo>
                  <a:lnTo>
                    <a:pt x="273" y="865"/>
                  </a:lnTo>
                  <a:lnTo>
                    <a:pt x="271" y="865"/>
                  </a:lnTo>
                  <a:lnTo>
                    <a:pt x="269" y="864"/>
                  </a:lnTo>
                  <a:lnTo>
                    <a:pt x="268" y="864"/>
                  </a:lnTo>
                  <a:lnTo>
                    <a:pt x="266" y="862"/>
                  </a:lnTo>
                  <a:lnTo>
                    <a:pt x="264" y="862"/>
                  </a:lnTo>
                  <a:lnTo>
                    <a:pt x="263" y="860"/>
                  </a:lnTo>
                  <a:lnTo>
                    <a:pt x="261" y="860"/>
                  </a:lnTo>
                  <a:lnTo>
                    <a:pt x="259" y="858"/>
                  </a:lnTo>
                  <a:lnTo>
                    <a:pt x="257" y="858"/>
                  </a:lnTo>
                  <a:lnTo>
                    <a:pt x="256" y="858"/>
                  </a:lnTo>
                  <a:lnTo>
                    <a:pt x="256" y="857"/>
                  </a:lnTo>
                  <a:lnTo>
                    <a:pt x="252" y="857"/>
                  </a:lnTo>
                  <a:lnTo>
                    <a:pt x="251" y="853"/>
                  </a:lnTo>
                  <a:lnTo>
                    <a:pt x="246" y="850"/>
                  </a:lnTo>
                  <a:lnTo>
                    <a:pt x="244" y="848"/>
                  </a:lnTo>
                  <a:lnTo>
                    <a:pt x="242" y="848"/>
                  </a:lnTo>
                  <a:lnTo>
                    <a:pt x="242" y="847"/>
                  </a:lnTo>
                  <a:lnTo>
                    <a:pt x="241" y="847"/>
                  </a:lnTo>
                  <a:lnTo>
                    <a:pt x="239" y="847"/>
                  </a:lnTo>
                  <a:lnTo>
                    <a:pt x="239" y="845"/>
                  </a:lnTo>
                  <a:lnTo>
                    <a:pt x="237" y="845"/>
                  </a:lnTo>
                  <a:lnTo>
                    <a:pt x="236" y="845"/>
                  </a:lnTo>
                  <a:lnTo>
                    <a:pt x="234" y="845"/>
                  </a:lnTo>
                  <a:lnTo>
                    <a:pt x="234" y="847"/>
                  </a:lnTo>
                  <a:lnTo>
                    <a:pt x="232" y="847"/>
                  </a:lnTo>
                  <a:lnTo>
                    <a:pt x="232" y="848"/>
                  </a:lnTo>
                  <a:lnTo>
                    <a:pt x="231" y="848"/>
                  </a:lnTo>
                  <a:lnTo>
                    <a:pt x="231" y="850"/>
                  </a:lnTo>
                  <a:lnTo>
                    <a:pt x="231" y="852"/>
                  </a:lnTo>
                  <a:lnTo>
                    <a:pt x="229" y="852"/>
                  </a:lnTo>
                  <a:lnTo>
                    <a:pt x="227" y="852"/>
                  </a:lnTo>
                  <a:lnTo>
                    <a:pt x="225" y="850"/>
                  </a:lnTo>
                  <a:lnTo>
                    <a:pt x="225" y="848"/>
                  </a:lnTo>
                  <a:lnTo>
                    <a:pt x="224" y="848"/>
                  </a:lnTo>
                  <a:lnTo>
                    <a:pt x="224" y="847"/>
                  </a:lnTo>
                  <a:lnTo>
                    <a:pt x="224" y="845"/>
                  </a:lnTo>
                  <a:lnTo>
                    <a:pt x="224" y="843"/>
                  </a:lnTo>
                  <a:lnTo>
                    <a:pt x="222" y="842"/>
                  </a:lnTo>
                  <a:lnTo>
                    <a:pt x="222" y="840"/>
                  </a:lnTo>
                  <a:lnTo>
                    <a:pt x="222" y="838"/>
                  </a:lnTo>
                  <a:lnTo>
                    <a:pt x="222" y="837"/>
                  </a:lnTo>
                  <a:lnTo>
                    <a:pt x="224" y="837"/>
                  </a:lnTo>
                  <a:lnTo>
                    <a:pt x="224" y="835"/>
                  </a:lnTo>
                  <a:lnTo>
                    <a:pt x="225" y="835"/>
                  </a:lnTo>
                  <a:lnTo>
                    <a:pt x="225" y="833"/>
                  </a:lnTo>
                  <a:lnTo>
                    <a:pt x="225" y="832"/>
                  </a:lnTo>
                  <a:lnTo>
                    <a:pt x="225" y="830"/>
                  </a:lnTo>
                  <a:lnTo>
                    <a:pt x="227" y="828"/>
                  </a:lnTo>
                  <a:lnTo>
                    <a:pt x="225" y="828"/>
                  </a:lnTo>
                  <a:lnTo>
                    <a:pt x="225" y="827"/>
                  </a:lnTo>
                  <a:lnTo>
                    <a:pt x="225" y="825"/>
                  </a:lnTo>
                  <a:lnTo>
                    <a:pt x="225" y="823"/>
                  </a:lnTo>
                  <a:lnTo>
                    <a:pt x="225" y="821"/>
                  </a:lnTo>
                  <a:lnTo>
                    <a:pt x="225" y="820"/>
                  </a:lnTo>
                  <a:lnTo>
                    <a:pt x="225" y="818"/>
                  </a:lnTo>
                  <a:lnTo>
                    <a:pt x="227" y="818"/>
                  </a:lnTo>
                  <a:lnTo>
                    <a:pt x="229" y="818"/>
                  </a:lnTo>
                  <a:lnTo>
                    <a:pt x="231" y="818"/>
                  </a:lnTo>
                  <a:lnTo>
                    <a:pt x="231" y="816"/>
                  </a:lnTo>
                  <a:lnTo>
                    <a:pt x="231" y="815"/>
                  </a:lnTo>
                  <a:lnTo>
                    <a:pt x="229" y="815"/>
                  </a:lnTo>
                  <a:lnTo>
                    <a:pt x="229" y="813"/>
                  </a:lnTo>
                  <a:lnTo>
                    <a:pt x="227" y="813"/>
                  </a:lnTo>
                  <a:lnTo>
                    <a:pt x="225" y="813"/>
                  </a:lnTo>
                  <a:lnTo>
                    <a:pt x="224" y="813"/>
                  </a:lnTo>
                  <a:lnTo>
                    <a:pt x="224" y="811"/>
                  </a:lnTo>
                  <a:lnTo>
                    <a:pt x="222" y="811"/>
                  </a:lnTo>
                  <a:lnTo>
                    <a:pt x="222" y="810"/>
                  </a:lnTo>
                  <a:lnTo>
                    <a:pt x="220" y="810"/>
                  </a:lnTo>
                  <a:lnTo>
                    <a:pt x="220" y="808"/>
                  </a:lnTo>
                  <a:lnTo>
                    <a:pt x="219" y="808"/>
                  </a:lnTo>
                  <a:lnTo>
                    <a:pt x="219" y="806"/>
                  </a:lnTo>
                  <a:lnTo>
                    <a:pt x="219" y="805"/>
                  </a:lnTo>
                  <a:lnTo>
                    <a:pt x="217" y="805"/>
                  </a:lnTo>
                  <a:lnTo>
                    <a:pt x="215" y="806"/>
                  </a:lnTo>
                  <a:lnTo>
                    <a:pt x="217" y="808"/>
                  </a:lnTo>
                  <a:lnTo>
                    <a:pt x="217" y="810"/>
                  </a:lnTo>
                  <a:lnTo>
                    <a:pt x="215" y="810"/>
                  </a:lnTo>
                  <a:lnTo>
                    <a:pt x="214" y="810"/>
                  </a:lnTo>
                  <a:lnTo>
                    <a:pt x="212" y="810"/>
                  </a:lnTo>
                  <a:lnTo>
                    <a:pt x="212" y="811"/>
                  </a:lnTo>
                  <a:lnTo>
                    <a:pt x="212" y="813"/>
                  </a:lnTo>
                  <a:lnTo>
                    <a:pt x="214" y="813"/>
                  </a:lnTo>
                  <a:lnTo>
                    <a:pt x="212" y="813"/>
                  </a:lnTo>
                  <a:lnTo>
                    <a:pt x="212" y="815"/>
                  </a:lnTo>
                  <a:lnTo>
                    <a:pt x="210" y="815"/>
                  </a:lnTo>
                  <a:lnTo>
                    <a:pt x="210" y="813"/>
                  </a:lnTo>
                  <a:lnTo>
                    <a:pt x="209" y="813"/>
                  </a:lnTo>
                  <a:lnTo>
                    <a:pt x="207" y="813"/>
                  </a:lnTo>
                  <a:lnTo>
                    <a:pt x="205" y="813"/>
                  </a:lnTo>
                  <a:lnTo>
                    <a:pt x="205" y="811"/>
                  </a:lnTo>
                  <a:lnTo>
                    <a:pt x="205" y="810"/>
                  </a:lnTo>
                  <a:lnTo>
                    <a:pt x="205" y="808"/>
                  </a:lnTo>
                  <a:lnTo>
                    <a:pt x="207" y="808"/>
                  </a:lnTo>
                  <a:lnTo>
                    <a:pt x="207" y="806"/>
                  </a:lnTo>
                  <a:lnTo>
                    <a:pt x="207" y="805"/>
                  </a:lnTo>
                  <a:lnTo>
                    <a:pt x="205" y="805"/>
                  </a:lnTo>
                  <a:lnTo>
                    <a:pt x="204" y="803"/>
                  </a:lnTo>
                  <a:lnTo>
                    <a:pt x="202" y="803"/>
                  </a:lnTo>
                  <a:lnTo>
                    <a:pt x="202" y="801"/>
                  </a:lnTo>
                  <a:lnTo>
                    <a:pt x="204" y="801"/>
                  </a:lnTo>
                  <a:lnTo>
                    <a:pt x="205" y="801"/>
                  </a:lnTo>
                  <a:lnTo>
                    <a:pt x="205" y="803"/>
                  </a:lnTo>
                  <a:lnTo>
                    <a:pt x="207" y="803"/>
                  </a:lnTo>
                  <a:lnTo>
                    <a:pt x="209" y="801"/>
                  </a:lnTo>
                  <a:lnTo>
                    <a:pt x="209" y="800"/>
                  </a:lnTo>
                  <a:lnTo>
                    <a:pt x="209" y="798"/>
                  </a:lnTo>
                  <a:lnTo>
                    <a:pt x="210" y="798"/>
                  </a:lnTo>
                  <a:lnTo>
                    <a:pt x="212" y="796"/>
                  </a:lnTo>
                  <a:lnTo>
                    <a:pt x="214" y="796"/>
                  </a:lnTo>
                  <a:lnTo>
                    <a:pt x="214" y="795"/>
                  </a:lnTo>
                  <a:lnTo>
                    <a:pt x="214" y="793"/>
                  </a:lnTo>
                  <a:lnTo>
                    <a:pt x="215" y="793"/>
                  </a:lnTo>
                  <a:lnTo>
                    <a:pt x="215" y="791"/>
                  </a:lnTo>
                  <a:lnTo>
                    <a:pt x="214" y="791"/>
                  </a:lnTo>
                  <a:lnTo>
                    <a:pt x="214" y="789"/>
                  </a:lnTo>
                  <a:lnTo>
                    <a:pt x="214" y="788"/>
                  </a:lnTo>
                  <a:lnTo>
                    <a:pt x="215" y="786"/>
                  </a:lnTo>
                  <a:lnTo>
                    <a:pt x="215" y="784"/>
                  </a:lnTo>
                  <a:lnTo>
                    <a:pt x="217" y="784"/>
                  </a:lnTo>
                  <a:lnTo>
                    <a:pt x="217" y="783"/>
                  </a:lnTo>
                  <a:lnTo>
                    <a:pt x="217" y="781"/>
                  </a:lnTo>
                  <a:lnTo>
                    <a:pt x="217" y="779"/>
                  </a:lnTo>
                  <a:lnTo>
                    <a:pt x="217" y="778"/>
                  </a:lnTo>
                  <a:lnTo>
                    <a:pt x="217" y="776"/>
                  </a:lnTo>
                  <a:lnTo>
                    <a:pt x="217" y="774"/>
                  </a:lnTo>
                  <a:lnTo>
                    <a:pt x="217" y="773"/>
                  </a:lnTo>
                  <a:lnTo>
                    <a:pt x="219" y="773"/>
                  </a:lnTo>
                  <a:lnTo>
                    <a:pt x="219" y="771"/>
                  </a:lnTo>
                  <a:lnTo>
                    <a:pt x="220" y="771"/>
                  </a:lnTo>
                  <a:lnTo>
                    <a:pt x="220" y="769"/>
                  </a:lnTo>
                  <a:lnTo>
                    <a:pt x="222" y="769"/>
                  </a:lnTo>
                  <a:lnTo>
                    <a:pt x="222" y="768"/>
                  </a:lnTo>
                  <a:lnTo>
                    <a:pt x="224" y="768"/>
                  </a:lnTo>
                  <a:lnTo>
                    <a:pt x="224" y="766"/>
                  </a:lnTo>
                  <a:lnTo>
                    <a:pt x="222" y="766"/>
                  </a:lnTo>
                  <a:lnTo>
                    <a:pt x="222" y="764"/>
                  </a:lnTo>
                  <a:lnTo>
                    <a:pt x="222" y="763"/>
                  </a:lnTo>
                  <a:lnTo>
                    <a:pt x="222" y="761"/>
                  </a:lnTo>
                  <a:lnTo>
                    <a:pt x="222" y="759"/>
                  </a:lnTo>
                  <a:lnTo>
                    <a:pt x="222" y="758"/>
                  </a:lnTo>
                  <a:lnTo>
                    <a:pt x="222" y="756"/>
                  </a:lnTo>
                  <a:lnTo>
                    <a:pt x="224" y="756"/>
                  </a:lnTo>
                  <a:lnTo>
                    <a:pt x="224" y="754"/>
                  </a:lnTo>
                  <a:lnTo>
                    <a:pt x="225" y="754"/>
                  </a:lnTo>
                  <a:lnTo>
                    <a:pt x="227" y="754"/>
                  </a:lnTo>
                  <a:lnTo>
                    <a:pt x="227" y="756"/>
                  </a:lnTo>
                  <a:lnTo>
                    <a:pt x="229" y="756"/>
                  </a:lnTo>
                  <a:lnTo>
                    <a:pt x="229" y="758"/>
                  </a:lnTo>
                  <a:lnTo>
                    <a:pt x="231" y="759"/>
                  </a:lnTo>
                  <a:lnTo>
                    <a:pt x="231" y="758"/>
                  </a:lnTo>
                  <a:lnTo>
                    <a:pt x="232" y="758"/>
                  </a:lnTo>
                  <a:lnTo>
                    <a:pt x="232" y="756"/>
                  </a:lnTo>
                  <a:lnTo>
                    <a:pt x="234" y="756"/>
                  </a:lnTo>
                  <a:lnTo>
                    <a:pt x="234" y="754"/>
                  </a:lnTo>
                  <a:lnTo>
                    <a:pt x="234" y="752"/>
                  </a:lnTo>
                  <a:lnTo>
                    <a:pt x="232" y="752"/>
                  </a:lnTo>
                  <a:lnTo>
                    <a:pt x="232" y="751"/>
                  </a:lnTo>
                  <a:lnTo>
                    <a:pt x="231" y="751"/>
                  </a:lnTo>
                  <a:lnTo>
                    <a:pt x="229" y="751"/>
                  </a:lnTo>
                  <a:lnTo>
                    <a:pt x="229" y="749"/>
                  </a:lnTo>
                  <a:lnTo>
                    <a:pt x="227" y="749"/>
                  </a:lnTo>
                  <a:lnTo>
                    <a:pt x="227" y="747"/>
                  </a:lnTo>
                  <a:lnTo>
                    <a:pt x="225" y="747"/>
                  </a:lnTo>
                  <a:lnTo>
                    <a:pt x="225" y="746"/>
                  </a:lnTo>
                  <a:lnTo>
                    <a:pt x="225" y="744"/>
                  </a:lnTo>
                  <a:lnTo>
                    <a:pt x="224" y="744"/>
                  </a:lnTo>
                  <a:lnTo>
                    <a:pt x="224" y="742"/>
                  </a:lnTo>
                  <a:lnTo>
                    <a:pt x="222" y="741"/>
                  </a:lnTo>
                  <a:lnTo>
                    <a:pt x="224" y="739"/>
                  </a:lnTo>
                  <a:lnTo>
                    <a:pt x="225" y="739"/>
                  </a:lnTo>
                  <a:lnTo>
                    <a:pt x="225" y="737"/>
                  </a:lnTo>
                  <a:lnTo>
                    <a:pt x="224" y="737"/>
                  </a:lnTo>
                  <a:lnTo>
                    <a:pt x="222" y="736"/>
                  </a:lnTo>
                  <a:lnTo>
                    <a:pt x="222" y="734"/>
                  </a:lnTo>
                  <a:lnTo>
                    <a:pt x="222" y="732"/>
                  </a:lnTo>
                  <a:lnTo>
                    <a:pt x="222" y="731"/>
                  </a:lnTo>
                  <a:lnTo>
                    <a:pt x="220" y="731"/>
                  </a:lnTo>
                  <a:lnTo>
                    <a:pt x="220" y="729"/>
                  </a:lnTo>
                  <a:lnTo>
                    <a:pt x="219" y="727"/>
                  </a:lnTo>
                  <a:lnTo>
                    <a:pt x="217" y="727"/>
                  </a:lnTo>
                  <a:lnTo>
                    <a:pt x="215" y="727"/>
                  </a:lnTo>
                  <a:lnTo>
                    <a:pt x="214" y="726"/>
                  </a:lnTo>
                  <a:lnTo>
                    <a:pt x="212" y="726"/>
                  </a:lnTo>
                  <a:lnTo>
                    <a:pt x="212" y="724"/>
                  </a:lnTo>
                  <a:lnTo>
                    <a:pt x="212" y="722"/>
                  </a:lnTo>
                  <a:lnTo>
                    <a:pt x="212" y="721"/>
                  </a:lnTo>
                  <a:lnTo>
                    <a:pt x="214" y="721"/>
                  </a:lnTo>
                  <a:lnTo>
                    <a:pt x="215" y="719"/>
                  </a:lnTo>
                  <a:lnTo>
                    <a:pt x="215" y="717"/>
                  </a:lnTo>
                  <a:lnTo>
                    <a:pt x="217" y="715"/>
                  </a:lnTo>
                  <a:lnTo>
                    <a:pt x="219" y="714"/>
                  </a:lnTo>
                  <a:lnTo>
                    <a:pt x="219" y="712"/>
                  </a:lnTo>
                  <a:lnTo>
                    <a:pt x="220" y="712"/>
                  </a:lnTo>
                  <a:lnTo>
                    <a:pt x="220" y="710"/>
                  </a:lnTo>
                  <a:lnTo>
                    <a:pt x="220" y="709"/>
                  </a:lnTo>
                  <a:lnTo>
                    <a:pt x="222" y="709"/>
                  </a:lnTo>
                  <a:lnTo>
                    <a:pt x="222" y="707"/>
                  </a:lnTo>
                  <a:lnTo>
                    <a:pt x="222" y="705"/>
                  </a:lnTo>
                  <a:lnTo>
                    <a:pt x="222" y="704"/>
                  </a:lnTo>
                  <a:lnTo>
                    <a:pt x="222" y="702"/>
                  </a:lnTo>
                  <a:lnTo>
                    <a:pt x="220" y="702"/>
                  </a:lnTo>
                  <a:lnTo>
                    <a:pt x="220" y="700"/>
                  </a:lnTo>
                  <a:lnTo>
                    <a:pt x="220" y="699"/>
                  </a:lnTo>
                  <a:lnTo>
                    <a:pt x="219" y="699"/>
                  </a:lnTo>
                  <a:lnTo>
                    <a:pt x="219" y="697"/>
                  </a:lnTo>
                  <a:lnTo>
                    <a:pt x="219" y="695"/>
                  </a:lnTo>
                  <a:lnTo>
                    <a:pt x="217" y="694"/>
                  </a:lnTo>
                  <a:lnTo>
                    <a:pt x="217" y="692"/>
                  </a:lnTo>
                  <a:lnTo>
                    <a:pt x="217" y="690"/>
                  </a:lnTo>
                  <a:lnTo>
                    <a:pt x="217" y="689"/>
                  </a:lnTo>
                  <a:lnTo>
                    <a:pt x="217" y="687"/>
                  </a:lnTo>
                  <a:lnTo>
                    <a:pt x="217" y="685"/>
                  </a:lnTo>
                  <a:lnTo>
                    <a:pt x="215" y="683"/>
                  </a:lnTo>
                  <a:lnTo>
                    <a:pt x="214" y="682"/>
                  </a:lnTo>
                  <a:lnTo>
                    <a:pt x="212" y="680"/>
                  </a:lnTo>
                  <a:lnTo>
                    <a:pt x="210" y="680"/>
                  </a:lnTo>
                  <a:lnTo>
                    <a:pt x="210" y="678"/>
                  </a:lnTo>
                  <a:lnTo>
                    <a:pt x="209" y="678"/>
                  </a:lnTo>
                  <a:lnTo>
                    <a:pt x="207" y="678"/>
                  </a:lnTo>
                  <a:lnTo>
                    <a:pt x="207" y="677"/>
                  </a:lnTo>
                  <a:lnTo>
                    <a:pt x="205" y="677"/>
                  </a:lnTo>
                  <a:lnTo>
                    <a:pt x="204" y="677"/>
                  </a:lnTo>
                  <a:lnTo>
                    <a:pt x="204" y="675"/>
                  </a:lnTo>
                  <a:lnTo>
                    <a:pt x="202" y="675"/>
                  </a:lnTo>
                  <a:lnTo>
                    <a:pt x="200" y="675"/>
                  </a:lnTo>
                  <a:lnTo>
                    <a:pt x="200" y="673"/>
                  </a:lnTo>
                  <a:lnTo>
                    <a:pt x="199" y="673"/>
                  </a:lnTo>
                  <a:lnTo>
                    <a:pt x="199" y="672"/>
                  </a:lnTo>
                  <a:lnTo>
                    <a:pt x="197" y="672"/>
                  </a:lnTo>
                  <a:lnTo>
                    <a:pt x="197" y="670"/>
                  </a:lnTo>
                  <a:lnTo>
                    <a:pt x="195" y="670"/>
                  </a:lnTo>
                  <a:lnTo>
                    <a:pt x="194" y="668"/>
                  </a:lnTo>
                  <a:lnTo>
                    <a:pt x="192" y="667"/>
                  </a:lnTo>
                  <a:lnTo>
                    <a:pt x="192" y="665"/>
                  </a:lnTo>
                  <a:lnTo>
                    <a:pt x="190" y="665"/>
                  </a:lnTo>
                  <a:lnTo>
                    <a:pt x="190" y="663"/>
                  </a:lnTo>
                  <a:lnTo>
                    <a:pt x="188" y="663"/>
                  </a:lnTo>
                  <a:lnTo>
                    <a:pt x="188" y="662"/>
                  </a:lnTo>
                  <a:lnTo>
                    <a:pt x="187" y="662"/>
                  </a:lnTo>
                  <a:lnTo>
                    <a:pt x="185" y="662"/>
                  </a:lnTo>
                  <a:lnTo>
                    <a:pt x="183" y="660"/>
                  </a:lnTo>
                  <a:lnTo>
                    <a:pt x="182" y="660"/>
                  </a:lnTo>
                  <a:lnTo>
                    <a:pt x="180" y="660"/>
                  </a:lnTo>
                  <a:lnTo>
                    <a:pt x="178" y="660"/>
                  </a:lnTo>
                  <a:lnTo>
                    <a:pt x="177" y="660"/>
                  </a:lnTo>
                  <a:lnTo>
                    <a:pt x="177" y="662"/>
                  </a:lnTo>
                  <a:lnTo>
                    <a:pt x="175" y="662"/>
                  </a:lnTo>
                  <a:lnTo>
                    <a:pt x="175" y="663"/>
                  </a:lnTo>
                  <a:lnTo>
                    <a:pt x="173" y="663"/>
                  </a:lnTo>
                  <a:lnTo>
                    <a:pt x="173" y="665"/>
                  </a:lnTo>
                  <a:lnTo>
                    <a:pt x="172" y="665"/>
                  </a:lnTo>
                  <a:lnTo>
                    <a:pt x="172" y="667"/>
                  </a:lnTo>
                  <a:lnTo>
                    <a:pt x="170" y="667"/>
                  </a:lnTo>
                  <a:lnTo>
                    <a:pt x="168" y="667"/>
                  </a:lnTo>
                  <a:lnTo>
                    <a:pt x="168" y="665"/>
                  </a:lnTo>
                  <a:lnTo>
                    <a:pt x="167" y="665"/>
                  </a:lnTo>
                  <a:lnTo>
                    <a:pt x="167" y="663"/>
                  </a:lnTo>
                  <a:lnTo>
                    <a:pt x="165" y="663"/>
                  </a:lnTo>
                  <a:lnTo>
                    <a:pt x="165" y="662"/>
                  </a:lnTo>
                  <a:lnTo>
                    <a:pt x="163" y="663"/>
                  </a:lnTo>
                  <a:lnTo>
                    <a:pt x="162" y="663"/>
                  </a:lnTo>
                  <a:lnTo>
                    <a:pt x="162" y="665"/>
                  </a:lnTo>
                  <a:lnTo>
                    <a:pt x="160" y="665"/>
                  </a:lnTo>
                  <a:lnTo>
                    <a:pt x="158" y="665"/>
                  </a:lnTo>
                  <a:lnTo>
                    <a:pt x="158" y="667"/>
                  </a:lnTo>
                  <a:lnTo>
                    <a:pt x="157" y="667"/>
                  </a:lnTo>
                  <a:lnTo>
                    <a:pt x="155" y="667"/>
                  </a:lnTo>
                  <a:lnTo>
                    <a:pt x="153" y="667"/>
                  </a:lnTo>
                  <a:lnTo>
                    <a:pt x="151" y="667"/>
                  </a:lnTo>
                  <a:lnTo>
                    <a:pt x="151" y="665"/>
                  </a:lnTo>
                  <a:lnTo>
                    <a:pt x="150" y="663"/>
                  </a:lnTo>
                  <a:lnTo>
                    <a:pt x="150" y="662"/>
                  </a:lnTo>
                  <a:lnTo>
                    <a:pt x="148" y="662"/>
                  </a:lnTo>
                  <a:lnTo>
                    <a:pt x="146" y="662"/>
                  </a:lnTo>
                  <a:lnTo>
                    <a:pt x="145" y="662"/>
                  </a:lnTo>
                  <a:lnTo>
                    <a:pt x="143" y="660"/>
                  </a:lnTo>
                  <a:lnTo>
                    <a:pt x="141" y="660"/>
                  </a:lnTo>
                  <a:lnTo>
                    <a:pt x="140" y="660"/>
                  </a:lnTo>
                  <a:lnTo>
                    <a:pt x="138" y="660"/>
                  </a:lnTo>
                  <a:lnTo>
                    <a:pt x="136" y="662"/>
                  </a:lnTo>
                  <a:lnTo>
                    <a:pt x="135" y="662"/>
                  </a:lnTo>
                  <a:lnTo>
                    <a:pt x="135" y="663"/>
                  </a:lnTo>
                  <a:lnTo>
                    <a:pt x="133" y="663"/>
                  </a:lnTo>
                  <a:lnTo>
                    <a:pt x="133" y="665"/>
                  </a:lnTo>
                  <a:lnTo>
                    <a:pt x="131" y="665"/>
                  </a:lnTo>
                  <a:lnTo>
                    <a:pt x="130" y="665"/>
                  </a:lnTo>
                  <a:lnTo>
                    <a:pt x="128" y="665"/>
                  </a:lnTo>
                  <a:lnTo>
                    <a:pt x="128" y="667"/>
                  </a:lnTo>
                  <a:lnTo>
                    <a:pt x="126" y="667"/>
                  </a:lnTo>
                  <a:lnTo>
                    <a:pt x="125" y="667"/>
                  </a:lnTo>
                  <a:lnTo>
                    <a:pt x="125" y="665"/>
                  </a:lnTo>
                  <a:lnTo>
                    <a:pt x="123" y="665"/>
                  </a:lnTo>
                  <a:lnTo>
                    <a:pt x="121" y="665"/>
                  </a:lnTo>
                  <a:lnTo>
                    <a:pt x="120" y="665"/>
                  </a:lnTo>
                  <a:lnTo>
                    <a:pt x="120" y="667"/>
                  </a:lnTo>
                  <a:lnTo>
                    <a:pt x="118" y="667"/>
                  </a:lnTo>
                  <a:lnTo>
                    <a:pt x="116" y="667"/>
                  </a:lnTo>
                  <a:lnTo>
                    <a:pt x="114" y="667"/>
                  </a:lnTo>
                  <a:lnTo>
                    <a:pt x="113" y="667"/>
                  </a:lnTo>
                  <a:lnTo>
                    <a:pt x="111" y="667"/>
                  </a:lnTo>
                  <a:lnTo>
                    <a:pt x="109" y="667"/>
                  </a:lnTo>
                  <a:lnTo>
                    <a:pt x="108" y="667"/>
                  </a:lnTo>
                  <a:lnTo>
                    <a:pt x="108" y="665"/>
                  </a:lnTo>
                  <a:lnTo>
                    <a:pt x="106" y="665"/>
                  </a:lnTo>
                  <a:lnTo>
                    <a:pt x="106" y="663"/>
                  </a:lnTo>
                  <a:lnTo>
                    <a:pt x="106" y="662"/>
                  </a:lnTo>
                  <a:lnTo>
                    <a:pt x="106" y="660"/>
                  </a:lnTo>
                  <a:lnTo>
                    <a:pt x="108" y="660"/>
                  </a:lnTo>
                  <a:lnTo>
                    <a:pt x="108" y="658"/>
                  </a:lnTo>
                  <a:lnTo>
                    <a:pt x="109" y="657"/>
                  </a:lnTo>
                  <a:lnTo>
                    <a:pt x="111" y="655"/>
                  </a:lnTo>
                  <a:lnTo>
                    <a:pt x="111" y="653"/>
                  </a:lnTo>
                  <a:lnTo>
                    <a:pt x="111" y="652"/>
                  </a:lnTo>
                  <a:lnTo>
                    <a:pt x="111" y="650"/>
                  </a:lnTo>
                  <a:lnTo>
                    <a:pt x="109" y="650"/>
                  </a:lnTo>
                  <a:lnTo>
                    <a:pt x="109" y="648"/>
                  </a:lnTo>
                  <a:lnTo>
                    <a:pt x="108" y="648"/>
                  </a:lnTo>
                  <a:lnTo>
                    <a:pt x="83" y="638"/>
                  </a:lnTo>
                  <a:lnTo>
                    <a:pt x="57" y="626"/>
                  </a:lnTo>
                  <a:lnTo>
                    <a:pt x="37" y="562"/>
                  </a:lnTo>
                  <a:lnTo>
                    <a:pt x="34" y="551"/>
                  </a:lnTo>
                  <a:lnTo>
                    <a:pt x="32" y="545"/>
                  </a:lnTo>
                  <a:lnTo>
                    <a:pt x="29" y="537"/>
                  </a:lnTo>
                  <a:lnTo>
                    <a:pt x="27" y="530"/>
                  </a:lnTo>
                  <a:lnTo>
                    <a:pt x="22" y="512"/>
                  </a:lnTo>
                  <a:lnTo>
                    <a:pt x="17" y="497"/>
                  </a:lnTo>
                  <a:lnTo>
                    <a:pt x="17" y="495"/>
                  </a:lnTo>
                  <a:lnTo>
                    <a:pt x="15" y="493"/>
                  </a:lnTo>
                  <a:lnTo>
                    <a:pt x="15" y="492"/>
                  </a:lnTo>
                  <a:lnTo>
                    <a:pt x="15" y="490"/>
                  </a:lnTo>
                  <a:lnTo>
                    <a:pt x="14" y="488"/>
                  </a:lnTo>
                  <a:lnTo>
                    <a:pt x="14" y="487"/>
                  </a:lnTo>
                  <a:lnTo>
                    <a:pt x="14" y="485"/>
                  </a:lnTo>
                  <a:lnTo>
                    <a:pt x="14" y="483"/>
                  </a:lnTo>
                  <a:lnTo>
                    <a:pt x="12" y="483"/>
                  </a:lnTo>
                  <a:lnTo>
                    <a:pt x="12" y="482"/>
                  </a:lnTo>
                  <a:lnTo>
                    <a:pt x="12" y="480"/>
                  </a:lnTo>
                  <a:lnTo>
                    <a:pt x="14" y="478"/>
                  </a:lnTo>
                  <a:lnTo>
                    <a:pt x="15" y="478"/>
                  </a:lnTo>
                  <a:lnTo>
                    <a:pt x="15" y="476"/>
                  </a:lnTo>
                  <a:lnTo>
                    <a:pt x="17" y="476"/>
                  </a:lnTo>
                  <a:lnTo>
                    <a:pt x="17" y="475"/>
                  </a:lnTo>
                  <a:lnTo>
                    <a:pt x="15" y="475"/>
                  </a:lnTo>
                  <a:lnTo>
                    <a:pt x="15" y="473"/>
                  </a:lnTo>
                  <a:lnTo>
                    <a:pt x="14" y="471"/>
                  </a:lnTo>
                  <a:lnTo>
                    <a:pt x="14" y="470"/>
                  </a:lnTo>
                  <a:lnTo>
                    <a:pt x="14" y="468"/>
                  </a:lnTo>
                  <a:lnTo>
                    <a:pt x="14" y="466"/>
                  </a:lnTo>
                  <a:lnTo>
                    <a:pt x="14" y="465"/>
                  </a:lnTo>
                  <a:lnTo>
                    <a:pt x="12" y="465"/>
                  </a:lnTo>
                  <a:lnTo>
                    <a:pt x="12" y="463"/>
                  </a:lnTo>
                  <a:lnTo>
                    <a:pt x="12" y="461"/>
                  </a:lnTo>
                  <a:lnTo>
                    <a:pt x="12" y="460"/>
                  </a:lnTo>
                  <a:lnTo>
                    <a:pt x="10" y="460"/>
                  </a:lnTo>
                  <a:lnTo>
                    <a:pt x="10" y="458"/>
                  </a:lnTo>
                  <a:lnTo>
                    <a:pt x="10" y="456"/>
                  </a:lnTo>
                  <a:lnTo>
                    <a:pt x="10" y="455"/>
                  </a:lnTo>
                  <a:lnTo>
                    <a:pt x="10" y="453"/>
                  </a:lnTo>
                  <a:lnTo>
                    <a:pt x="8" y="451"/>
                  </a:lnTo>
                  <a:lnTo>
                    <a:pt x="10" y="451"/>
                  </a:lnTo>
                  <a:lnTo>
                    <a:pt x="10" y="450"/>
                  </a:lnTo>
                  <a:lnTo>
                    <a:pt x="10" y="448"/>
                  </a:lnTo>
                  <a:lnTo>
                    <a:pt x="12" y="448"/>
                  </a:lnTo>
                  <a:lnTo>
                    <a:pt x="12" y="446"/>
                  </a:lnTo>
                  <a:lnTo>
                    <a:pt x="12" y="445"/>
                  </a:lnTo>
                  <a:lnTo>
                    <a:pt x="14" y="445"/>
                  </a:lnTo>
                  <a:lnTo>
                    <a:pt x="14" y="443"/>
                  </a:lnTo>
                  <a:lnTo>
                    <a:pt x="15" y="441"/>
                  </a:lnTo>
                  <a:lnTo>
                    <a:pt x="17" y="441"/>
                  </a:lnTo>
                  <a:lnTo>
                    <a:pt x="17" y="439"/>
                  </a:lnTo>
                  <a:lnTo>
                    <a:pt x="15" y="439"/>
                  </a:lnTo>
                  <a:lnTo>
                    <a:pt x="15" y="438"/>
                  </a:lnTo>
                  <a:lnTo>
                    <a:pt x="14" y="438"/>
                  </a:lnTo>
                  <a:lnTo>
                    <a:pt x="14" y="436"/>
                  </a:lnTo>
                  <a:lnTo>
                    <a:pt x="12" y="436"/>
                  </a:lnTo>
                  <a:lnTo>
                    <a:pt x="12" y="434"/>
                  </a:lnTo>
                  <a:lnTo>
                    <a:pt x="10" y="434"/>
                  </a:lnTo>
                  <a:lnTo>
                    <a:pt x="10" y="433"/>
                  </a:lnTo>
                  <a:lnTo>
                    <a:pt x="8" y="433"/>
                  </a:lnTo>
                  <a:lnTo>
                    <a:pt x="8" y="431"/>
                  </a:lnTo>
                  <a:lnTo>
                    <a:pt x="8" y="429"/>
                  </a:lnTo>
                  <a:lnTo>
                    <a:pt x="7" y="429"/>
                  </a:lnTo>
                  <a:lnTo>
                    <a:pt x="7" y="428"/>
                  </a:lnTo>
                  <a:lnTo>
                    <a:pt x="7" y="426"/>
                  </a:lnTo>
                  <a:lnTo>
                    <a:pt x="7" y="424"/>
                  </a:lnTo>
                  <a:lnTo>
                    <a:pt x="8" y="423"/>
                  </a:lnTo>
                  <a:lnTo>
                    <a:pt x="8" y="421"/>
                  </a:lnTo>
                  <a:lnTo>
                    <a:pt x="10" y="421"/>
                  </a:lnTo>
                  <a:lnTo>
                    <a:pt x="10" y="419"/>
                  </a:lnTo>
                  <a:lnTo>
                    <a:pt x="10" y="418"/>
                  </a:lnTo>
                  <a:lnTo>
                    <a:pt x="10" y="416"/>
                  </a:lnTo>
                  <a:lnTo>
                    <a:pt x="8" y="414"/>
                  </a:lnTo>
                  <a:lnTo>
                    <a:pt x="8" y="413"/>
                  </a:lnTo>
                  <a:lnTo>
                    <a:pt x="8" y="411"/>
                  </a:lnTo>
                  <a:lnTo>
                    <a:pt x="7" y="411"/>
                  </a:lnTo>
                  <a:lnTo>
                    <a:pt x="7" y="409"/>
                  </a:lnTo>
                  <a:lnTo>
                    <a:pt x="5" y="409"/>
                  </a:lnTo>
                  <a:lnTo>
                    <a:pt x="5" y="407"/>
                  </a:lnTo>
                  <a:lnTo>
                    <a:pt x="5" y="406"/>
                  </a:lnTo>
                  <a:lnTo>
                    <a:pt x="5" y="404"/>
                  </a:lnTo>
                  <a:lnTo>
                    <a:pt x="3" y="404"/>
                  </a:lnTo>
                  <a:lnTo>
                    <a:pt x="3" y="402"/>
                  </a:lnTo>
                  <a:lnTo>
                    <a:pt x="3" y="401"/>
                  </a:lnTo>
                  <a:lnTo>
                    <a:pt x="2" y="401"/>
                  </a:lnTo>
                  <a:lnTo>
                    <a:pt x="2" y="399"/>
                  </a:lnTo>
                  <a:lnTo>
                    <a:pt x="2" y="397"/>
                  </a:lnTo>
                  <a:lnTo>
                    <a:pt x="2" y="396"/>
                  </a:lnTo>
                  <a:lnTo>
                    <a:pt x="2" y="394"/>
                  </a:lnTo>
                  <a:lnTo>
                    <a:pt x="3" y="394"/>
                  </a:lnTo>
                  <a:lnTo>
                    <a:pt x="3" y="392"/>
                  </a:lnTo>
                  <a:lnTo>
                    <a:pt x="3" y="391"/>
                  </a:lnTo>
                  <a:lnTo>
                    <a:pt x="3" y="389"/>
                  </a:lnTo>
                  <a:lnTo>
                    <a:pt x="3" y="387"/>
                  </a:lnTo>
                  <a:lnTo>
                    <a:pt x="5" y="387"/>
                  </a:lnTo>
                  <a:lnTo>
                    <a:pt x="5" y="386"/>
                  </a:lnTo>
                  <a:lnTo>
                    <a:pt x="5" y="384"/>
                  </a:lnTo>
                  <a:lnTo>
                    <a:pt x="3" y="384"/>
                  </a:lnTo>
                  <a:lnTo>
                    <a:pt x="3" y="382"/>
                  </a:lnTo>
                  <a:lnTo>
                    <a:pt x="2" y="382"/>
                  </a:lnTo>
                  <a:lnTo>
                    <a:pt x="2" y="381"/>
                  </a:lnTo>
                  <a:lnTo>
                    <a:pt x="2" y="379"/>
                  </a:lnTo>
                  <a:lnTo>
                    <a:pt x="0" y="379"/>
                  </a:lnTo>
                  <a:lnTo>
                    <a:pt x="0" y="377"/>
                  </a:lnTo>
                  <a:lnTo>
                    <a:pt x="0" y="376"/>
                  </a:lnTo>
                  <a:lnTo>
                    <a:pt x="2" y="376"/>
                  </a:lnTo>
                  <a:lnTo>
                    <a:pt x="2" y="374"/>
                  </a:lnTo>
                  <a:lnTo>
                    <a:pt x="3" y="374"/>
                  </a:lnTo>
                  <a:lnTo>
                    <a:pt x="5" y="374"/>
                  </a:lnTo>
                  <a:lnTo>
                    <a:pt x="7" y="374"/>
                  </a:lnTo>
                  <a:lnTo>
                    <a:pt x="7" y="372"/>
                  </a:lnTo>
                  <a:lnTo>
                    <a:pt x="8" y="372"/>
                  </a:lnTo>
                  <a:lnTo>
                    <a:pt x="8" y="374"/>
                  </a:lnTo>
                  <a:lnTo>
                    <a:pt x="10" y="374"/>
                  </a:lnTo>
                  <a:lnTo>
                    <a:pt x="12" y="374"/>
                  </a:lnTo>
                  <a:lnTo>
                    <a:pt x="14" y="374"/>
                  </a:lnTo>
                  <a:lnTo>
                    <a:pt x="14" y="372"/>
                  </a:lnTo>
                  <a:lnTo>
                    <a:pt x="15" y="372"/>
                  </a:lnTo>
                  <a:lnTo>
                    <a:pt x="17" y="372"/>
                  </a:lnTo>
                  <a:lnTo>
                    <a:pt x="17" y="374"/>
                  </a:lnTo>
                  <a:lnTo>
                    <a:pt x="19" y="374"/>
                  </a:lnTo>
                  <a:lnTo>
                    <a:pt x="20" y="374"/>
                  </a:lnTo>
                  <a:lnTo>
                    <a:pt x="22" y="374"/>
                  </a:lnTo>
                  <a:lnTo>
                    <a:pt x="24" y="374"/>
                  </a:lnTo>
                  <a:lnTo>
                    <a:pt x="24" y="376"/>
                  </a:lnTo>
                  <a:lnTo>
                    <a:pt x="25" y="376"/>
                  </a:lnTo>
                  <a:lnTo>
                    <a:pt x="27" y="376"/>
                  </a:lnTo>
                  <a:lnTo>
                    <a:pt x="29" y="376"/>
                  </a:lnTo>
                  <a:lnTo>
                    <a:pt x="30" y="377"/>
                  </a:lnTo>
                  <a:lnTo>
                    <a:pt x="32" y="377"/>
                  </a:lnTo>
                  <a:lnTo>
                    <a:pt x="34" y="377"/>
                  </a:lnTo>
                  <a:lnTo>
                    <a:pt x="35" y="377"/>
                  </a:lnTo>
                  <a:lnTo>
                    <a:pt x="37" y="377"/>
                  </a:lnTo>
                  <a:lnTo>
                    <a:pt x="39" y="377"/>
                  </a:lnTo>
                  <a:lnTo>
                    <a:pt x="40" y="376"/>
                  </a:lnTo>
                  <a:lnTo>
                    <a:pt x="42" y="376"/>
                  </a:lnTo>
                  <a:lnTo>
                    <a:pt x="44" y="376"/>
                  </a:lnTo>
                  <a:lnTo>
                    <a:pt x="46" y="374"/>
                  </a:lnTo>
                  <a:lnTo>
                    <a:pt x="47" y="374"/>
                  </a:lnTo>
                  <a:lnTo>
                    <a:pt x="49" y="374"/>
                  </a:lnTo>
                  <a:lnTo>
                    <a:pt x="49" y="372"/>
                  </a:lnTo>
                  <a:lnTo>
                    <a:pt x="51" y="372"/>
                  </a:lnTo>
                  <a:lnTo>
                    <a:pt x="52" y="372"/>
                  </a:lnTo>
                  <a:lnTo>
                    <a:pt x="54" y="370"/>
                  </a:lnTo>
                  <a:lnTo>
                    <a:pt x="56" y="370"/>
                  </a:lnTo>
                  <a:lnTo>
                    <a:pt x="57" y="370"/>
                  </a:lnTo>
                  <a:lnTo>
                    <a:pt x="59" y="370"/>
                  </a:lnTo>
                  <a:lnTo>
                    <a:pt x="61" y="370"/>
                  </a:lnTo>
                  <a:lnTo>
                    <a:pt x="61" y="369"/>
                  </a:lnTo>
                  <a:lnTo>
                    <a:pt x="62" y="369"/>
                  </a:lnTo>
                  <a:lnTo>
                    <a:pt x="64" y="369"/>
                  </a:lnTo>
                  <a:lnTo>
                    <a:pt x="64" y="367"/>
                  </a:lnTo>
                  <a:lnTo>
                    <a:pt x="66" y="367"/>
                  </a:lnTo>
                  <a:lnTo>
                    <a:pt x="67" y="367"/>
                  </a:lnTo>
                  <a:lnTo>
                    <a:pt x="67" y="365"/>
                  </a:lnTo>
                  <a:lnTo>
                    <a:pt x="69" y="365"/>
                  </a:lnTo>
                  <a:lnTo>
                    <a:pt x="69" y="364"/>
                  </a:lnTo>
                  <a:lnTo>
                    <a:pt x="71" y="364"/>
                  </a:lnTo>
                  <a:lnTo>
                    <a:pt x="72" y="364"/>
                  </a:lnTo>
                  <a:lnTo>
                    <a:pt x="74" y="364"/>
                  </a:lnTo>
                  <a:lnTo>
                    <a:pt x="76" y="364"/>
                  </a:lnTo>
                  <a:lnTo>
                    <a:pt x="77" y="364"/>
                  </a:lnTo>
                  <a:lnTo>
                    <a:pt x="77" y="362"/>
                  </a:lnTo>
                  <a:lnTo>
                    <a:pt x="79" y="362"/>
                  </a:lnTo>
                  <a:lnTo>
                    <a:pt x="81" y="362"/>
                  </a:lnTo>
                  <a:lnTo>
                    <a:pt x="83" y="362"/>
                  </a:lnTo>
                  <a:lnTo>
                    <a:pt x="84" y="362"/>
                  </a:lnTo>
                  <a:lnTo>
                    <a:pt x="86" y="362"/>
                  </a:lnTo>
                  <a:lnTo>
                    <a:pt x="88" y="362"/>
                  </a:lnTo>
                  <a:lnTo>
                    <a:pt x="89" y="362"/>
                  </a:lnTo>
                  <a:lnTo>
                    <a:pt x="91" y="362"/>
                  </a:lnTo>
                  <a:lnTo>
                    <a:pt x="93" y="362"/>
                  </a:lnTo>
                  <a:lnTo>
                    <a:pt x="94" y="362"/>
                  </a:lnTo>
                  <a:lnTo>
                    <a:pt x="96" y="362"/>
                  </a:lnTo>
                  <a:lnTo>
                    <a:pt x="96" y="360"/>
                  </a:lnTo>
                  <a:lnTo>
                    <a:pt x="98" y="360"/>
                  </a:lnTo>
                  <a:lnTo>
                    <a:pt x="99" y="360"/>
                  </a:lnTo>
                  <a:lnTo>
                    <a:pt x="101" y="360"/>
                  </a:lnTo>
                  <a:lnTo>
                    <a:pt x="101" y="359"/>
                  </a:lnTo>
                  <a:lnTo>
                    <a:pt x="103" y="359"/>
                  </a:lnTo>
                  <a:lnTo>
                    <a:pt x="104" y="359"/>
                  </a:lnTo>
                  <a:lnTo>
                    <a:pt x="104" y="357"/>
                  </a:lnTo>
                  <a:lnTo>
                    <a:pt x="106" y="357"/>
                  </a:lnTo>
                  <a:lnTo>
                    <a:pt x="106" y="355"/>
                  </a:lnTo>
                  <a:lnTo>
                    <a:pt x="108" y="355"/>
                  </a:lnTo>
                  <a:lnTo>
                    <a:pt x="108" y="354"/>
                  </a:lnTo>
                  <a:lnTo>
                    <a:pt x="109" y="354"/>
                  </a:lnTo>
                  <a:lnTo>
                    <a:pt x="109" y="352"/>
                  </a:lnTo>
                  <a:lnTo>
                    <a:pt x="111" y="352"/>
                  </a:lnTo>
                  <a:lnTo>
                    <a:pt x="111" y="350"/>
                  </a:lnTo>
                  <a:lnTo>
                    <a:pt x="113" y="350"/>
                  </a:lnTo>
                  <a:lnTo>
                    <a:pt x="113" y="349"/>
                  </a:lnTo>
                  <a:lnTo>
                    <a:pt x="114" y="349"/>
                  </a:lnTo>
                  <a:lnTo>
                    <a:pt x="114" y="347"/>
                  </a:lnTo>
                  <a:lnTo>
                    <a:pt x="116" y="345"/>
                  </a:lnTo>
                  <a:lnTo>
                    <a:pt x="118" y="344"/>
                  </a:lnTo>
                  <a:lnTo>
                    <a:pt x="118" y="342"/>
                  </a:lnTo>
                  <a:lnTo>
                    <a:pt x="120" y="342"/>
                  </a:lnTo>
                  <a:lnTo>
                    <a:pt x="120" y="340"/>
                  </a:lnTo>
                  <a:lnTo>
                    <a:pt x="121" y="340"/>
                  </a:lnTo>
                  <a:lnTo>
                    <a:pt x="123" y="340"/>
                  </a:lnTo>
                  <a:lnTo>
                    <a:pt x="125" y="338"/>
                  </a:lnTo>
                  <a:lnTo>
                    <a:pt x="125" y="340"/>
                  </a:lnTo>
                  <a:lnTo>
                    <a:pt x="125" y="342"/>
                  </a:lnTo>
                  <a:lnTo>
                    <a:pt x="123" y="342"/>
                  </a:lnTo>
                  <a:lnTo>
                    <a:pt x="123" y="344"/>
                  </a:lnTo>
                  <a:lnTo>
                    <a:pt x="121" y="344"/>
                  </a:lnTo>
                  <a:lnTo>
                    <a:pt x="121" y="345"/>
                  </a:lnTo>
                  <a:lnTo>
                    <a:pt x="121" y="347"/>
                  </a:lnTo>
                  <a:lnTo>
                    <a:pt x="121" y="349"/>
                  </a:lnTo>
                  <a:lnTo>
                    <a:pt x="121" y="350"/>
                  </a:lnTo>
                  <a:lnTo>
                    <a:pt x="123" y="350"/>
                  </a:lnTo>
                  <a:lnTo>
                    <a:pt x="123" y="352"/>
                  </a:lnTo>
                  <a:lnTo>
                    <a:pt x="125" y="352"/>
                  </a:lnTo>
                  <a:lnTo>
                    <a:pt x="125" y="354"/>
                  </a:lnTo>
                  <a:lnTo>
                    <a:pt x="126" y="354"/>
                  </a:lnTo>
                  <a:lnTo>
                    <a:pt x="126" y="355"/>
                  </a:lnTo>
                  <a:lnTo>
                    <a:pt x="128" y="355"/>
                  </a:lnTo>
                  <a:lnTo>
                    <a:pt x="128" y="357"/>
                  </a:lnTo>
                  <a:lnTo>
                    <a:pt x="130" y="357"/>
                  </a:lnTo>
                  <a:lnTo>
                    <a:pt x="131" y="357"/>
                  </a:lnTo>
                  <a:lnTo>
                    <a:pt x="131" y="355"/>
                  </a:lnTo>
                  <a:lnTo>
                    <a:pt x="133" y="355"/>
                  </a:lnTo>
                  <a:lnTo>
                    <a:pt x="133" y="357"/>
                  </a:lnTo>
                  <a:lnTo>
                    <a:pt x="133" y="359"/>
                  </a:lnTo>
                  <a:lnTo>
                    <a:pt x="135" y="359"/>
                  </a:lnTo>
                  <a:lnTo>
                    <a:pt x="135" y="360"/>
                  </a:lnTo>
                  <a:lnTo>
                    <a:pt x="135" y="362"/>
                  </a:lnTo>
                  <a:lnTo>
                    <a:pt x="136" y="362"/>
                  </a:lnTo>
                  <a:lnTo>
                    <a:pt x="136" y="364"/>
                  </a:lnTo>
                  <a:lnTo>
                    <a:pt x="138" y="364"/>
                  </a:lnTo>
                  <a:lnTo>
                    <a:pt x="138" y="365"/>
                  </a:lnTo>
                  <a:lnTo>
                    <a:pt x="140" y="365"/>
                  </a:lnTo>
                  <a:lnTo>
                    <a:pt x="140" y="367"/>
                  </a:lnTo>
                  <a:lnTo>
                    <a:pt x="141" y="367"/>
                  </a:lnTo>
                  <a:lnTo>
                    <a:pt x="143" y="367"/>
                  </a:lnTo>
                  <a:lnTo>
                    <a:pt x="145" y="367"/>
                  </a:lnTo>
                  <a:lnTo>
                    <a:pt x="146" y="367"/>
                  </a:lnTo>
                  <a:lnTo>
                    <a:pt x="146" y="365"/>
                  </a:lnTo>
                  <a:lnTo>
                    <a:pt x="146" y="364"/>
                  </a:lnTo>
                  <a:lnTo>
                    <a:pt x="148" y="364"/>
                  </a:lnTo>
                  <a:lnTo>
                    <a:pt x="150" y="364"/>
                  </a:lnTo>
                  <a:lnTo>
                    <a:pt x="151" y="364"/>
                  </a:lnTo>
                  <a:lnTo>
                    <a:pt x="153" y="364"/>
                  </a:lnTo>
                  <a:lnTo>
                    <a:pt x="155" y="364"/>
                  </a:lnTo>
                  <a:lnTo>
                    <a:pt x="157" y="364"/>
                  </a:lnTo>
                  <a:lnTo>
                    <a:pt x="158" y="365"/>
                  </a:lnTo>
                  <a:lnTo>
                    <a:pt x="158" y="364"/>
                  </a:lnTo>
                  <a:lnTo>
                    <a:pt x="160" y="364"/>
                  </a:lnTo>
                  <a:lnTo>
                    <a:pt x="162" y="364"/>
                  </a:lnTo>
                  <a:lnTo>
                    <a:pt x="163" y="364"/>
                  </a:lnTo>
                  <a:lnTo>
                    <a:pt x="163" y="362"/>
                  </a:lnTo>
                  <a:lnTo>
                    <a:pt x="165" y="362"/>
                  </a:lnTo>
                  <a:lnTo>
                    <a:pt x="165" y="360"/>
                  </a:lnTo>
                  <a:lnTo>
                    <a:pt x="165" y="359"/>
                  </a:lnTo>
                  <a:lnTo>
                    <a:pt x="165" y="357"/>
                  </a:lnTo>
                  <a:lnTo>
                    <a:pt x="167" y="357"/>
                  </a:lnTo>
                  <a:lnTo>
                    <a:pt x="167" y="355"/>
                  </a:lnTo>
                  <a:lnTo>
                    <a:pt x="167" y="354"/>
                  </a:lnTo>
                  <a:lnTo>
                    <a:pt x="168" y="354"/>
                  </a:lnTo>
                  <a:lnTo>
                    <a:pt x="168" y="352"/>
                  </a:lnTo>
                  <a:lnTo>
                    <a:pt x="170" y="352"/>
                  </a:lnTo>
                  <a:lnTo>
                    <a:pt x="172" y="352"/>
                  </a:lnTo>
                  <a:lnTo>
                    <a:pt x="172" y="350"/>
                  </a:lnTo>
                  <a:lnTo>
                    <a:pt x="173" y="350"/>
                  </a:lnTo>
                  <a:lnTo>
                    <a:pt x="173" y="349"/>
                  </a:lnTo>
                  <a:lnTo>
                    <a:pt x="173" y="347"/>
                  </a:lnTo>
                  <a:lnTo>
                    <a:pt x="175" y="347"/>
                  </a:lnTo>
                  <a:lnTo>
                    <a:pt x="175" y="345"/>
                  </a:lnTo>
                  <a:lnTo>
                    <a:pt x="177" y="345"/>
                  </a:lnTo>
                  <a:lnTo>
                    <a:pt x="177" y="344"/>
                  </a:lnTo>
                  <a:lnTo>
                    <a:pt x="178" y="344"/>
                  </a:lnTo>
                  <a:lnTo>
                    <a:pt x="178" y="342"/>
                  </a:lnTo>
                  <a:lnTo>
                    <a:pt x="180" y="342"/>
                  </a:lnTo>
                  <a:lnTo>
                    <a:pt x="182" y="342"/>
                  </a:lnTo>
                  <a:lnTo>
                    <a:pt x="183" y="340"/>
                  </a:lnTo>
                  <a:lnTo>
                    <a:pt x="183" y="338"/>
                  </a:lnTo>
                  <a:lnTo>
                    <a:pt x="182" y="338"/>
                  </a:lnTo>
                  <a:lnTo>
                    <a:pt x="182" y="337"/>
                  </a:lnTo>
                  <a:lnTo>
                    <a:pt x="182" y="335"/>
                  </a:lnTo>
                  <a:lnTo>
                    <a:pt x="182" y="333"/>
                  </a:lnTo>
                  <a:lnTo>
                    <a:pt x="183" y="333"/>
                  </a:lnTo>
                  <a:lnTo>
                    <a:pt x="183" y="332"/>
                  </a:lnTo>
                  <a:lnTo>
                    <a:pt x="185" y="332"/>
                  </a:lnTo>
                  <a:lnTo>
                    <a:pt x="187" y="332"/>
                  </a:lnTo>
                  <a:lnTo>
                    <a:pt x="188" y="330"/>
                  </a:lnTo>
                  <a:lnTo>
                    <a:pt x="190" y="330"/>
                  </a:lnTo>
                  <a:lnTo>
                    <a:pt x="190" y="328"/>
                  </a:lnTo>
                  <a:lnTo>
                    <a:pt x="190" y="327"/>
                  </a:lnTo>
                  <a:lnTo>
                    <a:pt x="190" y="325"/>
                  </a:lnTo>
                  <a:lnTo>
                    <a:pt x="190" y="323"/>
                  </a:lnTo>
                  <a:lnTo>
                    <a:pt x="190" y="322"/>
                  </a:lnTo>
                  <a:lnTo>
                    <a:pt x="192" y="322"/>
                  </a:lnTo>
                  <a:lnTo>
                    <a:pt x="192" y="320"/>
                  </a:lnTo>
                  <a:lnTo>
                    <a:pt x="194" y="320"/>
                  </a:lnTo>
                  <a:lnTo>
                    <a:pt x="195" y="320"/>
                  </a:lnTo>
                  <a:lnTo>
                    <a:pt x="197" y="320"/>
                  </a:lnTo>
                  <a:lnTo>
                    <a:pt x="199" y="320"/>
                  </a:lnTo>
                  <a:lnTo>
                    <a:pt x="199" y="322"/>
                  </a:lnTo>
                  <a:lnTo>
                    <a:pt x="200" y="322"/>
                  </a:lnTo>
                  <a:lnTo>
                    <a:pt x="202" y="322"/>
                  </a:lnTo>
                  <a:lnTo>
                    <a:pt x="202" y="323"/>
                  </a:lnTo>
                  <a:lnTo>
                    <a:pt x="204" y="323"/>
                  </a:lnTo>
                  <a:lnTo>
                    <a:pt x="205" y="323"/>
                  </a:lnTo>
                  <a:lnTo>
                    <a:pt x="207" y="323"/>
                  </a:lnTo>
                  <a:lnTo>
                    <a:pt x="209" y="323"/>
                  </a:lnTo>
                  <a:lnTo>
                    <a:pt x="209" y="325"/>
                  </a:lnTo>
                  <a:lnTo>
                    <a:pt x="210" y="325"/>
                  </a:lnTo>
                  <a:lnTo>
                    <a:pt x="210" y="327"/>
                  </a:lnTo>
                  <a:lnTo>
                    <a:pt x="212" y="327"/>
                  </a:lnTo>
                  <a:lnTo>
                    <a:pt x="214" y="327"/>
                  </a:lnTo>
                  <a:lnTo>
                    <a:pt x="214" y="328"/>
                  </a:lnTo>
                  <a:lnTo>
                    <a:pt x="215" y="328"/>
                  </a:lnTo>
                  <a:lnTo>
                    <a:pt x="217" y="328"/>
                  </a:lnTo>
                  <a:lnTo>
                    <a:pt x="217" y="330"/>
                  </a:lnTo>
                  <a:lnTo>
                    <a:pt x="219" y="330"/>
                  </a:lnTo>
                  <a:lnTo>
                    <a:pt x="219" y="332"/>
                  </a:lnTo>
                  <a:lnTo>
                    <a:pt x="220" y="332"/>
                  </a:lnTo>
                  <a:lnTo>
                    <a:pt x="222" y="332"/>
                  </a:lnTo>
                  <a:lnTo>
                    <a:pt x="224" y="330"/>
                  </a:lnTo>
                  <a:lnTo>
                    <a:pt x="224" y="328"/>
                  </a:lnTo>
                  <a:lnTo>
                    <a:pt x="224" y="327"/>
                  </a:lnTo>
                  <a:lnTo>
                    <a:pt x="225" y="327"/>
                  </a:lnTo>
                  <a:lnTo>
                    <a:pt x="227" y="327"/>
                  </a:lnTo>
                  <a:lnTo>
                    <a:pt x="229" y="327"/>
                  </a:lnTo>
                  <a:lnTo>
                    <a:pt x="231" y="327"/>
                  </a:lnTo>
                  <a:lnTo>
                    <a:pt x="231" y="328"/>
                  </a:lnTo>
                  <a:lnTo>
                    <a:pt x="232" y="328"/>
                  </a:lnTo>
                  <a:lnTo>
                    <a:pt x="232" y="330"/>
                  </a:lnTo>
                  <a:lnTo>
                    <a:pt x="234" y="330"/>
                  </a:lnTo>
                  <a:lnTo>
                    <a:pt x="234" y="332"/>
                  </a:lnTo>
                  <a:lnTo>
                    <a:pt x="236" y="332"/>
                  </a:lnTo>
                  <a:lnTo>
                    <a:pt x="236" y="333"/>
                  </a:lnTo>
                  <a:lnTo>
                    <a:pt x="236" y="335"/>
                  </a:lnTo>
                  <a:lnTo>
                    <a:pt x="237" y="335"/>
                  </a:lnTo>
                  <a:lnTo>
                    <a:pt x="239" y="335"/>
                  </a:lnTo>
                  <a:lnTo>
                    <a:pt x="239" y="337"/>
                  </a:lnTo>
                  <a:lnTo>
                    <a:pt x="241" y="337"/>
                  </a:lnTo>
                  <a:lnTo>
                    <a:pt x="242" y="338"/>
                  </a:lnTo>
                  <a:lnTo>
                    <a:pt x="244" y="338"/>
                  </a:lnTo>
                  <a:lnTo>
                    <a:pt x="244" y="340"/>
                  </a:lnTo>
                  <a:lnTo>
                    <a:pt x="246" y="340"/>
                  </a:lnTo>
                  <a:lnTo>
                    <a:pt x="246" y="342"/>
                  </a:lnTo>
                  <a:lnTo>
                    <a:pt x="247" y="342"/>
                  </a:lnTo>
                  <a:lnTo>
                    <a:pt x="247" y="344"/>
                  </a:lnTo>
                  <a:lnTo>
                    <a:pt x="247" y="345"/>
                  </a:lnTo>
                  <a:lnTo>
                    <a:pt x="247" y="347"/>
                  </a:lnTo>
                  <a:lnTo>
                    <a:pt x="247" y="349"/>
                  </a:lnTo>
                  <a:lnTo>
                    <a:pt x="247" y="350"/>
                  </a:lnTo>
                  <a:lnTo>
                    <a:pt x="247" y="352"/>
                  </a:lnTo>
                  <a:lnTo>
                    <a:pt x="247" y="354"/>
                  </a:lnTo>
                  <a:lnTo>
                    <a:pt x="249" y="354"/>
                  </a:lnTo>
                  <a:lnTo>
                    <a:pt x="249" y="355"/>
                  </a:lnTo>
                  <a:lnTo>
                    <a:pt x="249" y="357"/>
                  </a:lnTo>
                  <a:lnTo>
                    <a:pt x="247" y="357"/>
                  </a:lnTo>
                  <a:lnTo>
                    <a:pt x="247" y="359"/>
                  </a:lnTo>
                  <a:lnTo>
                    <a:pt x="246" y="359"/>
                  </a:lnTo>
                  <a:lnTo>
                    <a:pt x="246" y="360"/>
                  </a:lnTo>
                  <a:lnTo>
                    <a:pt x="246" y="362"/>
                  </a:lnTo>
                  <a:lnTo>
                    <a:pt x="246" y="364"/>
                  </a:lnTo>
                  <a:lnTo>
                    <a:pt x="247" y="364"/>
                  </a:lnTo>
                  <a:lnTo>
                    <a:pt x="249" y="364"/>
                  </a:lnTo>
                  <a:lnTo>
                    <a:pt x="249" y="362"/>
                  </a:lnTo>
                  <a:lnTo>
                    <a:pt x="251" y="362"/>
                  </a:lnTo>
                  <a:lnTo>
                    <a:pt x="251" y="364"/>
                  </a:lnTo>
                  <a:lnTo>
                    <a:pt x="252" y="364"/>
                  </a:lnTo>
                  <a:lnTo>
                    <a:pt x="252" y="365"/>
                  </a:lnTo>
                  <a:lnTo>
                    <a:pt x="252" y="367"/>
                  </a:lnTo>
                  <a:lnTo>
                    <a:pt x="251" y="367"/>
                  </a:lnTo>
                  <a:lnTo>
                    <a:pt x="249" y="367"/>
                  </a:lnTo>
                  <a:lnTo>
                    <a:pt x="249" y="369"/>
                  </a:lnTo>
                  <a:lnTo>
                    <a:pt x="249" y="370"/>
                  </a:lnTo>
                  <a:lnTo>
                    <a:pt x="249" y="372"/>
                  </a:lnTo>
                  <a:lnTo>
                    <a:pt x="249" y="374"/>
                  </a:lnTo>
                  <a:lnTo>
                    <a:pt x="249" y="376"/>
                  </a:lnTo>
                  <a:lnTo>
                    <a:pt x="249" y="377"/>
                  </a:lnTo>
                  <a:lnTo>
                    <a:pt x="251" y="377"/>
                  </a:lnTo>
                  <a:lnTo>
                    <a:pt x="251" y="379"/>
                  </a:lnTo>
                  <a:lnTo>
                    <a:pt x="251" y="381"/>
                  </a:lnTo>
                  <a:lnTo>
                    <a:pt x="251" y="382"/>
                  </a:lnTo>
                  <a:lnTo>
                    <a:pt x="249" y="382"/>
                  </a:lnTo>
                  <a:lnTo>
                    <a:pt x="251" y="382"/>
                  </a:lnTo>
                  <a:lnTo>
                    <a:pt x="251" y="384"/>
                  </a:lnTo>
                  <a:lnTo>
                    <a:pt x="251" y="386"/>
                  </a:lnTo>
                  <a:lnTo>
                    <a:pt x="251" y="387"/>
                  </a:lnTo>
                  <a:lnTo>
                    <a:pt x="251" y="389"/>
                  </a:lnTo>
                  <a:lnTo>
                    <a:pt x="249" y="389"/>
                  </a:lnTo>
                  <a:lnTo>
                    <a:pt x="247" y="389"/>
                  </a:lnTo>
                  <a:lnTo>
                    <a:pt x="247" y="391"/>
                  </a:lnTo>
                  <a:lnTo>
                    <a:pt x="249" y="391"/>
                  </a:lnTo>
                  <a:lnTo>
                    <a:pt x="249" y="392"/>
                  </a:lnTo>
                  <a:lnTo>
                    <a:pt x="251" y="392"/>
                  </a:lnTo>
                  <a:lnTo>
                    <a:pt x="252" y="392"/>
                  </a:lnTo>
                  <a:lnTo>
                    <a:pt x="254" y="392"/>
                  </a:lnTo>
                  <a:lnTo>
                    <a:pt x="256" y="391"/>
                  </a:lnTo>
                  <a:lnTo>
                    <a:pt x="257" y="391"/>
                  </a:lnTo>
                  <a:lnTo>
                    <a:pt x="257" y="389"/>
                  </a:lnTo>
                  <a:lnTo>
                    <a:pt x="259" y="389"/>
                  </a:lnTo>
                  <a:lnTo>
                    <a:pt x="261" y="389"/>
                  </a:lnTo>
                  <a:lnTo>
                    <a:pt x="263" y="389"/>
                  </a:lnTo>
                  <a:lnTo>
                    <a:pt x="263" y="387"/>
                  </a:lnTo>
                  <a:lnTo>
                    <a:pt x="264" y="387"/>
                  </a:lnTo>
                  <a:lnTo>
                    <a:pt x="266" y="387"/>
                  </a:lnTo>
                  <a:lnTo>
                    <a:pt x="268" y="387"/>
                  </a:lnTo>
                  <a:lnTo>
                    <a:pt x="269" y="386"/>
                  </a:lnTo>
                  <a:lnTo>
                    <a:pt x="271" y="386"/>
                  </a:lnTo>
                  <a:lnTo>
                    <a:pt x="273" y="386"/>
                  </a:lnTo>
                  <a:lnTo>
                    <a:pt x="273" y="384"/>
                  </a:lnTo>
                  <a:lnTo>
                    <a:pt x="274" y="384"/>
                  </a:lnTo>
                  <a:lnTo>
                    <a:pt x="276" y="384"/>
                  </a:lnTo>
                  <a:lnTo>
                    <a:pt x="276" y="382"/>
                  </a:lnTo>
                  <a:lnTo>
                    <a:pt x="278" y="382"/>
                  </a:lnTo>
                  <a:lnTo>
                    <a:pt x="279" y="382"/>
                  </a:lnTo>
                  <a:lnTo>
                    <a:pt x="281" y="381"/>
                  </a:lnTo>
                  <a:lnTo>
                    <a:pt x="283" y="381"/>
                  </a:lnTo>
                  <a:lnTo>
                    <a:pt x="284" y="379"/>
                  </a:lnTo>
                  <a:lnTo>
                    <a:pt x="286" y="379"/>
                  </a:lnTo>
                  <a:lnTo>
                    <a:pt x="288" y="379"/>
                  </a:lnTo>
                  <a:lnTo>
                    <a:pt x="288" y="377"/>
                  </a:lnTo>
                  <a:lnTo>
                    <a:pt x="289" y="377"/>
                  </a:lnTo>
                  <a:lnTo>
                    <a:pt x="291" y="377"/>
                  </a:lnTo>
                  <a:lnTo>
                    <a:pt x="293" y="377"/>
                  </a:lnTo>
                  <a:lnTo>
                    <a:pt x="293" y="376"/>
                  </a:lnTo>
                  <a:lnTo>
                    <a:pt x="294" y="376"/>
                  </a:lnTo>
                  <a:lnTo>
                    <a:pt x="296" y="376"/>
                  </a:lnTo>
                  <a:lnTo>
                    <a:pt x="296" y="374"/>
                  </a:lnTo>
                  <a:lnTo>
                    <a:pt x="298" y="374"/>
                  </a:lnTo>
                  <a:lnTo>
                    <a:pt x="300" y="374"/>
                  </a:lnTo>
                  <a:lnTo>
                    <a:pt x="300" y="372"/>
                  </a:lnTo>
                  <a:lnTo>
                    <a:pt x="301" y="372"/>
                  </a:lnTo>
                  <a:lnTo>
                    <a:pt x="303" y="372"/>
                  </a:lnTo>
                  <a:lnTo>
                    <a:pt x="305" y="372"/>
                  </a:lnTo>
                  <a:lnTo>
                    <a:pt x="305" y="370"/>
                  </a:lnTo>
                  <a:lnTo>
                    <a:pt x="306" y="370"/>
                  </a:lnTo>
                  <a:lnTo>
                    <a:pt x="308" y="370"/>
                  </a:lnTo>
                  <a:lnTo>
                    <a:pt x="308" y="369"/>
                  </a:lnTo>
                  <a:lnTo>
                    <a:pt x="310" y="369"/>
                  </a:lnTo>
                  <a:lnTo>
                    <a:pt x="311" y="369"/>
                  </a:lnTo>
                  <a:lnTo>
                    <a:pt x="311" y="367"/>
                  </a:lnTo>
                  <a:lnTo>
                    <a:pt x="313" y="367"/>
                  </a:lnTo>
                  <a:lnTo>
                    <a:pt x="315" y="367"/>
                  </a:lnTo>
                  <a:lnTo>
                    <a:pt x="316" y="365"/>
                  </a:lnTo>
                  <a:lnTo>
                    <a:pt x="318" y="365"/>
                  </a:lnTo>
                  <a:lnTo>
                    <a:pt x="320" y="365"/>
                  </a:lnTo>
                  <a:lnTo>
                    <a:pt x="320" y="364"/>
                  </a:lnTo>
                  <a:lnTo>
                    <a:pt x="321" y="364"/>
                  </a:lnTo>
                  <a:lnTo>
                    <a:pt x="323" y="364"/>
                  </a:lnTo>
                  <a:lnTo>
                    <a:pt x="323" y="362"/>
                  </a:lnTo>
                  <a:lnTo>
                    <a:pt x="325" y="362"/>
                  </a:lnTo>
                  <a:lnTo>
                    <a:pt x="326" y="362"/>
                  </a:lnTo>
                  <a:lnTo>
                    <a:pt x="326" y="360"/>
                  </a:lnTo>
                  <a:lnTo>
                    <a:pt x="328" y="360"/>
                  </a:lnTo>
                  <a:lnTo>
                    <a:pt x="330" y="360"/>
                  </a:lnTo>
                  <a:lnTo>
                    <a:pt x="330" y="359"/>
                  </a:lnTo>
                  <a:lnTo>
                    <a:pt x="331" y="359"/>
                  </a:lnTo>
                  <a:lnTo>
                    <a:pt x="333" y="357"/>
                  </a:lnTo>
                  <a:lnTo>
                    <a:pt x="335" y="357"/>
                  </a:lnTo>
                  <a:lnTo>
                    <a:pt x="335" y="355"/>
                  </a:lnTo>
                  <a:lnTo>
                    <a:pt x="337" y="355"/>
                  </a:lnTo>
                  <a:lnTo>
                    <a:pt x="338" y="355"/>
                  </a:lnTo>
                  <a:lnTo>
                    <a:pt x="338" y="354"/>
                  </a:lnTo>
                  <a:lnTo>
                    <a:pt x="340" y="354"/>
                  </a:lnTo>
                  <a:lnTo>
                    <a:pt x="342" y="352"/>
                  </a:lnTo>
                  <a:lnTo>
                    <a:pt x="343" y="352"/>
                  </a:lnTo>
                  <a:lnTo>
                    <a:pt x="343" y="350"/>
                  </a:lnTo>
                  <a:lnTo>
                    <a:pt x="345" y="350"/>
                  </a:lnTo>
                  <a:lnTo>
                    <a:pt x="347" y="350"/>
                  </a:lnTo>
                  <a:lnTo>
                    <a:pt x="347" y="349"/>
                  </a:lnTo>
                  <a:lnTo>
                    <a:pt x="348" y="349"/>
                  </a:lnTo>
                  <a:lnTo>
                    <a:pt x="348" y="347"/>
                  </a:lnTo>
                  <a:lnTo>
                    <a:pt x="350" y="347"/>
                  </a:lnTo>
                  <a:lnTo>
                    <a:pt x="352" y="347"/>
                  </a:lnTo>
                  <a:lnTo>
                    <a:pt x="352" y="345"/>
                  </a:lnTo>
                  <a:lnTo>
                    <a:pt x="353" y="345"/>
                  </a:lnTo>
                  <a:lnTo>
                    <a:pt x="353" y="344"/>
                  </a:lnTo>
                  <a:lnTo>
                    <a:pt x="355" y="344"/>
                  </a:lnTo>
                  <a:lnTo>
                    <a:pt x="357" y="342"/>
                  </a:lnTo>
                  <a:lnTo>
                    <a:pt x="358" y="342"/>
                  </a:lnTo>
                  <a:lnTo>
                    <a:pt x="358" y="340"/>
                  </a:lnTo>
                  <a:lnTo>
                    <a:pt x="360" y="340"/>
                  </a:lnTo>
                  <a:lnTo>
                    <a:pt x="360" y="338"/>
                  </a:lnTo>
                  <a:lnTo>
                    <a:pt x="362" y="338"/>
                  </a:lnTo>
                  <a:lnTo>
                    <a:pt x="363" y="337"/>
                  </a:lnTo>
                  <a:lnTo>
                    <a:pt x="365" y="337"/>
                  </a:lnTo>
                  <a:lnTo>
                    <a:pt x="365" y="335"/>
                  </a:lnTo>
                  <a:lnTo>
                    <a:pt x="367" y="335"/>
                  </a:lnTo>
                  <a:lnTo>
                    <a:pt x="367" y="333"/>
                  </a:lnTo>
                  <a:lnTo>
                    <a:pt x="368" y="333"/>
                  </a:lnTo>
                  <a:lnTo>
                    <a:pt x="368" y="332"/>
                  </a:lnTo>
                  <a:lnTo>
                    <a:pt x="370" y="332"/>
                  </a:lnTo>
                  <a:lnTo>
                    <a:pt x="370" y="330"/>
                  </a:lnTo>
                  <a:lnTo>
                    <a:pt x="372" y="330"/>
                  </a:lnTo>
                  <a:lnTo>
                    <a:pt x="374" y="328"/>
                  </a:lnTo>
                  <a:lnTo>
                    <a:pt x="375" y="328"/>
                  </a:lnTo>
                  <a:lnTo>
                    <a:pt x="375" y="327"/>
                  </a:lnTo>
                  <a:lnTo>
                    <a:pt x="377" y="327"/>
                  </a:lnTo>
                  <a:lnTo>
                    <a:pt x="379" y="327"/>
                  </a:lnTo>
                  <a:lnTo>
                    <a:pt x="379" y="325"/>
                  </a:lnTo>
                  <a:lnTo>
                    <a:pt x="380" y="325"/>
                  </a:lnTo>
                  <a:lnTo>
                    <a:pt x="380" y="323"/>
                  </a:lnTo>
                  <a:lnTo>
                    <a:pt x="382" y="323"/>
                  </a:lnTo>
                  <a:lnTo>
                    <a:pt x="384" y="323"/>
                  </a:lnTo>
                  <a:lnTo>
                    <a:pt x="384" y="322"/>
                  </a:lnTo>
                  <a:lnTo>
                    <a:pt x="385" y="322"/>
                  </a:lnTo>
                  <a:lnTo>
                    <a:pt x="387" y="322"/>
                  </a:lnTo>
                  <a:lnTo>
                    <a:pt x="389" y="322"/>
                  </a:lnTo>
                  <a:lnTo>
                    <a:pt x="389" y="320"/>
                  </a:lnTo>
                  <a:lnTo>
                    <a:pt x="390" y="320"/>
                  </a:lnTo>
                  <a:lnTo>
                    <a:pt x="392" y="320"/>
                  </a:lnTo>
                  <a:lnTo>
                    <a:pt x="394" y="318"/>
                  </a:lnTo>
                  <a:lnTo>
                    <a:pt x="395" y="318"/>
                  </a:lnTo>
                  <a:lnTo>
                    <a:pt x="397" y="318"/>
                  </a:lnTo>
                  <a:lnTo>
                    <a:pt x="397" y="317"/>
                  </a:lnTo>
                  <a:lnTo>
                    <a:pt x="399" y="315"/>
                  </a:lnTo>
                  <a:lnTo>
                    <a:pt x="399" y="313"/>
                  </a:lnTo>
                  <a:lnTo>
                    <a:pt x="399" y="312"/>
                  </a:lnTo>
                  <a:lnTo>
                    <a:pt x="399" y="310"/>
                  </a:lnTo>
                  <a:lnTo>
                    <a:pt x="400" y="310"/>
                  </a:lnTo>
                  <a:lnTo>
                    <a:pt x="400" y="308"/>
                  </a:lnTo>
                  <a:lnTo>
                    <a:pt x="402" y="308"/>
                  </a:lnTo>
                  <a:lnTo>
                    <a:pt x="402" y="307"/>
                  </a:lnTo>
                  <a:lnTo>
                    <a:pt x="404" y="307"/>
                  </a:lnTo>
                  <a:lnTo>
                    <a:pt x="405" y="307"/>
                  </a:lnTo>
                  <a:lnTo>
                    <a:pt x="407" y="305"/>
                  </a:lnTo>
                  <a:lnTo>
                    <a:pt x="409" y="305"/>
                  </a:lnTo>
                  <a:lnTo>
                    <a:pt x="409" y="303"/>
                  </a:lnTo>
                  <a:lnTo>
                    <a:pt x="409" y="301"/>
                  </a:lnTo>
                  <a:lnTo>
                    <a:pt x="409" y="300"/>
                  </a:lnTo>
                  <a:lnTo>
                    <a:pt x="409" y="298"/>
                  </a:lnTo>
                  <a:lnTo>
                    <a:pt x="409" y="296"/>
                  </a:lnTo>
                  <a:lnTo>
                    <a:pt x="409" y="295"/>
                  </a:lnTo>
                  <a:lnTo>
                    <a:pt x="409" y="293"/>
                  </a:lnTo>
                  <a:lnTo>
                    <a:pt x="411" y="293"/>
                  </a:lnTo>
                  <a:lnTo>
                    <a:pt x="411" y="291"/>
                  </a:lnTo>
                  <a:lnTo>
                    <a:pt x="412" y="291"/>
                  </a:lnTo>
                  <a:lnTo>
                    <a:pt x="414" y="291"/>
                  </a:lnTo>
                  <a:lnTo>
                    <a:pt x="416" y="291"/>
                  </a:lnTo>
                  <a:lnTo>
                    <a:pt x="416" y="293"/>
                  </a:lnTo>
                  <a:lnTo>
                    <a:pt x="417" y="293"/>
                  </a:lnTo>
                  <a:lnTo>
                    <a:pt x="419" y="293"/>
                  </a:lnTo>
                  <a:lnTo>
                    <a:pt x="419" y="291"/>
                  </a:lnTo>
                  <a:lnTo>
                    <a:pt x="421" y="291"/>
                  </a:lnTo>
                  <a:lnTo>
                    <a:pt x="422" y="290"/>
                  </a:lnTo>
                  <a:lnTo>
                    <a:pt x="424" y="290"/>
                  </a:lnTo>
                  <a:lnTo>
                    <a:pt x="426" y="290"/>
                  </a:lnTo>
                  <a:lnTo>
                    <a:pt x="427" y="290"/>
                  </a:lnTo>
                  <a:lnTo>
                    <a:pt x="429" y="290"/>
                  </a:lnTo>
                  <a:lnTo>
                    <a:pt x="431" y="290"/>
                  </a:lnTo>
                  <a:lnTo>
                    <a:pt x="432" y="290"/>
                  </a:lnTo>
                  <a:lnTo>
                    <a:pt x="434" y="290"/>
                  </a:lnTo>
                  <a:lnTo>
                    <a:pt x="436" y="290"/>
                  </a:lnTo>
                  <a:lnTo>
                    <a:pt x="437" y="290"/>
                  </a:lnTo>
                  <a:lnTo>
                    <a:pt x="439" y="290"/>
                  </a:lnTo>
                  <a:lnTo>
                    <a:pt x="441" y="290"/>
                  </a:lnTo>
                  <a:lnTo>
                    <a:pt x="442" y="290"/>
                  </a:lnTo>
                  <a:lnTo>
                    <a:pt x="444" y="290"/>
                  </a:lnTo>
                  <a:lnTo>
                    <a:pt x="444" y="288"/>
                  </a:lnTo>
                  <a:lnTo>
                    <a:pt x="446" y="288"/>
                  </a:lnTo>
                  <a:lnTo>
                    <a:pt x="448" y="286"/>
                  </a:lnTo>
                  <a:lnTo>
                    <a:pt x="448" y="285"/>
                  </a:lnTo>
                  <a:lnTo>
                    <a:pt x="449" y="285"/>
                  </a:lnTo>
                  <a:lnTo>
                    <a:pt x="451" y="285"/>
                  </a:lnTo>
                  <a:lnTo>
                    <a:pt x="453" y="285"/>
                  </a:lnTo>
                  <a:lnTo>
                    <a:pt x="454" y="285"/>
                  </a:lnTo>
                  <a:lnTo>
                    <a:pt x="456" y="283"/>
                  </a:lnTo>
                  <a:lnTo>
                    <a:pt x="458" y="283"/>
                  </a:lnTo>
                  <a:lnTo>
                    <a:pt x="458" y="281"/>
                  </a:lnTo>
                  <a:lnTo>
                    <a:pt x="459" y="280"/>
                  </a:lnTo>
                  <a:lnTo>
                    <a:pt x="459" y="278"/>
                  </a:lnTo>
                  <a:lnTo>
                    <a:pt x="461" y="278"/>
                  </a:lnTo>
                  <a:lnTo>
                    <a:pt x="461" y="276"/>
                  </a:lnTo>
                  <a:lnTo>
                    <a:pt x="463" y="275"/>
                  </a:lnTo>
                  <a:lnTo>
                    <a:pt x="463" y="273"/>
                  </a:lnTo>
                  <a:lnTo>
                    <a:pt x="464" y="273"/>
                  </a:lnTo>
                  <a:lnTo>
                    <a:pt x="466" y="271"/>
                  </a:lnTo>
                  <a:lnTo>
                    <a:pt x="466" y="270"/>
                  </a:lnTo>
                  <a:lnTo>
                    <a:pt x="468" y="270"/>
                  </a:lnTo>
                  <a:lnTo>
                    <a:pt x="468" y="268"/>
                  </a:lnTo>
                  <a:lnTo>
                    <a:pt x="468" y="266"/>
                  </a:lnTo>
                  <a:lnTo>
                    <a:pt x="469" y="266"/>
                  </a:lnTo>
                  <a:lnTo>
                    <a:pt x="469" y="264"/>
                  </a:lnTo>
                  <a:lnTo>
                    <a:pt x="471" y="264"/>
                  </a:lnTo>
                  <a:lnTo>
                    <a:pt x="471" y="263"/>
                  </a:lnTo>
                  <a:lnTo>
                    <a:pt x="471" y="261"/>
                  </a:lnTo>
                  <a:lnTo>
                    <a:pt x="471" y="259"/>
                  </a:lnTo>
                  <a:lnTo>
                    <a:pt x="471" y="258"/>
                  </a:lnTo>
                  <a:lnTo>
                    <a:pt x="471" y="256"/>
                  </a:lnTo>
                  <a:lnTo>
                    <a:pt x="471" y="254"/>
                  </a:lnTo>
                  <a:lnTo>
                    <a:pt x="471" y="253"/>
                  </a:lnTo>
                  <a:lnTo>
                    <a:pt x="471" y="251"/>
                  </a:lnTo>
                  <a:lnTo>
                    <a:pt x="471" y="249"/>
                  </a:lnTo>
                  <a:lnTo>
                    <a:pt x="469" y="248"/>
                  </a:lnTo>
                  <a:lnTo>
                    <a:pt x="469" y="246"/>
                  </a:lnTo>
                  <a:lnTo>
                    <a:pt x="471" y="246"/>
                  </a:lnTo>
                  <a:lnTo>
                    <a:pt x="471" y="244"/>
                  </a:lnTo>
                  <a:lnTo>
                    <a:pt x="471" y="243"/>
                  </a:lnTo>
                  <a:lnTo>
                    <a:pt x="473" y="243"/>
                  </a:lnTo>
                  <a:lnTo>
                    <a:pt x="473" y="241"/>
                  </a:lnTo>
                  <a:lnTo>
                    <a:pt x="474" y="241"/>
                  </a:lnTo>
                  <a:lnTo>
                    <a:pt x="474" y="239"/>
                  </a:lnTo>
                  <a:lnTo>
                    <a:pt x="474" y="238"/>
                  </a:lnTo>
                  <a:lnTo>
                    <a:pt x="474" y="236"/>
                  </a:lnTo>
                  <a:lnTo>
                    <a:pt x="476" y="236"/>
                  </a:lnTo>
                  <a:lnTo>
                    <a:pt x="476" y="234"/>
                  </a:lnTo>
                  <a:lnTo>
                    <a:pt x="476" y="232"/>
                  </a:lnTo>
                  <a:lnTo>
                    <a:pt x="478" y="231"/>
                  </a:lnTo>
                  <a:lnTo>
                    <a:pt x="478" y="229"/>
                  </a:lnTo>
                  <a:lnTo>
                    <a:pt x="480" y="229"/>
                  </a:lnTo>
                  <a:lnTo>
                    <a:pt x="480" y="227"/>
                  </a:lnTo>
                  <a:lnTo>
                    <a:pt x="480" y="226"/>
                  </a:lnTo>
                  <a:lnTo>
                    <a:pt x="481" y="226"/>
                  </a:lnTo>
                  <a:lnTo>
                    <a:pt x="481" y="224"/>
                  </a:lnTo>
                  <a:lnTo>
                    <a:pt x="481" y="222"/>
                  </a:lnTo>
                  <a:lnTo>
                    <a:pt x="481" y="221"/>
                  </a:lnTo>
                  <a:lnTo>
                    <a:pt x="481" y="219"/>
                  </a:lnTo>
                  <a:lnTo>
                    <a:pt x="483" y="219"/>
                  </a:lnTo>
                  <a:lnTo>
                    <a:pt x="485" y="219"/>
                  </a:lnTo>
                  <a:lnTo>
                    <a:pt x="486" y="217"/>
                  </a:lnTo>
                  <a:lnTo>
                    <a:pt x="486" y="216"/>
                  </a:lnTo>
                  <a:lnTo>
                    <a:pt x="486" y="214"/>
                  </a:lnTo>
                  <a:lnTo>
                    <a:pt x="486" y="212"/>
                  </a:lnTo>
                  <a:lnTo>
                    <a:pt x="486" y="211"/>
                  </a:lnTo>
                  <a:lnTo>
                    <a:pt x="485" y="211"/>
                  </a:lnTo>
                  <a:lnTo>
                    <a:pt x="485" y="209"/>
                  </a:lnTo>
                  <a:lnTo>
                    <a:pt x="485" y="207"/>
                  </a:lnTo>
                  <a:lnTo>
                    <a:pt x="485" y="206"/>
                  </a:lnTo>
                  <a:lnTo>
                    <a:pt x="486" y="206"/>
                  </a:lnTo>
                  <a:lnTo>
                    <a:pt x="486" y="204"/>
                  </a:lnTo>
                  <a:lnTo>
                    <a:pt x="488" y="204"/>
                  </a:lnTo>
                  <a:lnTo>
                    <a:pt x="488" y="202"/>
                  </a:lnTo>
                  <a:lnTo>
                    <a:pt x="490" y="202"/>
                  </a:lnTo>
                  <a:lnTo>
                    <a:pt x="491" y="202"/>
                  </a:lnTo>
                  <a:lnTo>
                    <a:pt x="493" y="201"/>
                  </a:lnTo>
                  <a:lnTo>
                    <a:pt x="495" y="201"/>
                  </a:lnTo>
                  <a:lnTo>
                    <a:pt x="495" y="199"/>
                  </a:lnTo>
                  <a:lnTo>
                    <a:pt x="496" y="199"/>
                  </a:lnTo>
                  <a:lnTo>
                    <a:pt x="496" y="197"/>
                  </a:lnTo>
                  <a:lnTo>
                    <a:pt x="498" y="197"/>
                  </a:lnTo>
                  <a:lnTo>
                    <a:pt x="500" y="197"/>
                  </a:lnTo>
                  <a:lnTo>
                    <a:pt x="500" y="195"/>
                  </a:lnTo>
                  <a:lnTo>
                    <a:pt x="501" y="195"/>
                  </a:lnTo>
                  <a:lnTo>
                    <a:pt x="503" y="195"/>
                  </a:lnTo>
                  <a:lnTo>
                    <a:pt x="505" y="195"/>
                  </a:lnTo>
                  <a:lnTo>
                    <a:pt x="506" y="195"/>
                  </a:lnTo>
                  <a:lnTo>
                    <a:pt x="506" y="194"/>
                  </a:lnTo>
                  <a:lnTo>
                    <a:pt x="508" y="194"/>
                  </a:lnTo>
                  <a:lnTo>
                    <a:pt x="508" y="192"/>
                  </a:lnTo>
                  <a:lnTo>
                    <a:pt x="510" y="192"/>
                  </a:lnTo>
                  <a:lnTo>
                    <a:pt x="510" y="190"/>
                  </a:lnTo>
                  <a:lnTo>
                    <a:pt x="511" y="190"/>
                  </a:lnTo>
                  <a:lnTo>
                    <a:pt x="513" y="190"/>
                  </a:lnTo>
                  <a:lnTo>
                    <a:pt x="513" y="189"/>
                  </a:lnTo>
                  <a:lnTo>
                    <a:pt x="515" y="189"/>
                  </a:lnTo>
                  <a:lnTo>
                    <a:pt x="517" y="189"/>
                  </a:lnTo>
                  <a:lnTo>
                    <a:pt x="518" y="189"/>
                  </a:lnTo>
                  <a:lnTo>
                    <a:pt x="518" y="187"/>
                  </a:lnTo>
                  <a:lnTo>
                    <a:pt x="520" y="187"/>
                  </a:lnTo>
                  <a:lnTo>
                    <a:pt x="522" y="187"/>
                  </a:lnTo>
                  <a:lnTo>
                    <a:pt x="523" y="187"/>
                  </a:lnTo>
                  <a:lnTo>
                    <a:pt x="525" y="187"/>
                  </a:lnTo>
                  <a:lnTo>
                    <a:pt x="527" y="187"/>
                  </a:lnTo>
                  <a:lnTo>
                    <a:pt x="527" y="185"/>
                  </a:lnTo>
                  <a:lnTo>
                    <a:pt x="528" y="185"/>
                  </a:lnTo>
                  <a:lnTo>
                    <a:pt x="530" y="185"/>
                  </a:lnTo>
                  <a:lnTo>
                    <a:pt x="532" y="185"/>
                  </a:lnTo>
                  <a:lnTo>
                    <a:pt x="532" y="184"/>
                  </a:lnTo>
                  <a:lnTo>
                    <a:pt x="533" y="184"/>
                  </a:lnTo>
                  <a:lnTo>
                    <a:pt x="533" y="182"/>
                  </a:lnTo>
                  <a:lnTo>
                    <a:pt x="532" y="180"/>
                  </a:lnTo>
                  <a:lnTo>
                    <a:pt x="532" y="179"/>
                  </a:lnTo>
                  <a:lnTo>
                    <a:pt x="532" y="177"/>
                  </a:lnTo>
                  <a:lnTo>
                    <a:pt x="533" y="177"/>
                  </a:lnTo>
                  <a:lnTo>
                    <a:pt x="533" y="175"/>
                  </a:lnTo>
                  <a:lnTo>
                    <a:pt x="533" y="174"/>
                  </a:lnTo>
                  <a:lnTo>
                    <a:pt x="533" y="172"/>
                  </a:lnTo>
                  <a:lnTo>
                    <a:pt x="533" y="170"/>
                  </a:lnTo>
                  <a:lnTo>
                    <a:pt x="533" y="169"/>
                  </a:lnTo>
                  <a:lnTo>
                    <a:pt x="535" y="169"/>
                  </a:lnTo>
                  <a:lnTo>
                    <a:pt x="535" y="167"/>
                  </a:lnTo>
                  <a:lnTo>
                    <a:pt x="537" y="167"/>
                  </a:lnTo>
                  <a:lnTo>
                    <a:pt x="537" y="165"/>
                  </a:lnTo>
                  <a:lnTo>
                    <a:pt x="535" y="165"/>
                  </a:lnTo>
                  <a:lnTo>
                    <a:pt x="535" y="163"/>
                  </a:lnTo>
                  <a:lnTo>
                    <a:pt x="535" y="162"/>
                  </a:lnTo>
                  <a:lnTo>
                    <a:pt x="537" y="162"/>
                  </a:lnTo>
                  <a:lnTo>
                    <a:pt x="537" y="160"/>
                  </a:lnTo>
                  <a:lnTo>
                    <a:pt x="537" y="158"/>
                  </a:lnTo>
                  <a:lnTo>
                    <a:pt x="538" y="158"/>
                  </a:lnTo>
                  <a:lnTo>
                    <a:pt x="538" y="157"/>
                  </a:lnTo>
                  <a:lnTo>
                    <a:pt x="540" y="157"/>
                  </a:lnTo>
                  <a:lnTo>
                    <a:pt x="542" y="157"/>
                  </a:lnTo>
                  <a:lnTo>
                    <a:pt x="543" y="157"/>
                  </a:lnTo>
                  <a:lnTo>
                    <a:pt x="545" y="155"/>
                  </a:lnTo>
                  <a:lnTo>
                    <a:pt x="547" y="155"/>
                  </a:lnTo>
                  <a:lnTo>
                    <a:pt x="548" y="155"/>
                  </a:lnTo>
                  <a:lnTo>
                    <a:pt x="550" y="153"/>
                  </a:lnTo>
                  <a:lnTo>
                    <a:pt x="552" y="153"/>
                  </a:lnTo>
                  <a:lnTo>
                    <a:pt x="554" y="153"/>
                  </a:lnTo>
                  <a:lnTo>
                    <a:pt x="555" y="153"/>
                  </a:lnTo>
                  <a:lnTo>
                    <a:pt x="557" y="153"/>
                  </a:lnTo>
                  <a:lnTo>
                    <a:pt x="557" y="152"/>
                  </a:lnTo>
                  <a:lnTo>
                    <a:pt x="559" y="152"/>
                  </a:lnTo>
                  <a:lnTo>
                    <a:pt x="560" y="153"/>
                  </a:lnTo>
                  <a:lnTo>
                    <a:pt x="560" y="152"/>
                  </a:lnTo>
                  <a:lnTo>
                    <a:pt x="562" y="152"/>
                  </a:lnTo>
                  <a:lnTo>
                    <a:pt x="562" y="150"/>
                  </a:lnTo>
                  <a:lnTo>
                    <a:pt x="564" y="150"/>
                  </a:lnTo>
                  <a:lnTo>
                    <a:pt x="564" y="148"/>
                  </a:lnTo>
                  <a:lnTo>
                    <a:pt x="565" y="148"/>
                  </a:lnTo>
                  <a:lnTo>
                    <a:pt x="565" y="147"/>
                  </a:lnTo>
                  <a:lnTo>
                    <a:pt x="567" y="147"/>
                  </a:lnTo>
                  <a:lnTo>
                    <a:pt x="567" y="145"/>
                  </a:lnTo>
                  <a:lnTo>
                    <a:pt x="569" y="145"/>
                  </a:lnTo>
                  <a:lnTo>
                    <a:pt x="570" y="143"/>
                  </a:lnTo>
                  <a:lnTo>
                    <a:pt x="570" y="142"/>
                  </a:lnTo>
                  <a:lnTo>
                    <a:pt x="572" y="142"/>
                  </a:lnTo>
                  <a:lnTo>
                    <a:pt x="574" y="142"/>
                  </a:lnTo>
                  <a:lnTo>
                    <a:pt x="574" y="140"/>
                  </a:lnTo>
                  <a:lnTo>
                    <a:pt x="575" y="140"/>
                  </a:lnTo>
                  <a:lnTo>
                    <a:pt x="577" y="140"/>
                  </a:lnTo>
                  <a:lnTo>
                    <a:pt x="579" y="140"/>
                  </a:lnTo>
                  <a:lnTo>
                    <a:pt x="580" y="140"/>
                  </a:lnTo>
                  <a:lnTo>
                    <a:pt x="580" y="142"/>
                  </a:lnTo>
                  <a:lnTo>
                    <a:pt x="582" y="142"/>
                  </a:lnTo>
                  <a:lnTo>
                    <a:pt x="582" y="140"/>
                  </a:lnTo>
                  <a:lnTo>
                    <a:pt x="584" y="140"/>
                  </a:lnTo>
                  <a:lnTo>
                    <a:pt x="585" y="140"/>
                  </a:lnTo>
                  <a:lnTo>
                    <a:pt x="585" y="138"/>
                  </a:lnTo>
                  <a:lnTo>
                    <a:pt x="585" y="137"/>
                  </a:lnTo>
                  <a:lnTo>
                    <a:pt x="585" y="135"/>
                  </a:lnTo>
                  <a:lnTo>
                    <a:pt x="585" y="133"/>
                  </a:lnTo>
                  <a:lnTo>
                    <a:pt x="587" y="133"/>
                  </a:lnTo>
                  <a:lnTo>
                    <a:pt x="585" y="135"/>
                  </a:lnTo>
                  <a:lnTo>
                    <a:pt x="587" y="135"/>
                  </a:lnTo>
                  <a:lnTo>
                    <a:pt x="589" y="135"/>
                  </a:lnTo>
                  <a:lnTo>
                    <a:pt x="591" y="135"/>
                  </a:lnTo>
                  <a:lnTo>
                    <a:pt x="591" y="133"/>
                  </a:lnTo>
                  <a:lnTo>
                    <a:pt x="591" y="132"/>
                  </a:lnTo>
                  <a:lnTo>
                    <a:pt x="591" y="130"/>
                  </a:lnTo>
                  <a:lnTo>
                    <a:pt x="592" y="130"/>
                  </a:lnTo>
                  <a:lnTo>
                    <a:pt x="592" y="128"/>
                  </a:lnTo>
                  <a:lnTo>
                    <a:pt x="594" y="128"/>
                  </a:lnTo>
                  <a:lnTo>
                    <a:pt x="594" y="126"/>
                  </a:lnTo>
                  <a:lnTo>
                    <a:pt x="594" y="125"/>
                  </a:lnTo>
                  <a:lnTo>
                    <a:pt x="594" y="123"/>
                  </a:lnTo>
                  <a:lnTo>
                    <a:pt x="596" y="121"/>
                  </a:lnTo>
                  <a:lnTo>
                    <a:pt x="597" y="121"/>
                  </a:lnTo>
                  <a:lnTo>
                    <a:pt x="597" y="120"/>
                  </a:lnTo>
                  <a:lnTo>
                    <a:pt x="599" y="118"/>
                  </a:lnTo>
                  <a:lnTo>
                    <a:pt x="597" y="118"/>
                  </a:lnTo>
                  <a:lnTo>
                    <a:pt x="599" y="116"/>
                  </a:lnTo>
                  <a:lnTo>
                    <a:pt x="597" y="116"/>
                  </a:lnTo>
                  <a:lnTo>
                    <a:pt x="597" y="115"/>
                  </a:lnTo>
                  <a:lnTo>
                    <a:pt x="599" y="115"/>
                  </a:lnTo>
                  <a:lnTo>
                    <a:pt x="601" y="115"/>
                  </a:lnTo>
                  <a:lnTo>
                    <a:pt x="602" y="115"/>
                  </a:lnTo>
                  <a:lnTo>
                    <a:pt x="604" y="115"/>
                  </a:lnTo>
                  <a:lnTo>
                    <a:pt x="606" y="115"/>
                  </a:lnTo>
                  <a:lnTo>
                    <a:pt x="607" y="115"/>
                  </a:lnTo>
                  <a:lnTo>
                    <a:pt x="609" y="115"/>
                  </a:lnTo>
                  <a:lnTo>
                    <a:pt x="609" y="113"/>
                  </a:lnTo>
                  <a:lnTo>
                    <a:pt x="611" y="115"/>
                  </a:lnTo>
                  <a:lnTo>
                    <a:pt x="611" y="116"/>
                  </a:lnTo>
                  <a:lnTo>
                    <a:pt x="612" y="116"/>
                  </a:lnTo>
                  <a:lnTo>
                    <a:pt x="612" y="118"/>
                  </a:lnTo>
                  <a:lnTo>
                    <a:pt x="612" y="120"/>
                  </a:lnTo>
                  <a:lnTo>
                    <a:pt x="614" y="120"/>
                  </a:lnTo>
                  <a:lnTo>
                    <a:pt x="616" y="118"/>
                  </a:lnTo>
                  <a:lnTo>
                    <a:pt x="617" y="118"/>
                  </a:lnTo>
                  <a:lnTo>
                    <a:pt x="619" y="118"/>
                  </a:lnTo>
                  <a:lnTo>
                    <a:pt x="619" y="116"/>
                  </a:lnTo>
                  <a:lnTo>
                    <a:pt x="617" y="116"/>
                  </a:lnTo>
                  <a:lnTo>
                    <a:pt x="617" y="115"/>
                  </a:lnTo>
                  <a:lnTo>
                    <a:pt x="619" y="115"/>
                  </a:lnTo>
                  <a:lnTo>
                    <a:pt x="619" y="113"/>
                  </a:lnTo>
                  <a:lnTo>
                    <a:pt x="619" y="115"/>
                  </a:lnTo>
                  <a:lnTo>
                    <a:pt x="621" y="115"/>
                  </a:lnTo>
                  <a:lnTo>
                    <a:pt x="622" y="115"/>
                  </a:lnTo>
                  <a:lnTo>
                    <a:pt x="624" y="115"/>
                  </a:lnTo>
                  <a:lnTo>
                    <a:pt x="624" y="113"/>
                  </a:lnTo>
                  <a:lnTo>
                    <a:pt x="624" y="111"/>
                  </a:lnTo>
                  <a:lnTo>
                    <a:pt x="622" y="110"/>
                  </a:lnTo>
                  <a:lnTo>
                    <a:pt x="622" y="108"/>
                  </a:lnTo>
                  <a:lnTo>
                    <a:pt x="622" y="106"/>
                  </a:lnTo>
                  <a:lnTo>
                    <a:pt x="622" y="105"/>
                  </a:lnTo>
                  <a:lnTo>
                    <a:pt x="622" y="103"/>
                  </a:lnTo>
                  <a:lnTo>
                    <a:pt x="621" y="103"/>
                  </a:lnTo>
                  <a:lnTo>
                    <a:pt x="621" y="101"/>
                  </a:lnTo>
                  <a:lnTo>
                    <a:pt x="621" y="100"/>
                  </a:lnTo>
                  <a:lnTo>
                    <a:pt x="619" y="98"/>
                  </a:lnTo>
                  <a:lnTo>
                    <a:pt x="619" y="96"/>
                  </a:lnTo>
                  <a:lnTo>
                    <a:pt x="617" y="96"/>
                  </a:lnTo>
                  <a:lnTo>
                    <a:pt x="617" y="94"/>
                  </a:lnTo>
                  <a:lnTo>
                    <a:pt x="617" y="93"/>
                  </a:lnTo>
                  <a:lnTo>
                    <a:pt x="617" y="91"/>
                  </a:lnTo>
                  <a:lnTo>
                    <a:pt x="617" y="89"/>
                  </a:lnTo>
                  <a:lnTo>
                    <a:pt x="616" y="89"/>
                  </a:lnTo>
                  <a:lnTo>
                    <a:pt x="616" y="88"/>
                  </a:lnTo>
                  <a:lnTo>
                    <a:pt x="617" y="88"/>
                  </a:lnTo>
                  <a:lnTo>
                    <a:pt x="617" y="86"/>
                  </a:lnTo>
                  <a:lnTo>
                    <a:pt x="617" y="84"/>
                  </a:lnTo>
                  <a:lnTo>
                    <a:pt x="616" y="83"/>
                  </a:lnTo>
                  <a:lnTo>
                    <a:pt x="617" y="81"/>
                  </a:lnTo>
                  <a:lnTo>
                    <a:pt x="616" y="81"/>
                  </a:lnTo>
                  <a:lnTo>
                    <a:pt x="616" y="79"/>
                  </a:lnTo>
                  <a:lnTo>
                    <a:pt x="616" y="78"/>
                  </a:lnTo>
                  <a:lnTo>
                    <a:pt x="616" y="76"/>
                  </a:lnTo>
                  <a:lnTo>
                    <a:pt x="616" y="74"/>
                  </a:lnTo>
                  <a:lnTo>
                    <a:pt x="614" y="73"/>
                  </a:lnTo>
                  <a:lnTo>
                    <a:pt x="614" y="71"/>
                  </a:lnTo>
                  <a:lnTo>
                    <a:pt x="616" y="71"/>
                  </a:lnTo>
                  <a:lnTo>
                    <a:pt x="616" y="69"/>
                  </a:lnTo>
                  <a:lnTo>
                    <a:pt x="617" y="69"/>
                  </a:lnTo>
                  <a:lnTo>
                    <a:pt x="619" y="69"/>
                  </a:lnTo>
                  <a:lnTo>
                    <a:pt x="621" y="69"/>
                  </a:lnTo>
                  <a:lnTo>
                    <a:pt x="621" y="68"/>
                  </a:lnTo>
                  <a:lnTo>
                    <a:pt x="622" y="68"/>
                  </a:lnTo>
                  <a:lnTo>
                    <a:pt x="624" y="68"/>
                  </a:lnTo>
                  <a:lnTo>
                    <a:pt x="626" y="68"/>
                  </a:lnTo>
                  <a:lnTo>
                    <a:pt x="626" y="66"/>
                  </a:lnTo>
                  <a:lnTo>
                    <a:pt x="628" y="66"/>
                  </a:lnTo>
                  <a:lnTo>
                    <a:pt x="629" y="66"/>
                  </a:lnTo>
                  <a:lnTo>
                    <a:pt x="629" y="64"/>
                  </a:lnTo>
                  <a:lnTo>
                    <a:pt x="628" y="64"/>
                  </a:lnTo>
                  <a:lnTo>
                    <a:pt x="629" y="64"/>
                  </a:lnTo>
                  <a:lnTo>
                    <a:pt x="629" y="63"/>
                  </a:lnTo>
                  <a:lnTo>
                    <a:pt x="629" y="61"/>
                  </a:lnTo>
                  <a:lnTo>
                    <a:pt x="631" y="59"/>
                  </a:lnTo>
                  <a:lnTo>
                    <a:pt x="631" y="57"/>
                  </a:lnTo>
                  <a:lnTo>
                    <a:pt x="631" y="56"/>
                  </a:lnTo>
                  <a:lnTo>
                    <a:pt x="631" y="54"/>
                  </a:lnTo>
                  <a:lnTo>
                    <a:pt x="631" y="52"/>
                  </a:lnTo>
                  <a:lnTo>
                    <a:pt x="631" y="51"/>
                  </a:lnTo>
                  <a:lnTo>
                    <a:pt x="633" y="51"/>
                  </a:lnTo>
                  <a:lnTo>
                    <a:pt x="633" y="49"/>
                  </a:lnTo>
                  <a:lnTo>
                    <a:pt x="634" y="49"/>
                  </a:lnTo>
                  <a:lnTo>
                    <a:pt x="634" y="47"/>
                  </a:lnTo>
                  <a:lnTo>
                    <a:pt x="636" y="47"/>
                  </a:lnTo>
                  <a:lnTo>
                    <a:pt x="636" y="46"/>
                  </a:lnTo>
                  <a:lnTo>
                    <a:pt x="636" y="44"/>
                  </a:lnTo>
                  <a:lnTo>
                    <a:pt x="634" y="44"/>
                  </a:lnTo>
                  <a:lnTo>
                    <a:pt x="634" y="42"/>
                  </a:lnTo>
                  <a:lnTo>
                    <a:pt x="633" y="42"/>
                  </a:lnTo>
                  <a:lnTo>
                    <a:pt x="633" y="41"/>
                  </a:lnTo>
                  <a:lnTo>
                    <a:pt x="633" y="39"/>
                  </a:lnTo>
                  <a:lnTo>
                    <a:pt x="631" y="37"/>
                  </a:lnTo>
                  <a:lnTo>
                    <a:pt x="631" y="36"/>
                  </a:lnTo>
                  <a:lnTo>
                    <a:pt x="631" y="34"/>
                  </a:lnTo>
                  <a:lnTo>
                    <a:pt x="631" y="32"/>
                  </a:lnTo>
                  <a:lnTo>
                    <a:pt x="629" y="32"/>
                  </a:lnTo>
                  <a:lnTo>
                    <a:pt x="629" y="34"/>
                  </a:lnTo>
                  <a:lnTo>
                    <a:pt x="629" y="32"/>
                  </a:lnTo>
                  <a:lnTo>
                    <a:pt x="631" y="32"/>
                  </a:lnTo>
                  <a:lnTo>
                    <a:pt x="633" y="32"/>
                  </a:lnTo>
                  <a:lnTo>
                    <a:pt x="633" y="31"/>
                  </a:lnTo>
                  <a:lnTo>
                    <a:pt x="634" y="31"/>
                  </a:lnTo>
                  <a:lnTo>
                    <a:pt x="636" y="31"/>
                  </a:lnTo>
                  <a:lnTo>
                    <a:pt x="638" y="31"/>
                  </a:lnTo>
                  <a:lnTo>
                    <a:pt x="639" y="31"/>
                  </a:lnTo>
                  <a:lnTo>
                    <a:pt x="639" y="29"/>
                  </a:lnTo>
                  <a:lnTo>
                    <a:pt x="641" y="29"/>
                  </a:lnTo>
                  <a:lnTo>
                    <a:pt x="643" y="29"/>
                  </a:lnTo>
                  <a:lnTo>
                    <a:pt x="644" y="29"/>
                  </a:lnTo>
                  <a:lnTo>
                    <a:pt x="646" y="29"/>
                  </a:lnTo>
                  <a:lnTo>
                    <a:pt x="648" y="29"/>
                  </a:lnTo>
                  <a:lnTo>
                    <a:pt x="649" y="29"/>
                  </a:lnTo>
                  <a:lnTo>
                    <a:pt x="651" y="29"/>
                  </a:lnTo>
                  <a:lnTo>
                    <a:pt x="653" y="29"/>
                  </a:lnTo>
                  <a:lnTo>
                    <a:pt x="654" y="29"/>
                  </a:lnTo>
                  <a:lnTo>
                    <a:pt x="656" y="29"/>
                  </a:lnTo>
                  <a:lnTo>
                    <a:pt x="658" y="29"/>
                  </a:lnTo>
                  <a:lnTo>
                    <a:pt x="660" y="31"/>
                  </a:lnTo>
                  <a:lnTo>
                    <a:pt x="661" y="31"/>
                  </a:lnTo>
                  <a:lnTo>
                    <a:pt x="663" y="31"/>
                  </a:lnTo>
                  <a:lnTo>
                    <a:pt x="665" y="31"/>
                  </a:lnTo>
                  <a:lnTo>
                    <a:pt x="666" y="31"/>
                  </a:lnTo>
                  <a:lnTo>
                    <a:pt x="668" y="31"/>
                  </a:lnTo>
                  <a:lnTo>
                    <a:pt x="670" y="31"/>
                  </a:lnTo>
                  <a:lnTo>
                    <a:pt x="671" y="31"/>
                  </a:lnTo>
                  <a:lnTo>
                    <a:pt x="671" y="32"/>
                  </a:lnTo>
                  <a:lnTo>
                    <a:pt x="673" y="32"/>
                  </a:lnTo>
                  <a:lnTo>
                    <a:pt x="675" y="32"/>
                  </a:lnTo>
                  <a:lnTo>
                    <a:pt x="676" y="32"/>
                  </a:lnTo>
                  <a:lnTo>
                    <a:pt x="678" y="32"/>
                  </a:lnTo>
                  <a:lnTo>
                    <a:pt x="678" y="34"/>
                  </a:lnTo>
                  <a:lnTo>
                    <a:pt x="680" y="34"/>
                  </a:lnTo>
                  <a:lnTo>
                    <a:pt x="681" y="34"/>
                  </a:lnTo>
                  <a:lnTo>
                    <a:pt x="681" y="32"/>
                  </a:lnTo>
                  <a:lnTo>
                    <a:pt x="683" y="32"/>
                  </a:lnTo>
                  <a:lnTo>
                    <a:pt x="683" y="31"/>
                  </a:lnTo>
                  <a:lnTo>
                    <a:pt x="685" y="31"/>
                  </a:lnTo>
                  <a:lnTo>
                    <a:pt x="685" y="29"/>
                  </a:lnTo>
                  <a:lnTo>
                    <a:pt x="686" y="27"/>
                  </a:lnTo>
                  <a:lnTo>
                    <a:pt x="688" y="27"/>
                  </a:lnTo>
                  <a:lnTo>
                    <a:pt x="690" y="27"/>
                  </a:lnTo>
                  <a:lnTo>
                    <a:pt x="690" y="25"/>
                  </a:lnTo>
                  <a:lnTo>
                    <a:pt x="691" y="25"/>
                  </a:lnTo>
                  <a:lnTo>
                    <a:pt x="691" y="24"/>
                  </a:lnTo>
                  <a:lnTo>
                    <a:pt x="693" y="24"/>
                  </a:lnTo>
                  <a:lnTo>
                    <a:pt x="693" y="22"/>
                  </a:lnTo>
                  <a:lnTo>
                    <a:pt x="695" y="22"/>
                  </a:lnTo>
                  <a:lnTo>
                    <a:pt x="697" y="22"/>
                  </a:lnTo>
                  <a:lnTo>
                    <a:pt x="698" y="22"/>
                  </a:lnTo>
                  <a:lnTo>
                    <a:pt x="700" y="22"/>
                  </a:lnTo>
                  <a:lnTo>
                    <a:pt x="702" y="22"/>
                  </a:lnTo>
                  <a:lnTo>
                    <a:pt x="703" y="22"/>
                  </a:lnTo>
                  <a:lnTo>
                    <a:pt x="703" y="24"/>
                  </a:lnTo>
                  <a:lnTo>
                    <a:pt x="705" y="24"/>
                  </a:lnTo>
                  <a:lnTo>
                    <a:pt x="707" y="24"/>
                  </a:lnTo>
                  <a:lnTo>
                    <a:pt x="707" y="25"/>
                  </a:lnTo>
                  <a:lnTo>
                    <a:pt x="707" y="27"/>
                  </a:lnTo>
                  <a:lnTo>
                    <a:pt x="708" y="27"/>
                  </a:lnTo>
                  <a:lnTo>
                    <a:pt x="710" y="27"/>
                  </a:lnTo>
                  <a:lnTo>
                    <a:pt x="710" y="25"/>
                  </a:lnTo>
                  <a:lnTo>
                    <a:pt x="710" y="27"/>
                  </a:lnTo>
                  <a:lnTo>
                    <a:pt x="710" y="25"/>
                  </a:lnTo>
                  <a:lnTo>
                    <a:pt x="712" y="25"/>
                  </a:lnTo>
                  <a:lnTo>
                    <a:pt x="713" y="25"/>
                  </a:lnTo>
                  <a:lnTo>
                    <a:pt x="713" y="27"/>
                  </a:lnTo>
                  <a:lnTo>
                    <a:pt x="713" y="29"/>
                  </a:lnTo>
                  <a:lnTo>
                    <a:pt x="713" y="31"/>
                  </a:lnTo>
                  <a:lnTo>
                    <a:pt x="715" y="29"/>
                  </a:lnTo>
                  <a:lnTo>
                    <a:pt x="715" y="27"/>
                  </a:lnTo>
                  <a:lnTo>
                    <a:pt x="801" y="29"/>
                  </a:lnTo>
                  <a:lnTo>
                    <a:pt x="821" y="29"/>
                  </a:lnTo>
                  <a:lnTo>
                    <a:pt x="823" y="29"/>
                  </a:lnTo>
                  <a:lnTo>
                    <a:pt x="824" y="29"/>
                  </a:lnTo>
                  <a:lnTo>
                    <a:pt x="826" y="29"/>
                  </a:lnTo>
                  <a:lnTo>
                    <a:pt x="828" y="29"/>
                  </a:lnTo>
                  <a:lnTo>
                    <a:pt x="829" y="29"/>
                  </a:lnTo>
                  <a:lnTo>
                    <a:pt x="831" y="29"/>
                  </a:lnTo>
                  <a:lnTo>
                    <a:pt x="833" y="29"/>
                  </a:lnTo>
                  <a:lnTo>
                    <a:pt x="834" y="29"/>
                  </a:lnTo>
                  <a:lnTo>
                    <a:pt x="836" y="29"/>
                  </a:lnTo>
                  <a:lnTo>
                    <a:pt x="838" y="29"/>
                  </a:lnTo>
                  <a:lnTo>
                    <a:pt x="839" y="27"/>
                  </a:lnTo>
                  <a:lnTo>
                    <a:pt x="841" y="27"/>
                  </a:lnTo>
                  <a:lnTo>
                    <a:pt x="843" y="27"/>
                  </a:lnTo>
                  <a:lnTo>
                    <a:pt x="845" y="27"/>
                  </a:lnTo>
                  <a:lnTo>
                    <a:pt x="846" y="27"/>
                  </a:lnTo>
                  <a:lnTo>
                    <a:pt x="848" y="27"/>
                  </a:lnTo>
                  <a:lnTo>
                    <a:pt x="850" y="27"/>
                  </a:lnTo>
                  <a:lnTo>
                    <a:pt x="851" y="27"/>
                  </a:lnTo>
                  <a:lnTo>
                    <a:pt x="853" y="27"/>
                  </a:lnTo>
                  <a:lnTo>
                    <a:pt x="855" y="27"/>
                  </a:lnTo>
                  <a:lnTo>
                    <a:pt x="856" y="27"/>
                  </a:lnTo>
                  <a:lnTo>
                    <a:pt x="858" y="27"/>
                  </a:lnTo>
                  <a:lnTo>
                    <a:pt x="860" y="27"/>
                  </a:lnTo>
                  <a:lnTo>
                    <a:pt x="861" y="27"/>
                  </a:lnTo>
                  <a:lnTo>
                    <a:pt x="863" y="27"/>
                  </a:lnTo>
                  <a:lnTo>
                    <a:pt x="865" y="27"/>
                  </a:lnTo>
                  <a:lnTo>
                    <a:pt x="866" y="27"/>
                  </a:lnTo>
                  <a:lnTo>
                    <a:pt x="868" y="27"/>
                  </a:lnTo>
                  <a:lnTo>
                    <a:pt x="870" y="27"/>
                  </a:lnTo>
                  <a:lnTo>
                    <a:pt x="871" y="27"/>
                  </a:lnTo>
                  <a:lnTo>
                    <a:pt x="873" y="27"/>
                  </a:lnTo>
                  <a:lnTo>
                    <a:pt x="875" y="27"/>
                  </a:lnTo>
                  <a:lnTo>
                    <a:pt x="877" y="27"/>
                  </a:lnTo>
                  <a:lnTo>
                    <a:pt x="878" y="27"/>
                  </a:lnTo>
                  <a:lnTo>
                    <a:pt x="880" y="27"/>
                  </a:lnTo>
                  <a:lnTo>
                    <a:pt x="882" y="27"/>
                  </a:lnTo>
                  <a:lnTo>
                    <a:pt x="883" y="27"/>
                  </a:lnTo>
                  <a:lnTo>
                    <a:pt x="885" y="27"/>
                  </a:lnTo>
                  <a:lnTo>
                    <a:pt x="887" y="27"/>
                  </a:lnTo>
                  <a:lnTo>
                    <a:pt x="898" y="27"/>
                  </a:lnTo>
                  <a:lnTo>
                    <a:pt x="907" y="12"/>
                  </a:lnTo>
                  <a:lnTo>
                    <a:pt x="908" y="10"/>
                  </a:lnTo>
                  <a:lnTo>
                    <a:pt x="908" y="9"/>
                  </a:lnTo>
                  <a:lnTo>
                    <a:pt x="908" y="7"/>
                  </a:lnTo>
                  <a:lnTo>
                    <a:pt x="912" y="7"/>
                  </a:lnTo>
                  <a:lnTo>
                    <a:pt x="915" y="5"/>
                  </a:lnTo>
                  <a:lnTo>
                    <a:pt x="917" y="5"/>
                  </a:lnTo>
                  <a:lnTo>
                    <a:pt x="917" y="7"/>
                  </a:lnTo>
                  <a:lnTo>
                    <a:pt x="919" y="7"/>
                  </a:lnTo>
                  <a:lnTo>
                    <a:pt x="920" y="9"/>
                  </a:lnTo>
                  <a:lnTo>
                    <a:pt x="922" y="7"/>
                  </a:lnTo>
                  <a:lnTo>
                    <a:pt x="922" y="5"/>
                  </a:lnTo>
                  <a:lnTo>
                    <a:pt x="922" y="4"/>
                  </a:lnTo>
                  <a:lnTo>
                    <a:pt x="924" y="4"/>
                  </a:lnTo>
                  <a:lnTo>
                    <a:pt x="925" y="4"/>
                  </a:lnTo>
                  <a:lnTo>
                    <a:pt x="925" y="5"/>
                  </a:lnTo>
                  <a:lnTo>
                    <a:pt x="927" y="5"/>
                  </a:lnTo>
                  <a:lnTo>
                    <a:pt x="927" y="4"/>
                  </a:lnTo>
                  <a:lnTo>
                    <a:pt x="929" y="4"/>
                  </a:lnTo>
                  <a:lnTo>
                    <a:pt x="929" y="2"/>
                  </a:lnTo>
                  <a:lnTo>
                    <a:pt x="930" y="0"/>
                  </a:lnTo>
                  <a:lnTo>
                    <a:pt x="932" y="0"/>
                  </a:lnTo>
                  <a:lnTo>
                    <a:pt x="932" y="2"/>
                  </a:lnTo>
                  <a:lnTo>
                    <a:pt x="932" y="4"/>
                  </a:lnTo>
                  <a:lnTo>
                    <a:pt x="934" y="5"/>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06" name="Freeform 138">
              <a:extLst>
                <a:ext uri="{FF2B5EF4-FFF2-40B4-BE49-F238E27FC236}">
                  <a16:creationId xmlns:a16="http://schemas.microsoft.com/office/drawing/2014/main" id="{99E6D2D3-4075-6B7B-EF6E-38C47947C042}"/>
                </a:ext>
              </a:extLst>
            </p:cNvPr>
            <p:cNvSpPr>
              <a:spLocks/>
            </p:cNvSpPr>
            <p:nvPr/>
          </p:nvSpPr>
          <p:spPr bwMode="auto">
            <a:xfrm>
              <a:off x="2641" y="1926"/>
              <a:ext cx="368" cy="580"/>
            </a:xfrm>
            <a:custGeom>
              <a:avLst/>
              <a:gdLst>
                <a:gd name="T0" fmla="*/ 168 w 368"/>
                <a:gd name="T1" fmla="*/ 1 h 580"/>
                <a:gd name="T2" fmla="*/ 185 w 368"/>
                <a:gd name="T3" fmla="*/ 21 h 580"/>
                <a:gd name="T4" fmla="*/ 207 w 368"/>
                <a:gd name="T5" fmla="*/ 15 h 580"/>
                <a:gd name="T6" fmla="*/ 222 w 368"/>
                <a:gd name="T7" fmla="*/ 21 h 580"/>
                <a:gd name="T8" fmla="*/ 358 w 368"/>
                <a:gd name="T9" fmla="*/ 35 h 580"/>
                <a:gd name="T10" fmla="*/ 348 w 368"/>
                <a:gd name="T11" fmla="*/ 47 h 580"/>
                <a:gd name="T12" fmla="*/ 339 w 368"/>
                <a:gd name="T13" fmla="*/ 57 h 580"/>
                <a:gd name="T14" fmla="*/ 336 w 368"/>
                <a:gd name="T15" fmla="*/ 72 h 580"/>
                <a:gd name="T16" fmla="*/ 326 w 368"/>
                <a:gd name="T17" fmla="*/ 85 h 580"/>
                <a:gd name="T18" fmla="*/ 311 w 368"/>
                <a:gd name="T19" fmla="*/ 85 h 580"/>
                <a:gd name="T20" fmla="*/ 296 w 368"/>
                <a:gd name="T21" fmla="*/ 90 h 580"/>
                <a:gd name="T22" fmla="*/ 284 w 368"/>
                <a:gd name="T23" fmla="*/ 99 h 580"/>
                <a:gd name="T24" fmla="*/ 274 w 368"/>
                <a:gd name="T25" fmla="*/ 107 h 580"/>
                <a:gd name="T26" fmla="*/ 260 w 368"/>
                <a:gd name="T27" fmla="*/ 116 h 580"/>
                <a:gd name="T28" fmla="*/ 252 w 368"/>
                <a:gd name="T29" fmla="*/ 114 h 580"/>
                <a:gd name="T30" fmla="*/ 244 w 368"/>
                <a:gd name="T31" fmla="*/ 119 h 580"/>
                <a:gd name="T32" fmla="*/ 237 w 368"/>
                <a:gd name="T33" fmla="*/ 126 h 580"/>
                <a:gd name="T34" fmla="*/ 228 w 368"/>
                <a:gd name="T35" fmla="*/ 126 h 580"/>
                <a:gd name="T36" fmla="*/ 218 w 368"/>
                <a:gd name="T37" fmla="*/ 131 h 580"/>
                <a:gd name="T38" fmla="*/ 207 w 368"/>
                <a:gd name="T39" fmla="*/ 138 h 580"/>
                <a:gd name="T40" fmla="*/ 203 w 368"/>
                <a:gd name="T41" fmla="*/ 156 h 580"/>
                <a:gd name="T42" fmla="*/ 190 w 368"/>
                <a:gd name="T43" fmla="*/ 180 h 580"/>
                <a:gd name="T44" fmla="*/ 178 w 368"/>
                <a:gd name="T45" fmla="*/ 198 h 580"/>
                <a:gd name="T46" fmla="*/ 191 w 368"/>
                <a:gd name="T47" fmla="*/ 210 h 580"/>
                <a:gd name="T48" fmla="*/ 212 w 368"/>
                <a:gd name="T49" fmla="*/ 212 h 580"/>
                <a:gd name="T50" fmla="*/ 223 w 368"/>
                <a:gd name="T51" fmla="*/ 230 h 580"/>
                <a:gd name="T52" fmla="*/ 227 w 368"/>
                <a:gd name="T53" fmla="*/ 249 h 580"/>
                <a:gd name="T54" fmla="*/ 225 w 368"/>
                <a:gd name="T55" fmla="*/ 271 h 580"/>
                <a:gd name="T56" fmla="*/ 218 w 368"/>
                <a:gd name="T57" fmla="*/ 286 h 580"/>
                <a:gd name="T58" fmla="*/ 227 w 368"/>
                <a:gd name="T59" fmla="*/ 304 h 580"/>
                <a:gd name="T60" fmla="*/ 244 w 368"/>
                <a:gd name="T61" fmla="*/ 319 h 580"/>
                <a:gd name="T62" fmla="*/ 255 w 368"/>
                <a:gd name="T63" fmla="*/ 340 h 580"/>
                <a:gd name="T64" fmla="*/ 267 w 368"/>
                <a:gd name="T65" fmla="*/ 361 h 580"/>
                <a:gd name="T66" fmla="*/ 265 w 368"/>
                <a:gd name="T67" fmla="*/ 382 h 580"/>
                <a:gd name="T68" fmla="*/ 270 w 368"/>
                <a:gd name="T69" fmla="*/ 405 h 580"/>
                <a:gd name="T70" fmla="*/ 279 w 368"/>
                <a:gd name="T71" fmla="*/ 429 h 580"/>
                <a:gd name="T72" fmla="*/ 294 w 368"/>
                <a:gd name="T73" fmla="*/ 446 h 580"/>
                <a:gd name="T74" fmla="*/ 313 w 368"/>
                <a:gd name="T75" fmla="*/ 459 h 580"/>
                <a:gd name="T76" fmla="*/ 324 w 368"/>
                <a:gd name="T77" fmla="*/ 479 h 580"/>
                <a:gd name="T78" fmla="*/ 353 w 368"/>
                <a:gd name="T79" fmla="*/ 577 h 580"/>
                <a:gd name="T80" fmla="*/ 328 w 368"/>
                <a:gd name="T81" fmla="*/ 575 h 580"/>
                <a:gd name="T82" fmla="*/ 299 w 368"/>
                <a:gd name="T83" fmla="*/ 573 h 580"/>
                <a:gd name="T84" fmla="*/ 276 w 368"/>
                <a:gd name="T85" fmla="*/ 567 h 580"/>
                <a:gd name="T86" fmla="*/ 255 w 368"/>
                <a:gd name="T87" fmla="*/ 558 h 580"/>
                <a:gd name="T88" fmla="*/ 235 w 368"/>
                <a:gd name="T89" fmla="*/ 548 h 580"/>
                <a:gd name="T90" fmla="*/ 217 w 368"/>
                <a:gd name="T91" fmla="*/ 535 h 580"/>
                <a:gd name="T92" fmla="*/ 198 w 368"/>
                <a:gd name="T93" fmla="*/ 520 h 580"/>
                <a:gd name="T94" fmla="*/ 181 w 368"/>
                <a:gd name="T95" fmla="*/ 506 h 580"/>
                <a:gd name="T96" fmla="*/ 165 w 368"/>
                <a:gd name="T97" fmla="*/ 489 h 580"/>
                <a:gd name="T98" fmla="*/ 148 w 368"/>
                <a:gd name="T99" fmla="*/ 476 h 580"/>
                <a:gd name="T100" fmla="*/ 129 w 368"/>
                <a:gd name="T101" fmla="*/ 457 h 580"/>
                <a:gd name="T102" fmla="*/ 114 w 368"/>
                <a:gd name="T103" fmla="*/ 439 h 580"/>
                <a:gd name="T104" fmla="*/ 104 w 368"/>
                <a:gd name="T105" fmla="*/ 420 h 580"/>
                <a:gd name="T106" fmla="*/ 96 w 368"/>
                <a:gd name="T107" fmla="*/ 403 h 580"/>
                <a:gd name="T108" fmla="*/ 84 w 368"/>
                <a:gd name="T109" fmla="*/ 388 h 580"/>
                <a:gd name="T110" fmla="*/ 75 w 368"/>
                <a:gd name="T111" fmla="*/ 377 h 580"/>
                <a:gd name="T112" fmla="*/ 59 w 368"/>
                <a:gd name="T113" fmla="*/ 366 h 580"/>
                <a:gd name="T114" fmla="*/ 37 w 368"/>
                <a:gd name="T115" fmla="*/ 375 h 580"/>
                <a:gd name="T116" fmla="*/ 25 w 368"/>
                <a:gd name="T117" fmla="*/ 392 h 580"/>
                <a:gd name="T118" fmla="*/ 5 w 368"/>
                <a:gd name="T119" fmla="*/ 383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8" h="580">
                  <a:moveTo>
                    <a:pt x="148" y="1"/>
                  </a:moveTo>
                  <a:lnTo>
                    <a:pt x="148" y="3"/>
                  </a:lnTo>
                  <a:lnTo>
                    <a:pt x="149" y="5"/>
                  </a:lnTo>
                  <a:lnTo>
                    <a:pt x="148" y="6"/>
                  </a:lnTo>
                  <a:lnTo>
                    <a:pt x="151" y="6"/>
                  </a:lnTo>
                  <a:lnTo>
                    <a:pt x="153" y="6"/>
                  </a:lnTo>
                  <a:lnTo>
                    <a:pt x="154" y="6"/>
                  </a:lnTo>
                  <a:lnTo>
                    <a:pt x="156" y="5"/>
                  </a:lnTo>
                  <a:lnTo>
                    <a:pt x="158" y="3"/>
                  </a:lnTo>
                  <a:lnTo>
                    <a:pt x="158" y="5"/>
                  </a:lnTo>
                  <a:lnTo>
                    <a:pt x="161" y="5"/>
                  </a:lnTo>
                  <a:lnTo>
                    <a:pt x="161" y="3"/>
                  </a:lnTo>
                  <a:lnTo>
                    <a:pt x="163" y="1"/>
                  </a:lnTo>
                  <a:lnTo>
                    <a:pt x="165" y="0"/>
                  </a:lnTo>
                  <a:lnTo>
                    <a:pt x="166" y="0"/>
                  </a:lnTo>
                  <a:lnTo>
                    <a:pt x="168" y="0"/>
                  </a:lnTo>
                  <a:lnTo>
                    <a:pt x="168" y="1"/>
                  </a:lnTo>
                  <a:lnTo>
                    <a:pt x="168" y="5"/>
                  </a:lnTo>
                  <a:lnTo>
                    <a:pt x="166" y="6"/>
                  </a:lnTo>
                  <a:lnTo>
                    <a:pt x="166" y="8"/>
                  </a:lnTo>
                  <a:lnTo>
                    <a:pt x="165" y="10"/>
                  </a:lnTo>
                  <a:lnTo>
                    <a:pt x="166" y="11"/>
                  </a:lnTo>
                  <a:lnTo>
                    <a:pt x="168" y="11"/>
                  </a:lnTo>
                  <a:lnTo>
                    <a:pt x="171" y="13"/>
                  </a:lnTo>
                  <a:lnTo>
                    <a:pt x="173" y="13"/>
                  </a:lnTo>
                  <a:lnTo>
                    <a:pt x="171" y="16"/>
                  </a:lnTo>
                  <a:lnTo>
                    <a:pt x="175" y="18"/>
                  </a:lnTo>
                  <a:lnTo>
                    <a:pt x="175" y="16"/>
                  </a:lnTo>
                  <a:lnTo>
                    <a:pt x="175" y="18"/>
                  </a:lnTo>
                  <a:lnTo>
                    <a:pt x="178" y="18"/>
                  </a:lnTo>
                  <a:lnTo>
                    <a:pt x="180" y="20"/>
                  </a:lnTo>
                  <a:lnTo>
                    <a:pt x="181" y="18"/>
                  </a:lnTo>
                  <a:lnTo>
                    <a:pt x="183" y="20"/>
                  </a:lnTo>
                  <a:lnTo>
                    <a:pt x="185" y="21"/>
                  </a:lnTo>
                  <a:lnTo>
                    <a:pt x="186" y="20"/>
                  </a:lnTo>
                  <a:lnTo>
                    <a:pt x="188" y="20"/>
                  </a:lnTo>
                  <a:lnTo>
                    <a:pt x="186" y="18"/>
                  </a:lnTo>
                  <a:lnTo>
                    <a:pt x="190" y="18"/>
                  </a:lnTo>
                  <a:lnTo>
                    <a:pt x="191" y="16"/>
                  </a:lnTo>
                  <a:lnTo>
                    <a:pt x="191" y="18"/>
                  </a:lnTo>
                  <a:lnTo>
                    <a:pt x="193" y="18"/>
                  </a:lnTo>
                  <a:lnTo>
                    <a:pt x="195" y="16"/>
                  </a:lnTo>
                  <a:lnTo>
                    <a:pt x="196" y="16"/>
                  </a:lnTo>
                  <a:lnTo>
                    <a:pt x="198" y="16"/>
                  </a:lnTo>
                  <a:lnTo>
                    <a:pt x="200" y="16"/>
                  </a:lnTo>
                  <a:lnTo>
                    <a:pt x="202" y="18"/>
                  </a:lnTo>
                  <a:lnTo>
                    <a:pt x="202" y="16"/>
                  </a:lnTo>
                  <a:lnTo>
                    <a:pt x="203" y="16"/>
                  </a:lnTo>
                  <a:lnTo>
                    <a:pt x="205" y="16"/>
                  </a:lnTo>
                  <a:lnTo>
                    <a:pt x="205" y="15"/>
                  </a:lnTo>
                  <a:lnTo>
                    <a:pt x="207" y="15"/>
                  </a:lnTo>
                  <a:lnTo>
                    <a:pt x="207" y="16"/>
                  </a:lnTo>
                  <a:lnTo>
                    <a:pt x="208" y="16"/>
                  </a:lnTo>
                  <a:lnTo>
                    <a:pt x="208" y="15"/>
                  </a:lnTo>
                  <a:lnTo>
                    <a:pt x="210" y="15"/>
                  </a:lnTo>
                  <a:lnTo>
                    <a:pt x="212" y="16"/>
                  </a:lnTo>
                  <a:lnTo>
                    <a:pt x="213" y="15"/>
                  </a:lnTo>
                  <a:lnTo>
                    <a:pt x="215" y="16"/>
                  </a:lnTo>
                  <a:lnTo>
                    <a:pt x="217" y="16"/>
                  </a:lnTo>
                  <a:lnTo>
                    <a:pt x="217" y="15"/>
                  </a:lnTo>
                  <a:lnTo>
                    <a:pt x="217" y="13"/>
                  </a:lnTo>
                  <a:lnTo>
                    <a:pt x="218" y="13"/>
                  </a:lnTo>
                  <a:lnTo>
                    <a:pt x="220" y="13"/>
                  </a:lnTo>
                  <a:lnTo>
                    <a:pt x="222" y="13"/>
                  </a:lnTo>
                  <a:lnTo>
                    <a:pt x="222" y="15"/>
                  </a:lnTo>
                  <a:lnTo>
                    <a:pt x="222" y="16"/>
                  </a:lnTo>
                  <a:lnTo>
                    <a:pt x="222" y="18"/>
                  </a:lnTo>
                  <a:lnTo>
                    <a:pt x="222" y="21"/>
                  </a:lnTo>
                  <a:lnTo>
                    <a:pt x="225" y="21"/>
                  </a:lnTo>
                  <a:lnTo>
                    <a:pt x="225" y="20"/>
                  </a:lnTo>
                  <a:lnTo>
                    <a:pt x="225" y="23"/>
                  </a:lnTo>
                  <a:lnTo>
                    <a:pt x="291" y="23"/>
                  </a:lnTo>
                  <a:lnTo>
                    <a:pt x="366" y="23"/>
                  </a:lnTo>
                  <a:lnTo>
                    <a:pt x="368" y="23"/>
                  </a:lnTo>
                  <a:lnTo>
                    <a:pt x="368" y="25"/>
                  </a:lnTo>
                  <a:lnTo>
                    <a:pt x="366" y="25"/>
                  </a:lnTo>
                  <a:lnTo>
                    <a:pt x="366" y="27"/>
                  </a:lnTo>
                  <a:lnTo>
                    <a:pt x="366" y="28"/>
                  </a:lnTo>
                  <a:lnTo>
                    <a:pt x="365" y="28"/>
                  </a:lnTo>
                  <a:lnTo>
                    <a:pt x="363" y="30"/>
                  </a:lnTo>
                  <a:lnTo>
                    <a:pt x="361" y="30"/>
                  </a:lnTo>
                  <a:lnTo>
                    <a:pt x="360" y="32"/>
                  </a:lnTo>
                  <a:lnTo>
                    <a:pt x="361" y="32"/>
                  </a:lnTo>
                  <a:lnTo>
                    <a:pt x="360" y="33"/>
                  </a:lnTo>
                  <a:lnTo>
                    <a:pt x="358" y="35"/>
                  </a:lnTo>
                  <a:lnTo>
                    <a:pt x="356" y="35"/>
                  </a:lnTo>
                  <a:lnTo>
                    <a:pt x="356" y="33"/>
                  </a:lnTo>
                  <a:lnTo>
                    <a:pt x="355" y="33"/>
                  </a:lnTo>
                  <a:lnTo>
                    <a:pt x="355" y="35"/>
                  </a:lnTo>
                  <a:lnTo>
                    <a:pt x="355" y="37"/>
                  </a:lnTo>
                  <a:lnTo>
                    <a:pt x="353" y="37"/>
                  </a:lnTo>
                  <a:lnTo>
                    <a:pt x="353" y="38"/>
                  </a:lnTo>
                  <a:lnTo>
                    <a:pt x="351" y="38"/>
                  </a:lnTo>
                  <a:lnTo>
                    <a:pt x="350" y="38"/>
                  </a:lnTo>
                  <a:lnTo>
                    <a:pt x="350" y="40"/>
                  </a:lnTo>
                  <a:lnTo>
                    <a:pt x="348" y="40"/>
                  </a:lnTo>
                  <a:lnTo>
                    <a:pt x="348" y="42"/>
                  </a:lnTo>
                  <a:lnTo>
                    <a:pt x="350" y="42"/>
                  </a:lnTo>
                  <a:lnTo>
                    <a:pt x="350" y="43"/>
                  </a:lnTo>
                  <a:lnTo>
                    <a:pt x="348" y="43"/>
                  </a:lnTo>
                  <a:lnTo>
                    <a:pt x="348" y="45"/>
                  </a:lnTo>
                  <a:lnTo>
                    <a:pt x="348" y="47"/>
                  </a:lnTo>
                  <a:lnTo>
                    <a:pt x="348" y="48"/>
                  </a:lnTo>
                  <a:lnTo>
                    <a:pt x="346" y="48"/>
                  </a:lnTo>
                  <a:lnTo>
                    <a:pt x="346" y="47"/>
                  </a:lnTo>
                  <a:lnTo>
                    <a:pt x="345" y="48"/>
                  </a:lnTo>
                  <a:lnTo>
                    <a:pt x="346" y="48"/>
                  </a:lnTo>
                  <a:lnTo>
                    <a:pt x="346" y="50"/>
                  </a:lnTo>
                  <a:lnTo>
                    <a:pt x="345" y="50"/>
                  </a:lnTo>
                  <a:lnTo>
                    <a:pt x="346" y="50"/>
                  </a:lnTo>
                  <a:lnTo>
                    <a:pt x="346" y="52"/>
                  </a:lnTo>
                  <a:lnTo>
                    <a:pt x="345" y="52"/>
                  </a:lnTo>
                  <a:lnTo>
                    <a:pt x="345" y="53"/>
                  </a:lnTo>
                  <a:lnTo>
                    <a:pt x="343" y="53"/>
                  </a:lnTo>
                  <a:lnTo>
                    <a:pt x="341" y="52"/>
                  </a:lnTo>
                  <a:lnTo>
                    <a:pt x="341" y="53"/>
                  </a:lnTo>
                  <a:lnTo>
                    <a:pt x="341" y="55"/>
                  </a:lnTo>
                  <a:lnTo>
                    <a:pt x="339" y="55"/>
                  </a:lnTo>
                  <a:lnTo>
                    <a:pt x="339" y="57"/>
                  </a:lnTo>
                  <a:lnTo>
                    <a:pt x="339" y="59"/>
                  </a:lnTo>
                  <a:lnTo>
                    <a:pt x="339" y="60"/>
                  </a:lnTo>
                  <a:lnTo>
                    <a:pt x="341" y="60"/>
                  </a:lnTo>
                  <a:lnTo>
                    <a:pt x="341" y="62"/>
                  </a:lnTo>
                  <a:lnTo>
                    <a:pt x="339" y="62"/>
                  </a:lnTo>
                  <a:lnTo>
                    <a:pt x="341" y="64"/>
                  </a:lnTo>
                  <a:lnTo>
                    <a:pt x="343" y="64"/>
                  </a:lnTo>
                  <a:lnTo>
                    <a:pt x="341" y="65"/>
                  </a:lnTo>
                  <a:lnTo>
                    <a:pt x="341" y="67"/>
                  </a:lnTo>
                  <a:lnTo>
                    <a:pt x="343" y="67"/>
                  </a:lnTo>
                  <a:lnTo>
                    <a:pt x="343" y="69"/>
                  </a:lnTo>
                  <a:lnTo>
                    <a:pt x="343" y="70"/>
                  </a:lnTo>
                  <a:lnTo>
                    <a:pt x="341" y="70"/>
                  </a:lnTo>
                  <a:lnTo>
                    <a:pt x="339" y="70"/>
                  </a:lnTo>
                  <a:lnTo>
                    <a:pt x="339" y="72"/>
                  </a:lnTo>
                  <a:lnTo>
                    <a:pt x="338" y="72"/>
                  </a:lnTo>
                  <a:lnTo>
                    <a:pt x="336" y="72"/>
                  </a:lnTo>
                  <a:lnTo>
                    <a:pt x="334" y="72"/>
                  </a:lnTo>
                  <a:lnTo>
                    <a:pt x="334" y="74"/>
                  </a:lnTo>
                  <a:lnTo>
                    <a:pt x="333" y="74"/>
                  </a:lnTo>
                  <a:lnTo>
                    <a:pt x="331" y="74"/>
                  </a:lnTo>
                  <a:lnTo>
                    <a:pt x="329" y="74"/>
                  </a:lnTo>
                  <a:lnTo>
                    <a:pt x="329" y="75"/>
                  </a:lnTo>
                  <a:lnTo>
                    <a:pt x="328" y="75"/>
                  </a:lnTo>
                  <a:lnTo>
                    <a:pt x="328" y="77"/>
                  </a:lnTo>
                  <a:lnTo>
                    <a:pt x="326" y="77"/>
                  </a:lnTo>
                  <a:lnTo>
                    <a:pt x="328" y="79"/>
                  </a:lnTo>
                  <a:lnTo>
                    <a:pt x="328" y="80"/>
                  </a:lnTo>
                  <a:lnTo>
                    <a:pt x="326" y="80"/>
                  </a:lnTo>
                  <a:lnTo>
                    <a:pt x="326" y="82"/>
                  </a:lnTo>
                  <a:lnTo>
                    <a:pt x="328" y="82"/>
                  </a:lnTo>
                  <a:lnTo>
                    <a:pt x="328" y="84"/>
                  </a:lnTo>
                  <a:lnTo>
                    <a:pt x="326" y="84"/>
                  </a:lnTo>
                  <a:lnTo>
                    <a:pt x="326" y="85"/>
                  </a:lnTo>
                  <a:lnTo>
                    <a:pt x="326" y="87"/>
                  </a:lnTo>
                  <a:lnTo>
                    <a:pt x="324" y="87"/>
                  </a:lnTo>
                  <a:lnTo>
                    <a:pt x="324" y="89"/>
                  </a:lnTo>
                  <a:lnTo>
                    <a:pt x="324" y="90"/>
                  </a:lnTo>
                  <a:lnTo>
                    <a:pt x="324" y="89"/>
                  </a:lnTo>
                  <a:lnTo>
                    <a:pt x="323" y="89"/>
                  </a:lnTo>
                  <a:lnTo>
                    <a:pt x="323" y="87"/>
                  </a:lnTo>
                  <a:lnTo>
                    <a:pt x="321" y="87"/>
                  </a:lnTo>
                  <a:lnTo>
                    <a:pt x="319" y="87"/>
                  </a:lnTo>
                  <a:lnTo>
                    <a:pt x="318" y="87"/>
                  </a:lnTo>
                  <a:lnTo>
                    <a:pt x="318" y="89"/>
                  </a:lnTo>
                  <a:lnTo>
                    <a:pt x="316" y="89"/>
                  </a:lnTo>
                  <a:lnTo>
                    <a:pt x="314" y="89"/>
                  </a:lnTo>
                  <a:lnTo>
                    <a:pt x="314" y="87"/>
                  </a:lnTo>
                  <a:lnTo>
                    <a:pt x="313" y="87"/>
                  </a:lnTo>
                  <a:lnTo>
                    <a:pt x="313" y="85"/>
                  </a:lnTo>
                  <a:lnTo>
                    <a:pt x="311" y="85"/>
                  </a:lnTo>
                  <a:lnTo>
                    <a:pt x="309" y="85"/>
                  </a:lnTo>
                  <a:lnTo>
                    <a:pt x="308" y="85"/>
                  </a:lnTo>
                  <a:lnTo>
                    <a:pt x="308" y="87"/>
                  </a:lnTo>
                  <a:lnTo>
                    <a:pt x="308" y="89"/>
                  </a:lnTo>
                  <a:lnTo>
                    <a:pt x="306" y="89"/>
                  </a:lnTo>
                  <a:lnTo>
                    <a:pt x="304" y="89"/>
                  </a:lnTo>
                  <a:lnTo>
                    <a:pt x="302" y="89"/>
                  </a:lnTo>
                  <a:lnTo>
                    <a:pt x="302" y="90"/>
                  </a:lnTo>
                  <a:lnTo>
                    <a:pt x="304" y="90"/>
                  </a:lnTo>
                  <a:lnTo>
                    <a:pt x="304" y="92"/>
                  </a:lnTo>
                  <a:lnTo>
                    <a:pt x="302" y="90"/>
                  </a:lnTo>
                  <a:lnTo>
                    <a:pt x="301" y="90"/>
                  </a:lnTo>
                  <a:lnTo>
                    <a:pt x="301" y="92"/>
                  </a:lnTo>
                  <a:lnTo>
                    <a:pt x="299" y="92"/>
                  </a:lnTo>
                  <a:lnTo>
                    <a:pt x="299" y="90"/>
                  </a:lnTo>
                  <a:lnTo>
                    <a:pt x="297" y="90"/>
                  </a:lnTo>
                  <a:lnTo>
                    <a:pt x="296" y="90"/>
                  </a:lnTo>
                  <a:lnTo>
                    <a:pt x="296" y="92"/>
                  </a:lnTo>
                  <a:lnTo>
                    <a:pt x="296" y="94"/>
                  </a:lnTo>
                  <a:lnTo>
                    <a:pt x="294" y="94"/>
                  </a:lnTo>
                  <a:lnTo>
                    <a:pt x="294" y="96"/>
                  </a:lnTo>
                  <a:lnTo>
                    <a:pt x="292" y="96"/>
                  </a:lnTo>
                  <a:lnTo>
                    <a:pt x="291" y="96"/>
                  </a:lnTo>
                  <a:lnTo>
                    <a:pt x="291" y="94"/>
                  </a:lnTo>
                  <a:lnTo>
                    <a:pt x="291" y="96"/>
                  </a:lnTo>
                  <a:lnTo>
                    <a:pt x="289" y="96"/>
                  </a:lnTo>
                  <a:lnTo>
                    <a:pt x="291" y="97"/>
                  </a:lnTo>
                  <a:lnTo>
                    <a:pt x="291" y="99"/>
                  </a:lnTo>
                  <a:lnTo>
                    <a:pt x="289" y="99"/>
                  </a:lnTo>
                  <a:lnTo>
                    <a:pt x="289" y="101"/>
                  </a:lnTo>
                  <a:lnTo>
                    <a:pt x="287" y="101"/>
                  </a:lnTo>
                  <a:lnTo>
                    <a:pt x="286" y="101"/>
                  </a:lnTo>
                  <a:lnTo>
                    <a:pt x="284" y="101"/>
                  </a:lnTo>
                  <a:lnTo>
                    <a:pt x="284" y="99"/>
                  </a:lnTo>
                  <a:lnTo>
                    <a:pt x="284" y="97"/>
                  </a:lnTo>
                  <a:lnTo>
                    <a:pt x="282" y="99"/>
                  </a:lnTo>
                  <a:lnTo>
                    <a:pt x="282" y="101"/>
                  </a:lnTo>
                  <a:lnTo>
                    <a:pt x="281" y="101"/>
                  </a:lnTo>
                  <a:lnTo>
                    <a:pt x="281" y="102"/>
                  </a:lnTo>
                  <a:lnTo>
                    <a:pt x="281" y="101"/>
                  </a:lnTo>
                  <a:lnTo>
                    <a:pt x="279" y="101"/>
                  </a:lnTo>
                  <a:lnTo>
                    <a:pt x="279" y="99"/>
                  </a:lnTo>
                  <a:lnTo>
                    <a:pt x="277" y="99"/>
                  </a:lnTo>
                  <a:lnTo>
                    <a:pt x="276" y="99"/>
                  </a:lnTo>
                  <a:lnTo>
                    <a:pt x="276" y="101"/>
                  </a:lnTo>
                  <a:lnTo>
                    <a:pt x="277" y="102"/>
                  </a:lnTo>
                  <a:lnTo>
                    <a:pt x="276" y="102"/>
                  </a:lnTo>
                  <a:lnTo>
                    <a:pt x="276" y="104"/>
                  </a:lnTo>
                  <a:lnTo>
                    <a:pt x="276" y="106"/>
                  </a:lnTo>
                  <a:lnTo>
                    <a:pt x="276" y="107"/>
                  </a:lnTo>
                  <a:lnTo>
                    <a:pt x="274" y="107"/>
                  </a:lnTo>
                  <a:lnTo>
                    <a:pt x="272" y="107"/>
                  </a:lnTo>
                  <a:lnTo>
                    <a:pt x="270" y="107"/>
                  </a:lnTo>
                  <a:lnTo>
                    <a:pt x="270" y="109"/>
                  </a:lnTo>
                  <a:lnTo>
                    <a:pt x="270" y="111"/>
                  </a:lnTo>
                  <a:lnTo>
                    <a:pt x="270" y="112"/>
                  </a:lnTo>
                  <a:lnTo>
                    <a:pt x="269" y="112"/>
                  </a:lnTo>
                  <a:lnTo>
                    <a:pt x="267" y="112"/>
                  </a:lnTo>
                  <a:lnTo>
                    <a:pt x="265" y="112"/>
                  </a:lnTo>
                  <a:lnTo>
                    <a:pt x="264" y="112"/>
                  </a:lnTo>
                  <a:lnTo>
                    <a:pt x="262" y="112"/>
                  </a:lnTo>
                  <a:lnTo>
                    <a:pt x="262" y="111"/>
                  </a:lnTo>
                  <a:lnTo>
                    <a:pt x="264" y="111"/>
                  </a:lnTo>
                  <a:lnTo>
                    <a:pt x="262" y="111"/>
                  </a:lnTo>
                  <a:lnTo>
                    <a:pt x="260" y="112"/>
                  </a:lnTo>
                  <a:lnTo>
                    <a:pt x="260" y="114"/>
                  </a:lnTo>
                  <a:lnTo>
                    <a:pt x="259" y="114"/>
                  </a:lnTo>
                  <a:lnTo>
                    <a:pt x="260" y="116"/>
                  </a:lnTo>
                  <a:lnTo>
                    <a:pt x="262" y="116"/>
                  </a:lnTo>
                  <a:lnTo>
                    <a:pt x="264" y="117"/>
                  </a:lnTo>
                  <a:lnTo>
                    <a:pt x="264" y="119"/>
                  </a:lnTo>
                  <a:lnTo>
                    <a:pt x="262" y="119"/>
                  </a:lnTo>
                  <a:lnTo>
                    <a:pt x="262" y="117"/>
                  </a:lnTo>
                  <a:lnTo>
                    <a:pt x="260" y="117"/>
                  </a:lnTo>
                  <a:lnTo>
                    <a:pt x="259" y="117"/>
                  </a:lnTo>
                  <a:lnTo>
                    <a:pt x="257" y="117"/>
                  </a:lnTo>
                  <a:lnTo>
                    <a:pt x="257" y="116"/>
                  </a:lnTo>
                  <a:lnTo>
                    <a:pt x="255" y="116"/>
                  </a:lnTo>
                  <a:lnTo>
                    <a:pt x="255" y="114"/>
                  </a:lnTo>
                  <a:lnTo>
                    <a:pt x="254" y="114"/>
                  </a:lnTo>
                  <a:lnTo>
                    <a:pt x="254" y="116"/>
                  </a:lnTo>
                  <a:lnTo>
                    <a:pt x="252" y="116"/>
                  </a:lnTo>
                  <a:lnTo>
                    <a:pt x="250" y="116"/>
                  </a:lnTo>
                  <a:lnTo>
                    <a:pt x="252" y="116"/>
                  </a:lnTo>
                  <a:lnTo>
                    <a:pt x="252" y="114"/>
                  </a:lnTo>
                  <a:lnTo>
                    <a:pt x="250" y="114"/>
                  </a:lnTo>
                  <a:lnTo>
                    <a:pt x="249" y="114"/>
                  </a:lnTo>
                  <a:lnTo>
                    <a:pt x="247" y="114"/>
                  </a:lnTo>
                  <a:lnTo>
                    <a:pt x="245" y="114"/>
                  </a:lnTo>
                  <a:lnTo>
                    <a:pt x="247" y="114"/>
                  </a:lnTo>
                  <a:lnTo>
                    <a:pt x="249" y="116"/>
                  </a:lnTo>
                  <a:lnTo>
                    <a:pt x="247" y="116"/>
                  </a:lnTo>
                  <a:lnTo>
                    <a:pt x="245" y="116"/>
                  </a:lnTo>
                  <a:lnTo>
                    <a:pt x="244" y="116"/>
                  </a:lnTo>
                  <a:lnTo>
                    <a:pt x="245" y="116"/>
                  </a:lnTo>
                  <a:lnTo>
                    <a:pt x="245" y="117"/>
                  </a:lnTo>
                  <a:lnTo>
                    <a:pt x="247" y="117"/>
                  </a:lnTo>
                  <a:lnTo>
                    <a:pt x="247" y="119"/>
                  </a:lnTo>
                  <a:lnTo>
                    <a:pt x="247" y="121"/>
                  </a:lnTo>
                  <a:lnTo>
                    <a:pt x="245" y="121"/>
                  </a:lnTo>
                  <a:lnTo>
                    <a:pt x="245" y="119"/>
                  </a:lnTo>
                  <a:lnTo>
                    <a:pt x="244" y="119"/>
                  </a:lnTo>
                  <a:lnTo>
                    <a:pt x="242" y="119"/>
                  </a:lnTo>
                  <a:lnTo>
                    <a:pt x="242" y="121"/>
                  </a:lnTo>
                  <a:lnTo>
                    <a:pt x="244" y="121"/>
                  </a:lnTo>
                  <a:lnTo>
                    <a:pt x="244" y="122"/>
                  </a:lnTo>
                  <a:lnTo>
                    <a:pt x="244" y="124"/>
                  </a:lnTo>
                  <a:lnTo>
                    <a:pt x="244" y="126"/>
                  </a:lnTo>
                  <a:lnTo>
                    <a:pt x="242" y="124"/>
                  </a:lnTo>
                  <a:lnTo>
                    <a:pt x="240" y="124"/>
                  </a:lnTo>
                  <a:lnTo>
                    <a:pt x="240" y="122"/>
                  </a:lnTo>
                  <a:lnTo>
                    <a:pt x="239" y="122"/>
                  </a:lnTo>
                  <a:lnTo>
                    <a:pt x="239" y="124"/>
                  </a:lnTo>
                  <a:lnTo>
                    <a:pt x="240" y="124"/>
                  </a:lnTo>
                  <a:lnTo>
                    <a:pt x="240" y="126"/>
                  </a:lnTo>
                  <a:lnTo>
                    <a:pt x="239" y="126"/>
                  </a:lnTo>
                  <a:lnTo>
                    <a:pt x="239" y="124"/>
                  </a:lnTo>
                  <a:lnTo>
                    <a:pt x="237" y="124"/>
                  </a:lnTo>
                  <a:lnTo>
                    <a:pt x="237" y="126"/>
                  </a:lnTo>
                  <a:lnTo>
                    <a:pt x="237" y="124"/>
                  </a:lnTo>
                  <a:lnTo>
                    <a:pt x="237" y="122"/>
                  </a:lnTo>
                  <a:lnTo>
                    <a:pt x="237" y="121"/>
                  </a:lnTo>
                  <a:lnTo>
                    <a:pt x="235" y="121"/>
                  </a:lnTo>
                  <a:lnTo>
                    <a:pt x="233" y="121"/>
                  </a:lnTo>
                  <a:lnTo>
                    <a:pt x="232" y="121"/>
                  </a:lnTo>
                  <a:lnTo>
                    <a:pt x="232" y="119"/>
                  </a:lnTo>
                  <a:lnTo>
                    <a:pt x="230" y="119"/>
                  </a:lnTo>
                  <a:lnTo>
                    <a:pt x="230" y="121"/>
                  </a:lnTo>
                  <a:lnTo>
                    <a:pt x="232" y="121"/>
                  </a:lnTo>
                  <a:lnTo>
                    <a:pt x="232" y="122"/>
                  </a:lnTo>
                  <a:lnTo>
                    <a:pt x="230" y="122"/>
                  </a:lnTo>
                  <a:lnTo>
                    <a:pt x="230" y="124"/>
                  </a:lnTo>
                  <a:lnTo>
                    <a:pt x="228" y="124"/>
                  </a:lnTo>
                  <a:lnTo>
                    <a:pt x="227" y="124"/>
                  </a:lnTo>
                  <a:lnTo>
                    <a:pt x="228" y="124"/>
                  </a:lnTo>
                  <a:lnTo>
                    <a:pt x="228" y="126"/>
                  </a:lnTo>
                  <a:lnTo>
                    <a:pt x="227" y="126"/>
                  </a:lnTo>
                  <a:lnTo>
                    <a:pt x="227" y="128"/>
                  </a:lnTo>
                  <a:lnTo>
                    <a:pt x="228" y="128"/>
                  </a:lnTo>
                  <a:lnTo>
                    <a:pt x="230" y="128"/>
                  </a:lnTo>
                  <a:lnTo>
                    <a:pt x="230" y="129"/>
                  </a:lnTo>
                  <a:lnTo>
                    <a:pt x="228" y="129"/>
                  </a:lnTo>
                  <a:lnTo>
                    <a:pt x="227" y="129"/>
                  </a:lnTo>
                  <a:lnTo>
                    <a:pt x="227" y="131"/>
                  </a:lnTo>
                  <a:lnTo>
                    <a:pt x="225" y="131"/>
                  </a:lnTo>
                  <a:lnTo>
                    <a:pt x="223" y="129"/>
                  </a:lnTo>
                  <a:lnTo>
                    <a:pt x="223" y="128"/>
                  </a:lnTo>
                  <a:lnTo>
                    <a:pt x="222" y="128"/>
                  </a:lnTo>
                  <a:lnTo>
                    <a:pt x="222" y="129"/>
                  </a:lnTo>
                  <a:lnTo>
                    <a:pt x="220" y="128"/>
                  </a:lnTo>
                  <a:lnTo>
                    <a:pt x="220" y="129"/>
                  </a:lnTo>
                  <a:lnTo>
                    <a:pt x="218" y="129"/>
                  </a:lnTo>
                  <a:lnTo>
                    <a:pt x="218" y="131"/>
                  </a:lnTo>
                  <a:lnTo>
                    <a:pt x="218" y="133"/>
                  </a:lnTo>
                  <a:lnTo>
                    <a:pt x="220" y="133"/>
                  </a:lnTo>
                  <a:lnTo>
                    <a:pt x="220" y="134"/>
                  </a:lnTo>
                  <a:lnTo>
                    <a:pt x="220" y="136"/>
                  </a:lnTo>
                  <a:lnTo>
                    <a:pt x="218" y="136"/>
                  </a:lnTo>
                  <a:lnTo>
                    <a:pt x="218" y="138"/>
                  </a:lnTo>
                  <a:lnTo>
                    <a:pt x="218" y="139"/>
                  </a:lnTo>
                  <a:lnTo>
                    <a:pt x="217" y="138"/>
                  </a:lnTo>
                  <a:lnTo>
                    <a:pt x="217" y="139"/>
                  </a:lnTo>
                  <a:lnTo>
                    <a:pt x="215" y="138"/>
                  </a:lnTo>
                  <a:lnTo>
                    <a:pt x="213" y="136"/>
                  </a:lnTo>
                  <a:lnTo>
                    <a:pt x="212" y="136"/>
                  </a:lnTo>
                  <a:lnTo>
                    <a:pt x="212" y="138"/>
                  </a:lnTo>
                  <a:lnTo>
                    <a:pt x="210" y="139"/>
                  </a:lnTo>
                  <a:lnTo>
                    <a:pt x="210" y="141"/>
                  </a:lnTo>
                  <a:lnTo>
                    <a:pt x="208" y="139"/>
                  </a:lnTo>
                  <a:lnTo>
                    <a:pt x="207" y="138"/>
                  </a:lnTo>
                  <a:lnTo>
                    <a:pt x="207" y="139"/>
                  </a:lnTo>
                  <a:lnTo>
                    <a:pt x="208" y="141"/>
                  </a:lnTo>
                  <a:lnTo>
                    <a:pt x="207" y="141"/>
                  </a:lnTo>
                  <a:lnTo>
                    <a:pt x="207" y="139"/>
                  </a:lnTo>
                  <a:lnTo>
                    <a:pt x="207" y="141"/>
                  </a:lnTo>
                  <a:lnTo>
                    <a:pt x="207" y="143"/>
                  </a:lnTo>
                  <a:lnTo>
                    <a:pt x="205" y="143"/>
                  </a:lnTo>
                  <a:lnTo>
                    <a:pt x="205" y="144"/>
                  </a:lnTo>
                  <a:lnTo>
                    <a:pt x="203" y="144"/>
                  </a:lnTo>
                  <a:lnTo>
                    <a:pt x="203" y="146"/>
                  </a:lnTo>
                  <a:lnTo>
                    <a:pt x="203" y="148"/>
                  </a:lnTo>
                  <a:lnTo>
                    <a:pt x="205" y="149"/>
                  </a:lnTo>
                  <a:lnTo>
                    <a:pt x="205" y="151"/>
                  </a:lnTo>
                  <a:lnTo>
                    <a:pt x="205" y="153"/>
                  </a:lnTo>
                  <a:lnTo>
                    <a:pt x="205" y="154"/>
                  </a:lnTo>
                  <a:lnTo>
                    <a:pt x="205" y="156"/>
                  </a:lnTo>
                  <a:lnTo>
                    <a:pt x="203" y="156"/>
                  </a:lnTo>
                  <a:lnTo>
                    <a:pt x="202" y="158"/>
                  </a:lnTo>
                  <a:lnTo>
                    <a:pt x="202" y="159"/>
                  </a:lnTo>
                  <a:lnTo>
                    <a:pt x="202" y="161"/>
                  </a:lnTo>
                  <a:lnTo>
                    <a:pt x="200" y="161"/>
                  </a:lnTo>
                  <a:lnTo>
                    <a:pt x="198" y="163"/>
                  </a:lnTo>
                  <a:lnTo>
                    <a:pt x="198" y="165"/>
                  </a:lnTo>
                  <a:lnTo>
                    <a:pt x="198" y="166"/>
                  </a:lnTo>
                  <a:lnTo>
                    <a:pt x="196" y="168"/>
                  </a:lnTo>
                  <a:lnTo>
                    <a:pt x="195" y="170"/>
                  </a:lnTo>
                  <a:lnTo>
                    <a:pt x="195" y="171"/>
                  </a:lnTo>
                  <a:lnTo>
                    <a:pt x="193" y="171"/>
                  </a:lnTo>
                  <a:lnTo>
                    <a:pt x="193" y="173"/>
                  </a:lnTo>
                  <a:lnTo>
                    <a:pt x="193" y="175"/>
                  </a:lnTo>
                  <a:lnTo>
                    <a:pt x="191" y="175"/>
                  </a:lnTo>
                  <a:lnTo>
                    <a:pt x="190" y="176"/>
                  </a:lnTo>
                  <a:lnTo>
                    <a:pt x="190" y="178"/>
                  </a:lnTo>
                  <a:lnTo>
                    <a:pt x="190" y="180"/>
                  </a:lnTo>
                  <a:lnTo>
                    <a:pt x="188" y="180"/>
                  </a:lnTo>
                  <a:lnTo>
                    <a:pt x="188" y="181"/>
                  </a:lnTo>
                  <a:lnTo>
                    <a:pt x="186" y="183"/>
                  </a:lnTo>
                  <a:lnTo>
                    <a:pt x="186" y="185"/>
                  </a:lnTo>
                  <a:lnTo>
                    <a:pt x="185" y="185"/>
                  </a:lnTo>
                  <a:lnTo>
                    <a:pt x="185" y="186"/>
                  </a:lnTo>
                  <a:lnTo>
                    <a:pt x="185" y="188"/>
                  </a:lnTo>
                  <a:lnTo>
                    <a:pt x="185" y="190"/>
                  </a:lnTo>
                  <a:lnTo>
                    <a:pt x="185" y="191"/>
                  </a:lnTo>
                  <a:lnTo>
                    <a:pt x="183" y="191"/>
                  </a:lnTo>
                  <a:lnTo>
                    <a:pt x="183" y="193"/>
                  </a:lnTo>
                  <a:lnTo>
                    <a:pt x="181" y="193"/>
                  </a:lnTo>
                  <a:lnTo>
                    <a:pt x="181" y="195"/>
                  </a:lnTo>
                  <a:lnTo>
                    <a:pt x="181" y="197"/>
                  </a:lnTo>
                  <a:lnTo>
                    <a:pt x="180" y="197"/>
                  </a:lnTo>
                  <a:lnTo>
                    <a:pt x="178" y="197"/>
                  </a:lnTo>
                  <a:lnTo>
                    <a:pt x="178" y="198"/>
                  </a:lnTo>
                  <a:lnTo>
                    <a:pt x="176" y="198"/>
                  </a:lnTo>
                  <a:lnTo>
                    <a:pt x="176" y="200"/>
                  </a:lnTo>
                  <a:lnTo>
                    <a:pt x="178" y="200"/>
                  </a:lnTo>
                  <a:lnTo>
                    <a:pt x="180" y="200"/>
                  </a:lnTo>
                  <a:lnTo>
                    <a:pt x="180" y="202"/>
                  </a:lnTo>
                  <a:lnTo>
                    <a:pt x="181" y="202"/>
                  </a:lnTo>
                  <a:lnTo>
                    <a:pt x="183" y="202"/>
                  </a:lnTo>
                  <a:lnTo>
                    <a:pt x="183" y="203"/>
                  </a:lnTo>
                  <a:lnTo>
                    <a:pt x="185" y="203"/>
                  </a:lnTo>
                  <a:lnTo>
                    <a:pt x="185" y="205"/>
                  </a:lnTo>
                  <a:lnTo>
                    <a:pt x="186" y="205"/>
                  </a:lnTo>
                  <a:lnTo>
                    <a:pt x="186" y="207"/>
                  </a:lnTo>
                  <a:lnTo>
                    <a:pt x="186" y="208"/>
                  </a:lnTo>
                  <a:lnTo>
                    <a:pt x="188" y="208"/>
                  </a:lnTo>
                  <a:lnTo>
                    <a:pt x="188" y="210"/>
                  </a:lnTo>
                  <a:lnTo>
                    <a:pt x="190" y="210"/>
                  </a:lnTo>
                  <a:lnTo>
                    <a:pt x="191" y="210"/>
                  </a:lnTo>
                  <a:lnTo>
                    <a:pt x="193" y="210"/>
                  </a:lnTo>
                  <a:lnTo>
                    <a:pt x="195" y="210"/>
                  </a:lnTo>
                  <a:lnTo>
                    <a:pt x="196" y="210"/>
                  </a:lnTo>
                  <a:lnTo>
                    <a:pt x="198" y="210"/>
                  </a:lnTo>
                  <a:lnTo>
                    <a:pt x="200" y="210"/>
                  </a:lnTo>
                  <a:lnTo>
                    <a:pt x="200" y="208"/>
                  </a:lnTo>
                  <a:lnTo>
                    <a:pt x="202" y="208"/>
                  </a:lnTo>
                  <a:lnTo>
                    <a:pt x="202" y="207"/>
                  </a:lnTo>
                  <a:lnTo>
                    <a:pt x="203" y="207"/>
                  </a:lnTo>
                  <a:lnTo>
                    <a:pt x="205" y="205"/>
                  </a:lnTo>
                  <a:lnTo>
                    <a:pt x="207" y="207"/>
                  </a:lnTo>
                  <a:lnTo>
                    <a:pt x="207" y="208"/>
                  </a:lnTo>
                  <a:lnTo>
                    <a:pt x="208" y="208"/>
                  </a:lnTo>
                  <a:lnTo>
                    <a:pt x="208" y="210"/>
                  </a:lnTo>
                  <a:lnTo>
                    <a:pt x="210" y="210"/>
                  </a:lnTo>
                  <a:lnTo>
                    <a:pt x="210" y="212"/>
                  </a:lnTo>
                  <a:lnTo>
                    <a:pt x="212" y="212"/>
                  </a:lnTo>
                  <a:lnTo>
                    <a:pt x="212" y="213"/>
                  </a:lnTo>
                  <a:lnTo>
                    <a:pt x="212" y="215"/>
                  </a:lnTo>
                  <a:lnTo>
                    <a:pt x="213" y="215"/>
                  </a:lnTo>
                  <a:lnTo>
                    <a:pt x="215" y="215"/>
                  </a:lnTo>
                  <a:lnTo>
                    <a:pt x="215" y="217"/>
                  </a:lnTo>
                  <a:lnTo>
                    <a:pt x="217" y="217"/>
                  </a:lnTo>
                  <a:lnTo>
                    <a:pt x="218" y="217"/>
                  </a:lnTo>
                  <a:lnTo>
                    <a:pt x="218" y="218"/>
                  </a:lnTo>
                  <a:lnTo>
                    <a:pt x="218" y="220"/>
                  </a:lnTo>
                  <a:lnTo>
                    <a:pt x="218" y="222"/>
                  </a:lnTo>
                  <a:lnTo>
                    <a:pt x="218" y="223"/>
                  </a:lnTo>
                  <a:lnTo>
                    <a:pt x="220" y="223"/>
                  </a:lnTo>
                  <a:lnTo>
                    <a:pt x="220" y="225"/>
                  </a:lnTo>
                  <a:lnTo>
                    <a:pt x="220" y="227"/>
                  </a:lnTo>
                  <a:lnTo>
                    <a:pt x="222" y="228"/>
                  </a:lnTo>
                  <a:lnTo>
                    <a:pt x="222" y="230"/>
                  </a:lnTo>
                  <a:lnTo>
                    <a:pt x="223" y="230"/>
                  </a:lnTo>
                  <a:lnTo>
                    <a:pt x="223" y="232"/>
                  </a:lnTo>
                  <a:lnTo>
                    <a:pt x="223" y="234"/>
                  </a:lnTo>
                  <a:lnTo>
                    <a:pt x="223" y="235"/>
                  </a:lnTo>
                  <a:lnTo>
                    <a:pt x="223" y="237"/>
                  </a:lnTo>
                  <a:lnTo>
                    <a:pt x="222" y="237"/>
                  </a:lnTo>
                  <a:lnTo>
                    <a:pt x="222" y="239"/>
                  </a:lnTo>
                  <a:lnTo>
                    <a:pt x="222" y="240"/>
                  </a:lnTo>
                  <a:lnTo>
                    <a:pt x="222" y="242"/>
                  </a:lnTo>
                  <a:lnTo>
                    <a:pt x="223" y="242"/>
                  </a:lnTo>
                  <a:lnTo>
                    <a:pt x="225" y="242"/>
                  </a:lnTo>
                  <a:lnTo>
                    <a:pt x="225" y="244"/>
                  </a:lnTo>
                  <a:lnTo>
                    <a:pt x="227" y="244"/>
                  </a:lnTo>
                  <a:lnTo>
                    <a:pt x="227" y="245"/>
                  </a:lnTo>
                  <a:lnTo>
                    <a:pt x="227" y="247"/>
                  </a:lnTo>
                  <a:lnTo>
                    <a:pt x="228" y="247"/>
                  </a:lnTo>
                  <a:lnTo>
                    <a:pt x="228" y="249"/>
                  </a:lnTo>
                  <a:lnTo>
                    <a:pt x="227" y="249"/>
                  </a:lnTo>
                  <a:lnTo>
                    <a:pt x="227" y="250"/>
                  </a:lnTo>
                  <a:lnTo>
                    <a:pt x="225" y="250"/>
                  </a:lnTo>
                  <a:lnTo>
                    <a:pt x="225" y="252"/>
                  </a:lnTo>
                  <a:lnTo>
                    <a:pt x="225" y="254"/>
                  </a:lnTo>
                  <a:lnTo>
                    <a:pt x="227" y="254"/>
                  </a:lnTo>
                  <a:lnTo>
                    <a:pt x="227" y="255"/>
                  </a:lnTo>
                  <a:lnTo>
                    <a:pt x="228" y="257"/>
                  </a:lnTo>
                  <a:lnTo>
                    <a:pt x="228" y="259"/>
                  </a:lnTo>
                  <a:lnTo>
                    <a:pt x="227" y="259"/>
                  </a:lnTo>
                  <a:lnTo>
                    <a:pt x="227" y="260"/>
                  </a:lnTo>
                  <a:lnTo>
                    <a:pt x="227" y="262"/>
                  </a:lnTo>
                  <a:lnTo>
                    <a:pt x="225" y="262"/>
                  </a:lnTo>
                  <a:lnTo>
                    <a:pt x="225" y="264"/>
                  </a:lnTo>
                  <a:lnTo>
                    <a:pt x="225" y="266"/>
                  </a:lnTo>
                  <a:lnTo>
                    <a:pt x="225" y="267"/>
                  </a:lnTo>
                  <a:lnTo>
                    <a:pt x="225" y="269"/>
                  </a:lnTo>
                  <a:lnTo>
                    <a:pt x="225" y="271"/>
                  </a:lnTo>
                  <a:lnTo>
                    <a:pt x="227" y="271"/>
                  </a:lnTo>
                  <a:lnTo>
                    <a:pt x="227" y="272"/>
                  </a:lnTo>
                  <a:lnTo>
                    <a:pt x="227" y="274"/>
                  </a:lnTo>
                  <a:lnTo>
                    <a:pt x="227" y="276"/>
                  </a:lnTo>
                  <a:lnTo>
                    <a:pt x="227" y="277"/>
                  </a:lnTo>
                  <a:lnTo>
                    <a:pt x="227" y="279"/>
                  </a:lnTo>
                  <a:lnTo>
                    <a:pt x="227" y="281"/>
                  </a:lnTo>
                  <a:lnTo>
                    <a:pt x="227" y="282"/>
                  </a:lnTo>
                  <a:lnTo>
                    <a:pt x="227" y="284"/>
                  </a:lnTo>
                  <a:lnTo>
                    <a:pt x="227" y="286"/>
                  </a:lnTo>
                  <a:lnTo>
                    <a:pt x="225" y="286"/>
                  </a:lnTo>
                  <a:lnTo>
                    <a:pt x="223" y="286"/>
                  </a:lnTo>
                  <a:lnTo>
                    <a:pt x="223" y="284"/>
                  </a:lnTo>
                  <a:lnTo>
                    <a:pt x="222" y="284"/>
                  </a:lnTo>
                  <a:lnTo>
                    <a:pt x="220" y="284"/>
                  </a:lnTo>
                  <a:lnTo>
                    <a:pt x="220" y="286"/>
                  </a:lnTo>
                  <a:lnTo>
                    <a:pt x="218" y="286"/>
                  </a:lnTo>
                  <a:lnTo>
                    <a:pt x="218" y="287"/>
                  </a:lnTo>
                  <a:lnTo>
                    <a:pt x="218" y="289"/>
                  </a:lnTo>
                  <a:lnTo>
                    <a:pt x="218" y="291"/>
                  </a:lnTo>
                  <a:lnTo>
                    <a:pt x="220" y="291"/>
                  </a:lnTo>
                  <a:lnTo>
                    <a:pt x="220" y="292"/>
                  </a:lnTo>
                  <a:lnTo>
                    <a:pt x="222" y="292"/>
                  </a:lnTo>
                  <a:lnTo>
                    <a:pt x="222" y="294"/>
                  </a:lnTo>
                  <a:lnTo>
                    <a:pt x="223" y="294"/>
                  </a:lnTo>
                  <a:lnTo>
                    <a:pt x="225" y="294"/>
                  </a:lnTo>
                  <a:lnTo>
                    <a:pt x="225" y="296"/>
                  </a:lnTo>
                  <a:lnTo>
                    <a:pt x="225" y="297"/>
                  </a:lnTo>
                  <a:lnTo>
                    <a:pt x="225" y="299"/>
                  </a:lnTo>
                  <a:lnTo>
                    <a:pt x="223" y="299"/>
                  </a:lnTo>
                  <a:lnTo>
                    <a:pt x="223" y="301"/>
                  </a:lnTo>
                  <a:lnTo>
                    <a:pt x="225" y="301"/>
                  </a:lnTo>
                  <a:lnTo>
                    <a:pt x="225" y="303"/>
                  </a:lnTo>
                  <a:lnTo>
                    <a:pt x="227" y="304"/>
                  </a:lnTo>
                  <a:lnTo>
                    <a:pt x="228" y="306"/>
                  </a:lnTo>
                  <a:lnTo>
                    <a:pt x="230" y="306"/>
                  </a:lnTo>
                  <a:lnTo>
                    <a:pt x="230" y="308"/>
                  </a:lnTo>
                  <a:lnTo>
                    <a:pt x="232" y="309"/>
                  </a:lnTo>
                  <a:lnTo>
                    <a:pt x="233" y="309"/>
                  </a:lnTo>
                  <a:lnTo>
                    <a:pt x="233" y="311"/>
                  </a:lnTo>
                  <a:lnTo>
                    <a:pt x="235" y="311"/>
                  </a:lnTo>
                  <a:lnTo>
                    <a:pt x="235" y="313"/>
                  </a:lnTo>
                  <a:lnTo>
                    <a:pt x="237" y="313"/>
                  </a:lnTo>
                  <a:lnTo>
                    <a:pt x="237" y="314"/>
                  </a:lnTo>
                  <a:lnTo>
                    <a:pt x="239" y="314"/>
                  </a:lnTo>
                  <a:lnTo>
                    <a:pt x="239" y="316"/>
                  </a:lnTo>
                  <a:lnTo>
                    <a:pt x="240" y="316"/>
                  </a:lnTo>
                  <a:lnTo>
                    <a:pt x="240" y="318"/>
                  </a:lnTo>
                  <a:lnTo>
                    <a:pt x="242" y="318"/>
                  </a:lnTo>
                  <a:lnTo>
                    <a:pt x="242" y="319"/>
                  </a:lnTo>
                  <a:lnTo>
                    <a:pt x="244" y="319"/>
                  </a:lnTo>
                  <a:lnTo>
                    <a:pt x="244" y="321"/>
                  </a:lnTo>
                  <a:lnTo>
                    <a:pt x="245" y="323"/>
                  </a:lnTo>
                  <a:lnTo>
                    <a:pt x="245" y="324"/>
                  </a:lnTo>
                  <a:lnTo>
                    <a:pt x="247" y="324"/>
                  </a:lnTo>
                  <a:lnTo>
                    <a:pt x="247" y="326"/>
                  </a:lnTo>
                  <a:lnTo>
                    <a:pt x="249" y="328"/>
                  </a:lnTo>
                  <a:lnTo>
                    <a:pt x="249" y="329"/>
                  </a:lnTo>
                  <a:lnTo>
                    <a:pt x="250" y="329"/>
                  </a:lnTo>
                  <a:lnTo>
                    <a:pt x="250" y="331"/>
                  </a:lnTo>
                  <a:lnTo>
                    <a:pt x="250" y="333"/>
                  </a:lnTo>
                  <a:lnTo>
                    <a:pt x="252" y="333"/>
                  </a:lnTo>
                  <a:lnTo>
                    <a:pt x="252" y="334"/>
                  </a:lnTo>
                  <a:lnTo>
                    <a:pt x="254" y="334"/>
                  </a:lnTo>
                  <a:lnTo>
                    <a:pt x="254" y="336"/>
                  </a:lnTo>
                  <a:lnTo>
                    <a:pt x="255" y="336"/>
                  </a:lnTo>
                  <a:lnTo>
                    <a:pt x="255" y="338"/>
                  </a:lnTo>
                  <a:lnTo>
                    <a:pt x="255" y="340"/>
                  </a:lnTo>
                  <a:lnTo>
                    <a:pt x="257" y="340"/>
                  </a:lnTo>
                  <a:lnTo>
                    <a:pt x="257" y="341"/>
                  </a:lnTo>
                  <a:lnTo>
                    <a:pt x="257" y="343"/>
                  </a:lnTo>
                  <a:lnTo>
                    <a:pt x="259" y="343"/>
                  </a:lnTo>
                  <a:lnTo>
                    <a:pt x="259" y="345"/>
                  </a:lnTo>
                  <a:lnTo>
                    <a:pt x="259" y="346"/>
                  </a:lnTo>
                  <a:lnTo>
                    <a:pt x="260" y="348"/>
                  </a:lnTo>
                  <a:lnTo>
                    <a:pt x="260" y="350"/>
                  </a:lnTo>
                  <a:lnTo>
                    <a:pt x="262" y="351"/>
                  </a:lnTo>
                  <a:lnTo>
                    <a:pt x="262" y="353"/>
                  </a:lnTo>
                  <a:lnTo>
                    <a:pt x="262" y="355"/>
                  </a:lnTo>
                  <a:lnTo>
                    <a:pt x="264" y="355"/>
                  </a:lnTo>
                  <a:lnTo>
                    <a:pt x="264" y="356"/>
                  </a:lnTo>
                  <a:lnTo>
                    <a:pt x="265" y="358"/>
                  </a:lnTo>
                  <a:lnTo>
                    <a:pt x="265" y="360"/>
                  </a:lnTo>
                  <a:lnTo>
                    <a:pt x="267" y="360"/>
                  </a:lnTo>
                  <a:lnTo>
                    <a:pt x="267" y="361"/>
                  </a:lnTo>
                  <a:lnTo>
                    <a:pt x="267" y="363"/>
                  </a:lnTo>
                  <a:lnTo>
                    <a:pt x="269" y="363"/>
                  </a:lnTo>
                  <a:lnTo>
                    <a:pt x="269" y="365"/>
                  </a:lnTo>
                  <a:lnTo>
                    <a:pt x="270" y="365"/>
                  </a:lnTo>
                  <a:lnTo>
                    <a:pt x="270" y="366"/>
                  </a:lnTo>
                  <a:lnTo>
                    <a:pt x="270" y="368"/>
                  </a:lnTo>
                  <a:lnTo>
                    <a:pt x="272" y="368"/>
                  </a:lnTo>
                  <a:lnTo>
                    <a:pt x="272" y="370"/>
                  </a:lnTo>
                  <a:lnTo>
                    <a:pt x="272" y="372"/>
                  </a:lnTo>
                  <a:lnTo>
                    <a:pt x="270" y="372"/>
                  </a:lnTo>
                  <a:lnTo>
                    <a:pt x="270" y="373"/>
                  </a:lnTo>
                  <a:lnTo>
                    <a:pt x="270" y="375"/>
                  </a:lnTo>
                  <a:lnTo>
                    <a:pt x="269" y="377"/>
                  </a:lnTo>
                  <a:lnTo>
                    <a:pt x="267" y="378"/>
                  </a:lnTo>
                  <a:lnTo>
                    <a:pt x="267" y="380"/>
                  </a:lnTo>
                  <a:lnTo>
                    <a:pt x="265" y="380"/>
                  </a:lnTo>
                  <a:lnTo>
                    <a:pt x="265" y="382"/>
                  </a:lnTo>
                  <a:lnTo>
                    <a:pt x="265" y="383"/>
                  </a:lnTo>
                  <a:lnTo>
                    <a:pt x="265" y="385"/>
                  </a:lnTo>
                  <a:lnTo>
                    <a:pt x="265" y="387"/>
                  </a:lnTo>
                  <a:lnTo>
                    <a:pt x="265" y="388"/>
                  </a:lnTo>
                  <a:lnTo>
                    <a:pt x="265" y="390"/>
                  </a:lnTo>
                  <a:lnTo>
                    <a:pt x="265" y="392"/>
                  </a:lnTo>
                  <a:lnTo>
                    <a:pt x="267" y="392"/>
                  </a:lnTo>
                  <a:lnTo>
                    <a:pt x="267" y="393"/>
                  </a:lnTo>
                  <a:lnTo>
                    <a:pt x="267" y="395"/>
                  </a:lnTo>
                  <a:lnTo>
                    <a:pt x="267" y="397"/>
                  </a:lnTo>
                  <a:lnTo>
                    <a:pt x="269" y="397"/>
                  </a:lnTo>
                  <a:lnTo>
                    <a:pt x="269" y="398"/>
                  </a:lnTo>
                  <a:lnTo>
                    <a:pt x="269" y="400"/>
                  </a:lnTo>
                  <a:lnTo>
                    <a:pt x="269" y="402"/>
                  </a:lnTo>
                  <a:lnTo>
                    <a:pt x="270" y="402"/>
                  </a:lnTo>
                  <a:lnTo>
                    <a:pt x="270" y="403"/>
                  </a:lnTo>
                  <a:lnTo>
                    <a:pt x="270" y="405"/>
                  </a:lnTo>
                  <a:lnTo>
                    <a:pt x="270" y="407"/>
                  </a:lnTo>
                  <a:lnTo>
                    <a:pt x="272" y="407"/>
                  </a:lnTo>
                  <a:lnTo>
                    <a:pt x="272" y="409"/>
                  </a:lnTo>
                  <a:lnTo>
                    <a:pt x="272" y="410"/>
                  </a:lnTo>
                  <a:lnTo>
                    <a:pt x="272" y="412"/>
                  </a:lnTo>
                  <a:lnTo>
                    <a:pt x="274" y="414"/>
                  </a:lnTo>
                  <a:lnTo>
                    <a:pt x="274" y="415"/>
                  </a:lnTo>
                  <a:lnTo>
                    <a:pt x="274" y="417"/>
                  </a:lnTo>
                  <a:lnTo>
                    <a:pt x="276" y="419"/>
                  </a:lnTo>
                  <a:lnTo>
                    <a:pt x="276" y="420"/>
                  </a:lnTo>
                  <a:lnTo>
                    <a:pt x="276" y="422"/>
                  </a:lnTo>
                  <a:lnTo>
                    <a:pt x="277" y="422"/>
                  </a:lnTo>
                  <a:lnTo>
                    <a:pt x="277" y="424"/>
                  </a:lnTo>
                  <a:lnTo>
                    <a:pt x="277" y="425"/>
                  </a:lnTo>
                  <a:lnTo>
                    <a:pt x="277" y="427"/>
                  </a:lnTo>
                  <a:lnTo>
                    <a:pt x="279" y="427"/>
                  </a:lnTo>
                  <a:lnTo>
                    <a:pt x="279" y="429"/>
                  </a:lnTo>
                  <a:lnTo>
                    <a:pt x="279" y="430"/>
                  </a:lnTo>
                  <a:lnTo>
                    <a:pt x="281" y="430"/>
                  </a:lnTo>
                  <a:lnTo>
                    <a:pt x="281" y="432"/>
                  </a:lnTo>
                  <a:lnTo>
                    <a:pt x="281" y="434"/>
                  </a:lnTo>
                  <a:lnTo>
                    <a:pt x="282" y="435"/>
                  </a:lnTo>
                  <a:lnTo>
                    <a:pt x="282" y="437"/>
                  </a:lnTo>
                  <a:lnTo>
                    <a:pt x="284" y="437"/>
                  </a:lnTo>
                  <a:lnTo>
                    <a:pt x="284" y="439"/>
                  </a:lnTo>
                  <a:lnTo>
                    <a:pt x="286" y="439"/>
                  </a:lnTo>
                  <a:lnTo>
                    <a:pt x="286" y="441"/>
                  </a:lnTo>
                  <a:lnTo>
                    <a:pt x="287" y="441"/>
                  </a:lnTo>
                  <a:lnTo>
                    <a:pt x="287" y="442"/>
                  </a:lnTo>
                  <a:lnTo>
                    <a:pt x="289" y="442"/>
                  </a:lnTo>
                  <a:lnTo>
                    <a:pt x="289" y="444"/>
                  </a:lnTo>
                  <a:lnTo>
                    <a:pt x="291" y="444"/>
                  </a:lnTo>
                  <a:lnTo>
                    <a:pt x="292" y="446"/>
                  </a:lnTo>
                  <a:lnTo>
                    <a:pt x="294" y="446"/>
                  </a:lnTo>
                  <a:lnTo>
                    <a:pt x="294" y="447"/>
                  </a:lnTo>
                  <a:lnTo>
                    <a:pt x="296" y="447"/>
                  </a:lnTo>
                  <a:lnTo>
                    <a:pt x="297" y="447"/>
                  </a:lnTo>
                  <a:lnTo>
                    <a:pt x="297" y="449"/>
                  </a:lnTo>
                  <a:lnTo>
                    <a:pt x="299" y="449"/>
                  </a:lnTo>
                  <a:lnTo>
                    <a:pt x="299" y="451"/>
                  </a:lnTo>
                  <a:lnTo>
                    <a:pt x="301" y="451"/>
                  </a:lnTo>
                  <a:lnTo>
                    <a:pt x="302" y="451"/>
                  </a:lnTo>
                  <a:lnTo>
                    <a:pt x="302" y="452"/>
                  </a:lnTo>
                  <a:lnTo>
                    <a:pt x="304" y="452"/>
                  </a:lnTo>
                  <a:lnTo>
                    <a:pt x="306" y="454"/>
                  </a:lnTo>
                  <a:lnTo>
                    <a:pt x="308" y="456"/>
                  </a:lnTo>
                  <a:lnTo>
                    <a:pt x="309" y="456"/>
                  </a:lnTo>
                  <a:lnTo>
                    <a:pt x="309" y="457"/>
                  </a:lnTo>
                  <a:lnTo>
                    <a:pt x="311" y="457"/>
                  </a:lnTo>
                  <a:lnTo>
                    <a:pt x="311" y="459"/>
                  </a:lnTo>
                  <a:lnTo>
                    <a:pt x="313" y="459"/>
                  </a:lnTo>
                  <a:lnTo>
                    <a:pt x="313" y="461"/>
                  </a:lnTo>
                  <a:lnTo>
                    <a:pt x="314" y="461"/>
                  </a:lnTo>
                  <a:lnTo>
                    <a:pt x="314" y="462"/>
                  </a:lnTo>
                  <a:lnTo>
                    <a:pt x="316" y="462"/>
                  </a:lnTo>
                  <a:lnTo>
                    <a:pt x="316" y="464"/>
                  </a:lnTo>
                  <a:lnTo>
                    <a:pt x="318" y="464"/>
                  </a:lnTo>
                  <a:lnTo>
                    <a:pt x="318" y="466"/>
                  </a:lnTo>
                  <a:lnTo>
                    <a:pt x="319" y="467"/>
                  </a:lnTo>
                  <a:lnTo>
                    <a:pt x="319" y="469"/>
                  </a:lnTo>
                  <a:lnTo>
                    <a:pt x="321" y="469"/>
                  </a:lnTo>
                  <a:lnTo>
                    <a:pt x="321" y="471"/>
                  </a:lnTo>
                  <a:lnTo>
                    <a:pt x="321" y="472"/>
                  </a:lnTo>
                  <a:lnTo>
                    <a:pt x="323" y="472"/>
                  </a:lnTo>
                  <a:lnTo>
                    <a:pt x="323" y="474"/>
                  </a:lnTo>
                  <a:lnTo>
                    <a:pt x="323" y="476"/>
                  </a:lnTo>
                  <a:lnTo>
                    <a:pt x="324" y="478"/>
                  </a:lnTo>
                  <a:lnTo>
                    <a:pt x="324" y="479"/>
                  </a:lnTo>
                  <a:lnTo>
                    <a:pt x="324" y="481"/>
                  </a:lnTo>
                  <a:lnTo>
                    <a:pt x="326" y="481"/>
                  </a:lnTo>
                  <a:lnTo>
                    <a:pt x="326" y="483"/>
                  </a:lnTo>
                  <a:lnTo>
                    <a:pt x="326" y="484"/>
                  </a:lnTo>
                  <a:lnTo>
                    <a:pt x="326" y="486"/>
                  </a:lnTo>
                  <a:lnTo>
                    <a:pt x="326" y="488"/>
                  </a:lnTo>
                  <a:lnTo>
                    <a:pt x="328" y="488"/>
                  </a:lnTo>
                  <a:lnTo>
                    <a:pt x="328" y="489"/>
                  </a:lnTo>
                  <a:lnTo>
                    <a:pt x="329" y="508"/>
                  </a:lnTo>
                  <a:lnTo>
                    <a:pt x="333" y="523"/>
                  </a:lnTo>
                  <a:lnTo>
                    <a:pt x="334" y="540"/>
                  </a:lnTo>
                  <a:lnTo>
                    <a:pt x="345" y="557"/>
                  </a:lnTo>
                  <a:lnTo>
                    <a:pt x="356" y="580"/>
                  </a:lnTo>
                  <a:lnTo>
                    <a:pt x="356" y="579"/>
                  </a:lnTo>
                  <a:lnTo>
                    <a:pt x="355" y="579"/>
                  </a:lnTo>
                  <a:lnTo>
                    <a:pt x="353" y="579"/>
                  </a:lnTo>
                  <a:lnTo>
                    <a:pt x="353" y="577"/>
                  </a:lnTo>
                  <a:lnTo>
                    <a:pt x="351" y="577"/>
                  </a:lnTo>
                  <a:lnTo>
                    <a:pt x="350" y="575"/>
                  </a:lnTo>
                  <a:lnTo>
                    <a:pt x="348" y="575"/>
                  </a:lnTo>
                  <a:lnTo>
                    <a:pt x="346" y="575"/>
                  </a:lnTo>
                  <a:lnTo>
                    <a:pt x="346" y="573"/>
                  </a:lnTo>
                  <a:lnTo>
                    <a:pt x="345" y="573"/>
                  </a:lnTo>
                  <a:lnTo>
                    <a:pt x="343" y="573"/>
                  </a:lnTo>
                  <a:lnTo>
                    <a:pt x="341" y="573"/>
                  </a:lnTo>
                  <a:lnTo>
                    <a:pt x="339" y="573"/>
                  </a:lnTo>
                  <a:lnTo>
                    <a:pt x="338" y="573"/>
                  </a:lnTo>
                  <a:lnTo>
                    <a:pt x="336" y="573"/>
                  </a:lnTo>
                  <a:lnTo>
                    <a:pt x="334" y="573"/>
                  </a:lnTo>
                  <a:lnTo>
                    <a:pt x="333" y="573"/>
                  </a:lnTo>
                  <a:lnTo>
                    <a:pt x="331" y="573"/>
                  </a:lnTo>
                  <a:lnTo>
                    <a:pt x="329" y="573"/>
                  </a:lnTo>
                  <a:lnTo>
                    <a:pt x="329" y="575"/>
                  </a:lnTo>
                  <a:lnTo>
                    <a:pt x="328" y="575"/>
                  </a:lnTo>
                  <a:lnTo>
                    <a:pt x="326" y="575"/>
                  </a:lnTo>
                  <a:lnTo>
                    <a:pt x="324" y="575"/>
                  </a:lnTo>
                  <a:lnTo>
                    <a:pt x="323" y="575"/>
                  </a:lnTo>
                  <a:lnTo>
                    <a:pt x="321" y="575"/>
                  </a:lnTo>
                  <a:lnTo>
                    <a:pt x="319" y="575"/>
                  </a:lnTo>
                  <a:lnTo>
                    <a:pt x="318" y="575"/>
                  </a:lnTo>
                  <a:lnTo>
                    <a:pt x="316" y="575"/>
                  </a:lnTo>
                  <a:lnTo>
                    <a:pt x="314" y="575"/>
                  </a:lnTo>
                  <a:lnTo>
                    <a:pt x="313" y="575"/>
                  </a:lnTo>
                  <a:lnTo>
                    <a:pt x="311" y="575"/>
                  </a:lnTo>
                  <a:lnTo>
                    <a:pt x="309" y="575"/>
                  </a:lnTo>
                  <a:lnTo>
                    <a:pt x="308" y="575"/>
                  </a:lnTo>
                  <a:lnTo>
                    <a:pt x="306" y="573"/>
                  </a:lnTo>
                  <a:lnTo>
                    <a:pt x="304" y="573"/>
                  </a:lnTo>
                  <a:lnTo>
                    <a:pt x="302" y="573"/>
                  </a:lnTo>
                  <a:lnTo>
                    <a:pt x="301" y="573"/>
                  </a:lnTo>
                  <a:lnTo>
                    <a:pt x="299" y="573"/>
                  </a:lnTo>
                  <a:lnTo>
                    <a:pt x="297" y="573"/>
                  </a:lnTo>
                  <a:lnTo>
                    <a:pt x="296" y="572"/>
                  </a:lnTo>
                  <a:lnTo>
                    <a:pt x="294" y="572"/>
                  </a:lnTo>
                  <a:lnTo>
                    <a:pt x="292" y="572"/>
                  </a:lnTo>
                  <a:lnTo>
                    <a:pt x="291" y="572"/>
                  </a:lnTo>
                  <a:lnTo>
                    <a:pt x="289" y="572"/>
                  </a:lnTo>
                  <a:lnTo>
                    <a:pt x="289" y="570"/>
                  </a:lnTo>
                  <a:lnTo>
                    <a:pt x="287" y="570"/>
                  </a:lnTo>
                  <a:lnTo>
                    <a:pt x="286" y="570"/>
                  </a:lnTo>
                  <a:lnTo>
                    <a:pt x="284" y="570"/>
                  </a:lnTo>
                  <a:lnTo>
                    <a:pt x="284" y="568"/>
                  </a:lnTo>
                  <a:lnTo>
                    <a:pt x="282" y="568"/>
                  </a:lnTo>
                  <a:lnTo>
                    <a:pt x="281" y="568"/>
                  </a:lnTo>
                  <a:lnTo>
                    <a:pt x="279" y="568"/>
                  </a:lnTo>
                  <a:lnTo>
                    <a:pt x="279" y="567"/>
                  </a:lnTo>
                  <a:lnTo>
                    <a:pt x="277" y="567"/>
                  </a:lnTo>
                  <a:lnTo>
                    <a:pt x="276" y="567"/>
                  </a:lnTo>
                  <a:lnTo>
                    <a:pt x="274" y="567"/>
                  </a:lnTo>
                  <a:lnTo>
                    <a:pt x="274" y="565"/>
                  </a:lnTo>
                  <a:lnTo>
                    <a:pt x="272" y="565"/>
                  </a:lnTo>
                  <a:lnTo>
                    <a:pt x="270" y="565"/>
                  </a:lnTo>
                  <a:lnTo>
                    <a:pt x="269" y="565"/>
                  </a:lnTo>
                  <a:lnTo>
                    <a:pt x="269" y="563"/>
                  </a:lnTo>
                  <a:lnTo>
                    <a:pt x="267" y="563"/>
                  </a:lnTo>
                  <a:lnTo>
                    <a:pt x="265" y="563"/>
                  </a:lnTo>
                  <a:lnTo>
                    <a:pt x="265" y="562"/>
                  </a:lnTo>
                  <a:lnTo>
                    <a:pt x="264" y="562"/>
                  </a:lnTo>
                  <a:lnTo>
                    <a:pt x="262" y="562"/>
                  </a:lnTo>
                  <a:lnTo>
                    <a:pt x="260" y="562"/>
                  </a:lnTo>
                  <a:lnTo>
                    <a:pt x="260" y="560"/>
                  </a:lnTo>
                  <a:lnTo>
                    <a:pt x="259" y="560"/>
                  </a:lnTo>
                  <a:lnTo>
                    <a:pt x="257" y="560"/>
                  </a:lnTo>
                  <a:lnTo>
                    <a:pt x="257" y="558"/>
                  </a:lnTo>
                  <a:lnTo>
                    <a:pt x="255" y="558"/>
                  </a:lnTo>
                  <a:lnTo>
                    <a:pt x="254" y="558"/>
                  </a:lnTo>
                  <a:lnTo>
                    <a:pt x="254" y="557"/>
                  </a:lnTo>
                  <a:lnTo>
                    <a:pt x="252" y="557"/>
                  </a:lnTo>
                  <a:lnTo>
                    <a:pt x="250" y="557"/>
                  </a:lnTo>
                  <a:lnTo>
                    <a:pt x="250" y="555"/>
                  </a:lnTo>
                  <a:lnTo>
                    <a:pt x="249" y="555"/>
                  </a:lnTo>
                  <a:lnTo>
                    <a:pt x="247" y="555"/>
                  </a:lnTo>
                  <a:lnTo>
                    <a:pt x="247" y="553"/>
                  </a:lnTo>
                  <a:lnTo>
                    <a:pt x="245" y="553"/>
                  </a:lnTo>
                  <a:lnTo>
                    <a:pt x="244" y="553"/>
                  </a:lnTo>
                  <a:lnTo>
                    <a:pt x="244" y="552"/>
                  </a:lnTo>
                  <a:lnTo>
                    <a:pt x="242" y="552"/>
                  </a:lnTo>
                  <a:lnTo>
                    <a:pt x="240" y="552"/>
                  </a:lnTo>
                  <a:lnTo>
                    <a:pt x="240" y="550"/>
                  </a:lnTo>
                  <a:lnTo>
                    <a:pt x="239" y="550"/>
                  </a:lnTo>
                  <a:lnTo>
                    <a:pt x="237" y="548"/>
                  </a:lnTo>
                  <a:lnTo>
                    <a:pt x="235" y="548"/>
                  </a:lnTo>
                  <a:lnTo>
                    <a:pt x="235" y="547"/>
                  </a:lnTo>
                  <a:lnTo>
                    <a:pt x="233" y="547"/>
                  </a:lnTo>
                  <a:lnTo>
                    <a:pt x="232" y="547"/>
                  </a:lnTo>
                  <a:lnTo>
                    <a:pt x="232" y="545"/>
                  </a:lnTo>
                  <a:lnTo>
                    <a:pt x="230" y="545"/>
                  </a:lnTo>
                  <a:lnTo>
                    <a:pt x="230" y="543"/>
                  </a:lnTo>
                  <a:lnTo>
                    <a:pt x="228" y="543"/>
                  </a:lnTo>
                  <a:lnTo>
                    <a:pt x="227" y="541"/>
                  </a:lnTo>
                  <a:lnTo>
                    <a:pt x="225" y="541"/>
                  </a:lnTo>
                  <a:lnTo>
                    <a:pt x="225" y="540"/>
                  </a:lnTo>
                  <a:lnTo>
                    <a:pt x="223" y="540"/>
                  </a:lnTo>
                  <a:lnTo>
                    <a:pt x="223" y="538"/>
                  </a:lnTo>
                  <a:lnTo>
                    <a:pt x="222" y="538"/>
                  </a:lnTo>
                  <a:lnTo>
                    <a:pt x="220" y="536"/>
                  </a:lnTo>
                  <a:lnTo>
                    <a:pt x="218" y="536"/>
                  </a:lnTo>
                  <a:lnTo>
                    <a:pt x="218" y="535"/>
                  </a:lnTo>
                  <a:lnTo>
                    <a:pt x="217" y="535"/>
                  </a:lnTo>
                  <a:lnTo>
                    <a:pt x="217" y="533"/>
                  </a:lnTo>
                  <a:lnTo>
                    <a:pt x="215" y="533"/>
                  </a:lnTo>
                  <a:lnTo>
                    <a:pt x="213" y="531"/>
                  </a:lnTo>
                  <a:lnTo>
                    <a:pt x="212" y="531"/>
                  </a:lnTo>
                  <a:lnTo>
                    <a:pt x="212" y="530"/>
                  </a:lnTo>
                  <a:lnTo>
                    <a:pt x="210" y="530"/>
                  </a:lnTo>
                  <a:lnTo>
                    <a:pt x="210" y="528"/>
                  </a:lnTo>
                  <a:lnTo>
                    <a:pt x="208" y="528"/>
                  </a:lnTo>
                  <a:lnTo>
                    <a:pt x="208" y="526"/>
                  </a:lnTo>
                  <a:lnTo>
                    <a:pt x="207" y="526"/>
                  </a:lnTo>
                  <a:lnTo>
                    <a:pt x="205" y="525"/>
                  </a:lnTo>
                  <a:lnTo>
                    <a:pt x="203" y="525"/>
                  </a:lnTo>
                  <a:lnTo>
                    <a:pt x="203" y="523"/>
                  </a:lnTo>
                  <a:lnTo>
                    <a:pt x="202" y="523"/>
                  </a:lnTo>
                  <a:lnTo>
                    <a:pt x="202" y="521"/>
                  </a:lnTo>
                  <a:lnTo>
                    <a:pt x="200" y="521"/>
                  </a:lnTo>
                  <a:lnTo>
                    <a:pt x="198" y="520"/>
                  </a:lnTo>
                  <a:lnTo>
                    <a:pt x="196" y="520"/>
                  </a:lnTo>
                  <a:lnTo>
                    <a:pt x="196" y="518"/>
                  </a:lnTo>
                  <a:lnTo>
                    <a:pt x="195" y="518"/>
                  </a:lnTo>
                  <a:lnTo>
                    <a:pt x="195" y="516"/>
                  </a:lnTo>
                  <a:lnTo>
                    <a:pt x="193" y="516"/>
                  </a:lnTo>
                  <a:lnTo>
                    <a:pt x="193" y="515"/>
                  </a:lnTo>
                  <a:lnTo>
                    <a:pt x="191" y="515"/>
                  </a:lnTo>
                  <a:lnTo>
                    <a:pt x="191" y="513"/>
                  </a:lnTo>
                  <a:lnTo>
                    <a:pt x="190" y="513"/>
                  </a:lnTo>
                  <a:lnTo>
                    <a:pt x="188" y="511"/>
                  </a:lnTo>
                  <a:lnTo>
                    <a:pt x="186" y="511"/>
                  </a:lnTo>
                  <a:lnTo>
                    <a:pt x="186" y="510"/>
                  </a:lnTo>
                  <a:lnTo>
                    <a:pt x="185" y="510"/>
                  </a:lnTo>
                  <a:lnTo>
                    <a:pt x="185" y="508"/>
                  </a:lnTo>
                  <a:lnTo>
                    <a:pt x="183" y="508"/>
                  </a:lnTo>
                  <a:lnTo>
                    <a:pt x="183" y="506"/>
                  </a:lnTo>
                  <a:lnTo>
                    <a:pt x="181" y="506"/>
                  </a:lnTo>
                  <a:lnTo>
                    <a:pt x="181" y="504"/>
                  </a:lnTo>
                  <a:lnTo>
                    <a:pt x="180" y="504"/>
                  </a:lnTo>
                  <a:lnTo>
                    <a:pt x="180" y="503"/>
                  </a:lnTo>
                  <a:lnTo>
                    <a:pt x="178" y="503"/>
                  </a:lnTo>
                  <a:lnTo>
                    <a:pt x="178" y="501"/>
                  </a:lnTo>
                  <a:lnTo>
                    <a:pt x="176" y="501"/>
                  </a:lnTo>
                  <a:lnTo>
                    <a:pt x="175" y="499"/>
                  </a:lnTo>
                  <a:lnTo>
                    <a:pt x="173" y="498"/>
                  </a:lnTo>
                  <a:lnTo>
                    <a:pt x="171" y="496"/>
                  </a:lnTo>
                  <a:lnTo>
                    <a:pt x="170" y="496"/>
                  </a:lnTo>
                  <a:lnTo>
                    <a:pt x="170" y="494"/>
                  </a:lnTo>
                  <a:lnTo>
                    <a:pt x="168" y="494"/>
                  </a:lnTo>
                  <a:lnTo>
                    <a:pt x="168" y="493"/>
                  </a:lnTo>
                  <a:lnTo>
                    <a:pt x="166" y="493"/>
                  </a:lnTo>
                  <a:lnTo>
                    <a:pt x="166" y="491"/>
                  </a:lnTo>
                  <a:lnTo>
                    <a:pt x="165" y="491"/>
                  </a:lnTo>
                  <a:lnTo>
                    <a:pt x="165" y="489"/>
                  </a:lnTo>
                  <a:lnTo>
                    <a:pt x="163" y="489"/>
                  </a:lnTo>
                  <a:lnTo>
                    <a:pt x="163" y="488"/>
                  </a:lnTo>
                  <a:lnTo>
                    <a:pt x="161" y="488"/>
                  </a:lnTo>
                  <a:lnTo>
                    <a:pt x="161" y="486"/>
                  </a:lnTo>
                  <a:lnTo>
                    <a:pt x="159" y="486"/>
                  </a:lnTo>
                  <a:lnTo>
                    <a:pt x="159" y="484"/>
                  </a:lnTo>
                  <a:lnTo>
                    <a:pt x="158" y="484"/>
                  </a:lnTo>
                  <a:lnTo>
                    <a:pt x="158" y="483"/>
                  </a:lnTo>
                  <a:lnTo>
                    <a:pt x="156" y="483"/>
                  </a:lnTo>
                  <a:lnTo>
                    <a:pt x="156" y="481"/>
                  </a:lnTo>
                  <a:lnTo>
                    <a:pt x="154" y="481"/>
                  </a:lnTo>
                  <a:lnTo>
                    <a:pt x="153" y="479"/>
                  </a:lnTo>
                  <a:lnTo>
                    <a:pt x="151" y="479"/>
                  </a:lnTo>
                  <a:lnTo>
                    <a:pt x="151" y="478"/>
                  </a:lnTo>
                  <a:lnTo>
                    <a:pt x="149" y="478"/>
                  </a:lnTo>
                  <a:lnTo>
                    <a:pt x="149" y="476"/>
                  </a:lnTo>
                  <a:lnTo>
                    <a:pt x="148" y="476"/>
                  </a:lnTo>
                  <a:lnTo>
                    <a:pt x="148" y="474"/>
                  </a:lnTo>
                  <a:lnTo>
                    <a:pt x="146" y="474"/>
                  </a:lnTo>
                  <a:lnTo>
                    <a:pt x="146" y="472"/>
                  </a:lnTo>
                  <a:lnTo>
                    <a:pt x="144" y="472"/>
                  </a:lnTo>
                  <a:lnTo>
                    <a:pt x="144" y="471"/>
                  </a:lnTo>
                  <a:lnTo>
                    <a:pt x="143" y="471"/>
                  </a:lnTo>
                  <a:lnTo>
                    <a:pt x="143" y="469"/>
                  </a:lnTo>
                  <a:lnTo>
                    <a:pt x="141" y="469"/>
                  </a:lnTo>
                  <a:lnTo>
                    <a:pt x="141" y="467"/>
                  </a:lnTo>
                  <a:lnTo>
                    <a:pt x="139" y="467"/>
                  </a:lnTo>
                  <a:lnTo>
                    <a:pt x="139" y="466"/>
                  </a:lnTo>
                  <a:lnTo>
                    <a:pt x="138" y="466"/>
                  </a:lnTo>
                  <a:lnTo>
                    <a:pt x="136" y="464"/>
                  </a:lnTo>
                  <a:lnTo>
                    <a:pt x="134" y="462"/>
                  </a:lnTo>
                  <a:lnTo>
                    <a:pt x="133" y="461"/>
                  </a:lnTo>
                  <a:lnTo>
                    <a:pt x="131" y="459"/>
                  </a:lnTo>
                  <a:lnTo>
                    <a:pt x="129" y="457"/>
                  </a:lnTo>
                  <a:lnTo>
                    <a:pt x="128" y="456"/>
                  </a:lnTo>
                  <a:lnTo>
                    <a:pt x="128" y="454"/>
                  </a:lnTo>
                  <a:lnTo>
                    <a:pt x="126" y="454"/>
                  </a:lnTo>
                  <a:lnTo>
                    <a:pt x="126" y="452"/>
                  </a:lnTo>
                  <a:lnTo>
                    <a:pt x="124" y="452"/>
                  </a:lnTo>
                  <a:lnTo>
                    <a:pt x="124" y="451"/>
                  </a:lnTo>
                  <a:lnTo>
                    <a:pt x="122" y="451"/>
                  </a:lnTo>
                  <a:lnTo>
                    <a:pt x="122" y="449"/>
                  </a:lnTo>
                  <a:lnTo>
                    <a:pt x="121" y="449"/>
                  </a:lnTo>
                  <a:lnTo>
                    <a:pt x="121" y="447"/>
                  </a:lnTo>
                  <a:lnTo>
                    <a:pt x="119" y="446"/>
                  </a:lnTo>
                  <a:lnTo>
                    <a:pt x="119" y="444"/>
                  </a:lnTo>
                  <a:lnTo>
                    <a:pt x="117" y="444"/>
                  </a:lnTo>
                  <a:lnTo>
                    <a:pt x="117" y="442"/>
                  </a:lnTo>
                  <a:lnTo>
                    <a:pt x="116" y="442"/>
                  </a:lnTo>
                  <a:lnTo>
                    <a:pt x="116" y="441"/>
                  </a:lnTo>
                  <a:lnTo>
                    <a:pt x="114" y="439"/>
                  </a:lnTo>
                  <a:lnTo>
                    <a:pt x="114" y="437"/>
                  </a:lnTo>
                  <a:lnTo>
                    <a:pt x="112" y="437"/>
                  </a:lnTo>
                  <a:lnTo>
                    <a:pt x="112" y="435"/>
                  </a:lnTo>
                  <a:lnTo>
                    <a:pt x="111" y="435"/>
                  </a:lnTo>
                  <a:lnTo>
                    <a:pt x="111" y="434"/>
                  </a:lnTo>
                  <a:lnTo>
                    <a:pt x="111" y="432"/>
                  </a:lnTo>
                  <a:lnTo>
                    <a:pt x="109" y="432"/>
                  </a:lnTo>
                  <a:lnTo>
                    <a:pt x="109" y="430"/>
                  </a:lnTo>
                  <a:lnTo>
                    <a:pt x="107" y="430"/>
                  </a:lnTo>
                  <a:lnTo>
                    <a:pt x="107" y="429"/>
                  </a:lnTo>
                  <a:lnTo>
                    <a:pt x="107" y="427"/>
                  </a:lnTo>
                  <a:lnTo>
                    <a:pt x="106" y="427"/>
                  </a:lnTo>
                  <a:lnTo>
                    <a:pt x="106" y="425"/>
                  </a:lnTo>
                  <a:lnTo>
                    <a:pt x="106" y="424"/>
                  </a:lnTo>
                  <a:lnTo>
                    <a:pt x="104" y="424"/>
                  </a:lnTo>
                  <a:lnTo>
                    <a:pt x="104" y="422"/>
                  </a:lnTo>
                  <a:lnTo>
                    <a:pt x="104" y="420"/>
                  </a:lnTo>
                  <a:lnTo>
                    <a:pt x="102" y="420"/>
                  </a:lnTo>
                  <a:lnTo>
                    <a:pt x="102" y="419"/>
                  </a:lnTo>
                  <a:lnTo>
                    <a:pt x="101" y="417"/>
                  </a:lnTo>
                  <a:lnTo>
                    <a:pt x="101" y="415"/>
                  </a:lnTo>
                  <a:lnTo>
                    <a:pt x="99" y="415"/>
                  </a:lnTo>
                  <a:lnTo>
                    <a:pt x="99" y="414"/>
                  </a:lnTo>
                  <a:lnTo>
                    <a:pt x="99" y="412"/>
                  </a:lnTo>
                  <a:lnTo>
                    <a:pt x="97" y="412"/>
                  </a:lnTo>
                  <a:lnTo>
                    <a:pt x="97" y="410"/>
                  </a:lnTo>
                  <a:lnTo>
                    <a:pt x="96" y="409"/>
                  </a:lnTo>
                  <a:lnTo>
                    <a:pt x="97" y="409"/>
                  </a:lnTo>
                  <a:lnTo>
                    <a:pt x="97" y="407"/>
                  </a:lnTo>
                  <a:lnTo>
                    <a:pt x="97" y="405"/>
                  </a:lnTo>
                  <a:lnTo>
                    <a:pt x="97" y="403"/>
                  </a:lnTo>
                  <a:lnTo>
                    <a:pt x="96" y="403"/>
                  </a:lnTo>
                  <a:lnTo>
                    <a:pt x="96" y="405"/>
                  </a:lnTo>
                  <a:lnTo>
                    <a:pt x="96" y="403"/>
                  </a:lnTo>
                  <a:lnTo>
                    <a:pt x="94" y="403"/>
                  </a:lnTo>
                  <a:lnTo>
                    <a:pt x="94" y="402"/>
                  </a:lnTo>
                  <a:lnTo>
                    <a:pt x="92" y="402"/>
                  </a:lnTo>
                  <a:lnTo>
                    <a:pt x="91" y="402"/>
                  </a:lnTo>
                  <a:lnTo>
                    <a:pt x="91" y="400"/>
                  </a:lnTo>
                  <a:lnTo>
                    <a:pt x="91" y="398"/>
                  </a:lnTo>
                  <a:lnTo>
                    <a:pt x="89" y="398"/>
                  </a:lnTo>
                  <a:lnTo>
                    <a:pt x="87" y="397"/>
                  </a:lnTo>
                  <a:lnTo>
                    <a:pt x="85" y="397"/>
                  </a:lnTo>
                  <a:lnTo>
                    <a:pt x="85" y="395"/>
                  </a:lnTo>
                  <a:lnTo>
                    <a:pt x="84" y="395"/>
                  </a:lnTo>
                  <a:lnTo>
                    <a:pt x="82" y="395"/>
                  </a:lnTo>
                  <a:lnTo>
                    <a:pt x="82" y="393"/>
                  </a:lnTo>
                  <a:lnTo>
                    <a:pt x="82" y="392"/>
                  </a:lnTo>
                  <a:lnTo>
                    <a:pt x="82" y="390"/>
                  </a:lnTo>
                  <a:lnTo>
                    <a:pt x="82" y="388"/>
                  </a:lnTo>
                  <a:lnTo>
                    <a:pt x="84" y="388"/>
                  </a:lnTo>
                  <a:lnTo>
                    <a:pt x="84" y="387"/>
                  </a:lnTo>
                  <a:lnTo>
                    <a:pt x="85" y="387"/>
                  </a:lnTo>
                  <a:lnTo>
                    <a:pt x="85" y="385"/>
                  </a:lnTo>
                  <a:lnTo>
                    <a:pt x="87" y="385"/>
                  </a:lnTo>
                  <a:lnTo>
                    <a:pt x="87" y="383"/>
                  </a:lnTo>
                  <a:lnTo>
                    <a:pt x="89" y="383"/>
                  </a:lnTo>
                  <a:lnTo>
                    <a:pt x="89" y="382"/>
                  </a:lnTo>
                  <a:lnTo>
                    <a:pt x="89" y="380"/>
                  </a:lnTo>
                  <a:lnTo>
                    <a:pt x="87" y="380"/>
                  </a:lnTo>
                  <a:lnTo>
                    <a:pt x="85" y="380"/>
                  </a:lnTo>
                  <a:lnTo>
                    <a:pt x="84" y="380"/>
                  </a:lnTo>
                  <a:lnTo>
                    <a:pt x="82" y="380"/>
                  </a:lnTo>
                  <a:lnTo>
                    <a:pt x="82" y="378"/>
                  </a:lnTo>
                  <a:lnTo>
                    <a:pt x="80" y="378"/>
                  </a:lnTo>
                  <a:lnTo>
                    <a:pt x="79" y="377"/>
                  </a:lnTo>
                  <a:lnTo>
                    <a:pt x="77" y="377"/>
                  </a:lnTo>
                  <a:lnTo>
                    <a:pt x="75" y="377"/>
                  </a:lnTo>
                  <a:lnTo>
                    <a:pt x="74" y="377"/>
                  </a:lnTo>
                  <a:lnTo>
                    <a:pt x="72" y="377"/>
                  </a:lnTo>
                  <a:lnTo>
                    <a:pt x="70" y="375"/>
                  </a:lnTo>
                  <a:lnTo>
                    <a:pt x="69" y="375"/>
                  </a:lnTo>
                  <a:lnTo>
                    <a:pt x="69" y="373"/>
                  </a:lnTo>
                  <a:lnTo>
                    <a:pt x="67" y="373"/>
                  </a:lnTo>
                  <a:lnTo>
                    <a:pt x="67" y="372"/>
                  </a:lnTo>
                  <a:lnTo>
                    <a:pt x="65" y="372"/>
                  </a:lnTo>
                  <a:lnTo>
                    <a:pt x="65" y="370"/>
                  </a:lnTo>
                  <a:lnTo>
                    <a:pt x="64" y="370"/>
                  </a:lnTo>
                  <a:lnTo>
                    <a:pt x="64" y="368"/>
                  </a:lnTo>
                  <a:lnTo>
                    <a:pt x="62" y="368"/>
                  </a:lnTo>
                  <a:lnTo>
                    <a:pt x="62" y="366"/>
                  </a:lnTo>
                  <a:lnTo>
                    <a:pt x="60" y="366"/>
                  </a:lnTo>
                  <a:lnTo>
                    <a:pt x="60" y="365"/>
                  </a:lnTo>
                  <a:lnTo>
                    <a:pt x="60" y="366"/>
                  </a:lnTo>
                  <a:lnTo>
                    <a:pt x="59" y="366"/>
                  </a:lnTo>
                  <a:lnTo>
                    <a:pt x="57" y="366"/>
                  </a:lnTo>
                  <a:lnTo>
                    <a:pt x="57" y="368"/>
                  </a:lnTo>
                  <a:lnTo>
                    <a:pt x="55" y="368"/>
                  </a:lnTo>
                  <a:lnTo>
                    <a:pt x="55" y="370"/>
                  </a:lnTo>
                  <a:lnTo>
                    <a:pt x="53" y="370"/>
                  </a:lnTo>
                  <a:lnTo>
                    <a:pt x="52" y="370"/>
                  </a:lnTo>
                  <a:lnTo>
                    <a:pt x="50" y="370"/>
                  </a:lnTo>
                  <a:lnTo>
                    <a:pt x="50" y="372"/>
                  </a:lnTo>
                  <a:lnTo>
                    <a:pt x="48" y="372"/>
                  </a:lnTo>
                  <a:lnTo>
                    <a:pt x="47" y="372"/>
                  </a:lnTo>
                  <a:lnTo>
                    <a:pt x="45" y="372"/>
                  </a:lnTo>
                  <a:lnTo>
                    <a:pt x="43" y="372"/>
                  </a:lnTo>
                  <a:lnTo>
                    <a:pt x="43" y="373"/>
                  </a:lnTo>
                  <a:lnTo>
                    <a:pt x="42" y="373"/>
                  </a:lnTo>
                  <a:lnTo>
                    <a:pt x="40" y="373"/>
                  </a:lnTo>
                  <a:lnTo>
                    <a:pt x="38" y="373"/>
                  </a:lnTo>
                  <a:lnTo>
                    <a:pt x="37" y="375"/>
                  </a:lnTo>
                  <a:lnTo>
                    <a:pt x="35" y="375"/>
                  </a:lnTo>
                  <a:lnTo>
                    <a:pt x="35" y="377"/>
                  </a:lnTo>
                  <a:lnTo>
                    <a:pt x="33" y="377"/>
                  </a:lnTo>
                  <a:lnTo>
                    <a:pt x="32" y="377"/>
                  </a:lnTo>
                  <a:lnTo>
                    <a:pt x="32" y="378"/>
                  </a:lnTo>
                  <a:lnTo>
                    <a:pt x="30" y="378"/>
                  </a:lnTo>
                  <a:lnTo>
                    <a:pt x="30" y="380"/>
                  </a:lnTo>
                  <a:lnTo>
                    <a:pt x="28" y="382"/>
                  </a:lnTo>
                  <a:lnTo>
                    <a:pt x="28" y="383"/>
                  </a:lnTo>
                  <a:lnTo>
                    <a:pt x="28" y="385"/>
                  </a:lnTo>
                  <a:lnTo>
                    <a:pt x="28" y="387"/>
                  </a:lnTo>
                  <a:lnTo>
                    <a:pt x="27" y="387"/>
                  </a:lnTo>
                  <a:lnTo>
                    <a:pt x="27" y="388"/>
                  </a:lnTo>
                  <a:lnTo>
                    <a:pt x="27" y="390"/>
                  </a:lnTo>
                  <a:lnTo>
                    <a:pt x="25" y="390"/>
                  </a:lnTo>
                  <a:lnTo>
                    <a:pt x="27" y="392"/>
                  </a:lnTo>
                  <a:lnTo>
                    <a:pt x="25" y="392"/>
                  </a:lnTo>
                  <a:lnTo>
                    <a:pt x="23" y="392"/>
                  </a:lnTo>
                  <a:lnTo>
                    <a:pt x="22" y="392"/>
                  </a:lnTo>
                  <a:lnTo>
                    <a:pt x="20" y="390"/>
                  </a:lnTo>
                  <a:lnTo>
                    <a:pt x="18" y="390"/>
                  </a:lnTo>
                  <a:lnTo>
                    <a:pt x="16" y="390"/>
                  </a:lnTo>
                  <a:lnTo>
                    <a:pt x="15" y="390"/>
                  </a:lnTo>
                  <a:lnTo>
                    <a:pt x="15" y="388"/>
                  </a:lnTo>
                  <a:lnTo>
                    <a:pt x="13" y="388"/>
                  </a:lnTo>
                  <a:lnTo>
                    <a:pt x="11" y="388"/>
                  </a:lnTo>
                  <a:lnTo>
                    <a:pt x="10" y="387"/>
                  </a:lnTo>
                  <a:lnTo>
                    <a:pt x="8" y="387"/>
                  </a:lnTo>
                  <a:lnTo>
                    <a:pt x="8" y="385"/>
                  </a:lnTo>
                  <a:lnTo>
                    <a:pt x="8" y="383"/>
                  </a:lnTo>
                  <a:lnTo>
                    <a:pt x="8" y="382"/>
                  </a:lnTo>
                  <a:lnTo>
                    <a:pt x="6" y="382"/>
                  </a:lnTo>
                  <a:lnTo>
                    <a:pt x="6" y="383"/>
                  </a:lnTo>
                  <a:lnTo>
                    <a:pt x="5" y="383"/>
                  </a:lnTo>
                  <a:lnTo>
                    <a:pt x="5" y="385"/>
                  </a:lnTo>
                  <a:lnTo>
                    <a:pt x="3" y="385"/>
                  </a:lnTo>
                  <a:lnTo>
                    <a:pt x="1" y="385"/>
                  </a:lnTo>
                  <a:lnTo>
                    <a:pt x="0" y="38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7" name="Freeform 139">
              <a:extLst>
                <a:ext uri="{FF2B5EF4-FFF2-40B4-BE49-F238E27FC236}">
                  <a16:creationId xmlns:a16="http://schemas.microsoft.com/office/drawing/2014/main" id="{7EC16712-D89C-3D9F-B684-7854863146F3}"/>
                </a:ext>
              </a:extLst>
            </p:cNvPr>
            <p:cNvSpPr>
              <a:spLocks/>
            </p:cNvSpPr>
            <p:nvPr/>
          </p:nvSpPr>
          <p:spPr bwMode="auto">
            <a:xfrm>
              <a:off x="1863" y="2309"/>
              <a:ext cx="778" cy="480"/>
            </a:xfrm>
            <a:custGeom>
              <a:avLst/>
              <a:gdLst>
                <a:gd name="T0" fmla="*/ 761 w 778"/>
                <a:gd name="T1" fmla="*/ 7 h 480"/>
                <a:gd name="T2" fmla="*/ 766 w 778"/>
                <a:gd name="T3" fmla="*/ 24 h 480"/>
                <a:gd name="T4" fmla="*/ 744 w 778"/>
                <a:gd name="T5" fmla="*/ 29 h 480"/>
                <a:gd name="T6" fmla="*/ 724 w 778"/>
                <a:gd name="T7" fmla="*/ 41 h 480"/>
                <a:gd name="T8" fmla="*/ 700 w 778"/>
                <a:gd name="T9" fmla="*/ 47 h 480"/>
                <a:gd name="T10" fmla="*/ 685 w 778"/>
                <a:gd name="T11" fmla="*/ 63 h 480"/>
                <a:gd name="T12" fmla="*/ 673 w 778"/>
                <a:gd name="T13" fmla="*/ 79 h 480"/>
                <a:gd name="T14" fmla="*/ 663 w 778"/>
                <a:gd name="T15" fmla="*/ 84 h 480"/>
                <a:gd name="T16" fmla="*/ 657 w 778"/>
                <a:gd name="T17" fmla="*/ 96 h 480"/>
                <a:gd name="T18" fmla="*/ 648 w 778"/>
                <a:gd name="T19" fmla="*/ 116 h 480"/>
                <a:gd name="T20" fmla="*/ 640 w 778"/>
                <a:gd name="T21" fmla="*/ 135 h 480"/>
                <a:gd name="T22" fmla="*/ 630 w 778"/>
                <a:gd name="T23" fmla="*/ 150 h 480"/>
                <a:gd name="T24" fmla="*/ 616 w 778"/>
                <a:gd name="T25" fmla="*/ 162 h 480"/>
                <a:gd name="T26" fmla="*/ 601 w 778"/>
                <a:gd name="T27" fmla="*/ 167 h 480"/>
                <a:gd name="T28" fmla="*/ 591 w 778"/>
                <a:gd name="T29" fmla="*/ 180 h 480"/>
                <a:gd name="T30" fmla="*/ 574 w 778"/>
                <a:gd name="T31" fmla="*/ 199 h 480"/>
                <a:gd name="T32" fmla="*/ 556 w 778"/>
                <a:gd name="T33" fmla="*/ 209 h 480"/>
                <a:gd name="T34" fmla="*/ 546 w 778"/>
                <a:gd name="T35" fmla="*/ 227 h 480"/>
                <a:gd name="T36" fmla="*/ 546 w 778"/>
                <a:gd name="T37" fmla="*/ 254 h 480"/>
                <a:gd name="T38" fmla="*/ 539 w 778"/>
                <a:gd name="T39" fmla="*/ 276 h 480"/>
                <a:gd name="T40" fmla="*/ 525 w 778"/>
                <a:gd name="T41" fmla="*/ 296 h 480"/>
                <a:gd name="T42" fmla="*/ 512 w 778"/>
                <a:gd name="T43" fmla="*/ 312 h 480"/>
                <a:gd name="T44" fmla="*/ 488 w 778"/>
                <a:gd name="T45" fmla="*/ 327 h 480"/>
                <a:gd name="T46" fmla="*/ 493 w 778"/>
                <a:gd name="T47" fmla="*/ 344 h 480"/>
                <a:gd name="T48" fmla="*/ 488 w 778"/>
                <a:gd name="T49" fmla="*/ 362 h 480"/>
                <a:gd name="T50" fmla="*/ 472 w 778"/>
                <a:gd name="T51" fmla="*/ 379 h 480"/>
                <a:gd name="T52" fmla="*/ 468 w 778"/>
                <a:gd name="T53" fmla="*/ 404 h 480"/>
                <a:gd name="T54" fmla="*/ 455 w 778"/>
                <a:gd name="T55" fmla="*/ 409 h 480"/>
                <a:gd name="T56" fmla="*/ 451 w 778"/>
                <a:gd name="T57" fmla="*/ 429 h 480"/>
                <a:gd name="T58" fmla="*/ 443 w 778"/>
                <a:gd name="T59" fmla="*/ 414 h 480"/>
                <a:gd name="T60" fmla="*/ 419 w 778"/>
                <a:gd name="T61" fmla="*/ 411 h 480"/>
                <a:gd name="T62" fmla="*/ 401 w 778"/>
                <a:gd name="T63" fmla="*/ 418 h 480"/>
                <a:gd name="T64" fmla="*/ 381 w 778"/>
                <a:gd name="T65" fmla="*/ 409 h 480"/>
                <a:gd name="T66" fmla="*/ 357 w 778"/>
                <a:gd name="T67" fmla="*/ 414 h 480"/>
                <a:gd name="T68" fmla="*/ 337 w 778"/>
                <a:gd name="T69" fmla="*/ 424 h 480"/>
                <a:gd name="T70" fmla="*/ 320 w 778"/>
                <a:gd name="T71" fmla="*/ 445 h 480"/>
                <a:gd name="T72" fmla="*/ 302 w 778"/>
                <a:gd name="T73" fmla="*/ 458 h 480"/>
                <a:gd name="T74" fmla="*/ 288 w 778"/>
                <a:gd name="T75" fmla="*/ 477 h 480"/>
                <a:gd name="T76" fmla="*/ 265 w 778"/>
                <a:gd name="T77" fmla="*/ 478 h 480"/>
                <a:gd name="T78" fmla="*/ 234 w 778"/>
                <a:gd name="T79" fmla="*/ 460 h 480"/>
                <a:gd name="T80" fmla="*/ 216 w 778"/>
                <a:gd name="T81" fmla="*/ 461 h 480"/>
                <a:gd name="T82" fmla="*/ 217 w 778"/>
                <a:gd name="T83" fmla="*/ 438 h 480"/>
                <a:gd name="T84" fmla="*/ 214 w 778"/>
                <a:gd name="T85" fmla="*/ 423 h 480"/>
                <a:gd name="T86" fmla="*/ 204 w 778"/>
                <a:gd name="T87" fmla="*/ 428 h 480"/>
                <a:gd name="T88" fmla="*/ 197 w 778"/>
                <a:gd name="T89" fmla="*/ 414 h 480"/>
                <a:gd name="T90" fmla="*/ 207 w 778"/>
                <a:gd name="T91" fmla="*/ 397 h 480"/>
                <a:gd name="T92" fmla="*/ 214 w 778"/>
                <a:gd name="T93" fmla="*/ 379 h 480"/>
                <a:gd name="T94" fmla="*/ 224 w 778"/>
                <a:gd name="T95" fmla="*/ 369 h 480"/>
                <a:gd name="T96" fmla="*/ 216 w 778"/>
                <a:gd name="T97" fmla="*/ 352 h 480"/>
                <a:gd name="T98" fmla="*/ 204 w 778"/>
                <a:gd name="T99" fmla="*/ 334 h 480"/>
                <a:gd name="T100" fmla="*/ 212 w 778"/>
                <a:gd name="T101" fmla="*/ 312 h 480"/>
                <a:gd name="T102" fmla="*/ 199 w 778"/>
                <a:gd name="T103" fmla="*/ 290 h 480"/>
                <a:gd name="T104" fmla="*/ 180 w 778"/>
                <a:gd name="T105" fmla="*/ 276 h 480"/>
                <a:gd name="T106" fmla="*/ 160 w 778"/>
                <a:gd name="T107" fmla="*/ 280 h 480"/>
                <a:gd name="T108" fmla="*/ 142 w 778"/>
                <a:gd name="T109" fmla="*/ 276 h 480"/>
                <a:gd name="T110" fmla="*/ 120 w 778"/>
                <a:gd name="T111" fmla="*/ 280 h 480"/>
                <a:gd name="T112" fmla="*/ 98 w 778"/>
                <a:gd name="T113" fmla="*/ 276 h 480"/>
                <a:gd name="T114" fmla="*/ 24 w 778"/>
                <a:gd name="T115" fmla="*/ 158 h 480"/>
                <a:gd name="T116" fmla="*/ 7 w 778"/>
                <a:gd name="T117" fmla="*/ 91 h 480"/>
                <a:gd name="T118" fmla="*/ 2 w 778"/>
                <a:gd name="T119" fmla="*/ 6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8" h="480">
                  <a:moveTo>
                    <a:pt x="778" y="2"/>
                  </a:moveTo>
                  <a:lnTo>
                    <a:pt x="778" y="0"/>
                  </a:lnTo>
                  <a:lnTo>
                    <a:pt x="776" y="2"/>
                  </a:lnTo>
                  <a:lnTo>
                    <a:pt x="774" y="2"/>
                  </a:lnTo>
                  <a:lnTo>
                    <a:pt x="774" y="0"/>
                  </a:lnTo>
                  <a:lnTo>
                    <a:pt x="773" y="0"/>
                  </a:lnTo>
                  <a:lnTo>
                    <a:pt x="771" y="0"/>
                  </a:lnTo>
                  <a:lnTo>
                    <a:pt x="769" y="0"/>
                  </a:lnTo>
                  <a:lnTo>
                    <a:pt x="769" y="2"/>
                  </a:lnTo>
                  <a:lnTo>
                    <a:pt x="768" y="2"/>
                  </a:lnTo>
                  <a:lnTo>
                    <a:pt x="768" y="4"/>
                  </a:lnTo>
                  <a:lnTo>
                    <a:pt x="768" y="5"/>
                  </a:lnTo>
                  <a:lnTo>
                    <a:pt x="766" y="5"/>
                  </a:lnTo>
                  <a:lnTo>
                    <a:pt x="764" y="5"/>
                  </a:lnTo>
                  <a:lnTo>
                    <a:pt x="763" y="5"/>
                  </a:lnTo>
                  <a:lnTo>
                    <a:pt x="761" y="5"/>
                  </a:lnTo>
                  <a:lnTo>
                    <a:pt x="761" y="7"/>
                  </a:lnTo>
                  <a:lnTo>
                    <a:pt x="759" y="7"/>
                  </a:lnTo>
                  <a:lnTo>
                    <a:pt x="761" y="9"/>
                  </a:lnTo>
                  <a:lnTo>
                    <a:pt x="761" y="10"/>
                  </a:lnTo>
                  <a:lnTo>
                    <a:pt x="763" y="10"/>
                  </a:lnTo>
                  <a:lnTo>
                    <a:pt x="763" y="12"/>
                  </a:lnTo>
                  <a:lnTo>
                    <a:pt x="763" y="14"/>
                  </a:lnTo>
                  <a:lnTo>
                    <a:pt x="764" y="14"/>
                  </a:lnTo>
                  <a:lnTo>
                    <a:pt x="764" y="15"/>
                  </a:lnTo>
                  <a:lnTo>
                    <a:pt x="766" y="15"/>
                  </a:lnTo>
                  <a:lnTo>
                    <a:pt x="766" y="17"/>
                  </a:lnTo>
                  <a:lnTo>
                    <a:pt x="768" y="17"/>
                  </a:lnTo>
                  <a:lnTo>
                    <a:pt x="768" y="19"/>
                  </a:lnTo>
                  <a:lnTo>
                    <a:pt x="768" y="20"/>
                  </a:lnTo>
                  <a:lnTo>
                    <a:pt x="769" y="22"/>
                  </a:lnTo>
                  <a:lnTo>
                    <a:pt x="768" y="22"/>
                  </a:lnTo>
                  <a:lnTo>
                    <a:pt x="768" y="24"/>
                  </a:lnTo>
                  <a:lnTo>
                    <a:pt x="766" y="24"/>
                  </a:lnTo>
                  <a:lnTo>
                    <a:pt x="764" y="24"/>
                  </a:lnTo>
                  <a:lnTo>
                    <a:pt x="763" y="24"/>
                  </a:lnTo>
                  <a:lnTo>
                    <a:pt x="761" y="24"/>
                  </a:lnTo>
                  <a:lnTo>
                    <a:pt x="761" y="26"/>
                  </a:lnTo>
                  <a:lnTo>
                    <a:pt x="759" y="26"/>
                  </a:lnTo>
                  <a:lnTo>
                    <a:pt x="757" y="26"/>
                  </a:lnTo>
                  <a:lnTo>
                    <a:pt x="757" y="24"/>
                  </a:lnTo>
                  <a:lnTo>
                    <a:pt x="756" y="24"/>
                  </a:lnTo>
                  <a:lnTo>
                    <a:pt x="754" y="24"/>
                  </a:lnTo>
                  <a:lnTo>
                    <a:pt x="752" y="24"/>
                  </a:lnTo>
                  <a:lnTo>
                    <a:pt x="751" y="24"/>
                  </a:lnTo>
                  <a:lnTo>
                    <a:pt x="749" y="24"/>
                  </a:lnTo>
                  <a:lnTo>
                    <a:pt x="749" y="26"/>
                  </a:lnTo>
                  <a:lnTo>
                    <a:pt x="747" y="26"/>
                  </a:lnTo>
                  <a:lnTo>
                    <a:pt x="746" y="27"/>
                  </a:lnTo>
                  <a:lnTo>
                    <a:pt x="744" y="27"/>
                  </a:lnTo>
                  <a:lnTo>
                    <a:pt x="744" y="29"/>
                  </a:lnTo>
                  <a:lnTo>
                    <a:pt x="742" y="29"/>
                  </a:lnTo>
                  <a:lnTo>
                    <a:pt x="742" y="31"/>
                  </a:lnTo>
                  <a:lnTo>
                    <a:pt x="741" y="31"/>
                  </a:lnTo>
                  <a:lnTo>
                    <a:pt x="741" y="32"/>
                  </a:lnTo>
                  <a:lnTo>
                    <a:pt x="739" y="32"/>
                  </a:lnTo>
                  <a:lnTo>
                    <a:pt x="737" y="34"/>
                  </a:lnTo>
                  <a:lnTo>
                    <a:pt x="736" y="34"/>
                  </a:lnTo>
                  <a:lnTo>
                    <a:pt x="736" y="36"/>
                  </a:lnTo>
                  <a:lnTo>
                    <a:pt x="734" y="36"/>
                  </a:lnTo>
                  <a:lnTo>
                    <a:pt x="734" y="37"/>
                  </a:lnTo>
                  <a:lnTo>
                    <a:pt x="732" y="37"/>
                  </a:lnTo>
                  <a:lnTo>
                    <a:pt x="731" y="37"/>
                  </a:lnTo>
                  <a:lnTo>
                    <a:pt x="731" y="39"/>
                  </a:lnTo>
                  <a:lnTo>
                    <a:pt x="729" y="39"/>
                  </a:lnTo>
                  <a:lnTo>
                    <a:pt x="727" y="39"/>
                  </a:lnTo>
                  <a:lnTo>
                    <a:pt x="726" y="41"/>
                  </a:lnTo>
                  <a:lnTo>
                    <a:pt x="724" y="41"/>
                  </a:lnTo>
                  <a:lnTo>
                    <a:pt x="722" y="41"/>
                  </a:lnTo>
                  <a:lnTo>
                    <a:pt x="720" y="42"/>
                  </a:lnTo>
                  <a:lnTo>
                    <a:pt x="719" y="42"/>
                  </a:lnTo>
                  <a:lnTo>
                    <a:pt x="717" y="42"/>
                  </a:lnTo>
                  <a:lnTo>
                    <a:pt x="715" y="42"/>
                  </a:lnTo>
                  <a:lnTo>
                    <a:pt x="714" y="42"/>
                  </a:lnTo>
                  <a:lnTo>
                    <a:pt x="714" y="44"/>
                  </a:lnTo>
                  <a:lnTo>
                    <a:pt x="712" y="44"/>
                  </a:lnTo>
                  <a:lnTo>
                    <a:pt x="710" y="44"/>
                  </a:lnTo>
                  <a:lnTo>
                    <a:pt x="709" y="44"/>
                  </a:lnTo>
                  <a:lnTo>
                    <a:pt x="707" y="44"/>
                  </a:lnTo>
                  <a:lnTo>
                    <a:pt x="705" y="44"/>
                  </a:lnTo>
                  <a:lnTo>
                    <a:pt x="704" y="44"/>
                  </a:lnTo>
                  <a:lnTo>
                    <a:pt x="702" y="44"/>
                  </a:lnTo>
                  <a:lnTo>
                    <a:pt x="702" y="46"/>
                  </a:lnTo>
                  <a:lnTo>
                    <a:pt x="700" y="46"/>
                  </a:lnTo>
                  <a:lnTo>
                    <a:pt x="700" y="47"/>
                  </a:lnTo>
                  <a:lnTo>
                    <a:pt x="699" y="47"/>
                  </a:lnTo>
                  <a:lnTo>
                    <a:pt x="697" y="49"/>
                  </a:lnTo>
                  <a:lnTo>
                    <a:pt x="695" y="49"/>
                  </a:lnTo>
                  <a:lnTo>
                    <a:pt x="695" y="51"/>
                  </a:lnTo>
                  <a:lnTo>
                    <a:pt x="694" y="51"/>
                  </a:lnTo>
                  <a:lnTo>
                    <a:pt x="692" y="51"/>
                  </a:lnTo>
                  <a:lnTo>
                    <a:pt x="692" y="52"/>
                  </a:lnTo>
                  <a:lnTo>
                    <a:pt x="690" y="52"/>
                  </a:lnTo>
                  <a:lnTo>
                    <a:pt x="690" y="54"/>
                  </a:lnTo>
                  <a:lnTo>
                    <a:pt x="690" y="56"/>
                  </a:lnTo>
                  <a:lnTo>
                    <a:pt x="690" y="58"/>
                  </a:lnTo>
                  <a:lnTo>
                    <a:pt x="690" y="59"/>
                  </a:lnTo>
                  <a:lnTo>
                    <a:pt x="689" y="59"/>
                  </a:lnTo>
                  <a:lnTo>
                    <a:pt x="689" y="61"/>
                  </a:lnTo>
                  <a:lnTo>
                    <a:pt x="687" y="61"/>
                  </a:lnTo>
                  <a:lnTo>
                    <a:pt x="685" y="61"/>
                  </a:lnTo>
                  <a:lnTo>
                    <a:pt x="685" y="63"/>
                  </a:lnTo>
                  <a:lnTo>
                    <a:pt x="683" y="63"/>
                  </a:lnTo>
                  <a:lnTo>
                    <a:pt x="683" y="64"/>
                  </a:lnTo>
                  <a:lnTo>
                    <a:pt x="683" y="66"/>
                  </a:lnTo>
                  <a:lnTo>
                    <a:pt x="683" y="68"/>
                  </a:lnTo>
                  <a:lnTo>
                    <a:pt x="683" y="69"/>
                  </a:lnTo>
                  <a:lnTo>
                    <a:pt x="682" y="69"/>
                  </a:lnTo>
                  <a:lnTo>
                    <a:pt x="680" y="69"/>
                  </a:lnTo>
                  <a:lnTo>
                    <a:pt x="680" y="71"/>
                  </a:lnTo>
                  <a:lnTo>
                    <a:pt x="678" y="71"/>
                  </a:lnTo>
                  <a:lnTo>
                    <a:pt x="677" y="71"/>
                  </a:lnTo>
                  <a:lnTo>
                    <a:pt x="677" y="73"/>
                  </a:lnTo>
                  <a:lnTo>
                    <a:pt x="675" y="73"/>
                  </a:lnTo>
                  <a:lnTo>
                    <a:pt x="675" y="74"/>
                  </a:lnTo>
                  <a:lnTo>
                    <a:pt x="673" y="74"/>
                  </a:lnTo>
                  <a:lnTo>
                    <a:pt x="673" y="76"/>
                  </a:lnTo>
                  <a:lnTo>
                    <a:pt x="673" y="78"/>
                  </a:lnTo>
                  <a:lnTo>
                    <a:pt x="673" y="79"/>
                  </a:lnTo>
                  <a:lnTo>
                    <a:pt x="675" y="79"/>
                  </a:lnTo>
                  <a:lnTo>
                    <a:pt x="675" y="81"/>
                  </a:lnTo>
                  <a:lnTo>
                    <a:pt x="675" y="83"/>
                  </a:lnTo>
                  <a:lnTo>
                    <a:pt x="677" y="83"/>
                  </a:lnTo>
                  <a:lnTo>
                    <a:pt x="677" y="84"/>
                  </a:lnTo>
                  <a:lnTo>
                    <a:pt x="677" y="86"/>
                  </a:lnTo>
                  <a:lnTo>
                    <a:pt x="675" y="86"/>
                  </a:lnTo>
                  <a:lnTo>
                    <a:pt x="673" y="86"/>
                  </a:lnTo>
                  <a:lnTo>
                    <a:pt x="672" y="86"/>
                  </a:lnTo>
                  <a:lnTo>
                    <a:pt x="670" y="86"/>
                  </a:lnTo>
                  <a:lnTo>
                    <a:pt x="670" y="84"/>
                  </a:lnTo>
                  <a:lnTo>
                    <a:pt x="668" y="84"/>
                  </a:lnTo>
                  <a:lnTo>
                    <a:pt x="668" y="83"/>
                  </a:lnTo>
                  <a:lnTo>
                    <a:pt x="667" y="83"/>
                  </a:lnTo>
                  <a:lnTo>
                    <a:pt x="665" y="83"/>
                  </a:lnTo>
                  <a:lnTo>
                    <a:pt x="663" y="83"/>
                  </a:lnTo>
                  <a:lnTo>
                    <a:pt x="663" y="84"/>
                  </a:lnTo>
                  <a:lnTo>
                    <a:pt x="663" y="86"/>
                  </a:lnTo>
                  <a:lnTo>
                    <a:pt x="663" y="88"/>
                  </a:lnTo>
                  <a:lnTo>
                    <a:pt x="665" y="89"/>
                  </a:lnTo>
                  <a:lnTo>
                    <a:pt x="665" y="91"/>
                  </a:lnTo>
                  <a:lnTo>
                    <a:pt x="665" y="93"/>
                  </a:lnTo>
                  <a:lnTo>
                    <a:pt x="665" y="95"/>
                  </a:lnTo>
                  <a:lnTo>
                    <a:pt x="663" y="95"/>
                  </a:lnTo>
                  <a:lnTo>
                    <a:pt x="662" y="93"/>
                  </a:lnTo>
                  <a:lnTo>
                    <a:pt x="662" y="91"/>
                  </a:lnTo>
                  <a:lnTo>
                    <a:pt x="660" y="91"/>
                  </a:lnTo>
                  <a:lnTo>
                    <a:pt x="660" y="89"/>
                  </a:lnTo>
                  <a:lnTo>
                    <a:pt x="658" y="89"/>
                  </a:lnTo>
                  <a:lnTo>
                    <a:pt x="658" y="91"/>
                  </a:lnTo>
                  <a:lnTo>
                    <a:pt x="657" y="91"/>
                  </a:lnTo>
                  <a:lnTo>
                    <a:pt x="657" y="93"/>
                  </a:lnTo>
                  <a:lnTo>
                    <a:pt x="657" y="95"/>
                  </a:lnTo>
                  <a:lnTo>
                    <a:pt x="657" y="96"/>
                  </a:lnTo>
                  <a:lnTo>
                    <a:pt x="657" y="98"/>
                  </a:lnTo>
                  <a:lnTo>
                    <a:pt x="657" y="100"/>
                  </a:lnTo>
                  <a:lnTo>
                    <a:pt x="657" y="101"/>
                  </a:lnTo>
                  <a:lnTo>
                    <a:pt x="657" y="103"/>
                  </a:lnTo>
                  <a:lnTo>
                    <a:pt x="657" y="105"/>
                  </a:lnTo>
                  <a:lnTo>
                    <a:pt x="657" y="106"/>
                  </a:lnTo>
                  <a:lnTo>
                    <a:pt x="657" y="108"/>
                  </a:lnTo>
                  <a:lnTo>
                    <a:pt x="657" y="110"/>
                  </a:lnTo>
                  <a:lnTo>
                    <a:pt x="657" y="111"/>
                  </a:lnTo>
                  <a:lnTo>
                    <a:pt x="655" y="111"/>
                  </a:lnTo>
                  <a:lnTo>
                    <a:pt x="655" y="113"/>
                  </a:lnTo>
                  <a:lnTo>
                    <a:pt x="653" y="113"/>
                  </a:lnTo>
                  <a:lnTo>
                    <a:pt x="653" y="115"/>
                  </a:lnTo>
                  <a:lnTo>
                    <a:pt x="652" y="115"/>
                  </a:lnTo>
                  <a:lnTo>
                    <a:pt x="650" y="115"/>
                  </a:lnTo>
                  <a:lnTo>
                    <a:pt x="650" y="116"/>
                  </a:lnTo>
                  <a:lnTo>
                    <a:pt x="648" y="116"/>
                  </a:lnTo>
                  <a:lnTo>
                    <a:pt x="646" y="116"/>
                  </a:lnTo>
                  <a:lnTo>
                    <a:pt x="646" y="118"/>
                  </a:lnTo>
                  <a:lnTo>
                    <a:pt x="646" y="120"/>
                  </a:lnTo>
                  <a:lnTo>
                    <a:pt x="646" y="121"/>
                  </a:lnTo>
                  <a:lnTo>
                    <a:pt x="646" y="123"/>
                  </a:lnTo>
                  <a:lnTo>
                    <a:pt x="645" y="123"/>
                  </a:lnTo>
                  <a:lnTo>
                    <a:pt x="645" y="125"/>
                  </a:lnTo>
                  <a:lnTo>
                    <a:pt x="643" y="125"/>
                  </a:lnTo>
                  <a:lnTo>
                    <a:pt x="641" y="125"/>
                  </a:lnTo>
                  <a:lnTo>
                    <a:pt x="641" y="127"/>
                  </a:lnTo>
                  <a:lnTo>
                    <a:pt x="640" y="127"/>
                  </a:lnTo>
                  <a:lnTo>
                    <a:pt x="638" y="127"/>
                  </a:lnTo>
                  <a:lnTo>
                    <a:pt x="638" y="128"/>
                  </a:lnTo>
                  <a:lnTo>
                    <a:pt x="638" y="130"/>
                  </a:lnTo>
                  <a:lnTo>
                    <a:pt x="638" y="132"/>
                  </a:lnTo>
                  <a:lnTo>
                    <a:pt x="638" y="133"/>
                  </a:lnTo>
                  <a:lnTo>
                    <a:pt x="640" y="135"/>
                  </a:lnTo>
                  <a:lnTo>
                    <a:pt x="640" y="137"/>
                  </a:lnTo>
                  <a:lnTo>
                    <a:pt x="641" y="138"/>
                  </a:lnTo>
                  <a:lnTo>
                    <a:pt x="641" y="140"/>
                  </a:lnTo>
                  <a:lnTo>
                    <a:pt x="641" y="142"/>
                  </a:lnTo>
                  <a:lnTo>
                    <a:pt x="643" y="142"/>
                  </a:lnTo>
                  <a:lnTo>
                    <a:pt x="643" y="143"/>
                  </a:lnTo>
                  <a:lnTo>
                    <a:pt x="643" y="145"/>
                  </a:lnTo>
                  <a:lnTo>
                    <a:pt x="641" y="147"/>
                  </a:lnTo>
                  <a:lnTo>
                    <a:pt x="640" y="147"/>
                  </a:lnTo>
                  <a:lnTo>
                    <a:pt x="638" y="147"/>
                  </a:lnTo>
                  <a:lnTo>
                    <a:pt x="636" y="147"/>
                  </a:lnTo>
                  <a:lnTo>
                    <a:pt x="635" y="147"/>
                  </a:lnTo>
                  <a:lnTo>
                    <a:pt x="633" y="147"/>
                  </a:lnTo>
                  <a:lnTo>
                    <a:pt x="633" y="148"/>
                  </a:lnTo>
                  <a:lnTo>
                    <a:pt x="631" y="148"/>
                  </a:lnTo>
                  <a:lnTo>
                    <a:pt x="630" y="148"/>
                  </a:lnTo>
                  <a:lnTo>
                    <a:pt x="630" y="150"/>
                  </a:lnTo>
                  <a:lnTo>
                    <a:pt x="628" y="150"/>
                  </a:lnTo>
                  <a:lnTo>
                    <a:pt x="626" y="150"/>
                  </a:lnTo>
                  <a:lnTo>
                    <a:pt x="626" y="152"/>
                  </a:lnTo>
                  <a:lnTo>
                    <a:pt x="625" y="152"/>
                  </a:lnTo>
                  <a:lnTo>
                    <a:pt x="623" y="152"/>
                  </a:lnTo>
                  <a:lnTo>
                    <a:pt x="621" y="152"/>
                  </a:lnTo>
                  <a:lnTo>
                    <a:pt x="620" y="152"/>
                  </a:lnTo>
                  <a:lnTo>
                    <a:pt x="618" y="152"/>
                  </a:lnTo>
                  <a:lnTo>
                    <a:pt x="616" y="152"/>
                  </a:lnTo>
                  <a:lnTo>
                    <a:pt x="616" y="153"/>
                  </a:lnTo>
                  <a:lnTo>
                    <a:pt x="614" y="153"/>
                  </a:lnTo>
                  <a:lnTo>
                    <a:pt x="614" y="155"/>
                  </a:lnTo>
                  <a:lnTo>
                    <a:pt x="614" y="157"/>
                  </a:lnTo>
                  <a:lnTo>
                    <a:pt x="614" y="158"/>
                  </a:lnTo>
                  <a:lnTo>
                    <a:pt x="614" y="160"/>
                  </a:lnTo>
                  <a:lnTo>
                    <a:pt x="616" y="160"/>
                  </a:lnTo>
                  <a:lnTo>
                    <a:pt x="616" y="162"/>
                  </a:lnTo>
                  <a:lnTo>
                    <a:pt x="618" y="164"/>
                  </a:lnTo>
                  <a:lnTo>
                    <a:pt x="618" y="165"/>
                  </a:lnTo>
                  <a:lnTo>
                    <a:pt x="616" y="165"/>
                  </a:lnTo>
                  <a:lnTo>
                    <a:pt x="616" y="167"/>
                  </a:lnTo>
                  <a:lnTo>
                    <a:pt x="614" y="167"/>
                  </a:lnTo>
                  <a:lnTo>
                    <a:pt x="613" y="167"/>
                  </a:lnTo>
                  <a:lnTo>
                    <a:pt x="613" y="169"/>
                  </a:lnTo>
                  <a:lnTo>
                    <a:pt x="611" y="169"/>
                  </a:lnTo>
                  <a:lnTo>
                    <a:pt x="609" y="170"/>
                  </a:lnTo>
                  <a:lnTo>
                    <a:pt x="608" y="170"/>
                  </a:lnTo>
                  <a:lnTo>
                    <a:pt x="608" y="172"/>
                  </a:lnTo>
                  <a:lnTo>
                    <a:pt x="606" y="172"/>
                  </a:lnTo>
                  <a:lnTo>
                    <a:pt x="604" y="172"/>
                  </a:lnTo>
                  <a:lnTo>
                    <a:pt x="603" y="172"/>
                  </a:lnTo>
                  <a:lnTo>
                    <a:pt x="603" y="170"/>
                  </a:lnTo>
                  <a:lnTo>
                    <a:pt x="601" y="169"/>
                  </a:lnTo>
                  <a:lnTo>
                    <a:pt x="601" y="167"/>
                  </a:lnTo>
                  <a:lnTo>
                    <a:pt x="599" y="167"/>
                  </a:lnTo>
                  <a:lnTo>
                    <a:pt x="599" y="165"/>
                  </a:lnTo>
                  <a:lnTo>
                    <a:pt x="598" y="167"/>
                  </a:lnTo>
                  <a:lnTo>
                    <a:pt x="596" y="167"/>
                  </a:lnTo>
                  <a:lnTo>
                    <a:pt x="594" y="165"/>
                  </a:lnTo>
                  <a:lnTo>
                    <a:pt x="594" y="167"/>
                  </a:lnTo>
                  <a:lnTo>
                    <a:pt x="593" y="167"/>
                  </a:lnTo>
                  <a:lnTo>
                    <a:pt x="593" y="169"/>
                  </a:lnTo>
                  <a:lnTo>
                    <a:pt x="591" y="169"/>
                  </a:lnTo>
                  <a:lnTo>
                    <a:pt x="591" y="170"/>
                  </a:lnTo>
                  <a:lnTo>
                    <a:pt x="591" y="172"/>
                  </a:lnTo>
                  <a:lnTo>
                    <a:pt x="589" y="172"/>
                  </a:lnTo>
                  <a:lnTo>
                    <a:pt x="589" y="174"/>
                  </a:lnTo>
                  <a:lnTo>
                    <a:pt x="589" y="175"/>
                  </a:lnTo>
                  <a:lnTo>
                    <a:pt x="591" y="177"/>
                  </a:lnTo>
                  <a:lnTo>
                    <a:pt x="591" y="179"/>
                  </a:lnTo>
                  <a:lnTo>
                    <a:pt x="591" y="180"/>
                  </a:lnTo>
                  <a:lnTo>
                    <a:pt x="591" y="182"/>
                  </a:lnTo>
                  <a:lnTo>
                    <a:pt x="589" y="182"/>
                  </a:lnTo>
                  <a:lnTo>
                    <a:pt x="589" y="184"/>
                  </a:lnTo>
                  <a:lnTo>
                    <a:pt x="589" y="185"/>
                  </a:lnTo>
                  <a:lnTo>
                    <a:pt x="589" y="187"/>
                  </a:lnTo>
                  <a:lnTo>
                    <a:pt x="589" y="189"/>
                  </a:lnTo>
                  <a:lnTo>
                    <a:pt x="589" y="190"/>
                  </a:lnTo>
                  <a:lnTo>
                    <a:pt x="588" y="190"/>
                  </a:lnTo>
                  <a:lnTo>
                    <a:pt x="588" y="192"/>
                  </a:lnTo>
                  <a:lnTo>
                    <a:pt x="586" y="192"/>
                  </a:lnTo>
                  <a:lnTo>
                    <a:pt x="584" y="194"/>
                  </a:lnTo>
                  <a:lnTo>
                    <a:pt x="583" y="194"/>
                  </a:lnTo>
                  <a:lnTo>
                    <a:pt x="581" y="196"/>
                  </a:lnTo>
                  <a:lnTo>
                    <a:pt x="579" y="196"/>
                  </a:lnTo>
                  <a:lnTo>
                    <a:pt x="577" y="197"/>
                  </a:lnTo>
                  <a:lnTo>
                    <a:pt x="576" y="197"/>
                  </a:lnTo>
                  <a:lnTo>
                    <a:pt x="574" y="199"/>
                  </a:lnTo>
                  <a:lnTo>
                    <a:pt x="572" y="199"/>
                  </a:lnTo>
                  <a:lnTo>
                    <a:pt x="572" y="197"/>
                  </a:lnTo>
                  <a:lnTo>
                    <a:pt x="571" y="197"/>
                  </a:lnTo>
                  <a:lnTo>
                    <a:pt x="569" y="197"/>
                  </a:lnTo>
                  <a:lnTo>
                    <a:pt x="567" y="197"/>
                  </a:lnTo>
                  <a:lnTo>
                    <a:pt x="567" y="199"/>
                  </a:lnTo>
                  <a:lnTo>
                    <a:pt x="566" y="199"/>
                  </a:lnTo>
                  <a:lnTo>
                    <a:pt x="564" y="199"/>
                  </a:lnTo>
                  <a:lnTo>
                    <a:pt x="562" y="201"/>
                  </a:lnTo>
                  <a:lnTo>
                    <a:pt x="561" y="201"/>
                  </a:lnTo>
                  <a:lnTo>
                    <a:pt x="561" y="202"/>
                  </a:lnTo>
                  <a:lnTo>
                    <a:pt x="559" y="202"/>
                  </a:lnTo>
                  <a:lnTo>
                    <a:pt x="559" y="204"/>
                  </a:lnTo>
                  <a:lnTo>
                    <a:pt x="557" y="204"/>
                  </a:lnTo>
                  <a:lnTo>
                    <a:pt x="557" y="206"/>
                  </a:lnTo>
                  <a:lnTo>
                    <a:pt x="556" y="207"/>
                  </a:lnTo>
                  <a:lnTo>
                    <a:pt x="556" y="209"/>
                  </a:lnTo>
                  <a:lnTo>
                    <a:pt x="554" y="211"/>
                  </a:lnTo>
                  <a:lnTo>
                    <a:pt x="552" y="211"/>
                  </a:lnTo>
                  <a:lnTo>
                    <a:pt x="552" y="212"/>
                  </a:lnTo>
                  <a:lnTo>
                    <a:pt x="551" y="212"/>
                  </a:lnTo>
                  <a:lnTo>
                    <a:pt x="551" y="214"/>
                  </a:lnTo>
                  <a:lnTo>
                    <a:pt x="549" y="214"/>
                  </a:lnTo>
                  <a:lnTo>
                    <a:pt x="547" y="214"/>
                  </a:lnTo>
                  <a:lnTo>
                    <a:pt x="547" y="216"/>
                  </a:lnTo>
                  <a:lnTo>
                    <a:pt x="546" y="216"/>
                  </a:lnTo>
                  <a:lnTo>
                    <a:pt x="544" y="217"/>
                  </a:lnTo>
                  <a:lnTo>
                    <a:pt x="544" y="219"/>
                  </a:lnTo>
                  <a:lnTo>
                    <a:pt x="544" y="221"/>
                  </a:lnTo>
                  <a:lnTo>
                    <a:pt x="546" y="221"/>
                  </a:lnTo>
                  <a:lnTo>
                    <a:pt x="546" y="222"/>
                  </a:lnTo>
                  <a:lnTo>
                    <a:pt x="546" y="224"/>
                  </a:lnTo>
                  <a:lnTo>
                    <a:pt x="546" y="226"/>
                  </a:lnTo>
                  <a:lnTo>
                    <a:pt x="546" y="227"/>
                  </a:lnTo>
                  <a:lnTo>
                    <a:pt x="546" y="229"/>
                  </a:lnTo>
                  <a:lnTo>
                    <a:pt x="546" y="231"/>
                  </a:lnTo>
                  <a:lnTo>
                    <a:pt x="547" y="233"/>
                  </a:lnTo>
                  <a:lnTo>
                    <a:pt x="547" y="234"/>
                  </a:lnTo>
                  <a:lnTo>
                    <a:pt x="547" y="236"/>
                  </a:lnTo>
                  <a:lnTo>
                    <a:pt x="547" y="238"/>
                  </a:lnTo>
                  <a:lnTo>
                    <a:pt x="549" y="239"/>
                  </a:lnTo>
                  <a:lnTo>
                    <a:pt x="549" y="241"/>
                  </a:lnTo>
                  <a:lnTo>
                    <a:pt x="549" y="243"/>
                  </a:lnTo>
                  <a:lnTo>
                    <a:pt x="549" y="244"/>
                  </a:lnTo>
                  <a:lnTo>
                    <a:pt x="547" y="246"/>
                  </a:lnTo>
                  <a:lnTo>
                    <a:pt x="547" y="248"/>
                  </a:lnTo>
                  <a:lnTo>
                    <a:pt x="547" y="249"/>
                  </a:lnTo>
                  <a:lnTo>
                    <a:pt x="546" y="249"/>
                  </a:lnTo>
                  <a:lnTo>
                    <a:pt x="546" y="251"/>
                  </a:lnTo>
                  <a:lnTo>
                    <a:pt x="546" y="253"/>
                  </a:lnTo>
                  <a:lnTo>
                    <a:pt x="546" y="254"/>
                  </a:lnTo>
                  <a:lnTo>
                    <a:pt x="546" y="256"/>
                  </a:lnTo>
                  <a:lnTo>
                    <a:pt x="546" y="258"/>
                  </a:lnTo>
                  <a:lnTo>
                    <a:pt x="546" y="259"/>
                  </a:lnTo>
                  <a:lnTo>
                    <a:pt x="546" y="261"/>
                  </a:lnTo>
                  <a:lnTo>
                    <a:pt x="544" y="261"/>
                  </a:lnTo>
                  <a:lnTo>
                    <a:pt x="544" y="263"/>
                  </a:lnTo>
                  <a:lnTo>
                    <a:pt x="544" y="265"/>
                  </a:lnTo>
                  <a:lnTo>
                    <a:pt x="544" y="266"/>
                  </a:lnTo>
                  <a:lnTo>
                    <a:pt x="544" y="268"/>
                  </a:lnTo>
                  <a:lnTo>
                    <a:pt x="542" y="268"/>
                  </a:lnTo>
                  <a:lnTo>
                    <a:pt x="542" y="270"/>
                  </a:lnTo>
                  <a:lnTo>
                    <a:pt x="542" y="271"/>
                  </a:lnTo>
                  <a:lnTo>
                    <a:pt x="542" y="273"/>
                  </a:lnTo>
                  <a:lnTo>
                    <a:pt x="540" y="273"/>
                  </a:lnTo>
                  <a:lnTo>
                    <a:pt x="540" y="275"/>
                  </a:lnTo>
                  <a:lnTo>
                    <a:pt x="540" y="276"/>
                  </a:lnTo>
                  <a:lnTo>
                    <a:pt x="539" y="276"/>
                  </a:lnTo>
                  <a:lnTo>
                    <a:pt x="539" y="278"/>
                  </a:lnTo>
                  <a:lnTo>
                    <a:pt x="539" y="280"/>
                  </a:lnTo>
                  <a:lnTo>
                    <a:pt x="537" y="280"/>
                  </a:lnTo>
                  <a:lnTo>
                    <a:pt x="537" y="281"/>
                  </a:lnTo>
                  <a:lnTo>
                    <a:pt x="535" y="281"/>
                  </a:lnTo>
                  <a:lnTo>
                    <a:pt x="535" y="283"/>
                  </a:lnTo>
                  <a:lnTo>
                    <a:pt x="534" y="285"/>
                  </a:lnTo>
                  <a:lnTo>
                    <a:pt x="534" y="286"/>
                  </a:lnTo>
                  <a:lnTo>
                    <a:pt x="532" y="286"/>
                  </a:lnTo>
                  <a:lnTo>
                    <a:pt x="532" y="288"/>
                  </a:lnTo>
                  <a:lnTo>
                    <a:pt x="530" y="290"/>
                  </a:lnTo>
                  <a:lnTo>
                    <a:pt x="530" y="291"/>
                  </a:lnTo>
                  <a:lnTo>
                    <a:pt x="529" y="291"/>
                  </a:lnTo>
                  <a:lnTo>
                    <a:pt x="529" y="293"/>
                  </a:lnTo>
                  <a:lnTo>
                    <a:pt x="527" y="293"/>
                  </a:lnTo>
                  <a:lnTo>
                    <a:pt x="527" y="295"/>
                  </a:lnTo>
                  <a:lnTo>
                    <a:pt x="525" y="296"/>
                  </a:lnTo>
                  <a:lnTo>
                    <a:pt x="524" y="296"/>
                  </a:lnTo>
                  <a:lnTo>
                    <a:pt x="524" y="298"/>
                  </a:lnTo>
                  <a:lnTo>
                    <a:pt x="522" y="298"/>
                  </a:lnTo>
                  <a:lnTo>
                    <a:pt x="522" y="300"/>
                  </a:lnTo>
                  <a:lnTo>
                    <a:pt x="520" y="300"/>
                  </a:lnTo>
                  <a:lnTo>
                    <a:pt x="520" y="302"/>
                  </a:lnTo>
                  <a:lnTo>
                    <a:pt x="520" y="303"/>
                  </a:lnTo>
                  <a:lnTo>
                    <a:pt x="519" y="303"/>
                  </a:lnTo>
                  <a:lnTo>
                    <a:pt x="519" y="305"/>
                  </a:lnTo>
                  <a:lnTo>
                    <a:pt x="517" y="305"/>
                  </a:lnTo>
                  <a:lnTo>
                    <a:pt x="517" y="307"/>
                  </a:lnTo>
                  <a:lnTo>
                    <a:pt x="515" y="307"/>
                  </a:lnTo>
                  <a:lnTo>
                    <a:pt x="515" y="308"/>
                  </a:lnTo>
                  <a:lnTo>
                    <a:pt x="515" y="310"/>
                  </a:lnTo>
                  <a:lnTo>
                    <a:pt x="514" y="310"/>
                  </a:lnTo>
                  <a:lnTo>
                    <a:pt x="514" y="312"/>
                  </a:lnTo>
                  <a:lnTo>
                    <a:pt x="512" y="312"/>
                  </a:lnTo>
                  <a:lnTo>
                    <a:pt x="512" y="313"/>
                  </a:lnTo>
                  <a:lnTo>
                    <a:pt x="512" y="315"/>
                  </a:lnTo>
                  <a:lnTo>
                    <a:pt x="510" y="315"/>
                  </a:lnTo>
                  <a:lnTo>
                    <a:pt x="510" y="317"/>
                  </a:lnTo>
                  <a:lnTo>
                    <a:pt x="509" y="318"/>
                  </a:lnTo>
                  <a:lnTo>
                    <a:pt x="509" y="320"/>
                  </a:lnTo>
                  <a:lnTo>
                    <a:pt x="507" y="320"/>
                  </a:lnTo>
                  <a:lnTo>
                    <a:pt x="505" y="320"/>
                  </a:lnTo>
                  <a:lnTo>
                    <a:pt x="505" y="322"/>
                  </a:lnTo>
                  <a:lnTo>
                    <a:pt x="503" y="322"/>
                  </a:lnTo>
                  <a:lnTo>
                    <a:pt x="502" y="322"/>
                  </a:lnTo>
                  <a:lnTo>
                    <a:pt x="500" y="322"/>
                  </a:lnTo>
                  <a:lnTo>
                    <a:pt x="498" y="323"/>
                  </a:lnTo>
                  <a:lnTo>
                    <a:pt x="497" y="323"/>
                  </a:lnTo>
                  <a:lnTo>
                    <a:pt x="493" y="325"/>
                  </a:lnTo>
                  <a:lnTo>
                    <a:pt x="490" y="327"/>
                  </a:lnTo>
                  <a:lnTo>
                    <a:pt x="488" y="327"/>
                  </a:lnTo>
                  <a:lnTo>
                    <a:pt x="487" y="328"/>
                  </a:lnTo>
                  <a:lnTo>
                    <a:pt x="487" y="330"/>
                  </a:lnTo>
                  <a:lnTo>
                    <a:pt x="485" y="332"/>
                  </a:lnTo>
                  <a:lnTo>
                    <a:pt x="485" y="334"/>
                  </a:lnTo>
                  <a:lnTo>
                    <a:pt x="483" y="335"/>
                  </a:lnTo>
                  <a:lnTo>
                    <a:pt x="483" y="337"/>
                  </a:lnTo>
                  <a:lnTo>
                    <a:pt x="482" y="339"/>
                  </a:lnTo>
                  <a:lnTo>
                    <a:pt x="483" y="339"/>
                  </a:lnTo>
                  <a:lnTo>
                    <a:pt x="483" y="340"/>
                  </a:lnTo>
                  <a:lnTo>
                    <a:pt x="485" y="340"/>
                  </a:lnTo>
                  <a:lnTo>
                    <a:pt x="487" y="340"/>
                  </a:lnTo>
                  <a:lnTo>
                    <a:pt x="487" y="342"/>
                  </a:lnTo>
                  <a:lnTo>
                    <a:pt x="488" y="342"/>
                  </a:lnTo>
                  <a:lnTo>
                    <a:pt x="490" y="342"/>
                  </a:lnTo>
                  <a:lnTo>
                    <a:pt x="492" y="342"/>
                  </a:lnTo>
                  <a:lnTo>
                    <a:pt x="493" y="342"/>
                  </a:lnTo>
                  <a:lnTo>
                    <a:pt x="493" y="344"/>
                  </a:lnTo>
                  <a:lnTo>
                    <a:pt x="495" y="344"/>
                  </a:lnTo>
                  <a:lnTo>
                    <a:pt x="495" y="345"/>
                  </a:lnTo>
                  <a:lnTo>
                    <a:pt x="497" y="345"/>
                  </a:lnTo>
                  <a:lnTo>
                    <a:pt x="497" y="347"/>
                  </a:lnTo>
                  <a:lnTo>
                    <a:pt x="497" y="349"/>
                  </a:lnTo>
                  <a:lnTo>
                    <a:pt x="495" y="349"/>
                  </a:lnTo>
                  <a:lnTo>
                    <a:pt x="495" y="350"/>
                  </a:lnTo>
                  <a:lnTo>
                    <a:pt x="493" y="350"/>
                  </a:lnTo>
                  <a:lnTo>
                    <a:pt x="493" y="352"/>
                  </a:lnTo>
                  <a:lnTo>
                    <a:pt x="493" y="354"/>
                  </a:lnTo>
                  <a:lnTo>
                    <a:pt x="492" y="355"/>
                  </a:lnTo>
                  <a:lnTo>
                    <a:pt x="492" y="357"/>
                  </a:lnTo>
                  <a:lnTo>
                    <a:pt x="492" y="359"/>
                  </a:lnTo>
                  <a:lnTo>
                    <a:pt x="492" y="360"/>
                  </a:lnTo>
                  <a:lnTo>
                    <a:pt x="490" y="360"/>
                  </a:lnTo>
                  <a:lnTo>
                    <a:pt x="490" y="362"/>
                  </a:lnTo>
                  <a:lnTo>
                    <a:pt x="488" y="362"/>
                  </a:lnTo>
                  <a:lnTo>
                    <a:pt x="488" y="364"/>
                  </a:lnTo>
                  <a:lnTo>
                    <a:pt x="487" y="364"/>
                  </a:lnTo>
                  <a:lnTo>
                    <a:pt x="485" y="364"/>
                  </a:lnTo>
                  <a:lnTo>
                    <a:pt x="485" y="365"/>
                  </a:lnTo>
                  <a:lnTo>
                    <a:pt x="485" y="367"/>
                  </a:lnTo>
                  <a:lnTo>
                    <a:pt x="485" y="369"/>
                  </a:lnTo>
                  <a:lnTo>
                    <a:pt x="483" y="371"/>
                  </a:lnTo>
                  <a:lnTo>
                    <a:pt x="482" y="372"/>
                  </a:lnTo>
                  <a:lnTo>
                    <a:pt x="480" y="374"/>
                  </a:lnTo>
                  <a:lnTo>
                    <a:pt x="480" y="376"/>
                  </a:lnTo>
                  <a:lnTo>
                    <a:pt x="480" y="377"/>
                  </a:lnTo>
                  <a:lnTo>
                    <a:pt x="478" y="377"/>
                  </a:lnTo>
                  <a:lnTo>
                    <a:pt x="477" y="377"/>
                  </a:lnTo>
                  <a:lnTo>
                    <a:pt x="475" y="377"/>
                  </a:lnTo>
                  <a:lnTo>
                    <a:pt x="473" y="377"/>
                  </a:lnTo>
                  <a:lnTo>
                    <a:pt x="472" y="377"/>
                  </a:lnTo>
                  <a:lnTo>
                    <a:pt x="472" y="379"/>
                  </a:lnTo>
                  <a:lnTo>
                    <a:pt x="472" y="381"/>
                  </a:lnTo>
                  <a:lnTo>
                    <a:pt x="472" y="382"/>
                  </a:lnTo>
                  <a:lnTo>
                    <a:pt x="470" y="382"/>
                  </a:lnTo>
                  <a:lnTo>
                    <a:pt x="470" y="384"/>
                  </a:lnTo>
                  <a:lnTo>
                    <a:pt x="470" y="386"/>
                  </a:lnTo>
                  <a:lnTo>
                    <a:pt x="470" y="387"/>
                  </a:lnTo>
                  <a:lnTo>
                    <a:pt x="470" y="389"/>
                  </a:lnTo>
                  <a:lnTo>
                    <a:pt x="470" y="391"/>
                  </a:lnTo>
                  <a:lnTo>
                    <a:pt x="470" y="392"/>
                  </a:lnTo>
                  <a:lnTo>
                    <a:pt x="470" y="394"/>
                  </a:lnTo>
                  <a:lnTo>
                    <a:pt x="468" y="394"/>
                  </a:lnTo>
                  <a:lnTo>
                    <a:pt x="468" y="396"/>
                  </a:lnTo>
                  <a:lnTo>
                    <a:pt x="468" y="397"/>
                  </a:lnTo>
                  <a:lnTo>
                    <a:pt x="468" y="399"/>
                  </a:lnTo>
                  <a:lnTo>
                    <a:pt x="468" y="401"/>
                  </a:lnTo>
                  <a:lnTo>
                    <a:pt x="468" y="402"/>
                  </a:lnTo>
                  <a:lnTo>
                    <a:pt x="468" y="404"/>
                  </a:lnTo>
                  <a:lnTo>
                    <a:pt x="466" y="404"/>
                  </a:lnTo>
                  <a:lnTo>
                    <a:pt x="466" y="406"/>
                  </a:lnTo>
                  <a:lnTo>
                    <a:pt x="465" y="406"/>
                  </a:lnTo>
                  <a:lnTo>
                    <a:pt x="463" y="406"/>
                  </a:lnTo>
                  <a:lnTo>
                    <a:pt x="463" y="404"/>
                  </a:lnTo>
                  <a:lnTo>
                    <a:pt x="463" y="402"/>
                  </a:lnTo>
                  <a:lnTo>
                    <a:pt x="463" y="401"/>
                  </a:lnTo>
                  <a:lnTo>
                    <a:pt x="461" y="401"/>
                  </a:lnTo>
                  <a:lnTo>
                    <a:pt x="460" y="401"/>
                  </a:lnTo>
                  <a:lnTo>
                    <a:pt x="460" y="402"/>
                  </a:lnTo>
                  <a:lnTo>
                    <a:pt x="458" y="402"/>
                  </a:lnTo>
                  <a:lnTo>
                    <a:pt x="458" y="404"/>
                  </a:lnTo>
                  <a:lnTo>
                    <a:pt x="456" y="404"/>
                  </a:lnTo>
                  <a:lnTo>
                    <a:pt x="456" y="406"/>
                  </a:lnTo>
                  <a:lnTo>
                    <a:pt x="456" y="408"/>
                  </a:lnTo>
                  <a:lnTo>
                    <a:pt x="455" y="408"/>
                  </a:lnTo>
                  <a:lnTo>
                    <a:pt x="455" y="409"/>
                  </a:lnTo>
                  <a:lnTo>
                    <a:pt x="455" y="411"/>
                  </a:lnTo>
                  <a:lnTo>
                    <a:pt x="455" y="413"/>
                  </a:lnTo>
                  <a:lnTo>
                    <a:pt x="456" y="413"/>
                  </a:lnTo>
                  <a:lnTo>
                    <a:pt x="456" y="414"/>
                  </a:lnTo>
                  <a:lnTo>
                    <a:pt x="456" y="416"/>
                  </a:lnTo>
                  <a:lnTo>
                    <a:pt x="458" y="416"/>
                  </a:lnTo>
                  <a:lnTo>
                    <a:pt x="458" y="418"/>
                  </a:lnTo>
                  <a:lnTo>
                    <a:pt x="456" y="418"/>
                  </a:lnTo>
                  <a:lnTo>
                    <a:pt x="456" y="419"/>
                  </a:lnTo>
                  <a:lnTo>
                    <a:pt x="455" y="419"/>
                  </a:lnTo>
                  <a:lnTo>
                    <a:pt x="455" y="421"/>
                  </a:lnTo>
                  <a:lnTo>
                    <a:pt x="453" y="421"/>
                  </a:lnTo>
                  <a:lnTo>
                    <a:pt x="453" y="423"/>
                  </a:lnTo>
                  <a:lnTo>
                    <a:pt x="451" y="424"/>
                  </a:lnTo>
                  <a:lnTo>
                    <a:pt x="451" y="426"/>
                  </a:lnTo>
                  <a:lnTo>
                    <a:pt x="451" y="428"/>
                  </a:lnTo>
                  <a:lnTo>
                    <a:pt x="451" y="429"/>
                  </a:lnTo>
                  <a:lnTo>
                    <a:pt x="450" y="429"/>
                  </a:lnTo>
                  <a:lnTo>
                    <a:pt x="450" y="431"/>
                  </a:lnTo>
                  <a:lnTo>
                    <a:pt x="448" y="431"/>
                  </a:lnTo>
                  <a:lnTo>
                    <a:pt x="446" y="431"/>
                  </a:lnTo>
                  <a:lnTo>
                    <a:pt x="446" y="429"/>
                  </a:lnTo>
                  <a:lnTo>
                    <a:pt x="445" y="429"/>
                  </a:lnTo>
                  <a:lnTo>
                    <a:pt x="445" y="428"/>
                  </a:lnTo>
                  <a:lnTo>
                    <a:pt x="445" y="426"/>
                  </a:lnTo>
                  <a:lnTo>
                    <a:pt x="445" y="424"/>
                  </a:lnTo>
                  <a:lnTo>
                    <a:pt x="445" y="423"/>
                  </a:lnTo>
                  <a:lnTo>
                    <a:pt x="445" y="421"/>
                  </a:lnTo>
                  <a:lnTo>
                    <a:pt x="445" y="419"/>
                  </a:lnTo>
                  <a:lnTo>
                    <a:pt x="446" y="419"/>
                  </a:lnTo>
                  <a:lnTo>
                    <a:pt x="446" y="418"/>
                  </a:lnTo>
                  <a:lnTo>
                    <a:pt x="445" y="416"/>
                  </a:lnTo>
                  <a:lnTo>
                    <a:pt x="445" y="414"/>
                  </a:lnTo>
                  <a:lnTo>
                    <a:pt x="443" y="414"/>
                  </a:lnTo>
                  <a:lnTo>
                    <a:pt x="443" y="413"/>
                  </a:lnTo>
                  <a:lnTo>
                    <a:pt x="441" y="413"/>
                  </a:lnTo>
                  <a:lnTo>
                    <a:pt x="440" y="411"/>
                  </a:lnTo>
                  <a:lnTo>
                    <a:pt x="438" y="411"/>
                  </a:lnTo>
                  <a:lnTo>
                    <a:pt x="436" y="411"/>
                  </a:lnTo>
                  <a:lnTo>
                    <a:pt x="434" y="411"/>
                  </a:lnTo>
                  <a:lnTo>
                    <a:pt x="434" y="409"/>
                  </a:lnTo>
                  <a:lnTo>
                    <a:pt x="433" y="409"/>
                  </a:lnTo>
                  <a:lnTo>
                    <a:pt x="431" y="409"/>
                  </a:lnTo>
                  <a:lnTo>
                    <a:pt x="429" y="409"/>
                  </a:lnTo>
                  <a:lnTo>
                    <a:pt x="428" y="409"/>
                  </a:lnTo>
                  <a:lnTo>
                    <a:pt x="426" y="409"/>
                  </a:lnTo>
                  <a:lnTo>
                    <a:pt x="424" y="409"/>
                  </a:lnTo>
                  <a:lnTo>
                    <a:pt x="423" y="409"/>
                  </a:lnTo>
                  <a:lnTo>
                    <a:pt x="421" y="409"/>
                  </a:lnTo>
                  <a:lnTo>
                    <a:pt x="421" y="411"/>
                  </a:lnTo>
                  <a:lnTo>
                    <a:pt x="419" y="411"/>
                  </a:lnTo>
                  <a:lnTo>
                    <a:pt x="419" y="413"/>
                  </a:lnTo>
                  <a:lnTo>
                    <a:pt x="419" y="414"/>
                  </a:lnTo>
                  <a:lnTo>
                    <a:pt x="418" y="414"/>
                  </a:lnTo>
                  <a:lnTo>
                    <a:pt x="418" y="416"/>
                  </a:lnTo>
                  <a:lnTo>
                    <a:pt x="418" y="418"/>
                  </a:lnTo>
                  <a:lnTo>
                    <a:pt x="416" y="418"/>
                  </a:lnTo>
                  <a:lnTo>
                    <a:pt x="414" y="418"/>
                  </a:lnTo>
                  <a:lnTo>
                    <a:pt x="414" y="419"/>
                  </a:lnTo>
                  <a:lnTo>
                    <a:pt x="413" y="419"/>
                  </a:lnTo>
                  <a:lnTo>
                    <a:pt x="411" y="419"/>
                  </a:lnTo>
                  <a:lnTo>
                    <a:pt x="411" y="418"/>
                  </a:lnTo>
                  <a:lnTo>
                    <a:pt x="409" y="418"/>
                  </a:lnTo>
                  <a:lnTo>
                    <a:pt x="408" y="418"/>
                  </a:lnTo>
                  <a:lnTo>
                    <a:pt x="406" y="418"/>
                  </a:lnTo>
                  <a:lnTo>
                    <a:pt x="404" y="418"/>
                  </a:lnTo>
                  <a:lnTo>
                    <a:pt x="403" y="418"/>
                  </a:lnTo>
                  <a:lnTo>
                    <a:pt x="401" y="418"/>
                  </a:lnTo>
                  <a:lnTo>
                    <a:pt x="401" y="416"/>
                  </a:lnTo>
                  <a:lnTo>
                    <a:pt x="399" y="416"/>
                  </a:lnTo>
                  <a:lnTo>
                    <a:pt x="397" y="416"/>
                  </a:lnTo>
                  <a:lnTo>
                    <a:pt x="396" y="416"/>
                  </a:lnTo>
                  <a:lnTo>
                    <a:pt x="394" y="416"/>
                  </a:lnTo>
                  <a:lnTo>
                    <a:pt x="394" y="414"/>
                  </a:lnTo>
                  <a:lnTo>
                    <a:pt x="392" y="414"/>
                  </a:lnTo>
                  <a:lnTo>
                    <a:pt x="391" y="414"/>
                  </a:lnTo>
                  <a:lnTo>
                    <a:pt x="389" y="414"/>
                  </a:lnTo>
                  <a:lnTo>
                    <a:pt x="387" y="414"/>
                  </a:lnTo>
                  <a:lnTo>
                    <a:pt x="386" y="414"/>
                  </a:lnTo>
                  <a:lnTo>
                    <a:pt x="384" y="414"/>
                  </a:lnTo>
                  <a:lnTo>
                    <a:pt x="384" y="413"/>
                  </a:lnTo>
                  <a:lnTo>
                    <a:pt x="382" y="413"/>
                  </a:lnTo>
                  <a:lnTo>
                    <a:pt x="382" y="411"/>
                  </a:lnTo>
                  <a:lnTo>
                    <a:pt x="381" y="411"/>
                  </a:lnTo>
                  <a:lnTo>
                    <a:pt x="381" y="409"/>
                  </a:lnTo>
                  <a:lnTo>
                    <a:pt x="379" y="409"/>
                  </a:lnTo>
                  <a:lnTo>
                    <a:pt x="377" y="409"/>
                  </a:lnTo>
                  <a:lnTo>
                    <a:pt x="376" y="409"/>
                  </a:lnTo>
                  <a:lnTo>
                    <a:pt x="374" y="409"/>
                  </a:lnTo>
                  <a:lnTo>
                    <a:pt x="372" y="409"/>
                  </a:lnTo>
                  <a:lnTo>
                    <a:pt x="371" y="409"/>
                  </a:lnTo>
                  <a:lnTo>
                    <a:pt x="369" y="409"/>
                  </a:lnTo>
                  <a:lnTo>
                    <a:pt x="369" y="411"/>
                  </a:lnTo>
                  <a:lnTo>
                    <a:pt x="367" y="411"/>
                  </a:lnTo>
                  <a:lnTo>
                    <a:pt x="366" y="411"/>
                  </a:lnTo>
                  <a:lnTo>
                    <a:pt x="364" y="411"/>
                  </a:lnTo>
                  <a:lnTo>
                    <a:pt x="362" y="411"/>
                  </a:lnTo>
                  <a:lnTo>
                    <a:pt x="362" y="413"/>
                  </a:lnTo>
                  <a:lnTo>
                    <a:pt x="360" y="413"/>
                  </a:lnTo>
                  <a:lnTo>
                    <a:pt x="359" y="413"/>
                  </a:lnTo>
                  <a:lnTo>
                    <a:pt x="357" y="413"/>
                  </a:lnTo>
                  <a:lnTo>
                    <a:pt x="357" y="414"/>
                  </a:lnTo>
                  <a:lnTo>
                    <a:pt x="355" y="414"/>
                  </a:lnTo>
                  <a:lnTo>
                    <a:pt x="354" y="414"/>
                  </a:lnTo>
                  <a:lnTo>
                    <a:pt x="354" y="416"/>
                  </a:lnTo>
                  <a:lnTo>
                    <a:pt x="352" y="416"/>
                  </a:lnTo>
                  <a:lnTo>
                    <a:pt x="350" y="416"/>
                  </a:lnTo>
                  <a:lnTo>
                    <a:pt x="350" y="418"/>
                  </a:lnTo>
                  <a:lnTo>
                    <a:pt x="349" y="418"/>
                  </a:lnTo>
                  <a:lnTo>
                    <a:pt x="347" y="418"/>
                  </a:lnTo>
                  <a:lnTo>
                    <a:pt x="345" y="419"/>
                  </a:lnTo>
                  <a:lnTo>
                    <a:pt x="344" y="419"/>
                  </a:lnTo>
                  <a:lnTo>
                    <a:pt x="344" y="421"/>
                  </a:lnTo>
                  <a:lnTo>
                    <a:pt x="342" y="421"/>
                  </a:lnTo>
                  <a:lnTo>
                    <a:pt x="340" y="421"/>
                  </a:lnTo>
                  <a:lnTo>
                    <a:pt x="340" y="423"/>
                  </a:lnTo>
                  <a:lnTo>
                    <a:pt x="339" y="423"/>
                  </a:lnTo>
                  <a:lnTo>
                    <a:pt x="339" y="424"/>
                  </a:lnTo>
                  <a:lnTo>
                    <a:pt x="337" y="424"/>
                  </a:lnTo>
                  <a:lnTo>
                    <a:pt x="335" y="426"/>
                  </a:lnTo>
                  <a:lnTo>
                    <a:pt x="334" y="428"/>
                  </a:lnTo>
                  <a:lnTo>
                    <a:pt x="332" y="429"/>
                  </a:lnTo>
                  <a:lnTo>
                    <a:pt x="330" y="431"/>
                  </a:lnTo>
                  <a:lnTo>
                    <a:pt x="329" y="433"/>
                  </a:lnTo>
                  <a:lnTo>
                    <a:pt x="329" y="434"/>
                  </a:lnTo>
                  <a:lnTo>
                    <a:pt x="327" y="434"/>
                  </a:lnTo>
                  <a:lnTo>
                    <a:pt x="327" y="436"/>
                  </a:lnTo>
                  <a:lnTo>
                    <a:pt x="325" y="436"/>
                  </a:lnTo>
                  <a:lnTo>
                    <a:pt x="325" y="438"/>
                  </a:lnTo>
                  <a:lnTo>
                    <a:pt x="325" y="440"/>
                  </a:lnTo>
                  <a:lnTo>
                    <a:pt x="323" y="440"/>
                  </a:lnTo>
                  <a:lnTo>
                    <a:pt x="323" y="441"/>
                  </a:lnTo>
                  <a:lnTo>
                    <a:pt x="322" y="441"/>
                  </a:lnTo>
                  <a:lnTo>
                    <a:pt x="322" y="443"/>
                  </a:lnTo>
                  <a:lnTo>
                    <a:pt x="320" y="443"/>
                  </a:lnTo>
                  <a:lnTo>
                    <a:pt x="320" y="445"/>
                  </a:lnTo>
                  <a:lnTo>
                    <a:pt x="318" y="445"/>
                  </a:lnTo>
                  <a:lnTo>
                    <a:pt x="317" y="446"/>
                  </a:lnTo>
                  <a:lnTo>
                    <a:pt x="315" y="446"/>
                  </a:lnTo>
                  <a:lnTo>
                    <a:pt x="315" y="448"/>
                  </a:lnTo>
                  <a:lnTo>
                    <a:pt x="313" y="448"/>
                  </a:lnTo>
                  <a:lnTo>
                    <a:pt x="313" y="450"/>
                  </a:lnTo>
                  <a:lnTo>
                    <a:pt x="312" y="450"/>
                  </a:lnTo>
                  <a:lnTo>
                    <a:pt x="310" y="451"/>
                  </a:lnTo>
                  <a:lnTo>
                    <a:pt x="308" y="451"/>
                  </a:lnTo>
                  <a:lnTo>
                    <a:pt x="308" y="453"/>
                  </a:lnTo>
                  <a:lnTo>
                    <a:pt x="307" y="453"/>
                  </a:lnTo>
                  <a:lnTo>
                    <a:pt x="307" y="455"/>
                  </a:lnTo>
                  <a:lnTo>
                    <a:pt x="305" y="455"/>
                  </a:lnTo>
                  <a:lnTo>
                    <a:pt x="305" y="456"/>
                  </a:lnTo>
                  <a:lnTo>
                    <a:pt x="303" y="456"/>
                  </a:lnTo>
                  <a:lnTo>
                    <a:pt x="303" y="458"/>
                  </a:lnTo>
                  <a:lnTo>
                    <a:pt x="302" y="458"/>
                  </a:lnTo>
                  <a:lnTo>
                    <a:pt x="302" y="460"/>
                  </a:lnTo>
                  <a:lnTo>
                    <a:pt x="302" y="461"/>
                  </a:lnTo>
                  <a:lnTo>
                    <a:pt x="300" y="461"/>
                  </a:lnTo>
                  <a:lnTo>
                    <a:pt x="300" y="463"/>
                  </a:lnTo>
                  <a:lnTo>
                    <a:pt x="298" y="463"/>
                  </a:lnTo>
                  <a:lnTo>
                    <a:pt x="298" y="465"/>
                  </a:lnTo>
                  <a:lnTo>
                    <a:pt x="297" y="465"/>
                  </a:lnTo>
                  <a:lnTo>
                    <a:pt x="297" y="466"/>
                  </a:lnTo>
                  <a:lnTo>
                    <a:pt x="295" y="468"/>
                  </a:lnTo>
                  <a:lnTo>
                    <a:pt x="293" y="470"/>
                  </a:lnTo>
                  <a:lnTo>
                    <a:pt x="293" y="471"/>
                  </a:lnTo>
                  <a:lnTo>
                    <a:pt x="292" y="471"/>
                  </a:lnTo>
                  <a:lnTo>
                    <a:pt x="292" y="473"/>
                  </a:lnTo>
                  <a:lnTo>
                    <a:pt x="292" y="475"/>
                  </a:lnTo>
                  <a:lnTo>
                    <a:pt x="290" y="475"/>
                  </a:lnTo>
                  <a:lnTo>
                    <a:pt x="290" y="477"/>
                  </a:lnTo>
                  <a:lnTo>
                    <a:pt x="288" y="477"/>
                  </a:lnTo>
                  <a:lnTo>
                    <a:pt x="286" y="478"/>
                  </a:lnTo>
                  <a:lnTo>
                    <a:pt x="285" y="480"/>
                  </a:lnTo>
                  <a:lnTo>
                    <a:pt x="283" y="480"/>
                  </a:lnTo>
                  <a:lnTo>
                    <a:pt x="281" y="480"/>
                  </a:lnTo>
                  <a:lnTo>
                    <a:pt x="281" y="478"/>
                  </a:lnTo>
                  <a:lnTo>
                    <a:pt x="280" y="478"/>
                  </a:lnTo>
                  <a:lnTo>
                    <a:pt x="280" y="477"/>
                  </a:lnTo>
                  <a:lnTo>
                    <a:pt x="278" y="477"/>
                  </a:lnTo>
                  <a:lnTo>
                    <a:pt x="276" y="477"/>
                  </a:lnTo>
                  <a:lnTo>
                    <a:pt x="276" y="478"/>
                  </a:lnTo>
                  <a:lnTo>
                    <a:pt x="275" y="478"/>
                  </a:lnTo>
                  <a:lnTo>
                    <a:pt x="273" y="478"/>
                  </a:lnTo>
                  <a:lnTo>
                    <a:pt x="271" y="478"/>
                  </a:lnTo>
                  <a:lnTo>
                    <a:pt x="270" y="478"/>
                  </a:lnTo>
                  <a:lnTo>
                    <a:pt x="268" y="478"/>
                  </a:lnTo>
                  <a:lnTo>
                    <a:pt x="266" y="478"/>
                  </a:lnTo>
                  <a:lnTo>
                    <a:pt x="265" y="478"/>
                  </a:lnTo>
                  <a:lnTo>
                    <a:pt x="263" y="478"/>
                  </a:lnTo>
                  <a:lnTo>
                    <a:pt x="261" y="477"/>
                  </a:lnTo>
                  <a:lnTo>
                    <a:pt x="260" y="477"/>
                  </a:lnTo>
                  <a:lnTo>
                    <a:pt x="258" y="475"/>
                  </a:lnTo>
                  <a:lnTo>
                    <a:pt x="256" y="475"/>
                  </a:lnTo>
                  <a:lnTo>
                    <a:pt x="255" y="473"/>
                  </a:lnTo>
                  <a:lnTo>
                    <a:pt x="253" y="473"/>
                  </a:lnTo>
                  <a:lnTo>
                    <a:pt x="251" y="471"/>
                  </a:lnTo>
                  <a:lnTo>
                    <a:pt x="249" y="471"/>
                  </a:lnTo>
                  <a:lnTo>
                    <a:pt x="248" y="471"/>
                  </a:lnTo>
                  <a:lnTo>
                    <a:pt x="248" y="470"/>
                  </a:lnTo>
                  <a:lnTo>
                    <a:pt x="244" y="470"/>
                  </a:lnTo>
                  <a:lnTo>
                    <a:pt x="243" y="466"/>
                  </a:lnTo>
                  <a:lnTo>
                    <a:pt x="238" y="463"/>
                  </a:lnTo>
                  <a:lnTo>
                    <a:pt x="236" y="461"/>
                  </a:lnTo>
                  <a:lnTo>
                    <a:pt x="234" y="461"/>
                  </a:lnTo>
                  <a:lnTo>
                    <a:pt x="234" y="460"/>
                  </a:lnTo>
                  <a:lnTo>
                    <a:pt x="233" y="460"/>
                  </a:lnTo>
                  <a:lnTo>
                    <a:pt x="231" y="460"/>
                  </a:lnTo>
                  <a:lnTo>
                    <a:pt x="231" y="458"/>
                  </a:lnTo>
                  <a:lnTo>
                    <a:pt x="229" y="458"/>
                  </a:lnTo>
                  <a:lnTo>
                    <a:pt x="228" y="458"/>
                  </a:lnTo>
                  <a:lnTo>
                    <a:pt x="226" y="458"/>
                  </a:lnTo>
                  <a:lnTo>
                    <a:pt x="226" y="460"/>
                  </a:lnTo>
                  <a:lnTo>
                    <a:pt x="224" y="460"/>
                  </a:lnTo>
                  <a:lnTo>
                    <a:pt x="224" y="461"/>
                  </a:lnTo>
                  <a:lnTo>
                    <a:pt x="223" y="461"/>
                  </a:lnTo>
                  <a:lnTo>
                    <a:pt x="223" y="463"/>
                  </a:lnTo>
                  <a:lnTo>
                    <a:pt x="223" y="465"/>
                  </a:lnTo>
                  <a:lnTo>
                    <a:pt x="221" y="465"/>
                  </a:lnTo>
                  <a:lnTo>
                    <a:pt x="219" y="465"/>
                  </a:lnTo>
                  <a:lnTo>
                    <a:pt x="217" y="463"/>
                  </a:lnTo>
                  <a:lnTo>
                    <a:pt x="217" y="461"/>
                  </a:lnTo>
                  <a:lnTo>
                    <a:pt x="216" y="461"/>
                  </a:lnTo>
                  <a:lnTo>
                    <a:pt x="216" y="460"/>
                  </a:lnTo>
                  <a:lnTo>
                    <a:pt x="216" y="458"/>
                  </a:lnTo>
                  <a:lnTo>
                    <a:pt x="216" y="456"/>
                  </a:lnTo>
                  <a:lnTo>
                    <a:pt x="214" y="455"/>
                  </a:lnTo>
                  <a:lnTo>
                    <a:pt x="214" y="453"/>
                  </a:lnTo>
                  <a:lnTo>
                    <a:pt x="214" y="451"/>
                  </a:lnTo>
                  <a:lnTo>
                    <a:pt x="214" y="450"/>
                  </a:lnTo>
                  <a:lnTo>
                    <a:pt x="216" y="450"/>
                  </a:lnTo>
                  <a:lnTo>
                    <a:pt x="216" y="448"/>
                  </a:lnTo>
                  <a:lnTo>
                    <a:pt x="217" y="448"/>
                  </a:lnTo>
                  <a:lnTo>
                    <a:pt x="217" y="446"/>
                  </a:lnTo>
                  <a:lnTo>
                    <a:pt x="217" y="445"/>
                  </a:lnTo>
                  <a:lnTo>
                    <a:pt x="217" y="443"/>
                  </a:lnTo>
                  <a:lnTo>
                    <a:pt x="219" y="441"/>
                  </a:lnTo>
                  <a:lnTo>
                    <a:pt x="217" y="441"/>
                  </a:lnTo>
                  <a:lnTo>
                    <a:pt x="217" y="440"/>
                  </a:lnTo>
                  <a:lnTo>
                    <a:pt x="217" y="438"/>
                  </a:lnTo>
                  <a:lnTo>
                    <a:pt x="217" y="436"/>
                  </a:lnTo>
                  <a:lnTo>
                    <a:pt x="217" y="434"/>
                  </a:lnTo>
                  <a:lnTo>
                    <a:pt x="217" y="433"/>
                  </a:lnTo>
                  <a:lnTo>
                    <a:pt x="217" y="431"/>
                  </a:lnTo>
                  <a:lnTo>
                    <a:pt x="219" y="431"/>
                  </a:lnTo>
                  <a:lnTo>
                    <a:pt x="221" y="431"/>
                  </a:lnTo>
                  <a:lnTo>
                    <a:pt x="223" y="431"/>
                  </a:lnTo>
                  <a:lnTo>
                    <a:pt x="223" y="429"/>
                  </a:lnTo>
                  <a:lnTo>
                    <a:pt x="223" y="428"/>
                  </a:lnTo>
                  <a:lnTo>
                    <a:pt x="221" y="428"/>
                  </a:lnTo>
                  <a:lnTo>
                    <a:pt x="221" y="426"/>
                  </a:lnTo>
                  <a:lnTo>
                    <a:pt x="219" y="426"/>
                  </a:lnTo>
                  <a:lnTo>
                    <a:pt x="217" y="426"/>
                  </a:lnTo>
                  <a:lnTo>
                    <a:pt x="216" y="426"/>
                  </a:lnTo>
                  <a:lnTo>
                    <a:pt x="216" y="424"/>
                  </a:lnTo>
                  <a:lnTo>
                    <a:pt x="214" y="424"/>
                  </a:lnTo>
                  <a:lnTo>
                    <a:pt x="214" y="423"/>
                  </a:lnTo>
                  <a:lnTo>
                    <a:pt x="212" y="423"/>
                  </a:lnTo>
                  <a:lnTo>
                    <a:pt x="212" y="421"/>
                  </a:lnTo>
                  <a:lnTo>
                    <a:pt x="211" y="421"/>
                  </a:lnTo>
                  <a:lnTo>
                    <a:pt x="211" y="419"/>
                  </a:lnTo>
                  <a:lnTo>
                    <a:pt x="211" y="418"/>
                  </a:lnTo>
                  <a:lnTo>
                    <a:pt x="209" y="418"/>
                  </a:lnTo>
                  <a:lnTo>
                    <a:pt x="207" y="419"/>
                  </a:lnTo>
                  <a:lnTo>
                    <a:pt x="209" y="421"/>
                  </a:lnTo>
                  <a:lnTo>
                    <a:pt x="209" y="423"/>
                  </a:lnTo>
                  <a:lnTo>
                    <a:pt x="207" y="423"/>
                  </a:lnTo>
                  <a:lnTo>
                    <a:pt x="206" y="423"/>
                  </a:lnTo>
                  <a:lnTo>
                    <a:pt x="204" y="423"/>
                  </a:lnTo>
                  <a:lnTo>
                    <a:pt x="204" y="424"/>
                  </a:lnTo>
                  <a:lnTo>
                    <a:pt x="204" y="426"/>
                  </a:lnTo>
                  <a:lnTo>
                    <a:pt x="206" y="426"/>
                  </a:lnTo>
                  <a:lnTo>
                    <a:pt x="204" y="426"/>
                  </a:lnTo>
                  <a:lnTo>
                    <a:pt x="204" y="428"/>
                  </a:lnTo>
                  <a:lnTo>
                    <a:pt x="202" y="428"/>
                  </a:lnTo>
                  <a:lnTo>
                    <a:pt x="202" y="426"/>
                  </a:lnTo>
                  <a:lnTo>
                    <a:pt x="201" y="426"/>
                  </a:lnTo>
                  <a:lnTo>
                    <a:pt x="199" y="426"/>
                  </a:lnTo>
                  <a:lnTo>
                    <a:pt x="197" y="426"/>
                  </a:lnTo>
                  <a:lnTo>
                    <a:pt x="197" y="424"/>
                  </a:lnTo>
                  <a:lnTo>
                    <a:pt x="197" y="423"/>
                  </a:lnTo>
                  <a:lnTo>
                    <a:pt x="197" y="421"/>
                  </a:lnTo>
                  <a:lnTo>
                    <a:pt x="199" y="421"/>
                  </a:lnTo>
                  <a:lnTo>
                    <a:pt x="199" y="419"/>
                  </a:lnTo>
                  <a:lnTo>
                    <a:pt x="199" y="418"/>
                  </a:lnTo>
                  <a:lnTo>
                    <a:pt x="197" y="418"/>
                  </a:lnTo>
                  <a:lnTo>
                    <a:pt x="196" y="416"/>
                  </a:lnTo>
                  <a:lnTo>
                    <a:pt x="194" y="416"/>
                  </a:lnTo>
                  <a:lnTo>
                    <a:pt x="194" y="414"/>
                  </a:lnTo>
                  <a:lnTo>
                    <a:pt x="196" y="414"/>
                  </a:lnTo>
                  <a:lnTo>
                    <a:pt x="197" y="414"/>
                  </a:lnTo>
                  <a:lnTo>
                    <a:pt x="197" y="416"/>
                  </a:lnTo>
                  <a:lnTo>
                    <a:pt x="199" y="416"/>
                  </a:lnTo>
                  <a:lnTo>
                    <a:pt x="201" y="414"/>
                  </a:lnTo>
                  <a:lnTo>
                    <a:pt x="201" y="413"/>
                  </a:lnTo>
                  <a:lnTo>
                    <a:pt x="201" y="411"/>
                  </a:lnTo>
                  <a:lnTo>
                    <a:pt x="202" y="411"/>
                  </a:lnTo>
                  <a:lnTo>
                    <a:pt x="204" y="409"/>
                  </a:lnTo>
                  <a:lnTo>
                    <a:pt x="206" y="409"/>
                  </a:lnTo>
                  <a:lnTo>
                    <a:pt x="206" y="408"/>
                  </a:lnTo>
                  <a:lnTo>
                    <a:pt x="206" y="406"/>
                  </a:lnTo>
                  <a:lnTo>
                    <a:pt x="207" y="406"/>
                  </a:lnTo>
                  <a:lnTo>
                    <a:pt x="207" y="404"/>
                  </a:lnTo>
                  <a:lnTo>
                    <a:pt x="206" y="404"/>
                  </a:lnTo>
                  <a:lnTo>
                    <a:pt x="206" y="402"/>
                  </a:lnTo>
                  <a:lnTo>
                    <a:pt x="206" y="401"/>
                  </a:lnTo>
                  <a:lnTo>
                    <a:pt x="207" y="399"/>
                  </a:lnTo>
                  <a:lnTo>
                    <a:pt x="207" y="397"/>
                  </a:lnTo>
                  <a:lnTo>
                    <a:pt x="209" y="397"/>
                  </a:lnTo>
                  <a:lnTo>
                    <a:pt x="209" y="396"/>
                  </a:lnTo>
                  <a:lnTo>
                    <a:pt x="209" y="394"/>
                  </a:lnTo>
                  <a:lnTo>
                    <a:pt x="209" y="392"/>
                  </a:lnTo>
                  <a:lnTo>
                    <a:pt x="209" y="391"/>
                  </a:lnTo>
                  <a:lnTo>
                    <a:pt x="209" y="389"/>
                  </a:lnTo>
                  <a:lnTo>
                    <a:pt x="209" y="387"/>
                  </a:lnTo>
                  <a:lnTo>
                    <a:pt x="209" y="386"/>
                  </a:lnTo>
                  <a:lnTo>
                    <a:pt x="211" y="386"/>
                  </a:lnTo>
                  <a:lnTo>
                    <a:pt x="211" y="384"/>
                  </a:lnTo>
                  <a:lnTo>
                    <a:pt x="212" y="384"/>
                  </a:lnTo>
                  <a:lnTo>
                    <a:pt x="212" y="382"/>
                  </a:lnTo>
                  <a:lnTo>
                    <a:pt x="214" y="382"/>
                  </a:lnTo>
                  <a:lnTo>
                    <a:pt x="214" y="381"/>
                  </a:lnTo>
                  <a:lnTo>
                    <a:pt x="216" y="381"/>
                  </a:lnTo>
                  <a:lnTo>
                    <a:pt x="216" y="379"/>
                  </a:lnTo>
                  <a:lnTo>
                    <a:pt x="214" y="379"/>
                  </a:lnTo>
                  <a:lnTo>
                    <a:pt x="214" y="377"/>
                  </a:lnTo>
                  <a:lnTo>
                    <a:pt x="214" y="376"/>
                  </a:lnTo>
                  <a:lnTo>
                    <a:pt x="214" y="374"/>
                  </a:lnTo>
                  <a:lnTo>
                    <a:pt x="214" y="372"/>
                  </a:lnTo>
                  <a:lnTo>
                    <a:pt x="214" y="371"/>
                  </a:lnTo>
                  <a:lnTo>
                    <a:pt x="214" y="369"/>
                  </a:lnTo>
                  <a:lnTo>
                    <a:pt x="216" y="369"/>
                  </a:lnTo>
                  <a:lnTo>
                    <a:pt x="216" y="367"/>
                  </a:lnTo>
                  <a:lnTo>
                    <a:pt x="217" y="367"/>
                  </a:lnTo>
                  <a:lnTo>
                    <a:pt x="219" y="367"/>
                  </a:lnTo>
                  <a:lnTo>
                    <a:pt x="219" y="369"/>
                  </a:lnTo>
                  <a:lnTo>
                    <a:pt x="221" y="369"/>
                  </a:lnTo>
                  <a:lnTo>
                    <a:pt x="221" y="371"/>
                  </a:lnTo>
                  <a:lnTo>
                    <a:pt x="223" y="372"/>
                  </a:lnTo>
                  <a:lnTo>
                    <a:pt x="223" y="371"/>
                  </a:lnTo>
                  <a:lnTo>
                    <a:pt x="224" y="371"/>
                  </a:lnTo>
                  <a:lnTo>
                    <a:pt x="224" y="369"/>
                  </a:lnTo>
                  <a:lnTo>
                    <a:pt x="226" y="369"/>
                  </a:lnTo>
                  <a:lnTo>
                    <a:pt x="226" y="367"/>
                  </a:lnTo>
                  <a:lnTo>
                    <a:pt x="226" y="365"/>
                  </a:lnTo>
                  <a:lnTo>
                    <a:pt x="224" y="365"/>
                  </a:lnTo>
                  <a:lnTo>
                    <a:pt x="224" y="364"/>
                  </a:lnTo>
                  <a:lnTo>
                    <a:pt x="223" y="364"/>
                  </a:lnTo>
                  <a:lnTo>
                    <a:pt x="221" y="364"/>
                  </a:lnTo>
                  <a:lnTo>
                    <a:pt x="221" y="362"/>
                  </a:lnTo>
                  <a:lnTo>
                    <a:pt x="219" y="362"/>
                  </a:lnTo>
                  <a:lnTo>
                    <a:pt x="219" y="360"/>
                  </a:lnTo>
                  <a:lnTo>
                    <a:pt x="217" y="360"/>
                  </a:lnTo>
                  <a:lnTo>
                    <a:pt x="217" y="359"/>
                  </a:lnTo>
                  <a:lnTo>
                    <a:pt x="217" y="357"/>
                  </a:lnTo>
                  <a:lnTo>
                    <a:pt x="216" y="357"/>
                  </a:lnTo>
                  <a:lnTo>
                    <a:pt x="216" y="355"/>
                  </a:lnTo>
                  <a:lnTo>
                    <a:pt x="214" y="354"/>
                  </a:lnTo>
                  <a:lnTo>
                    <a:pt x="216" y="352"/>
                  </a:lnTo>
                  <a:lnTo>
                    <a:pt x="217" y="352"/>
                  </a:lnTo>
                  <a:lnTo>
                    <a:pt x="217" y="350"/>
                  </a:lnTo>
                  <a:lnTo>
                    <a:pt x="216" y="350"/>
                  </a:lnTo>
                  <a:lnTo>
                    <a:pt x="214" y="349"/>
                  </a:lnTo>
                  <a:lnTo>
                    <a:pt x="214" y="347"/>
                  </a:lnTo>
                  <a:lnTo>
                    <a:pt x="214" y="345"/>
                  </a:lnTo>
                  <a:lnTo>
                    <a:pt x="214" y="344"/>
                  </a:lnTo>
                  <a:lnTo>
                    <a:pt x="212" y="344"/>
                  </a:lnTo>
                  <a:lnTo>
                    <a:pt x="212" y="342"/>
                  </a:lnTo>
                  <a:lnTo>
                    <a:pt x="211" y="340"/>
                  </a:lnTo>
                  <a:lnTo>
                    <a:pt x="209" y="340"/>
                  </a:lnTo>
                  <a:lnTo>
                    <a:pt x="207" y="340"/>
                  </a:lnTo>
                  <a:lnTo>
                    <a:pt x="206" y="339"/>
                  </a:lnTo>
                  <a:lnTo>
                    <a:pt x="204" y="339"/>
                  </a:lnTo>
                  <a:lnTo>
                    <a:pt x="204" y="337"/>
                  </a:lnTo>
                  <a:lnTo>
                    <a:pt x="204" y="335"/>
                  </a:lnTo>
                  <a:lnTo>
                    <a:pt x="204" y="334"/>
                  </a:lnTo>
                  <a:lnTo>
                    <a:pt x="206" y="334"/>
                  </a:lnTo>
                  <a:lnTo>
                    <a:pt x="207" y="332"/>
                  </a:lnTo>
                  <a:lnTo>
                    <a:pt x="207" y="330"/>
                  </a:lnTo>
                  <a:lnTo>
                    <a:pt x="209" y="328"/>
                  </a:lnTo>
                  <a:lnTo>
                    <a:pt x="211" y="327"/>
                  </a:lnTo>
                  <a:lnTo>
                    <a:pt x="211" y="325"/>
                  </a:lnTo>
                  <a:lnTo>
                    <a:pt x="212" y="325"/>
                  </a:lnTo>
                  <a:lnTo>
                    <a:pt x="212" y="323"/>
                  </a:lnTo>
                  <a:lnTo>
                    <a:pt x="212" y="322"/>
                  </a:lnTo>
                  <a:lnTo>
                    <a:pt x="214" y="322"/>
                  </a:lnTo>
                  <a:lnTo>
                    <a:pt x="214" y="320"/>
                  </a:lnTo>
                  <a:lnTo>
                    <a:pt x="214" y="318"/>
                  </a:lnTo>
                  <a:lnTo>
                    <a:pt x="214" y="317"/>
                  </a:lnTo>
                  <a:lnTo>
                    <a:pt x="214" y="315"/>
                  </a:lnTo>
                  <a:lnTo>
                    <a:pt x="212" y="315"/>
                  </a:lnTo>
                  <a:lnTo>
                    <a:pt x="212" y="313"/>
                  </a:lnTo>
                  <a:lnTo>
                    <a:pt x="212" y="312"/>
                  </a:lnTo>
                  <a:lnTo>
                    <a:pt x="211" y="312"/>
                  </a:lnTo>
                  <a:lnTo>
                    <a:pt x="211" y="310"/>
                  </a:lnTo>
                  <a:lnTo>
                    <a:pt x="211" y="308"/>
                  </a:lnTo>
                  <a:lnTo>
                    <a:pt x="209" y="307"/>
                  </a:lnTo>
                  <a:lnTo>
                    <a:pt x="209" y="305"/>
                  </a:lnTo>
                  <a:lnTo>
                    <a:pt x="209" y="303"/>
                  </a:lnTo>
                  <a:lnTo>
                    <a:pt x="209" y="302"/>
                  </a:lnTo>
                  <a:lnTo>
                    <a:pt x="209" y="300"/>
                  </a:lnTo>
                  <a:lnTo>
                    <a:pt x="209" y="298"/>
                  </a:lnTo>
                  <a:lnTo>
                    <a:pt x="207" y="296"/>
                  </a:lnTo>
                  <a:lnTo>
                    <a:pt x="206" y="295"/>
                  </a:lnTo>
                  <a:lnTo>
                    <a:pt x="204" y="293"/>
                  </a:lnTo>
                  <a:lnTo>
                    <a:pt x="202" y="293"/>
                  </a:lnTo>
                  <a:lnTo>
                    <a:pt x="202" y="291"/>
                  </a:lnTo>
                  <a:lnTo>
                    <a:pt x="201" y="291"/>
                  </a:lnTo>
                  <a:lnTo>
                    <a:pt x="199" y="291"/>
                  </a:lnTo>
                  <a:lnTo>
                    <a:pt x="199" y="290"/>
                  </a:lnTo>
                  <a:lnTo>
                    <a:pt x="197" y="290"/>
                  </a:lnTo>
                  <a:lnTo>
                    <a:pt x="196" y="290"/>
                  </a:lnTo>
                  <a:lnTo>
                    <a:pt x="196" y="288"/>
                  </a:lnTo>
                  <a:lnTo>
                    <a:pt x="194" y="288"/>
                  </a:lnTo>
                  <a:lnTo>
                    <a:pt x="192" y="288"/>
                  </a:lnTo>
                  <a:lnTo>
                    <a:pt x="192" y="286"/>
                  </a:lnTo>
                  <a:lnTo>
                    <a:pt x="191" y="286"/>
                  </a:lnTo>
                  <a:lnTo>
                    <a:pt x="191" y="285"/>
                  </a:lnTo>
                  <a:lnTo>
                    <a:pt x="189" y="285"/>
                  </a:lnTo>
                  <a:lnTo>
                    <a:pt x="189" y="283"/>
                  </a:lnTo>
                  <a:lnTo>
                    <a:pt x="187" y="283"/>
                  </a:lnTo>
                  <a:lnTo>
                    <a:pt x="186" y="281"/>
                  </a:lnTo>
                  <a:lnTo>
                    <a:pt x="184" y="280"/>
                  </a:lnTo>
                  <a:lnTo>
                    <a:pt x="184" y="278"/>
                  </a:lnTo>
                  <a:lnTo>
                    <a:pt x="182" y="278"/>
                  </a:lnTo>
                  <a:lnTo>
                    <a:pt x="182" y="276"/>
                  </a:lnTo>
                  <a:lnTo>
                    <a:pt x="180" y="276"/>
                  </a:lnTo>
                  <a:lnTo>
                    <a:pt x="180" y="275"/>
                  </a:lnTo>
                  <a:lnTo>
                    <a:pt x="179" y="275"/>
                  </a:lnTo>
                  <a:lnTo>
                    <a:pt x="177" y="275"/>
                  </a:lnTo>
                  <a:lnTo>
                    <a:pt x="175" y="273"/>
                  </a:lnTo>
                  <a:lnTo>
                    <a:pt x="174" y="273"/>
                  </a:lnTo>
                  <a:lnTo>
                    <a:pt x="172" y="273"/>
                  </a:lnTo>
                  <a:lnTo>
                    <a:pt x="170" y="273"/>
                  </a:lnTo>
                  <a:lnTo>
                    <a:pt x="169" y="273"/>
                  </a:lnTo>
                  <a:lnTo>
                    <a:pt x="169" y="275"/>
                  </a:lnTo>
                  <a:lnTo>
                    <a:pt x="167" y="275"/>
                  </a:lnTo>
                  <a:lnTo>
                    <a:pt x="167" y="276"/>
                  </a:lnTo>
                  <a:lnTo>
                    <a:pt x="165" y="276"/>
                  </a:lnTo>
                  <a:lnTo>
                    <a:pt x="165" y="278"/>
                  </a:lnTo>
                  <a:lnTo>
                    <a:pt x="164" y="278"/>
                  </a:lnTo>
                  <a:lnTo>
                    <a:pt x="164" y="280"/>
                  </a:lnTo>
                  <a:lnTo>
                    <a:pt x="162" y="280"/>
                  </a:lnTo>
                  <a:lnTo>
                    <a:pt x="160" y="280"/>
                  </a:lnTo>
                  <a:lnTo>
                    <a:pt x="160" y="278"/>
                  </a:lnTo>
                  <a:lnTo>
                    <a:pt x="159" y="278"/>
                  </a:lnTo>
                  <a:lnTo>
                    <a:pt x="159" y="276"/>
                  </a:lnTo>
                  <a:lnTo>
                    <a:pt x="157" y="276"/>
                  </a:lnTo>
                  <a:lnTo>
                    <a:pt x="157" y="275"/>
                  </a:lnTo>
                  <a:lnTo>
                    <a:pt x="155" y="276"/>
                  </a:lnTo>
                  <a:lnTo>
                    <a:pt x="154" y="276"/>
                  </a:lnTo>
                  <a:lnTo>
                    <a:pt x="154" y="278"/>
                  </a:lnTo>
                  <a:lnTo>
                    <a:pt x="152" y="278"/>
                  </a:lnTo>
                  <a:lnTo>
                    <a:pt x="150" y="278"/>
                  </a:lnTo>
                  <a:lnTo>
                    <a:pt x="150" y="280"/>
                  </a:lnTo>
                  <a:lnTo>
                    <a:pt x="149" y="280"/>
                  </a:lnTo>
                  <a:lnTo>
                    <a:pt x="147" y="280"/>
                  </a:lnTo>
                  <a:lnTo>
                    <a:pt x="145" y="280"/>
                  </a:lnTo>
                  <a:lnTo>
                    <a:pt x="143" y="280"/>
                  </a:lnTo>
                  <a:lnTo>
                    <a:pt x="143" y="278"/>
                  </a:lnTo>
                  <a:lnTo>
                    <a:pt x="142" y="276"/>
                  </a:lnTo>
                  <a:lnTo>
                    <a:pt x="142" y="275"/>
                  </a:lnTo>
                  <a:lnTo>
                    <a:pt x="140" y="275"/>
                  </a:lnTo>
                  <a:lnTo>
                    <a:pt x="138" y="275"/>
                  </a:lnTo>
                  <a:lnTo>
                    <a:pt x="137" y="275"/>
                  </a:lnTo>
                  <a:lnTo>
                    <a:pt x="135" y="273"/>
                  </a:lnTo>
                  <a:lnTo>
                    <a:pt x="133" y="273"/>
                  </a:lnTo>
                  <a:lnTo>
                    <a:pt x="132" y="273"/>
                  </a:lnTo>
                  <a:lnTo>
                    <a:pt x="130" y="273"/>
                  </a:lnTo>
                  <a:lnTo>
                    <a:pt x="128" y="275"/>
                  </a:lnTo>
                  <a:lnTo>
                    <a:pt x="127" y="275"/>
                  </a:lnTo>
                  <a:lnTo>
                    <a:pt x="127" y="276"/>
                  </a:lnTo>
                  <a:lnTo>
                    <a:pt x="125" y="276"/>
                  </a:lnTo>
                  <a:lnTo>
                    <a:pt x="125" y="278"/>
                  </a:lnTo>
                  <a:lnTo>
                    <a:pt x="123" y="278"/>
                  </a:lnTo>
                  <a:lnTo>
                    <a:pt x="122" y="278"/>
                  </a:lnTo>
                  <a:lnTo>
                    <a:pt x="120" y="278"/>
                  </a:lnTo>
                  <a:lnTo>
                    <a:pt x="120" y="280"/>
                  </a:lnTo>
                  <a:lnTo>
                    <a:pt x="118" y="280"/>
                  </a:lnTo>
                  <a:lnTo>
                    <a:pt x="117" y="280"/>
                  </a:lnTo>
                  <a:lnTo>
                    <a:pt x="117" y="278"/>
                  </a:lnTo>
                  <a:lnTo>
                    <a:pt x="115" y="278"/>
                  </a:lnTo>
                  <a:lnTo>
                    <a:pt x="113" y="278"/>
                  </a:lnTo>
                  <a:lnTo>
                    <a:pt x="112" y="278"/>
                  </a:lnTo>
                  <a:lnTo>
                    <a:pt x="112" y="280"/>
                  </a:lnTo>
                  <a:lnTo>
                    <a:pt x="110" y="280"/>
                  </a:lnTo>
                  <a:lnTo>
                    <a:pt x="108" y="280"/>
                  </a:lnTo>
                  <a:lnTo>
                    <a:pt x="106" y="280"/>
                  </a:lnTo>
                  <a:lnTo>
                    <a:pt x="105" y="280"/>
                  </a:lnTo>
                  <a:lnTo>
                    <a:pt x="103" y="280"/>
                  </a:lnTo>
                  <a:lnTo>
                    <a:pt x="101" y="280"/>
                  </a:lnTo>
                  <a:lnTo>
                    <a:pt x="100" y="280"/>
                  </a:lnTo>
                  <a:lnTo>
                    <a:pt x="100" y="278"/>
                  </a:lnTo>
                  <a:lnTo>
                    <a:pt x="98" y="278"/>
                  </a:lnTo>
                  <a:lnTo>
                    <a:pt x="98" y="276"/>
                  </a:lnTo>
                  <a:lnTo>
                    <a:pt x="98" y="275"/>
                  </a:lnTo>
                  <a:lnTo>
                    <a:pt x="98" y="273"/>
                  </a:lnTo>
                  <a:lnTo>
                    <a:pt x="100" y="273"/>
                  </a:lnTo>
                  <a:lnTo>
                    <a:pt x="100" y="271"/>
                  </a:lnTo>
                  <a:lnTo>
                    <a:pt x="101" y="270"/>
                  </a:lnTo>
                  <a:lnTo>
                    <a:pt x="103" y="268"/>
                  </a:lnTo>
                  <a:lnTo>
                    <a:pt x="103" y="266"/>
                  </a:lnTo>
                  <a:lnTo>
                    <a:pt x="103" y="265"/>
                  </a:lnTo>
                  <a:lnTo>
                    <a:pt x="103" y="263"/>
                  </a:lnTo>
                  <a:lnTo>
                    <a:pt x="101" y="263"/>
                  </a:lnTo>
                  <a:lnTo>
                    <a:pt x="101" y="261"/>
                  </a:lnTo>
                  <a:lnTo>
                    <a:pt x="100" y="261"/>
                  </a:lnTo>
                  <a:lnTo>
                    <a:pt x="75" y="251"/>
                  </a:lnTo>
                  <a:lnTo>
                    <a:pt x="49" y="239"/>
                  </a:lnTo>
                  <a:lnTo>
                    <a:pt x="29" y="175"/>
                  </a:lnTo>
                  <a:lnTo>
                    <a:pt x="26" y="164"/>
                  </a:lnTo>
                  <a:lnTo>
                    <a:pt x="24" y="158"/>
                  </a:lnTo>
                  <a:lnTo>
                    <a:pt x="21" y="150"/>
                  </a:lnTo>
                  <a:lnTo>
                    <a:pt x="19" y="143"/>
                  </a:lnTo>
                  <a:lnTo>
                    <a:pt x="14" y="125"/>
                  </a:lnTo>
                  <a:lnTo>
                    <a:pt x="9" y="110"/>
                  </a:lnTo>
                  <a:lnTo>
                    <a:pt x="9" y="108"/>
                  </a:lnTo>
                  <a:lnTo>
                    <a:pt x="7" y="106"/>
                  </a:lnTo>
                  <a:lnTo>
                    <a:pt x="7" y="105"/>
                  </a:lnTo>
                  <a:lnTo>
                    <a:pt x="7" y="103"/>
                  </a:lnTo>
                  <a:lnTo>
                    <a:pt x="6" y="101"/>
                  </a:lnTo>
                  <a:lnTo>
                    <a:pt x="6" y="100"/>
                  </a:lnTo>
                  <a:lnTo>
                    <a:pt x="6" y="98"/>
                  </a:lnTo>
                  <a:lnTo>
                    <a:pt x="6" y="96"/>
                  </a:lnTo>
                  <a:lnTo>
                    <a:pt x="4" y="96"/>
                  </a:lnTo>
                  <a:lnTo>
                    <a:pt x="4" y="95"/>
                  </a:lnTo>
                  <a:lnTo>
                    <a:pt x="4" y="93"/>
                  </a:lnTo>
                  <a:lnTo>
                    <a:pt x="6" y="91"/>
                  </a:lnTo>
                  <a:lnTo>
                    <a:pt x="7" y="91"/>
                  </a:lnTo>
                  <a:lnTo>
                    <a:pt x="7" y="89"/>
                  </a:lnTo>
                  <a:lnTo>
                    <a:pt x="9" y="89"/>
                  </a:lnTo>
                  <a:lnTo>
                    <a:pt x="9" y="88"/>
                  </a:lnTo>
                  <a:lnTo>
                    <a:pt x="7" y="88"/>
                  </a:lnTo>
                  <a:lnTo>
                    <a:pt x="7" y="86"/>
                  </a:lnTo>
                  <a:lnTo>
                    <a:pt x="6" y="84"/>
                  </a:lnTo>
                  <a:lnTo>
                    <a:pt x="6" y="83"/>
                  </a:lnTo>
                  <a:lnTo>
                    <a:pt x="6" y="81"/>
                  </a:lnTo>
                  <a:lnTo>
                    <a:pt x="6" y="79"/>
                  </a:lnTo>
                  <a:lnTo>
                    <a:pt x="6" y="78"/>
                  </a:lnTo>
                  <a:lnTo>
                    <a:pt x="4" y="78"/>
                  </a:lnTo>
                  <a:lnTo>
                    <a:pt x="4" y="76"/>
                  </a:lnTo>
                  <a:lnTo>
                    <a:pt x="4" y="74"/>
                  </a:lnTo>
                  <a:lnTo>
                    <a:pt x="4" y="73"/>
                  </a:lnTo>
                  <a:lnTo>
                    <a:pt x="2" y="73"/>
                  </a:lnTo>
                  <a:lnTo>
                    <a:pt x="2" y="71"/>
                  </a:lnTo>
                  <a:lnTo>
                    <a:pt x="2" y="69"/>
                  </a:lnTo>
                  <a:lnTo>
                    <a:pt x="2" y="68"/>
                  </a:lnTo>
                  <a:lnTo>
                    <a:pt x="2" y="66"/>
                  </a:lnTo>
                  <a:lnTo>
                    <a:pt x="0" y="64"/>
                  </a:lnTo>
                  <a:lnTo>
                    <a:pt x="2" y="6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8" name="Freeform 140">
              <a:extLst>
                <a:ext uri="{FF2B5EF4-FFF2-40B4-BE49-F238E27FC236}">
                  <a16:creationId xmlns:a16="http://schemas.microsoft.com/office/drawing/2014/main" id="{C4340502-0B45-2335-48DA-85BDAE4DED11}"/>
                </a:ext>
              </a:extLst>
            </p:cNvPr>
            <p:cNvSpPr>
              <a:spLocks/>
            </p:cNvSpPr>
            <p:nvPr/>
          </p:nvSpPr>
          <p:spPr bwMode="auto">
            <a:xfrm>
              <a:off x="1855" y="1922"/>
              <a:ext cx="934" cy="451"/>
            </a:xfrm>
            <a:custGeom>
              <a:avLst/>
              <a:gdLst>
                <a:gd name="T0" fmla="*/ 14 w 934"/>
                <a:gd name="T1" fmla="*/ 436 h 451"/>
                <a:gd name="T2" fmla="*/ 10 w 934"/>
                <a:gd name="T3" fmla="*/ 419 h 451"/>
                <a:gd name="T4" fmla="*/ 2 w 934"/>
                <a:gd name="T5" fmla="*/ 401 h 451"/>
                <a:gd name="T6" fmla="*/ 2 w 934"/>
                <a:gd name="T7" fmla="*/ 382 h 451"/>
                <a:gd name="T8" fmla="*/ 12 w 934"/>
                <a:gd name="T9" fmla="*/ 374 h 451"/>
                <a:gd name="T10" fmla="*/ 32 w 934"/>
                <a:gd name="T11" fmla="*/ 377 h 451"/>
                <a:gd name="T12" fmla="*/ 56 w 934"/>
                <a:gd name="T13" fmla="*/ 370 h 451"/>
                <a:gd name="T14" fmla="*/ 74 w 934"/>
                <a:gd name="T15" fmla="*/ 364 h 451"/>
                <a:gd name="T16" fmla="*/ 96 w 934"/>
                <a:gd name="T17" fmla="*/ 360 h 451"/>
                <a:gd name="T18" fmla="*/ 111 w 934"/>
                <a:gd name="T19" fmla="*/ 350 h 451"/>
                <a:gd name="T20" fmla="*/ 123 w 934"/>
                <a:gd name="T21" fmla="*/ 342 h 451"/>
                <a:gd name="T22" fmla="*/ 130 w 934"/>
                <a:gd name="T23" fmla="*/ 357 h 451"/>
                <a:gd name="T24" fmla="*/ 141 w 934"/>
                <a:gd name="T25" fmla="*/ 367 h 451"/>
                <a:gd name="T26" fmla="*/ 162 w 934"/>
                <a:gd name="T27" fmla="*/ 364 h 451"/>
                <a:gd name="T28" fmla="*/ 173 w 934"/>
                <a:gd name="T29" fmla="*/ 350 h 451"/>
                <a:gd name="T30" fmla="*/ 182 w 934"/>
                <a:gd name="T31" fmla="*/ 335 h 451"/>
                <a:gd name="T32" fmla="*/ 194 w 934"/>
                <a:gd name="T33" fmla="*/ 320 h 451"/>
                <a:gd name="T34" fmla="*/ 212 w 934"/>
                <a:gd name="T35" fmla="*/ 327 h 451"/>
                <a:gd name="T36" fmla="*/ 229 w 934"/>
                <a:gd name="T37" fmla="*/ 327 h 451"/>
                <a:gd name="T38" fmla="*/ 244 w 934"/>
                <a:gd name="T39" fmla="*/ 338 h 451"/>
                <a:gd name="T40" fmla="*/ 247 w 934"/>
                <a:gd name="T41" fmla="*/ 357 h 451"/>
                <a:gd name="T42" fmla="*/ 249 w 934"/>
                <a:gd name="T43" fmla="*/ 367 h 451"/>
                <a:gd name="T44" fmla="*/ 251 w 934"/>
                <a:gd name="T45" fmla="*/ 387 h 451"/>
                <a:gd name="T46" fmla="*/ 263 w 934"/>
                <a:gd name="T47" fmla="*/ 389 h 451"/>
                <a:gd name="T48" fmla="*/ 283 w 934"/>
                <a:gd name="T49" fmla="*/ 381 h 451"/>
                <a:gd name="T50" fmla="*/ 301 w 934"/>
                <a:gd name="T51" fmla="*/ 372 h 451"/>
                <a:gd name="T52" fmla="*/ 320 w 934"/>
                <a:gd name="T53" fmla="*/ 364 h 451"/>
                <a:gd name="T54" fmla="*/ 338 w 934"/>
                <a:gd name="T55" fmla="*/ 355 h 451"/>
                <a:gd name="T56" fmla="*/ 353 w 934"/>
                <a:gd name="T57" fmla="*/ 344 h 451"/>
                <a:gd name="T58" fmla="*/ 370 w 934"/>
                <a:gd name="T59" fmla="*/ 332 h 451"/>
                <a:gd name="T60" fmla="*/ 387 w 934"/>
                <a:gd name="T61" fmla="*/ 322 h 451"/>
                <a:gd name="T62" fmla="*/ 402 w 934"/>
                <a:gd name="T63" fmla="*/ 308 h 451"/>
                <a:gd name="T64" fmla="*/ 412 w 934"/>
                <a:gd name="T65" fmla="*/ 291 h 451"/>
                <a:gd name="T66" fmla="*/ 434 w 934"/>
                <a:gd name="T67" fmla="*/ 290 h 451"/>
                <a:gd name="T68" fmla="*/ 456 w 934"/>
                <a:gd name="T69" fmla="*/ 283 h 451"/>
                <a:gd name="T70" fmla="*/ 469 w 934"/>
                <a:gd name="T71" fmla="*/ 266 h 451"/>
                <a:gd name="T72" fmla="*/ 471 w 934"/>
                <a:gd name="T73" fmla="*/ 244 h 451"/>
                <a:gd name="T74" fmla="*/ 480 w 934"/>
                <a:gd name="T75" fmla="*/ 226 h 451"/>
                <a:gd name="T76" fmla="*/ 485 w 934"/>
                <a:gd name="T77" fmla="*/ 207 h 451"/>
                <a:gd name="T78" fmla="*/ 500 w 934"/>
                <a:gd name="T79" fmla="*/ 195 h 451"/>
                <a:gd name="T80" fmla="*/ 518 w 934"/>
                <a:gd name="T81" fmla="*/ 189 h 451"/>
                <a:gd name="T82" fmla="*/ 532 w 934"/>
                <a:gd name="T83" fmla="*/ 179 h 451"/>
                <a:gd name="T84" fmla="*/ 537 w 934"/>
                <a:gd name="T85" fmla="*/ 162 h 451"/>
                <a:gd name="T86" fmla="*/ 557 w 934"/>
                <a:gd name="T87" fmla="*/ 153 h 451"/>
                <a:gd name="T88" fmla="*/ 570 w 934"/>
                <a:gd name="T89" fmla="*/ 142 h 451"/>
                <a:gd name="T90" fmla="*/ 585 w 934"/>
                <a:gd name="T91" fmla="*/ 135 h 451"/>
                <a:gd name="T92" fmla="*/ 594 w 934"/>
                <a:gd name="T93" fmla="*/ 123 h 451"/>
                <a:gd name="T94" fmla="*/ 609 w 934"/>
                <a:gd name="T95" fmla="*/ 115 h 451"/>
                <a:gd name="T96" fmla="*/ 619 w 934"/>
                <a:gd name="T97" fmla="*/ 113 h 451"/>
                <a:gd name="T98" fmla="*/ 619 w 934"/>
                <a:gd name="T99" fmla="*/ 98 h 451"/>
                <a:gd name="T100" fmla="*/ 616 w 934"/>
                <a:gd name="T101" fmla="*/ 79 h 451"/>
                <a:gd name="T102" fmla="*/ 626 w 934"/>
                <a:gd name="T103" fmla="*/ 66 h 451"/>
                <a:gd name="T104" fmla="*/ 633 w 934"/>
                <a:gd name="T105" fmla="*/ 49 h 451"/>
                <a:gd name="T106" fmla="*/ 629 w 934"/>
                <a:gd name="T107" fmla="*/ 32 h 451"/>
                <a:gd name="T108" fmla="*/ 648 w 934"/>
                <a:gd name="T109" fmla="*/ 29 h 451"/>
                <a:gd name="T110" fmla="*/ 671 w 934"/>
                <a:gd name="T111" fmla="*/ 32 h 451"/>
                <a:gd name="T112" fmla="*/ 690 w 934"/>
                <a:gd name="T113" fmla="*/ 27 h 451"/>
                <a:gd name="T114" fmla="*/ 707 w 934"/>
                <a:gd name="T115" fmla="*/ 25 h 451"/>
                <a:gd name="T116" fmla="*/ 821 w 934"/>
                <a:gd name="T117" fmla="*/ 29 h 451"/>
                <a:gd name="T118" fmla="*/ 846 w 934"/>
                <a:gd name="T119" fmla="*/ 27 h 451"/>
                <a:gd name="T120" fmla="*/ 871 w 934"/>
                <a:gd name="T121" fmla="*/ 27 h 451"/>
                <a:gd name="T122" fmla="*/ 912 w 934"/>
                <a:gd name="T123" fmla="*/ 7 h 451"/>
                <a:gd name="T124" fmla="*/ 929 w 934"/>
                <a:gd name="T125" fmla="*/ 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4" h="451">
                  <a:moveTo>
                    <a:pt x="10" y="451"/>
                  </a:moveTo>
                  <a:lnTo>
                    <a:pt x="10" y="450"/>
                  </a:lnTo>
                  <a:lnTo>
                    <a:pt x="10" y="448"/>
                  </a:lnTo>
                  <a:lnTo>
                    <a:pt x="12" y="448"/>
                  </a:lnTo>
                  <a:lnTo>
                    <a:pt x="12" y="446"/>
                  </a:lnTo>
                  <a:lnTo>
                    <a:pt x="12" y="445"/>
                  </a:lnTo>
                  <a:lnTo>
                    <a:pt x="14" y="445"/>
                  </a:lnTo>
                  <a:lnTo>
                    <a:pt x="14" y="443"/>
                  </a:lnTo>
                  <a:lnTo>
                    <a:pt x="15" y="441"/>
                  </a:lnTo>
                  <a:lnTo>
                    <a:pt x="17" y="441"/>
                  </a:lnTo>
                  <a:lnTo>
                    <a:pt x="17" y="439"/>
                  </a:lnTo>
                  <a:lnTo>
                    <a:pt x="15" y="439"/>
                  </a:lnTo>
                  <a:lnTo>
                    <a:pt x="15" y="438"/>
                  </a:lnTo>
                  <a:lnTo>
                    <a:pt x="14" y="438"/>
                  </a:lnTo>
                  <a:lnTo>
                    <a:pt x="14" y="436"/>
                  </a:lnTo>
                  <a:lnTo>
                    <a:pt x="12" y="436"/>
                  </a:lnTo>
                  <a:lnTo>
                    <a:pt x="12" y="434"/>
                  </a:lnTo>
                  <a:lnTo>
                    <a:pt x="10" y="434"/>
                  </a:lnTo>
                  <a:lnTo>
                    <a:pt x="10" y="433"/>
                  </a:lnTo>
                  <a:lnTo>
                    <a:pt x="8" y="433"/>
                  </a:lnTo>
                  <a:lnTo>
                    <a:pt x="8" y="431"/>
                  </a:lnTo>
                  <a:lnTo>
                    <a:pt x="8" y="429"/>
                  </a:lnTo>
                  <a:lnTo>
                    <a:pt x="7" y="429"/>
                  </a:lnTo>
                  <a:lnTo>
                    <a:pt x="7" y="428"/>
                  </a:lnTo>
                  <a:lnTo>
                    <a:pt x="7" y="426"/>
                  </a:lnTo>
                  <a:lnTo>
                    <a:pt x="7" y="424"/>
                  </a:lnTo>
                  <a:lnTo>
                    <a:pt x="8" y="423"/>
                  </a:lnTo>
                  <a:lnTo>
                    <a:pt x="8" y="421"/>
                  </a:lnTo>
                  <a:lnTo>
                    <a:pt x="10" y="421"/>
                  </a:lnTo>
                  <a:lnTo>
                    <a:pt x="10" y="419"/>
                  </a:lnTo>
                  <a:lnTo>
                    <a:pt x="10" y="418"/>
                  </a:lnTo>
                  <a:lnTo>
                    <a:pt x="10" y="416"/>
                  </a:lnTo>
                  <a:lnTo>
                    <a:pt x="8" y="414"/>
                  </a:lnTo>
                  <a:lnTo>
                    <a:pt x="8" y="413"/>
                  </a:lnTo>
                  <a:lnTo>
                    <a:pt x="8" y="411"/>
                  </a:lnTo>
                  <a:lnTo>
                    <a:pt x="7" y="411"/>
                  </a:lnTo>
                  <a:lnTo>
                    <a:pt x="7" y="409"/>
                  </a:lnTo>
                  <a:lnTo>
                    <a:pt x="5" y="409"/>
                  </a:lnTo>
                  <a:lnTo>
                    <a:pt x="5" y="407"/>
                  </a:lnTo>
                  <a:lnTo>
                    <a:pt x="5" y="406"/>
                  </a:lnTo>
                  <a:lnTo>
                    <a:pt x="5" y="404"/>
                  </a:lnTo>
                  <a:lnTo>
                    <a:pt x="3" y="404"/>
                  </a:lnTo>
                  <a:lnTo>
                    <a:pt x="3" y="402"/>
                  </a:lnTo>
                  <a:lnTo>
                    <a:pt x="3" y="401"/>
                  </a:lnTo>
                  <a:lnTo>
                    <a:pt x="2" y="401"/>
                  </a:lnTo>
                  <a:lnTo>
                    <a:pt x="2" y="399"/>
                  </a:lnTo>
                  <a:lnTo>
                    <a:pt x="2" y="397"/>
                  </a:lnTo>
                  <a:lnTo>
                    <a:pt x="2" y="396"/>
                  </a:lnTo>
                  <a:lnTo>
                    <a:pt x="2" y="394"/>
                  </a:lnTo>
                  <a:lnTo>
                    <a:pt x="3" y="394"/>
                  </a:lnTo>
                  <a:lnTo>
                    <a:pt x="3" y="392"/>
                  </a:lnTo>
                  <a:lnTo>
                    <a:pt x="3" y="391"/>
                  </a:lnTo>
                  <a:lnTo>
                    <a:pt x="3" y="389"/>
                  </a:lnTo>
                  <a:lnTo>
                    <a:pt x="3" y="387"/>
                  </a:lnTo>
                  <a:lnTo>
                    <a:pt x="5" y="387"/>
                  </a:lnTo>
                  <a:lnTo>
                    <a:pt x="5" y="386"/>
                  </a:lnTo>
                  <a:lnTo>
                    <a:pt x="5" y="384"/>
                  </a:lnTo>
                  <a:lnTo>
                    <a:pt x="3" y="384"/>
                  </a:lnTo>
                  <a:lnTo>
                    <a:pt x="3" y="382"/>
                  </a:lnTo>
                  <a:lnTo>
                    <a:pt x="2" y="382"/>
                  </a:lnTo>
                  <a:lnTo>
                    <a:pt x="2" y="381"/>
                  </a:lnTo>
                  <a:lnTo>
                    <a:pt x="2" y="379"/>
                  </a:lnTo>
                  <a:lnTo>
                    <a:pt x="0" y="379"/>
                  </a:lnTo>
                  <a:lnTo>
                    <a:pt x="0" y="377"/>
                  </a:lnTo>
                  <a:lnTo>
                    <a:pt x="0" y="376"/>
                  </a:lnTo>
                  <a:lnTo>
                    <a:pt x="2" y="376"/>
                  </a:lnTo>
                  <a:lnTo>
                    <a:pt x="2" y="374"/>
                  </a:lnTo>
                  <a:lnTo>
                    <a:pt x="3" y="374"/>
                  </a:lnTo>
                  <a:lnTo>
                    <a:pt x="5" y="374"/>
                  </a:lnTo>
                  <a:lnTo>
                    <a:pt x="7" y="374"/>
                  </a:lnTo>
                  <a:lnTo>
                    <a:pt x="7" y="372"/>
                  </a:lnTo>
                  <a:lnTo>
                    <a:pt x="8" y="372"/>
                  </a:lnTo>
                  <a:lnTo>
                    <a:pt x="8" y="374"/>
                  </a:lnTo>
                  <a:lnTo>
                    <a:pt x="10" y="374"/>
                  </a:lnTo>
                  <a:lnTo>
                    <a:pt x="12" y="374"/>
                  </a:lnTo>
                  <a:lnTo>
                    <a:pt x="14" y="374"/>
                  </a:lnTo>
                  <a:lnTo>
                    <a:pt x="14" y="372"/>
                  </a:lnTo>
                  <a:lnTo>
                    <a:pt x="15" y="372"/>
                  </a:lnTo>
                  <a:lnTo>
                    <a:pt x="17" y="372"/>
                  </a:lnTo>
                  <a:lnTo>
                    <a:pt x="17" y="374"/>
                  </a:lnTo>
                  <a:lnTo>
                    <a:pt x="19" y="374"/>
                  </a:lnTo>
                  <a:lnTo>
                    <a:pt x="20" y="374"/>
                  </a:lnTo>
                  <a:lnTo>
                    <a:pt x="22" y="374"/>
                  </a:lnTo>
                  <a:lnTo>
                    <a:pt x="24" y="374"/>
                  </a:lnTo>
                  <a:lnTo>
                    <a:pt x="24" y="376"/>
                  </a:lnTo>
                  <a:lnTo>
                    <a:pt x="25" y="376"/>
                  </a:lnTo>
                  <a:lnTo>
                    <a:pt x="27" y="376"/>
                  </a:lnTo>
                  <a:lnTo>
                    <a:pt x="29" y="376"/>
                  </a:lnTo>
                  <a:lnTo>
                    <a:pt x="30" y="377"/>
                  </a:lnTo>
                  <a:lnTo>
                    <a:pt x="32" y="377"/>
                  </a:lnTo>
                  <a:lnTo>
                    <a:pt x="34" y="377"/>
                  </a:lnTo>
                  <a:lnTo>
                    <a:pt x="35" y="377"/>
                  </a:lnTo>
                  <a:lnTo>
                    <a:pt x="37" y="377"/>
                  </a:lnTo>
                  <a:lnTo>
                    <a:pt x="39" y="377"/>
                  </a:lnTo>
                  <a:lnTo>
                    <a:pt x="40" y="376"/>
                  </a:lnTo>
                  <a:lnTo>
                    <a:pt x="42" y="376"/>
                  </a:lnTo>
                  <a:lnTo>
                    <a:pt x="44" y="376"/>
                  </a:lnTo>
                  <a:lnTo>
                    <a:pt x="46" y="374"/>
                  </a:lnTo>
                  <a:lnTo>
                    <a:pt x="47" y="374"/>
                  </a:lnTo>
                  <a:lnTo>
                    <a:pt x="49" y="374"/>
                  </a:lnTo>
                  <a:lnTo>
                    <a:pt x="49" y="372"/>
                  </a:lnTo>
                  <a:lnTo>
                    <a:pt x="51" y="372"/>
                  </a:lnTo>
                  <a:lnTo>
                    <a:pt x="52" y="372"/>
                  </a:lnTo>
                  <a:lnTo>
                    <a:pt x="54" y="370"/>
                  </a:lnTo>
                  <a:lnTo>
                    <a:pt x="56" y="370"/>
                  </a:lnTo>
                  <a:lnTo>
                    <a:pt x="57" y="370"/>
                  </a:lnTo>
                  <a:lnTo>
                    <a:pt x="59" y="370"/>
                  </a:lnTo>
                  <a:lnTo>
                    <a:pt x="61" y="370"/>
                  </a:lnTo>
                  <a:lnTo>
                    <a:pt x="61" y="369"/>
                  </a:lnTo>
                  <a:lnTo>
                    <a:pt x="62" y="369"/>
                  </a:lnTo>
                  <a:lnTo>
                    <a:pt x="64" y="369"/>
                  </a:lnTo>
                  <a:lnTo>
                    <a:pt x="64" y="367"/>
                  </a:lnTo>
                  <a:lnTo>
                    <a:pt x="66" y="367"/>
                  </a:lnTo>
                  <a:lnTo>
                    <a:pt x="67" y="367"/>
                  </a:lnTo>
                  <a:lnTo>
                    <a:pt x="67" y="365"/>
                  </a:lnTo>
                  <a:lnTo>
                    <a:pt x="69" y="365"/>
                  </a:lnTo>
                  <a:lnTo>
                    <a:pt x="69" y="364"/>
                  </a:lnTo>
                  <a:lnTo>
                    <a:pt x="71" y="364"/>
                  </a:lnTo>
                  <a:lnTo>
                    <a:pt x="72" y="364"/>
                  </a:lnTo>
                  <a:lnTo>
                    <a:pt x="74" y="364"/>
                  </a:lnTo>
                  <a:lnTo>
                    <a:pt x="76" y="364"/>
                  </a:lnTo>
                  <a:lnTo>
                    <a:pt x="77" y="364"/>
                  </a:lnTo>
                  <a:lnTo>
                    <a:pt x="77" y="362"/>
                  </a:lnTo>
                  <a:lnTo>
                    <a:pt x="79" y="362"/>
                  </a:lnTo>
                  <a:lnTo>
                    <a:pt x="81" y="362"/>
                  </a:lnTo>
                  <a:lnTo>
                    <a:pt x="83" y="362"/>
                  </a:lnTo>
                  <a:lnTo>
                    <a:pt x="84" y="362"/>
                  </a:lnTo>
                  <a:lnTo>
                    <a:pt x="86" y="362"/>
                  </a:lnTo>
                  <a:lnTo>
                    <a:pt x="88" y="362"/>
                  </a:lnTo>
                  <a:lnTo>
                    <a:pt x="89" y="362"/>
                  </a:lnTo>
                  <a:lnTo>
                    <a:pt x="91" y="362"/>
                  </a:lnTo>
                  <a:lnTo>
                    <a:pt x="93" y="362"/>
                  </a:lnTo>
                  <a:lnTo>
                    <a:pt x="94" y="362"/>
                  </a:lnTo>
                  <a:lnTo>
                    <a:pt x="96" y="362"/>
                  </a:lnTo>
                  <a:lnTo>
                    <a:pt x="96" y="360"/>
                  </a:lnTo>
                  <a:lnTo>
                    <a:pt x="98" y="360"/>
                  </a:lnTo>
                  <a:lnTo>
                    <a:pt x="99" y="360"/>
                  </a:lnTo>
                  <a:lnTo>
                    <a:pt x="101" y="360"/>
                  </a:lnTo>
                  <a:lnTo>
                    <a:pt x="101" y="359"/>
                  </a:lnTo>
                  <a:lnTo>
                    <a:pt x="103" y="359"/>
                  </a:lnTo>
                  <a:lnTo>
                    <a:pt x="104" y="359"/>
                  </a:lnTo>
                  <a:lnTo>
                    <a:pt x="104" y="357"/>
                  </a:lnTo>
                  <a:lnTo>
                    <a:pt x="106" y="357"/>
                  </a:lnTo>
                  <a:lnTo>
                    <a:pt x="106" y="355"/>
                  </a:lnTo>
                  <a:lnTo>
                    <a:pt x="108" y="355"/>
                  </a:lnTo>
                  <a:lnTo>
                    <a:pt x="108" y="354"/>
                  </a:lnTo>
                  <a:lnTo>
                    <a:pt x="109" y="354"/>
                  </a:lnTo>
                  <a:lnTo>
                    <a:pt x="109" y="352"/>
                  </a:lnTo>
                  <a:lnTo>
                    <a:pt x="111" y="352"/>
                  </a:lnTo>
                  <a:lnTo>
                    <a:pt x="111" y="350"/>
                  </a:lnTo>
                  <a:lnTo>
                    <a:pt x="113" y="350"/>
                  </a:lnTo>
                  <a:lnTo>
                    <a:pt x="113" y="349"/>
                  </a:lnTo>
                  <a:lnTo>
                    <a:pt x="114" y="349"/>
                  </a:lnTo>
                  <a:lnTo>
                    <a:pt x="114" y="347"/>
                  </a:lnTo>
                  <a:lnTo>
                    <a:pt x="116" y="345"/>
                  </a:lnTo>
                  <a:lnTo>
                    <a:pt x="118" y="344"/>
                  </a:lnTo>
                  <a:lnTo>
                    <a:pt x="118" y="342"/>
                  </a:lnTo>
                  <a:lnTo>
                    <a:pt x="120" y="342"/>
                  </a:lnTo>
                  <a:lnTo>
                    <a:pt x="120" y="340"/>
                  </a:lnTo>
                  <a:lnTo>
                    <a:pt x="121" y="340"/>
                  </a:lnTo>
                  <a:lnTo>
                    <a:pt x="123" y="340"/>
                  </a:lnTo>
                  <a:lnTo>
                    <a:pt x="125" y="338"/>
                  </a:lnTo>
                  <a:lnTo>
                    <a:pt x="125" y="340"/>
                  </a:lnTo>
                  <a:lnTo>
                    <a:pt x="125" y="342"/>
                  </a:lnTo>
                  <a:lnTo>
                    <a:pt x="123" y="342"/>
                  </a:lnTo>
                  <a:lnTo>
                    <a:pt x="123" y="344"/>
                  </a:lnTo>
                  <a:lnTo>
                    <a:pt x="121" y="344"/>
                  </a:lnTo>
                  <a:lnTo>
                    <a:pt x="121" y="345"/>
                  </a:lnTo>
                  <a:lnTo>
                    <a:pt x="121" y="347"/>
                  </a:lnTo>
                  <a:lnTo>
                    <a:pt x="121" y="349"/>
                  </a:lnTo>
                  <a:lnTo>
                    <a:pt x="121" y="350"/>
                  </a:lnTo>
                  <a:lnTo>
                    <a:pt x="123" y="350"/>
                  </a:lnTo>
                  <a:lnTo>
                    <a:pt x="123" y="352"/>
                  </a:lnTo>
                  <a:lnTo>
                    <a:pt x="125" y="352"/>
                  </a:lnTo>
                  <a:lnTo>
                    <a:pt x="125" y="354"/>
                  </a:lnTo>
                  <a:lnTo>
                    <a:pt x="126" y="354"/>
                  </a:lnTo>
                  <a:lnTo>
                    <a:pt x="126" y="355"/>
                  </a:lnTo>
                  <a:lnTo>
                    <a:pt x="128" y="355"/>
                  </a:lnTo>
                  <a:lnTo>
                    <a:pt x="128" y="357"/>
                  </a:lnTo>
                  <a:lnTo>
                    <a:pt x="130" y="357"/>
                  </a:lnTo>
                  <a:lnTo>
                    <a:pt x="131" y="357"/>
                  </a:lnTo>
                  <a:lnTo>
                    <a:pt x="131" y="355"/>
                  </a:lnTo>
                  <a:lnTo>
                    <a:pt x="133" y="355"/>
                  </a:lnTo>
                  <a:lnTo>
                    <a:pt x="133" y="357"/>
                  </a:lnTo>
                  <a:lnTo>
                    <a:pt x="133" y="359"/>
                  </a:lnTo>
                  <a:lnTo>
                    <a:pt x="135" y="359"/>
                  </a:lnTo>
                  <a:lnTo>
                    <a:pt x="135" y="360"/>
                  </a:lnTo>
                  <a:lnTo>
                    <a:pt x="135" y="362"/>
                  </a:lnTo>
                  <a:lnTo>
                    <a:pt x="136" y="362"/>
                  </a:lnTo>
                  <a:lnTo>
                    <a:pt x="136" y="364"/>
                  </a:lnTo>
                  <a:lnTo>
                    <a:pt x="138" y="364"/>
                  </a:lnTo>
                  <a:lnTo>
                    <a:pt x="138" y="365"/>
                  </a:lnTo>
                  <a:lnTo>
                    <a:pt x="140" y="365"/>
                  </a:lnTo>
                  <a:lnTo>
                    <a:pt x="140" y="367"/>
                  </a:lnTo>
                  <a:lnTo>
                    <a:pt x="141" y="367"/>
                  </a:lnTo>
                  <a:lnTo>
                    <a:pt x="143" y="367"/>
                  </a:lnTo>
                  <a:lnTo>
                    <a:pt x="145" y="367"/>
                  </a:lnTo>
                  <a:lnTo>
                    <a:pt x="146" y="367"/>
                  </a:lnTo>
                  <a:lnTo>
                    <a:pt x="146" y="365"/>
                  </a:lnTo>
                  <a:lnTo>
                    <a:pt x="146" y="364"/>
                  </a:lnTo>
                  <a:lnTo>
                    <a:pt x="148" y="364"/>
                  </a:lnTo>
                  <a:lnTo>
                    <a:pt x="150" y="364"/>
                  </a:lnTo>
                  <a:lnTo>
                    <a:pt x="151" y="364"/>
                  </a:lnTo>
                  <a:lnTo>
                    <a:pt x="153" y="364"/>
                  </a:lnTo>
                  <a:lnTo>
                    <a:pt x="155" y="364"/>
                  </a:lnTo>
                  <a:lnTo>
                    <a:pt x="157" y="364"/>
                  </a:lnTo>
                  <a:lnTo>
                    <a:pt x="158" y="365"/>
                  </a:lnTo>
                  <a:lnTo>
                    <a:pt x="158" y="364"/>
                  </a:lnTo>
                  <a:lnTo>
                    <a:pt x="160" y="364"/>
                  </a:lnTo>
                  <a:lnTo>
                    <a:pt x="162" y="364"/>
                  </a:lnTo>
                  <a:lnTo>
                    <a:pt x="163" y="364"/>
                  </a:lnTo>
                  <a:lnTo>
                    <a:pt x="163" y="362"/>
                  </a:lnTo>
                  <a:lnTo>
                    <a:pt x="165" y="362"/>
                  </a:lnTo>
                  <a:lnTo>
                    <a:pt x="165" y="360"/>
                  </a:lnTo>
                  <a:lnTo>
                    <a:pt x="165" y="359"/>
                  </a:lnTo>
                  <a:lnTo>
                    <a:pt x="165" y="357"/>
                  </a:lnTo>
                  <a:lnTo>
                    <a:pt x="167" y="357"/>
                  </a:lnTo>
                  <a:lnTo>
                    <a:pt x="167" y="355"/>
                  </a:lnTo>
                  <a:lnTo>
                    <a:pt x="167" y="354"/>
                  </a:lnTo>
                  <a:lnTo>
                    <a:pt x="168" y="354"/>
                  </a:lnTo>
                  <a:lnTo>
                    <a:pt x="168" y="352"/>
                  </a:lnTo>
                  <a:lnTo>
                    <a:pt x="170" y="352"/>
                  </a:lnTo>
                  <a:lnTo>
                    <a:pt x="172" y="352"/>
                  </a:lnTo>
                  <a:lnTo>
                    <a:pt x="172" y="350"/>
                  </a:lnTo>
                  <a:lnTo>
                    <a:pt x="173" y="350"/>
                  </a:lnTo>
                  <a:lnTo>
                    <a:pt x="173" y="349"/>
                  </a:lnTo>
                  <a:lnTo>
                    <a:pt x="173" y="347"/>
                  </a:lnTo>
                  <a:lnTo>
                    <a:pt x="175" y="347"/>
                  </a:lnTo>
                  <a:lnTo>
                    <a:pt x="175" y="345"/>
                  </a:lnTo>
                  <a:lnTo>
                    <a:pt x="177" y="345"/>
                  </a:lnTo>
                  <a:lnTo>
                    <a:pt x="177" y="344"/>
                  </a:lnTo>
                  <a:lnTo>
                    <a:pt x="178" y="344"/>
                  </a:lnTo>
                  <a:lnTo>
                    <a:pt x="178" y="342"/>
                  </a:lnTo>
                  <a:lnTo>
                    <a:pt x="180" y="342"/>
                  </a:lnTo>
                  <a:lnTo>
                    <a:pt x="182" y="342"/>
                  </a:lnTo>
                  <a:lnTo>
                    <a:pt x="183" y="340"/>
                  </a:lnTo>
                  <a:lnTo>
                    <a:pt x="183" y="338"/>
                  </a:lnTo>
                  <a:lnTo>
                    <a:pt x="182" y="338"/>
                  </a:lnTo>
                  <a:lnTo>
                    <a:pt x="182" y="337"/>
                  </a:lnTo>
                  <a:lnTo>
                    <a:pt x="182" y="335"/>
                  </a:lnTo>
                  <a:lnTo>
                    <a:pt x="182" y="333"/>
                  </a:lnTo>
                  <a:lnTo>
                    <a:pt x="183" y="333"/>
                  </a:lnTo>
                  <a:lnTo>
                    <a:pt x="183" y="332"/>
                  </a:lnTo>
                  <a:lnTo>
                    <a:pt x="185" y="332"/>
                  </a:lnTo>
                  <a:lnTo>
                    <a:pt x="187" y="332"/>
                  </a:lnTo>
                  <a:lnTo>
                    <a:pt x="188" y="330"/>
                  </a:lnTo>
                  <a:lnTo>
                    <a:pt x="190" y="330"/>
                  </a:lnTo>
                  <a:lnTo>
                    <a:pt x="190" y="328"/>
                  </a:lnTo>
                  <a:lnTo>
                    <a:pt x="190" y="327"/>
                  </a:lnTo>
                  <a:lnTo>
                    <a:pt x="190" y="325"/>
                  </a:lnTo>
                  <a:lnTo>
                    <a:pt x="190" y="323"/>
                  </a:lnTo>
                  <a:lnTo>
                    <a:pt x="190" y="322"/>
                  </a:lnTo>
                  <a:lnTo>
                    <a:pt x="192" y="322"/>
                  </a:lnTo>
                  <a:lnTo>
                    <a:pt x="192" y="320"/>
                  </a:lnTo>
                  <a:lnTo>
                    <a:pt x="194" y="320"/>
                  </a:lnTo>
                  <a:lnTo>
                    <a:pt x="195" y="320"/>
                  </a:lnTo>
                  <a:lnTo>
                    <a:pt x="197" y="320"/>
                  </a:lnTo>
                  <a:lnTo>
                    <a:pt x="199" y="320"/>
                  </a:lnTo>
                  <a:lnTo>
                    <a:pt x="199" y="322"/>
                  </a:lnTo>
                  <a:lnTo>
                    <a:pt x="200" y="322"/>
                  </a:lnTo>
                  <a:lnTo>
                    <a:pt x="202" y="322"/>
                  </a:lnTo>
                  <a:lnTo>
                    <a:pt x="202" y="323"/>
                  </a:lnTo>
                  <a:lnTo>
                    <a:pt x="204" y="323"/>
                  </a:lnTo>
                  <a:lnTo>
                    <a:pt x="205" y="323"/>
                  </a:lnTo>
                  <a:lnTo>
                    <a:pt x="207" y="323"/>
                  </a:lnTo>
                  <a:lnTo>
                    <a:pt x="209" y="323"/>
                  </a:lnTo>
                  <a:lnTo>
                    <a:pt x="209" y="325"/>
                  </a:lnTo>
                  <a:lnTo>
                    <a:pt x="210" y="325"/>
                  </a:lnTo>
                  <a:lnTo>
                    <a:pt x="210" y="327"/>
                  </a:lnTo>
                  <a:lnTo>
                    <a:pt x="212" y="327"/>
                  </a:lnTo>
                  <a:lnTo>
                    <a:pt x="214" y="327"/>
                  </a:lnTo>
                  <a:lnTo>
                    <a:pt x="214" y="328"/>
                  </a:lnTo>
                  <a:lnTo>
                    <a:pt x="215" y="328"/>
                  </a:lnTo>
                  <a:lnTo>
                    <a:pt x="217" y="328"/>
                  </a:lnTo>
                  <a:lnTo>
                    <a:pt x="217" y="330"/>
                  </a:lnTo>
                  <a:lnTo>
                    <a:pt x="219" y="330"/>
                  </a:lnTo>
                  <a:lnTo>
                    <a:pt x="219" y="332"/>
                  </a:lnTo>
                  <a:lnTo>
                    <a:pt x="220" y="332"/>
                  </a:lnTo>
                  <a:lnTo>
                    <a:pt x="222" y="332"/>
                  </a:lnTo>
                  <a:lnTo>
                    <a:pt x="224" y="330"/>
                  </a:lnTo>
                  <a:lnTo>
                    <a:pt x="224" y="328"/>
                  </a:lnTo>
                  <a:lnTo>
                    <a:pt x="224" y="327"/>
                  </a:lnTo>
                  <a:lnTo>
                    <a:pt x="225" y="327"/>
                  </a:lnTo>
                  <a:lnTo>
                    <a:pt x="227" y="327"/>
                  </a:lnTo>
                  <a:lnTo>
                    <a:pt x="229" y="327"/>
                  </a:lnTo>
                  <a:lnTo>
                    <a:pt x="231" y="327"/>
                  </a:lnTo>
                  <a:lnTo>
                    <a:pt x="231" y="328"/>
                  </a:lnTo>
                  <a:lnTo>
                    <a:pt x="232" y="328"/>
                  </a:lnTo>
                  <a:lnTo>
                    <a:pt x="232" y="330"/>
                  </a:lnTo>
                  <a:lnTo>
                    <a:pt x="234" y="330"/>
                  </a:lnTo>
                  <a:lnTo>
                    <a:pt x="234" y="332"/>
                  </a:lnTo>
                  <a:lnTo>
                    <a:pt x="236" y="332"/>
                  </a:lnTo>
                  <a:lnTo>
                    <a:pt x="236" y="333"/>
                  </a:lnTo>
                  <a:lnTo>
                    <a:pt x="236" y="335"/>
                  </a:lnTo>
                  <a:lnTo>
                    <a:pt x="237" y="335"/>
                  </a:lnTo>
                  <a:lnTo>
                    <a:pt x="239" y="335"/>
                  </a:lnTo>
                  <a:lnTo>
                    <a:pt x="239" y="337"/>
                  </a:lnTo>
                  <a:lnTo>
                    <a:pt x="241" y="337"/>
                  </a:lnTo>
                  <a:lnTo>
                    <a:pt x="242" y="338"/>
                  </a:lnTo>
                  <a:lnTo>
                    <a:pt x="244" y="338"/>
                  </a:lnTo>
                  <a:lnTo>
                    <a:pt x="244" y="340"/>
                  </a:lnTo>
                  <a:lnTo>
                    <a:pt x="246" y="340"/>
                  </a:lnTo>
                  <a:lnTo>
                    <a:pt x="246" y="342"/>
                  </a:lnTo>
                  <a:lnTo>
                    <a:pt x="247" y="342"/>
                  </a:lnTo>
                  <a:lnTo>
                    <a:pt x="247" y="344"/>
                  </a:lnTo>
                  <a:lnTo>
                    <a:pt x="247" y="345"/>
                  </a:lnTo>
                  <a:lnTo>
                    <a:pt x="247" y="347"/>
                  </a:lnTo>
                  <a:lnTo>
                    <a:pt x="247" y="349"/>
                  </a:lnTo>
                  <a:lnTo>
                    <a:pt x="247" y="350"/>
                  </a:lnTo>
                  <a:lnTo>
                    <a:pt x="247" y="352"/>
                  </a:lnTo>
                  <a:lnTo>
                    <a:pt x="247" y="354"/>
                  </a:lnTo>
                  <a:lnTo>
                    <a:pt x="249" y="354"/>
                  </a:lnTo>
                  <a:lnTo>
                    <a:pt x="249" y="355"/>
                  </a:lnTo>
                  <a:lnTo>
                    <a:pt x="249" y="357"/>
                  </a:lnTo>
                  <a:lnTo>
                    <a:pt x="247" y="357"/>
                  </a:lnTo>
                  <a:lnTo>
                    <a:pt x="247" y="359"/>
                  </a:lnTo>
                  <a:lnTo>
                    <a:pt x="246" y="359"/>
                  </a:lnTo>
                  <a:lnTo>
                    <a:pt x="246" y="360"/>
                  </a:lnTo>
                  <a:lnTo>
                    <a:pt x="246" y="362"/>
                  </a:lnTo>
                  <a:lnTo>
                    <a:pt x="246" y="364"/>
                  </a:lnTo>
                  <a:lnTo>
                    <a:pt x="247" y="364"/>
                  </a:lnTo>
                  <a:lnTo>
                    <a:pt x="249" y="364"/>
                  </a:lnTo>
                  <a:lnTo>
                    <a:pt x="249" y="362"/>
                  </a:lnTo>
                  <a:lnTo>
                    <a:pt x="251" y="362"/>
                  </a:lnTo>
                  <a:lnTo>
                    <a:pt x="251" y="364"/>
                  </a:lnTo>
                  <a:lnTo>
                    <a:pt x="252" y="364"/>
                  </a:lnTo>
                  <a:lnTo>
                    <a:pt x="252" y="365"/>
                  </a:lnTo>
                  <a:lnTo>
                    <a:pt x="252" y="367"/>
                  </a:lnTo>
                  <a:lnTo>
                    <a:pt x="251" y="367"/>
                  </a:lnTo>
                  <a:lnTo>
                    <a:pt x="249" y="367"/>
                  </a:lnTo>
                  <a:lnTo>
                    <a:pt x="249" y="369"/>
                  </a:lnTo>
                  <a:lnTo>
                    <a:pt x="249" y="370"/>
                  </a:lnTo>
                  <a:lnTo>
                    <a:pt x="249" y="372"/>
                  </a:lnTo>
                  <a:lnTo>
                    <a:pt x="249" y="374"/>
                  </a:lnTo>
                  <a:lnTo>
                    <a:pt x="249" y="376"/>
                  </a:lnTo>
                  <a:lnTo>
                    <a:pt x="249" y="377"/>
                  </a:lnTo>
                  <a:lnTo>
                    <a:pt x="251" y="377"/>
                  </a:lnTo>
                  <a:lnTo>
                    <a:pt x="251" y="379"/>
                  </a:lnTo>
                  <a:lnTo>
                    <a:pt x="251" y="381"/>
                  </a:lnTo>
                  <a:lnTo>
                    <a:pt x="251" y="382"/>
                  </a:lnTo>
                  <a:lnTo>
                    <a:pt x="249" y="382"/>
                  </a:lnTo>
                  <a:lnTo>
                    <a:pt x="251" y="382"/>
                  </a:lnTo>
                  <a:lnTo>
                    <a:pt x="251" y="384"/>
                  </a:lnTo>
                  <a:lnTo>
                    <a:pt x="251" y="386"/>
                  </a:lnTo>
                  <a:lnTo>
                    <a:pt x="251" y="387"/>
                  </a:lnTo>
                  <a:lnTo>
                    <a:pt x="251" y="389"/>
                  </a:lnTo>
                  <a:lnTo>
                    <a:pt x="249" y="389"/>
                  </a:lnTo>
                  <a:lnTo>
                    <a:pt x="247" y="389"/>
                  </a:lnTo>
                  <a:lnTo>
                    <a:pt x="247" y="391"/>
                  </a:lnTo>
                  <a:lnTo>
                    <a:pt x="249" y="391"/>
                  </a:lnTo>
                  <a:lnTo>
                    <a:pt x="249" y="392"/>
                  </a:lnTo>
                  <a:lnTo>
                    <a:pt x="251" y="392"/>
                  </a:lnTo>
                  <a:lnTo>
                    <a:pt x="252" y="392"/>
                  </a:lnTo>
                  <a:lnTo>
                    <a:pt x="254" y="392"/>
                  </a:lnTo>
                  <a:lnTo>
                    <a:pt x="256" y="391"/>
                  </a:lnTo>
                  <a:lnTo>
                    <a:pt x="257" y="391"/>
                  </a:lnTo>
                  <a:lnTo>
                    <a:pt x="257" y="389"/>
                  </a:lnTo>
                  <a:lnTo>
                    <a:pt x="259" y="389"/>
                  </a:lnTo>
                  <a:lnTo>
                    <a:pt x="261" y="389"/>
                  </a:lnTo>
                  <a:lnTo>
                    <a:pt x="263" y="389"/>
                  </a:lnTo>
                  <a:lnTo>
                    <a:pt x="263" y="387"/>
                  </a:lnTo>
                  <a:lnTo>
                    <a:pt x="264" y="387"/>
                  </a:lnTo>
                  <a:lnTo>
                    <a:pt x="266" y="387"/>
                  </a:lnTo>
                  <a:lnTo>
                    <a:pt x="268" y="387"/>
                  </a:lnTo>
                  <a:lnTo>
                    <a:pt x="269" y="386"/>
                  </a:lnTo>
                  <a:lnTo>
                    <a:pt x="271" y="386"/>
                  </a:lnTo>
                  <a:lnTo>
                    <a:pt x="273" y="386"/>
                  </a:lnTo>
                  <a:lnTo>
                    <a:pt x="273" y="384"/>
                  </a:lnTo>
                  <a:lnTo>
                    <a:pt x="274" y="384"/>
                  </a:lnTo>
                  <a:lnTo>
                    <a:pt x="276" y="384"/>
                  </a:lnTo>
                  <a:lnTo>
                    <a:pt x="276" y="382"/>
                  </a:lnTo>
                  <a:lnTo>
                    <a:pt x="278" y="382"/>
                  </a:lnTo>
                  <a:lnTo>
                    <a:pt x="279" y="382"/>
                  </a:lnTo>
                  <a:lnTo>
                    <a:pt x="281" y="381"/>
                  </a:lnTo>
                  <a:lnTo>
                    <a:pt x="283" y="381"/>
                  </a:lnTo>
                  <a:lnTo>
                    <a:pt x="284" y="379"/>
                  </a:lnTo>
                  <a:lnTo>
                    <a:pt x="286" y="379"/>
                  </a:lnTo>
                  <a:lnTo>
                    <a:pt x="288" y="379"/>
                  </a:lnTo>
                  <a:lnTo>
                    <a:pt x="288" y="377"/>
                  </a:lnTo>
                  <a:lnTo>
                    <a:pt x="289" y="377"/>
                  </a:lnTo>
                  <a:lnTo>
                    <a:pt x="291" y="377"/>
                  </a:lnTo>
                  <a:lnTo>
                    <a:pt x="293" y="377"/>
                  </a:lnTo>
                  <a:lnTo>
                    <a:pt x="293" y="376"/>
                  </a:lnTo>
                  <a:lnTo>
                    <a:pt x="294" y="376"/>
                  </a:lnTo>
                  <a:lnTo>
                    <a:pt x="296" y="376"/>
                  </a:lnTo>
                  <a:lnTo>
                    <a:pt x="296" y="374"/>
                  </a:lnTo>
                  <a:lnTo>
                    <a:pt x="298" y="374"/>
                  </a:lnTo>
                  <a:lnTo>
                    <a:pt x="300" y="374"/>
                  </a:lnTo>
                  <a:lnTo>
                    <a:pt x="300" y="372"/>
                  </a:lnTo>
                  <a:lnTo>
                    <a:pt x="301" y="372"/>
                  </a:lnTo>
                  <a:lnTo>
                    <a:pt x="303" y="372"/>
                  </a:lnTo>
                  <a:lnTo>
                    <a:pt x="305" y="372"/>
                  </a:lnTo>
                  <a:lnTo>
                    <a:pt x="305" y="370"/>
                  </a:lnTo>
                  <a:lnTo>
                    <a:pt x="306" y="370"/>
                  </a:lnTo>
                  <a:lnTo>
                    <a:pt x="308" y="370"/>
                  </a:lnTo>
                  <a:lnTo>
                    <a:pt x="308" y="369"/>
                  </a:lnTo>
                  <a:lnTo>
                    <a:pt x="310" y="369"/>
                  </a:lnTo>
                  <a:lnTo>
                    <a:pt x="311" y="369"/>
                  </a:lnTo>
                  <a:lnTo>
                    <a:pt x="311" y="367"/>
                  </a:lnTo>
                  <a:lnTo>
                    <a:pt x="313" y="367"/>
                  </a:lnTo>
                  <a:lnTo>
                    <a:pt x="315" y="367"/>
                  </a:lnTo>
                  <a:lnTo>
                    <a:pt x="316" y="365"/>
                  </a:lnTo>
                  <a:lnTo>
                    <a:pt x="318" y="365"/>
                  </a:lnTo>
                  <a:lnTo>
                    <a:pt x="320" y="365"/>
                  </a:lnTo>
                  <a:lnTo>
                    <a:pt x="320" y="364"/>
                  </a:lnTo>
                  <a:lnTo>
                    <a:pt x="321" y="364"/>
                  </a:lnTo>
                  <a:lnTo>
                    <a:pt x="323" y="364"/>
                  </a:lnTo>
                  <a:lnTo>
                    <a:pt x="323" y="362"/>
                  </a:lnTo>
                  <a:lnTo>
                    <a:pt x="325" y="362"/>
                  </a:lnTo>
                  <a:lnTo>
                    <a:pt x="326" y="362"/>
                  </a:lnTo>
                  <a:lnTo>
                    <a:pt x="326" y="360"/>
                  </a:lnTo>
                  <a:lnTo>
                    <a:pt x="328" y="360"/>
                  </a:lnTo>
                  <a:lnTo>
                    <a:pt x="330" y="360"/>
                  </a:lnTo>
                  <a:lnTo>
                    <a:pt x="330" y="359"/>
                  </a:lnTo>
                  <a:lnTo>
                    <a:pt x="331" y="359"/>
                  </a:lnTo>
                  <a:lnTo>
                    <a:pt x="333" y="357"/>
                  </a:lnTo>
                  <a:lnTo>
                    <a:pt x="335" y="357"/>
                  </a:lnTo>
                  <a:lnTo>
                    <a:pt x="335" y="355"/>
                  </a:lnTo>
                  <a:lnTo>
                    <a:pt x="337" y="355"/>
                  </a:lnTo>
                  <a:lnTo>
                    <a:pt x="338" y="355"/>
                  </a:lnTo>
                  <a:lnTo>
                    <a:pt x="338" y="354"/>
                  </a:lnTo>
                  <a:lnTo>
                    <a:pt x="340" y="354"/>
                  </a:lnTo>
                  <a:lnTo>
                    <a:pt x="342" y="352"/>
                  </a:lnTo>
                  <a:lnTo>
                    <a:pt x="343" y="352"/>
                  </a:lnTo>
                  <a:lnTo>
                    <a:pt x="343" y="350"/>
                  </a:lnTo>
                  <a:lnTo>
                    <a:pt x="345" y="350"/>
                  </a:lnTo>
                  <a:lnTo>
                    <a:pt x="347" y="350"/>
                  </a:lnTo>
                  <a:lnTo>
                    <a:pt x="347" y="349"/>
                  </a:lnTo>
                  <a:lnTo>
                    <a:pt x="348" y="349"/>
                  </a:lnTo>
                  <a:lnTo>
                    <a:pt x="348" y="347"/>
                  </a:lnTo>
                  <a:lnTo>
                    <a:pt x="350" y="347"/>
                  </a:lnTo>
                  <a:lnTo>
                    <a:pt x="352" y="347"/>
                  </a:lnTo>
                  <a:lnTo>
                    <a:pt x="352" y="345"/>
                  </a:lnTo>
                  <a:lnTo>
                    <a:pt x="353" y="345"/>
                  </a:lnTo>
                  <a:lnTo>
                    <a:pt x="353" y="344"/>
                  </a:lnTo>
                  <a:lnTo>
                    <a:pt x="355" y="344"/>
                  </a:lnTo>
                  <a:lnTo>
                    <a:pt x="357" y="342"/>
                  </a:lnTo>
                  <a:lnTo>
                    <a:pt x="358" y="342"/>
                  </a:lnTo>
                  <a:lnTo>
                    <a:pt x="358" y="340"/>
                  </a:lnTo>
                  <a:lnTo>
                    <a:pt x="360" y="340"/>
                  </a:lnTo>
                  <a:lnTo>
                    <a:pt x="360" y="338"/>
                  </a:lnTo>
                  <a:lnTo>
                    <a:pt x="362" y="338"/>
                  </a:lnTo>
                  <a:lnTo>
                    <a:pt x="363" y="337"/>
                  </a:lnTo>
                  <a:lnTo>
                    <a:pt x="365" y="337"/>
                  </a:lnTo>
                  <a:lnTo>
                    <a:pt x="365" y="335"/>
                  </a:lnTo>
                  <a:lnTo>
                    <a:pt x="367" y="335"/>
                  </a:lnTo>
                  <a:lnTo>
                    <a:pt x="367" y="333"/>
                  </a:lnTo>
                  <a:lnTo>
                    <a:pt x="368" y="333"/>
                  </a:lnTo>
                  <a:lnTo>
                    <a:pt x="368" y="332"/>
                  </a:lnTo>
                  <a:lnTo>
                    <a:pt x="370" y="332"/>
                  </a:lnTo>
                  <a:lnTo>
                    <a:pt x="370" y="330"/>
                  </a:lnTo>
                  <a:lnTo>
                    <a:pt x="372" y="330"/>
                  </a:lnTo>
                  <a:lnTo>
                    <a:pt x="374" y="328"/>
                  </a:lnTo>
                  <a:lnTo>
                    <a:pt x="375" y="328"/>
                  </a:lnTo>
                  <a:lnTo>
                    <a:pt x="375" y="327"/>
                  </a:lnTo>
                  <a:lnTo>
                    <a:pt x="377" y="327"/>
                  </a:lnTo>
                  <a:lnTo>
                    <a:pt x="379" y="327"/>
                  </a:lnTo>
                  <a:lnTo>
                    <a:pt x="379" y="325"/>
                  </a:lnTo>
                  <a:lnTo>
                    <a:pt x="380" y="325"/>
                  </a:lnTo>
                  <a:lnTo>
                    <a:pt x="380" y="323"/>
                  </a:lnTo>
                  <a:lnTo>
                    <a:pt x="382" y="323"/>
                  </a:lnTo>
                  <a:lnTo>
                    <a:pt x="384" y="323"/>
                  </a:lnTo>
                  <a:lnTo>
                    <a:pt x="384" y="322"/>
                  </a:lnTo>
                  <a:lnTo>
                    <a:pt x="385" y="322"/>
                  </a:lnTo>
                  <a:lnTo>
                    <a:pt x="387" y="322"/>
                  </a:lnTo>
                  <a:lnTo>
                    <a:pt x="389" y="322"/>
                  </a:lnTo>
                  <a:lnTo>
                    <a:pt x="389" y="320"/>
                  </a:lnTo>
                  <a:lnTo>
                    <a:pt x="390" y="320"/>
                  </a:lnTo>
                  <a:lnTo>
                    <a:pt x="392" y="320"/>
                  </a:lnTo>
                  <a:lnTo>
                    <a:pt x="394" y="318"/>
                  </a:lnTo>
                  <a:lnTo>
                    <a:pt x="395" y="318"/>
                  </a:lnTo>
                  <a:lnTo>
                    <a:pt x="397" y="318"/>
                  </a:lnTo>
                  <a:lnTo>
                    <a:pt x="397" y="317"/>
                  </a:lnTo>
                  <a:lnTo>
                    <a:pt x="399" y="315"/>
                  </a:lnTo>
                  <a:lnTo>
                    <a:pt x="399" y="313"/>
                  </a:lnTo>
                  <a:lnTo>
                    <a:pt x="399" y="312"/>
                  </a:lnTo>
                  <a:lnTo>
                    <a:pt x="399" y="310"/>
                  </a:lnTo>
                  <a:lnTo>
                    <a:pt x="400" y="310"/>
                  </a:lnTo>
                  <a:lnTo>
                    <a:pt x="400" y="308"/>
                  </a:lnTo>
                  <a:lnTo>
                    <a:pt x="402" y="308"/>
                  </a:lnTo>
                  <a:lnTo>
                    <a:pt x="402" y="307"/>
                  </a:lnTo>
                  <a:lnTo>
                    <a:pt x="404" y="307"/>
                  </a:lnTo>
                  <a:lnTo>
                    <a:pt x="405" y="307"/>
                  </a:lnTo>
                  <a:lnTo>
                    <a:pt x="407" y="305"/>
                  </a:lnTo>
                  <a:lnTo>
                    <a:pt x="409" y="305"/>
                  </a:lnTo>
                  <a:lnTo>
                    <a:pt x="409" y="303"/>
                  </a:lnTo>
                  <a:lnTo>
                    <a:pt x="409" y="301"/>
                  </a:lnTo>
                  <a:lnTo>
                    <a:pt x="409" y="300"/>
                  </a:lnTo>
                  <a:lnTo>
                    <a:pt x="409" y="298"/>
                  </a:lnTo>
                  <a:lnTo>
                    <a:pt x="409" y="296"/>
                  </a:lnTo>
                  <a:lnTo>
                    <a:pt x="409" y="295"/>
                  </a:lnTo>
                  <a:lnTo>
                    <a:pt x="409" y="293"/>
                  </a:lnTo>
                  <a:lnTo>
                    <a:pt x="411" y="293"/>
                  </a:lnTo>
                  <a:lnTo>
                    <a:pt x="411" y="291"/>
                  </a:lnTo>
                  <a:lnTo>
                    <a:pt x="412" y="291"/>
                  </a:lnTo>
                  <a:lnTo>
                    <a:pt x="414" y="291"/>
                  </a:lnTo>
                  <a:lnTo>
                    <a:pt x="416" y="291"/>
                  </a:lnTo>
                  <a:lnTo>
                    <a:pt x="416" y="293"/>
                  </a:lnTo>
                  <a:lnTo>
                    <a:pt x="417" y="293"/>
                  </a:lnTo>
                  <a:lnTo>
                    <a:pt x="419" y="293"/>
                  </a:lnTo>
                  <a:lnTo>
                    <a:pt x="419" y="291"/>
                  </a:lnTo>
                  <a:lnTo>
                    <a:pt x="421" y="291"/>
                  </a:lnTo>
                  <a:lnTo>
                    <a:pt x="422" y="290"/>
                  </a:lnTo>
                  <a:lnTo>
                    <a:pt x="424" y="290"/>
                  </a:lnTo>
                  <a:lnTo>
                    <a:pt x="426" y="290"/>
                  </a:lnTo>
                  <a:lnTo>
                    <a:pt x="427" y="290"/>
                  </a:lnTo>
                  <a:lnTo>
                    <a:pt x="429" y="290"/>
                  </a:lnTo>
                  <a:lnTo>
                    <a:pt x="431" y="290"/>
                  </a:lnTo>
                  <a:lnTo>
                    <a:pt x="432" y="290"/>
                  </a:lnTo>
                  <a:lnTo>
                    <a:pt x="434" y="290"/>
                  </a:lnTo>
                  <a:lnTo>
                    <a:pt x="436" y="290"/>
                  </a:lnTo>
                  <a:lnTo>
                    <a:pt x="437" y="290"/>
                  </a:lnTo>
                  <a:lnTo>
                    <a:pt x="439" y="290"/>
                  </a:lnTo>
                  <a:lnTo>
                    <a:pt x="441" y="290"/>
                  </a:lnTo>
                  <a:lnTo>
                    <a:pt x="442" y="290"/>
                  </a:lnTo>
                  <a:lnTo>
                    <a:pt x="444" y="290"/>
                  </a:lnTo>
                  <a:lnTo>
                    <a:pt x="444" y="288"/>
                  </a:lnTo>
                  <a:lnTo>
                    <a:pt x="446" y="288"/>
                  </a:lnTo>
                  <a:lnTo>
                    <a:pt x="448" y="286"/>
                  </a:lnTo>
                  <a:lnTo>
                    <a:pt x="448" y="285"/>
                  </a:lnTo>
                  <a:lnTo>
                    <a:pt x="449" y="285"/>
                  </a:lnTo>
                  <a:lnTo>
                    <a:pt x="451" y="285"/>
                  </a:lnTo>
                  <a:lnTo>
                    <a:pt x="453" y="285"/>
                  </a:lnTo>
                  <a:lnTo>
                    <a:pt x="454" y="285"/>
                  </a:lnTo>
                  <a:lnTo>
                    <a:pt x="456" y="283"/>
                  </a:lnTo>
                  <a:lnTo>
                    <a:pt x="458" y="283"/>
                  </a:lnTo>
                  <a:lnTo>
                    <a:pt x="458" y="281"/>
                  </a:lnTo>
                  <a:lnTo>
                    <a:pt x="459" y="280"/>
                  </a:lnTo>
                  <a:lnTo>
                    <a:pt x="459" y="278"/>
                  </a:lnTo>
                  <a:lnTo>
                    <a:pt x="461" y="278"/>
                  </a:lnTo>
                  <a:lnTo>
                    <a:pt x="461" y="276"/>
                  </a:lnTo>
                  <a:lnTo>
                    <a:pt x="463" y="275"/>
                  </a:lnTo>
                  <a:lnTo>
                    <a:pt x="463" y="273"/>
                  </a:lnTo>
                  <a:lnTo>
                    <a:pt x="464" y="273"/>
                  </a:lnTo>
                  <a:lnTo>
                    <a:pt x="466" y="271"/>
                  </a:lnTo>
                  <a:lnTo>
                    <a:pt x="466" y="270"/>
                  </a:lnTo>
                  <a:lnTo>
                    <a:pt x="468" y="270"/>
                  </a:lnTo>
                  <a:lnTo>
                    <a:pt x="468" y="268"/>
                  </a:lnTo>
                  <a:lnTo>
                    <a:pt x="468" y="266"/>
                  </a:lnTo>
                  <a:lnTo>
                    <a:pt x="469" y="266"/>
                  </a:lnTo>
                  <a:lnTo>
                    <a:pt x="469" y="264"/>
                  </a:lnTo>
                  <a:lnTo>
                    <a:pt x="471" y="264"/>
                  </a:lnTo>
                  <a:lnTo>
                    <a:pt x="471" y="263"/>
                  </a:lnTo>
                  <a:lnTo>
                    <a:pt x="471" y="261"/>
                  </a:lnTo>
                  <a:lnTo>
                    <a:pt x="471" y="259"/>
                  </a:lnTo>
                  <a:lnTo>
                    <a:pt x="471" y="258"/>
                  </a:lnTo>
                  <a:lnTo>
                    <a:pt x="471" y="256"/>
                  </a:lnTo>
                  <a:lnTo>
                    <a:pt x="471" y="254"/>
                  </a:lnTo>
                  <a:lnTo>
                    <a:pt x="471" y="253"/>
                  </a:lnTo>
                  <a:lnTo>
                    <a:pt x="471" y="251"/>
                  </a:lnTo>
                  <a:lnTo>
                    <a:pt x="471" y="249"/>
                  </a:lnTo>
                  <a:lnTo>
                    <a:pt x="469" y="248"/>
                  </a:lnTo>
                  <a:lnTo>
                    <a:pt x="469" y="246"/>
                  </a:lnTo>
                  <a:lnTo>
                    <a:pt x="471" y="246"/>
                  </a:lnTo>
                  <a:lnTo>
                    <a:pt x="471" y="244"/>
                  </a:lnTo>
                  <a:lnTo>
                    <a:pt x="471" y="243"/>
                  </a:lnTo>
                  <a:lnTo>
                    <a:pt x="473" y="243"/>
                  </a:lnTo>
                  <a:lnTo>
                    <a:pt x="473" y="241"/>
                  </a:lnTo>
                  <a:lnTo>
                    <a:pt x="474" y="241"/>
                  </a:lnTo>
                  <a:lnTo>
                    <a:pt x="474" y="239"/>
                  </a:lnTo>
                  <a:lnTo>
                    <a:pt x="474" y="238"/>
                  </a:lnTo>
                  <a:lnTo>
                    <a:pt x="474" y="236"/>
                  </a:lnTo>
                  <a:lnTo>
                    <a:pt x="476" y="236"/>
                  </a:lnTo>
                  <a:lnTo>
                    <a:pt x="476" y="234"/>
                  </a:lnTo>
                  <a:lnTo>
                    <a:pt x="476" y="232"/>
                  </a:lnTo>
                  <a:lnTo>
                    <a:pt x="478" y="231"/>
                  </a:lnTo>
                  <a:lnTo>
                    <a:pt x="478" y="229"/>
                  </a:lnTo>
                  <a:lnTo>
                    <a:pt x="480" y="229"/>
                  </a:lnTo>
                  <a:lnTo>
                    <a:pt x="480" y="227"/>
                  </a:lnTo>
                  <a:lnTo>
                    <a:pt x="480" y="226"/>
                  </a:lnTo>
                  <a:lnTo>
                    <a:pt x="481" y="226"/>
                  </a:lnTo>
                  <a:lnTo>
                    <a:pt x="481" y="224"/>
                  </a:lnTo>
                  <a:lnTo>
                    <a:pt x="481" y="222"/>
                  </a:lnTo>
                  <a:lnTo>
                    <a:pt x="481" y="221"/>
                  </a:lnTo>
                  <a:lnTo>
                    <a:pt x="481" y="219"/>
                  </a:lnTo>
                  <a:lnTo>
                    <a:pt x="483" y="219"/>
                  </a:lnTo>
                  <a:lnTo>
                    <a:pt x="485" y="219"/>
                  </a:lnTo>
                  <a:lnTo>
                    <a:pt x="486" y="217"/>
                  </a:lnTo>
                  <a:lnTo>
                    <a:pt x="486" y="216"/>
                  </a:lnTo>
                  <a:lnTo>
                    <a:pt x="486" y="214"/>
                  </a:lnTo>
                  <a:lnTo>
                    <a:pt x="486" y="212"/>
                  </a:lnTo>
                  <a:lnTo>
                    <a:pt x="486" y="211"/>
                  </a:lnTo>
                  <a:lnTo>
                    <a:pt x="485" y="211"/>
                  </a:lnTo>
                  <a:lnTo>
                    <a:pt x="485" y="209"/>
                  </a:lnTo>
                  <a:lnTo>
                    <a:pt x="485" y="207"/>
                  </a:lnTo>
                  <a:lnTo>
                    <a:pt x="485" y="206"/>
                  </a:lnTo>
                  <a:lnTo>
                    <a:pt x="486" y="206"/>
                  </a:lnTo>
                  <a:lnTo>
                    <a:pt x="486" y="204"/>
                  </a:lnTo>
                  <a:lnTo>
                    <a:pt x="488" y="204"/>
                  </a:lnTo>
                  <a:lnTo>
                    <a:pt x="488" y="202"/>
                  </a:lnTo>
                  <a:lnTo>
                    <a:pt x="490" y="202"/>
                  </a:lnTo>
                  <a:lnTo>
                    <a:pt x="491" y="202"/>
                  </a:lnTo>
                  <a:lnTo>
                    <a:pt x="493" y="201"/>
                  </a:lnTo>
                  <a:lnTo>
                    <a:pt x="495" y="201"/>
                  </a:lnTo>
                  <a:lnTo>
                    <a:pt x="495" y="199"/>
                  </a:lnTo>
                  <a:lnTo>
                    <a:pt x="496" y="199"/>
                  </a:lnTo>
                  <a:lnTo>
                    <a:pt x="496" y="197"/>
                  </a:lnTo>
                  <a:lnTo>
                    <a:pt x="498" y="197"/>
                  </a:lnTo>
                  <a:lnTo>
                    <a:pt x="500" y="197"/>
                  </a:lnTo>
                  <a:lnTo>
                    <a:pt x="500" y="195"/>
                  </a:lnTo>
                  <a:lnTo>
                    <a:pt x="501" y="195"/>
                  </a:lnTo>
                  <a:lnTo>
                    <a:pt x="503" y="195"/>
                  </a:lnTo>
                  <a:lnTo>
                    <a:pt x="505" y="195"/>
                  </a:lnTo>
                  <a:lnTo>
                    <a:pt x="506" y="195"/>
                  </a:lnTo>
                  <a:lnTo>
                    <a:pt x="506" y="194"/>
                  </a:lnTo>
                  <a:lnTo>
                    <a:pt x="508" y="194"/>
                  </a:lnTo>
                  <a:lnTo>
                    <a:pt x="508" y="192"/>
                  </a:lnTo>
                  <a:lnTo>
                    <a:pt x="510" y="192"/>
                  </a:lnTo>
                  <a:lnTo>
                    <a:pt x="510" y="190"/>
                  </a:lnTo>
                  <a:lnTo>
                    <a:pt x="511" y="190"/>
                  </a:lnTo>
                  <a:lnTo>
                    <a:pt x="513" y="190"/>
                  </a:lnTo>
                  <a:lnTo>
                    <a:pt x="513" y="189"/>
                  </a:lnTo>
                  <a:lnTo>
                    <a:pt x="515" y="189"/>
                  </a:lnTo>
                  <a:lnTo>
                    <a:pt x="517" y="189"/>
                  </a:lnTo>
                  <a:lnTo>
                    <a:pt x="518" y="189"/>
                  </a:lnTo>
                  <a:lnTo>
                    <a:pt x="518" y="187"/>
                  </a:lnTo>
                  <a:lnTo>
                    <a:pt x="520" y="187"/>
                  </a:lnTo>
                  <a:lnTo>
                    <a:pt x="522" y="187"/>
                  </a:lnTo>
                  <a:lnTo>
                    <a:pt x="523" y="187"/>
                  </a:lnTo>
                  <a:lnTo>
                    <a:pt x="525" y="187"/>
                  </a:lnTo>
                  <a:lnTo>
                    <a:pt x="527" y="187"/>
                  </a:lnTo>
                  <a:lnTo>
                    <a:pt x="527" y="185"/>
                  </a:lnTo>
                  <a:lnTo>
                    <a:pt x="528" y="185"/>
                  </a:lnTo>
                  <a:lnTo>
                    <a:pt x="530" y="185"/>
                  </a:lnTo>
                  <a:lnTo>
                    <a:pt x="532" y="185"/>
                  </a:lnTo>
                  <a:lnTo>
                    <a:pt x="532" y="184"/>
                  </a:lnTo>
                  <a:lnTo>
                    <a:pt x="533" y="184"/>
                  </a:lnTo>
                  <a:lnTo>
                    <a:pt x="533" y="182"/>
                  </a:lnTo>
                  <a:lnTo>
                    <a:pt x="532" y="180"/>
                  </a:lnTo>
                  <a:lnTo>
                    <a:pt x="532" y="179"/>
                  </a:lnTo>
                  <a:lnTo>
                    <a:pt x="532" y="177"/>
                  </a:lnTo>
                  <a:lnTo>
                    <a:pt x="533" y="177"/>
                  </a:lnTo>
                  <a:lnTo>
                    <a:pt x="533" y="175"/>
                  </a:lnTo>
                  <a:lnTo>
                    <a:pt x="533" y="174"/>
                  </a:lnTo>
                  <a:lnTo>
                    <a:pt x="533" y="172"/>
                  </a:lnTo>
                  <a:lnTo>
                    <a:pt x="533" y="170"/>
                  </a:lnTo>
                  <a:lnTo>
                    <a:pt x="533" y="169"/>
                  </a:lnTo>
                  <a:lnTo>
                    <a:pt x="535" y="169"/>
                  </a:lnTo>
                  <a:lnTo>
                    <a:pt x="535" y="167"/>
                  </a:lnTo>
                  <a:lnTo>
                    <a:pt x="537" y="167"/>
                  </a:lnTo>
                  <a:lnTo>
                    <a:pt x="537" y="165"/>
                  </a:lnTo>
                  <a:lnTo>
                    <a:pt x="535" y="165"/>
                  </a:lnTo>
                  <a:lnTo>
                    <a:pt x="535" y="163"/>
                  </a:lnTo>
                  <a:lnTo>
                    <a:pt x="535" y="162"/>
                  </a:lnTo>
                  <a:lnTo>
                    <a:pt x="537" y="162"/>
                  </a:lnTo>
                  <a:lnTo>
                    <a:pt x="537" y="160"/>
                  </a:lnTo>
                  <a:lnTo>
                    <a:pt x="537" y="158"/>
                  </a:lnTo>
                  <a:lnTo>
                    <a:pt x="538" y="158"/>
                  </a:lnTo>
                  <a:lnTo>
                    <a:pt x="538" y="157"/>
                  </a:lnTo>
                  <a:lnTo>
                    <a:pt x="540" y="157"/>
                  </a:lnTo>
                  <a:lnTo>
                    <a:pt x="542" y="157"/>
                  </a:lnTo>
                  <a:lnTo>
                    <a:pt x="543" y="157"/>
                  </a:lnTo>
                  <a:lnTo>
                    <a:pt x="545" y="155"/>
                  </a:lnTo>
                  <a:lnTo>
                    <a:pt x="547" y="155"/>
                  </a:lnTo>
                  <a:lnTo>
                    <a:pt x="548" y="155"/>
                  </a:lnTo>
                  <a:lnTo>
                    <a:pt x="550" y="153"/>
                  </a:lnTo>
                  <a:lnTo>
                    <a:pt x="552" y="153"/>
                  </a:lnTo>
                  <a:lnTo>
                    <a:pt x="554" y="153"/>
                  </a:lnTo>
                  <a:lnTo>
                    <a:pt x="555" y="153"/>
                  </a:lnTo>
                  <a:lnTo>
                    <a:pt x="557" y="153"/>
                  </a:lnTo>
                  <a:lnTo>
                    <a:pt x="557" y="152"/>
                  </a:lnTo>
                  <a:lnTo>
                    <a:pt x="559" y="152"/>
                  </a:lnTo>
                  <a:lnTo>
                    <a:pt x="560" y="153"/>
                  </a:lnTo>
                  <a:lnTo>
                    <a:pt x="560" y="152"/>
                  </a:lnTo>
                  <a:lnTo>
                    <a:pt x="562" y="152"/>
                  </a:lnTo>
                  <a:lnTo>
                    <a:pt x="562" y="150"/>
                  </a:lnTo>
                  <a:lnTo>
                    <a:pt x="564" y="150"/>
                  </a:lnTo>
                  <a:lnTo>
                    <a:pt x="564" y="148"/>
                  </a:lnTo>
                  <a:lnTo>
                    <a:pt x="565" y="148"/>
                  </a:lnTo>
                  <a:lnTo>
                    <a:pt x="565" y="147"/>
                  </a:lnTo>
                  <a:lnTo>
                    <a:pt x="567" y="147"/>
                  </a:lnTo>
                  <a:lnTo>
                    <a:pt x="567" y="145"/>
                  </a:lnTo>
                  <a:lnTo>
                    <a:pt x="569" y="145"/>
                  </a:lnTo>
                  <a:lnTo>
                    <a:pt x="570" y="143"/>
                  </a:lnTo>
                  <a:lnTo>
                    <a:pt x="570" y="142"/>
                  </a:lnTo>
                  <a:lnTo>
                    <a:pt x="572" y="142"/>
                  </a:lnTo>
                  <a:lnTo>
                    <a:pt x="574" y="142"/>
                  </a:lnTo>
                  <a:lnTo>
                    <a:pt x="574" y="140"/>
                  </a:lnTo>
                  <a:lnTo>
                    <a:pt x="575" y="140"/>
                  </a:lnTo>
                  <a:lnTo>
                    <a:pt x="577" y="140"/>
                  </a:lnTo>
                  <a:lnTo>
                    <a:pt x="579" y="140"/>
                  </a:lnTo>
                  <a:lnTo>
                    <a:pt x="580" y="140"/>
                  </a:lnTo>
                  <a:lnTo>
                    <a:pt x="580" y="142"/>
                  </a:lnTo>
                  <a:lnTo>
                    <a:pt x="582" y="142"/>
                  </a:lnTo>
                  <a:lnTo>
                    <a:pt x="582" y="140"/>
                  </a:lnTo>
                  <a:lnTo>
                    <a:pt x="584" y="140"/>
                  </a:lnTo>
                  <a:lnTo>
                    <a:pt x="585" y="140"/>
                  </a:lnTo>
                  <a:lnTo>
                    <a:pt x="585" y="138"/>
                  </a:lnTo>
                  <a:lnTo>
                    <a:pt x="585" y="137"/>
                  </a:lnTo>
                  <a:lnTo>
                    <a:pt x="585" y="135"/>
                  </a:lnTo>
                  <a:lnTo>
                    <a:pt x="585" y="133"/>
                  </a:lnTo>
                  <a:lnTo>
                    <a:pt x="587" y="133"/>
                  </a:lnTo>
                  <a:lnTo>
                    <a:pt x="585" y="135"/>
                  </a:lnTo>
                  <a:lnTo>
                    <a:pt x="587" y="135"/>
                  </a:lnTo>
                  <a:lnTo>
                    <a:pt x="589" y="135"/>
                  </a:lnTo>
                  <a:lnTo>
                    <a:pt x="591" y="135"/>
                  </a:lnTo>
                  <a:lnTo>
                    <a:pt x="591" y="133"/>
                  </a:lnTo>
                  <a:lnTo>
                    <a:pt x="591" y="132"/>
                  </a:lnTo>
                  <a:lnTo>
                    <a:pt x="591" y="130"/>
                  </a:lnTo>
                  <a:lnTo>
                    <a:pt x="592" y="130"/>
                  </a:lnTo>
                  <a:lnTo>
                    <a:pt x="592" y="128"/>
                  </a:lnTo>
                  <a:lnTo>
                    <a:pt x="594" y="128"/>
                  </a:lnTo>
                  <a:lnTo>
                    <a:pt x="594" y="126"/>
                  </a:lnTo>
                  <a:lnTo>
                    <a:pt x="594" y="125"/>
                  </a:lnTo>
                  <a:lnTo>
                    <a:pt x="594" y="123"/>
                  </a:lnTo>
                  <a:lnTo>
                    <a:pt x="596" y="121"/>
                  </a:lnTo>
                  <a:lnTo>
                    <a:pt x="597" y="121"/>
                  </a:lnTo>
                  <a:lnTo>
                    <a:pt x="597" y="120"/>
                  </a:lnTo>
                  <a:lnTo>
                    <a:pt x="599" y="118"/>
                  </a:lnTo>
                  <a:lnTo>
                    <a:pt x="597" y="118"/>
                  </a:lnTo>
                  <a:lnTo>
                    <a:pt x="599" y="116"/>
                  </a:lnTo>
                  <a:lnTo>
                    <a:pt x="597" y="116"/>
                  </a:lnTo>
                  <a:lnTo>
                    <a:pt x="597" y="115"/>
                  </a:lnTo>
                  <a:lnTo>
                    <a:pt x="599" y="115"/>
                  </a:lnTo>
                  <a:lnTo>
                    <a:pt x="601" y="115"/>
                  </a:lnTo>
                  <a:lnTo>
                    <a:pt x="602" y="115"/>
                  </a:lnTo>
                  <a:lnTo>
                    <a:pt x="604" y="115"/>
                  </a:lnTo>
                  <a:lnTo>
                    <a:pt x="606" y="115"/>
                  </a:lnTo>
                  <a:lnTo>
                    <a:pt x="607" y="115"/>
                  </a:lnTo>
                  <a:lnTo>
                    <a:pt x="609" y="115"/>
                  </a:lnTo>
                  <a:lnTo>
                    <a:pt x="609" y="113"/>
                  </a:lnTo>
                  <a:lnTo>
                    <a:pt x="611" y="115"/>
                  </a:lnTo>
                  <a:lnTo>
                    <a:pt x="611" y="116"/>
                  </a:lnTo>
                  <a:lnTo>
                    <a:pt x="612" y="116"/>
                  </a:lnTo>
                  <a:lnTo>
                    <a:pt x="612" y="118"/>
                  </a:lnTo>
                  <a:lnTo>
                    <a:pt x="612" y="120"/>
                  </a:lnTo>
                  <a:lnTo>
                    <a:pt x="614" y="120"/>
                  </a:lnTo>
                  <a:lnTo>
                    <a:pt x="616" y="118"/>
                  </a:lnTo>
                  <a:lnTo>
                    <a:pt x="617" y="118"/>
                  </a:lnTo>
                  <a:lnTo>
                    <a:pt x="619" y="118"/>
                  </a:lnTo>
                  <a:lnTo>
                    <a:pt x="619" y="116"/>
                  </a:lnTo>
                  <a:lnTo>
                    <a:pt x="617" y="116"/>
                  </a:lnTo>
                  <a:lnTo>
                    <a:pt x="617" y="115"/>
                  </a:lnTo>
                  <a:lnTo>
                    <a:pt x="619" y="115"/>
                  </a:lnTo>
                  <a:lnTo>
                    <a:pt x="619" y="113"/>
                  </a:lnTo>
                  <a:lnTo>
                    <a:pt x="619" y="115"/>
                  </a:lnTo>
                  <a:lnTo>
                    <a:pt x="621" y="115"/>
                  </a:lnTo>
                  <a:lnTo>
                    <a:pt x="622" y="115"/>
                  </a:lnTo>
                  <a:lnTo>
                    <a:pt x="624" y="115"/>
                  </a:lnTo>
                  <a:lnTo>
                    <a:pt x="624" y="113"/>
                  </a:lnTo>
                  <a:lnTo>
                    <a:pt x="624" y="111"/>
                  </a:lnTo>
                  <a:lnTo>
                    <a:pt x="622" y="110"/>
                  </a:lnTo>
                  <a:lnTo>
                    <a:pt x="622" y="108"/>
                  </a:lnTo>
                  <a:lnTo>
                    <a:pt x="622" y="106"/>
                  </a:lnTo>
                  <a:lnTo>
                    <a:pt x="622" y="105"/>
                  </a:lnTo>
                  <a:lnTo>
                    <a:pt x="622" y="103"/>
                  </a:lnTo>
                  <a:lnTo>
                    <a:pt x="621" y="103"/>
                  </a:lnTo>
                  <a:lnTo>
                    <a:pt x="621" y="101"/>
                  </a:lnTo>
                  <a:lnTo>
                    <a:pt x="621" y="100"/>
                  </a:lnTo>
                  <a:lnTo>
                    <a:pt x="619" y="98"/>
                  </a:lnTo>
                  <a:lnTo>
                    <a:pt x="619" y="96"/>
                  </a:lnTo>
                  <a:lnTo>
                    <a:pt x="617" y="96"/>
                  </a:lnTo>
                  <a:lnTo>
                    <a:pt x="617" y="94"/>
                  </a:lnTo>
                  <a:lnTo>
                    <a:pt x="617" y="93"/>
                  </a:lnTo>
                  <a:lnTo>
                    <a:pt x="617" y="91"/>
                  </a:lnTo>
                  <a:lnTo>
                    <a:pt x="617" y="89"/>
                  </a:lnTo>
                  <a:lnTo>
                    <a:pt x="616" y="89"/>
                  </a:lnTo>
                  <a:lnTo>
                    <a:pt x="616" y="88"/>
                  </a:lnTo>
                  <a:lnTo>
                    <a:pt x="617" y="88"/>
                  </a:lnTo>
                  <a:lnTo>
                    <a:pt x="617" y="86"/>
                  </a:lnTo>
                  <a:lnTo>
                    <a:pt x="617" y="84"/>
                  </a:lnTo>
                  <a:lnTo>
                    <a:pt x="616" y="83"/>
                  </a:lnTo>
                  <a:lnTo>
                    <a:pt x="617" y="81"/>
                  </a:lnTo>
                  <a:lnTo>
                    <a:pt x="616" y="81"/>
                  </a:lnTo>
                  <a:lnTo>
                    <a:pt x="616" y="79"/>
                  </a:lnTo>
                  <a:lnTo>
                    <a:pt x="616" y="78"/>
                  </a:lnTo>
                  <a:lnTo>
                    <a:pt x="616" y="76"/>
                  </a:lnTo>
                  <a:lnTo>
                    <a:pt x="616" y="74"/>
                  </a:lnTo>
                  <a:lnTo>
                    <a:pt x="614" y="73"/>
                  </a:lnTo>
                  <a:lnTo>
                    <a:pt x="614" y="71"/>
                  </a:lnTo>
                  <a:lnTo>
                    <a:pt x="616" y="71"/>
                  </a:lnTo>
                  <a:lnTo>
                    <a:pt x="616" y="69"/>
                  </a:lnTo>
                  <a:lnTo>
                    <a:pt x="617" y="69"/>
                  </a:lnTo>
                  <a:lnTo>
                    <a:pt x="619" y="69"/>
                  </a:lnTo>
                  <a:lnTo>
                    <a:pt x="621" y="69"/>
                  </a:lnTo>
                  <a:lnTo>
                    <a:pt x="621" y="68"/>
                  </a:lnTo>
                  <a:lnTo>
                    <a:pt x="622" y="68"/>
                  </a:lnTo>
                  <a:lnTo>
                    <a:pt x="624" y="68"/>
                  </a:lnTo>
                  <a:lnTo>
                    <a:pt x="626" y="68"/>
                  </a:lnTo>
                  <a:lnTo>
                    <a:pt x="626" y="66"/>
                  </a:lnTo>
                  <a:lnTo>
                    <a:pt x="628" y="66"/>
                  </a:lnTo>
                  <a:lnTo>
                    <a:pt x="629" y="66"/>
                  </a:lnTo>
                  <a:lnTo>
                    <a:pt x="629" y="64"/>
                  </a:lnTo>
                  <a:lnTo>
                    <a:pt x="628" y="64"/>
                  </a:lnTo>
                  <a:lnTo>
                    <a:pt x="629" y="64"/>
                  </a:lnTo>
                  <a:lnTo>
                    <a:pt x="629" y="63"/>
                  </a:lnTo>
                  <a:lnTo>
                    <a:pt x="629" y="61"/>
                  </a:lnTo>
                  <a:lnTo>
                    <a:pt x="631" y="59"/>
                  </a:lnTo>
                  <a:lnTo>
                    <a:pt x="631" y="57"/>
                  </a:lnTo>
                  <a:lnTo>
                    <a:pt x="631" y="56"/>
                  </a:lnTo>
                  <a:lnTo>
                    <a:pt x="631" y="54"/>
                  </a:lnTo>
                  <a:lnTo>
                    <a:pt x="631" y="52"/>
                  </a:lnTo>
                  <a:lnTo>
                    <a:pt x="631" y="51"/>
                  </a:lnTo>
                  <a:lnTo>
                    <a:pt x="633" y="51"/>
                  </a:lnTo>
                  <a:lnTo>
                    <a:pt x="633" y="49"/>
                  </a:lnTo>
                  <a:lnTo>
                    <a:pt x="634" y="49"/>
                  </a:lnTo>
                  <a:lnTo>
                    <a:pt x="634" y="47"/>
                  </a:lnTo>
                  <a:lnTo>
                    <a:pt x="636" y="47"/>
                  </a:lnTo>
                  <a:lnTo>
                    <a:pt x="636" y="46"/>
                  </a:lnTo>
                  <a:lnTo>
                    <a:pt x="636" y="44"/>
                  </a:lnTo>
                  <a:lnTo>
                    <a:pt x="634" y="44"/>
                  </a:lnTo>
                  <a:lnTo>
                    <a:pt x="634" y="42"/>
                  </a:lnTo>
                  <a:lnTo>
                    <a:pt x="633" y="42"/>
                  </a:lnTo>
                  <a:lnTo>
                    <a:pt x="633" y="41"/>
                  </a:lnTo>
                  <a:lnTo>
                    <a:pt x="633" y="39"/>
                  </a:lnTo>
                  <a:lnTo>
                    <a:pt x="631" y="37"/>
                  </a:lnTo>
                  <a:lnTo>
                    <a:pt x="631" y="36"/>
                  </a:lnTo>
                  <a:lnTo>
                    <a:pt x="631" y="34"/>
                  </a:lnTo>
                  <a:lnTo>
                    <a:pt x="631" y="32"/>
                  </a:lnTo>
                  <a:lnTo>
                    <a:pt x="629" y="32"/>
                  </a:lnTo>
                  <a:lnTo>
                    <a:pt x="629" y="34"/>
                  </a:lnTo>
                  <a:lnTo>
                    <a:pt x="629" y="32"/>
                  </a:lnTo>
                  <a:lnTo>
                    <a:pt x="631" y="32"/>
                  </a:lnTo>
                  <a:lnTo>
                    <a:pt x="633" y="32"/>
                  </a:lnTo>
                  <a:lnTo>
                    <a:pt x="633" y="31"/>
                  </a:lnTo>
                  <a:lnTo>
                    <a:pt x="634" y="31"/>
                  </a:lnTo>
                  <a:lnTo>
                    <a:pt x="636" y="31"/>
                  </a:lnTo>
                  <a:lnTo>
                    <a:pt x="638" y="31"/>
                  </a:lnTo>
                  <a:lnTo>
                    <a:pt x="639" y="31"/>
                  </a:lnTo>
                  <a:lnTo>
                    <a:pt x="639" y="29"/>
                  </a:lnTo>
                  <a:lnTo>
                    <a:pt x="641" y="29"/>
                  </a:lnTo>
                  <a:lnTo>
                    <a:pt x="643" y="29"/>
                  </a:lnTo>
                  <a:lnTo>
                    <a:pt x="644" y="29"/>
                  </a:lnTo>
                  <a:lnTo>
                    <a:pt x="646" y="29"/>
                  </a:lnTo>
                  <a:lnTo>
                    <a:pt x="648" y="29"/>
                  </a:lnTo>
                  <a:lnTo>
                    <a:pt x="649" y="29"/>
                  </a:lnTo>
                  <a:lnTo>
                    <a:pt x="651" y="29"/>
                  </a:lnTo>
                  <a:lnTo>
                    <a:pt x="653" y="29"/>
                  </a:lnTo>
                  <a:lnTo>
                    <a:pt x="654" y="29"/>
                  </a:lnTo>
                  <a:lnTo>
                    <a:pt x="656" y="29"/>
                  </a:lnTo>
                  <a:lnTo>
                    <a:pt x="658" y="29"/>
                  </a:lnTo>
                  <a:lnTo>
                    <a:pt x="660" y="31"/>
                  </a:lnTo>
                  <a:lnTo>
                    <a:pt x="661" y="31"/>
                  </a:lnTo>
                  <a:lnTo>
                    <a:pt x="663" y="31"/>
                  </a:lnTo>
                  <a:lnTo>
                    <a:pt x="665" y="31"/>
                  </a:lnTo>
                  <a:lnTo>
                    <a:pt x="666" y="31"/>
                  </a:lnTo>
                  <a:lnTo>
                    <a:pt x="668" y="31"/>
                  </a:lnTo>
                  <a:lnTo>
                    <a:pt x="670" y="31"/>
                  </a:lnTo>
                  <a:lnTo>
                    <a:pt x="671" y="31"/>
                  </a:lnTo>
                  <a:lnTo>
                    <a:pt x="671" y="32"/>
                  </a:lnTo>
                  <a:lnTo>
                    <a:pt x="673" y="32"/>
                  </a:lnTo>
                  <a:lnTo>
                    <a:pt x="675" y="32"/>
                  </a:lnTo>
                  <a:lnTo>
                    <a:pt x="676" y="32"/>
                  </a:lnTo>
                  <a:lnTo>
                    <a:pt x="678" y="32"/>
                  </a:lnTo>
                  <a:lnTo>
                    <a:pt x="678" y="34"/>
                  </a:lnTo>
                  <a:lnTo>
                    <a:pt x="680" y="34"/>
                  </a:lnTo>
                  <a:lnTo>
                    <a:pt x="681" y="34"/>
                  </a:lnTo>
                  <a:lnTo>
                    <a:pt x="681" y="32"/>
                  </a:lnTo>
                  <a:lnTo>
                    <a:pt x="683" y="32"/>
                  </a:lnTo>
                  <a:lnTo>
                    <a:pt x="683" y="31"/>
                  </a:lnTo>
                  <a:lnTo>
                    <a:pt x="685" y="31"/>
                  </a:lnTo>
                  <a:lnTo>
                    <a:pt x="685" y="29"/>
                  </a:lnTo>
                  <a:lnTo>
                    <a:pt x="686" y="27"/>
                  </a:lnTo>
                  <a:lnTo>
                    <a:pt x="688" y="27"/>
                  </a:lnTo>
                  <a:lnTo>
                    <a:pt x="690" y="27"/>
                  </a:lnTo>
                  <a:lnTo>
                    <a:pt x="690" y="25"/>
                  </a:lnTo>
                  <a:lnTo>
                    <a:pt x="691" y="25"/>
                  </a:lnTo>
                  <a:lnTo>
                    <a:pt x="691" y="24"/>
                  </a:lnTo>
                  <a:lnTo>
                    <a:pt x="693" y="24"/>
                  </a:lnTo>
                  <a:lnTo>
                    <a:pt x="693" y="22"/>
                  </a:lnTo>
                  <a:lnTo>
                    <a:pt x="695" y="22"/>
                  </a:lnTo>
                  <a:lnTo>
                    <a:pt x="697" y="22"/>
                  </a:lnTo>
                  <a:lnTo>
                    <a:pt x="698" y="22"/>
                  </a:lnTo>
                  <a:lnTo>
                    <a:pt x="700" y="22"/>
                  </a:lnTo>
                  <a:lnTo>
                    <a:pt x="702" y="22"/>
                  </a:lnTo>
                  <a:lnTo>
                    <a:pt x="703" y="22"/>
                  </a:lnTo>
                  <a:lnTo>
                    <a:pt x="703" y="24"/>
                  </a:lnTo>
                  <a:lnTo>
                    <a:pt x="705" y="24"/>
                  </a:lnTo>
                  <a:lnTo>
                    <a:pt x="707" y="24"/>
                  </a:lnTo>
                  <a:lnTo>
                    <a:pt x="707" y="25"/>
                  </a:lnTo>
                  <a:lnTo>
                    <a:pt x="707" y="27"/>
                  </a:lnTo>
                  <a:lnTo>
                    <a:pt x="708" y="27"/>
                  </a:lnTo>
                  <a:lnTo>
                    <a:pt x="710" y="27"/>
                  </a:lnTo>
                  <a:lnTo>
                    <a:pt x="710" y="25"/>
                  </a:lnTo>
                  <a:lnTo>
                    <a:pt x="710" y="27"/>
                  </a:lnTo>
                  <a:lnTo>
                    <a:pt x="710" y="25"/>
                  </a:lnTo>
                  <a:lnTo>
                    <a:pt x="712" y="25"/>
                  </a:lnTo>
                  <a:lnTo>
                    <a:pt x="713" y="25"/>
                  </a:lnTo>
                  <a:lnTo>
                    <a:pt x="713" y="27"/>
                  </a:lnTo>
                  <a:lnTo>
                    <a:pt x="713" y="29"/>
                  </a:lnTo>
                  <a:lnTo>
                    <a:pt x="713" y="31"/>
                  </a:lnTo>
                  <a:lnTo>
                    <a:pt x="715" y="29"/>
                  </a:lnTo>
                  <a:lnTo>
                    <a:pt x="715" y="27"/>
                  </a:lnTo>
                  <a:lnTo>
                    <a:pt x="801" y="29"/>
                  </a:lnTo>
                  <a:lnTo>
                    <a:pt x="821" y="29"/>
                  </a:lnTo>
                  <a:lnTo>
                    <a:pt x="823" y="29"/>
                  </a:lnTo>
                  <a:lnTo>
                    <a:pt x="824" y="29"/>
                  </a:lnTo>
                  <a:lnTo>
                    <a:pt x="826" y="29"/>
                  </a:lnTo>
                  <a:lnTo>
                    <a:pt x="828" y="29"/>
                  </a:lnTo>
                  <a:lnTo>
                    <a:pt x="829" y="29"/>
                  </a:lnTo>
                  <a:lnTo>
                    <a:pt x="831" y="29"/>
                  </a:lnTo>
                  <a:lnTo>
                    <a:pt x="833" y="29"/>
                  </a:lnTo>
                  <a:lnTo>
                    <a:pt x="834" y="29"/>
                  </a:lnTo>
                  <a:lnTo>
                    <a:pt x="836" y="29"/>
                  </a:lnTo>
                  <a:lnTo>
                    <a:pt x="838" y="29"/>
                  </a:lnTo>
                  <a:lnTo>
                    <a:pt x="839" y="27"/>
                  </a:lnTo>
                  <a:lnTo>
                    <a:pt x="841" y="27"/>
                  </a:lnTo>
                  <a:lnTo>
                    <a:pt x="843" y="27"/>
                  </a:lnTo>
                  <a:lnTo>
                    <a:pt x="845" y="27"/>
                  </a:lnTo>
                  <a:lnTo>
                    <a:pt x="846" y="27"/>
                  </a:lnTo>
                  <a:lnTo>
                    <a:pt x="848" y="27"/>
                  </a:lnTo>
                  <a:lnTo>
                    <a:pt x="850" y="27"/>
                  </a:lnTo>
                  <a:lnTo>
                    <a:pt x="851" y="27"/>
                  </a:lnTo>
                  <a:lnTo>
                    <a:pt x="853" y="27"/>
                  </a:lnTo>
                  <a:lnTo>
                    <a:pt x="855" y="27"/>
                  </a:lnTo>
                  <a:lnTo>
                    <a:pt x="856" y="27"/>
                  </a:lnTo>
                  <a:lnTo>
                    <a:pt x="858" y="27"/>
                  </a:lnTo>
                  <a:lnTo>
                    <a:pt x="860" y="27"/>
                  </a:lnTo>
                  <a:lnTo>
                    <a:pt x="861" y="27"/>
                  </a:lnTo>
                  <a:lnTo>
                    <a:pt x="863" y="27"/>
                  </a:lnTo>
                  <a:lnTo>
                    <a:pt x="865" y="27"/>
                  </a:lnTo>
                  <a:lnTo>
                    <a:pt x="866" y="27"/>
                  </a:lnTo>
                  <a:lnTo>
                    <a:pt x="868" y="27"/>
                  </a:lnTo>
                  <a:lnTo>
                    <a:pt x="870" y="27"/>
                  </a:lnTo>
                  <a:lnTo>
                    <a:pt x="871" y="27"/>
                  </a:lnTo>
                  <a:lnTo>
                    <a:pt x="873" y="27"/>
                  </a:lnTo>
                  <a:lnTo>
                    <a:pt x="875" y="27"/>
                  </a:lnTo>
                  <a:lnTo>
                    <a:pt x="877" y="27"/>
                  </a:lnTo>
                  <a:lnTo>
                    <a:pt x="878" y="27"/>
                  </a:lnTo>
                  <a:lnTo>
                    <a:pt x="880" y="27"/>
                  </a:lnTo>
                  <a:lnTo>
                    <a:pt x="882" y="27"/>
                  </a:lnTo>
                  <a:lnTo>
                    <a:pt x="883" y="27"/>
                  </a:lnTo>
                  <a:lnTo>
                    <a:pt x="885" y="27"/>
                  </a:lnTo>
                  <a:lnTo>
                    <a:pt x="887" y="27"/>
                  </a:lnTo>
                  <a:lnTo>
                    <a:pt x="898" y="27"/>
                  </a:lnTo>
                  <a:lnTo>
                    <a:pt x="907" y="12"/>
                  </a:lnTo>
                  <a:lnTo>
                    <a:pt x="908" y="10"/>
                  </a:lnTo>
                  <a:lnTo>
                    <a:pt x="908" y="9"/>
                  </a:lnTo>
                  <a:lnTo>
                    <a:pt x="908" y="7"/>
                  </a:lnTo>
                  <a:lnTo>
                    <a:pt x="912" y="7"/>
                  </a:lnTo>
                  <a:lnTo>
                    <a:pt x="915" y="5"/>
                  </a:lnTo>
                  <a:lnTo>
                    <a:pt x="917" y="5"/>
                  </a:lnTo>
                  <a:lnTo>
                    <a:pt x="917" y="7"/>
                  </a:lnTo>
                  <a:lnTo>
                    <a:pt x="919" y="7"/>
                  </a:lnTo>
                  <a:lnTo>
                    <a:pt x="920" y="9"/>
                  </a:lnTo>
                  <a:lnTo>
                    <a:pt x="922" y="7"/>
                  </a:lnTo>
                  <a:lnTo>
                    <a:pt x="922" y="5"/>
                  </a:lnTo>
                  <a:lnTo>
                    <a:pt x="922" y="4"/>
                  </a:lnTo>
                  <a:lnTo>
                    <a:pt x="924" y="4"/>
                  </a:lnTo>
                  <a:lnTo>
                    <a:pt x="925" y="4"/>
                  </a:lnTo>
                  <a:lnTo>
                    <a:pt x="925" y="5"/>
                  </a:lnTo>
                  <a:lnTo>
                    <a:pt x="927" y="5"/>
                  </a:lnTo>
                  <a:lnTo>
                    <a:pt x="927" y="4"/>
                  </a:lnTo>
                  <a:lnTo>
                    <a:pt x="929" y="4"/>
                  </a:lnTo>
                  <a:lnTo>
                    <a:pt x="929" y="2"/>
                  </a:lnTo>
                  <a:lnTo>
                    <a:pt x="930" y="0"/>
                  </a:lnTo>
                  <a:lnTo>
                    <a:pt x="932" y="0"/>
                  </a:lnTo>
                  <a:lnTo>
                    <a:pt x="932" y="2"/>
                  </a:lnTo>
                  <a:lnTo>
                    <a:pt x="932" y="4"/>
                  </a:lnTo>
                  <a:lnTo>
                    <a:pt x="934"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9" name="Freeform 141">
              <a:extLst>
                <a:ext uri="{FF2B5EF4-FFF2-40B4-BE49-F238E27FC236}">
                  <a16:creationId xmlns:a16="http://schemas.microsoft.com/office/drawing/2014/main" id="{EB7D33A8-CC51-0CD0-FE29-47E78B610C43}"/>
                </a:ext>
              </a:extLst>
            </p:cNvPr>
            <p:cNvSpPr>
              <a:spLocks/>
            </p:cNvSpPr>
            <p:nvPr/>
          </p:nvSpPr>
          <p:spPr bwMode="auto">
            <a:xfrm>
              <a:off x="2030" y="2291"/>
              <a:ext cx="1499" cy="1324"/>
            </a:xfrm>
            <a:custGeom>
              <a:avLst/>
              <a:gdLst>
                <a:gd name="T0" fmla="*/ 708 w 1499"/>
                <a:gd name="T1" fmla="*/ 45 h 1324"/>
                <a:gd name="T2" fmla="*/ 752 w 1499"/>
                <a:gd name="T3" fmla="*/ 102 h 1324"/>
                <a:gd name="T4" fmla="*/ 801 w 1499"/>
                <a:gd name="T5" fmla="*/ 148 h 1324"/>
                <a:gd name="T6" fmla="*/ 856 w 1499"/>
                <a:gd name="T7" fmla="*/ 188 h 1324"/>
                <a:gd name="T8" fmla="*/ 924 w 1499"/>
                <a:gd name="T9" fmla="*/ 210 h 1324"/>
                <a:gd name="T10" fmla="*/ 942 w 1499"/>
                <a:gd name="T11" fmla="*/ 234 h 1324"/>
                <a:gd name="T12" fmla="*/ 929 w 1499"/>
                <a:gd name="T13" fmla="*/ 309 h 1324"/>
                <a:gd name="T14" fmla="*/ 944 w 1499"/>
                <a:gd name="T15" fmla="*/ 370 h 1324"/>
                <a:gd name="T16" fmla="*/ 952 w 1499"/>
                <a:gd name="T17" fmla="*/ 417 h 1324"/>
                <a:gd name="T18" fmla="*/ 1003 w 1499"/>
                <a:gd name="T19" fmla="*/ 417 h 1324"/>
                <a:gd name="T20" fmla="*/ 1053 w 1499"/>
                <a:gd name="T21" fmla="*/ 390 h 1324"/>
                <a:gd name="T22" fmla="*/ 1065 w 1499"/>
                <a:gd name="T23" fmla="*/ 427 h 1324"/>
                <a:gd name="T24" fmla="*/ 1078 w 1499"/>
                <a:gd name="T25" fmla="*/ 486 h 1324"/>
                <a:gd name="T26" fmla="*/ 1122 w 1499"/>
                <a:gd name="T27" fmla="*/ 521 h 1324"/>
                <a:gd name="T28" fmla="*/ 1164 w 1499"/>
                <a:gd name="T29" fmla="*/ 555 h 1324"/>
                <a:gd name="T30" fmla="*/ 1196 w 1499"/>
                <a:gd name="T31" fmla="*/ 597 h 1324"/>
                <a:gd name="T32" fmla="*/ 1189 w 1499"/>
                <a:gd name="T33" fmla="*/ 654 h 1324"/>
                <a:gd name="T34" fmla="*/ 1191 w 1499"/>
                <a:gd name="T35" fmla="*/ 710 h 1324"/>
                <a:gd name="T36" fmla="*/ 1263 w 1499"/>
                <a:gd name="T37" fmla="*/ 755 h 1324"/>
                <a:gd name="T38" fmla="*/ 1307 w 1499"/>
                <a:gd name="T39" fmla="*/ 797 h 1324"/>
                <a:gd name="T40" fmla="*/ 1324 w 1499"/>
                <a:gd name="T41" fmla="*/ 801 h 1324"/>
                <a:gd name="T42" fmla="*/ 1351 w 1499"/>
                <a:gd name="T43" fmla="*/ 826 h 1324"/>
                <a:gd name="T44" fmla="*/ 1400 w 1499"/>
                <a:gd name="T45" fmla="*/ 829 h 1324"/>
                <a:gd name="T46" fmla="*/ 1433 w 1499"/>
                <a:gd name="T47" fmla="*/ 829 h 1324"/>
                <a:gd name="T48" fmla="*/ 1467 w 1499"/>
                <a:gd name="T49" fmla="*/ 887 h 1324"/>
                <a:gd name="T50" fmla="*/ 1489 w 1499"/>
                <a:gd name="T51" fmla="*/ 1052 h 1324"/>
                <a:gd name="T52" fmla="*/ 1184 w 1499"/>
                <a:gd name="T53" fmla="*/ 1099 h 1324"/>
                <a:gd name="T54" fmla="*/ 971 w 1499"/>
                <a:gd name="T55" fmla="*/ 1110 h 1324"/>
                <a:gd name="T56" fmla="*/ 940 w 1499"/>
                <a:gd name="T57" fmla="*/ 1136 h 1324"/>
                <a:gd name="T58" fmla="*/ 961 w 1499"/>
                <a:gd name="T59" fmla="*/ 1190 h 1324"/>
                <a:gd name="T60" fmla="*/ 967 w 1499"/>
                <a:gd name="T61" fmla="*/ 1242 h 1324"/>
                <a:gd name="T62" fmla="*/ 986 w 1499"/>
                <a:gd name="T63" fmla="*/ 1289 h 1324"/>
                <a:gd name="T64" fmla="*/ 850 w 1499"/>
                <a:gd name="T65" fmla="*/ 1255 h 1324"/>
                <a:gd name="T66" fmla="*/ 414 w 1499"/>
                <a:gd name="T67" fmla="*/ 1105 h 1324"/>
                <a:gd name="T68" fmla="*/ 390 w 1499"/>
                <a:gd name="T69" fmla="*/ 1068 h 1324"/>
                <a:gd name="T70" fmla="*/ 365 w 1499"/>
                <a:gd name="T71" fmla="*/ 1033 h 1324"/>
                <a:gd name="T72" fmla="*/ 363 w 1499"/>
                <a:gd name="T73" fmla="*/ 993 h 1324"/>
                <a:gd name="T74" fmla="*/ 348 w 1499"/>
                <a:gd name="T75" fmla="*/ 937 h 1324"/>
                <a:gd name="T76" fmla="*/ 291 w 1499"/>
                <a:gd name="T77" fmla="*/ 870 h 1324"/>
                <a:gd name="T78" fmla="*/ 219 w 1499"/>
                <a:gd name="T79" fmla="*/ 871 h 1324"/>
                <a:gd name="T80" fmla="*/ 175 w 1499"/>
                <a:gd name="T81" fmla="*/ 846 h 1324"/>
                <a:gd name="T82" fmla="*/ 103 w 1499"/>
                <a:gd name="T83" fmla="*/ 823 h 1324"/>
                <a:gd name="T84" fmla="*/ 47 w 1499"/>
                <a:gd name="T85" fmla="*/ 804 h 1324"/>
                <a:gd name="T86" fmla="*/ 10 w 1499"/>
                <a:gd name="T87" fmla="*/ 745 h 1324"/>
                <a:gd name="T88" fmla="*/ 20 w 1499"/>
                <a:gd name="T89" fmla="*/ 696 h 1324"/>
                <a:gd name="T90" fmla="*/ 61 w 1499"/>
                <a:gd name="T91" fmla="*/ 654 h 1324"/>
                <a:gd name="T92" fmla="*/ 57 w 1499"/>
                <a:gd name="T93" fmla="*/ 589 h 1324"/>
                <a:gd name="T94" fmla="*/ 89 w 1499"/>
                <a:gd name="T95" fmla="*/ 545 h 1324"/>
                <a:gd name="T96" fmla="*/ 126 w 1499"/>
                <a:gd name="T97" fmla="*/ 489 h 1324"/>
                <a:gd name="T98" fmla="*/ 177 w 1499"/>
                <a:gd name="T99" fmla="*/ 439 h 1324"/>
                <a:gd name="T100" fmla="*/ 244 w 1499"/>
                <a:gd name="T101" fmla="*/ 436 h 1324"/>
                <a:gd name="T102" fmla="*/ 288 w 1499"/>
                <a:gd name="T103" fmla="*/ 439 h 1324"/>
                <a:gd name="T104" fmla="*/ 313 w 1499"/>
                <a:gd name="T105" fmla="*/ 395 h 1324"/>
                <a:gd name="T106" fmla="*/ 335 w 1499"/>
                <a:gd name="T107" fmla="*/ 340 h 1324"/>
                <a:gd name="T108" fmla="*/ 375 w 1499"/>
                <a:gd name="T109" fmla="*/ 288 h 1324"/>
                <a:gd name="T110" fmla="*/ 394 w 1499"/>
                <a:gd name="T111" fmla="*/ 220 h 1324"/>
                <a:gd name="T112" fmla="*/ 441 w 1499"/>
                <a:gd name="T113" fmla="*/ 190 h 1324"/>
                <a:gd name="T114" fmla="*/ 473 w 1499"/>
                <a:gd name="T115" fmla="*/ 145 h 1324"/>
                <a:gd name="T116" fmla="*/ 503 w 1499"/>
                <a:gd name="T117" fmla="*/ 102 h 1324"/>
                <a:gd name="T118" fmla="*/ 540 w 1499"/>
                <a:gd name="T119" fmla="*/ 62 h 1324"/>
                <a:gd name="T120" fmla="*/ 601 w 1499"/>
                <a:gd name="T121" fmla="*/ 35 h 1324"/>
                <a:gd name="T122" fmla="*/ 638 w 1499"/>
                <a:gd name="T123" fmla="*/ 25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9" h="1324">
                  <a:moveTo>
                    <a:pt x="676" y="7"/>
                  </a:moveTo>
                  <a:lnTo>
                    <a:pt x="678" y="7"/>
                  </a:lnTo>
                  <a:lnTo>
                    <a:pt x="678" y="8"/>
                  </a:lnTo>
                  <a:lnTo>
                    <a:pt x="680" y="8"/>
                  </a:lnTo>
                  <a:lnTo>
                    <a:pt x="680" y="10"/>
                  </a:lnTo>
                  <a:lnTo>
                    <a:pt x="681" y="10"/>
                  </a:lnTo>
                  <a:lnTo>
                    <a:pt x="683" y="12"/>
                  </a:lnTo>
                  <a:lnTo>
                    <a:pt x="685" y="12"/>
                  </a:lnTo>
                  <a:lnTo>
                    <a:pt x="686" y="12"/>
                  </a:lnTo>
                  <a:lnTo>
                    <a:pt x="688" y="12"/>
                  </a:lnTo>
                  <a:lnTo>
                    <a:pt x="690" y="12"/>
                  </a:lnTo>
                  <a:lnTo>
                    <a:pt x="691" y="13"/>
                  </a:lnTo>
                  <a:lnTo>
                    <a:pt x="693" y="13"/>
                  </a:lnTo>
                  <a:lnTo>
                    <a:pt x="693" y="15"/>
                  </a:lnTo>
                  <a:lnTo>
                    <a:pt x="695" y="15"/>
                  </a:lnTo>
                  <a:lnTo>
                    <a:pt x="696" y="15"/>
                  </a:lnTo>
                  <a:lnTo>
                    <a:pt x="698" y="15"/>
                  </a:lnTo>
                  <a:lnTo>
                    <a:pt x="700" y="15"/>
                  </a:lnTo>
                  <a:lnTo>
                    <a:pt x="700" y="17"/>
                  </a:lnTo>
                  <a:lnTo>
                    <a:pt x="700" y="18"/>
                  </a:lnTo>
                  <a:lnTo>
                    <a:pt x="698" y="18"/>
                  </a:lnTo>
                  <a:lnTo>
                    <a:pt x="698" y="20"/>
                  </a:lnTo>
                  <a:lnTo>
                    <a:pt x="696" y="20"/>
                  </a:lnTo>
                  <a:lnTo>
                    <a:pt x="696" y="22"/>
                  </a:lnTo>
                  <a:lnTo>
                    <a:pt x="695" y="22"/>
                  </a:lnTo>
                  <a:lnTo>
                    <a:pt x="695" y="23"/>
                  </a:lnTo>
                  <a:lnTo>
                    <a:pt x="693" y="23"/>
                  </a:lnTo>
                  <a:lnTo>
                    <a:pt x="693" y="25"/>
                  </a:lnTo>
                  <a:lnTo>
                    <a:pt x="693" y="27"/>
                  </a:lnTo>
                  <a:lnTo>
                    <a:pt x="693" y="28"/>
                  </a:lnTo>
                  <a:lnTo>
                    <a:pt x="693" y="30"/>
                  </a:lnTo>
                  <a:lnTo>
                    <a:pt x="695" y="30"/>
                  </a:lnTo>
                  <a:lnTo>
                    <a:pt x="696" y="30"/>
                  </a:lnTo>
                  <a:lnTo>
                    <a:pt x="696" y="32"/>
                  </a:lnTo>
                  <a:lnTo>
                    <a:pt x="698" y="32"/>
                  </a:lnTo>
                  <a:lnTo>
                    <a:pt x="700" y="33"/>
                  </a:lnTo>
                  <a:lnTo>
                    <a:pt x="702" y="33"/>
                  </a:lnTo>
                  <a:lnTo>
                    <a:pt x="702" y="35"/>
                  </a:lnTo>
                  <a:lnTo>
                    <a:pt x="702" y="37"/>
                  </a:lnTo>
                  <a:lnTo>
                    <a:pt x="703" y="37"/>
                  </a:lnTo>
                  <a:lnTo>
                    <a:pt x="705" y="37"/>
                  </a:lnTo>
                  <a:lnTo>
                    <a:pt x="705" y="38"/>
                  </a:lnTo>
                  <a:lnTo>
                    <a:pt x="707" y="38"/>
                  </a:lnTo>
                  <a:lnTo>
                    <a:pt x="707" y="40"/>
                  </a:lnTo>
                  <a:lnTo>
                    <a:pt x="707" y="38"/>
                  </a:lnTo>
                  <a:lnTo>
                    <a:pt x="708" y="38"/>
                  </a:lnTo>
                  <a:lnTo>
                    <a:pt x="708" y="40"/>
                  </a:lnTo>
                  <a:lnTo>
                    <a:pt x="708" y="42"/>
                  </a:lnTo>
                  <a:lnTo>
                    <a:pt x="708" y="44"/>
                  </a:lnTo>
                  <a:lnTo>
                    <a:pt x="707" y="44"/>
                  </a:lnTo>
                  <a:lnTo>
                    <a:pt x="708" y="45"/>
                  </a:lnTo>
                  <a:lnTo>
                    <a:pt x="708" y="47"/>
                  </a:lnTo>
                  <a:lnTo>
                    <a:pt x="710" y="47"/>
                  </a:lnTo>
                  <a:lnTo>
                    <a:pt x="710" y="49"/>
                  </a:lnTo>
                  <a:lnTo>
                    <a:pt x="710" y="50"/>
                  </a:lnTo>
                  <a:lnTo>
                    <a:pt x="712" y="50"/>
                  </a:lnTo>
                  <a:lnTo>
                    <a:pt x="712" y="52"/>
                  </a:lnTo>
                  <a:lnTo>
                    <a:pt x="713" y="54"/>
                  </a:lnTo>
                  <a:lnTo>
                    <a:pt x="713" y="55"/>
                  </a:lnTo>
                  <a:lnTo>
                    <a:pt x="715" y="55"/>
                  </a:lnTo>
                  <a:lnTo>
                    <a:pt x="715" y="57"/>
                  </a:lnTo>
                  <a:lnTo>
                    <a:pt x="715" y="59"/>
                  </a:lnTo>
                  <a:lnTo>
                    <a:pt x="717" y="59"/>
                  </a:lnTo>
                  <a:lnTo>
                    <a:pt x="717" y="60"/>
                  </a:lnTo>
                  <a:lnTo>
                    <a:pt x="717" y="62"/>
                  </a:lnTo>
                  <a:lnTo>
                    <a:pt x="718" y="62"/>
                  </a:lnTo>
                  <a:lnTo>
                    <a:pt x="718" y="64"/>
                  </a:lnTo>
                  <a:lnTo>
                    <a:pt x="718" y="65"/>
                  </a:lnTo>
                  <a:lnTo>
                    <a:pt x="720" y="65"/>
                  </a:lnTo>
                  <a:lnTo>
                    <a:pt x="720" y="67"/>
                  </a:lnTo>
                  <a:lnTo>
                    <a:pt x="722" y="67"/>
                  </a:lnTo>
                  <a:lnTo>
                    <a:pt x="722" y="69"/>
                  </a:lnTo>
                  <a:lnTo>
                    <a:pt x="722" y="70"/>
                  </a:lnTo>
                  <a:lnTo>
                    <a:pt x="723" y="70"/>
                  </a:lnTo>
                  <a:lnTo>
                    <a:pt x="723" y="72"/>
                  </a:lnTo>
                  <a:lnTo>
                    <a:pt x="725" y="72"/>
                  </a:lnTo>
                  <a:lnTo>
                    <a:pt x="725" y="74"/>
                  </a:lnTo>
                  <a:lnTo>
                    <a:pt x="727" y="76"/>
                  </a:lnTo>
                  <a:lnTo>
                    <a:pt x="727" y="77"/>
                  </a:lnTo>
                  <a:lnTo>
                    <a:pt x="728" y="77"/>
                  </a:lnTo>
                  <a:lnTo>
                    <a:pt x="728" y="79"/>
                  </a:lnTo>
                  <a:lnTo>
                    <a:pt x="730" y="79"/>
                  </a:lnTo>
                  <a:lnTo>
                    <a:pt x="730" y="81"/>
                  </a:lnTo>
                  <a:lnTo>
                    <a:pt x="732" y="82"/>
                  </a:lnTo>
                  <a:lnTo>
                    <a:pt x="732" y="84"/>
                  </a:lnTo>
                  <a:lnTo>
                    <a:pt x="733" y="84"/>
                  </a:lnTo>
                  <a:lnTo>
                    <a:pt x="733" y="86"/>
                  </a:lnTo>
                  <a:lnTo>
                    <a:pt x="735" y="86"/>
                  </a:lnTo>
                  <a:lnTo>
                    <a:pt x="735" y="87"/>
                  </a:lnTo>
                  <a:lnTo>
                    <a:pt x="737" y="87"/>
                  </a:lnTo>
                  <a:lnTo>
                    <a:pt x="737" y="89"/>
                  </a:lnTo>
                  <a:lnTo>
                    <a:pt x="739" y="89"/>
                  </a:lnTo>
                  <a:lnTo>
                    <a:pt x="739" y="91"/>
                  </a:lnTo>
                  <a:lnTo>
                    <a:pt x="740" y="92"/>
                  </a:lnTo>
                  <a:lnTo>
                    <a:pt x="742" y="94"/>
                  </a:lnTo>
                  <a:lnTo>
                    <a:pt x="744" y="96"/>
                  </a:lnTo>
                  <a:lnTo>
                    <a:pt x="745" y="97"/>
                  </a:lnTo>
                  <a:lnTo>
                    <a:pt x="747" y="99"/>
                  </a:lnTo>
                  <a:lnTo>
                    <a:pt x="749" y="101"/>
                  </a:lnTo>
                  <a:lnTo>
                    <a:pt x="750" y="101"/>
                  </a:lnTo>
                  <a:lnTo>
                    <a:pt x="750" y="102"/>
                  </a:lnTo>
                  <a:lnTo>
                    <a:pt x="752" y="102"/>
                  </a:lnTo>
                  <a:lnTo>
                    <a:pt x="752" y="104"/>
                  </a:lnTo>
                  <a:lnTo>
                    <a:pt x="754" y="104"/>
                  </a:lnTo>
                  <a:lnTo>
                    <a:pt x="754" y="106"/>
                  </a:lnTo>
                  <a:lnTo>
                    <a:pt x="755" y="106"/>
                  </a:lnTo>
                  <a:lnTo>
                    <a:pt x="755" y="107"/>
                  </a:lnTo>
                  <a:lnTo>
                    <a:pt x="757" y="107"/>
                  </a:lnTo>
                  <a:lnTo>
                    <a:pt x="757" y="109"/>
                  </a:lnTo>
                  <a:lnTo>
                    <a:pt x="759" y="109"/>
                  </a:lnTo>
                  <a:lnTo>
                    <a:pt x="759" y="111"/>
                  </a:lnTo>
                  <a:lnTo>
                    <a:pt x="760" y="111"/>
                  </a:lnTo>
                  <a:lnTo>
                    <a:pt x="760" y="113"/>
                  </a:lnTo>
                  <a:lnTo>
                    <a:pt x="762" y="113"/>
                  </a:lnTo>
                  <a:lnTo>
                    <a:pt x="762" y="114"/>
                  </a:lnTo>
                  <a:lnTo>
                    <a:pt x="764" y="114"/>
                  </a:lnTo>
                  <a:lnTo>
                    <a:pt x="765" y="116"/>
                  </a:lnTo>
                  <a:lnTo>
                    <a:pt x="767" y="116"/>
                  </a:lnTo>
                  <a:lnTo>
                    <a:pt x="767" y="118"/>
                  </a:lnTo>
                  <a:lnTo>
                    <a:pt x="769" y="118"/>
                  </a:lnTo>
                  <a:lnTo>
                    <a:pt x="769" y="119"/>
                  </a:lnTo>
                  <a:lnTo>
                    <a:pt x="770" y="119"/>
                  </a:lnTo>
                  <a:lnTo>
                    <a:pt x="770" y="121"/>
                  </a:lnTo>
                  <a:lnTo>
                    <a:pt x="772" y="121"/>
                  </a:lnTo>
                  <a:lnTo>
                    <a:pt x="772" y="123"/>
                  </a:lnTo>
                  <a:lnTo>
                    <a:pt x="774" y="123"/>
                  </a:lnTo>
                  <a:lnTo>
                    <a:pt x="774" y="124"/>
                  </a:lnTo>
                  <a:lnTo>
                    <a:pt x="776" y="124"/>
                  </a:lnTo>
                  <a:lnTo>
                    <a:pt x="776" y="126"/>
                  </a:lnTo>
                  <a:lnTo>
                    <a:pt x="777" y="126"/>
                  </a:lnTo>
                  <a:lnTo>
                    <a:pt x="777" y="128"/>
                  </a:lnTo>
                  <a:lnTo>
                    <a:pt x="779" y="128"/>
                  </a:lnTo>
                  <a:lnTo>
                    <a:pt x="779" y="129"/>
                  </a:lnTo>
                  <a:lnTo>
                    <a:pt x="781" y="129"/>
                  </a:lnTo>
                  <a:lnTo>
                    <a:pt x="781" y="131"/>
                  </a:lnTo>
                  <a:lnTo>
                    <a:pt x="782" y="131"/>
                  </a:lnTo>
                  <a:lnTo>
                    <a:pt x="784" y="133"/>
                  </a:lnTo>
                  <a:lnTo>
                    <a:pt x="786" y="134"/>
                  </a:lnTo>
                  <a:lnTo>
                    <a:pt x="787" y="136"/>
                  </a:lnTo>
                  <a:lnTo>
                    <a:pt x="789" y="136"/>
                  </a:lnTo>
                  <a:lnTo>
                    <a:pt x="789" y="138"/>
                  </a:lnTo>
                  <a:lnTo>
                    <a:pt x="791" y="138"/>
                  </a:lnTo>
                  <a:lnTo>
                    <a:pt x="791" y="139"/>
                  </a:lnTo>
                  <a:lnTo>
                    <a:pt x="792" y="139"/>
                  </a:lnTo>
                  <a:lnTo>
                    <a:pt x="792" y="141"/>
                  </a:lnTo>
                  <a:lnTo>
                    <a:pt x="794" y="141"/>
                  </a:lnTo>
                  <a:lnTo>
                    <a:pt x="794" y="143"/>
                  </a:lnTo>
                  <a:lnTo>
                    <a:pt x="796" y="143"/>
                  </a:lnTo>
                  <a:lnTo>
                    <a:pt x="796" y="145"/>
                  </a:lnTo>
                  <a:lnTo>
                    <a:pt x="797" y="145"/>
                  </a:lnTo>
                  <a:lnTo>
                    <a:pt x="797" y="146"/>
                  </a:lnTo>
                  <a:lnTo>
                    <a:pt x="799" y="146"/>
                  </a:lnTo>
                  <a:lnTo>
                    <a:pt x="801" y="148"/>
                  </a:lnTo>
                  <a:lnTo>
                    <a:pt x="802" y="148"/>
                  </a:lnTo>
                  <a:lnTo>
                    <a:pt x="802" y="150"/>
                  </a:lnTo>
                  <a:lnTo>
                    <a:pt x="804" y="150"/>
                  </a:lnTo>
                  <a:lnTo>
                    <a:pt x="804" y="151"/>
                  </a:lnTo>
                  <a:lnTo>
                    <a:pt x="806" y="151"/>
                  </a:lnTo>
                  <a:lnTo>
                    <a:pt x="806" y="153"/>
                  </a:lnTo>
                  <a:lnTo>
                    <a:pt x="807" y="153"/>
                  </a:lnTo>
                  <a:lnTo>
                    <a:pt x="807" y="155"/>
                  </a:lnTo>
                  <a:lnTo>
                    <a:pt x="809" y="155"/>
                  </a:lnTo>
                  <a:lnTo>
                    <a:pt x="811" y="156"/>
                  </a:lnTo>
                  <a:lnTo>
                    <a:pt x="813" y="156"/>
                  </a:lnTo>
                  <a:lnTo>
                    <a:pt x="813" y="158"/>
                  </a:lnTo>
                  <a:lnTo>
                    <a:pt x="814" y="158"/>
                  </a:lnTo>
                  <a:lnTo>
                    <a:pt x="814" y="160"/>
                  </a:lnTo>
                  <a:lnTo>
                    <a:pt x="816" y="160"/>
                  </a:lnTo>
                  <a:lnTo>
                    <a:pt x="818" y="161"/>
                  </a:lnTo>
                  <a:lnTo>
                    <a:pt x="819" y="161"/>
                  </a:lnTo>
                  <a:lnTo>
                    <a:pt x="819" y="163"/>
                  </a:lnTo>
                  <a:lnTo>
                    <a:pt x="821" y="163"/>
                  </a:lnTo>
                  <a:lnTo>
                    <a:pt x="821" y="165"/>
                  </a:lnTo>
                  <a:lnTo>
                    <a:pt x="823" y="165"/>
                  </a:lnTo>
                  <a:lnTo>
                    <a:pt x="823" y="166"/>
                  </a:lnTo>
                  <a:lnTo>
                    <a:pt x="824" y="166"/>
                  </a:lnTo>
                  <a:lnTo>
                    <a:pt x="826" y="168"/>
                  </a:lnTo>
                  <a:lnTo>
                    <a:pt x="828" y="168"/>
                  </a:lnTo>
                  <a:lnTo>
                    <a:pt x="828" y="170"/>
                  </a:lnTo>
                  <a:lnTo>
                    <a:pt x="829" y="170"/>
                  </a:lnTo>
                  <a:lnTo>
                    <a:pt x="829" y="171"/>
                  </a:lnTo>
                  <a:lnTo>
                    <a:pt x="831" y="171"/>
                  </a:lnTo>
                  <a:lnTo>
                    <a:pt x="833" y="173"/>
                  </a:lnTo>
                  <a:lnTo>
                    <a:pt x="834" y="173"/>
                  </a:lnTo>
                  <a:lnTo>
                    <a:pt x="834" y="175"/>
                  </a:lnTo>
                  <a:lnTo>
                    <a:pt x="836" y="175"/>
                  </a:lnTo>
                  <a:lnTo>
                    <a:pt x="836" y="176"/>
                  </a:lnTo>
                  <a:lnTo>
                    <a:pt x="838" y="176"/>
                  </a:lnTo>
                  <a:lnTo>
                    <a:pt x="839" y="178"/>
                  </a:lnTo>
                  <a:lnTo>
                    <a:pt x="841" y="178"/>
                  </a:lnTo>
                  <a:lnTo>
                    <a:pt x="841" y="180"/>
                  </a:lnTo>
                  <a:lnTo>
                    <a:pt x="843" y="180"/>
                  </a:lnTo>
                  <a:lnTo>
                    <a:pt x="843" y="182"/>
                  </a:lnTo>
                  <a:lnTo>
                    <a:pt x="844" y="182"/>
                  </a:lnTo>
                  <a:lnTo>
                    <a:pt x="846" y="182"/>
                  </a:lnTo>
                  <a:lnTo>
                    <a:pt x="846" y="183"/>
                  </a:lnTo>
                  <a:lnTo>
                    <a:pt x="848" y="183"/>
                  </a:lnTo>
                  <a:lnTo>
                    <a:pt x="850" y="185"/>
                  </a:lnTo>
                  <a:lnTo>
                    <a:pt x="851" y="185"/>
                  </a:lnTo>
                  <a:lnTo>
                    <a:pt x="851" y="187"/>
                  </a:lnTo>
                  <a:lnTo>
                    <a:pt x="853" y="187"/>
                  </a:lnTo>
                  <a:lnTo>
                    <a:pt x="855" y="187"/>
                  </a:lnTo>
                  <a:lnTo>
                    <a:pt x="855" y="188"/>
                  </a:lnTo>
                  <a:lnTo>
                    <a:pt x="856" y="188"/>
                  </a:lnTo>
                  <a:lnTo>
                    <a:pt x="858" y="188"/>
                  </a:lnTo>
                  <a:lnTo>
                    <a:pt x="858" y="190"/>
                  </a:lnTo>
                  <a:lnTo>
                    <a:pt x="860" y="190"/>
                  </a:lnTo>
                  <a:lnTo>
                    <a:pt x="861" y="190"/>
                  </a:lnTo>
                  <a:lnTo>
                    <a:pt x="861" y="192"/>
                  </a:lnTo>
                  <a:lnTo>
                    <a:pt x="863" y="192"/>
                  </a:lnTo>
                  <a:lnTo>
                    <a:pt x="865" y="192"/>
                  </a:lnTo>
                  <a:lnTo>
                    <a:pt x="865" y="193"/>
                  </a:lnTo>
                  <a:lnTo>
                    <a:pt x="866" y="193"/>
                  </a:lnTo>
                  <a:lnTo>
                    <a:pt x="868" y="193"/>
                  </a:lnTo>
                  <a:lnTo>
                    <a:pt x="868" y="195"/>
                  </a:lnTo>
                  <a:lnTo>
                    <a:pt x="870" y="195"/>
                  </a:lnTo>
                  <a:lnTo>
                    <a:pt x="871" y="195"/>
                  </a:lnTo>
                  <a:lnTo>
                    <a:pt x="871" y="197"/>
                  </a:lnTo>
                  <a:lnTo>
                    <a:pt x="873" y="197"/>
                  </a:lnTo>
                  <a:lnTo>
                    <a:pt x="875" y="197"/>
                  </a:lnTo>
                  <a:lnTo>
                    <a:pt x="876" y="197"/>
                  </a:lnTo>
                  <a:lnTo>
                    <a:pt x="876" y="198"/>
                  </a:lnTo>
                  <a:lnTo>
                    <a:pt x="878" y="198"/>
                  </a:lnTo>
                  <a:lnTo>
                    <a:pt x="880" y="198"/>
                  </a:lnTo>
                  <a:lnTo>
                    <a:pt x="880" y="200"/>
                  </a:lnTo>
                  <a:lnTo>
                    <a:pt x="881" y="200"/>
                  </a:lnTo>
                  <a:lnTo>
                    <a:pt x="883" y="200"/>
                  </a:lnTo>
                  <a:lnTo>
                    <a:pt x="885" y="200"/>
                  </a:lnTo>
                  <a:lnTo>
                    <a:pt x="885" y="202"/>
                  </a:lnTo>
                  <a:lnTo>
                    <a:pt x="887" y="202"/>
                  </a:lnTo>
                  <a:lnTo>
                    <a:pt x="888" y="202"/>
                  </a:lnTo>
                  <a:lnTo>
                    <a:pt x="890" y="202"/>
                  </a:lnTo>
                  <a:lnTo>
                    <a:pt x="890" y="203"/>
                  </a:lnTo>
                  <a:lnTo>
                    <a:pt x="892" y="203"/>
                  </a:lnTo>
                  <a:lnTo>
                    <a:pt x="893" y="203"/>
                  </a:lnTo>
                  <a:lnTo>
                    <a:pt x="895" y="203"/>
                  </a:lnTo>
                  <a:lnTo>
                    <a:pt x="895" y="205"/>
                  </a:lnTo>
                  <a:lnTo>
                    <a:pt x="897" y="205"/>
                  </a:lnTo>
                  <a:lnTo>
                    <a:pt x="898" y="205"/>
                  </a:lnTo>
                  <a:lnTo>
                    <a:pt x="900" y="205"/>
                  </a:lnTo>
                  <a:lnTo>
                    <a:pt x="900" y="207"/>
                  </a:lnTo>
                  <a:lnTo>
                    <a:pt x="902" y="207"/>
                  </a:lnTo>
                  <a:lnTo>
                    <a:pt x="903" y="207"/>
                  </a:lnTo>
                  <a:lnTo>
                    <a:pt x="905" y="207"/>
                  </a:lnTo>
                  <a:lnTo>
                    <a:pt x="907" y="207"/>
                  </a:lnTo>
                  <a:lnTo>
                    <a:pt x="908" y="208"/>
                  </a:lnTo>
                  <a:lnTo>
                    <a:pt x="910" y="208"/>
                  </a:lnTo>
                  <a:lnTo>
                    <a:pt x="912" y="208"/>
                  </a:lnTo>
                  <a:lnTo>
                    <a:pt x="913" y="208"/>
                  </a:lnTo>
                  <a:lnTo>
                    <a:pt x="915" y="208"/>
                  </a:lnTo>
                  <a:lnTo>
                    <a:pt x="917" y="208"/>
                  </a:lnTo>
                  <a:lnTo>
                    <a:pt x="919" y="210"/>
                  </a:lnTo>
                  <a:lnTo>
                    <a:pt x="920" y="210"/>
                  </a:lnTo>
                  <a:lnTo>
                    <a:pt x="922" y="210"/>
                  </a:lnTo>
                  <a:lnTo>
                    <a:pt x="924" y="210"/>
                  </a:lnTo>
                  <a:lnTo>
                    <a:pt x="925" y="210"/>
                  </a:lnTo>
                  <a:lnTo>
                    <a:pt x="927" y="210"/>
                  </a:lnTo>
                  <a:lnTo>
                    <a:pt x="929" y="210"/>
                  </a:lnTo>
                  <a:lnTo>
                    <a:pt x="930" y="210"/>
                  </a:lnTo>
                  <a:lnTo>
                    <a:pt x="932" y="210"/>
                  </a:lnTo>
                  <a:lnTo>
                    <a:pt x="934" y="210"/>
                  </a:lnTo>
                  <a:lnTo>
                    <a:pt x="935" y="210"/>
                  </a:lnTo>
                  <a:lnTo>
                    <a:pt x="937" y="210"/>
                  </a:lnTo>
                  <a:lnTo>
                    <a:pt x="939" y="210"/>
                  </a:lnTo>
                  <a:lnTo>
                    <a:pt x="940" y="210"/>
                  </a:lnTo>
                  <a:lnTo>
                    <a:pt x="940" y="208"/>
                  </a:lnTo>
                  <a:lnTo>
                    <a:pt x="942" y="208"/>
                  </a:lnTo>
                  <a:lnTo>
                    <a:pt x="944" y="208"/>
                  </a:lnTo>
                  <a:lnTo>
                    <a:pt x="945" y="208"/>
                  </a:lnTo>
                  <a:lnTo>
                    <a:pt x="947" y="208"/>
                  </a:lnTo>
                  <a:lnTo>
                    <a:pt x="949" y="208"/>
                  </a:lnTo>
                  <a:lnTo>
                    <a:pt x="950" y="208"/>
                  </a:lnTo>
                  <a:lnTo>
                    <a:pt x="952" y="208"/>
                  </a:lnTo>
                  <a:lnTo>
                    <a:pt x="954" y="208"/>
                  </a:lnTo>
                  <a:lnTo>
                    <a:pt x="956" y="208"/>
                  </a:lnTo>
                  <a:lnTo>
                    <a:pt x="957" y="208"/>
                  </a:lnTo>
                  <a:lnTo>
                    <a:pt x="957" y="210"/>
                  </a:lnTo>
                  <a:lnTo>
                    <a:pt x="959" y="210"/>
                  </a:lnTo>
                  <a:lnTo>
                    <a:pt x="961" y="210"/>
                  </a:lnTo>
                  <a:lnTo>
                    <a:pt x="962" y="212"/>
                  </a:lnTo>
                  <a:lnTo>
                    <a:pt x="964" y="212"/>
                  </a:lnTo>
                  <a:lnTo>
                    <a:pt x="964" y="214"/>
                  </a:lnTo>
                  <a:lnTo>
                    <a:pt x="966" y="214"/>
                  </a:lnTo>
                  <a:lnTo>
                    <a:pt x="967" y="214"/>
                  </a:lnTo>
                  <a:lnTo>
                    <a:pt x="967" y="215"/>
                  </a:lnTo>
                  <a:lnTo>
                    <a:pt x="966" y="215"/>
                  </a:lnTo>
                  <a:lnTo>
                    <a:pt x="966" y="217"/>
                  </a:lnTo>
                  <a:lnTo>
                    <a:pt x="964" y="217"/>
                  </a:lnTo>
                  <a:lnTo>
                    <a:pt x="962" y="217"/>
                  </a:lnTo>
                  <a:lnTo>
                    <a:pt x="962" y="219"/>
                  </a:lnTo>
                  <a:lnTo>
                    <a:pt x="961" y="219"/>
                  </a:lnTo>
                  <a:lnTo>
                    <a:pt x="959" y="220"/>
                  </a:lnTo>
                  <a:lnTo>
                    <a:pt x="957" y="220"/>
                  </a:lnTo>
                  <a:lnTo>
                    <a:pt x="957" y="222"/>
                  </a:lnTo>
                  <a:lnTo>
                    <a:pt x="956" y="222"/>
                  </a:lnTo>
                  <a:lnTo>
                    <a:pt x="954" y="222"/>
                  </a:lnTo>
                  <a:lnTo>
                    <a:pt x="954" y="224"/>
                  </a:lnTo>
                  <a:lnTo>
                    <a:pt x="952" y="224"/>
                  </a:lnTo>
                  <a:lnTo>
                    <a:pt x="952" y="225"/>
                  </a:lnTo>
                  <a:lnTo>
                    <a:pt x="950" y="225"/>
                  </a:lnTo>
                  <a:lnTo>
                    <a:pt x="950" y="227"/>
                  </a:lnTo>
                  <a:lnTo>
                    <a:pt x="949" y="227"/>
                  </a:lnTo>
                  <a:lnTo>
                    <a:pt x="947" y="229"/>
                  </a:lnTo>
                  <a:lnTo>
                    <a:pt x="945" y="230"/>
                  </a:lnTo>
                  <a:lnTo>
                    <a:pt x="944" y="232"/>
                  </a:lnTo>
                  <a:lnTo>
                    <a:pt x="942" y="234"/>
                  </a:lnTo>
                  <a:lnTo>
                    <a:pt x="940" y="235"/>
                  </a:lnTo>
                  <a:lnTo>
                    <a:pt x="940" y="237"/>
                  </a:lnTo>
                  <a:lnTo>
                    <a:pt x="939" y="237"/>
                  </a:lnTo>
                  <a:lnTo>
                    <a:pt x="939" y="239"/>
                  </a:lnTo>
                  <a:lnTo>
                    <a:pt x="937" y="239"/>
                  </a:lnTo>
                  <a:lnTo>
                    <a:pt x="937" y="240"/>
                  </a:lnTo>
                  <a:lnTo>
                    <a:pt x="935" y="242"/>
                  </a:lnTo>
                  <a:lnTo>
                    <a:pt x="935" y="244"/>
                  </a:lnTo>
                  <a:lnTo>
                    <a:pt x="934" y="244"/>
                  </a:lnTo>
                  <a:lnTo>
                    <a:pt x="934" y="245"/>
                  </a:lnTo>
                  <a:lnTo>
                    <a:pt x="934" y="247"/>
                  </a:lnTo>
                  <a:lnTo>
                    <a:pt x="932" y="247"/>
                  </a:lnTo>
                  <a:lnTo>
                    <a:pt x="932" y="249"/>
                  </a:lnTo>
                  <a:lnTo>
                    <a:pt x="932" y="251"/>
                  </a:lnTo>
                  <a:lnTo>
                    <a:pt x="930" y="252"/>
                  </a:lnTo>
                  <a:lnTo>
                    <a:pt x="930" y="254"/>
                  </a:lnTo>
                  <a:lnTo>
                    <a:pt x="930" y="256"/>
                  </a:lnTo>
                  <a:lnTo>
                    <a:pt x="930" y="257"/>
                  </a:lnTo>
                  <a:lnTo>
                    <a:pt x="929" y="257"/>
                  </a:lnTo>
                  <a:lnTo>
                    <a:pt x="929" y="259"/>
                  </a:lnTo>
                  <a:lnTo>
                    <a:pt x="929" y="261"/>
                  </a:lnTo>
                  <a:lnTo>
                    <a:pt x="929" y="262"/>
                  </a:lnTo>
                  <a:lnTo>
                    <a:pt x="929" y="264"/>
                  </a:lnTo>
                  <a:lnTo>
                    <a:pt x="929" y="266"/>
                  </a:lnTo>
                  <a:lnTo>
                    <a:pt x="929" y="267"/>
                  </a:lnTo>
                  <a:lnTo>
                    <a:pt x="929" y="269"/>
                  </a:lnTo>
                  <a:lnTo>
                    <a:pt x="929" y="271"/>
                  </a:lnTo>
                  <a:lnTo>
                    <a:pt x="929" y="272"/>
                  </a:lnTo>
                  <a:lnTo>
                    <a:pt x="929" y="274"/>
                  </a:lnTo>
                  <a:lnTo>
                    <a:pt x="929" y="276"/>
                  </a:lnTo>
                  <a:lnTo>
                    <a:pt x="929" y="277"/>
                  </a:lnTo>
                  <a:lnTo>
                    <a:pt x="929" y="279"/>
                  </a:lnTo>
                  <a:lnTo>
                    <a:pt x="929" y="281"/>
                  </a:lnTo>
                  <a:lnTo>
                    <a:pt x="929" y="283"/>
                  </a:lnTo>
                  <a:lnTo>
                    <a:pt x="929" y="284"/>
                  </a:lnTo>
                  <a:lnTo>
                    <a:pt x="929" y="286"/>
                  </a:lnTo>
                  <a:lnTo>
                    <a:pt x="927" y="288"/>
                  </a:lnTo>
                  <a:lnTo>
                    <a:pt x="927" y="289"/>
                  </a:lnTo>
                  <a:lnTo>
                    <a:pt x="927" y="291"/>
                  </a:lnTo>
                  <a:lnTo>
                    <a:pt x="927" y="293"/>
                  </a:lnTo>
                  <a:lnTo>
                    <a:pt x="927" y="294"/>
                  </a:lnTo>
                  <a:lnTo>
                    <a:pt x="927" y="296"/>
                  </a:lnTo>
                  <a:lnTo>
                    <a:pt x="927" y="298"/>
                  </a:lnTo>
                  <a:lnTo>
                    <a:pt x="927" y="299"/>
                  </a:lnTo>
                  <a:lnTo>
                    <a:pt x="927" y="301"/>
                  </a:lnTo>
                  <a:lnTo>
                    <a:pt x="927" y="303"/>
                  </a:lnTo>
                  <a:lnTo>
                    <a:pt x="927" y="304"/>
                  </a:lnTo>
                  <a:lnTo>
                    <a:pt x="929" y="304"/>
                  </a:lnTo>
                  <a:lnTo>
                    <a:pt x="929" y="306"/>
                  </a:lnTo>
                  <a:lnTo>
                    <a:pt x="929" y="308"/>
                  </a:lnTo>
                  <a:lnTo>
                    <a:pt x="929" y="309"/>
                  </a:lnTo>
                  <a:lnTo>
                    <a:pt x="929" y="311"/>
                  </a:lnTo>
                  <a:lnTo>
                    <a:pt x="929" y="313"/>
                  </a:lnTo>
                  <a:lnTo>
                    <a:pt x="929" y="314"/>
                  </a:lnTo>
                  <a:lnTo>
                    <a:pt x="929" y="316"/>
                  </a:lnTo>
                  <a:lnTo>
                    <a:pt x="929" y="318"/>
                  </a:lnTo>
                  <a:lnTo>
                    <a:pt x="929" y="320"/>
                  </a:lnTo>
                  <a:lnTo>
                    <a:pt x="930" y="320"/>
                  </a:lnTo>
                  <a:lnTo>
                    <a:pt x="930" y="321"/>
                  </a:lnTo>
                  <a:lnTo>
                    <a:pt x="930" y="323"/>
                  </a:lnTo>
                  <a:lnTo>
                    <a:pt x="930" y="325"/>
                  </a:lnTo>
                  <a:lnTo>
                    <a:pt x="932" y="326"/>
                  </a:lnTo>
                  <a:lnTo>
                    <a:pt x="932" y="328"/>
                  </a:lnTo>
                  <a:lnTo>
                    <a:pt x="932" y="330"/>
                  </a:lnTo>
                  <a:lnTo>
                    <a:pt x="934" y="330"/>
                  </a:lnTo>
                  <a:lnTo>
                    <a:pt x="934" y="331"/>
                  </a:lnTo>
                  <a:lnTo>
                    <a:pt x="934" y="333"/>
                  </a:lnTo>
                  <a:lnTo>
                    <a:pt x="935" y="333"/>
                  </a:lnTo>
                  <a:lnTo>
                    <a:pt x="935" y="335"/>
                  </a:lnTo>
                  <a:lnTo>
                    <a:pt x="935" y="336"/>
                  </a:lnTo>
                  <a:lnTo>
                    <a:pt x="937" y="336"/>
                  </a:lnTo>
                  <a:lnTo>
                    <a:pt x="937" y="338"/>
                  </a:lnTo>
                  <a:lnTo>
                    <a:pt x="937" y="340"/>
                  </a:lnTo>
                  <a:lnTo>
                    <a:pt x="939" y="340"/>
                  </a:lnTo>
                  <a:lnTo>
                    <a:pt x="939" y="341"/>
                  </a:lnTo>
                  <a:lnTo>
                    <a:pt x="940" y="341"/>
                  </a:lnTo>
                  <a:lnTo>
                    <a:pt x="940" y="343"/>
                  </a:lnTo>
                  <a:lnTo>
                    <a:pt x="942" y="345"/>
                  </a:lnTo>
                  <a:lnTo>
                    <a:pt x="944" y="346"/>
                  </a:lnTo>
                  <a:lnTo>
                    <a:pt x="945" y="348"/>
                  </a:lnTo>
                  <a:lnTo>
                    <a:pt x="945" y="350"/>
                  </a:lnTo>
                  <a:lnTo>
                    <a:pt x="947" y="350"/>
                  </a:lnTo>
                  <a:lnTo>
                    <a:pt x="944" y="350"/>
                  </a:lnTo>
                  <a:lnTo>
                    <a:pt x="944" y="352"/>
                  </a:lnTo>
                  <a:lnTo>
                    <a:pt x="944" y="353"/>
                  </a:lnTo>
                  <a:lnTo>
                    <a:pt x="942" y="353"/>
                  </a:lnTo>
                  <a:lnTo>
                    <a:pt x="942" y="355"/>
                  </a:lnTo>
                  <a:lnTo>
                    <a:pt x="940" y="355"/>
                  </a:lnTo>
                  <a:lnTo>
                    <a:pt x="940" y="357"/>
                  </a:lnTo>
                  <a:lnTo>
                    <a:pt x="940" y="358"/>
                  </a:lnTo>
                  <a:lnTo>
                    <a:pt x="942" y="358"/>
                  </a:lnTo>
                  <a:lnTo>
                    <a:pt x="942" y="360"/>
                  </a:lnTo>
                  <a:lnTo>
                    <a:pt x="942" y="362"/>
                  </a:lnTo>
                  <a:lnTo>
                    <a:pt x="944" y="362"/>
                  </a:lnTo>
                  <a:lnTo>
                    <a:pt x="944" y="363"/>
                  </a:lnTo>
                  <a:lnTo>
                    <a:pt x="945" y="363"/>
                  </a:lnTo>
                  <a:lnTo>
                    <a:pt x="944" y="363"/>
                  </a:lnTo>
                  <a:lnTo>
                    <a:pt x="944" y="365"/>
                  </a:lnTo>
                  <a:lnTo>
                    <a:pt x="945" y="367"/>
                  </a:lnTo>
                  <a:lnTo>
                    <a:pt x="945" y="368"/>
                  </a:lnTo>
                  <a:lnTo>
                    <a:pt x="945" y="370"/>
                  </a:lnTo>
                  <a:lnTo>
                    <a:pt x="944" y="370"/>
                  </a:lnTo>
                  <a:lnTo>
                    <a:pt x="944" y="372"/>
                  </a:lnTo>
                  <a:lnTo>
                    <a:pt x="942" y="372"/>
                  </a:lnTo>
                  <a:lnTo>
                    <a:pt x="942" y="373"/>
                  </a:lnTo>
                  <a:lnTo>
                    <a:pt x="944" y="373"/>
                  </a:lnTo>
                  <a:lnTo>
                    <a:pt x="944" y="375"/>
                  </a:lnTo>
                  <a:lnTo>
                    <a:pt x="945" y="375"/>
                  </a:lnTo>
                  <a:lnTo>
                    <a:pt x="947" y="375"/>
                  </a:lnTo>
                  <a:lnTo>
                    <a:pt x="949" y="375"/>
                  </a:lnTo>
                  <a:lnTo>
                    <a:pt x="949" y="377"/>
                  </a:lnTo>
                  <a:lnTo>
                    <a:pt x="949" y="378"/>
                  </a:lnTo>
                  <a:lnTo>
                    <a:pt x="949" y="380"/>
                  </a:lnTo>
                  <a:lnTo>
                    <a:pt x="950" y="380"/>
                  </a:lnTo>
                  <a:lnTo>
                    <a:pt x="950" y="382"/>
                  </a:lnTo>
                  <a:lnTo>
                    <a:pt x="952" y="382"/>
                  </a:lnTo>
                  <a:lnTo>
                    <a:pt x="952" y="383"/>
                  </a:lnTo>
                  <a:lnTo>
                    <a:pt x="954" y="383"/>
                  </a:lnTo>
                  <a:lnTo>
                    <a:pt x="956" y="383"/>
                  </a:lnTo>
                  <a:lnTo>
                    <a:pt x="956" y="385"/>
                  </a:lnTo>
                  <a:lnTo>
                    <a:pt x="954" y="385"/>
                  </a:lnTo>
                  <a:lnTo>
                    <a:pt x="954" y="387"/>
                  </a:lnTo>
                  <a:lnTo>
                    <a:pt x="954" y="389"/>
                  </a:lnTo>
                  <a:lnTo>
                    <a:pt x="956" y="389"/>
                  </a:lnTo>
                  <a:lnTo>
                    <a:pt x="956" y="390"/>
                  </a:lnTo>
                  <a:lnTo>
                    <a:pt x="956" y="392"/>
                  </a:lnTo>
                  <a:lnTo>
                    <a:pt x="956" y="394"/>
                  </a:lnTo>
                  <a:lnTo>
                    <a:pt x="954" y="394"/>
                  </a:lnTo>
                  <a:lnTo>
                    <a:pt x="952" y="394"/>
                  </a:lnTo>
                  <a:lnTo>
                    <a:pt x="952" y="395"/>
                  </a:lnTo>
                  <a:lnTo>
                    <a:pt x="954" y="395"/>
                  </a:lnTo>
                  <a:lnTo>
                    <a:pt x="954" y="397"/>
                  </a:lnTo>
                  <a:lnTo>
                    <a:pt x="954" y="399"/>
                  </a:lnTo>
                  <a:lnTo>
                    <a:pt x="952" y="399"/>
                  </a:lnTo>
                  <a:lnTo>
                    <a:pt x="950" y="399"/>
                  </a:lnTo>
                  <a:lnTo>
                    <a:pt x="950" y="400"/>
                  </a:lnTo>
                  <a:lnTo>
                    <a:pt x="949" y="400"/>
                  </a:lnTo>
                  <a:lnTo>
                    <a:pt x="947" y="400"/>
                  </a:lnTo>
                  <a:lnTo>
                    <a:pt x="949" y="400"/>
                  </a:lnTo>
                  <a:lnTo>
                    <a:pt x="949" y="402"/>
                  </a:lnTo>
                  <a:lnTo>
                    <a:pt x="949" y="404"/>
                  </a:lnTo>
                  <a:lnTo>
                    <a:pt x="949" y="405"/>
                  </a:lnTo>
                  <a:lnTo>
                    <a:pt x="949" y="407"/>
                  </a:lnTo>
                  <a:lnTo>
                    <a:pt x="950" y="407"/>
                  </a:lnTo>
                  <a:lnTo>
                    <a:pt x="950" y="409"/>
                  </a:lnTo>
                  <a:lnTo>
                    <a:pt x="952" y="409"/>
                  </a:lnTo>
                  <a:lnTo>
                    <a:pt x="954" y="409"/>
                  </a:lnTo>
                  <a:lnTo>
                    <a:pt x="954" y="410"/>
                  </a:lnTo>
                  <a:lnTo>
                    <a:pt x="952" y="410"/>
                  </a:lnTo>
                  <a:lnTo>
                    <a:pt x="952" y="412"/>
                  </a:lnTo>
                  <a:lnTo>
                    <a:pt x="952" y="414"/>
                  </a:lnTo>
                  <a:lnTo>
                    <a:pt x="952" y="415"/>
                  </a:lnTo>
                  <a:lnTo>
                    <a:pt x="952" y="417"/>
                  </a:lnTo>
                  <a:lnTo>
                    <a:pt x="952" y="419"/>
                  </a:lnTo>
                  <a:lnTo>
                    <a:pt x="950" y="419"/>
                  </a:lnTo>
                  <a:lnTo>
                    <a:pt x="950" y="420"/>
                  </a:lnTo>
                  <a:lnTo>
                    <a:pt x="949" y="420"/>
                  </a:lnTo>
                  <a:lnTo>
                    <a:pt x="949" y="422"/>
                  </a:lnTo>
                  <a:lnTo>
                    <a:pt x="949" y="424"/>
                  </a:lnTo>
                  <a:lnTo>
                    <a:pt x="950" y="424"/>
                  </a:lnTo>
                  <a:lnTo>
                    <a:pt x="950" y="422"/>
                  </a:lnTo>
                  <a:lnTo>
                    <a:pt x="952" y="422"/>
                  </a:lnTo>
                  <a:lnTo>
                    <a:pt x="954" y="422"/>
                  </a:lnTo>
                  <a:lnTo>
                    <a:pt x="956" y="422"/>
                  </a:lnTo>
                  <a:lnTo>
                    <a:pt x="957" y="422"/>
                  </a:lnTo>
                  <a:lnTo>
                    <a:pt x="957" y="420"/>
                  </a:lnTo>
                  <a:lnTo>
                    <a:pt x="959" y="420"/>
                  </a:lnTo>
                  <a:lnTo>
                    <a:pt x="961" y="420"/>
                  </a:lnTo>
                  <a:lnTo>
                    <a:pt x="962" y="420"/>
                  </a:lnTo>
                  <a:lnTo>
                    <a:pt x="964" y="420"/>
                  </a:lnTo>
                  <a:lnTo>
                    <a:pt x="964" y="422"/>
                  </a:lnTo>
                  <a:lnTo>
                    <a:pt x="964" y="424"/>
                  </a:lnTo>
                  <a:lnTo>
                    <a:pt x="966" y="426"/>
                  </a:lnTo>
                  <a:lnTo>
                    <a:pt x="967" y="426"/>
                  </a:lnTo>
                  <a:lnTo>
                    <a:pt x="969" y="426"/>
                  </a:lnTo>
                  <a:lnTo>
                    <a:pt x="971" y="426"/>
                  </a:lnTo>
                  <a:lnTo>
                    <a:pt x="972" y="427"/>
                  </a:lnTo>
                  <a:lnTo>
                    <a:pt x="974" y="427"/>
                  </a:lnTo>
                  <a:lnTo>
                    <a:pt x="974" y="429"/>
                  </a:lnTo>
                  <a:lnTo>
                    <a:pt x="976" y="429"/>
                  </a:lnTo>
                  <a:lnTo>
                    <a:pt x="977" y="429"/>
                  </a:lnTo>
                  <a:lnTo>
                    <a:pt x="977" y="431"/>
                  </a:lnTo>
                  <a:lnTo>
                    <a:pt x="979" y="431"/>
                  </a:lnTo>
                  <a:lnTo>
                    <a:pt x="981" y="431"/>
                  </a:lnTo>
                  <a:lnTo>
                    <a:pt x="981" y="429"/>
                  </a:lnTo>
                  <a:lnTo>
                    <a:pt x="981" y="427"/>
                  </a:lnTo>
                  <a:lnTo>
                    <a:pt x="981" y="426"/>
                  </a:lnTo>
                  <a:lnTo>
                    <a:pt x="982" y="427"/>
                  </a:lnTo>
                  <a:lnTo>
                    <a:pt x="984" y="427"/>
                  </a:lnTo>
                  <a:lnTo>
                    <a:pt x="984" y="426"/>
                  </a:lnTo>
                  <a:lnTo>
                    <a:pt x="984" y="424"/>
                  </a:lnTo>
                  <a:lnTo>
                    <a:pt x="984" y="422"/>
                  </a:lnTo>
                  <a:lnTo>
                    <a:pt x="986" y="422"/>
                  </a:lnTo>
                  <a:lnTo>
                    <a:pt x="987" y="420"/>
                  </a:lnTo>
                  <a:lnTo>
                    <a:pt x="989" y="419"/>
                  </a:lnTo>
                  <a:lnTo>
                    <a:pt x="991" y="419"/>
                  </a:lnTo>
                  <a:lnTo>
                    <a:pt x="993" y="419"/>
                  </a:lnTo>
                  <a:lnTo>
                    <a:pt x="994" y="419"/>
                  </a:lnTo>
                  <a:lnTo>
                    <a:pt x="996" y="419"/>
                  </a:lnTo>
                  <a:lnTo>
                    <a:pt x="998" y="419"/>
                  </a:lnTo>
                  <a:lnTo>
                    <a:pt x="999" y="419"/>
                  </a:lnTo>
                  <a:lnTo>
                    <a:pt x="1001" y="419"/>
                  </a:lnTo>
                  <a:lnTo>
                    <a:pt x="1001" y="417"/>
                  </a:lnTo>
                  <a:lnTo>
                    <a:pt x="1003" y="417"/>
                  </a:lnTo>
                  <a:lnTo>
                    <a:pt x="1004" y="417"/>
                  </a:lnTo>
                  <a:lnTo>
                    <a:pt x="1006" y="419"/>
                  </a:lnTo>
                  <a:lnTo>
                    <a:pt x="1006" y="420"/>
                  </a:lnTo>
                  <a:lnTo>
                    <a:pt x="1008" y="420"/>
                  </a:lnTo>
                  <a:lnTo>
                    <a:pt x="1008" y="419"/>
                  </a:lnTo>
                  <a:lnTo>
                    <a:pt x="1008" y="420"/>
                  </a:lnTo>
                  <a:lnTo>
                    <a:pt x="1009" y="420"/>
                  </a:lnTo>
                  <a:lnTo>
                    <a:pt x="1011" y="420"/>
                  </a:lnTo>
                  <a:lnTo>
                    <a:pt x="1011" y="419"/>
                  </a:lnTo>
                  <a:lnTo>
                    <a:pt x="1013" y="419"/>
                  </a:lnTo>
                  <a:lnTo>
                    <a:pt x="1014" y="419"/>
                  </a:lnTo>
                  <a:lnTo>
                    <a:pt x="1014" y="417"/>
                  </a:lnTo>
                  <a:lnTo>
                    <a:pt x="1014" y="415"/>
                  </a:lnTo>
                  <a:lnTo>
                    <a:pt x="1014" y="414"/>
                  </a:lnTo>
                  <a:lnTo>
                    <a:pt x="1016" y="414"/>
                  </a:lnTo>
                  <a:lnTo>
                    <a:pt x="1016" y="412"/>
                  </a:lnTo>
                  <a:lnTo>
                    <a:pt x="1018" y="412"/>
                  </a:lnTo>
                  <a:lnTo>
                    <a:pt x="1018" y="410"/>
                  </a:lnTo>
                  <a:lnTo>
                    <a:pt x="1019" y="410"/>
                  </a:lnTo>
                  <a:lnTo>
                    <a:pt x="1019" y="409"/>
                  </a:lnTo>
                  <a:lnTo>
                    <a:pt x="1021" y="409"/>
                  </a:lnTo>
                  <a:lnTo>
                    <a:pt x="1021" y="407"/>
                  </a:lnTo>
                  <a:lnTo>
                    <a:pt x="1021" y="405"/>
                  </a:lnTo>
                  <a:lnTo>
                    <a:pt x="1021" y="404"/>
                  </a:lnTo>
                  <a:lnTo>
                    <a:pt x="1023" y="404"/>
                  </a:lnTo>
                  <a:lnTo>
                    <a:pt x="1024" y="404"/>
                  </a:lnTo>
                  <a:lnTo>
                    <a:pt x="1024" y="402"/>
                  </a:lnTo>
                  <a:lnTo>
                    <a:pt x="1026" y="402"/>
                  </a:lnTo>
                  <a:lnTo>
                    <a:pt x="1028" y="402"/>
                  </a:lnTo>
                  <a:lnTo>
                    <a:pt x="1028" y="404"/>
                  </a:lnTo>
                  <a:lnTo>
                    <a:pt x="1030" y="404"/>
                  </a:lnTo>
                  <a:lnTo>
                    <a:pt x="1031" y="404"/>
                  </a:lnTo>
                  <a:lnTo>
                    <a:pt x="1033" y="404"/>
                  </a:lnTo>
                  <a:lnTo>
                    <a:pt x="1033" y="402"/>
                  </a:lnTo>
                  <a:lnTo>
                    <a:pt x="1033" y="400"/>
                  </a:lnTo>
                  <a:lnTo>
                    <a:pt x="1035" y="400"/>
                  </a:lnTo>
                  <a:lnTo>
                    <a:pt x="1035" y="399"/>
                  </a:lnTo>
                  <a:lnTo>
                    <a:pt x="1036" y="399"/>
                  </a:lnTo>
                  <a:lnTo>
                    <a:pt x="1038" y="399"/>
                  </a:lnTo>
                  <a:lnTo>
                    <a:pt x="1040" y="399"/>
                  </a:lnTo>
                  <a:lnTo>
                    <a:pt x="1041" y="399"/>
                  </a:lnTo>
                  <a:lnTo>
                    <a:pt x="1041" y="397"/>
                  </a:lnTo>
                  <a:lnTo>
                    <a:pt x="1043" y="397"/>
                  </a:lnTo>
                  <a:lnTo>
                    <a:pt x="1043" y="395"/>
                  </a:lnTo>
                  <a:lnTo>
                    <a:pt x="1045" y="395"/>
                  </a:lnTo>
                  <a:lnTo>
                    <a:pt x="1045" y="394"/>
                  </a:lnTo>
                  <a:lnTo>
                    <a:pt x="1046" y="392"/>
                  </a:lnTo>
                  <a:lnTo>
                    <a:pt x="1048" y="390"/>
                  </a:lnTo>
                  <a:lnTo>
                    <a:pt x="1050" y="390"/>
                  </a:lnTo>
                  <a:lnTo>
                    <a:pt x="1051" y="390"/>
                  </a:lnTo>
                  <a:lnTo>
                    <a:pt x="1053" y="390"/>
                  </a:lnTo>
                  <a:lnTo>
                    <a:pt x="1055" y="390"/>
                  </a:lnTo>
                  <a:lnTo>
                    <a:pt x="1055" y="389"/>
                  </a:lnTo>
                  <a:lnTo>
                    <a:pt x="1056" y="389"/>
                  </a:lnTo>
                  <a:lnTo>
                    <a:pt x="1058" y="387"/>
                  </a:lnTo>
                  <a:lnTo>
                    <a:pt x="1060" y="389"/>
                  </a:lnTo>
                  <a:lnTo>
                    <a:pt x="1061" y="387"/>
                  </a:lnTo>
                  <a:lnTo>
                    <a:pt x="1063" y="387"/>
                  </a:lnTo>
                  <a:lnTo>
                    <a:pt x="1063" y="385"/>
                  </a:lnTo>
                  <a:lnTo>
                    <a:pt x="1065" y="385"/>
                  </a:lnTo>
                  <a:lnTo>
                    <a:pt x="1067" y="385"/>
                  </a:lnTo>
                  <a:lnTo>
                    <a:pt x="1067" y="383"/>
                  </a:lnTo>
                  <a:lnTo>
                    <a:pt x="1068" y="383"/>
                  </a:lnTo>
                  <a:lnTo>
                    <a:pt x="1068" y="385"/>
                  </a:lnTo>
                  <a:lnTo>
                    <a:pt x="1067" y="387"/>
                  </a:lnTo>
                  <a:lnTo>
                    <a:pt x="1067" y="389"/>
                  </a:lnTo>
                  <a:lnTo>
                    <a:pt x="1068" y="389"/>
                  </a:lnTo>
                  <a:lnTo>
                    <a:pt x="1067" y="390"/>
                  </a:lnTo>
                  <a:lnTo>
                    <a:pt x="1067" y="392"/>
                  </a:lnTo>
                  <a:lnTo>
                    <a:pt x="1067" y="394"/>
                  </a:lnTo>
                  <a:lnTo>
                    <a:pt x="1067" y="395"/>
                  </a:lnTo>
                  <a:lnTo>
                    <a:pt x="1065" y="395"/>
                  </a:lnTo>
                  <a:lnTo>
                    <a:pt x="1065" y="397"/>
                  </a:lnTo>
                  <a:lnTo>
                    <a:pt x="1065" y="399"/>
                  </a:lnTo>
                  <a:lnTo>
                    <a:pt x="1067" y="399"/>
                  </a:lnTo>
                  <a:lnTo>
                    <a:pt x="1067" y="400"/>
                  </a:lnTo>
                  <a:lnTo>
                    <a:pt x="1065" y="400"/>
                  </a:lnTo>
                  <a:lnTo>
                    <a:pt x="1065" y="402"/>
                  </a:lnTo>
                  <a:lnTo>
                    <a:pt x="1065" y="404"/>
                  </a:lnTo>
                  <a:lnTo>
                    <a:pt x="1065" y="405"/>
                  </a:lnTo>
                  <a:lnTo>
                    <a:pt x="1065" y="407"/>
                  </a:lnTo>
                  <a:lnTo>
                    <a:pt x="1065" y="409"/>
                  </a:lnTo>
                  <a:lnTo>
                    <a:pt x="1067" y="409"/>
                  </a:lnTo>
                  <a:lnTo>
                    <a:pt x="1067" y="410"/>
                  </a:lnTo>
                  <a:lnTo>
                    <a:pt x="1065" y="410"/>
                  </a:lnTo>
                  <a:lnTo>
                    <a:pt x="1067" y="412"/>
                  </a:lnTo>
                  <a:lnTo>
                    <a:pt x="1067" y="414"/>
                  </a:lnTo>
                  <a:lnTo>
                    <a:pt x="1067" y="415"/>
                  </a:lnTo>
                  <a:lnTo>
                    <a:pt x="1067" y="417"/>
                  </a:lnTo>
                  <a:lnTo>
                    <a:pt x="1067" y="419"/>
                  </a:lnTo>
                  <a:lnTo>
                    <a:pt x="1068" y="419"/>
                  </a:lnTo>
                  <a:lnTo>
                    <a:pt x="1067" y="419"/>
                  </a:lnTo>
                  <a:lnTo>
                    <a:pt x="1067" y="420"/>
                  </a:lnTo>
                  <a:lnTo>
                    <a:pt x="1067" y="422"/>
                  </a:lnTo>
                  <a:lnTo>
                    <a:pt x="1065" y="422"/>
                  </a:lnTo>
                  <a:lnTo>
                    <a:pt x="1065" y="424"/>
                  </a:lnTo>
                  <a:lnTo>
                    <a:pt x="1067" y="424"/>
                  </a:lnTo>
                  <a:lnTo>
                    <a:pt x="1067" y="426"/>
                  </a:lnTo>
                  <a:lnTo>
                    <a:pt x="1065" y="426"/>
                  </a:lnTo>
                  <a:lnTo>
                    <a:pt x="1065" y="427"/>
                  </a:lnTo>
                  <a:lnTo>
                    <a:pt x="1067" y="427"/>
                  </a:lnTo>
                  <a:lnTo>
                    <a:pt x="1065" y="427"/>
                  </a:lnTo>
                  <a:lnTo>
                    <a:pt x="1065" y="429"/>
                  </a:lnTo>
                  <a:lnTo>
                    <a:pt x="1065" y="431"/>
                  </a:lnTo>
                  <a:lnTo>
                    <a:pt x="1065" y="432"/>
                  </a:lnTo>
                  <a:lnTo>
                    <a:pt x="1065" y="434"/>
                  </a:lnTo>
                  <a:lnTo>
                    <a:pt x="1065" y="436"/>
                  </a:lnTo>
                  <a:lnTo>
                    <a:pt x="1063" y="436"/>
                  </a:lnTo>
                  <a:lnTo>
                    <a:pt x="1063" y="437"/>
                  </a:lnTo>
                  <a:lnTo>
                    <a:pt x="1063" y="439"/>
                  </a:lnTo>
                  <a:lnTo>
                    <a:pt x="1063" y="441"/>
                  </a:lnTo>
                  <a:lnTo>
                    <a:pt x="1063" y="442"/>
                  </a:lnTo>
                  <a:lnTo>
                    <a:pt x="1063" y="444"/>
                  </a:lnTo>
                  <a:lnTo>
                    <a:pt x="1063" y="446"/>
                  </a:lnTo>
                  <a:lnTo>
                    <a:pt x="1065" y="446"/>
                  </a:lnTo>
                  <a:lnTo>
                    <a:pt x="1065" y="447"/>
                  </a:lnTo>
                  <a:lnTo>
                    <a:pt x="1067" y="447"/>
                  </a:lnTo>
                  <a:lnTo>
                    <a:pt x="1067" y="449"/>
                  </a:lnTo>
                  <a:lnTo>
                    <a:pt x="1067" y="451"/>
                  </a:lnTo>
                  <a:lnTo>
                    <a:pt x="1065" y="451"/>
                  </a:lnTo>
                  <a:lnTo>
                    <a:pt x="1067" y="452"/>
                  </a:lnTo>
                  <a:lnTo>
                    <a:pt x="1065" y="452"/>
                  </a:lnTo>
                  <a:lnTo>
                    <a:pt x="1065" y="454"/>
                  </a:lnTo>
                  <a:lnTo>
                    <a:pt x="1065" y="456"/>
                  </a:lnTo>
                  <a:lnTo>
                    <a:pt x="1065" y="458"/>
                  </a:lnTo>
                  <a:lnTo>
                    <a:pt x="1063" y="458"/>
                  </a:lnTo>
                  <a:lnTo>
                    <a:pt x="1063" y="459"/>
                  </a:lnTo>
                  <a:lnTo>
                    <a:pt x="1063" y="461"/>
                  </a:lnTo>
                  <a:lnTo>
                    <a:pt x="1065" y="461"/>
                  </a:lnTo>
                  <a:lnTo>
                    <a:pt x="1065" y="463"/>
                  </a:lnTo>
                  <a:lnTo>
                    <a:pt x="1067" y="463"/>
                  </a:lnTo>
                  <a:lnTo>
                    <a:pt x="1067" y="464"/>
                  </a:lnTo>
                  <a:lnTo>
                    <a:pt x="1068" y="466"/>
                  </a:lnTo>
                  <a:lnTo>
                    <a:pt x="1068" y="468"/>
                  </a:lnTo>
                  <a:lnTo>
                    <a:pt x="1070" y="468"/>
                  </a:lnTo>
                  <a:lnTo>
                    <a:pt x="1070" y="469"/>
                  </a:lnTo>
                  <a:lnTo>
                    <a:pt x="1072" y="469"/>
                  </a:lnTo>
                  <a:lnTo>
                    <a:pt x="1072" y="471"/>
                  </a:lnTo>
                  <a:lnTo>
                    <a:pt x="1072" y="473"/>
                  </a:lnTo>
                  <a:lnTo>
                    <a:pt x="1073" y="473"/>
                  </a:lnTo>
                  <a:lnTo>
                    <a:pt x="1073" y="474"/>
                  </a:lnTo>
                  <a:lnTo>
                    <a:pt x="1075" y="474"/>
                  </a:lnTo>
                  <a:lnTo>
                    <a:pt x="1075" y="476"/>
                  </a:lnTo>
                  <a:lnTo>
                    <a:pt x="1077" y="476"/>
                  </a:lnTo>
                  <a:lnTo>
                    <a:pt x="1077" y="478"/>
                  </a:lnTo>
                  <a:lnTo>
                    <a:pt x="1077" y="479"/>
                  </a:lnTo>
                  <a:lnTo>
                    <a:pt x="1077" y="481"/>
                  </a:lnTo>
                  <a:lnTo>
                    <a:pt x="1078" y="481"/>
                  </a:lnTo>
                  <a:lnTo>
                    <a:pt x="1078" y="483"/>
                  </a:lnTo>
                  <a:lnTo>
                    <a:pt x="1080" y="483"/>
                  </a:lnTo>
                  <a:lnTo>
                    <a:pt x="1080" y="484"/>
                  </a:lnTo>
                  <a:lnTo>
                    <a:pt x="1080" y="486"/>
                  </a:lnTo>
                  <a:lnTo>
                    <a:pt x="1078" y="486"/>
                  </a:lnTo>
                  <a:lnTo>
                    <a:pt x="1080" y="486"/>
                  </a:lnTo>
                  <a:lnTo>
                    <a:pt x="1080" y="488"/>
                  </a:lnTo>
                  <a:lnTo>
                    <a:pt x="1082" y="488"/>
                  </a:lnTo>
                  <a:lnTo>
                    <a:pt x="1083" y="488"/>
                  </a:lnTo>
                  <a:lnTo>
                    <a:pt x="1085" y="488"/>
                  </a:lnTo>
                  <a:lnTo>
                    <a:pt x="1087" y="488"/>
                  </a:lnTo>
                  <a:lnTo>
                    <a:pt x="1087" y="489"/>
                  </a:lnTo>
                  <a:lnTo>
                    <a:pt x="1088" y="491"/>
                  </a:lnTo>
                  <a:lnTo>
                    <a:pt x="1090" y="491"/>
                  </a:lnTo>
                  <a:lnTo>
                    <a:pt x="1090" y="493"/>
                  </a:lnTo>
                  <a:lnTo>
                    <a:pt x="1090" y="495"/>
                  </a:lnTo>
                  <a:lnTo>
                    <a:pt x="1092" y="495"/>
                  </a:lnTo>
                  <a:lnTo>
                    <a:pt x="1093" y="495"/>
                  </a:lnTo>
                  <a:lnTo>
                    <a:pt x="1095" y="495"/>
                  </a:lnTo>
                  <a:lnTo>
                    <a:pt x="1095" y="496"/>
                  </a:lnTo>
                  <a:lnTo>
                    <a:pt x="1097" y="496"/>
                  </a:lnTo>
                  <a:lnTo>
                    <a:pt x="1098" y="496"/>
                  </a:lnTo>
                  <a:lnTo>
                    <a:pt x="1098" y="498"/>
                  </a:lnTo>
                  <a:lnTo>
                    <a:pt x="1100" y="498"/>
                  </a:lnTo>
                  <a:lnTo>
                    <a:pt x="1102" y="498"/>
                  </a:lnTo>
                  <a:lnTo>
                    <a:pt x="1102" y="500"/>
                  </a:lnTo>
                  <a:lnTo>
                    <a:pt x="1102" y="501"/>
                  </a:lnTo>
                  <a:lnTo>
                    <a:pt x="1104" y="501"/>
                  </a:lnTo>
                  <a:lnTo>
                    <a:pt x="1104" y="503"/>
                  </a:lnTo>
                  <a:lnTo>
                    <a:pt x="1105" y="503"/>
                  </a:lnTo>
                  <a:lnTo>
                    <a:pt x="1107" y="503"/>
                  </a:lnTo>
                  <a:lnTo>
                    <a:pt x="1107" y="505"/>
                  </a:lnTo>
                  <a:lnTo>
                    <a:pt x="1109" y="505"/>
                  </a:lnTo>
                  <a:lnTo>
                    <a:pt x="1109" y="506"/>
                  </a:lnTo>
                  <a:lnTo>
                    <a:pt x="1110" y="506"/>
                  </a:lnTo>
                  <a:lnTo>
                    <a:pt x="1112" y="506"/>
                  </a:lnTo>
                  <a:lnTo>
                    <a:pt x="1114" y="508"/>
                  </a:lnTo>
                  <a:lnTo>
                    <a:pt x="1112" y="508"/>
                  </a:lnTo>
                  <a:lnTo>
                    <a:pt x="1114" y="508"/>
                  </a:lnTo>
                  <a:lnTo>
                    <a:pt x="1114" y="510"/>
                  </a:lnTo>
                  <a:lnTo>
                    <a:pt x="1114" y="511"/>
                  </a:lnTo>
                  <a:lnTo>
                    <a:pt x="1115" y="511"/>
                  </a:lnTo>
                  <a:lnTo>
                    <a:pt x="1117" y="511"/>
                  </a:lnTo>
                  <a:lnTo>
                    <a:pt x="1117" y="513"/>
                  </a:lnTo>
                  <a:lnTo>
                    <a:pt x="1117" y="515"/>
                  </a:lnTo>
                  <a:lnTo>
                    <a:pt x="1117" y="513"/>
                  </a:lnTo>
                  <a:lnTo>
                    <a:pt x="1119" y="513"/>
                  </a:lnTo>
                  <a:lnTo>
                    <a:pt x="1119" y="515"/>
                  </a:lnTo>
                  <a:lnTo>
                    <a:pt x="1120" y="515"/>
                  </a:lnTo>
                  <a:lnTo>
                    <a:pt x="1120" y="516"/>
                  </a:lnTo>
                  <a:lnTo>
                    <a:pt x="1122" y="516"/>
                  </a:lnTo>
                  <a:lnTo>
                    <a:pt x="1124" y="516"/>
                  </a:lnTo>
                  <a:lnTo>
                    <a:pt x="1122" y="518"/>
                  </a:lnTo>
                  <a:lnTo>
                    <a:pt x="1124" y="518"/>
                  </a:lnTo>
                  <a:lnTo>
                    <a:pt x="1122" y="520"/>
                  </a:lnTo>
                  <a:lnTo>
                    <a:pt x="1122" y="521"/>
                  </a:lnTo>
                  <a:lnTo>
                    <a:pt x="1124" y="521"/>
                  </a:lnTo>
                  <a:lnTo>
                    <a:pt x="1125" y="521"/>
                  </a:lnTo>
                  <a:lnTo>
                    <a:pt x="1125" y="523"/>
                  </a:lnTo>
                  <a:lnTo>
                    <a:pt x="1127" y="523"/>
                  </a:lnTo>
                  <a:lnTo>
                    <a:pt x="1129" y="523"/>
                  </a:lnTo>
                  <a:lnTo>
                    <a:pt x="1130" y="523"/>
                  </a:lnTo>
                  <a:lnTo>
                    <a:pt x="1130" y="525"/>
                  </a:lnTo>
                  <a:lnTo>
                    <a:pt x="1132" y="525"/>
                  </a:lnTo>
                  <a:lnTo>
                    <a:pt x="1134" y="525"/>
                  </a:lnTo>
                  <a:lnTo>
                    <a:pt x="1134" y="527"/>
                  </a:lnTo>
                  <a:lnTo>
                    <a:pt x="1136" y="527"/>
                  </a:lnTo>
                  <a:lnTo>
                    <a:pt x="1136" y="528"/>
                  </a:lnTo>
                  <a:lnTo>
                    <a:pt x="1137" y="528"/>
                  </a:lnTo>
                  <a:lnTo>
                    <a:pt x="1139" y="528"/>
                  </a:lnTo>
                  <a:lnTo>
                    <a:pt x="1139" y="530"/>
                  </a:lnTo>
                  <a:lnTo>
                    <a:pt x="1141" y="530"/>
                  </a:lnTo>
                  <a:lnTo>
                    <a:pt x="1141" y="532"/>
                  </a:lnTo>
                  <a:lnTo>
                    <a:pt x="1142" y="532"/>
                  </a:lnTo>
                  <a:lnTo>
                    <a:pt x="1142" y="533"/>
                  </a:lnTo>
                  <a:lnTo>
                    <a:pt x="1144" y="533"/>
                  </a:lnTo>
                  <a:lnTo>
                    <a:pt x="1144" y="535"/>
                  </a:lnTo>
                  <a:lnTo>
                    <a:pt x="1146" y="535"/>
                  </a:lnTo>
                  <a:lnTo>
                    <a:pt x="1144" y="537"/>
                  </a:lnTo>
                  <a:lnTo>
                    <a:pt x="1146" y="537"/>
                  </a:lnTo>
                  <a:lnTo>
                    <a:pt x="1146" y="535"/>
                  </a:lnTo>
                  <a:lnTo>
                    <a:pt x="1147" y="537"/>
                  </a:lnTo>
                  <a:lnTo>
                    <a:pt x="1147" y="538"/>
                  </a:lnTo>
                  <a:lnTo>
                    <a:pt x="1146" y="538"/>
                  </a:lnTo>
                  <a:lnTo>
                    <a:pt x="1146" y="540"/>
                  </a:lnTo>
                  <a:lnTo>
                    <a:pt x="1147" y="540"/>
                  </a:lnTo>
                  <a:lnTo>
                    <a:pt x="1147" y="538"/>
                  </a:lnTo>
                  <a:lnTo>
                    <a:pt x="1149" y="540"/>
                  </a:lnTo>
                  <a:lnTo>
                    <a:pt x="1151" y="540"/>
                  </a:lnTo>
                  <a:lnTo>
                    <a:pt x="1152" y="540"/>
                  </a:lnTo>
                  <a:lnTo>
                    <a:pt x="1152" y="542"/>
                  </a:lnTo>
                  <a:lnTo>
                    <a:pt x="1154" y="542"/>
                  </a:lnTo>
                  <a:lnTo>
                    <a:pt x="1154" y="543"/>
                  </a:lnTo>
                  <a:lnTo>
                    <a:pt x="1156" y="543"/>
                  </a:lnTo>
                  <a:lnTo>
                    <a:pt x="1156" y="545"/>
                  </a:lnTo>
                  <a:lnTo>
                    <a:pt x="1157" y="545"/>
                  </a:lnTo>
                  <a:lnTo>
                    <a:pt x="1157" y="547"/>
                  </a:lnTo>
                  <a:lnTo>
                    <a:pt x="1159" y="548"/>
                  </a:lnTo>
                  <a:lnTo>
                    <a:pt x="1159" y="550"/>
                  </a:lnTo>
                  <a:lnTo>
                    <a:pt x="1161" y="550"/>
                  </a:lnTo>
                  <a:lnTo>
                    <a:pt x="1159" y="550"/>
                  </a:lnTo>
                  <a:lnTo>
                    <a:pt x="1159" y="552"/>
                  </a:lnTo>
                  <a:lnTo>
                    <a:pt x="1161" y="552"/>
                  </a:lnTo>
                  <a:lnTo>
                    <a:pt x="1161" y="553"/>
                  </a:lnTo>
                  <a:lnTo>
                    <a:pt x="1162" y="553"/>
                  </a:lnTo>
                  <a:lnTo>
                    <a:pt x="1162" y="555"/>
                  </a:lnTo>
                  <a:lnTo>
                    <a:pt x="1164" y="555"/>
                  </a:lnTo>
                  <a:lnTo>
                    <a:pt x="1164" y="557"/>
                  </a:lnTo>
                  <a:lnTo>
                    <a:pt x="1164" y="558"/>
                  </a:lnTo>
                  <a:lnTo>
                    <a:pt x="1166" y="558"/>
                  </a:lnTo>
                  <a:lnTo>
                    <a:pt x="1166" y="560"/>
                  </a:lnTo>
                  <a:lnTo>
                    <a:pt x="1166" y="562"/>
                  </a:lnTo>
                  <a:lnTo>
                    <a:pt x="1167" y="562"/>
                  </a:lnTo>
                  <a:lnTo>
                    <a:pt x="1169" y="560"/>
                  </a:lnTo>
                  <a:lnTo>
                    <a:pt x="1169" y="562"/>
                  </a:lnTo>
                  <a:lnTo>
                    <a:pt x="1171" y="562"/>
                  </a:lnTo>
                  <a:lnTo>
                    <a:pt x="1171" y="560"/>
                  </a:lnTo>
                  <a:lnTo>
                    <a:pt x="1173" y="560"/>
                  </a:lnTo>
                  <a:lnTo>
                    <a:pt x="1173" y="558"/>
                  </a:lnTo>
                  <a:lnTo>
                    <a:pt x="1171" y="558"/>
                  </a:lnTo>
                  <a:lnTo>
                    <a:pt x="1173" y="558"/>
                  </a:lnTo>
                  <a:lnTo>
                    <a:pt x="1173" y="560"/>
                  </a:lnTo>
                  <a:lnTo>
                    <a:pt x="1174" y="560"/>
                  </a:lnTo>
                  <a:lnTo>
                    <a:pt x="1176" y="560"/>
                  </a:lnTo>
                  <a:lnTo>
                    <a:pt x="1176" y="562"/>
                  </a:lnTo>
                  <a:lnTo>
                    <a:pt x="1176" y="564"/>
                  </a:lnTo>
                  <a:lnTo>
                    <a:pt x="1178" y="564"/>
                  </a:lnTo>
                  <a:lnTo>
                    <a:pt x="1179" y="565"/>
                  </a:lnTo>
                  <a:lnTo>
                    <a:pt x="1181" y="565"/>
                  </a:lnTo>
                  <a:lnTo>
                    <a:pt x="1183" y="567"/>
                  </a:lnTo>
                  <a:lnTo>
                    <a:pt x="1181" y="567"/>
                  </a:lnTo>
                  <a:lnTo>
                    <a:pt x="1183" y="567"/>
                  </a:lnTo>
                  <a:lnTo>
                    <a:pt x="1183" y="569"/>
                  </a:lnTo>
                  <a:lnTo>
                    <a:pt x="1184" y="569"/>
                  </a:lnTo>
                  <a:lnTo>
                    <a:pt x="1184" y="570"/>
                  </a:lnTo>
                  <a:lnTo>
                    <a:pt x="1186" y="570"/>
                  </a:lnTo>
                  <a:lnTo>
                    <a:pt x="1188" y="570"/>
                  </a:lnTo>
                  <a:lnTo>
                    <a:pt x="1188" y="572"/>
                  </a:lnTo>
                  <a:lnTo>
                    <a:pt x="1189" y="574"/>
                  </a:lnTo>
                  <a:lnTo>
                    <a:pt x="1189" y="575"/>
                  </a:lnTo>
                  <a:lnTo>
                    <a:pt x="1191" y="575"/>
                  </a:lnTo>
                  <a:lnTo>
                    <a:pt x="1193" y="575"/>
                  </a:lnTo>
                  <a:lnTo>
                    <a:pt x="1193" y="577"/>
                  </a:lnTo>
                  <a:lnTo>
                    <a:pt x="1194" y="577"/>
                  </a:lnTo>
                  <a:lnTo>
                    <a:pt x="1194" y="579"/>
                  </a:lnTo>
                  <a:lnTo>
                    <a:pt x="1196" y="579"/>
                  </a:lnTo>
                  <a:lnTo>
                    <a:pt x="1196" y="580"/>
                  </a:lnTo>
                  <a:lnTo>
                    <a:pt x="1196" y="582"/>
                  </a:lnTo>
                  <a:lnTo>
                    <a:pt x="1196" y="584"/>
                  </a:lnTo>
                  <a:lnTo>
                    <a:pt x="1196" y="585"/>
                  </a:lnTo>
                  <a:lnTo>
                    <a:pt x="1196" y="587"/>
                  </a:lnTo>
                  <a:lnTo>
                    <a:pt x="1198" y="587"/>
                  </a:lnTo>
                  <a:lnTo>
                    <a:pt x="1196" y="587"/>
                  </a:lnTo>
                  <a:lnTo>
                    <a:pt x="1196" y="589"/>
                  </a:lnTo>
                  <a:lnTo>
                    <a:pt x="1196" y="590"/>
                  </a:lnTo>
                  <a:lnTo>
                    <a:pt x="1196" y="594"/>
                  </a:lnTo>
                  <a:lnTo>
                    <a:pt x="1196" y="596"/>
                  </a:lnTo>
                  <a:lnTo>
                    <a:pt x="1196" y="597"/>
                  </a:lnTo>
                  <a:lnTo>
                    <a:pt x="1196" y="599"/>
                  </a:lnTo>
                  <a:lnTo>
                    <a:pt x="1196" y="601"/>
                  </a:lnTo>
                  <a:lnTo>
                    <a:pt x="1194" y="601"/>
                  </a:lnTo>
                  <a:lnTo>
                    <a:pt x="1194" y="602"/>
                  </a:lnTo>
                  <a:lnTo>
                    <a:pt x="1194" y="604"/>
                  </a:lnTo>
                  <a:lnTo>
                    <a:pt x="1194" y="606"/>
                  </a:lnTo>
                  <a:lnTo>
                    <a:pt x="1194" y="607"/>
                  </a:lnTo>
                  <a:lnTo>
                    <a:pt x="1193" y="607"/>
                  </a:lnTo>
                  <a:lnTo>
                    <a:pt x="1193" y="609"/>
                  </a:lnTo>
                  <a:lnTo>
                    <a:pt x="1191" y="609"/>
                  </a:lnTo>
                  <a:lnTo>
                    <a:pt x="1191" y="611"/>
                  </a:lnTo>
                  <a:lnTo>
                    <a:pt x="1191" y="612"/>
                  </a:lnTo>
                  <a:lnTo>
                    <a:pt x="1189" y="612"/>
                  </a:lnTo>
                  <a:lnTo>
                    <a:pt x="1189" y="614"/>
                  </a:lnTo>
                  <a:lnTo>
                    <a:pt x="1189" y="616"/>
                  </a:lnTo>
                  <a:lnTo>
                    <a:pt x="1191" y="617"/>
                  </a:lnTo>
                  <a:lnTo>
                    <a:pt x="1193" y="617"/>
                  </a:lnTo>
                  <a:lnTo>
                    <a:pt x="1194" y="617"/>
                  </a:lnTo>
                  <a:lnTo>
                    <a:pt x="1194" y="619"/>
                  </a:lnTo>
                  <a:lnTo>
                    <a:pt x="1194" y="621"/>
                  </a:lnTo>
                  <a:lnTo>
                    <a:pt x="1194" y="622"/>
                  </a:lnTo>
                  <a:lnTo>
                    <a:pt x="1193" y="622"/>
                  </a:lnTo>
                  <a:lnTo>
                    <a:pt x="1193" y="621"/>
                  </a:lnTo>
                  <a:lnTo>
                    <a:pt x="1193" y="622"/>
                  </a:lnTo>
                  <a:lnTo>
                    <a:pt x="1193" y="624"/>
                  </a:lnTo>
                  <a:lnTo>
                    <a:pt x="1191" y="624"/>
                  </a:lnTo>
                  <a:lnTo>
                    <a:pt x="1191" y="626"/>
                  </a:lnTo>
                  <a:lnTo>
                    <a:pt x="1193" y="626"/>
                  </a:lnTo>
                  <a:lnTo>
                    <a:pt x="1193" y="627"/>
                  </a:lnTo>
                  <a:lnTo>
                    <a:pt x="1191" y="627"/>
                  </a:lnTo>
                  <a:lnTo>
                    <a:pt x="1191" y="629"/>
                  </a:lnTo>
                  <a:lnTo>
                    <a:pt x="1191" y="631"/>
                  </a:lnTo>
                  <a:lnTo>
                    <a:pt x="1191" y="633"/>
                  </a:lnTo>
                  <a:lnTo>
                    <a:pt x="1191" y="634"/>
                  </a:lnTo>
                  <a:lnTo>
                    <a:pt x="1191" y="636"/>
                  </a:lnTo>
                  <a:lnTo>
                    <a:pt x="1191" y="638"/>
                  </a:lnTo>
                  <a:lnTo>
                    <a:pt x="1193" y="638"/>
                  </a:lnTo>
                  <a:lnTo>
                    <a:pt x="1194" y="639"/>
                  </a:lnTo>
                  <a:lnTo>
                    <a:pt x="1193" y="639"/>
                  </a:lnTo>
                  <a:lnTo>
                    <a:pt x="1193" y="641"/>
                  </a:lnTo>
                  <a:lnTo>
                    <a:pt x="1191" y="643"/>
                  </a:lnTo>
                  <a:lnTo>
                    <a:pt x="1193" y="644"/>
                  </a:lnTo>
                  <a:lnTo>
                    <a:pt x="1193" y="646"/>
                  </a:lnTo>
                  <a:lnTo>
                    <a:pt x="1191" y="646"/>
                  </a:lnTo>
                  <a:lnTo>
                    <a:pt x="1191" y="648"/>
                  </a:lnTo>
                  <a:lnTo>
                    <a:pt x="1191" y="649"/>
                  </a:lnTo>
                  <a:lnTo>
                    <a:pt x="1191" y="651"/>
                  </a:lnTo>
                  <a:lnTo>
                    <a:pt x="1193" y="653"/>
                  </a:lnTo>
                  <a:lnTo>
                    <a:pt x="1191" y="653"/>
                  </a:lnTo>
                  <a:lnTo>
                    <a:pt x="1189" y="653"/>
                  </a:lnTo>
                  <a:lnTo>
                    <a:pt x="1189" y="654"/>
                  </a:lnTo>
                  <a:lnTo>
                    <a:pt x="1189" y="656"/>
                  </a:lnTo>
                  <a:lnTo>
                    <a:pt x="1191" y="656"/>
                  </a:lnTo>
                  <a:lnTo>
                    <a:pt x="1189" y="656"/>
                  </a:lnTo>
                  <a:lnTo>
                    <a:pt x="1189" y="658"/>
                  </a:lnTo>
                  <a:lnTo>
                    <a:pt x="1188" y="658"/>
                  </a:lnTo>
                  <a:lnTo>
                    <a:pt x="1188" y="659"/>
                  </a:lnTo>
                  <a:lnTo>
                    <a:pt x="1188" y="661"/>
                  </a:lnTo>
                  <a:lnTo>
                    <a:pt x="1188" y="663"/>
                  </a:lnTo>
                  <a:lnTo>
                    <a:pt x="1186" y="663"/>
                  </a:lnTo>
                  <a:lnTo>
                    <a:pt x="1186" y="665"/>
                  </a:lnTo>
                  <a:lnTo>
                    <a:pt x="1186" y="666"/>
                  </a:lnTo>
                  <a:lnTo>
                    <a:pt x="1184" y="666"/>
                  </a:lnTo>
                  <a:lnTo>
                    <a:pt x="1184" y="668"/>
                  </a:lnTo>
                  <a:lnTo>
                    <a:pt x="1186" y="668"/>
                  </a:lnTo>
                  <a:lnTo>
                    <a:pt x="1186" y="670"/>
                  </a:lnTo>
                  <a:lnTo>
                    <a:pt x="1186" y="671"/>
                  </a:lnTo>
                  <a:lnTo>
                    <a:pt x="1186" y="673"/>
                  </a:lnTo>
                  <a:lnTo>
                    <a:pt x="1186" y="675"/>
                  </a:lnTo>
                  <a:lnTo>
                    <a:pt x="1184" y="676"/>
                  </a:lnTo>
                  <a:lnTo>
                    <a:pt x="1184" y="678"/>
                  </a:lnTo>
                  <a:lnTo>
                    <a:pt x="1184" y="680"/>
                  </a:lnTo>
                  <a:lnTo>
                    <a:pt x="1183" y="681"/>
                  </a:lnTo>
                  <a:lnTo>
                    <a:pt x="1184" y="681"/>
                  </a:lnTo>
                  <a:lnTo>
                    <a:pt x="1184" y="683"/>
                  </a:lnTo>
                  <a:lnTo>
                    <a:pt x="1183" y="683"/>
                  </a:lnTo>
                  <a:lnTo>
                    <a:pt x="1183" y="685"/>
                  </a:lnTo>
                  <a:lnTo>
                    <a:pt x="1183" y="686"/>
                  </a:lnTo>
                  <a:lnTo>
                    <a:pt x="1184" y="686"/>
                  </a:lnTo>
                  <a:lnTo>
                    <a:pt x="1184" y="688"/>
                  </a:lnTo>
                  <a:lnTo>
                    <a:pt x="1183" y="688"/>
                  </a:lnTo>
                  <a:lnTo>
                    <a:pt x="1183" y="690"/>
                  </a:lnTo>
                  <a:lnTo>
                    <a:pt x="1184" y="691"/>
                  </a:lnTo>
                  <a:lnTo>
                    <a:pt x="1183" y="691"/>
                  </a:lnTo>
                  <a:lnTo>
                    <a:pt x="1183" y="693"/>
                  </a:lnTo>
                  <a:lnTo>
                    <a:pt x="1183" y="695"/>
                  </a:lnTo>
                  <a:lnTo>
                    <a:pt x="1181" y="695"/>
                  </a:lnTo>
                  <a:lnTo>
                    <a:pt x="1181" y="696"/>
                  </a:lnTo>
                  <a:lnTo>
                    <a:pt x="1183" y="698"/>
                  </a:lnTo>
                  <a:lnTo>
                    <a:pt x="1181" y="698"/>
                  </a:lnTo>
                  <a:lnTo>
                    <a:pt x="1181" y="700"/>
                  </a:lnTo>
                  <a:lnTo>
                    <a:pt x="1181" y="702"/>
                  </a:lnTo>
                  <a:lnTo>
                    <a:pt x="1181" y="703"/>
                  </a:lnTo>
                  <a:lnTo>
                    <a:pt x="1181" y="705"/>
                  </a:lnTo>
                  <a:lnTo>
                    <a:pt x="1181" y="707"/>
                  </a:lnTo>
                  <a:lnTo>
                    <a:pt x="1183" y="707"/>
                  </a:lnTo>
                  <a:lnTo>
                    <a:pt x="1184" y="707"/>
                  </a:lnTo>
                  <a:lnTo>
                    <a:pt x="1186" y="708"/>
                  </a:lnTo>
                  <a:lnTo>
                    <a:pt x="1188" y="708"/>
                  </a:lnTo>
                  <a:lnTo>
                    <a:pt x="1188" y="710"/>
                  </a:lnTo>
                  <a:lnTo>
                    <a:pt x="1189" y="710"/>
                  </a:lnTo>
                  <a:lnTo>
                    <a:pt x="1191" y="710"/>
                  </a:lnTo>
                  <a:lnTo>
                    <a:pt x="1193" y="710"/>
                  </a:lnTo>
                  <a:lnTo>
                    <a:pt x="1193" y="712"/>
                  </a:lnTo>
                  <a:lnTo>
                    <a:pt x="1194" y="712"/>
                  </a:lnTo>
                  <a:lnTo>
                    <a:pt x="1196" y="712"/>
                  </a:lnTo>
                  <a:lnTo>
                    <a:pt x="1196" y="713"/>
                  </a:lnTo>
                  <a:lnTo>
                    <a:pt x="1198" y="713"/>
                  </a:lnTo>
                  <a:lnTo>
                    <a:pt x="1199" y="713"/>
                  </a:lnTo>
                  <a:lnTo>
                    <a:pt x="1201" y="713"/>
                  </a:lnTo>
                  <a:lnTo>
                    <a:pt x="1203" y="713"/>
                  </a:lnTo>
                  <a:lnTo>
                    <a:pt x="1204" y="713"/>
                  </a:lnTo>
                  <a:lnTo>
                    <a:pt x="1204" y="715"/>
                  </a:lnTo>
                  <a:lnTo>
                    <a:pt x="1206" y="713"/>
                  </a:lnTo>
                  <a:lnTo>
                    <a:pt x="1206" y="715"/>
                  </a:lnTo>
                  <a:lnTo>
                    <a:pt x="1208" y="715"/>
                  </a:lnTo>
                  <a:lnTo>
                    <a:pt x="1240" y="717"/>
                  </a:lnTo>
                  <a:lnTo>
                    <a:pt x="1240" y="718"/>
                  </a:lnTo>
                  <a:lnTo>
                    <a:pt x="1240" y="720"/>
                  </a:lnTo>
                  <a:lnTo>
                    <a:pt x="1238" y="720"/>
                  </a:lnTo>
                  <a:lnTo>
                    <a:pt x="1240" y="720"/>
                  </a:lnTo>
                  <a:lnTo>
                    <a:pt x="1240" y="722"/>
                  </a:lnTo>
                  <a:lnTo>
                    <a:pt x="1240" y="723"/>
                  </a:lnTo>
                  <a:lnTo>
                    <a:pt x="1241" y="725"/>
                  </a:lnTo>
                  <a:lnTo>
                    <a:pt x="1243" y="725"/>
                  </a:lnTo>
                  <a:lnTo>
                    <a:pt x="1245" y="725"/>
                  </a:lnTo>
                  <a:lnTo>
                    <a:pt x="1247" y="725"/>
                  </a:lnTo>
                  <a:lnTo>
                    <a:pt x="1247" y="727"/>
                  </a:lnTo>
                  <a:lnTo>
                    <a:pt x="1248" y="727"/>
                  </a:lnTo>
                  <a:lnTo>
                    <a:pt x="1248" y="728"/>
                  </a:lnTo>
                  <a:lnTo>
                    <a:pt x="1248" y="730"/>
                  </a:lnTo>
                  <a:lnTo>
                    <a:pt x="1248" y="732"/>
                  </a:lnTo>
                  <a:lnTo>
                    <a:pt x="1248" y="734"/>
                  </a:lnTo>
                  <a:lnTo>
                    <a:pt x="1250" y="734"/>
                  </a:lnTo>
                  <a:lnTo>
                    <a:pt x="1250" y="735"/>
                  </a:lnTo>
                  <a:lnTo>
                    <a:pt x="1252" y="737"/>
                  </a:lnTo>
                  <a:lnTo>
                    <a:pt x="1252" y="739"/>
                  </a:lnTo>
                  <a:lnTo>
                    <a:pt x="1253" y="739"/>
                  </a:lnTo>
                  <a:lnTo>
                    <a:pt x="1253" y="740"/>
                  </a:lnTo>
                  <a:lnTo>
                    <a:pt x="1255" y="742"/>
                  </a:lnTo>
                  <a:lnTo>
                    <a:pt x="1255" y="744"/>
                  </a:lnTo>
                  <a:lnTo>
                    <a:pt x="1257" y="744"/>
                  </a:lnTo>
                  <a:lnTo>
                    <a:pt x="1257" y="745"/>
                  </a:lnTo>
                  <a:lnTo>
                    <a:pt x="1257" y="747"/>
                  </a:lnTo>
                  <a:lnTo>
                    <a:pt x="1258" y="747"/>
                  </a:lnTo>
                  <a:lnTo>
                    <a:pt x="1258" y="749"/>
                  </a:lnTo>
                  <a:lnTo>
                    <a:pt x="1258" y="750"/>
                  </a:lnTo>
                  <a:lnTo>
                    <a:pt x="1258" y="752"/>
                  </a:lnTo>
                  <a:lnTo>
                    <a:pt x="1260" y="752"/>
                  </a:lnTo>
                  <a:lnTo>
                    <a:pt x="1262" y="752"/>
                  </a:lnTo>
                  <a:lnTo>
                    <a:pt x="1262" y="754"/>
                  </a:lnTo>
                  <a:lnTo>
                    <a:pt x="1263" y="754"/>
                  </a:lnTo>
                  <a:lnTo>
                    <a:pt x="1263" y="755"/>
                  </a:lnTo>
                  <a:lnTo>
                    <a:pt x="1265" y="755"/>
                  </a:lnTo>
                  <a:lnTo>
                    <a:pt x="1265" y="757"/>
                  </a:lnTo>
                  <a:lnTo>
                    <a:pt x="1267" y="757"/>
                  </a:lnTo>
                  <a:lnTo>
                    <a:pt x="1267" y="759"/>
                  </a:lnTo>
                  <a:lnTo>
                    <a:pt x="1268" y="759"/>
                  </a:lnTo>
                  <a:lnTo>
                    <a:pt x="1268" y="760"/>
                  </a:lnTo>
                  <a:lnTo>
                    <a:pt x="1268" y="762"/>
                  </a:lnTo>
                  <a:lnTo>
                    <a:pt x="1270" y="762"/>
                  </a:lnTo>
                  <a:lnTo>
                    <a:pt x="1270" y="764"/>
                  </a:lnTo>
                  <a:lnTo>
                    <a:pt x="1272" y="764"/>
                  </a:lnTo>
                  <a:lnTo>
                    <a:pt x="1272" y="765"/>
                  </a:lnTo>
                  <a:lnTo>
                    <a:pt x="1273" y="765"/>
                  </a:lnTo>
                  <a:lnTo>
                    <a:pt x="1273" y="767"/>
                  </a:lnTo>
                  <a:lnTo>
                    <a:pt x="1275" y="767"/>
                  </a:lnTo>
                  <a:lnTo>
                    <a:pt x="1275" y="769"/>
                  </a:lnTo>
                  <a:lnTo>
                    <a:pt x="1277" y="769"/>
                  </a:lnTo>
                  <a:lnTo>
                    <a:pt x="1277" y="771"/>
                  </a:lnTo>
                  <a:lnTo>
                    <a:pt x="1278" y="771"/>
                  </a:lnTo>
                  <a:lnTo>
                    <a:pt x="1278" y="772"/>
                  </a:lnTo>
                  <a:lnTo>
                    <a:pt x="1280" y="772"/>
                  </a:lnTo>
                  <a:lnTo>
                    <a:pt x="1282" y="774"/>
                  </a:lnTo>
                  <a:lnTo>
                    <a:pt x="1282" y="776"/>
                  </a:lnTo>
                  <a:lnTo>
                    <a:pt x="1284" y="776"/>
                  </a:lnTo>
                  <a:lnTo>
                    <a:pt x="1284" y="777"/>
                  </a:lnTo>
                  <a:lnTo>
                    <a:pt x="1285" y="777"/>
                  </a:lnTo>
                  <a:lnTo>
                    <a:pt x="1285" y="779"/>
                  </a:lnTo>
                  <a:lnTo>
                    <a:pt x="1287" y="779"/>
                  </a:lnTo>
                  <a:lnTo>
                    <a:pt x="1285" y="781"/>
                  </a:lnTo>
                  <a:lnTo>
                    <a:pt x="1287" y="781"/>
                  </a:lnTo>
                  <a:lnTo>
                    <a:pt x="1287" y="782"/>
                  </a:lnTo>
                  <a:lnTo>
                    <a:pt x="1289" y="782"/>
                  </a:lnTo>
                  <a:lnTo>
                    <a:pt x="1289" y="784"/>
                  </a:lnTo>
                  <a:lnTo>
                    <a:pt x="1290" y="784"/>
                  </a:lnTo>
                  <a:lnTo>
                    <a:pt x="1292" y="784"/>
                  </a:lnTo>
                  <a:lnTo>
                    <a:pt x="1292" y="786"/>
                  </a:lnTo>
                  <a:lnTo>
                    <a:pt x="1294" y="786"/>
                  </a:lnTo>
                  <a:lnTo>
                    <a:pt x="1294" y="787"/>
                  </a:lnTo>
                  <a:lnTo>
                    <a:pt x="1294" y="789"/>
                  </a:lnTo>
                  <a:lnTo>
                    <a:pt x="1295" y="789"/>
                  </a:lnTo>
                  <a:lnTo>
                    <a:pt x="1295" y="791"/>
                  </a:lnTo>
                  <a:lnTo>
                    <a:pt x="1297" y="791"/>
                  </a:lnTo>
                  <a:lnTo>
                    <a:pt x="1297" y="792"/>
                  </a:lnTo>
                  <a:lnTo>
                    <a:pt x="1299" y="792"/>
                  </a:lnTo>
                  <a:lnTo>
                    <a:pt x="1300" y="792"/>
                  </a:lnTo>
                  <a:lnTo>
                    <a:pt x="1302" y="792"/>
                  </a:lnTo>
                  <a:lnTo>
                    <a:pt x="1302" y="794"/>
                  </a:lnTo>
                  <a:lnTo>
                    <a:pt x="1304" y="794"/>
                  </a:lnTo>
                  <a:lnTo>
                    <a:pt x="1304" y="796"/>
                  </a:lnTo>
                  <a:lnTo>
                    <a:pt x="1305" y="796"/>
                  </a:lnTo>
                  <a:lnTo>
                    <a:pt x="1307" y="796"/>
                  </a:lnTo>
                  <a:lnTo>
                    <a:pt x="1307" y="797"/>
                  </a:lnTo>
                  <a:lnTo>
                    <a:pt x="1309" y="797"/>
                  </a:lnTo>
                  <a:lnTo>
                    <a:pt x="1309" y="799"/>
                  </a:lnTo>
                  <a:lnTo>
                    <a:pt x="1309" y="801"/>
                  </a:lnTo>
                  <a:lnTo>
                    <a:pt x="1310" y="801"/>
                  </a:lnTo>
                  <a:lnTo>
                    <a:pt x="1310" y="803"/>
                  </a:lnTo>
                  <a:lnTo>
                    <a:pt x="1310" y="804"/>
                  </a:lnTo>
                  <a:lnTo>
                    <a:pt x="1312" y="804"/>
                  </a:lnTo>
                  <a:lnTo>
                    <a:pt x="1312" y="806"/>
                  </a:lnTo>
                  <a:lnTo>
                    <a:pt x="1312" y="808"/>
                  </a:lnTo>
                  <a:lnTo>
                    <a:pt x="1314" y="808"/>
                  </a:lnTo>
                  <a:lnTo>
                    <a:pt x="1314" y="809"/>
                  </a:lnTo>
                  <a:lnTo>
                    <a:pt x="1315" y="809"/>
                  </a:lnTo>
                  <a:lnTo>
                    <a:pt x="1317" y="809"/>
                  </a:lnTo>
                  <a:lnTo>
                    <a:pt x="1317" y="811"/>
                  </a:lnTo>
                  <a:lnTo>
                    <a:pt x="1319" y="811"/>
                  </a:lnTo>
                  <a:lnTo>
                    <a:pt x="1321" y="811"/>
                  </a:lnTo>
                  <a:lnTo>
                    <a:pt x="1321" y="813"/>
                  </a:lnTo>
                  <a:lnTo>
                    <a:pt x="1322" y="813"/>
                  </a:lnTo>
                  <a:lnTo>
                    <a:pt x="1324" y="813"/>
                  </a:lnTo>
                  <a:lnTo>
                    <a:pt x="1324" y="814"/>
                  </a:lnTo>
                  <a:lnTo>
                    <a:pt x="1326" y="814"/>
                  </a:lnTo>
                  <a:lnTo>
                    <a:pt x="1327" y="814"/>
                  </a:lnTo>
                  <a:lnTo>
                    <a:pt x="1327" y="816"/>
                  </a:lnTo>
                  <a:lnTo>
                    <a:pt x="1329" y="816"/>
                  </a:lnTo>
                  <a:lnTo>
                    <a:pt x="1329" y="818"/>
                  </a:lnTo>
                  <a:lnTo>
                    <a:pt x="1331" y="818"/>
                  </a:lnTo>
                  <a:lnTo>
                    <a:pt x="1332" y="818"/>
                  </a:lnTo>
                  <a:lnTo>
                    <a:pt x="1332" y="816"/>
                  </a:lnTo>
                  <a:lnTo>
                    <a:pt x="1331" y="814"/>
                  </a:lnTo>
                  <a:lnTo>
                    <a:pt x="1331" y="813"/>
                  </a:lnTo>
                  <a:lnTo>
                    <a:pt x="1329" y="813"/>
                  </a:lnTo>
                  <a:lnTo>
                    <a:pt x="1329" y="811"/>
                  </a:lnTo>
                  <a:lnTo>
                    <a:pt x="1327" y="811"/>
                  </a:lnTo>
                  <a:lnTo>
                    <a:pt x="1326" y="811"/>
                  </a:lnTo>
                  <a:lnTo>
                    <a:pt x="1326" y="809"/>
                  </a:lnTo>
                  <a:lnTo>
                    <a:pt x="1324" y="809"/>
                  </a:lnTo>
                  <a:lnTo>
                    <a:pt x="1322" y="809"/>
                  </a:lnTo>
                  <a:lnTo>
                    <a:pt x="1321" y="809"/>
                  </a:lnTo>
                  <a:lnTo>
                    <a:pt x="1321" y="808"/>
                  </a:lnTo>
                  <a:lnTo>
                    <a:pt x="1319" y="808"/>
                  </a:lnTo>
                  <a:lnTo>
                    <a:pt x="1319" y="806"/>
                  </a:lnTo>
                  <a:lnTo>
                    <a:pt x="1317" y="806"/>
                  </a:lnTo>
                  <a:lnTo>
                    <a:pt x="1317" y="804"/>
                  </a:lnTo>
                  <a:lnTo>
                    <a:pt x="1317" y="803"/>
                  </a:lnTo>
                  <a:lnTo>
                    <a:pt x="1319" y="803"/>
                  </a:lnTo>
                  <a:lnTo>
                    <a:pt x="1321" y="803"/>
                  </a:lnTo>
                  <a:lnTo>
                    <a:pt x="1322" y="803"/>
                  </a:lnTo>
                  <a:lnTo>
                    <a:pt x="1322" y="801"/>
                  </a:lnTo>
                  <a:lnTo>
                    <a:pt x="1322" y="799"/>
                  </a:lnTo>
                  <a:lnTo>
                    <a:pt x="1324" y="799"/>
                  </a:lnTo>
                  <a:lnTo>
                    <a:pt x="1324" y="801"/>
                  </a:lnTo>
                  <a:lnTo>
                    <a:pt x="1326" y="801"/>
                  </a:lnTo>
                  <a:lnTo>
                    <a:pt x="1327" y="801"/>
                  </a:lnTo>
                  <a:lnTo>
                    <a:pt x="1327" y="799"/>
                  </a:lnTo>
                  <a:lnTo>
                    <a:pt x="1329" y="799"/>
                  </a:lnTo>
                  <a:lnTo>
                    <a:pt x="1331" y="799"/>
                  </a:lnTo>
                  <a:lnTo>
                    <a:pt x="1331" y="797"/>
                  </a:lnTo>
                  <a:lnTo>
                    <a:pt x="1331" y="796"/>
                  </a:lnTo>
                  <a:lnTo>
                    <a:pt x="1331" y="794"/>
                  </a:lnTo>
                  <a:lnTo>
                    <a:pt x="1329" y="792"/>
                  </a:lnTo>
                  <a:lnTo>
                    <a:pt x="1331" y="791"/>
                  </a:lnTo>
                  <a:lnTo>
                    <a:pt x="1332" y="792"/>
                  </a:lnTo>
                  <a:lnTo>
                    <a:pt x="1334" y="794"/>
                  </a:lnTo>
                  <a:lnTo>
                    <a:pt x="1334" y="796"/>
                  </a:lnTo>
                  <a:lnTo>
                    <a:pt x="1334" y="797"/>
                  </a:lnTo>
                  <a:lnTo>
                    <a:pt x="1334" y="799"/>
                  </a:lnTo>
                  <a:lnTo>
                    <a:pt x="1336" y="799"/>
                  </a:lnTo>
                  <a:lnTo>
                    <a:pt x="1337" y="799"/>
                  </a:lnTo>
                  <a:lnTo>
                    <a:pt x="1337" y="801"/>
                  </a:lnTo>
                  <a:lnTo>
                    <a:pt x="1337" y="803"/>
                  </a:lnTo>
                  <a:lnTo>
                    <a:pt x="1337" y="804"/>
                  </a:lnTo>
                  <a:lnTo>
                    <a:pt x="1339" y="804"/>
                  </a:lnTo>
                  <a:lnTo>
                    <a:pt x="1341" y="804"/>
                  </a:lnTo>
                  <a:lnTo>
                    <a:pt x="1341" y="803"/>
                  </a:lnTo>
                  <a:lnTo>
                    <a:pt x="1341" y="801"/>
                  </a:lnTo>
                  <a:lnTo>
                    <a:pt x="1342" y="801"/>
                  </a:lnTo>
                  <a:lnTo>
                    <a:pt x="1342" y="799"/>
                  </a:lnTo>
                  <a:lnTo>
                    <a:pt x="1344" y="799"/>
                  </a:lnTo>
                  <a:lnTo>
                    <a:pt x="1344" y="801"/>
                  </a:lnTo>
                  <a:lnTo>
                    <a:pt x="1346" y="801"/>
                  </a:lnTo>
                  <a:lnTo>
                    <a:pt x="1344" y="803"/>
                  </a:lnTo>
                  <a:lnTo>
                    <a:pt x="1344" y="804"/>
                  </a:lnTo>
                  <a:lnTo>
                    <a:pt x="1344" y="806"/>
                  </a:lnTo>
                  <a:lnTo>
                    <a:pt x="1342" y="806"/>
                  </a:lnTo>
                  <a:lnTo>
                    <a:pt x="1344" y="806"/>
                  </a:lnTo>
                  <a:lnTo>
                    <a:pt x="1344" y="808"/>
                  </a:lnTo>
                  <a:lnTo>
                    <a:pt x="1344" y="809"/>
                  </a:lnTo>
                  <a:lnTo>
                    <a:pt x="1344" y="811"/>
                  </a:lnTo>
                  <a:lnTo>
                    <a:pt x="1346" y="811"/>
                  </a:lnTo>
                  <a:lnTo>
                    <a:pt x="1346" y="813"/>
                  </a:lnTo>
                  <a:lnTo>
                    <a:pt x="1347" y="813"/>
                  </a:lnTo>
                  <a:lnTo>
                    <a:pt x="1347" y="814"/>
                  </a:lnTo>
                  <a:lnTo>
                    <a:pt x="1349" y="814"/>
                  </a:lnTo>
                  <a:lnTo>
                    <a:pt x="1349" y="816"/>
                  </a:lnTo>
                  <a:lnTo>
                    <a:pt x="1351" y="816"/>
                  </a:lnTo>
                  <a:lnTo>
                    <a:pt x="1351" y="818"/>
                  </a:lnTo>
                  <a:lnTo>
                    <a:pt x="1351" y="819"/>
                  </a:lnTo>
                  <a:lnTo>
                    <a:pt x="1351" y="821"/>
                  </a:lnTo>
                  <a:lnTo>
                    <a:pt x="1353" y="821"/>
                  </a:lnTo>
                  <a:lnTo>
                    <a:pt x="1353" y="823"/>
                  </a:lnTo>
                  <a:lnTo>
                    <a:pt x="1353" y="824"/>
                  </a:lnTo>
                  <a:lnTo>
                    <a:pt x="1351" y="826"/>
                  </a:lnTo>
                  <a:lnTo>
                    <a:pt x="1351" y="828"/>
                  </a:lnTo>
                  <a:lnTo>
                    <a:pt x="1353" y="828"/>
                  </a:lnTo>
                  <a:lnTo>
                    <a:pt x="1353" y="829"/>
                  </a:lnTo>
                  <a:lnTo>
                    <a:pt x="1354" y="829"/>
                  </a:lnTo>
                  <a:lnTo>
                    <a:pt x="1354" y="831"/>
                  </a:lnTo>
                  <a:lnTo>
                    <a:pt x="1356" y="831"/>
                  </a:lnTo>
                  <a:lnTo>
                    <a:pt x="1356" y="833"/>
                  </a:lnTo>
                  <a:lnTo>
                    <a:pt x="1358" y="833"/>
                  </a:lnTo>
                  <a:lnTo>
                    <a:pt x="1358" y="834"/>
                  </a:lnTo>
                  <a:lnTo>
                    <a:pt x="1359" y="834"/>
                  </a:lnTo>
                  <a:lnTo>
                    <a:pt x="1361" y="834"/>
                  </a:lnTo>
                  <a:lnTo>
                    <a:pt x="1363" y="834"/>
                  </a:lnTo>
                  <a:lnTo>
                    <a:pt x="1364" y="834"/>
                  </a:lnTo>
                  <a:lnTo>
                    <a:pt x="1366" y="833"/>
                  </a:lnTo>
                  <a:lnTo>
                    <a:pt x="1366" y="834"/>
                  </a:lnTo>
                  <a:lnTo>
                    <a:pt x="1368" y="834"/>
                  </a:lnTo>
                  <a:lnTo>
                    <a:pt x="1369" y="834"/>
                  </a:lnTo>
                  <a:lnTo>
                    <a:pt x="1371" y="834"/>
                  </a:lnTo>
                  <a:lnTo>
                    <a:pt x="1371" y="833"/>
                  </a:lnTo>
                  <a:lnTo>
                    <a:pt x="1371" y="831"/>
                  </a:lnTo>
                  <a:lnTo>
                    <a:pt x="1371" y="829"/>
                  </a:lnTo>
                  <a:lnTo>
                    <a:pt x="1371" y="828"/>
                  </a:lnTo>
                  <a:lnTo>
                    <a:pt x="1371" y="826"/>
                  </a:lnTo>
                  <a:lnTo>
                    <a:pt x="1373" y="826"/>
                  </a:lnTo>
                  <a:lnTo>
                    <a:pt x="1374" y="826"/>
                  </a:lnTo>
                  <a:lnTo>
                    <a:pt x="1376" y="826"/>
                  </a:lnTo>
                  <a:lnTo>
                    <a:pt x="1376" y="824"/>
                  </a:lnTo>
                  <a:lnTo>
                    <a:pt x="1376" y="823"/>
                  </a:lnTo>
                  <a:lnTo>
                    <a:pt x="1374" y="821"/>
                  </a:lnTo>
                  <a:lnTo>
                    <a:pt x="1376" y="821"/>
                  </a:lnTo>
                  <a:lnTo>
                    <a:pt x="1378" y="821"/>
                  </a:lnTo>
                  <a:lnTo>
                    <a:pt x="1378" y="823"/>
                  </a:lnTo>
                  <a:lnTo>
                    <a:pt x="1379" y="823"/>
                  </a:lnTo>
                  <a:lnTo>
                    <a:pt x="1379" y="824"/>
                  </a:lnTo>
                  <a:lnTo>
                    <a:pt x="1381" y="824"/>
                  </a:lnTo>
                  <a:lnTo>
                    <a:pt x="1383" y="824"/>
                  </a:lnTo>
                  <a:lnTo>
                    <a:pt x="1384" y="824"/>
                  </a:lnTo>
                  <a:lnTo>
                    <a:pt x="1386" y="824"/>
                  </a:lnTo>
                  <a:lnTo>
                    <a:pt x="1388" y="824"/>
                  </a:lnTo>
                  <a:lnTo>
                    <a:pt x="1388" y="826"/>
                  </a:lnTo>
                  <a:lnTo>
                    <a:pt x="1388" y="828"/>
                  </a:lnTo>
                  <a:lnTo>
                    <a:pt x="1390" y="828"/>
                  </a:lnTo>
                  <a:lnTo>
                    <a:pt x="1390" y="829"/>
                  </a:lnTo>
                  <a:lnTo>
                    <a:pt x="1391" y="829"/>
                  </a:lnTo>
                  <a:lnTo>
                    <a:pt x="1393" y="829"/>
                  </a:lnTo>
                  <a:lnTo>
                    <a:pt x="1395" y="829"/>
                  </a:lnTo>
                  <a:lnTo>
                    <a:pt x="1396" y="829"/>
                  </a:lnTo>
                  <a:lnTo>
                    <a:pt x="1396" y="828"/>
                  </a:lnTo>
                  <a:lnTo>
                    <a:pt x="1398" y="828"/>
                  </a:lnTo>
                  <a:lnTo>
                    <a:pt x="1398" y="829"/>
                  </a:lnTo>
                  <a:lnTo>
                    <a:pt x="1400" y="829"/>
                  </a:lnTo>
                  <a:lnTo>
                    <a:pt x="1400" y="831"/>
                  </a:lnTo>
                  <a:lnTo>
                    <a:pt x="1400" y="833"/>
                  </a:lnTo>
                  <a:lnTo>
                    <a:pt x="1400" y="834"/>
                  </a:lnTo>
                  <a:lnTo>
                    <a:pt x="1400" y="836"/>
                  </a:lnTo>
                  <a:lnTo>
                    <a:pt x="1400" y="838"/>
                  </a:lnTo>
                  <a:lnTo>
                    <a:pt x="1401" y="838"/>
                  </a:lnTo>
                  <a:lnTo>
                    <a:pt x="1401" y="840"/>
                  </a:lnTo>
                  <a:lnTo>
                    <a:pt x="1403" y="840"/>
                  </a:lnTo>
                  <a:lnTo>
                    <a:pt x="1403" y="841"/>
                  </a:lnTo>
                  <a:lnTo>
                    <a:pt x="1403" y="843"/>
                  </a:lnTo>
                  <a:lnTo>
                    <a:pt x="1405" y="843"/>
                  </a:lnTo>
                  <a:lnTo>
                    <a:pt x="1405" y="845"/>
                  </a:lnTo>
                  <a:lnTo>
                    <a:pt x="1405" y="846"/>
                  </a:lnTo>
                  <a:lnTo>
                    <a:pt x="1405" y="848"/>
                  </a:lnTo>
                  <a:lnTo>
                    <a:pt x="1406" y="848"/>
                  </a:lnTo>
                  <a:lnTo>
                    <a:pt x="1408" y="848"/>
                  </a:lnTo>
                  <a:lnTo>
                    <a:pt x="1408" y="846"/>
                  </a:lnTo>
                  <a:lnTo>
                    <a:pt x="1408" y="845"/>
                  </a:lnTo>
                  <a:lnTo>
                    <a:pt x="1408" y="843"/>
                  </a:lnTo>
                  <a:lnTo>
                    <a:pt x="1410" y="843"/>
                  </a:lnTo>
                  <a:lnTo>
                    <a:pt x="1410" y="845"/>
                  </a:lnTo>
                  <a:lnTo>
                    <a:pt x="1411" y="845"/>
                  </a:lnTo>
                  <a:lnTo>
                    <a:pt x="1413" y="845"/>
                  </a:lnTo>
                  <a:lnTo>
                    <a:pt x="1413" y="846"/>
                  </a:lnTo>
                  <a:lnTo>
                    <a:pt x="1413" y="848"/>
                  </a:lnTo>
                  <a:lnTo>
                    <a:pt x="1415" y="848"/>
                  </a:lnTo>
                  <a:lnTo>
                    <a:pt x="1416" y="848"/>
                  </a:lnTo>
                  <a:lnTo>
                    <a:pt x="1418" y="846"/>
                  </a:lnTo>
                  <a:lnTo>
                    <a:pt x="1418" y="845"/>
                  </a:lnTo>
                  <a:lnTo>
                    <a:pt x="1416" y="845"/>
                  </a:lnTo>
                  <a:lnTo>
                    <a:pt x="1416" y="843"/>
                  </a:lnTo>
                  <a:lnTo>
                    <a:pt x="1418" y="843"/>
                  </a:lnTo>
                  <a:lnTo>
                    <a:pt x="1420" y="843"/>
                  </a:lnTo>
                  <a:lnTo>
                    <a:pt x="1421" y="843"/>
                  </a:lnTo>
                  <a:lnTo>
                    <a:pt x="1421" y="841"/>
                  </a:lnTo>
                  <a:lnTo>
                    <a:pt x="1421" y="840"/>
                  </a:lnTo>
                  <a:lnTo>
                    <a:pt x="1421" y="838"/>
                  </a:lnTo>
                  <a:lnTo>
                    <a:pt x="1423" y="838"/>
                  </a:lnTo>
                  <a:lnTo>
                    <a:pt x="1423" y="836"/>
                  </a:lnTo>
                  <a:lnTo>
                    <a:pt x="1425" y="836"/>
                  </a:lnTo>
                  <a:lnTo>
                    <a:pt x="1425" y="838"/>
                  </a:lnTo>
                  <a:lnTo>
                    <a:pt x="1427" y="836"/>
                  </a:lnTo>
                  <a:lnTo>
                    <a:pt x="1428" y="834"/>
                  </a:lnTo>
                  <a:lnTo>
                    <a:pt x="1428" y="833"/>
                  </a:lnTo>
                  <a:lnTo>
                    <a:pt x="1428" y="831"/>
                  </a:lnTo>
                  <a:lnTo>
                    <a:pt x="1428" y="829"/>
                  </a:lnTo>
                  <a:lnTo>
                    <a:pt x="1430" y="829"/>
                  </a:lnTo>
                  <a:lnTo>
                    <a:pt x="1432" y="829"/>
                  </a:lnTo>
                  <a:lnTo>
                    <a:pt x="1432" y="831"/>
                  </a:lnTo>
                  <a:lnTo>
                    <a:pt x="1433" y="831"/>
                  </a:lnTo>
                  <a:lnTo>
                    <a:pt x="1433" y="829"/>
                  </a:lnTo>
                  <a:lnTo>
                    <a:pt x="1435" y="829"/>
                  </a:lnTo>
                  <a:lnTo>
                    <a:pt x="1435" y="828"/>
                  </a:lnTo>
                  <a:lnTo>
                    <a:pt x="1433" y="826"/>
                  </a:lnTo>
                  <a:lnTo>
                    <a:pt x="1433" y="824"/>
                  </a:lnTo>
                  <a:lnTo>
                    <a:pt x="1433" y="823"/>
                  </a:lnTo>
                  <a:lnTo>
                    <a:pt x="1435" y="823"/>
                  </a:lnTo>
                  <a:lnTo>
                    <a:pt x="1435" y="824"/>
                  </a:lnTo>
                  <a:lnTo>
                    <a:pt x="1435" y="826"/>
                  </a:lnTo>
                  <a:lnTo>
                    <a:pt x="1437" y="826"/>
                  </a:lnTo>
                  <a:lnTo>
                    <a:pt x="1437" y="828"/>
                  </a:lnTo>
                  <a:lnTo>
                    <a:pt x="1438" y="828"/>
                  </a:lnTo>
                  <a:lnTo>
                    <a:pt x="1438" y="829"/>
                  </a:lnTo>
                  <a:lnTo>
                    <a:pt x="1440" y="829"/>
                  </a:lnTo>
                  <a:lnTo>
                    <a:pt x="1442" y="829"/>
                  </a:lnTo>
                  <a:lnTo>
                    <a:pt x="1443" y="828"/>
                  </a:lnTo>
                  <a:lnTo>
                    <a:pt x="1445" y="828"/>
                  </a:lnTo>
                  <a:lnTo>
                    <a:pt x="1447" y="828"/>
                  </a:lnTo>
                  <a:lnTo>
                    <a:pt x="1447" y="829"/>
                  </a:lnTo>
                  <a:lnTo>
                    <a:pt x="1447" y="831"/>
                  </a:lnTo>
                  <a:lnTo>
                    <a:pt x="1447" y="833"/>
                  </a:lnTo>
                  <a:lnTo>
                    <a:pt x="1447" y="834"/>
                  </a:lnTo>
                  <a:lnTo>
                    <a:pt x="1445" y="834"/>
                  </a:lnTo>
                  <a:lnTo>
                    <a:pt x="1445" y="836"/>
                  </a:lnTo>
                  <a:lnTo>
                    <a:pt x="1445" y="838"/>
                  </a:lnTo>
                  <a:lnTo>
                    <a:pt x="1445" y="840"/>
                  </a:lnTo>
                  <a:lnTo>
                    <a:pt x="1447" y="840"/>
                  </a:lnTo>
                  <a:lnTo>
                    <a:pt x="1448" y="840"/>
                  </a:lnTo>
                  <a:lnTo>
                    <a:pt x="1450" y="840"/>
                  </a:lnTo>
                  <a:lnTo>
                    <a:pt x="1450" y="838"/>
                  </a:lnTo>
                  <a:lnTo>
                    <a:pt x="1452" y="838"/>
                  </a:lnTo>
                  <a:lnTo>
                    <a:pt x="1452" y="836"/>
                  </a:lnTo>
                  <a:lnTo>
                    <a:pt x="1453" y="836"/>
                  </a:lnTo>
                  <a:lnTo>
                    <a:pt x="1453" y="838"/>
                  </a:lnTo>
                  <a:lnTo>
                    <a:pt x="1453" y="840"/>
                  </a:lnTo>
                  <a:lnTo>
                    <a:pt x="1455" y="840"/>
                  </a:lnTo>
                  <a:lnTo>
                    <a:pt x="1465" y="846"/>
                  </a:lnTo>
                  <a:lnTo>
                    <a:pt x="1464" y="848"/>
                  </a:lnTo>
                  <a:lnTo>
                    <a:pt x="1462" y="851"/>
                  </a:lnTo>
                  <a:lnTo>
                    <a:pt x="1460" y="853"/>
                  </a:lnTo>
                  <a:lnTo>
                    <a:pt x="1460" y="856"/>
                  </a:lnTo>
                  <a:lnTo>
                    <a:pt x="1458" y="860"/>
                  </a:lnTo>
                  <a:lnTo>
                    <a:pt x="1460" y="861"/>
                  </a:lnTo>
                  <a:lnTo>
                    <a:pt x="1462" y="863"/>
                  </a:lnTo>
                  <a:lnTo>
                    <a:pt x="1464" y="866"/>
                  </a:lnTo>
                  <a:lnTo>
                    <a:pt x="1465" y="868"/>
                  </a:lnTo>
                  <a:lnTo>
                    <a:pt x="1467" y="870"/>
                  </a:lnTo>
                  <a:lnTo>
                    <a:pt x="1467" y="873"/>
                  </a:lnTo>
                  <a:lnTo>
                    <a:pt x="1467" y="877"/>
                  </a:lnTo>
                  <a:lnTo>
                    <a:pt x="1467" y="880"/>
                  </a:lnTo>
                  <a:lnTo>
                    <a:pt x="1467" y="883"/>
                  </a:lnTo>
                  <a:lnTo>
                    <a:pt x="1467" y="887"/>
                  </a:lnTo>
                  <a:lnTo>
                    <a:pt x="1465" y="890"/>
                  </a:lnTo>
                  <a:lnTo>
                    <a:pt x="1465" y="893"/>
                  </a:lnTo>
                  <a:lnTo>
                    <a:pt x="1465" y="897"/>
                  </a:lnTo>
                  <a:lnTo>
                    <a:pt x="1465" y="900"/>
                  </a:lnTo>
                  <a:lnTo>
                    <a:pt x="1465" y="903"/>
                  </a:lnTo>
                  <a:lnTo>
                    <a:pt x="1467" y="905"/>
                  </a:lnTo>
                  <a:lnTo>
                    <a:pt x="1469" y="909"/>
                  </a:lnTo>
                  <a:lnTo>
                    <a:pt x="1469" y="912"/>
                  </a:lnTo>
                  <a:lnTo>
                    <a:pt x="1467" y="915"/>
                  </a:lnTo>
                  <a:lnTo>
                    <a:pt x="1467" y="919"/>
                  </a:lnTo>
                  <a:lnTo>
                    <a:pt x="1465" y="922"/>
                  </a:lnTo>
                  <a:lnTo>
                    <a:pt x="1465" y="925"/>
                  </a:lnTo>
                  <a:lnTo>
                    <a:pt x="1465" y="929"/>
                  </a:lnTo>
                  <a:lnTo>
                    <a:pt x="1467" y="932"/>
                  </a:lnTo>
                  <a:lnTo>
                    <a:pt x="1467" y="935"/>
                  </a:lnTo>
                  <a:lnTo>
                    <a:pt x="1469" y="937"/>
                  </a:lnTo>
                  <a:lnTo>
                    <a:pt x="1470" y="940"/>
                  </a:lnTo>
                  <a:lnTo>
                    <a:pt x="1472" y="942"/>
                  </a:lnTo>
                  <a:lnTo>
                    <a:pt x="1472" y="946"/>
                  </a:lnTo>
                  <a:lnTo>
                    <a:pt x="1474" y="947"/>
                  </a:lnTo>
                  <a:lnTo>
                    <a:pt x="1475" y="951"/>
                  </a:lnTo>
                  <a:lnTo>
                    <a:pt x="1477" y="954"/>
                  </a:lnTo>
                  <a:lnTo>
                    <a:pt x="1477" y="956"/>
                  </a:lnTo>
                  <a:lnTo>
                    <a:pt x="1480" y="957"/>
                  </a:lnTo>
                  <a:lnTo>
                    <a:pt x="1482" y="961"/>
                  </a:lnTo>
                  <a:lnTo>
                    <a:pt x="1485" y="966"/>
                  </a:lnTo>
                  <a:lnTo>
                    <a:pt x="1489" y="969"/>
                  </a:lnTo>
                  <a:lnTo>
                    <a:pt x="1492" y="974"/>
                  </a:lnTo>
                  <a:lnTo>
                    <a:pt x="1495" y="978"/>
                  </a:lnTo>
                  <a:lnTo>
                    <a:pt x="1499" y="979"/>
                  </a:lnTo>
                  <a:lnTo>
                    <a:pt x="1497" y="986"/>
                  </a:lnTo>
                  <a:lnTo>
                    <a:pt x="1494" y="993"/>
                  </a:lnTo>
                  <a:lnTo>
                    <a:pt x="1490" y="998"/>
                  </a:lnTo>
                  <a:lnTo>
                    <a:pt x="1490" y="999"/>
                  </a:lnTo>
                  <a:lnTo>
                    <a:pt x="1487" y="1003"/>
                  </a:lnTo>
                  <a:lnTo>
                    <a:pt x="1487" y="1004"/>
                  </a:lnTo>
                  <a:lnTo>
                    <a:pt x="1485" y="1008"/>
                  </a:lnTo>
                  <a:lnTo>
                    <a:pt x="1487" y="1011"/>
                  </a:lnTo>
                  <a:lnTo>
                    <a:pt x="1487" y="1015"/>
                  </a:lnTo>
                  <a:lnTo>
                    <a:pt x="1487" y="1018"/>
                  </a:lnTo>
                  <a:lnTo>
                    <a:pt x="1487" y="1021"/>
                  </a:lnTo>
                  <a:lnTo>
                    <a:pt x="1487" y="1025"/>
                  </a:lnTo>
                  <a:lnTo>
                    <a:pt x="1489" y="1028"/>
                  </a:lnTo>
                  <a:lnTo>
                    <a:pt x="1490" y="1031"/>
                  </a:lnTo>
                  <a:lnTo>
                    <a:pt x="1490" y="1035"/>
                  </a:lnTo>
                  <a:lnTo>
                    <a:pt x="1492" y="1038"/>
                  </a:lnTo>
                  <a:lnTo>
                    <a:pt x="1492" y="1041"/>
                  </a:lnTo>
                  <a:lnTo>
                    <a:pt x="1492" y="1043"/>
                  </a:lnTo>
                  <a:lnTo>
                    <a:pt x="1492" y="1047"/>
                  </a:lnTo>
                  <a:lnTo>
                    <a:pt x="1490" y="1050"/>
                  </a:lnTo>
                  <a:lnTo>
                    <a:pt x="1489" y="1052"/>
                  </a:lnTo>
                  <a:lnTo>
                    <a:pt x="1487" y="1055"/>
                  </a:lnTo>
                  <a:lnTo>
                    <a:pt x="1487" y="1058"/>
                  </a:lnTo>
                  <a:lnTo>
                    <a:pt x="1487" y="1062"/>
                  </a:lnTo>
                  <a:lnTo>
                    <a:pt x="1485" y="1065"/>
                  </a:lnTo>
                  <a:lnTo>
                    <a:pt x="1484" y="1067"/>
                  </a:lnTo>
                  <a:lnTo>
                    <a:pt x="1482" y="1070"/>
                  </a:lnTo>
                  <a:lnTo>
                    <a:pt x="1480" y="1072"/>
                  </a:lnTo>
                  <a:lnTo>
                    <a:pt x="1479" y="1073"/>
                  </a:lnTo>
                  <a:lnTo>
                    <a:pt x="1477" y="1075"/>
                  </a:lnTo>
                  <a:lnTo>
                    <a:pt x="1475" y="1078"/>
                  </a:lnTo>
                  <a:lnTo>
                    <a:pt x="1475" y="1082"/>
                  </a:lnTo>
                  <a:lnTo>
                    <a:pt x="1474" y="1085"/>
                  </a:lnTo>
                  <a:lnTo>
                    <a:pt x="1474" y="1089"/>
                  </a:lnTo>
                  <a:lnTo>
                    <a:pt x="1474" y="1094"/>
                  </a:lnTo>
                  <a:lnTo>
                    <a:pt x="1475" y="1095"/>
                  </a:lnTo>
                  <a:lnTo>
                    <a:pt x="1477" y="1099"/>
                  </a:lnTo>
                  <a:lnTo>
                    <a:pt x="1479" y="1100"/>
                  </a:lnTo>
                  <a:lnTo>
                    <a:pt x="1482" y="1100"/>
                  </a:lnTo>
                  <a:lnTo>
                    <a:pt x="1484" y="1100"/>
                  </a:lnTo>
                  <a:lnTo>
                    <a:pt x="1489" y="1100"/>
                  </a:lnTo>
                  <a:lnTo>
                    <a:pt x="1494" y="1105"/>
                  </a:lnTo>
                  <a:lnTo>
                    <a:pt x="1499" y="1114"/>
                  </a:lnTo>
                  <a:lnTo>
                    <a:pt x="1499" y="1119"/>
                  </a:lnTo>
                  <a:lnTo>
                    <a:pt x="1495" y="1126"/>
                  </a:lnTo>
                  <a:lnTo>
                    <a:pt x="1495" y="1131"/>
                  </a:lnTo>
                  <a:lnTo>
                    <a:pt x="1499" y="1134"/>
                  </a:lnTo>
                  <a:lnTo>
                    <a:pt x="1497" y="1141"/>
                  </a:lnTo>
                  <a:lnTo>
                    <a:pt x="1499" y="1144"/>
                  </a:lnTo>
                  <a:lnTo>
                    <a:pt x="1497" y="1151"/>
                  </a:lnTo>
                  <a:lnTo>
                    <a:pt x="1495" y="1151"/>
                  </a:lnTo>
                  <a:lnTo>
                    <a:pt x="1241" y="1151"/>
                  </a:lnTo>
                  <a:lnTo>
                    <a:pt x="1231" y="1144"/>
                  </a:lnTo>
                  <a:lnTo>
                    <a:pt x="1225" y="1137"/>
                  </a:lnTo>
                  <a:lnTo>
                    <a:pt x="1223" y="1136"/>
                  </a:lnTo>
                  <a:lnTo>
                    <a:pt x="1221" y="1132"/>
                  </a:lnTo>
                  <a:lnTo>
                    <a:pt x="1218" y="1131"/>
                  </a:lnTo>
                  <a:lnTo>
                    <a:pt x="1216" y="1129"/>
                  </a:lnTo>
                  <a:lnTo>
                    <a:pt x="1215" y="1127"/>
                  </a:lnTo>
                  <a:lnTo>
                    <a:pt x="1213" y="1126"/>
                  </a:lnTo>
                  <a:lnTo>
                    <a:pt x="1211" y="1122"/>
                  </a:lnTo>
                  <a:lnTo>
                    <a:pt x="1210" y="1121"/>
                  </a:lnTo>
                  <a:lnTo>
                    <a:pt x="1208" y="1119"/>
                  </a:lnTo>
                  <a:lnTo>
                    <a:pt x="1206" y="1117"/>
                  </a:lnTo>
                  <a:lnTo>
                    <a:pt x="1204" y="1114"/>
                  </a:lnTo>
                  <a:lnTo>
                    <a:pt x="1203" y="1112"/>
                  </a:lnTo>
                  <a:lnTo>
                    <a:pt x="1201" y="1110"/>
                  </a:lnTo>
                  <a:lnTo>
                    <a:pt x="1198" y="1105"/>
                  </a:lnTo>
                  <a:lnTo>
                    <a:pt x="1196" y="1102"/>
                  </a:lnTo>
                  <a:lnTo>
                    <a:pt x="1194" y="1100"/>
                  </a:lnTo>
                  <a:lnTo>
                    <a:pt x="1191" y="1100"/>
                  </a:lnTo>
                  <a:lnTo>
                    <a:pt x="1184" y="1099"/>
                  </a:lnTo>
                  <a:lnTo>
                    <a:pt x="1179" y="1104"/>
                  </a:lnTo>
                  <a:lnTo>
                    <a:pt x="1176" y="1107"/>
                  </a:lnTo>
                  <a:lnTo>
                    <a:pt x="1171" y="1110"/>
                  </a:lnTo>
                  <a:lnTo>
                    <a:pt x="1167" y="1114"/>
                  </a:lnTo>
                  <a:lnTo>
                    <a:pt x="1161" y="1116"/>
                  </a:lnTo>
                  <a:lnTo>
                    <a:pt x="1154" y="1114"/>
                  </a:lnTo>
                  <a:lnTo>
                    <a:pt x="1146" y="1112"/>
                  </a:lnTo>
                  <a:lnTo>
                    <a:pt x="1141" y="1116"/>
                  </a:lnTo>
                  <a:lnTo>
                    <a:pt x="1134" y="1117"/>
                  </a:lnTo>
                  <a:lnTo>
                    <a:pt x="1129" y="1119"/>
                  </a:lnTo>
                  <a:lnTo>
                    <a:pt x="1124" y="1122"/>
                  </a:lnTo>
                  <a:lnTo>
                    <a:pt x="1115" y="1122"/>
                  </a:lnTo>
                  <a:lnTo>
                    <a:pt x="1109" y="1121"/>
                  </a:lnTo>
                  <a:lnTo>
                    <a:pt x="1102" y="1122"/>
                  </a:lnTo>
                  <a:lnTo>
                    <a:pt x="1098" y="1127"/>
                  </a:lnTo>
                  <a:lnTo>
                    <a:pt x="1098" y="1129"/>
                  </a:lnTo>
                  <a:lnTo>
                    <a:pt x="1095" y="1131"/>
                  </a:lnTo>
                  <a:lnTo>
                    <a:pt x="1090" y="1134"/>
                  </a:lnTo>
                  <a:lnTo>
                    <a:pt x="1085" y="1136"/>
                  </a:lnTo>
                  <a:lnTo>
                    <a:pt x="1080" y="1139"/>
                  </a:lnTo>
                  <a:lnTo>
                    <a:pt x="1078" y="1142"/>
                  </a:lnTo>
                  <a:lnTo>
                    <a:pt x="1078" y="1144"/>
                  </a:lnTo>
                  <a:lnTo>
                    <a:pt x="1075" y="1151"/>
                  </a:lnTo>
                  <a:lnTo>
                    <a:pt x="1075" y="1153"/>
                  </a:lnTo>
                  <a:lnTo>
                    <a:pt x="1072" y="1154"/>
                  </a:lnTo>
                  <a:lnTo>
                    <a:pt x="1067" y="1158"/>
                  </a:lnTo>
                  <a:lnTo>
                    <a:pt x="1063" y="1154"/>
                  </a:lnTo>
                  <a:lnTo>
                    <a:pt x="1061" y="1149"/>
                  </a:lnTo>
                  <a:lnTo>
                    <a:pt x="1060" y="1142"/>
                  </a:lnTo>
                  <a:lnTo>
                    <a:pt x="1055" y="1139"/>
                  </a:lnTo>
                  <a:lnTo>
                    <a:pt x="1050" y="1137"/>
                  </a:lnTo>
                  <a:lnTo>
                    <a:pt x="1045" y="1137"/>
                  </a:lnTo>
                  <a:lnTo>
                    <a:pt x="1041" y="1137"/>
                  </a:lnTo>
                  <a:lnTo>
                    <a:pt x="1036" y="1134"/>
                  </a:lnTo>
                  <a:lnTo>
                    <a:pt x="1033" y="1129"/>
                  </a:lnTo>
                  <a:lnTo>
                    <a:pt x="1033" y="1126"/>
                  </a:lnTo>
                  <a:lnTo>
                    <a:pt x="1035" y="1119"/>
                  </a:lnTo>
                  <a:lnTo>
                    <a:pt x="1031" y="1114"/>
                  </a:lnTo>
                  <a:lnTo>
                    <a:pt x="1026" y="1112"/>
                  </a:lnTo>
                  <a:lnTo>
                    <a:pt x="1018" y="1112"/>
                  </a:lnTo>
                  <a:lnTo>
                    <a:pt x="1013" y="1110"/>
                  </a:lnTo>
                  <a:lnTo>
                    <a:pt x="1008" y="1107"/>
                  </a:lnTo>
                  <a:lnTo>
                    <a:pt x="1003" y="1104"/>
                  </a:lnTo>
                  <a:lnTo>
                    <a:pt x="999" y="1100"/>
                  </a:lnTo>
                  <a:lnTo>
                    <a:pt x="993" y="1099"/>
                  </a:lnTo>
                  <a:lnTo>
                    <a:pt x="986" y="1100"/>
                  </a:lnTo>
                  <a:lnTo>
                    <a:pt x="979" y="1100"/>
                  </a:lnTo>
                  <a:lnTo>
                    <a:pt x="974" y="1102"/>
                  </a:lnTo>
                  <a:lnTo>
                    <a:pt x="972" y="1100"/>
                  </a:lnTo>
                  <a:lnTo>
                    <a:pt x="971" y="1105"/>
                  </a:lnTo>
                  <a:lnTo>
                    <a:pt x="971" y="1110"/>
                  </a:lnTo>
                  <a:lnTo>
                    <a:pt x="972" y="1114"/>
                  </a:lnTo>
                  <a:lnTo>
                    <a:pt x="974" y="1116"/>
                  </a:lnTo>
                  <a:lnTo>
                    <a:pt x="976" y="1117"/>
                  </a:lnTo>
                  <a:lnTo>
                    <a:pt x="977" y="1121"/>
                  </a:lnTo>
                  <a:lnTo>
                    <a:pt x="979" y="1122"/>
                  </a:lnTo>
                  <a:lnTo>
                    <a:pt x="981" y="1124"/>
                  </a:lnTo>
                  <a:lnTo>
                    <a:pt x="981" y="1127"/>
                  </a:lnTo>
                  <a:lnTo>
                    <a:pt x="969" y="1129"/>
                  </a:lnTo>
                  <a:lnTo>
                    <a:pt x="967" y="1129"/>
                  </a:lnTo>
                  <a:lnTo>
                    <a:pt x="966" y="1129"/>
                  </a:lnTo>
                  <a:lnTo>
                    <a:pt x="964" y="1129"/>
                  </a:lnTo>
                  <a:lnTo>
                    <a:pt x="962" y="1129"/>
                  </a:lnTo>
                  <a:lnTo>
                    <a:pt x="961" y="1129"/>
                  </a:lnTo>
                  <a:lnTo>
                    <a:pt x="959" y="1129"/>
                  </a:lnTo>
                  <a:lnTo>
                    <a:pt x="959" y="1131"/>
                  </a:lnTo>
                  <a:lnTo>
                    <a:pt x="957" y="1131"/>
                  </a:lnTo>
                  <a:lnTo>
                    <a:pt x="956" y="1131"/>
                  </a:lnTo>
                  <a:lnTo>
                    <a:pt x="956" y="1129"/>
                  </a:lnTo>
                  <a:lnTo>
                    <a:pt x="956" y="1127"/>
                  </a:lnTo>
                  <a:lnTo>
                    <a:pt x="956" y="1126"/>
                  </a:lnTo>
                  <a:lnTo>
                    <a:pt x="956" y="1124"/>
                  </a:lnTo>
                  <a:lnTo>
                    <a:pt x="954" y="1124"/>
                  </a:lnTo>
                  <a:lnTo>
                    <a:pt x="954" y="1126"/>
                  </a:lnTo>
                  <a:lnTo>
                    <a:pt x="952" y="1126"/>
                  </a:lnTo>
                  <a:lnTo>
                    <a:pt x="952" y="1127"/>
                  </a:lnTo>
                  <a:lnTo>
                    <a:pt x="952" y="1129"/>
                  </a:lnTo>
                  <a:lnTo>
                    <a:pt x="952" y="1127"/>
                  </a:lnTo>
                  <a:lnTo>
                    <a:pt x="950" y="1127"/>
                  </a:lnTo>
                  <a:lnTo>
                    <a:pt x="950" y="1126"/>
                  </a:lnTo>
                  <a:lnTo>
                    <a:pt x="949" y="1124"/>
                  </a:lnTo>
                  <a:lnTo>
                    <a:pt x="949" y="1122"/>
                  </a:lnTo>
                  <a:lnTo>
                    <a:pt x="947" y="1122"/>
                  </a:lnTo>
                  <a:lnTo>
                    <a:pt x="947" y="1124"/>
                  </a:lnTo>
                  <a:lnTo>
                    <a:pt x="945" y="1124"/>
                  </a:lnTo>
                  <a:lnTo>
                    <a:pt x="945" y="1126"/>
                  </a:lnTo>
                  <a:lnTo>
                    <a:pt x="944" y="1126"/>
                  </a:lnTo>
                  <a:lnTo>
                    <a:pt x="942" y="1126"/>
                  </a:lnTo>
                  <a:lnTo>
                    <a:pt x="944" y="1127"/>
                  </a:lnTo>
                  <a:lnTo>
                    <a:pt x="942" y="1127"/>
                  </a:lnTo>
                  <a:lnTo>
                    <a:pt x="942" y="1129"/>
                  </a:lnTo>
                  <a:lnTo>
                    <a:pt x="940" y="1129"/>
                  </a:lnTo>
                  <a:lnTo>
                    <a:pt x="940" y="1131"/>
                  </a:lnTo>
                  <a:lnTo>
                    <a:pt x="939" y="1131"/>
                  </a:lnTo>
                  <a:lnTo>
                    <a:pt x="939" y="1132"/>
                  </a:lnTo>
                  <a:lnTo>
                    <a:pt x="939" y="1134"/>
                  </a:lnTo>
                  <a:lnTo>
                    <a:pt x="940" y="1134"/>
                  </a:lnTo>
                  <a:lnTo>
                    <a:pt x="940" y="1132"/>
                  </a:lnTo>
                  <a:lnTo>
                    <a:pt x="942" y="1132"/>
                  </a:lnTo>
                  <a:lnTo>
                    <a:pt x="942" y="1134"/>
                  </a:lnTo>
                  <a:lnTo>
                    <a:pt x="942" y="1136"/>
                  </a:lnTo>
                  <a:lnTo>
                    <a:pt x="940" y="1136"/>
                  </a:lnTo>
                  <a:lnTo>
                    <a:pt x="940" y="1137"/>
                  </a:lnTo>
                  <a:lnTo>
                    <a:pt x="942" y="1137"/>
                  </a:lnTo>
                  <a:lnTo>
                    <a:pt x="942" y="1139"/>
                  </a:lnTo>
                  <a:lnTo>
                    <a:pt x="944" y="1139"/>
                  </a:lnTo>
                  <a:lnTo>
                    <a:pt x="942" y="1141"/>
                  </a:lnTo>
                  <a:lnTo>
                    <a:pt x="944" y="1141"/>
                  </a:lnTo>
                  <a:lnTo>
                    <a:pt x="945" y="1141"/>
                  </a:lnTo>
                  <a:lnTo>
                    <a:pt x="947" y="1141"/>
                  </a:lnTo>
                  <a:lnTo>
                    <a:pt x="949" y="1141"/>
                  </a:lnTo>
                  <a:lnTo>
                    <a:pt x="949" y="1142"/>
                  </a:lnTo>
                  <a:lnTo>
                    <a:pt x="950" y="1142"/>
                  </a:lnTo>
                  <a:lnTo>
                    <a:pt x="950" y="1144"/>
                  </a:lnTo>
                  <a:lnTo>
                    <a:pt x="950" y="1146"/>
                  </a:lnTo>
                  <a:lnTo>
                    <a:pt x="950" y="1147"/>
                  </a:lnTo>
                  <a:lnTo>
                    <a:pt x="950" y="1149"/>
                  </a:lnTo>
                  <a:lnTo>
                    <a:pt x="950" y="1151"/>
                  </a:lnTo>
                  <a:lnTo>
                    <a:pt x="950" y="1153"/>
                  </a:lnTo>
                  <a:lnTo>
                    <a:pt x="950" y="1154"/>
                  </a:lnTo>
                  <a:lnTo>
                    <a:pt x="949" y="1154"/>
                  </a:lnTo>
                  <a:lnTo>
                    <a:pt x="949" y="1156"/>
                  </a:lnTo>
                  <a:lnTo>
                    <a:pt x="949" y="1158"/>
                  </a:lnTo>
                  <a:lnTo>
                    <a:pt x="949" y="1159"/>
                  </a:lnTo>
                  <a:lnTo>
                    <a:pt x="949" y="1161"/>
                  </a:lnTo>
                  <a:lnTo>
                    <a:pt x="950" y="1161"/>
                  </a:lnTo>
                  <a:lnTo>
                    <a:pt x="950" y="1159"/>
                  </a:lnTo>
                  <a:lnTo>
                    <a:pt x="952" y="1159"/>
                  </a:lnTo>
                  <a:lnTo>
                    <a:pt x="954" y="1159"/>
                  </a:lnTo>
                  <a:lnTo>
                    <a:pt x="954" y="1161"/>
                  </a:lnTo>
                  <a:lnTo>
                    <a:pt x="954" y="1163"/>
                  </a:lnTo>
                  <a:lnTo>
                    <a:pt x="956" y="1164"/>
                  </a:lnTo>
                  <a:lnTo>
                    <a:pt x="956" y="1166"/>
                  </a:lnTo>
                  <a:lnTo>
                    <a:pt x="954" y="1166"/>
                  </a:lnTo>
                  <a:lnTo>
                    <a:pt x="954" y="1168"/>
                  </a:lnTo>
                  <a:lnTo>
                    <a:pt x="956" y="1168"/>
                  </a:lnTo>
                  <a:lnTo>
                    <a:pt x="956" y="1169"/>
                  </a:lnTo>
                  <a:lnTo>
                    <a:pt x="956" y="1171"/>
                  </a:lnTo>
                  <a:lnTo>
                    <a:pt x="956" y="1173"/>
                  </a:lnTo>
                  <a:lnTo>
                    <a:pt x="956" y="1174"/>
                  </a:lnTo>
                  <a:lnTo>
                    <a:pt x="956" y="1176"/>
                  </a:lnTo>
                  <a:lnTo>
                    <a:pt x="956" y="1178"/>
                  </a:lnTo>
                  <a:lnTo>
                    <a:pt x="957" y="1178"/>
                  </a:lnTo>
                  <a:lnTo>
                    <a:pt x="957" y="1179"/>
                  </a:lnTo>
                  <a:lnTo>
                    <a:pt x="959" y="1181"/>
                  </a:lnTo>
                  <a:lnTo>
                    <a:pt x="959" y="1183"/>
                  </a:lnTo>
                  <a:lnTo>
                    <a:pt x="957" y="1183"/>
                  </a:lnTo>
                  <a:lnTo>
                    <a:pt x="957" y="1185"/>
                  </a:lnTo>
                  <a:lnTo>
                    <a:pt x="959" y="1185"/>
                  </a:lnTo>
                  <a:lnTo>
                    <a:pt x="959" y="1186"/>
                  </a:lnTo>
                  <a:lnTo>
                    <a:pt x="959" y="1188"/>
                  </a:lnTo>
                  <a:lnTo>
                    <a:pt x="961" y="1188"/>
                  </a:lnTo>
                  <a:lnTo>
                    <a:pt x="961" y="1190"/>
                  </a:lnTo>
                  <a:lnTo>
                    <a:pt x="959" y="1190"/>
                  </a:lnTo>
                  <a:lnTo>
                    <a:pt x="957" y="1190"/>
                  </a:lnTo>
                  <a:lnTo>
                    <a:pt x="957" y="1188"/>
                  </a:lnTo>
                  <a:lnTo>
                    <a:pt x="956" y="1190"/>
                  </a:lnTo>
                  <a:lnTo>
                    <a:pt x="956" y="1191"/>
                  </a:lnTo>
                  <a:lnTo>
                    <a:pt x="956" y="1193"/>
                  </a:lnTo>
                  <a:lnTo>
                    <a:pt x="956" y="1195"/>
                  </a:lnTo>
                  <a:lnTo>
                    <a:pt x="954" y="1195"/>
                  </a:lnTo>
                  <a:lnTo>
                    <a:pt x="956" y="1195"/>
                  </a:lnTo>
                  <a:lnTo>
                    <a:pt x="956" y="1196"/>
                  </a:lnTo>
                  <a:lnTo>
                    <a:pt x="957" y="1196"/>
                  </a:lnTo>
                  <a:lnTo>
                    <a:pt x="957" y="1198"/>
                  </a:lnTo>
                  <a:lnTo>
                    <a:pt x="957" y="1200"/>
                  </a:lnTo>
                  <a:lnTo>
                    <a:pt x="956" y="1201"/>
                  </a:lnTo>
                  <a:lnTo>
                    <a:pt x="956" y="1203"/>
                  </a:lnTo>
                  <a:lnTo>
                    <a:pt x="956" y="1205"/>
                  </a:lnTo>
                  <a:lnTo>
                    <a:pt x="956" y="1206"/>
                  </a:lnTo>
                  <a:lnTo>
                    <a:pt x="957" y="1206"/>
                  </a:lnTo>
                  <a:lnTo>
                    <a:pt x="957" y="1208"/>
                  </a:lnTo>
                  <a:lnTo>
                    <a:pt x="956" y="1208"/>
                  </a:lnTo>
                  <a:lnTo>
                    <a:pt x="956" y="1210"/>
                  </a:lnTo>
                  <a:lnTo>
                    <a:pt x="957" y="1210"/>
                  </a:lnTo>
                  <a:lnTo>
                    <a:pt x="957" y="1211"/>
                  </a:lnTo>
                  <a:lnTo>
                    <a:pt x="959" y="1211"/>
                  </a:lnTo>
                  <a:lnTo>
                    <a:pt x="959" y="1213"/>
                  </a:lnTo>
                  <a:lnTo>
                    <a:pt x="959" y="1215"/>
                  </a:lnTo>
                  <a:lnTo>
                    <a:pt x="957" y="1215"/>
                  </a:lnTo>
                  <a:lnTo>
                    <a:pt x="957" y="1216"/>
                  </a:lnTo>
                  <a:lnTo>
                    <a:pt x="957" y="1218"/>
                  </a:lnTo>
                  <a:lnTo>
                    <a:pt x="956" y="1220"/>
                  </a:lnTo>
                  <a:lnTo>
                    <a:pt x="956" y="1222"/>
                  </a:lnTo>
                  <a:lnTo>
                    <a:pt x="957" y="1222"/>
                  </a:lnTo>
                  <a:lnTo>
                    <a:pt x="957" y="1223"/>
                  </a:lnTo>
                  <a:lnTo>
                    <a:pt x="959" y="1223"/>
                  </a:lnTo>
                  <a:lnTo>
                    <a:pt x="957" y="1225"/>
                  </a:lnTo>
                  <a:lnTo>
                    <a:pt x="957" y="1227"/>
                  </a:lnTo>
                  <a:lnTo>
                    <a:pt x="959" y="1227"/>
                  </a:lnTo>
                  <a:lnTo>
                    <a:pt x="959" y="1228"/>
                  </a:lnTo>
                  <a:lnTo>
                    <a:pt x="959" y="1230"/>
                  </a:lnTo>
                  <a:lnTo>
                    <a:pt x="959" y="1232"/>
                  </a:lnTo>
                  <a:lnTo>
                    <a:pt x="959" y="1233"/>
                  </a:lnTo>
                  <a:lnTo>
                    <a:pt x="961" y="1233"/>
                  </a:lnTo>
                  <a:lnTo>
                    <a:pt x="961" y="1235"/>
                  </a:lnTo>
                  <a:lnTo>
                    <a:pt x="961" y="1237"/>
                  </a:lnTo>
                  <a:lnTo>
                    <a:pt x="962" y="1237"/>
                  </a:lnTo>
                  <a:lnTo>
                    <a:pt x="962" y="1238"/>
                  </a:lnTo>
                  <a:lnTo>
                    <a:pt x="962" y="1240"/>
                  </a:lnTo>
                  <a:lnTo>
                    <a:pt x="964" y="1240"/>
                  </a:lnTo>
                  <a:lnTo>
                    <a:pt x="964" y="1242"/>
                  </a:lnTo>
                  <a:lnTo>
                    <a:pt x="966" y="1242"/>
                  </a:lnTo>
                  <a:lnTo>
                    <a:pt x="967" y="1242"/>
                  </a:lnTo>
                  <a:lnTo>
                    <a:pt x="967" y="1243"/>
                  </a:lnTo>
                  <a:lnTo>
                    <a:pt x="969" y="1243"/>
                  </a:lnTo>
                  <a:lnTo>
                    <a:pt x="969" y="1245"/>
                  </a:lnTo>
                  <a:lnTo>
                    <a:pt x="971" y="1245"/>
                  </a:lnTo>
                  <a:lnTo>
                    <a:pt x="972" y="1245"/>
                  </a:lnTo>
                  <a:lnTo>
                    <a:pt x="974" y="1245"/>
                  </a:lnTo>
                  <a:lnTo>
                    <a:pt x="974" y="1247"/>
                  </a:lnTo>
                  <a:lnTo>
                    <a:pt x="974" y="1248"/>
                  </a:lnTo>
                  <a:lnTo>
                    <a:pt x="976" y="1248"/>
                  </a:lnTo>
                  <a:lnTo>
                    <a:pt x="976" y="1250"/>
                  </a:lnTo>
                  <a:lnTo>
                    <a:pt x="977" y="1250"/>
                  </a:lnTo>
                  <a:lnTo>
                    <a:pt x="977" y="1252"/>
                  </a:lnTo>
                  <a:lnTo>
                    <a:pt x="976" y="1252"/>
                  </a:lnTo>
                  <a:lnTo>
                    <a:pt x="976" y="1254"/>
                  </a:lnTo>
                  <a:lnTo>
                    <a:pt x="977" y="1254"/>
                  </a:lnTo>
                  <a:lnTo>
                    <a:pt x="977" y="1255"/>
                  </a:lnTo>
                  <a:lnTo>
                    <a:pt x="977" y="1257"/>
                  </a:lnTo>
                  <a:lnTo>
                    <a:pt x="979" y="1257"/>
                  </a:lnTo>
                  <a:lnTo>
                    <a:pt x="977" y="1259"/>
                  </a:lnTo>
                  <a:lnTo>
                    <a:pt x="977" y="1260"/>
                  </a:lnTo>
                  <a:lnTo>
                    <a:pt x="977" y="1262"/>
                  </a:lnTo>
                  <a:lnTo>
                    <a:pt x="979" y="1262"/>
                  </a:lnTo>
                  <a:lnTo>
                    <a:pt x="979" y="1264"/>
                  </a:lnTo>
                  <a:lnTo>
                    <a:pt x="979" y="1265"/>
                  </a:lnTo>
                  <a:lnTo>
                    <a:pt x="981" y="1265"/>
                  </a:lnTo>
                  <a:lnTo>
                    <a:pt x="981" y="1267"/>
                  </a:lnTo>
                  <a:lnTo>
                    <a:pt x="982" y="1267"/>
                  </a:lnTo>
                  <a:lnTo>
                    <a:pt x="984" y="1267"/>
                  </a:lnTo>
                  <a:lnTo>
                    <a:pt x="984" y="1269"/>
                  </a:lnTo>
                  <a:lnTo>
                    <a:pt x="986" y="1269"/>
                  </a:lnTo>
                  <a:lnTo>
                    <a:pt x="986" y="1270"/>
                  </a:lnTo>
                  <a:lnTo>
                    <a:pt x="986" y="1272"/>
                  </a:lnTo>
                  <a:lnTo>
                    <a:pt x="987" y="1272"/>
                  </a:lnTo>
                  <a:lnTo>
                    <a:pt x="989" y="1272"/>
                  </a:lnTo>
                  <a:lnTo>
                    <a:pt x="989" y="1274"/>
                  </a:lnTo>
                  <a:lnTo>
                    <a:pt x="987" y="1275"/>
                  </a:lnTo>
                  <a:lnTo>
                    <a:pt x="987" y="1277"/>
                  </a:lnTo>
                  <a:lnTo>
                    <a:pt x="987" y="1279"/>
                  </a:lnTo>
                  <a:lnTo>
                    <a:pt x="986" y="1279"/>
                  </a:lnTo>
                  <a:lnTo>
                    <a:pt x="986" y="1280"/>
                  </a:lnTo>
                  <a:lnTo>
                    <a:pt x="986" y="1282"/>
                  </a:lnTo>
                  <a:lnTo>
                    <a:pt x="986" y="1284"/>
                  </a:lnTo>
                  <a:lnTo>
                    <a:pt x="986" y="1285"/>
                  </a:lnTo>
                  <a:lnTo>
                    <a:pt x="984" y="1285"/>
                  </a:lnTo>
                  <a:lnTo>
                    <a:pt x="986" y="1285"/>
                  </a:lnTo>
                  <a:lnTo>
                    <a:pt x="986" y="1287"/>
                  </a:lnTo>
                  <a:lnTo>
                    <a:pt x="987" y="1287"/>
                  </a:lnTo>
                  <a:lnTo>
                    <a:pt x="986" y="1287"/>
                  </a:lnTo>
                  <a:lnTo>
                    <a:pt x="986" y="1289"/>
                  </a:lnTo>
                  <a:lnTo>
                    <a:pt x="984" y="1289"/>
                  </a:lnTo>
                  <a:lnTo>
                    <a:pt x="986" y="1289"/>
                  </a:lnTo>
                  <a:lnTo>
                    <a:pt x="986" y="1291"/>
                  </a:lnTo>
                  <a:lnTo>
                    <a:pt x="986" y="1292"/>
                  </a:lnTo>
                  <a:lnTo>
                    <a:pt x="987" y="1292"/>
                  </a:lnTo>
                  <a:lnTo>
                    <a:pt x="989" y="1292"/>
                  </a:lnTo>
                  <a:lnTo>
                    <a:pt x="989" y="1294"/>
                  </a:lnTo>
                  <a:lnTo>
                    <a:pt x="989" y="1296"/>
                  </a:lnTo>
                  <a:lnTo>
                    <a:pt x="987" y="1296"/>
                  </a:lnTo>
                  <a:lnTo>
                    <a:pt x="986" y="1296"/>
                  </a:lnTo>
                  <a:lnTo>
                    <a:pt x="984" y="1296"/>
                  </a:lnTo>
                  <a:lnTo>
                    <a:pt x="984" y="1297"/>
                  </a:lnTo>
                  <a:lnTo>
                    <a:pt x="986" y="1299"/>
                  </a:lnTo>
                  <a:lnTo>
                    <a:pt x="984" y="1299"/>
                  </a:lnTo>
                  <a:lnTo>
                    <a:pt x="982" y="1299"/>
                  </a:lnTo>
                  <a:lnTo>
                    <a:pt x="982" y="1301"/>
                  </a:lnTo>
                  <a:lnTo>
                    <a:pt x="981" y="1301"/>
                  </a:lnTo>
                  <a:lnTo>
                    <a:pt x="979" y="1302"/>
                  </a:lnTo>
                  <a:lnTo>
                    <a:pt x="979" y="1304"/>
                  </a:lnTo>
                  <a:lnTo>
                    <a:pt x="979" y="1306"/>
                  </a:lnTo>
                  <a:lnTo>
                    <a:pt x="979" y="1307"/>
                  </a:lnTo>
                  <a:lnTo>
                    <a:pt x="977" y="1307"/>
                  </a:lnTo>
                  <a:lnTo>
                    <a:pt x="977" y="1309"/>
                  </a:lnTo>
                  <a:lnTo>
                    <a:pt x="976" y="1309"/>
                  </a:lnTo>
                  <a:lnTo>
                    <a:pt x="976" y="1311"/>
                  </a:lnTo>
                  <a:lnTo>
                    <a:pt x="976" y="1312"/>
                  </a:lnTo>
                  <a:lnTo>
                    <a:pt x="976" y="1314"/>
                  </a:lnTo>
                  <a:lnTo>
                    <a:pt x="974" y="1314"/>
                  </a:lnTo>
                  <a:lnTo>
                    <a:pt x="974" y="1316"/>
                  </a:lnTo>
                  <a:lnTo>
                    <a:pt x="976" y="1316"/>
                  </a:lnTo>
                  <a:lnTo>
                    <a:pt x="976" y="1317"/>
                  </a:lnTo>
                  <a:lnTo>
                    <a:pt x="976" y="1319"/>
                  </a:lnTo>
                  <a:lnTo>
                    <a:pt x="977" y="1319"/>
                  </a:lnTo>
                  <a:lnTo>
                    <a:pt x="976" y="1319"/>
                  </a:lnTo>
                  <a:lnTo>
                    <a:pt x="976" y="1321"/>
                  </a:lnTo>
                  <a:lnTo>
                    <a:pt x="974" y="1321"/>
                  </a:lnTo>
                  <a:lnTo>
                    <a:pt x="972" y="1321"/>
                  </a:lnTo>
                  <a:lnTo>
                    <a:pt x="972" y="1322"/>
                  </a:lnTo>
                  <a:lnTo>
                    <a:pt x="972" y="1324"/>
                  </a:lnTo>
                  <a:lnTo>
                    <a:pt x="962" y="1314"/>
                  </a:lnTo>
                  <a:lnTo>
                    <a:pt x="957" y="1307"/>
                  </a:lnTo>
                  <a:lnTo>
                    <a:pt x="952" y="1312"/>
                  </a:lnTo>
                  <a:lnTo>
                    <a:pt x="944" y="1311"/>
                  </a:lnTo>
                  <a:lnTo>
                    <a:pt x="932" y="1311"/>
                  </a:lnTo>
                  <a:lnTo>
                    <a:pt x="922" y="1312"/>
                  </a:lnTo>
                  <a:lnTo>
                    <a:pt x="912" y="1311"/>
                  </a:lnTo>
                  <a:lnTo>
                    <a:pt x="905" y="1304"/>
                  </a:lnTo>
                  <a:lnTo>
                    <a:pt x="897" y="1294"/>
                  </a:lnTo>
                  <a:lnTo>
                    <a:pt x="885" y="1287"/>
                  </a:lnTo>
                  <a:lnTo>
                    <a:pt x="876" y="1277"/>
                  </a:lnTo>
                  <a:lnTo>
                    <a:pt x="871" y="1264"/>
                  </a:lnTo>
                  <a:lnTo>
                    <a:pt x="863" y="1257"/>
                  </a:lnTo>
                  <a:lnTo>
                    <a:pt x="850" y="1255"/>
                  </a:lnTo>
                  <a:lnTo>
                    <a:pt x="834" y="1250"/>
                  </a:lnTo>
                  <a:lnTo>
                    <a:pt x="813" y="1248"/>
                  </a:lnTo>
                  <a:lnTo>
                    <a:pt x="801" y="1248"/>
                  </a:lnTo>
                  <a:lnTo>
                    <a:pt x="789" y="1247"/>
                  </a:lnTo>
                  <a:lnTo>
                    <a:pt x="782" y="1233"/>
                  </a:lnTo>
                  <a:lnTo>
                    <a:pt x="781" y="1227"/>
                  </a:lnTo>
                  <a:lnTo>
                    <a:pt x="779" y="1225"/>
                  </a:lnTo>
                  <a:lnTo>
                    <a:pt x="774" y="1205"/>
                  </a:lnTo>
                  <a:lnTo>
                    <a:pt x="762" y="1186"/>
                  </a:lnTo>
                  <a:lnTo>
                    <a:pt x="750" y="1168"/>
                  </a:lnTo>
                  <a:lnTo>
                    <a:pt x="735" y="1156"/>
                  </a:lnTo>
                  <a:lnTo>
                    <a:pt x="720" y="1142"/>
                  </a:lnTo>
                  <a:lnTo>
                    <a:pt x="710" y="1134"/>
                  </a:lnTo>
                  <a:lnTo>
                    <a:pt x="703" y="1124"/>
                  </a:lnTo>
                  <a:lnTo>
                    <a:pt x="707" y="1117"/>
                  </a:lnTo>
                  <a:lnTo>
                    <a:pt x="708" y="1109"/>
                  </a:lnTo>
                  <a:lnTo>
                    <a:pt x="712" y="1097"/>
                  </a:lnTo>
                  <a:lnTo>
                    <a:pt x="703" y="1080"/>
                  </a:lnTo>
                  <a:lnTo>
                    <a:pt x="686" y="1062"/>
                  </a:lnTo>
                  <a:lnTo>
                    <a:pt x="663" y="1048"/>
                  </a:lnTo>
                  <a:lnTo>
                    <a:pt x="639" y="1058"/>
                  </a:lnTo>
                  <a:lnTo>
                    <a:pt x="639" y="1060"/>
                  </a:lnTo>
                  <a:lnTo>
                    <a:pt x="639" y="1062"/>
                  </a:lnTo>
                  <a:lnTo>
                    <a:pt x="639" y="1063"/>
                  </a:lnTo>
                  <a:lnTo>
                    <a:pt x="638" y="1065"/>
                  </a:lnTo>
                  <a:lnTo>
                    <a:pt x="638" y="1067"/>
                  </a:lnTo>
                  <a:lnTo>
                    <a:pt x="638" y="1068"/>
                  </a:lnTo>
                  <a:lnTo>
                    <a:pt x="639" y="1068"/>
                  </a:lnTo>
                  <a:lnTo>
                    <a:pt x="639" y="1070"/>
                  </a:lnTo>
                  <a:lnTo>
                    <a:pt x="639" y="1072"/>
                  </a:lnTo>
                  <a:lnTo>
                    <a:pt x="641" y="1072"/>
                  </a:lnTo>
                  <a:lnTo>
                    <a:pt x="641" y="1073"/>
                  </a:lnTo>
                  <a:lnTo>
                    <a:pt x="641" y="1075"/>
                  </a:lnTo>
                  <a:lnTo>
                    <a:pt x="641" y="1077"/>
                  </a:lnTo>
                  <a:lnTo>
                    <a:pt x="624" y="1080"/>
                  </a:lnTo>
                  <a:lnTo>
                    <a:pt x="602" y="1082"/>
                  </a:lnTo>
                  <a:lnTo>
                    <a:pt x="596" y="1084"/>
                  </a:lnTo>
                  <a:lnTo>
                    <a:pt x="570" y="1085"/>
                  </a:lnTo>
                  <a:lnTo>
                    <a:pt x="552" y="1087"/>
                  </a:lnTo>
                  <a:lnTo>
                    <a:pt x="527" y="1090"/>
                  </a:lnTo>
                  <a:lnTo>
                    <a:pt x="516" y="1092"/>
                  </a:lnTo>
                  <a:lnTo>
                    <a:pt x="456" y="1099"/>
                  </a:lnTo>
                  <a:lnTo>
                    <a:pt x="421" y="1104"/>
                  </a:lnTo>
                  <a:lnTo>
                    <a:pt x="419" y="1100"/>
                  </a:lnTo>
                  <a:lnTo>
                    <a:pt x="412" y="1089"/>
                  </a:lnTo>
                  <a:lnTo>
                    <a:pt x="409" y="1089"/>
                  </a:lnTo>
                  <a:lnTo>
                    <a:pt x="404" y="1087"/>
                  </a:lnTo>
                  <a:lnTo>
                    <a:pt x="407" y="1095"/>
                  </a:lnTo>
                  <a:lnTo>
                    <a:pt x="409" y="1102"/>
                  </a:lnTo>
                  <a:lnTo>
                    <a:pt x="412" y="1104"/>
                  </a:lnTo>
                  <a:lnTo>
                    <a:pt x="414" y="1105"/>
                  </a:lnTo>
                  <a:lnTo>
                    <a:pt x="412" y="1105"/>
                  </a:lnTo>
                  <a:lnTo>
                    <a:pt x="412" y="1104"/>
                  </a:lnTo>
                  <a:lnTo>
                    <a:pt x="410" y="1104"/>
                  </a:lnTo>
                  <a:lnTo>
                    <a:pt x="409" y="1104"/>
                  </a:lnTo>
                  <a:lnTo>
                    <a:pt x="409" y="1105"/>
                  </a:lnTo>
                  <a:lnTo>
                    <a:pt x="407" y="1105"/>
                  </a:lnTo>
                  <a:lnTo>
                    <a:pt x="405" y="1105"/>
                  </a:lnTo>
                  <a:lnTo>
                    <a:pt x="405" y="1104"/>
                  </a:lnTo>
                  <a:lnTo>
                    <a:pt x="404" y="1104"/>
                  </a:lnTo>
                  <a:lnTo>
                    <a:pt x="404" y="1102"/>
                  </a:lnTo>
                  <a:lnTo>
                    <a:pt x="405" y="1102"/>
                  </a:lnTo>
                  <a:lnTo>
                    <a:pt x="405" y="1100"/>
                  </a:lnTo>
                  <a:lnTo>
                    <a:pt x="407" y="1099"/>
                  </a:lnTo>
                  <a:lnTo>
                    <a:pt x="405" y="1099"/>
                  </a:lnTo>
                  <a:lnTo>
                    <a:pt x="404" y="1099"/>
                  </a:lnTo>
                  <a:lnTo>
                    <a:pt x="404" y="1097"/>
                  </a:lnTo>
                  <a:lnTo>
                    <a:pt x="405" y="1097"/>
                  </a:lnTo>
                  <a:lnTo>
                    <a:pt x="407" y="1097"/>
                  </a:lnTo>
                  <a:lnTo>
                    <a:pt x="407" y="1095"/>
                  </a:lnTo>
                  <a:lnTo>
                    <a:pt x="407" y="1094"/>
                  </a:lnTo>
                  <a:lnTo>
                    <a:pt x="405" y="1094"/>
                  </a:lnTo>
                  <a:lnTo>
                    <a:pt x="404" y="1094"/>
                  </a:lnTo>
                  <a:lnTo>
                    <a:pt x="404" y="1092"/>
                  </a:lnTo>
                  <a:lnTo>
                    <a:pt x="404" y="1090"/>
                  </a:lnTo>
                  <a:lnTo>
                    <a:pt x="404" y="1089"/>
                  </a:lnTo>
                  <a:lnTo>
                    <a:pt x="402" y="1089"/>
                  </a:lnTo>
                  <a:lnTo>
                    <a:pt x="400" y="1090"/>
                  </a:lnTo>
                  <a:lnTo>
                    <a:pt x="400" y="1089"/>
                  </a:lnTo>
                  <a:lnTo>
                    <a:pt x="402" y="1089"/>
                  </a:lnTo>
                  <a:lnTo>
                    <a:pt x="402" y="1087"/>
                  </a:lnTo>
                  <a:lnTo>
                    <a:pt x="402" y="1085"/>
                  </a:lnTo>
                  <a:lnTo>
                    <a:pt x="400" y="1085"/>
                  </a:lnTo>
                  <a:lnTo>
                    <a:pt x="400" y="1084"/>
                  </a:lnTo>
                  <a:lnTo>
                    <a:pt x="399" y="1084"/>
                  </a:lnTo>
                  <a:lnTo>
                    <a:pt x="399" y="1082"/>
                  </a:lnTo>
                  <a:lnTo>
                    <a:pt x="397" y="1082"/>
                  </a:lnTo>
                  <a:lnTo>
                    <a:pt x="399" y="1080"/>
                  </a:lnTo>
                  <a:lnTo>
                    <a:pt x="399" y="1078"/>
                  </a:lnTo>
                  <a:lnTo>
                    <a:pt x="399" y="1077"/>
                  </a:lnTo>
                  <a:lnTo>
                    <a:pt x="397" y="1077"/>
                  </a:lnTo>
                  <a:lnTo>
                    <a:pt x="397" y="1075"/>
                  </a:lnTo>
                  <a:lnTo>
                    <a:pt x="395" y="1075"/>
                  </a:lnTo>
                  <a:lnTo>
                    <a:pt x="395" y="1073"/>
                  </a:lnTo>
                  <a:lnTo>
                    <a:pt x="394" y="1073"/>
                  </a:lnTo>
                  <a:lnTo>
                    <a:pt x="394" y="1072"/>
                  </a:lnTo>
                  <a:lnTo>
                    <a:pt x="392" y="1072"/>
                  </a:lnTo>
                  <a:lnTo>
                    <a:pt x="390" y="1072"/>
                  </a:lnTo>
                  <a:lnTo>
                    <a:pt x="390" y="1070"/>
                  </a:lnTo>
                  <a:lnTo>
                    <a:pt x="392" y="1070"/>
                  </a:lnTo>
                  <a:lnTo>
                    <a:pt x="390" y="1070"/>
                  </a:lnTo>
                  <a:lnTo>
                    <a:pt x="390" y="1068"/>
                  </a:lnTo>
                  <a:lnTo>
                    <a:pt x="390" y="1070"/>
                  </a:lnTo>
                  <a:lnTo>
                    <a:pt x="389" y="1070"/>
                  </a:lnTo>
                  <a:lnTo>
                    <a:pt x="389" y="1068"/>
                  </a:lnTo>
                  <a:lnTo>
                    <a:pt x="389" y="1067"/>
                  </a:lnTo>
                  <a:lnTo>
                    <a:pt x="387" y="1067"/>
                  </a:lnTo>
                  <a:lnTo>
                    <a:pt x="385" y="1067"/>
                  </a:lnTo>
                  <a:lnTo>
                    <a:pt x="385" y="1068"/>
                  </a:lnTo>
                  <a:lnTo>
                    <a:pt x="384" y="1067"/>
                  </a:lnTo>
                  <a:lnTo>
                    <a:pt x="385" y="1067"/>
                  </a:lnTo>
                  <a:lnTo>
                    <a:pt x="385" y="1065"/>
                  </a:lnTo>
                  <a:lnTo>
                    <a:pt x="385" y="1063"/>
                  </a:lnTo>
                  <a:lnTo>
                    <a:pt x="384" y="1063"/>
                  </a:lnTo>
                  <a:lnTo>
                    <a:pt x="382" y="1063"/>
                  </a:lnTo>
                  <a:lnTo>
                    <a:pt x="380" y="1063"/>
                  </a:lnTo>
                  <a:lnTo>
                    <a:pt x="380" y="1062"/>
                  </a:lnTo>
                  <a:lnTo>
                    <a:pt x="380" y="1060"/>
                  </a:lnTo>
                  <a:lnTo>
                    <a:pt x="379" y="1060"/>
                  </a:lnTo>
                  <a:lnTo>
                    <a:pt x="380" y="1058"/>
                  </a:lnTo>
                  <a:lnTo>
                    <a:pt x="379" y="1058"/>
                  </a:lnTo>
                  <a:lnTo>
                    <a:pt x="379" y="1057"/>
                  </a:lnTo>
                  <a:lnTo>
                    <a:pt x="379" y="1055"/>
                  </a:lnTo>
                  <a:lnTo>
                    <a:pt x="380" y="1055"/>
                  </a:lnTo>
                  <a:lnTo>
                    <a:pt x="380" y="1053"/>
                  </a:lnTo>
                  <a:lnTo>
                    <a:pt x="382" y="1053"/>
                  </a:lnTo>
                  <a:lnTo>
                    <a:pt x="382" y="1052"/>
                  </a:lnTo>
                  <a:lnTo>
                    <a:pt x="380" y="1052"/>
                  </a:lnTo>
                  <a:lnTo>
                    <a:pt x="380" y="1050"/>
                  </a:lnTo>
                  <a:lnTo>
                    <a:pt x="380" y="1048"/>
                  </a:lnTo>
                  <a:lnTo>
                    <a:pt x="379" y="1048"/>
                  </a:lnTo>
                  <a:lnTo>
                    <a:pt x="377" y="1048"/>
                  </a:lnTo>
                  <a:lnTo>
                    <a:pt x="377" y="1047"/>
                  </a:lnTo>
                  <a:lnTo>
                    <a:pt x="377" y="1045"/>
                  </a:lnTo>
                  <a:lnTo>
                    <a:pt x="375" y="1043"/>
                  </a:lnTo>
                  <a:lnTo>
                    <a:pt x="375" y="1041"/>
                  </a:lnTo>
                  <a:lnTo>
                    <a:pt x="373" y="1041"/>
                  </a:lnTo>
                  <a:lnTo>
                    <a:pt x="372" y="1041"/>
                  </a:lnTo>
                  <a:lnTo>
                    <a:pt x="370" y="1041"/>
                  </a:lnTo>
                  <a:lnTo>
                    <a:pt x="368" y="1043"/>
                  </a:lnTo>
                  <a:lnTo>
                    <a:pt x="368" y="1041"/>
                  </a:lnTo>
                  <a:lnTo>
                    <a:pt x="367" y="1041"/>
                  </a:lnTo>
                  <a:lnTo>
                    <a:pt x="367" y="1040"/>
                  </a:lnTo>
                  <a:lnTo>
                    <a:pt x="367" y="1038"/>
                  </a:lnTo>
                  <a:lnTo>
                    <a:pt x="368" y="1038"/>
                  </a:lnTo>
                  <a:lnTo>
                    <a:pt x="368" y="1036"/>
                  </a:lnTo>
                  <a:lnTo>
                    <a:pt x="368" y="1038"/>
                  </a:lnTo>
                  <a:lnTo>
                    <a:pt x="367" y="1038"/>
                  </a:lnTo>
                  <a:lnTo>
                    <a:pt x="367" y="1036"/>
                  </a:lnTo>
                  <a:lnTo>
                    <a:pt x="368" y="1036"/>
                  </a:lnTo>
                  <a:lnTo>
                    <a:pt x="367" y="1036"/>
                  </a:lnTo>
                  <a:lnTo>
                    <a:pt x="367" y="1035"/>
                  </a:lnTo>
                  <a:lnTo>
                    <a:pt x="365" y="1033"/>
                  </a:lnTo>
                  <a:lnTo>
                    <a:pt x="363" y="1033"/>
                  </a:lnTo>
                  <a:lnTo>
                    <a:pt x="362" y="1033"/>
                  </a:lnTo>
                  <a:lnTo>
                    <a:pt x="362" y="1031"/>
                  </a:lnTo>
                  <a:lnTo>
                    <a:pt x="362" y="1030"/>
                  </a:lnTo>
                  <a:lnTo>
                    <a:pt x="363" y="1030"/>
                  </a:lnTo>
                  <a:lnTo>
                    <a:pt x="365" y="1031"/>
                  </a:lnTo>
                  <a:lnTo>
                    <a:pt x="365" y="1030"/>
                  </a:lnTo>
                  <a:lnTo>
                    <a:pt x="367" y="1030"/>
                  </a:lnTo>
                  <a:lnTo>
                    <a:pt x="367" y="1028"/>
                  </a:lnTo>
                  <a:lnTo>
                    <a:pt x="368" y="1028"/>
                  </a:lnTo>
                  <a:lnTo>
                    <a:pt x="367" y="1028"/>
                  </a:lnTo>
                  <a:lnTo>
                    <a:pt x="365" y="1028"/>
                  </a:lnTo>
                  <a:lnTo>
                    <a:pt x="363" y="1026"/>
                  </a:lnTo>
                  <a:lnTo>
                    <a:pt x="363" y="1025"/>
                  </a:lnTo>
                  <a:lnTo>
                    <a:pt x="363" y="1023"/>
                  </a:lnTo>
                  <a:lnTo>
                    <a:pt x="362" y="1023"/>
                  </a:lnTo>
                  <a:lnTo>
                    <a:pt x="363" y="1023"/>
                  </a:lnTo>
                  <a:lnTo>
                    <a:pt x="365" y="1023"/>
                  </a:lnTo>
                  <a:lnTo>
                    <a:pt x="365" y="1021"/>
                  </a:lnTo>
                  <a:lnTo>
                    <a:pt x="363" y="1021"/>
                  </a:lnTo>
                  <a:lnTo>
                    <a:pt x="363" y="1020"/>
                  </a:lnTo>
                  <a:lnTo>
                    <a:pt x="362" y="1020"/>
                  </a:lnTo>
                  <a:lnTo>
                    <a:pt x="360" y="1018"/>
                  </a:lnTo>
                  <a:lnTo>
                    <a:pt x="362" y="1018"/>
                  </a:lnTo>
                  <a:lnTo>
                    <a:pt x="362" y="1016"/>
                  </a:lnTo>
                  <a:lnTo>
                    <a:pt x="360" y="1016"/>
                  </a:lnTo>
                  <a:lnTo>
                    <a:pt x="360" y="1015"/>
                  </a:lnTo>
                  <a:lnTo>
                    <a:pt x="360" y="1013"/>
                  </a:lnTo>
                  <a:lnTo>
                    <a:pt x="358" y="1013"/>
                  </a:lnTo>
                  <a:lnTo>
                    <a:pt x="358" y="1011"/>
                  </a:lnTo>
                  <a:lnTo>
                    <a:pt x="357" y="1011"/>
                  </a:lnTo>
                  <a:lnTo>
                    <a:pt x="358" y="1011"/>
                  </a:lnTo>
                  <a:lnTo>
                    <a:pt x="360" y="1009"/>
                  </a:lnTo>
                  <a:lnTo>
                    <a:pt x="360" y="1011"/>
                  </a:lnTo>
                  <a:lnTo>
                    <a:pt x="360" y="1009"/>
                  </a:lnTo>
                  <a:lnTo>
                    <a:pt x="362" y="1008"/>
                  </a:lnTo>
                  <a:lnTo>
                    <a:pt x="362" y="1006"/>
                  </a:lnTo>
                  <a:lnTo>
                    <a:pt x="362" y="1004"/>
                  </a:lnTo>
                  <a:lnTo>
                    <a:pt x="363" y="1004"/>
                  </a:lnTo>
                  <a:lnTo>
                    <a:pt x="365" y="1004"/>
                  </a:lnTo>
                  <a:lnTo>
                    <a:pt x="367" y="1003"/>
                  </a:lnTo>
                  <a:lnTo>
                    <a:pt x="367" y="1001"/>
                  </a:lnTo>
                  <a:lnTo>
                    <a:pt x="365" y="1001"/>
                  </a:lnTo>
                  <a:lnTo>
                    <a:pt x="365" y="999"/>
                  </a:lnTo>
                  <a:lnTo>
                    <a:pt x="367" y="999"/>
                  </a:lnTo>
                  <a:lnTo>
                    <a:pt x="367" y="998"/>
                  </a:lnTo>
                  <a:lnTo>
                    <a:pt x="365" y="998"/>
                  </a:lnTo>
                  <a:lnTo>
                    <a:pt x="365" y="996"/>
                  </a:lnTo>
                  <a:lnTo>
                    <a:pt x="365" y="994"/>
                  </a:lnTo>
                  <a:lnTo>
                    <a:pt x="365" y="993"/>
                  </a:lnTo>
                  <a:lnTo>
                    <a:pt x="363" y="993"/>
                  </a:lnTo>
                  <a:lnTo>
                    <a:pt x="363" y="991"/>
                  </a:lnTo>
                  <a:lnTo>
                    <a:pt x="363" y="989"/>
                  </a:lnTo>
                  <a:lnTo>
                    <a:pt x="362" y="989"/>
                  </a:lnTo>
                  <a:lnTo>
                    <a:pt x="362" y="988"/>
                  </a:lnTo>
                  <a:lnTo>
                    <a:pt x="360" y="988"/>
                  </a:lnTo>
                  <a:lnTo>
                    <a:pt x="360" y="986"/>
                  </a:lnTo>
                  <a:lnTo>
                    <a:pt x="362" y="986"/>
                  </a:lnTo>
                  <a:lnTo>
                    <a:pt x="362" y="984"/>
                  </a:lnTo>
                  <a:lnTo>
                    <a:pt x="362" y="983"/>
                  </a:lnTo>
                  <a:lnTo>
                    <a:pt x="362" y="981"/>
                  </a:lnTo>
                  <a:lnTo>
                    <a:pt x="360" y="981"/>
                  </a:lnTo>
                  <a:lnTo>
                    <a:pt x="360" y="979"/>
                  </a:lnTo>
                  <a:lnTo>
                    <a:pt x="362" y="979"/>
                  </a:lnTo>
                  <a:lnTo>
                    <a:pt x="362" y="978"/>
                  </a:lnTo>
                  <a:lnTo>
                    <a:pt x="362" y="971"/>
                  </a:lnTo>
                  <a:lnTo>
                    <a:pt x="362" y="969"/>
                  </a:lnTo>
                  <a:lnTo>
                    <a:pt x="360" y="969"/>
                  </a:lnTo>
                  <a:lnTo>
                    <a:pt x="360" y="967"/>
                  </a:lnTo>
                  <a:lnTo>
                    <a:pt x="360" y="966"/>
                  </a:lnTo>
                  <a:lnTo>
                    <a:pt x="360" y="964"/>
                  </a:lnTo>
                  <a:lnTo>
                    <a:pt x="358" y="964"/>
                  </a:lnTo>
                  <a:lnTo>
                    <a:pt x="358" y="962"/>
                  </a:lnTo>
                  <a:lnTo>
                    <a:pt x="357" y="961"/>
                  </a:lnTo>
                  <a:lnTo>
                    <a:pt x="357" y="959"/>
                  </a:lnTo>
                  <a:lnTo>
                    <a:pt x="357" y="957"/>
                  </a:lnTo>
                  <a:lnTo>
                    <a:pt x="355" y="957"/>
                  </a:lnTo>
                  <a:lnTo>
                    <a:pt x="355" y="956"/>
                  </a:lnTo>
                  <a:lnTo>
                    <a:pt x="355" y="954"/>
                  </a:lnTo>
                  <a:lnTo>
                    <a:pt x="353" y="954"/>
                  </a:lnTo>
                  <a:lnTo>
                    <a:pt x="353" y="952"/>
                  </a:lnTo>
                  <a:lnTo>
                    <a:pt x="355" y="952"/>
                  </a:lnTo>
                  <a:lnTo>
                    <a:pt x="357" y="952"/>
                  </a:lnTo>
                  <a:lnTo>
                    <a:pt x="357" y="951"/>
                  </a:lnTo>
                  <a:lnTo>
                    <a:pt x="355" y="951"/>
                  </a:lnTo>
                  <a:lnTo>
                    <a:pt x="355" y="949"/>
                  </a:lnTo>
                  <a:lnTo>
                    <a:pt x="353" y="949"/>
                  </a:lnTo>
                  <a:lnTo>
                    <a:pt x="353" y="947"/>
                  </a:lnTo>
                  <a:lnTo>
                    <a:pt x="355" y="947"/>
                  </a:lnTo>
                  <a:lnTo>
                    <a:pt x="353" y="946"/>
                  </a:lnTo>
                  <a:lnTo>
                    <a:pt x="353" y="947"/>
                  </a:lnTo>
                  <a:lnTo>
                    <a:pt x="353" y="946"/>
                  </a:lnTo>
                  <a:lnTo>
                    <a:pt x="352" y="946"/>
                  </a:lnTo>
                  <a:lnTo>
                    <a:pt x="352" y="944"/>
                  </a:lnTo>
                  <a:lnTo>
                    <a:pt x="350" y="944"/>
                  </a:lnTo>
                  <a:lnTo>
                    <a:pt x="352" y="944"/>
                  </a:lnTo>
                  <a:lnTo>
                    <a:pt x="352" y="942"/>
                  </a:lnTo>
                  <a:lnTo>
                    <a:pt x="350" y="942"/>
                  </a:lnTo>
                  <a:lnTo>
                    <a:pt x="350" y="940"/>
                  </a:lnTo>
                  <a:lnTo>
                    <a:pt x="350" y="939"/>
                  </a:lnTo>
                  <a:lnTo>
                    <a:pt x="348" y="939"/>
                  </a:lnTo>
                  <a:lnTo>
                    <a:pt x="348" y="937"/>
                  </a:lnTo>
                  <a:lnTo>
                    <a:pt x="350" y="937"/>
                  </a:lnTo>
                  <a:lnTo>
                    <a:pt x="348" y="935"/>
                  </a:lnTo>
                  <a:lnTo>
                    <a:pt x="350" y="935"/>
                  </a:lnTo>
                  <a:lnTo>
                    <a:pt x="350" y="934"/>
                  </a:lnTo>
                  <a:lnTo>
                    <a:pt x="348" y="934"/>
                  </a:lnTo>
                  <a:lnTo>
                    <a:pt x="348" y="932"/>
                  </a:lnTo>
                  <a:lnTo>
                    <a:pt x="348" y="930"/>
                  </a:lnTo>
                  <a:lnTo>
                    <a:pt x="348" y="929"/>
                  </a:lnTo>
                  <a:lnTo>
                    <a:pt x="348" y="927"/>
                  </a:lnTo>
                  <a:lnTo>
                    <a:pt x="348" y="925"/>
                  </a:lnTo>
                  <a:lnTo>
                    <a:pt x="347" y="925"/>
                  </a:lnTo>
                  <a:lnTo>
                    <a:pt x="347" y="924"/>
                  </a:lnTo>
                  <a:lnTo>
                    <a:pt x="347" y="922"/>
                  </a:lnTo>
                  <a:lnTo>
                    <a:pt x="345" y="922"/>
                  </a:lnTo>
                  <a:lnTo>
                    <a:pt x="345" y="920"/>
                  </a:lnTo>
                  <a:lnTo>
                    <a:pt x="343" y="920"/>
                  </a:lnTo>
                  <a:lnTo>
                    <a:pt x="342" y="920"/>
                  </a:lnTo>
                  <a:lnTo>
                    <a:pt x="340" y="920"/>
                  </a:lnTo>
                  <a:lnTo>
                    <a:pt x="340" y="919"/>
                  </a:lnTo>
                  <a:lnTo>
                    <a:pt x="338" y="919"/>
                  </a:lnTo>
                  <a:lnTo>
                    <a:pt x="321" y="895"/>
                  </a:lnTo>
                  <a:lnTo>
                    <a:pt x="321" y="893"/>
                  </a:lnTo>
                  <a:lnTo>
                    <a:pt x="320" y="893"/>
                  </a:lnTo>
                  <a:lnTo>
                    <a:pt x="320" y="892"/>
                  </a:lnTo>
                  <a:lnTo>
                    <a:pt x="320" y="890"/>
                  </a:lnTo>
                  <a:lnTo>
                    <a:pt x="318" y="890"/>
                  </a:lnTo>
                  <a:lnTo>
                    <a:pt x="318" y="888"/>
                  </a:lnTo>
                  <a:lnTo>
                    <a:pt x="318" y="887"/>
                  </a:lnTo>
                  <a:lnTo>
                    <a:pt x="318" y="885"/>
                  </a:lnTo>
                  <a:lnTo>
                    <a:pt x="316" y="883"/>
                  </a:lnTo>
                  <a:lnTo>
                    <a:pt x="315" y="883"/>
                  </a:lnTo>
                  <a:lnTo>
                    <a:pt x="313" y="882"/>
                  </a:lnTo>
                  <a:lnTo>
                    <a:pt x="311" y="882"/>
                  </a:lnTo>
                  <a:lnTo>
                    <a:pt x="310" y="882"/>
                  </a:lnTo>
                  <a:lnTo>
                    <a:pt x="308" y="882"/>
                  </a:lnTo>
                  <a:lnTo>
                    <a:pt x="306" y="882"/>
                  </a:lnTo>
                  <a:lnTo>
                    <a:pt x="305" y="882"/>
                  </a:lnTo>
                  <a:lnTo>
                    <a:pt x="305" y="880"/>
                  </a:lnTo>
                  <a:lnTo>
                    <a:pt x="303" y="880"/>
                  </a:lnTo>
                  <a:lnTo>
                    <a:pt x="301" y="880"/>
                  </a:lnTo>
                  <a:lnTo>
                    <a:pt x="299" y="880"/>
                  </a:lnTo>
                  <a:lnTo>
                    <a:pt x="299" y="878"/>
                  </a:lnTo>
                  <a:lnTo>
                    <a:pt x="298" y="878"/>
                  </a:lnTo>
                  <a:lnTo>
                    <a:pt x="298" y="877"/>
                  </a:lnTo>
                  <a:lnTo>
                    <a:pt x="296" y="877"/>
                  </a:lnTo>
                  <a:lnTo>
                    <a:pt x="294" y="875"/>
                  </a:lnTo>
                  <a:lnTo>
                    <a:pt x="294" y="873"/>
                  </a:lnTo>
                  <a:lnTo>
                    <a:pt x="293" y="873"/>
                  </a:lnTo>
                  <a:lnTo>
                    <a:pt x="293" y="871"/>
                  </a:lnTo>
                  <a:lnTo>
                    <a:pt x="291" y="871"/>
                  </a:lnTo>
                  <a:lnTo>
                    <a:pt x="291" y="870"/>
                  </a:lnTo>
                  <a:lnTo>
                    <a:pt x="289" y="870"/>
                  </a:lnTo>
                  <a:lnTo>
                    <a:pt x="289" y="868"/>
                  </a:lnTo>
                  <a:lnTo>
                    <a:pt x="288" y="868"/>
                  </a:lnTo>
                  <a:lnTo>
                    <a:pt x="286" y="866"/>
                  </a:lnTo>
                  <a:lnTo>
                    <a:pt x="284" y="868"/>
                  </a:lnTo>
                  <a:lnTo>
                    <a:pt x="283" y="870"/>
                  </a:lnTo>
                  <a:lnTo>
                    <a:pt x="281" y="871"/>
                  </a:lnTo>
                  <a:lnTo>
                    <a:pt x="279" y="871"/>
                  </a:lnTo>
                  <a:lnTo>
                    <a:pt x="279" y="873"/>
                  </a:lnTo>
                  <a:lnTo>
                    <a:pt x="278" y="873"/>
                  </a:lnTo>
                  <a:lnTo>
                    <a:pt x="278" y="875"/>
                  </a:lnTo>
                  <a:lnTo>
                    <a:pt x="276" y="875"/>
                  </a:lnTo>
                  <a:lnTo>
                    <a:pt x="276" y="877"/>
                  </a:lnTo>
                  <a:lnTo>
                    <a:pt x="274" y="877"/>
                  </a:lnTo>
                  <a:lnTo>
                    <a:pt x="273" y="878"/>
                  </a:lnTo>
                  <a:lnTo>
                    <a:pt x="271" y="880"/>
                  </a:lnTo>
                  <a:lnTo>
                    <a:pt x="269" y="880"/>
                  </a:lnTo>
                  <a:lnTo>
                    <a:pt x="269" y="882"/>
                  </a:lnTo>
                  <a:lnTo>
                    <a:pt x="267" y="882"/>
                  </a:lnTo>
                  <a:lnTo>
                    <a:pt x="266" y="882"/>
                  </a:lnTo>
                  <a:lnTo>
                    <a:pt x="266" y="883"/>
                  </a:lnTo>
                  <a:lnTo>
                    <a:pt x="264" y="883"/>
                  </a:lnTo>
                  <a:lnTo>
                    <a:pt x="262" y="883"/>
                  </a:lnTo>
                  <a:lnTo>
                    <a:pt x="261" y="883"/>
                  </a:lnTo>
                  <a:lnTo>
                    <a:pt x="259" y="883"/>
                  </a:lnTo>
                  <a:lnTo>
                    <a:pt x="257" y="883"/>
                  </a:lnTo>
                  <a:lnTo>
                    <a:pt x="256" y="883"/>
                  </a:lnTo>
                  <a:lnTo>
                    <a:pt x="254" y="883"/>
                  </a:lnTo>
                  <a:lnTo>
                    <a:pt x="252" y="883"/>
                  </a:lnTo>
                  <a:lnTo>
                    <a:pt x="251" y="883"/>
                  </a:lnTo>
                  <a:lnTo>
                    <a:pt x="251" y="882"/>
                  </a:lnTo>
                  <a:lnTo>
                    <a:pt x="249" y="882"/>
                  </a:lnTo>
                  <a:lnTo>
                    <a:pt x="247" y="882"/>
                  </a:lnTo>
                  <a:lnTo>
                    <a:pt x="246" y="880"/>
                  </a:lnTo>
                  <a:lnTo>
                    <a:pt x="244" y="880"/>
                  </a:lnTo>
                  <a:lnTo>
                    <a:pt x="242" y="880"/>
                  </a:lnTo>
                  <a:lnTo>
                    <a:pt x="241" y="878"/>
                  </a:lnTo>
                  <a:lnTo>
                    <a:pt x="239" y="878"/>
                  </a:lnTo>
                  <a:lnTo>
                    <a:pt x="237" y="877"/>
                  </a:lnTo>
                  <a:lnTo>
                    <a:pt x="236" y="877"/>
                  </a:lnTo>
                  <a:lnTo>
                    <a:pt x="234" y="877"/>
                  </a:lnTo>
                  <a:lnTo>
                    <a:pt x="234" y="875"/>
                  </a:lnTo>
                  <a:lnTo>
                    <a:pt x="232" y="875"/>
                  </a:lnTo>
                  <a:lnTo>
                    <a:pt x="230" y="875"/>
                  </a:lnTo>
                  <a:lnTo>
                    <a:pt x="229" y="873"/>
                  </a:lnTo>
                  <a:lnTo>
                    <a:pt x="227" y="873"/>
                  </a:lnTo>
                  <a:lnTo>
                    <a:pt x="225" y="873"/>
                  </a:lnTo>
                  <a:lnTo>
                    <a:pt x="224" y="873"/>
                  </a:lnTo>
                  <a:lnTo>
                    <a:pt x="222" y="873"/>
                  </a:lnTo>
                  <a:lnTo>
                    <a:pt x="220" y="873"/>
                  </a:lnTo>
                  <a:lnTo>
                    <a:pt x="219" y="871"/>
                  </a:lnTo>
                  <a:lnTo>
                    <a:pt x="217" y="871"/>
                  </a:lnTo>
                  <a:lnTo>
                    <a:pt x="215" y="871"/>
                  </a:lnTo>
                  <a:lnTo>
                    <a:pt x="214" y="870"/>
                  </a:lnTo>
                  <a:lnTo>
                    <a:pt x="212" y="870"/>
                  </a:lnTo>
                  <a:lnTo>
                    <a:pt x="212" y="868"/>
                  </a:lnTo>
                  <a:lnTo>
                    <a:pt x="210" y="868"/>
                  </a:lnTo>
                  <a:lnTo>
                    <a:pt x="210" y="866"/>
                  </a:lnTo>
                  <a:lnTo>
                    <a:pt x="209" y="866"/>
                  </a:lnTo>
                  <a:lnTo>
                    <a:pt x="207" y="866"/>
                  </a:lnTo>
                  <a:lnTo>
                    <a:pt x="205" y="866"/>
                  </a:lnTo>
                  <a:lnTo>
                    <a:pt x="204" y="866"/>
                  </a:lnTo>
                  <a:lnTo>
                    <a:pt x="204" y="868"/>
                  </a:lnTo>
                  <a:lnTo>
                    <a:pt x="202" y="870"/>
                  </a:lnTo>
                  <a:lnTo>
                    <a:pt x="202" y="871"/>
                  </a:lnTo>
                  <a:lnTo>
                    <a:pt x="202" y="873"/>
                  </a:lnTo>
                  <a:lnTo>
                    <a:pt x="200" y="873"/>
                  </a:lnTo>
                  <a:lnTo>
                    <a:pt x="199" y="875"/>
                  </a:lnTo>
                  <a:lnTo>
                    <a:pt x="197" y="875"/>
                  </a:lnTo>
                  <a:lnTo>
                    <a:pt x="195" y="875"/>
                  </a:lnTo>
                  <a:lnTo>
                    <a:pt x="195" y="873"/>
                  </a:lnTo>
                  <a:lnTo>
                    <a:pt x="193" y="873"/>
                  </a:lnTo>
                  <a:lnTo>
                    <a:pt x="193" y="871"/>
                  </a:lnTo>
                  <a:lnTo>
                    <a:pt x="192" y="871"/>
                  </a:lnTo>
                  <a:lnTo>
                    <a:pt x="192" y="870"/>
                  </a:lnTo>
                  <a:lnTo>
                    <a:pt x="192" y="868"/>
                  </a:lnTo>
                  <a:lnTo>
                    <a:pt x="192" y="866"/>
                  </a:lnTo>
                  <a:lnTo>
                    <a:pt x="192" y="865"/>
                  </a:lnTo>
                  <a:lnTo>
                    <a:pt x="192" y="863"/>
                  </a:lnTo>
                  <a:lnTo>
                    <a:pt x="192" y="861"/>
                  </a:lnTo>
                  <a:lnTo>
                    <a:pt x="190" y="861"/>
                  </a:lnTo>
                  <a:lnTo>
                    <a:pt x="190" y="860"/>
                  </a:lnTo>
                  <a:lnTo>
                    <a:pt x="188" y="860"/>
                  </a:lnTo>
                  <a:lnTo>
                    <a:pt x="188" y="858"/>
                  </a:lnTo>
                  <a:lnTo>
                    <a:pt x="187" y="858"/>
                  </a:lnTo>
                  <a:lnTo>
                    <a:pt x="187" y="860"/>
                  </a:lnTo>
                  <a:lnTo>
                    <a:pt x="185" y="860"/>
                  </a:lnTo>
                  <a:lnTo>
                    <a:pt x="183" y="860"/>
                  </a:lnTo>
                  <a:lnTo>
                    <a:pt x="183" y="861"/>
                  </a:lnTo>
                  <a:lnTo>
                    <a:pt x="182" y="861"/>
                  </a:lnTo>
                  <a:lnTo>
                    <a:pt x="180" y="861"/>
                  </a:lnTo>
                  <a:lnTo>
                    <a:pt x="178" y="861"/>
                  </a:lnTo>
                  <a:lnTo>
                    <a:pt x="178" y="860"/>
                  </a:lnTo>
                  <a:lnTo>
                    <a:pt x="177" y="858"/>
                  </a:lnTo>
                  <a:lnTo>
                    <a:pt x="177" y="856"/>
                  </a:lnTo>
                  <a:lnTo>
                    <a:pt x="175" y="855"/>
                  </a:lnTo>
                  <a:lnTo>
                    <a:pt x="175" y="853"/>
                  </a:lnTo>
                  <a:lnTo>
                    <a:pt x="175" y="851"/>
                  </a:lnTo>
                  <a:lnTo>
                    <a:pt x="177" y="850"/>
                  </a:lnTo>
                  <a:lnTo>
                    <a:pt x="177" y="848"/>
                  </a:lnTo>
                  <a:lnTo>
                    <a:pt x="177" y="846"/>
                  </a:lnTo>
                  <a:lnTo>
                    <a:pt x="175" y="846"/>
                  </a:lnTo>
                  <a:lnTo>
                    <a:pt x="173" y="846"/>
                  </a:lnTo>
                  <a:lnTo>
                    <a:pt x="173" y="845"/>
                  </a:lnTo>
                  <a:lnTo>
                    <a:pt x="172" y="846"/>
                  </a:lnTo>
                  <a:lnTo>
                    <a:pt x="170" y="846"/>
                  </a:lnTo>
                  <a:lnTo>
                    <a:pt x="168" y="846"/>
                  </a:lnTo>
                  <a:lnTo>
                    <a:pt x="167" y="848"/>
                  </a:lnTo>
                  <a:lnTo>
                    <a:pt x="165" y="848"/>
                  </a:lnTo>
                  <a:lnTo>
                    <a:pt x="165" y="850"/>
                  </a:lnTo>
                  <a:lnTo>
                    <a:pt x="163" y="850"/>
                  </a:lnTo>
                  <a:lnTo>
                    <a:pt x="162" y="850"/>
                  </a:lnTo>
                  <a:lnTo>
                    <a:pt x="160" y="850"/>
                  </a:lnTo>
                  <a:lnTo>
                    <a:pt x="158" y="850"/>
                  </a:lnTo>
                  <a:lnTo>
                    <a:pt x="158" y="848"/>
                  </a:lnTo>
                  <a:lnTo>
                    <a:pt x="156" y="848"/>
                  </a:lnTo>
                  <a:lnTo>
                    <a:pt x="156" y="846"/>
                  </a:lnTo>
                  <a:lnTo>
                    <a:pt x="155" y="846"/>
                  </a:lnTo>
                  <a:lnTo>
                    <a:pt x="153" y="845"/>
                  </a:lnTo>
                  <a:lnTo>
                    <a:pt x="151" y="845"/>
                  </a:lnTo>
                  <a:lnTo>
                    <a:pt x="150" y="845"/>
                  </a:lnTo>
                  <a:lnTo>
                    <a:pt x="148" y="845"/>
                  </a:lnTo>
                  <a:lnTo>
                    <a:pt x="148" y="843"/>
                  </a:lnTo>
                  <a:lnTo>
                    <a:pt x="146" y="843"/>
                  </a:lnTo>
                  <a:lnTo>
                    <a:pt x="145" y="843"/>
                  </a:lnTo>
                  <a:lnTo>
                    <a:pt x="143" y="843"/>
                  </a:lnTo>
                  <a:lnTo>
                    <a:pt x="143" y="841"/>
                  </a:lnTo>
                  <a:lnTo>
                    <a:pt x="141" y="841"/>
                  </a:lnTo>
                  <a:lnTo>
                    <a:pt x="136" y="834"/>
                  </a:lnTo>
                  <a:lnTo>
                    <a:pt x="136" y="833"/>
                  </a:lnTo>
                  <a:lnTo>
                    <a:pt x="135" y="833"/>
                  </a:lnTo>
                  <a:lnTo>
                    <a:pt x="135" y="831"/>
                  </a:lnTo>
                  <a:lnTo>
                    <a:pt x="133" y="831"/>
                  </a:lnTo>
                  <a:lnTo>
                    <a:pt x="131" y="829"/>
                  </a:lnTo>
                  <a:lnTo>
                    <a:pt x="130" y="829"/>
                  </a:lnTo>
                  <a:lnTo>
                    <a:pt x="128" y="829"/>
                  </a:lnTo>
                  <a:lnTo>
                    <a:pt x="128" y="828"/>
                  </a:lnTo>
                  <a:lnTo>
                    <a:pt x="126" y="828"/>
                  </a:lnTo>
                  <a:lnTo>
                    <a:pt x="125" y="828"/>
                  </a:lnTo>
                  <a:lnTo>
                    <a:pt x="123" y="828"/>
                  </a:lnTo>
                  <a:lnTo>
                    <a:pt x="121" y="828"/>
                  </a:lnTo>
                  <a:lnTo>
                    <a:pt x="119" y="828"/>
                  </a:lnTo>
                  <a:lnTo>
                    <a:pt x="118" y="828"/>
                  </a:lnTo>
                  <a:lnTo>
                    <a:pt x="116" y="828"/>
                  </a:lnTo>
                  <a:lnTo>
                    <a:pt x="114" y="828"/>
                  </a:lnTo>
                  <a:lnTo>
                    <a:pt x="113" y="828"/>
                  </a:lnTo>
                  <a:lnTo>
                    <a:pt x="111" y="826"/>
                  </a:lnTo>
                  <a:lnTo>
                    <a:pt x="109" y="826"/>
                  </a:lnTo>
                  <a:lnTo>
                    <a:pt x="108" y="824"/>
                  </a:lnTo>
                  <a:lnTo>
                    <a:pt x="106" y="824"/>
                  </a:lnTo>
                  <a:lnTo>
                    <a:pt x="106" y="823"/>
                  </a:lnTo>
                  <a:lnTo>
                    <a:pt x="104" y="823"/>
                  </a:lnTo>
                  <a:lnTo>
                    <a:pt x="103" y="823"/>
                  </a:lnTo>
                  <a:lnTo>
                    <a:pt x="101" y="823"/>
                  </a:lnTo>
                  <a:lnTo>
                    <a:pt x="99" y="823"/>
                  </a:lnTo>
                  <a:lnTo>
                    <a:pt x="98" y="823"/>
                  </a:lnTo>
                  <a:lnTo>
                    <a:pt x="96" y="823"/>
                  </a:lnTo>
                  <a:lnTo>
                    <a:pt x="94" y="823"/>
                  </a:lnTo>
                  <a:lnTo>
                    <a:pt x="94" y="824"/>
                  </a:lnTo>
                  <a:lnTo>
                    <a:pt x="93" y="824"/>
                  </a:lnTo>
                  <a:lnTo>
                    <a:pt x="91" y="824"/>
                  </a:lnTo>
                  <a:lnTo>
                    <a:pt x="89" y="824"/>
                  </a:lnTo>
                  <a:lnTo>
                    <a:pt x="88" y="824"/>
                  </a:lnTo>
                  <a:lnTo>
                    <a:pt x="86" y="824"/>
                  </a:lnTo>
                  <a:lnTo>
                    <a:pt x="86" y="823"/>
                  </a:lnTo>
                  <a:lnTo>
                    <a:pt x="84" y="823"/>
                  </a:lnTo>
                  <a:lnTo>
                    <a:pt x="84" y="824"/>
                  </a:lnTo>
                  <a:lnTo>
                    <a:pt x="82" y="824"/>
                  </a:lnTo>
                  <a:lnTo>
                    <a:pt x="82" y="826"/>
                  </a:lnTo>
                  <a:lnTo>
                    <a:pt x="81" y="826"/>
                  </a:lnTo>
                  <a:lnTo>
                    <a:pt x="81" y="828"/>
                  </a:lnTo>
                  <a:lnTo>
                    <a:pt x="81" y="826"/>
                  </a:lnTo>
                  <a:lnTo>
                    <a:pt x="79" y="826"/>
                  </a:lnTo>
                  <a:lnTo>
                    <a:pt x="79" y="824"/>
                  </a:lnTo>
                  <a:lnTo>
                    <a:pt x="77" y="823"/>
                  </a:lnTo>
                  <a:lnTo>
                    <a:pt x="76" y="823"/>
                  </a:lnTo>
                  <a:lnTo>
                    <a:pt x="76" y="821"/>
                  </a:lnTo>
                  <a:lnTo>
                    <a:pt x="74" y="821"/>
                  </a:lnTo>
                  <a:lnTo>
                    <a:pt x="74" y="819"/>
                  </a:lnTo>
                  <a:lnTo>
                    <a:pt x="72" y="819"/>
                  </a:lnTo>
                  <a:lnTo>
                    <a:pt x="71" y="818"/>
                  </a:lnTo>
                  <a:lnTo>
                    <a:pt x="71" y="816"/>
                  </a:lnTo>
                  <a:lnTo>
                    <a:pt x="69" y="816"/>
                  </a:lnTo>
                  <a:lnTo>
                    <a:pt x="69" y="814"/>
                  </a:lnTo>
                  <a:lnTo>
                    <a:pt x="69" y="813"/>
                  </a:lnTo>
                  <a:lnTo>
                    <a:pt x="67" y="813"/>
                  </a:lnTo>
                  <a:lnTo>
                    <a:pt x="67" y="814"/>
                  </a:lnTo>
                  <a:lnTo>
                    <a:pt x="66" y="816"/>
                  </a:lnTo>
                  <a:lnTo>
                    <a:pt x="64" y="816"/>
                  </a:lnTo>
                  <a:lnTo>
                    <a:pt x="62" y="816"/>
                  </a:lnTo>
                  <a:lnTo>
                    <a:pt x="61" y="814"/>
                  </a:lnTo>
                  <a:lnTo>
                    <a:pt x="59" y="814"/>
                  </a:lnTo>
                  <a:lnTo>
                    <a:pt x="57" y="813"/>
                  </a:lnTo>
                  <a:lnTo>
                    <a:pt x="57" y="811"/>
                  </a:lnTo>
                  <a:lnTo>
                    <a:pt x="56" y="811"/>
                  </a:lnTo>
                  <a:lnTo>
                    <a:pt x="56" y="809"/>
                  </a:lnTo>
                  <a:lnTo>
                    <a:pt x="54" y="809"/>
                  </a:lnTo>
                  <a:lnTo>
                    <a:pt x="52" y="809"/>
                  </a:lnTo>
                  <a:lnTo>
                    <a:pt x="50" y="809"/>
                  </a:lnTo>
                  <a:lnTo>
                    <a:pt x="50" y="808"/>
                  </a:lnTo>
                  <a:lnTo>
                    <a:pt x="49" y="808"/>
                  </a:lnTo>
                  <a:lnTo>
                    <a:pt x="49" y="806"/>
                  </a:lnTo>
                  <a:lnTo>
                    <a:pt x="47" y="806"/>
                  </a:lnTo>
                  <a:lnTo>
                    <a:pt x="47" y="804"/>
                  </a:lnTo>
                  <a:lnTo>
                    <a:pt x="45" y="804"/>
                  </a:lnTo>
                  <a:lnTo>
                    <a:pt x="44" y="804"/>
                  </a:lnTo>
                  <a:lnTo>
                    <a:pt x="44" y="803"/>
                  </a:lnTo>
                  <a:lnTo>
                    <a:pt x="42" y="801"/>
                  </a:lnTo>
                  <a:lnTo>
                    <a:pt x="42" y="799"/>
                  </a:lnTo>
                  <a:lnTo>
                    <a:pt x="42" y="797"/>
                  </a:lnTo>
                  <a:lnTo>
                    <a:pt x="42" y="796"/>
                  </a:lnTo>
                  <a:lnTo>
                    <a:pt x="40" y="796"/>
                  </a:lnTo>
                  <a:lnTo>
                    <a:pt x="39" y="796"/>
                  </a:lnTo>
                  <a:lnTo>
                    <a:pt x="37" y="796"/>
                  </a:lnTo>
                  <a:lnTo>
                    <a:pt x="37" y="794"/>
                  </a:lnTo>
                  <a:lnTo>
                    <a:pt x="35" y="794"/>
                  </a:lnTo>
                  <a:lnTo>
                    <a:pt x="34" y="792"/>
                  </a:lnTo>
                  <a:lnTo>
                    <a:pt x="34" y="791"/>
                  </a:lnTo>
                  <a:lnTo>
                    <a:pt x="34" y="789"/>
                  </a:lnTo>
                  <a:lnTo>
                    <a:pt x="32" y="789"/>
                  </a:lnTo>
                  <a:lnTo>
                    <a:pt x="32" y="787"/>
                  </a:lnTo>
                  <a:lnTo>
                    <a:pt x="32" y="786"/>
                  </a:lnTo>
                  <a:lnTo>
                    <a:pt x="32" y="784"/>
                  </a:lnTo>
                  <a:lnTo>
                    <a:pt x="32" y="782"/>
                  </a:lnTo>
                  <a:lnTo>
                    <a:pt x="32" y="781"/>
                  </a:lnTo>
                  <a:lnTo>
                    <a:pt x="32" y="779"/>
                  </a:lnTo>
                  <a:lnTo>
                    <a:pt x="32" y="777"/>
                  </a:lnTo>
                  <a:lnTo>
                    <a:pt x="30" y="777"/>
                  </a:lnTo>
                  <a:lnTo>
                    <a:pt x="29" y="777"/>
                  </a:lnTo>
                  <a:lnTo>
                    <a:pt x="27" y="776"/>
                  </a:lnTo>
                  <a:lnTo>
                    <a:pt x="27" y="774"/>
                  </a:lnTo>
                  <a:lnTo>
                    <a:pt x="27" y="772"/>
                  </a:lnTo>
                  <a:lnTo>
                    <a:pt x="27" y="771"/>
                  </a:lnTo>
                  <a:lnTo>
                    <a:pt x="27" y="769"/>
                  </a:lnTo>
                  <a:lnTo>
                    <a:pt x="27" y="767"/>
                  </a:lnTo>
                  <a:lnTo>
                    <a:pt x="27" y="765"/>
                  </a:lnTo>
                  <a:lnTo>
                    <a:pt x="25" y="765"/>
                  </a:lnTo>
                  <a:lnTo>
                    <a:pt x="25" y="764"/>
                  </a:lnTo>
                  <a:lnTo>
                    <a:pt x="24" y="764"/>
                  </a:lnTo>
                  <a:lnTo>
                    <a:pt x="24" y="762"/>
                  </a:lnTo>
                  <a:lnTo>
                    <a:pt x="22" y="760"/>
                  </a:lnTo>
                  <a:lnTo>
                    <a:pt x="22" y="759"/>
                  </a:lnTo>
                  <a:lnTo>
                    <a:pt x="20" y="759"/>
                  </a:lnTo>
                  <a:lnTo>
                    <a:pt x="20" y="757"/>
                  </a:lnTo>
                  <a:lnTo>
                    <a:pt x="19" y="755"/>
                  </a:lnTo>
                  <a:lnTo>
                    <a:pt x="17" y="754"/>
                  </a:lnTo>
                  <a:lnTo>
                    <a:pt x="15" y="754"/>
                  </a:lnTo>
                  <a:lnTo>
                    <a:pt x="13" y="752"/>
                  </a:lnTo>
                  <a:lnTo>
                    <a:pt x="12" y="750"/>
                  </a:lnTo>
                  <a:lnTo>
                    <a:pt x="13" y="750"/>
                  </a:lnTo>
                  <a:lnTo>
                    <a:pt x="13" y="749"/>
                  </a:lnTo>
                  <a:lnTo>
                    <a:pt x="13" y="747"/>
                  </a:lnTo>
                  <a:lnTo>
                    <a:pt x="13" y="745"/>
                  </a:lnTo>
                  <a:lnTo>
                    <a:pt x="12" y="745"/>
                  </a:lnTo>
                  <a:lnTo>
                    <a:pt x="10" y="745"/>
                  </a:lnTo>
                  <a:lnTo>
                    <a:pt x="10" y="744"/>
                  </a:lnTo>
                  <a:lnTo>
                    <a:pt x="8" y="744"/>
                  </a:lnTo>
                  <a:lnTo>
                    <a:pt x="7" y="744"/>
                  </a:lnTo>
                  <a:lnTo>
                    <a:pt x="5" y="742"/>
                  </a:lnTo>
                  <a:lnTo>
                    <a:pt x="5" y="740"/>
                  </a:lnTo>
                  <a:lnTo>
                    <a:pt x="3" y="740"/>
                  </a:lnTo>
                  <a:lnTo>
                    <a:pt x="3" y="739"/>
                  </a:lnTo>
                  <a:lnTo>
                    <a:pt x="2" y="739"/>
                  </a:lnTo>
                  <a:lnTo>
                    <a:pt x="2" y="737"/>
                  </a:lnTo>
                  <a:lnTo>
                    <a:pt x="0" y="737"/>
                  </a:lnTo>
                  <a:lnTo>
                    <a:pt x="2" y="735"/>
                  </a:lnTo>
                  <a:lnTo>
                    <a:pt x="2" y="734"/>
                  </a:lnTo>
                  <a:lnTo>
                    <a:pt x="2" y="732"/>
                  </a:lnTo>
                  <a:lnTo>
                    <a:pt x="3" y="732"/>
                  </a:lnTo>
                  <a:lnTo>
                    <a:pt x="3" y="730"/>
                  </a:lnTo>
                  <a:lnTo>
                    <a:pt x="3" y="728"/>
                  </a:lnTo>
                  <a:lnTo>
                    <a:pt x="5" y="728"/>
                  </a:lnTo>
                  <a:lnTo>
                    <a:pt x="5" y="727"/>
                  </a:lnTo>
                  <a:lnTo>
                    <a:pt x="7" y="727"/>
                  </a:lnTo>
                  <a:lnTo>
                    <a:pt x="8" y="725"/>
                  </a:lnTo>
                  <a:lnTo>
                    <a:pt x="10" y="725"/>
                  </a:lnTo>
                  <a:lnTo>
                    <a:pt x="12" y="725"/>
                  </a:lnTo>
                  <a:lnTo>
                    <a:pt x="13" y="725"/>
                  </a:lnTo>
                  <a:lnTo>
                    <a:pt x="15" y="725"/>
                  </a:lnTo>
                  <a:lnTo>
                    <a:pt x="17" y="725"/>
                  </a:lnTo>
                  <a:lnTo>
                    <a:pt x="17" y="723"/>
                  </a:lnTo>
                  <a:lnTo>
                    <a:pt x="19" y="723"/>
                  </a:lnTo>
                  <a:lnTo>
                    <a:pt x="19" y="722"/>
                  </a:lnTo>
                  <a:lnTo>
                    <a:pt x="20" y="722"/>
                  </a:lnTo>
                  <a:lnTo>
                    <a:pt x="20" y="720"/>
                  </a:lnTo>
                  <a:lnTo>
                    <a:pt x="20" y="718"/>
                  </a:lnTo>
                  <a:lnTo>
                    <a:pt x="19" y="718"/>
                  </a:lnTo>
                  <a:lnTo>
                    <a:pt x="19" y="717"/>
                  </a:lnTo>
                  <a:lnTo>
                    <a:pt x="17" y="715"/>
                  </a:lnTo>
                  <a:lnTo>
                    <a:pt x="17" y="713"/>
                  </a:lnTo>
                  <a:lnTo>
                    <a:pt x="15" y="713"/>
                  </a:lnTo>
                  <a:lnTo>
                    <a:pt x="15" y="712"/>
                  </a:lnTo>
                  <a:lnTo>
                    <a:pt x="13" y="712"/>
                  </a:lnTo>
                  <a:lnTo>
                    <a:pt x="12" y="712"/>
                  </a:lnTo>
                  <a:lnTo>
                    <a:pt x="12" y="710"/>
                  </a:lnTo>
                  <a:lnTo>
                    <a:pt x="13" y="710"/>
                  </a:lnTo>
                  <a:lnTo>
                    <a:pt x="15" y="708"/>
                  </a:lnTo>
                  <a:lnTo>
                    <a:pt x="17" y="707"/>
                  </a:lnTo>
                  <a:lnTo>
                    <a:pt x="17" y="705"/>
                  </a:lnTo>
                  <a:lnTo>
                    <a:pt x="17" y="703"/>
                  </a:lnTo>
                  <a:lnTo>
                    <a:pt x="17" y="702"/>
                  </a:lnTo>
                  <a:lnTo>
                    <a:pt x="19" y="702"/>
                  </a:lnTo>
                  <a:lnTo>
                    <a:pt x="19" y="700"/>
                  </a:lnTo>
                  <a:lnTo>
                    <a:pt x="19" y="698"/>
                  </a:lnTo>
                  <a:lnTo>
                    <a:pt x="20" y="698"/>
                  </a:lnTo>
                  <a:lnTo>
                    <a:pt x="20" y="696"/>
                  </a:lnTo>
                  <a:lnTo>
                    <a:pt x="22" y="696"/>
                  </a:lnTo>
                  <a:lnTo>
                    <a:pt x="22" y="695"/>
                  </a:lnTo>
                  <a:lnTo>
                    <a:pt x="24" y="695"/>
                  </a:lnTo>
                  <a:lnTo>
                    <a:pt x="24" y="693"/>
                  </a:lnTo>
                  <a:lnTo>
                    <a:pt x="25" y="691"/>
                  </a:lnTo>
                  <a:lnTo>
                    <a:pt x="25" y="690"/>
                  </a:lnTo>
                  <a:lnTo>
                    <a:pt x="27" y="690"/>
                  </a:lnTo>
                  <a:lnTo>
                    <a:pt x="29" y="690"/>
                  </a:lnTo>
                  <a:lnTo>
                    <a:pt x="29" y="688"/>
                  </a:lnTo>
                  <a:lnTo>
                    <a:pt x="30" y="688"/>
                  </a:lnTo>
                  <a:lnTo>
                    <a:pt x="32" y="688"/>
                  </a:lnTo>
                  <a:lnTo>
                    <a:pt x="32" y="690"/>
                  </a:lnTo>
                  <a:lnTo>
                    <a:pt x="34" y="690"/>
                  </a:lnTo>
                  <a:lnTo>
                    <a:pt x="35" y="690"/>
                  </a:lnTo>
                  <a:lnTo>
                    <a:pt x="37" y="691"/>
                  </a:lnTo>
                  <a:lnTo>
                    <a:pt x="39" y="691"/>
                  </a:lnTo>
                  <a:lnTo>
                    <a:pt x="40" y="693"/>
                  </a:lnTo>
                  <a:lnTo>
                    <a:pt x="42" y="691"/>
                  </a:lnTo>
                  <a:lnTo>
                    <a:pt x="42" y="690"/>
                  </a:lnTo>
                  <a:lnTo>
                    <a:pt x="42" y="688"/>
                  </a:lnTo>
                  <a:lnTo>
                    <a:pt x="42" y="686"/>
                  </a:lnTo>
                  <a:lnTo>
                    <a:pt x="42" y="685"/>
                  </a:lnTo>
                  <a:lnTo>
                    <a:pt x="42" y="683"/>
                  </a:lnTo>
                  <a:lnTo>
                    <a:pt x="44" y="681"/>
                  </a:lnTo>
                  <a:lnTo>
                    <a:pt x="45" y="680"/>
                  </a:lnTo>
                  <a:lnTo>
                    <a:pt x="45" y="678"/>
                  </a:lnTo>
                  <a:lnTo>
                    <a:pt x="45" y="676"/>
                  </a:lnTo>
                  <a:lnTo>
                    <a:pt x="47" y="676"/>
                  </a:lnTo>
                  <a:lnTo>
                    <a:pt x="47" y="675"/>
                  </a:lnTo>
                  <a:lnTo>
                    <a:pt x="47" y="673"/>
                  </a:lnTo>
                  <a:lnTo>
                    <a:pt x="47" y="671"/>
                  </a:lnTo>
                  <a:lnTo>
                    <a:pt x="47" y="670"/>
                  </a:lnTo>
                  <a:lnTo>
                    <a:pt x="49" y="670"/>
                  </a:lnTo>
                  <a:lnTo>
                    <a:pt x="49" y="668"/>
                  </a:lnTo>
                  <a:lnTo>
                    <a:pt x="49" y="666"/>
                  </a:lnTo>
                  <a:lnTo>
                    <a:pt x="49" y="665"/>
                  </a:lnTo>
                  <a:lnTo>
                    <a:pt x="47" y="663"/>
                  </a:lnTo>
                  <a:lnTo>
                    <a:pt x="45" y="661"/>
                  </a:lnTo>
                  <a:lnTo>
                    <a:pt x="47" y="659"/>
                  </a:lnTo>
                  <a:lnTo>
                    <a:pt x="47" y="658"/>
                  </a:lnTo>
                  <a:lnTo>
                    <a:pt x="49" y="658"/>
                  </a:lnTo>
                  <a:lnTo>
                    <a:pt x="50" y="659"/>
                  </a:lnTo>
                  <a:lnTo>
                    <a:pt x="50" y="658"/>
                  </a:lnTo>
                  <a:lnTo>
                    <a:pt x="52" y="658"/>
                  </a:lnTo>
                  <a:lnTo>
                    <a:pt x="52" y="656"/>
                  </a:lnTo>
                  <a:lnTo>
                    <a:pt x="54" y="656"/>
                  </a:lnTo>
                  <a:lnTo>
                    <a:pt x="56" y="656"/>
                  </a:lnTo>
                  <a:lnTo>
                    <a:pt x="56" y="654"/>
                  </a:lnTo>
                  <a:lnTo>
                    <a:pt x="57" y="654"/>
                  </a:lnTo>
                  <a:lnTo>
                    <a:pt x="59" y="654"/>
                  </a:lnTo>
                  <a:lnTo>
                    <a:pt x="61" y="654"/>
                  </a:lnTo>
                  <a:lnTo>
                    <a:pt x="62" y="656"/>
                  </a:lnTo>
                  <a:lnTo>
                    <a:pt x="64" y="656"/>
                  </a:lnTo>
                  <a:lnTo>
                    <a:pt x="67" y="658"/>
                  </a:lnTo>
                  <a:lnTo>
                    <a:pt x="67" y="656"/>
                  </a:lnTo>
                  <a:lnTo>
                    <a:pt x="67" y="654"/>
                  </a:lnTo>
                  <a:lnTo>
                    <a:pt x="67" y="653"/>
                  </a:lnTo>
                  <a:lnTo>
                    <a:pt x="67" y="651"/>
                  </a:lnTo>
                  <a:lnTo>
                    <a:pt x="67" y="649"/>
                  </a:lnTo>
                  <a:lnTo>
                    <a:pt x="67" y="648"/>
                  </a:lnTo>
                  <a:lnTo>
                    <a:pt x="66" y="646"/>
                  </a:lnTo>
                  <a:lnTo>
                    <a:pt x="66" y="644"/>
                  </a:lnTo>
                  <a:lnTo>
                    <a:pt x="64" y="644"/>
                  </a:lnTo>
                  <a:lnTo>
                    <a:pt x="64" y="643"/>
                  </a:lnTo>
                  <a:lnTo>
                    <a:pt x="64" y="641"/>
                  </a:lnTo>
                  <a:lnTo>
                    <a:pt x="62" y="639"/>
                  </a:lnTo>
                  <a:lnTo>
                    <a:pt x="64" y="638"/>
                  </a:lnTo>
                  <a:lnTo>
                    <a:pt x="64" y="636"/>
                  </a:lnTo>
                  <a:lnTo>
                    <a:pt x="66" y="636"/>
                  </a:lnTo>
                  <a:lnTo>
                    <a:pt x="66" y="634"/>
                  </a:lnTo>
                  <a:lnTo>
                    <a:pt x="64" y="634"/>
                  </a:lnTo>
                  <a:lnTo>
                    <a:pt x="64" y="633"/>
                  </a:lnTo>
                  <a:lnTo>
                    <a:pt x="64" y="631"/>
                  </a:lnTo>
                  <a:lnTo>
                    <a:pt x="62" y="631"/>
                  </a:lnTo>
                  <a:lnTo>
                    <a:pt x="64" y="631"/>
                  </a:lnTo>
                  <a:lnTo>
                    <a:pt x="64" y="629"/>
                  </a:lnTo>
                  <a:lnTo>
                    <a:pt x="64" y="627"/>
                  </a:lnTo>
                  <a:lnTo>
                    <a:pt x="62" y="627"/>
                  </a:lnTo>
                  <a:lnTo>
                    <a:pt x="62" y="626"/>
                  </a:lnTo>
                  <a:lnTo>
                    <a:pt x="62" y="624"/>
                  </a:lnTo>
                  <a:lnTo>
                    <a:pt x="62" y="622"/>
                  </a:lnTo>
                  <a:lnTo>
                    <a:pt x="62" y="621"/>
                  </a:lnTo>
                  <a:lnTo>
                    <a:pt x="62" y="619"/>
                  </a:lnTo>
                  <a:lnTo>
                    <a:pt x="62" y="617"/>
                  </a:lnTo>
                  <a:lnTo>
                    <a:pt x="62" y="616"/>
                  </a:lnTo>
                  <a:lnTo>
                    <a:pt x="62" y="614"/>
                  </a:lnTo>
                  <a:lnTo>
                    <a:pt x="62" y="612"/>
                  </a:lnTo>
                  <a:lnTo>
                    <a:pt x="62" y="611"/>
                  </a:lnTo>
                  <a:lnTo>
                    <a:pt x="62" y="609"/>
                  </a:lnTo>
                  <a:lnTo>
                    <a:pt x="61" y="607"/>
                  </a:lnTo>
                  <a:lnTo>
                    <a:pt x="61" y="606"/>
                  </a:lnTo>
                  <a:lnTo>
                    <a:pt x="61" y="604"/>
                  </a:lnTo>
                  <a:lnTo>
                    <a:pt x="61" y="602"/>
                  </a:lnTo>
                  <a:lnTo>
                    <a:pt x="59" y="601"/>
                  </a:lnTo>
                  <a:lnTo>
                    <a:pt x="59" y="599"/>
                  </a:lnTo>
                  <a:lnTo>
                    <a:pt x="59" y="597"/>
                  </a:lnTo>
                  <a:lnTo>
                    <a:pt x="59" y="596"/>
                  </a:lnTo>
                  <a:lnTo>
                    <a:pt x="59" y="594"/>
                  </a:lnTo>
                  <a:lnTo>
                    <a:pt x="59" y="592"/>
                  </a:lnTo>
                  <a:lnTo>
                    <a:pt x="57" y="592"/>
                  </a:lnTo>
                  <a:lnTo>
                    <a:pt x="57" y="590"/>
                  </a:lnTo>
                  <a:lnTo>
                    <a:pt x="57" y="589"/>
                  </a:lnTo>
                  <a:lnTo>
                    <a:pt x="56" y="587"/>
                  </a:lnTo>
                  <a:lnTo>
                    <a:pt x="56" y="585"/>
                  </a:lnTo>
                  <a:lnTo>
                    <a:pt x="57" y="585"/>
                  </a:lnTo>
                  <a:lnTo>
                    <a:pt x="57" y="584"/>
                  </a:lnTo>
                  <a:lnTo>
                    <a:pt x="57" y="582"/>
                  </a:lnTo>
                  <a:lnTo>
                    <a:pt x="59" y="582"/>
                  </a:lnTo>
                  <a:lnTo>
                    <a:pt x="61" y="580"/>
                  </a:lnTo>
                  <a:lnTo>
                    <a:pt x="61" y="579"/>
                  </a:lnTo>
                  <a:lnTo>
                    <a:pt x="59" y="579"/>
                  </a:lnTo>
                  <a:lnTo>
                    <a:pt x="59" y="577"/>
                  </a:lnTo>
                  <a:lnTo>
                    <a:pt x="59" y="575"/>
                  </a:lnTo>
                  <a:lnTo>
                    <a:pt x="59" y="574"/>
                  </a:lnTo>
                  <a:lnTo>
                    <a:pt x="61" y="574"/>
                  </a:lnTo>
                  <a:lnTo>
                    <a:pt x="61" y="572"/>
                  </a:lnTo>
                  <a:lnTo>
                    <a:pt x="61" y="570"/>
                  </a:lnTo>
                  <a:lnTo>
                    <a:pt x="59" y="570"/>
                  </a:lnTo>
                  <a:lnTo>
                    <a:pt x="59" y="569"/>
                  </a:lnTo>
                  <a:lnTo>
                    <a:pt x="59" y="567"/>
                  </a:lnTo>
                  <a:lnTo>
                    <a:pt x="59" y="565"/>
                  </a:lnTo>
                  <a:lnTo>
                    <a:pt x="61" y="564"/>
                  </a:lnTo>
                  <a:lnTo>
                    <a:pt x="62" y="562"/>
                  </a:lnTo>
                  <a:lnTo>
                    <a:pt x="64" y="562"/>
                  </a:lnTo>
                  <a:lnTo>
                    <a:pt x="66" y="562"/>
                  </a:lnTo>
                  <a:lnTo>
                    <a:pt x="66" y="564"/>
                  </a:lnTo>
                  <a:lnTo>
                    <a:pt x="67" y="564"/>
                  </a:lnTo>
                  <a:lnTo>
                    <a:pt x="69" y="564"/>
                  </a:lnTo>
                  <a:lnTo>
                    <a:pt x="69" y="562"/>
                  </a:lnTo>
                  <a:lnTo>
                    <a:pt x="71" y="562"/>
                  </a:lnTo>
                  <a:lnTo>
                    <a:pt x="72" y="560"/>
                  </a:lnTo>
                  <a:lnTo>
                    <a:pt x="74" y="558"/>
                  </a:lnTo>
                  <a:lnTo>
                    <a:pt x="76" y="558"/>
                  </a:lnTo>
                  <a:lnTo>
                    <a:pt x="77" y="558"/>
                  </a:lnTo>
                  <a:lnTo>
                    <a:pt x="76" y="557"/>
                  </a:lnTo>
                  <a:lnTo>
                    <a:pt x="76" y="555"/>
                  </a:lnTo>
                  <a:lnTo>
                    <a:pt x="76" y="553"/>
                  </a:lnTo>
                  <a:lnTo>
                    <a:pt x="77" y="553"/>
                  </a:lnTo>
                  <a:lnTo>
                    <a:pt x="79" y="553"/>
                  </a:lnTo>
                  <a:lnTo>
                    <a:pt x="81" y="555"/>
                  </a:lnTo>
                  <a:lnTo>
                    <a:pt x="81" y="557"/>
                  </a:lnTo>
                  <a:lnTo>
                    <a:pt x="81" y="555"/>
                  </a:lnTo>
                  <a:lnTo>
                    <a:pt x="81" y="553"/>
                  </a:lnTo>
                  <a:lnTo>
                    <a:pt x="82" y="553"/>
                  </a:lnTo>
                  <a:lnTo>
                    <a:pt x="84" y="553"/>
                  </a:lnTo>
                  <a:lnTo>
                    <a:pt x="84" y="552"/>
                  </a:lnTo>
                  <a:lnTo>
                    <a:pt x="84" y="550"/>
                  </a:lnTo>
                  <a:lnTo>
                    <a:pt x="86" y="550"/>
                  </a:lnTo>
                  <a:lnTo>
                    <a:pt x="86" y="548"/>
                  </a:lnTo>
                  <a:lnTo>
                    <a:pt x="88" y="548"/>
                  </a:lnTo>
                  <a:lnTo>
                    <a:pt x="88" y="547"/>
                  </a:lnTo>
                  <a:lnTo>
                    <a:pt x="89" y="547"/>
                  </a:lnTo>
                  <a:lnTo>
                    <a:pt x="89" y="545"/>
                  </a:lnTo>
                  <a:lnTo>
                    <a:pt x="91" y="545"/>
                  </a:lnTo>
                  <a:lnTo>
                    <a:pt x="93" y="545"/>
                  </a:lnTo>
                  <a:lnTo>
                    <a:pt x="94" y="545"/>
                  </a:lnTo>
                  <a:lnTo>
                    <a:pt x="94" y="543"/>
                  </a:lnTo>
                  <a:lnTo>
                    <a:pt x="96" y="542"/>
                  </a:lnTo>
                  <a:lnTo>
                    <a:pt x="96" y="540"/>
                  </a:lnTo>
                  <a:lnTo>
                    <a:pt x="98" y="538"/>
                  </a:lnTo>
                  <a:lnTo>
                    <a:pt x="98" y="537"/>
                  </a:lnTo>
                  <a:lnTo>
                    <a:pt x="98" y="535"/>
                  </a:lnTo>
                  <a:lnTo>
                    <a:pt x="99" y="535"/>
                  </a:lnTo>
                  <a:lnTo>
                    <a:pt x="99" y="533"/>
                  </a:lnTo>
                  <a:lnTo>
                    <a:pt x="101" y="533"/>
                  </a:lnTo>
                  <a:lnTo>
                    <a:pt x="101" y="532"/>
                  </a:lnTo>
                  <a:lnTo>
                    <a:pt x="103" y="532"/>
                  </a:lnTo>
                  <a:lnTo>
                    <a:pt x="104" y="532"/>
                  </a:lnTo>
                  <a:lnTo>
                    <a:pt x="106" y="530"/>
                  </a:lnTo>
                  <a:lnTo>
                    <a:pt x="108" y="530"/>
                  </a:lnTo>
                  <a:lnTo>
                    <a:pt x="108" y="528"/>
                  </a:lnTo>
                  <a:lnTo>
                    <a:pt x="109" y="528"/>
                  </a:lnTo>
                  <a:lnTo>
                    <a:pt x="109" y="527"/>
                  </a:lnTo>
                  <a:lnTo>
                    <a:pt x="111" y="525"/>
                  </a:lnTo>
                  <a:lnTo>
                    <a:pt x="111" y="523"/>
                  </a:lnTo>
                  <a:lnTo>
                    <a:pt x="111" y="521"/>
                  </a:lnTo>
                  <a:lnTo>
                    <a:pt x="113" y="521"/>
                  </a:lnTo>
                  <a:lnTo>
                    <a:pt x="113" y="520"/>
                  </a:lnTo>
                  <a:lnTo>
                    <a:pt x="113" y="518"/>
                  </a:lnTo>
                  <a:lnTo>
                    <a:pt x="113" y="516"/>
                  </a:lnTo>
                  <a:lnTo>
                    <a:pt x="114" y="516"/>
                  </a:lnTo>
                  <a:lnTo>
                    <a:pt x="114" y="515"/>
                  </a:lnTo>
                  <a:lnTo>
                    <a:pt x="113" y="515"/>
                  </a:lnTo>
                  <a:lnTo>
                    <a:pt x="113" y="513"/>
                  </a:lnTo>
                  <a:lnTo>
                    <a:pt x="113" y="511"/>
                  </a:lnTo>
                  <a:lnTo>
                    <a:pt x="113" y="510"/>
                  </a:lnTo>
                  <a:lnTo>
                    <a:pt x="113" y="508"/>
                  </a:lnTo>
                  <a:lnTo>
                    <a:pt x="113" y="506"/>
                  </a:lnTo>
                  <a:lnTo>
                    <a:pt x="113" y="505"/>
                  </a:lnTo>
                  <a:lnTo>
                    <a:pt x="113" y="503"/>
                  </a:lnTo>
                  <a:lnTo>
                    <a:pt x="113" y="501"/>
                  </a:lnTo>
                  <a:lnTo>
                    <a:pt x="114" y="501"/>
                  </a:lnTo>
                  <a:lnTo>
                    <a:pt x="114" y="500"/>
                  </a:lnTo>
                  <a:lnTo>
                    <a:pt x="116" y="500"/>
                  </a:lnTo>
                  <a:lnTo>
                    <a:pt x="116" y="498"/>
                  </a:lnTo>
                  <a:lnTo>
                    <a:pt x="118" y="498"/>
                  </a:lnTo>
                  <a:lnTo>
                    <a:pt x="119" y="496"/>
                  </a:lnTo>
                  <a:lnTo>
                    <a:pt x="121" y="495"/>
                  </a:lnTo>
                  <a:lnTo>
                    <a:pt x="123" y="495"/>
                  </a:lnTo>
                  <a:lnTo>
                    <a:pt x="123" y="493"/>
                  </a:lnTo>
                  <a:lnTo>
                    <a:pt x="125" y="493"/>
                  </a:lnTo>
                  <a:lnTo>
                    <a:pt x="125" y="491"/>
                  </a:lnTo>
                  <a:lnTo>
                    <a:pt x="125" y="489"/>
                  </a:lnTo>
                  <a:lnTo>
                    <a:pt x="126" y="489"/>
                  </a:lnTo>
                  <a:lnTo>
                    <a:pt x="126" y="488"/>
                  </a:lnTo>
                  <a:lnTo>
                    <a:pt x="128" y="486"/>
                  </a:lnTo>
                  <a:lnTo>
                    <a:pt x="130" y="484"/>
                  </a:lnTo>
                  <a:lnTo>
                    <a:pt x="130" y="483"/>
                  </a:lnTo>
                  <a:lnTo>
                    <a:pt x="131" y="483"/>
                  </a:lnTo>
                  <a:lnTo>
                    <a:pt x="131" y="481"/>
                  </a:lnTo>
                  <a:lnTo>
                    <a:pt x="133" y="481"/>
                  </a:lnTo>
                  <a:lnTo>
                    <a:pt x="133" y="479"/>
                  </a:lnTo>
                  <a:lnTo>
                    <a:pt x="135" y="479"/>
                  </a:lnTo>
                  <a:lnTo>
                    <a:pt x="135" y="478"/>
                  </a:lnTo>
                  <a:lnTo>
                    <a:pt x="135" y="476"/>
                  </a:lnTo>
                  <a:lnTo>
                    <a:pt x="136" y="476"/>
                  </a:lnTo>
                  <a:lnTo>
                    <a:pt x="136" y="474"/>
                  </a:lnTo>
                  <a:lnTo>
                    <a:pt x="138" y="474"/>
                  </a:lnTo>
                  <a:lnTo>
                    <a:pt x="138" y="473"/>
                  </a:lnTo>
                  <a:lnTo>
                    <a:pt x="140" y="473"/>
                  </a:lnTo>
                  <a:lnTo>
                    <a:pt x="140" y="471"/>
                  </a:lnTo>
                  <a:lnTo>
                    <a:pt x="141" y="471"/>
                  </a:lnTo>
                  <a:lnTo>
                    <a:pt x="141" y="469"/>
                  </a:lnTo>
                  <a:lnTo>
                    <a:pt x="143" y="469"/>
                  </a:lnTo>
                  <a:lnTo>
                    <a:pt x="145" y="468"/>
                  </a:lnTo>
                  <a:lnTo>
                    <a:pt x="146" y="468"/>
                  </a:lnTo>
                  <a:lnTo>
                    <a:pt x="146" y="466"/>
                  </a:lnTo>
                  <a:lnTo>
                    <a:pt x="148" y="466"/>
                  </a:lnTo>
                  <a:lnTo>
                    <a:pt x="148" y="464"/>
                  </a:lnTo>
                  <a:lnTo>
                    <a:pt x="150" y="464"/>
                  </a:lnTo>
                  <a:lnTo>
                    <a:pt x="151" y="463"/>
                  </a:lnTo>
                  <a:lnTo>
                    <a:pt x="153" y="463"/>
                  </a:lnTo>
                  <a:lnTo>
                    <a:pt x="153" y="461"/>
                  </a:lnTo>
                  <a:lnTo>
                    <a:pt x="155" y="461"/>
                  </a:lnTo>
                  <a:lnTo>
                    <a:pt x="155" y="459"/>
                  </a:lnTo>
                  <a:lnTo>
                    <a:pt x="156" y="459"/>
                  </a:lnTo>
                  <a:lnTo>
                    <a:pt x="156" y="458"/>
                  </a:lnTo>
                  <a:lnTo>
                    <a:pt x="158" y="458"/>
                  </a:lnTo>
                  <a:lnTo>
                    <a:pt x="158" y="456"/>
                  </a:lnTo>
                  <a:lnTo>
                    <a:pt x="158" y="454"/>
                  </a:lnTo>
                  <a:lnTo>
                    <a:pt x="160" y="454"/>
                  </a:lnTo>
                  <a:lnTo>
                    <a:pt x="160" y="452"/>
                  </a:lnTo>
                  <a:lnTo>
                    <a:pt x="162" y="452"/>
                  </a:lnTo>
                  <a:lnTo>
                    <a:pt x="162" y="451"/>
                  </a:lnTo>
                  <a:lnTo>
                    <a:pt x="163" y="449"/>
                  </a:lnTo>
                  <a:lnTo>
                    <a:pt x="165" y="447"/>
                  </a:lnTo>
                  <a:lnTo>
                    <a:pt x="167" y="446"/>
                  </a:lnTo>
                  <a:lnTo>
                    <a:pt x="168" y="444"/>
                  </a:lnTo>
                  <a:lnTo>
                    <a:pt x="170" y="442"/>
                  </a:lnTo>
                  <a:lnTo>
                    <a:pt x="172" y="442"/>
                  </a:lnTo>
                  <a:lnTo>
                    <a:pt x="172" y="441"/>
                  </a:lnTo>
                  <a:lnTo>
                    <a:pt x="173" y="441"/>
                  </a:lnTo>
                  <a:lnTo>
                    <a:pt x="173" y="439"/>
                  </a:lnTo>
                  <a:lnTo>
                    <a:pt x="175" y="439"/>
                  </a:lnTo>
                  <a:lnTo>
                    <a:pt x="177" y="439"/>
                  </a:lnTo>
                  <a:lnTo>
                    <a:pt x="177" y="437"/>
                  </a:lnTo>
                  <a:lnTo>
                    <a:pt x="178" y="437"/>
                  </a:lnTo>
                  <a:lnTo>
                    <a:pt x="180" y="436"/>
                  </a:lnTo>
                  <a:lnTo>
                    <a:pt x="182" y="436"/>
                  </a:lnTo>
                  <a:lnTo>
                    <a:pt x="183" y="436"/>
                  </a:lnTo>
                  <a:lnTo>
                    <a:pt x="183" y="434"/>
                  </a:lnTo>
                  <a:lnTo>
                    <a:pt x="185" y="434"/>
                  </a:lnTo>
                  <a:lnTo>
                    <a:pt x="187" y="434"/>
                  </a:lnTo>
                  <a:lnTo>
                    <a:pt x="187" y="432"/>
                  </a:lnTo>
                  <a:lnTo>
                    <a:pt x="188" y="432"/>
                  </a:lnTo>
                  <a:lnTo>
                    <a:pt x="190" y="432"/>
                  </a:lnTo>
                  <a:lnTo>
                    <a:pt x="190" y="431"/>
                  </a:lnTo>
                  <a:lnTo>
                    <a:pt x="192" y="431"/>
                  </a:lnTo>
                  <a:lnTo>
                    <a:pt x="193" y="431"/>
                  </a:lnTo>
                  <a:lnTo>
                    <a:pt x="195" y="431"/>
                  </a:lnTo>
                  <a:lnTo>
                    <a:pt x="195" y="429"/>
                  </a:lnTo>
                  <a:lnTo>
                    <a:pt x="197" y="429"/>
                  </a:lnTo>
                  <a:lnTo>
                    <a:pt x="199" y="429"/>
                  </a:lnTo>
                  <a:lnTo>
                    <a:pt x="200" y="429"/>
                  </a:lnTo>
                  <a:lnTo>
                    <a:pt x="202" y="429"/>
                  </a:lnTo>
                  <a:lnTo>
                    <a:pt x="202" y="427"/>
                  </a:lnTo>
                  <a:lnTo>
                    <a:pt x="204" y="427"/>
                  </a:lnTo>
                  <a:lnTo>
                    <a:pt x="205" y="427"/>
                  </a:lnTo>
                  <a:lnTo>
                    <a:pt x="207" y="427"/>
                  </a:lnTo>
                  <a:lnTo>
                    <a:pt x="209" y="427"/>
                  </a:lnTo>
                  <a:lnTo>
                    <a:pt x="210" y="427"/>
                  </a:lnTo>
                  <a:lnTo>
                    <a:pt x="212" y="427"/>
                  </a:lnTo>
                  <a:lnTo>
                    <a:pt x="214" y="427"/>
                  </a:lnTo>
                  <a:lnTo>
                    <a:pt x="214" y="429"/>
                  </a:lnTo>
                  <a:lnTo>
                    <a:pt x="215" y="429"/>
                  </a:lnTo>
                  <a:lnTo>
                    <a:pt x="215" y="431"/>
                  </a:lnTo>
                  <a:lnTo>
                    <a:pt x="217" y="431"/>
                  </a:lnTo>
                  <a:lnTo>
                    <a:pt x="217" y="432"/>
                  </a:lnTo>
                  <a:lnTo>
                    <a:pt x="219" y="432"/>
                  </a:lnTo>
                  <a:lnTo>
                    <a:pt x="220" y="432"/>
                  </a:lnTo>
                  <a:lnTo>
                    <a:pt x="222" y="432"/>
                  </a:lnTo>
                  <a:lnTo>
                    <a:pt x="224" y="432"/>
                  </a:lnTo>
                  <a:lnTo>
                    <a:pt x="225" y="432"/>
                  </a:lnTo>
                  <a:lnTo>
                    <a:pt x="227" y="432"/>
                  </a:lnTo>
                  <a:lnTo>
                    <a:pt x="227" y="434"/>
                  </a:lnTo>
                  <a:lnTo>
                    <a:pt x="229" y="434"/>
                  </a:lnTo>
                  <a:lnTo>
                    <a:pt x="230" y="434"/>
                  </a:lnTo>
                  <a:lnTo>
                    <a:pt x="232" y="434"/>
                  </a:lnTo>
                  <a:lnTo>
                    <a:pt x="234" y="434"/>
                  </a:lnTo>
                  <a:lnTo>
                    <a:pt x="234" y="436"/>
                  </a:lnTo>
                  <a:lnTo>
                    <a:pt x="236" y="436"/>
                  </a:lnTo>
                  <a:lnTo>
                    <a:pt x="237" y="436"/>
                  </a:lnTo>
                  <a:lnTo>
                    <a:pt x="239" y="436"/>
                  </a:lnTo>
                  <a:lnTo>
                    <a:pt x="241" y="436"/>
                  </a:lnTo>
                  <a:lnTo>
                    <a:pt x="242" y="436"/>
                  </a:lnTo>
                  <a:lnTo>
                    <a:pt x="244" y="436"/>
                  </a:lnTo>
                  <a:lnTo>
                    <a:pt x="244" y="437"/>
                  </a:lnTo>
                  <a:lnTo>
                    <a:pt x="246" y="437"/>
                  </a:lnTo>
                  <a:lnTo>
                    <a:pt x="247" y="437"/>
                  </a:lnTo>
                  <a:lnTo>
                    <a:pt x="247" y="436"/>
                  </a:lnTo>
                  <a:lnTo>
                    <a:pt x="249" y="436"/>
                  </a:lnTo>
                  <a:lnTo>
                    <a:pt x="251" y="436"/>
                  </a:lnTo>
                  <a:lnTo>
                    <a:pt x="251" y="434"/>
                  </a:lnTo>
                  <a:lnTo>
                    <a:pt x="251" y="432"/>
                  </a:lnTo>
                  <a:lnTo>
                    <a:pt x="252" y="432"/>
                  </a:lnTo>
                  <a:lnTo>
                    <a:pt x="252" y="431"/>
                  </a:lnTo>
                  <a:lnTo>
                    <a:pt x="252" y="429"/>
                  </a:lnTo>
                  <a:lnTo>
                    <a:pt x="254" y="429"/>
                  </a:lnTo>
                  <a:lnTo>
                    <a:pt x="254" y="427"/>
                  </a:lnTo>
                  <a:lnTo>
                    <a:pt x="256" y="427"/>
                  </a:lnTo>
                  <a:lnTo>
                    <a:pt x="257" y="427"/>
                  </a:lnTo>
                  <a:lnTo>
                    <a:pt x="259" y="427"/>
                  </a:lnTo>
                  <a:lnTo>
                    <a:pt x="261" y="427"/>
                  </a:lnTo>
                  <a:lnTo>
                    <a:pt x="262" y="427"/>
                  </a:lnTo>
                  <a:lnTo>
                    <a:pt x="264" y="427"/>
                  </a:lnTo>
                  <a:lnTo>
                    <a:pt x="266" y="427"/>
                  </a:lnTo>
                  <a:lnTo>
                    <a:pt x="267" y="427"/>
                  </a:lnTo>
                  <a:lnTo>
                    <a:pt x="267" y="429"/>
                  </a:lnTo>
                  <a:lnTo>
                    <a:pt x="269" y="429"/>
                  </a:lnTo>
                  <a:lnTo>
                    <a:pt x="271" y="429"/>
                  </a:lnTo>
                  <a:lnTo>
                    <a:pt x="273" y="429"/>
                  </a:lnTo>
                  <a:lnTo>
                    <a:pt x="274" y="431"/>
                  </a:lnTo>
                  <a:lnTo>
                    <a:pt x="276" y="431"/>
                  </a:lnTo>
                  <a:lnTo>
                    <a:pt x="276" y="432"/>
                  </a:lnTo>
                  <a:lnTo>
                    <a:pt x="278" y="432"/>
                  </a:lnTo>
                  <a:lnTo>
                    <a:pt x="278" y="434"/>
                  </a:lnTo>
                  <a:lnTo>
                    <a:pt x="279" y="436"/>
                  </a:lnTo>
                  <a:lnTo>
                    <a:pt x="279" y="437"/>
                  </a:lnTo>
                  <a:lnTo>
                    <a:pt x="278" y="437"/>
                  </a:lnTo>
                  <a:lnTo>
                    <a:pt x="278" y="439"/>
                  </a:lnTo>
                  <a:lnTo>
                    <a:pt x="278" y="441"/>
                  </a:lnTo>
                  <a:lnTo>
                    <a:pt x="278" y="442"/>
                  </a:lnTo>
                  <a:lnTo>
                    <a:pt x="278" y="444"/>
                  </a:lnTo>
                  <a:lnTo>
                    <a:pt x="278" y="446"/>
                  </a:lnTo>
                  <a:lnTo>
                    <a:pt x="278" y="447"/>
                  </a:lnTo>
                  <a:lnTo>
                    <a:pt x="279" y="447"/>
                  </a:lnTo>
                  <a:lnTo>
                    <a:pt x="279" y="449"/>
                  </a:lnTo>
                  <a:lnTo>
                    <a:pt x="281" y="449"/>
                  </a:lnTo>
                  <a:lnTo>
                    <a:pt x="283" y="449"/>
                  </a:lnTo>
                  <a:lnTo>
                    <a:pt x="283" y="447"/>
                  </a:lnTo>
                  <a:lnTo>
                    <a:pt x="284" y="447"/>
                  </a:lnTo>
                  <a:lnTo>
                    <a:pt x="284" y="446"/>
                  </a:lnTo>
                  <a:lnTo>
                    <a:pt x="284" y="444"/>
                  </a:lnTo>
                  <a:lnTo>
                    <a:pt x="284" y="442"/>
                  </a:lnTo>
                  <a:lnTo>
                    <a:pt x="286" y="441"/>
                  </a:lnTo>
                  <a:lnTo>
                    <a:pt x="286" y="439"/>
                  </a:lnTo>
                  <a:lnTo>
                    <a:pt x="288" y="439"/>
                  </a:lnTo>
                  <a:lnTo>
                    <a:pt x="288" y="437"/>
                  </a:lnTo>
                  <a:lnTo>
                    <a:pt x="289" y="437"/>
                  </a:lnTo>
                  <a:lnTo>
                    <a:pt x="289" y="436"/>
                  </a:lnTo>
                  <a:lnTo>
                    <a:pt x="291" y="436"/>
                  </a:lnTo>
                  <a:lnTo>
                    <a:pt x="291" y="434"/>
                  </a:lnTo>
                  <a:lnTo>
                    <a:pt x="289" y="434"/>
                  </a:lnTo>
                  <a:lnTo>
                    <a:pt x="289" y="432"/>
                  </a:lnTo>
                  <a:lnTo>
                    <a:pt x="289" y="431"/>
                  </a:lnTo>
                  <a:lnTo>
                    <a:pt x="288" y="431"/>
                  </a:lnTo>
                  <a:lnTo>
                    <a:pt x="288" y="429"/>
                  </a:lnTo>
                  <a:lnTo>
                    <a:pt x="288" y="427"/>
                  </a:lnTo>
                  <a:lnTo>
                    <a:pt x="288" y="426"/>
                  </a:lnTo>
                  <a:lnTo>
                    <a:pt x="289" y="426"/>
                  </a:lnTo>
                  <a:lnTo>
                    <a:pt x="289" y="424"/>
                  </a:lnTo>
                  <a:lnTo>
                    <a:pt x="289" y="422"/>
                  </a:lnTo>
                  <a:lnTo>
                    <a:pt x="291" y="422"/>
                  </a:lnTo>
                  <a:lnTo>
                    <a:pt x="291" y="420"/>
                  </a:lnTo>
                  <a:lnTo>
                    <a:pt x="293" y="420"/>
                  </a:lnTo>
                  <a:lnTo>
                    <a:pt x="293" y="419"/>
                  </a:lnTo>
                  <a:lnTo>
                    <a:pt x="294" y="419"/>
                  </a:lnTo>
                  <a:lnTo>
                    <a:pt x="296" y="419"/>
                  </a:lnTo>
                  <a:lnTo>
                    <a:pt x="296" y="420"/>
                  </a:lnTo>
                  <a:lnTo>
                    <a:pt x="296" y="422"/>
                  </a:lnTo>
                  <a:lnTo>
                    <a:pt x="296" y="424"/>
                  </a:lnTo>
                  <a:lnTo>
                    <a:pt x="298" y="424"/>
                  </a:lnTo>
                  <a:lnTo>
                    <a:pt x="299" y="424"/>
                  </a:lnTo>
                  <a:lnTo>
                    <a:pt x="299" y="422"/>
                  </a:lnTo>
                  <a:lnTo>
                    <a:pt x="301" y="422"/>
                  </a:lnTo>
                  <a:lnTo>
                    <a:pt x="301" y="420"/>
                  </a:lnTo>
                  <a:lnTo>
                    <a:pt x="301" y="419"/>
                  </a:lnTo>
                  <a:lnTo>
                    <a:pt x="301" y="417"/>
                  </a:lnTo>
                  <a:lnTo>
                    <a:pt x="301" y="415"/>
                  </a:lnTo>
                  <a:lnTo>
                    <a:pt x="301" y="414"/>
                  </a:lnTo>
                  <a:lnTo>
                    <a:pt x="301" y="412"/>
                  </a:lnTo>
                  <a:lnTo>
                    <a:pt x="303" y="412"/>
                  </a:lnTo>
                  <a:lnTo>
                    <a:pt x="303" y="410"/>
                  </a:lnTo>
                  <a:lnTo>
                    <a:pt x="303" y="409"/>
                  </a:lnTo>
                  <a:lnTo>
                    <a:pt x="303" y="407"/>
                  </a:lnTo>
                  <a:lnTo>
                    <a:pt x="303" y="405"/>
                  </a:lnTo>
                  <a:lnTo>
                    <a:pt x="303" y="404"/>
                  </a:lnTo>
                  <a:lnTo>
                    <a:pt x="303" y="402"/>
                  </a:lnTo>
                  <a:lnTo>
                    <a:pt x="303" y="400"/>
                  </a:lnTo>
                  <a:lnTo>
                    <a:pt x="305" y="400"/>
                  </a:lnTo>
                  <a:lnTo>
                    <a:pt x="305" y="399"/>
                  </a:lnTo>
                  <a:lnTo>
                    <a:pt x="305" y="397"/>
                  </a:lnTo>
                  <a:lnTo>
                    <a:pt x="305" y="395"/>
                  </a:lnTo>
                  <a:lnTo>
                    <a:pt x="306" y="395"/>
                  </a:lnTo>
                  <a:lnTo>
                    <a:pt x="308" y="395"/>
                  </a:lnTo>
                  <a:lnTo>
                    <a:pt x="310" y="395"/>
                  </a:lnTo>
                  <a:lnTo>
                    <a:pt x="311" y="395"/>
                  </a:lnTo>
                  <a:lnTo>
                    <a:pt x="313" y="395"/>
                  </a:lnTo>
                  <a:lnTo>
                    <a:pt x="313" y="394"/>
                  </a:lnTo>
                  <a:lnTo>
                    <a:pt x="313" y="392"/>
                  </a:lnTo>
                  <a:lnTo>
                    <a:pt x="315" y="390"/>
                  </a:lnTo>
                  <a:lnTo>
                    <a:pt x="316" y="389"/>
                  </a:lnTo>
                  <a:lnTo>
                    <a:pt x="318" y="387"/>
                  </a:lnTo>
                  <a:lnTo>
                    <a:pt x="318" y="385"/>
                  </a:lnTo>
                  <a:lnTo>
                    <a:pt x="318" y="383"/>
                  </a:lnTo>
                  <a:lnTo>
                    <a:pt x="318" y="382"/>
                  </a:lnTo>
                  <a:lnTo>
                    <a:pt x="320" y="382"/>
                  </a:lnTo>
                  <a:lnTo>
                    <a:pt x="321" y="382"/>
                  </a:lnTo>
                  <a:lnTo>
                    <a:pt x="321" y="380"/>
                  </a:lnTo>
                  <a:lnTo>
                    <a:pt x="323" y="380"/>
                  </a:lnTo>
                  <a:lnTo>
                    <a:pt x="323" y="378"/>
                  </a:lnTo>
                  <a:lnTo>
                    <a:pt x="325" y="378"/>
                  </a:lnTo>
                  <a:lnTo>
                    <a:pt x="325" y="377"/>
                  </a:lnTo>
                  <a:lnTo>
                    <a:pt x="325" y="375"/>
                  </a:lnTo>
                  <a:lnTo>
                    <a:pt x="325" y="373"/>
                  </a:lnTo>
                  <a:lnTo>
                    <a:pt x="326" y="372"/>
                  </a:lnTo>
                  <a:lnTo>
                    <a:pt x="326" y="370"/>
                  </a:lnTo>
                  <a:lnTo>
                    <a:pt x="326" y="368"/>
                  </a:lnTo>
                  <a:lnTo>
                    <a:pt x="328" y="368"/>
                  </a:lnTo>
                  <a:lnTo>
                    <a:pt x="328" y="367"/>
                  </a:lnTo>
                  <a:lnTo>
                    <a:pt x="330" y="367"/>
                  </a:lnTo>
                  <a:lnTo>
                    <a:pt x="330" y="365"/>
                  </a:lnTo>
                  <a:lnTo>
                    <a:pt x="330" y="363"/>
                  </a:lnTo>
                  <a:lnTo>
                    <a:pt x="328" y="363"/>
                  </a:lnTo>
                  <a:lnTo>
                    <a:pt x="328" y="362"/>
                  </a:lnTo>
                  <a:lnTo>
                    <a:pt x="326" y="362"/>
                  </a:lnTo>
                  <a:lnTo>
                    <a:pt x="326" y="360"/>
                  </a:lnTo>
                  <a:lnTo>
                    <a:pt x="325" y="360"/>
                  </a:lnTo>
                  <a:lnTo>
                    <a:pt x="323" y="360"/>
                  </a:lnTo>
                  <a:lnTo>
                    <a:pt x="321" y="360"/>
                  </a:lnTo>
                  <a:lnTo>
                    <a:pt x="320" y="360"/>
                  </a:lnTo>
                  <a:lnTo>
                    <a:pt x="320" y="358"/>
                  </a:lnTo>
                  <a:lnTo>
                    <a:pt x="318" y="358"/>
                  </a:lnTo>
                  <a:lnTo>
                    <a:pt x="316" y="358"/>
                  </a:lnTo>
                  <a:lnTo>
                    <a:pt x="316" y="357"/>
                  </a:lnTo>
                  <a:lnTo>
                    <a:pt x="315" y="357"/>
                  </a:lnTo>
                  <a:lnTo>
                    <a:pt x="316" y="355"/>
                  </a:lnTo>
                  <a:lnTo>
                    <a:pt x="316" y="353"/>
                  </a:lnTo>
                  <a:lnTo>
                    <a:pt x="318" y="352"/>
                  </a:lnTo>
                  <a:lnTo>
                    <a:pt x="318" y="350"/>
                  </a:lnTo>
                  <a:lnTo>
                    <a:pt x="320" y="348"/>
                  </a:lnTo>
                  <a:lnTo>
                    <a:pt x="320" y="346"/>
                  </a:lnTo>
                  <a:lnTo>
                    <a:pt x="321" y="345"/>
                  </a:lnTo>
                  <a:lnTo>
                    <a:pt x="323" y="345"/>
                  </a:lnTo>
                  <a:lnTo>
                    <a:pt x="326" y="343"/>
                  </a:lnTo>
                  <a:lnTo>
                    <a:pt x="330" y="341"/>
                  </a:lnTo>
                  <a:lnTo>
                    <a:pt x="331" y="341"/>
                  </a:lnTo>
                  <a:lnTo>
                    <a:pt x="333" y="340"/>
                  </a:lnTo>
                  <a:lnTo>
                    <a:pt x="335" y="340"/>
                  </a:lnTo>
                  <a:lnTo>
                    <a:pt x="336" y="340"/>
                  </a:lnTo>
                  <a:lnTo>
                    <a:pt x="338" y="340"/>
                  </a:lnTo>
                  <a:lnTo>
                    <a:pt x="338" y="338"/>
                  </a:lnTo>
                  <a:lnTo>
                    <a:pt x="340" y="338"/>
                  </a:lnTo>
                  <a:lnTo>
                    <a:pt x="342" y="338"/>
                  </a:lnTo>
                  <a:lnTo>
                    <a:pt x="342" y="336"/>
                  </a:lnTo>
                  <a:lnTo>
                    <a:pt x="343" y="335"/>
                  </a:lnTo>
                  <a:lnTo>
                    <a:pt x="343" y="333"/>
                  </a:lnTo>
                  <a:lnTo>
                    <a:pt x="345" y="333"/>
                  </a:lnTo>
                  <a:lnTo>
                    <a:pt x="345" y="331"/>
                  </a:lnTo>
                  <a:lnTo>
                    <a:pt x="345" y="330"/>
                  </a:lnTo>
                  <a:lnTo>
                    <a:pt x="347" y="330"/>
                  </a:lnTo>
                  <a:lnTo>
                    <a:pt x="347" y="328"/>
                  </a:lnTo>
                  <a:lnTo>
                    <a:pt x="348" y="328"/>
                  </a:lnTo>
                  <a:lnTo>
                    <a:pt x="348" y="326"/>
                  </a:lnTo>
                  <a:lnTo>
                    <a:pt x="348" y="325"/>
                  </a:lnTo>
                  <a:lnTo>
                    <a:pt x="350" y="325"/>
                  </a:lnTo>
                  <a:lnTo>
                    <a:pt x="350" y="323"/>
                  </a:lnTo>
                  <a:lnTo>
                    <a:pt x="352" y="323"/>
                  </a:lnTo>
                  <a:lnTo>
                    <a:pt x="352" y="321"/>
                  </a:lnTo>
                  <a:lnTo>
                    <a:pt x="353" y="321"/>
                  </a:lnTo>
                  <a:lnTo>
                    <a:pt x="353" y="320"/>
                  </a:lnTo>
                  <a:lnTo>
                    <a:pt x="353" y="318"/>
                  </a:lnTo>
                  <a:lnTo>
                    <a:pt x="355" y="318"/>
                  </a:lnTo>
                  <a:lnTo>
                    <a:pt x="355" y="316"/>
                  </a:lnTo>
                  <a:lnTo>
                    <a:pt x="357" y="316"/>
                  </a:lnTo>
                  <a:lnTo>
                    <a:pt x="357" y="314"/>
                  </a:lnTo>
                  <a:lnTo>
                    <a:pt x="358" y="314"/>
                  </a:lnTo>
                  <a:lnTo>
                    <a:pt x="360" y="313"/>
                  </a:lnTo>
                  <a:lnTo>
                    <a:pt x="360" y="311"/>
                  </a:lnTo>
                  <a:lnTo>
                    <a:pt x="362" y="311"/>
                  </a:lnTo>
                  <a:lnTo>
                    <a:pt x="362" y="309"/>
                  </a:lnTo>
                  <a:lnTo>
                    <a:pt x="363" y="309"/>
                  </a:lnTo>
                  <a:lnTo>
                    <a:pt x="363" y="308"/>
                  </a:lnTo>
                  <a:lnTo>
                    <a:pt x="365" y="306"/>
                  </a:lnTo>
                  <a:lnTo>
                    <a:pt x="365" y="304"/>
                  </a:lnTo>
                  <a:lnTo>
                    <a:pt x="367" y="304"/>
                  </a:lnTo>
                  <a:lnTo>
                    <a:pt x="367" y="303"/>
                  </a:lnTo>
                  <a:lnTo>
                    <a:pt x="368" y="301"/>
                  </a:lnTo>
                  <a:lnTo>
                    <a:pt x="368" y="299"/>
                  </a:lnTo>
                  <a:lnTo>
                    <a:pt x="370" y="299"/>
                  </a:lnTo>
                  <a:lnTo>
                    <a:pt x="370" y="298"/>
                  </a:lnTo>
                  <a:lnTo>
                    <a:pt x="372" y="298"/>
                  </a:lnTo>
                  <a:lnTo>
                    <a:pt x="372" y="296"/>
                  </a:lnTo>
                  <a:lnTo>
                    <a:pt x="372" y="294"/>
                  </a:lnTo>
                  <a:lnTo>
                    <a:pt x="373" y="294"/>
                  </a:lnTo>
                  <a:lnTo>
                    <a:pt x="373" y="293"/>
                  </a:lnTo>
                  <a:lnTo>
                    <a:pt x="373" y="291"/>
                  </a:lnTo>
                  <a:lnTo>
                    <a:pt x="375" y="291"/>
                  </a:lnTo>
                  <a:lnTo>
                    <a:pt x="375" y="289"/>
                  </a:lnTo>
                  <a:lnTo>
                    <a:pt x="375" y="288"/>
                  </a:lnTo>
                  <a:lnTo>
                    <a:pt x="375" y="286"/>
                  </a:lnTo>
                  <a:lnTo>
                    <a:pt x="377" y="286"/>
                  </a:lnTo>
                  <a:lnTo>
                    <a:pt x="377" y="284"/>
                  </a:lnTo>
                  <a:lnTo>
                    <a:pt x="377" y="283"/>
                  </a:lnTo>
                  <a:lnTo>
                    <a:pt x="377" y="281"/>
                  </a:lnTo>
                  <a:lnTo>
                    <a:pt x="377" y="279"/>
                  </a:lnTo>
                  <a:lnTo>
                    <a:pt x="379" y="279"/>
                  </a:lnTo>
                  <a:lnTo>
                    <a:pt x="379" y="277"/>
                  </a:lnTo>
                  <a:lnTo>
                    <a:pt x="379" y="276"/>
                  </a:lnTo>
                  <a:lnTo>
                    <a:pt x="379" y="274"/>
                  </a:lnTo>
                  <a:lnTo>
                    <a:pt x="379" y="272"/>
                  </a:lnTo>
                  <a:lnTo>
                    <a:pt x="379" y="271"/>
                  </a:lnTo>
                  <a:lnTo>
                    <a:pt x="379" y="269"/>
                  </a:lnTo>
                  <a:lnTo>
                    <a:pt x="379" y="267"/>
                  </a:lnTo>
                  <a:lnTo>
                    <a:pt x="380" y="267"/>
                  </a:lnTo>
                  <a:lnTo>
                    <a:pt x="380" y="266"/>
                  </a:lnTo>
                  <a:lnTo>
                    <a:pt x="380" y="264"/>
                  </a:lnTo>
                  <a:lnTo>
                    <a:pt x="382" y="262"/>
                  </a:lnTo>
                  <a:lnTo>
                    <a:pt x="382" y="261"/>
                  </a:lnTo>
                  <a:lnTo>
                    <a:pt x="382" y="259"/>
                  </a:lnTo>
                  <a:lnTo>
                    <a:pt x="382" y="257"/>
                  </a:lnTo>
                  <a:lnTo>
                    <a:pt x="380" y="256"/>
                  </a:lnTo>
                  <a:lnTo>
                    <a:pt x="380" y="254"/>
                  </a:lnTo>
                  <a:lnTo>
                    <a:pt x="380" y="252"/>
                  </a:lnTo>
                  <a:lnTo>
                    <a:pt x="380" y="251"/>
                  </a:lnTo>
                  <a:lnTo>
                    <a:pt x="379" y="249"/>
                  </a:lnTo>
                  <a:lnTo>
                    <a:pt x="379" y="247"/>
                  </a:lnTo>
                  <a:lnTo>
                    <a:pt x="379" y="245"/>
                  </a:lnTo>
                  <a:lnTo>
                    <a:pt x="379" y="244"/>
                  </a:lnTo>
                  <a:lnTo>
                    <a:pt x="379" y="242"/>
                  </a:lnTo>
                  <a:lnTo>
                    <a:pt x="379" y="240"/>
                  </a:lnTo>
                  <a:lnTo>
                    <a:pt x="379" y="239"/>
                  </a:lnTo>
                  <a:lnTo>
                    <a:pt x="377" y="239"/>
                  </a:lnTo>
                  <a:lnTo>
                    <a:pt x="377" y="237"/>
                  </a:lnTo>
                  <a:lnTo>
                    <a:pt x="377" y="235"/>
                  </a:lnTo>
                  <a:lnTo>
                    <a:pt x="379" y="234"/>
                  </a:lnTo>
                  <a:lnTo>
                    <a:pt x="380" y="234"/>
                  </a:lnTo>
                  <a:lnTo>
                    <a:pt x="380" y="232"/>
                  </a:lnTo>
                  <a:lnTo>
                    <a:pt x="382" y="232"/>
                  </a:lnTo>
                  <a:lnTo>
                    <a:pt x="384" y="232"/>
                  </a:lnTo>
                  <a:lnTo>
                    <a:pt x="384" y="230"/>
                  </a:lnTo>
                  <a:lnTo>
                    <a:pt x="385" y="230"/>
                  </a:lnTo>
                  <a:lnTo>
                    <a:pt x="385" y="229"/>
                  </a:lnTo>
                  <a:lnTo>
                    <a:pt x="387" y="229"/>
                  </a:lnTo>
                  <a:lnTo>
                    <a:pt x="389" y="227"/>
                  </a:lnTo>
                  <a:lnTo>
                    <a:pt x="389" y="225"/>
                  </a:lnTo>
                  <a:lnTo>
                    <a:pt x="390" y="224"/>
                  </a:lnTo>
                  <a:lnTo>
                    <a:pt x="390" y="222"/>
                  </a:lnTo>
                  <a:lnTo>
                    <a:pt x="392" y="222"/>
                  </a:lnTo>
                  <a:lnTo>
                    <a:pt x="392" y="220"/>
                  </a:lnTo>
                  <a:lnTo>
                    <a:pt x="394" y="220"/>
                  </a:lnTo>
                  <a:lnTo>
                    <a:pt x="394" y="219"/>
                  </a:lnTo>
                  <a:lnTo>
                    <a:pt x="395" y="219"/>
                  </a:lnTo>
                  <a:lnTo>
                    <a:pt x="397" y="217"/>
                  </a:lnTo>
                  <a:lnTo>
                    <a:pt x="399" y="217"/>
                  </a:lnTo>
                  <a:lnTo>
                    <a:pt x="400" y="217"/>
                  </a:lnTo>
                  <a:lnTo>
                    <a:pt x="400" y="215"/>
                  </a:lnTo>
                  <a:lnTo>
                    <a:pt x="402" y="215"/>
                  </a:lnTo>
                  <a:lnTo>
                    <a:pt x="404" y="215"/>
                  </a:lnTo>
                  <a:lnTo>
                    <a:pt x="405" y="215"/>
                  </a:lnTo>
                  <a:lnTo>
                    <a:pt x="405" y="217"/>
                  </a:lnTo>
                  <a:lnTo>
                    <a:pt x="407" y="217"/>
                  </a:lnTo>
                  <a:lnTo>
                    <a:pt x="409" y="215"/>
                  </a:lnTo>
                  <a:lnTo>
                    <a:pt x="410" y="215"/>
                  </a:lnTo>
                  <a:lnTo>
                    <a:pt x="412" y="214"/>
                  </a:lnTo>
                  <a:lnTo>
                    <a:pt x="414" y="214"/>
                  </a:lnTo>
                  <a:lnTo>
                    <a:pt x="416" y="212"/>
                  </a:lnTo>
                  <a:lnTo>
                    <a:pt x="417" y="212"/>
                  </a:lnTo>
                  <a:lnTo>
                    <a:pt x="419" y="210"/>
                  </a:lnTo>
                  <a:lnTo>
                    <a:pt x="421" y="210"/>
                  </a:lnTo>
                  <a:lnTo>
                    <a:pt x="421" y="208"/>
                  </a:lnTo>
                  <a:lnTo>
                    <a:pt x="422" y="208"/>
                  </a:lnTo>
                  <a:lnTo>
                    <a:pt x="422" y="207"/>
                  </a:lnTo>
                  <a:lnTo>
                    <a:pt x="422" y="205"/>
                  </a:lnTo>
                  <a:lnTo>
                    <a:pt x="422" y="203"/>
                  </a:lnTo>
                  <a:lnTo>
                    <a:pt x="422" y="202"/>
                  </a:lnTo>
                  <a:lnTo>
                    <a:pt x="422" y="200"/>
                  </a:lnTo>
                  <a:lnTo>
                    <a:pt x="424" y="200"/>
                  </a:lnTo>
                  <a:lnTo>
                    <a:pt x="424" y="198"/>
                  </a:lnTo>
                  <a:lnTo>
                    <a:pt x="424" y="197"/>
                  </a:lnTo>
                  <a:lnTo>
                    <a:pt x="424" y="195"/>
                  </a:lnTo>
                  <a:lnTo>
                    <a:pt x="422" y="193"/>
                  </a:lnTo>
                  <a:lnTo>
                    <a:pt x="422" y="192"/>
                  </a:lnTo>
                  <a:lnTo>
                    <a:pt x="422" y="190"/>
                  </a:lnTo>
                  <a:lnTo>
                    <a:pt x="424" y="190"/>
                  </a:lnTo>
                  <a:lnTo>
                    <a:pt x="424" y="188"/>
                  </a:lnTo>
                  <a:lnTo>
                    <a:pt x="424" y="187"/>
                  </a:lnTo>
                  <a:lnTo>
                    <a:pt x="426" y="187"/>
                  </a:lnTo>
                  <a:lnTo>
                    <a:pt x="426" y="185"/>
                  </a:lnTo>
                  <a:lnTo>
                    <a:pt x="427" y="185"/>
                  </a:lnTo>
                  <a:lnTo>
                    <a:pt x="427" y="183"/>
                  </a:lnTo>
                  <a:lnTo>
                    <a:pt x="429" y="185"/>
                  </a:lnTo>
                  <a:lnTo>
                    <a:pt x="431" y="185"/>
                  </a:lnTo>
                  <a:lnTo>
                    <a:pt x="432" y="183"/>
                  </a:lnTo>
                  <a:lnTo>
                    <a:pt x="432" y="185"/>
                  </a:lnTo>
                  <a:lnTo>
                    <a:pt x="434" y="185"/>
                  </a:lnTo>
                  <a:lnTo>
                    <a:pt x="434" y="187"/>
                  </a:lnTo>
                  <a:lnTo>
                    <a:pt x="436" y="188"/>
                  </a:lnTo>
                  <a:lnTo>
                    <a:pt x="436" y="190"/>
                  </a:lnTo>
                  <a:lnTo>
                    <a:pt x="437" y="190"/>
                  </a:lnTo>
                  <a:lnTo>
                    <a:pt x="439" y="190"/>
                  </a:lnTo>
                  <a:lnTo>
                    <a:pt x="441" y="190"/>
                  </a:lnTo>
                  <a:lnTo>
                    <a:pt x="441" y="188"/>
                  </a:lnTo>
                  <a:lnTo>
                    <a:pt x="442" y="188"/>
                  </a:lnTo>
                  <a:lnTo>
                    <a:pt x="444" y="187"/>
                  </a:lnTo>
                  <a:lnTo>
                    <a:pt x="446" y="187"/>
                  </a:lnTo>
                  <a:lnTo>
                    <a:pt x="446" y="185"/>
                  </a:lnTo>
                  <a:lnTo>
                    <a:pt x="447" y="185"/>
                  </a:lnTo>
                  <a:lnTo>
                    <a:pt x="449" y="185"/>
                  </a:lnTo>
                  <a:lnTo>
                    <a:pt x="449" y="183"/>
                  </a:lnTo>
                  <a:lnTo>
                    <a:pt x="451" y="183"/>
                  </a:lnTo>
                  <a:lnTo>
                    <a:pt x="451" y="182"/>
                  </a:lnTo>
                  <a:lnTo>
                    <a:pt x="449" y="180"/>
                  </a:lnTo>
                  <a:lnTo>
                    <a:pt x="449" y="178"/>
                  </a:lnTo>
                  <a:lnTo>
                    <a:pt x="447" y="178"/>
                  </a:lnTo>
                  <a:lnTo>
                    <a:pt x="447" y="176"/>
                  </a:lnTo>
                  <a:lnTo>
                    <a:pt x="447" y="175"/>
                  </a:lnTo>
                  <a:lnTo>
                    <a:pt x="447" y="173"/>
                  </a:lnTo>
                  <a:lnTo>
                    <a:pt x="447" y="171"/>
                  </a:lnTo>
                  <a:lnTo>
                    <a:pt x="449" y="171"/>
                  </a:lnTo>
                  <a:lnTo>
                    <a:pt x="449" y="170"/>
                  </a:lnTo>
                  <a:lnTo>
                    <a:pt x="451" y="170"/>
                  </a:lnTo>
                  <a:lnTo>
                    <a:pt x="453" y="170"/>
                  </a:lnTo>
                  <a:lnTo>
                    <a:pt x="454" y="170"/>
                  </a:lnTo>
                  <a:lnTo>
                    <a:pt x="456" y="170"/>
                  </a:lnTo>
                  <a:lnTo>
                    <a:pt x="458" y="170"/>
                  </a:lnTo>
                  <a:lnTo>
                    <a:pt x="459" y="170"/>
                  </a:lnTo>
                  <a:lnTo>
                    <a:pt x="459" y="168"/>
                  </a:lnTo>
                  <a:lnTo>
                    <a:pt x="461" y="168"/>
                  </a:lnTo>
                  <a:lnTo>
                    <a:pt x="463" y="168"/>
                  </a:lnTo>
                  <a:lnTo>
                    <a:pt x="463" y="166"/>
                  </a:lnTo>
                  <a:lnTo>
                    <a:pt x="464" y="166"/>
                  </a:lnTo>
                  <a:lnTo>
                    <a:pt x="466" y="166"/>
                  </a:lnTo>
                  <a:lnTo>
                    <a:pt x="466" y="165"/>
                  </a:lnTo>
                  <a:lnTo>
                    <a:pt x="468" y="165"/>
                  </a:lnTo>
                  <a:lnTo>
                    <a:pt x="469" y="165"/>
                  </a:lnTo>
                  <a:lnTo>
                    <a:pt x="471" y="165"/>
                  </a:lnTo>
                  <a:lnTo>
                    <a:pt x="473" y="165"/>
                  </a:lnTo>
                  <a:lnTo>
                    <a:pt x="474" y="165"/>
                  </a:lnTo>
                  <a:lnTo>
                    <a:pt x="476" y="163"/>
                  </a:lnTo>
                  <a:lnTo>
                    <a:pt x="476" y="161"/>
                  </a:lnTo>
                  <a:lnTo>
                    <a:pt x="476" y="160"/>
                  </a:lnTo>
                  <a:lnTo>
                    <a:pt x="474" y="160"/>
                  </a:lnTo>
                  <a:lnTo>
                    <a:pt x="474" y="158"/>
                  </a:lnTo>
                  <a:lnTo>
                    <a:pt x="474" y="156"/>
                  </a:lnTo>
                  <a:lnTo>
                    <a:pt x="473" y="155"/>
                  </a:lnTo>
                  <a:lnTo>
                    <a:pt x="473" y="153"/>
                  </a:lnTo>
                  <a:lnTo>
                    <a:pt x="471" y="151"/>
                  </a:lnTo>
                  <a:lnTo>
                    <a:pt x="471" y="150"/>
                  </a:lnTo>
                  <a:lnTo>
                    <a:pt x="471" y="148"/>
                  </a:lnTo>
                  <a:lnTo>
                    <a:pt x="471" y="146"/>
                  </a:lnTo>
                  <a:lnTo>
                    <a:pt x="471" y="145"/>
                  </a:lnTo>
                  <a:lnTo>
                    <a:pt x="473" y="145"/>
                  </a:lnTo>
                  <a:lnTo>
                    <a:pt x="474" y="145"/>
                  </a:lnTo>
                  <a:lnTo>
                    <a:pt x="474" y="143"/>
                  </a:lnTo>
                  <a:lnTo>
                    <a:pt x="476" y="143"/>
                  </a:lnTo>
                  <a:lnTo>
                    <a:pt x="478" y="143"/>
                  </a:lnTo>
                  <a:lnTo>
                    <a:pt x="478" y="141"/>
                  </a:lnTo>
                  <a:lnTo>
                    <a:pt x="479" y="141"/>
                  </a:lnTo>
                  <a:lnTo>
                    <a:pt x="479" y="139"/>
                  </a:lnTo>
                  <a:lnTo>
                    <a:pt x="479" y="138"/>
                  </a:lnTo>
                  <a:lnTo>
                    <a:pt x="479" y="136"/>
                  </a:lnTo>
                  <a:lnTo>
                    <a:pt x="479" y="134"/>
                  </a:lnTo>
                  <a:lnTo>
                    <a:pt x="481" y="134"/>
                  </a:lnTo>
                  <a:lnTo>
                    <a:pt x="483" y="134"/>
                  </a:lnTo>
                  <a:lnTo>
                    <a:pt x="483" y="133"/>
                  </a:lnTo>
                  <a:lnTo>
                    <a:pt x="485" y="133"/>
                  </a:lnTo>
                  <a:lnTo>
                    <a:pt x="486" y="133"/>
                  </a:lnTo>
                  <a:lnTo>
                    <a:pt x="486" y="131"/>
                  </a:lnTo>
                  <a:lnTo>
                    <a:pt x="488" y="131"/>
                  </a:lnTo>
                  <a:lnTo>
                    <a:pt x="488" y="129"/>
                  </a:lnTo>
                  <a:lnTo>
                    <a:pt x="490" y="129"/>
                  </a:lnTo>
                  <a:lnTo>
                    <a:pt x="490" y="128"/>
                  </a:lnTo>
                  <a:lnTo>
                    <a:pt x="490" y="126"/>
                  </a:lnTo>
                  <a:lnTo>
                    <a:pt x="490" y="124"/>
                  </a:lnTo>
                  <a:lnTo>
                    <a:pt x="490" y="123"/>
                  </a:lnTo>
                  <a:lnTo>
                    <a:pt x="490" y="121"/>
                  </a:lnTo>
                  <a:lnTo>
                    <a:pt x="490" y="119"/>
                  </a:lnTo>
                  <a:lnTo>
                    <a:pt x="490" y="118"/>
                  </a:lnTo>
                  <a:lnTo>
                    <a:pt x="490" y="116"/>
                  </a:lnTo>
                  <a:lnTo>
                    <a:pt x="490" y="114"/>
                  </a:lnTo>
                  <a:lnTo>
                    <a:pt x="490" y="113"/>
                  </a:lnTo>
                  <a:lnTo>
                    <a:pt x="490" y="111"/>
                  </a:lnTo>
                  <a:lnTo>
                    <a:pt x="490" y="109"/>
                  </a:lnTo>
                  <a:lnTo>
                    <a:pt x="491" y="109"/>
                  </a:lnTo>
                  <a:lnTo>
                    <a:pt x="491" y="107"/>
                  </a:lnTo>
                  <a:lnTo>
                    <a:pt x="493" y="107"/>
                  </a:lnTo>
                  <a:lnTo>
                    <a:pt x="493" y="109"/>
                  </a:lnTo>
                  <a:lnTo>
                    <a:pt x="495" y="109"/>
                  </a:lnTo>
                  <a:lnTo>
                    <a:pt x="495" y="111"/>
                  </a:lnTo>
                  <a:lnTo>
                    <a:pt x="496" y="113"/>
                  </a:lnTo>
                  <a:lnTo>
                    <a:pt x="498" y="113"/>
                  </a:lnTo>
                  <a:lnTo>
                    <a:pt x="498" y="111"/>
                  </a:lnTo>
                  <a:lnTo>
                    <a:pt x="498" y="109"/>
                  </a:lnTo>
                  <a:lnTo>
                    <a:pt x="498" y="107"/>
                  </a:lnTo>
                  <a:lnTo>
                    <a:pt x="496" y="106"/>
                  </a:lnTo>
                  <a:lnTo>
                    <a:pt x="496" y="104"/>
                  </a:lnTo>
                  <a:lnTo>
                    <a:pt x="496" y="102"/>
                  </a:lnTo>
                  <a:lnTo>
                    <a:pt x="496" y="101"/>
                  </a:lnTo>
                  <a:lnTo>
                    <a:pt x="498" y="101"/>
                  </a:lnTo>
                  <a:lnTo>
                    <a:pt x="500" y="101"/>
                  </a:lnTo>
                  <a:lnTo>
                    <a:pt x="501" y="101"/>
                  </a:lnTo>
                  <a:lnTo>
                    <a:pt x="501" y="102"/>
                  </a:lnTo>
                  <a:lnTo>
                    <a:pt x="503" y="102"/>
                  </a:lnTo>
                  <a:lnTo>
                    <a:pt x="503" y="104"/>
                  </a:lnTo>
                  <a:lnTo>
                    <a:pt x="505" y="104"/>
                  </a:lnTo>
                  <a:lnTo>
                    <a:pt x="506" y="104"/>
                  </a:lnTo>
                  <a:lnTo>
                    <a:pt x="508" y="104"/>
                  </a:lnTo>
                  <a:lnTo>
                    <a:pt x="510" y="104"/>
                  </a:lnTo>
                  <a:lnTo>
                    <a:pt x="510" y="102"/>
                  </a:lnTo>
                  <a:lnTo>
                    <a:pt x="510" y="101"/>
                  </a:lnTo>
                  <a:lnTo>
                    <a:pt x="508" y="101"/>
                  </a:lnTo>
                  <a:lnTo>
                    <a:pt x="508" y="99"/>
                  </a:lnTo>
                  <a:lnTo>
                    <a:pt x="508" y="97"/>
                  </a:lnTo>
                  <a:lnTo>
                    <a:pt x="506" y="97"/>
                  </a:lnTo>
                  <a:lnTo>
                    <a:pt x="506" y="96"/>
                  </a:lnTo>
                  <a:lnTo>
                    <a:pt x="506" y="94"/>
                  </a:lnTo>
                  <a:lnTo>
                    <a:pt x="506" y="92"/>
                  </a:lnTo>
                  <a:lnTo>
                    <a:pt x="508" y="92"/>
                  </a:lnTo>
                  <a:lnTo>
                    <a:pt x="508" y="91"/>
                  </a:lnTo>
                  <a:lnTo>
                    <a:pt x="510" y="91"/>
                  </a:lnTo>
                  <a:lnTo>
                    <a:pt x="510" y="89"/>
                  </a:lnTo>
                  <a:lnTo>
                    <a:pt x="511" y="89"/>
                  </a:lnTo>
                  <a:lnTo>
                    <a:pt x="513" y="89"/>
                  </a:lnTo>
                  <a:lnTo>
                    <a:pt x="513" y="87"/>
                  </a:lnTo>
                  <a:lnTo>
                    <a:pt x="515" y="87"/>
                  </a:lnTo>
                  <a:lnTo>
                    <a:pt x="516" y="87"/>
                  </a:lnTo>
                  <a:lnTo>
                    <a:pt x="516" y="86"/>
                  </a:lnTo>
                  <a:lnTo>
                    <a:pt x="516" y="84"/>
                  </a:lnTo>
                  <a:lnTo>
                    <a:pt x="516" y="82"/>
                  </a:lnTo>
                  <a:lnTo>
                    <a:pt x="516" y="81"/>
                  </a:lnTo>
                  <a:lnTo>
                    <a:pt x="518" y="81"/>
                  </a:lnTo>
                  <a:lnTo>
                    <a:pt x="518" y="79"/>
                  </a:lnTo>
                  <a:lnTo>
                    <a:pt x="520" y="79"/>
                  </a:lnTo>
                  <a:lnTo>
                    <a:pt x="522" y="79"/>
                  </a:lnTo>
                  <a:lnTo>
                    <a:pt x="522" y="77"/>
                  </a:lnTo>
                  <a:lnTo>
                    <a:pt x="523" y="77"/>
                  </a:lnTo>
                  <a:lnTo>
                    <a:pt x="523" y="76"/>
                  </a:lnTo>
                  <a:lnTo>
                    <a:pt x="523" y="74"/>
                  </a:lnTo>
                  <a:lnTo>
                    <a:pt x="523" y="72"/>
                  </a:lnTo>
                  <a:lnTo>
                    <a:pt x="523" y="70"/>
                  </a:lnTo>
                  <a:lnTo>
                    <a:pt x="525" y="70"/>
                  </a:lnTo>
                  <a:lnTo>
                    <a:pt x="525" y="69"/>
                  </a:lnTo>
                  <a:lnTo>
                    <a:pt x="527" y="69"/>
                  </a:lnTo>
                  <a:lnTo>
                    <a:pt x="528" y="69"/>
                  </a:lnTo>
                  <a:lnTo>
                    <a:pt x="528" y="67"/>
                  </a:lnTo>
                  <a:lnTo>
                    <a:pt x="530" y="67"/>
                  </a:lnTo>
                  <a:lnTo>
                    <a:pt x="532" y="65"/>
                  </a:lnTo>
                  <a:lnTo>
                    <a:pt x="533" y="65"/>
                  </a:lnTo>
                  <a:lnTo>
                    <a:pt x="533" y="64"/>
                  </a:lnTo>
                  <a:lnTo>
                    <a:pt x="535" y="64"/>
                  </a:lnTo>
                  <a:lnTo>
                    <a:pt x="535" y="62"/>
                  </a:lnTo>
                  <a:lnTo>
                    <a:pt x="537" y="62"/>
                  </a:lnTo>
                  <a:lnTo>
                    <a:pt x="538" y="62"/>
                  </a:lnTo>
                  <a:lnTo>
                    <a:pt x="540" y="62"/>
                  </a:lnTo>
                  <a:lnTo>
                    <a:pt x="542" y="62"/>
                  </a:lnTo>
                  <a:lnTo>
                    <a:pt x="543" y="62"/>
                  </a:lnTo>
                  <a:lnTo>
                    <a:pt x="545" y="62"/>
                  </a:lnTo>
                  <a:lnTo>
                    <a:pt x="547" y="62"/>
                  </a:lnTo>
                  <a:lnTo>
                    <a:pt x="547" y="60"/>
                  </a:lnTo>
                  <a:lnTo>
                    <a:pt x="548" y="60"/>
                  </a:lnTo>
                  <a:lnTo>
                    <a:pt x="550" y="60"/>
                  </a:lnTo>
                  <a:lnTo>
                    <a:pt x="552" y="60"/>
                  </a:lnTo>
                  <a:lnTo>
                    <a:pt x="553" y="60"/>
                  </a:lnTo>
                  <a:lnTo>
                    <a:pt x="555" y="59"/>
                  </a:lnTo>
                  <a:lnTo>
                    <a:pt x="557" y="59"/>
                  </a:lnTo>
                  <a:lnTo>
                    <a:pt x="559" y="59"/>
                  </a:lnTo>
                  <a:lnTo>
                    <a:pt x="560" y="57"/>
                  </a:lnTo>
                  <a:lnTo>
                    <a:pt x="562" y="57"/>
                  </a:lnTo>
                  <a:lnTo>
                    <a:pt x="564" y="57"/>
                  </a:lnTo>
                  <a:lnTo>
                    <a:pt x="564" y="55"/>
                  </a:lnTo>
                  <a:lnTo>
                    <a:pt x="565" y="55"/>
                  </a:lnTo>
                  <a:lnTo>
                    <a:pt x="567" y="55"/>
                  </a:lnTo>
                  <a:lnTo>
                    <a:pt x="567" y="54"/>
                  </a:lnTo>
                  <a:lnTo>
                    <a:pt x="569" y="54"/>
                  </a:lnTo>
                  <a:lnTo>
                    <a:pt x="569" y="52"/>
                  </a:lnTo>
                  <a:lnTo>
                    <a:pt x="570" y="52"/>
                  </a:lnTo>
                  <a:lnTo>
                    <a:pt x="572" y="50"/>
                  </a:lnTo>
                  <a:lnTo>
                    <a:pt x="574" y="50"/>
                  </a:lnTo>
                  <a:lnTo>
                    <a:pt x="574" y="49"/>
                  </a:lnTo>
                  <a:lnTo>
                    <a:pt x="575" y="49"/>
                  </a:lnTo>
                  <a:lnTo>
                    <a:pt x="575" y="47"/>
                  </a:lnTo>
                  <a:lnTo>
                    <a:pt x="577" y="47"/>
                  </a:lnTo>
                  <a:lnTo>
                    <a:pt x="577" y="45"/>
                  </a:lnTo>
                  <a:lnTo>
                    <a:pt x="579" y="45"/>
                  </a:lnTo>
                  <a:lnTo>
                    <a:pt x="580" y="44"/>
                  </a:lnTo>
                  <a:lnTo>
                    <a:pt x="582" y="44"/>
                  </a:lnTo>
                  <a:lnTo>
                    <a:pt x="582" y="42"/>
                  </a:lnTo>
                  <a:lnTo>
                    <a:pt x="584" y="42"/>
                  </a:lnTo>
                  <a:lnTo>
                    <a:pt x="585" y="42"/>
                  </a:lnTo>
                  <a:lnTo>
                    <a:pt x="587" y="42"/>
                  </a:lnTo>
                  <a:lnTo>
                    <a:pt x="589" y="42"/>
                  </a:lnTo>
                  <a:lnTo>
                    <a:pt x="590" y="42"/>
                  </a:lnTo>
                  <a:lnTo>
                    <a:pt x="590" y="44"/>
                  </a:lnTo>
                  <a:lnTo>
                    <a:pt x="592" y="44"/>
                  </a:lnTo>
                  <a:lnTo>
                    <a:pt x="594" y="44"/>
                  </a:lnTo>
                  <a:lnTo>
                    <a:pt x="594" y="42"/>
                  </a:lnTo>
                  <a:lnTo>
                    <a:pt x="596" y="42"/>
                  </a:lnTo>
                  <a:lnTo>
                    <a:pt x="597" y="42"/>
                  </a:lnTo>
                  <a:lnTo>
                    <a:pt x="599" y="42"/>
                  </a:lnTo>
                  <a:lnTo>
                    <a:pt x="601" y="42"/>
                  </a:lnTo>
                  <a:lnTo>
                    <a:pt x="601" y="40"/>
                  </a:lnTo>
                  <a:lnTo>
                    <a:pt x="602" y="40"/>
                  </a:lnTo>
                  <a:lnTo>
                    <a:pt x="601" y="38"/>
                  </a:lnTo>
                  <a:lnTo>
                    <a:pt x="601" y="37"/>
                  </a:lnTo>
                  <a:lnTo>
                    <a:pt x="601" y="35"/>
                  </a:lnTo>
                  <a:lnTo>
                    <a:pt x="599" y="35"/>
                  </a:lnTo>
                  <a:lnTo>
                    <a:pt x="599" y="33"/>
                  </a:lnTo>
                  <a:lnTo>
                    <a:pt x="597" y="33"/>
                  </a:lnTo>
                  <a:lnTo>
                    <a:pt x="597" y="32"/>
                  </a:lnTo>
                  <a:lnTo>
                    <a:pt x="596" y="32"/>
                  </a:lnTo>
                  <a:lnTo>
                    <a:pt x="596" y="30"/>
                  </a:lnTo>
                  <a:lnTo>
                    <a:pt x="596" y="28"/>
                  </a:lnTo>
                  <a:lnTo>
                    <a:pt x="594" y="28"/>
                  </a:lnTo>
                  <a:lnTo>
                    <a:pt x="594" y="27"/>
                  </a:lnTo>
                  <a:lnTo>
                    <a:pt x="592" y="25"/>
                  </a:lnTo>
                  <a:lnTo>
                    <a:pt x="594" y="25"/>
                  </a:lnTo>
                  <a:lnTo>
                    <a:pt x="594" y="23"/>
                  </a:lnTo>
                  <a:lnTo>
                    <a:pt x="596" y="23"/>
                  </a:lnTo>
                  <a:lnTo>
                    <a:pt x="597" y="23"/>
                  </a:lnTo>
                  <a:lnTo>
                    <a:pt x="599" y="23"/>
                  </a:lnTo>
                  <a:lnTo>
                    <a:pt x="601" y="23"/>
                  </a:lnTo>
                  <a:lnTo>
                    <a:pt x="601" y="22"/>
                  </a:lnTo>
                  <a:lnTo>
                    <a:pt x="601" y="20"/>
                  </a:lnTo>
                  <a:lnTo>
                    <a:pt x="602" y="20"/>
                  </a:lnTo>
                  <a:lnTo>
                    <a:pt x="602" y="18"/>
                  </a:lnTo>
                  <a:lnTo>
                    <a:pt x="604" y="18"/>
                  </a:lnTo>
                  <a:lnTo>
                    <a:pt x="606" y="18"/>
                  </a:lnTo>
                  <a:lnTo>
                    <a:pt x="607" y="18"/>
                  </a:lnTo>
                  <a:lnTo>
                    <a:pt x="607" y="20"/>
                  </a:lnTo>
                  <a:lnTo>
                    <a:pt x="609" y="20"/>
                  </a:lnTo>
                  <a:lnTo>
                    <a:pt x="611" y="18"/>
                  </a:lnTo>
                  <a:lnTo>
                    <a:pt x="611" y="20"/>
                  </a:lnTo>
                  <a:lnTo>
                    <a:pt x="612" y="20"/>
                  </a:lnTo>
                  <a:lnTo>
                    <a:pt x="614" y="20"/>
                  </a:lnTo>
                  <a:lnTo>
                    <a:pt x="616" y="20"/>
                  </a:lnTo>
                  <a:lnTo>
                    <a:pt x="616" y="18"/>
                  </a:lnTo>
                  <a:lnTo>
                    <a:pt x="617" y="18"/>
                  </a:lnTo>
                  <a:lnTo>
                    <a:pt x="617" y="17"/>
                  </a:lnTo>
                  <a:lnTo>
                    <a:pt x="619" y="17"/>
                  </a:lnTo>
                  <a:lnTo>
                    <a:pt x="619" y="18"/>
                  </a:lnTo>
                  <a:lnTo>
                    <a:pt x="619" y="20"/>
                  </a:lnTo>
                  <a:lnTo>
                    <a:pt x="619" y="22"/>
                  </a:lnTo>
                  <a:lnTo>
                    <a:pt x="621" y="22"/>
                  </a:lnTo>
                  <a:lnTo>
                    <a:pt x="622" y="23"/>
                  </a:lnTo>
                  <a:lnTo>
                    <a:pt x="624" y="23"/>
                  </a:lnTo>
                  <a:lnTo>
                    <a:pt x="626" y="23"/>
                  </a:lnTo>
                  <a:lnTo>
                    <a:pt x="626" y="25"/>
                  </a:lnTo>
                  <a:lnTo>
                    <a:pt x="627" y="25"/>
                  </a:lnTo>
                  <a:lnTo>
                    <a:pt x="629" y="25"/>
                  </a:lnTo>
                  <a:lnTo>
                    <a:pt x="631" y="25"/>
                  </a:lnTo>
                  <a:lnTo>
                    <a:pt x="633" y="27"/>
                  </a:lnTo>
                  <a:lnTo>
                    <a:pt x="634" y="27"/>
                  </a:lnTo>
                  <a:lnTo>
                    <a:pt x="636" y="27"/>
                  </a:lnTo>
                  <a:lnTo>
                    <a:pt x="638" y="27"/>
                  </a:lnTo>
                  <a:lnTo>
                    <a:pt x="636" y="25"/>
                  </a:lnTo>
                  <a:lnTo>
                    <a:pt x="638" y="25"/>
                  </a:lnTo>
                  <a:lnTo>
                    <a:pt x="638" y="23"/>
                  </a:lnTo>
                  <a:lnTo>
                    <a:pt x="638" y="22"/>
                  </a:lnTo>
                  <a:lnTo>
                    <a:pt x="639" y="22"/>
                  </a:lnTo>
                  <a:lnTo>
                    <a:pt x="639" y="20"/>
                  </a:lnTo>
                  <a:lnTo>
                    <a:pt x="639" y="18"/>
                  </a:lnTo>
                  <a:lnTo>
                    <a:pt x="639" y="17"/>
                  </a:lnTo>
                  <a:lnTo>
                    <a:pt x="641" y="15"/>
                  </a:lnTo>
                  <a:lnTo>
                    <a:pt x="641" y="13"/>
                  </a:lnTo>
                  <a:lnTo>
                    <a:pt x="643" y="13"/>
                  </a:lnTo>
                  <a:lnTo>
                    <a:pt x="643" y="12"/>
                  </a:lnTo>
                  <a:lnTo>
                    <a:pt x="644" y="12"/>
                  </a:lnTo>
                  <a:lnTo>
                    <a:pt x="646" y="12"/>
                  </a:lnTo>
                  <a:lnTo>
                    <a:pt x="646" y="10"/>
                  </a:lnTo>
                  <a:lnTo>
                    <a:pt x="648" y="10"/>
                  </a:lnTo>
                  <a:lnTo>
                    <a:pt x="649" y="8"/>
                  </a:lnTo>
                  <a:lnTo>
                    <a:pt x="651" y="8"/>
                  </a:lnTo>
                  <a:lnTo>
                    <a:pt x="653" y="8"/>
                  </a:lnTo>
                  <a:lnTo>
                    <a:pt x="654" y="8"/>
                  </a:lnTo>
                  <a:lnTo>
                    <a:pt x="654" y="7"/>
                  </a:lnTo>
                  <a:lnTo>
                    <a:pt x="656" y="7"/>
                  </a:lnTo>
                  <a:lnTo>
                    <a:pt x="658" y="7"/>
                  </a:lnTo>
                  <a:lnTo>
                    <a:pt x="659" y="7"/>
                  </a:lnTo>
                  <a:lnTo>
                    <a:pt x="661" y="7"/>
                  </a:lnTo>
                  <a:lnTo>
                    <a:pt x="661" y="5"/>
                  </a:lnTo>
                  <a:lnTo>
                    <a:pt x="663" y="5"/>
                  </a:lnTo>
                  <a:lnTo>
                    <a:pt x="664" y="5"/>
                  </a:lnTo>
                  <a:lnTo>
                    <a:pt x="666" y="5"/>
                  </a:lnTo>
                  <a:lnTo>
                    <a:pt x="666" y="3"/>
                  </a:lnTo>
                  <a:lnTo>
                    <a:pt x="668" y="3"/>
                  </a:lnTo>
                  <a:lnTo>
                    <a:pt x="668" y="1"/>
                  </a:lnTo>
                  <a:lnTo>
                    <a:pt x="670" y="1"/>
                  </a:lnTo>
                  <a:lnTo>
                    <a:pt x="671" y="1"/>
                  </a:lnTo>
                  <a:lnTo>
                    <a:pt x="671" y="0"/>
                  </a:lnTo>
                  <a:lnTo>
                    <a:pt x="671" y="1"/>
                  </a:lnTo>
                  <a:lnTo>
                    <a:pt x="673" y="1"/>
                  </a:lnTo>
                  <a:lnTo>
                    <a:pt x="673" y="3"/>
                  </a:lnTo>
                  <a:lnTo>
                    <a:pt x="675" y="3"/>
                  </a:lnTo>
                  <a:lnTo>
                    <a:pt x="675" y="5"/>
                  </a:lnTo>
                  <a:lnTo>
                    <a:pt x="676" y="5"/>
                  </a:lnTo>
                  <a:lnTo>
                    <a:pt x="676" y="7"/>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10" name="Freeform 142">
              <a:extLst>
                <a:ext uri="{FF2B5EF4-FFF2-40B4-BE49-F238E27FC236}">
                  <a16:creationId xmlns:a16="http://schemas.microsoft.com/office/drawing/2014/main" id="{5BB639E7-283A-6AE0-0024-65D93DBCAEDE}"/>
                </a:ext>
              </a:extLst>
            </p:cNvPr>
            <p:cNvSpPr>
              <a:spLocks/>
            </p:cNvSpPr>
            <p:nvPr/>
          </p:nvSpPr>
          <p:spPr bwMode="auto">
            <a:xfrm>
              <a:off x="2706" y="2298"/>
              <a:ext cx="634" cy="794"/>
            </a:xfrm>
            <a:custGeom>
              <a:avLst/>
              <a:gdLst>
                <a:gd name="T0" fmla="*/ 22 w 634"/>
                <a:gd name="T1" fmla="*/ 8 h 794"/>
                <a:gd name="T2" fmla="*/ 20 w 634"/>
                <a:gd name="T3" fmla="*/ 25 h 794"/>
                <a:gd name="T4" fmla="*/ 32 w 634"/>
                <a:gd name="T5" fmla="*/ 38 h 794"/>
                <a:gd name="T6" fmla="*/ 42 w 634"/>
                <a:gd name="T7" fmla="*/ 58 h 794"/>
                <a:gd name="T8" fmla="*/ 56 w 634"/>
                <a:gd name="T9" fmla="*/ 77 h 794"/>
                <a:gd name="T10" fmla="*/ 76 w 634"/>
                <a:gd name="T11" fmla="*/ 95 h 794"/>
                <a:gd name="T12" fmla="*/ 91 w 634"/>
                <a:gd name="T13" fmla="*/ 111 h 794"/>
                <a:gd name="T14" fmla="*/ 106 w 634"/>
                <a:gd name="T15" fmla="*/ 124 h 794"/>
                <a:gd name="T16" fmla="*/ 125 w 634"/>
                <a:gd name="T17" fmla="*/ 141 h 794"/>
                <a:gd name="T18" fmla="*/ 143 w 634"/>
                <a:gd name="T19" fmla="*/ 154 h 794"/>
                <a:gd name="T20" fmla="*/ 160 w 634"/>
                <a:gd name="T21" fmla="*/ 169 h 794"/>
                <a:gd name="T22" fmla="*/ 180 w 634"/>
                <a:gd name="T23" fmla="*/ 181 h 794"/>
                <a:gd name="T24" fmla="*/ 200 w 634"/>
                <a:gd name="T25" fmla="*/ 190 h 794"/>
                <a:gd name="T26" fmla="*/ 221 w 634"/>
                <a:gd name="T27" fmla="*/ 198 h 794"/>
                <a:gd name="T28" fmla="*/ 248 w 634"/>
                <a:gd name="T29" fmla="*/ 203 h 794"/>
                <a:gd name="T30" fmla="*/ 274 w 634"/>
                <a:gd name="T31" fmla="*/ 201 h 794"/>
                <a:gd name="T32" fmla="*/ 286 w 634"/>
                <a:gd name="T33" fmla="*/ 210 h 794"/>
                <a:gd name="T34" fmla="*/ 266 w 634"/>
                <a:gd name="T35" fmla="*/ 227 h 794"/>
                <a:gd name="T36" fmla="*/ 254 w 634"/>
                <a:gd name="T37" fmla="*/ 249 h 794"/>
                <a:gd name="T38" fmla="*/ 253 w 634"/>
                <a:gd name="T39" fmla="*/ 276 h 794"/>
                <a:gd name="T40" fmla="*/ 253 w 634"/>
                <a:gd name="T41" fmla="*/ 302 h 794"/>
                <a:gd name="T42" fmla="*/ 259 w 634"/>
                <a:gd name="T43" fmla="*/ 326 h 794"/>
                <a:gd name="T44" fmla="*/ 268 w 634"/>
                <a:gd name="T45" fmla="*/ 346 h 794"/>
                <a:gd name="T46" fmla="*/ 268 w 634"/>
                <a:gd name="T47" fmla="*/ 363 h 794"/>
                <a:gd name="T48" fmla="*/ 280 w 634"/>
                <a:gd name="T49" fmla="*/ 376 h 794"/>
                <a:gd name="T50" fmla="*/ 274 w 634"/>
                <a:gd name="T51" fmla="*/ 393 h 794"/>
                <a:gd name="T52" fmla="*/ 276 w 634"/>
                <a:gd name="T53" fmla="*/ 410 h 794"/>
                <a:gd name="T54" fmla="*/ 288 w 634"/>
                <a:gd name="T55" fmla="*/ 413 h 794"/>
                <a:gd name="T56" fmla="*/ 305 w 634"/>
                <a:gd name="T57" fmla="*/ 419 h 794"/>
                <a:gd name="T58" fmla="*/ 327 w 634"/>
                <a:gd name="T59" fmla="*/ 410 h 794"/>
                <a:gd name="T60" fmla="*/ 342 w 634"/>
                <a:gd name="T61" fmla="*/ 405 h 794"/>
                <a:gd name="T62" fmla="*/ 357 w 634"/>
                <a:gd name="T63" fmla="*/ 395 h 794"/>
                <a:gd name="T64" fmla="*/ 377 w 634"/>
                <a:gd name="T65" fmla="*/ 383 h 794"/>
                <a:gd name="T66" fmla="*/ 391 w 634"/>
                <a:gd name="T67" fmla="*/ 383 h 794"/>
                <a:gd name="T68" fmla="*/ 389 w 634"/>
                <a:gd name="T69" fmla="*/ 403 h 794"/>
                <a:gd name="T70" fmla="*/ 389 w 634"/>
                <a:gd name="T71" fmla="*/ 420 h 794"/>
                <a:gd name="T72" fmla="*/ 391 w 634"/>
                <a:gd name="T73" fmla="*/ 444 h 794"/>
                <a:gd name="T74" fmla="*/ 394 w 634"/>
                <a:gd name="T75" fmla="*/ 462 h 794"/>
                <a:gd name="T76" fmla="*/ 402 w 634"/>
                <a:gd name="T77" fmla="*/ 479 h 794"/>
                <a:gd name="T78" fmla="*/ 422 w 634"/>
                <a:gd name="T79" fmla="*/ 489 h 794"/>
                <a:gd name="T80" fmla="*/ 438 w 634"/>
                <a:gd name="T81" fmla="*/ 501 h 794"/>
                <a:gd name="T82" fmla="*/ 446 w 634"/>
                <a:gd name="T83" fmla="*/ 514 h 794"/>
                <a:gd name="T84" fmla="*/ 465 w 634"/>
                <a:gd name="T85" fmla="*/ 525 h 794"/>
                <a:gd name="T86" fmla="*/ 476 w 634"/>
                <a:gd name="T87" fmla="*/ 533 h 794"/>
                <a:gd name="T88" fmla="*/ 488 w 634"/>
                <a:gd name="T89" fmla="*/ 548 h 794"/>
                <a:gd name="T90" fmla="*/ 500 w 634"/>
                <a:gd name="T91" fmla="*/ 553 h 794"/>
                <a:gd name="T92" fmla="*/ 515 w 634"/>
                <a:gd name="T93" fmla="*/ 568 h 794"/>
                <a:gd name="T94" fmla="*/ 520 w 634"/>
                <a:gd name="T95" fmla="*/ 590 h 794"/>
                <a:gd name="T96" fmla="*/ 517 w 634"/>
                <a:gd name="T97" fmla="*/ 610 h 794"/>
                <a:gd name="T98" fmla="*/ 515 w 634"/>
                <a:gd name="T99" fmla="*/ 627 h 794"/>
                <a:gd name="T100" fmla="*/ 513 w 634"/>
                <a:gd name="T101" fmla="*/ 647 h 794"/>
                <a:gd name="T102" fmla="*/ 510 w 634"/>
                <a:gd name="T103" fmla="*/ 666 h 794"/>
                <a:gd name="T104" fmla="*/ 507 w 634"/>
                <a:gd name="T105" fmla="*/ 686 h 794"/>
                <a:gd name="T106" fmla="*/ 515 w 634"/>
                <a:gd name="T107" fmla="*/ 703 h 794"/>
                <a:gd name="T108" fmla="*/ 564 w 634"/>
                <a:gd name="T109" fmla="*/ 713 h 794"/>
                <a:gd name="T110" fmla="*/ 576 w 634"/>
                <a:gd name="T111" fmla="*/ 730 h 794"/>
                <a:gd name="T112" fmla="*/ 587 w 634"/>
                <a:gd name="T113" fmla="*/ 748 h 794"/>
                <a:gd name="T114" fmla="*/ 601 w 634"/>
                <a:gd name="T115" fmla="*/ 764 h 794"/>
                <a:gd name="T116" fmla="*/ 616 w 634"/>
                <a:gd name="T117" fmla="*/ 777 h 794"/>
                <a:gd name="T118" fmla="*/ 631 w 634"/>
                <a:gd name="T119" fmla="*/ 79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4" h="794">
                  <a:moveTo>
                    <a:pt x="0" y="0"/>
                  </a:moveTo>
                  <a:lnTo>
                    <a:pt x="2" y="0"/>
                  </a:lnTo>
                  <a:lnTo>
                    <a:pt x="2" y="1"/>
                  </a:lnTo>
                  <a:lnTo>
                    <a:pt x="4" y="1"/>
                  </a:lnTo>
                  <a:lnTo>
                    <a:pt x="4" y="3"/>
                  </a:lnTo>
                  <a:lnTo>
                    <a:pt x="5" y="3"/>
                  </a:lnTo>
                  <a:lnTo>
                    <a:pt x="7" y="5"/>
                  </a:lnTo>
                  <a:lnTo>
                    <a:pt x="9" y="5"/>
                  </a:lnTo>
                  <a:lnTo>
                    <a:pt x="10" y="5"/>
                  </a:lnTo>
                  <a:lnTo>
                    <a:pt x="12" y="5"/>
                  </a:lnTo>
                  <a:lnTo>
                    <a:pt x="14" y="5"/>
                  </a:lnTo>
                  <a:lnTo>
                    <a:pt x="15" y="6"/>
                  </a:lnTo>
                  <a:lnTo>
                    <a:pt x="17" y="6"/>
                  </a:lnTo>
                  <a:lnTo>
                    <a:pt x="17" y="8"/>
                  </a:lnTo>
                  <a:lnTo>
                    <a:pt x="19" y="8"/>
                  </a:lnTo>
                  <a:lnTo>
                    <a:pt x="20" y="8"/>
                  </a:lnTo>
                  <a:lnTo>
                    <a:pt x="22" y="8"/>
                  </a:lnTo>
                  <a:lnTo>
                    <a:pt x="24" y="8"/>
                  </a:lnTo>
                  <a:lnTo>
                    <a:pt x="24" y="10"/>
                  </a:lnTo>
                  <a:lnTo>
                    <a:pt x="24" y="11"/>
                  </a:lnTo>
                  <a:lnTo>
                    <a:pt x="22" y="11"/>
                  </a:lnTo>
                  <a:lnTo>
                    <a:pt x="22" y="13"/>
                  </a:lnTo>
                  <a:lnTo>
                    <a:pt x="20" y="13"/>
                  </a:lnTo>
                  <a:lnTo>
                    <a:pt x="20" y="15"/>
                  </a:lnTo>
                  <a:lnTo>
                    <a:pt x="19" y="15"/>
                  </a:lnTo>
                  <a:lnTo>
                    <a:pt x="19" y="16"/>
                  </a:lnTo>
                  <a:lnTo>
                    <a:pt x="17" y="16"/>
                  </a:lnTo>
                  <a:lnTo>
                    <a:pt x="17" y="18"/>
                  </a:lnTo>
                  <a:lnTo>
                    <a:pt x="17" y="20"/>
                  </a:lnTo>
                  <a:lnTo>
                    <a:pt x="17" y="21"/>
                  </a:lnTo>
                  <a:lnTo>
                    <a:pt x="17" y="23"/>
                  </a:lnTo>
                  <a:lnTo>
                    <a:pt x="19" y="23"/>
                  </a:lnTo>
                  <a:lnTo>
                    <a:pt x="20" y="23"/>
                  </a:lnTo>
                  <a:lnTo>
                    <a:pt x="20" y="25"/>
                  </a:lnTo>
                  <a:lnTo>
                    <a:pt x="22" y="25"/>
                  </a:lnTo>
                  <a:lnTo>
                    <a:pt x="24" y="26"/>
                  </a:lnTo>
                  <a:lnTo>
                    <a:pt x="26" y="26"/>
                  </a:lnTo>
                  <a:lnTo>
                    <a:pt x="26" y="28"/>
                  </a:lnTo>
                  <a:lnTo>
                    <a:pt x="26" y="30"/>
                  </a:lnTo>
                  <a:lnTo>
                    <a:pt x="27" y="30"/>
                  </a:lnTo>
                  <a:lnTo>
                    <a:pt x="29" y="30"/>
                  </a:lnTo>
                  <a:lnTo>
                    <a:pt x="29" y="31"/>
                  </a:lnTo>
                  <a:lnTo>
                    <a:pt x="31" y="31"/>
                  </a:lnTo>
                  <a:lnTo>
                    <a:pt x="31" y="33"/>
                  </a:lnTo>
                  <a:lnTo>
                    <a:pt x="31" y="31"/>
                  </a:lnTo>
                  <a:lnTo>
                    <a:pt x="32" y="31"/>
                  </a:lnTo>
                  <a:lnTo>
                    <a:pt x="32" y="33"/>
                  </a:lnTo>
                  <a:lnTo>
                    <a:pt x="32" y="35"/>
                  </a:lnTo>
                  <a:lnTo>
                    <a:pt x="32" y="37"/>
                  </a:lnTo>
                  <a:lnTo>
                    <a:pt x="31" y="37"/>
                  </a:lnTo>
                  <a:lnTo>
                    <a:pt x="32" y="38"/>
                  </a:lnTo>
                  <a:lnTo>
                    <a:pt x="32" y="40"/>
                  </a:lnTo>
                  <a:lnTo>
                    <a:pt x="34" y="40"/>
                  </a:lnTo>
                  <a:lnTo>
                    <a:pt x="34" y="42"/>
                  </a:lnTo>
                  <a:lnTo>
                    <a:pt x="34" y="43"/>
                  </a:lnTo>
                  <a:lnTo>
                    <a:pt x="36" y="43"/>
                  </a:lnTo>
                  <a:lnTo>
                    <a:pt x="36" y="45"/>
                  </a:lnTo>
                  <a:lnTo>
                    <a:pt x="37" y="47"/>
                  </a:lnTo>
                  <a:lnTo>
                    <a:pt x="37" y="48"/>
                  </a:lnTo>
                  <a:lnTo>
                    <a:pt x="39" y="48"/>
                  </a:lnTo>
                  <a:lnTo>
                    <a:pt x="39" y="50"/>
                  </a:lnTo>
                  <a:lnTo>
                    <a:pt x="39" y="52"/>
                  </a:lnTo>
                  <a:lnTo>
                    <a:pt x="41" y="52"/>
                  </a:lnTo>
                  <a:lnTo>
                    <a:pt x="41" y="53"/>
                  </a:lnTo>
                  <a:lnTo>
                    <a:pt x="41" y="55"/>
                  </a:lnTo>
                  <a:lnTo>
                    <a:pt x="42" y="55"/>
                  </a:lnTo>
                  <a:lnTo>
                    <a:pt x="42" y="57"/>
                  </a:lnTo>
                  <a:lnTo>
                    <a:pt x="42" y="58"/>
                  </a:lnTo>
                  <a:lnTo>
                    <a:pt x="44" y="58"/>
                  </a:lnTo>
                  <a:lnTo>
                    <a:pt x="44" y="60"/>
                  </a:lnTo>
                  <a:lnTo>
                    <a:pt x="46" y="60"/>
                  </a:lnTo>
                  <a:lnTo>
                    <a:pt x="46" y="62"/>
                  </a:lnTo>
                  <a:lnTo>
                    <a:pt x="46" y="63"/>
                  </a:lnTo>
                  <a:lnTo>
                    <a:pt x="47" y="63"/>
                  </a:lnTo>
                  <a:lnTo>
                    <a:pt x="47" y="65"/>
                  </a:lnTo>
                  <a:lnTo>
                    <a:pt x="49" y="65"/>
                  </a:lnTo>
                  <a:lnTo>
                    <a:pt x="49" y="67"/>
                  </a:lnTo>
                  <a:lnTo>
                    <a:pt x="51" y="69"/>
                  </a:lnTo>
                  <a:lnTo>
                    <a:pt x="51" y="70"/>
                  </a:lnTo>
                  <a:lnTo>
                    <a:pt x="52" y="70"/>
                  </a:lnTo>
                  <a:lnTo>
                    <a:pt x="52" y="72"/>
                  </a:lnTo>
                  <a:lnTo>
                    <a:pt x="54" y="72"/>
                  </a:lnTo>
                  <a:lnTo>
                    <a:pt x="54" y="74"/>
                  </a:lnTo>
                  <a:lnTo>
                    <a:pt x="56" y="75"/>
                  </a:lnTo>
                  <a:lnTo>
                    <a:pt x="56" y="77"/>
                  </a:lnTo>
                  <a:lnTo>
                    <a:pt x="57" y="77"/>
                  </a:lnTo>
                  <a:lnTo>
                    <a:pt x="57" y="79"/>
                  </a:lnTo>
                  <a:lnTo>
                    <a:pt x="59" y="79"/>
                  </a:lnTo>
                  <a:lnTo>
                    <a:pt x="59" y="80"/>
                  </a:lnTo>
                  <a:lnTo>
                    <a:pt x="61" y="80"/>
                  </a:lnTo>
                  <a:lnTo>
                    <a:pt x="61" y="82"/>
                  </a:lnTo>
                  <a:lnTo>
                    <a:pt x="63" y="82"/>
                  </a:lnTo>
                  <a:lnTo>
                    <a:pt x="63" y="84"/>
                  </a:lnTo>
                  <a:lnTo>
                    <a:pt x="64" y="85"/>
                  </a:lnTo>
                  <a:lnTo>
                    <a:pt x="66" y="87"/>
                  </a:lnTo>
                  <a:lnTo>
                    <a:pt x="68" y="89"/>
                  </a:lnTo>
                  <a:lnTo>
                    <a:pt x="69" y="90"/>
                  </a:lnTo>
                  <a:lnTo>
                    <a:pt x="71" y="92"/>
                  </a:lnTo>
                  <a:lnTo>
                    <a:pt x="73" y="94"/>
                  </a:lnTo>
                  <a:lnTo>
                    <a:pt x="74" y="94"/>
                  </a:lnTo>
                  <a:lnTo>
                    <a:pt x="74" y="95"/>
                  </a:lnTo>
                  <a:lnTo>
                    <a:pt x="76" y="95"/>
                  </a:lnTo>
                  <a:lnTo>
                    <a:pt x="76" y="97"/>
                  </a:lnTo>
                  <a:lnTo>
                    <a:pt x="78" y="97"/>
                  </a:lnTo>
                  <a:lnTo>
                    <a:pt x="78" y="99"/>
                  </a:lnTo>
                  <a:lnTo>
                    <a:pt x="79" y="99"/>
                  </a:lnTo>
                  <a:lnTo>
                    <a:pt x="79" y="100"/>
                  </a:lnTo>
                  <a:lnTo>
                    <a:pt x="81" y="100"/>
                  </a:lnTo>
                  <a:lnTo>
                    <a:pt x="81" y="102"/>
                  </a:lnTo>
                  <a:lnTo>
                    <a:pt x="83" y="102"/>
                  </a:lnTo>
                  <a:lnTo>
                    <a:pt x="83" y="104"/>
                  </a:lnTo>
                  <a:lnTo>
                    <a:pt x="84" y="104"/>
                  </a:lnTo>
                  <a:lnTo>
                    <a:pt x="84" y="106"/>
                  </a:lnTo>
                  <a:lnTo>
                    <a:pt x="86" y="106"/>
                  </a:lnTo>
                  <a:lnTo>
                    <a:pt x="86" y="107"/>
                  </a:lnTo>
                  <a:lnTo>
                    <a:pt x="88" y="107"/>
                  </a:lnTo>
                  <a:lnTo>
                    <a:pt x="89" y="109"/>
                  </a:lnTo>
                  <a:lnTo>
                    <a:pt x="91" y="109"/>
                  </a:lnTo>
                  <a:lnTo>
                    <a:pt x="91" y="111"/>
                  </a:lnTo>
                  <a:lnTo>
                    <a:pt x="93" y="111"/>
                  </a:lnTo>
                  <a:lnTo>
                    <a:pt x="93" y="112"/>
                  </a:lnTo>
                  <a:lnTo>
                    <a:pt x="94" y="112"/>
                  </a:lnTo>
                  <a:lnTo>
                    <a:pt x="94" y="114"/>
                  </a:lnTo>
                  <a:lnTo>
                    <a:pt x="96" y="114"/>
                  </a:lnTo>
                  <a:lnTo>
                    <a:pt x="96" y="116"/>
                  </a:lnTo>
                  <a:lnTo>
                    <a:pt x="98" y="116"/>
                  </a:lnTo>
                  <a:lnTo>
                    <a:pt x="98" y="117"/>
                  </a:lnTo>
                  <a:lnTo>
                    <a:pt x="100" y="117"/>
                  </a:lnTo>
                  <a:lnTo>
                    <a:pt x="100" y="119"/>
                  </a:lnTo>
                  <a:lnTo>
                    <a:pt x="101" y="119"/>
                  </a:lnTo>
                  <a:lnTo>
                    <a:pt x="101" y="121"/>
                  </a:lnTo>
                  <a:lnTo>
                    <a:pt x="103" y="121"/>
                  </a:lnTo>
                  <a:lnTo>
                    <a:pt x="103" y="122"/>
                  </a:lnTo>
                  <a:lnTo>
                    <a:pt x="105" y="122"/>
                  </a:lnTo>
                  <a:lnTo>
                    <a:pt x="105" y="124"/>
                  </a:lnTo>
                  <a:lnTo>
                    <a:pt x="106" y="124"/>
                  </a:lnTo>
                  <a:lnTo>
                    <a:pt x="108" y="126"/>
                  </a:lnTo>
                  <a:lnTo>
                    <a:pt x="110" y="127"/>
                  </a:lnTo>
                  <a:lnTo>
                    <a:pt x="111" y="129"/>
                  </a:lnTo>
                  <a:lnTo>
                    <a:pt x="113" y="129"/>
                  </a:lnTo>
                  <a:lnTo>
                    <a:pt x="113" y="131"/>
                  </a:lnTo>
                  <a:lnTo>
                    <a:pt x="115" y="131"/>
                  </a:lnTo>
                  <a:lnTo>
                    <a:pt x="115" y="132"/>
                  </a:lnTo>
                  <a:lnTo>
                    <a:pt x="116" y="132"/>
                  </a:lnTo>
                  <a:lnTo>
                    <a:pt x="116" y="134"/>
                  </a:lnTo>
                  <a:lnTo>
                    <a:pt x="118" y="134"/>
                  </a:lnTo>
                  <a:lnTo>
                    <a:pt x="118" y="136"/>
                  </a:lnTo>
                  <a:lnTo>
                    <a:pt x="120" y="136"/>
                  </a:lnTo>
                  <a:lnTo>
                    <a:pt x="120" y="138"/>
                  </a:lnTo>
                  <a:lnTo>
                    <a:pt x="121" y="138"/>
                  </a:lnTo>
                  <a:lnTo>
                    <a:pt x="121" y="139"/>
                  </a:lnTo>
                  <a:lnTo>
                    <a:pt x="123" y="139"/>
                  </a:lnTo>
                  <a:lnTo>
                    <a:pt x="125" y="141"/>
                  </a:lnTo>
                  <a:lnTo>
                    <a:pt x="126" y="141"/>
                  </a:lnTo>
                  <a:lnTo>
                    <a:pt x="126" y="143"/>
                  </a:lnTo>
                  <a:lnTo>
                    <a:pt x="128" y="143"/>
                  </a:lnTo>
                  <a:lnTo>
                    <a:pt x="128" y="144"/>
                  </a:lnTo>
                  <a:lnTo>
                    <a:pt x="130" y="144"/>
                  </a:lnTo>
                  <a:lnTo>
                    <a:pt x="130" y="146"/>
                  </a:lnTo>
                  <a:lnTo>
                    <a:pt x="131" y="146"/>
                  </a:lnTo>
                  <a:lnTo>
                    <a:pt x="131" y="148"/>
                  </a:lnTo>
                  <a:lnTo>
                    <a:pt x="133" y="148"/>
                  </a:lnTo>
                  <a:lnTo>
                    <a:pt x="135" y="149"/>
                  </a:lnTo>
                  <a:lnTo>
                    <a:pt x="137" y="149"/>
                  </a:lnTo>
                  <a:lnTo>
                    <a:pt x="137" y="151"/>
                  </a:lnTo>
                  <a:lnTo>
                    <a:pt x="138" y="151"/>
                  </a:lnTo>
                  <a:lnTo>
                    <a:pt x="138" y="153"/>
                  </a:lnTo>
                  <a:lnTo>
                    <a:pt x="140" y="153"/>
                  </a:lnTo>
                  <a:lnTo>
                    <a:pt x="142" y="154"/>
                  </a:lnTo>
                  <a:lnTo>
                    <a:pt x="143" y="154"/>
                  </a:lnTo>
                  <a:lnTo>
                    <a:pt x="143" y="156"/>
                  </a:lnTo>
                  <a:lnTo>
                    <a:pt x="145" y="156"/>
                  </a:lnTo>
                  <a:lnTo>
                    <a:pt x="145" y="158"/>
                  </a:lnTo>
                  <a:lnTo>
                    <a:pt x="147" y="158"/>
                  </a:lnTo>
                  <a:lnTo>
                    <a:pt x="147" y="159"/>
                  </a:lnTo>
                  <a:lnTo>
                    <a:pt x="148" y="159"/>
                  </a:lnTo>
                  <a:lnTo>
                    <a:pt x="150" y="161"/>
                  </a:lnTo>
                  <a:lnTo>
                    <a:pt x="152" y="161"/>
                  </a:lnTo>
                  <a:lnTo>
                    <a:pt x="152" y="163"/>
                  </a:lnTo>
                  <a:lnTo>
                    <a:pt x="153" y="163"/>
                  </a:lnTo>
                  <a:lnTo>
                    <a:pt x="153" y="164"/>
                  </a:lnTo>
                  <a:lnTo>
                    <a:pt x="155" y="164"/>
                  </a:lnTo>
                  <a:lnTo>
                    <a:pt x="157" y="166"/>
                  </a:lnTo>
                  <a:lnTo>
                    <a:pt x="158" y="166"/>
                  </a:lnTo>
                  <a:lnTo>
                    <a:pt x="158" y="168"/>
                  </a:lnTo>
                  <a:lnTo>
                    <a:pt x="160" y="168"/>
                  </a:lnTo>
                  <a:lnTo>
                    <a:pt x="160" y="169"/>
                  </a:lnTo>
                  <a:lnTo>
                    <a:pt x="162" y="169"/>
                  </a:lnTo>
                  <a:lnTo>
                    <a:pt x="163" y="171"/>
                  </a:lnTo>
                  <a:lnTo>
                    <a:pt x="165" y="171"/>
                  </a:lnTo>
                  <a:lnTo>
                    <a:pt x="165" y="173"/>
                  </a:lnTo>
                  <a:lnTo>
                    <a:pt x="167" y="173"/>
                  </a:lnTo>
                  <a:lnTo>
                    <a:pt x="167" y="175"/>
                  </a:lnTo>
                  <a:lnTo>
                    <a:pt x="168" y="175"/>
                  </a:lnTo>
                  <a:lnTo>
                    <a:pt x="170" y="175"/>
                  </a:lnTo>
                  <a:lnTo>
                    <a:pt x="170" y="176"/>
                  </a:lnTo>
                  <a:lnTo>
                    <a:pt x="172" y="176"/>
                  </a:lnTo>
                  <a:lnTo>
                    <a:pt x="174" y="178"/>
                  </a:lnTo>
                  <a:lnTo>
                    <a:pt x="175" y="178"/>
                  </a:lnTo>
                  <a:lnTo>
                    <a:pt x="175" y="180"/>
                  </a:lnTo>
                  <a:lnTo>
                    <a:pt x="177" y="180"/>
                  </a:lnTo>
                  <a:lnTo>
                    <a:pt x="179" y="180"/>
                  </a:lnTo>
                  <a:lnTo>
                    <a:pt x="179" y="181"/>
                  </a:lnTo>
                  <a:lnTo>
                    <a:pt x="180" y="181"/>
                  </a:lnTo>
                  <a:lnTo>
                    <a:pt x="182" y="181"/>
                  </a:lnTo>
                  <a:lnTo>
                    <a:pt x="182" y="183"/>
                  </a:lnTo>
                  <a:lnTo>
                    <a:pt x="184" y="183"/>
                  </a:lnTo>
                  <a:lnTo>
                    <a:pt x="185" y="183"/>
                  </a:lnTo>
                  <a:lnTo>
                    <a:pt x="185" y="185"/>
                  </a:lnTo>
                  <a:lnTo>
                    <a:pt x="187" y="185"/>
                  </a:lnTo>
                  <a:lnTo>
                    <a:pt x="189" y="185"/>
                  </a:lnTo>
                  <a:lnTo>
                    <a:pt x="189" y="186"/>
                  </a:lnTo>
                  <a:lnTo>
                    <a:pt x="190" y="186"/>
                  </a:lnTo>
                  <a:lnTo>
                    <a:pt x="192" y="186"/>
                  </a:lnTo>
                  <a:lnTo>
                    <a:pt x="192" y="188"/>
                  </a:lnTo>
                  <a:lnTo>
                    <a:pt x="194" y="188"/>
                  </a:lnTo>
                  <a:lnTo>
                    <a:pt x="195" y="188"/>
                  </a:lnTo>
                  <a:lnTo>
                    <a:pt x="195" y="190"/>
                  </a:lnTo>
                  <a:lnTo>
                    <a:pt x="197" y="190"/>
                  </a:lnTo>
                  <a:lnTo>
                    <a:pt x="199" y="190"/>
                  </a:lnTo>
                  <a:lnTo>
                    <a:pt x="200" y="190"/>
                  </a:lnTo>
                  <a:lnTo>
                    <a:pt x="200" y="191"/>
                  </a:lnTo>
                  <a:lnTo>
                    <a:pt x="202" y="191"/>
                  </a:lnTo>
                  <a:lnTo>
                    <a:pt x="204" y="191"/>
                  </a:lnTo>
                  <a:lnTo>
                    <a:pt x="204" y="193"/>
                  </a:lnTo>
                  <a:lnTo>
                    <a:pt x="205" y="193"/>
                  </a:lnTo>
                  <a:lnTo>
                    <a:pt x="207" y="193"/>
                  </a:lnTo>
                  <a:lnTo>
                    <a:pt x="209" y="193"/>
                  </a:lnTo>
                  <a:lnTo>
                    <a:pt x="209" y="195"/>
                  </a:lnTo>
                  <a:lnTo>
                    <a:pt x="211" y="195"/>
                  </a:lnTo>
                  <a:lnTo>
                    <a:pt x="212" y="195"/>
                  </a:lnTo>
                  <a:lnTo>
                    <a:pt x="214" y="195"/>
                  </a:lnTo>
                  <a:lnTo>
                    <a:pt x="214" y="196"/>
                  </a:lnTo>
                  <a:lnTo>
                    <a:pt x="216" y="196"/>
                  </a:lnTo>
                  <a:lnTo>
                    <a:pt x="217" y="196"/>
                  </a:lnTo>
                  <a:lnTo>
                    <a:pt x="219" y="196"/>
                  </a:lnTo>
                  <a:lnTo>
                    <a:pt x="219" y="198"/>
                  </a:lnTo>
                  <a:lnTo>
                    <a:pt x="221" y="198"/>
                  </a:lnTo>
                  <a:lnTo>
                    <a:pt x="222" y="198"/>
                  </a:lnTo>
                  <a:lnTo>
                    <a:pt x="224" y="198"/>
                  </a:lnTo>
                  <a:lnTo>
                    <a:pt x="224" y="200"/>
                  </a:lnTo>
                  <a:lnTo>
                    <a:pt x="226" y="200"/>
                  </a:lnTo>
                  <a:lnTo>
                    <a:pt x="227" y="200"/>
                  </a:lnTo>
                  <a:lnTo>
                    <a:pt x="229" y="200"/>
                  </a:lnTo>
                  <a:lnTo>
                    <a:pt x="231" y="200"/>
                  </a:lnTo>
                  <a:lnTo>
                    <a:pt x="232" y="201"/>
                  </a:lnTo>
                  <a:lnTo>
                    <a:pt x="234" y="201"/>
                  </a:lnTo>
                  <a:lnTo>
                    <a:pt x="236" y="201"/>
                  </a:lnTo>
                  <a:lnTo>
                    <a:pt x="237" y="201"/>
                  </a:lnTo>
                  <a:lnTo>
                    <a:pt x="239" y="201"/>
                  </a:lnTo>
                  <a:lnTo>
                    <a:pt x="241" y="201"/>
                  </a:lnTo>
                  <a:lnTo>
                    <a:pt x="243" y="203"/>
                  </a:lnTo>
                  <a:lnTo>
                    <a:pt x="244" y="203"/>
                  </a:lnTo>
                  <a:lnTo>
                    <a:pt x="246" y="203"/>
                  </a:lnTo>
                  <a:lnTo>
                    <a:pt x="248" y="203"/>
                  </a:lnTo>
                  <a:lnTo>
                    <a:pt x="249" y="203"/>
                  </a:lnTo>
                  <a:lnTo>
                    <a:pt x="251" y="203"/>
                  </a:lnTo>
                  <a:lnTo>
                    <a:pt x="253" y="203"/>
                  </a:lnTo>
                  <a:lnTo>
                    <a:pt x="254" y="203"/>
                  </a:lnTo>
                  <a:lnTo>
                    <a:pt x="256" y="203"/>
                  </a:lnTo>
                  <a:lnTo>
                    <a:pt x="258" y="203"/>
                  </a:lnTo>
                  <a:lnTo>
                    <a:pt x="259" y="203"/>
                  </a:lnTo>
                  <a:lnTo>
                    <a:pt x="261" y="203"/>
                  </a:lnTo>
                  <a:lnTo>
                    <a:pt x="263" y="203"/>
                  </a:lnTo>
                  <a:lnTo>
                    <a:pt x="264" y="203"/>
                  </a:lnTo>
                  <a:lnTo>
                    <a:pt x="264" y="201"/>
                  </a:lnTo>
                  <a:lnTo>
                    <a:pt x="266" y="201"/>
                  </a:lnTo>
                  <a:lnTo>
                    <a:pt x="268" y="201"/>
                  </a:lnTo>
                  <a:lnTo>
                    <a:pt x="269" y="201"/>
                  </a:lnTo>
                  <a:lnTo>
                    <a:pt x="271" y="201"/>
                  </a:lnTo>
                  <a:lnTo>
                    <a:pt x="273" y="201"/>
                  </a:lnTo>
                  <a:lnTo>
                    <a:pt x="274" y="201"/>
                  </a:lnTo>
                  <a:lnTo>
                    <a:pt x="276" y="201"/>
                  </a:lnTo>
                  <a:lnTo>
                    <a:pt x="278" y="201"/>
                  </a:lnTo>
                  <a:lnTo>
                    <a:pt x="280" y="201"/>
                  </a:lnTo>
                  <a:lnTo>
                    <a:pt x="281" y="201"/>
                  </a:lnTo>
                  <a:lnTo>
                    <a:pt x="281" y="203"/>
                  </a:lnTo>
                  <a:lnTo>
                    <a:pt x="283" y="203"/>
                  </a:lnTo>
                  <a:lnTo>
                    <a:pt x="285" y="203"/>
                  </a:lnTo>
                  <a:lnTo>
                    <a:pt x="286" y="205"/>
                  </a:lnTo>
                  <a:lnTo>
                    <a:pt x="288" y="205"/>
                  </a:lnTo>
                  <a:lnTo>
                    <a:pt x="288" y="207"/>
                  </a:lnTo>
                  <a:lnTo>
                    <a:pt x="290" y="207"/>
                  </a:lnTo>
                  <a:lnTo>
                    <a:pt x="291" y="207"/>
                  </a:lnTo>
                  <a:lnTo>
                    <a:pt x="291" y="208"/>
                  </a:lnTo>
                  <a:lnTo>
                    <a:pt x="290" y="208"/>
                  </a:lnTo>
                  <a:lnTo>
                    <a:pt x="290" y="210"/>
                  </a:lnTo>
                  <a:lnTo>
                    <a:pt x="288" y="210"/>
                  </a:lnTo>
                  <a:lnTo>
                    <a:pt x="286" y="210"/>
                  </a:lnTo>
                  <a:lnTo>
                    <a:pt x="286" y="212"/>
                  </a:lnTo>
                  <a:lnTo>
                    <a:pt x="285" y="212"/>
                  </a:lnTo>
                  <a:lnTo>
                    <a:pt x="283" y="213"/>
                  </a:lnTo>
                  <a:lnTo>
                    <a:pt x="281" y="213"/>
                  </a:lnTo>
                  <a:lnTo>
                    <a:pt x="281" y="215"/>
                  </a:lnTo>
                  <a:lnTo>
                    <a:pt x="280" y="215"/>
                  </a:lnTo>
                  <a:lnTo>
                    <a:pt x="278" y="215"/>
                  </a:lnTo>
                  <a:lnTo>
                    <a:pt x="278" y="217"/>
                  </a:lnTo>
                  <a:lnTo>
                    <a:pt x="276" y="217"/>
                  </a:lnTo>
                  <a:lnTo>
                    <a:pt x="276" y="218"/>
                  </a:lnTo>
                  <a:lnTo>
                    <a:pt x="274" y="218"/>
                  </a:lnTo>
                  <a:lnTo>
                    <a:pt x="274" y="220"/>
                  </a:lnTo>
                  <a:lnTo>
                    <a:pt x="273" y="220"/>
                  </a:lnTo>
                  <a:lnTo>
                    <a:pt x="271" y="222"/>
                  </a:lnTo>
                  <a:lnTo>
                    <a:pt x="269" y="223"/>
                  </a:lnTo>
                  <a:lnTo>
                    <a:pt x="268" y="225"/>
                  </a:lnTo>
                  <a:lnTo>
                    <a:pt x="266" y="227"/>
                  </a:lnTo>
                  <a:lnTo>
                    <a:pt x="264" y="228"/>
                  </a:lnTo>
                  <a:lnTo>
                    <a:pt x="264" y="230"/>
                  </a:lnTo>
                  <a:lnTo>
                    <a:pt x="263" y="230"/>
                  </a:lnTo>
                  <a:lnTo>
                    <a:pt x="263" y="232"/>
                  </a:lnTo>
                  <a:lnTo>
                    <a:pt x="261" y="232"/>
                  </a:lnTo>
                  <a:lnTo>
                    <a:pt x="261" y="233"/>
                  </a:lnTo>
                  <a:lnTo>
                    <a:pt x="259" y="235"/>
                  </a:lnTo>
                  <a:lnTo>
                    <a:pt x="259" y="237"/>
                  </a:lnTo>
                  <a:lnTo>
                    <a:pt x="258" y="237"/>
                  </a:lnTo>
                  <a:lnTo>
                    <a:pt x="258" y="238"/>
                  </a:lnTo>
                  <a:lnTo>
                    <a:pt x="258" y="240"/>
                  </a:lnTo>
                  <a:lnTo>
                    <a:pt x="256" y="240"/>
                  </a:lnTo>
                  <a:lnTo>
                    <a:pt x="256" y="242"/>
                  </a:lnTo>
                  <a:lnTo>
                    <a:pt x="256" y="244"/>
                  </a:lnTo>
                  <a:lnTo>
                    <a:pt x="254" y="245"/>
                  </a:lnTo>
                  <a:lnTo>
                    <a:pt x="254" y="247"/>
                  </a:lnTo>
                  <a:lnTo>
                    <a:pt x="254" y="249"/>
                  </a:lnTo>
                  <a:lnTo>
                    <a:pt x="254" y="250"/>
                  </a:lnTo>
                  <a:lnTo>
                    <a:pt x="253" y="250"/>
                  </a:lnTo>
                  <a:lnTo>
                    <a:pt x="253" y="252"/>
                  </a:lnTo>
                  <a:lnTo>
                    <a:pt x="253" y="254"/>
                  </a:lnTo>
                  <a:lnTo>
                    <a:pt x="253" y="255"/>
                  </a:lnTo>
                  <a:lnTo>
                    <a:pt x="253" y="257"/>
                  </a:lnTo>
                  <a:lnTo>
                    <a:pt x="253" y="259"/>
                  </a:lnTo>
                  <a:lnTo>
                    <a:pt x="253" y="260"/>
                  </a:lnTo>
                  <a:lnTo>
                    <a:pt x="253" y="262"/>
                  </a:lnTo>
                  <a:lnTo>
                    <a:pt x="253" y="264"/>
                  </a:lnTo>
                  <a:lnTo>
                    <a:pt x="253" y="265"/>
                  </a:lnTo>
                  <a:lnTo>
                    <a:pt x="253" y="267"/>
                  </a:lnTo>
                  <a:lnTo>
                    <a:pt x="253" y="269"/>
                  </a:lnTo>
                  <a:lnTo>
                    <a:pt x="253" y="270"/>
                  </a:lnTo>
                  <a:lnTo>
                    <a:pt x="253" y="272"/>
                  </a:lnTo>
                  <a:lnTo>
                    <a:pt x="253" y="274"/>
                  </a:lnTo>
                  <a:lnTo>
                    <a:pt x="253" y="276"/>
                  </a:lnTo>
                  <a:lnTo>
                    <a:pt x="253" y="277"/>
                  </a:lnTo>
                  <a:lnTo>
                    <a:pt x="253" y="279"/>
                  </a:lnTo>
                  <a:lnTo>
                    <a:pt x="251" y="281"/>
                  </a:lnTo>
                  <a:lnTo>
                    <a:pt x="251" y="282"/>
                  </a:lnTo>
                  <a:lnTo>
                    <a:pt x="251" y="284"/>
                  </a:lnTo>
                  <a:lnTo>
                    <a:pt x="251" y="286"/>
                  </a:lnTo>
                  <a:lnTo>
                    <a:pt x="251" y="287"/>
                  </a:lnTo>
                  <a:lnTo>
                    <a:pt x="251" y="289"/>
                  </a:lnTo>
                  <a:lnTo>
                    <a:pt x="251" y="291"/>
                  </a:lnTo>
                  <a:lnTo>
                    <a:pt x="251" y="292"/>
                  </a:lnTo>
                  <a:lnTo>
                    <a:pt x="251" y="294"/>
                  </a:lnTo>
                  <a:lnTo>
                    <a:pt x="251" y="296"/>
                  </a:lnTo>
                  <a:lnTo>
                    <a:pt x="251" y="297"/>
                  </a:lnTo>
                  <a:lnTo>
                    <a:pt x="253" y="297"/>
                  </a:lnTo>
                  <a:lnTo>
                    <a:pt x="253" y="299"/>
                  </a:lnTo>
                  <a:lnTo>
                    <a:pt x="253" y="301"/>
                  </a:lnTo>
                  <a:lnTo>
                    <a:pt x="253" y="302"/>
                  </a:lnTo>
                  <a:lnTo>
                    <a:pt x="253" y="304"/>
                  </a:lnTo>
                  <a:lnTo>
                    <a:pt x="253" y="306"/>
                  </a:lnTo>
                  <a:lnTo>
                    <a:pt x="253" y="307"/>
                  </a:lnTo>
                  <a:lnTo>
                    <a:pt x="253" y="309"/>
                  </a:lnTo>
                  <a:lnTo>
                    <a:pt x="253" y="311"/>
                  </a:lnTo>
                  <a:lnTo>
                    <a:pt x="253" y="313"/>
                  </a:lnTo>
                  <a:lnTo>
                    <a:pt x="254" y="313"/>
                  </a:lnTo>
                  <a:lnTo>
                    <a:pt x="254" y="314"/>
                  </a:lnTo>
                  <a:lnTo>
                    <a:pt x="254" y="316"/>
                  </a:lnTo>
                  <a:lnTo>
                    <a:pt x="254" y="318"/>
                  </a:lnTo>
                  <a:lnTo>
                    <a:pt x="256" y="319"/>
                  </a:lnTo>
                  <a:lnTo>
                    <a:pt x="256" y="321"/>
                  </a:lnTo>
                  <a:lnTo>
                    <a:pt x="256" y="323"/>
                  </a:lnTo>
                  <a:lnTo>
                    <a:pt x="258" y="323"/>
                  </a:lnTo>
                  <a:lnTo>
                    <a:pt x="258" y="324"/>
                  </a:lnTo>
                  <a:lnTo>
                    <a:pt x="258" y="326"/>
                  </a:lnTo>
                  <a:lnTo>
                    <a:pt x="259" y="326"/>
                  </a:lnTo>
                  <a:lnTo>
                    <a:pt x="259" y="328"/>
                  </a:lnTo>
                  <a:lnTo>
                    <a:pt x="259" y="329"/>
                  </a:lnTo>
                  <a:lnTo>
                    <a:pt x="261" y="329"/>
                  </a:lnTo>
                  <a:lnTo>
                    <a:pt x="261" y="331"/>
                  </a:lnTo>
                  <a:lnTo>
                    <a:pt x="261" y="333"/>
                  </a:lnTo>
                  <a:lnTo>
                    <a:pt x="263" y="333"/>
                  </a:lnTo>
                  <a:lnTo>
                    <a:pt x="263" y="334"/>
                  </a:lnTo>
                  <a:lnTo>
                    <a:pt x="264" y="334"/>
                  </a:lnTo>
                  <a:lnTo>
                    <a:pt x="264" y="336"/>
                  </a:lnTo>
                  <a:lnTo>
                    <a:pt x="266" y="338"/>
                  </a:lnTo>
                  <a:lnTo>
                    <a:pt x="268" y="339"/>
                  </a:lnTo>
                  <a:lnTo>
                    <a:pt x="269" y="341"/>
                  </a:lnTo>
                  <a:lnTo>
                    <a:pt x="269" y="343"/>
                  </a:lnTo>
                  <a:lnTo>
                    <a:pt x="271" y="343"/>
                  </a:lnTo>
                  <a:lnTo>
                    <a:pt x="268" y="343"/>
                  </a:lnTo>
                  <a:lnTo>
                    <a:pt x="268" y="345"/>
                  </a:lnTo>
                  <a:lnTo>
                    <a:pt x="268" y="346"/>
                  </a:lnTo>
                  <a:lnTo>
                    <a:pt x="266" y="346"/>
                  </a:lnTo>
                  <a:lnTo>
                    <a:pt x="266" y="348"/>
                  </a:lnTo>
                  <a:lnTo>
                    <a:pt x="264" y="348"/>
                  </a:lnTo>
                  <a:lnTo>
                    <a:pt x="264" y="350"/>
                  </a:lnTo>
                  <a:lnTo>
                    <a:pt x="264" y="351"/>
                  </a:lnTo>
                  <a:lnTo>
                    <a:pt x="266" y="351"/>
                  </a:lnTo>
                  <a:lnTo>
                    <a:pt x="266" y="353"/>
                  </a:lnTo>
                  <a:lnTo>
                    <a:pt x="266" y="355"/>
                  </a:lnTo>
                  <a:lnTo>
                    <a:pt x="268" y="355"/>
                  </a:lnTo>
                  <a:lnTo>
                    <a:pt x="268" y="356"/>
                  </a:lnTo>
                  <a:lnTo>
                    <a:pt x="269" y="356"/>
                  </a:lnTo>
                  <a:lnTo>
                    <a:pt x="268" y="356"/>
                  </a:lnTo>
                  <a:lnTo>
                    <a:pt x="268" y="358"/>
                  </a:lnTo>
                  <a:lnTo>
                    <a:pt x="269" y="360"/>
                  </a:lnTo>
                  <a:lnTo>
                    <a:pt x="269" y="361"/>
                  </a:lnTo>
                  <a:lnTo>
                    <a:pt x="269" y="363"/>
                  </a:lnTo>
                  <a:lnTo>
                    <a:pt x="268" y="363"/>
                  </a:lnTo>
                  <a:lnTo>
                    <a:pt x="268" y="365"/>
                  </a:lnTo>
                  <a:lnTo>
                    <a:pt x="266" y="365"/>
                  </a:lnTo>
                  <a:lnTo>
                    <a:pt x="266" y="366"/>
                  </a:lnTo>
                  <a:lnTo>
                    <a:pt x="268" y="366"/>
                  </a:lnTo>
                  <a:lnTo>
                    <a:pt x="268" y="368"/>
                  </a:lnTo>
                  <a:lnTo>
                    <a:pt x="269" y="368"/>
                  </a:lnTo>
                  <a:lnTo>
                    <a:pt x="271" y="368"/>
                  </a:lnTo>
                  <a:lnTo>
                    <a:pt x="273" y="368"/>
                  </a:lnTo>
                  <a:lnTo>
                    <a:pt x="273" y="370"/>
                  </a:lnTo>
                  <a:lnTo>
                    <a:pt x="273" y="371"/>
                  </a:lnTo>
                  <a:lnTo>
                    <a:pt x="273" y="373"/>
                  </a:lnTo>
                  <a:lnTo>
                    <a:pt x="274" y="373"/>
                  </a:lnTo>
                  <a:lnTo>
                    <a:pt x="274" y="375"/>
                  </a:lnTo>
                  <a:lnTo>
                    <a:pt x="276" y="375"/>
                  </a:lnTo>
                  <a:lnTo>
                    <a:pt x="276" y="376"/>
                  </a:lnTo>
                  <a:lnTo>
                    <a:pt x="278" y="376"/>
                  </a:lnTo>
                  <a:lnTo>
                    <a:pt x="280" y="376"/>
                  </a:lnTo>
                  <a:lnTo>
                    <a:pt x="280" y="378"/>
                  </a:lnTo>
                  <a:lnTo>
                    <a:pt x="278" y="378"/>
                  </a:lnTo>
                  <a:lnTo>
                    <a:pt x="278" y="380"/>
                  </a:lnTo>
                  <a:lnTo>
                    <a:pt x="278" y="382"/>
                  </a:lnTo>
                  <a:lnTo>
                    <a:pt x="280" y="382"/>
                  </a:lnTo>
                  <a:lnTo>
                    <a:pt x="280" y="383"/>
                  </a:lnTo>
                  <a:lnTo>
                    <a:pt x="280" y="385"/>
                  </a:lnTo>
                  <a:lnTo>
                    <a:pt x="280" y="387"/>
                  </a:lnTo>
                  <a:lnTo>
                    <a:pt x="278" y="387"/>
                  </a:lnTo>
                  <a:lnTo>
                    <a:pt x="276" y="387"/>
                  </a:lnTo>
                  <a:lnTo>
                    <a:pt x="276" y="388"/>
                  </a:lnTo>
                  <a:lnTo>
                    <a:pt x="278" y="388"/>
                  </a:lnTo>
                  <a:lnTo>
                    <a:pt x="278" y="390"/>
                  </a:lnTo>
                  <a:lnTo>
                    <a:pt x="278" y="392"/>
                  </a:lnTo>
                  <a:lnTo>
                    <a:pt x="276" y="392"/>
                  </a:lnTo>
                  <a:lnTo>
                    <a:pt x="274" y="392"/>
                  </a:lnTo>
                  <a:lnTo>
                    <a:pt x="274" y="393"/>
                  </a:lnTo>
                  <a:lnTo>
                    <a:pt x="273" y="393"/>
                  </a:lnTo>
                  <a:lnTo>
                    <a:pt x="271" y="393"/>
                  </a:lnTo>
                  <a:lnTo>
                    <a:pt x="273" y="393"/>
                  </a:lnTo>
                  <a:lnTo>
                    <a:pt x="273" y="395"/>
                  </a:lnTo>
                  <a:lnTo>
                    <a:pt x="273" y="397"/>
                  </a:lnTo>
                  <a:lnTo>
                    <a:pt x="273" y="398"/>
                  </a:lnTo>
                  <a:lnTo>
                    <a:pt x="273" y="400"/>
                  </a:lnTo>
                  <a:lnTo>
                    <a:pt x="274" y="400"/>
                  </a:lnTo>
                  <a:lnTo>
                    <a:pt x="274" y="402"/>
                  </a:lnTo>
                  <a:lnTo>
                    <a:pt x="276" y="402"/>
                  </a:lnTo>
                  <a:lnTo>
                    <a:pt x="278" y="402"/>
                  </a:lnTo>
                  <a:lnTo>
                    <a:pt x="278" y="403"/>
                  </a:lnTo>
                  <a:lnTo>
                    <a:pt x="276" y="403"/>
                  </a:lnTo>
                  <a:lnTo>
                    <a:pt x="276" y="405"/>
                  </a:lnTo>
                  <a:lnTo>
                    <a:pt x="276" y="407"/>
                  </a:lnTo>
                  <a:lnTo>
                    <a:pt x="276" y="408"/>
                  </a:lnTo>
                  <a:lnTo>
                    <a:pt x="276" y="410"/>
                  </a:lnTo>
                  <a:lnTo>
                    <a:pt x="276" y="412"/>
                  </a:lnTo>
                  <a:lnTo>
                    <a:pt x="274" y="412"/>
                  </a:lnTo>
                  <a:lnTo>
                    <a:pt x="274" y="413"/>
                  </a:lnTo>
                  <a:lnTo>
                    <a:pt x="273" y="413"/>
                  </a:lnTo>
                  <a:lnTo>
                    <a:pt x="273" y="415"/>
                  </a:lnTo>
                  <a:lnTo>
                    <a:pt x="273" y="417"/>
                  </a:lnTo>
                  <a:lnTo>
                    <a:pt x="274" y="417"/>
                  </a:lnTo>
                  <a:lnTo>
                    <a:pt x="274" y="415"/>
                  </a:lnTo>
                  <a:lnTo>
                    <a:pt x="276" y="415"/>
                  </a:lnTo>
                  <a:lnTo>
                    <a:pt x="278" y="415"/>
                  </a:lnTo>
                  <a:lnTo>
                    <a:pt x="280" y="415"/>
                  </a:lnTo>
                  <a:lnTo>
                    <a:pt x="281" y="415"/>
                  </a:lnTo>
                  <a:lnTo>
                    <a:pt x="281" y="413"/>
                  </a:lnTo>
                  <a:lnTo>
                    <a:pt x="283" y="413"/>
                  </a:lnTo>
                  <a:lnTo>
                    <a:pt x="285" y="413"/>
                  </a:lnTo>
                  <a:lnTo>
                    <a:pt x="286" y="413"/>
                  </a:lnTo>
                  <a:lnTo>
                    <a:pt x="288" y="413"/>
                  </a:lnTo>
                  <a:lnTo>
                    <a:pt x="288" y="415"/>
                  </a:lnTo>
                  <a:lnTo>
                    <a:pt x="288" y="417"/>
                  </a:lnTo>
                  <a:lnTo>
                    <a:pt x="290" y="419"/>
                  </a:lnTo>
                  <a:lnTo>
                    <a:pt x="291" y="419"/>
                  </a:lnTo>
                  <a:lnTo>
                    <a:pt x="293" y="419"/>
                  </a:lnTo>
                  <a:lnTo>
                    <a:pt x="295" y="419"/>
                  </a:lnTo>
                  <a:lnTo>
                    <a:pt x="296" y="420"/>
                  </a:lnTo>
                  <a:lnTo>
                    <a:pt x="298" y="420"/>
                  </a:lnTo>
                  <a:lnTo>
                    <a:pt x="298" y="422"/>
                  </a:lnTo>
                  <a:lnTo>
                    <a:pt x="300" y="422"/>
                  </a:lnTo>
                  <a:lnTo>
                    <a:pt x="301" y="422"/>
                  </a:lnTo>
                  <a:lnTo>
                    <a:pt x="301" y="424"/>
                  </a:lnTo>
                  <a:lnTo>
                    <a:pt x="303" y="424"/>
                  </a:lnTo>
                  <a:lnTo>
                    <a:pt x="305" y="424"/>
                  </a:lnTo>
                  <a:lnTo>
                    <a:pt x="305" y="422"/>
                  </a:lnTo>
                  <a:lnTo>
                    <a:pt x="305" y="420"/>
                  </a:lnTo>
                  <a:lnTo>
                    <a:pt x="305" y="419"/>
                  </a:lnTo>
                  <a:lnTo>
                    <a:pt x="306" y="420"/>
                  </a:lnTo>
                  <a:lnTo>
                    <a:pt x="308" y="420"/>
                  </a:lnTo>
                  <a:lnTo>
                    <a:pt x="308" y="419"/>
                  </a:lnTo>
                  <a:lnTo>
                    <a:pt x="308" y="417"/>
                  </a:lnTo>
                  <a:lnTo>
                    <a:pt x="308" y="415"/>
                  </a:lnTo>
                  <a:lnTo>
                    <a:pt x="310" y="415"/>
                  </a:lnTo>
                  <a:lnTo>
                    <a:pt x="311" y="413"/>
                  </a:lnTo>
                  <a:lnTo>
                    <a:pt x="313" y="412"/>
                  </a:lnTo>
                  <a:lnTo>
                    <a:pt x="315" y="412"/>
                  </a:lnTo>
                  <a:lnTo>
                    <a:pt x="317" y="412"/>
                  </a:lnTo>
                  <a:lnTo>
                    <a:pt x="318" y="412"/>
                  </a:lnTo>
                  <a:lnTo>
                    <a:pt x="320" y="412"/>
                  </a:lnTo>
                  <a:lnTo>
                    <a:pt x="322" y="412"/>
                  </a:lnTo>
                  <a:lnTo>
                    <a:pt x="323" y="412"/>
                  </a:lnTo>
                  <a:lnTo>
                    <a:pt x="325" y="412"/>
                  </a:lnTo>
                  <a:lnTo>
                    <a:pt x="325" y="410"/>
                  </a:lnTo>
                  <a:lnTo>
                    <a:pt x="327" y="410"/>
                  </a:lnTo>
                  <a:lnTo>
                    <a:pt x="328" y="410"/>
                  </a:lnTo>
                  <a:lnTo>
                    <a:pt x="330" y="412"/>
                  </a:lnTo>
                  <a:lnTo>
                    <a:pt x="330" y="413"/>
                  </a:lnTo>
                  <a:lnTo>
                    <a:pt x="332" y="413"/>
                  </a:lnTo>
                  <a:lnTo>
                    <a:pt x="332" y="412"/>
                  </a:lnTo>
                  <a:lnTo>
                    <a:pt x="332" y="413"/>
                  </a:lnTo>
                  <a:lnTo>
                    <a:pt x="333" y="413"/>
                  </a:lnTo>
                  <a:lnTo>
                    <a:pt x="335" y="413"/>
                  </a:lnTo>
                  <a:lnTo>
                    <a:pt x="335" y="412"/>
                  </a:lnTo>
                  <a:lnTo>
                    <a:pt x="337" y="412"/>
                  </a:lnTo>
                  <a:lnTo>
                    <a:pt x="338" y="412"/>
                  </a:lnTo>
                  <a:lnTo>
                    <a:pt x="338" y="410"/>
                  </a:lnTo>
                  <a:lnTo>
                    <a:pt x="338" y="408"/>
                  </a:lnTo>
                  <a:lnTo>
                    <a:pt x="338" y="407"/>
                  </a:lnTo>
                  <a:lnTo>
                    <a:pt x="340" y="407"/>
                  </a:lnTo>
                  <a:lnTo>
                    <a:pt x="340" y="405"/>
                  </a:lnTo>
                  <a:lnTo>
                    <a:pt x="342" y="405"/>
                  </a:lnTo>
                  <a:lnTo>
                    <a:pt x="342" y="403"/>
                  </a:lnTo>
                  <a:lnTo>
                    <a:pt x="343" y="403"/>
                  </a:lnTo>
                  <a:lnTo>
                    <a:pt x="343" y="402"/>
                  </a:lnTo>
                  <a:lnTo>
                    <a:pt x="345" y="402"/>
                  </a:lnTo>
                  <a:lnTo>
                    <a:pt x="345" y="400"/>
                  </a:lnTo>
                  <a:lnTo>
                    <a:pt x="345" y="398"/>
                  </a:lnTo>
                  <a:lnTo>
                    <a:pt x="345" y="397"/>
                  </a:lnTo>
                  <a:lnTo>
                    <a:pt x="347" y="397"/>
                  </a:lnTo>
                  <a:lnTo>
                    <a:pt x="348" y="397"/>
                  </a:lnTo>
                  <a:lnTo>
                    <a:pt x="348" y="395"/>
                  </a:lnTo>
                  <a:lnTo>
                    <a:pt x="350" y="395"/>
                  </a:lnTo>
                  <a:lnTo>
                    <a:pt x="352" y="395"/>
                  </a:lnTo>
                  <a:lnTo>
                    <a:pt x="352" y="397"/>
                  </a:lnTo>
                  <a:lnTo>
                    <a:pt x="354" y="397"/>
                  </a:lnTo>
                  <a:lnTo>
                    <a:pt x="355" y="397"/>
                  </a:lnTo>
                  <a:lnTo>
                    <a:pt x="357" y="397"/>
                  </a:lnTo>
                  <a:lnTo>
                    <a:pt x="357" y="395"/>
                  </a:lnTo>
                  <a:lnTo>
                    <a:pt x="357" y="393"/>
                  </a:lnTo>
                  <a:lnTo>
                    <a:pt x="359" y="393"/>
                  </a:lnTo>
                  <a:lnTo>
                    <a:pt x="359" y="392"/>
                  </a:lnTo>
                  <a:lnTo>
                    <a:pt x="360" y="392"/>
                  </a:lnTo>
                  <a:lnTo>
                    <a:pt x="362" y="392"/>
                  </a:lnTo>
                  <a:lnTo>
                    <a:pt x="364" y="392"/>
                  </a:lnTo>
                  <a:lnTo>
                    <a:pt x="365" y="392"/>
                  </a:lnTo>
                  <a:lnTo>
                    <a:pt x="365" y="390"/>
                  </a:lnTo>
                  <a:lnTo>
                    <a:pt x="367" y="390"/>
                  </a:lnTo>
                  <a:lnTo>
                    <a:pt x="367" y="388"/>
                  </a:lnTo>
                  <a:lnTo>
                    <a:pt x="369" y="388"/>
                  </a:lnTo>
                  <a:lnTo>
                    <a:pt x="369" y="387"/>
                  </a:lnTo>
                  <a:lnTo>
                    <a:pt x="370" y="385"/>
                  </a:lnTo>
                  <a:lnTo>
                    <a:pt x="372" y="383"/>
                  </a:lnTo>
                  <a:lnTo>
                    <a:pt x="374" y="383"/>
                  </a:lnTo>
                  <a:lnTo>
                    <a:pt x="375" y="383"/>
                  </a:lnTo>
                  <a:lnTo>
                    <a:pt x="377" y="383"/>
                  </a:lnTo>
                  <a:lnTo>
                    <a:pt x="379" y="383"/>
                  </a:lnTo>
                  <a:lnTo>
                    <a:pt x="379" y="382"/>
                  </a:lnTo>
                  <a:lnTo>
                    <a:pt x="380" y="382"/>
                  </a:lnTo>
                  <a:lnTo>
                    <a:pt x="382" y="380"/>
                  </a:lnTo>
                  <a:lnTo>
                    <a:pt x="384" y="382"/>
                  </a:lnTo>
                  <a:lnTo>
                    <a:pt x="385" y="380"/>
                  </a:lnTo>
                  <a:lnTo>
                    <a:pt x="387" y="380"/>
                  </a:lnTo>
                  <a:lnTo>
                    <a:pt x="387" y="378"/>
                  </a:lnTo>
                  <a:lnTo>
                    <a:pt x="389" y="378"/>
                  </a:lnTo>
                  <a:lnTo>
                    <a:pt x="391" y="378"/>
                  </a:lnTo>
                  <a:lnTo>
                    <a:pt x="391" y="376"/>
                  </a:lnTo>
                  <a:lnTo>
                    <a:pt x="392" y="376"/>
                  </a:lnTo>
                  <a:lnTo>
                    <a:pt x="392" y="378"/>
                  </a:lnTo>
                  <a:lnTo>
                    <a:pt x="391" y="380"/>
                  </a:lnTo>
                  <a:lnTo>
                    <a:pt x="391" y="382"/>
                  </a:lnTo>
                  <a:lnTo>
                    <a:pt x="392" y="382"/>
                  </a:lnTo>
                  <a:lnTo>
                    <a:pt x="391" y="383"/>
                  </a:lnTo>
                  <a:lnTo>
                    <a:pt x="391" y="385"/>
                  </a:lnTo>
                  <a:lnTo>
                    <a:pt x="391" y="387"/>
                  </a:lnTo>
                  <a:lnTo>
                    <a:pt x="391" y="388"/>
                  </a:lnTo>
                  <a:lnTo>
                    <a:pt x="389" y="388"/>
                  </a:lnTo>
                  <a:lnTo>
                    <a:pt x="389" y="390"/>
                  </a:lnTo>
                  <a:lnTo>
                    <a:pt x="389" y="392"/>
                  </a:lnTo>
                  <a:lnTo>
                    <a:pt x="391" y="392"/>
                  </a:lnTo>
                  <a:lnTo>
                    <a:pt x="391" y="393"/>
                  </a:lnTo>
                  <a:lnTo>
                    <a:pt x="389" y="393"/>
                  </a:lnTo>
                  <a:lnTo>
                    <a:pt x="389" y="395"/>
                  </a:lnTo>
                  <a:lnTo>
                    <a:pt x="389" y="397"/>
                  </a:lnTo>
                  <a:lnTo>
                    <a:pt x="389" y="398"/>
                  </a:lnTo>
                  <a:lnTo>
                    <a:pt x="389" y="400"/>
                  </a:lnTo>
                  <a:lnTo>
                    <a:pt x="389" y="402"/>
                  </a:lnTo>
                  <a:lnTo>
                    <a:pt x="391" y="402"/>
                  </a:lnTo>
                  <a:lnTo>
                    <a:pt x="391" y="403"/>
                  </a:lnTo>
                  <a:lnTo>
                    <a:pt x="389" y="403"/>
                  </a:lnTo>
                  <a:lnTo>
                    <a:pt x="391" y="405"/>
                  </a:lnTo>
                  <a:lnTo>
                    <a:pt x="391" y="407"/>
                  </a:lnTo>
                  <a:lnTo>
                    <a:pt x="391" y="408"/>
                  </a:lnTo>
                  <a:lnTo>
                    <a:pt x="391" y="410"/>
                  </a:lnTo>
                  <a:lnTo>
                    <a:pt x="391" y="412"/>
                  </a:lnTo>
                  <a:lnTo>
                    <a:pt x="392" y="412"/>
                  </a:lnTo>
                  <a:lnTo>
                    <a:pt x="391" y="412"/>
                  </a:lnTo>
                  <a:lnTo>
                    <a:pt x="391" y="413"/>
                  </a:lnTo>
                  <a:lnTo>
                    <a:pt x="391" y="415"/>
                  </a:lnTo>
                  <a:lnTo>
                    <a:pt x="389" y="415"/>
                  </a:lnTo>
                  <a:lnTo>
                    <a:pt x="389" y="417"/>
                  </a:lnTo>
                  <a:lnTo>
                    <a:pt x="391" y="417"/>
                  </a:lnTo>
                  <a:lnTo>
                    <a:pt x="391" y="419"/>
                  </a:lnTo>
                  <a:lnTo>
                    <a:pt x="389" y="419"/>
                  </a:lnTo>
                  <a:lnTo>
                    <a:pt x="389" y="420"/>
                  </a:lnTo>
                  <a:lnTo>
                    <a:pt x="391" y="420"/>
                  </a:lnTo>
                  <a:lnTo>
                    <a:pt x="389" y="420"/>
                  </a:lnTo>
                  <a:lnTo>
                    <a:pt x="389" y="422"/>
                  </a:lnTo>
                  <a:lnTo>
                    <a:pt x="389" y="424"/>
                  </a:lnTo>
                  <a:lnTo>
                    <a:pt x="389" y="425"/>
                  </a:lnTo>
                  <a:lnTo>
                    <a:pt x="389" y="427"/>
                  </a:lnTo>
                  <a:lnTo>
                    <a:pt x="389" y="429"/>
                  </a:lnTo>
                  <a:lnTo>
                    <a:pt x="387" y="429"/>
                  </a:lnTo>
                  <a:lnTo>
                    <a:pt x="387" y="430"/>
                  </a:lnTo>
                  <a:lnTo>
                    <a:pt x="387" y="432"/>
                  </a:lnTo>
                  <a:lnTo>
                    <a:pt x="387" y="434"/>
                  </a:lnTo>
                  <a:lnTo>
                    <a:pt x="387" y="435"/>
                  </a:lnTo>
                  <a:lnTo>
                    <a:pt x="387" y="437"/>
                  </a:lnTo>
                  <a:lnTo>
                    <a:pt x="387" y="439"/>
                  </a:lnTo>
                  <a:lnTo>
                    <a:pt x="389" y="439"/>
                  </a:lnTo>
                  <a:lnTo>
                    <a:pt x="389" y="440"/>
                  </a:lnTo>
                  <a:lnTo>
                    <a:pt x="391" y="440"/>
                  </a:lnTo>
                  <a:lnTo>
                    <a:pt x="391" y="442"/>
                  </a:lnTo>
                  <a:lnTo>
                    <a:pt x="391" y="444"/>
                  </a:lnTo>
                  <a:lnTo>
                    <a:pt x="389" y="444"/>
                  </a:lnTo>
                  <a:lnTo>
                    <a:pt x="391" y="445"/>
                  </a:lnTo>
                  <a:lnTo>
                    <a:pt x="389" y="445"/>
                  </a:lnTo>
                  <a:lnTo>
                    <a:pt x="389" y="447"/>
                  </a:lnTo>
                  <a:lnTo>
                    <a:pt x="389" y="449"/>
                  </a:lnTo>
                  <a:lnTo>
                    <a:pt x="389" y="451"/>
                  </a:lnTo>
                  <a:lnTo>
                    <a:pt x="387" y="451"/>
                  </a:lnTo>
                  <a:lnTo>
                    <a:pt x="387" y="452"/>
                  </a:lnTo>
                  <a:lnTo>
                    <a:pt x="387" y="454"/>
                  </a:lnTo>
                  <a:lnTo>
                    <a:pt x="389" y="454"/>
                  </a:lnTo>
                  <a:lnTo>
                    <a:pt x="389" y="456"/>
                  </a:lnTo>
                  <a:lnTo>
                    <a:pt x="391" y="456"/>
                  </a:lnTo>
                  <a:lnTo>
                    <a:pt x="391" y="457"/>
                  </a:lnTo>
                  <a:lnTo>
                    <a:pt x="392" y="459"/>
                  </a:lnTo>
                  <a:lnTo>
                    <a:pt x="392" y="461"/>
                  </a:lnTo>
                  <a:lnTo>
                    <a:pt x="394" y="461"/>
                  </a:lnTo>
                  <a:lnTo>
                    <a:pt x="394" y="462"/>
                  </a:lnTo>
                  <a:lnTo>
                    <a:pt x="396" y="462"/>
                  </a:lnTo>
                  <a:lnTo>
                    <a:pt x="396" y="464"/>
                  </a:lnTo>
                  <a:lnTo>
                    <a:pt x="396" y="466"/>
                  </a:lnTo>
                  <a:lnTo>
                    <a:pt x="397" y="466"/>
                  </a:lnTo>
                  <a:lnTo>
                    <a:pt x="397" y="467"/>
                  </a:lnTo>
                  <a:lnTo>
                    <a:pt x="399" y="467"/>
                  </a:lnTo>
                  <a:lnTo>
                    <a:pt x="399" y="469"/>
                  </a:lnTo>
                  <a:lnTo>
                    <a:pt x="401" y="469"/>
                  </a:lnTo>
                  <a:lnTo>
                    <a:pt x="401" y="471"/>
                  </a:lnTo>
                  <a:lnTo>
                    <a:pt x="401" y="472"/>
                  </a:lnTo>
                  <a:lnTo>
                    <a:pt x="401" y="474"/>
                  </a:lnTo>
                  <a:lnTo>
                    <a:pt x="402" y="474"/>
                  </a:lnTo>
                  <a:lnTo>
                    <a:pt x="402" y="476"/>
                  </a:lnTo>
                  <a:lnTo>
                    <a:pt x="404" y="476"/>
                  </a:lnTo>
                  <a:lnTo>
                    <a:pt x="404" y="477"/>
                  </a:lnTo>
                  <a:lnTo>
                    <a:pt x="404" y="479"/>
                  </a:lnTo>
                  <a:lnTo>
                    <a:pt x="402" y="479"/>
                  </a:lnTo>
                  <a:lnTo>
                    <a:pt x="404" y="479"/>
                  </a:lnTo>
                  <a:lnTo>
                    <a:pt x="404" y="481"/>
                  </a:lnTo>
                  <a:lnTo>
                    <a:pt x="406" y="481"/>
                  </a:lnTo>
                  <a:lnTo>
                    <a:pt x="407" y="481"/>
                  </a:lnTo>
                  <a:lnTo>
                    <a:pt x="409" y="481"/>
                  </a:lnTo>
                  <a:lnTo>
                    <a:pt x="411" y="481"/>
                  </a:lnTo>
                  <a:lnTo>
                    <a:pt x="411" y="482"/>
                  </a:lnTo>
                  <a:lnTo>
                    <a:pt x="412" y="484"/>
                  </a:lnTo>
                  <a:lnTo>
                    <a:pt x="414" y="484"/>
                  </a:lnTo>
                  <a:lnTo>
                    <a:pt x="414" y="486"/>
                  </a:lnTo>
                  <a:lnTo>
                    <a:pt x="414" y="488"/>
                  </a:lnTo>
                  <a:lnTo>
                    <a:pt x="416" y="488"/>
                  </a:lnTo>
                  <a:lnTo>
                    <a:pt x="417" y="488"/>
                  </a:lnTo>
                  <a:lnTo>
                    <a:pt x="419" y="488"/>
                  </a:lnTo>
                  <a:lnTo>
                    <a:pt x="419" y="489"/>
                  </a:lnTo>
                  <a:lnTo>
                    <a:pt x="421" y="489"/>
                  </a:lnTo>
                  <a:lnTo>
                    <a:pt x="422" y="489"/>
                  </a:lnTo>
                  <a:lnTo>
                    <a:pt x="422" y="491"/>
                  </a:lnTo>
                  <a:lnTo>
                    <a:pt x="424" y="491"/>
                  </a:lnTo>
                  <a:lnTo>
                    <a:pt x="426" y="491"/>
                  </a:lnTo>
                  <a:lnTo>
                    <a:pt x="426" y="493"/>
                  </a:lnTo>
                  <a:lnTo>
                    <a:pt x="426" y="494"/>
                  </a:lnTo>
                  <a:lnTo>
                    <a:pt x="428" y="494"/>
                  </a:lnTo>
                  <a:lnTo>
                    <a:pt x="428" y="496"/>
                  </a:lnTo>
                  <a:lnTo>
                    <a:pt x="429" y="496"/>
                  </a:lnTo>
                  <a:lnTo>
                    <a:pt x="431" y="496"/>
                  </a:lnTo>
                  <a:lnTo>
                    <a:pt x="431" y="498"/>
                  </a:lnTo>
                  <a:lnTo>
                    <a:pt x="433" y="498"/>
                  </a:lnTo>
                  <a:lnTo>
                    <a:pt x="433" y="499"/>
                  </a:lnTo>
                  <a:lnTo>
                    <a:pt x="434" y="499"/>
                  </a:lnTo>
                  <a:lnTo>
                    <a:pt x="436" y="499"/>
                  </a:lnTo>
                  <a:lnTo>
                    <a:pt x="438" y="501"/>
                  </a:lnTo>
                  <a:lnTo>
                    <a:pt x="436" y="501"/>
                  </a:lnTo>
                  <a:lnTo>
                    <a:pt x="438" y="501"/>
                  </a:lnTo>
                  <a:lnTo>
                    <a:pt x="438" y="503"/>
                  </a:lnTo>
                  <a:lnTo>
                    <a:pt x="438" y="504"/>
                  </a:lnTo>
                  <a:lnTo>
                    <a:pt x="439" y="504"/>
                  </a:lnTo>
                  <a:lnTo>
                    <a:pt x="441" y="504"/>
                  </a:lnTo>
                  <a:lnTo>
                    <a:pt x="441" y="506"/>
                  </a:lnTo>
                  <a:lnTo>
                    <a:pt x="441" y="508"/>
                  </a:lnTo>
                  <a:lnTo>
                    <a:pt x="441" y="506"/>
                  </a:lnTo>
                  <a:lnTo>
                    <a:pt x="443" y="506"/>
                  </a:lnTo>
                  <a:lnTo>
                    <a:pt x="443" y="508"/>
                  </a:lnTo>
                  <a:lnTo>
                    <a:pt x="444" y="508"/>
                  </a:lnTo>
                  <a:lnTo>
                    <a:pt x="444" y="509"/>
                  </a:lnTo>
                  <a:lnTo>
                    <a:pt x="446" y="509"/>
                  </a:lnTo>
                  <a:lnTo>
                    <a:pt x="448" y="509"/>
                  </a:lnTo>
                  <a:lnTo>
                    <a:pt x="446" y="511"/>
                  </a:lnTo>
                  <a:lnTo>
                    <a:pt x="448" y="511"/>
                  </a:lnTo>
                  <a:lnTo>
                    <a:pt x="446" y="513"/>
                  </a:lnTo>
                  <a:lnTo>
                    <a:pt x="446" y="514"/>
                  </a:lnTo>
                  <a:lnTo>
                    <a:pt x="448" y="514"/>
                  </a:lnTo>
                  <a:lnTo>
                    <a:pt x="449" y="514"/>
                  </a:lnTo>
                  <a:lnTo>
                    <a:pt x="449" y="516"/>
                  </a:lnTo>
                  <a:lnTo>
                    <a:pt x="451" y="516"/>
                  </a:lnTo>
                  <a:lnTo>
                    <a:pt x="453" y="516"/>
                  </a:lnTo>
                  <a:lnTo>
                    <a:pt x="454" y="516"/>
                  </a:lnTo>
                  <a:lnTo>
                    <a:pt x="454" y="518"/>
                  </a:lnTo>
                  <a:lnTo>
                    <a:pt x="456" y="518"/>
                  </a:lnTo>
                  <a:lnTo>
                    <a:pt x="458" y="518"/>
                  </a:lnTo>
                  <a:lnTo>
                    <a:pt x="458" y="520"/>
                  </a:lnTo>
                  <a:lnTo>
                    <a:pt x="460" y="520"/>
                  </a:lnTo>
                  <a:lnTo>
                    <a:pt x="460" y="521"/>
                  </a:lnTo>
                  <a:lnTo>
                    <a:pt x="461" y="521"/>
                  </a:lnTo>
                  <a:lnTo>
                    <a:pt x="463" y="521"/>
                  </a:lnTo>
                  <a:lnTo>
                    <a:pt x="463" y="523"/>
                  </a:lnTo>
                  <a:lnTo>
                    <a:pt x="465" y="523"/>
                  </a:lnTo>
                  <a:lnTo>
                    <a:pt x="465" y="525"/>
                  </a:lnTo>
                  <a:lnTo>
                    <a:pt x="466" y="525"/>
                  </a:lnTo>
                  <a:lnTo>
                    <a:pt x="466" y="526"/>
                  </a:lnTo>
                  <a:lnTo>
                    <a:pt x="468" y="526"/>
                  </a:lnTo>
                  <a:lnTo>
                    <a:pt x="468" y="528"/>
                  </a:lnTo>
                  <a:lnTo>
                    <a:pt x="470" y="528"/>
                  </a:lnTo>
                  <a:lnTo>
                    <a:pt x="468" y="530"/>
                  </a:lnTo>
                  <a:lnTo>
                    <a:pt x="470" y="530"/>
                  </a:lnTo>
                  <a:lnTo>
                    <a:pt x="470" y="528"/>
                  </a:lnTo>
                  <a:lnTo>
                    <a:pt x="471" y="530"/>
                  </a:lnTo>
                  <a:lnTo>
                    <a:pt x="471" y="531"/>
                  </a:lnTo>
                  <a:lnTo>
                    <a:pt x="470" y="531"/>
                  </a:lnTo>
                  <a:lnTo>
                    <a:pt x="470" y="533"/>
                  </a:lnTo>
                  <a:lnTo>
                    <a:pt x="471" y="533"/>
                  </a:lnTo>
                  <a:lnTo>
                    <a:pt x="471" y="531"/>
                  </a:lnTo>
                  <a:lnTo>
                    <a:pt x="473" y="533"/>
                  </a:lnTo>
                  <a:lnTo>
                    <a:pt x="475" y="533"/>
                  </a:lnTo>
                  <a:lnTo>
                    <a:pt x="476" y="533"/>
                  </a:lnTo>
                  <a:lnTo>
                    <a:pt x="476" y="535"/>
                  </a:lnTo>
                  <a:lnTo>
                    <a:pt x="478" y="535"/>
                  </a:lnTo>
                  <a:lnTo>
                    <a:pt x="478" y="536"/>
                  </a:lnTo>
                  <a:lnTo>
                    <a:pt x="480" y="536"/>
                  </a:lnTo>
                  <a:lnTo>
                    <a:pt x="480" y="538"/>
                  </a:lnTo>
                  <a:lnTo>
                    <a:pt x="481" y="538"/>
                  </a:lnTo>
                  <a:lnTo>
                    <a:pt x="481" y="540"/>
                  </a:lnTo>
                  <a:lnTo>
                    <a:pt x="483" y="541"/>
                  </a:lnTo>
                  <a:lnTo>
                    <a:pt x="483" y="543"/>
                  </a:lnTo>
                  <a:lnTo>
                    <a:pt x="485" y="543"/>
                  </a:lnTo>
                  <a:lnTo>
                    <a:pt x="483" y="543"/>
                  </a:lnTo>
                  <a:lnTo>
                    <a:pt x="483" y="545"/>
                  </a:lnTo>
                  <a:lnTo>
                    <a:pt x="485" y="545"/>
                  </a:lnTo>
                  <a:lnTo>
                    <a:pt x="485" y="546"/>
                  </a:lnTo>
                  <a:lnTo>
                    <a:pt x="486" y="546"/>
                  </a:lnTo>
                  <a:lnTo>
                    <a:pt x="486" y="548"/>
                  </a:lnTo>
                  <a:lnTo>
                    <a:pt x="488" y="548"/>
                  </a:lnTo>
                  <a:lnTo>
                    <a:pt x="488" y="550"/>
                  </a:lnTo>
                  <a:lnTo>
                    <a:pt x="488" y="551"/>
                  </a:lnTo>
                  <a:lnTo>
                    <a:pt x="490" y="551"/>
                  </a:lnTo>
                  <a:lnTo>
                    <a:pt x="490" y="553"/>
                  </a:lnTo>
                  <a:lnTo>
                    <a:pt x="490" y="555"/>
                  </a:lnTo>
                  <a:lnTo>
                    <a:pt x="491" y="555"/>
                  </a:lnTo>
                  <a:lnTo>
                    <a:pt x="493" y="553"/>
                  </a:lnTo>
                  <a:lnTo>
                    <a:pt x="493" y="555"/>
                  </a:lnTo>
                  <a:lnTo>
                    <a:pt x="495" y="555"/>
                  </a:lnTo>
                  <a:lnTo>
                    <a:pt x="495" y="553"/>
                  </a:lnTo>
                  <a:lnTo>
                    <a:pt x="497" y="553"/>
                  </a:lnTo>
                  <a:lnTo>
                    <a:pt x="497" y="551"/>
                  </a:lnTo>
                  <a:lnTo>
                    <a:pt x="495" y="551"/>
                  </a:lnTo>
                  <a:lnTo>
                    <a:pt x="497" y="551"/>
                  </a:lnTo>
                  <a:lnTo>
                    <a:pt x="497" y="553"/>
                  </a:lnTo>
                  <a:lnTo>
                    <a:pt x="498" y="553"/>
                  </a:lnTo>
                  <a:lnTo>
                    <a:pt x="500" y="553"/>
                  </a:lnTo>
                  <a:lnTo>
                    <a:pt x="500" y="555"/>
                  </a:lnTo>
                  <a:lnTo>
                    <a:pt x="500" y="557"/>
                  </a:lnTo>
                  <a:lnTo>
                    <a:pt x="502" y="557"/>
                  </a:lnTo>
                  <a:lnTo>
                    <a:pt x="503" y="558"/>
                  </a:lnTo>
                  <a:lnTo>
                    <a:pt x="505" y="558"/>
                  </a:lnTo>
                  <a:lnTo>
                    <a:pt x="507" y="560"/>
                  </a:lnTo>
                  <a:lnTo>
                    <a:pt x="505" y="560"/>
                  </a:lnTo>
                  <a:lnTo>
                    <a:pt x="507" y="560"/>
                  </a:lnTo>
                  <a:lnTo>
                    <a:pt x="507" y="562"/>
                  </a:lnTo>
                  <a:lnTo>
                    <a:pt x="508" y="562"/>
                  </a:lnTo>
                  <a:lnTo>
                    <a:pt x="508" y="563"/>
                  </a:lnTo>
                  <a:lnTo>
                    <a:pt x="510" y="563"/>
                  </a:lnTo>
                  <a:lnTo>
                    <a:pt x="512" y="563"/>
                  </a:lnTo>
                  <a:lnTo>
                    <a:pt x="512" y="565"/>
                  </a:lnTo>
                  <a:lnTo>
                    <a:pt x="513" y="567"/>
                  </a:lnTo>
                  <a:lnTo>
                    <a:pt x="513" y="568"/>
                  </a:lnTo>
                  <a:lnTo>
                    <a:pt x="515" y="568"/>
                  </a:lnTo>
                  <a:lnTo>
                    <a:pt x="517" y="568"/>
                  </a:lnTo>
                  <a:lnTo>
                    <a:pt x="517" y="570"/>
                  </a:lnTo>
                  <a:lnTo>
                    <a:pt x="518" y="570"/>
                  </a:lnTo>
                  <a:lnTo>
                    <a:pt x="518" y="572"/>
                  </a:lnTo>
                  <a:lnTo>
                    <a:pt x="520" y="572"/>
                  </a:lnTo>
                  <a:lnTo>
                    <a:pt x="520" y="573"/>
                  </a:lnTo>
                  <a:lnTo>
                    <a:pt x="520" y="575"/>
                  </a:lnTo>
                  <a:lnTo>
                    <a:pt x="520" y="577"/>
                  </a:lnTo>
                  <a:lnTo>
                    <a:pt x="520" y="578"/>
                  </a:lnTo>
                  <a:lnTo>
                    <a:pt x="520" y="580"/>
                  </a:lnTo>
                  <a:lnTo>
                    <a:pt x="522" y="580"/>
                  </a:lnTo>
                  <a:lnTo>
                    <a:pt x="520" y="580"/>
                  </a:lnTo>
                  <a:lnTo>
                    <a:pt x="520" y="582"/>
                  </a:lnTo>
                  <a:lnTo>
                    <a:pt x="520" y="583"/>
                  </a:lnTo>
                  <a:lnTo>
                    <a:pt x="520" y="587"/>
                  </a:lnTo>
                  <a:lnTo>
                    <a:pt x="520" y="589"/>
                  </a:lnTo>
                  <a:lnTo>
                    <a:pt x="520" y="590"/>
                  </a:lnTo>
                  <a:lnTo>
                    <a:pt x="520" y="592"/>
                  </a:lnTo>
                  <a:lnTo>
                    <a:pt x="520" y="594"/>
                  </a:lnTo>
                  <a:lnTo>
                    <a:pt x="518" y="594"/>
                  </a:lnTo>
                  <a:lnTo>
                    <a:pt x="518" y="595"/>
                  </a:lnTo>
                  <a:lnTo>
                    <a:pt x="518" y="597"/>
                  </a:lnTo>
                  <a:lnTo>
                    <a:pt x="518" y="599"/>
                  </a:lnTo>
                  <a:lnTo>
                    <a:pt x="518" y="600"/>
                  </a:lnTo>
                  <a:lnTo>
                    <a:pt x="517" y="600"/>
                  </a:lnTo>
                  <a:lnTo>
                    <a:pt x="517" y="602"/>
                  </a:lnTo>
                  <a:lnTo>
                    <a:pt x="515" y="602"/>
                  </a:lnTo>
                  <a:lnTo>
                    <a:pt x="515" y="604"/>
                  </a:lnTo>
                  <a:lnTo>
                    <a:pt x="515" y="605"/>
                  </a:lnTo>
                  <a:lnTo>
                    <a:pt x="513" y="605"/>
                  </a:lnTo>
                  <a:lnTo>
                    <a:pt x="513" y="607"/>
                  </a:lnTo>
                  <a:lnTo>
                    <a:pt x="513" y="609"/>
                  </a:lnTo>
                  <a:lnTo>
                    <a:pt x="515" y="610"/>
                  </a:lnTo>
                  <a:lnTo>
                    <a:pt x="517" y="610"/>
                  </a:lnTo>
                  <a:lnTo>
                    <a:pt x="518" y="610"/>
                  </a:lnTo>
                  <a:lnTo>
                    <a:pt x="518" y="612"/>
                  </a:lnTo>
                  <a:lnTo>
                    <a:pt x="518" y="614"/>
                  </a:lnTo>
                  <a:lnTo>
                    <a:pt x="518" y="615"/>
                  </a:lnTo>
                  <a:lnTo>
                    <a:pt x="517" y="615"/>
                  </a:lnTo>
                  <a:lnTo>
                    <a:pt x="517" y="614"/>
                  </a:lnTo>
                  <a:lnTo>
                    <a:pt x="517" y="615"/>
                  </a:lnTo>
                  <a:lnTo>
                    <a:pt x="517" y="617"/>
                  </a:lnTo>
                  <a:lnTo>
                    <a:pt x="515" y="617"/>
                  </a:lnTo>
                  <a:lnTo>
                    <a:pt x="515" y="619"/>
                  </a:lnTo>
                  <a:lnTo>
                    <a:pt x="517" y="619"/>
                  </a:lnTo>
                  <a:lnTo>
                    <a:pt x="517" y="620"/>
                  </a:lnTo>
                  <a:lnTo>
                    <a:pt x="515" y="620"/>
                  </a:lnTo>
                  <a:lnTo>
                    <a:pt x="515" y="622"/>
                  </a:lnTo>
                  <a:lnTo>
                    <a:pt x="515" y="624"/>
                  </a:lnTo>
                  <a:lnTo>
                    <a:pt x="515" y="626"/>
                  </a:lnTo>
                  <a:lnTo>
                    <a:pt x="515" y="627"/>
                  </a:lnTo>
                  <a:lnTo>
                    <a:pt x="515" y="629"/>
                  </a:lnTo>
                  <a:lnTo>
                    <a:pt x="515" y="631"/>
                  </a:lnTo>
                  <a:lnTo>
                    <a:pt x="517" y="631"/>
                  </a:lnTo>
                  <a:lnTo>
                    <a:pt x="518" y="632"/>
                  </a:lnTo>
                  <a:lnTo>
                    <a:pt x="517" y="632"/>
                  </a:lnTo>
                  <a:lnTo>
                    <a:pt x="517" y="634"/>
                  </a:lnTo>
                  <a:lnTo>
                    <a:pt x="515" y="636"/>
                  </a:lnTo>
                  <a:lnTo>
                    <a:pt x="517" y="637"/>
                  </a:lnTo>
                  <a:lnTo>
                    <a:pt x="517" y="639"/>
                  </a:lnTo>
                  <a:lnTo>
                    <a:pt x="515" y="639"/>
                  </a:lnTo>
                  <a:lnTo>
                    <a:pt x="515" y="641"/>
                  </a:lnTo>
                  <a:lnTo>
                    <a:pt x="515" y="642"/>
                  </a:lnTo>
                  <a:lnTo>
                    <a:pt x="515" y="644"/>
                  </a:lnTo>
                  <a:lnTo>
                    <a:pt x="517" y="646"/>
                  </a:lnTo>
                  <a:lnTo>
                    <a:pt x="515" y="646"/>
                  </a:lnTo>
                  <a:lnTo>
                    <a:pt x="513" y="646"/>
                  </a:lnTo>
                  <a:lnTo>
                    <a:pt x="513" y="647"/>
                  </a:lnTo>
                  <a:lnTo>
                    <a:pt x="513" y="649"/>
                  </a:lnTo>
                  <a:lnTo>
                    <a:pt x="515" y="649"/>
                  </a:lnTo>
                  <a:lnTo>
                    <a:pt x="513" y="649"/>
                  </a:lnTo>
                  <a:lnTo>
                    <a:pt x="513" y="651"/>
                  </a:lnTo>
                  <a:lnTo>
                    <a:pt x="512" y="651"/>
                  </a:lnTo>
                  <a:lnTo>
                    <a:pt x="512" y="652"/>
                  </a:lnTo>
                  <a:lnTo>
                    <a:pt x="512" y="654"/>
                  </a:lnTo>
                  <a:lnTo>
                    <a:pt x="512" y="656"/>
                  </a:lnTo>
                  <a:lnTo>
                    <a:pt x="510" y="656"/>
                  </a:lnTo>
                  <a:lnTo>
                    <a:pt x="510" y="658"/>
                  </a:lnTo>
                  <a:lnTo>
                    <a:pt x="510" y="659"/>
                  </a:lnTo>
                  <a:lnTo>
                    <a:pt x="508" y="659"/>
                  </a:lnTo>
                  <a:lnTo>
                    <a:pt x="508" y="661"/>
                  </a:lnTo>
                  <a:lnTo>
                    <a:pt x="510" y="661"/>
                  </a:lnTo>
                  <a:lnTo>
                    <a:pt x="510" y="663"/>
                  </a:lnTo>
                  <a:lnTo>
                    <a:pt x="510" y="664"/>
                  </a:lnTo>
                  <a:lnTo>
                    <a:pt x="510" y="666"/>
                  </a:lnTo>
                  <a:lnTo>
                    <a:pt x="510" y="668"/>
                  </a:lnTo>
                  <a:lnTo>
                    <a:pt x="508" y="669"/>
                  </a:lnTo>
                  <a:lnTo>
                    <a:pt x="508" y="671"/>
                  </a:lnTo>
                  <a:lnTo>
                    <a:pt x="508" y="673"/>
                  </a:lnTo>
                  <a:lnTo>
                    <a:pt x="507" y="674"/>
                  </a:lnTo>
                  <a:lnTo>
                    <a:pt x="508" y="674"/>
                  </a:lnTo>
                  <a:lnTo>
                    <a:pt x="508" y="676"/>
                  </a:lnTo>
                  <a:lnTo>
                    <a:pt x="507" y="676"/>
                  </a:lnTo>
                  <a:lnTo>
                    <a:pt x="507" y="678"/>
                  </a:lnTo>
                  <a:lnTo>
                    <a:pt x="507" y="679"/>
                  </a:lnTo>
                  <a:lnTo>
                    <a:pt x="508" y="679"/>
                  </a:lnTo>
                  <a:lnTo>
                    <a:pt x="508" y="681"/>
                  </a:lnTo>
                  <a:lnTo>
                    <a:pt x="507" y="681"/>
                  </a:lnTo>
                  <a:lnTo>
                    <a:pt x="507" y="683"/>
                  </a:lnTo>
                  <a:lnTo>
                    <a:pt x="508" y="684"/>
                  </a:lnTo>
                  <a:lnTo>
                    <a:pt x="507" y="684"/>
                  </a:lnTo>
                  <a:lnTo>
                    <a:pt x="507" y="686"/>
                  </a:lnTo>
                  <a:lnTo>
                    <a:pt x="507" y="688"/>
                  </a:lnTo>
                  <a:lnTo>
                    <a:pt x="505" y="688"/>
                  </a:lnTo>
                  <a:lnTo>
                    <a:pt x="505" y="689"/>
                  </a:lnTo>
                  <a:lnTo>
                    <a:pt x="507" y="691"/>
                  </a:lnTo>
                  <a:lnTo>
                    <a:pt x="505" y="691"/>
                  </a:lnTo>
                  <a:lnTo>
                    <a:pt x="505" y="693"/>
                  </a:lnTo>
                  <a:lnTo>
                    <a:pt x="505" y="695"/>
                  </a:lnTo>
                  <a:lnTo>
                    <a:pt x="505" y="696"/>
                  </a:lnTo>
                  <a:lnTo>
                    <a:pt x="505" y="698"/>
                  </a:lnTo>
                  <a:lnTo>
                    <a:pt x="505" y="700"/>
                  </a:lnTo>
                  <a:lnTo>
                    <a:pt x="507" y="700"/>
                  </a:lnTo>
                  <a:lnTo>
                    <a:pt x="508" y="700"/>
                  </a:lnTo>
                  <a:lnTo>
                    <a:pt x="510" y="701"/>
                  </a:lnTo>
                  <a:lnTo>
                    <a:pt x="512" y="701"/>
                  </a:lnTo>
                  <a:lnTo>
                    <a:pt x="512" y="703"/>
                  </a:lnTo>
                  <a:lnTo>
                    <a:pt x="513" y="703"/>
                  </a:lnTo>
                  <a:lnTo>
                    <a:pt x="515" y="703"/>
                  </a:lnTo>
                  <a:lnTo>
                    <a:pt x="517" y="703"/>
                  </a:lnTo>
                  <a:lnTo>
                    <a:pt x="517" y="705"/>
                  </a:lnTo>
                  <a:lnTo>
                    <a:pt x="518" y="705"/>
                  </a:lnTo>
                  <a:lnTo>
                    <a:pt x="520" y="705"/>
                  </a:lnTo>
                  <a:lnTo>
                    <a:pt x="520" y="706"/>
                  </a:lnTo>
                  <a:lnTo>
                    <a:pt x="522" y="706"/>
                  </a:lnTo>
                  <a:lnTo>
                    <a:pt x="523" y="706"/>
                  </a:lnTo>
                  <a:lnTo>
                    <a:pt x="525" y="706"/>
                  </a:lnTo>
                  <a:lnTo>
                    <a:pt x="527" y="706"/>
                  </a:lnTo>
                  <a:lnTo>
                    <a:pt x="528" y="706"/>
                  </a:lnTo>
                  <a:lnTo>
                    <a:pt x="528" y="708"/>
                  </a:lnTo>
                  <a:lnTo>
                    <a:pt x="530" y="706"/>
                  </a:lnTo>
                  <a:lnTo>
                    <a:pt x="530" y="708"/>
                  </a:lnTo>
                  <a:lnTo>
                    <a:pt x="532" y="708"/>
                  </a:lnTo>
                  <a:lnTo>
                    <a:pt x="564" y="710"/>
                  </a:lnTo>
                  <a:lnTo>
                    <a:pt x="564" y="711"/>
                  </a:lnTo>
                  <a:lnTo>
                    <a:pt x="564" y="713"/>
                  </a:lnTo>
                  <a:lnTo>
                    <a:pt x="562" y="713"/>
                  </a:lnTo>
                  <a:lnTo>
                    <a:pt x="564" y="713"/>
                  </a:lnTo>
                  <a:lnTo>
                    <a:pt x="564" y="715"/>
                  </a:lnTo>
                  <a:lnTo>
                    <a:pt x="564" y="716"/>
                  </a:lnTo>
                  <a:lnTo>
                    <a:pt x="565" y="718"/>
                  </a:lnTo>
                  <a:lnTo>
                    <a:pt x="567" y="718"/>
                  </a:lnTo>
                  <a:lnTo>
                    <a:pt x="569" y="718"/>
                  </a:lnTo>
                  <a:lnTo>
                    <a:pt x="571" y="718"/>
                  </a:lnTo>
                  <a:lnTo>
                    <a:pt x="571" y="720"/>
                  </a:lnTo>
                  <a:lnTo>
                    <a:pt x="572" y="720"/>
                  </a:lnTo>
                  <a:lnTo>
                    <a:pt x="572" y="721"/>
                  </a:lnTo>
                  <a:lnTo>
                    <a:pt x="572" y="723"/>
                  </a:lnTo>
                  <a:lnTo>
                    <a:pt x="572" y="725"/>
                  </a:lnTo>
                  <a:lnTo>
                    <a:pt x="572" y="727"/>
                  </a:lnTo>
                  <a:lnTo>
                    <a:pt x="574" y="727"/>
                  </a:lnTo>
                  <a:lnTo>
                    <a:pt x="574" y="728"/>
                  </a:lnTo>
                  <a:lnTo>
                    <a:pt x="576" y="730"/>
                  </a:lnTo>
                  <a:lnTo>
                    <a:pt x="576" y="732"/>
                  </a:lnTo>
                  <a:lnTo>
                    <a:pt x="577" y="732"/>
                  </a:lnTo>
                  <a:lnTo>
                    <a:pt x="577" y="733"/>
                  </a:lnTo>
                  <a:lnTo>
                    <a:pt x="579" y="735"/>
                  </a:lnTo>
                  <a:lnTo>
                    <a:pt x="579" y="737"/>
                  </a:lnTo>
                  <a:lnTo>
                    <a:pt x="581" y="737"/>
                  </a:lnTo>
                  <a:lnTo>
                    <a:pt x="581" y="738"/>
                  </a:lnTo>
                  <a:lnTo>
                    <a:pt x="581" y="740"/>
                  </a:lnTo>
                  <a:lnTo>
                    <a:pt x="582" y="740"/>
                  </a:lnTo>
                  <a:lnTo>
                    <a:pt x="582" y="742"/>
                  </a:lnTo>
                  <a:lnTo>
                    <a:pt x="582" y="743"/>
                  </a:lnTo>
                  <a:lnTo>
                    <a:pt x="582" y="745"/>
                  </a:lnTo>
                  <a:lnTo>
                    <a:pt x="584" y="745"/>
                  </a:lnTo>
                  <a:lnTo>
                    <a:pt x="586" y="745"/>
                  </a:lnTo>
                  <a:lnTo>
                    <a:pt x="586" y="747"/>
                  </a:lnTo>
                  <a:lnTo>
                    <a:pt x="587" y="747"/>
                  </a:lnTo>
                  <a:lnTo>
                    <a:pt x="587" y="748"/>
                  </a:lnTo>
                  <a:lnTo>
                    <a:pt x="589" y="748"/>
                  </a:lnTo>
                  <a:lnTo>
                    <a:pt x="589" y="750"/>
                  </a:lnTo>
                  <a:lnTo>
                    <a:pt x="591" y="750"/>
                  </a:lnTo>
                  <a:lnTo>
                    <a:pt x="591" y="752"/>
                  </a:lnTo>
                  <a:lnTo>
                    <a:pt x="592" y="752"/>
                  </a:lnTo>
                  <a:lnTo>
                    <a:pt x="592" y="753"/>
                  </a:lnTo>
                  <a:lnTo>
                    <a:pt x="592" y="755"/>
                  </a:lnTo>
                  <a:lnTo>
                    <a:pt x="594" y="755"/>
                  </a:lnTo>
                  <a:lnTo>
                    <a:pt x="594" y="757"/>
                  </a:lnTo>
                  <a:lnTo>
                    <a:pt x="596" y="757"/>
                  </a:lnTo>
                  <a:lnTo>
                    <a:pt x="596" y="758"/>
                  </a:lnTo>
                  <a:lnTo>
                    <a:pt x="597" y="758"/>
                  </a:lnTo>
                  <a:lnTo>
                    <a:pt x="597" y="760"/>
                  </a:lnTo>
                  <a:lnTo>
                    <a:pt x="599" y="760"/>
                  </a:lnTo>
                  <a:lnTo>
                    <a:pt x="599" y="762"/>
                  </a:lnTo>
                  <a:lnTo>
                    <a:pt x="601" y="762"/>
                  </a:lnTo>
                  <a:lnTo>
                    <a:pt x="601" y="764"/>
                  </a:lnTo>
                  <a:lnTo>
                    <a:pt x="602" y="764"/>
                  </a:lnTo>
                  <a:lnTo>
                    <a:pt x="602" y="765"/>
                  </a:lnTo>
                  <a:lnTo>
                    <a:pt x="604" y="765"/>
                  </a:lnTo>
                  <a:lnTo>
                    <a:pt x="606" y="767"/>
                  </a:lnTo>
                  <a:lnTo>
                    <a:pt x="606" y="769"/>
                  </a:lnTo>
                  <a:lnTo>
                    <a:pt x="608" y="769"/>
                  </a:lnTo>
                  <a:lnTo>
                    <a:pt x="608" y="770"/>
                  </a:lnTo>
                  <a:lnTo>
                    <a:pt x="609" y="770"/>
                  </a:lnTo>
                  <a:lnTo>
                    <a:pt x="609" y="772"/>
                  </a:lnTo>
                  <a:lnTo>
                    <a:pt x="611" y="772"/>
                  </a:lnTo>
                  <a:lnTo>
                    <a:pt x="609" y="774"/>
                  </a:lnTo>
                  <a:lnTo>
                    <a:pt x="611" y="774"/>
                  </a:lnTo>
                  <a:lnTo>
                    <a:pt x="611" y="775"/>
                  </a:lnTo>
                  <a:lnTo>
                    <a:pt x="613" y="775"/>
                  </a:lnTo>
                  <a:lnTo>
                    <a:pt x="613" y="777"/>
                  </a:lnTo>
                  <a:lnTo>
                    <a:pt x="614" y="777"/>
                  </a:lnTo>
                  <a:lnTo>
                    <a:pt x="616" y="777"/>
                  </a:lnTo>
                  <a:lnTo>
                    <a:pt x="616" y="779"/>
                  </a:lnTo>
                  <a:lnTo>
                    <a:pt x="618" y="779"/>
                  </a:lnTo>
                  <a:lnTo>
                    <a:pt x="618" y="780"/>
                  </a:lnTo>
                  <a:lnTo>
                    <a:pt x="618" y="782"/>
                  </a:lnTo>
                  <a:lnTo>
                    <a:pt x="619" y="782"/>
                  </a:lnTo>
                  <a:lnTo>
                    <a:pt x="619" y="784"/>
                  </a:lnTo>
                  <a:lnTo>
                    <a:pt x="621" y="784"/>
                  </a:lnTo>
                  <a:lnTo>
                    <a:pt x="621" y="785"/>
                  </a:lnTo>
                  <a:lnTo>
                    <a:pt x="623" y="785"/>
                  </a:lnTo>
                  <a:lnTo>
                    <a:pt x="624" y="785"/>
                  </a:lnTo>
                  <a:lnTo>
                    <a:pt x="626" y="785"/>
                  </a:lnTo>
                  <a:lnTo>
                    <a:pt x="626" y="787"/>
                  </a:lnTo>
                  <a:lnTo>
                    <a:pt x="628" y="787"/>
                  </a:lnTo>
                  <a:lnTo>
                    <a:pt x="628" y="789"/>
                  </a:lnTo>
                  <a:lnTo>
                    <a:pt x="629" y="789"/>
                  </a:lnTo>
                  <a:lnTo>
                    <a:pt x="631" y="789"/>
                  </a:lnTo>
                  <a:lnTo>
                    <a:pt x="631" y="790"/>
                  </a:lnTo>
                  <a:lnTo>
                    <a:pt x="633" y="790"/>
                  </a:lnTo>
                  <a:lnTo>
                    <a:pt x="633" y="792"/>
                  </a:lnTo>
                  <a:lnTo>
                    <a:pt x="633" y="794"/>
                  </a:lnTo>
                  <a:lnTo>
                    <a:pt x="634" y="79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1" name="Freeform 143">
              <a:extLst>
                <a:ext uri="{FF2B5EF4-FFF2-40B4-BE49-F238E27FC236}">
                  <a16:creationId xmlns:a16="http://schemas.microsoft.com/office/drawing/2014/main" id="{3C242BCF-D1D7-D704-6A28-697E033E6DC0}"/>
                </a:ext>
              </a:extLst>
            </p:cNvPr>
            <p:cNvSpPr>
              <a:spLocks/>
            </p:cNvSpPr>
            <p:nvPr/>
          </p:nvSpPr>
          <p:spPr bwMode="auto">
            <a:xfrm>
              <a:off x="2240" y="3082"/>
              <a:ext cx="1289" cy="533"/>
            </a:xfrm>
            <a:custGeom>
              <a:avLst/>
              <a:gdLst>
                <a:gd name="T0" fmla="*/ 1114 w 1289"/>
                <a:gd name="T1" fmla="*/ 23 h 533"/>
                <a:gd name="T2" fmla="*/ 1112 w 1289"/>
                <a:gd name="T3" fmla="*/ 18 h 533"/>
                <a:gd name="T4" fmla="*/ 1117 w 1289"/>
                <a:gd name="T5" fmla="*/ 8 h 533"/>
                <a:gd name="T6" fmla="*/ 1127 w 1289"/>
                <a:gd name="T7" fmla="*/ 13 h 533"/>
                <a:gd name="T8" fmla="*/ 1134 w 1289"/>
                <a:gd name="T9" fmla="*/ 20 h 533"/>
                <a:gd name="T10" fmla="*/ 1143 w 1289"/>
                <a:gd name="T11" fmla="*/ 38 h 533"/>
                <a:gd name="T12" fmla="*/ 1161 w 1289"/>
                <a:gd name="T13" fmla="*/ 40 h 533"/>
                <a:gd name="T14" fmla="*/ 1174 w 1289"/>
                <a:gd name="T15" fmla="*/ 33 h 533"/>
                <a:gd name="T16" fmla="*/ 1190 w 1289"/>
                <a:gd name="T17" fmla="*/ 43 h 533"/>
                <a:gd name="T18" fmla="*/ 1200 w 1289"/>
                <a:gd name="T19" fmla="*/ 52 h 533"/>
                <a:gd name="T20" fmla="*/ 1211 w 1289"/>
                <a:gd name="T21" fmla="*/ 47 h 533"/>
                <a:gd name="T22" fmla="*/ 1223 w 1289"/>
                <a:gd name="T23" fmla="*/ 35 h 533"/>
                <a:gd name="T24" fmla="*/ 1237 w 1289"/>
                <a:gd name="T25" fmla="*/ 42 h 533"/>
                <a:gd name="T26" fmla="*/ 1254 w 1289"/>
                <a:gd name="T27" fmla="*/ 57 h 533"/>
                <a:gd name="T28" fmla="*/ 1255 w 1289"/>
                <a:gd name="T29" fmla="*/ 106 h 533"/>
                <a:gd name="T30" fmla="*/ 1264 w 1289"/>
                <a:gd name="T31" fmla="*/ 156 h 533"/>
                <a:gd name="T32" fmla="*/ 1275 w 1289"/>
                <a:gd name="T33" fmla="*/ 217 h 533"/>
                <a:gd name="T34" fmla="*/ 1277 w 1289"/>
                <a:gd name="T35" fmla="*/ 271 h 533"/>
                <a:gd name="T36" fmla="*/ 1279 w 1289"/>
                <a:gd name="T37" fmla="*/ 309 h 533"/>
                <a:gd name="T38" fmla="*/ 1006 w 1289"/>
                <a:gd name="T39" fmla="*/ 338 h 533"/>
                <a:gd name="T40" fmla="*/ 961 w 1289"/>
                <a:gd name="T41" fmla="*/ 319 h 533"/>
                <a:gd name="T42" fmla="*/ 870 w 1289"/>
                <a:gd name="T43" fmla="*/ 348 h 533"/>
                <a:gd name="T44" fmla="*/ 825 w 1289"/>
                <a:gd name="T45" fmla="*/ 328 h 533"/>
                <a:gd name="T46" fmla="*/ 766 w 1289"/>
                <a:gd name="T47" fmla="*/ 326 h 533"/>
                <a:gd name="T48" fmla="*/ 746 w 1289"/>
                <a:gd name="T49" fmla="*/ 335 h 533"/>
                <a:gd name="T50" fmla="*/ 732 w 1289"/>
                <a:gd name="T51" fmla="*/ 335 h 533"/>
                <a:gd name="T52" fmla="*/ 732 w 1289"/>
                <a:gd name="T53" fmla="*/ 348 h 533"/>
                <a:gd name="T54" fmla="*/ 739 w 1289"/>
                <a:gd name="T55" fmla="*/ 365 h 533"/>
                <a:gd name="T56" fmla="*/ 746 w 1289"/>
                <a:gd name="T57" fmla="*/ 382 h 533"/>
                <a:gd name="T58" fmla="*/ 747 w 1289"/>
                <a:gd name="T59" fmla="*/ 397 h 533"/>
                <a:gd name="T60" fmla="*/ 746 w 1289"/>
                <a:gd name="T61" fmla="*/ 417 h 533"/>
                <a:gd name="T62" fmla="*/ 749 w 1289"/>
                <a:gd name="T63" fmla="*/ 436 h 533"/>
                <a:gd name="T64" fmla="*/ 759 w 1289"/>
                <a:gd name="T65" fmla="*/ 454 h 533"/>
                <a:gd name="T66" fmla="*/ 767 w 1289"/>
                <a:gd name="T67" fmla="*/ 469 h 533"/>
                <a:gd name="T68" fmla="*/ 777 w 1289"/>
                <a:gd name="T69" fmla="*/ 486 h 533"/>
                <a:gd name="T70" fmla="*/ 777 w 1289"/>
                <a:gd name="T71" fmla="*/ 501 h 533"/>
                <a:gd name="T72" fmla="*/ 767 w 1289"/>
                <a:gd name="T73" fmla="*/ 516 h 533"/>
                <a:gd name="T74" fmla="*/ 762 w 1289"/>
                <a:gd name="T75" fmla="*/ 533 h 533"/>
                <a:gd name="T76" fmla="*/ 591 w 1289"/>
                <a:gd name="T77" fmla="*/ 457 h 533"/>
                <a:gd name="T78" fmla="*/ 453 w 1289"/>
                <a:gd name="T79" fmla="*/ 257 h 533"/>
                <a:gd name="T80" fmla="*/ 386 w 1289"/>
                <a:gd name="T81" fmla="*/ 293 h 533"/>
                <a:gd name="T82" fmla="*/ 200 w 1289"/>
                <a:gd name="T83" fmla="*/ 313 h 533"/>
                <a:gd name="T84" fmla="*/ 197 w 1289"/>
                <a:gd name="T85" fmla="*/ 303 h 533"/>
                <a:gd name="T86" fmla="*/ 189 w 1289"/>
                <a:gd name="T87" fmla="*/ 289 h 533"/>
                <a:gd name="T88" fmla="*/ 179 w 1289"/>
                <a:gd name="T89" fmla="*/ 277 h 533"/>
                <a:gd name="T90" fmla="*/ 169 w 1289"/>
                <a:gd name="T91" fmla="*/ 266 h 533"/>
                <a:gd name="T92" fmla="*/ 160 w 1289"/>
                <a:gd name="T93" fmla="*/ 250 h 533"/>
                <a:gd name="T94" fmla="*/ 152 w 1289"/>
                <a:gd name="T95" fmla="*/ 240 h 533"/>
                <a:gd name="T96" fmla="*/ 153 w 1289"/>
                <a:gd name="T97" fmla="*/ 230 h 533"/>
                <a:gd name="T98" fmla="*/ 152 w 1289"/>
                <a:gd name="T99" fmla="*/ 215 h 533"/>
                <a:gd name="T100" fmla="*/ 152 w 1289"/>
                <a:gd name="T101" fmla="*/ 198 h 533"/>
                <a:gd name="T102" fmla="*/ 150 w 1289"/>
                <a:gd name="T103" fmla="*/ 173 h 533"/>
                <a:gd name="T104" fmla="*/ 143 w 1289"/>
                <a:gd name="T105" fmla="*/ 156 h 533"/>
                <a:gd name="T106" fmla="*/ 140 w 1289"/>
                <a:gd name="T107" fmla="*/ 144 h 533"/>
                <a:gd name="T108" fmla="*/ 128 w 1289"/>
                <a:gd name="T109" fmla="*/ 128 h 533"/>
                <a:gd name="T110" fmla="*/ 95 w 1289"/>
                <a:gd name="T111" fmla="*/ 91 h 533"/>
                <a:gd name="T112" fmla="*/ 78 w 1289"/>
                <a:gd name="T113" fmla="*/ 77 h 533"/>
                <a:gd name="T114" fmla="*/ 56 w 1289"/>
                <a:gd name="T115" fmla="*/ 91 h 533"/>
                <a:gd name="T116" fmla="*/ 31 w 1289"/>
                <a:gd name="T117" fmla="*/ 87 h 533"/>
                <a:gd name="T118" fmla="*/ 4 w 1289"/>
                <a:gd name="T119" fmla="*/ 79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9" h="533">
                  <a:moveTo>
                    <a:pt x="1100" y="10"/>
                  </a:moveTo>
                  <a:lnTo>
                    <a:pt x="1100" y="12"/>
                  </a:lnTo>
                  <a:lnTo>
                    <a:pt x="1100" y="13"/>
                  </a:lnTo>
                  <a:lnTo>
                    <a:pt x="1102" y="13"/>
                  </a:lnTo>
                  <a:lnTo>
                    <a:pt x="1102" y="15"/>
                  </a:lnTo>
                  <a:lnTo>
                    <a:pt x="1102" y="17"/>
                  </a:lnTo>
                  <a:lnTo>
                    <a:pt x="1104" y="17"/>
                  </a:lnTo>
                  <a:lnTo>
                    <a:pt x="1104" y="18"/>
                  </a:lnTo>
                  <a:lnTo>
                    <a:pt x="1105" y="18"/>
                  </a:lnTo>
                  <a:lnTo>
                    <a:pt x="1107" y="18"/>
                  </a:lnTo>
                  <a:lnTo>
                    <a:pt x="1107" y="20"/>
                  </a:lnTo>
                  <a:lnTo>
                    <a:pt x="1109" y="20"/>
                  </a:lnTo>
                  <a:lnTo>
                    <a:pt x="1111" y="20"/>
                  </a:lnTo>
                  <a:lnTo>
                    <a:pt x="1111" y="22"/>
                  </a:lnTo>
                  <a:lnTo>
                    <a:pt x="1112" y="22"/>
                  </a:lnTo>
                  <a:lnTo>
                    <a:pt x="1114" y="22"/>
                  </a:lnTo>
                  <a:lnTo>
                    <a:pt x="1114" y="23"/>
                  </a:lnTo>
                  <a:lnTo>
                    <a:pt x="1116" y="23"/>
                  </a:lnTo>
                  <a:lnTo>
                    <a:pt x="1117" y="23"/>
                  </a:lnTo>
                  <a:lnTo>
                    <a:pt x="1117" y="25"/>
                  </a:lnTo>
                  <a:lnTo>
                    <a:pt x="1119" y="25"/>
                  </a:lnTo>
                  <a:lnTo>
                    <a:pt x="1119" y="27"/>
                  </a:lnTo>
                  <a:lnTo>
                    <a:pt x="1121" y="27"/>
                  </a:lnTo>
                  <a:lnTo>
                    <a:pt x="1122" y="27"/>
                  </a:lnTo>
                  <a:lnTo>
                    <a:pt x="1122" y="25"/>
                  </a:lnTo>
                  <a:lnTo>
                    <a:pt x="1121" y="23"/>
                  </a:lnTo>
                  <a:lnTo>
                    <a:pt x="1121" y="22"/>
                  </a:lnTo>
                  <a:lnTo>
                    <a:pt x="1119" y="22"/>
                  </a:lnTo>
                  <a:lnTo>
                    <a:pt x="1119" y="20"/>
                  </a:lnTo>
                  <a:lnTo>
                    <a:pt x="1117" y="20"/>
                  </a:lnTo>
                  <a:lnTo>
                    <a:pt x="1116" y="20"/>
                  </a:lnTo>
                  <a:lnTo>
                    <a:pt x="1116" y="18"/>
                  </a:lnTo>
                  <a:lnTo>
                    <a:pt x="1114" y="18"/>
                  </a:lnTo>
                  <a:lnTo>
                    <a:pt x="1112" y="18"/>
                  </a:lnTo>
                  <a:lnTo>
                    <a:pt x="1111" y="18"/>
                  </a:lnTo>
                  <a:lnTo>
                    <a:pt x="1111" y="17"/>
                  </a:lnTo>
                  <a:lnTo>
                    <a:pt x="1109" y="17"/>
                  </a:lnTo>
                  <a:lnTo>
                    <a:pt x="1109" y="15"/>
                  </a:lnTo>
                  <a:lnTo>
                    <a:pt x="1107" y="15"/>
                  </a:lnTo>
                  <a:lnTo>
                    <a:pt x="1107" y="13"/>
                  </a:lnTo>
                  <a:lnTo>
                    <a:pt x="1107" y="12"/>
                  </a:lnTo>
                  <a:lnTo>
                    <a:pt x="1109" y="12"/>
                  </a:lnTo>
                  <a:lnTo>
                    <a:pt x="1111" y="12"/>
                  </a:lnTo>
                  <a:lnTo>
                    <a:pt x="1112" y="12"/>
                  </a:lnTo>
                  <a:lnTo>
                    <a:pt x="1112" y="10"/>
                  </a:lnTo>
                  <a:lnTo>
                    <a:pt x="1112" y="8"/>
                  </a:lnTo>
                  <a:lnTo>
                    <a:pt x="1114" y="8"/>
                  </a:lnTo>
                  <a:lnTo>
                    <a:pt x="1114" y="10"/>
                  </a:lnTo>
                  <a:lnTo>
                    <a:pt x="1116" y="10"/>
                  </a:lnTo>
                  <a:lnTo>
                    <a:pt x="1117" y="10"/>
                  </a:lnTo>
                  <a:lnTo>
                    <a:pt x="1117" y="8"/>
                  </a:lnTo>
                  <a:lnTo>
                    <a:pt x="1119" y="8"/>
                  </a:lnTo>
                  <a:lnTo>
                    <a:pt x="1121" y="8"/>
                  </a:lnTo>
                  <a:lnTo>
                    <a:pt x="1121" y="6"/>
                  </a:lnTo>
                  <a:lnTo>
                    <a:pt x="1121" y="5"/>
                  </a:lnTo>
                  <a:lnTo>
                    <a:pt x="1121" y="3"/>
                  </a:lnTo>
                  <a:lnTo>
                    <a:pt x="1119" y="1"/>
                  </a:lnTo>
                  <a:lnTo>
                    <a:pt x="1121" y="0"/>
                  </a:lnTo>
                  <a:lnTo>
                    <a:pt x="1122" y="1"/>
                  </a:lnTo>
                  <a:lnTo>
                    <a:pt x="1124" y="3"/>
                  </a:lnTo>
                  <a:lnTo>
                    <a:pt x="1124" y="5"/>
                  </a:lnTo>
                  <a:lnTo>
                    <a:pt x="1124" y="6"/>
                  </a:lnTo>
                  <a:lnTo>
                    <a:pt x="1124" y="8"/>
                  </a:lnTo>
                  <a:lnTo>
                    <a:pt x="1126" y="8"/>
                  </a:lnTo>
                  <a:lnTo>
                    <a:pt x="1127" y="8"/>
                  </a:lnTo>
                  <a:lnTo>
                    <a:pt x="1127" y="10"/>
                  </a:lnTo>
                  <a:lnTo>
                    <a:pt x="1127" y="12"/>
                  </a:lnTo>
                  <a:lnTo>
                    <a:pt x="1127" y="13"/>
                  </a:lnTo>
                  <a:lnTo>
                    <a:pt x="1129" y="13"/>
                  </a:lnTo>
                  <a:lnTo>
                    <a:pt x="1131" y="13"/>
                  </a:lnTo>
                  <a:lnTo>
                    <a:pt x="1131" y="12"/>
                  </a:lnTo>
                  <a:lnTo>
                    <a:pt x="1131" y="10"/>
                  </a:lnTo>
                  <a:lnTo>
                    <a:pt x="1132" y="10"/>
                  </a:lnTo>
                  <a:lnTo>
                    <a:pt x="1132" y="8"/>
                  </a:lnTo>
                  <a:lnTo>
                    <a:pt x="1134" y="8"/>
                  </a:lnTo>
                  <a:lnTo>
                    <a:pt x="1134" y="10"/>
                  </a:lnTo>
                  <a:lnTo>
                    <a:pt x="1136" y="10"/>
                  </a:lnTo>
                  <a:lnTo>
                    <a:pt x="1134" y="12"/>
                  </a:lnTo>
                  <a:lnTo>
                    <a:pt x="1134" y="13"/>
                  </a:lnTo>
                  <a:lnTo>
                    <a:pt x="1134" y="15"/>
                  </a:lnTo>
                  <a:lnTo>
                    <a:pt x="1132" y="15"/>
                  </a:lnTo>
                  <a:lnTo>
                    <a:pt x="1134" y="15"/>
                  </a:lnTo>
                  <a:lnTo>
                    <a:pt x="1134" y="17"/>
                  </a:lnTo>
                  <a:lnTo>
                    <a:pt x="1134" y="18"/>
                  </a:lnTo>
                  <a:lnTo>
                    <a:pt x="1134" y="20"/>
                  </a:lnTo>
                  <a:lnTo>
                    <a:pt x="1136" y="20"/>
                  </a:lnTo>
                  <a:lnTo>
                    <a:pt x="1136" y="22"/>
                  </a:lnTo>
                  <a:lnTo>
                    <a:pt x="1137" y="22"/>
                  </a:lnTo>
                  <a:lnTo>
                    <a:pt x="1137" y="23"/>
                  </a:lnTo>
                  <a:lnTo>
                    <a:pt x="1139" y="23"/>
                  </a:lnTo>
                  <a:lnTo>
                    <a:pt x="1139" y="25"/>
                  </a:lnTo>
                  <a:lnTo>
                    <a:pt x="1141" y="25"/>
                  </a:lnTo>
                  <a:lnTo>
                    <a:pt x="1141" y="27"/>
                  </a:lnTo>
                  <a:lnTo>
                    <a:pt x="1141" y="28"/>
                  </a:lnTo>
                  <a:lnTo>
                    <a:pt x="1141" y="30"/>
                  </a:lnTo>
                  <a:lnTo>
                    <a:pt x="1143" y="30"/>
                  </a:lnTo>
                  <a:lnTo>
                    <a:pt x="1143" y="32"/>
                  </a:lnTo>
                  <a:lnTo>
                    <a:pt x="1143" y="33"/>
                  </a:lnTo>
                  <a:lnTo>
                    <a:pt x="1141" y="35"/>
                  </a:lnTo>
                  <a:lnTo>
                    <a:pt x="1141" y="37"/>
                  </a:lnTo>
                  <a:lnTo>
                    <a:pt x="1143" y="37"/>
                  </a:lnTo>
                  <a:lnTo>
                    <a:pt x="1143" y="38"/>
                  </a:lnTo>
                  <a:lnTo>
                    <a:pt x="1144" y="38"/>
                  </a:lnTo>
                  <a:lnTo>
                    <a:pt x="1144" y="40"/>
                  </a:lnTo>
                  <a:lnTo>
                    <a:pt x="1146" y="40"/>
                  </a:lnTo>
                  <a:lnTo>
                    <a:pt x="1146" y="42"/>
                  </a:lnTo>
                  <a:lnTo>
                    <a:pt x="1148" y="42"/>
                  </a:lnTo>
                  <a:lnTo>
                    <a:pt x="1148" y="43"/>
                  </a:lnTo>
                  <a:lnTo>
                    <a:pt x="1149" y="43"/>
                  </a:lnTo>
                  <a:lnTo>
                    <a:pt x="1151" y="43"/>
                  </a:lnTo>
                  <a:lnTo>
                    <a:pt x="1153" y="43"/>
                  </a:lnTo>
                  <a:lnTo>
                    <a:pt x="1154" y="43"/>
                  </a:lnTo>
                  <a:lnTo>
                    <a:pt x="1156" y="42"/>
                  </a:lnTo>
                  <a:lnTo>
                    <a:pt x="1156" y="43"/>
                  </a:lnTo>
                  <a:lnTo>
                    <a:pt x="1158" y="43"/>
                  </a:lnTo>
                  <a:lnTo>
                    <a:pt x="1159" y="43"/>
                  </a:lnTo>
                  <a:lnTo>
                    <a:pt x="1161" y="43"/>
                  </a:lnTo>
                  <a:lnTo>
                    <a:pt x="1161" y="42"/>
                  </a:lnTo>
                  <a:lnTo>
                    <a:pt x="1161" y="40"/>
                  </a:lnTo>
                  <a:lnTo>
                    <a:pt x="1161" y="38"/>
                  </a:lnTo>
                  <a:lnTo>
                    <a:pt x="1161" y="37"/>
                  </a:lnTo>
                  <a:lnTo>
                    <a:pt x="1161" y="35"/>
                  </a:lnTo>
                  <a:lnTo>
                    <a:pt x="1163" y="35"/>
                  </a:lnTo>
                  <a:lnTo>
                    <a:pt x="1164" y="35"/>
                  </a:lnTo>
                  <a:lnTo>
                    <a:pt x="1166" y="35"/>
                  </a:lnTo>
                  <a:lnTo>
                    <a:pt x="1166" y="33"/>
                  </a:lnTo>
                  <a:lnTo>
                    <a:pt x="1166" y="32"/>
                  </a:lnTo>
                  <a:lnTo>
                    <a:pt x="1164" y="30"/>
                  </a:lnTo>
                  <a:lnTo>
                    <a:pt x="1166" y="30"/>
                  </a:lnTo>
                  <a:lnTo>
                    <a:pt x="1168" y="30"/>
                  </a:lnTo>
                  <a:lnTo>
                    <a:pt x="1168" y="32"/>
                  </a:lnTo>
                  <a:lnTo>
                    <a:pt x="1169" y="32"/>
                  </a:lnTo>
                  <a:lnTo>
                    <a:pt x="1169" y="33"/>
                  </a:lnTo>
                  <a:lnTo>
                    <a:pt x="1171" y="33"/>
                  </a:lnTo>
                  <a:lnTo>
                    <a:pt x="1173" y="33"/>
                  </a:lnTo>
                  <a:lnTo>
                    <a:pt x="1174" y="33"/>
                  </a:lnTo>
                  <a:lnTo>
                    <a:pt x="1176" y="33"/>
                  </a:lnTo>
                  <a:lnTo>
                    <a:pt x="1178" y="33"/>
                  </a:lnTo>
                  <a:lnTo>
                    <a:pt x="1178" y="35"/>
                  </a:lnTo>
                  <a:lnTo>
                    <a:pt x="1178" y="37"/>
                  </a:lnTo>
                  <a:lnTo>
                    <a:pt x="1180" y="37"/>
                  </a:lnTo>
                  <a:lnTo>
                    <a:pt x="1180" y="38"/>
                  </a:lnTo>
                  <a:lnTo>
                    <a:pt x="1181" y="38"/>
                  </a:lnTo>
                  <a:lnTo>
                    <a:pt x="1183" y="38"/>
                  </a:lnTo>
                  <a:lnTo>
                    <a:pt x="1185" y="38"/>
                  </a:lnTo>
                  <a:lnTo>
                    <a:pt x="1186" y="38"/>
                  </a:lnTo>
                  <a:lnTo>
                    <a:pt x="1186" y="37"/>
                  </a:lnTo>
                  <a:lnTo>
                    <a:pt x="1188" y="37"/>
                  </a:lnTo>
                  <a:lnTo>
                    <a:pt x="1188" y="38"/>
                  </a:lnTo>
                  <a:lnTo>
                    <a:pt x="1190" y="38"/>
                  </a:lnTo>
                  <a:lnTo>
                    <a:pt x="1190" y="40"/>
                  </a:lnTo>
                  <a:lnTo>
                    <a:pt x="1190" y="42"/>
                  </a:lnTo>
                  <a:lnTo>
                    <a:pt x="1190" y="43"/>
                  </a:lnTo>
                  <a:lnTo>
                    <a:pt x="1190" y="45"/>
                  </a:lnTo>
                  <a:lnTo>
                    <a:pt x="1190" y="47"/>
                  </a:lnTo>
                  <a:lnTo>
                    <a:pt x="1191" y="47"/>
                  </a:lnTo>
                  <a:lnTo>
                    <a:pt x="1191" y="49"/>
                  </a:lnTo>
                  <a:lnTo>
                    <a:pt x="1193" y="49"/>
                  </a:lnTo>
                  <a:lnTo>
                    <a:pt x="1193" y="50"/>
                  </a:lnTo>
                  <a:lnTo>
                    <a:pt x="1193" y="52"/>
                  </a:lnTo>
                  <a:lnTo>
                    <a:pt x="1195" y="52"/>
                  </a:lnTo>
                  <a:lnTo>
                    <a:pt x="1195" y="54"/>
                  </a:lnTo>
                  <a:lnTo>
                    <a:pt x="1195" y="55"/>
                  </a:lnTo>
                  <a:lnTo>
                    <a:pt x="1195" y="57"/>
                  </a:lnTo>
                  <a:lnTo>
                    <a:pt x="1196" y="57"/>
                  </a:lnTo>
                  <a:lnTo>
                    <a:pt x="1198" y="57"/>
                  </a:lnTo>
                  <a:lnTo>
                    <a:pt x="1198" y="55"/>
                  </a:lnTo>
                  <a:lnTo>
                    <a:pt x="1198" y="54"/>
                  </a:lnTo>
                  <a:lnTo>
                    <a:pt x="1198" y="52"/>
                  </a:lnTo>
                  <a:lnTo>
                    <a:pt x="1200" y="52"/>
                  </a:lnTo>
                  <a:lnTo>
                    <a:pt x="1200" y="54"/>
                  </a:lnTo>
                  <a:lnTo>
                    <a:pt x="1201" y="54"/>
                  </a:lnTo>
                  <a:lnTo>
                    <a:pt x="1203" y="54"/>
                  </a:lnTo>
                  <a:lnTo>
                    <a:pt x="1203" y="55"/>
                  </a:lnTo>
                  <a:lnTo>
                    <a:pt x="1203" y="57"/>
                  </a:lnTo>
                  <a:lnTo>
                    <a:pt x="1205" y="57"/>
                  </a:lnTo>
                  <a:lnTo>
                    <a:pt x="1206" y="57"/>
                  </a:lnTo>
                  <a:lnTo>
                    <a:pt x="1208" y="55"/>
                  </a:lnTo>
                  <a:lnTo>
                    <a:pt x="1208" y="54"/>
                  </a:lnTo>
                  <a:lnTo>
                    <a:pt x="1206" y="54"/>
                  </a:lnTo>
                  <a:lnTo>
                    <a:pt x="1206" y="52"/>
                  </a:lnTo>
                  <a:lnTo>
                    <a:pt x="1208" y="52"/>
                  </a:lnTo>
                  <a:lnTo>
                    <a:pt x="1210" y="52"/>
                  </a:lnTo>
                  <a:lnTo>
                    <a:pt x="1211" y="52"/>
                  </a:lnTo>
                  <a:lnTo>
                    <a:pt x="1211" y="50"/>
                  </a:lnTo>
                  <a:lnTo>
                    <a:pt x="1211" y="49"/>
                  </a:lnTo>
                  <a:lnTo>
                    <a:pt x="1211" y="47"/>
                  </a:lnTo>
                  <a:lnTo>
                    <a:pt x="1213" y="47"/>
                  </a:lnTo>
                  <a:lnTo>
                    <a:pt x="1213" y="45"/>
                  </a:lnTo>
                  <a:lnTo>
                    <a:pt x="1215" y="45"/>
                  </a:lnTo>
                  <a:lnTo>
                    <a:pt x="1215" y="47"/>
                  </a:lnTo>
                  <a:lnTo>
                    <a:pt x="1217" y="45"/>
                  </a:lnTo>
                  <a:lnTo>
                    <a:pt x="1218" y="43"/>
                  </a:lnTo>
                  <a:lnTo>
                    <a:pt x="1218" y="42"/>
                  </a:lnTo>
                  <a:lnTo>
                    <a:pt x="1218" y="40"/>
                  </a:lnTo>
                  <a:lnTo>
                    <a:pt x="1218" y="38"/>
                  </a:lnTo>
                  <a:lnTo>
                    <a:pt x="1220" y="38"/>
                  </a:lnTo>
                  <a:lnTo>
                    <a:pt x="1222" y="38"/>
                  </a:lnTo>
                  <a:lnTo>
                    <a:pt x="1222" y="40"/>
                  </a:lnTo>
                  <a:lnTo>
                    <a:pt x="1223" y="40"/>
                  </a:lnTo>
                  <a:lnTo>
                    <a:pt x="1223" y="38"/>
                  </a:lnTo>
                  <a:lnTo>
                    <a:pt x="1225" y="38"/>
                  </a:lnTo>
                  <a:lnTo>
                    <a:pt x="1225" y="37"/>
                  </a:lnTo>
                  <a:lnTo>
                    <a:pt x="1223" y="35"/>
                  </a:lnTo>
                  <a:lnTo>
                    <a:pt x="1223" y="33"/>
                  </a:lnTo>
                  <a:lnTo>
                    <a:pt x="1223" y="32"/>
                  </a:lnTo>
                  <a:lnTo>
                    <a:pt x="1225" y="32"/>
                  </a:lnTo>
                  <a:lnTo>
                    <a:pt x="1225" y="33"/>
                  </a:lnTo>
                  <a:lnTo>
                    <a:pt x="1225" y="35"/>
                  </a:lnTo>
                  <a:lnTo>
                    <a:pt x="1227" y="35"/>
                  </a:lnTo>
                  <a:lnTo>
                    <a:pt x="1227" y="37"/>
                  </a:lnTo>
                  <a:lnTo>
                    <a:pt x="1228" y="37"/>
                  </a:lnTo>
                  <a:lnTo>
                    <a:pt x="1228" y="38"/>
                  </a:lnTo>
                  <a:lnTo>
                    <a:pt x="1230" y="38"/>
                  </a:lnTo>
                  <a:lnTo>
                    <a:pt x="1232" y="38"/>
                  </a:lnTo>
                  <a:lnTo>
                    <a:pt x="1233" y="37"/>
                  </a:lnTo>
                  <a:lnTo>
                    <a:pt x="1235" y="37"/>
                  </a:lnTo>
                  <a:lnTo>
                    <a:pt x="1237" y="37"/>
                  </a:lnTo>
                  <a:lnTo>
                    <a:pt x="1237" y="38"/>
                  </a:lnTo>
                  <a:lnTo>
                    <a:pt x="1237" y="40"/>
                  </a:lnTo>
                  <a:lnTo>
                    <a:pt x="1237" y="42"/>
                  </a:lnTo>
                  <a:lnTo>
                    <a:pt x="1237" y="43"/>
                  </a:lnTo>
                  <a:lnTo>
                    <a:pt x="1235" y="43"/>
                  </a:lnTo>
                  <a:lnTo>
                    <a:pt x="1235" y="45"/>
                  </a:lnTo>
                  <a:lnTo>
                    <a:pt x="1235" y="47"/>
                  </a:lnTo>
                  <a:lnTo>
                    <a:pt x="1235" y="49"/>
                  </a:lnTo>
                  <a:lnTo>
                    <a:pt x="1237" y="49"/>
                  </a:lnTo>
                  <a:lnTo>
                    <a:pt x="1238" y="49"/>
                  </a:lnTo>
                  <a:lnTo>
                    <a:pt x="1240" y="49"/>
                  </a:lnTo>
                  <a:lnTo>
                    <a:pt x="1240" y="47"/>
                  </a:lnTo>
                  <a:lnTo>
                    <a:pt x="1242" y="47"/>
                  </a:lnTo>
                  <a:lnTo>
                    <a:pt x="1242" y="45"/>
                  </a:lnTo>
                  <a:lnTo>
                    <a:pt x="1243" y="45"/>
                  </a:lnTo>
                  <a:lnTo>
                    <a:pt x="1243" y="47"/>
                  </a:lnTo>
                  <a:lnTo>
                    <a:pt x="1243" y="49"/>
                  </a:lnTo>
                  <a:lnTo>
                    <a:pt x="1245" y="49"/>
                  </a:lnTo>
                  <a:lnTo>
                    <a:pt x="1255" y="55"/>
                  </a:lnTo>
                  <a:lnTo>
                    <a:pt x="1254" y="57"/>
                  </a:lnTo>
                  <a:lnTo>
                    <a:pt x="1252" y="60"/>
                  </a:lnTo>
                  <a:lnTo>
                    <a:pt x="1250" y="62"/>
                  </a:lnTo>
                  <a:lnTo>
                    <a:pt x="1250" y="65"/>
                  </a:lnTo>
                  <a:lnTo>
                    <a:pt x="1248" y="69"/>
                  </a:lnTo>
                  <a:lnTo>
                    <a:pt x="1250" y="70"/>
                  </a:lnTo>
                  <a:lnTo>
                    <a:pt x="1252" y="72"/>
                  </a:lnTo>
                  <a:lnTo>
                    <a:pt x="1254" y="75"/>
                  </a:lnTo>
                  <a:lnTo>
                    <a:pt x="1255" y="77"/>
                  </a:lnTo>
                  <a:lnTo>
                    <a:pt x="1257" y="79"/>
                  </a:lnTo>
                  <a:lnTo>
                    <a:pt x="1257" y="82"/>
                  </a:lnTo>
                  <a:lnTo>
                    <a:pt x="1257" y="86"/>
                  </a:lnTo>
                  <a:lnTo>
                    <a:pt x="1257" y="89"/>
                  </a:lnTo>
                  <a:lnTo>
                    <a:pt x="1257" y="92"/>
                  </a:lnTo>
                  <a:lnTo>
                    <a:pt x="1257" y="96"/>
                  </a:lnTo>
                  <a:lnTo>
                    <a:pt x="1255" y="99"/>
                  </a:lnTo>
                  <a:lnTo>
                    <a:pt x="1255" y="102"/>
                  </a:lnTo>
                  <a:lnTo>
                    <a:pt x="1255" y="106"/>
                  </a:lnTo>
                  <a:lnTo>
                    <a:pt x="1255" y="109"/>
                  </a:lnTo>
                  <a:lnTo>
                    <a:pt x="1255" y="112"/>
                  </a:lnTo>
                  <a:lnTo>
                    <a:pt x="1257" y="114"/>
                  </a:lnTo>
                  <a:lnTo>
                    <a:pt x="1259" y="118"/>
                  </a:lnTo>
                  <a:lnTo>
                    <a:pt x="1259" y="121"/>
                  </a:lnTo>
                  <a:lnTo>
                    <a:pt x="1257" y="124"/>
                  </a:lnTo>
                  <a:lnTo>
                    <a:pt x="1257" y="128"/>
                  </a:lnTo>
                  <a:lnTo>
                    <a:pt x="1255" y="131"/>
                  </a:lnTo>
                  <a:lnTo>
                    <a:pt x="1255" y="134"/>
                  </a:lnTo>
                  <a:lnTo>
                    <a:pt x="1255" y="138"/>
                  </a:lnTo>
                  <a:lnTo>
                    <a:pt x="1257" y="141"/>
                  </a:lnTo>
                  <a:lnTo>
                    <a:pt x="1257" y="144"/>
                  </a:lnTo>
                  <a:lnTo>
                    <a:pt x="1259" y="146"/>
                  </a:lnTo>
                  <a:lnTo>
                    <a:pt x="1260" y="149"/>
                  </a:lnTo>
                  <a:lnTo>
                    <a:pt x="1262" y="151"/>
                  </a:lnTo>
                  <a:lnTo>
                    <a:pt x="1262" y="155"/>
                  </a:lnTo>
                  <a:lnTo>
                    <a:pt x="1264" y="156"/>
                  </a:lnTo>
                  <a:lnTo>
                    <a:pt x="1265" y="160"/>
                  </a:lnTo>
                  <a:lnTo>
                    <a:pt x="1267" y="163"/>
                  </a:lnTo>
                  <a:lnTo>
                    <a:pt x="1267" y="165"/>
                  </a:lnTo>
                  <a:lnTo>
                    <a:pt x="1270" y="166"/>
                  </a:lnTo>
                  <a:lnTo>
                    <a:pt x="1272" y="170"/>
                  </a:lnTo>
                  <a:lnTo>
                    <a:pt x="1275" y="175"/>
                  </a:lnTo>
                  <a:lnTo>
                    <a:pt x="1279" y="178"/>
                  </a:lnTo>
                  <a:lnTo>
                    <a:pt x="1282" y="183"/>
                  </a:lnTo>
                  <a:lnTo>
                    <a:pt x="1285" y="187"/>
                  </a:lnTo>
                  <a:lnTo>
                    <a:pt x="1289" y="188"/>
                  </a:lnTo>
                  <a:lnTo>
                    <a:pt x="1287" y="195"/>
                  </a:lnTo>
                  <a:lnTo>
                    <a:pt x="1284" y="202"/>
                  </a:lnTo>
                  <a:lnTo>
                    <a:pt x="1280" y="207"/>
                  </a:lnTo>
                  <a:lnTo>
                    <a:pt x="1280" y="208"/>
                  </a:lnTo>
                  <a:lnTo>
                    <a:pt x="1277" y="212"/>
                  </a:lnTo>
                  <a:lnTo>
                    <a:pt x="1277" y="213"/>
                  </a:lnTo>
                  <a:lnTo>
                    <a:pt x="1275" y="217"/>
                  </a:lnTo>
                  <a:lnTo>
                    <a:pt x="1277" y="220"/>
                  </a:lnTo>
                  <a:lnTo>
                    <a:pt x="1277" y="224"/>
                  </a:lnTo>
                  <a:lnTo>
                    <a:pt x="1277" y="227"/>
                  </a:lnTo>
                  <a:lnTo>
                    <a:pt x="1277" y="230"/>
                  </a:lnTo>
                  <a:lnTo>
                    <a:pt x="1277" y="234"/>
                  </a:lnTo>
                  <a:lnTo>
                    <a:pt x="1279" y="237"/>
                  </a:lnTo>
                  <a:lnTo>
                    <a:pt x="1280" y="240"/>
                  </a:lnTo>
                  <a:lnTo>
                    <a:pt x="1280" y="244"/>
                  </a:lnTo>
                  <a:lnTo>
                    <a:pt x="1282" y="247"/>
                  </a:lnTo>
                  <a:lnTo>
                    <a:pt x="1282" y="250"/>
                  </a:lnTo>
                  <a:lnTo>
                    <a:pt x="1282" y="252"/>
                  </a:lnTo>
                  <a:lnTo>
                    <a:pt x="1282" y="256"/>
                  </a:lnTo>
                  <a:lnTo>
                    <a:pt x="1280" y="259"/>
                  </a:lnTo>
                  <a:lnTo>
                    <a:pt x="1279" y="261"/>
                  </a:lnTo>
                  <a:lnTo>
                    <a:pt x="1277" y="264"/>
                  </a:lnTo>
                  <a:lnTo>
                    <a:pt x="1277" y="267"/>
                  </a:lnTo>
                  <a:lnTo>
                    <a:pt x="1277" y="271"/>
                  </a:lnTo>
                  <a:lnTo>
                    <a:pt x="1275" y="274"/>
                  </a:lnTo>
                  <a:lnTo>
                    <a:pt x="1274" y="276"/>
                  </a:lnTo>
                  <a:lnTo>
                    <a:pt x="1272" y="279"/>
                  </a:lnTo>
                  <a:lnTo>
                    <a:pt x="1270" y="281"/>
                  </a:lnTo>
                  <a:lnTo>
                    <a:pt x="1269" y="282"/>
                  </a:lnTo>
                  <a:lnTo>
                    <a:pt x="1267" y="284"/>
                  </a:lnTo>
                  <a:lnTo>
                    <a:pt x="1265" y="287"/>
                  </a:lnTo>
                  <a:lnTo>
                    <a:pt x="1265" y="291"/>
                  </a:lnTo>
                  <a:lnTo>
                    <a:pt x="1264" y="294"/>
                  </a:lnTo>
                  <a:lnTo>
                    <a:pt x="1264" y="298"/>
                  </a:lnTo>
                  <a:lnTo>
                    <a:pt x="1264" y="303"/>
                  </a:lnTo>
                  <a:lnTo>
                    <a:pt x="1265" y="304"/>
                  </a:lnTo>
                  <a:lnTo>
                    <a:pt x="1267" y="308"/>
                  </a:lnTo>
                  <a:lnTo>
                    <a:pt x="1269" y="309"/>
                  </a:lnTo>
                  <a:lnTo>
                    <a:pt x="1272" y="309"/>
                  </a:lnTo>
                  <a:lnTo>
                    <a:pt x="1274" y="309"/>
                  </a:lnTo>
                  <a:lnTo>
                    <a:pt x="1279" y="309"/>
                  </a:lnTo>
                  <a:lnTo>
                    <a:pt x="1284" y="314"/>
                  </a:lnTo>
                  <a:lnTo>
                    <a:pt x="1289" y="323"/>
                  </a:lnTo>
                  <a:lnTo>
                    <a:pt x="1289" y="328"/>
                  </a:lnTo>
                  <a:lnTo>
                    <a:pt x="1285" y="335"/>
                  </a:lnTo>
                  <a:lnTo>
                    <a:pt x="1285" y="340"/>
                  </a:lnTo>
                  <a:lnTo>
                    <a:pt x="1289" y="343"/>
                  </a:lnTo>
                  <a:lnTo>
                    <a:pt x="1287" y="350"/>
                  </a:lnTo>
                  <a:lnTo>
                    <a:pt x="1289" y="353"/>
                  </a:lnTo>
                  <a:lnTo>
                    <a:pt x="1287" y="360"/>
                  </a:lnTo>
                  <a:lnTo>
                    <a:pt x="1285" y="360"/>
                  </a:lnTo>
                  <a:lnTo>
                    <a:pt x="1031" y="360"/>
                  </a:lnTo>
                  <a:lnTo>
                    <a:pt x="1021" y="353"/>
                  </a:lnTo>
                  <a:lnTo>
                    <a:pt x="1015" y="346"/>
                  </a:lnTo>
                  <a:lnTo>
                    <a:pt x="1013" y="345"/>
                  </a:lnTo>
                  <a:lnTo>
                    <a:pt x="1011" y="341"/>
                  </a:lnTo>
                  <a:lnTo>
                    <a:pt x="1008" y="340"/>
                  </a:lnTo>
                  <a:lnTo>
                    <a:pt x="1006" y="338"/>
                  </a:lnTo>
                  <a:lnTo>
                    <a:pt x="1005" y="336"/>
                  </a:lnTo>
                  <a:lnTo>
                    <a:pt x="1003" y="335"/>
                  </a:lnTo>
                  <a:lnTo>
                    <a:pt x="1001" y="331"/>
                  </a:lnTo>
                  <a:lnTo>
                    <a:pt x="1000" y="330"/>
                  </a:lnTo>
                  <a:lnTo>
                    <a:pt x="998" y="328"/>
                  </a:lnTo>
                  <a:lnTo>
                    <a:pt x="996" y="326"/>
                  </a:lnTo>
                  <a:lnTo>
                    <a:pt x="994" y="323"/>
                  </a:lnTo>
                  <a:lnTo>
                    <a:pt x="993" y="321"/>
                  </a:lnTo>
                  <a:lnTo>
                    <a:pt x="991" y="319"/>
                  </a:lnTo>
                  <a:lnTo>
                    <a:pt x="988" y="314"/>
                  </a:lnTo>
                  <a:lnTo>
                    <a:pt x="986" y="311"/>
                  </a:lnTo>
                  <a:lnTo>
                    <a:pt x="984" y="309"/>
                  </a:lnTo>
                  <a:lnTo>
                    <a:pt x="981" y="309"/>
                  </a:lnTo>
                  <a:lnTo>
                    <a:pt x="974" y="308"/>
                  </a:lnTo>
                  <a:lnTo>
                    <a:pt x="969" y="313"/>
                  </a:lnTo>
                  <a:lnTo>
                    <a:pt x="966" y="316"/>
                  </a:lnTo>
                  <a:lnTo>
                    <a:pt x="961" y="319"/>
                  </a:lnTo>
                  <a:lnTo>
                    <a:pt x="957" y="323"/>
                  </a:lnTo>
                  <a:lnTo>
                    <a:pt x="951" y="325"/>
                  </a:lnTo>
                  <a:lnTo>
                    <a:pt x="944" y="323"/>
                  </a:lnTo>
                  <a:lnTo>
                    <a:pt x="936" y="321"/>
                  </a:lnTo>
                  <a:lnTo>
                    <a:pt x="931" y="325"/>
                  </a:lnTo>
                  <a:lnTo>
                    <a:pt x="924" y="326"/>
                  </a:lnTo>
                  <a:lnTo>
                    <a:pt x="919" y="328"/>
                  </a:lnTo>
                  <a:lnTo>
                    <a:pt x="914" y="331"/>
                  </a:lnTo>
                  <a:lnTo>
                    <a:pt x="905" y="331"/>
                  </a:lnTo>
                  <a:lnTo>
                    <a:pt x="899" y="330"/>
                  </a:lnTo>
                  <a:lnTo>
                    <a:pt x="892" y="331"/>
                  </a:lnTo>
                  <a:lnTo>
                    <a:pt x="888" y="336"/>
                  </a:lnTo>
                  <a:lnTo>
                    <a:pt x="888" y="338"/>
                  </a:lnTo>
                  <a:lnTo>
                    <a:pt x="885" y="340"/>
                  </a:lnTo>
                  <a:lnTo>
                    <a:pt x="880" y="343"/>
                  </a:lnTo>
                  <a:lnTo>
                    <a:pt x="875" y="345"/>
                  </a:lnTo>
                  <a:lnTo>
                    <a:pt x="870" y="348"/>
                  </a:lnTo>
                  <a:lnTo>
                    <a:pt x="868" y="351"/>
                  </a:lnTo>
                  <a:lnTo>
                    <a:pt x="868" y="353"/>
                  </a:lnTo>
                  <a:lnTo>
                    <a:pt x="865" y="360"/>
                  </a:lnTo>
                  <a:lnTo>
                    <a:pt x="865" y="362"/>
                  </a:lnTo>
                  <a:lnTo>
                    <a:pt x="862" y="363"/>
                  </a:lnTo>
                  <a:lnTo>
                    <a:pt x="857" y="367"/>
                  </a:lnTo>
                  <a:lnTo>
                    <a:pt x="853" y="363"/>
                  </a:lnTo>
                  <a:lnTo>
                    <a:pt x="851" y="358"/>
                  </a:lnTo>
                  <a:lnTo>
                    <a:pt x="850" y="351"/>
                  </a:lnTo>
                  <a:lnTo>
                    <a:pt x="845" y="348"/>
                  </a:lnTo>
                  <a:lnTo>
                    <a:pt x="840" y="346"/>
                  </a:lnTo>
                  <a:lnTo>
                    <a:pt x="835" y="346"/>
                  </a:lnTo>
                  <a:lnTo>
                    <a:pt x="831" y="346"/>
                  </a:lnTo>
                  <a:lnTo>
                    <a:pt x="826" y="343"/>
                  </a:lnTo>
                  <a:lnTo>
                    <a:pt x="823" y="338"/>
                  </a:lnTo>
                  <a:lnTo>
                    <a:pt x="823" y="335"/>
                  </a:lnTo>
                  <a:lnTo>
                    <a:pt x="825" y="328"/>
                  </a:lnTo>
                  <a:lnTo>
                    <a:pt x="821" y="323"/>
                  </a:lnTo>
                  <a:lnTo>
                    <a:pt x="816" y="321"/>
                  </a:lnTo>
                  <a:lnTo>
                    <a:pt x="808" y="321"/>
                  </a:lnTo>
                  <a:lnTo>
                    <a:pt x="803" y="319"/>
                  </a:lnTo>
                  <a:lnTo>
                    <a:pt x="798" y="316"/>
                  </a:lnTo>
                  <a:lnTo>
                    <a:pt x="793" y="313"/>
                  </a:lnTo>
                  <a:lnTo>
                    <a:pt x="789" y="309"/>
                  </a:lnTo>
                  <a:lnTo>
                    <a:pt x="783" y="308"/>
                  </a:lnTo>
                  <a:lnTo>
                    <a:pt x="776" y="309"/>
                  </a:lnTo>
                  <a:lnTo>
                    <a:pt x="769" y="309"/>
                  </a:lnTo>
                  <a:lnTo>
                    <a:pt x="764" y="311"/>
                  </a:lnTo>
                  <a:lnTo>
                    <a:pt x="762" y="309"/>
                  </a:lnTo>
                  <a:lnTo>
                    <a:pt x="761" y="314"/>
                  </a:lnTo>
                  <a:lnTo>
                    <a:pt x="761" y="319"/>
                  </a:lnTo>
                  <a:lnTo>
                    <a:pt x="762" y="323"/>
                  </a:lnTo>
                  <a:lnTo>
                    <a:pt x="764" y="325"/>
                  </a:lnTo>
                  <a:lnTo>
                    <a:pt x="766" y="326"/>
                  </a:lnTo>
                  <a:lnTo>
                    <a:pt x="767" y="330"/>
                  </a:lnTo>
                  <a:lnTo>
                    <a:pt x="769" y="331"/>
                  </a:lnTo>
                  <a:lnTo>
                    <a:pt x="771" y="333"/>
                  </a:lnTo>
                  <a:lnTo>
                    <a:pt x="771" y="336"/>
                  </a:lnTo>
                  <a:lnTo>
                    <a:pt x="759" y="338"/>
                  </a:lnTo>
                  <a:lnTo>
                    <a:pt x="757" y="338"/>
                  </a:lnTo>
                  <a:lnTo>
                    <a:pt x="756" y="338"/>
                  </a:lnTo>
                  <a:lnTo>
                    <a:pt x="754" y="338"/>
                  </a:lnTo>
                  <a:lnTo>
                    <a:pt x="752" y="338"/>
                  </a:lnTo>
                  <a:lnTo>
                    <a:pt x="751" y="338"/>
                  </a:lnTo>
                  <a:lnTo>
                    <a:pt x="749" y="338"/>
                  </a:lnTo>
                  <a:lnTo>
                    <a:pt x="749" y="340"/>
                  </a:lnTo>
                  <a:lnTo>
                    <a:pt x="747" y="340"/>
                  </a:lnTo>
                  <a:lnTo>
                    <a:pt x="746" y="340"/>
                  </a:lnTo>
                  <a:lnTo>
                    <a:pt x="746" y="338"/>
                  </a:lnTo>
                  <a:lnTo>
                    <a:pt x="746" y="336"/>
                  </a:lnTo>
                  <a:lnTo>
                    <a:pt x="746" y="335"/>
                  </a:lnTo>
                  <a:lnTo>
                    <a:pt x="746" y="333"/>
                  </a:lnTo>
                  <a:lnTo>
                    <a:pt x="744" y="333"/>
                  </a:lnTo>
                  <a:lnTo>
                    <a:pt x="744" y="335"/>
                  </a:lnTo>
                  <a:lnTo>
                    <a:pt x="742" y="335"/>
                  </a:lnTo>
                  <a:lnTo>
                    <a:pt x="742" y="336"/>
                  </a:lnTo>
                  <a:lnTo>
                    <a:pt x="742" y="338"/>
                  </a:lnTo>
                  <a:lnTo>
                    <a:pt x="742" y="336"/>
                  </a:lnTo>
                  <a:lnTo>
                    <a:pt x="740" y="336"/>
                  </a:lnTo>
                  <a:lnTo>
                    <a:pt x="740" y="335"/>
                  </a:lnTo>
                  <a:lnTo>
                    <a:pt x="739" y="333"/>
                  </a:lnTo>
                  <a:lnTo>
                    <a:pt x="739" y="331"/>
                  </a:lnTo>
                  <a:lnTo>
                    <a:pt x="737" y="331"/>
                  </a:lnTo>
                  <a:lnTo>
                    <a:pt x="737" y="333"/>
                  </a:lnTo>
                  <a:lnTo>
                    <a:pt x="735" y="333"/>
                  </a:lnTo>
                  <a:lnTo>
                    <a:pt x="735" y="335"/>
                  </a:lnTo>
                  <a:lnTo>
                    <a:pt x="734" y="335"/>
                  </a:lnTo>
                  <a:lnTo>
                    <a:pt x="732" y="335"/>
                  </a:lnTo>
                  <a:lnTo>
                    <a:pt x="734" y="336"/>
                  </a:lnTo>
                  <a:lnTo>
                    <a:pt x="732" y="336"/>
                  </a:lnTo>
                  <a:lnTo>
                    <a:pt x="732" y="338"/>
                  </a:lnTo>
                  <a:lnTo>
                    <a:pt x="730" y="338"/>
                  </a:lnTo>
                  <a:lnTo>
                    <a:pt x="730" y="340"/>
                  </a:lnTo>
                  <a:lnTo>
                    <a:pt x="729" y="340"/>
                  </a:lnTo>
                  <a:lnTo>
                    <a:pt x="729" y="341"/>
                  </a:lnTo>
                  <a:lnTo>
                    <a:pt x="729" y="343"/>
                  </a:lnTo>
                  <a:lnTo>
                    <a:pt x="730" y="343"/>
                  </a:lnTo>
                  <a:lnTo>
                    <a:pt x="730" y="341"/>
                  </a:lnTo>
                  <a:lnTo>
                    <a:pt x="732" y="341"/>
                  </a:lnTo>
                  <a:lnTo>
                    <a:pt x="732" y="343"/>
                  </a:lnTo>
                  <a:lnTo>
                    <a:pt x="732" y="345"/>
                  </a:lnTo>
                  <a:lnTo>
                    <a:pt x="730" y="345"/>
                  </a:lnTo>
                  <a:lnTo>
                    <a:pt x="730" y="346"/>
                  </a:lnTo>
                  <a:lnTo>
                    <a:pt x="732" y="346"/>
                  </a:lnTo>
                  <a:lnTo>
                    <a:pt x="732" y="348"/>
                  </a:lnTo>
                  <a:lnTo>
                    <a:pt x="734" y="348"/>
                  </a:lnTo>
                  <a:lnTo>
                    <a:pt x="732" y="350"/>
                  </a:lnTo>
                  <a:lnTo>
                    <a:pt x="734" y="350"/>
                  </a:lnTo>
                  <a:lnTo>
                    <a:pt x="735" y="350"/>
                  </a:lnTo>
                  <a:lnTo>
                    <a:pt x="737" y="350"/>
                  </a:lnTo>
                  <a:lnTo>
                    <a:pt x="739" y="350"/>
                  </a:lnTo>
                  <a:lnTo>
                    <a:pt x="739" y="351"/>
                  </a:lnTo>
                  <a:lnTo>
                    <a:pt x="740" y="351"/>
                  </a:lnTo>
                  <a:lnTo>
                    <a:pt x="740" y="353"/>
                  </a:lnTo>
                  <a:lnTo>
                    <a:pt x="740" y="355"/>
                  </a:lnTo>
                  <a:lnTo>
                    <a:pt x="740" y="356"/>
                  </a:lnTo>
                  <a:lnTo>
                    <a:pt x="740" y="358"/>
                  </a:lnTo>
                  <a:lnTo>
                    <a:pt x="740" y="360"/>
                  </a:lnTo>
                  <a:lnTo>
                    <a:pt x="740" y="362"/>
                  </a:lnTo>
                  <a:lnTo>
                    <a:pt x="740" y="363"/>
                  </a:lnTo>
                  <a:lnTo>
                    <a:pt x="739" y="363"/>
                  </a:lnTo>
                  <a:lnTo>
                    <a:pt x="739" y="365"/>
                  </a:lnTo>
                  <a:lnTo>
                    <a:pt x="739" y="367"/>
                  </a:lnTo>
                  <a:lnTo>
                    <a:pt x="739" y="368"/>
                  </a:lnTo>
                  <a:lnTo>
                    <a:pt x="739" y="370"/>
                  </a:lnTo>
                  <a:lnTo>
                    <a:pt x="740" y="370"/>
                  </a:lnTo>
                  <a:lnTo>
                    <a:pt x="740" y="368"/>
                  </a:lnTo>
                  <a:lnTo>
                    <a:pt x="742" y="368"/>
                  </a:lnTo>
                  <a:lnTo>
                    <a:pt x="744" y="368"/>
                  </a:lnTo>
                  <a:lnTo>
                    <a:pt x="744" y="370"/>
                  </a:lnTo>
                  <a:lnTo>
                    <a:pt x="744" y="372"/>
                  </a:lnTo>
                  <a:lnTo>
                    <a:pt x="746" y="373"/>
                  </a:lnTo>
                  <a:lnTo>
                    <a:pt x="746" y="375"/>
                  </a:lnTo>
                  <a:lnTo>
                    <a:pt x="744" y="375"/>
                  </a:lnTo>
                  <a:lnTo>
                    <a:pt x="744" y="377"/>
                  </a:lnTo>
                  <a:lnTo>
                    <a:pt x="746" y="377"/>
                  </a:lnTo>
                  <a:lnTo>
                    <a:pt x="746" y="378"/>
                  </a:lnTo>
                  <a:lnTo>
                    <a:pt x="746" y="380"/>
                  </a:lnTo>
                  <a:lnTo>
                    <a:pt x="746" y="382"/>
                  </a:lnTo>
                  <a:lnTo>
                    <a:pt x="746" y="383"/>
                  </a:lnTo>
                  <a:lnTo>
                    <a:pt x="746" y="385"/>
                  </a:lnTo>
                  <a:lnTo>
                    <a:pt x="746" y="387"/>
                  </a:lnTo>
                  <a:lnTo>
                    <a:pt x="747" y="387"/>
                  </a:lnTo>
                  <a:lnTo>
                    <a:pt x="747" y="388"/>
                  </a:lnTo>
                  <a:lnTo>
                    <a:pt x="749" y="390"/>
                  </a:lnTo>
                  <a:lnTo>
                    <a:pt x="749" y="392"/>
                  </a:lnTo>
                  <a:lnTo>
                    <a:pt x="747" y="392"/>
                  </a:lnTo>
                  <a:lnTo>
                    <a:pt x="747" y="394"/>
                  </a:lnTo>
                  <a:lnTo>
                    <a:pt x="749" y="394"/>
                  </a:lnTo>
                  <a:lnTo>
                    <a:pt x="749" y="395"/>
                  </a:lnTo>
                  <a:lnTo>
                    <a:pt x="749" y="397"/>
                  </a:lnTo>
                  <a:lnTo>
                    <a:pt x="751" y="397"/>
                  </a:lnTo>
                  <a:lnTo>
                    <a:pt x="751" y="399"/>
                  </a:lnTo>
                  <a:lnTo>
                    <a:pt x="749" y="399"/>
                  </a:lnTo>
                  <a:lnTo>
                    <a:pt x="747" y="399"/>
                  </a:lnTo>
                  <a:lnTo>
                    <a:pt x="747" y="397"/>
                  </a:lnTo>
                  <a:lnTo>
                    <a:pt x="746" y="399"/>
                  </a:lnTo>
                  <a:lnTo>
                    <a:pt x="746" y="400"/>
                  </a:lnTo>
                  <a:lnTo>
                    <a:pt x="746" y="402"/>
                  </a:lnTo>
                  <a:lnTo>
                    <a:pt x="746" y="404"/>
                  </a:lnTo>
                  <a:lnTo>
                    <a:pt x="744" y="404"/>
                  </a:lnTo>
                  <a:lnTo>
                    <a:pt x="746" y="404"/>
                  </a:lnTo>
                  <a:lnTo>
                    <a:pt x="746" y="405"/>
                  </a:lnTo>
                  <a:lnTo>
                    <a:pt x="747" y="405"/>
                  </a:lnTo>
                  <a:lnTo>
                    <a:pt x="747" y="407"/>
                  </a:lnTo>
                  <a:lnTo>
                    <a:pt x="747" y="409"/>
                  </a:lnTo>
                  <a:lnTo>
                    <a:pt x="746" y="410"/>
                  </a:lnTo>
                  <a:lnTo>
                    <a:pt x="746" y="412"/>
                  </a:lnTo>
                  <a:lnTo>
                    <a:pt x="746" y="414"/>
                  </a:lnTo>
                  <a:lnTo>
                    <a:pt x="746" y="415"/>
                  </a:lnTo>
                  <a:lnTo>
                    <a:pt x="747" y="415"/>
                  </a:lnTo>
                  <a:lnTo>
                    <a:pt x="747" y="417"/>
                  </a:lnTo>
                  <a:lnTo>
                    <a:pt x="746" y="417"/>
                  </a:lnTo>
                  <a:lnTo>
                    <a:pt x="746" y="419"/>
                  </a:lnTo>
                  <a:lnTo>
                    <a:pt x="747" y="419"/>
                  </a:lnTo>
                  <a:lnTo>
                    <a:pt x="747" y="420"/>
                  </a:lnTo>
                  <a:lnTo>
                    <a:pt x="749" y="420"/>
                  </a:lnTo>
                  <a:lnTo>
                    <a:pt x="749" y="422"/>
                  </a:lnTo>
                  <a:lnTo>
                    <a:pt x="749" y="424"/>
                  </a:lnTo>
                  <a:lnTo>
                    <a:pt x="747" y="424"/>
                  </a:lnTo>
                  <a:lnTo>
                    <a:pt x="747" y="425"/>
                  </a:lnTo>
                  <a:lnTo>
                    <a:pt x="747" y="427"/>
                  </a:lnTo>
                  <a:lnTo>
                    <a:pt x="746" y="429"/>
                  </a:lnTo>
                  <a:lnTo>
                    <a:pt x="746" y="431"/>
                  </a:lnTo>
                  <a:lnTo>
                    <a:pt x="747" y="431"/>
                  </a:lnTo>
                  <a:lnTo>
                    <a:pt x="747" y="432"/>
                  </a:lnTo>
                  <a:lnTo>
                    <a:pt x="749" y="432"/>
                  </a:lnTo>
                  <a:lnTo>
                    <a:pt x="747" y="434"/>
                  </a:lnTo>
                  <a:lnTo>
                    <a:pt x="747" y="436"/>
                  </a:lnTo>
                  <a:lnTo>
                    <a:pt x="749" y="436"/>
                  </a:lnTo>
                  <a:lnTo>
                    <a:pt x="749" y="437"/>
                  </a:lnTo>
                  <a:lnTo>
                    <a:pt x="749" y="439"/>
                  </a:lnTo>
                  <a:lnTo>
                    <a:pt x="749" y="441"/>
                  </a:lnTo>
                  <a:lnTo>
                    <a:pt x="749" y="442"/>
                  </a:lnTo>
                  <a:lnTo>
                    <a:pt x="751" y="442"/>
                  </a:lnTo>
                  <a:lnTo>
                    <a:pt x="751" y="444"/>
                  </a:lnTo>
                  <a:lnTo>
                    <a:pt x="751" y="446"/>
                  </a:lnTo>
                  <a:lnTo>
                    <a:pt x="752" y="446"/>
                  </a:lnTo>
                  <a:lnTo>
                    <a:pt x="752" y="447"/>
                  </a:lnTo>
                  <a:lnTo>
                    <a:pt x="752" y="449"/>
                  </a:lnTo>
                  <a:lnTo>
                    <a:pt x="754" y="449"/>
                  </a:lnTo>
                  <a:lnTo>
                    <a:pt x="754" y="451"/>
                  </a:lnTo>
                  <a:lnTo>
                    <a:pt x="756" y="451"/>
                  </a:lnTo>
                  <a:lnTo>
                    <a:pt x="757" y="451"/>
                  </a:lnTo>
                  <a:lnTo>
                    <a:pt x="757" y="452"/>
                  </a:lnTo>
                  <a:lnTo>
                    <a:pt x="759" y="452"/>
                  </a:lnTo>
                  <a:lnTo>
                    <a:pt x="759" y="454"/>
                  </a:lnTo>
                  <a:lnTo>
                    <a:pt x="761" y="454"/>
                  </a:lnTo>
                  <a:lnTo>
                    <a:pt x="762" y="454"/>
                  </a:lnTo>
                  <a:lnTo>
                    <a:pt x="764" y="454"/>
                  </a:lnTo>
                  <a:lnTo>
                    <a:pt x="764" y="456"/>
                  </a:lnTo>
                  <a:lnTo>
                    <a:pt x="764" y="457"/>
                  </a:lnTo>
                  <a:lnTo>
                    <a:pt x="766" y="457"/>
                  </a:lnTo>
                  <a:lnTo>
                    <a:pt x="766" y="459"/>
                  </a:lnTo>
                  <a:lnTo>
                    <a:pt x="767" y="459"/>
                  </a:lnTo>
                  <a:lnTo>
                    <a:pt x="767" y="461"/>
                  </a:lnTo>
                  <a:lnTo>
                    <a:pt x="766" y="461"/>
                  </a:lnTo>
                  <a:lnTo>
                    <a:pt x="766" y="463"/>
                  </a:lnTo>
                  <a:lnTo>
                    <a:pt x="767" y="463"/>
                  </a:lnTo>
                  <a:lnTo>
                    <a:pt x="767" y="464"/>
                  </a:lnTo>
                  <a:lnTo>
                    <a:pt x="767" y="466"/>
                  </a:lnTo>
                  <a:lnTo>
                    <a:pt x="769" y="466"/>
                  </a:lnTo>
                  <a:lnTo>
                    <a:pt x="767" y="468"/>
                  </a:lnTo>
                  <a:lnTo>
                    <a:pt x="767" y="469"/>
                  </a:lnTo>
                  <a:lnTo>
                    <a:pt x="767" y="471"/>
                  </a:lnTo>
                  <a:lnTo>
                    <a:pt x="769" y="471"/>
                  </a:lnTo>
                  <a:lnTo>
                    <a:pt x="769" y="473"/>
                  </a:lnTo>
                  <a:lnTo>
                    <a:pt x="769" y="474"/>
                  </a:lnTo>
                  <a:lnTo>
                    <a:pt x="771" y="474"/>
                  </a:lnTo>
                  <a:lnTo>
                    <a:pt x="771" y="476"/>
                  </a:lnTo>
                  <a:lnTo>
                    <a:pt x="772" y="476"/>
                  </a:lnTo>
                  <a:lnTo>
                    <a:pt x="774" y="476"/>
                  </a:lnTo>
                  <a:lnTo>
                    <a:pt x="774" y="478"/>
                  </a:lnTo>
                  <a:lnTo>
                    <a:pt x="776" y="478"/>
                  </a:lnTo>
                  <a:lnTo>
                    <a:pt x="776" y="479"/>
                  </a:lnTo>
                  <a:lnTo>
                    <a:pt x="776" y="481"/>
                  </a:lnTo>
                  <a:lnTo>
                    <a:pt x="777" y="481"/>
                  </a:lnTo>
                  <a:lnTo>
                    <a:pt x="779" y="481"/>
                  </a:lnTo>
                  <a:lnTo>
                    <a:pt x="779" y="483"/>
                  </a:lnTo>
                  <a:lnTo>
                    <a:pt x="777" y="484"/>
                  </a:lnTo>
                  <a:lnTo>
                    <a:pt x="777" y="486"/>
                  </a:lnTo>
                  <a:lnTo>
                    <a:pt x="777" y="488"/>
                  </a:lnTo>
                  <a:lnTo>
                    <a:pt x="776" y="488"/>
                  </a:lnTo>
                  <a:lnTo>
                    <a:pt x="776" y="489"/>
                  </a:lnTo>
                  <a:lnTo>
                    <a:pt x="776" y="491"/>
                  </a:lnTo>
                  <a:lnTo>
                    <a:pt x="776" y="493"/>
                  </a:lnTo>
                  <a:lnTo>
                    <a:pt x="776" y="494"/>
                  </a:lnTo>
                  <a:lnTo>
                    <a:pt x="774" y="494"/>
                  </a:lnTo>
                  <a:lnTo>
                    <a:pt x="776" y="494"/>
                  </a:lnTo>
                  <a:lnTo>
                    <a:pt x="776" y="496"/>
                  </a:lnTo>
                  <a:lnTo>
                    <a:pt x="777" y="496"/>
                  </a:lnTo>
                  <a:lnTo>
                    <a:pt x="776" y="496"/>
                  </a:lnTo>
                  <a:lnTo>
                    <a:pt x="776" y="498"/>
                  </a:lnTo>
                  <a:lnTo>
                    <a:pt x="774" y="498"/>
                  </a:lnTo>
                  <a:lnTo>
                    <a:pt x="776" y="498"/>
                  </a:lnTo>
                  <a:lnTo>
                    <a:pt x="776" y="500"/>
                  </a:lnTo>
                  <a:lnTo>
                    <a:pt x="776" y="501"/>
                  </a:lnTo>
                  <a:lnTo>
                    <a:pt x="777" y="501"/>
                  </a:lnTo>
                  <a:lnTo>
                    <a:pt x="779" y="501"/>
                  </a:lnTo>
                  <a:lnTo>
                    <a:pt x="779" y="503"/>
                  </a:lnTo>
                  <a:lnTo>
                    <a:pt x="779" y="505"/>
                  </a:lnTo>
                  <a:lnTo>
                    <a:pt x="777" y="505"/>
                  </a:lnTo>
                  <a:lnTo>
                    <a:pt x="776" y="505"/>
                  </a:lnTo>
                  <a:lnTo>
                    <a:pt x="774" y="505"/>
                  </a:lnTo>
                  <a:lnTo>
                    <a:pt x="774" y="506"/>
                  </a:lnTo>
                  <a:lnTo>
                    <a:pt x="776" y="508"/>
                  </a:lnTo>
                  <a:lnTo>
                    <a:pt x="774" y="508"/>
                  </a:lnTo>
                  <a:lnTo>
                    <a:pt x="772" y="508"/>
                  </a:lnTo>
                  <a:lnTo>
                    <a:pt x="772" y="510"/>
                  </a:lnTo>
                  <a:lnTo>
                    <a:pt x="771" y="510"/>
                  </a:lnTo>
                  <a:lnTo>
                    <a:pt x="769" y="511"/>
                  </a:lnTo>
                  <a:lnTo>
                    <a:pt x="769" y="513"/>
                  </a:lnTo>
                  <a:lnTo>
                    <a:pt x="769" y="515"/>
                  </a:lnTo>
                  <a:lnTo>
                    <a:pt x="769" y="516"/>
                  </a:lnTo>
                  <a:lnTo>
                    <a:pt x="767" y="516"/>
                  </a:lnTo>
                  <a:lnTo>
                    <a:pt x="767" y="518"/>
                  </a:lnTo>
                  <a:lnTo>
                    <a:pt x="766" y="518"/>
                  </a:lnTo>
                  <a:lnTo>
                    <a:pt x="766" y="520"/>
                  </a:lnTo>
                  <a:lnTo>
                    <a:pt x="766" y="521"/>
                  </a:lnTo>
                  <a:lnTo>
                    <a:pt x="766" y="523"/>
                  </a:lnTo>
                  <a:lnTo>
                    <a:pt x="764" y="523"/>
                  </a:lnTo>
                  <a:lnTo>
                    <a:pt x="764" y="525"/>
                  </a:lnTo>
                  <a:lnTo>
                    <a:pt x="766" y="525"/>
                  </a:lnTo>
                  <a:lnTo>
                    <a:pt x="766" y="526"/>
                  </a:lnTo>
                  <a:lnTo>
                    <a:pt x="766" y="528"/>
                  </a:lnTo>
                  <a:lnTo>
                    <a:pt x="767" y="528"/>
                  </a:lnTo>
                  <a:lnTo>
                    <a:pt x="766" y="528"/>
                  </a:lnTo>
                  <a:lnTo>
                    <a:pt x="766" y="530"/>
                  </a:lnTo>
                  <a:lnTo>
                    <a:pt x="764" y="530"/>
                  </a:lnTo>
                  <a:lnTo>
                    <a:pt x="762" y="530"/>
                  </a:lnTo>
                  <a:lnTo>
                    <a:pt x="762" y="531"/>
                  </a:lnTo>
                  <a:lnTo>
                    <a:pt x="762" y="533"/>
                  </a:lnTo>
                  <a:lnTo>
                    <a:pt x="752" y="523"/>
                  </a:lnTo>
                  <a:lnTo>
                    <a:pt x="747" y="516"/>
                  </a:lnTo>
                  <a:lnTo>
                    <a:pt x="742" y="521"/>
                  </a:lnTo>
                  <a:lnTo>
                    <a:pt x="734" y="520"/>
                  </a:lnTo>
                  <a:lnTo>
                    <a:pt x="722" y="520"/>
                  </a:lnTo>
                  <a:lnTo>
                    <a:pt x="712" y="521"/>
                  </a:lnTo>
                  <a:lnTo>
                    <a:pt x="702" y="520"/>
                  </a:lnTo>
                  <a:lnTo>
                    <a:pt x="695" y="513"/>
                  </a:lnTo>
                  <a:lnTo>
                    <a:pt x="687" y="503"/>
                  </a:lnTo>
                  <a:lnTo>
                    <a:pt x="675" y="496"/>
                  </a:lnTo>
                  <a:lnTo>
                    <a:pt x="666" y="486"/>
                  </a:lnTo>
                  <a:lnTo>
                    <a:pt x="661" y="473"/>
                  </a:lnTo>
                  <a:lnTo>
                    <a:pt x="653" y="466"/>
                  </a:lnTo>
                  <a:lnTo>
                    <a:pt x="640" y="464"/>
                  </a:lnTo>
                  <a:lnTo>
                    <a:pt x="624" y="459"/>
                  </a:lnTo>
                  <a:lnTo>
                    <a:pt x="603" y="457"/>
                  </a:lnTo>
                  <a:lnTo>
                    <a:pt x="591" y="457"/>
                  </a:lnTo>
                  <a:lnTo>
                    <a:pt x="579" y="456"/>
                  </a:lnTo>
                  <a:lnTo>
                    <a:pt x="572" y="442"/>
                  </a:lnTo>
                  <a:lnTo>
                    <a:pt x="571" y="436"/>
                  </a:lnTo>
                  <a:lnTo>
                    <a:pt x="569" y="434"/>
                  </a:lnTo>
                  <a:lnTo>
                    <a:pt x="564" y="414"/>
                  </a:lnTo>
                  <a:lnTo>
                    <a:pt x="552" y="395"/>
                  </a:lnTo>
                  <a:lnTo>
                    <a:pt x="540" y="377"/>
                  </a:lnTo>
                  <a:lnTo>
                    <a:pt x="525" y="365"/>
                  </a:lnTo>
                  <a:lnTo>
                    <a:pt x="510" y="351"/>
                  </a:lnTo>
                  <a:lnTo>
                    <a:pt x="500" y="343"/>
                  </a:lnTo>
                  <a:lnTo>
                    <a:pt x="493" y="333"/>
                  </a:lnTo>
                  <a:lnTo>
                    <a:pt x="497" y="326"/>
                  </a:lnTo>
                  <a:lnTo>
                    <a:pt x="498" y="318"/>
                  </a:lnTo>
                  <a:lnTo>
                    <a:pt x="502" y="306"/>
                  </a:lnTo>
                  <a:lnTo>
                    <a:pt x="493" y="289"/>
                  </a:lnTo>
                  <a:lnTo>
                    <a:pt x="476" y="271"/>
                  </a:lnTo>
                  <a:lnTo>
                    <a:pt x="453" y="257"/>
                  </a:lnTo>
                  <a:lnTo>
                    <a:pt x="429" y="267"/>
                  </a:lnTo>
                  <a:lnTo>
                    <a:pt x="429" y="269"/>
                  </a:lnTo>
                  <a:lnTo>
                    <a:pt x="429" y="271"/>
                  </a:lnTo>
                  <a:lnTo>
                    <a:pt x="429" y="272"/>
                  </a:lnTo>
                  <a:lnTo>
                    <a:pt x="428" y="274"/>
                  </a:lnTo>
                  <a:lnTo>
                    <a:pt x="428" y="276"/>
                  </a:lnTo>
                  <a:lnTo>
                    <a:pt x="428" y="277"/>
                  </a:lnTo>
                  <a:lnTo>
                    <a:pt x="429" y="277"/>
                  </a:lnTo>
                  <a:lnTo>
                    <a:pt x="429" y="279"/>
                  </a:lnTo>
                  <a:lnTo>
                    <a:pt x="429" y="281"/>
                  </a:lnTo>
                  <a:lnTo>
                    <a:pt x="431" y="281"/>
                  </a:lnTo>
                  <a:lnTo>
                    <a:pt x="431" y="282"/>
                  </a:lnTo>
                  <a:lnTo>
                    <a:pt x="431" y="284"/>
                  </a:lnTo>
                  <a:lnTo>
                    <a:pt x="431" y="286"/>
                  </a:lnTo>
                  <a:lnTo>
                    <a:pt x="414" y="289"/>
                  </a:lnTo>
                  <a:lnTo>
                    <a:pt x="392" y="291"/>
                  </a:lnTo>
                  <a:lnTo>
                    <a:pt x="386" y="293"/>
                  </a:lnTo>
                  <a:lnTo>
                    <a:pt x="360" y="294"/>
                  </a:lnTo>
                  <a:lnTo>
                    <a:pt x="342" y="296"/>
                  </a:lnTo>
                  <a:lnTo>
                    <a:pt x="317" y="299"/>
                  </a:lnTo>
                  <a:lnTo>
                    <a:pt x="306" y="301"/>
                  </a:lnTo>
                  <a:lnTo>
                    <a:pt x="246" y="308"/>
                  </a:lnTo>
                  <a:lnTo>
                    <a:pt x="211" y="313"/>
                  </a:lnTo>
                  <a:lnTo>
                    <a:pt x="209" y="309"/>
                  </a:lnTo>
                  <a:lnTo>
                    <a:pt x="202" y="298"/>
                  </a:lnTo>
                  <a:lnTo>
                    <a:pt x="199" y="298"/>
                  </a:lnTo>
                  <a:lnTo>
                    <a:pt x="194" y="296"/>
                  </a:lnTo>
                  <a:lnTo>
                    <a:pt x="197" y="304"/>
                  </a:lnTo>
                  <a:lnTo>
                    <a:pt x="199" y="311"/>
                  </a:lnTo>
                  <a:lnTo>
                    <a:pt x="202" y="313"/>
                  </a:lnTo>
                  <a:lnTo>
                    <a:pt x="204" y="314"/>
                  </a:lnTo>
                  <a:lnTo>
                    <a:pt x="202" y="314"/>
                  </a:lnTo>
                  <a:lnTo>
                    <a:pt x="202" y="313"/>
                  </a:lnTo>
                  <a:lnTo>
                    <a:pt x="200" y="313"/>
                  </a:lnTo>
                  <a:lnTo>
                    <a:pt x="199" y="313"/>
                  </a:lnTo>
                  <a:lnTo>
                    <a:pt x="199" y="314"/>
                  </a:lnTo>
                  <a:lnTo>
                    <a:pt x="197" y="314"/>
                  </a:lnTo>
                  <a:lnTo>
                    <a:pt x="195" y="314"/>
                  </a:lnTo>
                  <a:lnTo>
                    <a:pt x="195" y="313"/>
                  </a:lnTo>
                  <a:lnTo>
                    <a:pt x="194" y="313"/>
                  </a:lnTo>
                  <a:lnTo>
                    <a:pt x="194" y="311"/>
                  </a:lnTo>
                  <a:lnTo>
                    <a:pt x="195" y="311"/>
                  </a:lnTo>
                  <a:lnTo>
                    <a:pt x="195" y="309"/>
                  </a:lnTo>
                  <a:lnTo>
                    <a:pt x="197" y="308"/>
                  </a:lnTo>
                  <a:lnTo>
                    <a:pt x="195" y="308"/>
                  </a:lnTo>
                  <a:lnTo>
                    <a:pt x="194" y="308"/>
                  </a:lnTo>
                  <a:lnTo>
                    <a:pt x="194" y="306"/>
                  </a:lnTo>
                  <a:lnTo>
                    <a:pt x="195" y="306"/>
                  </a:lnTo>
                  <a:lnTo>
                    <a:pt x="197" y="306"/>
                  </a:lnTo>
                  <a:lnTo>
                    <a:pt x="197" y="304"/>
                  </a:lnTo>
                  <a:lnTo>
                    <a:pt x="197" y="303"/>
                  </a:lnTo>
                  <a:lnTo>
                    <a:pt x="195" y="303"/>
                  </a:lnTo>
                  <a:lnTo>
                    <a:pt x="194" y="303"/>
                  </a:lnTo>
                  <a:lnTo>
                    <a:pt x="194" y="301"/>
                  </a:lnTo>
                  <a:lnTo>
                    <a:pt x="194" y="299"/>
                  </a:lnTo>
                  <a:lnTo>
                    <a:pt x="194" y="298"/>
                  </a:lnTo>
                  <a:lnTo>
                    <a:pt x="192" y="298"/>
                  </a:lnTo>
                  <a:lnTo>
                    <a:pt x="190" y="299"/>
                  </a:lnTo>
                  <a:lnTo>
                    <a:pt x="190" y="298"/>
                  </a:lnTo>
                  <a:lnTo>
                    <a:pt x="192" y="298"/>
                  </a:lnTo>
                  <a:lnTo>
                    <a:pt x="192" y="296"/>
                  </a:lnTo>
                  <a:lnTo>
                    <a:pt x="192" y="294"/>
                  </a:lnTo>
                  <a:lnTo>
                    <a:pt x="190" y="294"/>
                  </a:lnTo>
                  <a:lnTo>
                    <a:pt x="190" y="293"/>
                  </a:lnTo>
                  <a:lnTo>
                    <a:pt x="189" y="293"/>
                  </a:lnTo>
                  <a:lnTo>
                    <a:pt x="189" y="291"/>
                  </a:lnTo>
                  <a:lnTo>
                    <a:pt x="187" y="291"/>
                  </a:lnTo>
                  <a:lnTo>
                    <a:pt x="189" y="289"/>
                  </a:lnTo>
                  <a:lnTo>
                    <a:pt x="189" y="287"/>
                  </a:lnTo>
                  <a:lnTo>
                    <a:pt x="189" y="286"/>
                  </a:lnTo>
                  <a:lnTo>
                    <a:pt x="187" y="286"/>
                  </a:lnTo>
                  <a:lnTo>
                    <a:pt x="187" y="284"/>
                  </a:lnTo>
                  <a:lnTo>
                    <a:pt x="185" y="284"/>
                  </a:lnTo>
                  <a:lnTo>
                    <a:pt x="185" y="282"/>
                  </a:lnTo>
                  <a:lnTo>
                    <a:pt x="184" y="282"/>
                  </a:lnTo>
                  <a:lnTo>
                    <a:pt x="184" y="281"/>
                  </a:lnTo>
                  <a:lnTo>
                    <a:pt x="182" y="281"/>
                  </a:lnTo>
                  <a:lnTo>
                    <a:pt x="180" y="281"/>
                  </a:lnTo>
                  <a:lnTo>
                    <a:pt x="180" y="279"/>
                  </a:lnTo>
                  <a:lnTo>
                    <a:pt x="182" y="279"/>
                  </a:lnTo>
                  <a:lnTo>
                    <a:pt x="180" y="279"/>
                  </a:lnTo>
                  <a:lnTo>
                    <a:pt x="180" y="277"/>
                  </a:lnTo>
                  <a:lnTo>
                    <a:pt x="180" y="279"/>
                  </a:lnTo>
                  <a:lnTo>
                    <a:pt x="179" y="279"/>
                  </a:lnTo>
                  <a:lnTo>
                    <a:pt x="179" y="277"/>
                  </a:lnTo>
                  <a:lnTo>
                    <a:pt x="179" y="276"/>
                  </a:lnTo>
                  <a:lnTo>
                    <a:pt x="177" y="276"/>
                  </a:lnTo>
                  <a:lnTo>
                    <a:pt x="175" y="276"/>
                  </a:lnTo>
                  <a:lnTo>
                    <a:pt x="175" y="277"/>
                  </a:lnTo>
                  <a:lnTo>
                    <a:pt x="174" y="276"/>
                  </a:lnTo>
                  <a:lnTo>
                    <a:pt x="175" y="276"/>
                  </a:lnTo>
                  <a:lnTo>
                    <a:pt x="175" y="274"/>
                  </a:lnTo>
                  <a:lnTo>
                    <a:pt x="175" y="272"/>
                  </a:lnTo>
                  <a:lnTo>
                    <a:pt x="174" y="272"/>
                  </a:lnTo>
                  <a:lnTo>
                    <a:pt x="172" y="272"/>
                  </a:lnTo>
                  <a:lnTo>
                    <a:pt x="170" y="272"/>
                  </a:lnTo>
                  <a:lnTo>
                    <a:pt x="170" y="271"/>
                  </a:lnTo>
                  <a:lnTo>
                    <a:pt x="170" y="269"/>
                  </a:lnTo>
                  <a:lnTo>
                    <a:pt x="169" y="269"/>
                  </a:lnTo>
                  <a:lnTo>
                    <a:pt x="170" y="267"/>
                  </a:lnTo>
                  <a:lnTo>
                    <a:pt x="169" y="267"/>
                  </a:lnTo>
                  <a:lnTo>
                    <a:pt x="169" y="266"/>
                  </a:lnTo>
                  <a:lnTo>
                    <a:pt x="169" y="264"/>
                  </a:lnTo>
                  <a:lnTo>
                    <a:pt x="170" y="264"/>
                  </a:lnTo>
                  <a:lnTo>
                    <a:pt x="170" y="262"/>
                  </a:lnTo>
                  <a:lnTo>
                    <a:pt x="172" y="262"/>
                  </a:lnTo>
                  <a:lnTo>
                    <a:pt x="172" y="261"/>
                  </a:lnTo>
                  <a:lnTo>
                    <a:pt x="170" y="261"/>
                  </a:lnTo>
                  <a:lnTo>
                    <a:pt x="170" y="259"/>
                  </a:lnTo>
                  <a:lnTo>
                    <a:pt x="170" y="257"/>
                  </a:lnTo>
                  <a:lnTo>
                    <a:pt x="169" y="257"/>
                  </a:lnTo>
                  <a:lnTo>
                    <a:pt x="167" y="257"/>
                  </a:lnTo>
                  <a:lnTo>
                    <a:pt x="167" y="256"/>
                  </a:lnTo>
                  <a:lnTo>
                    <a:pt x="167" y="254"/>
                  </a:lnTo>
                  <a:lnTo>
                    <a:pt x="165" y="252"/>
                  </a:lnTo>
                  <a:lnTo>
                    <a:pt x="165" y="250"/>
                  </a:lnTo>
                  <a:lnTo>
                    <a:pt x="163" y="250"/>
                  </a:lnTo>
                  <a:lnTo>
                    <a:pt x="162" y="250"/>
                  </a:lnTo>
                  <a:lnTo>
                    <a:pt x="160" y="250"/>
                  </a:lnTo>
                  <a:lnTo>
                    <a:pt x="158" y="252"/>
                  </a:lnTo>
                  <a:lnTo>
                    <a:pt x="158" y="250"/>
                  </a:lnTo>
                  <a:lnTo>
                    <a:pt x="157" y="250"/>
                  </a:lnTo>
                  <a:lnTo>
                    <a:pt x="157" y="249"/>
                  </a:lnTo>
                  <a:lnTo>
                    <a:pt x="157" y="247"/>
                  </a:lnTo>
                  <a:lnTo>
                    <a:pt x="158" y="247"/>
                  </a:lnTo>
                  <a:lnTo>
                    <a:pt x="158" y="245"/>
                  </a:lnTo>
                  <a:lnTo>
                    <a:pt x="158" y="247"/>
                  </a:lnTo>
                  <a:lnTo>
                    <a:pt x="157" y="247"/>
                  </a:lnTo>
                  <a:lnTo>
                    <a:pt x="157" y="245"/>
                  </a:lnTo>
                  <a:lnTo>
                    <a:pt x="158" y="245"/>
                  </a:lnTo>
                  <a:lnTo>
                    <a:pt x="157" y="245"/>
                  </a:lnTo>
                  <a:lnTo>
                    <a:pt x="157" y="244"/>
                  </a:lnTo>
                  <a:lnTo>
                    <a:pt x="155" y="242"/>
                  </a:lnTo>
                  <a:lnTo>
                    <a:pt x="153" y="242"/>
                  </a:lnTo>
                  <a:lnTo>
                    <a:pt x="152" y="242"/>
                  </a:lnTo>
                  <a:lnTo>
                    <a:pt x="152" y="240"/>
                  </a:lnTo>
                  <a:lnTo>
                    <a:pt x="152" y="239"/>
                  </a:lnTo>
                  <a:lnTo>
                    <a:pt x="153" y="239"/>
                  </a:lnTo>
                  <a:lnTo>
                    <a:pt x="155" y="240"/>
                  </a:lnTo>
                  <a:lnTo>
                    <a:pt x="155" y="239"/>
                  </a:lnTo>
                  <a:lnTo>
                    <a:pt x="157" y="239"/>
                  </a:lnTo>
                  <a:lnTo>
                    <a:pt x="157" y="237"/>
                  </a:lnTo>
                  <a:lnTo>
                    <a:pt x="158" y="237"/>
                  </a:lnTo>
                  <a:lnTo>
                    <a:pt x="157" y="237"/>
                  </a:lnTo>
                  <a:lnTo>
                    <a:pt x="155" y="237"/>
                  </a:lnTo>
                  <a:lnTo>
                    <a:pt x="153" y="235"/>
                  </a:lnTo>
                  <a:lnTo>
                    <a:pt x="153" y="234"/>
                  </a:lnTo>
                  <a:lnTo>
                    <a:pt x="153" y="232"/>
                  </a:lnTo>
                  <a:lnTo>
                    <a:pt x="152" y="232"/>
                  </a:lnTo>
                  <a:lnTo>
                    <a:pt x="153" y="232"/>
                  </a:lnTo>
                  <a:lnTo>
                    <a:pt x="155" y="232"/>
                  </a:lnTo>
                  <a:lnTo>
                    <a:pt x="155" y="230"/>
                  </a:lnTo>
                  <a:lnTo>
                    <a:pt x="153" y="230"/>
                  </a:lnTo>
                  <a:lnTo>
                    <a:pt x="153" y="229"/>
                  </a:lnTo>
                  <a:lnTo>
                    <a:pt x="152" y="229"/>
                  </a:lnTo>
                  <a:lnTo>
                    <a:pt x="150" y="227"/>
                  </a:lnTo>
                  <a:lnTo>
                    <a:pt x="152" y="227"/>
                  </a:lnTo>
                  <a:lnTo>
                    <a:pt x="152" y="225"/>
                  </a:lnTo>
                  <a:lnTo>
                    <a:pt x="150" y="225"/>
                  </a:lnTo>
                  <a:lnTo>
                    <a:pt x="150" y="224"/>
                  </a:lnTo>
                  <a:lnTo>
                    <a:pt x="150" y="222"/>
                  </a:lnTo>
                  <a:lnTo>
                    <a:pt x="148" y="222"/>
                  </a:lnTo>
                  <a:lnTo>
                    <a:pt x="148" y="220"/>
                  </a:lnTo>
                  <a:lnTo>
                    <a:pt x="147" y="220"/>
                  </a:lnTo>
                  <a:lnTo>
                    <a:pt x="148" y="220"/>
                  </a:lnTo>
                  <a:lnTo>
                    <a:pt x="150" y="218"/>
                  </a:lnTo>
                  <a:lnTo>
                    <a:pt x="150" y="220"/>
                  </a:lnTo>
                  <a:lnTo>
                    <a:pt x="150" y="218"/>
                  </a:lnTo>
                  <a:lnTo>
                    <a:pt x="152" y="217"/>
                  </a:lnTo>
                  <a:lnTo>
                    <a:pt x="152" y="215"/>
                  </a:lnTo>
                  <a:lnTo>
                    <a:pt x="152" y="213"/>
                  </a:lnTo>
                  <a:lnTo>
                    <a:pt x="153" y="213"/>
                  </a:lnTo>
                  <a:lnTo>
                    <a:pt x="155" y="213"/>
                  </a:lnTo>
                  <a:lnTo>
                    <a:pt x="157" y="212"/>
                  </a:lnTo>
                  <a:lnTo>
                    <a:pt x="157" y="210"/>
                  </a:lnTo>
                  <a:lnTo>
                    <a:pt x="155" y="210"/>
                  </a:lnTo>
                  <a:lnTo>
                    <a:pt x="155" y="208"/>
                  </a:lnTo>
                  <a:lnTo>
                    <a:pt x="157" y="208"/>
                  </a:lnTo>
                  <a:lnTo>
                    <a:pt x="157" y="207"/>
                  </a:lnTo>
                  <a:lnTo>
                    <a:pt x="155" y="207"/>
                  </a:lnTo>
                  <a:lnTo>
                    <a:pt x="155" y="205"/>
                  </a:lnTo>
                  <a:lnTo>
                    <a:pt x="155" y="203"/>
                  </a:lnTo>
                  <a:lnTo>
                    <a:pt x="155" y="202"/>
                  </a:lnTo>
                  <a:lnTo>
                    <a:pt x="153" y="202"/>
                  </a:lnTo>
                  <a:lnTo>
                    <a:pt x="153" y="200"/>
                  </a:lnTo>
                  <a:lnTo>
                    <a:pt x="153" y="198"/>
                  </a:lnTo>
                  <a:lnTo>
                    <a:pt x="152" y="198"/>
                  </a:lnTo>
                  <a:lnTo>
                    <a:pt x="152" y="197"/>
                  </a:lnTo>
                  <a:lnTo>
                    <a:pt x="150" y="197"/>
                  </a:lnTo>
                  <a:lnTo>
                    <a:pt x="150" y="195"/>
                  </a:lnTo>
                  <a:lnTo>
                    <a:pt x="152" y="195"/>
                  </a:lnTo>
                  <a:lnTo>
                    <a:pt x="152" y="193"/>
                  </a:lnTo>
                  <a:lnTo>
                    <a:pt x="152" y="192"/>
                  </a:lnTo>
                  <a:lnTo>
                    <a:pt x="152" y="190"/>
                  </a:lnTo>
                  <a:lnTo>
                    <a:pt x="150" y="190"/>
                  </a:lnTo>
                  <a:lnTo>
                    <a:pt x="150" y="188"/>
                  </a:lnTo>
                  <a:lnTo>
                    <a:pt x="152" y="188"/>
                  </a:lnTo>
                  <a:lnTo>
                    <a:pt x="152" y="187"/>
                  </a:lnTo>
                  <a:lnTo>
                    <a:pt x="152" y="180"/>
                  </a:lnTo>
                  <a:lnTo>
                    <a:pt x="152" y="178"/>
                  </a:lnTo>
                  <a:lnTo>
                    <a:pt x="150" y="178"/>
                  </a:lnTo>
                  <a:lnTo>
                    <a:pt x="150" y="176"/>
                  </a:lnTo>
                  <a:lnTo>
                    <a:pt x="150" y="175"/>
                  </a:lnTo>
                  <a:lnTo>
                    <a:pt x="150" y="173"/>
                  </a:lnTo>
                  <a:lnTo>
                    <a:pt x="148" y="173"/>
                  </a:lnTo>
                  <a:lnTo>
                    <a:pt x="148" y="171"/>
                  </a:lnTo>
                  <a:lnTo>
                    <a:pt x="147" y="170"/>
                  </a:lnTo>
                  <a:lnTo>
                    <a:pt x="147" y="168"/>
                  </a:lnTo>
                  <a:lnTo>
                    <a:pt x="147" y="166"/>
                  </a:lnTo>
                  <a:lnTo>
                    <a:pt x="145" y="166"/>
                  </a:lnTo>
                  <a:lnTo>
                    <a:pt x="145" y="165"/>
                  </a:lnTo>
                  <a:lnTo>
                    <a:pt x="145" y="163"/>
                  </a:lnTo>
                  <a:lnTo>
                    <a:pt x="143" y="163"/>
                  </a:lnTo>
                  <a:lnTo>
                    <a:pt x="143" y="161"/>
                  </a:lnTo>
                  <a:lnTo>
                    <a:pt x="145" y="161"/>
                  </a:lnTo>
                  <a:lnTo>
                    <a:pt x="147" y="161"/>
                  </a:lnTo>
                  <a:lnTo>
                    <a:pt x="147" y="160"/>
                  </a:lnTo>
                  <a:lnTo>
                    <a:pt x="145" y="160"/>
                  </a:lnTo>
                  <a:lnTo>
                    <a:pt x="145" y="158"/>
                  </a:lnTo>
                  <a:lnTo>
                    <a:pt x="143" y="158"/>
                  </a:lnTo>
                  <a:lnTo>
                    <a:pt x="143" y="156"/>
                  </a:lnTo>
                  <a:lnTo>
                    <a:pt x="145" y="156"/>
                  </a:lnTo>
                  <a:lnTo>
                    <a:pt x="143" y="155"/>
                  </a:lnTo>
                  <a:lnTo>
                    <a:pt x="143" y="156"/>
                  </a:lnTo>
                  <a:lnTo>
                    <a:pt x="143" y="155"/>
                  </a:lnTo>
                  <a:lnTo>
                    <a:pt x="142" y="155"/>
                  </a:lnTo>
                  <a:lnTo>
                    <a:pt x="142" y="153"/>
                  </a:lnTo>
                  <a:lnTo>
                    <a:pt x="140" y="153"/>
                  </a:lnTo>
                  <a:lnTo>
                    <a:pt x="142" y="153"/>
                  </a:lnTo>
                  <a:lnTo>
                    <a:pt x="142" y="151"/>
                  </a:lnTo>
                  <a:lnTo>
                    <a:pt x="140" y="151"/>
                  </a:lnTo>
                  <a:lnTo>
                    <a:pt x="140" y="149"/>
                  </a:lnTo>
                  <a:lnTo>
                    <a:pt x="140" y="148"/>
                  </a:lnTo>
                  <a:lnTo>
                    <a:pt x="138" y="148"/>
                  </a:lnTo>
                  <a:lnTo>
                    <a:pt x="138" y="146"/>
                  </a:lnTo>
                  <a:lnTo>
                    <a:pt x="140" y="146"/>
                  </a:lnTo>
                  <a:lnTo>
                    <a:pt x="138" y="144"/>
                  </a:lnTo>
                  <a:lnTo>
                    <a:pt x="140" y="144"/>
                  </a:lnTo>
                  <a:lnTo>
                    <a:pt x="140" y="143"/>
                  </a:lnTo>
                  <a:lnTo>
                    <a:pt x="138" y="143"/>
                  </a:lnTo>
                  <a:lnTo>
                    <a:pt x="138" y="141"/>
                  </a:lnTo>
                  <a:lnTo>
                    <a:pt x="138" y="139"/>
                  </a:lnTo>
                  <a:lnTo>
                    <a:pt x="138" y="138"/>
                  </a:lnTo>
                  <a:lnTo>
                    <a:pt x="138" y="136"/>
                  </a:lnTo>
                  <a:lnTo>
                    <a:pt x="138" y="134"/>
                  </a:lnTo>
                  <a:lnTo>
                    <a:pt x="137" y="134"/>
                  </a:lnTo>
                  <a:lnTo>
                    <a:pt x="137" y="133"/>
                  </a:lnTo>
                  <a:lnTo>
                    <a:pt x="137" y="131"/>
                  </a:lnTo>
                  <a:lnTo>
                    <a:pt x="135" y="131"/>
                  </a:lnTo>
                  <a:lnTo>
                    <a:pt x="135" y="129"/>
                  </a:lnTo>
                  <a:lnTo>
                    <a:pt x="133" y="129"/>
                  </a:lnTo>
                  <a:lnTo>
                    <a:pt x="132" y="129"/>
                  </a:lnTo>
                  <a:lnTo>
                    <a:pt x="130" y="129"/>
                  </a:lnTo>
                  <a:lnTo>
                    <a:pt x="130" y="128"/>
                  </a:lnTo>
                  <a:lnTo>
                    <a:pt x="128" y="128"/>
                  </a:lnTo>
                  <a:lnTo>
                    <a:pt x="111" y="104"/>
                  </a:lnTo>
                  <a:lnTo>
                    <a:pt x="111" y="102"/>
                  </a:lnTo>
                  <a:lnTo>
                    <a:pt x="110" y="102"/>
                  </a:lnTo>
                  <a:lnTo>
                    <a:pt x="110" y="101"/>
                  </a:lnTo>
                  <a:lnTo>
                    <a:pt x="110" y="99"/>
                  </a:lnTo>
                  <a:lnTo>
                    <a:pt x="108" y="99"/>
                  </a:lnTo>
                  <a:lnTo>
                    <a:pt x="108" y="97"/>
                  </a:lnTo>
                  <a:lnTo>
                    <a:pt x="108" y="96"/>
                  </a:lnTo>
                  <a:lnTo>
                    <a:pt x="108" y="94"/>
                  </a:lnTo>
                  <a:lnTo>
                    <a:pt x="106" y="92"/>
                  </a:lnTo>
                  <a:lnTo>
                    <a:pt x="105" y="92"/>
                  </a:lnTo>
                  <a:lnTo>
                    <a:pt x="103" y="91"/>
                  </a:lnTo>
                  <a:lnTo>
                    <a:pt x="101" y="91"/>
                  </a:lnTo>
                  <a:lnTo>
                    <a:pt x="100" y="91"/>
                  </a:lnTo>
                  <a:lnTo>
                    <a:pt x="98" y="91"/>
                  </a:lnTo>
                  <a:lnTo>
                    <a:pt x="96" y="91"/>
                  </a:lnTo>
                  <a:lnTo>
                    <a:pt x="95" y="91"/>
                  </a:lnTo>
                  <a:lnTo>
                    <a:pt x="95" y="89"/>
                  </a:lnTo>
                  <a:lnTo>
                    <a:pt x="93" y="89"/>
                  </a:lnTo>
                  <a:lnTo>
                    <a:pt x="91" y="89"/>
                  </a:lnTo>
                  <a:lnTo>
                    <a:pt x="89" y="89"/>
                  </a:lnTo>
                  <a:lnTo>
                    <a:pt x="89" y="87"/>
                  </a:lnTo>
                  <a:lnTo>
                    <a:pt x="88" y="87"/>
                  </a:lnTo>
                  <a:lnTo>
                    <a:pt x="88" y="86"/>
                  </a:lnTo>
                  <a:lnTo>
                    <a:pt x="86" y="86"/>
                  </a:lnTo>
                  <a:lnTo>
                    <a:pt x="84" y="84"/>
                  </a:lnTo>
                  <a:lnTo>
                    <a:pt x="84" y="82"/>
                  </a:lnTo>
                  <a:lnTo>
                    <a:pt x="83" y="82"/>
                  </a:lnTo>
                  <a:lnTo>
                    <a:pt x="83" y="80"/>
                  </a:lnTo>
                  <a:lnTo>
                    <a:pt x="81" y="80"/>
                  </a:lnTo>
                  <a:lnTo>
                    <a:pt x="81" y="79"/>
                  </a:lnTo>
                  <a:lnTo>
                    <a:pt x="79" y="79"/>
                  </a:lnTo>
                  <a:lnTo>
                    <a:pt x="79" y="77"/>
                  </a:lnTo>
                  <a:lnTo>
                    <a:pt x="78" y="77"/>
                  </a:lnTo>
                  <a:lnTo>
                    <a:pt x="76" y="75"/>
                  </a:lnTo>
                  <a:lnTo>
                    <a:pt x="74" y="77"/>
                  </a:lnTo>
                  <a:lnTo>
                    <a:pt x="73" y="79"/>
                  </a:lnTo>
                  <a:lnTo>
                    <a:pt x="71" y="80"/>
                  </a:lnTo>
                  <a:lnTo>
                    <a:pt x="69" y="80"/>
                  </a:lnTo>
                  <a:lnTo>
                    <a:pt x="69" y="82"/>
                  </a:lnTo>
                  <a:lnTo>
                    <a:pt x="68" y="82"/>
                  </a:lnTo>
                  <a:lnTo>
                    <a:pt x="68" y="84"/>
                  </a:lnTo>
                  <a:lnTo>
                    <a:pt x="66" y="84"/>
                  </a:lnTo>
                  <a:lnTo>
                    <a:pt x="66" y="86"/>
                  </a:lnTo>
                  <a:lnTo>
                    <a:pt x="64" y="86"/>
                  </a:lnTo>
                  <a:lnTo>
                    <a:pt x="63" y="87"/>
                  </a:lnTo>
                  <a:lnTo>
                    <a:pt x="61" y="89"/>
                  </a:lnTo>
                  <a:lnTo>
                    <a:pt x="59" y="89"/>
                  </a:lnTo>
                  <a:lnTo>
                    <a:pt x="59" y="91"/>
                  </a:lnTo>
                  <a:lnTo>
                    <a:pt x="57" y="91"/>
                  </a:lnTo>
                  <a:lnTo>
                    <a:pt x="56" y="91"/>
                  </a:lnTo>
                  <a:lnTo>
                    <a:pt x="56" y="92"/>
                  </a:lnTo>
                  <a:lnTo>
                    <a:pt x="54" y="92"/>
                  </a:lnTo>
                  <a:lnTo>
                    <a:pt x="52" y="92"/>
                  </a:lnTo>
                  <a:lnTo>
                    <a:pt x="51" y="92"/>
                  </a:lnTo>
                  <a:lnTo>
                    <a:pt x="49" y="92"/>
                  </a:lnTo>
                  <a:lnTo>
                    <a:pt x="47" y="92"/>
                  </a:lnTo>
                  <a:lnTo>
                    <a:pt x="46" y="92"/>
                  </a:lnTo>
                  <a:lnTo>
                    <a:pt x="44" y="92"/>
                  </a:lnTo>
                  <a:lnTo>
                    <a:pt x="42" y="92"/>
                  </a:lnTo>
                  <a:lnTo>
                    <a:pt x="41" y="92"/>
                  </a:lnTo>
                  <a:lnTo>
                    <a:pt x="41" y="91"/>
                  </a:lnTo>
                  <a:lnTo>
                    <a:pt x="39" y="91"/>
                  </a:lnTo>
                  <a:lnTo>
                    <a:pt x="37" y="91"/>
                  </a:lnTo>
                  <a:lnTo>
                    <a:pt x="36" y="89"/>
                  </a:lnTo>
                  <a:lnTo>
                    <a:pt x="34" y="89"/>
                  </a:lnTo>
                  <a:lnTo>
                    <a:pt x="32" y="89"/>
                  </a:lnTo>
                  <a:lnTo>
                    <a:pt x="31" y="87"/>
                  </a:lnTo>
                  <a:lnTo>
                    <a:pt x="29" y="87"/>
                  </a:lnTo>
                  <a:lnTo>
                    <a:pt x="27" y="86"/>
                  </a:lnTo>
                  <a:lnTo>
                    <a:pt x="26" y="86"/>
                  </a:lnTo>
                  <a:lnTo>
                    <a:pt x="24" y="86"/>
                  </a:lnTo>
                  <a:lnTo>
                    <a:pt x="24" y="84"/>
                  </a:lnTo>
                  <a:lnTo>
                    <a:pt x="22" y="84"/>
                  </a:lnTo>
                  <a:lnTo>
                    <a:pt x="20" y="84"/>
                  </a:lnTo>
                  <a:lnTo>
                    <a:pt x="19" y="82"/>
                  </a:lnTo>
                  <a:lnTo>
                    <a:pt x="17" y="82"/>
                  </a:lnTo>
                  <a:lnTo>
                    <a:pt x="15" y="82"/>
                  </a:lnTo>
                  <a:lnTo>
                    <a:pt x="14" y="82"/>
                  </a:lnTo>
                  <a:lnTo>
                    <a:pt x="12" y="82"/>
                  </a:lnTo>
                  <a:lnTo>
                    <a:pt x="10" y="82"/>
                  </a:lnTo>
                  <a:lnTo>
                    <a:pt x="9" y="80"/>
                  </a:lnTo>
                  <a:lnTo>
                    <a:pt x="7" y="80"/>
                  </a:lnTo>
                  <a:lnTo>
                    <a:pt x="5" y="80"/>
                  </a:lnTo>
                  <a:lnTo>
                    <a:pt x="4" y="79"/>
                  </a:lnTo>
                  <a:lnTo>
                    <a:pt x="2" y="79"/>
                  </a:lnTo>
                  <a:lnTo>
                    <a:pt x="2" y="77"/>
                  </a:lnTo>
                  <a:lnTo>
                    <a:pt x="0" y="77"/>
                  </a:lnTo>
                  <a:lnTo>
                    <a:pt x="0" y="7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2" name="Freeform 144">
              <a:extLst>
                <a:ext uri="{FF2B5EF4-FFF2-40B4-BE49-F238E27FC236}">
                  <a16:creationId xmlns:a16="http://schemas.microsoft.com/office/drawing/2014/main" id="{52A832D6-B41D-BC25-7A4F-DFCA89540BA7}"/>
                </a:ext>
              </a:extLst>
            </p:cNvPr>
            <p:cNvSpPr>
              <a:spLocks/>
            </p:cNvSpPr>
            <p:nvPr/>
          </p:nvSpPr>
          <p:spPr bwMode="auto">
            <a:xfrm>
              <a:off x="2030" y="2350"/>
              <a:ext cx="555" cy="816"/>
            </a:xfrm>
            <a:custGeom>
              <a:avLst/>
              <a:gdLst>
                <a:gd name="T0" fmla="*/ 192 w 555"/>
                <a:gd name="T1" fmla="*/ 812 h 816"/>
                <a:gd name="T2" fmla="*/ 180 w 555"/>
                <a:gd name="T3" fmla="*/ 802 h 816"/>
                <a:gd name="T4" fmla="*/ 167 w 555"/>
                <a:gd name="T5" fmla="*/ 789 h 816"/>
                <a:gd name="T6" fmla="*/ 145 w 555"/>
                <a:gd name="T7" fmla="*/ 784 h 816"/>
                <a:gd name="T8" fmla="*/ 119 w 555"/>
                <a:gd name="T9" fmla="*/ 769 h 816"/>
                <a:gd name="T10" fmla="*/ 94 w 555"/>
                <a:gd name="T11" fmla="*/ 765 h 816"/>
                <a:gd name="T12" fmla="*/ 76 w 555"/>
                <a:gd name="T13" fmla="*/ 764 h 816"/>
                <a:gd name="T14" fmla="*/ 57 w 555"/>
                <a:gd name="T15" fmla="*/ 754 h 816"/>
                <a:gd name="T16" fmla="*/ 42 w 555"/>
                <a:gd name="T17" fmla="*/ 738 h 816"/>
                <a:gd name="T18" fmla="*/ 32 w 555"/>
                <a:gd name="T19" fmla="*/ 718 h 816"/>
                <a:gd name="T20" fmla="*/ 20 w 555"/>
                <a:gd name="T21" fmla="*/ 698 h 816"/>
                <a:gd name="T22" fmla="*/ 3 w 555"/>
                <a:gd name="T23" fmla="*/ 681 h 816"/>
                <a:gd name="T24" fmla="*/ 13 w 555"/>
                <a:gd name="T25" fmla="*/ 666 h 816"/>
                <a:gd name="T26" fmla="*/ 12 w 555"/>
                <a:gd name="T27" fmla="*/ 651 h 816"/>
                <a:gd name="T28" fmla="*/ 25 w 555"/>
                <a:gd name="T29" fmla="*/ 631 h 816"/>
                <a:gd name="T30" fmla="*/ 42 w 555"/>
                <a:gd name="T31" fmla="*/ 624 h 816"/>
                <a:gd name="T32" fmla="*/ 47 w 555"/>
                <a:gd name="T33" fmla="*/ 599 h 816"/>
                <a:gd name="T34" fmla="*/ 67 w 555"/>
                <a:gd name="T35" fmla="*/ 594 h 816"/>
                <a:gd name="T36" fmla="*/ 62 w 555"/>
                <a:gd name="T37" fmla="*/ 572 h 816"/>
                <a:gd name="T38" fmla="*/ 61 w 555"/>
                <a:gd name="T39" fmla="*/ 547 h 816"/>
                <a:gd name="T40" fmla="*/ 59 w 555"/>
                <a:gd name="T41" fmla="*/ 523 h 816"/>
                <a:gd name="T42" fmla="*/ 66 w 555"/>
                <a:gd name="T43" fmla="*/ 503 h 816"/>
                <a:gd name="T44" fmla="*/ 81 w 555"/>
                <a:gd name="T45" fmla="*/ 496 h 816"/>
                <a:gd name="T46" fmla="*/ 96 w 555"/>
                <a:gd name="T47" fmla="*/ 481 h 816"/>
                <a:gd name="T48" fmla="*/ 111 w 555"/>
                <a:gd name="T49" fmla="*/ 462 h 816"/>
                <a:gd name="T50" fmla="*/ 114 w 555"/>
                <a:gd name="T51" fmla="*/ 441 h 816"/>
                <a:gd name="T52" fmla="*/ 131 w 555"/>
                <a:gd name="T53" fmla="*/ 422 h 816"/>
                <a:gd name="T54" fmla="*/ 146 w 555"/>
                <a:gd name="T55" fmla="*/ 407 h 816"/>
                <a:gd name="T56" fmla="*/ 162 w 555"/>
                <a:gd name="T57" fmla="*/ 392 h 816"/>
                <a:gd name="T58" fmla="*/ 183 w 555"/>
                <a:gd name="T59" fmla="*/ 375 h 816"/>
                <a:gd name="T60" fmla="*/ 205 w 555"/>
                <a:gd name="T61" fmla="*/ 368 h 816"/>
                <a:gd name="T62" fmla="*/ 227 w 555"/>
                <a:gd name="T63" fmla="*/ 375 h 816"/>
                <a:gd name="T64" fmla="*/ 251 w 555"/>
                <a:gd name="T65" fmla="*/ 377 h 816"/>
                <a:gd name="T66" fmla="*/ 269 w 555"/>
                <a:gd name="T67" fmla="*/ 370 h 816"/>
                <a:gd name="T68" fmla="*/ 279 w 555"/>
                <a:gd name="T69" fmla="*/ 388 h 816"/>
                <a:gd name="T70" fmla="*/ 289 w 555"/>
                <a:gd name="T71" fmla="*/ 375 h 816"/>
                <a:gd name="T72" fmla="*/ 296 w 555"/>
                <a:gd name="T73" fmla="*/ 363 h 816"/>
                <a:gd name="T74" fmla="*/ 303 w 555"/>
                <a:gd name="T75" fmla="*/ 345 h 816"/>
                <a:gd name="T76" fmla="*/ 318 w 555"/>
                <a:gd name="T77" fmla="*/ 326 h 816"/>
                <a:gd name="T78" fmla="*/ 330 w 555"/>
                <a:gd name="T79" fmla="*/ 308 h 816"/>
                <a:gd name="T80" fmla="*/ 316 w 555"/>
                <a:gd name="T81" fmla="*/ 294 h 816"/>
                <a:gd name="T82" fmla="*/ 342 w 555"/>
                <a:gd name="T83" fmla="*/ 277 h 816"/>
                <a:gd name="T84" fmla="*/ 353 w 555"/>
                <a:gd name="T85" fmla="*/ 259 h 816"/>
                <a:gd name="T86" fmla="*/ 368 w 555"/>
                <a:gd name="T87" fmla="*/ 240 h 816"/>
                <a:gd name="T88" fmla="*/ 377 w 555"/>
                <a:gd name="T89" fmla="*/ 220 h 816"/>
                <a:gd name="T90" fmla="*/ 380 w 555"/>
                <a:gd name="T91" fmla="*/ 195 h 816"/>
                <a:gd name="T92" fmla="*/ 384 w 555"/>
                <a:gd name="T93" fmla="*/ 173 h 816"/>
                <a:gd name="T94" fmla="*/ 400 w 555"/>
                <a:gd name="T95" fmla="*/ 156 h 816"/>
                <a:gd name="T96" fmla="*/ 422 w 555"/>
                <a:gd name="T97" fmla="*/ 146 h 816"/>
                <a:gd name="T98" fmla="*/ 427 w 555"/>
                <a:gd name="T99" fmla="*/ 124 h 816"/>
                <a:gd name="T100" fmla="*/ 447 w 555"/>
                <a:gd name="T101" fmla="*/ 126 h 816"/>
                <a:gd name="T102" fmla="*/ 456 w 555"/>
                <a:gd name="T103" fmla="*/ 111 h 816"/>
                <a:gd name="T104" fmla="*/ 476 w 555"/>
                <a:gd name="T105" fmla="*/ 101 h 816"/>
                <a:gd name="T106" fmla="*/ 479 w 555"/>
                <a:gd name="T107" fmla="*/ 82 h 816"/>
                <a:gd name="T108" fmla="*/ 490 w 555"/>
                <a:gd name="T109" fmla="*/ 64 h 816"/>
                <a:gd name="T110" fmla="*/ 498 w 555"/>
                <a:gd name="T111" fmla="*/ 52 h 816"/>
                <a:gd name="T112" fmla="*/ 510 w 555"/>
                <a:gd name="T113" fmla="*/ 43 h 816"/>
                <a:gd name="T114" fmla="*/ 516 w 555"/>
                <a:gd name="T115" fmla="*/ 28 h 816"/>
                <a:gd name="T116" fmla="*/ 527 w 555"/>
                <a:gd name="T117" fmla="*/ 10 h 816"/>
                <a:gd name="T118" fmla="*/ 548 w 555"/>
                <a:gd name="T119" fmla="*/ 1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5" h="816">
                  <a:moveTo>
                    <a:pt x="210" y="807"/>
                  </a:moveTo>
                  <a:lnTo>
                    <a:pt x="209" y="807"/>
                  </a:lnTo>
                  <a:lnTo>
                    <a:pt x="207" y="807"/>
                  </a:lnTo>
                  <a:lnTo>
                    <a:pt x="205" y="807"/>
                  </a:lnTo>
                  <a:lnTo>
                    <a:pt x="204" y="807"/>
                  </a:lnTo>
                  <a:lnTo>
                    <a:pt x="204" y="809"/>
                  </a:lnTo>
                  <a:lnTo>
                    <a:pt x="202" y="811"/>
                  </a:lnTo>
                  <a:lnTo>
                    <a:pt x="202" y="812"/>
                  </a:lnTo>
                  <a:lnTo>
                    <a:pt x="202" y="814"/>
                  </a:lnTo>
                  <a:lnTo>
                    <a:pt x="200" y="814"/>
                  </a:lnTo>
                  <a:lnTo>
                    <a:pt x="199" y="816"/>
                  </a:lnTo>
                  <a:lnTo>
                    <a:pt x="197" y="816"/>
                  </a:lnTo>
                  <a:lnTo>
                    <a:pt x="195" y="816"/>
                  </a:lnTo>
                  <a:lnTo>
                    <a:pt x="195" y="814"/>
                  </a:lnTo>
                  <a:lnTo>
                    <a:pt x="193" y="814"/>
                  </a:lnTo>
                  <a:lnTo>
                    <a:pt x="193" y="812"/>
                  </a:lnTo>
                  <a:lnTo>
                    <a:pt x="192" y="812"/>
                  </a:lnTo>
                  <a:lnTo>
                    <a:pt x="192" y="811"/>
                  </a:lnTo>
                  <a:lnTo>
                    <a:pt x="192" y="809"/>
                  </a:lnTo>
                  <a:lnTo>
                    <a:pt x="192" y="807"/>
                  </a:lnTo>
                  <a:lnTo>
                    <a:pt x="192" y="806"/>
                  </a:lnTo>
                  <a:lnTo>
                    <a:pt x="192" y="804"/>
                  </a:lnTo>
                  <a:lnTo>
                    <a:pt x="192" y="802"/>
                  </a:lnTo>
                  <a:lnTo>
                    <a:pt x="190" y="802"/>
                  </a:lnTo>
                  <a:lnTo>
                    <a:pt x="190" y="801"/>
                  </a:lnTo>
                  <a:lnTo>
                    <a:pt x="188" y="801"/>
                  </a:lnTo>
                  <a:lnTo>
                    <a:pt x="188" y="799"/>
                  </a:lnTo>
                  <a:lnTo>
                    <a:pt x="187" y="799"/>
                  </a:lnTo>
                  <a:lnTo>
                    <a:pt x="187" y="801"/>
                  </a:lnTo>
                  <a:lnTo>
                    <a:pt x="185" y="801"/>
                  </a:lnTo>
                  <a:lnTo>
                    <a:pt x="183" y="801"/>
                  </a:lnTo>
                  <a:lnTo>
                    <a:pt x="183" y="802"/>
                  </a:lnTo>
                  <a:lnTo>
                    <a:pt x="182" y="802"/>
                  </a:lnTo>
                  <a:lnTo>
                    <a:pt x="180" y="802"/>
                  </a:lnTo>
                  <a:lnTo>
                    <a:pt x="178" y="802"/>
                  </a:lnTo>
                  <a:lnTo>
                    <a:pt x="178" y="801"/>
                  </a:lnTo>
                  <a:lnTo>
                    <a:pt x="177" y="799"/>
                  </a:lnTo>
                  <a:lnTo>
                    <a:pt x="177" y="797"/>
                  </a:lnTo>
                  <a:lnTo>
                    <a:pt x="175" y="796"/>
                  </a:lnTo>
                  <a:lnTo>
                    <a:pt x="175" y="794"/>
                  </a:lnTo>
                  <a:lnTo>
                    <a:pt x="175" y="792"/>
                  </a:lnTo>
                  <a:lnTo>
                    <a:pt x="177" y="791"/>
                  </a:lnTo>
                  <a:lnTo>
                    <a:pt x="177" y="789"/>
                  </a:lnTo>
                  <a:lnTo>
                    <a:pt x="177" y="787"/>
                  </a:lnTo>
                  <a:lnTo>
                    <a:pt x="175" y="787"/>
                  </a:lnTo>
                  <a:lnTo>
                    <a:pt x="173" y="787"/>
                  </a:lnTo>
                  <a:lnTo>
                    <a:pt x="173" y="786"/>
                  </a:lnTo>
                  <a:lnTo>
                    <a:pt x="172" y="787"/>
                  </a:lnTo>
                  <a:lnTo>
                    <a:pt x="170" y="787"/>
                  </a:lnTo>
                  <a:lnTo>
                    <a:pt x="168" y="787"/>
                  </a:lnTo>
                  <a:lnTo>
                    <a:pt x="167" y="789"/>
                  </a:lnTo>
                  <a:lnTo>
                    <a:pt x="165" y="789"/>
                  </a:lnTo>
                  <a:lnTo>
                    <a:pt x="165" y="791"/>
                  </a:lnTo>
                  <a:lnTo>
                    <a:pt x="163" y="791"/>
                  </a:lnTo>
                  <a:lnTo>
                    <a:pt x="162" y="791"/>
                  </a:lnTo>
                  <a:lnTo>
                    <a:pt x="160" y="791"/>
                  </a:lnTo>
                  <a:lnTo>
                    <a:pt x="158" y="791"/>
                  </a:lnTo>
                  <a:lnTo>
                    <a:pt x="158" y="789"/>
                  </a:lnTo>
                  <a:lnTo>
                    <a:pt x="156" y="789"/>
                  </a:lnTo>
                  <a:lnTo>
                    <a:pt x="156" y="787"/>
                  </a:lnTo>
                  <a:lnTo>
                    <a:pt x="155" y="787"/>
                  </a:lnTo>
                  <a:lnTo>
                    <a:pt x="153" y="786"/>
                  </a:lnTo>
                  <a:lnTo>
                    <a:pt x="151" y="786"/>
                  </a:lnTo>
                  <a:lnTo>
                    <a:pt x="150" y="786"/>
                  </a:lnTo>
                  <a:lnTo>
                    <a:pt x="148" y="786"/>
                  </a:lnTo>
                  <a:lnTo>
                    <a:pt x="148" y="784"/>
                  </a:lnTo>
                  <a:lnTo>
                    <a:pt x="146" y="784"/>
                  </a:lnTo>
                  <a:lnTo>
                    <a:pt x="145" y="784"/>
                  </a:lnTo>
                  <a:lnTo>
                    <a:pt x="143" y="784"/>
                  </a:lnTo>
                  <a:lnTo>
                    <a:pt x="143" y="782"/>
                  </a:lnTo>
                  <a:lnTo>
                    <a:pt x="141" y="782"/>
                  </a:lnTo>
                  <a:lnTo>
                    <a:pt x="136" y="775"/>
                  </a:lnTo>
                  <a:lnTo>
                    <a:pt x="136" y="774"/>
                  </a:lnTo>
                  <a:lnTo>
                    <a:pt x="135" y="774"/>
                  </a:lnTo>
                  <a:lnTo>
                    <a:pt x="135" y="772"/>
                  </a:lnTo>
                  <a:lnTo>
                    <a:pt x="133" y="772"/>
                  </a:lnTo>
                  <a:lnTo>
                    <a:pt x="131" y="770"/>
                  </a:lnTo>
                  <a:lnTo>
                    <a:pt x="130" y="770"/>
                  </a:lnTo>
                  <a:lnTo>
                    <a:pt x="128" y="770"/>
                  </a:lnTo>
                  <a:lnTo>
                    <a:pt x="128" y="769"/>
                  </a:lnTo>
                  <a:lnTo>
                    <a:pt x="126" y="769"/>
                  </a:lnTo>
                  <a:lnTo>
                    <a:pt x="125" y="769"/>
                  </a:lnTo>
                  <a:lnTo>
                    <a:pt x="123" y="769"/>
                  </a:lnTo>
                  <a:lnTo>
                    <a:pt x="121" y="769"/>
                  </a:lnTo>
                  <a:lnTo>
                    <a:pt x="119" y="769"/>
                  </a:lnTo>
                  <a:lnTo>
                    <a:pt x="118" y="769"/>
                  </a:lnTo>
                  <a:lnTo>
                    <a:pt x="116" y="769"/>
                  </a:lnTo>
                  <a:lnTo>
                    <a:pt x="114" y="769"/>
                  </a:lnTo>
                  <a:lnTo>
                    <a:pt x="113" y="769"/>
                  </a:lnTo>
                  <a:lnTo>
                    <a:pt x="111" y="767"/>
                  </a:lnTo>
                  <a:lnTo>
                    <a:pt x="109" y="767"/>
                  </a:lnTo>
                  <a:lnTo>
                    <a:pt x="108" y="765"/>
                  </a:lnTo>
                  <a:lnTo>
                    <a:pt x="106" y="765"/>
                  </a:lnTo>
                  <a:lnTo>
                    <a:pt x="106" y="764"/>
                  </a:lnTo>
                  <a:lnTo>
                    <a:pt x="104" y="764"/>
                  </a:lnTo>
                  <a:lnTo>
                    <a:pt x="103" y="764"/>
                  </a:lnTo>
                  <a:lnTo>
                    <a:pt x="101" y="764"/>
                  </a:lnTo>
                  <a:lnTo>
                    <a:pt x="99" y="764"/>
                  </a:lnTo>
                  <a:lnTo>
                    <a:pt x="98" y="764"/>
                  </a:lnTo>
                  <a:lnTo>
                    <a:pt x="96" y="764"/>
                  </a:lnTo>
                  <a:lnTo>
                    <a:pt x="94" y="764"/>
                  </a:lnTo>
                  <a:lnTo>
                    <a:pt x="94" y="765"/>
                  </a:lnTo>
                  <a:lnTo>
                    <a:pt x="93" y="765"/>
                  </a:lnTo>
                  <a:lnTo>
                    <a:pt x="91" y="765"/>
                  </a:lnTo>
                  <a:lnTo>
                    <a:pt x="89" y="765"/>
                  </a:lnTo>
                  <a:lnTo>
                    <a:pt x="88" y="765"/>
                  </a:lnTo>
                  <a:lnTo>
                    <a:pt x="86" y="765"/>
                  </a:lnTo>
                  <a:lnTo>
                    <a:pt x="86" y="764"/>
                  </a:lnTo>
                  <a:lnTo>
                    <a:pt x="84" y="764"/>
                  </a:lnTo>
                  <a:lnTo>
                    <a:pt x="84" y="765"/>
                  </a:lnTo>
                  <a:lnTo>
                    <a:pt x="82" y="765"/>
                  </a:lnTo>
                  <a:lnTo>
                    <a:pt x="82" y="767"/>
                  </a:lnTo>
                  <a:lnTo>
                    <a:pt x="81" y="767"/>
                  </a:lnTo>
                  <a:lnTo>
                    <a:pt x="81" y="769"/>
                  </a:lnTo>
                  <a:lnTo>
                    <a:pt x="81" y="767"/>
                  </a:lnTo>
                  <a:lnTo>
                    <a:pt x="79" y="767"/>
                  </a:lnTo>
                  <a:lnTo>
                    <a:pt x="79" y="765"/>
                  </a:lnTo>
                  <a:lnTo>
                    <a:pt x="77" y="764"/>
                  </a:lnTo>
                  <a:lnTo>
                    <a:pt x="76" y="764"/>
                  </a:lnTo>
                  <a:lnTo>
                    <a:pt x="76" y="762"/>
                  </a:lnTo>
                  <a:lnTo>
                    <a:pt x="74" y="762"/>
                  </a:lnTo>
                  <a:lnTo>
                    <a:pt x="74" y="760"/>
                  </a:lnTo>
                  <a:lnTo>
                    <a:pt x="72" y="760"/>
                  </a:lnTo>
                  <a:lnTo>
                    <a:pt x="71" y="759"/>
                  </a:lnTo>
                  <a:lnTo>
                    <a:pt x="71" y="757"/>
                  </a:lnTo>
                  <a:lnTo>
                    <a:pt x="69" y="757"/>
                  </a:lnTo>
                  <a:lnTo>
                    <a:pt x="69" y="755"/>
                  </a:lnTo>
                  <a:lnTo>
                    <a:pt x="69" y="754"/>
                  </a:lnTo>
                  <a:lnTo>
                    <a:pt x="67" y="754"/>
                  </a:lnTo>
                  <a:lnTo>
                    <a:pt x="67" y="755"/>
                  </a:lnTo>
                  <a:lnTo>
                    <a:pt x="66" y="757"/>
                  </a:lnTo>
                  <a:lnTo>
                    <a:pt x="64" y="757"/>
                  </a:lnTo>
                  <a:lnTo>
                    <a:pt x="62" y="757"/>
                  </a:lnTo>
                  <a:lnTo>
                    <a:pt x="61" y="755"/>
                  </a:lnTo>
                  <a:lnTo>
                    <a:pt x="59" y="755"/>
                  </a:lnTo>
                  <a:lnTo>
                    <a:pt x="57" y="754"/>
                  </a:lnTo>
                  <a:lnTo>
                    <a:pt x="57" y="752"/>
                  </a:lnTo>
                  <a:lnTo>
                    <a:pt x="56" y="752"/>
                  </a:lnTo>
                  <a:lnTo>
                    <a:pt x="56" y="750"/>
                  </a:lnTo>
                  <a:lnTo>
                    <a:pt x="54" y="750"/>
                  </a:lnTo>
                  <a:lnTo>
                    <a:pt x="52" y="750"/>
                  </a:lnTo>
                  <a:lnTo>
                    <a:pt x="50" y="750"/>
                  </a:lnTo>
                  <a:lnTo>
                    <a:pt x="50" y="749"/>
                  </a:lnTo>
                  <a:lnTo>
                    <a:pt x="49" y="749"/>
                  </a:lnTo>
                  <a:lnTo>
                    <a:pt x="49" y="747"/>
                  </a:lnTo>
                  <a:lnTo>
                    <a:pt x="47" y="747"/>
                  </a:lnTo>
                  <a:lnTo>
                    <a:pt x="47" y="745"/>
                  </a:lnTo>
                  <a:lnTo>
                    <a:pt x="45" y="745"/>
                  </a:lnTo>
                  <a:lnTo>
                    <a:pt x="44" y="745"/>
                  </a:lnTo>
                  <a:lnTo>
                    <a:pt x="44" y="744"/>
                  </a:lnTo>
                  <a:lnTo>
                    <a:pt x="42" y="742"/>
                  </a:lnTo>
                  <a:lnTo>
                    <a:pt x="42" y="740"/>
                  </a:lnTo>
                  <a:lnTo>
                    <a:pt x="42" y="738"/>
                  </a:lnTo>
                  <a:lnTo>
                    <a:pt x="42" y="737"/>
                  </a:lnTo>
                  <a:lnTo>
                    <a:pt x="40" y="737"/>
                  </a:lnTo>
                  <a:lnTo>
                    <a:pt x="39" y="737"/>
                  </a:lnTo>
                  <a:lnTo>
                    <a:pt x="37" y="737"/>
                  </a:lnTo>
                  <a:lnTo>
                    <a:pt x="37" y="735"/>
                  </a:lnTo>
                  <a:lnTo>
                    <a:pt x="35" y="735"/>
                  </a:lnTo>
                  <a:lnTo>
                    <a:pt x="34" y="733"/>
                  </a:lnTo>
                  <a:lnTo>
                    <a:pt x="34" y="732"/>
                  </a:lnTo>
                  <a:lnTo>
                    <a:pt x="34" y="730"/>
                  </a:lnTo>
                  <a:lnTo>
                    <a:pt x="32" y="730"/>
                  </a:lnTo>
                  <a:lnTo>
                    <a:pt x="32" y="728"/>
                  </a:lnTo>
                  <a:lnTo>
                    <a:pt x="32" y="727"/>
                  </a:lnTo>
                  <a:lnTo>
                    <a:pt x="32" y="725"/>
                  </a:lnTo>
                  <a:lnTo>
                    <a:pt x="32" y="723"/>
                  </a:lnTo>
                  <a:lnTo>
                    <a:pt x="32" y="722"/>
                  </a:lnTo>
                  <a:lnTo>
                    <a:pt x="32" y="720"/>
                  </a:lnTo>
                  <a:lnTo>
                    <a:pt x="32" y="718"/>
                  </a:lnTo>
                  <a:lnTo>
                    <a:pt x="30" y="718"/>
                  </a:lnTo>
                  <a:lnTo>
                    <a:pt x="29" y="718"/>
                  </a:lnTo>
                  <a:lnTo>
                    <a:pt x="27" y="717"/>
                  </a:lnTo>
                  <a:lnTo>
                    <a:pt x="27" y="715"/>
                  </a:lnTo>
                  <a:lnTo>
                    <a:pt x="27" y="713"/>
                  </a:lnTo>
                  <a:lnTo>
                    <a:pt x="27" y="712"/>
                  </a:lnTo>
                  <a:lnTo>
                    <a:pt x="27" y="710"/>
                  </a:lnTo>
                  <a:lnTo>
                    <a:pt x="27" y="708"/>
                  </a:lnTo>
                  <a:lnTo>
                    <a:pt x="27" y="706"/>
                  </a:lnTo>
                  <a:lnTo>
                    <a:pt x="25" y="706"/>
                  </a:lnTo>
                  <a:lnTo>
                    <a:pt x="25" y="705"/>
                  </a:lnTo>
                  <a:lnTo>
                    <a:pt x="24" y="705"/>
                  </a:lnTo>
                  <a:lnTo>
                    <a:pt x="24" y="703"/>
                  </a:lnTo>
                  <a:lnTo>
                    <a:pt x="22" y="701"/>
                  </a:lnTo>
                  <a:lnTo>
                    <a:pt x="22" y="700"/>
                  </a:lnTo>
                  <a:lnTo>
                    <a:pt x="20" y="700"/>
                  </a:lnTo>
                  <a:lnTo>
                    <a:pt x="20" y="698"/>
                  </a:lnTo>
                  <a:lnTo>
                    <a:pt x="19" y="696"/>
                  </a:lnTo>
                  <a:lnTo>
                    <a:pt x="17" y="695"/>
                  </a:lnTo>
                  <a:lnTo>
                    <a:pt x="15" y="695"/>
                  </a:lnTo>
                  <a:lnTo>
                    <a:pt x="13" y="693"/>
                  </a:lnTo>
                  <a:lnTo>
                    <a:pt x="12" y="691"/>
                  </a:lnTo>
                  <a:lnTo>
                    <a:pt x="13" y="691"/>
                  </a:lnTo>
                  <a:lnTo>
                    <a:pt x="13" y="690"/>
                  </a:lnTo>
                  <a:lnTo>
                    <a:pt x="13" y="688"/>
                  </a:lnTo>
                  <a:lnTo>
                    <a:pt x="13" y="686"/>
                  </a:lnTo>
                  <a:lnTo>
                    <a:pt x="12" y="686"/>
                  </a:lnTo>
                  <a:lnTo>
                    <a:pt x="10" y="686"/>
                  </a:lnTo>
                  <a:lnTo>
                    <a:pt x="10" y="685"/>
                  </a:lnTo>
                  <a:lnTo>
                    <a:pt x="8" y="685"/>
                  </a:lnTo>
                  <a:lnTo>
                    <a:pt x="7" y="685"/>
                  </a:lnTo>
                  <a:lnTo>
                    <a:pt x="5" y="683"/>
                  </a:lnTo>
                  <a:lnTo>
                    <a:pt x="5" y="681"/>
                  </a:lnTo>
                  <a:lnTo>
                    <a:pt x="3" y="681"/>
                  </a:lnTo>
                  <a:lnTo>
                    <a:pt x="3" y="680"/>
                  </a:lnTo>
                  <a:lnTo>
                    <a:pt x="2" y="680"/>
                  </a:lnTo>
                  <a:lnTo>
                    <a:pt x="2" y="678"/>
                  </a:lnTo>
                  <a:lnTo>
                    <a:pt x="0" y="678"/>
                  </a:lnTo>
                  <a:lnTo>
                    <a:pt x="2" y="676"/>
                  </a:lnTo>
                  <a:lnTo>
                    <a:pt x="2" y="675"/>
                  </a:lnTo>
                  <a:lnTo>
                    <a:pt x="2" y="673"/>
                  </a:lnTo>
                  <a:lnTo>
                    <a:pt x="3" y="673"/>
                  </a:lnTo>
                  <a:lnTo>
                    <a:pt x="3" y="671"/>
                  </a:lnTo>
                  <a:lnTo>
                    <a:pt x="3" y="669"/>
                  </a:lnTo>
                  <a:lnTo>
                    <a:pt x="5" y="669"/>
                  </a:lnTo>
                  <a:lnTo>
                    <a:pt x="5" y="668"/>
                  </a:lnTo>
                  <a:lnTo>
                    <a:pt x="7" y="668"/>
                  </a:lnTo>
                  <a:lnTo>
                    <a:pt x="8" y="666"/>
                  </a:lnTo>
                  <a:lnTo>
                    <a:pt x="10" y="666"/>
                  </a:lnTo>
                  <a:lnTo>
                    <a:pt x="12" y="666"/>
                  </a:lnTo>
                  <a:lnTo>
                    <a:pt x="13" y="666"/>
                  </a:lnTo>
                  <a:lnTo>
                    <a:pt x="15" y="666"/>
                  </a:lnTo>
                  <a:lnTo>
                    <a:pt x="17" y="666"/>
                  </a:lnTo>
                  <a:lnTo>
                    <a:pt x="17" y="664"/>
                  </a:lnTo>
                  <a:lnTo>
                    <a:pt x="19" y="664"/>
                  </a:lnTo>
                  <a:lnTo>
                    <a:pt x="19" y="663"/>
                  </a:lnTo>
                  <a:lnTo>
                    <a:pt x="20" y="663"/>
                  </a:lnTo>
                  <a:lnTo>
                    <a:pt x="20" y="661"/>
                  </a:lnTo>
                  <a:lnTo>
                    <a:pt x="20" y="659"/>
                  </a:lnTo>
                  <a:lnTo>
                    <a:pt x="19" y="659"/>
                  </a:lnTo>
                  <a:lnTo>
                    <a:pt x="19" y="658"/>
                  </a:lnTo>
                  <a:lnTo>
                    <a:pt x="17" y="656"/>
                  </a:lnTo>
                  <a:lnTo>
                    <a:pt x="17" y="654"/>
                  </a:lnTo>
                  <a:lnTo>
                    <a:pt x="15" y="654"/>
                  </a:lnTo>
                  <a:lnTo>
                    <a:pt x="15" y="653"/>
                  </a:lnTo>
                  <a:lnTo>
                    <a:pt x="13" y="653"/>
                  </a:lnTo>
                  <a:lnTo>
                    <a:pt x="12" y="653"/>
                  </a:lnTo>
                  <a:lnTo>
                    <a:pt x="12" y="651"/>
                  </a:lnTo>
                  <a:lnTo>
                    <a:pt x="13" y="651"/>
                  </a:lnTo>
                  <a:lnTo>
                    <a:pt x="15" y="649"/>
                  </a:lnTo>
                  <a:lnTo>
                    <a:pt x="17" y="648"/>
                  </a:lnTo>
                  <a:lnTo>
                    <a:pt x="17" y="646"/>
                  </a:lnTo>
                  <a:lnTo>
                    <a:pt x="17" y="644"/>
                  </a:lnTo>
                  <a:lnTo>
                    <a:pt x="17" y="643"/>
                  </a:lnTo>
                  <a:lnTo>
                    <a:pt x="19" y="643"/>
                  </a:lnTo>
                  <a:lnTo>
                    <a:pt x="19" y="641"/>
                  </a:lnTo>
                  <a:lnTo>
                    <a:pt x="19" y="639"/>
                  </a:lnTo>
                  <a:lnTo>
                    <a:pt x="20" y="639"/>
                  </a:lnTo>
                  <a:lnTo>
                    <a:pt x="20" y="637"/>
                  </a:lnTo>
                  <a:lnTo>
                    <a:pt x="22" y="637"/>
                  </a:lnTo>
                  <a:lnTo>
                    <a:pt x="22" y="636"/>
                  </a:lnTo>
                  <a:lnTo>
                    <a:pt x="24" y="636"/>
                  </a:lnTo>
                  <a:lnTo>
                    <a:pt x="24" y="634"/>
                  </a:lnTo>
                  <a:lnTo>
                    <a:pt x="25" y="632"/>
                  </a:lnTo>
                  <a:lnTo>
                    <a:pt x="25" y="631"/>
                  </a:lnTo>
                  <a:lnTo>
                    <a:pt x="27" y="631"/>
                  </a:lnTo>
                  <a:lnTo>
                    <a:pt x="29" y="631"/>
                  </a:lnTo>
                  <a:lnTo>
                    <a:pt x="29" y="629"/>
                  </a:lnTo>
                  <a:lnTo>
                    <a:pt x="30" y="629"/>
                  </a:lnTo>
                  <a:lnTo>
                    <a:pt x="32" y="629"/>
                  </a:lnTo>
                  <a:lnTo>
                    <a:pt x="32" y="631"/>
                  </a:lnTo>
                  <a:lnTo>
                    <a:pt x="34" y="631"/>
                  </a:lnTo>
                  <a:lnTo>
                    <a:pt x="35" y="631"/>
                  </a:lnTo>
                  <a:lnTo>
                    <a:pt x="37" y="632"/>
                  </a:lnTo>
                  <a:lnTo>
                    <a:pt x="39" y="632"/>
                  </a:lnTo>
                  <a:lnTo>
                    <a:pt x="40" y="634"/>
                  </a:lnTo>
                  <a:lnTo>
                    <a:pt x="42" y="632"/>
                  </a:lnTo>
                  <a:lnTo>
                    <a:pt x="42" y="631"/>
                  </a:lnTo>
                  <a:lnTo>
                    <a:pt x="42" y="629"/>
                  </a:lnTo>
                  <a:lnTo>
                    <a:pt x="42" y="627"/>
                  </a:lnTo>
                  <a:lnTo>
                    <a:pt x="42" y="626"/>
                  </a:lnTo>
                  <a:lnTo>
                    <a:pt x="42" y="624"/>
                  </a:lnTo>
                  <a:lnTo>
                    <a:pt x="44" y="622"/>
                  </a:lnTo>
                  <a:lnTo>
                    <a:pt x="45" y="621"/>
                  </a:lnTo>
                  <a:lnTo>
                    <a:pt x="45" y="619"/>
                  </a:lnTo>
                  <a:lnTo>
                    <a:pt x="45" y="617"/>
                  </a:lnTo>
                  <a:lnTo>
                    <a:pt x="47" y="617"/>
                  </a:lnTo>
                  <a:lnTo>
                    <a:pt x="47" y="616"/>
                  </a:lnTo>
                  <a:lnTo>
                    <a:pt x="47" y="614"/>
                  </a:lnTo>
                  <a:lnTo>
                    <a:pt x="47" y="612"/>
                  </a:lnTo>
                  <a:lnTo>
                    <a:pt x="47" y="611"/>
                  </a:lnTo>
                  <a:lnTo>
                    <a:pt x="49" y="611"/>
                  </a:lnTo>
                  <a:lnTo>
                    <a:pt x="49" y="609"/>
                  </a:lnTo>
                  <a:lnTo>
                    <a:pt x="49" y="607"/>
                  </a:lnTo>
                  <a:lnTo>
                    <a:pt x="49" y="606"/>
                  </a:lnTo>
                  <a:lnTo>
                    <a:pt x="47" y="604"/>
                  </a:lnTo>
                  <a:lnTo>
                    <a:pt x="45" y="602"/>
                  </a:lnTo>
                  <a:lnTo>
                    <a:pt x="47" y="600"/>
                  </a:lnTo>
                  <a:lnTo>
                    <a:pt x="47" y="599"/>
                  </a:lnTo>
                  <a:lnTo>
                    <a:pt x="49" y="599"/>
                  </a:lnTo>
                  <a:lnTo>
                    <a:pt x="50" y="600"/>
                  </a:lnTo>
                  <a:lnTo>
                    <a:pt x="50" y="599"/>
                  </a:lnTo>
                  <a:lnTo>
                    <a:pt x="52" y="599"/>
                  </a:lnTo>
                  <a:lnTo>
                    <a:pt x="52" y="597"/>
                  </a:lnTo>
                  <a:lnTo>
                    <a:pt x="54" y="597"/>
                  </a:lnTo>
                  <a:lnTo>
                    <a:pt x="56" y="597"/>
                  </a:lnTo>
                  <a:lnTo>
                    <a:pt x="56" y="595"/>
                  </a:lnTo>
                  <a:lnTo>
                    <a:pt x="57" y="595"/>
                  </a:lnTo>
                  <a:lnTo>
                    <a:pt x="59" y="595"/>
                  </a:lnTo>
                  <a:lnTo>
                    <a:pt x="61" y="595"/>
                  </a:lnTo>
                  <a:lnTo>
                    <a:pt x="62" y="597"/>
                  </a:lnTo>
                  <a:lnTo>
                    <a:pt x="64" y="597"/>
                  </a:lnTo>
                  <a:lnTo>
                    <a:pt x="67" y="599"/>
                  </a:lnTo>
                  <a:lnTo>
                    <a:pt x="67" y="597"/>
                  </a:lnTo>
                  <a:lnTo>
                    <a:pt x="67" y="595"/>
                  </a:lnTo>
                  <a:lnTo>
                    <a:pt x="67" y="594"/>
                  </a:lnTo>
                  <a:lnTo>
                    <a:pt x="67" y="592"/>
                  </a:lnTo>
                  <a:lnTo>
                    <a:pt x="67" y="590"/>
                  </a:lnTo>
                  <a:lnTo>
                    <a:pt x="67" y="589"/>
                  </a:lnTo>
                  <a:lnTo>
                    <a:pt x="66" y="587"/>
                  </a:lnTo>
                  <a:lnTo>
                    <a:pt x="66" y="585"/>
                  </a:lnTo>
                  <a:lnTo>
                    <a:pt x="64" y="585"/>
                  </a:lnTo>
                  <a:lnTo>
                    <a:pt x="64" y="584"/>
                  </a:lnTo>
                  <a:lnTo>
                    <a:pt x="64" y="582"/>
                  </a:lnTo>
                  <a:lnTo>
                    <a:pt x="62" y="580"/>
                  </a:lnTo>
                  <a:lnTo>
                    <a:pt x="64" y="579"/>
                  </a:lnTo>
                  <a:lnTo>
                    <a:pt x="64" y="577"/>
                  </a:lnTo>
                  <a:lnTo>
                    <a:pt x="66" y="577"/>
                  </a:lnTo>
                  <a:lnTo>
                    <a:pt x="66" y="575"/>
                  </a:lnTo>
                  <a:lnTo>
                    <a:pt x="64" y="575"/>
                  </a:lnTo>
                  <a:lnTo>
                    <a:pt x="64" y="574"/>
                  </a:lnTo>
                  <a:lnTo>
                    <a:pt x="64" y="572"/>
                  </a:lnTo>
                  <a:lnTo>
                    <a:pt x="62" y="572"/>
                  </a:lnTo>
                  <a:lnTo>
                    <a:pt x="64" y="572"/>
                  </a:lnTo>
                  <a:lnTo>
                    <a:pt x="64" y="570"/>
                  </a:lnTo>
                  <a:lnTo>
                    <a:pt x="64" y="568"/>
                  </a:lnTo>
                  <a:lnTo>
                    <a:pt x="62" y="568"/>
                  </a:lnTo>
                  <a:lnTo>
                    <a:pt x="62" y="567"/>
                  </a:lnTo>
                  <a:lnTo>
                    <a:pt x="62" y="565"/>
                  </a:lnTo>
                  <a:lnTo>
                    <a:pt x="62" y="563"/>
                  </a:lnTo>
                  <a:lnTo>
                    <a:pt x="62" y="562"/>
                  </a:lnTo>
                  <a:lnTo>
                    <a:pt x="62" y="560"/>
                  </a:lnTo>
                  <a:lnTo>
                    <a:pt x="62" y="558"/>
                  </a:lnTo>
                  <a:lnTo>
                    <a:pt x="62" y="557"/>
                  </a:lnTo>
                  <a:lnTo>
                    <a:pt x="62" y="555"/>
                  </a:lnTo>
                  <a:lnTo>
                    <a:pt x="62" y="553"/>
                  </a:lnTo>
                  <a:lnTo>
                    <a:pt x="62" y="552"/>
                  </a:lnTo>
                  <a:lnTo>
                    <a:pt x="62" y="550"/>
                  </a:lnTo>
                  <a:lnTo>
                    <a:pt x="61" y="548"/>
                  </a:lnTo>
                  <a:lnTo>
                    <a:pt x="61" y="547"/>
                  </a:lnTo>
                  <a:lnTo>
                    <a:pt x="61" y="545"/>
                  </a:lnTo>
                  <a:lnTo>
                    <a:pt x="61" y="543"/>
                  </a:lnTo>
                  <a:lnTo>
                    <a:pt x="59" y="542"/>
                  </a:lnTo>
                  <a:lnTo>
                    <a:pt x="59" y="540"/>
                  </a:lnTo>
                  <a:lnTo>
                    <a:pt x="59" y="538"/>
                  </a:lnTo>
                  <a:lnTo>
                    <a:pt x="59" y="537"/>
                  </a:lnTo>
                  <a:lnTo>
                    <a:pt x="59" y="535"/>
                  </a:lnTo>
                  <a:lnTo>
                    <a:pt x="59" y="533"/>
                  </a:lnTo>
                  <a:lnTo>
                    <a:pt x="57" y="533"/>
                  </a:lnTo>
                  <a:lnTo>
                    <a:pt x="57" y="531"/>
                  </a:lnTo>
                  <a:lnTo>
                    <a:pt x="57" y="530"/>
                  </a:lnTo>
                  <a:lnTo>
                    <a:pt x="56" y="528"/>
                  </a:lnTo>
                  <a:lnTo>
                    <a:pt x="56" y="526"/>
                  </a:lnTo>
                  <a:lnTo>
                    <a:pt x="57" y="526"/>
                  </a:lnTo>
                  <a:lnTo>
                    <a:pt x="57" y="525"/>
                  </a:lnTo>
                  <a:lnTo>
                    <a:pt x="57" y="523"/>
                  </a:lnTo>
                  <a:lnTo>
                    <a:pt x="59" y="523"/>
                  </a:lnTo>
                  <a:lnTo>
                    <a:pt x="61" y="521"/>
                  </a:lnTo>
                  <a:lnTo>
                    <a:pt x="61" y="520"/>
                  </a:lnTo>
                  <a:lnTo>
                    <a:pt x="59" y="520"/>
                  </a:lnTo>
                  <a:lnTo>
                    <a:pt x="59" y="518"/>
                  </a:lnTo>
                  <a:lnTo>
                    <a:pt x="59" y="516"/>
                  </a:lnTo>
                  <a:lnTo>
                    <a:pt x="59" y="515"/>
                  </a:lnTo>
                  <a:lnTo>
                    <a:pt x="61" y="515"/>
                  </a:lnTo>
                  <a:lnTo>
                    <a:pt x="61" y="513"/>
                  </a:lnTo>
                  <a:lnTo>
                    <a:pt x="61" y="511"/>
                  </a:lnTo>
                  <a:lnTo>
                    <a:pt x="59" y="511"/>
                  </a:lnTo>
                  <a:lnTo>
                    <a:pt x="59" y="510"/>
                  </a:lnTo>
                  <a:lnTo>
                    <a:pt x="59" y="508"/>
                  </a:lnTo>
                  <a:lnTo>
                    <a:pt x="59" y="506"/>
                  </a:lnTo>
                  <a:lnTo>
                    <a:pt x="61" y="505"/>
                  </a:lnTo>
                  <a:lnTo>
                    <a:pt x="62" y="503"/>
                  </a:lnTo>
                  <a:lnTo>
                    <a:pt x="64" y="503"/>
                  </a:lnTo>
                  <a:lnTo>
                    <a:pt x="66" y="503"/>
                  </a:lnTo>
                  <a:lnTo>
                    <a:pt x="66" y="505"/>
                  </a:lnTo>
                  <a:lnTo>
                    <a:pt x="67" y="505"/>
                  </a:lnTo>
                  <a:lnTo>
                    <a:pt x="69" y="505"/>
                  </a:lnTo>
                  <a:lnTo>
                    <a:pt x="69" y="503"/>
                  </a:lnTo>
                  <a:lnTo>
                    <a:pt x="71" y="503"/>
                  </a:lnTo>
                  <a:lnTo>
                    <a:pt x="72" y="501"/>
                  </a:lnTo>
                  <a:lnTo>
                    <a:pt x="74" y="499"/>
                  </a:lnTo>
                  <a:lnTo>
                    <a:pt x="76" y="499"/>
                  </a:lnTo>
                  <a:lnTo>
                    <a:pt x="77" y="499"/>
                  </a:lnTo>
                  <a:lnTo>
                    <a:pt x="76" y="498"/>
                  </a:lnTo>
                  <a:lnTo>
                    <a:pt x="76" y="496"/>
                  </a:lnTo>
                  <a:lnTo>
                    <a:pt x="76" y="494"/>
                  </a:lnTo>
                  <a:lnTo>
                    <a:pt x="77" y="494"/>
                  </a:lnTo>
                  <a:lnTo>
                    <a:pt x="79" y="494"/>
                  </a:lnTo>
                  <a:lnTo>
                    <a:pt x="81" y="496"/>
                  </a:lnTo>
                  <a:lnTo>
                    <a:pt x="81" y="498"/>
                  </a:lnTo>
                  <a:lnTo>
                    <a:pt x="81" y="496"/>
                  </a:lnTo>
                  <a:lnTo>
                    <a:pt x="81" y="494"/>
                  </a:lnTo>
                  <a:lnTo>
                    <a:pt x="82" y="494"/>
                  </a:lnTo>
                  <a:lnTo>
                    <a:pt x="84" y="494"/>
                  </a:lnTo>
                  <a:lnTo>
                    <a:pt x="84" y="493"/>
                  </a:lnTo>
                  <a:lnTo>
                    <a:pt x="84" y="491"/>
                  </a:lnTo>
                  <a:lnTo>
                    <a:pt x="86" y="491"/>
                  </a:lnTo>
                  <a:lnTo>
                    <a:pt x="86" y="489"/>
                  </a:lnTo>
                  <a:lnTo>
                    <a:pt x="88" y="489"/>
                  </a:lnTo>
                  <a:lnTo>
                    <a:pt x="88" y="488"/>
                  </a:lnTo>
                  <a:lnTo>
                    <a:pt x="89" y="488"/>
                  </a:lnTo>
                  <a:lnTo>
                    <a:pt x="89" y="486"/>
                  </a:lnTo>
                  <a:lnTo>
                    <a:pt x="91" y="486"/>
                  </a:lnTo>
                  <a:lnTo>
                    <a:pt x="93" y="486"/>
                  </a:lnTo>
                  <a:lnTo>
                    <a:pt x="94" y="486"/>
                  </a:lnTo>
                  <a:lnTo>
                    <a:pt x="94" y="484"/>
                  </a:lnTo>
                  <a:lnTo>
                    <a:pt x="96" y="483"/>
                  </a:lnTo>
                  <a:lnTo>
                    <a:pt x="96" y="481"/>
                  </a:lnTo>
                  <a:lnTo>
                    <a:pt x="98" y="479"/>
                  </a:lnTo>
                  <a:lnTo>
                    <a:pt x="98" y="478"/>
                  </a:lnTo>
                  <a:lnTo>
                    <a:pt x="98" y="476"/>
                  </a:lnTo>
                  <a:lnTo>
                    <a:pt x="99" y="476"/>
                  </a:lnTo>
                  <a:lnTo>
                    <a:pt x="99" y="474"/>
                  </a:lnTo>
                  <a:lnTo>
                    <a:pt x="101" y="474"/>
                  </a:lnTo>
                  <a:lnTo>
                    <a:pt x="101" y="473"/>
                  </a:lnTo>
                  <a:lnTo>
                    <a:pt x="103" y="473"/>
                  </a:lnTo>
                  <a:lnTo>
                    <a:pt x="104" y="473"/>
                  </a:lnTo>
                  <a:lnTo>
                    <a:pt x="106" y="471"/>
                  </a:lnTo>
                  <a:lnTo>
                    <a:pt x="108" y="471"/>
                  </a:lnTo>
                  <a:lnTo>
                    <a:pt x="108" y="469"/>
                  </a:lnTo>
                  <a:lnTo>
                    <a:pt x="109" y="469"/>
                  </a:lnTo>
                  <a:lnTo>
                    <a:pt x="109" y="468"/>
                  </a:lnTo>
                  <a:lnTo>
                    <a:pt x="111" y="466"/>
                  </a:lnTo>
                  <a:lnTo>
                    <a:pt x="111" y="464"/>
                  </a:lnTo>
                  <a:lnTo>
                    <a:pt x="111" y="462"/>
                  </a:lnTo>
                  <a:lnTo>
                    <a:pt x="113" y="462"/>
                  </a:lnTo>
                  <a:lnTo>
                    <a:pt x="113" y="461"/>
                  </a:lnTo>
                  <a:lnTo>
                    <a:pt x="113" y="459"/>
                  </a:lnTo>
                  <a:lnTo>
                    <a:pt x="113" y="457"/>
                  </a:lnTo>
                  <a:lnTo>
                    <a:pt x="114" y="457"/>
                  </a:lnTo>
                  <a:lnTo>
                    <a:pt x="114" y="456"/>
                  </a:lnTo>
                  <a:lnTo>
                    <a:pt x="113" y="456"/>
                  </a:lnTo>
                  <a:lnTo>
                    <a:pt x="113" y="454"/>
                  </a:lnTo>
                  <a:lnTo>
                    <a:pt x="113" y="452"/>
                  </a:lnTo>
                  <a:lnTo>
                    <a:pt x="113" y="451"/>
                  </a:lnTo>
                  <a:lnTo>
                    <a:pt x="113" y="449"/>
                  </a:lnTo>
                  <a:lnTo>
                    <a:pt x="113" y="447"/>
                  </a:lnTo>
                  <a:lnTo>
                    <a:pt x="113" y="446"/>
                  </a:lnTo>
                  <a:lnTo>
                    <a:pt x="113" y="444"/>
                  </a:lnTo>
                  <a:lnTo>
                    <a:pt x="113" y="442"/>
                  </a:lnTo>
                  <a:lnTo>
                    <a:pt x="114" y="442"/>
                  </a:lnTo>
                  <a:lnTo>
                    <a:pt x="114" y="441"/>
                  </a:lnTo>
                  <a:lnTo>
                    <a:pt x="116" y="441"/>
                  </a:lnTo>
                  <a:lnTo>
                    <a:pt x="116" y="439"/>
                  </a:lnTo>
                  <a:lnTo>
                    <a:pt x="118" y="439"/>
                  </a:lnTo>
                  <a:lnTo>
                    <a:pt x="119" y="437"/>
                  </a:lnTo>
                  <a:lnTo>
                    <a:pt x="121" y="436"/>
                  </a:lnTo>
                  <a:lnTo>
                    <a:pt x="123" y="436"/>
                  </a:lnTo>
                  <a:lnTo>
                    <a:pt x="123" y="434"/>
                  </a:lnTo>
                  <a:lnTo>
                    <a:pt x="125" y="434"/>
                  </a:lnTo>
                  <a:lnTo>
                    <a:pt x="125" y="432"/>
                  </a:lnTo>
                  <a:lnTo>
                    <a:pt x="125" y="430"/>
                  </a:lnTo>
                  <a:lnTo>
                    <a:pt x="126" y="430"/>
                  </a:lnTo>
                  <a:lnTo>
                    <a:pt x="126" y="429"/>
                  </a:lnTo>
                  <a:lnTo>
                    <a:pt x="128" y="427"/>
                  </a:lnTo>
                  <a:lnTo>
                    <a:pt x="130" y="425"/>
                  </a:lnTo>
                  <a:lnTo>
                    <a:pt x="130" y="424"/>
                  </a:lnTo>
                  <a:lnTo>
                    <a:pt x="131" y="424"/>
                  </a:lnTo>
                  <a:lnTo>
                    <a:pt x="131" y="422"/>
                  </a:lnTo>
                  <a:lnTo>
                    <a:pt x="133" y="422"/>
                  </a:lnTo>
                  <a:lnTo>
                    <a:pt x="133" y="420"/>
                  </a:lnTo>
                  <a:lnTo>
                    <a:pt x="135" y="420"/>
                  </a:lnTo>
                  <a:lnTo>
                    <a:pt x="135" y="419"/>
                  </a:lnTo>
                  <a:lnTo>
                    <a:pt x="135" y="417"/>
                  </a:lnTo>
                  <a:lnTo>
                    <a:pt x="136" y="417"/>
                  </a:lnTo>
                  <a:lnTo>
                    <a:pt x="136" y="415"/>
                  </a:lnTo>
                  <a:lnTo>
                    <a:pt x="138" y="415"/>
                  </a:lnTo>
                  <a:lnTo>
                    <a:pt x="138" y="414"/>
                  </a:lnTo>
                  <a:lnTo>
                    <a:pt x="140" y="414"/>
                  </a:lnTo>
                  <a:lnTo>
                    <a:pt x="140" y="412"/>
                  </a:lnTo>
                  <a:lnTo>
                    <a:pt x="141" y="412"/>
                  </a:lnTo>
                  <a:lnTo>
                    <a:pt x="141" y="410"/>
                  </a:lnTo>
                  <a:lnTo>
                    <a:pt x="143" y="410"/>
                  </a:lnTo>
                  <a:lnTo>
                    <a:pt x="145" y="409"/>
                  </a:lnTo>
                  <a:lnTo>
                    <a:pt x="146" y="409"/>
                  </a:lnTo>
                  <a:lnTo>
                    <a:pt x="146" y="407"/>
                  </a:lnTo>
                  <a:lnTo>
                    <a:pt x="148" y="407"/>
                  </a:lnTo>
                  <a:lnTo>
                    <a:pt x="148" y="405"/>
                  </a:lnTo>
                  <a:lnTo>
                    <a:pt x="150" y="405"/>
                  </a:lnTo>
                  <a:lnTo>
                    <a:pt x="151" y="404"/>
                  </a:lnTo>
                  <a:lnTo>
                    <a:pt x="153" y="404"/>
                  </a:lnTo>
                  <a:lnTo>
                    <a:pt x="153" y="402"/>
                  </a:lnTo>
                  <a:lnTo>
                    <a:pt x="155" y="402"/>
                  </a:lnTo>
                  <a:lnTo>
                    <a:pt x="155" y="400"/>
                  </a:lnTo>
                  <a:lnTo>
                    <a:pt x="156" y="400"/>
                  </a:lnTo>
                  <a:lnTo>
                    <a:pt x="156" y="399"/>
                  </a:lnTo>
                  <a:lnTo>
                    <a:pt x="158" y="399"/>
                  </a:lnTo>
                  <a:lnTo>
                    <a:pt x="158" y="397"/>
                  </a:lnTo>
                  <a:lnTo>
                    <a:pt x="158" y="395"/>
                  </a:lnTo>
                  <a:lnTo>
                    <a:pt x="160" y="395"/>
                  </a:lnTo>
                  <a:lnTo>
                    <a:pt x="160" y="393"/>
                  </a:lnTo>
                  <a:lnTo>
                    <a:pt x="162" y="393"/>
                  </a:lnTo>
                  <a:lnTo>
                    <a:pt x="162" y="392"/>
                  </a:lnTo>
                  <a:lnTo>
                    <a:pt x="163" y="390"/>
                  </a:lnTo>
                  <a:lnTo>
                    <a:pt x="165" y="388"/>
                  </a:lnTo>
                  <a:lnTo>
                    <a:pt x="167" y="387"/>
                  </a:lnTo>
                  <a:lnTo>
                    <a:pt x="168" y="385"/>
                  </a:lnTo>
                  <a:lnTo>
                    <a:pt x="170" y="383"/>
                  </a:lnTo>
                  <a:lnTo>
                    <a:pt x="172" y="383"/>
                  </a:lnTo>
                  <a:lnTo>
                    <a:pt x="172" y="382"/>
                  </a:lnTo>
                  <a:lnTo>
                    <a:pt x="173" y="382"/>
                  </a:lnTo>
                  <a:lnTo>
                    <a:pt x="173" y="380"/>
                  </a:lnTo>
                  <a:lnTo>
                    <a:pt x="175" y="380"/>
                  </a:lnTo>
                  <a:lnTo>
                    <a:pt x="177" y="380"/>
                  </a:lnTo>
                  <a:lnTo>
                    <a:pt x="177" y="378"/>
                  </a:lnTo>
                  <a:lnTo>
                    <a:pt x="178" y="378"/>
                  </a:lnTo>
                  <a:lnTo>
                    <a:pt x="180" y="377"/>
                  </a:lnTo>
                  <a:lnTo>
                    <a:pt x="182" y="377"/>
                  </a:lnTo>
                  <a:lnTo>
                    <a:pt x="183" y="377"/>
                  </a:lnTo>
                  <a:lnTo>
                    <a:pt x="183" y="375"/>
                  </a:lnTo>
                  <a:lnTo>
                    <a:pt x="185" y="375"/>
                  </a:lnTo>
                  <a:lnTo>
                    <a:pt x="187" y="375"/>
                  </a:lnTo>
                  <a:lnTo>
                    <a:pt x="187" y="373"/>
                  </a:lnTo>
                  <a:lnTo>
                    <a:pt x="188" y="373"/>
                  </a:lnTo>
                  <a:lnTo>
                    <a:pt x="190" y="373"/>
                  </a:lnTo>
                  <a:lnTo>
                    <a:pt x="190" y="372"/>
                  </a:lnTo>
                  <a:lnTo>
                    <a:pt x="192" y="372"/>
                  </a:lnTo>
                  <a:lnTo>
                    <a:pt x="193" y="372"/>
                  </a:lnTo>
                  <a:lnTo>
                    <a:pt x="195" y="372"/>
                  </a:lnTo>
                  <a:lnTo>
                    <a:pt x="195" y="370"/>
                  </a:lnTo>
                  <a:lnTo>
                    <a:pt x="197" y="370"/>
                  </a:lnTo>
                  <a:lnTo>
                    <a:pt x="199" y="370"/>
                  </a:lnTo>
                  <a:lnTo>
                    <a:pt x="200" y="370"/>
                  </a:lnTo>
                  <a:lnTo>
                    <a:pt x="202" y="370"/>
                  </a:lnTo>
                  <a:lnTo>
                    <a:pt x="202" y="368"/>
                  </a:lnTo>
                  <a:lnTo>
                    <a:pt x="204" y="368"/>
                  </a:lnTo>
                  <a:lnTo>
                    <a:pt x="205" y="368"/>
                  </a:lnTo>
                  <a:lnTo>
                    <a:pt x="207" y="368"/>
                  </a:lnTo>
                  <a:lnTo>
                    <a:pt x="209" y="368"/>
                  </a:lnTo>
                  <a:lnTo>
                    <a:pt x="210" y="368"/>
                  </a:lnTo>
                  <a:lnTo>
                    <a:pt x="212" y="368"/>
                  </a:lnTo>
                  <a:lnTo>
                    <a:pt x="214" y="368"/>
                  </a:lnTo>
                  <a:lnTo>
                    <a:pt x="214" y="370"/>
                  </a:lnTo>
                  <a:lnTo>
                    <a:pt x="215" y="370"/>
                  </a:lnTo>
                  <a:lnTo>
                    <a:pt x="215" y="372"/>
                  </a:lnTo>
                  <a:lnTo>
                    <a:pt x="217" y="372"/>
                  </a:lnTo>
                  <a:lnTo>
                    <a:pt x="217" y="373"/>
                  </a:lnTo>
                  <a:lnTo>
                    <a:pt x="219" y="373"/>
                  </a:lnTo>
                  <a:lnTo>
                    <a:pt x="220" y="373"/>
                  </a:lnTo>
                  <a:lnTo>
                    <a:pt x="222" y="373"/>
                  </a:lnTo>
                  <a:lnTo>
                    <a:pt x="224" y="373"/>
                  </a:lnTo>
                  <a:lnTo>
                    <a:pt x="225" y="373"/>
                  </a:lnTo>
                  <a:lnTo>
                    <a:pt x="227" y="373"/>
                  </a:lnTo>
                  <a:lnTo>
                    <a:pt x="227" y="375"/>
                  </a:lnTo>
                  <a:lnTo>
                    <a:pt x="229" y="375"/>
                  </a:lnTo>
                  <a:lnTo>
                    <a:pt x="230" y="375"/>
                  </a:lnTo>
                  <a:lnTo>
                    <a:pt x="232" y="375"/>
                  </a:lnTo>
                  <a:lnTo>
                    <a:pt x="234" y="375"/>
                  </a:lnTo>
                  <a:lnTo>
                    <a:pt x="234" y="377"/>
                  </a:lnTo>
                  <a:lnTo>
                    <a:pt x="236" y="377"/>
                  </a:lnTo>
                  <a:lnTo>
                    <a:pt x="237" y="377"/>
                  </a:lnTo>
                  <a:lnTo>
                    <a:pt x="239" y="377"/>
                  </a:lnTo>
                  <a:lnTo>
                    <a:pt x="241" y="377"/>
                  </a:lnTo>
                  <a:lnTo>
                    <a:pt x="242" y="377"/>
                  </a:lnTo>
                  <a:lnTo>
                    <a:pt x="244" y="377"/>
                  </a:lnTo>
                  <a:lnTo>
                    <a:pt x="244" y="378"/>
                  </a:lnTo>
                  <a:lnTo>
                    <a:pt x="246" y="378"/>
                  </a:lnTo>
                  <a:lnTo>
                    <a:pt x="247" y="378"/>
                  </a:lnTo>
                  <a:lnTo>
                    <a:pt x="247" y="377"/>
                  </a:lnTo>
                  <a:lnTo>
                    <a:pt x="249" y="377"/>
                  </a:lnTo>
                  <a:lnTo>
                    <a:pt x="251" y="377"/>
                  </a:lnTo>
                  <a:lnTo>
                    <a:pt x="251" y="375"/>
                  </a:lnTo>
                  <a:lnTo>
                    <a:pt x="251" y="373"/>
                  </a:lnTo>
                  <a:lnTo>
                    <a:pt x="252" y="373"/>
                  </a:lnTo>
                  <a:lnTo>
                    <a:pt x="252" y="372"/>
                  </a:lnTo>
                  <a:lnTo>
                    <a:pt x="252" y="370"/>
                  </a:lnTo>
                  <a:lnTo>
                    <a:pt x="254" y="370"/>
                  </a:lnTo>
                  <a:lnTo>
                    <a:pt x="254" y="368"/>
                  </a:lnTo>
                  <a:lnTo>
                    <a:pt x="256" y="368"/>
                  </a:lnTo>
                  <a:lnTo>
                    <a:pt x="257" y="368"/>
                  </a:lnTo>
                  <a:lnTo>
                    <a:pt x="259" y="368"/>
                  </a:lnTo>
                  <a:lnTo>
                    <a:pt x="261" y="368"/>
                  </a:lnTo>
                  <a:lnTo>
                    <a:pt x="262" y="368"/>
                  </a:lnTo>
                  <a:lnTo>
                    <a:pt x="264" y="368"/>
                  </a:lnTo>
                  <a:lnTo>
                    <a:pt x="266" y="368"/>
                  </a:lnTo>
                  <a:lnTo>
                    <a:pt x="267" y="368"/>
                  </a:lnTo>
                  <a:lnTo>
                    <a:pt x="267" y="370"/>
                  </a:lnTo>
                  <a:lnTo>
                    <a:pt x="269" y="370"/>
                  </a:lnTo>
                  <a:lnTo>
                    <a:pt x="271" y="370"/>
                  </a:lnTo>
                  <a:lnTo>
                    <a:pt x="273" y="370"/>
                  </a:lnTo>
                  <a:lnTo>
                    <a:pt x="274" y="372"/>
                  </a:lnTo>
                  <a:lnTo>
                    <a:pt x="276" y="372"/>
                  </a:lnTo>
                  <a:lnTo>
                    <a:pt x="276" y="373"/>
                  </a:lnTo>
                  <a:lnTo>
                    <a:pt x="278" y="373"/>
                  </a:lnTo>
                  <a:lnTo>
                    <a:pt x="278" y="375"/>
                  </a:lnTo>
                  <a:lnTo>
                    <a:pt x="279" y="377"/>
                  </a:lnTo>
                  <a:lnTo>
                    <a:pt x="279" y="378"/>
                  </a:lnTo>
                  <a:lnTo>
                    <a:pt x="278" y="378"/>
                  </a:lnTo>
                  <a:lnTo>
                    <a:pt x="278" y="380"/>
                  </a:lnTo>
                  <a:lnTo>
                    <a:pt x="278" y="382"/>
                  </a:lnTo>
                  <a:lnTo>
                    <a:pt x="278" y="383"/>
                  </a:lnTo>
                  <a:lnTo>
                    <a:pt x="278" y="385"/>
                  </a:lnTo>
                  <a:lnTo>
                    <a:pt x="278" y="387"/>
                  </a:lnTo>
                  <a:lnTo>
                    <a:pt x="278" y="388"/>
                  </a:lnTo>
                  <a:lnTo>
                    <a:pt x="279" y="388"/>
                  </a:lnTo>
                  <a:lnTo>
                    <a:pt x="279" y="390"/>
                  </a:lnTo>
                  <a:lnTo>
                    <a:pt x="281" y="390"/>
                  </a:lnTo>
                  <a:lnTo>
                    <a:pt x="283" y="390"/>
                  </a:lnTo>
                  <a:lnTo>
                    <a:pt x="283" y="388"/>
                  </a:lnTo>
                  <a:lnTo>
                    <a:pt x="284" y="388"/>
                  </a:lnTo>
                  <a:lnTo>
                    <a:pt x="284" y="387"/>
                  </a:lnTo>
                  <a:lnTo>
                    <a:pt x="284" y="385"/>
                  </a:lnTo>
                  <a:lnTo>
                    <a:pt x="284" y="383"/>
                  </a:lnTo>
                  <a:lnTo>
                    <a:pt x="286" y="382"/>
                  </a:lnTo>
                  <a:lnTo>
                    <a:pt x="286" y="380"/>
                  </a:lnTo>
                  <a:lnTo>
                    <a:pt x="288" y="380"/>
                  </a:lnTo>
                  <a:lnTo>
                    <a:pt x="288" y="378"/>
                  </a:lnTo>
                  <a:lnTo>
                    <a:pt x="289" y="378"/>
                  </a:lnTo>
                  <a:lnTo>
                    <a:pt x="289" y="377"/>
                  </a:lnTo>
                  <a:lnTo>
                    <a:pt x="291" y="377"/>
                  </a:lnTo>
                  <a:lnTo>
                    <a:pt x="291" y="375"/>
                  </a:lnTo>
                  <a:lnTo>
                    <a:pt x="289" y="375"/>
                  </a:lnTo>
                  <a:lnTo>
                    <a:pt x="289" y="373"/>
                  </a:lnTo>
                  <a:lnTo>
                    <a:pt x="289" y="372"/>
                  </a:lnTo>
                  <a:lnTo>
                    <a:pt x="288" y="372"/>
                  </a:lnTo>
                  <a:lnTo>
                    <a:pt x="288" y="370"/>
                  </a:lnTo>
                  <a:lnTo>
                    <a:pt x="288" y="368"/>
                  </a:lnTo>
                  <a:lnTo>
                    <a:pt x="288" y="367"/>
                  </a:lnTo>
                  <a:lnTo>
                    <a:pt x="289" y="367"/>
                  </a:lnTo>
                  <a:lnTo>
                    <a:pt x="289" y="365"/>
                  </a:lnTo>
                  <a:lnTo>
                    <a:pt x="289" y="363"/>
                  </a:lnTo>
                  <a:lnTo>
                    <a:pt x="291" y="363"/>
                  </a:lnTo>
                  <a:lnTo>
                    <a:pt x="291" y="361"/>
                  </a:lnTo>
                  <a:lnTo>
                    <a:pt x="293" y="361"/>
                  </a:lnTo>
                  <a:lnTo>
                    <a:pt x="293" y="360"/>
                  </a:lnTo>
                  <a:lnTo>
                    <a:pt x="294" y="360"/>
                  </a:lnTo>
                  <a:lnTo>
                    <a:pt x="296" y="360"/>
                  </a:lnTo>
                  <a:lnTo>
                    <a:pt x="296" y="361"/>
                  </a:lnTo>
                  <a:lnTo>
                    <a:pt x="296" y="363"/>
                  </a:lnTo>
                  <a:lnTo>
                    <a:pt x="296" y="365"/>
                  </a:lnTo>
                  <a:lnTo>
                    <a:pt x="298" y="365"/>
                  </a:lnTo>
                  <a:lnTo>
                    <a:pt x="299" y="365"/>
                  </a:lnTo>
                  <a:lnTo>
                    <a:pt x="299" y="363"/>
                  </a:lnTo>
                  <a:lnTo>
                    <a:pt x="301" y="363"/>
                  </a:lnTo>
                  <a:lnTo>
                    <a:pt x="301" y="361"/>
                  </a:lnTo>
                  <a:lnTo>
                    <a:pt x="301" y="360"/>
                  </a:lnTo>
                  <a:lnTo>
                    <a:pt x="301" y="358"/>
                  </a:lnTo>
                  <a:lnTo>
                    <a:pt x="301" y="356"/>
                  </a:lnTo>
                  <a:lnTo>
                    <a:pt x="301" y="355"/>
                  </a:lnTo>
                  <a:lnTo>
                    <a:pt x="301" y="353"/>
                  </a:lnTo>
                  <a:lnTo>
                    <a:pt x="303" y="353"/>
                  </a:lnTo>
                  <a:lnTo>
                    <a:pt x="303" y="351"/>
                  </a:lnTo>
                  <a:lnTo>
                    <a:pt x="303" y="350"/>
                  </a:lnTo>
                  <a:lnTo>
                    <a:pt x="303" y="348"/>
                  </a:lnTo>
                  <a:lnTo>
                    <a:pt x="303" y="346"/>
                  </a:lnTo>
                  <a:lnTo>
                    <a:pt x="303" y="345"/>
                  </a:lnTo>
                  <a:lnTo>
                    <a:pt x="303" y="343"/>
                  </a:lnTo>
                  <a:lnTo>
                    <a:pt x="303" y="341"/>
                  </a:lnTo>
                  <a:lnTo>
                    <a:pt x="305" y="341"/>
                  </a:lnTo>
                  <a:lnTo>
                    <a:pt x="305" y="340"/>
                  </a:lnTo>
                  <a:lnTo>
                    <a:pt x="305" y="338"/>
                  </a:lnTo>
                  <a:lnTo>
                    <a:pt x="305" y="336"/>
                  </a:lnTo>
                  <a:lnTo>
                    <a:pt x="306" y="336"/>
                  </a:lnTo>
                  <a:lnTo>
                    <a:pt x="308" y="336"/>
                  </a:lnTo>
                  <a:lnTo>
                    <a:pt x="310" y="336"/>
                  </a:lnTo>
                  <a:lnTo>
                    <a:pt x="311" y="336"/>
                  </a:lnTo>
                  <a:lnTo>
                    <a:pt x="313" y="336"/>
                  </a:lnTo>
                  <a:lnTo>
                    <a:pt x="313" y="335"/>
                  </a:lnTo>
                  <a:lnTo>
                    <a:pt x="313" y="333"/>
                  </a:lnTo>
                  <a:lnTo>
                    <a:pt x="315" y="331"/>
                  </a:lnTo>
                  <a:lnTo>
                    <a:pt x="316" y="330"/>
                  </a:lnTo>
                  <a:lnTo>
                    <a:pt x="318" y="328"/>
                  </a:lnTo>
                  <a:lnTo>
                    <a:pt x="318" y="326"/>
                  </a:lnTo>
                  <a:lnTo>
                    <a:pt x="318" y="324"/>
                  </a:lnTo>
                  <a:lnTo>
                    <a:pt x="318" y="323"/>
                  </a:lnTo>
                  <a:lnTo>
                    <a:pt x="320" y="323"/>
                  </a:lnTo>
                  <a:lnTo>
                    <a:pt x="321" y="323"/>
                  </a:lnTo>
                  <a:lnTo>
                    <a:pt x="321" y="321"/>
                  </a:lnTo>
                  <a:lnTo>
                    <a:pt x="323" y="321"/>
                  </a:lnTo>
                  <a:lnTo>
                    <a:pt x="323" y="319"/>
                  </a:lnTo>
                  <a:lnTo>
                    <a:pt x="325" y="319"/>
                  </a:lnTo>
                  <a:lnTo>
                    <a:pt x="325" y="318"/>
                  </a:lnTo>
                  <a:lnTo>
                    <a:pt x="325" y="316"/>
                  </a:lnTo>
                  <a:lnTo>
                    <a:pt x="325" y="314"/>
                  </a:lnTo>
                  <a:lnTo>
                    <a:pt x="326" y="313"/>
                  </a:lnTo>
                  <a:lnTo>
                    <a:pt x="326" y="311"/>
                  </a:lnTo>
                  <a:lnTo>
                    <a:pt x="326" y="309"/>
                  </a:lnTo>
                  <a:lnTo>
                    <a:pt x="328" y="309"/>
                  </a:lnTo>
                  <a:lnTo>
                    <a:pt x="328" y="308"/>
                  </a:lnTo>
                  <a:lnTo>
                    <a:pt x="330" y="308"/>
                  </a:lnTo>
                  <a:lnTo>
                    <a:pt x="330" y="306"/>
                  </a:lnTo>
                  <a:lnTo>
                    <a:pt x="330" y="304"/>
                  </a:lnTo>
                  <a:lnTo>
                    <a:pt x="328" y="304"/>
                  </a:lnTo>
                  <a:lnTo>
                    <a:pt x="328" y="303"/>
                  </a:lnTo>
                  <a:lnTo>
                    <a:pt x="326" y="303"/>
                  </a:lnTo>
                  <a:lnTo>
                    <a:pt x="326" y="301"/>
                  </a:lnTo>
                  <a:lnTo>
                    <a:pt x="325" y="301"/>
                  </a:lnTo>
                  <a:lnTo>
                    <a:pt x="323" y="301"/>
                  </a:lnTo>
                  <a:lnTo>
                    <a:pt x="321" y="301"/>
                  </a:lnTo>
                  <a:lnTo>
                    <a:pt x="320" y="301"/>
                  </a:lnTo>
                  <a:lnTo>
                    <a:pt x="320" y="299"/>
                  </a:lnTo>
                  <a:lnTo>
                    <a:pt x="318" y="299"/>
                  </a:lnTo>
                  <a:lnTo>
                    <a:pt x="316" y="299"/>
                  </a:lnTo>
                  <a:lnTo>
                    <a:pt x="316" y="298"/>
                  </a:lnTo>
                  <a:lnTo>
                    <a:pt x="315" y="298"/>
                  </a:lnTo>
                  <a:lnTo>
                    <a:pt x="316" y="296"/>
                  </a:lnTo>
                  <a:lnTo>
                    <a:pt x="316" y="294"/>
                  </a:lnTo>
                  <a:lnTo>
                    <a:pt x="318" y="293"/>
                  </a:lnTo>
                  <a:lnTo>
                    <a:pt x="318" y="291"/>
                  </a:lnTo>
                  <a:lnTo>
                    <a:pt x="320" y="289"/>
                  </a:lnTo>
                  <a:lnTo>
                    <a:pt x="320" y="287"/>
                  </a:lnTo>
                  <a:lnTo>
                    <a:pt x="321" y="286"/>
                  </a:lnTo>
                  <a:lnTo>
                    <a:pt x="323" y="286"/>
                  </a:lnTo>
                  <a:lnTo>
                    <a:pt x="326" y="284"/>
                  </a:lnTo>
                  <a:lnTo>
                    <a:pt x="330" y="282"/>
                  </a:lnTo>
                  <a:lnTo>
                    <a:pt x="331" y="282"/>
                  </a:lnTo>
                  <a:lnTo>
                    <a:pt x="333" y="281"/>
                  </a:lnTo>
                  <a:lnTo>
                    <a:pt x="335" y="281"/>
                  </a:lnTo>
                  <a:lnTo>
                    <a:pt x="336" y="281"/>
                  </a:lnTo>
                  <a:lnTo>
                    <a:pt x="338" y="281"/>
                  </a:lnTo>
                  <a:lnTo>
                    <a:pt x="338" y="279"/>
                  </a:lnTo>
                  <a:lnTo>
                    <a:pt x="340" y="279"/>
                  </a:lnTo>
                  <a:lnTo>
                    <a:pt x="342" y="279"/>
                  </a:lnTo>
                  <a:lnTo>
                    <a:pt x="342" y="277"/>
                  </a:lnTo>
                  <a:lnTo>
                    <a:pt x="343" y="276"/>
                  </a:lnTo>
                  <a:lnTo>
                    <a:pt x="343" y="274"/>
                  </a:lnTo>
                  <a:lnTo>
                    <a:pt x="345" y="274"/>
                  </a:lnTo>
                  <a:lnTo>
                    <a:pt x="345" y="272"/>
                  </a:lnTo>
                  <a:lnTo>
                    <a:pt x="345" y="271"/>
                  </a:lnTo>
                  <a:lnTo>
                    <a:pt x="347" y="271"/>
                  </a:lnTo>
                  <a:lnTo>
                    <a:pt x="347" y="269"/>
                  </a:lnTo>
                  <a:lnTo>
                    <a:pt x="348" y="269"/>
                  </a:lnTo>
                  <a:lnTo>
                    <a:pt x="348" y="267"/>
                  </a:lnTo>
                  <a:lnTo>
                    <a:pt x="348" y="266"/>
                  </a:lnTo>
                  <a:lnTo>
                    <a:pt x="350" y="266"/>
                  </a:lnTo>
                  <a:lnTo>
                    <a:pt x="350" y="264"/>
                  </a:lnTo>
                  <a:lnTo>
                    <a:pt x="352" y="264"/>
                  </a:lnTo>
                  <a:lnTo>
                    <a:pt x="352" y="262"/>
                  </a:lnTo>
                  <a:lnTo>
                    <a:pt x="353" y="262"/>
                  </a:lnTo>
                  <a:lnTo>
                    <a:pt x="353" y="261"/>
                  </a:lnTo>
                  <a:lnTo>
                    <a:pt x="353" y="259"/>
                  </a:lnTo>
                  <a:lnTo>
                    <a:pt x="355" y="259"/>
                  </a:lnTo>
                  <a:lnTo>
                    <a:pt x="355" y="257"/>
                  </a:lnTo>
                  <a:lnTo>
                    <a:pt x="357" y="257"/>
                  </a:lnTo>
                  <a:lnTo>
                    <a:pt x="357" y="255"/>
                  </a:lnTo>
                  <a:lnTo>
                    <a:pt x="358" y="255"/>
                  </a:lnTo>
                  <a:lnTo>
                    <a:pt x="360" y="254"/>
                  </a:lnTo>
                  <a:lnTo>
                    <a:pt x="360" y="252"/>
                  </a:lnTo>
                  <a:lnTo>
                    <a:pt x="362" y="252"/>
                  </a:lnTo>
                  <a:lnTo>
                    <a:pt x="362" y="250"/>
                  </a:lnTo>
                  <a:lnTo>
                    <a:pt x="363" y="250"/>
                  </a:lnTo>
                  <a:lnTo>
                    <a:pt x="363" y="249"/>
                  </a:lnTo>
                  <a:lnTo>
                    <a:pt x="365" y="247"/>
                  </a:lnTo>
                  <a:lnTo>
                    <a:pt x="365" y="245"/>
                  </a:lnTo>
                  <a:lnTo>
                    <a:pt x="367" y="245"/>
                  </a:lnTo>
                  <a:lnTo>
                    <a:pt x="367" y="244"/>
                  </a:lnTo>
                  <a:lnTo>
                    <a:pt x="368" y="242"/>
                  </a:lnTo>
                  <a:lnTo>
                    <a:pt x="368" y="240"/>
                  </a:lnTo>
                  <a:lnTo>
                    <a:pt x="370" y="240"/>
                  </a:lnTo>
                  <a:lnTo>
                    <a:pt x="370" y="239"/>
                  </a:lnTo>
                  <a:lnTo>
                    <a:pt x="372" y="239"/>
                  </a:lnTo>
                  <a:lnTo>
                    <a:pt x="372" y="237"/>
                  </a:lnTo>
                  <a:lnTo>
                    <a:pt x="372" y="235"/>
                  </a:lnTo>
                  <a:lnTo>
                    <a:pt x="373" y="235"/>
                  </a:lnTo>
                  <a:lnTo>
                    <a:pt x="373" y="234"/>
                  </a:lnTo>
                  <a:lnTo>
                    <a:pt x="373" y="232"/>
                  </a:lnTo>
                  <a:lnTo>
                    <a:pt x="375" y="232"/>
                  </a:lnTo>
                  <a:lnTo>
                    <a:pt x="375" y="230"/>
                  </a:lnTo>
                  <a:lnTo>
                    <a:pt x="375" y="229"/>
                  </a:lnTo>
                  <a:lnTo>
                    <a:pt x="375" y="227"/>
                  </a:lnTo>
                  <a:lnTo>
                    <a:pt x="377" y="227"/>
                  </a:lnTo>
                  <a:lnTo>
                    <a:pt x="377" y="225"/>
                  </a:lnTo>
                  <a:lnTo>
                    <a:pt x="377" y="224"/>
                  </a:lnTo>
                  <a:lnTo>
                    <a:pt x="377" y="222"/>
                  </a:lnTo>
                  <a:lnTo>
                    <a:pt x="377" y="220"/>
                  </a:lnTo>
                  <a:lnTo>
                    <a:pt x="379" y="220"/>
                  </a:lnTo>
                  <a:lnTo>
                    <a:pt x="379" y="218"/>
                  </a:lnTo>
                  <a:lnTo>
                    <a:pt x="379" y="217"/>
                  </a:lnTo>
                  <a:lnTo>
                    <a:pt x="379" y="215"/>
                  </a:lnTo>
                  <a:lnTo>
                    <a:pt x="379" y="213"/>
                  </a:lnTo>
                  <a:lnTo>
                    <a:pt x="379" y="212"/>
                  </a:lnTo>
                  <a:lnTo>
                    <a:pt x="379" y="210"/>
                  </a:lnTo>
                  <a:lnTo>
                    <a:pt x="379" y="208"/>
                  </a:lnTo>
                  <a:lnTo>
                    <a:pt x="380" y="208"/>
                  </a:lnTo>
                  <a:lnTo>
                    <a:pt x="380" y="207"/>
                  </a:lnTo>
                  <a:lnTo>
                    <a:pt x="380" y="205"/>
                  </a:lnTo>
                  <a:lnTo>
                    <a:pt x="382" y="203"/>
                  </a:lnTo>
                  <a:lnTo>
                    <a:pt x="382" y="202"/>
                  </a:lnTo>
                  <a:lnTo>
                    <a:pt x="382" y="200"/>
                  </a:lnTo>
                  <a:lnTo>
                    <a:pt x="382" y="198"/>
                  </a:lnTo>
                  <a:lnTo>
                    <a:pt x="380" y="197"/>
                  </a:lnTo>
                  <a:lnTo>
                    <a:pt x="380" y="195"/>
                  </a:lnTo>
                  <a:lnTo>
                    <a:pt x="380" y="193"/>
                  </a:lnTo>
                  <a:lnTo>
                    <a:pt x="380" y="192"/>
                  </a:lnTo>
                  <a:lnTo>
                    <a:pt x="379" y="190"/>
                  </a:lnTo>
                  <a:lnTo>
                    <a:pt x="379" y="188"/>
                  </a:lnTo>
                  <a:lnTo>
                    <a:pt x="379" y="186"/>
                  </a:lnTo>
                  <a:lnTo>
                    <a:pt x="379" y="185"/>
                  </a:lnTo>
                  <a:lnTo>
                    <a:pt x="379" y="183"/>
                  </a:lnTo>
                  <a:lnTo>
                    <a:pt x="379" y="181"/>
                  </a:lnTo>
                  <a:lnTo>
                    <a:pt x="379" y="180"/>
                  </a:lnTo>
                  <a:lnTo>
                    <a:pt x="377" y="180"/>
                  </a:lnTo>
                  <a:lnTo>
                    <a:pt x="377" y="178"/>
                  </a:lnTo>
                  <a:lnTo>
                    <a:pt x="377" y="176"/>
                  </a:lnTo>
                  <a:lnTo>
                    <a:pt x="379" y="175"/>
                  </a:lnTo>
                  <a:lnTo>
                    <a:pt x="380" y="175"/>
                  </a:lnTo>
                  <a:lnTo>
                    <a:pt x="380" y="173"/>
                  </a:lnTo>
                  <a:lnTo>
                    <a:pt x="382" y="173"/>
                  </a:lnTo>
                  <a:lnTo>
                    <a:pt x="384" y="173"/>
                  </a:lnTo>
                  <a:lnTo>
                    <a:pt x="384" y="171"/>
                  </a:lnTo>
                  <a:lnTo>
                    <a:pt x="385" y="171"/>
                  </a:lnTo>
                  <a:lnTo>
                    <a:pt x="385" y="170"/>
                  </a:lnTo>
                  <a:lnTo>
                    <a:pt x="387" y="170"/>
                  </a:lnTo>
                  <a:lnTo>
                    <a:pt x="389" y="168"/>
                  </a:lnTo>
                  <a:lnTo>
                    <a:pt x="389" y="166"/>
                  </a:lnTo>
                  <a:lnTo>
                    <a:pt x="390" y="165"/>
                  </a:lnTo>
                  <a:lnTo>
                    <a:pt x="390" y="163"/>
                  </a:lnTo>
                  <a:lnTo>
                    <a:pt x="392" y="163"/>
                  </a:lnTo>
                  <a:lnTo>
                    <a:pt x="392" y="161"/>
                  </a:lnTo>
                  <a:lnTo>
                    <a:pt x="394" y="161"/>
                  </a:lnTo>
                  <a:lnTo>
                    <a:pt x="394" y="160"/>
                  </a:lnTo>
                  <a:lnTo>
                    <a:pt x="395" y="160"/>
                  </a:lnTo>
                  <a:lnTo>
                    <a:pt x="397" y="158"/>
                  </a:lnTo>
                  <a:lnTo>
                    <a:pt x="399" y="158"/>
                  </a:lnTo>
                  <a:lnTo>
                    <a:pt x="400" y="158"/>
                  </a:lnTo>
                  <a:lnTo>
                    <a:pt x="400" y="156"/>
                  </a:lnTo>
                  <a:lnTo>
                    <a:pt x="402" y="156"/>
                  </a:lnTo>
                  <a:lnTo>
                    <a:pt x="404" y="156"/>
                  </a:lnTo>
                  <a:lnTo>
                    <a:pt x="405" y="156"/>
                  </a:lnTo>
                  <a:lnTo>
                    <a:pt x="405" y="158"/>
                  </a:lnTo>
                  <a:lnTo>
                    <a:pt x="407" y="158"/>
                  </a:lnTo>
                  <a:lnTo>
                    <a:pt x="409" y="156"/>
                  </a:lnTo>
                  <a:lnTo>
                    <a:pt x="410" y="156"/>
                  </a:lnTo>
                  <a:lnTo>
                    <a:pt x="412" y="155"/>
                  </a:lnTo>
                  <a:lnTo>
                    <a:pt x="414" y="155"/>
                  </a:lnTo>
                  <a:lnTo>
                    <a:pt x="416" y="153"/>
                  </a:lnTo>
                  <a:lnTo>
                    <a:pt x="417" y="153"/>
                  </a:lnTo>
                  <a:lnTo>
                    <a:pt x="419" y="151"/>
                  </a:lnTo>
                  <a:lnTo>
                    <a:pt x="421" y="151"/>
                  </a:lnTo>
                  <a:lnTo>
                    <a:pt x="421" y="149"/>
                  </a:lnTo>
                  <a:lnTo>
                    <a:pt x="422" y="149"/>
                  </a:lnTo>
                  <a:lnTo>
                    <a:pt x="422" y="148"/>
                  </a:lnTo>
                  <a:lnTo>
                    <a:pt x="422" y="146"/>
                  </a:lnTo>
                  <a:lnTo>
                    <a:pt x="422" y="144"/>
                  </a:lnTo>
                  <a:lnTo>
                    <a:pt x="422" y="143"/>
                  </a:lnTo>
                  <a:lnTo>
                    <a:pt x="422" y="141"/>
                  </a:lnTo>
                  <a:lnTo>
                    <a:pt x="424" y="141"/>
                  </a:lnTo>
                  <a:lnTo>
                    <a:pt x="424" y="139"/>
                  </a:lnTo>
                  <a:lnTo>
                    <a:pt x="424" y="138"/>
                  </a:lnTo>
                  <a:lnTo>
                    <a:pt x="424" y="136"/>
                  </a:lnTo>
                  <a:lnTo>
                    <a:pt x="422" y="134"/>
                  </a:lnTo>
                  <a:lnTo>
                    <a:pt x="422" y="133"/>
                  </a:lnTo>
                  <a:lnTo>
                    <a:pt x="422" y="131"/>
                  </a:lnTo>
                  <a:lnTo>
                    <a:pt x="424" y="131"/>
                  </a:lnTo>
                  <a:lnTo>
                    <a:pt x="424" y="129"/>
                  </a:lnTo>
                  <a:lnTo>
                    <a:pt x="424" y="128"/>
                  </a:lnTo>
                  <a:lnTo>
                    <a:pt x="426" y="128"/>
                  </a:lnTo>
                  <a:lnTo>
                    <a:pt x="426" y="126"/>
                  </a:lnTo>
                  <a:lnTo>
                    <a:pt x="427" y="126"/>
                  </a:lnTo>
                  <a:lnTo>
                    <a:pt x="427" y="124"/>
                  </a:lnTo>
                  <a:lnTo>
                    <a:pt x="429" y="126"/>
                  </a:lnTo>
                  <a:lnTo>
                    <a:pt x="431" y="126"/>
                  </a:lnTo>
                  <a:lnTo>
                    <a:pt x="432" y="124"/>
                  </a:lnTo>
                  <a:lnTo>
                    <a:pt x="432" y="126"/>
                  </a:lnTo>
                  <a:lnTo>
                    <a:pt x="434" y="126"/>
                  </a:lnTo>
                  <a:lnTo>
                    <a:pt x="434" y="128"/>
                  </a:lnTo>
                  <a:lnTo>
                    <a:pt x="436" y="129"/>
                  </a:lnTo>
                  <a:lnTo>
                    <a:pt x="436" y="131"/>
                  </a:lnTo>
                  <a:lnTo>
                    <a:pt x="437" y="131"/>
                  </a:lnTo>
                  <a:lnTo>
                    <a:pt x="439" y="131"/>
                  </a:lnTo>
                  <a:lnTo>
                    <a:pt x="441" y="131"/>
                  </a:lnTo>
                  <a:lnTo>
                    <a:pt x="441" y="129"/>
                  </a:lnTo>
                  <a:lnTo>
                    <a:pt x="442" y="129"/>
                  </a:lnTo>
                  <a:lnTo>
                    <a:pt x="444" y="128"/>
                  </a:lnTo>
                  <a:lnTo>
                    <a:pt x="446" y="128"/>
                  </a:lnTo>
                  <a:lnTo>
                    <a:pt x="446" y="126"/>
                  </a:lnTo>
                  <a:lnTo>
                    <a:pt x="447" y="126"/>
                  </a:lnTo>
                  <a:lnTo>
                    <a:pt x="449" y="126"/>
                  </a:lnTo>
                  <a:lnTo>
                    <a:pt x="449" y="124"/>
                  </a:lnTo>
                  <a:lnTo>
                    <a:pt x="451" y="124"/>
                  </a:lnTo>
                  <a:lnTo>
                    <a:pt x="451" y="123"/>
                  </a:lnTo>
                  <a:lnTo>
                    <a:pt x="449" y="121"/>
                  </a:lnTo>
                  <a:lnTo>
                    <a:pt x="449" y="119"/>
                  </a:lnTo>
                  <a:lnTo>
                    <a:pt x="447" y="119"/>
                  </a:lnTo>
                  <a:lnTo>
                    <a:pt x="447" y="117"/>
                  </a:lnTo>
                  <a:lnTo>
                    <a:pt x="447" y="116"/>
                  </a:lnTo>
                  <a:lnTo>
                    <a:pt x="447" y="114"/>
                  </a:lnTo>
                  <a:lnTo>
                    <a:pt x="447" y="112"/>
                  </a:lnTo>
                  <a:lnTo>
                    <a:pt x="449" y="112"/>
                  </a:lnTo>
                  <a:lnTo>
                    <a:pt x="449" y="111"/>
                  </a:lnTo>
                  <a:lnTo>
                    <a:pt x="451" y="111"/>
                  </a:lnTo>
                  <a:lnTo>
                    <a:pt x="453" y="111"/>
                  </a:lnTo>
                  <a:lnTo>
                    <a:pt x="454" y="111"/>
                  </a:lnTo>
                  <a:lnTo>
                    <a:pt x="456" y="111"/>
                  </a:lnTo>
                  <a:lnTo>
                    <a:pt x="458" y="111"/>
                  </a:lnTo>
                  <a:lnTo>
                    <a:pt x="459" y="111"/>
                  </a:lnTo>
                  <a:lnTo>
                    <a:pt x="459" y="109"/>
                  </a:lnTo>
                  <a:lnTo>
                    <a:pt x="461" y="109"/>
                  </a:lnTo>
                  <a:lnTo>
                    <a:pt x="463" y="109"/>
                  </a:lnTo>
                  <a:lnTo>
                    <a:pt x="463" y="107"/>
                  </a:lnTo>
                  <a:lnTo>
                    <a:pt x="464" y="107"/>
                  </a:lnTo>
                  <a:lnTo>
                    <a:pt x="466" y="107"/>
                  </a:lnTo>
                  <a:lnTo>
                    <a:pt x="466" y="106"/>
                  </a:lnTo>
                  <a:lnTo>
                    <a:pt x="468" y="106"/>
                  </a:lnTo>
                  <a:lnTo>
                    <a:pt x="469" y="106"/>
                  </a:lnTo>
                  <a:lnTo>
                    <a:pt x="471" y="106"/>
                  </a:lnTo>
                  <a:lnTo>
                    <a:pt x="473" y="106"/>
                  </a:lnTo>
                  <a:lnTo>
                    <a:pt x="474" y="106"/>
                  </a:lnTo>
                  <a:lnTo>
                    <a:pt x="476" y="104"/>
                  </a:lnTo>
                  <a:lnTo>
                    <a:pt x="476" y="102"/>
                  </a:lnTo>
                  <a:lnTo>
                    <a:pt x="476" y="101"/>
                  </a:lnTo>
                  <a:lnTo>
                    <a:pt x="474" y="101"/>
                  </a:lnTo>
                  <a:lnTo>
                    <a:pt x="474" y="99"/>
                  </a:lnTo>
                  <a:lnTo>
                    <a:pt x="474" y="97"/>
                  </a:lnTo>
                  <a:lnTo>
                    <a:pt x="473" y="96"/>
                  </a:lnTo>
                  <a:lnTo>
                    <a:pt x="473" y="94"/>
                  </a:lnTo>
                  <a:lnTo>
                    <a:pt x="471" y="92"/>
                  </a:lnTo>
                  <a:lnTo>
                    <a:pt x="471" y="91"/>
                  </a:lnTo>
                  <a:lnTo>
                    <a:pt x="471" y="89"/>
                  </a:lnTo>
                  <a:lnTo>
                    <a:pt x="471" y="87"/>
                  </a:lnTo>
                  <a:lnTo>
                    <a:pt x="471" y="86"/>
                  </a:lnTo>
                  <a:lnTo>
                    <a:pt x="473" y="86"/>
                  </a:lnTo>
                  <a:lnTo>
                    <a:pt x="474" y="86"/>
                  </a:lnTo>
                  <a:lnTo>
                    <a:pt x="474" y="84"/>
                  </a:lnTo>
                  <a:lnTo>
                    <a:pt x="476" y="84"/>
                  </a:lnTo>
                  <a:lnTo>
                    <a:pt x="478" y="84"/>
                  </a:lnTo>
                  <a:lnTo>
                    <a:pt x="478" y="82"/>
                  </a:lnTo>
                  <a:lnTo>
                    <a:pt x="479" y="82"/>
                  </a:lnTo>
                  <a:lnTo>
                    <a:pt x="479" y="80"/>
                  </a:lnTo>
                  <a:lnTo>
                    <a:pt x="479" y="79"/>
                  </a:lnTo>
                  <a:lnTo>
                    <a:pt x="479" y="77"/>
                  </a:lnTo>
                  <a:lnTo>
                    <a:pt x="479" y="75"/>
                  </a:lnTo>
                  <a:lnTo>
                    <a:pt x="481" y="75"/>
                  </a:lnTo>
                  <a:lnTo>
                    <a:pt x="483" y="75"/>
                  </a:lnTo>
                  <a:lnTo>
                    <a:pt x="483" y="74"/>
                  </a:lnTo>
                  <a:lnTo>
                    <a:pt x="485" y="74"/>
                  </a:lnTo>
                  <a:lnTo>
                    <a:pt x="486" y="74"/>
                  </a:lnTo>
                  <a:lnTo>
                    <a:pt x="486" y="72"/>
                  </a:lnTo>
                  <a:lnTo>
                    <a:pt x="488" y="72"/>
                  </a:lnTo>
                  <a:lnTo>
                    <a:pt x="488" y="70"/>
                  </a:lnTo>
                  <a:lnTo>
                    <a:pt x="490" y="70"/>
                  </a:lnTo>
                  <a:lnTo>
                    <a:pt x="490" y="69"/>
                  </a:lnTo>
                  <a:lnTo>
                    <a:pt x="490" y="67"/>
                  </a:lnTo>
                  <a:lnTo>
                    <a:pt x="490" y="65"/>
                  </a:lnTo>
                  <a:lnTo>
                    <a:pt x="490" y="64"/>
                  </a:lnTo>
                  <a:lnTo>
                    <a:pt x="490" y="62"/>
                  </a:lnTo>
                  <a:lnTo>
                    <a:pt x="490" y="60"/>
                  </a:lnTo>
                  <a:lnTo>
                    <a:pt x="490" y="59"/>
                  </a:lnTo>
                  <a:lnTo>
                    <a:pt x="490" y="57"/>
                  </a:lnTo>
                  <a:lnTo>
                    <a:pt x="490" y="55"/>
                  </a:lnTo>
                  <a:lnTo>
                    <a:pt x="490" y="54"/>
                  </a:lnTo>
                  <a:lnTo>
                    <a:pt x="490" y="52"/>
                  </a:lnTo>
                  <a:lnTo>
                    <a:pt x="490" y="50"/>
                  </a:lnTo>
                  <a:lnTo>
                    <a:pt x="491" y="50"/>
                  </a:lnTo>
                  <a:lnTo>
                    <a:pt x="491" y="48"/>
                  </a:lnTo>
                  <a:lnTo>
                    <a:pt x="493" y="48"/>
                  </a:lnTo>
                  <a:lnTo>
                    <a:pt x="493" y="50"/>
                  </a:lnTo>
                  <a:lnTo>
                    <a:pt x="495" y="50"/>
                  </a:lnTo>
                  <a:lnTo>
                    <a:pt x="495" y="52"/>
                  </a:lnTo>
                  <a:lnTo>
                    <a:pt x="496" y="54"/>
                  </a:lnTo>
                  <a:lnTo>
                    <a:pt x="498" y="54"/>
                  </a:lnTo>
                  <a:lnTo>
                    <a:pt x="498" y="52"/>
                  </a:lnTo>
                  <a:lnTo>
                    <a:pt x="498" y="50"/>
                  </a:lnTo>
                  <a:lnTo>
                    <a:pt x="498" y="48"/>
                  </a:lnTo>
                  <a:lnTo>
                    <a:pt x="496" y="47"/>
                  </a:lnTo>
                  <a:lnTo>
                    <a:pt x="496" y="45"/>
                  </a:lnTo>
                  <a:lnTo>
                    <a:pt x="496" y="43"/>
                  </a:lnTo>
                  <a:lnTo>
                    <a:pt x="496" y="42"/>
                  </a:lnTo>
                  <a:lnTo>
                    <a:pt x="498" y="42"/>
                  </a:lnTo>
                  <a:lnTo>
                    <a:pt x="500" y="42"/>
                  </a:lnTo>
                  <a:lnTo>
                    <a:pt x="501" y="42"/>
                  </a:lnTo>
                  <a:lnTo>
                    <a:pt x="501" y="43"/>
                  </a:lnTo>
                  <a:lnTo>
                    <a:pt x="503" y="43"/>
                  </a:lnTo>
                  <a:lnTo>
                    <a:pt x="503" y="45"/>
                  </a:lnTo>
                  <a:lnTo>
                    <a:pt x="505" y="45"/>
                  </a:lnTo>
                  <a:lnTo>
                    <a:pt x="506" y="45"/>
                  </a:lnTo>
                  <a:lnTo>
                    <a:pt x="508" y="45"/>
                  </a:lnTo>
                  <a:lnTo>
                    <a:pt x="510" y="45"/>
                  </a:lnTo>
                  <a:lnTo>
                    <a:pt x="510" y="43"/>
                  </a:lnTo>
                  <a:lnTo>
                    <a:pt x="510" y="42"/>
                  </a:lnTo>
                  <a:lnTo>
                    <a:pt x="508" y="42"/>
                  </a:lnTo>
                  <a:lnTo>
                    <a:pt x="508" y="40"/>
                  </a:lnTo>
                  <a:lnTo>
                    <a:pt x="508" y="38"/>
                  </a:lnTo>
                  <a:lnTo>
                    <a:pt x="506" y="38"/>
                  </a:lnTo>
                  <a:lnTo>
                    <a:pt x="506" y="37"/>
                  </a:lnTo>
                  <a:lnTo>
                    <a:pt x="506" y="35"/>
                  </a:lnTo>
                  <a:lnTo>
                    <a:pt x="506" y="33"/>
                  </a:lnTo>
                  <a:lnTo>
                    <a:pt x="508" y="33"/>
                  </a:lnTo>
                  <a:lnTo>
                    <a:pt x="508" y="32"/>
                  </a:lnTo>
                  <a:lnTo>
                    <a:pt x="510" y="32"/>
                  </a:lnTo>
                  <a:lnTo>
                    <a:pt x="510" y="30"/>
                  </a:lnTo>
                  <a:lnTo>
                    <a:pt x="511" y="30"/>
                  </a:lnTo>
                  <a:lnTo>
                    <a:pt x="513" y="30"/>
                  </a:lnTo>
                  <a:lnTo>
                    <a:pt x="513" y="28"/>
                  </a:lnTo>
                  <a:lnTo>
                    <a:pt x="515" y="28"/>
                  </a:lnTo>
                  <a:lnTo>
                    <a:pt x="516" y="28"/>
                  </a:lnTo>
                  <a:lnTo>
                    <a:pt x="516" y="27"/>
                  </a:lnTo>
                  <a:lnTo>
                    <a:pt x="516" y="25"/>
                  </a:lnTo>
                  <a:lnTo>
                    <a:pt x="516" y="23"/>
                  </a:lnTo>
                  <a:lnTo>
                    <a:pt x="516" y="22"/>
                  </a:lnTo>
                  <a:lnTo>
                    <a:pt x="518" y="22"/>
                  </a:lnTo>
                  <a:lnTo>
                    <a:pt x="518" y="20"/>
                  </a:lnTo>
                  <a:lnTo>
                    <a:pt x="520" y="20"/>
                  </a:lnTo>
                  <a:lnTo>
                    <a:pt x="522" y="20"/>
                  </a:lnTo>
                  <a:lnTo>
                    <a:pt x="522" y="18"/>
                  </a:lnTo>
                  <a:lnTo>
                    <a:pt x="523" y="18"/>
                  </a:lnTo>
                  <a:lnTo>
                    <a:pt x="523" y="17"/>
                  </a:lnTo>
                  <a:lnTo>
                    <a:pt x="523" y="15"/>
                  </a:lnTo>
                  <a:lnTo>
                    <a:pt x="523" y="13"/>
                  </a:lnTo>
                  <a:lnTo>
                    <a:pt x="523" y="11"/>
                  </a:lnTo>
                  <a:lnTo>
                    <a:pt x="525" y="11"/>
                  </a:lnTo>
                  <a:lnTo>
                    <a:pt x="525" y="10"/>
                  </a:lnTo>
                  <a:lnTo>
                    <a:pt x="527" y="10"/>
                  </a:lnTo>
                  <a:lnTo>
                    <a:pt x="528" y="10"/>
                  </a:lnTo>
                  <a:lnTo>
                    <a:pt x="528" y="8"/>
                  </a:lnTo>
                  <a:lnTo>
                    <a:pt x="530" y="8"/>
                  </a:lnTo>
                  <a:lnTo>
                    <a:pt x="532" y="6"/>
                  </a:lnTo>
                  <a:lnTo>
                    <a:pt x="533" y="6"/>
                  </a:lnTo>
                  <a:lnTo>
                    <a:pt x="533" y="5"/>
                  </a:lnTo>
                  <a:lnTo>
                    <a:pt x="535" y="5"/>
                  </a:lnTo>
                  <a:lnTo>
                    <a:pt x="535" y="3"/>
                  </a:lnTo>
                  <a:lnTo>
                    <a:pt x="537" y="3"/>
                  </a:lnTo>
                  <a:lnTo>
                    <a:pt x="538" y="3"/>
                  </a:lnTo>
                  <a:lnTo>
                    <a:pt x="540" y="3"/>
                  </a:lnTo>
                  <a:lnTo>
                    <a:pt x="542" y="3"/>
                  </a:lnTo>
                  <a:lnTo>
                    <a:pt x="543" y="3"/>
                  </a:lnTo>
                  <a:lnTo>
                    <a:pt x="545" y="3"/>
                  </a:lnTo>
                  <a:lnTo>
                    <a:pt x="547" y="3"/>
                  </a:lnTo>
                  <a:lnTo>
                    <a:pt x="547" y="1"/>
                  </a:lnTo>
                  <a:lnTo>
                    <a:pt x="548" y="1"/>
                  </a:lnTo>
                  <a:lnTo>
                    <a:pt x="550" y="1"/>
                  </a:lnTo>
                  <a:lnTo>
                    <a:pt x="552" y="1"/>
                  </a:lnTo>
                  <a:lnTo>
                    <a:pt x="553" y="1"/>
                  </a:lnTo>
                  <a:lnTo>
                    <a:pt x="55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3" name="Freeform 145">
              <a:extLst>
                <a:ext uri="{FF2B5EF4-FFF2-40B4-BE49-F238E27FC236}">
                  <a16:creationId xmlns:a16="http://schemas.microsoft.com/office/drawing/2014/main" id="{02B58906-D5B1-E34B-08DE-A5EC05AC8CDA}"/>
                </a:ext>
              </a:extLst>
            </p:cNvPr>
            <p:cNvSpPr>
              <a:spLocks/>
            </p:cNvSpPr>
            <p:nvPr/>
          </p:nvSpPr>
          <p:spPr bwMode="auto">
            <a:xfrm>
              <a:off x="2585" y="2291"/>
              <a:ext cx="121" cy="59"/>
            </a:xfrm>
            <a:custGeom>
              <a:avLst/>
              <a:gdLst>
                <a:gd name="T0" fmla="*/ 4 w 121"/>
                <a:gd name="T1" fmla="*/ 59 h 59"/>
                <a:gd name="T2" fmla="*/ 9 w 121"/>
                <a:gd name="T3" fmla="*/ 57 h 59"/>
                <a:gd name="T4" fmla="*/ 12 w 121"/>
                <a:gd name="T5" fmla="*/ 55 h 59"/>
                <a:gd name="T6" fmla="*/ 14 w 121"/>
                <a:gd name="T7" fmla="*/ 52 h 59"/>
                <a:gd name="T8" fmla="*/ 19 w 121"/>
                <a:gd name="T9" fmla="*/ 50 h 59"/>
                <a:gd name="T10" fmla="*/ 20 w 121"/>
                <a:gd name="T11" fmla="*/ 47 h 59"/>
                <a:gd name="T12" fmla="*/ 24 w 121"/>
                <a:gd name="T13" fmla="*/ 45 h 59"/>
                <a:gd name="T14" fmla="*/ 27 w 121"/>
                <a:gd name="T15" fmla="*/ 42 h 59"/>
                <a:gd name="T16" fmla="*/ 32 w 121"/>
                <a:gd name="T17" fmla="*/ 42 h 59"/>
                <a:gd name="T18" fmla="*/ 35 w 121"/>
                <a:gd name="T19" fmla="*/ 44 h 59"/>
                <a:gd name="T20" fmla="*/ 39 w 121"/>
                <a:gd name="T21" fmla="*/ 42 h 59"/>
                <a:gd name="T22" fmla="*/ 44 w 121"/>
                <a:gd name="T23" fmla="*/ 42 h 59"/>
                <a:gd name="T24" fmla="*/ 47 w 121"/>
                <a:gd name="T25" fmla="*/ 40 h 59"/>
                <a:gd name="T26" fmla="*/ 46 w 121"/>
                <a:gd name="T27" fmla="*/ 35 h 59"/>
                <a:gd name="T28" fmla="*/ 42 w 121"/>
                <a:gd name="T29" fmla="*/ 33 h 59"/>
                <a:gd name="T30" fmla="*/ 41 w 121"/>
                <a:gd name="T31" fmla="*/ 30 h 59"/>
                <a:gd name="T32" fmla="*/ 39 w 121"/>
                <a:gd name="T33" fmla="*/ 27 h 59"/>
                <a:gd name="T34" fmla="*/ 39 w 121"/>
                <a:gd name="T35" fmla="*/ 23 h 59"/>
                <a:gd name="T36" fmla="*/ 44 w 121"/>
                <a:gd name="T37" fmla="*/ 23 h 59"/>
                <a:gd name="T38" fmla="*/ 46 w 121"/>
                <a:gd name="T39" fmla="*/ 20 h 59"/>
                <a:gd name="T40" fmla="*/ 49 w 121"/>
                <a:gd name="T41" fmla="*/ 18 h 59"/>
                <a:gd name="T42" fmla="*/ 52 w 121"/>
                <a:gd name="T43" fmla="*/ 20 h 59"/>
                <a:gd name="T44" fmla="*/ 56 w 121"/>
                <a:gd name="T45" fmla="*/ 20 h 59"/>
                <a:gd name="T46" fmla="*/ 61 w 121"/>
                <a:gd name="T47" fmla="*/ 20 h 59"/>
                <a:gd name="T48" fmla="*/ 62 w 121"/>
                <a:gd name="T49" fmla="*/ 17 h 59"/>
                <a:gd name="T50" fmla="*/ 64 w 121"/>
                <a:gd name="T51" fmla="*/ 20 h 59"/>
                <a:gd name="T52" fmla="*/ 67 w 121"/>
                <a:gd name="T53" fmla="*/ 23 h 59"/>
                <a:gd name="T54" fmla="*/ 71 w 121"/>
                <a:gd name="T55" fmla="*/ 25 h 59"/>
                <a:gd name="T56" fmla="*/ 76 w 121"/>
                <a:gd name="T57" fmla="*/ 25 h 59"/>
                <a:gd name="T58" fmla="*/ 81 w 121"/>
                <a:gd name="T59" fmla="*/ 27 h 59"/>
                <a:gd name="T60" fmla="*/ 83 w 121"/>
                <a:gd name="T61" fmla="*/ 25 h 59"/>
                <a:gd name="T62" fmla="*/ 84 w 121"/>
                <a:gd name="T63" fmla="*/ 22 h 59"/>
                <a:gd name="T64" fmla="*/ 84 w 121"/>
                <a:gd name="T65" fmla="*/ 17 h 59"/>
                <a:gd name="T66" fmla="*/ 88 w 121"/>
                <a:gd name="T67" fmla="*/ 13 h 59"/>
                <a:gd name="T68" fmla="*/ 91 w 121"/>
                <a:gd name="T69" fmla="*/ 12 h 59"/>
                <a:gd name="T70" fmla="*/ 94 w 121"/>
                <a:gd name="T71" fmla="*/ 8 h 59"/>
                <a:gd name="T72" fmla="*/ 99 w 121"/>
                <a:gd name="T73" fmla="*/ 8 h 59"/>
                <a:gd name="T74" fmla="*/ 103 w 121"/>
                <a:gd name="T75" fmla="*/ 7 h 59"/>
                <a:gd name="T76" fmla="*/ 106 w 121"/>
                <a:gd name="T77" fmla="*/ 5 h 59"/>
                <a:gd name="T78" fmla="*/ 111 w 121"/>
                <a:gd name="T79" fmla="*/ 5 h 59"/>
                <a:gd name="T80" fmla="*/ 113 w 121"/>
                <a:gd name="T81" fmla="*/ 1 h 59"/>
                <a:gd name="T82" fmla="*/ 116 w 121"/>
                <a:gd name="T83" fmla="*/ 0 h 59"/>
                <a:gd name="T84" fmla="*/ 118 w 121"/>
                <a:gd name="T85" fmla="*/ 3 h 59"/>
                <a:gd name="T86" fmla="*/ 121 w 121"/>
                <a:gd name="T87"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1" h="59">
                  <a:moveTo>
                    <a:pt x="0" y="59"/>
                  </a:moveTo>
                  <a:lnTo>
                    <a:pt x="2" y="59"/>
                  </a:lnTo>
                  <a:lnTo>
                    <a:pt x="4" y="59"/>
                  </a:lnTo>
                  <a:lnTo>
                    <a:pt x="5" y="57"/>
                  </a:lnTo>
                  <a:lnTo>
                    <a:pt x="7" y="57"/>
                  </a:lnTo>
                  <a:lnTo>
                    <a:pt x="9" y="57"/>
                  </a:lnTo>
                  <a:lnTo>
                    <a:pt x="9" y="55"/>
                  </a:lnTo>
                  <a:lnTo>
                    <a:pt x="10" y="55"/>
                  </a:lnTo>
                  <a:lnTo>
                    <a:pt x="12" y="55"/>
                  </a:lnTo>
                  <a:lnTo>
                    <a:pt x="12" y="54"/>
                  </a:lnTo>
                  <a:lnTo>
                    <a:pt x="14" y="54"/>
                  </a:lnTo>
                  <a:lnTo>
                    <a:pt x="14" y="52"/>
                  </a:lnTo>
                  <a:lnTo>
                    <a:pt x="15" y="52"/>
                  </a:lnTo>
                  <a:lnTo>
                    <a:pt x="17" y="50"/>
                  </a:lnTo>
                  <a:lnTo>
                    <a:pt x="19" y="50"/>
                  </a:lnTo>
                  <a:lnTo>
                    <a:pt x="19" y="49"/>
                  </a:lnTo>
                  <a:lnTo>
                    <a:pt x="20" y="49"/>
                  </a:lnTo>
                  <a:lnTo>
                    <a:pt x="20" y="47"/>
                  </a:lnTo>
                  <a:lnTo>
                    <a:pt x="22" y="47"/>
                  </a:lnTo>
                  <a:lnTo>
                    <a:pt x="22" y="45"/>
                  </a:lnTo>
                  <a:lnTo>
                    <a:pt x="24" y="45"/>
                  </a:lnTo>
                  <a:lnTo>
                    <a:pt x="25" y="44"/>
                  </a:lnTo>
                  <a:lnTo>
                    <a:pt x="27" y="44"/>
                  </a:lnTo>
                  <a:lnTo>
                    <a:pt x="27" y="42"/>
                  </a:lnTo>
                  <a:lnTo>
                    <a:pt x="29" y="42"/>
                  </a:lnTo>
                  <a:lnTo>
                    <a:pt x="30" y="42"/>
                  </a:lnTo>
                  <a:lnTo>
                    <a:pt x="32" y="42"/>
                  </a:lnTo>
                  <a:lnTo>
                    <a:pt x="34" y="42"/>
                  </a:lnTo>
                  <a:lnTo>
                    <a:pt x="35" y="42"/>
                  </a:lnTo>
                  <a:lnTo>
                    <a:pt x="35" y="44"/>
                  </a:lnTo>
                  <a:lnTo>
                    <a:pt x="37" y="44"/>
                  </a:lnTo>
                  <a:lnTo>
                    <a:pt x="39" y="44"/>
                  </a:lnTo>
                  <a:lnTo>
                    <a:pt x="39" y="42"/>
                  </a:lnTo>
                  <a:lnTo>
                    <a:pt x="41" y="42"/>
                  </a:lnTo>
                  <a:lnTo>
                    <a:pt x="42" y="42"/>
                  </a:lnTo>
                  <a:lnTo>
                    <a:pt x="44" y="42"/>
                  </a:lnTo>
                  <a:lnTo>
                    <a:pt x="46" y="42"/>
                  </a:lnTo>
                  <a:lnTo>
                    <a:pt x="46" y="40"/>
                  </a:lnTo>
                  <a:lnTo>
                    <a:pt x="47" y="40"/>
                  </a:lnTo>
                  <a:lnTo>
                    <a:pt x="46" y="38"/>
                  </a:lnTo>
                  <a:lnTo>
                    <a:pt x="46" y="37"/>
                  </a:lnTo>
                  <a:lnTo>
                    <a:pt x="46" y="35"/>
                  </a:lnTo>
                  <a:lnTo>
                    <a:pt x="44" y="35"/>
                  </a:lnTo>
                  <a:lnTo>
                    <a:pt x="44" y="33"/>
                  </a:lnTo>
                  <a:lnTo>
                    <a:pt x="42" y="33"/>
                  </a:lnTo>
                  <a:lnTo>
                    <a:pt x="42" y="32"/>
                  </a:lnTo>
                  <a:lnTo>
                    <a:pt x="41" y="32"/>
                  </a:lnTo>
                  <a:lnTo>
                    <a:pt x="41" y="30"/>
                  </a:lnTo>
                  <a:lnTo>
                    <a:pt x="41" y="28"/>
                  </a:lnTo>
                  <a:lnTo>
                    <a:pt x="39" y="28"/>
                  </a:lnTo>
                  <a:lnTo>
                    <a:pt x="39" y="27"/>
                  </a:lnTo>
                  <a:lnTo>
                    <a:pt x="37" y="25"/>
                  </a:lnTo>
                  <a:lnTo>
                    <a:pt x="39" y="25"/>
                  </a:lnTo>
                  <a:lnTo>
                    <a:pt x="39" y="23"/>
                  </a:lnTo>
                  <a:lnTo>
                    <a:pt x="41" y="23"/>
                  </a:lnTo>
                  <a:lnTo>
                    <a:pt x="42" y="23"/>
                  </a:lnTo>
                  <a:lnTo>
                    <a:pt x="44" y="23"/>
                  </a:lnTo>
                  <a:lnTo>
                    <a:pt x="46" y="23"/>
                  </a:lnTo>
                  <a:lnTo>
                    <a:pt x="46" y="22"/>
                  </a:lnTo>
                  <a:lnTo>
                    <a:pt x="46" y="20"/>
                  </a:lnTo>
                  <a:lnTo>
                    <a:pt x="47" y="20"/>
                  </a:lnTo>
                  <a:lnTo>
                    <a:pt x="47" y="18"/>
                  </a:lnTo>
                  <a:lnTo>
                    <a:pt x="49" y="18"/>
                  </a:lnTo>
                  <a:lnTo>
                    <a:pt x="51" y="18"/>
                  </a:lnTo>
                  <a:lnTo>
                    <a:pt x="52" y="18"/>
                  </a:lnTo>
                  <a:lnTo>
                    <a:pt x="52" y="20"/>
                  </a:lnTo>
                  <a:lnTo>
                    <a:pt x="54" y="20"/>
                  </a:lnTo>
                  <a:lnTo>
                    <a:pt x="56" y="18"/>
                  </a:lnTo>
                  <a:lnTo>
                    <a:pt x="56" y="20"/>
                  </a:lnTo>
                  <a:lnTo>
                    <a:pt x="57" y="20"/>
                  </a:lnTo>
                  <a:lnTo>
                    <a:pt x="59" y="20"/>
                  </a:lnTo>
                  <a:lnTo>
                    <a:pt x="61" y="20"/>
                  </a:lnTo>
                  <a:lnTo>
                    <a:pt x="61" y="18"/>
                  </a:lnTo>
                  <a:lnTo>
                    <a:pt x="62" y="18"/>
                  </a:lnTo>
                  <a:lnTo>
                    <a:pt x="62" y="17"/>
                  </a:lnTo>
                  <a:lnTo>
                    <a:pt x="64" y="17"/>
                  </a:lnTo>
                  <a:lnTo>
                    <a:pt x="64" y="18"/>
                  </a:lnTo>
                  <a:lnTo>
                    <a:pt x="64" y="20"/>
                  </a:lnTo>
                  <a:lnTo>
                    <a:pt x="64" y="22"/>
                  </a:lnTo>
                  <a:lnTo>
                    <a:pt x="66" y="22"/>
                  </a:lnTo>
                  <a:lnTo>
                    <a:pt x="67" y="23"/>
                  </a:lnTo>
                  <a:lnTo>
                    <a:pt x="69" y="23"/>
                  </a:lnTo>
                  <a:lnTo>
                    <a:pt x="71" y="23"/>
                  </a:lnTo>
                  <a:lnTo>
                    <a:pt x="71" y="25"/>
                  </a:lnTo>
                  <a:lnTo>
                    <a:pt x="72" y="25"/>
                  </a:lnTo>
                  <a:lnTo>
                    <a:pt x="74" y="25"/>
                  </a:lnTo>
                  <a:lnTo>
                    <a:pt x="76" y="25"/>
                  </a:lnTo>
                  <a:lnTo>
                    <a:pt x="78" y="27"/>
                  </a:lnTo>
                  <a:lnTo>
                    <a:pt x="79" y="27"/>
                  </a:lnTo>
                  <a:lnTo>
                    <a:pt x="81" y="27"/>
                  </a:lnTo>
                  <a:lnTo>
                    <a:pt x="83" y="27"/>
                  </a:lnTo>
                  <a:lnTo>
                    <a:pt x="81" y="25"/>
                  </a:lnTo>
                  <a:lnTo>
                    <a:pt x="83" y="25"/>
                  </a:lnTo>
                  <a:lnTo>
                    <a:pt x="83" y="23"/>
                  </a:lnTo>
                  <a:lnTo>
                    <a:pt x="83" y="22"/>
                  </a:lnTo>
                  <a:lnTo>
                    <a:pt x="84" y="22"/>
                  </a:lnTo>
                  <a:lnTo>
                    <a:pt x="84" y="20"/>
                  </a:lnTo>
                  <a:lnTo>
                    <a:pt x="84" y="18"/>
                  </a:lnTo>
                  <a:lnTo>
                    <a:pt x="84" y="17"/>
                  </a:lnTo>
                  <a:lnTo>
                    <a:pt x="86" y="15"/>
                  </a:lnTo>
                  <a:lnTo>
                    <a:pt x="86" y="13"/>
                  </a:lnTo>
                  <a:lnTo>
                    <a:pt x="88" y="13"/>
                  </a:lnTo>
                  <a:lnTo>
                    <a:pt x="88" y="12"/>
                  </a:lnTo>
                  <a:lnTo>
                    <a:pt x="89" y="12"/>
                  </a:lnTo>
                  <a:lnTo>
                    <a:pt x="91" y="12"/>
                  </a:lnTo>
                  <a:lnTo>
                    <a:pt x="91" y="10"/>
                  </a:lnTo>
                  <a:lnTo>
                    <a:pt x="93" y="10"/>
                  </a:lnTo>
                  <a:lnTo>
                    <a:pt x="94" y="8"/>
                  </a:lnTo>
                  <a:lnTo>
                    <a:pt x="96" y="8"/>
                  </a:lnTo>
                  <a:lnTo>
                    <a:pt x="98" y="8"/>
                  </a:lnTo>
                  <a:lnTo>
                    <a:pt x="99" y="8"/>
                  </a:lnTo>
                  <a:lnTo>
                    <a:pt x="99" y="7"/>
                  </a:lnTo>
                  <a:lnTo>
                    <a:pt x="101" y="7"/>
                  </a:lnTo>
                  <a:lnTo>
                    <a:pt x="103" y="7"/>
                  </a:lnTo>
                  <a:lnTo>
                    <a:pt x="104" y="7"/>
                  </a:lnTo>
                  <a:lnTo>
                    <a:pt x="106" y="7"/>
                  </a:lnTo>
                  <a:lnTo>
                    <a:pt x="106" y="5"/>
                  </a:lnTo>
                  <a:lnTo>
                    <a:pt x="108" y="5"/>
                  </a:lnTo>
                  <a:lnTo>
                    <a:pt x="109" y="5"/>
                  </a:lnTo>
                  <a:lnTo>
                    <a:pt x="111" y="5"/>
                  </a:lnTo>
                  <a:lnTo>
                    <a:pt x="111" y="3"/>
                  </a:lnTo>
                  <a:lnTo>
                    <a:pt x="113" y="3"/>
                  </a:lnTo>
                  <a:lnTo>
                    <a:pt x="113" y="1"/>
                  </a:lnTo>
                  <a:lnTo>
                    <a:pt x="115" y="1"/>
                  </a:lnTo>
                  <a:lnTo>
                    <a:pt x="116" y="1"/>
                  </a:lnTo>
                  <a:lnTo>
                    <a:pt x="116" y="0"/>
                  </a:lnTo>
                  <a:lnTo>
                    <a:pt x="116" y="1"/>
                  </a:lnTo>
                  <a:lnTo>
                    <a:pt x="118" y="1"/>
                  </a:lnTo>
                  <a:lnTo>
                    <a:pt x="118" y="3"/>
                  </a:lnTo>
                  <a:lnTo>
                    <a:pt x="120" y="3"/>
                  </a:lnTo>
                  <a:lnTo>
                    <a:pt x="120" y="5"/>
                  </a:lnTo>
                  <a:lnTo>
                    <a:pt x="121" y="5"/>
                  </a:lnTo>
                  <a:lnTo>
                    <a:pt x="121"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4" name="Freeform 146">
              <a:extLst>
                <a:ext uri="{FF2B5EF4-FFF2-40B4-BE49-F238E27FC236}">
                  <a16:creationId xmlns:a16="http://schemas.microsoft.com/office/drawing/2014/main" id="{8BDC63D1-5698-089F-5790-95FD03E5AE91}"/>
                </a:ext>
              </a:extLst>
            </p:cNvPr>
            <p:cNvSpPr>
              <a:spLocks noEditPoints="1"/>
            </p:cNvSpPr>
            <p:nvPr/>
          </p:nvSpPr>
          <p:spPr bwMode="auto">
            <a:xfrm>
              <a:off x="2255" y="3339"/>
              <a:ext cx="971" cy="968"/>
            </a:xfrm>
            <a:custGeom>
              <a:avLst/>
              <a:gdLst>
                <a:gd name="T0" fmla="*/ 239 w 971"/>
                <a:gd name="T1" fmla="*/ 657 h 968"/>
                <a:gd name="T2" fmla="*/ 234 w 971"/>
                <a:gd name="T3" fmla="*/ 646 h 968"/>
                <a:gd name="T4" fmla="*/ 564 w 971"/>
                <a:gd name="T5" fmla="*/ 199 h 968"/>
                <a:gd name="T6" fmla="*/ 747 w 971"/>
                <a:gd name="T7" fmla="*/ 276 h 968"/>
                <a:gd name="T8" fmla="*/ 754 w 971"/>
                <a:gd name="T9" fmla="*/ 259 h 968"/>
                <a:gd name="T10" fmla="*/ 761 w 971"/>
                <a:gd name="T11" fmla="*/ 243 h 968"/>
                <a:gd name="T12" fmla="*/ 764 w 971"/>
                <a:gd name="T13" fmla="*/ 224 h 968"/>
                <a:gd name="T14" fmla="*/ 752 w 971"/>
                <a:gd name="T15" fmla="*/ 207 h 968"/>
                <a:gd name="T16" fmla="*/ 739 w 971"/>
                <a:gd name="T17" fmla="*/ 194 h 968"/>
                <a:gd name="T18" fmla="*/ 731 w 971"/>
                <a:gd name="T19" fmla="*/ 174 h 968"/>
                <a:gd name="T20" fmla="*/ 732 w 971"/>
                <a:gd name="T21" fmla="*/ 152 h 968"/>
                <a:gd name="T22" fmla="*/ 732 w 971"/>
                <a:gd name="T23" fmla="*/ 137 h 968"/>
                <a:gd name="T24" fmla="*/ 729 w 971"/>
                <a:gd name="T25" fmla="*/ 113 h 968"/>
                <a:gd name="T26" fmla="*/ 724 w 971"/>
                <a:gd name="T27" fmla="*/ 94 h 968"/>
                <a:gd name="T28" fmla="*/ 714 w 971"/>
                <a:gd name="T29" fmla="*/ 83 h 968"/>
                <a:gd name="T30" fmla="*/ 727 w 971"/>
                <a:gd name="T31" fmla="*/ 79 h 968"/>
                <a:gd name="T32" fmla="*/ 756 w 971"/>
                <a:gd name="T33" fmla="*/ 79 h 968"/>
                <a:gd name="T34" fmla="*/ 759 w 971"/>
                <a:gd name="T35" fmla="*/ 138 h 968"/>
                <a:gd name="T36" fmla="*/ 778 w 971"/>
                <a:gd name="T37" fmla="*/ 182 h 968"/>
                <a:gd name="T38" fmla="*/ 783 w 971"/>
                <a:gd name="T39" fmla="*/ 234 h 968"/>
                <a:gd name="T40" fmla="*/ 761 w 971"/>
                <a:gd name="T41" fmla="*/ 281 h 968"/>
                <a:gd name="T42" fmla="*/ 731 w 971"/>
                <a:gd name="T43" fmla="*/ 325 h 968"/>
                <a:gd name="T44" fmla="*/ 815 w 971"/>
                <a:gd name="T45" fmla="*/ 369 h 968"/>
                <a:gd name="T46" fmla="*/ 863 w 971"/>
                <a:gd name="T47" fmla="*/ 495 h 968"/>
                <a:gd name="T48" fmla="*/ 823 w 971"/>
                <a:gd name="T49" fmla="*/ 532 h 968"/>
                <a:gd name="T50" fmla="*/ 969 w 971"/>
                <a:gd name="T51" fmla="*/ 606 h 968"/>
                <a:gd name="T52" fmla="*/ 948 w 971"/>
                <a:gd name="T53" fmla="*/ 813 h 968"/>
                <a:gd name="T54" fmla="*/ 658 w 971"/>
                <a:gd name="T55" fmla="*/ 769 h 968"/>
                <a:gd name="T56" fmla="*/ 537 w 971"/>
                <a:gd name="T57" fmla="*/ 906 h 968"/>
                <a:gd name="T58" fmla="*/ 495 w 971"/>
                <a:gd name="T59" fmla="*/ 959 h 968"/>
                <a:gd name="T60" fmla="*/ 473 w 971"/>
                <a:gd name="T61" fmla="*/ 941 h 968"/>
                <a:gd name="T62" fmla="*/ 477 w 971"/>
                <a:gd name="T63" fmla="*/ 936 h 968"/>
                <a:gd name="T64" fmla="*/ 458 w 971"/>
                <a:gd name="T65" fmla="*/ 929 h 968"/>
                <a:gd name="T66" fmla="*/ 421 w 971"/>
                <a:gd name="T67" fmla="*/ 875 h 968"/>
                <a:gd name="T68" fmla="*/ 408 w 971"/>
                <a:gd name="T69" fmla="*/ 830 h 968"/>
                <a:gd name="T70" fmla="*/ 345 w 971"/>
                <a:gd name="T71" fmla="*/ 768 h 968"/>
                <a:gd name="T72" fmla="*/ 303 w 971"/>
                <a:gd name="T73" fmla="*/ 737 h 968"/>
                <a:gd name="T74" fmla="*/ 260 w 971"/>
                <a:gd name="T75" fmla="*/ 709 h 968"/>
                <a:gd name="T76" fmla="*/ 226 w 971"/>
                <a:gd name="T77" fmla="*/ 677 h 968"/>
                <a:gd name="T78" fmla="*/ 234 w 971"/>
                <a:gd name="T79" fmla="*/ 680 h 968"/>
                <a:gd name="T80" fmla="*/ 263 w 971"/>
                <a:gd name="T81" fmla="*/ 694 h 968"/>
                <a:gd name="T82" fmla="*/ 254 w 971"/>
                <a:gd name="T83" fmla="*/ 687 h 968"/>
                <a:gd name="T84" fmla="*/ 243 w 971"/>
                <a:gd name="T85" fmla="*/ 682 h 968"/>
                <a:gd name="T86" fmla="*/ 238 w 971"/>
                <a:gd name="T87" fmla="*/ 648 h 968"/>
                <a:gd name="T88" fmla="*/ 214 w 971"/>
                <a:gd name="T89" fmla="*/ 608 h 968"/>
                <a:gd name="T90" fmla="*/ 185 w 971"/>
                <a:gd name="T91" fmla="*/ 591 h 968"/>
                <a:gd name="T92" fmla="*/ 148 w 971"/>
                <a:gd name="T93" fmla="*/ 550 h 968"/>
                <a:gd name="T94" fmla="*/ 110 w 971"/>
                <a:gd name="T95" fmla="*/ 515 h 968"/>
                <a:gd name="T96" fmla="*/ 66 w 971"/>
                <a:gd name="T97" fmla="*/ 480 h 968"/>
                <a:gd name="T98" fmla="*/ 4 w 971"/>
                <a:gd name="T99" fmla="*/ 416 h 968"/>
                <a:gd name="T100" fmla="*/ 49 w 971"/>
                <a:gd name="T101" fmla="*/ 397 h 968"/>
                <a:gd name="T102" fmla="*/ 64 w 971"/>
                <a:gd name="T103" fmla="*/ 414 h 968"/>
                <a:gd name="T104" fmla="*/ 76 w 971"/>
                <a:gd name="T105" fmla="*/ 423 h 968"/>
                <a:gd name="T106" fmla="*/ 95 w 971"/>
                <a:gd name="T107" fmla="*/ 428 h 968"/>
                <a:gd name="T108" fmla="*/ 110 w 971"/>
                <a:gd name="T109" fmla="*/ 438 h 968"/>
                <a:gd name="T110" fmla="*/ 125 w 971"/>
                <a:gd name="T111" fmla="*/ 409 h 968"/>
                <a:gd name="T112" fmla="*/ 143 w 971"/>
                <a:gd name="T113" fmla="*/ 372 h 968"/>
                <a:gd name="T114" fmla="*/ 155 w 971"/>
                <a:gd name="T115" fmla="*/ 347 h 968"/>
                <a:gd name="T116" fmla="*/ 189 w 971"/>
                <a:gd name="T117" fmla="*/ 338 h 968"/>
                <a:gd name="T118" fmla="*/ 164 w 971"/>
                <a:gd name="T119" fmla="*/ 131 h 968"/>
                <a:gd name="T120" fmla="*/ 377 w 971"/>
                <a:gd name="T121" fmla="*/ 34 h 968"/>
                <a:gd name="T122" fmla="*/ 478 w 971"/>
                <a:gd name="T123" fmla="*/ 32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1" h="968">
                  <a:moveTo>
                    <a:pt x="236" y="663"/>
                  </a:moveTo>
                  <a:lnTo>
                    <a:pt x="234" y="663"/>
                  </a:lnTo>
                  <a:lnTo>
                    <a:pt x="234" y="662"/>
                  </a:lnTo>
                  <a:lnTo>
                    <a:pt x="236" y="662"/>
                  </a:lnTo>
                  <a:lnTo>
                    <a:pt x="236" y="663"/>
                  </a:lnTo>
                  <a:close/>
                  <a:moveTo>
                    <a:pt x="243" y="657"/>
                  </a:moveTo>
                  <a:lnTo>
                    <a:pt x="241" y="658"/>
                  </a:lnTo>
                  <a:lnTo>
                    <a:pt x="241" y="657"/>
                  </a:lnTo>
                  <a:lnTo>
                    <a:pt x="243" y="657"/>
                  </a:lnTo>
                  <a:close/>
                  <a:moveTo>
                    <a:pt x="239" y="663"/>
                  </a:moveTo>
                  <a:lnTo>
                    <a:pt x="238" y="663"/>
                  </a:lnTo>
                  <a:lnTo>
                    <a:pt x="236" y="662"/>
                  </a:lnTo>
                  <a:lnTo>
                    <a:pt x="236" y="658"/>
                  </a:lnTo>
                  <a:lnTo>
                    <a:pt x="238" y="657"/>
                  </a:lnTo>
                  <a:lnTo>
                    <a:pt x="238" y="653"/>
                  </a:lnTo>
                  <a:lnTo>
                    <a:pt x="239" y="651"/>
                  </a:lnTo>
                  <a:lnTo>
                    <a:pt x="239" y="653"/>
                  </a:lnTo>
                  <a:lnTo>
                    <a:pt x="239" y="657"/>
                  </a:lnTo>
                  <a:lnTo>
                    <a:pt x="239" y="658"/>
                  </a:lnTo>
                  <a:lnTo>
                    <a:pt x="241" y="658"/>
                  </a:lnTo>
                  <a:lnTo>
                    <a:pt x="239" y="660"/>
                  </a:lnTo>
                  <a:lnTo>
                    <a:pt x="239" y="662"/>
                  </a:lnTo>
                  <a:lnTo>
                    <a:pt x="239" y="663"/>
                  </a:lnTo>
                  <a:close/>
                  <a:moveTo>
                    <a:pt x="236" y="655"/>
                  </a:moveTo>
                  <a:lnTo>
                    <a:pt x="234" y="655"/>
                  </a:lnTo>
                  <a:lnTo>
                    <a:pt x="234" y="651"/>
                  </a:lnTo>
                  <a:lnTo>
                    <a:pt x="233" y="650"/>
                  </a:lnTo>
                  <a:lnTo>
                    <a:pt x="233" y="646"/>
                  </a:lnTo>
                  <a:lnTo>
                    <a:pt x="231" y="645"/>
                  </a:lnTo>
                  <a:lnTo>
                    <a:pt x="231" y="643"/>
                  </a:lnTo>
                  <a:lnTo>
                    <a:pt x="231" y="640"/>
                  </a:lnTo>
                  <a:lnTo>
                    <a:pt x="233" y="638"/>
                  </a:lnTo>
                  <a:lnTo>
                    <a:pt x="233" y="640"/>
                  </a:lnTo>
                  <a:lnTo>
                    <a:pt x="233" y="641"/>
                  </a:lnTo>
                  <a:lnTo>
                    <a:pt x="234" y="643"/>
                  </a:lnTo>
                  <a:lnTo>
                    <a:pt x="234" y="646"/>
                  </a:lnTo>
                  <a:lnTo>
                    <a:pt x="236" y="648"/>
                  </a:lnTo>
                  <a:lnTo>
                    <a:pt x="236" y="650"/>
                  </a:lnTo>
                  <a:lnTo>
                    <a:pt x="236" y="653"/>
                  </a:lnTo>
                  <a:lnTo>
                    <a:pt x="236" y="655"/>
                  </a:lnTo>
                  <a:close/>
                  <a:moveTo>
                    <a:pt x="487" y="49"/>
                  </a:moveTo>
                  <a:lnTo>
                    <a:pt x="483" y="61"/>
                  </a:lnTo>
                  <a:lnTo>
                    <a:pt x="482" y="69"/>
                  </a:lnTo>
                  <a:lnTo>
                    <a:pt x="478" y="76"/>
                  </a:lnTo>
                  <a:lnTo>
                    <a:pt x="485" y="86"/>
                  </a:lnTo>
                  <a:lnTo>
                    <a:pt x="495" y="94"/>
                  </a:lnTo>
                  <a:lnTo>
                    <a:pt x="510" y="108"/>
                  </a:lnTo>
                  <a:lnTo>
                    <a:pt x="525" y="120"/>
                  </a:lnTo>
                  <a:lnTo>
                    <a:pt x="537" y="138"/>
                  </a:lnTo>
                  <a:lnTo>
                    <a:pt x="549" y="157"/>
                  </a:lnTo>
                  <a:lnTo>
                    <a:pt x="554" y="177"/>
                  </a:lnTo>
                  <a:lnTo>
                    <a:pt x="556" y="179"/>
                  </a:lnTo>
                  <a:lnTo>
                    <a:pt x="557" y="185"/>
                  </a:lnTo>
                  <a:lnTo>
                    <a:pt x="564" y="199"/>
                  </a:lnTo>
                  <a:lnTo>
                    <a:pt x="576" y="200"/>
                  </a:lnTo>
                  <a:lnTo>
                    <a:pt x="588" y="200"/>
                  </a:lnTo>
                  <a:lnTo>
                    <a:pt x="609" y="202"/>
                  </a:lnTo>
                  <a:lnTo>
                    <a:pt x="625" y="207"/>
                  </a:lnTo>
                  <a:lnTo>
                    <a:pt x="638" y="209"/>
                  </a:lnTo>
                  <a:lnTo>
                    <a:pt x="646" y="216"/>
                  </a:lnTo>
                  <a:lnTo>
                    <a:pt x="651" y="229"/>
                  </a:lnTo>
                  <a:lnTo>
                    <a:pt x="660" y="239"/>
                  </a:lnTo>
                  <a:lnTo>
                    <a:pt x="672" y="246"/>
                  </a:lnTo>
                  <a:lnTo>
                    <a:pt x="680" y="256"/>
                  </a:lnTo>
                  <a:lnTo>
                    <a:pt x="687" y="263"/>
                  </a:lnTo>
                  <a:lnTo>
                    <a:pt x="697" y="264"/>
                  </a:lnTo>
                  <a:lnTo>
                    <a:pt x="707" y="263"/>
                  </a:lnTo>
                  <a:lnTo>
                    <a:pt x="719" y="263"/>
                  </a:lnTo>
                  <a:lnTo>
                    <a:pt x="727" y="264"/>
                  </a:lnTo>
                  <a:lnTo>
                    <a:pt x="732" y="259"/>
                  </a:lnTo>
                  <a:lnTo>
                    <a:pt x="737" y="266"/>
                  </a:lnTo>
                  <a:lnTo>
                    <a:pt x="747" y="276"/>
                  </a:lnTo>
                  <a:lnTo>
                    <a:pt x="747" y="274"/>
                  </a:lnTo>
                  <a:lnTo>
                    <a:pt x="747" y="273"/>
                  </a:lnTo>
                  <a:lnTo>
                    <a:pt x="749" y="273"/>
                  </a:lnTo>
                  <a:lnTo>
                    <a:pt x="751" y="273"/>
                  </a:lnTo>
                  <a:lnTo>
                    <a:pt x="751" y="271"/>
                  </a:lnTo>
                  <a:lnTo>
                    <a:pt x="752" y="271"/>
                  </a:lnTo>
                  <a:lnTo>
                    <a:pt x="751" y="271"/>
                  </a:lnTo>
                  <a:lnTo>
                    <a:pt x="751" y="269"/>
                  </a:lnTo>
                  <a:lnTo>
                    <a:pt x="751" y="268"/>
                  </a:lnTo>
                  <a:lnTo>
                    <a:pt x="749" y="268"/>
                  </a:lnTo>
                  <a:lnTo>
                    <a:pt x="749" y="266"/>
                  </a:lnTo>
                  <a:lnTo>
                    <a:pt x="751" y="266"/>
                  </a:lnTo>
                  <a:lnTo>
                    <a:pt x="751" y="264"/>
                  </a:lnTo>
                  <a:lnTo>
                    <a:pt x="751" y="263"/>
                  </a:lnTo>
                  <a:lnTo>
                    <a:pt x="751" y="261"/>
                  </a:lnTo>
                  <a:lnTo>
                    <a:pt x="752" y="261"/>
                  </a:lnTo>
                  <a:lnTo>
                    <a:pt x="752" y="259"/>
                  </a:lnTo>
                  <a:lnTo>
                    <a:pt x="754" y="259"/>
                  </a:lnTo>
                  <a:lnTo>
                    <a:pt x="754" y="258"/>
                  </a:lnTo>
                  <a:lnTo>
                    <a:pt x="754" y="256"/>
                  </a:lnTo>
                  <a:lnTo>
                    <a:pt x="754" y="254"/>
                  </a:lnTo>
                  <a:lnTo>
                    <a:pt x="756" y="253"/>
                  </a:lnTo>
                  <a:lnTo>
                    <a:pt x="757" y="253"/>
                  </a:lnTo>
                  <a:lnTo>
                    <a:pt x="757" y="251"/>
                  </a:lnTo>
                  <a:lnTo>
                    <a:pt x="759" y="251"/>
                  </a:lnTo>
                  <a:lnTo>
                    <a:pt x="761" y="251"/>
                  </a:lnTo>
                  <a:lnTo>
                    <a:pt x="759" y="249"/>
                  </a:lnTo>
                  <a:lnTo>
                    <a:pt x="759" y="248"/>
                  </a:lnTo>
                  <a:lnTo>
                    <a:pt x="761" y="248"/>
                  </a:lnTo>
                  <a:lnTo>
                    <a:pt x="762" y="248"/>
                  </a:lnTo>
                  <a:lnTo>
                    <a:pt x="764" y="248"/>
                  </a:lnTo>
                  <a:lnTo>
                    <a:pt x="764" y="246"/>
                  </a:lnTo>
                  <a:lnTo>
                    <a:pt x="764" y="244"/>
                  </a:lnTo>
                  <a:lnTo>
                    <a:pt x="762" y="244"/>
                  </a:lnTo>
                  <a:lnTo>
                    <a:pt x="761" y="244"/>
                  </a:lnTo>
                  <a:lnTo>
                    <a:pt x="761" y="243"/>
                  </a:lnTo>
                  <a:lnTo>
                    <a:pt x="761" y="241"/>
                  </a:lnTo>
                  <a:lnTo>
                    <a:pt x="759" y="241"/>
                  </a:lnTo>
                  <a:lnTo>
                    <a:pt x="761" y="241"/>
                  </a:lnTo>
                  <a:lnTo>
                    <a:pt x="761" y="239"/>
                  </a:lnTo>
                  <a:lnTo>
                    <a:pt x="762" y="239"/>
                  </a:lnTo>
                  <a:lnTo>
                    <a:pt x="761" y="239"/>
                  </a:lnTo>
                  <a:lnTo>
                    <a:pt x="761" y="237"/>
                  </a:lnTo>
                  <a:lnTo>
                    <a:pt x="759" y="237"/>
                  </a:lnTo>
                  <a:lnTo>
                    <a:pt x="761" y="237"/>
                  </a:lnTo>
                  <a:lnTo>
                    <a:pt x="761" y="236"/>
                  </a:lnTo>
                  <a:lnTo>
                    <a:pt x="761" y="234"/>
                  </a:lnTo>
                  <a:lnTo>
                    <a:pt x="761" y="232"/>
                  </a:lnTo>
                  <a:lnTo>
                    <a:pt x="761" y="231"/>
                  </a:lnTo>
                  <a:lnTo>
                    <a:pt x="762" y="231"/>
                  </a:lnTo>
                  <a:lnTo>
                    <a:pt x="762" y="229"/>
                  </a:lnTo>
                  <a:lnTo>
                    <a:pt x="762" y="227"/>
                  </a:lnTo>
                  <a:lnTo>
                    <a:pt x="764" y="226"/>
                  </a:lnTo>
                  <a:lnTo>
                    <a:pt x="764" y="224"/>
                  </a:lnTo>
                  <a:lnTo>
                    <a:pt x="762" y="224"/>
                  </a:lnTo>
                  <a:lnTo>
                    <a:pt x="761" y="224"/>
                  </a:lnTo>
                  <a:lnTo>
                    <a:pt x="761" y="222"/>
                  </a:lnTo>
                  <a:lnTo>
                    <a:pt x="761" y="221"/>
                  </a:lnTo>
                  <a:lnTo>
                    <a:pt x="759" y="221"/>
                  </a:lnTo>
                  <a:lnTo>
                    <a:pt x="759" y="219"/>
                  </a:lnTo>
                  <a:lnTo>
                    <a:pt x="757" y="219"/>
                  </a:lnTo>
                  <a:lnTo>
                    <a:pt x="756" y="219"/>
                  </a:lnTo>
                  <a:lnTo>
                    <a:pt x="756" y="217"/>
                  </a:lnTo>
                  <a:lnTo>
                    <a:pt x="754" y="217"/>
                  </a:lnTo>
                  <a:lnTo>
                    <a:pt x="754" y="216"/>
                  </a:lnTo>
                  <a:lnTo>
                    <a:pt x="754" y="214"/>
                  </a:lnTo>
                  <a:lnTo>
                    <a:pt x="752" y="214"/>
                  </a:lnTo>
                  <a:lnTo>
                    <a:pt x="752" y="212"/>
                  </a:lnTo>
                  <a:lnTo>
                    <a:pt x="752" y="211"/>
                  </a:lnTo>
                  <a:lnTo>
                    <a:pt x="754" y="209"/>
                  </a:lnTo>
                  <a:lnTo>
                    <a:pt x="752" y="209"/>
                  </a:lnTo>
                  <a:lnTo>
                    <a:pt x="752" y="207"/>
                  </a:lnTo>
                  <a:lnTo>
                    <a:pt x="752" y="206"/>
                  </a:lnTo>
                  <a:lnTo>
                    <a:pt x="751" y="206"/>
                  </a:lnTo>
                  <a:lnTo>
                    <a:pt x="751" y="204"/>
                  </a:lnTo>
                  <a:lnTo>
                    <a:pt x="752" y="204"/>
                  </a:lnTo>
                  <a:lnTo>
                    <a:pt x="752" y="202"/>
                  </a:lnTo>
                  <a:lnTo>
                    <a:pt x="751" y="202"/>
                  </a:lnTo>
                  <a:lnTo>
                    <a:pt x="751" y="200"/>
                  </a:lnTo>
                  <a:lnTo>
                    <a:pt x="749" y="200"/>
                  </a:lnTo>
                  <a:lnTo>
                    <a:pt x="749" y="199"/>
                  </a:lnTo>
                  <a:lnTo>
                    <a:pt x="749" y="197"/>
                  </a:lnTo>
                  <a:lnTo>
                    <a:pt x="747" y="197"/>
                  </a:lnTo>
                  <a:lnTo>
                    <a:pt x="746" y="197"/>
                  </a:lnTo>
                  <a:lnTo>
                    <a:pt x="744" y="197"/>
                  </a:lnTo>
                  <a:lnTo>
                    <a:pt x="744" y="195"/>
                  </a:lnTo>
                  <a:lnTo>
                    <a:pt x="742" y="195"/>
                  </a:lnTo>
                  <a:lnTo>
                    <a:pt x="742" y="194"/>
                  </a:lnTo>
                  <a:lnTo>
                    <a:pt x="741" y="194"/>
                  </a:lnTo>
                  <a:lnTo>
                    <a:pt x="739" y="194"/>
                  </a:lnTo>
                  <a:lnTo>
                    <a:pt x="739" y="192"/>
                  </a:lnTo>
                  <a:lnTo>
                    <a:pt x="737" y="192"/>
                  </a:lnTo>
                  <a:lnTo>
                    <a:pt x="737" y="190"/>
                  </a:lnTo>
                  <a:lnTo>
                    <a:pt x="737" y="189"/>
                  </a:lnTo>
                  <a:lnTo>
                    <a:pt x="736" y="189"/>
                  </a:lnTo>
                  <a:lnTo>
                    <a:pt x="736" y="187"/>
                  </a:lnTo>
                  <a:lnTo>
                    <a:pt x="736" y="185"/>
                  </a:lnTo>
                  <a:lnTo>
                    <a:pt x="734" y="185"/>
                  </a:lnTo>
                  <a:lnTo>
                    <a:pt x="734" y="184"/>
                  </a:lnTo>
                  <a:lnTo>
                    <a:pt x="734" y="182"/>
                  </a:lnTo>
                  <a:lnTo>
                    <a:pt x="734" y="180"/>
                  </a:lnTo>
                  <a:lnTo>
                    <a:pt x="734" y="179"/>
                  </a:lnTo>
                  <a:lnTo>
                    <a:pt x="732" y="179"/>
                  </a:lnTo>
                  <a:lnTo>
                    <a:pt x="732" y="177"/>
                  </a:lnTo>
                  <a:lnTo>
                    <a:pt x="734" y="175"/>
                  </a:lnTo>
                  <a:lnTo>
                    <a:pt x="732" y="175"/>
                  </a:lnTo>
                  <a:lnTo>
                    <a:pt x="732" y="174"/>
                  </a:lnTo>
                  <a:lnTo>
                    <a:pt x="731" y="174"/>
                  </a:lnTo>
                  <a:lnTo>
                    <a:pt x="731" y="172"/>
                  </a:lnTo>
                  <a:lnTo>
                    <a:pt x="732" y="170"/>
                  </a:lnTo>
                  <a:lnTo>
                    <a:pt x="732" y="168"/>
                  </a:lnTo>
                  <a:lnTo>
                    <a:pt x="732" y="167"/>
                  </a:lnTo>
                  <a:lnTo>
                    <a:pt x="734" y="167"/>
                  </a:lnTo>
                  <a:lnTo>
                    <a:pt x="734" y="165"/>
                  </a:lnTo>
                  <a:lnTo>
                    <a:pt x="734" y="163"/>
                  </a:lnTo>
                  <a:lnTo>
                    <a:pt x="732" y="163"/>
                  </a:lnTo>
                  <a:lnTo>
                    <a:pt x="732" y="162"/>
                  </a:lnTo>
                  <a:lnTo>
                    <a:pt x="731" y="162"/>
                  </a:lnTo>
                  <a:lnTo>
                    <a:pt x="731" y="160"/>
                  </a:lnTo>
                  <a:lnTo>
                    <a:pt x="732" y="160"/>
                  </a:lnTo>
                  <a:lnTo>
                    <a:pt x="732" y="158"/>
                  </a:lnTo>
                  <a:lnTo>
                    <a:pt x="731" y="158"/>
                  </a:lnTo>
                  <a:lnTo>
                    <a:pt x="731" y="157"/>
                  </a:lnTo>
                  <a:lnTo>
                    <a:pt x="731" y="155"/>
                  </a:lnTo>
                  <a:lnTo>
                    <a:pt x="731" y="153"/>
                  </a:lnTo>
                  <a:lnTo>
                    <a:pt x="732" y="152"/>
                  </a:lnTo>
                  <a:lnTo>
                    <a:pt x="732" y="150"/>
                  </a:lnTo>
                  <a:lnTo>
                    <a:pt x="732" y="148"/>
                  </a:lnTo>
                  <a:lnTo>
                    <a:pt x="731" y="148"/>
                  </a:lnTo>
                  <a:lnTo>
                    <a:pt x="731" y="147"/>
                  </a:lnTo>
                  <a:lnTo>
                    <a:pt x="729" y="147"/>
                  </a:lnTo>
                  <a:lnTo>
                    <a:pt x="731" y="147"/>
                  </a:lnTo>
                  <a:lnTo>
                    <a:pt x="731" y="145"/>
                  </a:lnTo>
                  <a:lnTo>
                    <a:pt x="731" y="143"/>
                  </a:lnTo>
                  <a:lnTo>
                    <a:pt x="731" y="142"/>
                  </a:lnTo>
                  <a:lnTo>
                    <a:pt x="732" y="140"/>
                  </a:lnTo>
                  <a:lnTo>
                    <a:pt x="732" y="142"/>
                  </a:lnTo>
                  <a:lnTo>
                    <a:pt x="734" y="142"/>
                  </a:lnTo>
                  <a:lnTo>
                    <a:pt x="736" y="142"/>
                  </a:lnTo>
                  <a:lnTo>
                    <a:pt x="736" y="140"/>
                  </a:lnTo>
                  <a:lnTo>
                    <a:pt x="734" y="140"/>
                  </a:lnTo>
                  <a:lnTo>
                    <a:pt x="734" y="138"/>
                  </a:lnTo>
                  <a:lnTo>
                    <a:pt x="734" y="137"/>
                  </a:lnTo>
                  <a:lnTo>
                    <a:pt x="732" y="137"/>
                  </a:lnTo>
                  <a:lnTo>
                    <a:pt x="732" y="135"/>
                  </a:lnTo>
                  <a:lnTo>
                    <a:pt x="734" y="135"/>
                  </a:lnTo>
                  <a:lnTo>
                    <a:pt x="734" y="133"/>
                  </a:lnTo>
                  <a:lnTo>
                    <a:pt x="732" y="131"/>
                  </a:lnTo>
                  <a:lnTo>
                    <a:pt x="732" y="130"/>
                  </a:lnTo>
                  <a:lnTo>
                    <a:pt x="731" y="130"/>
                  </a:lnTo>
                  <a:lnTo>
                    <a:pt x="731" y="128"/>
                  </a:lnTo>
                  <a:lnTo>
                    <a:pt x="731" y="126"/>
                  </a:lnTo>
                  <a:lnTo>
                    <a:pt x="731" y="125"/>
                  </a:lnTo>
                  <a:lnTo>
                    <a:pt x="731" y="123"/>
                  </a:lnTo>
                  <a:lnTo>
                    <a:pt x="731" y="121"/>
                  </a:lnTo>
                  <a:lnTo>
                    <a:pt x="731" y="120"/>
                  </a:lnTo>
                  <a:lnTo>
                    <a:pt x="729" y="120"/>
                  </a:lnTo>
                  <a:lnTo>
                    <a:pt x="729" y="118"/>
                  </a:lnTo>
                  <a:lnTo>
                    <a:pt x="731" y="118"/>
                  </a:lnTo>
                  <a:lnTo>
                    <a:pt x="731" y="116"/>
                  </a:lnTo>
                  <a:lnTo>
                    <a:pt x="729" y="115"/>
                  </a:lnTo>
                  <a:lnTo>
                    <a:pt x="729" y="113"/>
                  </a:lnTo>
                  <a:lnTo>
                    <a:pt x="729" y="111"/>
                  </a:lnTo>
                  <a:lnTo>
                    <a:pt x="727" y="111"/>
                  </a:lnTo>
                  <a:lnTo>
                    <a:pt x="725" y="111"/>
                  </a:lnTo>
                  <a:lnTo>
                    <a:pt x="725" y="113"/>
                  </a:lnTo>
                  <a:lnTo>
                    <a:pt x="724" y="113"/>
                  </a:lnTo>
                  <a:lnTo>
                    <a:pt x="724" y="111"/>
                  </a:lnTo>
                  <a:lnTo>
                    <a:pt x="724" y="110"/>
                  </a:lnTo>
                  <a:lnTo>
                    <a:pt x="724" y="108"/>
                  </a:lnTo>
                  <a:lnTo>
                    <a:pt x="724" y="106"/>
                  </a:lnTo>
                  <a:lnTo>
                    <a:pt x="725" y="106"/>
                  </a:lnTo>
                  <a:lnTo>
                    <a:pt x="725" y="105"/>
                  </a:lnTo>
                  <a:lnTo>
                    <a:pt x="725" y="103"/>
                  </a:lnTo>
                  <a:lnTo>
                    <a:pt x="725" y="101"/>
                  </a:lnTo>
                  <a:lnTo>
                    <a:pt x="725" y="99"/>
                  </a:lnTo>
                  <a:lnTo>
                    <a:pt x="725" y="98"/>
                  </a:lnTo>
                  <a:lnTo>
                    <a:pt x="725" y="96"/>
                  </a:lnTo>
                  <a:lnTo>
                    <a:pt x="725" y="94"/>
                  </a:lnTo>
                  <a:lnTo>
                    <a:pt x="724" y="94"/>
                  </a:lnTo>
                  <a:lnTo>
                    <a:pt x="724" y="93"/>
                  </a:lnTo>
                  <a:lnTo>
                    <a:pt x="722" y="93"/>
                  </a:lnTo>
                  <a:lnTo>
                    <a:pt x="720" y="93"/>
                  </a:lnTo>
                  <a:lnTo>
                    <a:pt x="719" y="93"/>
                  </a:lnTo>
                  <a:lnTo>
                    <a:pt x="717" y="93"/>
                  </a:lnTo>
                  <a:lnTo>
                    <a:pt x="719" y="91"/>
                  </a:lnTo>
                  <a:lnTo>
                    <a:pt x="717" y="91"/>
                  </a:lnTo>
                  <a:lnTo>
                    <a:pt x="717" y="89"/>
                  </a:lnTo>
                  <a:lnTo>
                    <a:pt x="715" y="89"/>
                  </a:lnTo>
                  <a:lnTo>
                    <a:pt x="715" y="88"/>
                  </a:lnTo>
                  <a:lnTo>
                    <a:pt x="717" y="88"/>
                  </a:lnTo>
                  <a:lnTo>
                    <a:pt x="717" y="86"/>
                  </a:lnTo>
                  <a:lnTo>
                    <a:pt x="717" y="84"/>
                  </a:lnTo>
                  <a:lnTo>
                    <a:pt x="715" y="84"/>
                  </a:lnTo>
                  <a:lnTo>
                    <a:pt x="715" y="86"/>
                  </a:lnTo>
                  <a:lnTo>
                    <a:pt x="714" y="86"/>
                  </a:lnTo>
                  <a:lnTo>
                    <a:pt x="714" y="84"/>
                  </a:lnTo>
                  <a:lnTo>
                    <a:pt x="714" y="83"/>
                  </a:lnTo>
                  <a:lnTo>
                    <a:pt x="715" y="83"/>
                  </a:lnTo>
                  <a:lnTo>
                    <a:pt x="715" y="81"/>
                  </a:lnTo>
                  <a:lnTo>
                    <a:pt x="717" y="81"/>
                  </a:lnTo>
                  <a:lnTo>
                    <a:pt x="717" y="79"/>
                  </a:lnTo>
                  <a:lnTo>
                    <a:pt x="719" y="79"/>
                  </a:lnTo>
                  <a:lnTo>
                    <a:pt x="717" y="78"/>
                  </a:lnTo>
                  <a:lnTo>
                    <a:pt x="719" y="78"/>
                  </a:lnTo>
                  <a:lnTo>
                    <a:pt x="720" y="78"/>
                  </a:lnTo>
                  <a:lnTo>
                    <a:pt x="720" y="76"/>
                  </a:lnTo>
                  <a:lnTo>
                    <a:pt x="722" y="76"/>
                  </a:lnTo>
                  <a:lnTo>
                    <a:pt x="722" y="74"/>
                  </a:lnTo>
                  <a:lnTo>
                    <a:pt x="724" y="74"/>
                  </a:lnTo>
                  <a:lnTo>
                    <a:pt x="724" y="76"/>
                  </a:lnTo>
                  <a:lnTo>
                    <a:pt x="725" y="78"/>
                  </a:lnTo>
                  <a:lnTo>
                    <a:pt x="725" y="79"/>
                  </a:lnTo>
                  <a:lnTo>
                    <a:pt x="727" y="79"/>
                  </a:lnTo>
                  <a:lnTo>
                    <a:pt x="727" y="81"/>
                  </a:lnTo>
                  <a:lnTo>
                    <a:pt x="727" y="79"/>
                  </a:lnTo>
                  <a:lnTo>
                    <a:pt x="727" y="78"/>
                  </a:lnTo>
                  <a:lnTo>
                    <a:pt x="729" y="78"/>
                  </a:lnTo>
                  <a:lnTo>
                    <a:pt x="729" y="76"/>
                  </a:lnTo>
                  <a:lnTo>
                    <a:pt x="731" y="76"/>
                  </a:lnTo>
                  <a:lnTo>
                    <a:pt x="731" y="78"/>
                  </a:lnTo>
                  <a:lnTo>
                    <a:pt x="731" y="79"/>
                  </a:lnTo>
                  <a:lnTo>
                    <a:pt x="731" y="81"/>
                  </a:lnTo>
                  <a:lnTo>
                    <a:pt x="731" y="83"/>
                  </a:lnTo>
                  <a:lnTo>
                    <a:pt x="732" y="83"/>
                  </a:lnTo>
                  <a:lnTo>
                    <a:pt x="734" y="83"/>
                  </a:lnTo>
                  <a:lnTo>
                    <a:pt x="734" y="81"/>
                  </a:lnTo>
                  <a:lnTo>
                    <a:pt x="736" y="81"/>
                  </a:lnTo>
                  <a:lnTo>
                    <a:pt x="737" y="81"/>
                  </a:lnTo>
                  <a:lnTo>
                    <a:pt x="739" y="81"/>
                  </a:lnTo>
                  <a:lnTo>
                    <a:pt x="741" y="81"/>
                  </a:lnTo>
                  <a:lnTo>
                    <a:pt x="742" y="81"/>
                  </a:lnTo>
                  <a:lnTo>
                    <a:pt x="744" y="81"/>
                  </a:lnTo>
                  <a:lnTo>
                    <a:pt x="756" y="79"/>
                  </a:lnTo>
                  <a:lnTo>
                    <a:pt x="757" y="83"/>
                  </a:lnTo>
                  <a:lnTo>
                    <a:pt x="757" y="86"/>
                  </a:lnTo>
                  <a:lnTo>
                    <a:pt x="757" y="89"/>
                  </a:lnTo>
                  <a:lnTo>
                    <a:pt x="757" y="93"/>
                  </a:lnTo>
                  <a:lnTo>
                    <a:pt x="757" y="96"/>
                  </a:lnTo>
                  <a:lnTo>
                    <a:pt x="757" y="101"/>
                  </a:lnTo>
                  <a:lnTo>
                    <a:pt x="759" y="103"/>
                  </a:lnTo>
                  <a:lnTo>
                    <a:pt x="759" y="106"/>
                  </a:lnTo>
                  <a:lnTo>
                    <a:pt x="761" y="110"/>
                  </a:lnTo>
                  <a:lnTo>
                    <a:pt x="761" y="113"/>
                  </a:lnTo>
                  <a:lnTo>
                    <a:pt x="761" y="116"/>
                  </a:lnTo>
                  <a:lnTo>
                    <a:pt x="762" y="120"/>
                  </a:lnTo>
                  <a:lnTo>
                    <a:pt x="761" y="123"/>
                  </a:lnTo>
                  <a:lnTo>
                    <a:pt x="761" y="126"/>
                  </a:lnTo>
                  <a:lnTo>
                    <a:pt x="761" y="130"/>
                  </a:lnTo>
                  <a:lnTo>
                    <a:pt x="759" y="133"/>
                  </a:lnTo>
                  <a:lnTo>
                    <a:pt x="759" y="135"/>
                  </a:lnTo>
                  <a:lnTo>
                    <a:pt x="759" y="138"/>
                  </a:lnTo>
                  <a:lnTo>
                    <a:pt x="757" y="142"/>
                  </a:lnTo>
                  <a:lnTo>
                    <a:pt x="757" y="145"/>
                  </a:lnTo>
                  <a:lnTo>
                    <a:pt x="757" y="148"/>
                  </a:lnTo>
                  <a:lnTo>
                    <a:pt x="757" y="150"/>
                  </a:lnTo>
                  <a:lnTo>
                    <a:pt x="757" y="153"/>
                  </a:lnTo>
                  <a:lnTo>
                    <a:pt x="757" y="155"/>
                  </a:lnTo>
                  <a:lnTo>
                    <a:pt x="759" y="158"/>
                  </a:lnTo>
                  <a:lnTo>
                    <a:pt x="761" y="160"/>
                  </a:lnTo>
                  <a:lnTo>
                    <a:pt x="762" y="163"/>
                  </a:lnTo>
                  <a:lnTo>
                    <a:pt x="764" y="165"/>
                  </a:lnTo>
                  <a:lnTo>
                    <a:pt x="766" y="167"/>
                  </a:lnTo>
                  <a:lnTo>
                    <a:pt x="768" y="168"/>
                  </a:lnTo>
                  <a:lnTo>
                    <a:pt x="769" y="170"/>
                  </a:lnTo>
                  <a:lnTo>
                    <a:pt x="773" y="172"/>
                  </a:lnTo>
                  <a:lnTo>
                    <a:pt x="774" y="175"/>
                  </a:lnTo>
                  <a:lnTo>
                    <a:pt x="776" y="177"/>
                  </a:lnTo>
                  <a:lnTo>
                    <a:pt x="778" y="179"/>
                  </a:lnTo>
                  <a:lnTo>
                    <a:pt x="778" y="182"/>
                  </a:lnTo>
                  <a:lnTo>
                    <a:pt x="779" y="185"/>
                  </a:lnTo>
                  <a:lnTo>
                    <a:pt x="778" y="189"/>
                  </a:lnTo>
                  <a:lnTo>
                    <a:pt x="779" y="192"/>
                  </a:lnTo>
                  <a:lnTo>
                    <a:pt x="779" y="195"/>
                  </a:lnTo>
                  <a:lnTo>
                    <a:pt x="781" y="199"/>
                  </a:lnTo>
                  <a:lnTo>
                    <a:pt x="783" y="200"/>
                  </a:lnTo>
                  <a:lnTo>
                    <a:pt x="784" y="204"/>
                  </a:lnTo>
                  <a:lnTo>
                    <a:pt x="784" y="206"/>
                  </a:lnTo>
                  <a:lnTo>
                    <a:pt x="786" y="209"/>
                  </a:lnTo>
                  <a:lnTo>
                    <a:pt x="786" y="212"/>
                  </a:lnTo>
                  <a:lnTo>
                    <a:pt x="788" y="214"/>
                  </a:lnTo>
                  <a:lnTo>
                    <a:pt x="788" y="219"/>
                  </a:lnTo>
                  <a:lnTo>
                    <a:pt x="788" y="222"/>
                  </a:lnTo>
                  <a:lnTo>
                    <a:pt x="786" y="224"/>
                  </a:lnTo>
                  <a:lnTo>
                    <a:pt x="786" y="226"/>
                  </a:lnTo>
                  <a:lnTo>
                    <a:pt x="784" y="227"/>
                  </a:lnTo>
                  <a:lnTo>
                    <a:pt x="784" y="231"/>
                  </a:lnTo>
                  <a:lnTo>
                    <a:pt x="783" y="234"/>
                  </a:lnTo>
                  <a:lnTo>
                    <a:pt x="783" y="236"/>
                  </a:lnTo>
                  <a:lnTo>
                    <a:pt x="781" y="239"/>
                  </a:lnTo>
                  <a:lnTo>
                    <a:pt x="779" y="243"/>
                  </a:lnTo>
                  <a:lnTo>
                    <a:pt x="779" y="246"/>
                  </a:lnTo>
                  <a:lnTo>
                    <a:pt x="778" y="248"/>
                  </a:lnTo>
                  <a:lnTo>
                    <a:pt x="776" y="251"/>
                  </a:lnTo>
                  <a:lnTo>
                    <a:pt x="774" y="253"/>
                  </a:lnTo>
                  <a:lnTo>
                    <a:pt x="774" y="256"/>
                  </a:lnTo>
                  <a:lnTo>
                    <a:pt x="773" y="258"/>
                  </a:lnTo>
                  <a:lnTo>
                    <a:pt x="771" y="261"/>
                  </a:lnTo>
                  <a:lnTo>
                    <a:pt x="771" y="264"/>
                  </a:lnTo>
                  <a:lnTo>
                    <a:pt x="769" y="268"/>
                  </a:lnTo>
                  <a:lnTo>
                    <a:pt x="769" y="269"/>
                  </a:lnTo>
                  <a:lnTo>
                    <a:pt x="768" y="273"/>
                  </a:lnTo>
                  <a:lnTo>
                    <a:pt x="766" y="274"/>
                  </a:lnTo>
                  <a:lnTo>
                    <a:pt x="764" y="278"/>
                  </a:lnTo>
                  <a:lnTo>
                    <a:pt x="762" y="280"/>
                  </a:lnTo>
                  <a:lnTo>
                    <a:pt x="761" y="281"/>
                  </a:lnTo>
                  <a:lnTo>
                    <a:pt x="759" y="285"/>
                  </a:lnTo>
                  <a:lnTo>
                    <a:pt x="756" y="286"/>
                  </a:lnTo>
                  <a:lnTo>
                    <a:pt x="756" y="288"/>
                  </a:lnTo>
                  <a:lnTo>
                    <a:pt x="752" y="290"/>
                  </a:lnTo>
                  <a:lnTo>
                    <a:pt x="751" y="291"/>
                  </a:lnTo>
                  <a:lnTo>
                    <a:pt x="749" y="295"/>
                  </a:lnTo>
                  <a:lnTo>
                    <a:pt x="747" y="296"/>
                  </a:lnTo>
                  <a:lnTo>
                    <a:pt x="746" y="298"/>
                  </a:lnTo>
                  <a:lnTo>
                    <a:pt x="741" y="305"/>
                  </a:lnTo>
                  <a:lnTo>
                    <a:pt x="739" y="306"/>
                  </a:lnTo>
                  <a:lnTo>
                    <a:pt x="737" y="308"/>
                  </a:lnTo>
                  <a:lnTo>
                    <a:pt x="737" y="310"/>
                  </a:lnTo>
                  <a:lnTo>
                    <a:pt x="736" y="312"/>
                  </a:lnTo>
                  <a:lnTo>
                    <a:pt x="734" y="313"/>
                  </a:lnTo>
                  <a:lnTo>
                    <a:pt x="732" y="315"/>
                  </a:lnTo>
                  <a:lnTo>
                    <a:pt x="731" y="317"/>
                  </a:lnTo>
                  <a:lnTo>
                    <a:pt x="731" y="320"/>
                  </a:lnTo>
                  <a:lnTo>
                    <a:pt x="731" y="325"/>
                  </a:lnTo>
                  <a:lnTo>
                    <a:pt x="729" y="328"/>
                  </a:lnTo>
                  <a:lnTo>
                    <a:pt x="729" y="338"/>
                  </a:lnTo>
                  <a:lnTo>
                    <a:pt x="729" y="350"/>
                  </a:lnTo>
                  <a:lnTo>
                    <a:pt x="731" y="355"/>
                  </a:lnTo>
                  <a:lnTo>
                    <a:pt x="736" y="359"/>
                  </a:lnTo>
                  <a:lnTo>
                    <a:pt x="742" y="359"/>
                  </a:lnTo>
                  <a:lnTo>
                    <a:pt x="744" y="354"/>
                  </a:lnTo>
                  <a:lnTo>
                    <a:pt x="751" y="350"/>
                  </a:lnTo>
                  <a:lnTo>
                    <a:pt x="754" y="350"/>
                  </a:lnTo>
                  <a:lnTo>
                    <a:pt x="759" y="345"/>
                  </a:lnTo>
                  <a:lnTo>
                    <a:pt x="771" y="327"/>
                  </a:lnTo>
                  <a:lnTo>
                    <a:pt x="773" y="325"/>
                  </a:lnTo>
                  <a:lnTo>
                    <a:pt x="779" y="315"/>
                  </a:lnTo>
                  <a:lnTo>
                    <a:pt x="783" y="320"/>
                  </a:lnTo>
                  <a:lnTo>
                    <a:pt x="789" y="332"/>
                  </a:lnTo>
                  <a:lnTo>
                    <a:pt x="793" y="340"/>
                  </a:lnTo>
                  <a:lnTo>
                    <a:pt x="799" y="350"/>
                  </a:lnTo>
                  <a:lnTo>
                    <a:pt x="815" y="369"/>
                  </a:lnTo>
                  <a:lnTo>
                    <a:pt x="821" y="382"/>
                  </a:lnTo>
                  <a:lnTo>
                    <a:pt x="831" y="396"/>
                  </a:lnTo>
                  <a:lnTo>
                    <a:pt x="843" y="407"/>
                  </a:lnTo>
                  <a:lnTo>
                    <a:pt x="852" y="412"/>
                  </a:lnTo>
                  <a:lnTo>
                    <a:pt x="867" y="428"/>
                  </a:lnTo>
                  <a:lnTo>
                    <a:pt x="873" y="436"/>
                  </a:lnTo>
                  <a:lnTo>
                    <a:pt x="879" y="441"/>
                  </a:lnTo>
                  <a:lnTo>
                    <a:pt x="880" y="446"/>
                  </a:lnTo>
                  <a:lnTo>
                    <a:pt x="885" y="455"/>
                  </a:lnTo>
                  <a:lnTo>
                    <a:pt x="892" y="460"/>
                  </a:lnTo>
                  <a:lnTo>
                    <a:pt x="890" y="463"/>
                  </a:lnTo>
                  <a:lnTo>
                    <a:pt x="885" y="466"/>
                  </a:lnTo>
                  <a:lnTo>
                    <a:pt x="879" y="470"/>
                  </a:lnTo>
                  <a:lnTo>
                    <a:pt x="875" y="473"/>
                  </a:lnTo>
                  <a:lnTo>
                    <a:pt x="872" y="478"/>
                  </a:lnTo>
                  <a:lnTo>
                    <a:pt x="868" y="487"/>
                  </a:lnTo>
                  <a:lnTo>
                    <a:pt x="867" y="493"/>
                  </a:lnTo>
                  <a:lnTo>
                    <a:pt x="863" y="495"/>
                  </a:lnTo>
                  <a:lnTo>
                    <a:pt x="858" y="498"/>
                  </a:lnTo>
                  <a:lnTo>
                    <a:pt x="852" y="502"/>
                  </a:lnTo>
                  <a:lnTo>
                    <a:pt x="850" y="507"/>
                  </a:lnTo>
                  <a:lnTo>
                    <a:pt x="847" y="508"/>
                  </a:lnTo>
                  <a:lnTo>
                    <a:pt x="843" y="507"/>
                  </a:lnTo>
                  <a:lnTo>
                    <a:pt x="842" y="502"/>
                  </a:lnTo>
                  <a:lnTo>
                    <a:pt x="838" y="498"/>
                  </a:lnTo>
                  <a:lnTo>
                    <a:pt x="835" y="502"/>
                  </a:lnTo>
                  <a:lnTo>
                    <a:pt x="830" y="505"/>
                  </a:lnTo>
                  <a:lnTo>
                    <a:pt x="826" y="507"/>
                  </a:lnTo>
                  <a:lnTo>
                    <a:pt x="831" y="512"/>
                  </a:lnTo>
                  <a:lnTo>
                    <a:pt x="831" y="513"/>
                  </a:lnTo>
                  <a:lnTo>
                    <a:pt x="826" y="520"/>
                  </a:lnTo>
                  <a:lnTo>
                    <a:pt x="821" y="524"/>
                  </a:lnTo>
                  <a:lnTo>
                    <a:pt x="816" y="527"/>
                  </a:lnTo>
                  <a:lnTo>
                    <a:pt x="816" y="530"/>
                  </a:lnTo>
                  <a:lnTo>
                    <a:pt x="820" y="532"/>
                  </a:lnTo>
                  <a:lnTo>
                    <a:pt x="823" y="532"/>
                  </a:lnTo>
                  <a:lnTo>
                    <a:pt x="826" y="535"/>
                  </a:lnTo>
                  <a:lnTo>
                    <a:pt x="838" y="542"/>
                  </a:lnTo>
                  <a:lnTo>
                    <a:pt x="852" y="545"/>
                  </a:lnTo>
                  <a:lnTo>
                    <a:pt x="863" y="550"/>
                  </a:lnTo>
                  <a:lnTo>
                    <a:pt x="872" y="554"/>
                  </a:lnTo>
                  <a:lnTo>
                    <a:pt x="880" y="559"/>
                  </a:lnTo>
                  <a:lnTo>
                    <a:pt x="889" y="567"/>
                  </a:lnTo>
                  <a:lnTo>
                    <a:pt x="895" y="576"/>
                  </a:lnTo>
                  <a:lnTo>
                    <a:pt x="904" y="584"/>
                  </a:lnTo>
                  <a:lnTo>
                    <a:pt x="911" y="586"/>
                  </a:lnTo>
                  <a:lnTo>
                    <a:pt x="919" y="591"/>
                  </a:lnTo>
                  <a:lnTo>
                    <a:pt x="927" y="593"/>
                  </a:lnTo>
                  <a:lnTo>
                    <a:pt x="939" y="596"/>
                  </a:lnTo>
                  <a:lnTo>
                    <a:pt x="944" y="596"/>
                  </a:lnTo>
                  <a:lnTo>
                    <a:pt x="951" y="594"/>
                  </a:lnTo>
                  <a:lnTo>
                    <a:pt x="958" y="598"/>
                  </a:lnTo>
                  <a:lnTo>
                    <a:pt x="963" y="601"/>
                  </a:lnTo>
                  <a:lnTo>
                    <a:pt x="969" y="606"/>
                  </a:lnTo>
                  <a:lnTo>
                    <a:pt x="971" y="611"/>
                  </a:lnTo>
                  <a:lnTo>
                    <a:pt x="969" y="616"/>
                  </a:lnTo>
                  <a:lnTo>
                    <a:pt x="964" y="618"/>
                  </a:lnTo>
                  <a:lnTo>
                    <a:pt x="959" y="621"/>
                  </a:lnTo>
                  <a:lnTo>
                    <a:pt x="949" y="628"/>
                  </a:lnTo>
                  <a:lnTo>
                    <a:pt x="941" y="640"/>
                  </a:lnTo>
                  <a:lnTo>
                    <a:pt x="939" y="651"/>
                  </a:lnTo>
                  <a:lnTo>
                    <a:pt x="929" y="677"/>
                  </a:lnTo>
                  <a:lnTo>
                    <a:pt x="899" y="742"/>
                  </a:lnTo>
                  <a:lnTo>
                    <a:pt x="897" y="749"/>
                  </a:lnTo>
                  <a:lnTo>
                    <a:pt x="897" y="761"/>
                  </a:lnTo>
                  <a:lnTo>
                    <a:pt x="902" y="766"/>
                  </a:lnTo>
                  <a:lnTo>
                    <a:pt x="904" y="768"/>
                  </a:lnTo>
                  <a:lnTo>
                    <a:pt x="914" y="779"/>
                  </a:lnTo>
                  <a:lnTo>
                    <a:pt x="936" y="796"/>
                  </a:lnTo>
                  <a:lnTo>
                    <a:pt x="948" y="805"/>
                  </a:lnTo>
                  <a:lnTo>
                    <a:pt x="949" y="808"/>
                  </a:lnTo>
                  <a:lnTo>
                    <a:pt x="948" y="813"/>
                  </a:lnTo>
                  <a:lnTo>
                    <a:pt x="907" y="853"/>
                  </a:lnTo>
                  <a:lnTo>
                    <a:pt x="894" y="847"/>
                  </a:lnTo>
                  <a:lnTo>
                    <a:pt x="877" y="838"/>
                  </a:lnTo>
                  <a:lnTo>
                    <a:pt x="857" y="830"/>
                  </a:lnTo>
                  <a:lnTo>
                    <a:pt x="830" y="821"/>
                  </a:lnTo>
                  <a:lnTo>
                    <a:pt x="820" y="818"/>
                  </a:lnTo>
                  <a:lnTo>
                    <a:pt x="799" y="786"/>
                  </a:lnTo>
                  <a:lnTo>
                    <a:pt x="781" y="756"/>
                  </a:lnTo>
                  <a:lnTo>
                    <a:pt x="762" y="727"/>
                  </a:lnTo>
                  <a:lnTo>
                    <a:pt x="756" y="722"/>
                  </a:lnTo>
                  <a:lnTo>
                    <a:pt x="742" y="722"/>
                  </a:lnTo>
                  <a:lnTo>
                    <a:pt x="731" y="722"/>
                  </a:lnTo>
                  <a:lnTo>
                    <a:pt x="714" y="722"/>
                  </a:lnTo>
                  <a:lnTo>
                    <a:pt x="694" y="725"/>
                  </a:lnTo>
                  <a:lnTo>
                    <a:pt x="687" y="739"/>
                  </a:lnTo>
                  <a:lnTo>
                    <a:pt x="678" y="756"/>
                  </a:lnTo>
                  <a:lnTo>
                    <a:pt x="668" y="764"/>
                  </a:lnTo>
                  <a:lnTo>
                    <a:pt x="658" y="769"/>
                  </a:lnTo>
                  <a:lnTo>
                    <a:pt x="646" y="771"/>
                  </a:lnTo>
                  <a:lnTo>
                    <a:pt x="630" y="773"/>
                  </a:lnTo>
                  <a:lnTo>
                    <a:pt x="616" y="776"/>
                  </a:lnTo>
                  <a:lnTo>
                    <a:pt x="608" y="781"/>
                  </a:lnTo>
                  <a:lnTo>
                    <a:pt x="598" y="793"/>
                  </a:lnTo>
                  <a:lnTo>
                    <a:pt x="588" y="803"/>
                  </a:lnTo>
                  <a:lnTo>
                    <a:pt x="579" y="813"/>
                  </a:lnTo>
                  <a:lnTo>
                    <a:pt x="567" y="821"/>
                  </a:lnTo>
                  <a:lnTo>
                    <a:pt x="554" y="835"/>
                  </a:lnTo>
                  <a:lnTo>
                    <a:pt x="547" y="845"/>
                  </a:lnTo>
                  <a:lnTo>
                    <a:pt x="545" y="855"/>
                  </a:lnTo>
                  <a:lnTo>
                    <a:pt x="545" y="860"/>
                  </a:lnTo>
                  <a:lnTo>
                    <a:pt x="542" y="865"/>
                  </a:lnTo>
                  <a:lnTo>
                    <a:pt x="544" y="874"/>
                  </a:lnTo>
                  <a:lnTo>
                    <a:pt x="545" y="889"/>
                  </a:lnTo>
                  <a:lnTo>
                    <a:pt x="545" y="895"/>
                  </a:lnTo>
                  <a:lnTo>
                    <a:pt x="542" y="901"/>
                  </a:lnTo>
                  <a:lnTo>
                    <a:pt x="537" y="906"/>
                  </a:lnTo>
                  <a:lnTo>
                    <a:pt x="534" y="907"/>
                  </a:lnTo>
                  <a:lnTo>
                    <a:pt x="534" y="912"/>
                  </a:lnTo>
                  <a:lnTo>
                    <a:pt x="532" y="917"/>
                  </a:lnTo>
                  <a:lnTo>
                    <a:pt x="530" y="922"/>
                  </a:lnTo>
                  <a:lnTo>
                    <a:pt x="532" y="924"/>
                  </a:lnTo>
                  <a:lnTo>
                    <a:pt x="535" y="927"/>
                  </a:lnTo>
                  <a:lnTo>
                    <a:pt x="532" y="934"/>
                  </a:lnTo>
                  <a:lnTo>
                    <a:pt x="522" y="949"/>
                  </a:lnTo>
                  <a:lnTo>
                    <a:pt x="515" y="964"/>
                  </a:lnTo>
                  <a:lnTo>
                    <a:pt x="514" y="966"/>
                  </a:lnTo>
                  <a:lnTo>
                    <a:pt x="512" y="964"/>
                  </a:lnTo>
                  <a:lnTo>
                    <a:pt x="510" y="966"/>
                  </a:lnTo>
                  <a:lnTo>
                    <a:pt x="508" y="968"/>
                  </a:lnTo>
                  <a:lnTo>
                    <a:pt x="505" y="968"/>
                  </a:lnTo>
                  <a:lnTo>
                    <a:pt x="502" y="963"/>
                  </a:lnTo>
                  <a:lnTo>
                    <a:pt x="500" y="963"/>
                  </a:lnTo>
                  <a:lnTo>
                    <a:pt x="498" y="963"/>
                  </a:lnTo>
                  <a:lnTo>
                    <a:pt x="495" y="959"/>
                  </a:lnTo>
                  <a:lnTo>
                    <a:pt x="492" y="956"/>
                  </a:lnTo>
                  <a:lnTo>
                    <a:pt x="490" y="956"/>
                  </a:lnTo>
                  <a:lnTo>
                    <a:pt x="487" y="954"/>
                  </a:lnTo>
                  <a:lnTo>
                    <a:pt x="487" y="953"/>
                  </a:lnTo>
                  <a:lnTo>
                    <a:pt x="488" y="953"/>
                  </a:lnTo>
                  <a:lnTo>
                    <a:pt x="490" y="954"/>
                  </a:lnTo>
                  <a:lnTo>
                    <a:pt x="492" y="954"/>
                  </a:lnTo>
                  <a:lnTo>
                    <a:pt x="488" y="951"/>
                  </a:lnTo>
                  <a:lnTo>
                    <a:pt x="487" y="951"/>
                  </a:lnTo>
                  <a:lnTo>
                    <a:pt x="487" y="953"/>
                  </a:lnTo>
                  <a:lnTo>
                    <a:pt x="485" y="953"/>
                  </a:lnTo>
                  <a:lnTo>
                    <a:pt x="485" y="951"/>
                  </a:lnTo>
                  <a:lnTo>
                    <a:pt x="483" y="951"/>
                  </a:lnTo>
                  <a:lnTo>
                    <a:pt x="482" y="949"/>
                  </a:lnTo>
                  <a:lnTo>
                    <a:pt x="480" y="948"/>
                  </a:lnTo>
                  <a:lnTo>
                    <a:pt x="477" y="946"/>
                  </a:lnTo>
                  <a:lnTo>
                    <a:pt x="477" y="944"/>
                  </a:lnTo>
                  <a:lnTo>
                    <a:pt x="473" y="941"/>
                  </a:lnTo>
                  <a:lnTo>
                    <a:pt x="471" y="941"/>
                  </a:lnTo>
                  <a:lnTo>
                    <a:pt x="470" y="939"/>
                  </a:lnTo>
                  <a:lnTo>
                    <a:pt x="468" y="938"/>
                  </a:lnTo>
                  <a:lnTo>
                    <a:pt x="470" y="938"/>
                  </a:lnTo>
                  <a:lnTo>
                    <a:pt x="470" y="936"/>
                  </a:lnTo>
                  <a:lnTo>
                    <a:pt x="470" y="934"/>
                  </a:lnTo>
                  <a:lnTo>
                    <a:pt x="471" y="934"/>
                  </a:lnTo>
                  <a:lnTo>
                    <a:pt x="471" y="936"/>
                  </a:lnTo>
                  <a:lnTo>
                    <a:pt x="471" y="938"/>
                  </a:lnTo>
                  <a:lnTo>
                    <a:pt x="471" y="939"/>
                  </a:lnTo>
                  <a:lnTo>
                    <a:pt x="473" y="939"/>
                  </a:lnTo>
                  <a:lnTo>
                    <a:pt x="473" y="938"/>
                  </a:lnTo>
                  <a:lnTo>
                    <a:pt x="475" y="938"/>
                  </a:lnTo>
                  <a:lnTo>
                    <a:pt x="475" y="939"/>
                  </a:lnTo>
                  <a:lnTo>
                    <a:pt x="475" y="938"/>
                  </a:lnTo>
                  <a:lnTo>
                    <a:pt x="477" y="936"/>
                  </a:lnTo>
                  <a:lnTo>
                    <a:pt x="477" y="938"/>
                  </a:lnTo>
                  <a:lnTo>
                    <a:pt x="477" y="936"/>
                  </a:lnTo>
                  <a:lnTo>
                    <a:pt x="478" y="938"/>
                  </a:lnTo>
                  <a:lnTo>
                    <a:pt x="478" y="936"/>
                  </a:lnTo>
                  <a:lnTo>
                    <a:pt x="478" y="934"/>
                  </a:lnTo>
                  <a:lnTo>
                    <a:pt x="477" y="934"/>
                  </a:lnTo>
                  <a:lnTo>
                    <a:pt x="477" y="932"/>
                  </a:lnTo>
                  <a:lnTo>
                    <a:pt x="475" y="932"/>
                  </a:lnTo>
                  <a:lnTo>
                    <a:pt x="473" y="931"/>
                  </a:lnTo>
                  <a:lnTo>
                    <a:pt x="471" y="929"/>
                  </a:lnTo>
                  <a:lnTo>
                    <a:pt x="471" y="931"/>
                  </a:lnTo>
                  <a:lnTo>
                    <a:pt x="470" y="932"/>
                  </a:lnTo>
                  <a:lnTo>
                    <a:pt x="470" y="934"/>
                  </a:lnTo>
                  <a:lnTo>
                    <a:pt x="468" y="934"/>
                  </a:lnTo>
                  <a:lnTo>
                    <a:pt x="466" y="932"/>
                  </a:lnTo>
                  <a:lnTo>
                    <a:pt x="466" y="934"/>
                  </a:lnTo>
                  <a:lnTo>
                    <a:pt x="468" y="936"/>
                  </a:lnTo>
                  <a:lnTo>
                    <a:pt x="466" y="936"/>
                  </a:lnTo>
                  <a:lnTo>
                    <a:pt x="460" y="929"/>
                  </a:lnTo>
                  <a:lnTo>
                    <a:pt x="458" y="929"/>
                  </a:lnTo>
                  <a:lnTo>
                    <a:pt x="456" y="929"/>
                  </a:lnTo>
                  <a:lnTo>
                    <a:pt x="453" y="926"/>
                  </a:lnTo>
                  <a:lnTo>
                    <a:pt x="448" y="922"/>
                  </a:lnTo>
                  <a:lnTo>
                    <a:pt x="448" y="921"/>
                  </a:lnTo>
                  <a:lnTo>
                    <a:pt x="441" y="914"/>
                  </a:lnTo>
                  <a:lnTo>
                    <a:pt x="438" y="911"/>
                  </a:lnTo>
                  <a:lnTo>
                    <a:pt x="436" y="907"/>
                  </a:lnTo>
                  <a:lnTo>
                    <a:pt x="434" y="906"/>
                  </a:lnTo>
                  <a:lnTo>
                    <a:pt x="431" y="904"/>
                  </a:lnTo>
                  <a:lnTo>
                    <a:pt x="428" y="902"/>
                  </a:lnTo>
                  <a:lnTo>
                    <a:pt x="428" y="899"/>
                  </a:lnTo>
                  <a:lnTo>
                    <a:pt x="429" y="895"/>
                  </a:lnTo>
                  <a:lnTo>
                    <a:pt x="429" y="890"/>
                  </a:lnTo>
                  <a:lnTo>
                    <a:pt x="428" y="889"/>
                  </a:lnTo>
                  <a:lnTo>
                    <a:pt x="426" y="885"/>
                  </a:lnTo>
                  <a:lnTo>
                    <a:pt x="424" y="882"/>
                  </a:lnTo>
                  <a:lnTo>
                    <a:pt x="423" y="877"/>
                  </a:lnTo>
                  <a:lnTo>
                    <a:pt x="421" y="875"/>
                  </a:lnTo>
                  <a:lnTo>
                    <a:pt x="421" y="874"/>
                  </a:lnTo>
                  <a:lnTo>
                    <a:pt x="419" y="872"/>
                  </a:lnTo>
                  <a:lnTo>
                    <a:pt x="419" y="870"/>
                  </a:lnTo>
                  <a:lnTo>
                    <a:pt x="421" y="870"/>
                  </a:lnTo>
                  <a:lnTo>
                    <a:pt x="421" y="869"/>
                  </a:lnTo>
                  <a:lnTo>
                    <a:pt x="423" y="867"/>
                  </a:lnTo>
                  <a:lnTo>
                    <a:pt x="423" y="862"/>
                  </a:lnTo>
                  <a:lnTo>
                    <a:pt x="423" y="860"/>
                  </a:lnTo>
                  <a:lnTo>
                    <a:pt x="423" y="857"/>
                  </a:lnTo>
                  <a:lnTo>
                    <a:pt x="424" y="855"/>
                  </a:lnTo>
                  <a:lnTo>
                    <a:pt x="424" y="850"/>
                  </a:lnTo>
                  <a:lnTo>
                    <a:pt x="421" y="847"/>
                  </a:lnTo>
                  <a:lnTo>
                    <a:pt x="419" y="842"/>
                  </a:lnTo>
                  <a:lnTo>
                    <a:pt x="418" y="842"/>
                  </a:lnTo>
                  <a:lnTo>
                    <a:pt x="418" y="840"/>
                  </a:lnTo>
                  <a:lnTo>
                    <a:pt x="413" y="837"/>
                  </a:lnTo>
                  <a:lnTo>
                    <a:pt x="411" y="833"/>
                  </a:lnTo>
                  <a:lnTo>
                    <a:pt x="408" y="830"/>
                  </a:lnTo>
                  <a:lnTo>
                    <a:pt x="406" y="826"/>
                  </a:lnTo>
                  <a:lnTo>
                    <a:pt x="401" y="821"/>
                  </a:lnTo>
                  <a:lnTo>
                    <a:pt x="401" y="820"/>
                  </a:lnTo>
                  <a:lnTo>
                    <a:pt x="397" y="816"/>
                  </a:lnTo>
                  <a:lnTo>
                    <a:pt x="396" y="811"/>
                  </a:lnTo>
                  <a:lnTo>
                    <a:pt x="394" y="810"/>
                  </a:lnTo>
                  <a:lnTo>
                    <a:pt x="389" y="808"/>
                  </a:lnTo>
                  <a:lnTo>
                    <a:pt x="387" y="806"/>
                  </a:lnTo>
                  <a:lnTo>
                    <a:pt x="386" y="805"/>
                  </a:lnTo>
                  <a:lnTo>
                    <a:pt x="382" y="801"/>
                  </a:lnTo>
                  <a:lnTo>
                    <a:pt x="377" y="798"/>
                  </a:lnTo>
                  <a:lnTo>
                    <a:pt x="376" y="796"/>
                  </a:lnTo>
                  <a:lnTo>
                    <a:pt x="374" y="796"/>
                  </a:lnTo>
                  <a:lnTo>
                    <a:pt x="371" y="791"/>
                  </a:lnTo>
                  <a:lnTo>
                    <a:pt x="365" y="788"/>
                  </a:lnTo>
                  <a:lnTo>
                    <a:pt x="354" y="776"/>
                  </a:lnTo>
                  <a:lnTo>
                    <a:pt x="347" y="769"/>
                  </a:lnTo>
                  <a:lnTo>
                    <a:pt x="345" y="768"/>
                  </a:lnTo>
                  <a:lnTo>
                    <a:pt x="344" y="768"/>
                  </a:lnTo>
                  <a:lnTo>
                    <a:pt x="342" y="766"/>
                  </a:lnTo>
                  <a:lnTo>
                    <a:pt x="340" y="764"/>
                  </a:lnTo>
                  <a:lnTo>
                    <a:pt x="337" y="761"/>
                  </a:lnTo>
                  <a:lnTo>
                    <a:pt x="334" y="759"/>
                  </a:lnTo>
                  <a:lnTo>
                    <a:pt x="332" y="759"/>
                  </a:lnTo>
                  <a:lnTo>
                    <a:pt x="330" y="757"/>
                  </a:lnTo>
                  <a:lnTo>
                    <a:pt x="328" y="756"/>
                  </a:lnTo>
                  <a:lnTo>
                    <a:pt x="325" y="754"/>
                  </a:lnTo>
                  <a:lnTo>
                    <a:pt x="322" y="751"/>
                  </a:lnTo>
                  <a:lnTo>
                    <a:pt x="318" y="747"/>
                  </a:lnTo>
                  <a:lnTo>
                    <a:pt x="317" y="747"/>
                  </a:lnTo>
                  <a:lnTo>
                    <a:pt x="313" y="746"/>
                  </a:lnTo>
                  <a:lnTo>
                    <a:pt x="310" y="742"/>
                  </a:lnTo>
                  <a:lnTo>
                    <a:pt x="308" y="741"/>
                  </a:lnTo>
                  <a:lnTo>
                    <a:pt x="307" y="739"/>
                  </a:lnTo>
                  <a:lnTo>
                    <a:pt x="305" y="739"/>
                  </a:lnTo>
                  <a:lnTo>
                    <a:pt x="303" y="737"/>
                  </a:lnTo>
                  <a:lnTo>
                    <a:pt x="295" y="731"/>
                  </a:lnTo>
                  <a:lnTo>
                    <a:pt x="291" y="729"/>
                  </a:lnTo>
                  <a:lnTo>
                    <a:pt x="290" y="727"/>
                  </a:lnTo>
                  <a:lnTo>
                    <a:pt x="288" y="725"/>
                  </a:lnTo>
                  <a:lnTo>
                    <a:pt x="286" y="724"/>
                  </a:lnTo>
                  <a:lnTo>
                    <a:pt x="285" y="724"/>
                  </a:lnTo>
                  <a:lnTo>
                    <a:pt x="283" y="724"/>
                  </a:lnTo>
                  <a:lnTo>
                    <a:pt x="281" y="722"/>
                  </a:lnTo>
                  <a:lnTo>
                    <a:pt x="280" y="720"/>
                  </a:lnTo>
                  <a:lnTo>
                    <a:pt x="278" y="719"/>
                  </a:lnTo>
                  <a:lnTo>
                    <a:pt x="275" y="717"/>
                  </a:lnTo>
                  <a:lnTo>
                    <a:pt x="273" y="715"/>
                  </a:lnTo>
                  <a:lnTo>
                    <a:pt x="268" y="714"/>
                  </a:lnTo>
                  <a:lnTo>
                    <a:pt x="266" y="712"/>
                  </a:lnTo>
                  <a:lnTo>
                    <a:pt x="265" y="710"/>
                  </a:lnTo>
                  <a:lnTo>
                    <a:pt x="261" y="710"/>
                  </a:lnTo>
                  <a:lnTo>
                    <a:pt x="261" y="709"/>
                  </a:lnTo>
                  <a:lnTo>
                    <a:pt x="260" y="709"/>
                  </a:lnTo>
                  <a:lnTo>
                    <a:pt x="258" y="707"/>
                  </a:lnTo>
                  <a:lnTo>
                    <a:pt x="254" y="705"/>
                  </a:lnTo>
                  <a:lnTo>
                    <a:pt x="251" y="704"/>
                  </a:lnTo>
                  <a:lnTo>
                    <a:pt x="249" y="702"/>
                  </a:lnTo>
                  <a:lnTo>
                    <a:pt x="248" y="702"/>
                  </a:lnTo>
                  <a:lnTo>
                    <a:pt x="244" y="699"/>
                  </a:lnTo>
                  <a:lnTo>
                    <a:pt x="241" y="697"/>
                  </a:lnTo>
                  <a:lnTo>
                    <a:pt x="236" y="695"/>
                  </a:lnTo>
                  <a:lnTo>
                    <a:pt x="234" y="694"/>
                  </a:lnTo>
                  <a:lnTo>
                    <a:pt x="234" y="692"/>
                  </a:lnTo>
                  <a:lnTo>
                    <a:pt x="229" y="690"/>
                  </a:lnTo>
                  <a:lnTo>
                    <a:pt x="226" y="687"/>
                  </a:lnTo>
                  <a:lnTo>
                    <a:pt x="224" y="687"/>
                  </a:lnTo>
                  <a:lnTo>
                    <a:pt x="222" y="685"/>
                  </a:lnTo>
                  <a:lnTo>
                    <a:pt x="222" y="683"/>
                  </a:lnTo>
                  <a:lnTo>
                    <a:pt x="224" y="680"/>
                  </a:lnTo>
                  <a:lnTo>
                    <a:pt x="226" y="678"/>
                  </a:lnTo>
                  <a:lnTo>
                    <a:pt x="226" y="677"/>
                  </a:lnTo>
                  <a:lnTo>
                    <a:pt x="228" y="675"/>
                  </a:lnTo>
                  <a:lnTo>
                    <a:pt x="229" y="673"/>
                  </a:lnTo>
                  <a:lnTo>
                    <a:pt x="229" y="672"/>
                  </a:lnTo>
                  <a:lnTo>
                    <a:pt x="229" y="670"/>
                  </a:lnTo>
                  <a:lnTo>
                    <a:pt x="229" y="668"/>
                  </a:lnTo>
                  <a:lnTo>
                    <a:pt x="231" y="668"/>
                  </a:lnTo>
                  <a:lnTo>
                    <a:pt x="231" y="665"/>
                  </a:lnTo>
                  <a:lnTo>
                    <a:pt x="233" y="660"/>
                  </a:lnTo>
                  <a:lnTo>
                    <a:pt x="234" y="660"/>
                  </a:lnTo>
                  <a:lnTo>
                    <a:pt x="234" y="665"/>
                  </a:lnTo>
                  <a:lnTo>
                    <a:pt x="234" y="667"/>
                  </a:lnTo>
                  <a:lnTo>
                    <a:pt x="234" y="668"/>
                  </a:lnTo>
                  <a:lnTo>
                    <a:pt x="234" y="670"/>
                  </a:lnTo>
                  <a:lnTo>
                    <a:pt x="234" y="672"/>
                  </a:lnTo>
                  <a:lnTo>
                    <a:pt x="233" y="673"/>
                  </a:lnTo>
                  <a:lnTo>
                    <a:pt x="233" y="675"/>
                  </a:lnTo>
                  <a:lnTo>
                    <a:pt x="233" y="678"/>
                  </a:lnTo>
                  <a:lnTo>
                    <a:pt x="234" y="680"/>
                  </a:lnTo>
                  <a:lnTo>
                    <a:pt x="236" y="682"/>
                  </a:lnTo>
                  <a:lnTo>
                    <a:pt x="236" y="683"/>
                  </a:lnTo>
                  <a:lnTo>
                    <a:pt x="236" y="685"/>
                  </a:lnTo>
                  <a:lnTo>
                    <a:pt x="234" y="685"/>
                  </a:lnTo>
                  <a:lnTo>
                    <a:pt x="238" y="687"/>
                  </a:lnTo>
                  <a:lnTo>
                    <a:pt x="241" y="687"/>
                  </a:lnTo>
                  <a:lnTo>
                    <a:pt x="241" y="688"/>
                  </a:lnTo>
                  <a:lnTo>
                    <a:pt x="244" y="688"/>
                  </a:lnTo>
                  <a:lnTo>
                    <a:pt x="248" y="692"/>
                  </a:lnTo>
                  <a:lnTo>
                    <a:pt x="248" y="694"/>
                  </a:lnTo>
                  <a:lnTo>
                    <a:pt x="248" y="695"/>
                  </a:lnTo>
                  <a:lnTo>
                    <a:pt x="251" y="695"/>
                  </a:lnTo>
                  <a:lnTo>
                    <a:pt x="253" y="695"/>
                  </a:lnTo>
                  <a:lnTo>
                    <a:pt x="256" y="695"/>
                  </a:lnTo>
                  <a:lnTo>
                    <a:pt x="260" y="695"/>
                  </a:lnTo>
                  <a:lnTo>
                    <a:pt x="261" y="695"/>
                  </a:lnTo>
                  <a:lnTo>
                    <a:pt x="263" y="695"/>
                  </a:lnTo>
                  <a:lnTo>
                    <a:pt x="263" y="694"/>
                  </a:lnTo>
                  <a:lnTo>
                    <a:pt x="265" y="694"/>
                  </a:lnTo>
                  <a:lnTo>
                    <a:pt x="265" y="692"/>
                  </a:lnTo>
                  <a:lnTo>
                    <a:pt x="263" y="690"/>
                  </a:lnTo>
                  <a:lnTo>
                    <a:pt x="266" y="692"/>
                  </a:lnTo>
                  <a:lnTo>
                    <a:pt x="268" y="692"/>
                  </a:lnTo>
                  <a:lnTo>
                    <a:pt x="268" y="690"/>
                  </a:lnTo>
                  <a:lnTo>
                    <a:pt x="266" y="690"/>
                  </a:lnTo>
                  <a:lnTo>
                    <a:pt x="265" y="688"/>
                  </a:lnTo>
                  <a:lnTo>
                    <a:pt x="263" y="688"/>
                  </a:lnTo>
                  <a:lnTo>
                    <a:pt x="261" y="690"/>
                  </a:lnTo>
                  <a:lnTo>
                    <a:pt x="260" y="690"/>
                  </a:lnTo>
                  <a:lnTo>
                    <a:pt x="260" y="688"/>
                  </a:lnTo>
                  <a:lnTo>
                    <a:pt x="258" y="690"/>
                  </a:lnTo>
                  <a:lnTo>
                    <a:pt x="254" y="692"/>
                  </a:lnTo>
                  <a:lnTo>
                    <a:pt x="254" y="690"/>
                  </a:lnTo>
                  <a:lnTo>
                    <a:pt x="256" y="690"/>
                  </a:lnTo>
                  <a:lnTo>
                    <a:pt x="256" y="688"/>
                  </a:lnTo>
                  <a:lnTo>
                    <a:pt x="254" y="687"/>
                  </a:lnTo>
                  <a:lnTo>
                    <a:pt x="254" y="685"/>
                  </a:lnTo>
                  <a:lnTo>
                    <a:pt x="254" y="683"/>
                  </a:lnTo>
                  <a:lnTo>
                    <a:pt x="253" y="683"/>
                  </a:lnTo>
                  <a:lnTo>
                    <a:pt x="254" y="682"/>
                  </a:lnTo>
                  <a:lnTo>
                    <a:pt x="258" y="682"/>
                  </a:lnTo>
                  <a:lnTo>
                    <a:pt x="258" y="680"/>
                  </a:lnTo>
                  <a:lnTo>
                    <a:pt x="256" y="680"/>
                  </a:lnTo>
                  <a:lnTo>
                    <a:pt x="254" y="680"/>
                  </a:lnTo>
                  <a:lnTo>
                    <a:pt x="251" y="683"/>
                  </a:lnTo>
                  <a:lnTo>
                    <a:pt x="249" y="682"/>
                  </a:lnTo>
                  <a:lnTo>
                    <a:pt x="249" y="680"/>
                  </a:lnTo>
                  <a:lnTo>
                    <a:pt x="249" y="678"/>
                  </a:lnTo>
                  <a:lnTo>
                    <a:pt x="248" y="678"/>
                  </a:lnTo>
                  <a:lnTo>
                    <a:pt x="246" y="678"/>
                  </a:lnTo>
                  <a:lnTo>
                    <a:pt x="246" y="680"/>
                  </a:lnTo>
                  <a:lnTo>
                    <a:pt x="244" y="682"/>
                  </a:lnTo>
                  <a:lnTo>
                    <a:pt x="243" y="680"/>
                  </a:lnTo>
                  <a:lnTo>
                    <a:pt x="243" y="682"/>
                  </a:lnTo>
                  <a:lnTo>
                    <a:pt x="241" y="683"/>
                  </a:lnTo>
                  <a:lnTo>
                    <a:pt x="238" y="683"/>
                  </a:lnTo>
                  <a:lnTo>
                    <a:pt x="238" y="682"/>
                  </a:lnTo>
                  <a:lnTo>
                    <a:pt x="238" y="677"/>
                  </a:lnTo>
                  <a:lnTo>
                    <a:pt x="238" y="673"/>
                  </a:lnTo>
                  <a:lnTo>
                    <a:pt x="238" y="672"/>
                  </a:lnTo>
                  <a:lnTo>
                    <a:pt x="239" y="670"/>
                  </a:lnTo>
                  <a:lnTo>
                    <a:pt x="239" y="668"/>
                  </a:lnTo>
                  <a:lnTo>
                    <a:pt x="239" y="667"/>
                  </a:lnTo>
                  <a:lnTo>
                    <a:pt x="241" y="665"/>
                  </a:lnTo>
                  <a:lnTo>
                    <a:pt x="243" y="662"/>
                  </a:lnTo>
                  <a:lnTo>
                    <a:pt x="243" y="657"/>
                  </a:lnTo>
                  <a:lnTo>
                    <a:pt x="241" y="655"/>
                  </a:lnTo>
                  <a:lnTo>
                    <a:pt x="241" y="653"/>
                  </a:lnTo>
                  <a:lnTo>
                    <a:pt x="239" y="651"/>
                  </a:lnTo>
                  <a:lnTo>
                    <a:pt x="238" y="651"/>
                  </a:lnTo>
                  <a:lnTo>
                    <a:pt x="238" y="650"/>
                  </a:lnTo>
                  <a:lnTo>
                    <a:pt x="238" y="648"/>
                  </a:lnTo>
                  <a:lnTo>
                    <a:pt x="236" y="648"/>
                  </a:lnTo>
                  <a:lnTo>
                    <a:pt x="236" y="643"/>
                  </a:lnTo>
                  <a:lnTo>
                    <a:pt x="236" y="641"/>
                  </a:lnTo>
                  <a:lnTo>
                    <a:pt x="236" y="640"/>
                  </a:lnTo>
                  <a:lnTo>
                    <a:pt x="234" y="638"/>
                  </a:lnTo>
                  <a:lnTo>
                    <a:pt x="234" y="636"/>
                  </a:lnTo>
                  <a:lnTo>
                    <a:pt x="234" y="633"/>
                  </a:lnTo>
                  <a:lnTo>
                    <a:pt x="233" y="633"/>
                  </a:lnTo>
                  <a:lnTo>
                    <a:pt x="234" y="631"/>
                  </a:lnTo>
                  <a:lnTo>
                    <a:pt x="234" y="630"/>
                  </a:lnTo>
                  <a:lnTo>
                    <a:pt x="234" y="631"/>
                  </a:lnTo>
                  <a:lnTo>
                    <a:pt x="233" y="631"/>
                  </a:lnTo>
                  <a:lnTo>
                    <a:pt x="231" y="626"/>
                  </a:lnTo>
                  <a:lnTo>
                    <a:pt x="229" y="625"/>
                  </a:lnTo>
                  <a:lnTo>
                    <a:pt x="229" y="623"/>
                  </a:lnTo>
                  <a:lnTo>
                    <a:pt x="228" y="621"/>
                  </a:lnTo>
                  <a:lnTo>
                    <a:pt x="217" y="611"/>
                  </a:lnTo>
                  <a:lnTo>
                    <a:pt x="214" y="608"/>
                  </a:lnTo>
                  <a:lnTo>
                    <a:pt x="212" y="608"/>
                  </a:lnTo>
                  <a:lnTo>
                    <a:pt x="211" y="606"/>
                  </a:lnTo>
                  <a:lnTo>
                    <a:pt x="207" y="604"/>
                  </a:lnTo>
                  <a:lnTo>
                    <a:pt x="206" y="603"/>
                  </a:lnTo>
                  <a:lnTo>
                    <a:pt x="202" y="601"/>
                  </a:lnTo>
                  <a:lnTo>
                    <a:pt x="199" y="599"/>
                  </a:lnTo>
                  <a:lnTo>
                    <a:pt x="197" y="598"/>
                  </a:lnTo>
                  <a:lnTo>
                    <a:pt x="196" y="598"/>
                  </a:lnTo>
                  <a:lnTo>
                    <a:pt x="194" y="596"/>
                  </a:lnTo>
                  <a:lnTo>
                    <a:pt x="196" y="596"/>
                  </a:lnTo>
                  <a:lnTo>
                    <a:pt x="194" y="594"/>
                  </a:lnTo>
                  <a:lnTo>
                    <a:pt x="191" y="594"/>
                  </a:lnTo>
                  <a:lnTo>
                    <a:pt x="187" y="591"/>
                  </a:lnTo>
                  <a:lnTo>
                    <a:pt x="187" y="589"/>
                  </a:lnTo>
                  <a:lnTo>
                    <a:pt x="185" y="588"/>
                  </a:lnTo>
                  <a:lnTo>
                    <a:pt x="185" y="589"/>
                  </a:lnTo>
                  <a:lnTo>
                    <a:pt x="187" y="593"/>
                  </a:lnTo>
                  <a:lnTo>
                    <a:pt x="185" y="591"/>
                  </a:lnTo>
                  <a:lnTo>
                    <a:pt x="184" y="591"/>
                  </a:lnTo>
                  <a:lnTo>
                    <a:pt x="182" y="589"/>
                  </a:lnTo>
                  <a:lnTo>
                    <a:pt x="177" y="586"/>
                  </a:lnTo>
                  <a:lnTo>
                    <a:pt x="175" y="586"/>
                  </a:lnTo>
                  <a:lnTo>
                    <a:pt x="169" y="582"/>
                  </a:lnTo>
                  <a:lnTo>
                    <a:pt x="165" y="579"/>
                  </a:lnTo>
                  <a:lnTo>
                    <a:pt x="162" y="579"/>
                  </a:lnTo>
                  <a:lnTo>
                    <a:pt x="160" y="577"/>
                  </a:lnTo>
                  <a:lnTo>
                    <a:pt x="159" y="576"/>
                  </a:lnTo>
                  <a:lnTo>
                    <a:pt x="159" y="572"/>
                  </a:lnTo>
                  <a:lnTo>
                    <a:pt x="157" y="572"/>
                  </a:lnTo>
                  <a:lnTo>
                    <a:pt x="157" y="566"/>
                  </a:lnTo>
                  <a:lnTo>
                    <a:pt x="154" y="561"/>
                  </a:lnTo>
                  <a:lnTo>
                    <a:pt x="154" y="557"/>
                  </a:lnTo>
                  <a:lnTo>
                    <a:pt x="152" y="556"/>
                  </a:lnTo>
                  <a:lnTo>
                    <a:pt x="152" y="554"/>
                  </a:lnTo>
                  <a:lnTo>
                    <a:pt x="148" y="552"/>
                  </a:lnTo>
                  <a:lnTo>
                    <a:pt x="148" y="550"/>
                  </a:lnTo>
                  <a:lnTo>
                    <a:pt x="145" y="547"/>
                  </a:lnTo>
                  <a:lnTo>
                    <a:pt x="145" y="545"/>
                  </a:lnTo>
                  <a:lnTo>
                    <a:pt x="142" y="542"/>
                  </a:lnTo>
                  <a:lnTo>
                    <a:pt x="138" y="540"/>
                  </a:lnTo>
                  <a:lnTo>
                    <a:pt x="138" y="539"/>
                  </a:lnTo>
                  <a:lnTo>
                    <a:pt x="137" y="535"/>
                  </a:lnTo>
                  <a:lnTo>
                    <a:pt x="133" y="535"/>
                  </a:lnTo>
                  <a:lnTo>
                    <a:pt x="132" y="532"/>
                  </a:lnTo>
                  <a:lnTo>
                    <a:pt x="130" y="530"/>
                  </a:lnTo>
                  <a:lnTo>
                    <a:pt x="127" y="527"/>
                  </a:lnTo>
                  <a:lnTo>
                    <a:pt x="123" y="525"/>
                  </a:lnTo>
                  <a:lnTo>
                    <a:pt x="120" y="522"/>
                  </a:lnTo>
                  <a:lnTo>
                    <a:pt x="118" y="522"/>
                  </a:lnTo>
                  <a:lnTo>
                    <a:pt x="117" y="520"/>
                  </a:lnTo>
                  <a:lnTo>
                    <a:pt x="115" y="519"/>
                  </a:lnTo>
                  <a:lnTo>
                    <a:pt x="113" y="519"/>
                  </a:lnTo>
                  <a:lnTo>
                    <a:pt x="111" y="517"/>
                  </a:lnTo>
                  <a:lnTo>
                    <a:pt x="110" y="515"/>
                  </a:lnTo>
                  <a:lnTo>
                    <a:pt x="108" y="513"/>
                  </a:lnTo>
                  <a:lnTo>
                    <a:pt x="101" y="508"/>
                  </a:lnTo>
                  <a:lnTo>
                    <a:pt x="98" y="507"/>
                  </a:lnTo>
                  <a:lnTo>
                    <a:pt x="96" y="505"/>
                  </a:lnTo>
                  <a:lnTo>
                    <a:pt x="95" y="502"/>
                  </a:lnTo>
                  <a:lnTo>
                    <a:pt x="93" y="502"/>
                  </a:lnTo>
                  <a:lnTo>
                    <a:pt x="88" y="495"/>
                  </a:lnTo>
                  <a:lnTo>
                    <a:pt x="86" y="495"/>
                  </a:lnTo>
                  <a:lnTo>
                    <a:pt x="86" y="493"/>
                  </a:lnTo>
                  <a:lnTo>
                    <a:pt x="85" y="492"/>
                  </a:lnTo>
                  <a:lnTo>
                    <a:pt x="83" y="490"/>
                  </a:lnTo>
                  <a:lnTo>
                    <a:pt x="80" y="488"/>
                  </a:lnTo>
                  <a:lnTo>
                    <a:pt x="76" y="487"/>
                  </a:lnTo>
                  <a:lnTo>
                    <a:pt x="74" y="487"/>
                  </a:lnTo>
                  <a:lnTo>
                    <a:pt x="73" y="485"/>
                  </a:lnTo>
                  <a:lnTo>
                    <a:pt x="69" y="481"/>
                  </a:lnTo>
                  <a:lnTo>
                    <a:pt x="68" y="481"/>
                  </a:lnTo>
                  <a:lnTo>
                    <a:pt x="66" y="480"/>
                  </a:lnTo>
                  <a:lnTo>
                    <a:pt x="66" y="478"/>
                  </a:lnTo>
                  <a:lnTo>
                    <a:pt x="51" y="465"/>
                  </a:lnTo>
                  <a:lnTo>
                    <a:pt x="49" y="460"/>
                  </a:lnTo>
                  <a:lnTo>
                    <a:pt x="39" y="450"/>
                  </a:lnTo>
                  <a:lnTo>
                    <a:pt x="34" y="443"/>
                  </a:lnTo>
                  <a:lnTo>
                    <a:pt x="31" y="439"/>
                  </a:lnTo>
                  <a:lnTo>
                    <a:pt x="24" y="433"/>
                  </a:lnTo>
                  <a:lnTo>
                    <a:pt x="19" y="429"/>
                  </a:lnTo>
                  <a:lnTo>
                    <a:pt x="17" y="429"/>
                  </a:lnTo>
                  <a:lnTo>
                    <a:pt x="16" y="426"/>
                  </a:lnTo>
                  <a:lnTo>
                    <a:pt x="12" y="424"/>
                  </a:lnTo>
                  <a:lnTo>
                    <a:pt x="12" y="423"/>
                  </a:lnTo>
                  <a:lnTo>
                    <a:pt x="11" y="423"/>
                  </a:lnTo>
                  <a:lnTo>
                    <a:pt x="7" y="419"/>
                  </a:lnTo>
                  <a:lnTo>
                    <a:pt x="2" y="418"/>
                  </a:lnTo>
                  <a:lnTo>
                    <a:pt x="0" y="416"/>
                  </a:lnTo>
                  <a:lnTo>
                    <a:pt x="0" y="414"/>
                  </a:lnTo>
                  <a:lnTo>
                    <a:pt x="4" y="416"/>
                  </a:lnTo>
                  <a:lnTo>
                    <a:pt x="5" y="416"/>
                  </a:lnTo>
                  <a:lnTo>
                    <a:pt x="7" y="418"/>
                  </a:lnTo>
                  <a:lnTo>
                    <a:pt x="11" y="419"/>
                  </a:lnTo>
                  <a:lnTo>
                    <a:pt x="14" y="423"/>
                  </a:lnTo>
                  <a:lnTo>
                    <a:pt x="17" y="423"/>
                  </a:lnTo>
                  <a:lnTo>
                    <a:pt x="19" y="423"/>
                  </a:lnTo>
                  <a:lnTo>
                    <a:pt x="22" y="423"/>
                  </a:lnTo>
                  <a:lnTo>
                    <a:pt x="24" y="423"/>
                  </a:lnTo>
                  <a:lnTo>
                    <a:pt x="26" y="423"/>
                  </a:lnTo>
                  <a:lnTo>
                    <a:pt x="27" y="421"/>
                  </a:lnTo>
                  <a:lnTo>
                    <a:pt x="34" y="411"/>
                  </a:lnTo>
                  <a:lnTo>
                    <a:pt x="37" y="409"/>
                  </a:lnTo>
                  <a:lnTo>
                    <a:pt x="37" y="407"/>
                  </a:lnTo>
                  <a:lnTo>
                    <a:pt x="39" y="404"/>
                  </a:lnTo>
                  <a:lnTo>
                    <a:pt x="41" y="401"/>
                  </a:lnTo>
                  <a:lnTo>
                    <a:pt x="42" y="399"/>
                  </a:lnTo>
                  <a:lnTo>
                    <a:pt x="46" y="397"/>
                  </a:lnTo>
                  <a:lnTo>
                    <a:pt x="49" y="397"/>
                  </a:lnTo>
                  <a:lnTo>
                    <a:pt x="51" y="399"/>
                  </a:lnTo>
                  <a:lnTo>
                    <a:pt x="53" y="401"/>
                  </a:lnTo>
                  <a:lnTo>
                    <a:pt x="54" y="402"/>
                  </a:lnTo>
                  <a:lnTo>
                    <a:pt x="56" y="401"/>
                  </a:lnTo>
                  <a:lnTo>
                    <a:pt x="58" y="399"/>
                  </a:lnTo>
                  <a:lnTo>
                    <a:pt x="59" y="397"/>
                  </a:lnTo>
                  <a:lnTo>
                    <a:pt x="61" y="397"/>
                  </a:lnTo>
                  <a:lnTo>
                    <a:pt x="64" y="399"/>
                  </a:lnTo>
                  <a:lnTo>
                    <a:pt x="64" y="401"/>
                  </a:lnTo>
                  <a:lnTo>
                    <a:pt x="64" y="402"/>
                  </a:lnTo>
                  <a:lnTo>
                    <a:pt x="63" y="404"/>
                  </a:lnTo>
                  <a:lnTo>
                    <a:pt x="61" y="404"/>
                  </a:lnTo>
                  <a:lnTo>
                    <a:pt x="59" y="407"/>
                  </a:lnTo>
                  <a:lnTo>
                    <a:pt x="58" y="409"/>
                  </a:lnTo>
                  <a:lnTo>
                    <a:pt x="58" y="411"/>
                  </a:lnTo>
                  <a:lnTo>
                    <a:pt x="59" y="412"/>
                  </a:lnTo>
                  <a:lnTo>
                    <a:pt x="63" y="412"/>
                  </a:lnTo>
                  <a:lnTo>
                    <a:pt x="64" y="414"/>
                  </a:lnTo>
                  <a:lnTo>
                    <a:pt x="64" y="412"/>
                  </a:lnTo>
                  <a:lnTo>
                    <a:pt x="64" y="411"/>
                  </a:lnTo>
                  <a:lnTo>
                    <a:pt x="61" y="409"/>
                  </a:lnTo>
                  <a:lnTo>
                    <a:pt x="61" y="407"/>
                  </a:lnTo>
                  <a:lnTo>
                    <a:pt x="61" y="406"/>
                  </a:lnTo>
                  <a:lnTo>
                    <a:pt x="64" y="406"/>
                  </a:lnTo>
                  <a:lnTo>
                    <a:pt x="66" y="407"/>
                  </a:lnTo>
                  <a:lnTo>
                    <a:pt x="68" y="411"/>
                  </a:lnTo>
                  <a:lnTo>
                    <a:pt x="69" y="412"/>
                  </a:lnTo>
                  <a:lnTo>
                    <a:pt x="71" y="414"/>
                  </a:lnTo>
                  <a:lnTo>
                    <a:pt x="71" y="418"/>
                  </a:lnTo>
                  <a:lnTo>
                    <a:pt x="71" y="419"/>
                  </a:lnTo>
                  <a:lnTo>
                    <a:pt x="74" y="419"/>
                  </a:lnTo>
                  <a:lnTo>
                    <a:pt x="76" y="419"/>
                  </a:lnTo>
                  <a:lnTo>
                    <a:pt x="80" y="419"/>
                  </a:lnTo>
                  <a:lnTo>
                    <a:pt x="81" y="419"/>
                  </a:lnTo>
                  <a:lnTo>
                    <a:pt x="80" y="421"/>
                  </a:lnTo>
                  <a:lnTo>
                    <a:pt x="76" y="423"/>
                  </a:lnTo>
                  <a:lnTo>
                    <a:pt x="73" y="423"/>
                  </a:lnTo>
                  <a:lnTo>
                    <a:pt x="69" y="424"/>
                  </a:lnTo>
                  <a:lnTo>
                    <a:pt x="68" y="426"/>
                  </a:lnTo>
                  <a:lnTo>
                    <a:pt x="68" y="428"/>
                  </a:lnTo>
                  <a:lnTo>
                    <a:pt x="68" y="429"/>
                  </a:lnTo>
                  <a:lnTo>
                    <a:pt x="68" y="431"/>
                  </a:lnTo>
                  <a:lnTo>
                    <a:pt x="69" y="433"/>
                  </a:lnTo>
                  <a:lnTo>
                    <a:pt x="71" y="433"/>
                  </a:lnTo>
                  <a:lnTo>
                    <a:pt x="73" y="433"/>
                  </a:lnTo>
                  <a:lnTo>
                    <a:pt x="76" y="431"/>
                  </a:lnTo>
                  <a:lnTo>
                    <a:pt x="78" y="429"/>
                  </a:lnTo>
                  <a:lnTo>
                    <a:pt x="80" y="428"/>
                  </a:lnTo>
                  <a:lnTo>
                    <a:pt x="81" y="428"/>
                  </a:lnTo>
                  <a:lnTo>
                    <a:pt x="85" y="428"/>
                  </a:lnTo>
                  <a:lnTo>
                    <a:pt x="88" y="429"/>
                  </a:lnTo>
                  <a:lnTo>
                    <a:pt x="90" y="429"/>
                  </a:lnTo>
                  <a:lnTo>
                    <a:pt x="93" y="428"/>
                  </a:lnTo>
                  <a:lnTo>
                    <a:pt x="95" y="428"/>
                  </a:lnTo>
                  <a:lnTo>
                    <a:pt x="96" y="429"/>
                  </a:lnTo>
                  <a:lnTo>
                    <a:pt x="96" y="431"/>
                  </a:lnTo>
                  <a:lnTo>
                    <a:pt x="95" y="433"/>
                  </a:lnTo>
                  <a:lnTo>
                    <a:pt x="93" y="433"/>
                  </a:lnTo>
                  <a:lnTo>
                    <a:pt x="91" y="436"/>
                  </a:lnTo>
                  <a:lnTo>
                    <a:pt x="93" y="438"/>
                  </a:lnTo>
                  <a:lnTo>
                    <a:pt x="95" y="439"/>
                  </a:lnTo>
                  <a:lnTo>
                    <a:pt x="96" y="441"/>
                  </a:lnTo>
                  <a:lnTo>
                    <a:pt x="100" y="441"/>
                  </a:lnTo>
                  <a:lnTo>
                    <a:pt x="101" y="439"/>
                  </a:lnTo>
                  <a:lnTo>
                    <a:pt x="103" y="438"/>
                  </a:lnTo>
                  <a:lnTo>
                    <a:pt x="103" y="436"/>
                  </a:lnTo>
                  <a:lnTo>
                    <a:pt x="101" y="434"/>
                  </a:lnTo>
                  <a:lnTo>
                    <a:pt x="103" y="433"/>
                  </a:lnTo>
                  <a:lnTo>
                    <a:pt x="105" y="433"/>
                  </a:lnTo>
                  <a:lnTo>
                    <a:pt x="106" y="433"/>
                  </a:lnTo>
                  <a:lnTo>
                    <a:pt x="108" y="434"/>
                  </a:lnTo>
                  <a:lnTo>
                    <a:pt x="110" y="438"/>
                  </a:lnTo>
                  <a:lnTo>
                    <a:pt x="113" y="439"/>
                  </a:lnTo>
                  <a:lnTo>
                    <a:pt x="115" y="438"/>
                  </a:lnTo>
                  <a:lnTo>
                    <a:pt x="117" y="436"/>
                  </a:lnTo>
                  <a:lnTo>
                    <a:pt x="117" y="433"/>
                  </a:lnTo>
                  <a:lnTo>
                    <a:pt x="118" y="428"/>
                  </a:lnTo>
                  <a:lnTo>
                    <a:pt x="118" y="426"/>
                  </a:lnTo>
                  <a:lnTo>
                    <a:pt x="122" y="424"/>
                  </a:lnTo>
                  <a:lnTo>
                    <a:pt x="123" y="423"/>
                  </a:lnTo>
                  <a:lnTo>
                    <a:pt x="127" y="421"/>
                  </a:lnTo>
                  <a:lnTo>
                    <a:pt x="128" y="419"/>
                  </a:lnTo>
                  <a:lnTo>
                    <a:pt x="130" y="418"/>
                  </a:lnTo>
                  <a:lnTo>
                    <a:pt x="132" y="416"/>
                  </a:lnTo>
                  <a:lnTo>
                    <a:pt x="132" y="414"/>
                  </a:lnTo>
                  <a:lnTo>
                    <a:pt x="132" y="412"/>
                  </a:lnTo>
                  <a:lnTo>
                    <a:pt x="130" y="411"/>
                  </a:lnTo>
                  <a:lnTo>
                    <a:pt x="128" y="411"/>
                  </a:lnTo>
                  <a:lnTo>
                    <a:pt x="127" y="411"/>
                  </a:lnTo>
                  <a:lnTo>
                    <a:pt x="125" y="409"/>
                  </a:lnTo>
                  <a:lnTo>
                    <a:pt x="127" y="407"/>
                  </a:lnTo>
                  <a:lnTo>
                    <a:pt x="130" y="409"/>
                  </a:lnTo>
                  <a:lnTo>
                    <a:pt x="133" y="409"/>
                  </a:lnTo>
                  <a:lnTo>
                    <a:pt x="135" y="407"/>
                  </a:lnTo>
                  <a:lnTo>
                    <a:pt x="137" y="406"/>
                  </a:lnTo>
                  <a:lnTo>
                    <a:pt x="137" y="402"/>
                  </a:lnTo>
                  <a:lnTo>
                    <a:pt x="137" y="401"/>
                  </a:lnTo>
                  <a:lnTo>
                    <a:pt x="138" y="397"/>
                  </a:lnTo>
                  <a:lnTo>
                    <a:pt x="137" y="396"/>
                  </a:lnTo>
                  <a:lnTo>
                    <a:pt x="135" y="392"/>
                  </a:lnTo>
                  <a:lnTo>
                    <a:pt x="133" y="389"/>
                  </a:lnTo>
                  <a:lnTo>
                    <a:pt x="133" y="386"/>
                  </a:lnTo>
                  <a:lnTo>
                    <a:pt x="137" y="381"/>
                  </a:lnTo>
                  <a:lnTo>
                    <a:pt x="137" y="379"/>
                  </a:lnTo>
                  <a:lnTo>
                    <a:pt x="138" y="377"/>
                  </a:lnTo>
                  <a:lnTo>
                    <a:pt x="140" y="375"/>
                  </a:lnTo>
                  <a:lnTo>
                    <a:pt x="142" y="374"/>
                  </a:lnTo>
                  <a:lnTo>
                    <a:pt x="143" y="372"/>
                  </a:lnTo>
                  <a:lnTo>
                    <a:pt x="145" y="372"/>
                  </a:lnTo>
                  <a:lnTo>
                    <a:pt x="145" y="370"/>
                  </a:lnTo>
                  <a:lnTo>
                    <a:pt x="143" y="367"/>
                  </a:lnTo>
                  <a:lnTo>
                    <a:pt x="143" y="365"/>
                  </a:lnTo>
                  <a:lnTo>
                    <a:pt x="145" y="364"/>
                  </a:lnTo>
                  <a:lnTo>
                    <a:pt x="143" y="362"/>
                  </a:lnTo>
                  <a:lnTo>
                    <a:pt x="145" y="362"/>
                  </a:lnTo>
                  <a:lnTo>
                    <a:pt x="147" y="360"/>
                  </a:lnTo>
                  <a:lnTo>
                    <a:pt x="147" y="359"/>
                  </a:lnTo>
                  <a:lnTo>
                    <a:pt x="148" y="359"/>
                  </a:lnTo>
                  <a:lnTo>
                    <a:pt x="150" y="357"/>
                  </a:lnTo>
                  <a:lnTo>
                    <a:pt x="150" y="355"/>
                  </a:lnTo>
                  <a:lnTo>
                    <a:pt x="152" y="354"/>
                  </a:lnTo>
                  <a:lnTo>
                    <a:pt x="152" y="352"/>
                  </a:lnTo>
                  <a:lnTo>
                    <a:pt x="154" y="352"/>
                  </a:lnTo>
                  <a:lnTo>
                    <a:pt x="154" y="350"/>
                  </a:lnTo>
                  <a:lnTo>
                    <a:pt x="154" y="349"/>
                  </a:lnTo>
                  <a:lnTo>
                    <a:pt x="155" y="347"/>
                  </a:lnTo>
                  <a:lnTo>
                    <a:pt x="157" y="347"/>
                  </a:lnTo>
                  <a:lnTo>
                    <a:pt x="159" y="345"/>
                  </a:lnTo>
                  <a:lnTo>
                    <a:pt x="160" y="345"/>
                  </a:lnTo>
                  <a:lnTo>
                    <a:pt x="162" y="343"/>
                  </a:lnTo>
                  <a:lnTo>
                    <a:pt x="164" y="343"/>
                  </a:lnTo>
                  <a:lnTo>
                    <a:pt x="165" y="342"/>
                  </a:lnTo>
                  <a:lnTo>
                    <a:pt x="167" y="342"/>
                  </a:lnTo>
                  <a:lnTo>
                    <a:pt x="169" y="340"/>
                  </a:lnTo>
                  <a:lnTo>
                    <a:pt x="169" y="338"/>
                  </a:lnTo>
                  <a:lnTo>
                    <a:pt x="170" y="337"/>
                  </a:lnTo>
                  <a:lnTo>
                    <a:pt x="172" y="337"/>
                  </a:lnTo>
                  <a:lnTo>
                    <a:pt x="174" y="335"/>
                  </a:lnTo>
                  <a:lnTo>
                    <a:pt x="177" y="335"/>
                  </a:lnTo>
                  <a:lnTo>
                    <a:pt x="180" y="335"/>
                  </a:lnTo>
                  <a:lnTo>
                    <a:pt x="182" y="335"/>
                  </a:lnTo>
                  <a:lnTo>
                    <a:pt x="184" y="337"/>
                  </a:lnTo>
                  <a:lnTo>
                    <a:pt x="187" y="338"/>
                  </a:lnTo>
                  <a:lnTo>
                    <a:pt x="189" y="338"/>
                  </a:lnTo>
                  <a:lnTo>
                    <a:pt x="191" y="337"/>
                  </a:lnTo>
                  <a:lnTo>
                    <a:pt x="194" y="337"/>
                  </a:lnTo>
                  <a:lnTo>
                    <a:pt x="196" y="335"/>
                  </a:lnTo>
                  <a:lnTo>
                    <a:pt x="196" y="333"/>
                  </a:lnTo>
                  <a:lnTo>
                    <a:pt x="196" y="332"/>
                  </a:lnTo>
                  <a:lnTo>
                    <a:pt x="194" y="330"/>
                  </a:lnTo>
                  <a:lnTo>
                    <a:pt x="196" y="328"/>
                  </a:lnTo>
                  <a:lnTo>
                    <a:pt x="194" y="327"/>
                  </a:lnTo>
                  <a:lnTo>
                    <a:pt x="192" y="325"/>
                  </a:lnTo>
                  <a:lnTo>
                    <a:pt x="192" y="323"/>
                  </a:lnTo>
                  <a:lnTo>
                    <a:pt x="192" y="322"/>
                  </a:lnTo>
                  <a:lnTo>
                    <a:pt x="192" y="320"/>
                  </a:lnTo>
                  <a:lnTo>
                    <a:pt x="189" y="310"/>
                  </a:lnTo>
                  <a:lnTo>
                    <a:pt x="184" y="290"/>
                  </a:lnTo>
                  <a:lnTo>
                    <a:pt x="172" y="251"/>
                  </a:lnTo>
                  <a:lnTo>
                    <a:pt x="169" y="224"/>
                  </a:lnTo>
                  <a:lnTo>
                    <a:pt x="164" y="192"/>
                  </a:lnTo>
                  <a:lnTo>
                    <a:pt x="164" y="131"/>
                  </a:lnTo>
                  <a:lnTo>
                    <a:pt x="165" y="69"/>
                  </a:lnTo>
                  <a:lnTo>
                    <a:pt x="187" y="57"/>
                  </a:lnTo>
                  <a:lnTo>
                    <a:pt x="189" y="57"/>
                  </a:lnTo>
                  <a:lnTo>
                    <a:pt x="187" y="56"/>
                  </a:lnTo>
                  <a:lnTo>
                    <a:pt x="184" y="54"/>
                  </a:lnTo>
                  <a:lnTo>
                    <a:pt x="182" y="47"/>
                  </a:lnTo>
                  <a:lnTo>
                    <a:pt x="179" y="39"/>
                  </a:lnTo>
                  <a:lnTo>
                    <a:pt x="184" y="41"/>
                  </a:lnTo>
                  <a:lnTo>
                    <a:pt x="187" y="41"/>
                  </a:lnTo>
                  <a:lnTo>
                    <a:pt x="194" y="52"/>
                  </a:lnTo>
                  <a:lnTo>
                    <a:pt x="196" y="56"/>
                  </a:lnTo>
                  <a:lnTo>
                    <a:pt x="231" y="51"/>
                  </a:lnTo>
                  <a:lnTo>
                    <a:pt x="291" y="44"/>
                  </a:lnTo>
                  <a:lnTo>
                    <a:pt x="302" y="42"/>
                  </a:lnTo>
                  <a:lnTo>
                    <a:pt x="327" y="39"/>
                  </a:lnTo>
                  <a:lnTo>
                    <a:pt x="345" y="37"/>
                  </a:lnTo>
                  <a:lnTo>
                    <a:pt x="371" y="36"/>
                  </a:lnTo>
                  <a:lnTo>
                    <a:pt x="377" y="34"/>
                  </a:lnTo>
                  <a:lnTo>
                    <a:pt x="399" y="32"/>
                  </a:lnTo>
                  <a:lnTo>
                    <a:pt x="416" y="29"/>
                  </a:lnTo>
                  <a:lnTo>
                    <a:pt x="416" y="27"/>
                  </a:lnTo>
                  <a:lnTo>
                    <a:pt x="416" y="25"/>
                  </a:lnTo>
                  <a:lnTo>
                    <a:pt x="416" y="24"/>
                  </a:lnTo>
                  <a:lnTo>
                    <a:pt x="414" y="24"/>
                  </a:lnTo>
                  <a:lnTo>
                    <a:pt x="414" y="22"/>
                  </a:lnTo>
                  <a:lnTo>
                    <a:pt x="414" y="20"/>
                  </a:lnTo>
                  <a:lnTo>
                    <a:pt x="413" y="20"/>
                  </a:lnTo>
                  <a:lnTo>
                    <a:pt x="413" y="19"/>
                  </a:lnTo>
                  <a:lnTo>
                    <a:pt x="413" y="17"/>
                  </a:lnTo>
                  <a:lnTo>
                    <a:pt x="414" y="15"/>
                  </a:lnTo>
                  <a:lnTo>
                    <a:pt x="414" y="14"/>
                  </a:lnTo>
                  <a:lnTo>
                    <a:pt x="414" y="12"/>
                  </a:lnTo>
                  <a:lnTo>
                    <a:pt x="414" y="10"/>
                  </a:lnTo>
                  <a:lnTo>
                    <a:pt x="438" y="0"/>
                  </a:lnTo>
                  <a:lnTo>
                    <a:pt x="461" y="14"/>
                  </a:lnTo>
                  <a:lnTo>
                    <a:pt x="478" y="32"/>
                  </a:lnTo>
                  <a:lnTo>
                    <a:pt x="487" y="49"/>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15" name="Rectangle 147">
              <a:extLst>
                <a:ext uri="{FF2B5EF4-FFF2-40B4-BE49-F238E27FC236}">
                  <a16:creationId xmlns:a16="http://schemas.microsoft.com/office/drawing/2014/main" id="{E48DECB9-8F3D-26E0-0927-D780C100F76B}"/>
                </a:ext>
              </a:extLst>
            </p:cNvPr>
            <p:cNvSpPr>
              <a:spLocks noChangeArrowheads="1"/>
            </p:cNvSpPr>
            <p:nvPr/>
          </p:nvSpPr>
          <p:spPr bwMode="auto">
            <a:xfrm>
              <a:off x="2489" y="4001"/>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6" name="Freeform 148">
              <a:extLst>
                <a:ext uri="{FF2B5EF4-FFF2-40B4-BE49-F238E27FC236}">
                  <a16:creationId xmlns:a16="http://schemas.microsoft.com/office/drawing/2014/main" id="{17D53383-3E80-B422-ED6B-E9954865F490}"/>
                </a:ext>
              </a:extLst>
            </p:cNvPr>
            <p:cNvSpPr>
              <a:spLocks/>
            </p:cNvSpPr>
            <p:nvPr/>
          </p:nvSpPr>
          <p:spPr bwMode="auto">
            <a:xfrm>
              <a:off x="2496" y="3996"/>
              <a:ext cx="2" cy="1"/>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lnTo>
                    <a:pt x="0" y="1"/>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7" name="Freeform 149">
              <a:extLst>
                <a:ext uri="{FF2B5EF4-FFF2-40B4-BE49-F238E27FC236}">
                  <a16:creationId xmlns:a16="http://schemas.microsoft.com/office/drawing/2014/main" id="{C80B72AF-4E62-7FFE-00FB-A5C57AA2C0FC}"/>
                </a:ext>
              </a:extLst>
            </p:cNvPr>
            <p:cNvSpPr>
              <a:spLocks/>
            </p:cNvSpPr>
            <p:nvPr/>
          </p:nvSpPr>
          <p:spPr bwMode="auto">
            <a:xfrm>
              <a:off x="2491" y="3990"/>
              <a:ext cx="5" cy="12"/>
            </a:xfrm>
            <a:custGeom>
              <a:avLst/>
              <a:gdLst>
                <a:gd name="T0" fmla="*/ 3 w 5"/>
                <a:gd name="T1" fmla="*/ 12 h 12"/>
                <a:gd name="T2" fmla="*/ 2 w 5"/>
                <a:gd name="T3" fmla="*/ 12 h 12"/>
                <a:gd name="T4" fmla="*/ 0 w 5"/>
                <a:gd name="T5" fmla="*/ 11 h 12"/>
                <a:gd name="T6" fmla="*/ 0 w 5"/>
                <a:gd name="T7" fmla="*/ 7 h 12"/>
                <a:gd name="T8" fmla="*/ 2 w 5"/>
                <a:gd name="T9" fmla="*/ 6 h 12"/>
                <a:gd name="T10" fmla="*/ 2 w 5"/>
                <a:gd name="T11" fmla="*/ 2 h 12"/>
                <a:gd name="T12" fmla="*/ 3 w 5"/>
                <a:gd name="T13" fmla="*/ 0 h 12"/>
                <a:gd name="T14" fmla="*/ 3 w 5"/>
                <a:gd name="T15" fmla="*/ 2 h 12"/>
                <a:gd name="T16" fmla="*/ 3 w 5"/>
                <a:gd name="T17" fmla="*/ 6 h 12"/>
                <a:gd name="T18" fmla="*/ 3 w 5"/>
                <a:gd name="T19" fmla="*/ 7 h 12"/>
                <a:gd name="T20" fmla="*/ 5 w 5"/>
                <a:gd name="T21" fmla="*/ 7 h 12"/>
                <a:gd name="T22" fmla="*/ 3 w 5"/>
                <a:gd name="T23" fmla="*/ 9 h 12"/>
                <a:gd name="T24" fmla="*/ 3 w 5"/>
                <a:gd name="T25" fmla="*/ 11 h 12"/>
                <a:gd name="T26" fmla="*/ 3 w 5"/>
                <a:gd name="T2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2">
                  <a:moveTo>
                    <a:pt x="3" y="12"/>
                  </a:moveTo>
                  <a:lnTo>
                    <a:pt x="2" y="12"/>
                  </a:lnTo>
                  <a:lnTo>
                    <a:pt x="0" y="11"/>
                  </a:lnTo>
                  <a:lnTo>
                    <a:pt x="0" y="7"/>
                  </a:lnTo>
                  <a:lnTo>
                    <a:pt x="2" y="6"/>
                  </a:lnTo>
                  <a:lnTo>
                    <a:pt x="2" y="2"/>
                  </a:lnTo>
                  <a:lnTo>
                    <a:pt x="3" y="0"/>
                  </a:lnTo>
                  <a:lnTo>
                    <a:pt x="3" y="2"/>
                  </a:lnTo>
                  <a:lnTo>
                    <a:pt x="3" y="6"/>
                  </a:lnTo>
                  <a:lnTo>
                    <a:pt x="3" y="7"/>
                  </a:lnTo>
                  <a:lnTo>
                    <a:pt x="5" y="7"/>
                  </a:lnTo>
                  <a:lnTo>
                    <a:pt x="3" y="9"/>
                  </a:lnTo>
                  <a:lnTo>
                    <a:pt x="3" y="11"/>
                  </a:lnTo>
                  <a:lnTo>
                    <a:pt x="3" y="1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8" name="Freeform 150">
              <a:extLst>
                <a:ext uri="{FF2B5EF4-FFF2-40B4-BE49-F238E27FC236}">
                  <a16:creationId xmlns:a16="http://schemas.microsoft.com/office/drawing/2014/main" id="{7EBD35E2-6C23-EB01-00DF-219ED27B24EC}"/>
                </a:ext>
              </a:extLst>
            </p:cNvPr>
            <p:cNvSpPr>
              <a:spLocks/>
            </p:cNvSpPr>
            <p:nvPr/>
          </p:nvSpPr>
          <p:spPr bwMode="auto">
            <a:xfrm>
              <a:off x="2486" y="3977"/>
              <a:ext cx="5" cy="17"/>
            </a:xfrm>
            <a:custGeom>
              <a:avLst/>
              <a:gdLst>
                <a:gd name="T0" fmla="*/ 5 w 5"/>
                <a:gd name="T1" fmla="*/ 17 h 17"/>
                <a:gd name="T2" fmla="*/ 3 w 5"/>
                <a:gd name="T3" fmla="*/ 17 h 17"/>
                <a:gd name="T4" fmla="*/ 3 w 5"/>
                <a:gd name="T5" fmla="*/ 13 h 17"/>
                <a:gd name="T6" fmla="*/ 2 w 5"/>
                <a:gd name="T7" fmla="*/ 12 h 17"/>
                <a:gd name="T8" fmla="*/ 2 w 5"/>
                <a:gd name="T9" fmla="*/ 8 h 17"/>
                <a:gd name="T10" fmla="*/ 0 w 5"/>
                <a:gd name="T11" fmla="*/ 7 h 17"/>
                <a:gd name="T12" fmla="*/ 0 w 5"/>
                <a:gd name="T13" fmla="*/ 5 h 17"/>
                <a:gd name="T14" fmla="*/ 0 w 5"/>
                <a:gd name="T15" fmla="*/ 2 h 17"/>
                <a:gd name="T16" fmla="*/ 2 w 5"/>
                <a:gd name="T17" fmla="*/ 0 h 17"/>
                <a:gd name="T18" fmla="*/ 2 w 5"/>
                <a:gd name="T19" fmla="*/ 2 h 17"/>
                <a:gd name="T20" fmla="*/ 2 w 5"/>
                <a:gd name="T21" fmla="*/ 3 h 17"/>
                <a:gd name="T22" fmla="*/ 3 w 5"/>
                <a:gd name="T23" fmla="*/ 5 h 17"/>
                <a:gd name="T24" fmla="*/ 3 w 5"/>
                <a:gd name="T25" fmla="*/ 8 h 17"/>
                <a:gd name="T26" fmla="*/ 5 w 5"/>
                <a:gd name="T27" fmla="*/ 10 h 17"/>
                <a:gd name="T28" fmla="*/ 5 w 5"/>
                <a:gd name="T29" fmla="*/ 12 h 17"/>
                <a:gd name="T30" fmla="*/ 5 w 5"/>
                <a:gd name="T31" fmla="*/ 15 h 17"/>
                <a:gd name="T32" fmla="*/ 5 w 5"/>
                <a:gd name="T3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7">
                  <a:moveTo>
                    <a:pt x="5" y="17"/>
                  </a:moveTo>
                  <a:lnTo>
                    <a:pt x="3" y="17"/>
                  </a:lnTo>
                  <a:lnTo>
                    <a:pt x="3" y="13"/>
                  </a:lnTo>
                  <a:lnTo>
                    <a:pt x="2" y="12"/>
                  </a:lnTo>
                  <a:lnTo>
                    <a:pt x="2" y="8"/>
                  </a:lnTo>
                  <a:lnTo>
                    <a:pt x="0" y="7"/>
                  </a:lnTo>
                  <a:lnTo>
                    <a:pt x="0" y="5"/>
                  </a:lnTo>
                  <a:lnTo>
                    <a:pt x="0" y="2"/>
                  </a:lnTo>
                  <a:lnTo>
                    <a:pt x="2" y="0"/>
                  </a:lnTo>
                  <a:lnTo>
                    <a:pt x="2" y="2"/>
                  </a:lnTo>
                  <a:lnTo>
                    <a:pt x="2" y="3"/>
                  </a:lnTo>
                  <a:lnTo>
                    <a:pt x="3" y="5"/>
                  </a:lnTo>
                  <a:lnTo>
                    <a:pt x="3" y="8"/>
                  </a:lnTo>
                  <a:lnTo>
                    <a:pt x="5" y="10"/>
                  </a:lnTo>
                  <a:lnTo>
                    <a:pt x="5" y="12"/>
                  </a:lnTo>
                  <a:lnTo>
                    <a:pt x="5" y="15"/>
                  </a:lnTo>
                  <a:lnTo>
                    <a:pt x="5" y="1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9" name="Freeform 151">
              <a:extLst>
                <a:ext uri="{FF2B5EF4-FFF2-40B4-BE49-F238E27FC236}">
                  <a16:creationId xmlns:a16="http://schemas.microsoft.com/office/drawing/2014/main" id="{D0735E1B-288A-6593-BA5D-152ED3C3FAFA}"/>
                </a:ext>
              </a:extLst>
            </p:cNvPr>
            <p:cNvSpPr>
              <a:spLocks/>
            </p:cNvSpPr>
            <p:nvPr/>
          </p:nvSpPr>
          <p:spPr bwMode="auto">
            <a:xfrm>
              <a:off x="2255" y="3388"/>
              <a:ext cx="971" cy="919"/>
            </a:xfrm>
            <a:custGeom>
              <a:avLst/>
              <a:gdLst>
                <a:gd name="T0" fmla="*/ 609 w 971"/>
                <a:gd name="T1" fmla="*/ 153 h 919"/>
                <a:gd name="T2" fmla="*/ 747 w 971"/>
                <a:gd name="T3" fmla="*/ 224 h 919"/>
                <a:gd name="T4" fmla="*/ 754 w 971"/>
                <a:gd name="T5" fmla="*/ 209 h 919"/>
                <a:gd name="T6" fmla="*/ 761 w 971"/>
                <a:gd name="T7" fmla="*/ 194 h 919"/>
                <a:gd name="T8" fmla="*/ 764 w 971"/>
                <a:gd name="T9" fmla="*/ 177 h 919"/>
                <a:gd name="T10" fmla="*/ 754 w 971"/>
                <a:gd name="T11" fmla="*/ 160 h 919"/>
                <a:gd name="T12" fmla="*/ 742 w 971"/>
                <a:gd name="T13" fmla="*/ 146 h 919"/>
                <a:gd name="T14" fmla="*/ 732 w 971"/>
                <a:gd name="T15" fmla="*/ 128 h 919"/>
                <a:gd name="T16" fmla="*/ 732 w 971"/>
                <a:gd name="T17" fmla="*/ 109 h 919"/>
                <a:gd name="T18" fmla="*/ 734 w 971"/>
                <a:gd name="T19" fmla="*/ 93 h 919"/>
                <a:gd name="T20" fmla="*/ 731 w 971"/>
                <a:gd name="T21" fmla="*/ 72 h 919"/>
                <a:gd name="T22" fmla="*/ 725 w 971"/>
                <a:gd name="T23" fmla="*/ 57 h 919"/>
                <a:gd name="T24" fmla="*/ 715 w 971"/>
                <a:gd name="T25" fmla="*/ 40 h 919"/>
                <a:gd name="T26" fmla="*/ 720 w 971"/>
                <a:gd name="T27" fmla="*/ 29 h 919"/>
                <a:gd name="T28" fmla="*/ 731 w 971"/>
                <a:gd name="T29" fmla="*/ 32 h 919"/>
                <a:gd name="T30" fmla="*/ 757 w 971"/>
                <a:gd name="T31" fmla="*/ 52 h 919"/>
                <a:gd name="T32" fmla="*/ 757 w 971"/>
                <a:gd name="T33" fmla="*/ 104 h 919"/>
                <a:gd name="T34" fmla="*/ 779 w 971"/>
                <a:gd name="T35" fmla="*/ 146 h 919"/>
                <a:gd name="T36" fmla="*/ 779 w 971"/>
                <a:gd name="T37" fmla="*/ 194 h 919"/>
                <a:gd name="T38" fmla="*/ 756 w 971"/>
                <a:gd name="T39" fmla="*/ 237 h 919"/>
                <a:gd name="T40" fmla="*/ 729 w 971"/>
                <a:gd name="T41" fmla="*/ 279 h 919"/>
                <a:gd name="T42" fmla="*/ 815 w 971"/>
                <a:gd name="T43" fmla="*/ 320 h 919"/>
                <a:gd name="T44" fmla="*/ 867 w 971"/>
                <a:gd name="T45" fmla="*/ 444 h 919"/>
                <a:gd name="T46" fmla="*/ 816 w 971"/>
                <a:gd name="T47" fmla="*/ 481 h 919"/>
                <a:gd name="T48" fmla="*/ 951 w 971"/>
                <a:gd name="T49" fmla="*/ 545 h 919"/>
                <a:gd name="T50" fmla="*/ 914 w 971"/>
                <a:gd name="T51" fmla="*/ 730 h 919"/>
                <a:gd name="T52" fmla="*/ 714 w 971"/>
                <a:gd name="T53" fmla="*/ 673 h 919"/>
                <a:gd name="T54" fmla="*/ 545 w 971"/>
                <a:gd name="T55" fmla="*/ 811 h 919"/>
                <a:gd name="T56" fmla="*/ 512 w 971"/>
                <a:gd name="T57" fmla="*/ 915 h 919"/>
                <a:gd name="T58" fmla="*/ 487 w 971"/>
                <a:gd name="T59" fmla="*/ 904 h 919"/>
                <a:gd name="T60" fmla="*/ 471 w 971"/>
                <a:gd name="T61" fmla="*/ 889 h 919"/>
                <a:gd name="T62" fmla="*/ 471 w 971"/>
                <a:gd name="T63" fmla="*/ 880 h 919"/>
                <a:gd name="T64" fmla="*/ 436 w 971"/>
                <a:gd name="T65" fmla="*/ 858 h 919"/>
                <a:gd name="T66" fmla="*/ 423 w 971"/>
                <a:gd name="T67" fmla="*/ 818 h 919"/>
                <a:gd name="T68" fmla="*/ 396 w 971"/>
                <a:gd name="T69" fmla="*/ 762 h 919"/>
                <a:gd name="T70" fmla="*/ 337 w 971"/>
                <a:gd name="T71" fmla="*/ 712 h 919"/>
                <a:gd name="T72" fmla="*/ 290 w 971"/>
                <a:gd name="T73" fmla="*/ 678 h 919"/>
                <a:gd name="T74" fmla="*/ 254 w 971"/>
                <a:gd name="T75" fmla="*/ 656 h 919"/>
                <a:gd name="T76" fmla="*/ 228 w 971"/>
                <a:gd name="T77" fmla="*/ 626 h 919"/>
                <a:gd name="T78" fmla="*/ 234 w 971"/>
                <a:gd name="T79" fmla="*/ 631 h 919"/>
                <a:gd name="T80" fmla="*/ 263 w 971"/>
                <a:gd name="T81" fmla="*/ 646 h 919"/>
                <a:gd name="T82" fmla="*/ 256 w 971"/>
                <a:gd name="T83" fmla="*/ 641 h 919"/>
                <a:gd name="T84" fmla="*/ 246 w 971"/>
                <a:gd name="T85" fmla="*/ 631 h 919"/>
                <a:gd name="T86" fmla="*/ 241 w 971"/>
                <a:gd name="T87" fmla="*/ 604 h 919"/>
                <a:gd name="T88" fmla="*/ 231 w 971"/>
                <a:gd name="T89" fmla="*/ 577 h 919"/>
                <a:gd name="T90" fmla="*/ 191 w 971"/>
                <a:gd name="T91" fmla="*/ 545 h 919"/>
                <a:gd name="T92" fmla="*/ 157 w 971"/>
                <a:gd name="T93" fmla="*/ 523 h 919"/>
                <a:gd name="T94" fmla="*/ 127 w 971"/>
                <a:gd name="T95" fmla="*/ 478 h 919"/>
                <a:gd name="T96" fmla="*/ 86 w 971"/>
                <a:gd name="T97" fmla="*/ 444 h 919"/>
                <a:gd name="T98" fmla="*/ 19 w 971"/>
                <a:gd name="T99" fmla="*/ 380 h 919"/>
                <a:gd name="T100" fmla="*/ 22 w 971"/>
                <a:gd name="T101" fmla="*/ 374 h 919"/>
                <a:gd name="T102" fmla="*/ 59 w 971"/>
                <a:gd name="T103" fmla="*/ 348 h 919"/>
                <a:gd name="T104" fmla="*/ 61 w 971"/>
                <a:gd name="T105" fmla="*/ 357 h 919"/>
                <a:gd name="T106" fmla="*/ 68 w 971"/>
                <a:gd name="T107" fmla="*/ 379 h 919"/>
                <a:gd name="T108" fmla="*/ 95 w 971"/>
                <a:gd name="T109" fmla="*/ 384 h 919"/>
                <a:gd name="T110" fmla="*/ 115 w 971"/>
                <a:gd name="T111" fmla="*/ 389 h 919"/>
                <a:gd name="T112" fmla="*/ 127 w 971"/>
                <a:gd name="T113" fmla="*/ 358 h 919"/>
                <a:gd name="T114" fmla="*/ 143 w 971"/>
                <a:gd name="T115" fmla="*/ 323 h 919"/>
                <a:gd name="T116" fmla="*/ 154 w 971"/>
                <a:gd name="T117" fmla="*/ 300 h 919"/>
                <a:gd name="T118" fmla="*/ 184 w 971"/>
                <a:gd name="T119" fmla="*/ 288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1" h="919">
                  <a:moveTo>
                    <a:pt x="487" y="0"/>
                  </a:moveTo>
                  <a:lnTo>
                    <a:pt x="483" y="12"/>
                  </a:lnTo>
                  <a:lnTo>
                    <a:pt x="482" y="20"/>
                  </a:lnTo>
                  <a:lnTo>
                    <a:pt x="478" y="27"/>
                  </a:lnTo>
                  <a:lnTo>
                    <a:pt x="485" y="37"/>
                  </a:lnTo>
                  <a:lnTo>
                    <a:pt x="495" y="45"/>
                  </a:lnTo>
                  <a:lnTo>
                    <a:pt x="510" y="59"/>
                  </a:lnTo>
                  <a:lnTo>
                    <a:pt x="525" y="71"/>
                  </a:lnTo>
                  <a:lnTo>
                    <a:pt x="537" y="89"/>
                  </a:lnTo>
                  <a:lnTo>
                    <a:pt x="549" y="108"/>
                  </a:lnTo>
                  <a:lnTo>
                    <a:pt x="554" y="128"/>
                  </a:lnTo>
                  <a:lnTo>
                    <a:pt x="556" y="130"/>
                  </a:lnTo>
                  <a:lnTo>
                    <a:pt x="557" y="136"/>
                  </a:lnTo>
                  <a:lnTo>
                    <a:pt x="564" y="150"/>
                  </a:lnTo>
                  <a:lnTo>
                    <a:pt x="576" y="151"/>
                  </a:lnTo>
                  <a:lnTo>
                    <a:pt x="588" y="151"/>
                  </a:lnTo>
                  <a:lnTo>
                    <a:pt x="609" y="153"/>
                  </a:lnTo>
                  <a:lnTo>
                    <a:pt x="625" y="158"/>
                  </a:lnTo>
                  <a:lnTo>
                    <a:pt x="638" y="160"/>
                  </a:lnTo>
                  <a:lnTo>
                    <a:pt x="646" y="167"/>
                  </a:lnTo>
                  <a:lnTo>
                    <a:pt x="651" y="180"/>
                  </a:lnTo>
                  <a:lnTo>
                    <a:pt x="660" y="190"/>
                  </a:lnTo>
                  <a:lnTo>
                    <a:pt x="672" y="197"/>
                  </a:lnTo>
                  <a:lnTo>
                    <a:pt x="680" y="207"/>
                  </a:lnTo>
                  <a:lnTo>
                    <a:pt x="687" y="214"/>
                  </a:lnTo>
                  <a:lnTo>
                    <a:pt x="697" y="215"/>
                  </a:lnTo>
                  <a:lnTo>
                    <a:pt x="707" y="214"/>
                  </a:lnTo>
                  <a:lnTo>
                    <a:pt x="719" y="214"/>
                  </a:lnTo>
                  <a:lnTo>
                    <a:pt x="727" y="215"/>
                  </a:lnTo>
                  <a:lnTo>
                    <a:pt x="732" y="210"/>
                  </a:lnTo>
                  <a:lnTo>
                    <a:pt x="737" y="217"/>
                  </a:lnTo>
                  <a:lnTo>
                    <a:pt x="747" y="227"/>
                  </a:lnTo>
                  <a:lnTo>
                    <a:pt x="747" y="225"/>
                  </a:lnTo>
                  <a:lnTo>
                    <a:pt x="747" y="224"/>
                  </a:lnTo>
                  <a:lnTo>
                    <a:pt x="749" y="224"/>
                  </a:lnTo>
                  <a:lnTo>
                    <a:pt x="751" y="224"/>
                  </a:lnTo>
                  <a:lnTo>
                    <a:pt x="751" y="222"/>
                  </a:lnTo>
                  <a:lnTo>
                    <a:pt x="752" y="222"/>
                  </a:lnTo>
                  <a:lnTo>
                    <a:pt x="751" y="222"/>
                  </a:lnTo>
                  <a:lnTo>
                    <a:pt x="751" y="220"/>
                  </a:lnTo>
                  <a:lnTo>
                    <a:pt x="751" y="219"/>
                  </a:lnTo>
                  <a:lnTo>
                    <a:pt x="749" y="219"/>
                  </a:lnTo>
                  <a:lnTo>
                    <a:pt x="749" y="217"/>
                  </a:lnTo>
                  <a:lnTo>
                    <a:pt x="751" y="217"/>
                  </a:lnTo>
                  <a:lnTo>
                    <a:pt x="751" y="215"/>
                  </a:lnTo>
                  <a:lnTo>
                    <a:pt x="751" y="214"/>
                  </a:lnTo>
                  <a:lnTo>
                    <a:pt x="751" y="212"/>
                  </a:lnTo>
                  <a:lnTo>
                    <a:pt x="752" y="212"/>
                  </a:lnTo>
                  <a:lnTo>
                    <a:pt x="752" y="210"/>
                  </a:lnTo>
                  <a:lnTo>
                    <a:pt x="754" y="210"/>
                  </a:lnTo>
                  <a:lnTo>
                    <a:pt x="754" y="209"/>
                  </a:lnTo>
                  <a:lnTo>
                    <a:pt x="754" y="207"/>
                  </a:lnTo>
                  <a:lnTo>
                    <a:pt x="754" y="205"/>
                  </a:lnTo>
                  <a:lnTo>
                    <a:pt x="756" y="204"/>
                  </a:lnTo>
                  <a:lnTo>
                    <a:pt x="757" y="204"/>
                  </a:lnTo>
                  <a:lnTo>
                    <a:pt x="757" y="202"/>
                  </a:lnTo>
                  <a:lnTo>
                    <a:pt x="759" y="202"/>
                  </a:lnTo>
                  <a:lnTo>
                    <a:pt x="761" y="202"/>
                  </a:lnTo>
                  <a:lnTo>
                    <a:pt x="759" y="200"/>
                  </a:lnTo>
                  <a:lnTo>
                    <a:pt x="759" y="199"/>
                  </a:lnTo>
                  <a:lnTo>
                    <a:pt x="761" y="199"/>
                  </a:lnTo>
                  <a:lnTo>
                    <a:pt x="762" y="199"/>
                  </a:lnTo>
                  <a:lnTo>
                    <a:pt x="764" y="199"/>
                  </a:lnTo>
                  <a:lnTo>
                    <a:pt x="764" y="197"/>
                  </a:lnTo>
                  <a:lnTo>
                    <a:pt x="764" y="195"/>
                  </a:lnTo>
                  <a:lnTo>
                    <a:pt x="762" y="195"/>
                  </a:lnTo>
                  <a:lnTo>
                    <a:pt x="761" y="195"/>
                  </a:lnTo>
                  <a:lnTo>
                    <a:pt x="761" y="194"/>
                  </a:lnTo>
                  <a:lnTo>
                    <a:pt x="761" y="192"/>
                  </a:lnTo>
                  <a:lnTo>
                    <a:pt x="759" y="192"/>
                  </a:lnTo>
                  <a:lnTo>
                    <a:pt x="761" y="192"/>
                  </a:lnTo>
                  <a:lnTo>
                    <a:pt x="761" y="190"/>
                  </a:lnTo>
                  <a:lnTo>
                    <a:pt x="762" y="190"/>
                  </a:lnTo>
                  <a:lnTo>
                    <a:pt x="761" y="190"/>
                  </a:lnTo>
                  <a:lnTo>
                    <a:pt x="761" y="188"/>
                  </a:lnTo>
                  <a:lnTo>
                    <a:pt x="759" y="188"/>
                  </a:lnTo>
                  <a:lnTo>
                    <a:pt x="761" y="188"/>
                  </a:lnTo>
                  <a:lnTo>
                    <a:pt x="761" y="187"/>
                  </a:lnTo>
                  <a:lnTo>
                    <a:pt x="761" y="185"/>
                  </a:lnTo>
                  <a:lnTo>
                    <a:pt x="761" y="183"/>
                  </a:lnTo>
                  <a:lnTo>
                    <a:pt x="761" y="182"/>
                  </a:lnTo>
                  <a:lnTo>
                    <a:pt x="762" y="182"/>
                  </a:lnTo>
                  <a:lnTo>
                    <a:pt x="762" y="180"/>
                  </a:lnTo>
                  <a:lnTo>
                    <a:pt x="762" y="178"/>
                  </a:lnTo>
                  <a:lnTo>
                    <a:pt x="764" y="177"/>
                  </a:lnTo>
                  <a:lnTo>
                    <a:pt x="764" y="175"/>
                  </a:lnTo>
                  <a:lnTo>
                    <a:pt x="762" y="175"/>
                  </a:lnTo>
                  <a:lnTo>
                    <a:pt x="761" y="175"/>
                  </a:lnTo>
                  <a:lnTo>
                    <a:pt x="761" y="173"/>
                  </a:lnTo>
                  <a:lnTo>
                    <a:pt x="761" y="172"/>
                  </a:lnTo>
                  <a:lnTo>
                    <a:pt x="759" y="172"/>
                  </a:lnTo>
                  <a:lnTo>
                    <a:pt x="759" y="170"/>
                  </a:lnTo>
                  <a:lnTo>
                    <a:pt x="757" y="170"/>
                  </a:lnTo>
                  <a:lnTo>
                    <a:pt x="756" y="170"/>
                  </a:lnTo>
                  <a:lnTo>
                    <a:pt x="756" y="168"/>
                  </a:lnTo>
                  <a:lnTo>
                    <a:pt x="754" y="168"/>
                  </a:lnTo>
                  <a:lnTo>
                    <a:pt x="754" y="167"/>
                  </a:lnTo>
                  <a:lnTo>
                    <a:pt x="754" y="165"/>
                  </a:lnTo>
                  <a:lnTo>
                    <a:pt x="752" y="165"/>
                  </a:lnTo>
                  <a:lnTo>
                    <a:pt x="752" y="163"/>
                  </a:lnTo>
                  <a:lnTo>
                    <a:pt x="752" y="162"/>
                  </a:lnTo>
                  <a:lnTo>
                    <a:pt x="754" y="160"/>
                  </a:lnTo>
                  <a:lnTo>
                    <a:pt x="752" y="160"/>
                  </a:lnTo>
                  <a:lnTo>
                    <a:pt x="752" y="158"/>
                  </a:lnTo>
                  <a:lnTo>
                    <a:pt x="752" y="157"/>
                  </a:lnTo>
                  <a:lnTo>
                    <a:pt x="751" y="157"/>
                  </a:lnTo>
                  <a:lnTo>
                    <a:pt x="751" y="155"/>
                  </a:lnTo>
                  <a:lnTo>
                    <a:pt x="752" y="155"/>
                  </a:lnTo>
                  <a:lnTo>
                    <a:pt x="752" y="153"/>
                  </a:lnTo>
                  <a:lnTo>
                    <a:pt x="751" y="153"/>
                  </a:lnTo>
                  <a:lnTo>
                    <a:pt x="751" y="151"/>
                  </a:lnTo>
                  <a:lnTo>
                    <a:pt x="749" y="151"/>
                  </a:lnTo>
                  <a:lnTo>
                    <a:pt x="749" y="150"/>
                  </a:lnTo>
                  <a:lnTo>
                    <a:pt x="749" y="148"/>
                  </a:lnTo>
                  <a:lnTo>
                    <a:pt x="747" y="148"/>
                  </a:lnTo>
                  <a:lnTo>
                    <a:pt x="746" y="148"/>
                  </a:lnTo>
                  <a:lnTo>
                    <a:pt x="744" y="148"/>
                  </a:lnTo>
                  <a:lnTo>
                    <a:pt x="744" y="146"/>
                  </a:lnTo>
                  <a:lnTo>
                    <a:pt x="742" y="146"/>
                  </a:lnTo>
                  <a:lnTo>
                    <a:pt x="742" y="145"/>
                  </a:lnTo>
                  <a:lnTo>
                    <a:pt x="741" y="145"/>
                  </a:lnTo>
                  <a:lnTo>
                    <a:pt x="739" y="145"/>
                  </a:lnTo>
                  <a:lnTo>
                    <a:pt x="739" y="143"/>
                  </a:lnTo>
                  <a:lnTo>
                    <a:pt x="737" y="143"/>
                  </a:lnTo>
                  <a:lnTo>
                    <a:pt x="737" y="141"/>
                  </a:lnTo>
                  <a:lnTo>
                    <a:pt x="737" y="140"/>
                  </a:lnTo>
                  <a:lnTo>
                    <a:pt x="736" y="140"/>
                  </a:lnTo>
                  <a:lnTo>
                    <a:pt x="736" y="138"/>
                  </a:lnTo>
                  <a:lnTo>
                    <a:pt x="736" y="136"/>
                  </a:lnTo>
                  <a:lnTo>
                    <a:pt x="734" y="136"/>
                  </a:lnTo>
                  <a:lnTo>
                    <a:pt x="734" y="135"/>
                  </a:lnTo>
                  <a:lnTo>
                    <a:pt x="734" y="133"/>
                  </a:lnTo>
                  <a:lnTo>
                    <a:pt x="734" y="131"/>
                  </a:lnTo>
                  <a:lnTo>
                    <a:pt x="734" y="130"/>
                  </a:lnTo>
                  <a:lnTo>
                    <a:pt x="732" y="130"/>
                  </a:lnTo>
                  <a:lnTo>
                    <a:pt x="732" y="128"/>
                  </a:lnTo>
                  <a:lnTo>
                    <a:pt x="734" y="126"/>
                  </a:lnTo>
                  <a:lnTo>
                    <a:pt x="732" y="126"/>
                  </a:lnTo>
                  <a:lnTo>
                    <a:pt x="732" y="125"/>
                  </a:lnTo>
                  <a:lnTo>
                    <a:pt x="731" y="125"/>
                  </a:lnTo>
                  <a:lnTo>
                    <a:pt x="731" y="123"/>
                  </a:lnTo>
                  <a:lnTo>
                    <a:pt x="732" y="121"/>
                  </a:lnTo>
                  <a:lnTo>
                    <a:pt x="732" y="119"/>
                  </a:lnTo>
                  <a:lnTo>
                    <a:pt x="732" y="118"/>
                  </a:lnTo>
                  <a:lnTo>
                    <a:pt x="734" y="118"/>
                  </a:lnTo>
                  <a:lnTo>
                    <a:pt x="734" y="116"/>
                  </a:lnTo>
                  <a:lnTo>
                    <a:pt x="734" y="114"/>
                  </a:lnTo>
                  <a:lnTo>
                    <a:pt x="732" y="114"/>
                  </a:lnTo>
                  <a:lnTo>
                    <a:pt x="732" y="113"/>
                  </a:lnTo>
                  <a:lnTo>
                    <a:pt x="731" y="113"/>
                  </a:lnTo>
                  <a:lnTo>
                    <a:pt x="731" y="111"/>
                  </a:lnTo>
                  <a:lnTo>
                    <a:pt x="732" y="111"/>
                  </a:lnTo>
                  <a:lnTo>
                    <a:pt x="732" y="109"/>
                  </a:lnTo>
                  <a:lnTo>
                    <a:pt x="731" y="109"/>
                  </a:lnTo>
                  <a:lnTo>
                    <a:pt x="731" y="108"/>
                  </a:lnTo>
                  <a:lnTo>
                    <a:pt x="731" y="106"/>
                  </a:lnTo>
                  <a:lnTo>
                    <a:pt x="731" y="104"/>
                  </a:lnTo>
                  <a:lnTo>
                    <a:pt x="732" y="103"/>
                  </a:lnTo>
                  <a:lnTo>
                    <a:pt x="732" y="101"/>
                  </a:lnTo>
                  <a:lnTo>
                    <a:pt x="732" y="99"/>
                  </a:lnTo>
                  <a:lnTo>
                    <a:pt x="731" y="99"/>
                  </a:lnTo>
                  <a:lnTo>
                    <a:pt x="731" y="98"/>
                  </a:lnTo>
                  <a:lnTo>
                    <a:pt x="729" y="98"/>
                  </a:lnTo>
                  <a:lnTo>
                    <a:pt x="731" y="98"/>
                  </a:lnTo>
                  <a:lnTo>
                    <a:pt x="731" y="96"/>
                  </a:lnTo>
                  <a:lnTo>
                    <a:pt x="731" y="94"/>
                  </a:lnTo>
                  <a:lnTo>
                    <a:pt x="731" y="93"/>
                  </a:lnTo>
                  <a:lnTo>
                    <a:pt x="732" y="91"/>
                  </a:lnTo>
                  <a:lnTo>
                    <a:pt x="732" y="93"/>
                  </a:lnTo>
                  <a:lnTo>
                    <a:pt x="734" y="93"/>
                  </a:lnTo>
                  <a:lnTo>
                    <a:pt x="736" y="93"/>
                  </a:lnTo>
                  <a:lnTo>
                    <a:pt x="736" y="91"/>
                  </a:lnTo>
                  <a:lnTo>
                    <a:pt x="734" y="91"/>
                  </a:lnTo>
                  <a:lnTo>
                    <a:pt x="734" y="89"/>
                  </a:lnTo>
                  <a:lnTo>
                    <a:pt x="734" y="88"/>
                  </a:lnTo>
                  <a:lnTo>
                    <a:pt x="732" y="88"/>
                  </a:lnTo>
                  <a:lnTo>
                    <a:pt x="732" y="86"/>
                  </a:lnTo>
                  <a:lnTo>
                    <a:pt x="734" y="86"/>
                  </a:lnTo>
                  <a:lnTo>
                    <a:pt x="734" y="84"/>
                  </a:lnTo>
                  <a:lnTo>
                    <a:pt x="732" y="82"/>
                  </a:lnTo>
                  <a:lnTo>
                    <a:pt x="732" y="81"/>
                  </a:lnTo>
                  <a:lnTo>
                    <a:pt x="731" y="81"/>
                  </a:lnTo>
                  <a:lnTo>
                    <a:pt x="731" y="79"/>
                  </a:lnTo>
                  <a:lnTo>
                    <a:pt x="731" y="77"/>
                  </a:lnTo>
                  <a:lnTo>
                    <a:pt x="731" y="76"/>
                  </a:lnTo>
                  <a:lnTo>
                    <a:pt x="731" y="74"/>
                  </a:lnTo>
                  <a:lnTo>
                    <a:pt x="731" y="72"/>
                  </a:lnTo>
                  <a:lnTo>
                    <a:pt x="731" y="71"/>
                  </a:lnTo>
                  <a:lnTo>
                    <a:pt x="729" y="71"/>
                  </a:lnTo>
                  <a:lnTo>
                    <a:pt x="729" y="69"/>
                  </a:lnTo>
                  <a:lnTo>
                    <a:pt x="731" y="69"/>
                  </a:lnTo>
                  <a:lnTo>
                    <a:pt x="731" y="67"/>
                  </a:lnTo>
                  <a:lnTo>
                    <a:pt x="729" y="66"/>
                  </a:lnTo>
                  <a:lnTo>
                    <a:pt x="729" y="64"/>
                  </a:lnTo>
                  <a:lnTo>
                    <a:pt x="729" y="62"/>
                  </a:lnTo>
                  <a:lnTo>
                    <a:pt x="727" y="62"/>
                  </a:lnTo>
                  <a:lnTo>
                    <a:pt x="725" y="62"/>
                  </a:lnTo>
                  <a:lnTo>
                    <a:pt x="725" y="64"/>
                  </a:lnTo>
                  <a:lnTo>
                    <a:pt x="724" y="64"/>
                  </a:lnTo>
                  <a:lnTo>
                    <a:pt x="724" y="62"/>
                  </a:lnTo>
                  <a:lnTo>
                    <a:pt x="724" y="61"/>
                  </a:lnTo>
                  <a:lnTo>
                    <a:pt x="724" y="59"/>
                  </a:lnTo>
                  <a:lnTo>
                    <a:pt x="724" y="57"/>
                  </a:lnTo>
                  <a:lnTo>
                    <a:pt x="725" y="57"/>
                  </a:lnTo>
                  <a:lnTo>
                    <a:pt x="725" y="56"/>
                  </a:lnTo>
                  <a:lnTo>
                    <a:pt x="725" y="54"/>
                  </a:lnTo>
                  <a:lnTo>
                    <a:pt x="725" y="52"/>
                  </a:lnTo>
                  <a:lnTo>
                    <a:pt x="725" y="50"/>
                  </a:lnTo>
                  <a:lnTo>
                    <a:pt x="725" y="49"/>
                  </a:lnTo>
                  <a:lnTo>
                    <a:pt x="725" y="47"/>
                  </a:lnTo>
                  <a:lnTo>
                    <a:pt x="725" y="45"/>
                  </a:lnTo>
                  <a:lnTo>
                    <a:pt x="724" y="45"/>
                  </a:lnTo>
                  <a:lnTo>
                    <a:pt x="724" y="44"/>
                  </a:lnTo>
                  <a:lnTo>
                    <a:pt x="722" y="44"/>
                  </a:lnTo>
                  <a:lnTo>
                    <a:pt x="720" y="44"/>
                  </a:lnTo>
                  <a:lnTo>
                    <a:pt x="719" y="44"/>
                  </a:lnTo>
                  <a:lnTo>
                    <a:pt x="717" y="44"/>
                  </a:lnTo>
                  <a:lnTo>
                    <a:pt x="719" y="42"/>
                  </a:lnTo>
                  <a:lnTo>
                    <a:pt x="717" y="42"/>
                  </a:lnTo>
                  <a:lnTo>
                    <a:pt x="717" y="40"/>
                  </a:lnTo>
                  <a:lnTo>
                    <a:pt x="715" y="40"/>
                  </a:lnTo>
                  <a:lnTo>
                    <a:pt x="715" y="39"/>
                  </a:lnTo>
                  <a:lnTo>
                    <a:pt x="717" y="39"/>
                  </a:lnTo>
                  <a:lnTo>
                    <a:pt x="717" y="37"/>
                  </a:lnTo>
                  <a:lnTo>
                    <a:pt x="717" y="35"/>
                  </a:lnTo>
                  <a:lnTo>
                    <a:pt x="715" y="35"/>
                  </a:lnTo>
                  <a:lnTo>
                    <a:pt x="715" y="37"/>
                  </a:lnTo>
                  <a:lnTo>
                    <a:pt x="714" y="37"/>
                  </a:lnTo>
                  <a:lnTo>
                    <a:pt x="714" y="35"/>
                  </a:lnTo>
                  <a:lnTo>
                    <a:pt x="714" y="34"/>
                  </a:lnTo>
                  <a:lnTo>
                    <a:pt x="715" y="34"/>
                  </a:lnTo>
                  <a:lnTo>
                    <a:pt x="715" y="32"/>
                  </a:lnTo>
                  <a:lnTo>
                    <a:pt x="717" y="32"/>
                  </a:lnTo>
                  <a:lnTo>
                    <a:pt x="717" y="30"/>
                  </a:lnTo>
                  <a:lnTo>
                    <a:pt x="719" y="30"/>
                  </a:lnTo>
                  <a:lnTo>
                    <a:pt x="717" y="29"/>
                  </a:lnTo>
                  <a:lnTo>
                    <a:pt x="719" y="29"/>
                  </a:lnTo>
                  <a:lnTo>
                    <a:pt x="720" y="29"/>
                  </a:lnTo>
                  <a:lnTo>
                    <a:pt x="720" y="27"/>
                  </a:lnTo>
                  <a:lnTo>
                    <a:pt x="722" y="27"/>
                  </a:lnTo>
                  <a:lnTo>
                    <a:pt x="722" y="25"/>
                  </a:lnTo>
                  <a:lnTo>
                    <a:pt x="724" y="25"/>
                  </a:lnTo>
                  <a:lnTo>
                    <a:pt x="724" y="27"/>
                  </a:lnTo>
                  <a:lnTo>
                    <a:pt x="725" y="29"/>
                  </a:lnTo>
                  <a:lnTo>
                    <a:pt x="725" y="30"/>
                  </a:lnTo>
                  <a:lnTo>
                    <a:pt x="727" y="30"/>
                  </a:lnTo>
                  <a:lnTo>
                    <a:pt x="727" y="32"/>
                  </a:lnTo>
                  <a:lnTo>
                    <a:pt x="727" y="30"/>
                  </a:lnTo>
                  <a:lnTo>
                    <a:pt x="727" y="29"/>
                  </a:lnTo>
                  <a:lnTo>
                    <a:pt x="729" y="29"/>
                  </a:lnTo>
                  <a:lnTo>
                    <a:pt x="729" y="27"/>
                  </a:lnTo>
                  <a:lnTo>
                    <a:pt x="731" y="27"/>
                  </a:lnTo>
                  <a:lnTo>
                    <a:pt x="731" y="29"/>
                  </a:lnTo>
                  <a:lnTo>
                    <a:pt x="731" y="30"/>
                  </a:lnTo>
                  <a:lnTo>
                    <a:pt x="731" y="32"/>
                  </a:lnTo>
                  <a:lnTo>
                    <a:pt x="731" y="34"/>
                  </a:lnTo>
                  <a:lnTo>
                    <a:pt x="732" y="34"/>
                  </a:lnTo>
                  <a:lnTo>
                    <a:pt x="734" y="34"/>
                  </a:lnTo>
                  <a:lnTo>
                    <a:pt x="734" y="32"/>
                  </a:lnTo>
                  <a:lnTo>
                    <a:pt x="736" y="32"/>
                  </a:lnTo>
                  <a:lnTo>
                    <a:pt x="737" y="32"/>
                  </a:lnTo>
                  <a:lnTo>
                    <a:pt x="739" y="32"/>
                  </a:lnTo>
                  <a:lnTo>
                    <a:pt x="741" y="32"/>
                  </a:lnTo>
                  <a:lnTo>
                    <a:pt x="742" y="32"/>
                  </a:lnTo>
                  <a:lnTo>
                    <a:pt x="744" y="32"/>
                  </a:lnTo>
                  <a:lnTo>
                    <a:pt x="756" y="30"/>
                  </a:lnTo>
                  <a:lnTo>
                    <a:pt x="757" y="34"/>
                  </a:lnTo>
                  <a:lnTo>
                    <a:pt x="757" y="37"/>
                  </a:lnTo>
                  <a:lnTo>
                    <a:pt x="757" y="40"/>
                  </a:lnTo>
                  <a:lnTo>
                    <a:pt x="757" y="44"/>
                  </a:lnTo>
                  <a:lnTo>
                    <a:pt x="757" y="47"/>
                  </a:lnTo>
                  <a:lnTo>
                    <a:pt x="757" y="52"/>
                  </a:lnTo>
                  <a:lnTo>
                    <a:pt x="759" y="54"/>
                  </a:lnTo>
                  <a:lnTo>
                    <a:pt x="759" y="57"/>
                  </a:lnTo>
                  <a:lnTo>
                    <a:pt x="761" y="61"/>
                  </a:lnTo>
                  <a:lnTo>
                    <a:pt x="761" y="64"/>
                  </a:lnTo>
                  <a:lnTo>
                    <a:pt x="761" y="67"/>
                  </a:lnTo>
                  <a:lnTo>
                    <a:pt x="762" y="71"/>
                  </a:lnTo>
                  <a:lnTo>
                    <a:pt x="761" y="74"/>
                  </a:lnTo>
                  <a:lnTo>
                    <a:pt x="761" y="77"/>
                  </a:lnTo>
                  <a:lnTo>
                    <a:pt x="761" y="81"/>
                  </a:lnTo>
                  <a:lnTo>
                    <a:pt x="759" y="84"/>
                  </a:lnTo>
                  <a:lnTo>
                    <a:pt x="759" y="86"/>
                  </a:lnTo>
                  <a:lnTo>
                    <a:pt x="759" y="89"/>
                  </a:lnTo>
                  <a:lnTo>
                    <a:pt x="757" y="93"/>
                  </a:lnTo>
                  <a:lnTo>
                    <a:pt x="757" y="96"/>
                  </a:lnTo>
                  <a:lnTo>
                    <a:pt x="757" y="99"/>
                  </a:lnTo>
                  <a:lnTo>
                    <a:pt x="757" y="101"/>
                  </a:lnTo>
                  <a:lnTo>
                    <a:pt x="757" y="104"/>
                  </a:lnTo>
                  <a:lnTo>
                    <a:pt x="757" y="106"/>
                  </a:lnTo>
                  <a:lnTo>
                    <a:pt x="759" y="109"/>
                  </a:lnTo>
                  <a:lnTo>
                    <a:pt x="761" y="111"/>
                  </a:lnTo>
                  <a:lnTo>
                    <a:pt x="762" y="114"/>
                  </a:lnTo>
                  <a:lnTo>
                    <a:pt x="764" y="116"/>
                  </a:lnTo>
                  <a:lnTo>
                    <a:pt x="766" y="118"/>
                  </a:lnTo>
                  <a:lnTo>
                    <a:pt x="768" y="119"/>
                  </a:lnTo>
                  <a:lnTo>
                    <a:pt x="769" y="121"/>
                  </a:lnTo>
                  <a:lnTo>
                    <a:pt x="773" y="123"/>
                  </a:lnTo>
                  <a:lnTo>
                    <a:pt x="774" y="126"/>
                  </a:lnTo>
                  <a:lnTo>
                    <a:pt x="776" y="128"/>
                  </a:lnTo>
                  <a:lnTo>
                    <a:pt x="778" y="130"/>
                  </a:lnTo>
                  <a:lnTo>
                    <a:pt x="778" y="133"/>
                  </a:lnTo>
                  <a:lnTo>
                    <a:pt x="779" y="136"/>
                  </a:lnTo>
                  <a:lnTo>
                    <a:pt x="778" y="140"/>
                  </a:lnTo>
                  <a:lnTo>
                    <a:pt x="779" y="143"/>
                  </a:lnTo>
                  <a:lnTo>
                    <a:pt x="779" y="146"/>
                  </a:lnTo>
                  <a:lnTo>
                    <a:pt x="781" y="150"/>
                  </a:lnTo>
                  <a:lnTo>
                    <a:pt x="783" y="151"/>
                  </a:lnTo>
                  <a:lnTo>
                    <a:pt x="784" y="155"/>
                  </a:lnTo>
                  <a:lnTo>
                    <a:pt x="784" y="157"/>
                  </a:lnTo>
                  <a:lnTo>
                    <a:pt x="786" y="160"/>
                  </a:lnTo>
                  <a:lnTo>
                    <a:pt x="786" y="163"/>
                  </a:lnTo>
                  <a:lnTo>
                    <a:pt x="788" y="165"/>
                  </a:lnTo>
                  <a:lnTo>
                    <a:pt x="788" y="170"/>
                  </a:lnTo>
                  <a:lnTo>
                    <a:pt x="788" y="173"/>
                  </a:lnTo>
                  <a:lnTo>
                    <a:pt x="786" y="175"/>
                  </a:lnTo>
                  <a:lnTo>
                    <a:pt x="786" y="177"/>
                  </a:lnTo>
                  <a:lnTo>
                    <a:pt x="784" y="178"/>
                  </a:lnTo>
                  <a:lnTo>
                    <a:pt x="784" y="182"/>
                  </a:lnTo>
                  <a:lnTo>
                    <a:pt x="783" y="185"/>
                  </a:lnTo>
                  <a:lnTo>
                    <a:pt x="783" y="187"/>
                  </a:lnTo>
                  <a:lnTo>
                    <a:pt x="781" y="190"/>
                  </a:lnTo>
                  <a:lnTo>
                    <a:pt x="779" y="194"/>
                  </a:lnTo>
                  <a:lnTo>
                    <a:pt x="779" y="197"/>
                  </a:lnTo>
                  <a:lnTo>
                    <a:pt x="778" y="199"/>
                  </a:lnTo>
                  <a:lnTo>
                    <a:pt x="776" y="202"/>
                  </a:lnTo>
                  <a:lnTo>
                    <a:pt x="774" y="204"/>
                  </a:lnTo>
                  <a:lnTo>
                    <a:pt x="774" y="207"/>
                  </a:lnTo>
                  <a:lnTo>
                    <a:pt x="773" y="209"/>
                  </a:lnTo>
                  <a:lnTo>
                    <a:pt x="771" y="212"/>
                  </a:lnTo>
                  <a:lnTo>
                    <a:pt x="771" y="215"/>
                  </a:lnTo>
                  <a:lnTo>
                    <a:pt x="769" y="219"/>
                  </a:lnTo>
                  <a:lnTo>
                    <a:pt x="769" y="220"/>
                  </a:lnTo>
                  <a:lnTo>
                    <a:pt x="768" y="224"/>
                  </a:lnTo>
                  <a:lnTo>
                    <a:pt x="766" y="225"/>
                  </a:lnTo>
                  <a:lnTo>
                    <a:pt x="764" y="229"/>
                  </a:lnTo>
                  <a:lnTo>
                    <a:pt x="762" y="231"/>
                  </a:lnTo>
                  <a:lnTo>
                    <a:pt x="761" y="232"/>
                  </a:lnTo>
                  <a:lnTo>
                    <a:pt x="759" y="236"/>
                  </a:lnTo>
                  <a:lnTo>
                    <a:pt x="756" y="237"/>
                  </a:lnTo>
                  <a:lnTo>
                    <a:pt x="756" y="239"/>
                  </a:lnTo>
                  <a:lnTo>
                    <a:pt x="752" y="241"/>
                  </a:lnTo>
                  <a:lnTo>
                    <a:pt x="751" y="242"/>
                  </a:lnTo>
                  <a:lnTo>
                    <a:pt x="749" y="246"/>
                  </a:lnTo>
                  <a:lnTo>
                    <a:pt x="747" y="247"/>
                  </a:lnTo>
                  <a:lnTo>
                    <a:pt x="746" y="249"/>
                  </a:lnTo>
                  <a:lnTo>
                    <a:pt x="741" y="256"/>
                  </a:lnTo>
                  <a:lnTo>
                    <a:pt x="739" y="257"/>
                  </a:lnTo>
                  <a:lnTo>
                    <a:pt x="737" y="259"/>
                  </a:lnTo>
                  <a:lnTo>
                    <a:pt x="737" y="261"/>
                  </a:lnTo>
                  <a:lnTo>
                    <a:pt x="736" y="263"/>
                  </a:lnTo>
                  <a:lnTo>
                    <a:pt x="734" y="264"/>
                  </a:lnTo>
                  <a:lnTo>
                    <a:pt x="732" y="266"/>
                  </a:lnTo>
                  <a:lnTo>
                    <a:pt x="731" y="268"/>
                  </a:lnTo>
                  <a:lnTo>
                    <a:pt x="731" y="271"/>
                  </a:lnTo>
                  <a:lnTo>
                    <a:pt x="731" y="276"/>
                  </a:lnTo>
                  <a:lnTo>
                    <a:pt x="729" y="279"/>
                  </a:lnTo>
                  <a:lnTo>
                    <a:pt x="729" y="289"/>
                  </a:lnTo>
                  <a:lnTo>
                    <a:pt x="729" y="301"/>
                  </a:lnTo>
                  <a:lnTo>
                    <a:pt x="731" y="306"/>
                  </a:lnTo>
                  <a:lnTo>
                    <a:pt x="736" y="310"/>
                  </a:lnTo>
                  <a:lnTo>
                    <a:pt x="742" y="310"/>
                  </a:lnTo>
                  <a:lnTo>
                    <a:pt x="744" y="305"/>
                  </a:lnTo>
                  <a:lnTo>
                    <a:pt x="751" y="301"/>
                  </a:lnTo>
                  <a:lnTo>
                    <a:pt x="754" y="301"/>
                  </a:lnTo>
                  <a:lnTo>
                    <a:pt x="759" y="296"/>
                  </a:lnTo>
                  <a:lnTo>
                    <a:pt x="771" y="278"/>
                  </a:lnTo>
                  <a:lnTo>
                    <a:pt x="773" y="276"/>
                  </a:lnTo>
                  <a:lnTo>
                    <a:pt x="779" y="266"/>
                  </a:lnTo>
                  <a:lnTo>
                    <a:pt x="783" y="271"/>
                  </a:lnTo>
                  <a:lnTo>
                    <a:pt x="789" y="283"/>
                  </a:lnTo>
                  <a:lnTo>
                    <a:pt x="793" y="291"/>
                  </a:lnTo>
                  <a:lnTo>
                    <a:pt x="799" y="301"/>
                  </a:lnTo>
                  <a:lnTo>
                    <a:pt x="815" y="320"/>
                  </a:lnTo>
                  <a:lnTo>
                    <a:pt x="821" y="333"/>
                  </a:lnTo>
                  <a:lnTo>
                    <a:pt x="831" y="347"/>
                  </a:lnTo>
                  <a:lnTo>
                    <a:pt x="843" y="358"/>
                  </a:lnTo>
                  <a:lnTo>
                    <a:pt x="852" y="363"/>
                  </a:lnTo>
                  <a:lnTo>
                    <a:pt x="867" y="379"/>
                  </a:lnTo>
                  <a:lnTo>
                    <a:pt x="873" y="387"/>
                  </a:lnTo>
                  <a:lnTo>
                    <a:pt x="879" y="392"/>
                  </a:lnTo>
                  <a:lnTo>
                    <a:pt x="880" y="397"/>
                  </a:lnTo>
                  <a:lnTo>
                    <a:pt x="885" y="406"/>
                  </a:lnTo>
                  <a:lnTo>
                    <a:pt x="892" y="411"/>
                  </a:lnTo>
                  <a:lnTo>
                    <a:pt x="890" y="414"/>
                  </a:lnTo>
                  <a:lnTo>
                    <a:pt x="885" y="417"/>
                  </a:lnTo>
                  <a:lnTo>
                    <a:pt x="879" y="421"/>
                  </a:lnTo>
                  <a:lnTo>
                    <a:pt x="875" y="424"/>
                  </a:lnTo>
                  <a:lnTo>
                    <a:pt x="872" y="429"/>
                  </a:lnTo>
                  <a:lnTo>
                    <a:pt x="868" y="438"/>
                  </a:lnTo>
                  <a:lnTo>
                    <a:pt x="867" y="444"/>
                  </a:lnTo>
                  <a:lnTo>
                    <a:pt x="863" y="446"/>
                  </a:lnTo>
                  <a:lnTo>
                    <a:pt x="858" y="449"/>
                  </a:lnTo>
                  <a:lnTo>
                    <a:pt x="852" y="453"/>
                  </a:lnTo>
                  <a:lnTo>
                    <a:pt x="850" y="458"/>
                  </a:lnTo>
                  <a:lnTo>
                    <a:pt x="847" y="459"/>
                  </a:lnTo>
                  <a:lnTo>
                    <a:pt x="843" y="458"/>
                  </a:lnTo>
                  <a:lnTo>
                    <a:pt x="842" y="453"/>
                  </a:lnTo>
                  <a:lnTo>
                    <a:pt x="838" y="449"/>
                  </a:lnTo>
                  <a:lnTo>
                    <a:pt x="835" y="453"/>
                  </a:lnTo>
                  <a:lnTo>
                    <a:pt x="830" y="456"/>
                  </a:lnTo>
                  <a:lnTo>
                    <a:pt x="826" y="458"/>
                  </a:lnTo>
                  <a:lnTo>
                    <a:pt x="831" y="463"/>
                  </a:lnTo>
                  <a:lnTo>
                    <a:pt x="831" y="464"/>
                  </a:lnTo>
                  <a:lnTo>
                    <a:pt x="826" y="471"/>
                  </a:lnTo>
                  <a:lnTo>
                    <a:pt x="821" y="475"/>
                  </a:lnTo>
                  <a:lnTo>
                    <a:pt x="816" y="478"/>
                  </a:lnTo>
                  <a:lnTo>
                    <a:pt x="816" y="481"/>
                  </a:lnTo>
                  <a:lnTo>
                    <a:pt x="820" y="483"/>
                  </a:lnTo>
                  <a:lnTo>
                    <a:pt x="823" y="483"/>
                  </a:lnTo>
                  <a:lnTo>
                    <a:pt x="826" y="486"/>
                  </a:lnTo>
                  <a:lnTo>
                    <a:pt x="838" y="493"/>
                  </a:lnTo>
                  <a:lnTo>
                    <a:pt x="852" y="496"/>
                  </a:lnTo>
                  <a:lnTo>
                    <a:pt x="863" y="501"/>
                  </a:lnTo>
                  <a:lnTo>
                    <a:pt x="872" y="505"/>
                  </a:lnTo>
                  <a:lnTo>
                    <a:pt x="880" y="510"/>
                  </a:lnTo>
                  <a:lnTo>
                    <a:pt x="889" y="518"/>
                  </a:lnTo>
                  <a:lnTo>
                    <a:pt x="895" y="527"/>
                  </a:lnTo>
                  <a:lnTo>
                    <a:pt x="904" y="535"/>
                  </a:lnTo>
                  <a:lnTo>
                    <a:pt x="911" y="537"/>
                  </a:lnTo>
                  <a:lnTo>
                    <a:pt x="919" y="542"/>
                  </a:lnTo>
                  <a:lnTo>
                    <a:pt x="927" y="544"/>
                  </a:lnTo>
                  <a:lnTo>
                    <a:pt x="939" y="547"/>
                  </a:lnTo>
                  <a:lnTo>
                    <a:pt x="944" y="547"/>
                  </a:lnTo>
                  <a:lnTo>
                    <a:pt x="951" y="545"/>
                  </a:lnTo>
                  <a:lnTo>
                    <a:pt x="958" y="549"/>
                  </a:lnTo>
                  <a:lnTo>
                    <a:pt x="963" y="552"/>
                  </a:lnTo>
                  <a:lnTo>
                    <a:pt x="969" y="557"/>
                  </a:lnTo>
                  <a:lnTo>
                    <a:pt x="971" y="562"/>
                  </a:lnTo>
                  <a:lnTo>
                    <a:pt x="969" y="567"/>
                  </a:lnTo>
                  <a:lnTo>
                    <a:pt x="964" y="569"/>
                  </a:lnTo>
                  <a:lnTo>
                    <a:pt x="959" y="572"/>
                  </a:lnTo>
                  <a:lnTo>
                    <a:pt x="949" y="579"/>
                  </a:lnTo>
                  <a:lnTo>
                    <a:pt x="941" y="591"/>
                  </a:lnTo>
                  <a:lnTo>
                    <a:pt x="939" y="602"/>
                  </a:lnTo>
                  <a:lnTo>
                    <a:pt x="929" y="628"/>
                  </a:lnTo>
                  <a:lnTo>
                    <a:pt x="899" y="693"/>
                  </a:lnTo>
                  <a:lnTo>
                    <a:pt x="897" y="700"/>
                  </a:lnTo>
                  <a:lnTo>
                    <a:pt x="897" y="712"/>
                  </a:lnTo>
                  <a:lnTo>
                    <a:pt x="902" y="717"/>
                  </a:lnTo>
                  <a:lnTo>
                    <a:pt x="904" y="719"/>
                  </a:lnTo>
                  <a:lnTo>
                    <a:pt x="914" y="730"/>
                  </a:lnTo>
                  <a:lnTo>
                    <a:pt x="936" y="747"/>
                  </a:lnTo>
                  <a:lnTo>
                    <a:pt x="948" y="756"/>
                  </a:lnTo>
                  <a:lnTo>
                    <a:pt x="949" y="759"/>
                  </a:lnTo>
                  <a:lnTo>
                    <a:pt x="948" y="764"/>
                  </a:lnTo>
                  <a:lnTo>
                    <a:pt x="907" y="804"/>
                  </a:lnTo>
                  <a:lnTo>
                    <a:pt x="894" y="798"/>
                  </a:lnTo>
                  <a:lnTo>
                    <a:pt x="877" y="789"/>
                  </a:lnTo>
                  <a:lnTo>
                    <a:pt x="857" y="781"/>
                  </a:lnTo>
                  <a:lnTo>
                    <a:pt x="830" y="772"/>
                  </a:lnTo>
                  <a:lnTo>
                    <a:pt x="820" y="769"/>
                  </a:lnTo>
                  <a:lnTo>
                    <a:pt x="799" y="737"/>
                  </a:lnTo>
                  <a:lnTo>
                    <a:pt x="781" y="707"/>
                  </a:lnTo>
                  <a:lnTo>
                    <a:pt x="762" y="678"/>
                  </a:lnTo>
                  <a:lnTo>
                    <a:pt x="756" y="673"/>
                  </a:lnTo>
                  <a:lnTo>
                    <a:pt x="742" y="673"/>
                  </a:lnTo>
                  <a:lnTo>
                    <a:pt x="731" y="673"/>
                  </a:lnTo>
                  <a:lnTo>
                    <a:pt x="714" y="673"/>
                  </a:lnTo>
                  <a:lnTo>
                    <a:pt x="694" y="676"/>
                  </a:lnTo>
                  <a:lnTo>
                    <a:pt x="687" y="690"/>
                  </a:lnTo>
                  <a:lnTo>
                    <a:pt x="678" y="707"/>
                  </a:lnTo>
                  <a:lnTo>
                    <a:pt x="668" y="715"/>
                  </a:lnTo>
                  <a:lnTo>
                    <a:pt x="658" y="720"/>
                  </a:lnTo>
                  <a:lnTo>
                    <a:pt x="646" y="722"/>
                  </a:lnTo>
                  <a:lnTo>
                    <a:pt x="630" y="724"/>
                  </a:lnTo>
                  <a:lnTo>
                    <a:pt x="616" y="727"/>
                  </a:lnTo>
                  <a:lnTo>
                    <a:pt x="608" y="732"/>
                  </a:lnTo>
                  <a:lnTo>
                    <a:pt x="598" y="744"/>
                  </a:lnTo>
                  <a:lnTo>
                    <a:pt x="588" y="754"/>
                  </a:lnTo>
                  <a:lnTo>
                    <a:pt x="579" y="764"/>
                  </a:lnTo>
                  <a:lnTo>
                    <a:pt x="567" y="772"/>
                  </a:lnTo>
                  <a:lnTo>
                    <a:pt x="554" y="786"/>
                  </a:lnTo>
                  <a:lnTo>
                    <a:pt x="547" y="796"/>
                  </a:lnTo>
                  <a:lnTo>
                    <a:pt x="545" y="806"/>
                  </a:lnTo>
                  <a:lnTo>
                    <a:pt x="545" y="811"/>
                  </a:lnTo>
                  <a:lnTo>
                    <a:pt x="542" y="816"/>
                  </a:lnTo>
                  <a:lnTo>
                    <a:pt x="544" y="825"/>
                  </a:lnTo>
                  <a:lnTo>
                    <a:pt x="545" y="840"/>
                  </a:lnTo>
                  <a:lnTo>
                    <a:pt x="545" y="846"/>
                  </a:lnTo>
                  <a:lnTo>
                    <a:pt x="542" y="852"/>
                  </a:lnTo>
                  <a:lnTo>
                    <a:pt x="537" y="857"/>
                  </a:lnTo>
                  <a:lnTo>
                    <a:pt x="534" y="858"/>
                  </a:lnTo>
                  <a:lnTo>
                    <a:pt x="534" y="863"/>
                  </a:lnTo>
                  <a:lnTo>
                    <a:pt x="532" y="868"/>
                  </a:lnTo>
                  <a:lnTo>
                    <a:pt x="530" y="873"/>
                  </a:lnTo>
                  <a:lnTo>
                    <a:pt x="532" y="875"/>
                  </a:lnTo>
                  <a:lnTo>
                    <a:pt x="535" y="878"/>
                  </a:lnTo>
                  <a:lnTo>
                    <a:pt x="532" y="885"/>
                  </a:lnTo>
                  <a:lnTo>
                    <a:pt x="522" y="900"/>
                  </a:lnTo>
                  <a:lnTo>
                    <a:pt x="515" y="915"/>
                  </a:lnTo>
                  <a:lnTo>
                    <a:pt x="514" y="917"/>
                  </a:lnTo>
                  <a:lnTo>
                    <a:pt x="512" y="915"/>
                  </a:lnTo>
                  <a:lnTo>
                    <a:pt x="510" y="917"/>
                  </a:lnTo>
                  <a:lnTo>
                    <a:pt x="508" y="919"/>
                  </a:lnTo>
                  <a:lnTo>
                    <a:pt x="505" y="919"/>
                  </a:lnTo>
                  <a:lnTo>
                    <a:pt x="502" y="914"/>
                  </a:lnTo>
                  <a:lnTo>
                    <a:pt x="500" y="914"/>
                  </a:lnTo>
                  <a:lnTo>
                    <a:pt x="498" y="914"/>
                  </a:lnTo>
                  <a:lnTo>
                    <a:pt x="495" y="910"/>
                  </a:lnTo>
                  <a:lnTo>
                    <a:pt x="492" y="907"/>
                  </a:lnTo>
                  <a:lnTo>
                    <a:pt x="490" y="907"/>
                  </a:lnTo>
                  <a:lnTo>
                    <a:pt x="487" y="905"/>
                  </a:lnTo>
                  <a:lnTo>
                    <a:pt x="487" y="904"/>
                  </a:lnTo>
                  <a:lnTo>
                    <a:pt x="488" y="904"/>
                  </a:lnTo>
                  <a:lnTo>
                    <a:pt x="490" y="905"/>
                  </a:lnTo>
                  <a:lnTo>
                    <a:pt x="492" y="905"/>
                  </a:lnTo>
                  <a:lnTo>
                    <a:pt x="488" y="902"/>
                  </a:lnTo>
                  <a:lnTo>
                    <a:pt x="487" y="902"/>
                  </a:lnTo>
                  <a:lnTo>
                    <a:pt x="487" y="904"/>
                  </a:lnTo>
                  <a:lnTo>
                    <a:pt x="485" y="904"/>
                  </a:lnTo>
                  <a:lnTo>
                    <a:pt x="485" y="902"/>
                  </a:lnTo>
                  <a:lnTo>
                    <a:pt x="483" y="902"/>
                  </a:lnTo>
                  <a:lnTo>
                    <a:pt x="482" y="900"/>
                  </a:lnTo>
                  <a:lnTo>
                    <a:pt x="480" y="899"/>
                  </a:lnTo>
                  <a:lnTo>
                    <a:pt x="477" y="897"/>
                  </a:lnTo>
                  <a:lnTo>
                    <a:pt x="477" y="895"/>
                  </a:lnTo>
                  <a:lnTo>
                    <a:pt x="473" y="892"/>
                  </a:lnTo>
                  <a:lnTo>
                    <a:pt x="471" y="892"/>
                  </a:lnTo>
                  <a:lnTo>
                    <a:pt x="470" y="890"/>
                  </a:lnTo>
                  <a:lnTo>
                    <a:pt x="468" y="889"/>
                  </a:lnTo>
                  <a:lnTo>
                    <a:pt x="470" y="889"/>
                  </a:lnTo>
                  <a:lnTo>
                    <a:pt x="470" y="887"/>
                  </a:lnTo>
                  <a:lnTo>
                    <a:pt x="470" y="885"/>
                  </a:lnTo>
                  <a:lnTo>
                    <a:pt x="471" y="885"/>
                  </a:lnTo>
                  <a:lnTo>
                    <a:pt x="471" y="887"/>
                  </a:lnTo>
                  <a:lnTo>
                    <a:pt x="471" y="889"/>
                  </a:lnTo>
                  <a:lnTo>
                    <a:pt x="471" y="890"/>
                  </a:lnTo>
                  <a:lnTo>
                    <a:pt x="473" y="890"/>
                  </a:lnTo>
                  <a:lnTo>
                    <a:pt x="473" y="889"/>
                  </a:lnTo>
                  <a:lnTo>
                    <a:pt x="475" y="889"/>
                  </a:lnTo>
                  <a:lnTo>
                    <a:pt x="475" y="890"/>
                  </a:lnTo>
                  <a:lnTo>
                    <a:pt x="475" y="889"/>
                  </a:lnTo>
                  <a:lnTo>
                    <a:pt x="477" y="887"/>
                  </a:lnTo>
                  <a:lnTo>
                    <a:pt x="477" y="889"/>
                  </a:lnTo>
                  <a:lnTo>
                    <a:pt x="477" y="887"/>
                  </a:lnTo>
                  <a:lnTo>
                    <a:pt x="478" y="889"/>
                  </a:lnTo>
                  <a:lnTo>
                    <a:pt x="478" y="887"/>
                  </a:lnTo>
                  <a:lnTo>
                    <a:pt x="478" y="885"/>
                  </a:lnTo>
                  <a:lnTo>
                    <a:pt x="477" y="885"/>
                  </a:lnTo>
                  <a:lnTo>
                    <a:pt x="477" y="883"/>
                  </a:lnTo>
                  <a:lnTo>
                    <a:pt x="475" y="883"/>
                  </a:lnTo>
                  <a:lnTo>
                    <a:pt x="473" y="882"/>
                  </a:lnTo>
                  <a:lnTo>
                    <a:pt x="471" y="880"/>
                  </a:lnTo>
                  <a:lnTo>
                    <a:pt x="471" y="882"/>
                  </a:lnTo>
                  <a:lnTo>
                    <a:pt x="470" y="883"/>
                  </a:lnTo>
                  <a:lnTo>
                    <a:pt x="470" y="885"/>
                  </a:lnTo>
                  <a:lnTo>
                    <a:pt x="468" y="885"/>
                  </a:lnTo>
                  <a:lnTo>
                    <a:pt x="466" y="883"/>
                  </a:lnTo>
                  <a:lnTo>
                    <a:pt x="466" y="885"/>
                  </a:lnTo>
                  <a:lnTo>
                    <a:pt x="468" y="887"/>
                  </a:lnTo>
                  <a:lnTo>
                    <a:pt x="466" y="887"/>
                  </a:lnTo>
                  <a:lnTo>
                    <a:pt x="460" y="880"/>
                  </a:lnTo>
                  <a:lnTo>
                    <a:pt x="458" y="880"/>
                  </a:lnTo>
                  <a:lnTo>
                    <a:pt x="456" y="880"/>
                  </a:lnTo>
                  <a:lnTo>
                    <a:pt x="453" y="877"/>
                  </a:lnTo>
                  <a:lnTo>
                    <a:pt x="448" y="873"/>
                  </a:lnTo>
                  <a:lnTo>
                    <a:pt x="448" y="872"/>
                  </a:lnTo>
                  <a:lnTo>
                    <a:pt x="441" y="865"/>
                  </a:lnTo>
                  <a:lnTo>
                    <a:pt x="438" y="862"/>
                  </a:lnTo>
                  <a:lnTo>
                    <a:pt x="436" y="858"/>
                  </a:lnTo>
                  <a:lnTo>
                    <a:pt x="434" y="857"/>
                  </a:lnTo>
                  <a:lnTo>
                    <a:pt x="431" y="855"/>
                  </a:lnTo>
                  <a:lnTo>
                    <a:pt x="428" y="853"/>
                  </a:lnTo>
                  <a:lnTo>
                    <a:pt x="428" y="850"/>
                  </a:lnTo>
                  <a:lnTo>
                    <a:pt x="429" y="846"/>
                  </a:lnTo>
                  <a:lnTo>
                    <a:pt x="429" y="841"/>
                  </a:lnTo>
                  <a:lnTo>
                    <a:pt x="428" y="840"/>
                  </a:lnTo>
                  <a:lnTo>
                    <a:pt x="426" y="836"/>
                  </a:lnTo>
                  <a:lnTo>
                    <a:pt x="424" y="833"/>
                  </a:lnTo>
                  <a:lnTo>
                    <a:pt x="423" y="828"/>
                  </a:lnTo>
                  <a:lnTo>
                    <a:pt x="421" y="826"/>
                  </a:lnTo>
                  <a:lnTo>
                    <a:pt x="421" y="825"/>
                  </a:lnTo>
                  <a:lnTo>
                    <a:pt x="419" y="823"/>
                  </a:lnTo>
                  <a:lnTo>
                    <a:pt x="419" y="821"/>
                  </a:lnTo>
                  <a:lnTo>
                    <a:pt x="421" y="821"/>
                  </a:lnTo>
                  <a:lnTo>
                    <a:pt x="421" y="820"/>
                  </a:lnTo>
                  <a:lnTo>
                    <a:pt x="423" y="818"/>
                  </a:lnTo>
                  <a:lnTo>
                    <a:pt x="423" y="813"/>
                  </a:lnTo>
                  <a:lnTo>
                    <a:pt x="423" y="811"/>
                  </a:lnTo>
                  <a:lnTo>
                    <a:pt x="423" y="808"/>
                  </a:lnTo>
                  <a:lnTo>
                    <a:pt x="424" y="806"/>
                  </a:lnTo>
                  <a:lnTo>
                    <a:pt x="424" y="801"/>
                  </a:lnTo>
                  <a:lnTo>
                    <a:pt x="421" y="798"/>
                  </a:lnTo>
                  <a:lnTo>
                    <a:pt x="419" y="793"/>
                  </a:lnTo>
                  <a:lnTo>
                    <a:pt x="418" y="793"/>
                  </a:lnTo>
                  <a:lnTo>
                    <a:pt x="418" y="791"/>
                  </a:lnTo>
                  <a:lnTo>
                    <a:pt x="413" y="788"/>
                  </a:lnTo>
                  <a:lnTo>
                    <a:pt x="411" y="784"/>
                  </a:lnTo>
                  <a:lnTo>
                    <a:pt x="408" y="781"/>
                  </a:lnTo>
                  <a:lnTo>
                    <a:pt x="406" y="777"/>
                  </a:lnTo>
                  <a:lnTo>
                    <a:pt x="401" y="772"/>
                  </a:lnTo>
                  <a:lnTo>
                    <a:pt x="401" y="771"/>
                  </a:lnTo>
                  <a:lnTo>
                    <a:pt x="397" y="767"/>
                  </a:lnTo>
                  <a:lnTo>
                    <a:pt x="396" y="762"/>
                  </a:lnTo>
                  <a:lnTo>
                    <a:pt x="394" y="761"/>
                  </a:lnTo>
                  <a:lnTo>
                    <a:pt x="389" y="759"/>
                  </a:lnTo>
                  <a:lnTo>
                    <a:pt x="387" y="757"/>
                  </a:lnTo>
                  <a:lnTo>
                    <a:pt x="386" y="756"/>
                  </a:lnTo>
                  <a:lnTo>
                    <a:pt x="382" y="752"/>
                  </a:lnTo>
                  <a:lnTo>
                    <a:pt x="377" y="749"/>
                  </a:lnTo>
                  <a:lnTo>
                    <a:pt x="376" y="747"/>
                  </a:lnTo>
                  <a:lnTo>
                    <a:pt x="374" y="747"/>
                  </a:lnTo>
                  <a:lnTo>
                    <a:pt x="371" y="742"/>
                  </a:lnTo>
                  <a:lnTo>
                    <a:pt x="365" y="739"/>
                  </a:lnTo>
                  <a:lnTo>
                    <a:pt x="354" y="727"/>
                  </a:lnTo>
                  <a:lnTo>
                    <a:pt x="347" y="720"/>
                  </a:lnTo>
                  <a:lnTo>
                    <a:pt x="345" y="719"/>
                  </a:lnTo>
                  <a:lnTo>
                    <a:pt x="344" y="719"/>
                  </a:lnTo>
                  <a:lnTo>
                    <a:pt x="342" y="717"/>
                  </a:lnTo>
                  <a:lnTo>
                    <a:pt x="340" y="715"/>
                  </a:lnTo>
                  <a:lnTo>
                    <a:pt x="337" y="712"/>
                  </a:lnTo>
                  <a:lnTo>
                    <a:pt x="334" y="710"/>
                  </a:lnTo>
                  <a:lnTo>
                    <a:pt x="332" y="710"/>
                  </a:lnTo>
                  <a:lnTo>
                    <a:pt x="330" y="708"/>
                  </a:lnTo>
                  <a:lnTo>
                    <a:pt x="328" y="707"/>
                  </a:lnTo>
                  <a:lnTo>
                    <a:pt x="325" y="705"/>
                  </a:lnTo>
                  <a:lnTo>
                    <a:pt x="322" y="702"/>
                  </a:lnTo>
                  <a:lnTo>
                    <a:pt x="318" y="698"/>
                  </a:lnTo>
                  <a:lnTo>
                    <a:pt x="317" y="698"/>
                  </a:lnTo>
                  <a:lnTo>
                    <a:pt x="313" y="697"/>
                  </a:lnTo>
                  <a:lnTo>
                    <a:pt x="310" y="693"/>
                  </a:lnTo>
                  <a:lnTo>
                    <a:pt x="308" y="692"/>
                  </a:lnTo>
                  <a:lnTo>
                    <a:pt x="307" y="690"/>
                  </a:lnTo>
                  <a:lnTo>
                    <a:pt x="305" y="690"/>
                  </a:lnTo>
                  <a:lnTo>
                    <a:pt x="303" y="688"/>
                  </a:lnTo>
                  <a:lnTo>
                    <a:pt x="295" y="682"/>
                  </a:lnTo>
                  <a:lnTo>
                    <a:pt x="291" y="680"/>
                  </a:lnTo>
                  <a:lnTo>
                    <a:pt x="290" y="678"/>
                  </a:lnTo>
                  <a:lnTo>
                    <a:pt x="288" y="676"/>
                  </a:lnTo>
                  <a:lnTo>
                    <a:pt x="286" y="675"/>
                  </a:lnTo>
                  <a:lnTo>
                    <a:pt x="285" y="675"/>
                  </a:lnTo>
                  <a:lnTo>
                    <a:pt x="283" y="675"/>
                  </a:lnTo>
                  <a:lnTo>
                    <a:pt x="281" y="673"/>
                  </a:lnTo>
                  <a:lnTo>
                    <a:pt x="280" y="671"/>
                  </a:lnTo>
                  <a:lnTo>
                    <a:pt x="278" y="670"/>
                  </a:lnTo>
                  <a:lnTo>
                    <a:pt x="275" y="668"/>
                  </a:lnTo>
                  <a:lnTo>
                    <a:pt x="273" y="666"/>
                  </a:lnTo>
                  <a:lnTo>
                    <a:pt x="268" y="665"/>
                  </a:lnTo>
                  <a:lnTo>
                    <a:pt x="266" y="663"/>
                  </a:lnTo>
                  <a:lnTo>
                    <a:pt x="265" y="661"/>
                  </a:lnTo>
                  <a:lnTo>
                    <a:pt x="261" y="661"/>
                  </a:lnTo>
                  <a:lnTo>
                    <a:pt x="261" y="660"/>
                  </a:lnTo>
                  <a:lnTo>
                    <a:pt x="260" y="660"/>
                  </a:lnTo>
                  <a:lnTo>
                    <a:pt x="258" y="658"/>
                  </a:lnTo>
                  <a:lnTo>
                    <a:pt x="254" y="656"/>
                  </a:lnTo>
                  <a:lnTo>
                    <a:pt x="251" y="655"/>
                  </a:lnTo>
                  <a:lnTo>
                    <a:pt x="249" y="653"/>
                  </a:lnTo>
                  <a:lnTo>
                    <a:pt x="248" y="653"/>
                  </a:lnTo>
                  <a:lnTo>
                    <a:pt x="244" y="650"/>
                  </a:lnTo>
                  <a:lnTo>
                    <a:pt x="241" y="648"/>
                  </a:lnTo>
                  <a:lnTo>
                    <a:pt x="236" y="646"/>
                  </a:lnTo>
                  <a:lnTo>
                    <a:pt x="234" y="645"/>
                  </a:lnTo>
                  <a:lnTo>
                    <a:pt x="234" y="643"/>
                  </a:lnTo>
                  <a:lnTo>
                    <a:pt x="229" y="641"/>
                  </a:lnTo>
                  <a:lnTo>
                    <a:pt x="226" y="638"/>
                  </a:lnTo>
                  <a:lnTo>
                    <a:pt x="224" y="638"/>
                  </a:lnTo>
                  <a:lnTo>
                    <a:pt x="222" y="636"/>
                  </a:lnTo>
                  <a:lnTo>
                    <a:pt x="222" y="634"/>
                  </a:lnTo>
                  <a:lnTo>
                    <a:pt x="224" y="631"/>
                  </a:lnTo>
                  <a:lnTo>
                    <a:pt x="226" y="629"/>
                  </a:lnTo>
                  <a:lnTo>
                    <a:pt x="226" y="628"/>
                  </a:lnTo>
                  <a:lnTo>
                    <a:pt x="228" y="626"/>
                  </a:lnTo>
                  <a:lnTo>
                    <a:pt x="229" y="624"/>
                  </a:lnTo>
                  <a:lnTo>
                    <a:pt x="229" y="623"/>
                  </a:lnTo>
                  <a:lnTo>
                    <a:pt x="229" y="621"/>
                  </a:lnTo>
                  <a:lnTo>
                    <a:pt x="229" y="619"/>
                  </a:lnTo>
                  <a:lnTo>
                    <a:pt x="231" y="619"/>
                  </a:lnTo>
                  <a:lnTo>
                    <a:pt x="231" y="616"/>
                  </a:lnTo>
                  <a:lnTo>
                    <a:pt x="233" y="611"/>
                  </a:lnTo>
                  <a:lnTo>
                    <a:pt x="234" y="611"/>
                  </a:lnTo>
                  <a:lnTo>
                    <a:pt x="234" y="616"/>
                  </a:lnTo>
                  <a:lnTo>
                    <a:pt x="234" y="618"/>
                  </a:lnTo>
                  <a:lnTo>
                    <a:pt x="234" y="619"/>
                  </a:lnTo>
                  <a:lnTo>
                    <a:pt x="234" y="621"/>
                  </a:lnTo>
                  <a:lnTo>
                    <a:pt x="234" y="623"/>
                  </a:lnTo>
                  <a:lnTo>
                    <a:pt x="233" y="624"/>
                  </a:lnTo>
                  <a:lnTo>
                    <a:pt x="233" y="626"/>
                  </a:lnTo>
                  <a:lnTo>
                    <a:pt x="233" y="629"/>
                  </a:lnTo>
                  <a:lnTo>
                    <a:pt x="234" y="631"/>
                  </a:lnTo>
                  <a:lnTo>
                    <a:pt x="236" y="633"/>
                  </a:lnTo>
                  <a:lnTo>
                    <a:pt x="236" y="634"/>
                  </a:lnTo>
                  <a:lnTo>
                    <a:pt x="236" y="636"/>
                  </a:lnTo>
                  <a:lnTo>
                    <a:pt x="234" y="636"/>
                  </a:lnTo>
                  <a:lnTo>
                    <a:pt x="238" y="638"/>
                  </a:lnTo>
                  <a:lnTo>
                    <a:pt x="241" y="638"/>
                  </a:lnTo>
                  <a:lnTo>
                    <a:pt x="241" y="639"/>
                  </a:lnTo>
                  <a:lnTo>
                    <a:pt x="244" y="639"/>
                  </a:lnTo>
                  <a:lnTo>
                    <a:pt x="248" y="643"/>
                  </a:lnTo>
                  <a:lnTo>
                    <a:pt x="248" y="645"/>
                  </a:lnTo>
                  <a:lnTo>
                    <a:pt x="248" y="646"/>
                  </a:lnTo>
                  <a:lnTo>
                    <a:pt x="251" y="646"/>
                  </a:lnTo>
                  <a:lnTo>
                    <a:pt x="253" y="646"/>
                  </a:lnTo>
                  <a:lnTo>
                    <a:pt x="256" y="646"/>
                  </a:lnTo>
                  <a:lnTo>
                    <a:pt x="260" y="646"/>
                  </a:lnTo>
                  <a:lnTo>
                    <a:pt x="261" y="646"/>
                  </a:lnTo>
                  <a:lnTo>
                    <a:pt x="263" y="646"/>
                  </a:lnTo>
                  <a:lnTo>
                    <a:pt x="263" y="645"/>
                  </a:lnTo>
                  <a:lnTo>
                    <a:pt x="265" y="645"/>
                  </a:lnTo>
                  <a:lnTo>
                    <a:pt x="265" y="643"/>
                  </a:lnTo>
                  <a:lnTo>
                    <a:pt x="263" y="641"/>
                  </a:lnTo>
                  <a:lnTo>
                    <a:pt x="266" y="643"/>
                  </a:lnTo>
                  <a:lnTo>
                    <a:pt x="268" y="643"/>
                  </a:lnTo>
                  <a:lnTo>
                    <a:pt x="268" y="641"/>
                  </a:lnTo>
                  <a:lnTo>
                    <a:pt x="266" y="641"/>
                  </a:lnTo>
                  <a:lnTo>
                    <a:pt x="265" y="639"/>
                  </a:lnTo>
                  <a:lnTo>
                    <a:pt x="263" y="639"/>
                  </a:lnTo>
                  <a:lnTo>
                    <a:pt x="261" y="641"/>
                  </a:lnTo>
                  <a:lnTo>
                    <a:pt x="260" y="641"/>
                  </a:lnTo>
                  <a:lnTo>
                    <a:pt x="260" y="639"/>
                  </a:lnTo>
                  <a:lnTo>
                    <a:pt x="258" y="641"/>
                  </a:lnTo>
                  <a:lnTo>
                    <a:pt x="254" y="643"/>
                  </a:lnTo>
                  <a:lnTo>
                    <a:pt x="254" y="641"/>
                  </a:lnTo>
                  <a:lnTo>
                    <a:pt x="256" y="641"/>
                  </a:lnTo>
                  <a:lnTo>
                    <a:pt x="256" y="639"/>
                  </a:lnTo>
                  <a:lnTo>
                    <a:pt x="254" y="638"/>
                  </a:lnTo>
                  <a:lnTo>
                    <a:pt x="254" y="636"/>
                  </a:lnTo>
                  <a:lnTo>
                    <a:pt x="254" y="634"/>
                  </a:lnTo>
                  <a:lnTo>
                    <a:pt x="253" y="634"/>
                  </a:lnTo>
                  <a:lnTo>
                    <a:pt x="254" y="633"/>
                  </a:lnTo>
                  <a:lnTo>
                    <a:pt x="258" y="633"/>
                  </a:lnTo>
                  <a:lnTo>
                    <a:pt x="258" y="631"/>
                  </a:lnTo>
                  <a:lnTo>
                    <a:pt x="256" y="631"/>
                  </a:lnTo>
                  <a:lnTo>
                    <a:pt x="254" y="631"/>
                  </a:lnTo>
                  <a:lnTo>
                    <a:pt x="251" y="634"/>
                  </a:lnTo>
                  <a:lnTo>
                    <a:pt x="249" y="633"/>
                  </a:lnTo>
                  <a:lnTo>
                    <a:pt x="249" y="631"/>
                  </a:lnTo>
                  <a:lnTo>
                    <a:pt x="249" y="629"/>
                  </a:lnTo>
                  <a:lnTo>
                    <a:pt x="248" y="629"/>
                  </a:lnTo>
                  <a:lnTo>
                    <a:pt x="246" y="629"/>
                  </a:lnTo>
                  <a:lnTo>
                    <a:pt x="246" y="631"/>
                  </a:lnTo>
                  <a:lnTo>
                    <a:pt x="244" y="633"/>
                  </a:lnTo>
                  <a:lnTo>
                    <a:pt x="243" y="631"/>
                  </a:lnTo>
                  <a:lnTo>
                    <a:pt x="243" y="633"/>
                  </a:lnTo>
                  <a:lnTo>
                    <a:pt x="241" y="634"/>
                  </a:lnTo>
                  <a:lnTo>
                    <a:pt x="238" y="634"/>
                  </a:lnTo>
                  <a:lnTo>
                    <a:pt x="238" y="633"/>
                  </a:lnTo>
                  <a:lnTo>
                    <a:pt x="238" y="628"/>
                  </a:lnTo>
                  <a:lnTo>
                    <a:pt x="238" y="624"/>
                  </a:lnTo>
                  <a:lnTo>
                    <a:pt x="238" y="623"/>
                  </a:lnTo>
                  <a:lnTo>
                    <a:pt x="239" y="621"/>
                  </a:lnTo>
                  <a:lnTo>
                    <a:pt x="239" y="619"/>
                  </a:lnTo>
                  <a:lnTo>
                    <a:pt x="239" y="618"/>
                  </a:lnTo>
                  <a:lnTo>
                    <a:pt x="241" y="616"/>
                  </a:lnTo>
                  <a:lnTo>
                    <a:pt x="243" y="613"/>
                  </a:lnTo>
                  <a:lnTo>
                    <a:pt x="243" y="608"/>
                  </a:lnTo>
                  <a:lnTo>
                    <a:pt x="241" y="606"/>
                  </a:lnTo>
                  <a:lnTo>
                    <a:pt x="241" y="604"/>
                  </a:lnTo>
                  <a:lnTo>
                    <a:pt x="239" y="602"/>
                  </a:lnTo>
                  <a:lnTo>
                    <a:pt x="238" y="602"/>
                  </a:lnTo>
                  <a:lnTo>
                    <a:pt x="238" y="601"/>
                  </a:lnTo>
                  <a:lnTo>
                    <a:pt x="238" y="599"/>
                  </a:lnTo>
                  <a:lnTo>
                    <a:pt x="236" y="599"/>
                  </a:lnTo>
                  <a:lnTo>
                    <a:pt x="236" y="594"/>
                  </a:lnTo>
                  <a:lnTo>
                    <a:pt x="236" y="592"/>
                  </a:lnTo>
                  <a:lnTo>
                    <a:pt x="236" y="591"/>
                  </a:lnTo>
                  <a:lnTo>
                    <a:pt x="234" y="589"/>
                  </a:lnTo>
                  <a:lnTo>
                    <a:pt x="234" y="587"/>
                  </a:lnTo>
                  <a:lnTo>
                    <a:pt x="234" y="584"/>
                  </a:lnTo>
                  <a:lnTo>
                    <a:pt x="233" y="584"/>
                  </a:lnTo>
                  <a:lnTo>
                    <a:pt x="234" y="582"/>
                  </a:lnTo>
                  <a:lnTo>
                    <a:pt x="234" y="581"/>
                  </a:lnTo>
                  <a:lnTo>
                    <a:pt x="234" y="582"/>
                  </a:lnTo>
                  <a:lnTo>
                    <a:pt x="233" y="582"/>
                  </a:lnTo>
                  <a:lnTo>
                    <a:pt x="231" y="577"/>
                  </a:lnTo>
                  <a:lnTo>
                    <a:pt x="229" y="576"/>
                  </a:lnTo>
                  <a:lnTo>
                    <a:pt x="229" y="574"/>
                  </a:lnTo>
                  <a:lnTo>
                    <a:pt x="228" y="572"/>
                  </a:lnTo>
                  <a:lnTo>
                    <a:pt x="217" y="562"/>
                  </a:lnTo>
                  <a:lnTo>
                    <a:pt x="214" y="559"/>
                  </a:lnTo>
                  <a:lnTo>
                    <a:pt x="212" y="559"/>
                  </a:lnTo>
                  <a:lnTo>
                    <a:pt x="211" y="557"/>
                  </a:lnTo>
                  <a:lnTo>
                    <a:pt x="207" y="555"/>
                  </a:lnTo>
                  <a:lnTo>
                    <a:pt x="206" y="554"/>
                  </a:lnTo>
                  <a:lnTo>
                    <a:pt x="202" y="552"/>
                  </a:lnTo>
                  <a:lnTo>
                    <a:pt x="199" y="550"/>
                  </a:lnTo>
                  <a:lnTo>
                    <a:pt x="197" y="549"/>
                  </a:lnTo>
                  <a:lnTo>
                    <a:pt x="196" y="549"/>
                  </a:lnTo>
                  <a:lnTo>
                    <a:pt x="194" y="547"/>
                  </a:lnTo>
                  <a:lnTo>
                    <a:pt x="196" y="547"/>
                  </a:lnTo>
                  <a:lnTo>
                    <a:pt x="194" y="545"/>
                  </a:lnTo>
                  <a:lnTo>
                    <a:pt x="191" y="545"/>
                  </a:lnTo>
                  <a:lnTo>
                    <a:pt x="187" y="542"/>
                  </a:lnTo>
                  <a:lnTo>
                    <a:pt x="187" y="540"/>
                  </a:lnTo>
                  <a:lnTo>
                    <a:pt x="185" y="539"/>
                  </a:lnTo>
                  <a:lnTo>
                    <a:pt x="185" y="540"/>
                  </a:lnTo>
                  <a:lnTo>
                    <a:pt x="187" y="544"/>
                  </a:lnTo>
                  <a:lnTo>
                    <a:pt x="185" y="542"/>
                  </a:lnTo>
                  <a:lnTo>
                    <a:pt x="184" y="542"/>
                  </a:lnTo>
                  <a:lnTo>
                    <a:pt x="182" y="540"/>
                  </a:lnTo>
                  <a:lnTo>
                    <a:pt x="177" y="537"/>
                  </a:lnTo>
                  <a:lnTo>
                    <a:pt x="175" y="537"/>
                  </a:lnTo>
                  <a:lnTo>
                    <a:pt x="169" y="533"/>
                  </a:lnTo>
                  <a:lnTo>
                    <a:pt x="165" y="530"/>
                  </a:lnTo>
                  <a:lnTo>
                    <a:pt x="162" y="530"/>
                  </a:lnTo>
                  <a:lnTo>
                    <a:pt x="160" y="528"/>
                  </a:lnTo>
                  <a:lnTo>
                    <a:pt x="159" y="527"/>
                  </a:lnTo>
                  <a:lnTo>
                    <a:pt x="159" y="523"/>
                  </a:lnTo>
                  <a:lnTo>
                    <a:pt x="157" y="523"/>
                  </a:lnTo>
                  <a:lnTo>
                    <a:pt x="157" y="517"/>
                  </a:lnTo>
                  <a:lnTo>
                    <a:pt x="154" y="512"/>
                  </a:lnTo>
                  <a:lnTo>
                    <a:pt x="154" y="508"/>
                  </a:lnTo>
                  <a:lnTo>
                    <a:pt x="152" y="507"/>
                  </a:lnTo>
                  <a:lnTo>
                    <a:pt x="152" y="505"/>
                  </a:lnTo>
                  <a:lnTo>
                    <a:pt x="148" y="503"/>
                  </a:lnTo>
                  <a:lnTo>
                    <a:pt x="148" y="501"/>
                  </a:lnTo>
                  <a:lnTo>
                    <a:pt x="145" y="498"/>
                  </a:lnTo>
                  <a:lnTo>
                    <a:pt x="145" y="496"/>
                  </a:lnTo>
                  <a:lnTo>
                    <a:pt x="142" y="493"/>
                  </a:lnTo>
                  <a:lnTo>
                    <a:pt x="138" y="491"/>
                  </a:lnTo>
                  <a:lnTo>
                    <a:pt x="138" y="490"/>
                  </a:lnTo>
                  <a:lnTo>
                    <a:pt x="137" y="486"/>
                  </a:lnTo>
                  <a:lnTo>
                    <a:pt x="133" y="486"/>
                  </a:lnTo>
                  <a:lnTo>
                    <a:pt x="132" y="483"/>
                  </a:lnTo>
                  <a:lnTo>
                    <a:pt x="130" y="481"/>
                  </a:lnTo>
                  <a:lnTo>
                    <a:pt x="127" y="478"/>
                  </a:lnTo>
                  <a:lnTo>
                    <a:pt x="123" y="476"/>
                  </a:lnTo>
                  <a:lnTo>
                    <a:pt x="120" y="473"/>
                  </a:lnTo>
                  <a:lnTo>
                    <a:pt x="118" y="473"/>
                  </a:lnTo>
                  <a:lnTo>
                    <a:pt x="117" y="471"/>
                  </a:lnTo>
                  <a:lnTo>
                    <a:pt x="115" y="470"/>
                  </a:lnTo>
                  <a:lnTo>
                    <a:pt x="113" y="470"/>
                  </a:lnTo>
                  <a:lnTo>
                    <a:pt x="111" y="468"/>
                  </a:lnTo>
                  <a:lnTo>
                    <a:pt x="110" y="466"/>
                  </a:lnTo>
                  <a:lnTo>
                    <a:pt x="108" y="464"/>
                  </a:lnTo>
                  <a:lnTo>
                    <a:pt x="101" y="459"/>
                  </a:lnTo>
                  <a:lnTo>
                    <a:pt x="98" y="458"/>
                  </a:lnTo>
                  <a:lnTo>
                    <a:pt x="96" y="456"/>
                  </a:lnTo>
                  <a:lnTo>
                    <a:pt x="95" y="453"/>
                  </a:lnTo>
                  <a:lnTo>
                    <a:pt x="93" y="453"/>
                  </a:lnTo>
                  <a:lnTo>
                    <a:pt x="88" y="446"/>
                  </a:lnTo>
                  <a:lnTo>
                    <a:pt x="86" y="446"/>
                  </a:lnTo>
                  <a:lnTo>
                    <a:pt x="86" y="444"/>
                  </a:lnTo>
                  <a:lnTo>
                    <a:pt x="85" y="443"/>
                  </a:lnTo>
                  <a:lnTo>
                    <a:pt x="83" y="441"/>
                  </a:lnTo>
                  <a:lnTo>
                    <a:pt x="80" y="439"/>
                  </a:lnTo>
                  <a:lnTo>
                    <a:pt x="76" y="438"/>
                  </a:lnTo>
                  <a:lnTo>
                    <a:pt x="74" y="438"/>
                  </a:lnTo>
                  <a:lnTo>
                    <a:pt x="73" y="436"/>
                  </a:lnTo>
                  <a:lnTo>
                    <a:pt x="69" y="432"/>
                  </a:lnTo>
                  <a:lnTo>
                    <a:pt x="68" y="432"/>
                  </a:lnTo>
                  <a:lnTo>
                    <a:pt x="66" y="431"/>
                  </a:lnTo>
                  <a:lnTo>
                    <a:pt x="66" y="429"/>
                  </a:lnTo>
                  <a:lnTo>
                    <a:pt x="51" y="416"/>
                  </a:lnTo>
                  <a:lnTo>
                    <a:pt x="49" y="411"/>
                  </a:lnTo>
                  <a:lnTo>
                    <a:pt x="39" y="401"/>
                  </a:lnTo>
                  <a:lnTo>
                    <a:pt x="34" y="394"/>
                  </a:lnTo>
                  <a:lnTo>
                    <a:pt x="31" y="390"/>
                  </a:lnTo>
                  <a:lnTo>
                    <a:pt x="24" y="384"/>
                  </a:lnTo>
                  <a:lnTo>
                    <a:pt x="19" y="380"/>
                  </a:lnTo>
                  <a:lnTo>
                    <a:pt x="17" y="380"/>
                  </a:lnTo>
                  <a:lnTo>
                    <a:pt x="16" y="377"/>
                  </a:lnTo>
                  <a:lnTo>
                    <a:pt x="12" y="375"/>
                  </a:lnTo>
                  <a:lnTo>
                    <a:pt x="12" y="374"/>
                  </a:lnTo>
                  <a:lnTo>
                    <a:pt x="11" y="374"/>
                  </a:lnTo>
                  <a:lnTo>
                    <a:pt x="7" y="370"/>
                  </a:lnTo>
                  <a:lnTo>
                    <a:pt x="2" y="369"/>
                  </a:lnTo>
                  <a:lnTo>
                    <a:pt x="0" y="367"/>
                  </a:lnTo>
                  <a:lnTo>
                    <a:pt x="0" y="365"/>
                  </a:lnTo>
                  <a:lnTo>
                    <a:pt x="4" y="367"/>
                  </a:lnTo>
                  <a:lnTo>
                    <a:pt x="5" y="367"/>
                  </a:lnTo>
                  <a:lnTo>
                    <a:pt x="7" y="369"/>
                  </a:lnTo>
                  <a:lnTo>
                    <a:pt x="11" y="370"/>
                  </a:lnTo>
                  <a:lnTo>
                    <a:pt x="14" y="374"/>
                  </a:lnTo>
                  <a:lnTo>
                    <a:pt x="17" y="374"/>
                  </a:lnTo>
                  <a:lnTo>
                    <a:pt x="19" y="374"/>
                  </a:lnTo>
                  <a:lnTo>
                    <a:pt x="22" y="374"/>
                  </a:lnTo>
                  <a:lnTo>
                    <a:pt x="24" y="374"/>
                  </a:lnTo>
                  <a:lnTo>
                    <a:pt x="26" y="374"/>
                  </a:lnTo>
                  <a:lnTo>
                    <a:pt x="27" y="372"/>
                  </a:lnTo>
                  <a:lnTo>
                    <a:pt x="34" y="362"/>
                  </a:lnTo>
                  <a:lnTo>
                    <a:pt x="37" y="360"/>
                  </a:lnTo>
                  <a:lnTo>
                    <a:pt x="37" y="358"/>
                  </a:lnTo>
                  <a:lnTo>
                    <a:pt x="39" y="355"/>
                  </a:lnTo>
                  <a:lnTo>
                    <a:pt x="41" y="352"/>
                  </a:lnTo>
                  <a:lnTo>
                    <a:pt x="42" y="350"/>
                  </a:lnTo>
                  <a:lnTo>
                    <a:pt x="46" y="348"/>
                  </a:lnTo>
                  <a:lnTo>
                    <a:pt x="49" y="348"/>
                  </a:lnTo>
                  <a:lnTo>
                    <a:pt x="51" y="350"/>
                  </a:lnTo>
                  <a:lnTo>
                    <a:pt x="53" y="352"/>
                  </a:lnTo>
                  <a:lnTo>
                    <a:pt x="54" y="353"/>
                  </a:lnTo>
                  <a:lnTo>
                    <a:pt x="56" y="352"/>
                  </a:lnTo>
                  <a:lnTo>
                    <a:pt x="58" y="350"/>
                  </a:lnTo>
                  <a:lnTo>
                    <a:pt x="59" y="348"/>
                  </a:lnTo>
                  <a:lnTo>
                    <a:pt x="61" y="348"/>
                  </a:lnTo>
                  <a:lnTo>
                    <a:pt x="64" y="350"/>
                  </a:lnTo>
                  <a:lnTo>
                    <a:pt x="64" y="352"/>
                  </a:lnTo>
                  <a:lnTo>
                    <a:pt x="64" y="353"/>
                  </a:lnTo>
                  <a:lnTo>
                    <a:pt x="63" y="355"/>
                  </a:lnTo>
                  <a:lnTo>
                    <a:pt x="61" y="355"/>
                  </a:lnTo>
                  <a:lnTo>
                    <a:pt x="59" y="358"/>
                  </a:lnTo>
                  <a:lnTo>
                    <a:pt x="58" y="360"/>
                  </a:lnTo>
                  <a:lnTo>
                    <a:pt x="58" y="362"/>
                  </a:lnTo>
                  <a:lnTo>
                    <a:pt x="59" y="363"/>
                  </a:lnTo>
                  <a:lnTo>
                    <a:pt x="63" y="363"/>
                  </a:lnTo>
                  <a:lnTo>
                    <a:pt x="64" y="365"/>
                  </a:lnTo>
                  <a:lnTo>
                    <a:pt x="64" y="363"/>
                  </a:lnTo>
                  <a:lnTo>
                    <a:pt x="64" y="362"/>
                  </a:lnTo>
                  <a:lnTo>
                    <a:pt x="61" y="360"/>
                  </a:lnTo>
                  <a:lnTo>
                    <a:pt x="61" y="358"/>
                  </a:lnTo>
                  <a:lnTo>
                    <a:pt x="61" y="357"/>
                  </a:lnTo>
                  <a:lnTo>
                    <a:pt x="64" y="357"/>
                  </a:lnTo>
                  <a:lnTo>
                    <a:pt x="66" y="358"/>
                  </a:lnTo>
                  <a:lnTo>
                    <a:pt x="68" y="362"/>
                  </a:lnTo>
                  <a:lnTo>
                    <a:pt x="69" y="363"/>
                  </a:lnTo>
                  <a:lnTo>
                    <a:pt x="71" y="365"/>
                  </a:lnTo>
                  <a:lnTo>
                    <a:pt x="71" y="369"/>
                  </a:lnTo>
                  <a:lnTo>
                    <a:pt x="71" y="370"/>
                  </a:lnTo>
                  <a:lnTo>
                    <a:pt x="74" y="370"/>
                  </a:lnTo>
                  <a:lnTo>
                    <a:pt x="76" y="370"/>
                  </a:lnTo>
                  <a:lnTo>
                    <a:pt x="80" y="370"/>
                  </a:lnTo>
                  <a:lnTo>
                    <a:pt x="81" y="370"/>
                  </a:lnTo>
                  <a:lnTo>
                    <a:pt x="80" y="372"/>
                  </a:lnTo>
                  <a:lnTo>
                    <a:pt x="76" y="374"/>
                  </a:lnTo>
                  <a:lnTo>
                    <a:pt x="73" y="374"/>
                  </a:lnTo>
                  <a:lnTo>
                    <a:pt x="69" y="375"/>
                  </a:lnTo>
                  <a:lnTo>
                    <a:pt x="68" y="377"/>
                  </a:lnTo>
                  <a:lnTo>
                    <a:pt x="68" y="379"/>
                  </a:lnTo>
                  <a:lnTo>
                    <a:pt x="68" y="380"/>
                  </a:lnTo>
                  <a:lnTo>
                    <a:pt x="68" y="382"/>
                  </a:lnTo>
                  <a:lnTo>
                    <a:pt x="69" y="384"/>
                  </a:lnTo>
                  <a:lnTo>
                    <a:pt x="71" y="384"/>
                  </a:lnTo>
                  <a:lnTo>
                    <a:pt x="73" y="384"/>
                  </a:lnTo>
                  <a:lnTo>
                    <a:pt x="76" y="382"/>
                  </a:lnTo>
                  <a:lnTo>
                    <a:pt x="78" y="380"/>
                  </a:lnTo>
                  <a:lnTo>
                    <a:pt x="80" y="379"/>
                  </a:lnTo>
                  <a:lnTo>
                    <a:pt x="81" y="379"/>
                  </a:lnTo>
                  <a:lnTo>
                    <a:pt x="85" y="379"/>
                  </a:lnTo>
                  <a:lnTo>
                    <a:pt x="88" y="380"/>
                  </a:lnTo>
                  <a:lnTo>
                    <a:pt x="90" y="380"/>
                  </a:lnTo>
                  <a:lnTo>
                    <a:pt x="93" y="379"/>
                  </a:lnTo>
                  <a:lnTo>
                    <a:pt x="95" y="379"/>
                  </a:lnTo>
                  <a:lnTo>
                    <a:pt x="96" y="380"/>
                  </a:lnTo>
                  <a:lnTo>
                    <a:pt x="96" y="382"/>
                  </a:lnTo>
                  <a:lnTo>
                    <a:pt x="95" y="384"/>
                  </a:lnTo>
                  <a:lnTo>
                    <a:pt x="93" y="384"/>
                  </a:lnTo>
                  <a:lnTo>
                    <a:pt x="91" y="387"/>
                  </a:lnTo>
                  <a:lnTo>
                    <a:pt x="93" y="389"/>
                  </a:lnTo>
                  <a:lnTo>
                    <a:pt x="95" y="390"/>
                  </a:lnTo>
                  <a:lnTo>
                    <a:pt x="96" y="392"/>
                  </a:lnTo>
                  <a:lnTo>
                    <a:pt x="100" y="392"/>
                  </a:lnTo>
                  <a:lnTo>
                    <a:pt x="101" y="390"/>
                  </a:lnTo>
                  <a:lnTo>
                    <a:pt x="103" y="389"/>
                  </a:lnTo>
                  <a:lnTo>
                    <a:pt x="103" y="387"/>
                  </a:lnTo>
                  <a:lnTo>
                    <a:pt x="101" y="385"/>
                  </a:lnTo>
                  <a:lnTo>
                    <a:pt x="103" y="384"/>
                  </a:lnTo>
                  <a:lnTo>
                    <a:pt x="105" y="384"/>
                  </a:lnTo>
                  <a:lnTo>
                    <a:pt x="106" y="384"/>
                  </a:lnTo>
                  <a:lnTo>
                    <a:pt x="108" y="385"/>
                  </a:lnTo>
                  <a:lnTo>
                    <a:pt x="110" y="389"/>
                  </a:lnTo>
                  <a:lnTo>
                    <a:pt x="113" y="390"/>
                  </a:lnTo>
                  <a:lnTo>
                    <a:pt x="115" y="389"/>
                  </a:lnTo>
                  <a:lnTo>
                    <a:pt x="117" y="387"/>
                  </a:lnTo>
                  <a:lnTo>
                    <a:pt x="117" y="384"/>
                  </a:lnTo>
                  <a:lnTo>
                    <a:pt x="118" y="379"/>
                  </a:lnTo>
                  <a:lnTo>
                    <a:pt x="118" y="377"/>
                  </a:lnTo>
                  <a:lnTo>
                    <a:pt x="122" y="375"/>
                  </a:lnTo>
                  <a:lnTo>
                    <a:pt x="123" y="374"/>
                  </a:lnTo>
                  <a:lnTo>
                    <a:pt x="127" y="372"/>
                  </a:lnTo>
                  <a:lnTo>
                    <a:pt x="128" y="370"/>
                  </a:lnTo>
                  <a:lnTo>
                    <a:pt x="130" y="369"/>
                  </a:lnTo>
                  <a:lnTo>
                    <a:pt x="132" y="367"/>
                  </a:lnTo>
                  <a:lnTo>
                    <a:pt x="132" y="365"/>
                  </a:lnTo>
                  <a:lnTo>
                    <a:pt x="132" y="363"/>
                  </a:lnTo>
                  <a:lnTo>
                    <a:pt x="130" y="362"/>
                  </a:lnTo>
                  <a:lnTo>
                    <a:pt x="128" y="362"/>
                  </a:lnTo>
                  <a:lnTo>
                    <a:pt x="127" y="362"/>
                  </a:lnTo>
                  <a:lnTo>
                    <a:pt x="125" y="360"/>
                  </a:lnTo>
                  <a:lnTo>
                    <a:pt x="127" y="358"/>
                  </a:lnTo>
                  <a:lnTo>
                    <a:pt x="130" y="360"/>
                  </a:lnTo>
                  <a:lnTo>
                    <a:pt x="133" y="360"/>
                  </a:lnTo>
                  <a:lnTo>
                    <a:pt x="135" y="358"/>
                  </a:lnTo>
                  <a:lnTo>
                    <a:pt x="137" y="357"/>
                  </a:lnTo>
                  <a:lnTo>
                    <a:pt x="137" y="353"/>
                  </a:lnTo>
                  <a:lnTo>
                    <a:pt x="137" y="352"/>
                  </a:lnTo>
                  <a:lnTo>
                    <a:pt x="138" y="348"/>
                  </a:lnTo>
                  <a:lnTo>
                    <a:pt x="137" y="347"/>
                  </a:lnTo>
                  <a:lnTo>
                    <a:pt x="135" y="343"/>
                  </a:lnTo>
                  <a:lnTo>
                    <a:pt x="133" y="340"/>
                  </a:lnTo>
                  <a:lnTo>
                    <a:pt x="133" y="337"/>
                  </a:lnTo>
                  <a:lnTo>
                    <a:pt x="137" y="332"/>
                  </a:lnTo>
                  <a:lnTo>
                    <a:pt x="137" y="330"/>
                  </a:lnTo>
                  <a:lnTo>
                    <a:pt x="138" y="328"/>
                  </a:lnTo>
                  <a:lnTo>
                    <a:pt x="140" y="326"/>
                  </a:lnTo>
                  <a:lnTo>
                    <a:pt x="142" y="325"/>
                  </a:lnTo>
                  <a:lnTo>
                    <a:pt x="143" y="323"/>
                  </a:lnTo>
                  <a:lnTo>
                    <a:pt x="145" y="323"/>
                  </a:lnTo>
                  <a:lnTo>
                    <a:pt x="145" y="321"/>
                  </a:lnTo>
                  <a:lnTo>
                    <a:pt x="143" y="318"/>
                  </a:lnTo>
                  <a:lnTo>
                    <a:pt x="143" y="316"/>
                  </a:lnTo>
                  <a:lnTo>
                    <a:pt x="145" y="315"/>
                  </a:lnTo>
                  <a:lnTo>
                    <a:pt x="143" y="313"/>
                  </a:lnTo>
                  <a:lnTo>
                    <a:pt x="145" y="313"/>
                  </a:lnTo>
                  <a:lnTo>
                    <a:pt x="147" y="311"/>
                  </a:lnTo>
                  <a:lnTo>
                    <a:pt x="147" y="310"/>
                  </a:lnTo>
                  <a:lnTo>
                    <a:pt x="148" y="310"/>
                  </a:lnTo>
                  <a:lnTo>
                    <a:pt x="150" y="308"/>
                  </a:lnTo>
                  <a:lnTo>
                    <a:pt x="150" y="306"/>
                  </a:lnTo>
                  <a:lnTo>
                    <a:pt x="152" y="305"/>
                  </a:lnTo>
                  <a:lnTo>
                    <a:pt x="152" y="303"/>
                  </a:lnTo>
                  <a:lnTo>
                    <a:pt x="154" y="303"/>
                  </a:lnTo>
                  <a:lnTo>
                    <a:pt x="154" y="301"/>
                  </a:lnTo>
                  <a:lnTo>
                    <a:pt x="154" y="300"/>
                  </a:lnTo>
                  <a:lnTo>
                    <a:pt x="155" y="298"/>
                  </a:lnTo>
                  <a:lnTo>
                    <a:pt x="157" y="298"/>
                  </a:lnTo>
                  <a:lnTo>
                    <a:pt x="159" y="296"/>
                  </a:lnTo>
                  <a:lnTo>
                    <a:pt x="160" y="296"/>
                  </a:lnTo>
                  <a:lnTo>
                    <a:pt x="162" y="294"/>
                  </a:lnTo>
                  <a:lnTo>
                    <a:pt x="164" y="294"/>
                  </a:lnTo>
                  <a:lnTo>
                    <a:pt x="165" y="293"/>
                  </a:lnTo>
                  <a:lnTo>
                    <a:pt x="167" y="293"/>
                  </a:lnTo>
                  <a:lnTo>
                    <a:pt x="169" y="291"/>
                  </a:lnTo>
                  <a:lnTo>
                    <a:pt x="169" y="289"/>
                  </a:lnTo>
                  <a:lnTo>
                    <a:pt x="170" y="288"/>
                  </a:lnTo>
                  <a:lnTo>
                    <a:pt x="172" y="288"/>
                  </a:lnTo>
                  <a:lnTo>
                    <a:pt x="174" y="286"/>
                  </a:lnTo>
                  <a:lnTo>
                    <a:pt x="177" y="286"/>
                  </a:lnTo>
                  <a:lnTo>
                    <a:pt x="180" y="286"/>
                  </a:lnTo>
                  <a:lnTo>
                    <a:pt x="182" y="286"/>
                  </a:lnTo>
                  <a:lnTo>
                    <a:pt x="184" y="288"/>
                  </a:lnTo>
                  <a:lnTo>
                    <a:pt x="187" y="289"/>
                  </a:lnTo>
                  <a:lnTo>
                    <a:pt x="189" y="289"/>
                  </a:lnTo>
                  <a:lnTo>
                    <a:pt x="191" y="288"/>
                  </a:lnTo>
                  <a:lnTo>
                    <a:pt x="194" y="28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0" name="Freeform 152">
              <a:extLst>
                <a:ext uri="{FF2B5EF4-FFF2-40B4-BE49-F238E27FC236}">
                  <a16:creationId xmlns:a16="http://schemas.microsoft.com/office/drawing/2014/main" id="{7780815F-908B-92F5-A24C-BF87252EFDC9}"/>
                </a:ext>
              </a:extLst>
            </p:cNvPr>
            <p:cNvSpPr>
              <a:spLocks/>
            </p:cNvSpPr>
            <p:nvPr/>
          </p:nvSpPr>
          <p:spPr bwMode="auto">
            <a:xfrm>
              <a:off x="2419" y="3339"/>
              <a:ext cx="323" cy="337"/>
            </a:xfrm>
            <a:custGeom>
              <a:avLst/>
              <a:gdLst>
                <a:gd name="T0" fmla="*/ 30 w 323"/>
                <a:gd name="T1" fmla="*/ 337 h 337"/>
                <a:gd name="T2" fmla="*/ 32 w 323"/>
                <a:gd name="T3" fmla="*/ 335 h 337"/>
                <a:gd name="T4" fmla="*/ 32 w 323"/>
                <a:gd name="T5" fmla="*/ 333 h 337"/>
                <a:gd name="T6" fmla="*/ 32 w 323"/>
                <a:gd name="T7" fmla="*/ 332 h 337"/>
                <a:gd name="T8" fmla="*/ 30 w 323"/>
                <a:gd name="T9" fmla="*/ 330 h 337"/>
                <a:gd name="T10" fmla="*/ 32 w 323"/>
                <a:gd name="T11" fmla="*/ 328 h 337"/>
                <a:gd name="T12" fmla="*/ 30 w 323"/>
                <a:gd name="T13" fmla="*/ 327 h 337"/>
                <a:gd name="T14" fmla="*/ 28 w 323"/>
                <a:gd name="T15" fmla="*/ 325 h 337"/>
                <a:gd name="T16" fmla="*/ 28 w 323"/>
                <a:gd name="T17" fmla="*/ 323 h 337"/>
                <a:gd name="T18" fmla="*/ 28 w 323"/>
                <a:gd name="T19" fmla="*/ 322 h 337"/>
                <a:gd name="T20" fmla="*/ 28 w 323"/>
                <a:gd name="T21" fmla="*/ 320 h 337"/>
                <a:gd name="T22" fmla="*/ 25 w 323"/>
                <a:gd name="T23" fmla="*/ 310 h 337"/>
                <a:gd name="T24" fmla="*/ 20 w 323"/>
                <a:gd name="T25" fmla="*/ 290 h 337"/>
                <a:gd name="T26" fmla="*/ 8 w 323"/>
                <a:gd name="T27" fmla="*/ 251 h 337"/>
                <a:gd name="T28" fmla="*/ 5 w 323"/>
                <a:gd name="T29" fmla="*/ 224 h 337"/>
                <a:gd name="T30" fmla="*/ 0 w 323"/>
                <a:gd name="T31" fmla="*/ 192 h 337"/>
                <a:gd name="T32" fmla="*/ 0 w 323"/>
                <a:gd name="T33" fmla="*/ 131 h 337"/>
                <a:gd name="T34" fmla="*/ 1 w 323"/>
                <a:gd name="T35" fmla="*/ 69 h 337"/>
                <a:gd name="T36" fmla="*/ 23 w 323"/>
                <a:gd name="T37" fmla="*/ 57 h 337"/>
                <a:gd name="T38" fmla="*/ 25 w 323"/>
                <a:gd name="T39" fmla="*/ 57 h 337"/>
                <a:gd name="T40" fmla="*/ 23 w 323"/>
                <a:gd name="T41" fmla="*/ 56 h 337"/>
                <a:gd name="T42" fmla="*/ 20 w 323"/>
                <a:gd name="T43" fmla="*/ 54 h 337"/>
                <a:gd name="T44" fmla="*/ 18 w 323"/>
                <a:gd name="T45" fmla="*/ 47 h 337"/>
                <a:gd name="T46" fmla="*/ 15 w 323"/>
                <a:gd name="T47" fmla="*/ 39 h 337"/>
                <a:gd name="T48" fmla="*/ 20 w 323"/>
                <a:gd name="T49" fmla="*/ 41 h 337"/>
                <a:gd name="T50" fmla="*/ 23 w 323"/>
                <a:gd name="T51" fmla="*/ 41 h 337"/>
                <a:gd name="T52" fmla="*/ 30 w 323"/>
                <a:gd name="T53" fmla="*/ 52 h 337"/>
                <a:gd name="T54" fmla="*/ 32 w 323"/>
                <a:gd name="T55" fmla="*/ 56 h 337"/>
                <a:gd name="T56" fmla="*/ 67 w 323"/>
                <a:gd name="T57" fmla="*/ 51 h 337"/>
                <a:gd name="T58" fmla="*/ 127 w 323"/>
                <a:gd name="T59" fmla="*/ 44 h 337"/>
                <a:gd name="T60" fmla="*/ 138 w 323"/>
                <a:gd name="T61" fmla="*/ 42 h 337"/>
                <a:gd name="T62" fmla="*/ 163 w 323"/>
                <a:gd name="T63" fmla="*/ 39 h 337"/>
                <a:gd name="T64" fmla="*/ 181 w 323"/>
                <a:gd name="T65" fmla="*/ 37 h 337"/>
                <a:gd name="T66" fmla="*/ 207 w 323"/>
                <a:gd name="T67" fmla="*/ 36 h 337"/>
                <a:gd name="T68" fmla="*/ 213 w 323"/>
                <a:gd name="T69" fmla="*/ 34 h 337"/>
                <a:gd name="T70" fmla="*/ 235 w 323"/>
                <a:gd name="T71" fmla="*/ 32 h 337"/>
                <a:gd name="T72" fmla="*/ 252 w 323"/>
                <a:gd name="T73" fmla="*/ 29 h 337"/>
                <a:gd name="T74" fmla="*/ 252 w 323"/>
                <a:gd name="T75" fmla="*/ 27 h 337"/>
                <a:gd name="T76" fmla="*/ 252 w 323"/>
                <a:gd name="T77" fmla="*/ 25 h 337"/>
                <a:gd name="T78" fmla="*/ 252 w 323"/>
                <a:gd name="T79" fmla="*/ 24 h 337"/>
                <a:gd name="T80" fmla="*/ 250 w 323"/>
                <a:gd name="T81" fmla="*/ 24 h 337"/>
                <a:gd name="T82" fmla="*/ 250 w 323"/>
                <a:gd name="T83" fmla="*/ 22 h 337"/>
                <a:gd name="T84" fmla="*/ 250 w 323"/>
                <a:gd name="T85" fmla="*/ 20 h 337"/>
                <a:gd name="T86" fmla="*/ 249 w 323"/>
                <a:gd name="T87" fmla="*/ 20 h 337"/>
                <a:gd name="T88" fmla="*/ 249 w 323"/>
                <a:gd name="T89" fmla="*/ 19 h 337"/>
                <a:gd name="T90" fmla="*/ 249 w 323"/>
                <a:gd name="T91" fmla="*/ 17 h 337"/>
                <a:gd name="T92" fmla="*/ 250 w 323"/>
                <a:gd name="T93" fmla="*/ 15 h 337"/>
                <a:gd name="T94" fmla="*/ 250 w 323"/>
                <a:gd name="T95" fmla="*/ 14 h 337"/>
                <a:gd name="T96" fmla="*/ 250 w 323"/>
                <a:gd name="T97" fmla="*/ 12 h 337"/>
                <a:gd name="T98" fmla="*/ 250 w 323"/>
                <a:gd name="T99" fmla="*/ 10 h 337"/>
                <a:gd name="T100" fmla="*/ 274 w 323"/>
                <a:gd name="T101" fmla="*/ 0 h 337"/>
                <a:gd name="T102" fmla="*/ 297 w 323"/>
                <a:gd name="T103" fmla="*/ 14 h 337"/>
                <a:gd name="T104" fmla="*/ 314 w 323"/>
                <a:gd name="T105" fmla="*/ 32 h 337"/>
                <a:gd name="T106" fmla="*/ 323 w 323"/>
                <a:gd name="T107" fmla="*/ 49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3" h="337">
                  <a:moveTo>
                    <a:pt x="30" y="337"/>
                  </a:moveTo>
                  <a:lnTo>
                    <a:pt x="32" y="335"/>
                  </a:lnTo>
                  <a:lnTo>
                    <a:pt x="32" y="333"/>
                  </a:lnTo>
                  <a:lnTo>
                    <a:pt x="32" y="332"/>
                  </a:lnTo>
                  <a:lnTo>
                    <a:pt x="30" y="330"/>
                  </a:lnTo>
                  <a:lnTo>
                    <a:pt x="32" y="328"/>
                  </a:lnTo>
                  <a:lnTo>
                    <a:pt x="30" y="327"/>
                  </a:lnTo>
                  <a:lnTo>
                    <a:pt x="28" y="325"/>
                  </a:lnTo>
                  <a:lnTo>
                    <a:pt x="28" y="323"/>
                  </a:lnTo>
                  <a:lnTo>
                    <a:pt x="28" y="322"/>
                  </a:lnTo>
                  <a:lnTo>
                    <a:pt x="28" y="320"/>
                  </a:lnTo>
                  <a:lnTo>
                    <a:pt x="25" y="310"/>
                  </a:lnTo>
                  <a:lnTo>
                    <a:pt x="20" y="290"/>
                  </a:lnTo>
                  <a:lnTo>
                    <a:pt x="8" y="251"/>
                  </a:lnTo>
                  <a:lnTo>
                    <a:pt x="5" y="224"/>
                  </a:lnTo>
                  <a:lnTo>
                    <a:pt x="0" y="192"/>
                  </a:lnTo>
                  <a:lnTo>
                    <a:pt x="0" y="131"/>
                  </a:lnTo>
                  <a:lnTo>
                    <a:pt x="1" y="69"/>
                  </a:lnTo>
                  <a:lnTo>
                    <a:pt x="23" y="57"/>
                  </a:lnTo>
                  <a:lnTo>
                    <a:pt x="25" y="57"/>
                  </a:lnTo>
                  <a:lnTo>
                    <a:pt x="23" y="56"/>
                  </a:lnTo>
                  <a:lnTo>
                    <a:pt x="20" y="54"/>
                  </a:lnTo>
                  <a:lnTo>
                    <a:pt x="18" y="47"/>
                  </a:lnTo>
                  <a:lnTo>
                    <a:pt x="15" y="39"/>
                  </a:lnTo>
                  <a:lnTo>
                    <a:pt x="20" y="41"/>
                  </a:lnTo>
                  <a:lnTo>
                    <a:pt x="23" y="41"/>
                  </a:lnTo>
                  <a:lnTo>
                    <a:pt x="30" y="52"/>
                  </a:lnTo>
                  <a:lnTo>
                    <a:pt x="32" y="56"/>
                  </a:lnTo>
                  <a:lnTo>
                    <a:pt x="67" y="51"/>
                  </a:lnTo>
                  <a:lnTo>
                    <a:pt x="127" y="44"/>
                  </a:lnTo>
                  <a:lnTo>
                    <a:pt x="138" y="42"/>
                  </a:lnTo>
                  <a:lnTo>
                    <a:pt x="163" y="39"/>
                  </a:lnTo>
                  <a:lnTo>
                    <a:pt x="181" y="37"/>
                  </a:lnTo>
                  <a:lnTo>
                    <a:pt x="207" y="36"/>
                  </a:lnTo>
                  <a:lnTo>
                    <a:pt x="213" y="34"/>
                  </a:lnTo>
                  <a:lnTo>
                    <a:pt x="235" y="32"/>
                  </a:lnTo>
                  <a:lnTo>
                    <a:pt x="252" y="29"/>
                  </a:lnTo>
                  <a:lnTo>
                    <a:pt x="252" y="27"/>
                  </a:lnTo>
                  <a:lnTo>
                    <a:pt x="252" y="25"/>
                  </a:lnTo>
                  <a:lnTo>
                    <a:pt x="252" y="24"/>
                  </a:lnTo>
                  <a:lnTo>
                    <a:pt x="250" y="24"/>
                  </a:lnTo>
                  <a:lnTo>
                    <a:pt x="250" y="22"/>
                  </a:lnTo>
                  <a:lnTo>
                    <a:pt x="250" y="20"/>
                  </a:lnTo>
                  <a:lnTo>
                    <a:pt x="249" y="20"/>
                  </a:lnTo>
                  <a:lnTo>
                    <a:pt x="249" y="19"/>
                  </a:lnTo>
                  <a:lnTo>
                    <a:pt x="249" y="17"/>
                  </a:lnTo>
                  <a:lnTo>
                    <a:pt x="250" y="15"/>
                  </a:lnTo>
                  <a:lnTo>
                    <a:pt x="250" y="14"/>
                  </a:lnTo>
                  <a:lnTo>
                    <a:pt x="250" y="12"/>
                  </a:lnTo>
                  <a:lnTo>
                    <a:pt x="250" y="10"/>
                  </a:lnTo>
                  <a:lnTo>
                    <a:pt x="274" y="0"/>
                  </a:lnTo>
                  <a:lnTo>
                    <a:pt x="297" y="14"/>
                  </a:lnTo>
                  <a:lnTo>
                    <a:pt x="314" y="32"/>
                  </a:lnTo>
                  <a:lnTo>
                    <a:pt x="323" y="4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1" name="Freeform 153">
              <a:extLst>
                <a:ext uri="{FF2B5EF4-FFF2-40B4-BE49-F238E27FC236}">
                  <a16:creationId xmlns:a16="http://schemas.microsoft.com/office/drawing/2014/main" id="{8DF5F920-BEDF-5AAD-20DA-AE02B1CCA072}"/>
                </a:ext>
              </a:extLst>
            </p:cNvPr>
            <p:cNvSpPr>
              <a:spLocks noEditPoints="1"/>
            </p:cNvSpPr>
            <p:nvPr/>
          </p:nvSpPr>
          <p:spPr bwMode="auto">
            <a:xfrm>
              <a:off x="2817" y="1259"/>
              <a:ext cx="1832" cy="1247"/>
            </a:xfrm>
            <a:custGeom>
              <a:avLst/>
              <a:gdLst>
                <a:gd name="T0" fmla="*/ 1614 w 1832"/>
                <a:gd name="T1" fmla="*/ 34 h 1247"/>
                <a:gd name="T2" fmla="*/ 1723 w 1832"/>
                <a:gd name="T3" fmla="*/ 105 h 1247"/>
                <a:gd name="T4" fmla="*/ 1802 w 1832"/>
                <a:gd name="T5" fmla="*/ 275 h 1247"/>
                <a:gd name="T6" fmla="*/ 1758 w 1832"/>
                <a:gd name="T7" fmla="*/ 433 h 1247"/>
                <a:gd name="T8" fmla="*/ 1598 w 1832"/>
                <a:gd name="T9" fmla="*/ 520 h 1247"/>
                <a:gd name="T10" fmla="*/ 1492 w 1832"/>
                <a:gd name="T11" fmla="*/ 699 h 1247"/>
                <a:gd name="T12" fmla="*/ 1494 w 1832"/>
                <a:gd name="T13" fmla="*/ 877 h 1247"/>
                <a:gd name="T14" fmla="*/ 1434 w 1832"/>
                <a:gd name="T15" fmla="*/ 848 h 1247"/>
                <a:gd name="T16" fmla="*/ 1383 w 1832"/>
                <a:gd name="T17" fmla="*/ 821 h 1247"/>
                <a:gd name="T18" fmla="*/ 1324 w 1832"/>
                <a:gd name="T19" fmla="*/ 813 h 1247"/>
                <a:gd name="T20" fmla="*/ 1265 w 1832"/>
                <a:gd name="T21" fmla="*/ 800 h 1247"/>
                <a:gd name="T22" fmla="*/ 1190 w 1832"/>
                <a:gd name="T23" fmla="*/ 796 h 1247"/>
                <a:gd name="T24" fmla="*/ 1131 w 1832"/>
                <a:gd name="T25" fmla="*/ 791 h 1247"/>
                <a:gd name="T26" fmla="*/ 1092 w 1832"/>
                <a:gd name="T27" fmla="*/ 779 h 1247"/>
                <a:gd name="T28" fmla="*/ 1052 w 1832"/>
                <a:gd name="T29" fmla="*/ 757 h 1247"/>
                <a:gd name="T30" fmla="*/ 1035 w 1832"/>
                <a:gd name="T31" fmla="*/ 702 h 1247"/>
                <a:gd name="T32" fmla="*/ 1000 w 1832"/>
                <a:gd name="T33" fmla="*/ 688 h 1247"/>
                <a:gd name="T34" fmla="*/ 961 w 1832"/>
                <a:gd name="T35" fmla="*/ 677 h 1247"/>
                <a:gd name="T36" fmla="*/ 934 w 1832"/>
                <a:gd name="T37" fmla="*/ 690 h 1247"/>
                <a:gd name="T38" fmla="*/ 895 w 1832"/>
                <a:gd name="T39" fmla="*/ 682 h 1247"/>
                <a:gd name="T40" fmla="*/ 865 w 1832"/>
                <a:gd name="T41" fmla="*/ 673 h 1247"/>
                <a:gd name="T42" fmla="*/ 840 w 1832"/>
                <a:gd name="T43" fmla="*/ 650 h 1247"/>
                <a:gd name="T44" fmla="*/ 799 w 1832"/>
                <a:gd name="T45" fmla="*/ 677 h 1247"/>
                <a:gd name="T46" fmla="*/ 766 w 1832"/>
                <a:gd name="T47" fmla="*/ 670 h 1247"/>
                <a:gd name="T48" fmla="*/ 754 w 1832"/>
                <a:gd name="T49" fmla="*/ 734 h 1247"/>
                <a:gd name="T50" fmla="*/ 742 w 1832"/>
                <a:gd name="T51" fmla="*/ 800 h 1247"/>
                <a:gd name="T52" fmla="*/ 666 w 1832"/>
                <a:gd name="T53" fmla="*/ 1070 h 1247"/>
                <a:gd name="T54" fmla="*/ 608 w 1832"/>
                <a:gd name="T55" fmla="*/ 1094 h 1247"/>
                <a:gd name="T56" fmla="*/ 552 w 1832"/>
                <a:gd name="T57" fmla="*/ 1116 h 1247"/>
                <a:gd name="T58" fmla="*/ 493 w 1832"/>
                <a:gd name="T59" fmla="*/ 1138 h 1247"/>
                <a:gd name="T60" fmla="*/ 433 w 1832"/>
                <a:gd name="T61" fmla="*/ 1158 h 1247"/>
                <a:gd name="T62" fmla="*/ 130 w 1832"/>
                <a:gd name="T63" fmla="*/ 1121 h 1247"/>
                <a:gd name="T64" fmla="*/ 94 w 1832"/>
                <a:gd name="T65" fmla="*/ 1072 h 1247"/>
                <a:gd name="T66" fmla="*/ 83 w 1832"/>
                <a:gd name="T67" fmla="*/ 1013 h 1247"/>
                <a:gd name="T68" fmla="*/ 49 w 1832"/>
                <a:gd name="T69" fmla="*/ 966 h 1247"/>
                <a:gd name="T70" fmla="*/ 51 w 1832"/>
                <a:gd name="T71" fmla="*/ 917 h 1247"/>
                <a:gd name="T72" fmla="*/ 26 w 1832"/>
                <a:gd name="T73" fmla="*/ 875 h 1247"/>
                <a:gd name="T74" fmla="*/ 17 w 1832"/>
                <a:gd name="T75" fmla="*/ 842 h 1247"/>
                <a:gd name="T76" fmla="*/ 44 w 1832"/>
                <a:gd name="T77" fmla="*/ 800 h 1247"/>
                <a:gd name="T78" fmla="*/ 64 w 1832"/>
                <a:gd name="T79" fmla="*/ 791 h 1247"/>
                <a:gd name="T80" fmla="*/ 84 w 1832"/>
                <a:gd name="T81" fmla="*/ 779 h 1247"/>
                <a:gd name="T82" fmla="*/ 118 w 1832"/>
                <a:gd name="T83" fmla="*/ 761 h 1247"/>
                <a:gd name="T84" fmla="*/ 150 w 1832"/>
                <a:gd name="T85" fmla="*/ 744 h 1247"/>
                <a:gd name="T86" fmla="*/ 172 w 1832"/>
                <a:gd name="T87" fmla="*/ 710 h 1247"/>
                <a:gd name="T88" fmla="*/ 128 w 1832"/>
                <a:gd name="T89" fmla="*/ 643 h 1247"/>
                <a:gd name="T90" fmla="*/ 325 w 1832"/>
                <a:gd name="T91" fmla="*/ 478 h 1247"/>
                <a:gd name="T92" fmla="*/ 446 w 1832"/>
                <a:gd name="T93" fmla="*/ 397 h 1247"/>
                <a:gd name="T94" fmla="*/ 497 w 1832"/>
                <a:gd name="T95" fmla="*/ 362 h 1247"/>
                <a:gd name="T96" fmla="*/ 542 w 1832"/>
                <a:gd name="T97" fmla="*/ 325 h 1247"/>
                <a:gd name="T98" fmla="*/ 547 w 1832"/>
                <a:gd name="T99" fmla="*/ 291 h 1247"/>
                <a:gd name="T100" fmla="*/ 559 w 1832"/>
                <a:gd name="T101" fmla="*/ 266 h 1247"/>
                <a:gd name="T102" fmla="*/ 579 w 1832"/>
                <a:gd name="T103" fmla="*/ 219 h 1247"/>
                <a:gd name="T104" fmla="*/ 597 w 1832"/>
                <a:gd name="T105" fmla="*/ 180 h 1247"/>
                <a:gd name="T106" fmla="*/ 619 w 1832"/>
                <a:gd name="T107" fmla="*/ 131 h 1247"/>
                <a:gd name="T108" fmla="*/ 673 w 1832"/>
                <a:gd name="T109" fmla="*/ 111 h 1247"/>
                <a:gd name="T110" fmla="*/ 747 w 1832"/>
                <a:gd name="T111" fmla="*/ 115 h 1247"/>
                <a:gd name="T112" fmla="*/ 820 w 1832"/>
                <a:gd name="T113" fmla="*/ 118 h 1247"/>
                <a:gd name="T114" fmla="*/ 899 w 1832"/>
                <a:gd name="T115" fmla="*/ 121 h 1247"/>
                <a:gd name="T116" fmla="*/ 973 w 1832"/>
                <a:gd name="T117" fmla="*/ 123 h 1247"/>
                <a:gd name="T118" fmla="*/ 1185 w 1832"/>
                <a:gd name="T119" fmla="*/ 103 h 1247"/>
                <a:gd name="T120" fmla="*/ 1296 w 1832"/>
                <a:gd name="T121" fmla="*/ 86 h 1247"/>
                <a:gd name="T122" fmla="*/ 1413 w 1832"/>
                <a:gd name="T123" fmla="*/ 34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2" h="1247">
                  <a:moveTo>
                    <a:pt x="354" y="1190"/>
                  </a:moveTo>
                  <a:lnTo>
                    <a:pt x="352" y="1190"/>
                  </a:lnTo>
                  <a:lnTo>
                    <a:pt x="354" y="1190"/>
                  </a:lnTo>
                  <a:close/>
                  <a:moveTo>
                    <a:pt x="1508" y="4"/>
                  </a:moveTo>
                  <a:lnTo>
                    <a:pt x="1509" y="5"/>
                  </a:lnTo>
                  <a:lnTo>
                    <a:pt x="1513" y="7"/>
                  </a:lnTo>
                  <a:lnTo>
                    <a:pt x="1514" y="7"/>
                  </a:lnTo>
                  <a:lnTo>
                    <a:pt x="1518" y="9"/>
                  </a:lnTo>
                  <a:lnTo>
                    <a:pt x="1521" y="9"/>
                  </a:lnTo>
                  <a:lnTo>
                    <a:pt x="1524" y="9"/>
                  </a:lnTo>
                  <a:lnTo>
                    <a:pt x="1529" y="9"/>
                  </a:lnTo>
                  <a:lnTo>
                    <a:pt x="1533" y="10"/>
                  </a:lnTo>
                  <a:lnTo>
                    <a:pt x="1536" y="10"/>
                  </a:lnTo>
                  <a:lnTo>
                    <a:pt x="1538" y="12"/>
                  </a:lnTo>
                  <a:lnTo>
                    <a:pt x="1541" y="12"/>
                  </a:lnTo>
                  <a:lnTo>
                    <a:pt x="1543" y="14"/>
                  </a:lnTo>
                  <a:lnTo>
                    <a:pt x="1548" y="14"/>
                  </a:lnTo>
                  <a:lnTo>
                    <a:pt x="1550" y="14"/>
                  </a:lnTo>
                  <a:lnTo>
                    <a:pt x="1553" y="12"/>
                  </a:lnTo>
                  <a:lnTo>
                    <a:pt x="1555" y="10"/>
                  </a:lnTo>
                  <a:lnTo>
                    <a:pt x="1556" y="10"/>
                  </a:lnTo>
                  <a:lnTo>
                    <a:pt x="1558" y="9"/>
                  </a:lnTo>
                  <a:lnTo>
                    <a:pt x="1560" y="10"/>
                  </a:lnTo>
                  <a:lnTo>
                    <a:pt x="1563" y="10"/>
                  </a:lnTo>
                  <a:lnTo>
                    <a:pt x="1565" y="12"/>
                  </a:lnTo>
                  <a:lnTo>
                    <a:pt x="1566" y="14"/>
                  </a:lnTo>
                  <a:lnTo>
                    <a:pt x="1568" y="17"/>
                  </a:lnTo>
                  <a:lnTo>
                    <a:pt x="1571" y="17"/>
                  </a:lnTo>
                  <a:lnTo>
                    <a:pt x="1573" y="20"/>
                  </a:lnTo>
                  <a:lnTo>
                    <a:pt x="1576" y="20"/>
                  </a:lnTo>
                  <a:lnTo>
                    <a:pt x="1578" y="22"/>
                  </a:lnTo>
                  <a:lnTo>
                    <a:pt x="1582" y="24"/>
                  </a:lnTo>
                  <a:lnTo>
                    <a:pt x="1583" y="24"/>
                  </a:lnTo>
                  <a:lnTo>
                    <a:pt x="1585" y="27"/>
                  </a:lnTo>
                  <a:lnTo>
                    <a:pt x="1587" y="29"/>
                  </a:lnTo>
                  <a:lnTo>
                    <a:pt x="1588" y="32"/>
                  </a:lnTo>
                  <a:lnTo>
                    <a:pt x="1590" y="34"/>
                  </a:lnTo>
                  <a:lnTo>
                    <a:pt x="1593" y="34"/>
                  </a:lnTo>
                  <a:lnTo>
                    <a:pt x="1595" y="36"/>
                  </a:lnTo>
                  <a:lnTo>
                    <a:pt x="1598" y="37"/>
                  </a:lnTo>
                  <a:lnTo>
                    <a:pt x="1602" y="37"/>
                  </a:lnTo>
                  <a:lnTo>
                    <a:pt x="1605" y="36"/>
                  </a:lnTo>
                  <a:lnTo>
                    <a:pt x="1608" y="36"/>
                  </a:lnTo>
                  <a:lnTo>
                    <a:pt x="1610" y="34"/>
                  </a:lnTo>
                  <a:lnTo>
                    <a:pt x="1614" y="34"/>
                  </a:lnTo>
                  <a:lnTo>
                    <a:pt x="1617" y="32"/>
                  </a:lnTo>
                  <a:lnTo>
                    <a:pt x="1619" y="31"/>
                  </a:lnTo>
                  <a:lnTo>
                    <a:pt x="1620" y="29"/>
                  </a:lnTo>
                  <a:lnTo>
                    <a:pt x="1622" y="29"/>
                  </a:lnTo>
                  <a:lnTo>
                    <a:pt x="1624" y="27"/>
                  </a:lnTo>
                  <a:lnTo>
                    <a:pt x="1627" y="27"/>
                  </a:lnTo>
                  <a:lnTo>
                    <a:pt x="1630" y="27"/>
                  </a:lnTo>
                  <a:lnTo>
                    <a:pt x="1632" y="25"/>
                  </a:lnTo>
                  <a:lnTo>
                    <a:pt x="1637" y="25"/>
                  </a:lnTo>
                  <a:lnTo>
                    <a:pt x="1640" y="25"/>
                  </a:lnTo>
                  <a:lnTo>
                    <a:pt x="1644" y="25"/>
                  </a:lnTo>
                  <a:lnTo>
                    <a:pt x="1647" y="25"/>
                  </a:lnTo>
                  <a:lnTo>
                    <a:pt x="1651" y="27"/>
                  </a:lnTo>
                  <a:lnTo>
                    <a:pt x="1652" y="27"/>
                  </a:lnTo>
                  <a:lnTo>
                    <a:pt x="1656" y="29"/>
                  </a:lnTo>
                  <a:lnTo>
                    <a:pt x="1661" y="27"/>
                  </a:lnTo>
                  <a:lnTo>
                    <a:pt x="1664" y="29"/>
                  </a:lnTo>
                  <a:lnTo>
                    <a:pt x="1666" y="29"/>
                  </a:lnTo>
                  <a:lnTo>
                    <a:pt x="1669" y="31"/>
                  </a:lnTo>
                  <a:lnTo>
                    <a:pt x="1671" y="32"/>
                  </a:lnTo>
                  <a:lnTo>
                    <a:pt x="1672" y="34"/>
                  </a:lnTo>
                  <a:lnTo>
                    <a:pt x="1674" y="37"/>
                  </a:lnTo>
                  <a:lnTo>
                    <a:pt x="1676" y="39"/>
                  </a:lnTo>
                  <a:lnTo>
                    <a:pt x="1677" y="41"/>
                  </a:lnTo>
                  <a:lnTo>
                    <a:pt x="1679" y="42"/>
                  </a:lnTo>
                  <a:lnTo>
                    <a:pt x="1682" y="44"/>
                  </a:lnTo>
                  <a:lnTo>
                    <a:pt x="1686" y="44"/>
                  </a:lnTo>
                  <a:lnTo>
                    <a:pt x="1689" y="44"/>
                  </a:lnTo>
                  <a:lnTo>
                    <a:pt x="1689" y="46"/>
                  </a:lnTo>
                  <a:lnTo>
                    <a:pt x="1689" y="49"/>
                  </a:lnTo>
                  <a:lnTo>
                    <a:pt x="1693" y="52"/>
                  </a:lnTo>
                  <a:lnTo>
                    <a:pt x="1698" y="52"/>
                  </a:lnTo>
                  <a:lnTo>
                    <a:pt x="1701" y="54"/>
                  </a:lnTo>
                  <a:lnTo>
                    <a:pt x="1706" y="57"/>
                  </a:lnTo>
                  <a:lnTo>
                    <a:pt x="1709" y="61"/>
                  </a:lnTo>
                  <a:lnTo>
                    <a:pt x="1711" y="64"/>
                  </a:lnTo>
                  <a:lnTo>
                    <a:pt x="1713" y="69"/>
                  </a:lnTo>
                  <a:lnTo>
                    <a:pt x="1714" y="73"/>
                  </a:lnTo>
                  <a:lnTo>
                    <a:pt x="1714" y="78"/>
                  </a:lnTo>
                  <a:lnTo>
                    <a:pt x="1716" y="83"/>
                  </a:lnTo>
                  <a:lnTo>
                    <a:pt x="1718" y="86"/>
                  </a:lnTo>
                  <a:lnTo>
                    <a:pt x="1718" y="91"/>
                  </a:lnTo>
                  <a:lnTo>
                    <a:pt x="1719" y="96"/>
                  </a:lnTo>
                  <a:lnTo>
                    <a:pt x="1721" y="100"/>
                  </a:lnTo>
                  <a:lnTo>
                    <a:pt x="1723" y="105"/>
                  </a:lnTo>
                  <a:lnTo>
                    <a:pt x="1723" y="108"/>
                  </a:lnTo>
                  <a:lnTo>
                    <a:pt x="1721" y="113"/>
                  </a:lnTo>
                  <a:lnTo>
                    <a:pt x="1719" y="118"/>
                  </a:lnTo>
                  <a:lnTo>
                    <a:pt x="1719" y="121"/>
                  </a:lnTo>
                  <a:lnTo>
                    <a:pt x="1719" y="126"/>
                  </a:lnTo>
                  <a:lnTo>
                    <a:pt x="1721" y="131"/>
                  </a:lnTo>
                  <a:lnTo>
                    <a:pt x="1723" y="135"/>
                  </a:lnTo>
                  <a:lnTo>
                    <a:pt x="1723" y="138"/>
                  </a:lnTo>
                  <a:lnTo>
                    <a:pt x="1721" y="143"/>
                  </a:lnTo>
                  <a:lnTo>
                    <a:pt x="1721" y="148"/>
                  </a:lnTo>
                  <a:lnTo>
                    <a:pt x="1719" y="153"/>
                  </a:lnTo>
                  <a:lnTo>
                    <a:pt x="1719" y="157"/>
                  </a:lnTo>
                  <a:lnTo>
                    <a:pt x="1719" y="162"/>
                  </a:lnTo>
                  <a:lnTo>
                    <a:pt x="1723" y="165"/>
                  </a:lnTo>
                  <a:lnTo>
                    <a:pt x="1726" y="170"/>
                  </a:lnTo>
                  <a:lnTo>
                    <a:pt x="1728" y="174"/>
                  </a:lnTo>
                  <a:lnTo>
                    <a:pt x="1731" y="179"/>
                  </a:lnTo>
                  <a:lnTo>
                    <a:pt x="1733" y="182"/>
                  </a:lnTo>
                  <a:lnTo>
                    <a:pt x="1733" y="187"/>
                  </a:lnTo>
                  <a:lnTo>
                    <a:pt x="1738" y="189"/>
                  </a:lnTo>
                  <a:lnTo>
                    <a:pt x="1741" y="192"/>
                  </a:lnTo>
                  <a:lnTo>
                    <a:pt x="1746" y="192"/>
                  </a:lnTo>
                  <a:lnTo>
                    <a:pt x="1750" y="192"/>
                  </a:lnTo>
                  <a:lnTo>
                    <a:pt x="1755" y="194"/>
                  </a:lnTo>
                  <a:lnTo>
                    <a:pt x="1758" y="195"/>
                  </a:lnTo>
                  <a:lnTo>
                    <a:pt x="1763" y="199"/>
                  </a:lnTo>
                  <a:lnTo>
                    <a:pt x="1767" y="202"/>
                  </a:lnTo>
                  <a:lnTo>
                    <a:pt x="1770" y="207"/>
                  </a:lnTo>
                  <a:lnTo>
                    <a:pt x="1772" y="212"/>
                  </a:lnTo>
                  <a:lnTo>
                    <a:pt x="1773" y="216"/>
                  </a:lnTo>
                  <a:lnTo>
                    <a:pt x="1775" y="221"/>
                  </a:lnTo>
                  <a:lnTo>
                    <a:pt x="1775" y="224"/>
                  </a:lnTo>
                  <a:lnTo>
                    <a:pt x="1777" y="229"/>
                  </a:lnTo>
                  <a:lnTo>
                    <a:pt x="1777" y="232"/>
                  </a:lnTo>
                  <a:lnTo>
                    <a:pt x="1778" y="237"/>
                  </a:lnTo>
                  <a:lnTo>
                    <a:pt x="1780" y="241"/>
                  </a:lnTo>
                  <a:lnTo>
                    <a:pt x="1783" y="246"/>
                  </a:lnTo>
                  <a:lnTo>
                    <a:pt x="1785" y="249"/>
                  </a:lnTo>
                  <a:lnTo>
                    <a:pt x="1787" y="249"/>
                  </a:lnTo>
                  <a:lnTo>
                    <a:pt x="1788" y="254"/>
                  </a:lnTo>
                  <a:lnTo>
                    <a:pt x="1790" y="259"/>
                  </a:lnTo>
                  <a:lnTo>
                    <a:pt x="1792" y="263"/>
                  </a:lnTo>
                  <a:lnTo>
                    <a:pt x="1794" y="268"/>
                  </a:lnTo>
                  <a:lnTo>
                    <a:pt x="1797" y="271"/>
                  </a:lnTo>
                  <a:lnTo>
                    <a:pt x="1802" y="275"/>
                  </a:lnTo>
                  <a:lnTo>
                    <a:pt x="1805" y="278"/>
                  </a:lnTo>
                  <a:lnTo>
                    <a:pt x="1809" y="281"/>
                  </a:lnTo>
                  <a:lnTo>
                    <a:pt x="1814" y="286"/>
                  </a:lnTo>
                  <a:lnTo>
                    <a:pt x="1817" y="288"/>
                  </a:lnTo>
                  <a:lnTo>
                    <a:pt x="1822" y="290"/>
                  </a:lnTo>
                  <a:lnTo>
                    <a:pt x="1825" y="291"/>
                  </a:lnTo>
                  <a:lnTo>
                    <a:pt x="1831" y="295"/>
                  </a:lnTo>
                  <a:lnTo>
                    <a:pt x="1832" y="298"/>
                  </a:lnTo>
                  <a:lnTo>
                    <a:pt x="1831" y="303"/>
                  </a:lnTo>
                  <a:lnTo>
                    <a:pt x="1829" y="306"/>
                  </a:lnTo>
                  <a:lnTo>
                    <a:pt x="1825" y="310"/>
                  </a:lnTo>
                  <a:lnTo>
                    <a:pt x="1822" y="312"/>
                  </a:lnTo>
                  <a:lnTo>
                    <a:pt x="1820" y="313"/>
                  </a:lnTo>
                  <a:lnTo>
                    <a:pt x="1817" y="315"/>
                  </a:lnTo>
                  <a:lnTo>
                    <a:pt x="1814" y="320"/>
                  </a:lnTo>
                  <a:lnTo>
                    <a:pt x="1814" y="323"/>
                  </a:lnTo>
                  <a:lnTo>
                    <a:pt x="1817" y="328"/>
                  </a:lnTo>
                  <a:lnTo>
                    <a:pt x="1822" y="332"/>
                  </a:lnTo>
                  <a:lnTo>
                    <a:pt x="1824" y="337"/>
                  </a:lnTo>
                  <a:lnTo>
                    <a:pt x="1825" y="340"/>
                  </a:lnTo>
                  <a:lnTo>
                    <a:pt x="1824" y="345"/>
                  </a:lnTo>
                  <a:lnTo>
                    <a:pt x="1824" y="347"/>
                  </a:lnTo>
                  <a:lnTo>
                    <a:pt x="1820" y="349"/>
                  </a:lnTo>
                  <a:lnTo>
                    <a:pt x="1817" y="354"/>
                  </a:lnTo>
                  <a:lnTo>
                    <a:pt x="1814" y="359"/>
                  </a:lnTo>
                  <a:lnTo>
                    <a:pt x="1812" y="362"/>
                  </a:lnTo>
                  <a:lnTo>
                    <a:pt x="1810" y="367"/>
                  </a:lnTo>
                  <a:lnTo>
                    <a:pt x="1807" y="370"/>
                  </a:lnTo>
                  <a:lnTo>
                    <a:pt x="1804" y="370"/>
                  </a:lnTo>
                  <a:lnTo>
                    <a:pt x="1799" y="374"/>
                  </a:lnTo>
                  <a:lnTo>
                    <a:pt x="1795" y="377"/>
                  </a:lnTo>
                  <a:lnTo>
                    <a:pt x="1790" y="381"/>
                  </a:lnTo>
                  <a:lnTo>
                    <a:pt x="1787" y="384"/>
                  </a:lnTo>
                  <a:lnTo>
                    <a:pt x="1783" y="389"/>
                  </a:lnTo>
                  <a:lnTo>
                    <a:pt x="1783" y="392"/>
                  </a:lnTo>
                  <a:lnTo>
                    <a:pt x="1782" y="397"/>
                  </a:lnTo>
                  <a:lnTo>
                    <a:pt x="1778" y="401"/>
                  </a:lnTo>
                  <a:lnTo>
                    <a:pt x="1773" y="406"/>
                  </a:lnTo>
                  <a:lnTo>
                    <a:pt x="1768" y="409"/>
                  </a:lnTo>
                  <a:lnTo>
                    <a:pt x="1765" y="411"/>
                  </a:lnTo>
                  <a:lnTo>
                    <a:pt x="1760" y="414"/>
                  </a:lnTo>
                  <a:lnTo>
                    <a:pt x="1758" y="419"/>
                  </a:lnTo>
                  <a:lnTo>
                    <a:pt x="1758" y="423"/>
                  </a:lnTo>
                  <a:lnTo>
                    <a:pt x="1756" y="428"/>
                  </a:lnTo>
                  <a:lnTo>
                    <a:pt x="1758" y="433"/>
                  </a:lnTo>
                  <a:lnTo>
                    <a:pt x="1758" y="436"/>
                  </a:lnTo>
                  <a:lnTo>
                    <a:pt x="1758" y="441"/>
                  </a:lnTo>
                  <a:lnTo>
                    <a:pt x="1758" y="444"/>
                  </a:lnTo>
                  <a:lnTo>
                    <a:pt x="1758" y="448"/>
                  </a:lnTo>
                  <a:lnTo>
                    <a:pt x="1758" y="453"/>
                  </a:lnTo>
                  <a:lnTo>
                    <a:pt x="1756" y="456"/>
                  </a:lnTo>
                  <a:lnTo>
                    <a:pt x="1755" y="461"/>
                  </a:lnTo>
                  <a:lnTo>
                    <a:pt x="1751" y="466"/>
                  </a:lnTo>
                  <a:lnTo>
                    <a:pt x="1746" y="470"/>
                  </a:lnTo>
                  <a:lnTo>
                    <a:pt x="1741" y="473"/>
                  </a:lnTo>
                  <a:lnTo>
                    <a:pt x="1738" y="475"/>
                  </a:lnTo>
                  <a:lnTo>
                    <a:pt x="1733" y="478"/>
                  </a:lnTo>
                  <a:lnTo>
                    <a:pt x="1728" y="482"/>
                  </a:lnTo>
                  <a:lnTo>
                    <a:pt x="1725" y="483"/>
                  </a:lnTo>
                  <a:lnTo>
                    <a:pt x="1719" y="485"/>
                  </a:lnTo>
                  <a:lnTo>
                    <a:pt x="1716" y="488"/>
                  </a:lnTo>
                  <a:lnTo>
                    <a:pt x="1714" y="493"/>
                  </a:lnTo>
                  <a:lnTo>
                    <a:pt x="1714" y="498"/>
                  </a:lnTo>
                  <a:lnTo>
                    <a:pt x="1714" y="502"/>
                  </a:lnTo>
                  <a:lnTo>
                    <a:pt x="1711" y="507"/>
                  </a:lnTo>
                  <a:lnTo>
                    <a:pt x="1706" y="507"/>
                  </a:lnTo>
                  <a:lnTo>
                    <a:pt x="1701" y="507"/>
                  </a:lnTo>
                  <a:lnTo>
                    <a:pt x="1698" y="507"/>
                  </a:lnTo>
                  <a:lnTo>
                    <a:pt x="1694" y="507"/>
                  </a:lnTo>
                  <a:lnTo>
                    <a:pt x="1689" y="508"/>
                  </a:lnTo>
                  <a:lnTo>
                    <a:pt x="1686" y="508"/>
                  </a:lnTo>
                  <a:lnTo>
                    <a:pt x="1681" y="510"/>
                  </a:lnTo>
                  <a:lnTo>
                    <a:pt x="1676" y="512"/>
                  </a:lnTo>
                  <a:lnTo>
                    <a:pt x="1671" y="512"/>
                  </a:lnTo>
                  <a:lnTo>
                    <a:pt x="1667" y="512"/>
                  </a:lnTo>
                  <a:lnTo>
                    <a:pt x="1661" y="510"/>
                  </a:lnTo>
                  <a:lnTo>
                    <a:pt x="1656" y="507"/>
                  </a:lnTo>
                  <a:lnTo>
                    <a:pt x="1652" y="507"/>
                  </a:lnTo>
                  <a:lnTo>
                    <a:pt x="1647" y="505"/>
                  </a:lnTo>
                  <a:lnTo>
                    <a:pt x="1642" y="505"/>
                  </a:lnTo>
                  <a:lnTo>
                    <a:pt x="1639" y="503"/>
                  </a:lnTo>
                  <a:lnTo>
                    <a:pt x="1634" y="503"/>
                  </a:lnTo>
                  <a:lnTo>
                    <a:pt x="1629" y="503"/>
                  </a:lnTo>
                  <a:lnTo>
                    <a:pt x="1624" y="505"/>
                  </a:lnTo>
                  <a:lnTo>
                    <a:pt x="1619" y="505"/>
                  </a:lnTo>
                  <a:lnTo>
                    <a:pt x="1615" y="507"/>
                  </a:lnTo>
                  <a:lnTo>
                    <a:pt x="1610" y="508"/>
                  </a:lnTo>
                  <a:lnTo>
                    <a:pt x="1605" y="512"/>
                  </a:lnTo>
                  <a:lnTo>
                    <a:pt x="1602" y="515"/>
                  </a:lnTo>
                  <a:lnTo>
                    <a:pt x="1598" y="520"/>
                  </a:lnTo>
                  <a:lnTo>
                    <a:pt x="1595" y="524"/>
                  </a:lnTo>
                  <a:lnTo>
                    <a:pt x="1593" y="529"/>
                  </a:lnTo>
                  <a:lnTo>
                    <a:pt x="1592" y="532"/>
                  </a:lnTo>
                  <a:lnTo>
                    <a:pt x="1592" y="534"/>
                  </a:lnTo>
                  <a:lnTo>
                    <a:pt x="1593" y="537"/>
                  </a:lnTo>
                  <a:lnTo>
                    <a:pt x="1597" y="540"/>
                  </a:lnTo>
                  <a:lnTo>
                    <a:pt x="1602" y="544"/>
                  </a:lnTo>
                  <a:lnTo>
                    <a:pt x="1605" y="547"/>
                  </a:lnTo>
                  <a:lnTo>
                    <a:pt x="1605" y="552"/>
                  </a:lnTo>
                  <a:lnTo>
                    <a:pt x="1603" y="556"/>
                  </a:lnTo>
                  <a:lnTo>
                    <a:pt x="1602" y="561"/>
                  </a:lnTo>
                  <a:lnTo>
                    <a:pt x="1598" y="564"/>
                  </a:lnTo>
                  <a:lnTo>
                    <a:pt x="1595" y="569"/>
                  </a:lnTo>
                  <a:lnTo>
                    <a:pt x="1593" y="574"/>
                  </a:lnTo>
                  <a:lnTo>
                    <a:pt x="1592" y="577"/>
                  </a:lnTo>
                  <a:lnTo>
                    <a:pt x="1587" y="581"/>
                  </a:lnTo>
                  <a:lnTo>
                    <a:pt x="1583" y="584"/>
                  </a:lnTo>
                  <a:lnTo>
                    <a:pt x="1578" y="586"/>
                  </a:lnTo>
                  <a:lnTo>
                    <a:pt x="1575" y="588"/>
                  </a:lnTo>
                  <a:lnTo>
                    <a:pt x="1570" y="589"/>
                  </a:lnTo>
                  <a:lnTo>
                    <a:pt x="1565" y="591"/>
                  </a:lnTo>
                  <a:lnTo>
                    <a:pt x="1561" y="593"/>
                  </a:lnTo>
                  <a:lnTo>
                    <a:pt x="1556" y="596"/>
                  </a:lnTo>
                  <a:lnTo>
                    <a:pt x="1551" y="599"/>
                  </a:lnTo>
                  <a:lnTo>
                    <a:pt x="1545" y="606"/>
                  </a:lnTo>
                  <a:lnTo>
                    <a:pt x="1539" y="609"/>
                  </a:lnTo>
                  <a:lnTo>
                    <a:pt x="1536" y="616"/>
                  </a:lnTo>
                  <a:lnTo>
                    <a:pt x="1533" y="621"/>
                  </a:lnTo>
                  <a:lnTo>
                    <a:pt x="1531" y="626"/>
                  </a:lnTo>
                  <a:lnTo>
                    <a:pt x="1528" y="630"/>
                  </a:lnTo>
                  <a:lnTo>
                    <a:pt x="1526" y="635"/>
                  </a:lnTo>
                  <a:lnTo>
                    <a:pt x="1524" y="640"/>
                  </a:lnTo>
                  <a:lnTo>
                    <a:pt x="1521" y="643"/>
                  </a:lnTo>
                  <a:lnTo>
                    <a:pt x="1519" y="648"/>
                  </a:lnTo>
                  <a:lnTo>
                    <a:pt x="1518" y="653"/>
                  </a:lnTo>
                  <a:lnTo>
                    <a:pt x="1516" y="658"/>
                  </a:lnTo>
                  <a:lnTo>
                    <a:pt x="1514" y="662"/>
                  </a:lnTo>
                  <a:lnTo>
                    <a:pt x="1513" y="667"/>
                  </a:lnTo>
                  <a:lnTo>
                    <a:pt x="1508" y="672"/>
                  </a:lnTo>
                  <a:lnTo>
                    <a:pt x="1504" y="677"/>
                  </a:lnTo>
                  <a:lnTo>
                    <a:pt x="1501" y="680"/>
                  </a:lnTo>
                  <a:lnTo>
                    <a:pt x="1497" y="685"/>
                  </a:lnTo>
                  <a:lnTo>
                    <a:pt x="1494" y="690"/>
                  </a:lnTo>
                  <a:lnTo>
                    <a:pt x="1492" y="694"/>
                  </a:lnTo>
                  <a:lnTo>
                    <a:pt x="1492" y="699"/>
                  </a:lnTo>
                  <a:lnTo>
                    <a:pt x="1492" y="704"/>
                  </a:lnTo>
                  <a:lnTo>
                    <a:pt x="1492" y="709"/>
                  </a:lnTo>
                  <a:lnTo>
                    <a:pt x="1494" y="715"/>
                  </a:lnTo>
                  <a:lnTo>
                    <a:pt x="1497" y="720"/>
                  </a:lnTo>
                  <a:lnTo>
                    <a:pt x="1499" y="726"/>
                  </a:lnTo>
                  <a:lnTo>
                    <a:pt x="1501" y="729"/>
                  </a:lnTo>
                  <a:lnTo>
                    <a:pt x="1502" y="734"/>
                  </a:lnTo>
                  <a:lnTo>
                    <a:pt x="1502" y="739"/>
                  </a:lnTo>
                  <a:lnTo>
                    <a:pt x="1504" y="742"/>
                  </a:lnTo>
                  <a:lnTo>
                    <a:pt x="1504" y="747"/>
                  </a:lnTo>
                  <a:lnTo>
                    <a:pt x="1506" y="752"/>
                  </a:lnTo>
                  <a:lnTo>
                    <a:pt x="1508" y="756"/>
                  </a:lnTo>
                  <a:lnTo>
                    <a:pt x="1508" y="761"/>
                  </a:lnTo>
                  <a:lnTo>
                    <a:pt x="1508" y="766"/>
                  </a:lnTo>
                  <a:lnTo>
                    <a:pt x="1506" y="769"/>
                  </a:lnTo>
                  <a:lnTo>
                    <a:pt x="1506" y="774"/>
                  </a:lnTo>
                  <a:lnTo>
                    <a:pt x="1506" y="778"/>
                  </a:lnTo>
                  <a:lnTo>
                    <a:pt x="1506" y="783"/>
                  </a:lnTo>
                  <a:lnTo>
                    <a:pt x="1506" y="788"/>
                  </a:lnTo>
                  <a:lnTo>
                    <a:pt x="1508" y="791"/>
                  </a:lnTo>
                  <a:lnTo>
                    <a:pt x="1511" y="793"/>
                  </a:lnTo>
                  <a:lnTo>
                    <a:pt x="1516" y="793"/>
                  </a:lnTo>
                  <a:lnTo>
                    <a:pt x="1521" y="793"/>
                  </a:lnTo>
                  <a:lnTo>
                    <a:pt x="1524" y="793"/>
                  </a:lnTo>
                  <a:lnTo>
                    <a:pt x="1528" y="796"/>
                  </a:lnTo>
                  <a:lnTo>
                    <a:pt x="1529" y="801"/>
                  </a:lnTo>
                  <a:lnTo>
                    <a:pt x="1528" y="806"/>
                  </a:lnTo>
                  <a:lnTo>
                    <a:pt x="1526" y="811"/>
                  </a:lnTo>
                  <a:lnTo>
                    <a:pt x="1521" y="815"/>
                  </a:lnTo>
                  <a:lnTo>
                    <a:pt x="1521" y="816"/>
                  </a:lnTo>
                  <a:lnTo>
                    <a:pt x="1519" y="820"/>
                  </a:lnTo>
                  <a:lnTo>
                    <a:pt x="1518" y="823"/>
                  </a:lnTo>
                  <a:lnTo>
                    <a:pt x="1518" y="828"/>
                  </a:lnTo>
                  <a:lnTo>
                    <a:pt x="1519" y="833"/>
                  </a:lnTo>
                  <a:lnTo>
                    <a:pt x="1523" y="837"/>
                  </a:lnTo>
                  <a:lnTo>
                    <a:pt x="1524" y="842"/>
                  </a:lnTo>
                  <a:lnTo>
                    <a:pt x="1521" y="845"/>
                  </a:lnTo>
                  <a:lnTo>
                    <a:pt x="1518" y="850"/>
                  </a:lnTo>
                  <a:lnTo>
                    <a:pt x="1514" y="853"/>
                  </a:lnTo>
                  <a:lnTo>
                    <a:pt x="1509" y="857"/>
                  </a:lnTo>
                  <a:lnTo>
                    <a:pt x="1504" y="862"/>
                  </a:lnTo>
                  <a:lnTo>
                    <a:pt x="1502" y="867"/>
                  </a:lnTo>
                  <a:lnTo>
                    <a:pt x="1499" y="870"/>
                  </a:lnTo>
                  <a:lnTo>
                    <a:pt x="1496" y="875"/>
                  </a:lnTo>
                  <a:lnTo>
                    <a:pt x="1494" y="877"/>
                  </a:lnTo>
                  <a:lnTo>
                    <a:pt x="1482" y="874"/>
                  </a:lnTo>
                  <a:lnTo>
                    <a:pt x="1481" y="874"/>
                  </a:lnTo>
                  <a:lnTo>
                    <a:pt x="1479" y="874"/>
                  </a:lnTo>
                  <a:lnTo>
                    <a:pt x="1477" y="874"/>
                  </a:lnTo>
                  <a:lnTo>
                    <a:pt x="1476" y="874"/>
                  </a:lnTo>
                  <a:lnTo>
                    <a:pt x="1474" y="874"/>
                  </a:lnTo>
                  <a:lnTo>
                    <a:pt x="1472" y="872"/>
                  </a:lnTo>
                  <a:lnTo>
                    <a:pt x="1471" y="872"/>
                  </a:lnTo>
                  <a:lnTo>
                    <a:pt x="1469" y="872"/>
                  </a:lnTo>
                  <a:lnTo>
                    <a:pt x="1469" y="870"/>
                  </a:lnTo>
                  <a:lnTo>
                    <a:pt x="1467" y="870"/>
                  </a:lnTo>
                  <a:lnTo>
                    <a:pt x="1465" y="870"/>
                  </a:lnTo>
                  <a:lnTo>
                    <a:pt x="1465" y="869"/>
                  </a:lnTo>
                  <a:lnTo>
                    <a:pt x="1465" y="867"/>
                  </a:lnTo>
                  <a:lnTo>
                    <a:pt x="1464" y="867"/>
                  </a:lnTo>
                  <a:lnTo>
                    <a:pt x="1462" y="867"/>
                  </a:lnTo>
                  <a:lnTo>
                    <a:pt x="1462" y="865"/>
                  </a:lnTo>
                  <a:lnTo>
                    <a:pt x="1460" y="865"/>
                  </a:lnTo>
                  <a:lnTo>
                    <a:pt x="1459" y="865"/>
                  </a:lnTo>
                  <a:lnTo>
                    <a:pt x="1459" y="864"/>
                  </a:lnTo>
                  <a:lnTo>
                    <a:pt x="1457" y="864"/>
                  </a:lnTo>
                  <a:lnTo>
                    <a:pt x="1455" y="864"/>
                  </a:lnTo>
                  <a:lnTo>
                    <a:pt x="1454" y="864"/>
                  </a:lnTo>
                  <a:lnTo>
                    <a:pt x="1454" y="862"/>
                  </a:lnTo>
                  <a:lnTo>
                    <a:pt x="1452" y="862"/>
                  </a:lnTo>
                  <a:lnTo>
                    <a:pt x="1452" y="864"/>
                  </a:lnTo>
                  <a:lnTo>
                    <a:pt x="1450" y="864"/>
                  </a:lnTo>
                  <a:lnTo>
                    <a:pt x="1450" y="862"/>
                  </a:lnTo>
                  <a:lnTo>
                    <a:pt x="1449" y="862"/>
                  </a:lnTo>
                  <a:lnTo>
                    <a:pt x="1449" y="860"/>
                  </a:lnTo>
                  <a:lnTo>
                    <a:pt x="1447" y="860"/>
                  </a:lnTo>
                  <a:lnTo>
                    <a:pt x="1445" y="858"/>
                  </a:lnTo>
                  <a:lnTo>
                    <a:pt x="1444" y="858"/>
                  </a:lnTo>
                  <a:lnTo>
                    <a:pt x="1444" y="857"/>
                  </a:lnTo>
                  <a:lnTo>
                    <a:pt x="1444" y="858"/>
                  </a:lnTo>
                  <a:lnTo>
                    <a:pt x="1442" y="858"/>
                  </a:lnTo>
                  <a:lnTo>
                    <a:pt x="1442" y="857"/>
                  </a:lnTo>
                  <a:lnTo>
                    <a:pt x="1442" y="855"/>
                  </a:lnTo>
                  <a:lnTo>
                    <a:pt x="1442" y="853"/>
                  </a:lnTo>
                  <a:lnTo>
                    <a:pt x="1440" y="853"/>
                  </a:lnTo>
                  <a:lnTo>
                    <a:pt x="1439" y="852"/>
                  </a:lnTo>
                  <a:lnTo>
                    <a:pt x="1437" y="850"/>
                  </a:lnTo>
                  <a:lnTo>
                    <a:pt x="1435" y="850"/>
                  </a:lnTo>
                  <a:lnTo>
                    <a:pt x="1435" y="848"/>
                  </a:lnTo>
                  <a:lnTo>
                    <a:pt x="1434" y="848"/>
                  </a:lnTo>
                  <a:lnTo>
                    <a:pt x="1434" y="847"/>
                  </a:lnTo>
                  <a:lnTo>
                    <a:pt x="1434" y="845"/>
                  </a:lnTo>
                  <a:lnTo>
                    <a:pt x="1432" y="845"/>
                  </a:lnTo>
                  <a:lnTo>
                    <a:pt x="1432" y="843"/>
                  </a:lnTo>
                  <a:lnTo>
                    <a:pt x="1430" y="843"/>
                  </a:lnTo>
                  <a:lnTo>
                    <a:pt x="1430" y="842"/>
                  </a:lnTo>
                  <a:lnTo>
                    <a:pt x="1428" y="842"/>
                  </a:lnTo>
                  <a:lnTo>
                    <a:pt x="1428" y="840"/>
                  </a:lnTo>
                  <a:lnTo>
                    <a:pt x="1427" y="840"/>
                  </a:lnTo>
                  <a:lnTo>
                    <a:pt x="1427" y="838"/>
                  </a:lnTo>
                  <a:lnTo>
                    <a:pt x="1425" y="838"/>
                  </a:lnTo>
                  <a:lnTo>
                    <a:pt x="1423" y="838"/>
                  </a:lnTo>
                  <a:lnTo>
                    <a:pt x="1423" y="837"/>
                  </a:lnTo>
                  <a:lnTo>
                    <a:pt x="1422" y="837"/>
                  </a:lnTo>
                  <a:lnTo>
                    <a:pt x="1422" y="835"/>
                  </a:lnTo>
                  <a:lnTo>
                    <a:pt x="1420" y="835"/>
                  </a:lnTo>
                  <a:lnTo>
                    <a:pt x="1418" y="835"/>
                  </a:lnTo>
                  <a:lnTo>
                    <a:pt x="1418" y="833"/>
                  </a:lnTo>
                  <a:lnTo>
                    <a:pt x="1417" y="833"/>
                  </a:lnTo>
                  <a:lnTo>
                    <a:pt x="1417" y="832"/>
                  </a:lnTo>
                  <a:lnTo>
                    <a:pt x="1415" y="832"/>
                  </a:lnTo>
                  <a:lnTo>
                    <a:pt x="1413" y="832"/>
                  </a:lnTo>
                  <a:lnTo>
                    <a:pt x="1412" y="832"/>
                  </a:lnTo>
                  <a:lnTo>
                    <a:pt x="1410" y="832"/>
                  </a:lnTo>
                  <a:lnTo>
                    <a:pt x="1410" y="830"/>
                  </a:lnTo>
                  <a:lnTo>
                    <a:pt x="1408" y="830"/>
                  </a:lnTo>
                  <a:lnTo>
                    <a:pt x="1407" y="830"/>
                  </a:lnTo>
                  <a:lnTo>
                    <a:pt x="1407" y="828"/>
                  </a:lnTo>
                  <a:lnTo>
                    <a:pt x="1405" y="828"/>
                  </a:lnTo>
                  <a:lnTo>
                    <a:pt x="1405" y="826"/>
                  </a:lnTo>
                  <a:lnTo>
                    <a:pt x="1403" y="826"/>
                  </a:lnTo>
                  <a:lnTo>
                    <a:pt x="1402" y="826"/>
                  </a:lnTo>
                  <a:lnTo>
                    <a:pt x="1400" y="826"/>
                  </a:lnTo>
                  <a:lnTo>
                    <a:pt x="1398" y="826"/>
                  </a:lnTo>
                  <a:lnTo>
                    <a:pt x="1397" y="826"/>
                  </a:lnTo>
                  <a:lnTo>
                    <a:pt x="1395" y="826"/>
                  </a:lnTo>
                  <a:lnTo>
                    <a:pt x="1393" y="826"/>
                  </a:lnTo>
                  <a:lnTo>
                    <a:pt x="1393" y="825"/>
                  </a:lnTo>
                  <a:lnTo>
                    <a:pt x="1391" y="825"/>
                  </a:lnTo>
                  <a:lnTo>
                    <a:pt x="1390" y="823"/>
                  </a:lnTo>
                  <a:lnTo>
                    <a:pt x="1388" y="823"/>
                  </a:lnTo>
                  <a:lnTo>
                    <a:pt x="1388" y="821"/>
                  </a:lnTo>
                  <a:lnTo>
                    <a:pt x="1386" y="821"/>
                  </a:lnTo>
                  <a:lnTo>
                    <a:pt x="1385" y="821"/>
                  </a:lnTo>
                  <a:lnTo>
                    <a:pt x="1383" y="821"/>
                  </a:lnTo>
                  <a:lnTo>
                    <a:pt x="1381" y="821"/>
                  </a:lnTo>
                  <a:lnTo>
                    <a:pt x="1380" y="823"/>
                  </a:lnTo>
                  <a:lnTo>
                    <a:pt x="1378" y="823"/>
                  </a:lnTo>
                  <a:lnTo>
                    <a:pt x="1376" y="823"/>
                  </a:lnTo>
                  <a:lnTo>
                    <a:pt x="1376" y="821"/>
                  </a:lnTo>
                  <a:lnTo>
                    <a:pt x="1375" y="821"/>
                  </a:lnTo>
                  <a:lnTo>
                    <a:pt x="1375" y="820"/>
                  </a:lnTo>
                  <a:lnTo>
                    <a:pt x="1373" y="820"/>
                  </a:lnTo>
                  <a:lnTo>
                    <a:pt x="1371" y="820"/>
                  </a:lnTo>
                  <a:lnTo>
                    <a:pt x="1370" y="820"/>
                  </a:lnTo>
                  <a:lnTo>
                    <a:pt x="1368" y="820"/>
                  </a:lnTo>
                  <a:lnTo>
                    <a:pt x="1366" y="820"/>
                  </a:lnTo>
                  <a:lnTo>
                    <a:pt x="1366" y="821"/>
                  </a:lnTo>
                  <a:lnTo>
                    <a:pt x="1365" y="821"/>
                  </a:lnTo>
                  <a:lnTo>
                    <a:pt x="1365" y="823"/>
                  </a:lnTo>
                  <a:lnTo>
                    <a:pt x="1363" y="823"/>
                  </a:lnTo>
                  <a:lnTo>
                    <a:pt x="1363" y="821"/>
                  </a:lnTo>
                  <a:lnTo>
                    <a:pt x="1365" y="820"/>
                  </a:lnTo>
                  <a:lnTo>
                    <a:pt x="1365" y="818"/>
                  </a:lnTo>
                  <a:lnTo>
                    <a:pt x="1363" y="818"/>
                  </a:lnTo>
                  <a:lnTo>
                    <a:pt x="1361" y="818"/>
                  </a:lnTo>
                  <a:lnTo>
                    <a:pt x="1359" y="818"/>
                  </a:lnTo>
                  <a:lnTo>
                    <a:pt x="1359" y="820"/>
                  </a:lnTo>
                  <a:lnTo>
                    <a:pt x="1358" y="820"/>
                  </a:lnTo>
                  <a:lnTo>
                    <a:pt x="1356" y="818"/>
                  </a:lnTo>
                  <a:lnTo>
                    <a:pt x="1356" y="816"/>
                  </a:lnTo>
                  <a:lnTo>
                    <a:pt x="1354" y="818"/>
                  </a:lnTo>
                  <a:lnTo>
                    <a:pt x="1353" y="818"/>
                  </a:lnTo>
                  <a:lnTo>
                    <a:pt x="1353" y="816"/>
                  </a:lnTo>
                  <a:lnTo>
                    <a:pt x="1351" y="816"/>
                  </a:lnTo>
                  <a:lnTo>
                    <a:pt x="1349" y="816"/>
                  </a:lnTo>
                  <a:lnTo>
                    <a:pt x="1348" y="816"/>
                  </a:lnTo>
                  <a:lnTo>
                    <a:pt x="1346" y="816"/>
                  </a:lnTo>
                  <a:lnTo>
                    <a:pt x="1344" y="816"/>
                  </a:lnTo>
                  <a:lnTo>
                    <a:pt x="1343" y="816"/>
                  </a:lnTo>
                  <a:lnTo>
                    <a:pt x="1341" y="816"/>
                  </a:lnTo>
                  <a:lnTo>
                    <a:pt x="1339" y="816"/>
                  </a:lnTo>
                  <a:lnTo>
                    <a:pt x="1339" y="815"/>
                  </a:lnTo>
                  <a:lnTo>
                    <a:pt x="1338" y="815"/>
                  </a:lnTo>
                  <a:lnTo>
                    <a:pt x="1334" y="815"/>
                  </a:lnTo>
                  <a:lnTo>
                    <a:pt x="1331" y="815"/>
                  </a:lnTo>
                  <a:lnTo>
                    <a:pt x="1328" y="815"/>
                  </a:lnTo>
                  <a:lnTo>
                    <a:pt x="1326" y="815"/>
                  </a:lnTo>
                  <a:lnTo>
                    <a:pt x="1324" y="815"/>
                  </a:lnTo>
                  <a:lnTo>
                    <a:pt x="1324" y="813"/>
                  </a:lnTo>
                  <a:lnTo>
                    <a:pt x="1322" y="813"/>
                  </a:lnTo>
                  <a:lnTo>
                    <a:pt x="1321" y="813"/>
                  </a:lnTo>
                  <a:lnTo>
                    <a:pt x="1319" y="813"/>
                  </a:lnTo>
                  <a:lnTo>
                    <a:pt x="1317" y="813"/>
                  </a:lnTo>
                  <a:lnTo>
                    <a:pt x="1316" y="815"/>
                  </a:lnTo>
                  <a:lnTo>
                    <a:pt x="1314" y="815"/>
                  </a:lnTo>
                  <a:lnTo>
                    <a:pt x="1312" y="815"/>
                  </a:lnTo>
                  <a:lnTo>
                    <a:pt x="1312" y="813"/>
                  </a:lnTo>
                  <a:lnTo>
                    <a:pt x="1311" y="813"/>
                  </a:lnTo>
                  <a:lnTo>
                    <a:pt x="1311" y="811"/>
                  </a:lnTo>
                  <a:lnTo>
                    <a:pt x="1309" y="811"/>
                  </a:lnTo>
                  <a:lnTo>
                    <a:pt x="1307" y="811"/>
                  </a:lnTo>
                  <a:lnTo>
                    <a:pt x="1307" y="810"/>
                  </a:lnTo>
                  <a:lnTo>
                    <a:pt x="1306" y="810"/>
                  </a:lnTo>
                  <a:lnTo>
                    <a:pt x="1304" y="808"/>
                  </a:lnTo>
                  <a:lnTo>
                    <a:pt x="1302" y="808"/>
                  </a:lnTo>
                  <a:lnTo>
                    <a:pt x="1302" y="810"/>
                  </a:lnTo>
                  <a:lnTo>
                    <a:pt x="1301" y="810"/>
                  </a:lnTo>
                  <a:lnTo>
                    <a:pt x="1299" y="810"/>
                  </a:lnTo>
                  <a:lnTo>
                    <a:pt x="1299" y="808"/>
                  </a:lnTo>
                  <a:lnTo>
                    <a:pt x="1299" y="806"/>
                  </a:lnTo>
                  <a:lnTo>
                    <a:pt x="1297" y="806"/>
                  </a:lnTo>
                  <a:lnTo>
                    <a:pt x="1296" y="806"/>
                  </a:lnTo>
                  <a:lnTo>
                    <a:pt x="1296" y="805"/>
                  </a:lnTo>
                  <a:lnTo>
                    <a:pt x="1294" y="805"/>
                  </a:lnTo>
                  <a:lnTo>
                    <a:pt x="1292" y="805"/>
                  </a:lnTo>
                  <a:lnTo>
                    <a:pt x="1291" y="805"/>
                  </a:lnTo>
                  <a:lnTo>
                    <a:pt x="1289" y="805"/>
                  </a:lnTo>
                  <a:lnTo>
                    <a:pt x="1287" y="805"/>
                  </a:lnTo>
                  <a:lnTo>
                    <a:pt x="1287" y="803"/>
                  </a:lnTo>
                  <a:lnTo>
                    <a:pt x="1285" y="803"/>
                  </a:lnTo>
                  <a:lnTo>
                    <a:pt x="1285" y="801"/>
                  </a:lnTo>
                  <a:lnTo>
                    <a:pt x="1284" y="801"/>
                  </a:lnTo>
                  <a:lnTo>
                    <a:pt x="1282" y="801"/>
                  </a:lnTo>
                  <a:lnTo>
                    <a:pt x="1280" y="801"/>
                  </a:lnTo>
                  <a:lnTo>
                    <a:pt x="1279" y="801"/>
                  </a:lnTo>
                  <a:lnTo>
                    <a:pt x="1279" y="800"/>
                  </a:lnTo>
                  <a:lnTo>
                    <a:pt x="1277" y="800"/>
                  </a:lnTo>
                  <a:lnTo>
                    <a:pt x="1275" y="800"/>
                  </a:lnTo>
                  <a:lnTo>
                    <a:pt x="1274" y="800"/>
                  </a:lnTo>
                  <a:lnTo>
                    <a:pt x="1272" y="800"/>
                  </a:lnTo>
                  <a:lnTo>
                    <a:pt x="1270" y="800"/>
                  </a:lnTo>
                  <a:lnTo>
                    <a:pt x="1269" y="800"/>
                  </a:lnTo>
                  <a:lnTo>
                    <a:pt x="1267" y="800"/>
                  </a:lnTo>
                  <a:lnTo>
                    <a:pt x="1265" y="800"/>
                  </a:lnTo>
                  <a:lnTo>
                    <a:pt x="1264" y="800"/>
                  </a:lnTo>
                  <a:lnTo>
                    <a:pt x="1262" y="800"/>
                  </a:lnTo>
                  <a:lnTo>
                    <a:pt x="1260" y="800"/>
                  </a:lnTo>
                  <a:lnTo>
                    <a:pt x="1259" y="800"/>
                  </a:lnTo>
                  <a:lnTo>
                    <a:pt x="1257" y="800"/>
                  </a:lnTo>
                  <a:lnTo>
                    <a:pt x="1255" y="800"/>
                  </a:lnTo>
                  <a:lnTo>
                    <a:pt x="1254" y="800"/>
                  </a:lnTo>
                  <a:lnTo>
                    <a:pt x="1252" y="800"/>
                  </a:lnTo>
                  <a:lnTo>
                    <a:pt x="1250" y="800"/>
                  </a:lnTo>
                  <a:lnTo>
                    <a:pt x="1248" y="800"/>
                  </a:lnTo>
                  <a:lnTo>
                    <a:pt x="1247" y="800"/>
                  </a:lnTo>
                  <a:lnTo>
                    <a:pt x="1245" y="800"/>
                  </a:lnTo>
                  <a:lnTo>
                    <a:pt x="1243" y="800"/>
                  </a:lnTo>
                  <a:lnTo>
                    <a:pt x="1242" y="800"/>
                  </a:lnTo>
                  <a:lnTo>
                    <a:pt x="1240" y="800"/>
                  </a:lnTo>
                  <a:lnTo>
                    <a:pt x="1238" y="800"/>
                  </a:lnTo>
                  <a:lnTo>
                    <a:pt x="1237" y="800"/>
                  </a:lnTo>
                  <a:lnTo>
                    <a:pt x="1235" y="800"/>
                  </a:lnTo>
                  <a:lnTo>
                    <a:pt x="1233" y="800"/>
                  </a:lnTo>
                  <a:lnTo>
                    <a:pt x="1232" y="800"/>
                  </a:lnTo>
                  <a:lnTo>
                    <a:pt x="1230" y="800"/>
                  </a:lnTo>
                  <a:lnTo>
                    <a:pt x="1228" y="798"/>
                  </a:lnTo>
                  <a:lnTo>
                    <a:pt x="1227" y="798"/>
                  </a:lnTo>
                  <a:lnTo>
                    <a:pt x="1225" y="798"/>
                  </a:lnTo>
                  <a:lnTo>
                    <a:pt x="1223" y="798"/>
                  </a:lnTo>
                  <a:lnTo>
                    <a:pt x="1222" y="798"/>
                  </a:lnTo>
                  <a:lnTo>
                    <a:pt x="1220" y="798"/>
                  </a:lnTo>
                  <a:lnTo>
                    <a:pt x="1218" y="798"/>
                  </a:lnTo>
                  <a:lnTo>
                    <a:pt x="1217" y="798"/>
                  </a:lnTo>
                  <a:lnTo>
                    <a:pt x="1215" y="798"/>
                  </a:lnTo>
                  <a:lnTo>
                    <a:pt x="1213" y="798"/>
                  </a:lnTo>
                  <a:lnTo>
                    <a:pt x="1211" y="798"/>
                  </a:lnTo>
                  <a:lnTo>
                    <a:pt x="1210" y="798"/>
                  </a:lnTo>
                  <a:lnTo>
                    <a:pt x="1208" y="798"/>
                  </a:lnTo>
                  <a:lnTo>
                    <a:pt x="1206" y="798"/>
                  </a:lnTo>
                  <a:lnTo>
                    <a:pt x="1205" y="798"/>
                  </a:lnTo>
                  <a:lnTo>
                    <a:pt x="1203" y="798"/>
                  </a:lnTo>
                  <a:lnTo>
                    <a:pt x="1201" y="798"/>
                  </a:lnTo>
                  <a:lnTo>
                    <a:pt x="1200" y="798"/>
                  </a:lnTo>
                  <a:lnTo>
                    <a:pt x="1198" y="798"/>
                  </a:lnTo>
                  <a:lnTo>
                    <a:pt x="1196" y="796"/>
                  </a:lnTo>
                  <a:lnTo>
                    <a:pt x="1195" y="796"/>
                  </a:lnTo>
                  <a:lnTo>
                    <a:pt x="1193" y="796"/>
                  </a:lnTo>
                  <a:lnTo>
                    <a:pt x="1191" y="796"/>
                  </a:lnTo>
                  <a:lnTo>
                    <a:pt x="1190" y="796"/>
                  </a:lnTo>
                  <a:lnTo>
                    <a:pt x="1188" y="796"/>
                  </a:lnTo>
                  <a:lnTo>
                    <a:pt x="1186" y="796"/>
                  </a:lnTo>
                  <a:lnTo>
                    <a:pt x="1185" y="796"/>
                  </a:lnTo>
                  <a:lnTo>
                    <a:pt x="1183" y="796"/>
                  </a:lnTo>
                  <a:lnTo>
                    <a:pt x="1181" y="796"/>
                  </a:lnTo>
                  <a:lnTo>
                    <a:pt x="1180" y="796"/>
                  </a:lnTo>
                  <a:lnTo>
                    <a:pt x="1178" y="796"/>
                  </a:lnTo>
                  <a:lnTo>
                    <a:pt x="1176" y="796"/>
                  </a:lnTo>
                  <a:lnTo>
                    <a:pt x="1176" y="795"/>
                  </a:lnTo>
                  <a:lnTo>
                    <a:pt x="1174" y="795"/>
                  </a:lnTo>
                  <a:lnTo>
                    <a:pt x="1173" y="795"/>
                  </a:lnTo>
                  <a:lnTo>
                    <a:pt x="1171" y="795"/>
                  </a:lnTo>
                  <a:lnTo>
                    <a:pt x="1171" y="793"/>
                  </a:lnTo>
                  <a:lnTo>
                    <a:pt x="1169" y="793"/>
                  </a:lnTo>
                  <a:lnTo>
                    <a:pt x="1168" y="793"/>
                  </a:lnTo>
                  <a:lnTo>
                    <a:pt x="1166" y="791"/>
                  </a:lnTo>
                  <a:lnTo>
                    <a:pt x="1164" y="791"/>
                  </a:lnTo>
                  <a:lnTo>
                    <a:pt x="1163" y="791"/>
                  </a:lnTo>
                  <a:lnTo>
                    <a:pt x="1163" y="789"/>
                  </a:lnTo>
                  <a:lnTo>
                    <a:pt x="1161" y="789"/>
                  </a:lnTo>
                  <a:lnTo>
                    <a:pt x="1159" y="789"/>
                  </a:lnTo>
                  <a:lnTo>
                    <a:pt x="1158" y="789"/>
                  </a:lnTo>
                  <a:lnTo>
                    <a:pt x="1156" y="789"/>
                  </a:lnTo>
                  <a:lnTo>
                    <a:pt x="1156" y="788"/>
                  </a:lnTo>
                  <a:lnTo>
                    <a:pt x="1154" y="788"/>
                  </a:lnTo>
                  <a:lnTo>
                    <a:pt x="1153" y="788"/>
                  </a:lnTo>
                  <a:lnTo>
                    <a:pt x="1151" y="788"/>
                  </a:lnTo>
                  <a:lnTo>
                    <a:pt x="1149" y="788"/>
                  </a:lnTo>
                  <a:lnTo>
                    <a:pt x="1148" y="788"/>
                  </a:lnTo>
                  <a:lnTo>
                    <a:pt x="1146" y="788"/>
                  </a:lnTo>
                  <a:lnTo>
                    <a:pt x="1144" y="788"/>
                  </a:lnTo>
                  <a:lnTo>
                    <a:pt x="1142" y="788"/>
                  </a:lnTo>
                  <a:lnTo>
                    <a:pt x="1141" y="788"/>
                  </a:lnTo>
                  <a:lnTo>
                    <a:pt x="1139" y="788"/>
                  </a:lnTo>
                  <a:lnTo>
                    <a:pt x="1139" y="786"/>
                  </a:lnTo>
                  <a:lnTo>
                    <a:pt x="1137" y="786"/>
                  </a:lnTo>
                  <a:lnTo>
                    <a:pt x="1137" y="784"/>
                  </a:lnTo>
                  <a:lnTo>
                    <a:pt x="1136" y="784"/>
                  </a:lnTo>
                  <a:lnTo>
                    <a:pt x="1136" y="786"/>
                  </a:lnTo>
                  <a:lnTo>
                    <a:pt x="1134" y="786"/>
                  </a:lnTo>
                  <a:lnTo>
                    <a:pt x="1134" y="788"/>
                  </a:lnTo>
                  <a:lnTo>
                    <a:pt x="1134" y="789"/>
                  </a:lnTo>
                  <a:lnTo>
                    <a:pt x="1132" y="789"/>
                  </a:lnTo>
                  <a:lnTo>
                    <a:pt x="1132" y="791"/>
                  </a:lnTo>
                  <a:lnTo>
                    <a:pt x="1131" y="791"/>
                  </a:lnTo>
                  <a:lnTo>
                    <a:pt x="1129" y="791"/>
                  </a:lnTo>
                  <a:lnTo>
                    <a:pt x="1127" y="791"/>
                  </a:lnTo>
                  <a:lnTo>
                    <a:pt x="1127" y="789"/>
                  </a:lnTo>
                  <a:lnTo>
                    <a:pt x="1126" y="788"/>
                  </a:lnTo>
                  <a:lnTo>
                    <a:pt x="1124" y="788"/>
                  </a:lnTo>
                  <a:lnTo>
                    <a:pt x="1122" y="788"/>
                  </a:lnTo>
                  <a:lnTo>
                    <a:pt x="1122" y="786"/>
                  </a:lnTo>
                  <a:lnTo>
                    <a:pt x="1121" y="786"/>
                  </a:lnTo>
                  <a:lnTo>
                    <a:pt x="1121" y="784"/>
                  </a:lnTo>
                  <a:lnTo>
                    <a:pt x="1119" y="783"/>
                  </a:lnTo>
                  <a:lnTo>
                    <a:pt x="1117" y="783"/>
                  </a:lnTo>
                  <a:lnTo>
                    <a:pt x="1116" y="783"/>
                  </a:lnTo>
                  <a:lnTo>
                    <a:pt x="1114" y="783"/>
                  </a:lnTo>
                  <a:lnTo>
                    <a:pt x="1114" y="781"/>
                  </a:lnTo>
                  <a:lnTo>
                    <a:pt x="1112" y="781"/>
                  </a:lnTo>
                  <a:lnTo>
                    <a:pt x="1111" y="781"/>
                  </a:lnTo>
                  <a:lnTo>
                    <a:pt x="1111" y="779"/>
                  </a:lnTo>
                  <a:lnTo>
                    <a:pt x="1109" y="779"/>
                  </a:lnTo>
                  <a:lnTo>
                    <a:pt x="1109" y="778"/>
                  </a:lnTo>
                  <a:lnTo>
                    <a:pt x="1107" y="778"/>
                  </a:lnTo>
                  <a:lnTo>
                    <a:pt x="1107" y="776"/>
                  </a:lnTo>
                  <a:lnTo>
                    <a:pt x="1105" y="776"/>
                  </a:lnTo>
                  <a:lnTo>
                    <a:pt x="1104" y="776"/>
                  </a:lnTo>
                  <a:lnTo>
                    <a:pt x="1104" y="778"/>
                  </a:lnTo>
                  <a:lnTo>
                    <a:pt x="1104" y="779"/>
                  </a:lnTo>
                  <a:lnTo>
                    <a:pt x="1105" y="781"/>
                  </a:lnTo>
                  <a:lnTo>
                    <a:pt x="1105" y="783"/>
                  </a:lnTo>
                  <a:lnTo>
                    <a:pt x="1107" y="783"/>
                  </a:lnTo>
                  <a:lnTo>
                    <a:pt x="1105" y="783"/>
                  </a:lnTo>
                  <a:lnTo>
                    <a:pt x="1105" y="784"/>
                  </a:lnTo>
                  <a:lnTo>
                    <a:pt x="1104" y="784"/>
                  </a:lnTo>
                  <a:lnTo>
                    <a:pt x="1102" y="784"/>
                  </a:lnTo>
                  <a:lnTo>
                    <a:pt x="1102" y="783"/>
                  </a:lnTo>
                  <a:lnTo>
                    <a:pt x="1102" y="781"/>
                  </a:lnTo>
                  <a:lnTo>
                    <a:pt x="1100" y="781"/>
                  </a:lnTo>
                  <a:lnTo>
                    <a:pt x="1100" y="779"/>
                  </a:lnTo>
                  <a:lnTo>
                    <a:pt x="1099" y="779"/>
                  </a:lnTo>
                  <a:lnTo>
                    <a:pt x="1099" y="781"/>
                  </a:lnTo>
                  <a:lnTo>
                    <a:pt x="1097" y="781"/>
                  </a:lnTo>
                  <a:lnTo>
                    <a:pt x="1095" y="781"/>
                  </a:lnTo>
                  <a:lnTo>
                    <a:pt x="1094" y="781"/>
                  </a:lnTo>
                  <a:lnTo>
                    <a:pt x="1094" y="783"/>
                  </a:lnTo>
                  <a:lnTo>
                    <a:pt x="1092" y="783"/>
                  </a:lnTo>
                  <a:lnTo>
                    <a:pt x="1092" y="781"/>
                  </a:lnTo>
                  <a:lnTo>
                    <a:pt x="1092" y="779"/>
                  </a:lnTo>
                  <a:lnTo>
                    <a:pt x="1092" y="778"/>
                  </a:lnTo>
                  <a:lnTo>
                    <a:pt x="1090" y="778"/>
                  </a:lnTo>
                  <a:lnTo>
                    <a:pt x="1090" y="779"/>
                  </a:lnTo>
                  <a:lnTo>
                    <a:pt x="1089" y="779"/>
                  </a:lnTo>
                  <a:lnTo>
                    <a:pt x="1087" y="779"/>
                  </a:lnTo>
                  <a:lnTo>
                    <a:pt x="1085" y="779"/>
                  </a:lnTo>
                  <a:lnTo>
                    <a:pt x="1084" y="779"/>
                  </a:lnTo>
                  <a:lnTo>
                    <a:pt x="1082" y="779"/>
                  </a:lnTo>
                  <a:lnTo>
                    <a:pt x="1082" y="778"/>
                  </a:lnTo>
                  <a:lnTo>
                    <a:pt x="1080" y="776"/>
                  </a:lnTo>
                  <a:lnTo>
                    <a:pt x="1080" y="774"/>
                  </a:lnTo>
                  <a:lnTo>
                    <a:pt x="1080" y="773"/>
                  </a:lnTo>
                  <a:lnTo>
                    <a:pt x="1082" y="773"/>
                  </a:lnTo>
                  <a:lnTo>
                    <a:pt x="1080" y="771"/>
                  </a:lnTo>
                  <a:lnTo>
                    <a:pt x="1079" y="771"/>
                  </a:lnTo>
                  <a:lnTo>
                    <a:pt x="1077" y="771"/>
                  </a:lnTo>
                  <a:lnTo>
                    <a:pt x="1077" y="773"/>
                  </a:lnTo>
                  <a:lnTo>
                    <a:pt x="1075" y="773"/>
                  </a:lnTo>
                  <a:lnTo>
                    <a:pt x="1074" y="774"/>
                  </a:lnTo>
                  <a:lnTo>
                    <a:pt x="1074" y="773"/>
                  </a:lnTo>
                  <a:lnTo>
                    <a:pt x="1072" y="773"/>
                  </a:lnTo>
                  <a:lnTo>
                    <a:pt x="1072" y="771"/>
                  </a:lnTo>
                  <a:lnTo>
                    <a:pt x="1070" y="771"/>
                  </a:lnTo>
                  <a:lnTo>
                    <a:pt x="1072" y="769"/>
                  </a:lnTo>
                  <a:lnTo>
                    <a:pt x="1072" y="768"/>
                  </a:lnTo>
                  <a:lnTo>
                    <a:pt x="1072" y="766"/>
                  </a:lnTo>
                  <a:lnTo>
                    <a:pt x="1070" y="766"/>
                  </a:lnTo>
                  <a:lnTo>
                    <a:pt x="1068" y="764"/>
                  </a:lnTo>
                  <a:lnTo>
                    <a:pt x="1067" y="764"/>
                  </a:lnTo>
                  <a:lnTo>
                    <a:pt x="1067" y="766"/>
                  </a:lnTo>
                  <a:lnTo>
                    <a:pt x="1067" y="764"/>
                  </a:lnTo>
                  <a:lnTo>
                    <a:pt x="1065" y="766"/>
                  </a:lnTo>
                  <a:lnTo>
                    <a:pt x="1063" y="766"/>
                  </a:lnTo>
                  <a:lnTo>
                    <a:pt x="1062" y="768"/>
                  </a:lnTo>
                  <a:lnTo>
                    <a:pt x="1060" y="768"/>
                  </a:lnTo>
                  <a:lnTo>
                    <a:pt x="1058" y="768"/>
                  </a:lnTo>
                  <a:lnTo>
                    <a:pt x="1057" y="768"/>
                  </a:lnTo>
                  <a:lnTo>
                    <a:pt x="1057" y="766"/>
                  </a:lnTo>
                  <a:lnTo>
                    <a:pt x="1055" y="766"/>
                  </a:lnTo>
                  <a:lnTo>
                    <a:pt x="1055" y="764"/>
                  </a:lnTo>
                  <a:lnTo>
                    <a:pt x="1055" y="763"/>
                  </a:lnTo>
                  <a:lnTo>
                    <a:pt x="1053" y="763"/>
                  </a:lnTo>
                  <a:lnTo>
                    <a:pt x="1053" y="761"/>
                  </a:lnTo>
                  <a:lnTo>
                    <a:pt x="1052" y="759"/>
                  </a:lnTo>
                  <a:lnTo>
                    <a:pt x="1052" y="757"/>
                  </a:lnTo>
                  <a:lnTo>
                    <a:pt x="1052" y="756"/>
                  </a:lnTo>
                  <a:lnTo>
                    <a:pt x="1052" y="754"/>
                  </a:lnTo>
                  <a:lnTo>
                    <a:pt x="1052" y="752"/>
                  </a:lnTo>
                  <a:lnTo>
                    <a:pt x="1052" y="751"/>
                  </a:lnTo>
                  <a:lnTo>
                    <a:pt x="1052" y="749"/>
                  </a:lnTo>
                  <a:lnTo>
                    <a:pt x="1050" y="749"/>
                  </a:lnTo>
                  <a:lnTo>
                    <a:pt x="1050" y="747"/>
                  </a:lnTo>
                  <a:lnTo>
                    <a:pt x="1048" y="747"/>
                  </a:lnTo>
                  <a:lnTo>
                    <a:pt x="1048" y="746"/>
                  </a:lnTo>
                  <a:lnTo>
                    <a:pt x="1047" y="744"/>
                  </a:lnTo>
                  <a:lnTo>
                    <a:pt x="1047" y="742"/>
                  </a:lnTo>
                  <a:lnTo>
                    <a:pt x="1048" y="742"/>
                  </a:lnTo>
                  <a:lnTo>
                    <a:pt x="1047" y="741"/>
                  </a:lnTo>
                  <a:lnTo>
                    <a:pt x="1047" y="739"/>
                  </a:lnTo>
                  <a:lnTo>
                    <a:pt x="1045" y="737"/>
                  </a:lnTo>
                  <a:lnTo>
                    <a:pt x="1045" y="736"/>
                  </a:lnTo>
                  <a:lnTo>
                    <a:pt x="1047" y="736"/>
                  </a:lnTo>
                  <a:lnTo>
                    <a:pt x="1047" y="734"/>
                  </a:lnTo>
                  <a:lnTo>
                    <a:pt x="1047" y="732"/>
                  </a:lnTo>
                  <a:lnTo>
                    <a:pt x="1045" y="732"/>
                  </a:lnTo>
                  <a:lnTo>
                    <a:pt x="1043" y="731"/>
                  </a:lnTo>
                  <a:lnTo>
                    <a:pt x="1042" y="731"/>
                  </a:lnTo>
                  <a:lnTo>
                    <a:pt x="1042" y="729"/>
                  </a:lnTo>
                  <a:lnTo>
                    <a:pt x="1042" y="727"/>
                  </a:lnTo>
                  <a:lnTo>
                    <a:pt x="1040" y="727"/>
                  </a:lnTo>
                  <a:lnTo>
                    <a:pt x="1038" y="726"/>
                  </a:lnTo>
                  <a:lnTo>
                    <a:pt x="1038" y="724"/>
                  </a:lnTo>
                  <a:lnTo>
                    <a:pt x="1037" y="724"/>
                  </a:lnTo>
                  <a:lnTo>
                    <a:pt x="1037" y="722"/>
                  </a:lnTo>
                  <a:lnTo>
                    <a:pt x="1037" y="720"/>
                  </a:lnTo>
                  <a:lnTo>
                    <a:pt x="1037" y="719"/>
                  </a:lnTo>
                  <a:lnTo>
                    <a:pt x="1035" y="717"/>
                  </a:lnTo>
                  <a:lnTo>
                    <a:pt x="1035" y="715"/>
                  </a:lnTo>
                  <a:lnTo>
                    <a:pt x="1037" y="715"/>
                  </a:lnTo>
                  <a:lnTo>
                    <a:pt x="1037" y="714"/>
                  </a:lnTo>
                  <a:lnTo>
                    <a:pt x="1038" y="714"/>
                  </a:lnTo>
                  <a:lnTo>
                    <a:pt x="1038" y="712"/>
                  </a:lnTo>
                  <a:lnTo>
                    <a:pt x="1038" y="710"/>
                  </a:lnTo>
                  <a:lnTo>
                    <a:pt x="1037" y="710"/>
                  </a:lnTo>
                  <a:lnTo>
                    <a:pt x="1037" y="709"/>
                  </a:lnTo>
                  <a:lnTo>
                    <a:pt x="1037" y="707"/>
                  </a:lnTo>
                  <a:lnTo>
                    <a:pt x="1035" y="707"/>
                  </a:lnTo>
                  <a:lnTo>
                    <a:pt x="1035" y="705"/>
                  </a:lnTo>
                  <a:lnTo>
                    <a:pt x="1035" y="704"/>
                  </a:lnTo>
                  <a:lnTo>
                    <a:pt x="1035" y="702"/>
                  </a:lnTo>
                  <a:lnTo>
                    <a:pt x="1033" y="702"/>
                  </a:lnTo>
                  <a:lnTo>
                    <a:pt x="1033" y="700"/>
                  </a:lnTo>
                  <a:lnTo>
                    <a:pt x="1031" y="700"/>
                  </a:lnTo>
                  <a:lnTo>
                    <a:pt x="1030" y="700"/>
                  </a:lnTo>
                  <a:lnTo>
                    <a:pt x="1028" y="700"/>
                  </a:lnTo>
                  <a:lnTo>
                    <a:pt x="1028" y="699"/>
                  </a:lnTo>
                  <a:lnTo>
                    <a:pt x="1028" y="700"/>
                  </a:lnTo>
                  <a:lnTo>
                    <a:pt x="1026" y="700"/>
                  </a:lnTo>
                  <a:lnTo>
                    <a:pt x="1025" y="700"/>
                  </a:lnTo>
                  <a:lnTo>
                    <a:pt x="1025" y="699"/>
                  </a:lnTo>
                  <a:lnTo>
                    <a:pt x="1025" y="697"/>
                  </a:lnTo>
                  <a:lnTo>
                    <a:pt x="1023" y="697"/>
                  </a:lnTo>
                  <a:lnTo>
                    <a:pt x="1023" y="695"/>
                  </a:lnTo>
                  <a:lnTo>
                    <a:pt x="1023" y="694"/>
                  </a:lnTo>
                  <a:lnTo>
                    <a:pt x="1021" y="694"/>
                  </a:lnTo>
                  <a:lnTo>
                    <a:pt x="1021" y="692"/>
                  </a:lnTo>
                  <a:lnTo>
                    <a:pt x="1021" y="690"/>
                  </a:lnTo>
                  <a:lnTo>
                    <a:pt x="1021" y="688"/>
                  </a:lnTo>
                  <a:lnTo>
                    <a:pt x="1020" y="688"/>
                  </a:lnTo>
                  <a:lnTo>
                    <a:pt x="1020" y="687"/>
                  </a:lnTo>
                  <a:lnTo>
                    <a:pt x="1020" y="685"/>
                  </a:lnTo>
                  <a:lnTo>
                    <a:pt x="1020" y="683"/>
                  </a:lnTo>
                  <a:lnTo>
                    <a:pt x="1018" y="683"/>
                  </a:lnTo>
                  <a:lnTo>
                    <a:pt x="1018" y="682"/>
                  </a:lnTo>
                  <a:lnTo>
                    <a:pt x="1018" y="680"/>
                  </a:lnTo>
                  <a:lnTo>
                    <a:pt x="1016" y="678"/>
                  </a:lnTo>
                  <a:lnTo>
                    <a:pt x="1015" y="678"/>
                  </a:lnTo>
                  <a:lnTo>
                    <a:pt x="1013" y="678"/>
                  </a:lnTo>
                  <a:lnTo>
                    <a:pt x="1011" y="678"/>
                  </a:lnTo>
                  <a:lnTo>
                    <a:pt x="1011" y="680"/>
                  </a:lnTo>
                  <a:lnTo>
                    <a:pt x="1013" y="680"/>
                  </a:lnTo>
                  <a:lnTo>
                    <a:pt x="1011" y="682"/>
                  </a:lnTo>
                  <a:lnTo>
                    <a:pt x="1010" y="682"/>
                  </a:lnTo>
                  <a:lnTo>
                    <a:pt x="1010" y="683"/>
                  </a:lnTo>
                  <a:lnTo>
                    <a:pt x="1008" y="683"/>
                  </a:lnTo>
                  <a:lnTo>
                    <a:pt x="1008" y="685"/>
                  </a:lnTo>
                  <a:lnTo>
                    <a:pt x="1008" y="687"/>
                  </a:lnTo>
                  <a:lnTo>
                    <a:pt x="1008" y="688"/>
                  </a:lnTo>
                  <a:lnTo>
                    <a:pt x="1006" y="688"/>
                  </a:lnTo>
                  <a:lnTo>
                    <a:pt x="1005" y="688"/>
                  </a:lnTo>
                  <a:lnTo>
                    <a:pt x="1005" y="687"/>
                  </a:lnTo>
                  <a:lnTo>
                    <a:pt x="1003" y="687"/>
                  </a:lnTo>
                  <a:lnTo>
                    <a:pt x="1001" y="687"/>
                  </a:lnTo>
                  <a:lnTo>
                    <a:pt x="1001" y="688"/>
                  </a:lnTo>
                  <a:lnTo>
                    <a:pt x="1000" y="688"/>
                  </a:lnTo>
                  <a:lnTo>
                    <a:pt x="998" y="688"/>
                  </a:lnTo>
                  <a:lnTo>
                    <a:pt x="996" y="688"/>
                  </a:lnTo>
                  <a:lnTo>
                    <a:pt x="994" y="688"/>
                  </a:lnTo>
                  <a:lnTo>
                    <a:pt x="993" y="690"/>
                  </a:lnTo>
                  <a:lnTo>
                    <a:pt x="991" y="690"/>
                  </a:lnTo>
                  <a:lnTo>
                    <a:pt x="991" y="692"/>
                  </a:lnTo>
                  <a:lnTo>
                    <a:pt x="989" y="690"/>
                  </a:lnTo>
                  <a:lnTo>
                    <a:pt x="988" y="690"/>
                  </a:lnTo>
                  <a:lnTo>
                    <a:pt x="988" y="692"/>
                  </a:lnTo>
                  <a:lnTo>
                    <a:pt x="986" y="692"/>
                  </a:lnTo>
                  <a:lnTo>
                    <a:pt x="984" y="692"/>
                  </a:lnTo>
                  <a:lnTo>
                    <a:pt x="984" y="690"/>
                  </a:lnTo>
                  <a:lnTo>
                    <a:pt x="983" y="690"/>
                  </a:lnTo>
                  <a:lnTo>
                    <a:pt x="983" y="688"/>
                  </a:lnTo>
                  <a:lnTo>
                    <a:pt x="981" y="688"/>
                  </a:lnTo>
                  <a:lnTo>
                    <a:pt x="981" y="687"/>
                  </a:lnTo>
                  <a:lnTo>
                    <a:pt x="983" y="687"/>
                  </a:lnTo>
                  <a:lnTo>
                    <a:pt x="983" y="685"/>
                  </a:lnTo>
                  <a:lnTo>
                    <a:pt x="981" y="685"/>
                  </a:lnTo>
                  <a:lnTo>
                    <a:pt x="981" y="683"/>
                  </a:lnTo>
                  <a:lnTo>
                    <a:pt x="979" y="683"/>
                  </a:lnTo>
                  <a:lnTo>
                    <a:pt x="978" y="683"/>
                  </a:lnTo>
                  <a:lnTo>
                    <a:pt x="978" y="685"/>
                  </a:lnTo>
                  <a:lnTo>
                    <a:pt x="976" y="685"/>
                  </a:lnTo>
                  <a:lnTo>
                    <a:pt x="976" y="683"/>
                  </a:lnTo>
                  <a:lnTo>
                    <a:pt x="976" y="682"/>
                  </a:lnTo>
                  <a:lnTo>
                    <a:pt x="974" y="682"/>
                  </a:lnTo>
                  <a:lnTo>
                    <a:pt x="973" y="680"/>
                  </a:lnTo>
                  <a:lnTo>
                    <a:pt x="971" y="680"/>
                  </a:lnTo>
                  <a:lnTo>
                    <a:pt x="971" y="682"/>
                  </a:lnTo>
                  <a:lnTo>
                    <a:pt x="969" y="682"/>
                  </a:lnTo>
                  <a:lnTo>
                    <a:pt x="968" y="682"/>
                  </a:lnTo>
                  <a:lnTo>
                    <a:pt x="966" y="682"/>
                  </a:lnTo>
                  <a:lnTo>
                    <a:pt x="966" y="683"/>
                  </a:lnTo>
                  <a:lnTo>
                    <a:pt x="966" y="682"/>
                  </a:lnTo>
                  <a:lnTo>
                    <a:pt x="964" y="682"/>
                  </a:lnTo>
                  <a:lnTo>
                    <a:pt x="966" y="682"/>
                  </a:lnTo>
                  <a:lnTo>
                    <a:pt x="966" y="680"/>
                  </a:lnTo>
                  <a:lnTo>
                    <a:pt x="964" y="680"/>
                  </a:lnTo>
                  <a:lnTo>
                    <a:pt x="964" y="678"/>
                  </a:lnTo>
                  <a:lnTo>
                    <a:pt x="966" y="678"/>
                  </a:lnTo>
                  <a:lnTo>
                    <a:pt x="966" y="677"/>
                  </a:lnTo>
                  <a:lnTo>
                    <a:pt x="964" y="677"/>
                  </a:lnTo>
                  <a:lnTo>
                    <a:pt x="963" y="677"/>
                  </a:lnTo>
                  <a:lnTo>
                    <a:pt x="961" y="677"/>
                  </a:lnTo>
                  <a:lnTo>
                    <a:pt x="961" y="675"/>
                  </a:lnTo>
                  <a:lnTo>
                    <a:pt x="961" y="673"/>
                  </a:lnTo>
                  <a:lnTo>
                    <a:pt x="961" y="672"/>
                  </a:lnTo>
                  <a:lnTo>
                    <a:pt x="961" y="670"/>
                  </a:lnTo>
                  <a:lnTo>
                    <a:pt x="963" y="670"/>
                  </a:lnTo>
                  <a:lnTo>
                    <a:pt x="963" y="668"/>
                  </a:lnTo>
                  <a:lnTo>
                    <a:pt x="963" y="667"/>
                  </a:lnTo>
                  <a:lnTo>
                    <a:pt x="963" y="665"/>
                  </a:lnTo>
                  <a:lnTo>
                    <a:pt x="961" y="665"/>
                  </a:lnTo>
                  <a:lnTo>
                    <a:pt x="959" y="665"/>
                  </a:lnTo>
                  <a:lnTo>
                    <a:pt x="959" y="667"/>
                  </a:lnTo>
                  <a:lnTo>
                    <a:pt x="957" y="667"/>
                  </a:lnTo>
                  <a:lnTo>
                    <a:pt x="956" y="667"/>
                  </a:lnTo>
                  <a:lnTo>
                    <a:pt x="956" y="665"/>
                  </a:lnTo>
                  <a:lnTo>
                    <a:pt x="954" y="665"/>
                  </a:lnTo>
                  <a:lnTo>
                    <a:pt x="952" y="665"/>
                  </a:lnTo>
                  <a:lnTo>
                    <a:pt x="952" y="667"/>
                  </a:lnTo>
                  <a:lnTo>
                    <a:pt x="952" y="668"/>
                  </a:lnTo>
                  <a:lnTo>
                    <a:pt x="951" y="668"/>
                  </a:lnTo>
                  <a:lnTo>
                    <a:pt x="951" y="670"/>
                  </a:lnTo>
                  <a:lnTo>
                    <a:pt x="949" y="670"/>
                  </a:lnTo>
                  <a:lnTo>
                    <a:pt x="947" y="670"/>
                  </a:lnTo>
                  <a:lnTo>
                    <a:pt x="947" y="672"/>
                  </a:lnTo>
                  <a:lnTo>
                    <a:pt x="947" y="673"/>
                  </a:lnTo>
                  <a:lnTo>
                    <a:pt x="947" y="675"/>
                  </a:lnTo>
                  <a:lnTo>
                    <a:pt x="949" y="675"/>
                  </a:lnTo>
                  <a:lnTo>
                    <a:pt x="949" y="677"/>
                  </a:lnTo>
                  <a:lnTo>
                    <a:pt x="951" y="677"/>
                  </a:lnTo>
                  <a:lnTo>
                    <a:pt x="949" y="677"/>
                  </a:lnTo>
                  <a:lnTo>
                    <a:pt x="949" y="678"/>
                  </a:lnTo>
                  <a:lnTo>
                    <a:pt x="947" y="678"/>
                  </a:lnTo>
                  <a:lnTo>
                    <a:pt x="946" y="678"/>
                  </a:lnTo>
                  <a:lnTo>
                    <a:pt x="944" y="678"/>
                  </a:lnTo>
                  <a:lnTo>
                    <a:pt x="944" y="680"/>
                  </a:lnTo>
                  <a:lnTo>
                    <a:pt x="942" y="680"/>
                  </a:lnTo>
                  <a:lnTo>
                    <a:pt x="941" y="680"/>
                  </a:lnTo>
                  <a:lnTo>
                    <a:pt x="941" y="682"/>
                  </a:lnTo>
                  <a:lnTo>
                    <a:pt x="939" y="682"/>
                  </a:lnTo>
                  <a:lnTo>
                    <a:pt x="939" y="683"/>
                  </a:lnTo>
                  <a:lnTo>
                    <a:pt x="939" y="685"/>
                  </a:lnTo>
                  <a:lnTo>
                    <a:pt x="937" y="685"/>
                  </a:lnTo>
                  <a:lnTo>
                    <a:pt x="937" y="687"/>
                  </a:lnTo>
                  <a:lnTo>
                    <a:pt x="936" y="688"/>
                  </a:lnTo>
                  <a:lnTo>
                    <a:pt x="934" y="688"/>
                  </a:lnTo>
                  <a:lnTo>
                    <a:pt x="934" y="690"/>
                  </a:lnTo>
                  <a:lnTo>
                    <a:pt x="932" y="690"/>
                  </a:lnTo>
                  <a:lnTo>
                    <a:pt x="932" y="692"/>
                  </a:lnTo>
                  <a:lnTo>
                    <a:pt x="931" y="692"/>
                  </a:lnTo>
                  <a:lnTo>
                    <a:pt x="931" y="694"/>
                  </a:lnTo>
                  <a:lnTo>
                    <a:pt x="929" y="694"/>
                  </a:lnTo>
                  <a:lnTo>
                    <a:pt x="927" y="694"/>
                  </a:lnTo>
                  <a:lnTo>
                    <a:pt x="927" y="695"/>
                  </a:lnTo>
                  <a:lnTo>
                    <a:pt x="925" y="695"/>
                  </a:lnTo>
                  <a:lnTo>
                    <a:pt x="924" y="695"/>
                  </a:lnTo>
                  <a:lnTo>
                    <a:pt x="924" y="697"/>
                  </a:lnTo>
                  <a:lnTo>
                    <a:pt x="922" y="697"/>
                  </a:lnTo>
                  <a:lnTo>
                    <a:pt x="920" y="697"/>
                  </a:lnTo>
                  <a:lnTo>
                    <a:pt x="920" y="695"/>
                  </a:lnTo>
                  <a:lnTo>
                    <a:pt x="920" y="697"/>
                  </a:lnTo>
                  <a:lnTo>
                    <a:pt x="919" y="697"/>
                  </a:lnTo>
                  <a:lnTo>
                    <a:pt x="919" y="695"/>
                  </a:lnTo>
                  <a:lnTo>
                    <a:pt x="917" y="695"/>
                  </a:lnTo>
                  <a:lnTo>
                    <a:pt x="917" y="694"/>
                  </a:lnTo>
                  <a:lnTo>
                    <a:pt x="915" y="694"/>
                  </a:lnTo>
                  <a:lnTo>
                    <a:pt x="914" y="694"/>
                  </a:lnTo>
                  <a:lnTo>
                    <a:pt x="912" y="694"/>
                  </a:lnTo>
                  <a:lnTo>
                    <a:pt x="910" y="694"/>
                  </a:lnTo>
                  <a:lnTo>
                    <a:pt x="909" y="694"/>
                  </a:lnTo>
                  <a:lnTo>
                    <a:pt x="909" y="692"/>
                  </a:lnTo>
                  <a:lnTo>
                    <a:pt x="907" y="692"/>
                  </a:lnTo>
                  <a:lnTo>
                    <a:pt x="907" y="690"/>
                  </a:lnTo>
                  <a:lnTo>
                    <a:pt x="905" y="690"/>
                  </a:lnTo>
                  <a:lnTo>
                    <a:pt x="907" y="688"/>
                  </a:lnTo>
                  <a:lnTo>
                    <a:pt x="905" y="688"/>
                  </a:lnTo>
                  <a:lnTo>
                    <a:pt x="905" y="687"/>
                  </a:lnTo>
                  <a:lnTo>
                    <a:pt x="904" y="688"/>
                  </a:lnTo>
                  <a:lnTo>
                    <a:pt x="904" y="690"/>
                  </a:lnTo>
                  <a:lnTo>
                    <a:pt x="904" y="692"/>
                  </a:lnTo>
                  <a:lnTo>
                    <a:pt x="904" y="694"/>
                  </a:lnTo>
                  <a:lnTo>
                    <a:pt x="904" y="692"/>
                  </a:lnTo>
                  <a:lnTo>
                    <a:pt x="902" y="692"/>
                  </a:lnTo>
                  <a:lnTo>
                    <a:pt x="900" y="692"/>
                  </a:lnTo>
                  <a:lnTo>
                    <a:pt x="900" y="690"/>
                  </a:lnTo>
                  <a:lnTo>
                    <a:pt x="899" y="688"/>
                  </a:lnTo>
                  <a:lnTo>
                    <a:pt x="899" y="687"/>
                  </a:lnTo>
                  <a:lnTo>
                    <a:pt x="897" y="687"/>
                  </a:lnTo>
                  <a:lnTo>
                    <a:pt x="897" y="685"/>
                  </a:lnTo>
                  <a:lnTo>
                    <a:pt x="897" y="683"/>
                  </a:lnTo>
                  <a:lnTo>
                    <a:pt x="897" y="682"/>
                  </a:lnTo>
                  <a:lnTo>
                    <a:pt x="895" y="682"/>
                  </a:lnTo>
                  <a:lnTo>
                    <a:pt x="895" y="680"/>
                  </a:lnTo>
                  <a:lnTo>
                    <a:pt x="894" y="680"/>
                  </a:lnTo>
                  <a:lnTo>
                    <a:pt x="892" y="680"/>
                  </a:lnTo>
                  <a:lnTo>
                    <a:pt x="890" y="680"/>
                  </a:lnTo>
                  <a:lnTo>
                    <a:pt x="888" y="680"/>
                  </a:lnTo>
                  <a:lnTo>
                    <a:pt x="888" y="682"/>
                  </a:lnTo>
                  <a:lnTo>
                    <a:pt x="888" y="680"/>
                  </a:lnTo>
                  <a:lnTo>
                    <a:pt x="888" y="678"/>
                  </a:lnTo>
                  <a:lnTo>
                    <a:pt x="887" y="678"/>
                  </a:lnTo>
                  <a:lnTo>
                    <a:pt x="885" y="680"/>
                  </a:lnTo>
                  <a:lnTo>
                    <a:pt x="885" y="682"/>
                  </a:lnTo>
                  <a:lnTo>
                    <a:pt x="885" y="683"/>
                  </a:lnTo>
                  <a:lnTo>
                    <a:pt x="885" y="685"/>
                  </a:lnTo>
                  <a:lnTo>
                    <a:pt x="883" y="685"/>
                  </a:lnTo>
                  <a:lnTo>
                    <a:pt x="883" y="687"/>
                  </a:lnTo>
                  <a:lnTo>
                    <a:pt x="885" y="687"/>
                  </a:lnTo>
                  <a:lnTo>
                    <a:pt x="885" y="688"/>
                  </a:lnTo>
                  <a:lnTo>
                    <a:pt x="883" y="690"/>
                  </a:lnTo>
                  <a:lnTo>
                    <a:pt x="882" y="690"/>
                  </a:lnTo>
                  <a:lnTo>
                    <a:pt x="882" y="692"/>
                  </a:lnTo>
                  <a:lnTo>
                    <a:pt x="882" y="694"/>
                  </a:lnTo>
                  <a:lnTo>
                    <a:pt x="880" y="694"/>
                  </a:lnTo>
                  <a:lnTo>
                    <a:pt x="880" y="695"/>
                  </a:lnTo>
                  <a:lnTo>
                    <a:pt x="878" y="695"/>
                  </a:lnTo>
                  <a:lnTo>
                    <a:pt x="878" y="694"/>
                  </a:lnTo>
                  <a:lnTo>
                    <a:pt x="878" y="692"/>
                  </a:lnTo>
                  <a:lnTo>
                    <a:pt x="877" y="692"/>
                  </a:lnTo>
                  <a:lnTo>
                    <a:pt x="877" y="690"/>
                  </a:lnTo>
                  <a:lnTo>
                    <a:pt x="877" y="688"/>
                  </a:lnTo>
                  <a:lnTo>
                    <a:pt x="875" y="688"/>
                  </a:lnTo>
                  <a:lnTo>
                    <a:pt x="875" y="687"/>
                  </a:lnTo>
                  <a:lnTo>
                    <a:pt x="875" y="685"/>
                  </a:lnTo>
                  <a:lnTo>
                    <a:pt x="875" y="683"/>
                  </a:lnTo>
                  <a:lnTo>
                    <a:pt x="875" y="682"/>
                  </a:lnTo>
                  <a:lnTo>
                    <a:pt x="873" y="682"/>
                  </a:lnTo>
                  <a:lnTo>
                    <a:pt x="873" y="680"/>
                  </a:lnTo>
                  <a:lnTo>
                    <a:pt x="872" y="680"/>
                  </a:lnTo>
                  <a:lnTo>
                    <a:pt x="870" y="680"/>
                  </a:lnTo>
                  <a:lnTo>
                    <a:pt x="870" y="678"/>
                  </a:lnTo>
                  <a:lnTo>
                    <a:pt x="868" y="678"/>
                  </a:lnTo>
                  <a:lnTo>
                    <a:pt x="867" y="678"/>
                  </a:lnTo>
                  <a:lnTo>
                    <a:pt x="867" y="677"/>
                  </a:lnTo>
                  <a:lnTo>
                    <a:pt x="867" y="675"/>
                  </a:lnTo>
                  <a:lnTo>
                    <a:pt x="867" y="673"/>
                  </a:lnTo>
                  <a:lnTo>
                    <a:pt x="865" y="673"/>
                  </a:lnTo>
                  <a:lnTo>
                    <a:pt x="865" y="672"/>
                  </a:lnTo>
                  <a:lnTo>
                    <a:pt x="863" y="672"/>
                  </a:lnTo>
                  <a:lnTo>
                    <a:pt x="863" y="670"/>
                  </a:lnTo>
                  <a:lnTo>
                    <a:pt x="862" y="668"/>
                  </a:lnTo>
                  <a:lnTo>
                    <a:pt x="862" y="667"/>
                  </a:lnTo>
                  <a:lnTo>
                    <a:pt x="860" y="667"/>
                  </a:lnTo>
                  <a:lnTo>
                    <a:pt x="860" y="665"/>
                  </a:lnTo>
                  <a:lnTo>
                    <a:pt x="858" y="665"/>
                  </a:lnTo>
                  <a:lnTo>
                    <a:pt x="858" y="663"/>
                  </a:lnTo>
                  <a:lnTo>
                    <a:pt x="858" y="662"/>
                  </a:lnTo>
                  <a:lnTo>
                    <a:pt x="858" y="660"/>
                  </a:lnTo>
                  <a:lnTo>
                    <a:pt x="857" y="660"/>
                  </a:lnTo>
                  <a:lnTo>
                    <a:pt x="855" y="660"/>
                  </a:lnTo>
                  <a:lnTo>
                    <a:pt x="853" y="660"/>
                  </a:lnTo>
                  <a:lnTo>
                    <a:pt x="853" y="662"/>
                  </a:lnTo>
                  <a:lnTo>
                    <a:pt x="851" y="662"/>
                  </a:lnTo>
                  <a:lnTo>
                    <a:pt x="850" y="662"/>
                  </a:lnTo>
                  <a:lnTo>
                    <a:pt x="850" y="660"/>
                  </a:lnTo>
                  <a:lnTo>
                    <a:pt x="850" y="658"/>
                  </a:lnTo>
                  <a:lnTo>
                    <a:pt x="850" y="657"/>
                  </a:lnTo>
                  <a:lnTo>
                    <a:pt x="848" y="655"/>
                  </a:lnTo>
                  <a:lnTo>
                    <a:pt x="848" y="653"/>
                  </a:lnTo>
                  <a:lnTo>
                    <a:pt x="846" y="653"/>
                  </a:lnTo>
                  <a:lnTo>
                    <a:pt x="846" y="651"/>
                  </a:lnTo>
                  <a:lnTo>
                    <a:pt x="846" y="650"/>
                  </a:lnTo>
                  <a:lnTo>
                    <a:pt x="846" y="648"/>
                  </a:lnTo>
                  <a:lnTo>
                    <a:pt x="846" y="646"/>
                  </a:lnTo>
                  <a:lnTo>
                    <a:pt x="846" y="645"/>
                  </a:lnTo>
                  <a:lnTo>
                    <a:pt x="845" y="645"/>
                  </a:lnTo>
                  <a:lnTo>
                    <a:pt x="845" y="643"/>
                  </a:lnTo>
                  <a:lnTo>
                    <a:pt x="846" y="641"/>
                  </a:lnTo>
                  <a:lnTo>
                    <a:pt x="845" y="641"/>
                  </a:lnTo>
                  <a:lnTo>
                    <a:pt x="845" y="640"/>
                  </a:lnTo>
                  <a:lnTo>
                    <a:pt x="845" y="638"/>
                  </a:lnTo>
                  <a:lnTo>
                    <a:pt x="843" y="638"/>
                  </a:lnTo>
                  <a:lnTo>
                    <a:pt x="843" y="640"/>
                  </a:lnTo>
                  <a:lnTo>
                    <a:pt x="841" y="640"/>
                  </a:lnTo>
                  <a:lnTo>
                    <a:pt x="840" y="641"/>
                  </a:lnTo>
                  <a:lnTo>
                    <a:pt x="841" y="641"/>
                  </a:lnTo>
                  <a:lnTo>
                    <a:pt x="841" y="643"/>
                  </a:lnTo>
                  <a:lnTo>
                    <a:pt x="841" y="645"/>
                  </a:lnTo>
                  <a:lnTo>
                    <a:pt x="840" y="645"/>
                  </a:lnTo>
                  <a:lnTo>
                    <a:pt x="840" y="646"/>
                  </a:lnTo>
                  <a:lnTo>
                    <a:pt x="840" y="648"/>
                  </a:lnTo>
                  <a:lnTo>
                    <a:pt x="840" y="650"/>
                  </a:lnTo>
                  <a:lnTo>
                    <a:pt x="840" y="651"/>
                  </a:lnTo>
                  <a:lnTo>
                    <a:pt x="840" y="653"/>
                  </a:lnTo>
                  <a:lnTo>
                    <a:pt x="840" y="655"/>
                  </a:lnTo>
                  <a:lnTo>
                    <a:pt x="840" y="657"/>
                  </a:lnTo>
                  <a:lnTo>
                    <a:pt x="840" y="658"/>
                  </a:lnTo>
                  <a:lnTo>
                    <a:pt x="838" y="658"/>
                  </a:lnTo>
                  <a:lnTo>
                    <a:pt x="838" y="660"/>
                  </a:lnTo>
                  <a:lnTo>
                    <a:pt x="836" y="660"/>
                  </a:lnTo>
                  <a:lnTo>
                    <a:pt x="836" y="658"/>
                  </a:lnTo>
                  <a:lnTo>
                    <a:pt x="835" y="658"/>
                  </a:lnTo>
                  <a:lnTo>
                    <a:pt x="833" y="658"/>
                  </a:lnTo>
                  <a:lnTo>
                    <a:pt x="833" y="660"/>
                  </a:lnTo>
                  <a:lnTo>
                    <a:pt x="831" y="660"/>
                  </a:lnTo>
                  <a:lnTo>
                    <a:pt x="830" y="660"/>
                  </a:lnTo>
                  <a:lnTo>
                    <a:pt x="830" y="662"/>
                  </a:lnTo>
                  <a:lnTo>
                    <a:pt x="828" y="662"/>
                  </a:lnTo>
                  <a:lnTo>
                    <a:pt x="828" y="663"/>
                  </a:lnTo>
                  <a:lnTo>
                    <a:pt x="828" y="665"/>
                  </a:lnTo>
                  <a:lnTo>
                    <a:pt x="826" y="665"/>
                  </a:lnTo>
                  <a:lnTo>
                    <a:pt x="825" y="665"/>
                  </a:lnTo>
                  <a:lnTo>
                    <a:pt x="823" y="665"/>
                  </a:lnTo>
                  <a:lnTo>
                    <a:pt x="821" y="665"/>
                  </a:lnTo>
                  <a:lnTo>
                    <a:pt x="820" y="665"/>
                  </a:lnTo>
                  <a:lnTo>
                    <a:pt x="818" y="665"/>
                  </a:lnTo>
                  <a:lnTo>
                    <a:pt x="818" y="667"/>
                  </a:lnTo>
                  <a:lnTo>
                    <a:pt x="816" y="667"/>
                  </a:lnTo>
                  <a:lnTo>
                    <a:pt x="814" y="668"/>
                  </a:lnTo>
                  <a:lnTo>
                    <a:pt x="813" y="670"/>
                  </a:lnTo>
                  <a:lnTo>
                    <a:pt x="813" y="672"/>
                  </a:lnTo>
                  <a:lnTo>
                    <a:pt x="811" y="672"/>
                  </a:lnTo>
                  <a:lnTo>
                    <a:pt x="811" y="670"/>
                  </a:lnTo>
                  <a:lnTo>
                    <a:pt x="809" y="670"/>
                  </a:lnTo>
                  <a:lnTo>
                    <a:pt x="808" y="670"/>
                  </a:lnTo>
                  <a:lnTo>
                    <a:pt x="806" y="668"/>
                  </a:lnTo>
                  <a:lnTo>
                    <a:pt x="806" y="667"/>
                  </a:lnTo>
                  <a:lnTo>
                    <a:pt x="804" y="667"/>
                  </a:lnTo>
                  <a:lnTo>
                    <a:pt x="804" y="668"/>
                  </a:lnTo>
                  <a:lnTo>
                    <a:pt x="804" y="670"/>
                  </a:lnTo>
                  <a:lnTo>
                    <a:pt x="804" y="672"/>
                  </a:lnTo>
                  <a:lnTo>
                    <a:pt x="804" y="673"/>
                  </a:lnTo>
                  <a:lnTo>
                    <a:pt x="804" y="675"/>
                  </a:lnTo>
                  <a:lnTo>
                    <a:pt x="804" y="677"/>
                  </a:lnTo>
                  <a:lnTo>
                    <a:pt x="803" y="677"/>
                  </a:lnTo>
                  <a:lnTo>
                    <a:pt x="801" y="677"/>
                  </a:lnTo>
                  <a:lnTo>
                    <a:pt x="799" y="677"/>
                  </a:lnTo>
                  <a:lnTo>
                    <a:pt x="799" y="675"/>
                  </a:lnTo>
                  <a:lnTo>
                    <a:pt x="798" y="675"/>
                  </a:lnTo>
                  <a:lnTo>
                    <a:pt x="796" y="675"/>
                  </a:lnTo>
                  <a:lnTo>
                    <a:pt x="796" y="673"/>
                  </a:lnTo>
                  <a:lnTo>
                    <a:pt x="794" y="673"/>
                  </a:lnTo>
                  <a:lnTo>
                    <a:pt x="794" y="672"/>
                  </a:lnTo>
                  <a:lnTo>
                    <a:pt x="793" y="672"/>
                  </a:lnTo>
                  <a:lnTo>
                    <a:pt x="793" y="670"/>
                  </a:lnTo>
                  <a:lnTo>
                    <a:pt x="791" y="670"/>
                  </a:lnTo>
                  <a:lnTo>
                    <a:pt x="789" y="670"/>
                  </a:lnTo>
                  <a:lnTo>
                    <a:pt x="788" y="670"/>
                  </a:lnTo>
                  <a:lnTo>
                    <a:pt x="786" y="670"/>
                  </a:lnTo>
                  <a:lnTo>
                    <a:pt x="786" y="668"/>
                  </a:lnTo>
                  <a:lnTo>
                    <a:pt x="786" y="667"/>
                  </a:lnTo>
                  <a:lnTo>
                    <a:pt x="786" y="665"/>
                  </a:lnTo>
                  <a:lnTo>
                    <a:pt x="784" y="665"/>
                  </a:lnTo>
                  <a:lnTo>
                    <a:pt x="783" y="665"/>
                  </a:lnTo>
                  <a:lnTo>
                    <a:pt x="781" y="663"/>
                  </a:lnTo>
                  <a:lnTo>
                    <a:pt x="779" y="663"/>
                  </a:lnTo>
                  <a:lnTo>
                    <a:pt x="777" y="663"/>
                  </a:lnTo>
                  <a:lnTo>
                    <a:pt x="777" y="662"/>
                  </a:lnTo>
                  <a:lnTo>
                    <a:pt x="777" y="660"/>
                  </a:lnTo>
                  <a:lnTo>
                    <a:pt x="776" y="660"/>
                  </a:lnTo>
                  <a:lnTo>
                    <a:pt x="774" y="660"/>
                  </a:lnTo>
                  <a:lnTo>
                    <a:pt x="772" y="660"/>
                  </a:lnTo>
                  <a:lnTo>
                    <a:pt x="771" y="660"/>
                  </a:lnTo>
                  <a:lnTo>
                    <a:pt x="771" y="658"/>
                  </a:lnTo>
                  <a:lnTo>
                    <a:pt x="771" y="657"/>
                  </a:lnTo>
                  <a:lnTo>
                    <a:pt x="771" y="655"/>
                  </a:lnTo>
                  <a:lnTo>
                    <a:pt x="771" y="653"/>
                  </a:lnTo>
                  <a:lnTo>
                    <a:pt x="769" y="653"/>
                  </a:lnTo>
                  <a:lnTo>
                    <a:pt x="769" y="651"/>
                  </a:lnTo>
                  <a:lnTo>
                    <a:pt x="767" y="651"/>
                  </a:lnTo>
                  <a:lnTo>
                    <a:pt x="767" y="653"/>
                  </a:lnTo>
                  <a:lnTo>
                    <a:pt x="767" y="655"/>
                  </a:lnTo>
                  <a:lnTo>
                    <a:pt x="767" y="657"/>
                  </a:lnTo>
                  <a:lnTo>
                    <a:pt x="767" y="658"/>
                  </a:lnTo>
                  <a:lnTo>
                    <a:pt x="767" y="660"/>
                  </a:lnTo>
                  <a:lnTo>
                    <a:pt x="766" y="660"/>
                  </a:lnTo>
                  <a:lnTo>
                    <a:pt x="766" y="662"/>
                  </a:lnTo>
                  <a:lnTo>
                    <a:pt x="766" y="663"/>
                  </a:lnTo>
                  <a:lnTo>
                    <a:pt x="766" y="665"/>
                  </a:lnTo>
                  <a:lnTo>
                    <a:pt x="766" y="667"/>
                  </a:lnTo>
                  <a:lnTo>
                    <a:pt x="766" y="668"/>
                  </a:lnTo>
                  <a:lnTo>
                    <a:pt x="766" y="670"/>
                  </a:lnTo>
                  <a:lnTo>
                    <a:pt x="764" y="670"/>
                  </a:lnTo>
                  <a:lnTo>
                    <a:pt x="764" y="672"/>
                  </a:lnTo>
                  <a:lnTo>
                    <a:pt x="764" y="673"/>
                  </a:lnTo>
                  <a:lnTo>
                    <a:pt x="764" y="675"/>
                  </a:lnTo>
                  <a:lnTo>
                    <a:pt x="764" y="677"/>
                  </a:lnTo>
                  <a:lnTo>
                    <a:pt x="764" y="678"/>
                  </a:lnTo>
                  <a:lnTo>
                    <a:pt x="762" y="678"/>
                  </a:lnTo>
                  <a:lnTo>
                    <a:pt x="762" y="680"/>
                  </a:lnTo>
                  <a:lnTo>
                    <a:pt x="762" y="682"/>
                  </a:lnTo>
                  <a:lnTo>
                    <a:pt x="762" y="683"/>
                  </a:lnTo>
                  <a:lnTo>
                    <a:pt x="762" y="685"/>
                  </a:lnTo>
                  <a:lnTo>
                    <a:pt x="762" y="687"/>
                  </a:lnTo>
                  <a:lnTo>
                    <a:pt x="762" y="688"/>
                  </a:lnTo>
                  <a:lnTo>
                    <a:pt x="761" y="688"/>
                  </a:lnTo>
                  <a:lnTo>
                    <a:pt x="761" y="690"/>
                  </a:lnTo>
                  <a:lnTo>
                    <a:pt x="761" y="692"/>
                  </a:lnTo>
                  <a:lnTo>
                    <a:pt x="761" y="694"/>
                  </a:lnTo>
                  <a:lnTo>
                    <a:pt x="761" y="695"/>
                  </a:lnTo>
                  <a:lnTo>
                    <a:pt x="761" y="697"/>
                  </a:lnTo>
                  <a:lnTo>
                    <a:pt x="759" y="697"/>
                  </a:lnTo>
                  <a:lnTo>
                    <a:pt x="759" y="699"/>
                  </a:lnTo>
                  <a:lnTo>
                    <a:pt x="759" y="700"/>
                  </a:lnTo>
                  <a:lnTo>
                    <a:pt x="759" y="702"/>
                  </a:lnTo>
                  <a:lnTo>
                    <a:pt x="759" y="704"/>
                  </a:lnTo>
                  <a:lnTo>
                    <a:pt x="759" y="705"/>
                  </a:lnTo>
                  <a:lnTo>
                    <a:pt x="757" y="705"/>
                  </a:lnTo>
                  <a:lnTo>
                    <a:pt x="757" y="707"/>
                  </a:lnTo>
                  <a:lnTo>
                    <a:pt x="757" y="709"/>
                  </a:lnTo>
                  <a:lnTo>
                    <a:pt x="757" y="710"/>
                  </a:lnTo>
                  <a:lnTo>
                    <a:pt x="757" y="712"/>
                  </a:lnTo>
                  <a:lnTo>
                    <a:pt x="757" y="714"/>
                  </a:lnTo>
                  <a:lnTo>
                    <a:pt x="757" y="715"/>
                  </a:lnTo>
                  <a:lnTo>
                    <a:pt x="756" y="715"/>
                  </a:lnTo>
                  <a:lnTo>
                    <a:pt x="756" y="717"/>
                  </a:lnTo>
                  <a:lnTo>
                    <a:pt x="756" y="719"/>
                  </a:lnTo>
                  <a:lnTo>
                    <a:pt x="756" y="720"/>
                  </a:lnTo>
                  <a:lnTo>
                    <a:pt x="756" y="722"/>
                  </a:lnTo>
                  <a:lnTo>
                    <a:pt x="756" y="724"/>
                  </a:lnTo>
                  <a:lnTo>
                    <a:pt x="756" y="726"/>
                  </a:lnTo>
                  <a:lnTo>
                    <a:pt x="754" y="726"/>
                  </a:lnTo>
                  <a:lnTo>
                    <a:pt x="754" y="727"/>
                  </a:lnTo>
                  <a:lnTo>
                    <a:pt x="754" y="729"/>
                  </a:lnTo>
                  <a:lnTo>
                    <a:pt x="754" y="731"/>
                  </a:lnTo>
                  <a:lnTo>
                    <a:pt x="754" y="732"/>
                  </a:lnTo>
                  <a:lnTo>
                    <a:pt x="754" y="734"/>
                  </a:lnTo>
                  <a:lnTo>
                    <a:pt x="752" y="734"/>
                  </a:lnTo>
                  <a:lnTo>
                    <a:pt x="752" y="736"/>
                  </a:lnTo>
                  <a:lnTo>
                    <a:pt x="752" y="737"/>
                  </a:lnTo>
                  <a:lnTo>
                    <a:pt x="752" y="739"/>
                  </a:lnTo>
                  <a:lnTo>
                    <a:pt x="752" y="741"/>
                  </a:lnTo>
                  <a:lnTo>
                    <a:pt x="752" y="742"/>
                  </a:lnTo>
                  <a:lnTo>
                    <a:pt x="752" y="744"/>
                  </a:lnTo>
                  <a:lnTo>
                    <a:pt x="751" y="744"/>
                  </a:lnTo>
                  <a:lnTo>
                    <a:pt x="751" y="746"/>
                  </a:lnTo>
                  <a:lnTo>
                    <a:pt x="751" y="747"/>
                  </a:lnTo>
                  <a:lnTo>
                    <a:pt x="751" y="749"/>
                  </a:lnTo>
                  <a:lnTo>
                    <a:pt x="751" y="751"/>
                  </a:lnTo>
                  <a:lnTo>
                    <a:pt x="751" y="752"/>
                  </a:lnTo>
                  <a:lnTo>
                    <a:pt x="749" y="752"/>
                  </a:lnTo>
                  <a:lnTo>
                    <a:pt x="749" y="754"/>
                  </a:lnTo>
                  <a:lnTo>
                    <a:pt x="749" y="756"/>
                  </a:lnTo>
                  <a:lnTo>
                    <a:pt x="749" y="757"/>
                  </a:lnTo>
                  <a:lnTo>
                    <a:pt x="749" y="759"/>
                  </a:lnTo>
                  <a:lnTo>
                    <a:pt x="749" y="761"/>
                  </a:lnTo>
                  <a:lnTo>
                    <a:pt x="749" y="763"/>
                  </a:lnTo>
                  <a:lnTo>
                    <a:pt x="747" y="763"/>
                  </a:lnTo>
                  <a:lnTo>
                    <a:pt x="747" y="764"/>
                  </a:lnTo>
                  <a:lnTo>
                    <a:pt x="747" y="766"/>
                  </a:lnTo>
                  <a:lnTo>
                    <a:pt x="747" y="768"/>
                  </a:lnTo>
                  <a:lnTo>
                    <a:pt x="747" y="769"/>
                  </a:lnTo>
                  <a:lnTo>
                    <a:pt x="747" y="771"/>
                  </a:lnTo>
                  <a:lnTo>
                    <a:pt x="747" y="773"/>
                  </a:lnTo>
                  <a:lnTo>
                    <a:pt x="746" y="773"/>
                  </a:lnTo>
                  <a:lnTo>
                    <a:pt x="746" y="774"/>
                  </a:lnTo>
                  <a:lnTo>
                    <a:pt x="746" y="776"/>
                  </a:lnTo>
                  <a:lnTo>
                    <a:pt x="746" y="778"/>
                  </a:lnTo>
                  <a:lnTo>
                    <a:pt x="746" y="779"/>
                  </a:lnTo>
                  <a:lnTo>
                    <a:pt x="746" y="781"/>
                  </a:lnTo>
                  <a:lnTo>
                    <a:pt x="744" y="783"/>
                  </a:lnTo>
                  <a:lnTo>
                    <a:pt x="744" y="784"/>
                  </a:lnTo>
                  <a:lnTo>
                    <a:pt x="744" y="786"/>
                  </a:lnTo>
                  <a:lnTo>
                    <a:pt x="744" y="788"/>
                  </a:lnTo>
                  <a:lnTo>
                    <a:pt x="744" y="789"/>
                  </a:lnTo>
                  <a:lnTo>
                    <a:pt x="744" y="791"/>
                  </a:lnTo>
                  <a:lnTo>
                    <a:pt x="742" y="791"/>
                  </a:lnTo>
                  <a:lnTo>
                    <a:pt x="742" y="793"/>
                  </a:lnTo>
                  <a:lnTo>
                    <a:pt x="742" y="795"/>
                  </a:lnTo>
                  <a:lnTo>
                    <a:pt x="742" y="796"/>
                  </a:lnTo>
                  <a:lnTo>
                    <a:pt x="742" y="798"/>
                  </a:lnTo>
                  <a:lnTo>
                    <a:pt x="742" y="800"/>
                  </a:lnTo>
                  <a:lnTo>
                    <a:pt x="740" y="801"/>
                  </a:lnTo>
                  <a:lnTo>
                    <a:pt x="740" y="803"/>
                  </a:lnTo>
                  <a:lnTo>
                    <a:pt x="740" y="805"/>
                  </a:lnTo>
                  <a:lnTo>
                    <a:pt x="740" y="806"/>
                  </a:lnTo>
                  <a:lnTo>
                    <a:pt x="740" y="808"/>
                  </a:lnTo>
                  <a:lnTo>
                    <a:pt x="740" y="810"/>
                  </a:lnTo>
                  <a:lnTo>
                    <a:pt x="739" y="810"/>
                  </a:lnTo>
                  <a:lnTo>
                    <a:pt x="739" y="811"/>
                  </a:lnTo>
                  <a:lnTo>
                    <a:pt x="739" y="813"/>
                  </a:lnTo>
                  <a:lnTo>
                    <a:pt x="739" y="815"/>
                  </a:lnTo>
                  <a:lnTo>
                    <a:pt x="739" y="821"/>
                  </a:lnTo>
                  <a:lnTo>
                    <a:pt x="735" y="838"/>
                  </a:lnTo>
                  <a:lnTo>
                    <a:pt x="732" y="852"/>
                  </a:lnTo>
                  <a:lnTo>
                    <a:pt x="730" y="862"/>
                  </a:lnTo>
                  <a:lnTo>
                    <a:pt x="727" y="884"/>
                  </a:lnTo>
                  <a:lnTo>
                    <a:pt x="725" y="894"/>
                  </a:lnTo>
                  <a:lnTo>
                    <a:pt x="722" y="914"/>
                  </a:lnTo>
                  <a:lnTo>
                    <a:pt x="717" y="943"/>
                  </a:lnTo>
                  <a:lnTo>
                    <a:pt x="712" y="971"/>
                  </a:lnTo>
                  <a:lnTo>
                    <a:pt x="708" y="993"/>
                  </a:lnTo>
                  <a:lnTo>
                    <a:pt x="705" y="1017"/>
                  </a:lnTo>
                  <a:lnTo>
                    <a:pt x="700" y="1049"/>
                  </a:lnTo>
                  <a:lnTo>
                    <a:pt x="698" y="1054"/>
                  </a:lnTo>
                  <a:lnTo>
                    <a:pt x="698" y="1059"/>
                  </a:lnTo>
                  <a:lnTo>
                    <a:pt x="695" y="1060"/>
                  </a:lnTo>
                  <a:lnTo>
                    <a:pt x="693" y="1060"/>
                  </a:lnTo>
                  <a:lnTo>
                    <a:pt x="692" y="1060"/>
                  </a:lnTo>
                  <a:lnTo>
                    <a:pt x="692" y="1062"/>
                  </a:lnTo>
                  <a:lnTo>
                    <a:pt x="690" y="1062"/>
                  </a:lnTo>
                  <a:lnTo>
                    <a:pt x="688" y="1062"/>
                  </a:lnTo>
                  <a:lnTo>
                    <a:pt x="687" y="1064"/>
                  </a:lnTo>
                  <a:lnTo>
                    <a:pt x="685" y="1064"/>
                  </a:lnTo>
                  <a:lnTo>
                    <a:pt x="683" y="1064"/>
                  </a:lnTo>
                  <a:lnTo>
                    <a:pt x="683" y="1065"/>
                  </a:lnTo>
                  <a:lnTo>
                    <a:pt x="682" y="1065"/>
                  </a:lnTo>
                  <a:lnTo>
                    <a:pt x="680" y="1065"/>
                  </a:lnTo>
                  <a:lnTo>
                    <a:pt x="678" y="1067"/>
                  </a:lnTo>
                  <a:lnTo>
                    <a:pt x="677" y="1067"/>
                  </a:lnTo>
                  <a:lnTo>
                    <a:pt x="675" y="1067"/>
                  </a:lnTo>
                  <a:lnTo>
                    <a:pt x="675" y="1069"/>
                  </a:lnTo>
                  <a:lnTo>
                    <a:pt x="673" y="1069"/>
                  </a:lnTo>
                  <a:lnTo>
                    <a:pt x="671" y="1069"/>
                  </a:lnTo>
                  <a:lnTo>
                    <a:pt x="670" y="1070"/>
                  </a:lnTo>
                  <a:lnTo>
                    <a:pt x="668" y="1070"/>
                  </a:lnTo>
                  <a:lnTo>
                    <a:pt x="666" y="1070"/>
                  </a:lnTo>
                  <a:lnTo>
                    <a:pt x="666" y="1072"/>
                  </a:lnTo>
                  <a:lnTo>
                    <a:pt x="665" y="1072"/>
                  </a:lnTo>
                  <a:lnTo>
                    <a:pt x="663" y="1072"/>
                  </a:lnTo>
                  <a:lnTo>
                    <a:pt x="661" y="1074"/>
                  </a:lnTo>
                  <a:lnTo>
                    <a:pt x="660" y="1074"/>
                  </a:lnTo>
                  <a:lnTo>
                    <a:pt x="658" y="1074"/>
                  </a:lnTo>
                  <a:lnTo>
                    <a:pt x="658" y="1076"/>
                  </a:lnTo>
                  <a:lnTo>
                    <a:pt x="656" y="1076"/>
                  </a:lnTo>
                  <a:lnTo>
                    <a:pt x="655" y="1076"/>
                  </a:lnTo>
                  <a:lnTo>
                    <a:pt x="653" y="1077"/>
                  </a:lnTo>
                  <a:lnTo>
                    <a:pt x="651" y="1077"/>
                  </a:lnTo>
                  <a:lnTo>
                    <a:pt x="650" y="1077"/>
                  </a:lnTo>
                  <a:lnTo>
                    <a:pt x="650" y="1079"/>
                  </a:lnTo>
                  <a:lnTo>
                    <a:pt x="648" y="1079"/>
                  </a:lnTo>
                  <a:lnTo>
                    <a:pt x="646" y="1079"/>
                  </a:lnTo>
                  <a:lnTo>
                    <a:pt x="645" y="1081"/>
                  </a:lnTo>
                  <a:lnTo>
                    <a:pt x="643" y="1081"/>
                  </a:lnTo>
                  <a:lnTo>
                    <a:pt x="641" y="1081"/>
                  </a:lnTo>
                  <a:lnTo>
                    <a:pt x="641" y="1082"/>
                  </a:lnTo>
                  <a:lnTo>
                    <a:pt x="640" y="1082"/>
                  </a:lnTo>
                  <a:lnTo>
                    <a:pt x="638" y="1082"/>
                  </a:lnTo>
                  <a:lnTo>
                    <a:pt x="636" y="1082"/>
                  </a:lnTo>
                  <a:lnTo>
                    <a:pt x="636" y="1084"/>
                  </a:lnTo>
                  <a:lnTo>
                    <a:pt x="634" y="1084"/>
                  </a:lnTo>
                  <a:lnTo>
                    <a:pt x="633" y="1084"/>
                  </a:lnTo>
                  <a:lnTo>
                    <a:pt x="633" y="1086"/>
                  </a:lnTo>
                  <a:lnTo>
                    <a:pt x="631" y="1086"/>
                  </a:lnTo>
                  <a:lnTo>
                    <a:pt x="629" y="1086"/>
                  </a:lnTo>
                  <a:lnTo>
                    <a:pt x="628" y="1086"/>
                  </a:lnTo>
                  <a:lnTo>
                    <a:pt x="628" y="1087"/>
                  </a:lnTo>
                  <a:lnTo>
                    <a:pt x="626" y="1087"/>
                  </a:lnTo>
                  <a:lnTo>
                    <a:pt x="624" y="1087"/>
                  </a:lnTo>
                  <a:lnTo>
                    <a:pt x="624" y="1089"/>
                  </a:lnTo>
                  <a:lnTo>
                    <a:pt x="623" y="1089"/>
                  </a:lnTo>
                  <a:lnTo>
                    <a:pt x="621" y="1089"/>
                  </a:lnTo>
                  <a:lnTo>
                    <a:pt x="619" y="1089"/>
                  </a:lnTo>
                  <a:lnTo>
                    <a:pt x="619" y="1091"/>
                  </a:lnTo>
                  <a:lnTo>
                    <a:pt x="618" y="1091"/>
                  </a:lnTo>
                  <a:lnTo>
                    <a:pt x="616" y="1091"/>
                  </a:lnTo>
                  <a:lnTo>
                    <a:pt x="614" y="1092"/>
                  </a:lnTo>
                  <a:lnTo>
                    <a:pt x="613" y="1092"/>
                  </a:lnTo>
                  <a:lnTo>
                    <a:pt x="611" y="1092"/>
                  </a:lnTo>
                  <a:lnTo>
                    <a:pt x="611" y="1094"/>
                  </a:lnTo>
                  <a:lnTo>
                    <a:pt x="609" y="1094"/>
                  </a:lnTo>
                  <a:lnTo>
                    <a:pt x="608" y="1094"/>
                  </a:lnTo>
                  <a:lnTo>
                    <a:pt x="606" y="1096"/>
                  </a:lnTo>
                  <a:lnTo>
                    <a:pt x="604" y="1096"/>
                  </a:lnTo>
                  <a:lnTo>
                    <a:pt x="603" y="1096"/>
                  </a:lnTo>
                  <a:lnTo>
                    <a:pt x="603" y="1097"/>
                  </a:lnTo>
                  <a:lnTo>
                    <a:pt x="601" y="1097"/>
                  </a:lnTo>
                  <a:lnTo>
                    <a:pt x="599" y="1097"/>
                  </a:lnTo>
                  <a:lnTo>
                    <a:pt x="599" y="1099"/>
                  </a:lnTo>
                  <a:lnTo>
                    <a:pt x="597" y="1099"/>
                  </a:lnTo>
                  <a:lnTo>
                    <a:pt x="596" y="1099"/>
                  </a:lnTo>
                  <a:lnTo>
                    <a:pt x="594" y="1099"/>
                  </a:lnTo>
                  <a:lnTo>
                    <a:pt x="594" y="1101"/>
                  </a:lnTo>
                  <a:lnTo>
                    <a:pt x="592" y="1101"/>
                  </a:lnTo>
                  <a:lnTo>
                    <a:pt x="591" y="1101"/>
                  </a:lnTo>
                  <a:lnTo>
                    <a:pt x="591" y="1102"/>
                  </a:lnTo>
                  <a:lnTo>
                    <a:pt x="589" y="1102"/>
                  </a:lnTo>
                  <a:lnTo>
                    <a:pt x="587" y="1102"/>
                  </a:lnTo>
                  <a:lnTo>
                    <a:pt x="586" y="1102"/>
                  </a:lnTo>
                  <a:lnTo>
                    <a:pt x="586" y="1104"/>
                  </a:lnTo>
                  <a:lnTo>
                    <a:pt x="584" y="1104"/>
                  </a:lnTo>
                  <a:lnTo>
                    <a:pt x="582" y="1104"/>
                  </a:lnTo>
                  <a:lnTo>
                    <a:pt x="582" y="1106"/>
                  </a:lnTo>
                  <a:lnTo>
                    <a:pt x="581" y="1106"/>
                  </a:lnTo>
                  <a:lnTo>
                    <a:pt x="579" y="1106"/>
                  </a:lnTo>
                  <a:lnTo>
                    <a:pt x="577" y="1106"/>
                  </a:lnTo>
                  <a:lnTo>
                    <a:pt x="577" y="1108"/>
                  </a:lnTo>
                  <a:lnTo>
                    <a:pt x="576" y="1108"/>
                  </a:lnTo>
                  <a:lnTo>
                    <a:pt x="574" y="1108"/>
                  </a:lnTo>
                  <a:lnTo>
                    <a:pt x="574" y="1109"/>
                  </a:lnTo>
                  <a:lnTo>
                    <a:pt x="572" y="1109"/>
                  </a:lnTo>
                  <a:lnTo>
                    <a:pt x="571" y="1109"/>
                  </a:lnTo>
                  <a:lnTo>
                    <a:pt x="569" y="1109"/>
                  </a:lnTo>
                  <a:lnTo>
                    <a:pt x="569" y="1111"/>
                  </a:lnTo>
                  <a:lnTo>
                    <a:pt x="567" y="1111"/>
                  </a:lnTo>
                  <a:lnTo>
                    <a:pt x="566" y="1111"/>
                  </a:lnTo>
                  <a:lnTo>
                    <a:pt x="566" y="1113"/>
                  </a:lnTo>
                  <a:lnTo>
                    <a:pt x="564" y="1113"/>
                  </a:lnTo>
                  <a:lnTo>
                    <a:pt x="562" y="1113"/>
                  </a:lnTo>
                  <a:lnTo>
                    <a:pt x="560" y="1113"/>
                  </a:lnTo>
                  <a:lnTo>
                    <a:pt x="560" y="1114"/>
                  </a:lnTo>
                  <a:lnTo>
                    <a:pt x="559" y="1114"/>
                  </a:lnTo>
                  <a:lnTo>
                    <a:pt x="557" y="1114"/>
                  </a:lnTo>
                  <a:lnTo>
                    <a:pt x="557" y="1116"/>
                  </a:lnTo>
                  <a:lnTo>
                    <a:pt x="555" y="1116"/>
                  </a:lnTo>
                  <a:lnTo>
                    <a:pt x="554" y="1116"/>
                  </a:lnTo>
                  <a:lnTo>
                    <a:pt x="552" y="1116"/>
                  </a:lnTo>
                  <a:lnTo>
                    <a:pt x="552" y="1118"/>
                  </a:lnTo>
                  <a:lnTo>
                    <a:pt x="550" y="1118"/>
                  </a:lnTo>
                  <a:lnTo>
                    <a:pt x="549" y="1118"/>
                  </a:lnTo>
                  <a:lnTo>
                    <a:pt x="549" y="1119"/>
                  </a:lnTo>
                  <a:lnTo>
                    <a:pt x="547" y="1119"/>
                  </a:lnTo>
                  <a:lnTo>
                    <a:pt x="545" y="1119"/>
                  </a:lnTo>
                  <a:lnTo>
                    <a:pt x="544" y="1119"/>
                  </a:lnTo>
                  <a:lnTo>
                    <a:pt x="544" y="1121"/>
                  </a:lnTo>
                  <a:lnTo>
                    <a:pt x="542" y="1121"/>
                  </a:lnTo>
                  <a:lnTo>
                    <a:pt x="540" y="1121"/>
                  </a:lnTo>
                  <a:lnTo>
                    <a:pt x="539" y="1123"/>
                  </a:lnTo>
                  <a:lnTo>
                    <a:pt x="537" y="1123"/>
                  </a:lnTo>
                  <a:lnTo>
                    <a:pt x="535" y="1123"/>
                  </a:lnTo>
                  <a:lnTo>
                    <a:pt x="535" y="1124"/>
                  </a:lnTo>
                  <a:lnTo>
                    <a:pt x="534" y="1124"/>
                  </a:lnTo>
                  <a:lnTo>
                    <a:pt x="532" y="1124"/>
                  </a:lnTo>
                  <a:lnTo>
                    <a:pt x="530" y="1126"/>
                  </a:lnTo>
                  <a:lnTo>
                    <a:pt x="528" y="1126"/>
                  </a:lnTo>
                  <a:lnTo>
                    <a:pt x="527" y="1126"/>
                  </a:lnTo>
                  <a:lnTo>
                    <a:pt x="525" y="1126"/>
                  </a:lnTo>
                  <a:lnTo>
                    <a:pt x="525" y="1128"/>
                  </a:lnTo>
                  <a:lnTo>
                    <a:pt x="523" y="1128"/>
                  </a:lnTo>
                  <a:lnTo>
                    <a:pt x="522" y="1128"/>
                  </a:lnTo>
                  <a:lnTo>
                    <a:pt x="520" y="1128"/>
                  </a:lnTo>
                  <a:lnTo>
                    <a:pt x="520" y="1129"/>
                  </a:lnTo>
                  <a:lnTo>
                    <a:pt x="518" y="1129"/>
                  </a:lnTo>
                  <a:lnTo>
                    <a:pt x="517" y="1129"/>
                  </a:lnTo>
                  <a:lnTo>
                    <a:pt x="515" y="1129"/>
                  </a:lnTo>
                  <a:lnTo>
                    <a:pt x="515" y="1131"/>
                  </a:lnTo>
                  <a:lnTo>
                    <a:pt x="513" y="1131"/>
                  </a:lnTo>
                  <a:lnTo>
                    <a:pt x="512" y="1131"/>
                  </a:lnTo>
                  <a:lnTo>
                    <a:pt x="510" y="1131"/>
                  </a:lnTo>
                  <a:lnTo>
                    <a:pt x="508" y="1133"/>
                  </a:lnTo>
                  <a:lnTo>
                    <a:pt x="507" y="1133"/>
                  </a:lnTo>
                  <a:lnTo>
                    <a:pt x="505" y="1133"/>
                  </a:lnTo>
                  <a:lnTo>
                    <a:pt x="505" y="1134"/>
                  </a:lnTo>
                  <a:lnTo>
                    <a:pt x="503" y="1134"/>
                  </a:lnTo>
                  <a:lnTo>
                    <a:pt x="502" y="1134"/>
                  </a:lnTo>
                  <a:lnTo>
                    <a:pt x="500" y="1134"/>
                  </a:lnTo>
                  <a:lnTo>
                    <a:pt x="500" y="1136"/>
                  </a:lnTo>
                  <a:lnTo>
                    <a:pt x="498" y="1136"/>
                  </a:lnTo>
                  <a:lnTo>
                    <a:pt x="497" y="1136"/>
                  </a:lnTo>
                  <a:lnTo>
                    <a:pt x="495" y="1136"/>
                  </a:lnTo>
                  <a:lnTo>
                    <a:pt x="495" y="1138"/>
                  </a:lnTo>
                  <a:lnTo>
                    <a:pt x="493" y="1138"/>
                  </a:lnTo>
                  <a:lnTo>
                    <a:pt x="491" y="1138"/>
                  </a:lnTo>
                  <a:lnTo>
                    <a:pt x="490" y="1138"/>
                  </a:lnTo>
                  <a:lnTo>
                    <a:pt x="490" y="1139"/>
                  </a:lnTo>
                  <a:lnTo>
                    <a:pt x="488" y="1139"/>
                  </a:lnTo>
                  <a:lnTo>
                    <a:pt x="486" y="1139"/>
                  </a:lnTo>
                  <a:lnTo>
                    <a:pt x="485" y="1139"/>
                  </a:lnTo>
                  <a:lnTo>
                    <a:pt x="485" y="1141"/>
                  </a:lnTo>
                  <a:lnTo>
                    <a:pt x="483" y="1141"/>
                  </a:lnTo>
                  <a:lnTo>
                    <a:pt x="481" y="1141"/>
                  </a:lnTo>
                  <a:lnTo>
                    <a:pt x="480" y="1141"/>
                  </a:lnTo>
                  <a:lnTo>
                    <a:pt x="480" y="1143"/>
                  </a:lnTo>
                  <a:lnTo>
                    <a:pt x="478" y="1143"/>
                  </a:lnTo>
                  <a:lnTo>
                    <a:pt x="476" y="1143"/>
                  </a:lnTo>
                  <a:lnTo>
                    <a:pt x="475" y="1143"/>
                  </a:lnTo>
                  <a:lnTo>
                    <a:pt x="475" y="1145"/>
                  </a:lnTo>
                  <a:lnTo>
                    <a:pt x="473" y="1145"/>
                  </a:lnTo>
                  <a:lnTo>
                    <a:pt x="471" y="1145"/>
                  </a:lnTo>
                  <a:lnTo>
                    <a:pt x="470" y="1145"/>
                  </a:lnTo>
                  <a:lnTo>
                    <a:pt x="470" y="1146"/>
                  </a:lnTo>
                  <a:lnTo>
                    <a:pt x="468" y="1146"/>
                  </a:lnTo>
                  <a:lnTo>
                    <a:pt x="466" y="1146"/>
                  </a:lnTo>
                  <a:lnTo>
                    <a:pt x="465" y="1146"/>
                  </a:lnTo>
                  <a:lnTo>
                    <a:pt x="465" y="1148"/>
                  </a:lnTo>
                  <a:lnTo>
                    <a:pt x="463" y="1148"/>
                  </a:lnTo>
                  <a:lnTo>
                    <a:pt x="461" y="1148"/>
                  </a:lnTo>
                  <a:lnTo>
                    <a:pt x="460" y="1148"/>
                  </a:lnTo>
                  <a:lnTo>
                    <a:pt x="460" y="1150"/>
                  </a:lnTo>
                  <a:lnTo>
                    <a:pt x="458" y="1150"/>
                  </a:lnTo>
                  <a:lnTo>
                    <a:pt x="456" y="1150"/>
                  </a:lnTo>
                  <a:lnTo>
                    <a:pt x="454" y="1151"/>
                  </a:lnTo>
                  <a:lnTo>
                    <a:pt x="453" y="1151"/>
                  </a:lnTo>
                  <a:lnTo>
                    <a:pt x="451" y="1151"/>
                  </a:lnTo>
                  <a:lnTo>
                    <a:pt x="449" y="1153"/>
                  </a:lnTo>
                  <a:lnTo>
                    <a:pt x="448" y="1153"/>
                  </a:lnTo>
                  <a:lnTo>
                    <a:pt x="446" y="1153"/>
                  </a:lnTo>
                  <a:lnTo>
                    <a:pt x="446" y="1155"/>
                  </a:lnTo>
                  <a:lnTo>
                    <a:pt x="444" y="1155"/>
                  </a:lnTo>
                  <a:lnTo>
                    <a:pt x="443" y="1155"/>
                  </a:lnTo>
                  <a:lnTo>
                    <a:pt x="441" y="1155"/>
                  </a:lnTo>
                  <a:lnTo>
                    <a:pt x="439" y="1155"/>
                  </a:lnTo>
                  <a:lnTo>
                    <a:pt x="439" y="1156"/>
                  </a:lnTo>
                  <a:lnTo>
                    <a:pt x="438" y="1156"/>
                  </a:lnTo>
                  <a:lnTo>
                    <a:pt x="436" y="1156"/>
                  </a:lnTo>
                  <a:lnTo>
                    <a:pt x="434" y="1158"/>
                  </a:lnTo>
                  <a:lnTo>
                    <a:pt x="433" y="1158"/>
                  </a:lnTo>
                  <a:lnTo>
                    <a:pt x="431" y="1158"/>
                  </a:lnTo>
                  <a:lnTo>
                    <a:pt x="429" y="1160"/>
                  </a:lnTo>
                  <a:lnTo>
                    <a:pt x="428" y="1160"/>
                  </a:lnTo>
                  <a:lnTo>
                    <a:pt x="426" y="1160"/>
                  </a:lnTo>
                  <a:lnTo>
                    <a:pt x="424" y="1160"/>
                  </a:lnTo>
                  <a:lnTo>
                    <a:pt x="349" y="1187"/>
                  </a:lnTo>
                  <a:lnTo>
                    <a:pt x="345" y="1188"/>
                  </a:lnTo>
                  <a:lnTo>
                    <a:pt x="315" y="1198"/>
                  </a:lnTo>
                  <a:lnTo>
                    <a:pt x="180" y="1247"/>
                  </a:lnTo>
                  <a:lnTo>
                    <a:pt x="169" y="1224"/>
                  </a:lnTo>
                  <a:lnTo>
                    <a:pt x="158" y="1207"/>
                  </a:lnTo>
                  <a:lnTo>
                    <a:pt x="157" y="1190"/>
                  </a:lnTo>
                  <a:lnTo>
                    <a:pt x="153" y="1175"/>
                  </a:lnTo>
                  <a:lnTo>
                    <a:pt x="152" y="1156"/>
                  </a:lnTo>
                  <a:lnTo>
                    <a:pt x="152" y="1155"/>
                  </a:lnTo>
                  <a:lnTo>
                    <a:pt x="150" y="1155"/>
                  </a:lnTo>
                  <a:lnTo>
                    <a:pt x="150" y="1153"/>
                  </a:lnTo>
                  <a:lnTo>
                    <a:pt x="150" y="1151"/>
                  </a:lnTo>
                  <a:lnTo>
                    <a:pt x="150" y="1150"/>
                  </a:lnTo>
                  <a:lnTo>
                    <a:pt x="150" y="1148"/>
                  </a:lnTo>
                  <a:lnTo>
                    <a:pt x="148" y="1148"/>
                  </a:lnTo>
                  <a:lnTo>
                    <a:pt x="148" y="1146"/>
                  </a:lnTo>
                  <a:lnTo>
                    <a:pt x="148" y="1145"/>
                  </a:lnTo>
                  <a:lnTo>
                    <a:pt x="147" y="1143"/>
                  </a:lnTo>
                  <a:lnTo>
                    <a:pt x="147" y="1141"/>
                  </a:lnTo>
                  <a:lnTo>
                    <a:pt x="147" y="1139"/>
                  </a:lnTo>
                  <a:lnTo>
                    <a:pt x="145" y="1139"/>
                  </a:lnTo>
                  <a:lnTo>
                    <a:pt x="145" y="1138"/>
                  </a:lnTo>
                  <a:lnTo>
                    <a:pt x="145" y="1136"/>
                  </a:lnTo>
                  <a:lnTo>
                    <a:pt x="143" y="1136"/>
                  </a:lnTo>
                  <a:lnTo>
                    <a:pt x="143" y="1134"/>
                  </a:lnTo>
                  <a:lnTo>
                    <a:pt x="142" y="1133"/>
                  </a:lnTo>
                  <a:lnTo>
                    <a:pt x="142" y="1131"/>
                  </a:lnTo>
                  <a:lnTo>
                    <a:pt x="140" y="1131"/>
                  </a:lnTo>
                  <a:lnTo>
                    <a:pt x="140" y="1129"/>
                  </a:lnTo>
                  <a:lnTo>
                    <a:pt x="138" y="1129"/>
                  </a:lnTo>
                  <a:lnTo>
                    <a:pt x="138" y="1128"/>
                  </a:lnTo>
                  <a:lnTo>
                    <a:pt x="137" y="1128"/>
                  </a:lnTo>
                  <a:lnTo>
                    <a:pt x="137" y="1126"/>
                  </a:lnTo>
                  <a:lnTo>
                    <a:pt x="135" y="1126"/>
                  </a:lnTo>
                  <a:lnTo>
                    <a:pt x="135" y="1124"/>
                  </a:lnTo>
                  <a:lnTo>
                    <a:pt x="133" y="1124"/>
                  </a:lnTo>
                  <a:lnTo>
                    <a:pt x="133" y="1123"/>
                  </a:lnTo>
                  <a:lnTo>
                    <a:pt x="132" y="1123"/>
                  </a:lnTo>
                  <a:lnTo>
                    <a:pt x="130" y="1121"/>
                  </a:lnTo>
                  <a:lnTo>
                    <a:pt x="128" y="1119"/>
                  </a:lnTo>
                  <a:lnTo>
                    <a:pt x="126" y="1119"/>
                  </a:lnTo>
                  <a:lnTo>
                    <a:pt x="126" y="1118"/>
                  </a:lnTo>
                  <a:lnTo>
                    <a:pt x="125" y="1118"/>
                  </a:lnTo>
                  <a:lnTo>
                    <a:pt x="123" y="1118"/>
                  </a:lnTo>
                  <a:lnTo>
                    <a:pt x="123" y="1116"/>
                  </a:lnTo>
                  <a:lnTo>
                    <a:pt x="121" y="1116"/>
                  </a:lnTo>
                  <a:lnTo>
                    <a:pt x="121" y="1114"/>
                  </a:lnTo>
                  <a:lnTo>
                    <a:pt x="120" y="1114"/>
                  </a:lnTo>
                  <a:lnTo>
                    <a:pt x="118" y="1114"/>
                  </a:lnTo>
                  <a:lnTo>
                    <a:pt x="118" y="1113"/>
                  </a:lnTo>
                  <a:lnTo>
                    <a:pt x="116" y="1113"/>
                  </a:lnTo>
                  <a:lnTo>
                    <a:pt x="115" y="1111"/>
                  </a:lnTo>
                  <a:lnTo>
                    <a:pt x="113" y="1111"/>
                  </a:lnTo>
                  <a:lnTo>
                    <a:pt x="113" y="1109"/>
                  </a:lnTo>
                  <a:lnTo>
                    <a:pt x="111" y="1109"/>
                  </a:lnTo>
                  <a:lnTo>
                    <a:pt x="111" y="1108"/>
                  </a:lnTo>
                  <a:lnTo>
                    <a:pt x="110" y="1108"/>
                  </a:lnTo>
                  <a:lnTo>
                    <a:pt x="110" y="1106"/>
                  </a:lnTo>
                  <a:lnTo>
                    <a:pt x="108" y="1106"/>
                  </a:lnTo>
                  <a:lnTo>
                    <a:pt x="108" y="1104"/>
                  </a:lnTo>
                  <a:lnTo>
                    <a:pt x="106" y="1104"/>
                  </a:lnTo>
                  <a:lnTo>
                    <a:pt x="106" y="1102"/>
                  </a:lnTo>
                  <a:lnTo>
                    <a:pt x="105" y="1101"/>
                  </a:lnTo>
                  <a:lnTo>
                    <a:pt x="105" y="1099"/>
                  </a:lnTo>
                  <a:lnTo>
                    <a:pt x="105" y="1097"/>
                  </a:lnTo>
                  <a:lnTo>
                    <a:pt x="103" y="1097"/>
                  </a:lnTo>
                  <a:lnTo>
                    <a:pt x="103" y="1096"/>
                  </a:lnTo>
                  <a:lnTo>
                    <a:pt x="103" y="1094"/>
                  </a:lnTo>
                  <a:lnTo>
                    <a:pt x="101" y="1094"/>
                  </a:lnTo>
                  <a:lnTo>
                    <a:pt x="101" y="1092"/>
                  </a:lnTo>
                  <a:lnTo>
                    <a:pt x="101" y="1091"/>
                  </a:lnTo>
                  <a:lnTo>
                    <a:pt x="101" y="1089"/>
                  </a:lnTo>
                  <a:lnTo>
                    <a:pt x="100" y="1089"/>
                  </a:lnTo>
                  <a:lnTo>
                    <a:pt x="100" y="1087"/>
                  </a:lnTo>
                  <a:lnTo>
                    <a:pt x="100" y="1086"/>
                  </a:lnTo>
                  <a:lnTo>
                    <a:pt x="98" y="1084"/>
                  </a:lnTo>
                  <a:lnTo>
                    <a:pt x="98" y="1082"/>
                  </a:lnTo>
                  <a:lnTo>
                    <a:pt x="98" y="1081"/>
                  </a:lnTo>
                  <a:lnTo>
                    <a:pt x="96" y="1079"/>
                  </a:lnTo>
                  <a:lnTo>
                    <a:pt x="96" y="1077"/>
                  </a:lnTo>
                  <a:lnTo>
                    <a:pt x="96" y="1076"/>
                  </a:lnTo>
                  <a:lnTo>
                    <a:pt x="96" y="1074"/>
                  </a:lnTo>
                  <a:lnTo>
                    <a:pt x="94" y="1074"/>
                  </a:lnTo>
                  <a:lnTo>
                    <a:pt x="94" y="1072"/>
                  </a:lnTo>
                  <a:lnTo>
                    <a:pt x="94" y="1070"/>
                  </a:lnTo>
                  <a:lnTo>
                    <a:pt x="94" y="1069"/>
                  </a:lnTo>
                  <a:lnTo>
                    <a:pt x="93" y="1069"/>
                  </a:lnTo>
                  <a:lnTo>
                    <a:pt x="93" y="1067"/>
                  </a:lnTo>
                  <a:lnTo>
                    <a:pt x="93" y="1065"/>
                  </a:lnTo>
                  <a:lnTo>
                    <a:pt x="93" y="1064"/>
                  </a:lnTo>
                  <a:lnTo>
                    <a:pt x="91" y="1064"/>
                  </a:lnTo>
                  <a:lnTo>
                    <a:pt x="91" y="1062"/>
                  </a:lnTo>
                  <a:lnTo>
                    <a:pt x="91" y="1060"/>
                  </a:lnTo>
                  <a:lnTo>
                    <a:pt x="91" y="1059"/>
                  </a:lnTo>
                  <a:lnTo>
                    <a:pt x="89" y="1059"/>
                  </a:lnTo>
                  <a:lnTo>
                    <a:pt x="89" y="1057"/>
                  </a:lnTo>
                  <a:lnTo>
                    <a:pt x="89" y="1055"/>
                  </a:lnTo>
                  <a:lnTo>
                    <a:pt x="89" y="1054"/>
                  </a:lnTo>
                  <a:lnTo>
                    <a:pt x="89" y="1052"/>
                  </a:lnTo>
                  <a:lnTo>
                    <a:pt x="89" y="1050"/>
                  </a:lnTo>
                  <a:lnTo>
                    <a:pt x="89" y="1049"/>
                  </a:lnTo>
                  <a:lnTo>
                    <a:pt x="89" y="1047"/>
                  </a:lnTo>
                  <a:lnTo>
                    <a:pt x="91" y="1047"/>
                  </a:lnTo>
                  <a:lnTo>
                    <a:pt x="91" y="1045"/>
                  </a:lnTo>
                  <a:lnTo>
                    <a:pt x="93" y="1044"/>
                  </a:lnTo>
                  <a:lnTo>
                    <a:pt x="94" y="1042"/>
                  </a:lnTo>
                  <a:lnTo>
                    <a:pt x="94" y="1040"/>
                  </a:lnTo>
                  <a:lnTo>
                    <a:pt x="94" y="1039"/>
                  </a:lnTo>
                  <a:lnTo>
                    <a:pt x="96" y="1039"/>
                  </a:lnTo>
                  <a:lnTo>
                    <a:pt x="96" y="1037"/>
                  </a:lnTo>
                  <a:lnTo>
                    <a:pt x="96" y="1035"/>
                  </a:lnTo>
                  <a:lnTo>
                    <a:pt x="94" y="1035"/>
                  </a:lnTo>
                  <a:lnTo>
                    <a:pt x="94" y="1033"/>
                  </a:lnTo>
                  <a:lnTo>
                    <a:pt x="94" y="1032"/>
                  </a:lnTo>
                  <a:lnTo>
                    <a:pt x="93" y="1032"/>
                  </a:lnTo>
                  <a:lnTo>
                    <a:pt x="93" y="1030"/>
                  </a:lnTo>
                  <a:lnTo>
                    <a:pt x="91" y="1030"/>
                  </a:lnTo>
                  <a:lnTo>
                    <a:pt x="91" y="1028"/>
                  </a:lnTo>
                  <a:lnTo>
                    <a:pt x="91" y="1027"/>
                  </a:lnTo>
                  <a:lnTo>
                    <a:pt x="89" y="1027"/>
                  </a:lnTo>
                  <a:lnTo>
                    <a:pt x="89" y="1025"/>
                  </a:lnTo>
                  <a:lnTo>
                    <a:pt x="88" y="1023"/>
                  </a:lnTo>
                  <a:lnTo>
                    <a:pt x="88" y="1022"/>
                  </a:lnTo>
                  <a:lnTo>
                    <a:pt x="86" y="1022"/>
                  </a:lnTo>
                  <a:lnTo>
                    <a:pt x="86" y="1020"/>
                  </a:lnTo>
                  <a:lnTo>
                    <a:pt x="86" y="1018"/>
                  </a:lnTo>
                  <a:lnTo>
                    <a:pt x="84" y="1017"/>
                  </a:lnTo>
                  <a:lnTo>
                    <a:pt x="84" y="1015"/>
                  </a:lnTo>
                  <a:lnTo>
                    <a:pt x="83" y="1013"/>
                  </a:lnTo>
                  <a:lnTo>
                    <a:pt x="83" y="1012"/>
                  </a:lnTo>
                  <a:lnTo>
                    <a:pt x="83" y="1010"/>
                  </a:lnTo>
                  <a:lnTo>
                    <a:pt x="81" y="1010"/>
                  </a:lnTo>
                  <a:lnTo>
                    <a:pt x="81" y="1008"/>
                  </a:lnTo>
                  <a:lnTo>
                    <a:pt x="81" y="1007"/>
                  </a:lnTo>
                  <a:lnTo>
                    <a:pt x="79" y="1007"/>
                  </a:lnTo>
                  <a:lnTo>
                    <a:pt x="79" y="1005"/>
                  </a:lnTo>
                  <a:lnTo>
                    <a:pt x="79" y="1003"/>
                  </a:lnTo>
                  <a:lnTo>
                    <a:pt x="78" y="1003"/>
                  </a:lnTo>
                  <a:lnTo>
                    <a:pt x="78" y="1001"/>
                  </a:lnTo>
                  <a:lnTo>
                    <a:pt x="76" y="1001"/>
                  </a:lnTo>
                  <a:lnTo>
                    <a:pt x="76" y="1000"/>
                  </a:lnTo>
                  <a:lnTo>
                    <a:pt x="74" y="1000"/>
                  </a:lnTo>
                  <a:lnTo>
                    <a:pt x="74" y="998"/>
                  </a:lnTo>
                  <a:lnTo>
                    <a:pt x="74" y="996"/>
                  </a:lnTo>
                  <a:lnTo>
                    <a:pt x="73" y="996"/>
                  </a:lnTo>
                  <a:lnTo>
                    <a:pt x="73" y="995"/>
                  </a:lnTo>
                  <a:lnTo>
                    <a:pt x="71" y="993"/>
                  </a:lnTo>
                  <a:lnTo>
                    <a:pt x="71" y="991"/>
                  </a:lnTo>
                  <a:lnTo>
                    <a:pt x="69" y="991"/>
                  </a:lnTo>
                  <a:lnTo>
                    <a:pt x="69" y="990"/>
                  </a:lnTo>
                  <a:lnTo>
                    <a:pt x="68" y="988"/>
                  </a:lnTo>
                  <a:lnTo>
                    <a:pt x="68" y="986"/>
                  </a:lnTo>
                  <a:lnTo>
                    <a:pt x="66" y="986"/>
                  </a:lnTo>
                  <a:lnTo>
                    <a:pt x="66" y="985"/>
                  </a:lnTo>
                  <a:lnTo>
                    <a:pt x="64" y="985"/>
                  </a:lnTo>
                  <a:lnTo>
                    <a:pt x="64" y="983"/>
                  </a:lnTo>
                  <a:lnTo>
                    <a:pt x="63" y="983"/>
                  </a:lnTo>
                  <a:lnTo>
                    <a:pt x="63" y="981"/>
                  </a:lnTo>
                  <a:lnTo>
                    <a:pt x="61" y="981"/>
                  </a:lnTo>
                  <a:lnTo>
                    <a:pt x="61" y="980"/>
                  </a:lnTo>
                  <a:lnTo>
                    <a:pt x="59" y="980"/>
                  </a:lnTo>
                  <a:lnTo>
                    <a:pt x="59" y="978"/>
                  </a:lnTo>
                  <a:lnTo>
                    <a:pt x="57" y="978"/>
                  </a:lnTo>
                  <a:lnTo>
                    <a:pt x="57" y="976"/>
                  </a:lnTo>
                  <a:lnTo>
                    <a:pt x="56" y="976"/>
                  </a:lnTo>
                  <a:lnTo>
                    <a:pt x="54" y="975"/>
                  </a:lnTo>
                  <a:lnTo>
                    <a:pt x="54" y="973"/>
                  </a:lnTo>
                  <a:lnTo>
                    <a:pt x="52" y="973"/>
                  </a:lnTo>
                  <a:lnTo>
                    <a:pt x="51" y="971"/>
                  </a:lnTo>
                  <a:lnTo>
                    <a:pt x="49" y="970"/>
                  </a:lnTo>
                  <a:lnTo>
                    <a:pt x="49" y="968"/>
                  </a:lnTo>
                  <a:lnTo>
                    <a:pt x="47" y="968"/>
                  </a:lnTo>
                  <a:lnTo>
                    <a:pt x="47" y="966"/>
                  </a:lnTo>
                  <a:lnTo>
                    <a:pt x="49" y="966"/>
                  </a:lnTo>
                  <a:lnTo>
                    <a:pt x="49" y="964"/>
                  </a:lnTo>
                  <a:lnTo>
                    <a:pt x="49" y="963"/>
                  </a:lnTo>
                  <a:lnTo>
                    <a:pt x="49" y="961"/>
                  </a:lnTo>
                  <a:lnTo>
                    <a:pt x="47" y="961"/>
                  </a:lnTo>
                  <a:lnTo>
                    <a:pt x="46" y="961"/>
                  </a:lnTo>
                  <a:lnTo>
                    <a:pt x="46" y="959"/>
                  </a:lnTo>
                  <a:lnTo>
                    <a:pt x="44" y="959"/>
                  </a:lnTo>
                  <a:lnTo>
                    <a:pt x="44" y="958"/>
                  </a:lnTo>
                  <a:lnTo>
                    <a:pt x="42" y="958"/>
                  </a:lnTo>
                  <a:lnTo>
                    <a:pt x="42" y="956"/>
                  </a:lnTo>
                  <a:lnTo>
                    <a:pt x="42" y="954"/>
                  </a:lnTo>
                  <a:lnTo>
                    <a:pt x="42" y="953"/>
                  </a:lnTo>
                  <a:lnTo>
                    <a:pt x="44" y="953"/>
                  </a:lnTo>
                  <a:lnTo>
                    <a:pt x="44" y="951"/>
                  </a:lnTo>
                  <a:lnTo>
                    <a:pt x="46" y="951"/>
                  </a:lnTo>
                  <a:lnTo>
                    <a:pt x="47" y="951"/>
                  </a:lnTo>
                  <a:lnTo>
                    <a:pt x="47" y="953"/>
                  </a:lnTo>
                  <a:lnTo>
                    <a:pt x="49" y="953"/>
                  </a:lnTo>
                  <a:lnTo>
                    <a:pt x="51" y="953"/>
                  </a:lnTo>
                  <a:lnTo>
                    <a:pt x="51" y="951"/>
                  </a:lnTo>
                  <a:lnTo>
                    <a:pt x="51" y="949"/>
                  </a:lnTo>
                  <a:lnTo>
                    <a:pt x="51" y="948"/>
                  </a:lnTo>
                  <a:lnTo>
                    <a:pt x="51" y="946"/>
                  </a:lnTo>
                  <a:lnTo>
                    <a:pt x="51" y="944"/>
                  </a:lnTo>
                  <a:lnTo>
                    <a:pt x="51" y="943"/>
                  </a:lnTo>
                  <a:lnTo>
                    <a:pt x="51" y="941"/>
                  </a:lnTo>
                  <a:lnTo>
                    <a:pt x="51" y="939"/>
                  </a:lnTo>
                  <a:lnTo>
                    <a:pt x="51" y="938"/>
                  </a:lnTo>
                  <a:lnTo>
                    <a:pt x="49" y="938"/>
                  </a:lnTo>
                  <a:lnTo>
                    <a:pt x="49" y="936"/>
                  </a:lnTo>
                  <a:lnTo>
                    <a:pt x="49" y="934"/>
                  </a:lnTo>
                  <a:lnTo>
                    <a:pt x="49" y="933"/>
                  </a:lnTo>
                  <a:lnTo>
                    <a:pt x="49" y="931"/>
                  </a:lnTo>
                  <a:lnTo>
                    <a:pt x="49" y="929"/>
                  </a:lnTo>
                  <a:lnTo>
                    <a:pt x="51" y="929"/>
                  </a:lnTo>
                  <a:lnTo>
                    <a:pt x="51" y="927"/>
                  </a:lnTo>
                  <a:lnTo>
                    <a:pt x="51" y="926"/>
                  </a:lnTo>
                  <a:lnTo>
                    <a:pt x="52" y="926"/>
                  </a:lnTo>
                  <a:lnTo>
                    <a:pt x="52" y="924"/>
                  </a:lnTo>
                  <a:lnTo>
                    <a:pt x="51" y="922"/>
                  </a:lnTo>
                  <a:lnTo>
                    <a:pt x="51" y="921"/>
                  </a:lnTo>
                  <a:lnTo>
                    <a:pt x="49" y="921"/>
                  </a:lnTo>
                  <a:lnTo>
                    <a:pt x="49" y="919"/>
                  </a:lnTo>
                  <a:lnTo>
                    <a:pt x="49" y="917"/>
                  </a:lnTo>
                  <a:lnTo>
                    <a:pt x="51" y="917"/>
                  </a:lnTo>
                  <a:lnTo>
                    <a:pt x="51" y="916"/>
                  </a:lnTo>
                  <a:lnTo>
                    <a:pt x="52" y="916"/>
                  </a:lnTo>
                  <a:lnTo>
                    <a:pt x="52" y="914"/>
                  </a:lnTo>
                  <a:lnTo>
                    <a:pt x="51" y="914"/>
                  </a:lnTo>
                  <a:lnTo>
                    <a:pt x="51" y="912"/>
                  </a:lnTo>
                  <a:lnTo>
                    <a:pt x="51" y="911"/>
                  </a:lnTo>
                  <a:lnTo>
                    <a:pt x="49" y="911"/>
                  </a:lnTo>
                  <a:lnTo>
                    <a:pt x="49" y="909"/>
                  </a:lnTo>
                  <a:lnTo>
                    <a:pt x="47" y="909"/>
                  </a:lnTo>
                  <a:lnTo>
                    <a:pt x="46" y="909"/>
                  </a:lnTo>
                  <a:lnTo>
                    <a:pt x="46" y="907"/>
                  </a:lnTo>
                  <a:lnTo>
                    <a:pt x="46" y="906"/>
                  </a:lnTo>
                  <a:lnTo>
                    <a:pt x="46" y="904"/>
                  </a:lnTo>
                  <a:lnTo>
                    <a:pt x="47" y="904"/>
                  </a:lnTo>
                  <a:lnTo>
                    <a:pt x="47" y="902"/>
                  </a:lnTo>
                  <a:lnTo>
                    <a:pt x="47" y="901"/>
                  </a:lnTo>
                  <a:lnTo>
                    <a:pt x="47" y="899"/>
                  </a:lnTo>
                  <a:lnTo>
                    <a:pt x="47" y="897"/>
                  </a:lnTo>
                  <a:lnTo>
                    <a:pt x="46" y="897"/>
                  </a:lnTo>
                  <a:lnTo>
                    <a:pt x="46" y="895"/>
                  </a:lnTo>
                  <a:lnTo>
                    <a:pt x="44" y="894"/>
                  </a:lnTo>
                  <a:lnTo>
                    <a:pt x="44" y="892"/>
                  </a:lnTo>
                  <a:lnTo>
                    <a:pt x="44" y="890"/>
                  </a:lnTo>
                  <a:lnTo>
                    <a:pt x="42" y="890"/>
                  </a:lnTo>
                  <a:lnTo>
                    <a:pt x="42" y="889"/>
                  </a:lnTo>
                  <a:lnTo>
                    <a:pt x="42" y="887"/>
                  </a:lnTo>
                  <a:lnTo>
                    <a:pt x="42" y="885"/>
                  </a:lnTo>
                  <a:lnTo>
                    <a:pt x="42" y="884"/>
                  </a:lnTo>
                  <a:lnTo>
                    <a:pt x="41" y="884"/>
                  </a:lnTo>
                  <a:lnTo>
                    <a:pt x="39" y="884"/>
                  </a:lnTo>
                  <a:lnTo>
                    <a:pt x="39" y="882"/>
                  </a:lnTo>
                  <a:lnTo>
                    <a:pt x="37" y="882"/>
                  </a:lnTo>
                  <a:lnTo>
                    <a:pt x="36" y="882"/>
                  </a:lnTo>
                  <a:lnTo>
                    <a:pt x="36" y="880"/>
                  </a:lnTo>
                  <a:lnTo>
                    <a:pt x="36" y="879"/>
                  </a:lnTo>
                  <a:lnTo>
                    <a:pt x="34" y="879"/>
                  </a:lnTo>
                  <a:lnTo>
                    <a:pt x="34" y="877"/>
                  </a:lnTo>
                  <a:lnTo>
                    <a:pt x="32" y="877"/>
                  </a:lnTo>
                  <a:lnTo>
                    <a:pt x="32" y="875"/>
                  </a:lnTo>
                  <a:lnTo>
                    <a:pt x="31" y="875"/>
                  </a:lnTo>
                  <a:lnTo>
                    <a:pt x="31" y="874"/>
                  </a:lnTo>
                  <a:lnTo>
                    <a:pt x="29" y="872"/>
                  </a:lnTo>
                  <a:lnTo>
                    <a:pt x="27" y="874"/>
                  </a:lnTo>
                  <a:lnTo>
                    <a:pt x="26" y="874"/>
                  </a:lnTo>
                  <a:lnTo>
                    <a:pt x="26" y="875"/>
                  </a:lnTo>
                  <a:lnTo>
                    <a:pt x="24" y="875"/>
                  </a:lnTo>
                  <a:lnTo>
                    <a:pt x="24" y="877"/>
                  </a:lnTo>
                  <a:lnTo>
                    <a:pt x="22" y="877"/>
                  </a:lnTo>
                  <a:lnTo>
                    <a:pt x="20" y="877"/>
                  </a:lnTo>
                  <a:lnTo>
                    <a:pt x="19" y="877"/>
                  </a:lnTo>
                  <a:lnTo>
                    <a:pt x="17" y="877"/>
                  </a:lnTo>
                  <a:lnTo>
                    <a:pt x="15" y="877"/>
                  </a:lnTo>
                  <a:lnTo>
                    <a:pt x="14" y="877"/>
                  </a:lnTo>
                  <a:lnTo>
                    <a:pt x="12" y="877"/>
                  </a:lnTo>
                  <a:lnTo>
                    <a:pt x="12" y="875"/>
                  </a:lnTo>
                  <a:lnTo>
                    <a:pt x="10" y="875"/>
                  </a:lnTo>
                  <a:lnTo>
                    <a:pt x="10" y="874"/>
                  </a:lnTo>
                  <a:lnTo>
                    <a:pt x="10" y="872"/>
                  </a:lnTo>
                  <a:lnTo>
                    <a:pt x="9" y="872"/>
                  </a:lnTo>
                  <a:lnTo>
                    <a:pt x="9" y="870"/>
                  </a:lnTo>
                  <a:lnTo>
                    <a:pt x="7" y="870"/>
                  </a:lnTo>
                  <a:lnTo>
                    <a:pt x="7" y="869"/>
                  </a:lnTo>
                  <a:lnTo>
                    <a:pt x="5" y="869"/>
                  </a:lnTo>
                  <a:lnTo>
                    <a:pt x="4" y="869"/>
                  </a:lnTo>
                  <a:lnTo>
                    <a:pt x="4" y="867"/>
                  </a:lnTo>
                  <a:lnTo>
                    <a:pt x="2" y="867"/>
                  </a:lnTo>
                  <a:lnTo>
                    <a:pt x="0" y="867"/>
                  </a:lnTo>
                  <a:lnTo>
                    <a:pt x="0" y="865"/>
                  </a:lnTo>
                  <a:lnTo>
                    <a:pt x="2" y="865"/>
                  </a:lnTo>
                  <a:lnTo>
                    <a:pt x="2" y="864"/>
                  </a:lnTo>
                  <a:lnTo>
                    <a:pt x="4" y="864"/>
                  </a:lnTo>
                  <a:lnTo>
                    <a:pt x="5" y="864"/>
                  </a:lnTo>
                  <a:lnTo>
                    <a:pt x="5" y="862"/>
                  </a:lnTo>
                  <a:lnTo>
                    <a:pt x="5" y="860"/>
                  </a:lnTo>
                  <a:lnTo>
                    <a:pt x="7" y="860"/>
                  </a:lnTo>
                  <a:lnTo>
                    <a:pt x="7" y="858"/>
                  </a:lnTo>
                  <a:lnTo>
                    <a:pt x="9" y="858"/>
                  </a:lnTo>
                  <a:lnTo>
                    <a:pt x="9" y="857"/>
                  </a:lnTo>
                  <a:lnTo>
                    <a:pt x="9" y="855"/>
                  </a:lnTo>
                  <a:lnTo>
                    <a:pt x="9" y="853"/>
                  </a:lnTo>
                  <a:lnTo>
                    <a:pt x="9" y="852"/>
                  </a:lnTo>
                  <a:lnTo>
                    <a:pt x="10" y="852"/>
                  </a:lnTo>
                  <a:lnTo>
                    <a:pt x="10" y="850"/>
                  </a:lnTo>
                  <a:lnTo>
                    <a:pt x="12" y="848"/>
                  </a:lnTo>
                  <a:lnTo>
                    <a:pt x="12" y="847"/>
                  </a:lnTo>
                  <a:lnTo>
                    <a:pt x="14" y="847"/>
                  </a:lnTo>
                  <a:lnTo>
                    <a:pt x="14" y="845"/>
                  </a:lnTo>
                  <a:lnTo>
                    <a:pt x="14" y="843"/>
                  </a:lnTo>
                  <a:lnTo>
                    <a:pt x="15" y="842"/>
                  </a:lnTo>
                  <a:lnTo>
                    <a:pt x="17" y="842"/>
                  </a:lnTo>
                  <a:lnTo>
                    <a:pt x="17" y="840"/>
                  </a:lnTo>
                  <a:lnTo>
                    <a:pt x="17" y="838"/>
                  </a:lnTo>
                  <a:lnTo>
                    <a:pt x="19" y="838"/>
                  </a:lnTo>
                  <a:lnTo>
                    <a:pt x="19" y="837"/>
                  </a:lnTo>
                  <a:lnTo>
                    <a:pt x="20" y="835"/>
                  </a:lnTo>
                  <a:lnTo>
                    <a:pt x="22" y="833"/>
                  </a:lnTo>
                  <a:lnTo>
                    <a:pt x="22" y="832"/>
                  </a:lnTo>
                  <a:lnTo>
                    <a:pt x="22" y="830"/>
                  </a:lnTo>
                  <a:lnTo>
                    <a:pt x="24" y="828"/>
                  </a:lnTo>
                  <a:lnTo>
                    <a:pt x="26" y="828"/>
                  </a:lnTo>
                  <a:lnTo>
                    <a:pt x="26" y="826"/>
                  </a:lnTo>
                  <a:lnTo>
                    <a:pt x="26" y="825"/>
                  </a:lnTo>
                  <a:lnTo>
                    <a:pt x="27" y="823"/>
                  </a:lnTo>
                  <a:lnTo>
                    <a:pt x="29" y="823"/>
                  </a:lnTo>
                  <a:lnTo>
                    <a:pt x="29" y="821"/>
                  </a:lnTo>
                  <a:lnTo>
                    <a:pt x="29" y="820"/>
                  </a:lnTo>
                  <a:lnTo>
                    <a:pt x="29" y="818"/>
                  </a:lnTo>
                  <a:lnTo>
                    <a:pt x="29" y="816"/>
                  </a:lnTo>
                  <a:lnTo>
                    <a:pt x="27" y="815"/>
                  </a:lnTo>
                  <a:lnTo>
                    <a:pt x="27" y="813"/>
                  </a:lnTo>
                  <a:lnTo>
                    <a:pt x="27" y="811"/>
                  </a:lnTo>
                  <a:lnTo>
                    <a:pt x="29" y="811"/>
                  </a:lnTo>
                  <a:lnTo>
                    <a:pt x="29" y="810"/>
                  </a:lnTo>
                  <a:lnTo>
                    <a:pt x="31" y="810"/>
                  </a:lnTo>
                  <a:lnTo>
                    <a:pt x="31" y="808"/>
                  </a:lnTo>
                  <a:lnTo>
                    <a:pt x="31" y="806"/>
                  </a:lnTo>
                  <a:lnTo>
                    <a:pt x="31" y="808"/>
                  </a:lnTo>
                  <a:lnTo>
                    <a:pt x="32" y="808"/>
                  </a:lnTo>
                  <a:lnTo>
                    <a:pt x="31" y="806"/>
                  </a:lnTo>
                  <a:lnTo>
                    <a:pt x="31" y="805"/>
                  </a:lnTo>
                  <a:lnTo>
                    <a:pt x="32" y="806"/>
                  </a:lnTo>
                  <a:lnTo>
                    <a:pt x="34" y="808"/>
                  </a:lnTo>
                  <a:lnTo>
                    <a:pt x="34" y="806"/>
                  </a:lnTo>
                  <a:lnTo>
                    <a:pt x="36" y="805"/>
                  </a:lnTo>
                  <a:lnTo>
                    <a:pt x="36" y="803"/>
                  </a:lnTo>
                  <a:lnTo>
                    <a:pt x="37" y="803"/>
                  </a:lnTo>
                  <a:lnTo>
                    <a:pt x="39" y="805"/>
                  </a:lnTo>
                  <a:lnTo>
                    <a:pt x="41" y="806"/>
                  </a:lnTo>
                  <a:lnTo>
                    <a:pt x="41" y="805"/>
                  </a:lnTo>
                  <a:lnTo>
                    <a:pt x="42" y="806"/>
                  </a:lnTo>
                  <a:lnTo>
                    <a:pt x="42" y="805"/>
                  </a:lnTo>
                  <a:lnTo>
                    <a:pt x="42" y="803"/>
                  </a:lnTo>
                  <a:lnTo>
                    <a:pt x="44" y="803"/>
                  </a:lnTo>
                  <a:lnTo>
                    <a:pt x="44" y="801"/>
                  </a:lnTo>
                  <a:lnTo>
                    <a:pt x="44" y="800"/>
                  </a:lnTo>
                  <a:lnTo>
                    <a:pt x="42" y="800"/>
                  </a:lnTo>
                  <a:lnTo>
                    <a:pt x="42" y="798"/>
                  </a:lnTo>
                  <a:lnTo>
                    <a:pt x="42" y="796"/>
                  </a:lnTo>
                  <a:lnTo>
                    <a:pt x="44" y="796"/>
                  </a:lnTo>
                  <a:lnTo>
                    <a:pt x="44" y="795"/>
                  </a:lnTo>
                  <a:lnTo>
                    <a:pt x="46" y="796"/>
                  </a:lnTo>
                  <a:lnTo>
                    <a:pt x="46" y="795"/>
                  </a:lnTo>
                  <a:lnTo>
                    <a:pt x="47" y="795"/>
                  </a:lnTo>
                  <a:lnTo>
                    <a:pt x="47" y="796"/>
                  </a:lnTo>
                  <a:lnTo>
                    <a:pt x="49" y="798"/>
                  </a:lnTo>
                  <a:lnTo>
                    <a:pt x="51" y="798"/>
                  </a:lnTo>
                  <a:lnTo>
                    <a:pt x="51" y="796"/>
                  </a:lnTo>
                  <a:lnTo>
                    <a:pt x="52" y="796"/>
                  </a:lnTo>
                  <a:lnTo>
                    <a:pt x="54" y="796"/>
                  </a:lnTo>
                  <a:lnTo>
                    <a:pt x="54" y="795"/>
                  </a:lnTo>
                  <a:lnTo>
                    <a:pt x="52" y="795"/>
                  </a:lnTo>
                  <a:lnTo>
                    <a:pt x="51" y="795"/>
                  </a:lnTo>
                  <a:lnTo>
                    <a:pt x="51" y="793"/>
                  </a:lnTo>
                  <a:lnTo>
                    <a:pt x="52" y="793"/>
                  </a:lnTo>
                  <a:lnTo>
                    <a:pt x="52" y="791"/>
                  </a:lnTo>
                  <a:lnTo>
                    <a:pt x="51" y="791"/>
                  </a:lnTo>
                  <a:lnTo>
                    <a:pt x="52" y="791"/>
                  </a:lnTo>
                  <a:lnTo>
                    <a:pt x="54" y="791"/>
                  </a:lnTo>
                  <a:lnTo>
                    <a:pt x="54" y="789"/>
                  </a:lnTo>
                  <a:lnTo>
                    <a:pt x="56" y="789"/>
                  </a:lnTo>
                  <a:lnTo>
                    <a:pt x="56" y="788"/>
                  </a:lnTo>
                  <a:lnTo>
                    <a:pt x="54" y="788"/>
                  </a:lnTo>
                  <a:lnTo>
                    <a:pt x="54" y="786"/>
                  </a:lnTo>
                  <a:lnTo>
                    <a:pt x="56" y="786"/>
                  </a:lnTo>
                  <a:lnTo>
                    <a:pt x="56" y="788"/>
                  </a:lnTo>
                  <a:lnTo>
                    <a:pt x="57" y="788"/>
                  </a:lnTo>
                  <a:lnTo>
                    <a:pt x="59" y="788"/>
                  </a:lnTo>
                  <a:lnTo>
                    <a:pt x="61" y="788"/>
                  </a:lnTo>
                  <a:lnTo>
                    <a:pt x="61" y="789"/>
                  </a:lnTo>
                  <a:lnTo>
                    <a:pt x="61" y="791"/>
                  </a:lnTo>
                  <a:lnTo>
                    <a:pt x="61" y="793"/>
                  </a:lnTo>
                  <a:lnTo>
                    <a:pt x="61" y="791"/>
                  </a:lnTo>
                  <a:lnTo>
                    <a:pt x="63" y="791"/>
                  </a:lnTo>
                  <a:lnTo>
                    <a:pt x="63" y="793"/>
                  </a:lnTo>
                  <a:lnTo>
                    <a:pt x="64" y="793"/>
                  </a:lnTo>
                  <a:lnTo>
                    <a:pt x="64" y="791"/>
                  </a:lnTo>
                  <a:lnTo>
                    <a:pt x="63" y="791"/>
                  </a:lnTo>
                  <a:lnTo>
                    <a:pt x="63" y="789"/>
                  </a:lnTo>
                  <a:lnTo>
                    <a:pt x="64" y="789"/>
                  </a:lnTo>
                  <a:lnTo>
                    <a:pt x="64" y="791"/>
                  </a:lnTo>
                  <a:lnTo>
                    <a:pt x="66" y="791"/>
                  </a:lnTo>
                  <a:lnTo>
                    <a:pt x="68" y="793"/>
                  </a:lnTo>
                  <a:lnTo>
                    <a:pt x="68" y="791"/>
                  </a:lnTo>
                  <a:lnTo>
                    <a:pt x="68" y="789"/>
                  </a:lnTo>
                  <a:lnTo>
                    <a:pt x="68" y="788"/>
                  </a:lnTo>
                  <a:lnTo>
                    <a:pt x="66" y="788"/>
                  </a:lnTo>
                  <a:lnTo>
                    <a:pt x="66" y="786"/>
                  </a:lnTo>
                  <a:lnTo>
                    <a:pt x="68" y="786"/>
                  </a:lnTo>
                  <a:lnTo>
                    <a:pt x="69" y="786"/>
                  </a:lnTo>
                  <a:lnTo>
                    <a:pt x="69" y="788"/>
                  </a:lnTo>
                  <a:lnTo>
                    <a:pt x="71" y="788"/>
                  </a:lnTo>
                  <a:lnTo>
                    <a:pt x="71" y="786"/>
                  </a:lnTo>
                  <a:lnTo>
                    <a:pt x="71" y="784"/>
                  </a:lnTo>
                  <a:lnTo>
                    <a:pt x="69" y="784"/>
                  </a:lnTo>
                  <a:lnTo>
                    <a:pt x="69" y="783"/>
                  </a:lnTo>
                  <a:lnTo>
                    <a:pt x="68" y="783"/>
                  </a:lnTo>
                  <a:lnTo>
                    <a:pt x="69" y="783"/>
                  </a:lnTo>
                  <a:lnTo>
                    <a:pt x="71" y="783"/>
                  </a:lnTo>
                  <a:lnTo>
                    <a:pt x="73" y="783"/>
                  </a:lnTo>
                  <a:lnTo>
                    <a:pt x="71" y="781"/>
                  </a:lnTo>
                  <a:lnTo>
                    <a:pt x="69" y="781"/>
                  </a:lnTo>
                  <a:lnTo>
                    <a:pt x="71" y="781"/>
                  </a:lnTo>
                  <a:lnTo>
                    <a:pt x="73" y="781"/>
                  </a:lnTo>
                  <a:lnTo>
                    <a:pt x="74" y="781"/>
                  </a:lnTo>
                  <a:lnTo>
                    <a:pt x="76" y="781"/>
                  </a:lnTo>
                  <a:lnTo>
                    <a:pt x="76" y="783"/>
                  </a:lnTo>
                  <a:lnTo>
                    <a:pt x="74" y="783"/>
                  </a:lnTo>
                  <a:lnTo>
                    <a:pt x="76" y="783"/>
                  </a:lnTo>
                  <a:lnTo>
                    <a:pt x="78" y="783"/>
                  </a:lnTo>
                  <a:lnTo>
                    <a:pt x="78" y="781"/>
                  </a:lnTo>
                  <a:lnTo>
                    <a:pt x="79" y="781"/>
                  </a:lnTo>
                  <a:lnTo>
                    <a:pt x="79" y="783"/>
                  </a:lnTo>
                  <a:lnTo>
                    <a:pt x="81" y="783"/>
                  </a:lnTo>
                  <a:lnTo>
                    <a:pt x="81" y="784"/>
                  </a:lnTo>
                  <a:lnTo>
                    <a:pt x="83" y="784"/>
                  </a:lnTo>
                  <a:lnTo>
                    <a:pt x="84" y="784"/>
                  </a:lnTo>
                  <a:lnTo>
                    <a:pt x="86" y="784"/>
                  </a:lnTo>
                  <a:lnTo>
                    <a:pt x="86" y="786"/>
                  </a:lnTo>
                  <a:lnTo>
                    <a:pt x="88" y="786"/>
                  </a:lnTo>
                  <a:lnTo>
                    <a:pt x="88" y="784"/>
                  </a:lnTo>
                  <a:lnTo>
                    <a:pt x="86" y="783"/>
                  </a:lnTo>
                  <a:lnTo>
                    <a:pt x="84" y="783"/>
                  </a:lnTo>
                  <a:lnTo>
                    <a:pt x="83" y="781"/>
                  </a:lnTo>
                  <a:lnTo>
                    <a:pt x="84" y="781"/>
                  </a:lnTo>
                  <a:lnTo>
                    <a:pt x="84" y="779"/>
                  </a:lnTo>
                  <a:lnTo>
                    <a:pt x="86" y="778"/>
                  </a:lnTo>
                  <a:lnTo>
                    <a:pt x="88" y="778"/>
                  </a:lnTo>
                  <a:lnTo>
                    <a:pt x="86" y="778"/>
                  </a:lnTo>
                  <a:lnTo>
                    <a:pt x="86" y="779"/>
                  </a:lnTo>
                  <a:lnTo>
                    <a:pt x="88" y="779"/>
                  </a:lnTo>
                  <a:lnTo>
                    <a:pt x="89" y="779"/>
                  </a:lnTo>
                  <a:lnTo>
                    <a:pt x="91" y="779"/>
                  </a:lnTo>
                  <a:lnTo>
                    <a:pt x="93" y="779"/>
                  </a:lnTo>
                  <a:lnTo>
                    <a:pt x="94" y="779"/>
                  </a:lnTo>
                  <a:lnTo>
                    <a:pt x="94" y="778"/>
                  </a:lnTo>
                  <a:lnTo>
                    <a:pt x="94" y="776"/>
                  </a:lnTo>
                  <a:lnTo>
                    <a:pt x="94" y="774"/>
                  </a:lnTo>
                  <a:lnTo>
                    <a:pt x="96" y="774"/>
                  </a:lnTo>
                  <a:lnTo>
                    <a:pt x="98" y="774"/>
                  </a:lnTo>
                  <a:lnTo>
                    <a:pt x="100" y="774"/>
                  </a:lnTo>
                  <a:lnTo>
                    <a:pt x="100" y="773"/>
                  </a:lnTo>
                  <a:lnTo>
                    <a:pt x="100" y="771"/>
                  </a:lnTo>
                  <a:lnTo>
                    <a:pt x="100" y="769"/>
                  </a:lnTo>
                  <a:lnTo>
                    <a:pt x="101" y="769"/>
                  </a:lnTo>
                  <a:lnTo>
                    <a:pt x="100" y="768"/>
                  </a:lnTo>
                  <a:lnTo>
                    <a:pt x="100" y="766"/>
                  </a:lnTo>
                  <a:lnTo>
                    <a:pt x="101" y="766"/>
                  </a:lnTo>
                  <a:lnTo>
                    <a:pt x="103" y="766"/>
                  </a:lnTo>
                  <a:lnTo>
                    <a:pt x="103" y="768"/>
                  </a:lnTo>
                  <a:lnTo>
                    <a:pt x="105" y="768"/>
                  </a:lnTo>
                  <a:lnTo>
                    <a:pt x="105" y="769"/>
                  </a:lnTo>
                  <a:lnTo>
                    <a:pt x="105" y="768"/>
                  </a:lnTo>
                  <a:lnTo>
                    <a:pt x="106" y="768"/>
                  </a:lnTo>
                  <a:lnTo>
                    <a:pt x="106" y="766"/>
                  </a:lnTo>
                  <a:lnTo>
                    <a:pt x="108" y="764"/>
                  </a:lnTo>
                  <a:lnTo>
                    <a:pt x="108" y="766"/>
                  </a:lnTo>
                  <a:lnTo>
                    <a:pt x="108" y="768"/>
                  </a:lnTo>
                  <a:lnTo>
                    <a:pt x="110" y="768"/>
                  </a:lnTo>
                  <a:lnTo>
                    <a:pt x="111" y="768"/>
                  </a:lnTo>
                  <a:lnTo>
                    <a:pt x="113" y="768"/>
                  </a:lnTo>
                  <a:lnTo>
                    <a:pt x="113" y="766"/>
                  </a:lnTo>
                  <a:lnTo>
                    <a:pt x="115" y="766"/>
                  </a:lnTo>
                  <a:lnTo>
                    <a:pt x="115" y="764"/>
                  </a:lnTo>
                  <a:lnTo>
                    <a:pt x="113" y="763"/>
                  </a:lnTo>
                  <a:lnTo>
                    <a:pt x="115" y="763"/>
                  </a:lnTo>
                  <a:lnTo>
                    <a:pt x="115" y="761"/>
                  </a:lnTo>
                  <a:lnTo>
                    <a:pt x="115" y="763"/>
                  </a:lnTo>
                  <a:lnTo>
                    <a:pt x="116" y="763"/>
                  </a:lnTo>
                  <a:lnTo>
                    <a:pt x="118" y="763"/>
                  </a:lnTo>
                  <a:lnTo>
                    <a:pt x="118" y="761"/>
                  </a:lnTo>
                  <a:lnTo>
                    <a:pt x="120" y="761"/>
                  </a:lnTo>
                  <a:lnTo>
                    <a:pt x="120" y="759"/>
                  </a:lnTo>
                  <a:lnTo>
                    <a:pt x="120" y="757"/>
                  </a:lnTo>
                  <a:lnTo>
                    <a:pt x="121" y="757"/>
                  </a:lnTo>
                  <a:lnTo>
                    <a:pt x="123" y="757"/>
                  </a:lnTo>
                  <a:lnTo>
                    <a:pt x="123" y="759"/>
                  </a:lnTo>
                  <a:lnTo>
                    <a:pt x="125" y="759"/>
                  </a:lnTo>
                  <a:lnTo>
                    <a:pt x="125" y="757"/>
                  </a:lnTo>
                  <a:lnTo>
                    <a:pt x="126" y="757"/>
                  </a:lnTo>
                  <a:lnTo>
                    <a:pt x="128" y="759"/>
                  </a:lnTo>
                  <a:lnTo>
                    <a:pt x="128" y="757"/>
                  </a:lnTo>
                  <a:lnTo>
                    <a:pt x="126" y="757"/>
                  </a:lnTo>
                  <a:lnTo>
                    <a:pt x="126" y="756"/>
                  </a:lnTo>
                  <a:lnTo>
                    <a:pt x="128" y="756"/>
                  </a:lnTo>
                  <a:lnTo>
                    <a:pt x="130" y="756"/>
                  </a:lnTo>
                  <a:lnTo>
                    <a:pt x="132" y="756"/>
                  </a:lnTo>
                  <a:lnTo>
                    <a:pt x="132" y="754"/>
                  </a:lnTo>
                  <a:lnTo>
                    <a:pt x="132" y="752"/>
                  </a:lnTo>
                  <a:lnTo>
                    <a:pt x="133" y="752"/>
                  </a:lnTo>
                  <a:lnTo>
                    <a:pt x="135" y="752"/>
                  </a:lnTo>
                  <a:lnTo>
                    <a:pt x="137" y="752"/>
                  </a:lnTo>
                  <a:lnTo>
                    <a:pt x="137" y="754"/>
                  </a:lnTo>
                  <a:lnTo>
                    <a:pt x="138" y="754"/>
                  </a:lnTo>
                  <a:lnTo>
                    <a:pt x="138" y="756"/>
                  </a:lnTo>
                  <a:lnTo>
                    <a:pt x="140" y="756"/>
                  </a:lnTo>
                  <a:lnTo>
                    <a:pt x="142" y="756"/>
                  </a:lnTo>
                  <a:lnTo>
                    <a:pt x="142" y="754"/>
                  </a:lnTo>
                  <a:lnTo>
                    <a:pt x="143" y="754"/>
                  </a:lnTo>
                  <a:lnTo>
                    <a:pt x="145" y="754"/>
                  </a:lnTo>
                  <a:lnTo>
                    <a:pt x="147" y="754"/>
                  </a:lnTo>
                  <a:lnTo>
                    <a:pt x="147" y="756"/>
                  </a:lnTo>
                  <a:lnTo>
                    <a:pt x="148" y="756"/>
                  </a:lnTo>
                  <a:lnTo>
                    <a:pt x="148" y="757"/>
                  </a:lnTo>
                  <a:lnTo>
                    <a:pt x="148" y="756"/>
                  </a:lnTo>
                  <a:lnTo>
                    <a:pt x="148" y="754"/>
                  </a:lnTo>
                  <a:lnTo>
                    <a:pt x="150" y="754"/>
                  </a:lnTo>
                  <a:lnTo>
                    <a:pt x="150" y="752"/>
                  </a:lnTo>
                  <a:lnTo>
                    <a:pt x="150" y="751"/>
                  </a:lnTo>
                  <a:lnTo>
                    <a:pt x="152" y="751"/>
                  </a:lnTo>
                  <a:lnTo>
                    <a:pt x="152" y="749"/>
                  </a:lnTo>
                  <a:lnTo>
                    <a:pt x="150" y="749"/>
                  </a:lnTo>
                  <a:lnTo>
                    <a:pt x="150" y="747"/>
                  </a:lnTo>
                  <a:lnTo>
                    <a:pt x="152" y="747"/>
                  </a:lnTo>
                  <a:lnTo>
                    <a:pt x="152" y="746"/>
                  </a:lnTo>
                  <a:lnTo>
                    <a:pt x="150" y="744"/>
                  </a:lnTo>
                  <a:lnTo>
                    <a:pt x="152" y="744"/>
                  </a:lnTo>
                  <a:lnTo>
                    <a:pt x="152" y="742"/>
                  </a:lnTo>
                  <a:lnTo>
                    <a:pt x="153" y="742"/>
                  </a:lnTo>
                  <a:lnTo>
                    <a:pt x="153" y="741"/>
                  </a:lnTo>
                  <a:lnTo>
                    <a:pt x="155" y="741"/>
                  </a:lnTo>
                  <a:lnTo>
                    <a:pt x="157" y="741"/>
                  </a:lnTo>
                  <a:lnTo>
                    <a:pt x="158" y="741"/>
                  </a:lnTo>
                  <a:lnTo>
                    <a:pt x="158" y="739"/>
                  </a:lnTo>
                  <a:lnTo>
                    <a:pt x="160" y="739"/>
                  </a:lnTo>
                  <a:lnTo>
                    <a:pt x="162" y="739"/>
                  </a:lnTo>
                  <a:lnTo>
                    <a:pt x="163" y="739"/>
                  </a:lnTo>
                  <a:lnTo>
                    <a:pt x="163" y="737"/>
                  </a:lnTo>
                  <a:lnTo>
                    <a:pt x="165" y="737"/>
                  </a:lnTo>
                  <a:lnTo>
                    <a:pt x="167" y="737"/>
                  </a:lnTo>
                  <a:lnTo>
                    <a:pt x="167" y="736"/>
                  </a:lnTo>
                  <a:lnTo>
                    <a:pt x="167" y="734"/>
                  </a:lnTo>
                  <a:lnTo>
                    <a:pt x="165" y="734"/>
                  </a:lnTo>
                  <a:lnTo>
                    <a:pt x="165" y="732"/>
                  </a:lnTo>
                  <a:lnTo>
                    <a:pt x="167" y="731"/>
                  </a:lnTo>
                  <a:lnTo>
                    <a:pt x="165" y="731"/>
                  </a:lnTo>
                  <a:lnTo>
                    <a:pt x="163" y="729"/>
                  </a:lnTo>
                  <a:lnTo>
                    <a:pt x="165" y="729"/>
                  </a:lnTo>
                  <a:lnTo>
                    <a:pt x="165" y="727"/>
                  </a:lnTo>
                  <a:lnTo>
                    <a:pt x="163" y="727"/>
                  </a:lnTo>
                  <a:lnTo>
                    <a:pt x="163" y="726"/>
                  </a:lnTo>
                  <a:lnTo>
                    <a:pt x="163" y="724"/>
                  </a:lnTo>
                  <a:lnTo>
                    <a:pt x="163" y="722"/>
                  </a:lnTo>
                  <a:lnTo>
                    <a:pt x="165" y="722"/>
                  </a:lnTo>
                  <a:lnTo>
                    <a:pt x="165" y="720"/>
                  </a:lnTo>
                  <a:lnTo>
                    <a:pt x="165" y="719"/>
                  </a:lnTo>
                  <a:lnTo>
                    <a:pt x="167" y="720"/>
                  </a:lnTo>
                  <a:lnTo>
                    <a:pt x="169" y="720"/>
                  </a:lnTo>
                  <a:lnTo>
                    <a:pt x="169" y="719"/>
                  </a:lnTo>
                  <a:lnTo>
                    <a:pt x="170" y="719"/>
                  </a:lnTo>
                  <a:lnTo>
                    <a:pt x="170" y="717"/>
                  </a:lnTo>
                  <a:lnTo>
                    <a:pt x="169" y="717"/>
                  </a:lnTo>
                  <a:lnTo>
                    <a:pt x="170" y="717"/>
                  </a:lnTo>
                  <a:lnTo>
                    <a:pt x="170" y="715"/>
                  </a:lnTo>
                  <a:lnTo>
                    <a:pt x="169" y="715"/>
                  </a:lnTo>
                  <a:lnTo>
                    <a:pt x="170" y="714"/>
                  </a:lnTo>
                  <a:lnTo>
                    <a:pt x="170" y="715"/>
                  </a:lnTo>
                  <a:lnTo>
                    <a:pt x="172" y="715"/>
                  </a:lnTo>
                  <a:lnTo>
                    <a:pt x="172" y="714"/>
                  </a:lnTo>
                  <a:lnTo>
                    <a:pt x="172" y="712"/>
                  </a:lnTo>
                  <a:lnTo>
                    <a:pt x="172" y="710"/>
                  </a:lnTo>
                  <a:lnTo>
                    <a:pt x="174" y="710"/>
                  </a:lnTo>
                  <a:lnTo>
                    <a:pt x="174" y="709"/>
                  </a:lnTo>
                  <a:lnTo>
                    <a:pt x="172" y="709"/>
                  </a:lnTo>
                  <a:lnTo>
                    <a:pt x="172" y="707"/>
                  </a:lnTo>
                  <a:lnTo>
                    <a:pt x="174" y="707"/>
                  </a:lnTo>
                  <a:lnTo>
                    <a:pt x="174" y="705"/>
                  </a:lnTo>
                  <a:lnTo>
                    <a:pt x="175" y="705"/>
                  </a:lnTo>
                  <a:lnTo>
                    <a:pt x="177" y="705"/>
                  </a:lnTo>
                  <a:lnTo>
                    <a:pt x="177" y="704"/>
                  </a:lnTo>
                  <a:lnTo>
                    <a:pt x="179" y="704"/>
                  </a:lnTo>
                  <a:lnTo>
                    <a:pt x="179" y="702"/>
                  </a:lnTo>
                  <a:lnTo>
                    <a:pt x="179" y="700"/>
                  </a:lnTo>
                  <a:lnTo>
                    <a:pt x="180" y="700"/>
                  </a:lnTo>
                  <a:lnTo>
                    <a:pt x="180" y="702"/>
                  </a:lnTo>
                  <a:lnTo>
                    <a:pt x="182" y="702"/>
                  </a:lnTo>
                  <a:lnTo>
                    <a:pt x="184" y="700"/>
                  </a:lnTo>
                  <a:lnTo>
                    <a:pt x="185" y="699"/>
                  </a:lnTo>
                  <a:lnTo>
                    <a:pt x="184" y="699"/>
                  </a:lnTo>
                  <a:lnTo>
                    <a:pt x="185" y="697"/>
                  </a:lnTo>
                  <a:lnTo>
                    <a:pt x="187" y="697"/>
                  </a:lnTo>
                  <a:lnTo>
                    <a:pt x="189" y="695"/>
                  </a:lnTo>
                  <a:lnTo>
                    <a:pt x="190" y="695"/>
                  </a:lnTo>
                  <a:lnTo>
                    <a:pt x="190" y="694"/>
                  </a:lnTo>
                  <a:lnTo>
                    <a:pt x="190" y="692"/>
                  </a:lnTo>
                  <a:lnTo>
                    <a:pt x="192" y="692"/>
                  </a:lnTo>
                  <a:lnTo>
                    <a:pt x="192" y="690"/>
                  </a:lnTo>
                  <a:lnTo>
                    <a:pt x="190" y="690"/>
                  </a:lnTo>
                  <a:lnTo>
                    <a:pt x="190" y="688"/>
                  </a:lnTo>
                  <a:lnTo>
                    <a:pt x="190" y="687"/>
                  </a:lnTo>
                  <a:lnTo>
                    <a:pt x="189" y="687"/>
                  </a:lnTo>
                  <a:lnTo>
                    <a:pt x="189" y="685"/>
                  </a:lnTo>
                  <a:lnTo>
                    <a:pt x="189" y="683"/>
                  </a:lnTo>
                  <a:lnTo>
                    <a:pt x="187" y="683"/>
                  </a:lnTo>
                  <a:lnTo>
                    <a:pt x="187" y="682"/>
                  </a:lnTo>
                  <a:lnTo>
                    <a:pt x="187" y="680"/>
                  </a:lnTo>
                  <a:lnTo>
                    <a:pt x="185" y="680"/>
                  </a:lnTo>
                  <a:lnTo>
                    <a:pt x="185" y="678"/>
                  </a:lnTo>
                  <a:lnTo>
                    <a:pt x="184" y="678"/>
                  </a:lnTo>
                  <a:lnTo>
                    <a:pt x="184" y="677"/>
                  </a:lnTo>
                  <a:lnTo>
                    <a:pt x="179" y="673"/>
                  </a:lnTo>
                  <a:lnTo>
                    <a:pt x="169" y="668"/>
                  </a:lnTo>
                  <a:lnTo>
                    <a:pt x="163" y="665"/>
                  </a:lnTo>
                  <a:lnTo>
                    <a:pt x="152" y="658"/>
                  </a:lnTo>
                  <a:lnTo>
                    <a:pt x="142" y="651"/>
                  </a:lnTo>
                  <a:lnTo>
                    <a:pt x="128" y="643"/>
                  </a:lnTo>
                  <a:lnTo>
                    <a:pt x="116" y="638"/>
                  </a:lnTo>
                  <a:lnTo>
                    <a:pt x="116" y="631"/>
                  </a:lnTo>
                  <a:lnTo>
                    <a:pt x="116" y="628"/>
                  </a:lnTo>
                  <a:lnTo>
                    <a:pt x="116" y="625"/>
                  </a:lnTo>
                  <a:lnTo>
                    <a:pt x="116" y="623"/>
                  </a:lnTo>
                  <a:lnTo>
                    <a:pt x="120" y="619"/>
                  </a:lnTo>
                  <a:lnTo>
                    <a:pt x="121" y="618"/>
                  </a:lnTo>
                  <a:lnTo>
                    <a:pt x="123" y="618"/>
                  </a:lnTo>
                  <a:lnTo>
                    <a:pt x="125" y="616"/>
                  </a:lnTo>
                  <a:lnTo>
                    <a:pt x="126" y="616"/>
                  </a:lnTo>
                  <a:lnTo>
                    <a:pt x="125" y="614"/>
                  </a:lnTo>
                  <a:lnTo>
                    <a:pt x="126" y="613"/>
                  </a:lnTo>
                  <a:lnTo>
                    <a:pt x="128" y="613"/>
                  </a:lnTo>
                  <a:lnTo>
                    <a:pt x="130" y="609"/>
                  </a:lnTo>
                  <a:lnTo>
                    <a:pt x="130" y="608"/>
                  </a:lnTo>
                  <a:lnTo>
                    <a:pt x="132" y="606"/>
                  </a:lnTo>
                  <a:lnTo>
                    <a:pt x="137" y="604"/>
                  </a:lnTo>
                  <a:lnTo>
                    <a:pt x="189" y="571"/>
                  </a:lnTo>
                  <a:lnTo>
                    <a:pt x="239" y="537"/>
                  </a:lnTo>
                  <a:lnTo>
                    <a:pt x="281" y="508"/>
                  </a:lnTo>
                  <a:lnTo>
                    <a:pt x="290" y="503"/>
                  </a:lnTo>
                  <a:lnTo>
                    <a:pt x="290" y="502"/>
                  </a:lnTo>
                  <a:lnTo>
                    <a:pt x="291" y="502"/>
                  </a:lnTo>
                  <a:lnTo>
                    <a:pt x="293" y="500"/>
                  </a:lnTo>
                  <a:lnTo>
                    <a:pt x="295" y="500"/>
                  </a:lnTo>
                  <a:lnTo>
                    <a:pt x="295" y="498"/>
                  </a:lnTo>
                  <a:lnTo>
                    <a:pt x="296" y="498"/>
                  </a:lnTo>
                  <a:lnTo>
                    <a:pt x="298" y="497"/>
                  </a:lnTo>
                  <a:lnTo>
                    <a:pt x="300" y="497"/>
                  </a:lnTo>
                  <a:lnTo>
                    <a:pt x="300" y="495"/>
                  </a:lnTo>
                  <a:lnTo>
                    <a:pt x="301" y="495"/>
                  </a:lnTo>
                  <a:lnTo>
                    <a:pt x="303" y="493"/>
                  </a:lnTo>
                  <a:lnTo>
                    <a:pt x="305" y="493"/>
                  </a:lnTo>
                  <a:lnTo>
                    <a:pt x="305" y="492"/>
                  </a:lnTo>
                  <a:lnTo>
                    <a:pt x="306" y="492"/>
                  </a:lnTo>
                  <a:lnTo>
                    <a:pt x="308" y="490"/>
                  </a:lnTo>
                  <a:lnTo>
                    <a:pt x="311" y="488"/>
                  </a:lnTo>
                  <a:lnTo>
                    <a:pt x="313" y="487"/>
                  </a:lnTo>
                  <a:lnTo>
                    <a:pt x="315" y="487"/>
                  </a:lnTo>
                  <a:lnTo>
                    <a:pt x="315" y="485"/>
                  </a:lnTo>
                  <a:lnTo>
                    <a:pt x="317" y="485"/>
                  </a:lnTo>
                  <a:lnTo>
                    <a:pt x="318" y="483"/>
                  </a:lnTo>
                  <a:lnTo>
                    <a:pt x="323" y="480"/>
                  </a:lnTo>
                  <a:lnTo>
                    <a:pt x="325" y="480"/>
                  </a:lnTo>
                  <a:lnTo>
                    <a:pt x="325" y="478"/>
                  </a:lnTo>
                  <a:lnTo>
                    <a:pt x="327" y="478"/>
                  </a:lnTo>
                  <a:lnTo>
                    <a:pt x="328" y="476"/>
                  </a:lnTo>
                  <a:lnTo>
                    <a:pt x="330" y="476"/>
                  </a:lnTo>
                  <a:lnTo>
                    <a:pt x="330" y="475"/>
                  </a:lnTo>
                  <a:lnTo>
                    <a:pt x="332" y="475"/>
                  </a:lnTo>
                  <a:lnTo>
                    <a:pt x="332" y="473"/>
                  </a:lnTo>
                  <a:lnTo>
                    <a:pt x="333" y="473"/>
                  </a:lnTo>
                  <a:lnTo>
                    <a:pt x="335" y="473"/>
                  </a:lnTo>
                  <a:lnTo>
                    <a:pt x="335" y="471"/>
                  </a:lnTo>
                  <a:lnTo>
                    <a:pt x="337" y="471"/>
                  </a:lnTo>
                  <a:lnTo>
                    <a:pt x="338" y="470"/>
                  </a:lnTo>
                  <a:lnTo>
                    <a:pt x="342" y="468"/>
                  </a:lnTo>
                  <a:lnTo>
                    <a:pt x="343" y="466"/>
                  </a:lnTo>
                  <a:lnTo>
                    <a:pt x="345" y="466"/>
                  </a:lnTo>
                  <a:lnTo>
                    <a:pt x="345" y="465"/>
                  </a:lnTo>
                  <a:lnTo>
                    <a:pt x="347" y="465"/>
                  </a:lnTo>
                  <a:lnTo>
                    <a:pt x="349" y="463"/>
                  </a:lnTo>
                  <a:lnTo>
                    <a:pt x="350" y="463"/>
                  </a:lnTo>
                  <a:lnTo>
                    <a:pt x="350" y="461"/>
                  </a:lnTo>
                  <a:lnTo>
                    <a:pt x="352" y="461"/>
                  </a:lnTo>
                  <a:lnTo>
                    <a:pt x="354" y="460"/>
                  </a:lnTo>
                  <a:lnTo>
                    <a:pt x="355" y="460"/>
                  </a:lnTo>
                  <a:lnTo>
                    <a:pt x="355" y="458"/>
                  </a:lnTo>
                  <a:lnTo>
                    <a:pt x="357" y="458"/>
                  </a:lnTo>
                  <a:lnTo>
                    <a:pt x="424" y="413"/>
                  </a:lnTo>
                  <a:lnTo>
                    <a:pt x="426" y="413"/>
                  </a:lnTo>
                  <a:lnTo>
                    <a:pt x="426" y="411"/>
                  </a:lnTo>
                  <a:lnTo>
                    <a:pt x="428" y="411"/>
                  </a:lnTo>
                  <a:lnTo>
                    <a:pt x="428" y="409"/>
                  </a:lnTo>
                  <a:lnTo>
                    <a:pt x="429" y="409"/>
                  </a:lnTo>
                  <a:lnTo>
                    <a:pt x="429" y="407"/>
                  </a:lnTo>
                  <a:lnTo>
                    <a:pt x="431" y="407"/>
                  </a:lnTo>
                  <a:lnTo>
                    <a:pt x="433" y="407"/>
                  </a:lnTo>
                  <a:lnTo>
                    <a:pt x="433" y="406"/>
                  </a:lnTo>
                  <a:lnTo>
                    <a:pt x="434" y="406"/>
                  </a:lnTo>
                  <a:lnTo>
                    <a:pt x="434" y="404"/>
                  </a:lnTo>
                  <a:lnTo>
                    <a:pt x="436" y="404"/>
                  </a:lnTo>
                  <a:lnTo>
                    <a:pt x="438" y="402"/>
                  </a:lnTo>
                  <a:lnTo>
                    <a:pt x="439" y="402"/>
                  </a:lnTo>
                  <a:lnTo>
                    <a:pt x="439" y="401"/>
                  </a:lnTo>
                  <a:lnTo>
                    <a:pt x="441" y="401"/>
                  </a:lnTo>
                  <a:lnTo>
                    <a:pt x="443" y="399"/>
                  </a:lnTo>
                  <a:lnTo>
                    <a:pt x="444" y="399"/>
                  </a:lnTo>
                  <a:lnTo>
                    <a:pt x="444" y="397"/>
                  </a:lnTo>
                  <a:lnTo>
                    <a:pt x="446" y="397"/>
                  </a:lnTo>
                  <a:lnTo>
                    <a:pt x="446" y="396"/>
                  </a:lnTo>
                  <a:lnTo>
                    <a:pt x="448" y="396"/>
                  </a:lnTo>
                  <a:lnTo>
                    <a:pt x="449" y="396"/>
                  </a:lnTo>
                  <a:lnTo>
                    <a:pt x="449" y="394"/>
                  </a:lnTo>
                  <a:lnTo>
                    <a:pt x="451" y="394"/>
                  </a:lnTo>
                  <a:lnTo>
                    <a:pt x="451" y="392"/>
                  </a:lnTo>
                  <a:lnTo>
                    <a:pt x="453" y="392"/>
                  </a:lnTo>
                  <a:lnTo>
                    <a:pt x="454" y="391"/>
                  </a:lnTo>
                  <a:lnTo>
                    <a:pt x="456" y="391"/>
                  </a:lnTo>
                  <a:lnTo>
                    <a:pt x="456" y="389"/>
                  </a:lnTo>
                  <a:lnTo>
                    <a:pt x="458" y="389"/>
                  </a:lnTo>
                  <a:lnTo>
                    <a:pt x="458" y="387"/>
                  </a:lnTo>
                  <a:lnTo>
                    <a:pt x="460" y="387"/>
                  </a:lnTo>
                  <a:lnTo>
                    <a:pt x="461" y="386"/>
                  </a:lnTo>
                  <a:lnTo>
                    <a:pt x="463" y="386"/>
                  </a:lnTo>
                  <a:lnTo>
                    <a:pt x="463" y="384"/>
                  </a:lnTo>
                  <a:lnTo>
                    <a:pt x="465" y="384"/>
                  </a:lnTo>
                  <a:lnTo>
                    <a:pt x="466" y="382"/>
                  </a:lnTo>
                  <a:lnTo>
                    <a:pt x="468" y="382"/>
                  </a:lnTo>
                  <a:lnTo>
                    <a:pt x="468" y="381"/>
                  </a:lnTo>
                  <a:lnTo>
                    <a:pt x="470" y="381"/>
                  </a:lnTo>
                  <a:lnTo>
                    <a:pt x="470" y="379"/>
                  </a:lnTo>
                  <a:lnTo>
                    <a:pt x="471" y="379"/>
                  </a:lnTo>
                  <a:lnTo>
                    <a:pt x="473" y="379"/>
                  </a:lnTo>
                  <a:lnTo>
                    <a:pt x="473" y="377"/>
                  </a:lnTo>
                  <a:lnTo>
                    <a:pt x="475" y="377"/>
                  </a:lnTo>
                  <a:lnTo>
                    <a:pt x="475" y="375"/>
                  </a:lnTo>
                  <a:lnTo>
                    <a:pt x="476" y="375"/>
                  </a:lnTo>
                  <a:lnTo>
                    <a:pt x="478" y="374"/>
                  </a:lnTo>
                  <a:lnTo>
                    <a:pt x="480" y="374"/>
                  </a:lnTo>
                  <a:lnTo>
                    <a:pt x="480" y="372"/>
                  </a:lnTo>
                  <a:lnTo>
                    <a:pt x="481" y="372"/>
                  </a:lnTo>
                  <a:lnTo>
                    <a:pt x="483" y="372"/>
                  </a:lnTo>
                  <a:lnTo>
                    <a:pt x="483" y="370"/>
                  </a:lnTo>
                  <a:lnTo>
                    <a:pt x="485" y="370"/>
                  </a:lnTo>
                  <a:lnTo>
                    <a:pt x="485" y="369"/>
                  </a:lnTo>
                  <a:lnTo>
                    <a:pt x="486" y="369"/>
                  </a:lnTo>
                  <a:lnTo>
                    <a:pt x="488" y="367"/>
                  </a:lnTo>
                  <a:lnTo>
                    <a:pt x="490" y="367"/>
                  </a:lnTo>
                  <a:lnTo>
                    <a:pt x="490" y="365"/>
                  </a:lnTo>
                  <a:lnTo>
                    <a:pt x="491" y="365"/>
                  </a:lnTo>
                  <a:lnTo>
                    <a:pt x="491" y="364"/>
                  </a:lnTo>
                  <a:lnTo>
                    <a:pt x="493" y="364"/>
                  </a:lnTo>
                  <a:lnTo>
                    <a:pt x="495" y="362"/>
                  </a:lnTo>
                  <a:lnTo>
                    <a:pt x="497" y="362"/>
                  </a:lnTo>
                  <a:lnTo>
                    <a:pt x="497" y="360"/>
                  </a:lnTo>
                  <a:lnTo>
                    <a:pt x="498" y="360"/>
                  </a:lnTo>
                  <a:lnTo>
                    <a:pt x="498" y="359"/>
                  </a:lnTo>
                  <a:lnTo>
                    <a:pt x="500" y="359"/>
                  </a:lnTo>
                  <a:lnTo>
                    <a:pt x="502" y="359"/>
                  </a:lnTo>
                  <a:lnTo>
                    <a:pt x="502" y="357"/>
                  </a:lnTo>
                  <a:lnTo>
                    <a:pt x="503" y="357"/>
                  </a:lnTo>
                  <a:lnTo>
                    <a:pt x="503" y="355"/>
                  </a:lnTo>
                  <a:lnTo>
                    <a:pt x="505" y="355"/>
                  </a:lnTo>
                  <a:lnTo>
                    <a:pt x="507" y="354"/>
                  </a:lnTo>
                  <a:lnTo>
                    <a:pt x="508" y="354"/>
                  </a:lnTo>
                  <a:lnTo>
                    <a:pt x="508" y="352"/>
                  </a:lnTo>
                  <a:lnTo>
                    <a:pt x="510" y="352"/>
                  </a:lnTo>
                  <a:lnTo>
                    <a:pt x="510" y="350"/>
                  </a:lnTo>
                  <a:lnTo>
                    <a:pt x="512" y="350"/>
                  </a:lnTo>
                  <a:lnTo>
                    <a:pt x="513" y="349"/>
                  </a:lnTo>
                  <a:lnTo>
                    <a:pt x="515" y="349"/>
                  </a:lnTo>
                  <a:lnTo>
                    <a:pt x="515" y="347"/>
                  </a:lnTo>
                  <a:lnTo>
                    <a:pt x="517" y="347"/>
                  </a:lnTo>
                  <a:lnTo>
                    <a:pt x="518" y="345"/>
                  </a:lnTo>
                  <a:lnTo>
                    <a:pt x="520" y="345"/>
                  </a:lnTo>
                  <a:lnTo>
                    <a:pt x="520" y="344"/>
                  </a:lnTo>
                  <a:lnTo>
                    <a:pt x="522" y="344"/>
                  </a:lnTo>
                  <a:lnTo>
                    <a:pt x="522" y="342"/>
                  </a:lnTo>
                  <a:lnTo>
                    <a:pt x="523" y="342"/>
                  </a:lnTo>
                  <a:lnTo>
                    <a:pt x="525" y="342"/>
                  </a:lnTo>
                  <a:lnTo>
                    <a:pt x="525" y="340"/>
                  </a:lnTo>
                  <a:lnTo>
                    <a:pt x="527" y="340"/>
                  </a:lnTo>
                  <a:lnTo>
                    <a:pt x="527" y="338"/>
                  </a:lnTo>
                  <a:lnTo>
                    <a:pt x="528" y="338"/>
                  </a:lnTo>
                  <a:lnTo>
                    <a:pt x="530" y="337"/>
                  </a:lnTo>
                  <a:lnTo>
                    <a:pt x="532" y="337"/>
                  </a:lnTo>
                  <a:lnTo>
                    <a:pt x="532" y="335"/>
                  </a:lnTo>
                  <a:lnTo>
                    <a:pt x="534" y="335"/>
                  </a:lnTo>
                  <a:lnTo>
                    <a:pt x="534" y="333"/>
                  </a:lnTo>
                  <a:lnTo>
                    <a:pt x="535" y="333"/>
                  </a:lnTo>
                  <a:lnTo>
                    <a:pt x="535" y="332"/>
                  </a:lnTo>
                  <a:lnTo>
                    <a:pt x="537" y="332"/>
                  </a:lnTo>
                  <a:lnTo>
                    <a:pt x="539" y="332"/>
                  </a:lnTo>
                  <a:lnTo>
                    <a:pt x="539" y="330"/>
                  </a:lnTo>
                  <a:lnTo>
                    <a:pt x="540" y="330"/>
                  </a:lnTo>
                  <a:lnTo>
                    <a:pt x="540" y="328"/>
                  </a:lnTo>
                  <a:lnTo>
                    <a:pt x="542" y="328"/>
                  </a:lnTo>
                  <a:lnTo>
                    <a:pt x="542" y="327"/>
                  </a:lnTo>
                  <a:lnTo>
                    <a:pt x="542" y="325"/>
                  </a:lnTo>
                  <a:lnTo>
                    <a:pt x="540" y="325"/>
                  </a:lnTo>
                  <a:lnTo>
                    <a:pt x="540" y="323"/>
                  </a:lnTo>
                  <a:lnTo>
                    <a:pt x="539" y="323"/>
                  </a:lnTo>
                  <a:lnTo>
                    <a:pt x="539" y="322"/>
                  </a:lnTo>
                  <a:lnTo>
                    <a:pt x="540" y="322"/>
                  </a:lnTo>
                  <a:lnTo>
                    <a:pt x="540" y="320"/>
                  </a:lnTo>
                  <a:lnTo>
                    <a:pt x="542" y="320"/>
                  </a:lnTo>
                  <a:lnTo>
                    <a:pt x="544" y="320"/>
                  </a:lnTo>
                  <a:lnTo>
                    <a:pt x="544" y="318"/>
                  </a:lnTo>
                  <a:lnTo>
                    <a:pt x="542" y="318"/>
                  </a:lnTo>
                  <a:lnTo>
                    <a:pt x="542" y="317"/>
                  </a:lnTo>
                  <a:lnTo>
                    <a:pt x="544" y="317"/>
                  </a:lnTo>
                  <a:lnTo>
                    <a:pt x="544" y="315"/>
                  </a:lnTo>
                  <a:lnTo>
                    <a:pt x="544" y="313"/>
                  </a:lnTo>
                  <a:lnTo>
                    <a:pt x="544" y="312"/>
                  </a:lnTo>
                  <a:lnTo>
                    <a:pt x="544" y="313"/>
                  </a:lnTo>
                  <a:lnTo>
                    <a:pt x="545" y="313"/>
                  </a:lnTo>
                  <a:lnTo>
                    <a:pt x="545" y="312"/>
                  </a:lnTo>
                  <a:lnTo>
                    <a:pt x="544" y="312"/>
                  </a:lnTo>
                  <a:lnTo>
                    <a:pt x="545" y="312"/>
                  </a:lnTo>
                  <a:lnTo>
                    <a:pt x="545" y="310"/>
                  </a:lnTo>
                  <a:lnTo>
                    <a:pt x="544" y="310"/>
                  </a:lnTo>
                  <a:lnTo>
                    <a:pt x="544" y="312"/>
                  </a:lnTo>
                  <a:lnTo>
                    <a:pt x="544" y="310"/>
                  </a:lnTo>
                  <a:lnTo>
                    <a:pt x="544" y="308"/>
                  </a:lnTo>
                  <a:lnTo>
                    <a:pt x="544" y="306"/>
                  </a:lnTo>
                  <a:lnTo>
                    <a:pt x="545" y="306"/>
                  </a:lnTo>
                  <a:lnTo>
                    <a:pt x="545" y="305"/>
                  </a:lnTo>
                  <a:lnTo>
                    <a:pt x="545" y="303"/>
                  </a:lnTo>
                  <a:lnTo>
                    <a:pt x="547" y="303"/>
                  </a:lnTo>
                  <a:lnTo>
                    <a:pt x="547" y="301"/>
                  </a:lnTo>
                  <a:lnTo>
                    <a:pt x="545" y="301"/>
                  </a:lnTo>
                  <a:lnTo>
                    <a:pt x="545" y="300"/>
                  </a:lnTo>
                  <a:lnTo>
                    <a:pt x="547" y="300"/>
                  </a:lnTo>
                  <a:lnTo>
                    <a:pt x="547" y="298"/>
                  </a:lnTo>
                  <a:lnTo>
                    <a:pt x="549" y="298"/>
                  </a:lnTo>
                  <a:lnTo>
                    <a:pt x="549" y="296"/>
                  </a:lnTo>
                  <a:lnTo>
                    <a:pt x="547" y="296"/>
                  </a:lnTo>
                  <a:lnTo>
                    <a:pt x="547" y="295"/>
                  </a:lnTo>
                  <a:lnTo>
                    <a:pt x="549" y="295"/>
                  </a:lnTo>
                  <a:lnTo>
                    <a:pt x="549" y="293"/>
                  </a:lnTo>
                  <a:lnTo>
                    <a:pt x="549" y="295"/>
                  </a:lnTo>
                  <a:lnTo>
                    <a:pt x="547" y="295"/>
                  </a:lnTo>
                  <a:lnTo>
                    <a:pt x="547" y="293"/>
                  </a:lnTo>
                  <a:lnTo>
                    <a:pt x="547" y="291"/>
                  </a:lnTo>
                  <a:lnTo>
                    <a:pt x="549" y="291"/>
                  </a:lnTo>
                  <a:lnTo>
                    <a:pt x="550" y="291"/>
                  </a:lnTo>
                  <a:lnTo>
                    <a:pt x="552" y="293"/>
                  </a:lnTo>
                  <a:lnTo>
                    <a:pt x="552" y="291"/>
                  </a:lnTo>
                  <a:lnTo>
                    <a:pt x="554" y="291"/>
                  </a:lnTo>
                  <a:lnTo>
                    <a:pt x="552" y="291"/>
                  </a:lnTo>
                  <a:lnTo>
                    <a:pt x="552" y="290"/>
                  </a:lnTo>
                  <a:lnTo>
                    <a:pt x="554" y="291"/>
                  </a:lnTo>
                  <a:lnTo>
                    <a:pt x="554" y="290"/>
                  </a:lnTo>
                  <a:lnTo>
                    <a:pt x="552" y="290"/>
                  </a:lnTo>
                  <a:lnTo>
                    <a:pt x="552" y="288"/>
                  </a:lnTo>
                  <a:lnTo>
                    <a:pt x="552" y="286"/>
                  </a:lnTo>
                  <a:lnTo>
                    <a:pt x="554" y="286"/>
                  </a:lnTo>
                  <a:lnTo>
                    <a:pt x="554" y="285"/>
                  </a:lnTo>
                  <a:lnTo>
                    <a:pt x="552" y="285"/>
                  </a:lnTo>
                  <a:lnTo>
                    <a:pt x="552" y="283"/>
                  </a:lnTo>
                  <a:lnTo>
                    <a:pt x="550" y="283"/>
                  </a:lnTo>
                  <a:lnTo>
                    <a:pt x="550" y="281"/>
                  </a:lnTo>
                  <a:lnTo>
                    <a:pt x="550" y="280"/>
                  </a:lnTo>
                  <a:lnTo>
                    <a:pt x="549" y="280"/>
                  </a:lnTo>
                  <a:lnTo>
                    <a:pt x="549" y="278"/>
                  </a:lnTo>
                  <a:lnTo>
                    <a:pt x="547" y="278"/>
                  </a:lnTo>
                  <a:lnTo>
                    <a:pt x="547" y="276"/>
                  </a:lnTo>
                  <a:lnTo>
                    <a:pt x="545" y="276"/>
                  </a:lnTo>
                  <a:lnTo>
                    <a:pt x="545" y="275"/>
                  </a:lnTo>
                  <a:lnTo>
                    <a:pt x="545" y="273"/>
                  </a:lnTo>
                  <a:lnTo>
                    <a:pt x="545" y="275"/>
                  </a:lnTo>
                  <a:lnTo>
                    <a:pt x="547" y="275"/>
                  </a:lnTo>
                  <a:lnTo>
                    <a:pt x="549" y="275"/>
                  </a:lnTo>
                  <a:lnTo>
                    <a:pt x="549" y="273"/>
                  </a:lnTo>
                  <a:lnTo>
                    <a:pt x="549" y="275"/>
                  </a:lnTo>
                  <a:lnTo>
                    <a:pt x="550" y="275"/>
                  </a:lnTo>
                  <a:lnTo>
                    <a:pt x="550" y="273"/>
                  </a:lnTo>
                  <a:lnTo>
                    <a:pt x="549" y="273"/>
                  </a:lnTo>
                  <a:lnTo>
                    <a:pt x="547" y="273"/>
                  </a:lnTo>
                  <a:lnTo>
                    <a:pt x="547" y="271"/>
                  </a:lnTo>
                  <a:lnTo>
                    <a:pt x="547" y="269"/>
                  </a:lnTo>
                  <a:lnTo>
                    <a:pt x="547" y="268"/>
                  </a:lnTo>
                  <a:lnTo>
                    <a:pt x="549" y="268"/>
                  </a:lnTo>
                  <a:lnTo>
                    <a:pt x="550" y="266"/>
                  </a:lnTo>
                  <a:lnTo>
                    <a:pt x="552" y="266"/>
                  </a:lnTo>
                  <a:lnTo>
                    <a:pt x="554" y="266"/>
                  </a:lnTo>
                  <a:lnTo>
                    <a:pt x="555" y="266"/>
                  </a:lnTo>
                  <a:lnTo>
                    <a:pt x="557" y="266"/>
                  </a:lnTo>
                  <a:lnTo>
                    <a:pt x="559" y="266"/>
                  </a:lnTo>
                  <a:lnTo>
                    <a:pt x="559" y="264"/>
                  </a:lnTo>
                  <a:lnTo>
                    <a:pt x="560" y="264"/>
                  </a:lnTo>
                  <a:lnTo>
                    <a:pt x="562" y="263"/>
                  </a:lnTo>
                  <a:lnTo>
                    <a:pt x="562" y="261"/>
                  </a:lnTo>
                  <a:lnTo>
                    <a:pt x="562" y="259"/>
                  </a:lnTo>
                  <a:lnTo>
                    <a:pt x="564" y="259"/>
                  </a:lnTo>
                  <a:lnTo>
                    <a:pt x="564" y="258"/>
                  </a:lnTo>
                  <a:lnTo>
                    <a:pt x="564" y="256"/>
                  </a:lnTo>
                  <a:lnTo>
                    <a:pt x="564" y="254"/>
                  </a:lnTo>
                  <a:lnTo>
                    <a:pt x="564" y="253"/>
                  </a:lnTo>
                  <a:lnTo>
                    <a:pt x="564" y="251"/>
                  </a:lnTo>
                  <a:lnTo>
                    <a:pt x="564" y="249"/>
                  </a:lnTo>
                  <a:lnTo>
                    <a:pt x="564" y="248"/>
                  </a:lnTo>
                  <a:lnTo>
                    <a:pt x="562" y="248"/>
                  </a:lnTo>
                  <a:lnTo>
                    <a:pt x="560" y="246"/>
                  </a:lnTo>
                  <a:lnTo>
                    <a:pt x="562" y="246"/>
                  </a:lnTo>
                  <a:lnTo>
                    <a:pt x="562" y="244"/>
                  </a:lnTo>
                  <a:lnTo>
                    <a:pt x="564" y="244"/>
                  </a:lnTo>
                  <a:lnTo>
                    <a:pt x="564" y="243"/>
                  </a:lnTo>
                  <a:lnTo>
                    <a:pt x="564" y="241"/>
                  </a:lnTo>
                  <a:lnTo>
                    <a:pt x="566" y="241"/>
                  </a:lnTo>
                  <a:lnTo>
                    <a:pt x="567" y="241"/>
                  </a:lnTo>
                  <a:lnTo>
                    <a:pt x="567" y="239"/>
                  </a:lnTo>
                  <a:lnTo>
                    <a:pt x="569" y="239"/>
                  </a:lnTo>
                  <a:lnTo>
                    <a:pt x="569" y="237"/>
                  </a:lnTo>
                  <a:lnTo>
                    <a:pt x="569" y="236"/>
                  </a:lnTo>
                  <a:lnTo>
                    <a:pt x="569" y="237"/>
                  </a:lnTo>
                  <a:lnTo>
                    <a:pt x="571" y="237"/>
                  </a:lnTo>
                  <a:lnTo>
                    <a:pt x="571" y="236"/>
                  </a:lnTo>
                  <a:lnTo>
                    <a:pt x="572" y="236"/>
                  </a:lnTo>
                  <a:lnTo>
                    <a:pt x="572" y="234"/>
                  </a:lnTo>
                  <a:lnTo>
                    <a:pt x="574" y="234"/>
                  </a:lnTo>
                  <a:lnTo>
                    <a:pt x="574" y="232"/>
                  </a:lnTo>
                  <a:lnTo>
                    <a:pt x="574" y="231"/>
                  </a:lnTo>
                  <a:lnTo>
                    <a:pt x="576" y="231"/>
                  </a:lnTo>
                  <a:lnTo>
                    <a:pt x="576" y="229"/>
                  </a:lnTo>
                  <a:lnTo>
                    <a:pt x="576" y="227"/>
                  </a:lnTo>
                  <a:lnTo>
                    <a:pt x="576" y="226"/>
                  </a:lnTo>
                  <a:lnTo>
                    <a:pt x="574" y="226"/>
                  </a:lnTo>
                  <a:lnTo>
                    <a:pt x="574" y="224"/>
                  </a:lnTo>
                  <a:lnTo>
                    <a:pt x="576" y="224"/>
                  </a:lnTo>
                  <a:lnTo>
                    <a:pt x="576" y="222"/>
                  </a:lnTo>
                  <a:lnTo>
                    <a:pt x="577" y="222"/>
                  </a:lnTo>
                  <a:lnTo>
                    <a:pt x="577" y="221"/>
                  </a:lnTo>
                  <a:lnTo>
                    <a:pt x="579" y="219"/>
                  </a:lnTo>
                  <a:lnTo>
                    <a:pt x="579" y="217"/>
                  </a:lnTo>
                  <a:lnTo>
                    <a:pt x="579" y="216"/>
                  </a:lnTo>
                  <a:lnTo>
                    <a:pt x="581" y="217"/>
                  </a:lnTo>
                  <a:lnTo>
                    <a:pt x="581" y="219"/>
                  </a:lnTo>
                  <a:lnTo>
                    <a:pt x="582" y="219"/>
                  </a:lnTo>
                  <a:lnTo>
                    <a:pt x="582" y="217"/>
                  </a:lnTo>
                  <a:lnTo>
                    <a:pt x="581" y="216"/>
                  </a:lnTo>
                  <a:lnTo>
                    <a:pt x="581" y="214"/>
                  </a:lnTo>
                  <a:lnTo>
                    <a:pt x="581" y="212"/>
                  </a:lnTo>
                  <a:lnTo>
                    <a:pt x="582" y="211"/>
                  </a:lnTo>
                  <a:lnTo>
                    <a:pt x="584" y="211"/>
                  </a:lnTo>
                  <a:lnTo>
                    <a:pt x="584" y="209"/>
                  </a:lnTo>
                  <a:lnTo>
                    <a:pt x="586" y="209"/>
                  </a:lnTo>
                  <a:lnTo>
                    <a:pt x="586" y="207"/>
                  </a:lnTo>
                  <a:lnTo>
                    <a:pt x="586" y="206"/>
                  </a:lnTo>
                  <a:lnTo>
                    <a:pt x="584" y="206"/>
                  </a:lnTo>
                  <a:lnTo>
                    <a:pt x="586" y="206"/>
                  </a:lnTo>
                  <a:lnTo>
                    <a:pt x="587" y="206"/>
                  </a:lnTo>
                  <a:lnTo>
                    <a:pt x="589" y="206"/>
                  </a:lnTo>
                  <a:lnTo>
                    <a:pt x="589" y="204"/>
                  </a:lnTo>
                  <a:lnTo>
                    <a:pt x="589" y="202"/>
                  </a:lnTo>
                  <a:lnTo>
                    <a:pt x="589" y="200"/>
                  </a:lnTo>
                  <a:lnTo>
                    <a:pt x="587" y="200"/>
                  </a:lnTo>
                  <a:lnTo>
                    <a:pt x="587" y="199"/>
                  </a:lnTo>
                  <a:lnTo>
                    <a:pt x="589" y="199"/>
                  </a:lnTo>
                  <a:lnTo>
                    <a:pt x="591" y="199"/>
                  </a:lnTo>
                  <a:lnTo>
                    <a:pt x="591" y="197"/>
                  </a:lnTo>
                  <a:lnTo>
                    <a:pt x="592" y="197"/>
                  </a:lnTo>
                  <a:lnTo>
                    <a:pt x="594" y="197"/>
                  </a:lnTo>
                  <a:lnTo>
                    <a:pt x="594" y="195"/>
                  </a:lnTo>
                  <a:lnTo>
                    <a:pt x="592" y="195"/>
                  </a:lnTo>
                  <a:lnTo>
                    <a:pt x="592" y="194"/>
                  </a:lnTo>
                  <a:lnTo>
                    <a:pt x="592" y="192"/>
                  </a:lnTo>
                  <a:lnTo>
                    <a:pt x="592" y="190"/>
                  </a:lnTo>
                  <a:lnTo>
                    <a:pt x="592" y="189"/>
                  </a:lnTo>
                  <a:lnTo>
                    <a:pt x="594" y="189"/>
                  </a:lnTo>
                  <a:lnTo>
                    <a:pt x="592" y="189"/>
                  </a:lnTo>
                  <a:lnTo>
                    <a:pt x="592" y="187"/>
                  </a:lnTo>
                  <a:lnTo>
                    <a:pt x="592" y="185"/>
                  </a:lnTo>
                  <a:lnTo>
                    <a:pt x="592" y="184"/>
                  </a:lnTo>
                  <a:lnTo>
                    <a:pt x="592" y="182"/>
                  </a:lnTo>
                  <a:lnTo>
                    <a:pt x="592" y="180"/>
                  </a:lnTo>
                  <a:lnTo>
                    <a:pt x="594" y="180"/>
                  </a:lnTo>
                  <a:lnTo>
                    <a:pt x="596" y="180"/>
                  </a:lnTo>
                  <a:lnTo>
                    <a:pt x="597" y="180"/>
                  </a:lnTo>
                  <a:lnTo>
                    <a:pt x="599" y="180"/>
                  </a:lnTo>
                  <a:lnTo>
                    <a:pt x="599" y="179"/>
                  </a:lnTo>
                  <a:lnTo>
                    <a:pt x="601" y="179"/>
                  </a:lnTo>
                  <a:lnTo>
                    <a:pt x="601" y="177"/>
                  </a:lnTo>
                  <a:lnTo>
                    <a:pt x="603" y="177"/>
                  </a:lnTo>
                  <a:lnTo>
                    <a:pt x="604" y="175"/>
                  </a:lnTo>
                  <a:lnTo>
                    <a:pt x="606" y="175"/>
                  </a:lnTo>
                  <a:lnTo>
                    <a:pt x="606" y="174"/>
                  </a:lnTo>
                  <a:lnTo>
                    <a:pt x="608" y="174"/>
                  </a:lnTo>
                  <a:lnTo>
                    <a:pt x="608" y="172"/>
                  </a:lnTo>
                  <a:lnTo>
                    <a:pt x="608" y="170"/>
                  </a:lnTo>
                  <a:lnTo>
                    <a:pt x="608" y="168"/>
                  </a:lnTo>
                  <a:lnTo>
                    <a:pt x="608" y="167"/>
                  </a:lnTo>
                  <a:lnTo>
                    <a:pt x="608" y="165"/>
                  </a:lnTo>
                  <a:lnTo>
                    <a:pt x="608" y="163"/>
                  </a:lnTo>
                  <a:lnTo>
                    <a:pt x="608" y="162"/>
                  </a:lnTo>
                  <a:lnTo>
                    <a:pt x="609" y="162"/>
                  </a:lnTo>
                  <a:lnTo>
                    <a:pt x="609" y="160"/>
                  </a:lnTo>
                  <a:lnTo>
                    <a:pt x="611" y="160"/>
                  </a:lnTo>
                  <a:lnTo>
                    <a:pt x="611" y="158"/>
                  </a:lnTo>
                  <a:lnTo>
                    <a:pt x="613" y="158"/>
                  </a:lnTo>
                  <a:lnTo>
                    <a:pt x="613" y="157"/>
                  </a:lnTo>
                  <a:lnTo>
                    <a:pt x="613" y="155"/>
                  </a:lnTo>
                  <a:lnTo>
                    <a:pt x="611" y="155"/>
                  </a:lnTo>
                  <a:lnTo>
                    <a:pt x="611" y="153"/>
                  </a:lnTo>
                  <a:lnTo>
                    <a:pt x="613" y="153"/>
                  </a:lnTo>
                  <a:lnTo>
                    <a:pt x="613" y="152"/>
                  </a:lnTo>
                  <a:lnTo>
                    <a:pt x="614" y="152"/>
                  </a:lnTo>
                  <a:lnTo>
                    <a:pt x="616" y="150"/>
                  </a:lnTo>
                  <a:lnTo>
                    <a:pt x="616" y="152"/>
                  </a:lnTo>
                  <a:lnTo>
                    <a:pt x="618" y="150"/>
                  </a:lnTo>
                  <a:lnTo>
                    <a:pt x="618" y="148"/>
                  </a:lnTo>
                  <a:lnTo>
                    <a:pt x="619" y="148"/>
                  </a:lnTo>
                  <a:lnTo>
                    <a:pt x="619" y="147"/>
                  </a:lnTo>
                  <a:lnTo>
                    <a:pt x="618" y="147"/>
                  </a:lnTo>
                  <a:lnTo>
                    <a:pt x="618" y="145"/>
                  </a:lnTo>
                  <a:lnTo>
                    <a:pt x="619" y="145"/>
                  </a:lnTo>
                  <a:lnTo>
                    <a:pt x="619" y="143"/>
                  </a:lnTo>
                  <a:lnTo>
                    <a:pt x="619" y="142"/>
                  </a:lnTo>
                  <a:lnTo>
                    <a:pt x="619" y="140"/>
                  </a:lnTo>
                  <a:lnTo>
                    <a:pt x="619" y="138"/>
                  </a:lnTo>
                  <a:lnTo>
                    <a:pt x="619" y="137"/>
                  </a:lnTo>
                  <a:lnTo>
                    <a:pt x="618" y="135"/>
                  </a:lnTo>
                  <a:lnTo>
                    <a:pt x="619" y="133"/>
                  </a:lnTo>
                  <a:lnTo>
                    <a:pt x="619" y="131"/>
                  </a:lnTo>
                  <a:lnTo>
                    <a:pt x="621" y="130"/>
                  </a:lnTo>
                  <a:lnTo>
                    <a:pt x="621" y="128"/>
                  </a:lnTo>
                  <a:lnTo>
                    <a:pt x="621" y="126"/>
                  </a:lnTo>
                  <a:lnTo>
                    <a:pt x="623" y="126"/>
                  </a:lnTo>
                  <a:lnTo>
                    <a:pt x="624" y="126"/>
                  </a:lnTo>
                  <a:lnTo>
                    <a:pt x="624" y="125"/>
                  </a:lnTo>
                  <a:lnTo>
                    <a:pt x="624" y="123"/>
                  </a:lnTo>
                  <a:lnTo>
                    <a:pt x="624" y="121"/>
                  </a:lnTo>
                  <a:lnTo>
                    <a:pt x="624" y="120"/>
                  </a:lnTo>
                  <a:lnTo>
                    <a:pt x="626" y="120"/>
                  </a:lnTo>
                  <a:lnTo>
                    <a:pt x="624" y="120"/>
                  </a:lnTo>
                  <a:lnTo>
                    <a:pt x="624" y="118"/>
                  </a:lnTo>
                  <a:lnTo>
                    <a:pt x="626" y="118"/>
                  </a:lnTo>
                  <a:lnTo>
                    <a:pt x="626" y="116"/>
                  </a:lnTo>
                  <a:lnTo>
                    <a:pt x="628" y="116"/>
                  </a:lnTo>
                  <a:lnTo>
                    <a:pt x="628" y="115"/>
                  </a:lnTo>
                  <a:lnTo>
                    <a:pt x="628" y="113"/>
                  </a:lnTo>
                  <a:lnTo>
                    <a:pt x="626" y="113"/>
                  </a:lnTo>
                  <a:lnTo>
                    <a:pt x="629" y="110"/>
                  </a:lnTo>
                  <a:lnTo>
                    <a:pt x="631" y="110"/>
                  </a:lnTo>
                  <a:lnTo>
                    <a:pt x="633" y="110"/>
                  </a:lnTo>
                  <a:lnTo>
                    <a:pt x="634" y="110"/>
                  </a:lnTo>
                  <a:lnTo>
                    <a:pt x="636" y="110"/>
                  </a:lnTo>
                  <a:lnTo>
                    <a:pt x="638" y="110"/>
                  </a:lnTo>
                  <a:lnTo>
                    <a:pt x="640" y="110"/>
                  </a:lnTo>
                  <a:lnTo>
                    <a:pt x="641" y="110"/>
                  </a:lnTo>
                  <a:lnTo>
                    <a:pt x="643" y="110"/>
                  </a:lnTo>
                  <a:lnTo>
                    <a:pt x="645" y="110"/>
                  </a:lnTo>
                  <a:lnTo>
                    <a:pt x="646" y="110"/>
                  </a:lnTo>
                  <a:lnTo>
                    <a:pt x="648" y="111"/>
                  </a:lnTo>
                  <a:lnTo>
                    <a:pt x="650" y="111"/>
                  </a:lnTo>
                  <a:lnTo>
                    <a:pt x="651" y="111"/>
                  </a:lnTo>
                  <a:lnTo>
                    <a:pt x="653" y="111"/>
                  </a:lnTo>
                  <a:lnTo>
                    <a:pt x="655" y="111"/>
                  </a:lnTo>
                  <a:lnTo>
                    <a:pt x="656" y="111"/>
                  </a:lnTo>
                  <a:lnTo>
                    <a:pt x="658" y="111"/>
                  </a:lnTo>
                  <a:lnTo>
                    <a:pt x="660" y="111"/>
                  </a:lnTo>
                  <a:lnTo>
                    <a:pt x="661" y="111"/>
                  </a:lnTo>
                  <a:lnTo>
                    <a:pt x="663" y="111"/>
                  </a:lnTo>
                  <a:lnTo>
                    <a:pt x="665" y="111"/>
                  </a:lnTo>
                  <a:lnTo>
                    <a:pt x="666" y="111"/>
                  </a:lnTo>
                  <a:lnTo>
                    <a:pt x="668" y="111"/>
                  </a:lnTo>
                  <a:lnTo>
                    <a:pt x="670" y="111"/>
                  </a:lnTo>
                  <a:lnTo>
                    <a:pt x="671" y="111"/>
                  </a:lnTo>
                  <a:lnTo>
                    <a:pt x="673" y="111"/>
                  </a:lnTo>
                  <a:lnTo>
                    <a:pt x="675" y="111"/>
                  </a:lnTo>
                  <a:lnTo>
                    <a:pt x="677" y="111"/>
                  </a:lnTo>
                  <a:lnTo>
                    <a:pt x="678" y="111"/>
                  </a:lnTo>
                  <a:lnTo>
                    <a:pt x="680" y="111"/>
                  </a:lnTo>
                  <a:lnTo>
                    <a:pt x="682" y="111"/>
                  </a:lnTo>
                  <a:lnTo>
                    <a:pt x="683" y="113"/>
                  </a:lnTo>
                  <a:lnTo>
                    <a:pt x="685" y="113"/>
                  </a:lnTo>
                  <a:lnTo>
                    <a:pt x="687" y="113"/>
                  </a:lnTo>
                  <a:lnTo>
                    <a:pt x="688" y="113"/>
                  </a:lnTo>
                  <a:lnTo>
                    <a:pt x="690" y="113"/>
                  </a:lnTo>
                  <a:lnTo>
                    <a:pt x="692" y="113"/>
                  </a:lnTo>
                  <a:lnTo>
                    <a:pt x="693" y="113"/>
                  </a:lnTo>
                  <a:lnTo>
                    <a:pt x="695" y="113"/>
                  </a:lnTo>
                  <a:lnTo>
                    <a:pt x="697" y="113"/>
                  </a:lnTo>
                  <a:lnTo>
                    <a:pt x="698" y="113"/>
                  </a:lnTo>
                  <a:lnTo>
                    <a:pt x="700" y="113"/>
                  </a:lnTo>
                  <a:lnTo>
                    <a:pt x="702" y="113"/>
                  </a:lnTo>
                  <a:lnTo>
                    <a:pt x="703" y="113"/>
                  </a:lnTo>
                  <a:lnTo>
                    <a:pt x="705" y="113"/>
                  </a:lnTo>
                  <a:lnTo>
                    <a:pt x="707" y="113"/>
                  </a:lnTo>
                  <a:lnTo>
                    <a:pt x="708" y="113"/>
                  </a:lnTo>
                  <a:lnTo>
                    <a:pt x="710" y="113"/>
                  </a:lnTo>
                  <a:lnTo>
                    <a:pt x="712" y="113"/>
                  </a:lnTo>
                  <a:lnTo>
                    <a:pt x="714" y="113"/>
                  </a:lnTo>
                  <a:lnTo>
                    <a:pt x="715" y="113"/>
                  </a:lnTo>
                  <a:lnTo>
                    <a:pt x="717" y="113"/>
                  </a:lnTo>
                  <a:lnTo>
                    <a:pt x="719" y="113"/>
                  </a:lnTo>
                  <a:lnTo>
                    <a:pt x="720" y="113"/>
                  </a:lnTo>
                  <a:lnTo>
                    <a:pt x="720" y="115"/>
                  </a:lnTo>
                  <a:lnTo>
                    <a:pt x="722" y="115"/>
                  </a:lnTo>
                  <a:lnTo>
                    <a:pt x="724" y="115"/>
                  </a:lnTo>
                  <a:lnTo>
                    <a:pt x="725" y="115"/>
                  </a:lnTo>
                  <a:lnTo>
                    <a:pt x="727" y="115"/>
                  </a:lnTo>
                  <a:lnTo>
                    <a:pt x="729" y="115"/>
                  </a:lnTo>
                  <a:lnTo>
                    <a:pt x="730" y="115"/>
                  </a:lnTo>
                  <a:lnTo>
                    <a:pt x="732" y="115"/>
                  </a:lnTo>
                  <a:lnTo>
                    <a:pt x="734" y="115"/>
                  </a:lnTo>
                  <a:lnTo>
                    <a:pt x="735" y="115"/>
                  </a:lnTo>
                  <a:lnTo>
                    <a:pt x="737" y="115"/>
                  </a:lnTo>
                  <a:lnTo>
                    <a:pt x="739" y="115"/>
                  </a:lnTo>
                  <a:lnTo>
                    <a:pt x="740" y="115"/>
                  </a:lnTo>
                  <a:lnTo>
                    <a:pt x="742" y="115"/>
                  </a:lnTo>
                  <a:lnTo>
                    <a:pt x="744" y="115"/>
                  </a:lnTo>
                  <a:lnTo>
                    <a:pt x="746" y="115"/>
                  </a:lnTo>
                  <a:lnTo>
                    <a:pt x="747" y="115"/>
                  </a:lnTo>
                  <a:lnTo>
                    <a:pt x="749" y="115"/>
                  </a:lnTo>
                  <a:lnTo>
                    <a:pt x="751" y="115"/>
                  </a:lnTo>
                  <a:lnTo>
                    <a:pt x="752" y="115"/>
                  </a:lnTo>
                  <a:lnTo>
                    <a:pt x="754" y="115"/>
                  </a:lnTo>
                  <a:lnTo>
                    <a:pt x="756" y="115"/>
                  </a:lnTo>
                  <a:lnTo>
                    <a:pt x="757" y="115"/>
                  </a:lnTo>
                  <a:lnTo>
                    <a:pt x="759" y="115"/>
                  </a:lnTo>
                  <a:lnTo>
                    <a:pt x="759" y="116"/>
                  </a:lnTo>
                  <a:lnTo>
                    <a:pt x="761" y="116"/>
                  </a:lnTo>
                  <a:lnTo>
                    <a:pt x="762" y="116"/>
                  </a:lnTo>
                  <a:lnTo>
                    <a:pt x="764" y="116"/>
                  </a:lnTo>
                  <a:lnTo>
                    <a:pt x="766" y="116"/>
                  </a:lnTo>
                  <a:lnTo>
                    <a:pt x="767" y="116"/>
                  </a:lnTo>
                  <a:lnTo>
                    <a:pt x="769" y="116"/>
                  </a:lnTo>
                  <a:lnTo>
                    <a:pt x="771" y="116"/>
                  </a:lnTo>
                  <a:lnTo>
                    <a:pt x="772" y="116"/>
                  </a:lnTo>
                  <a:lnTo>
                    <a:pt x="774" y="116"/>
                  </a:lnTo>
                  <a:lnTo>
                    <a:pt x="776" y="116"/>
                  </a:lnTo>
                  <a:lnTo>
                    <a:pt x="777" y="116"/>
                  </a:lnTo>
                  <a:lnTo>
                    <a:pt x="779" y="116"/>
                  </a:lnTo>
                  <a:lnTo>
                    <a:pt x="781" y="116"/>
                  </a:lnTo>
                  <a:lnTo>
                    <a:pt x="783" y="116"/>
                  </a:lnTo>
                  <a:lnTo>
                    <a:pt x="784" y="116"/>
                  </a:lnTo>
                  <a:lnTo>
                    <a:pt x="786" y="116"/>
                  </a:lnTo>
                  <a:lnTo>
                    <a:pt x="788" y="116"/>
                  </a:lnTo>
                  <a:lnTo>
                    <a:pt x="789" y="116"/>
                  </a:lnTo>
                  <a:lnTo>
                    <a:pt x="791" y="116"/>
                  </a:lnTo>
                  <a:lnTo>
                    <a:pt x="793" y="116"/>
                  </a:lnTo>
                  <a:lnTo>
                    <a:pt x="794" y="116"/>
                  </a:lnTo>
                  <a:lnTo>
                    <a:pt x="796" y="116"/>
                  </a:lnTo>
                  <a:lnTo>
                    <a:pt x="798" y="116"/>
                  </a:lnTo>
                  <a:lnTo>
                    <a:pt x="799" y="116"/>
                  </a:lnTo>
                  <a:lnTo>
                    <a:pt x="799" y="118"/>
                  </a:lnTo>
                  <a:lnTo>
                    <a:pt x="801" y="118"/>
                  </a:lnTo>
                  <a:lnTo>
                    <a:pt x="803" y="118"/>
                  </a:lnTo>
                  <a:lnTo>
                    <a:pt x="804" y="118"/>
                  </a:lnTo>
                  <a:lnTo>
                    <a:pt x="806" y="118"/>
                  </a:lnTo>
                  <a:lnTo>
                    <a:pt x="808" y="118"/>
                  </a:lnTo>
                  <a:lnTo>
                    <a:pt x="809" y="118"/>
                  </a:lnTo>
                  <a:lnTo>
                    <a:pt x="811" y="118"/>
                  </a:lnTo>
                  <a:lnTo>
                    <a:pt x="813" y="118"/>
                  </a:lnTo>
                  <a:lnTo>
                    <a:pt x="814" y="118"/>
                  </a:lnTo>
                  <a:lnTo>
                    <a:pt x="816" y="118"/>
                  </a:lnTo>
                  <a:lnTo>
                    <a:pt x="818" y="118"/>
                  </a:lnTo>
                  <a:lnTo>
                    <a:pt x="820" y="118"/>
                  </a:lnTo>
                  <a:lnTo>
                    <a:pt x="821" y="118"/>
                  </a:lnTo>
                  <a:lnTo>
                    <a:pt x="823" y="118"/>
                  </a:lnTo>
                  <a:lnTo>
                    <a:pt x="825" y="118"/>
                  </a:lnTo>
                  <a:lnTo>
                    <a:pt x="833" y="118"/>
                  </a:lnTo>
                  <a:lnTo>
                    <a:pt x="835" y="118"/>
                  </a:lnTo>
                  <a:lnTo>
                    <a:pt x="836" y="118"/>
                  </a:lnTo>
                  <a:lnTo>
                    <a:pt x="838" y="118"/>
                  </a:lnTo>
                  <a:lnTo>
                    <a:pt x="840" y="118"/>
                  </a:lnTo>
                  <a:lnTo>
                    <a:pt x="841" y="118"/>
                  </a:lnTo>
                  <a:lnTo>
                    <a:pt x="843" y="118"/>
                  </a:lnTo>
                  <a:lnTo>
                    <a:pt x="843" y="120"/>
                  </a:lnTo>
                  <a:lnTo>
                    <a:pt x="845" y="120"/>
                  </a:lnTo>
                  <a:lnTo>
                    <a:pt x="846" y="120"/>
                  </a:lnTo>
                  <a:lnTo>
                    <a:pt x="848" y="120"/>
                  </a:lnTo>
                  <a:lnTo>
                    <a:pt x="850" y="120"/>
                  </a:lnTo>
                  <a:lnTo>
                    <a:pt x="851" y="120"/>
                  </a:lnTo>
                  <a:lnTo>
                    <a:pt x="853" y="120"/>
                  </a:lnTo>
                  <a:lnTo>
                    <a:pt x="855" y="120"/>
                  </a:lnTo>
                  <a:lnTo>
                    <a:pt x="857" y="120"/>
                  </a:lnTo>
                  <a:lnTo>
                    <a:pt x="858" y="120"/>
                  </a:lnTo>
                  <a:lnTo>
                    <a:pt x="860" y="120"/>
                  </a:lnTo>
                  <a:lnTo>
                    <a:pt x="862" y="120"/>
                  </a:lnTo>
                  <a:lnTo>
                    <a:pt x="863" y="120"/>
                  </a:lnTo>
                  <a:lnTo>
                    <a:pt x="865" y="120"/>
                  </a:lnTo>
                  <a:lnTo>
                    <a:pt x="867" y="120"/>
                  </a:lnTo>
                  <a:lnTo>
                    <a:pt x="868" y="120"/>
                  </a:lnTo>
                  <a:lnTo>
                    <a:pt x="870" y="120"/>
                  </a:lnTo>
                  <a:lnTo>
                    <a:pt x="872" y="120"/>
                  </a:lnTo>
                  <a:lnTo>
                    <a:pt x="873" y="120"/>
                  </a:lnTo>
                  <a:lnTo>
                    <a:pt x="875" y="120"/>
                  </a:lnTo>
                  <a:lnTo>
                    <a:pt x="877" y="120"/>
                  </a:lnTo>
                  <a:lnTo>
                    <a:pt x="878" y="120"/>
                  </a:lnTo>
                  <a:lnTo>
                    <a:pt x="880" y="120"/>
                  </a:lnTo>
                  <a:lnTo>
                    <a:pt x="882" y="120"/>
                  </a:lnTo>
                  <a:lnTo>
                    <a:pt x="883" y="120"/>
                  </a:lnTo>
                  <a:lnTo>
                    <a:pt x="885" y="120"/>
                  </a:lnTo>
                  <a:lnTo>
                    <a:pt x="887" y="120"/>
                  </a:lnTo>
                  <a:lnTo>
                    <a:pt x="887" y="121"/>
                  </a:lnTo>
                  <a:lnTo>
                    <a:pt x="888" y="121"/>
                  </a:lnTo>
                  <a:lnTo>
                    <a:pt x="890" y="121"/>
                  </a:lnTo>
                  <a:lnTo>
                    <a:pt x="892" y="121"/>
                  </a:lnTo>
                  <a:lnTo>
                    <a:pt x="894" y="121"/>
                  </a:lnTo>
                  <a:lnTo>
                    <a:pt x="895" y="121"/>
                  </a:lnTo>
                  <a:lnTo>
                    <a:pt x="897" y="121"/>
                  </a:lnTo>
                  <a:lnTo>
                    <a:pt x="899" y="121"/>
                  </a:lnTo>
                  <a:lnTo>
                    <a:pt x="900" y="121"/>
                  </a:lnTo>
                  <a:lnTo>
                    <a:pt x="902" y="121"/>
                  </a:lnTo>
                  <a:lnTo>
                    <a:pt x="904" y="121"/>
                  </a:lnTo>
                  <a:lnTo>
                    <a:pt x="905" y="121"/>
                  </a:lnTo>
                  <a:lnTo>
                    <a:pt x="907" y="121"/>
                  </a:lnTo>
                  <a:lnTo>
                    <a:pt x="909" y="121"/>
                  </a:lnTo>
                  <a:lnTo>
                    <a:pt x="910" y="121"/>
                  </a:lnTo>
                  <a:lnTo>
                    <a:pt x="912" y="121"/>
                  </a:lnTo>
                  <a:lnTo>
                    <a:pt x="914" y="121"/>
                  </a:lnTo>
                  <a:lnTo>
                    <a:pt x="915" y="121"/>
                  </a:lnTo>
                  <a:lnTo>
                    <a:pt x="917" y="121"/>
                  </a:lnTo>
                  <a:lnTo>
                    <a:pt x="919" y="121"/>
                  </a:lnTo>
                  <a:lnTo>
                    <a:pt x="920" y="121"/>
                  </a:lnTo>
                  <a:lnTo>
                    <a:pt x="922" y="121"/>
                  </a:lnTo>
                  <a:lnTo>
                    <a:pt x="924" y="121"/>
                  </a:lnTo>
                  <a:lnTo>
                    <a:pt x="925" y="121"/>
                  </a:lnTo>
                  <a:lnTo>
                    <a:pt x="927" y="121"/>
                  </a:lnTo>
                  <a:lnTo>
                    <a:pt x="929" y="121"/>
                  </a:lnTo>
                  <a:lnTo>
                    <a:pt x="931" y="121"/>
                  </a:lnTo>
                  <a:lnTo>
                    <a:pt x="931" y="123"/>
                  </a:lnTo>
                  <a:lnTo>
                    <a:pt x="932" y="123"/>
                  </a:lnTo>
                  <a:lnTo>
                    <a:pt x="934" y="123"/>
                  </a:lnTo>
                  <a:lnTo>
                    <a:pt x="936" y="123"/>
                  </a:lnTo>
                  <a:lnTo>
                    <a:pt x="937" y="123"/>
                  </a:lnTo>
                  <a:lnTo>
                    <a:pt x="939" y="123"/>
                  </a:lnTo>
                  <a:lnTo>
                    <a:pt x="941" y="123"/>
                  </a:lnTo>
                  <a:lnTo>
                    <a:pt x="942" y="123"/>
                  </a:lnTo>
                  <a:lnTo>
                    <a:pt x="944" y="123"/>
                  </a:lnTo>
                  <a:lnTo>
                    <a:pt x="946" y="123"/>
                  </a:lnTo>
                  <a:lnTo>
                    <a:pt x="947" y="123"/>
                  </a:lnTo>
                  <a:lnTo>
                    <a:pt x="949" y="123"/>
                  </a:lnTo>
                  <a:lnTo>
                    <a:pt x="951" y="123"/>
                  </a:lnTo>
                  <a:lnTo>
                    <a:pt x="952" y="123"/>
                  </a:lnTo>
                  <a:lnTo>
                    <a:pt x="954" y="123"/>
                  </a:lnTo>
                  <a:lnTo>
                    <a:pt x="956" y="123"/>
                  </a:lnTo>
                  <a:lnTo>
                    <a:pt x="957" y="123"/>
                  </a:lnTo>
                  <a:lnTo>
                    <a:pt x="959" y="123"/>
                  </a:lnTo>
                  <a:lnTo>
                    <a:pt x="961" y="123"/>
                  </a:lnTo>
                  <a:lnTo>
                    <a:pt x="963" y="123"/>
                  </a:lnTo>
                  <a:lnTo>
                    <a:pt x="964" y="123"/>
                  </a:lnTo>
                  <a:lnTo>
                    <a:pt x="966" y="123"/>
                  </a:lnTo>
                  <a:lnTo>
                    <a:pt x="968" y="123"/>
                  </a:lnTo>
                  <a:lnTo>
                    <a:pt x="969" y="123"/>
                  </a:lnTo>
                  <a:lnTo>
                    <a:pt x="971" y="123"/>
                  </a:lnTo>
                  <a:lnTo>
                    <a:pt x="973" y="123"/>
                  </a:lnTo>
                  <a:lnTo>
                    <a:pt x="974" y="123"/>
                  </a:lnTo>
                  <a:lnTo>
                    <a:pt x="976" y="123"/>
                  </a:lnTo>
                  <a:lnTo>
                    <a:pt x="976" y="125"/>
                  </a:lnTo>
                  <a:lnTo>
                    <a:pt x="978" y="125"/>
                  </a:lnTo>
                  <a:lnTo>
                    <a:pt x="979" y="125"/>
                  </a:lnTo>
                  <a:lnTo>
                    <a:pt x="981" y="125"/>
                  </a:lnTo>
                  <a:lnTo>
                    <a:pt x="983" y="125"/>
                  </a:lnTo>
                  <a:lnTo>
                    <a:pt x="984" y="125"/>
                  </a:lnTo>
                  <a:lnTo>
                    <a:pt x="986" y="125"/>
                  </a:lnTo>
                  <a:lnTo>
                    <a:pt x="988" y="125"/>
                  </a:lnTo>
                  <a:lnTo>
                    <a:pt x="989" y="125"/>
                  </a:lnTo>
                  <a:lnTo>
                    <a:pt x="991" y="125"/>
                  </a:lnTo>
                  <a:lnTo>
                    <a:pt x="1097" y="123"/>
                  </a:lnTo>
                  <a:lnTo>
                    <a:pt x="1099" y="123"/>
                  </a:lnTo>
                  <a:lnTo>
                    <a:pt x="1102" y="125"/>
                  </a:lnTo>
                  <a:lnTo>
                    <a:pt x="1107" y="125"/>
                  </a:lnTo>
                  <a:lnTo>
                    <a:pt x="1109" y="121"/>
                  </a:lnTo>
                  <a:lnTo>
                    <a:pt x="1111" y="121"/>
                  </a:lnTo>
                  <a:lnTo>
                    <a:pt x="1112" y="120"/>
                  </a:lnTo>
                  <a:lnTo>
                    <a:pt x="1116" y="118"/>
                  </a:lnTo>
                  <a:lnTo>
                    <a:pt x="1119" y="118"/>
                  </a:lnTo>
                  <a:lnTo>
                    <a:pt x="1122" y="120"/>
                  </a:lnTo>
                  <a:lnTo>
                    <a:pt x="1126" y="120"/>
                  </a:lnTo>
                  <a:lnTo>
                    <a:pt x="1129" y="121"/>
                  </a:lnTo>
                  <a:lnTo>
                    <a:pt x="1132" y="121"/>
                  </a:lnTo>
                  <a:lnTo>
                    <a:pt x="1134" y="123"/>
                  </a:lnTo>
                  <a:lnTo>
                    <a:pt x="1139" y="123"/>
                  </a:lnTo>
                  <a:lnTo>
                    <a:pt x="1142" y="123"/>
                  </a:lnTo>
                  <a:lnTo>
                    <a:pt x="1144" y="121"/>
                  </a:lnTo>
                  <a:lnTo>
                    <a:pt x="1148" y="120"/>
                  </a:lnTo>
                  <a:lnTo>
                    <a:pt x="1151" y="120"/>
                  </a:lnTo>
                  <a:lnTo>
                    <a:pt x="1154" y="118"/>
                  </a:lnTo>
                  <a:lnTo>
                    <a:pt x="1158" y="118"/>
                  </a:lnTo>
                  <a:lnTo>
                    <a:pt x="1161" y="118"/>
                  </a:lnTo>
                  <a:lnTo>
                    <a:pt x="1163" y="116"/>
                  </a:lnTo>
                  <a:lnTo>
                    <a:pt x="1166" y="116"/>
                  </a:lnTo>
                  <a:lnTo>
                    <a:pt x="1168" y="113"/>
                  </a:lnTo>
                  <a:lnTo>
                    <a:pt x="1169" y="111"/>
                  </a:lnTo>
                  <a:lnTo>
                    <a:pt x="1169" y="108"/>
                  </a:lnTo>
                  <a:lnTo>
                    <a:pt x="1169" y="103"/>
                  </a:lnTo>
                  <a:lnTo>
                    <a:pt x="1171" y="101"/>
                  </a:lnTo>
                  <a:lnTo>
                    <a:pt x="1174" y="101"/>
                  </a:lnTo>
                  <a:lnTo>
                    <a:pt x="1178" y="101"/>
                  </a:lnTo>
                  <a:lnTo>
                    <a:pt x="1181" y="103"/>
                  </a:lnTo>
                  <a:lnTo>
                    <a:pt x="1185" y="103"/>
                  </a:lnTo>
                  <a:lnTo>
                    <a:pt x="1188" y="101"/>
                  </a:lnTo>
                  <a:lnTo>
                    <a:pt x="1191" y="101"/>
                  </a:lnTo>
                  <a:lnTo>
                    <a:pt x="1193" y="98"/>
                  </a:lnTo>
                  <a:lnTo>
                    <a:pt x="1196" y="98"/>
                  </a:lnTo>
                  <a:lnTo>
                    <a:pt x="1198" y="96"/>
                  </a:lnTo>
                  <a:lnTo>
                    <a:pt x="1198" y="94"/>
                  </a:lnTo>
                  <a:lnTo>
                    <a:pt x="1198" y="91"/>
                  </a:lnTo>
                  <a:lnTo>
                    <a:pt x="1198" y="86"/>
                  </a:lnTo>
                  <a:lnTo>
                    <a:pt x="1200" y="84"/>
                  </a:lnTo>
                  <a:lnTo>
                    <a:pt x="1201" y="83"/>
                  </a:lnTo>
                  <a:lnTo>
                    <a:pt x="1205" y="81"/>
                  </a:lnTo>
                  <a:lnTo>
                    <a:pt x="1208" y="83"/>
                  </a:lnTo>
                  <a:lnTo>
                    <a:pt x="1211" y="84"/>
                  </a:lnTo>
                  <a:lnTo>
                    <a:pt x="1213" y="84"/>
                  </a:lnTo>
                  <a:lnTo>
                    <a:pt x="1217" y="84"/>
                  </a:lnTo>
                  <a:lnTo>
                    <a:pt x="1218" y="84"/>
                  </a:lnTo>
                  <a:lnTo>
                    <a:pt x="1222" y="83"/>
                  </a:lnTo>
                  <a:lnTo>
                    <a:pt x="1223" y="81"/>
                  </a:lnTo>
                  <a:lnTo>
                    <a:pt x="1227" y="79"/>
                  </a:lnTo>
                  <a:lnTo>
                    <a:pt x="1230" y="79"/>
                  </a:lnTo>
                  <a:lnTo>
                    <a:pt x="1233" y="79"/>
                  </a:lnTo>
                  <a:lnTo>
                    <a:pt x="1237" y="81"/>
                  </a:lnTo>
                  <a:lnTo>
                    <a:pt x="1240" y="83"/>
                  </a:lnTo>
                  <a:lnTo>
                    <a:pt x="1243" y="83"/>
                  </a:lnTo>
                  <a:lnTo>
                    <a:pt x="1247" y="83"/>
                  </a:lnTo>
                  <a:lnTo>
                    <a:pt x="1250" y="83"/>
                  </a:lnTo>
                  <a:lnTo>
                    <a:pt x="1254" y="84"/>
                  </a:lnTo>
                  <a:lnTo>
                    <a:pt x="1257" y="84"/>
                  </a:lnTo>
                  <a:lnTo>
                    <a:pt x="1259" y="86"/>
                  </a:lnTo>
                  <a:lnTo>
                    <a:pt x="1260" y="88"/>
                  </a:lnTo>
                  <a:lnTo>
                    <a:pt x="1262" y="89"/>
                  </a:lnTo>
                  <a:lnTo>
                    <a:pt x="1264" y="93"/>
                  </a:lnTo>
                  <a:lnTo>
                    <a:pt x="1269" y="93"/>
                  </a:lnTo>
                  <a:lnTo>
                    <a:pt x="1272" y="93"/>
                  </a:lnTo>
                  <a:lnTo>
                    <a:pt x="1274" y="93"/>
                  </a:lnTo>
                  <a:lnTo>
                    <a:pt x="1275" y="93"/>
                  </a:lnTo>
                  <a:lnTo>
                    <a:pt x="1277" y="94"/>
                  </a:lnTo>
                  <a:lnTo>
                    <a:pt x="1280" y="96"/>
                  </a:lnTo>
                  <a:lnTo>
                    <a:pt x="1284" y="96"/>
                  </a:lnTo>
                  <a:lnTo>
                    <a:pt x="1285" y="96"/>
                  </a:lnTo>
                  <a:lnTo>
                    <a:pt x="1287" y="93"/>
                  </a:lnTo>
                  <a:lnTo>
                    <a:pt x="1289" y="91"/>
                  </a:lnTo>
                  <a:lnTo>
                    <a:pt x="1292" y="89"/>
                  </a:lnTo>
                  <a:lnTo>
                    <a:pt x="1294" y="88"/>
                  </a:lnTo>
                  <a:lnTo>
                    <a:pt x="1296" y="86"/>
                  </a:lnTo>
                  <a:lnTo>
                    <a:pt x="1301" y="86"/>
                  </a:lnTo>
                  <a:lnTo>
                    <a:pt x="1302" y="88"/>
                  </a:lnTo>
                  <a:lnTo>
                    <a:pt x="1307" y="88"/>
                  </a:lnTo>
                  <a:lnTo>
                    <a:pt x="1309" y="88"/>
                  </a:lnTo>
                  <a:lnTo>
                    <a:pt x="1312" y="86"/>
                  </a:lnTo>
                  <a:lnTo>
                    <a:pt x="1312" y="83"/>
                  </a:lnTo>
                  <a:lnTo>
                    <a:pt x="1314" y="79"/>
                  </a:lnTo>
                  <a:lnTo>
                    <a:pt x="1314" y="76"/>
                  </a:lnTo>
                  <a:lnTo>
                    <a:pt x="1317" y="74"/>
                  </a:lnTo>
                  <a:lnTo>
                    <a:pt x="1319" y="73"/>
                  </a:lnTo>
                  <a:lnTo>
                    <a:pt x="1321" y="71"/>
                  </a:lnTo>
                  <a:lnTo>
                    <a:pt x="1322" y="69"/>
                  </a:lnTo>
                  <a:lnTo>
                    <a:pt x="1324" y="66"/>
                  </a:lnTo>
                  <a:lnTo>
                    <a:pt x="1326" y="64"/>
                  </a:lnTo>
                  <a:lnTo>
                    <a:pt x="1328" y="62"/>
                  </a:lnTo>
                  <a:lnTo>
                    <a:pt x="1331" y="62"/>
                  </a:lnTo>
                  <a:lnTo>
                    <a:pt x="1334" y="61"/>
                  </a:lnTo>
                  <a:lnTo>
                    <a:pt x="1338" y="61"/>
                  </a:lnTo>
                  <a:lnTo>
                    <a:pt x="1341" y="61"/>
                  </a:lnTo>
                  <a:lnTo>
                    <a:pt x="1344" y="59"/>
                  </a:lnTo>
                  <a:lnTo>
                    <a:pt x="1348" y="59"/>
                  </a:lnTo>
                  <a:lnTo>
                    <a:pt x="1349" y="57"/>
                  </a:lnTo>
                  <a:lnTo>
                    <a:pt x="1351" y="54"/>
                  </a:lnTo>
                  <a:lnTo>
                    <a:pt x="1353" y="52"/>
                  </a:lnTo>
                  <a:lnTo>
                    <a:pt x="1354" y="51"/>
                  </a:lnTo>
                  <a:lnTo>
                    <a:pt x="1356" y="47"/>
                  </a:lnTo>
                  <a:lnTo>
                    <a:pt x="1358" y="47"/>
                  </a:lnTo>
                  <a:lnTo>
                    <a:pt x="1361" y="46"/>
                  </a:lnTo>
                  <a:lnTo>
                    <a:pt x="1365" y="46"/>
                  </a:lnTo>
                  <a:lnTo>
                    <a:pt x="1368" y="44"/>
                  </a:lnTo>
                  <a:lnTo>
                    <a:pt x="1371" y="44"/>
                  </a:lnTo>
                  <a:lnTo>
                    <a:pt x="1375" y="44"/>
                  </a:lnTo>
                  <a:lnTo>
                    <a:pt x="1380" y="44"/>
                  </a:lnTo>
                  <a:lnTo>
                    <a:pt x="1383" y="44"/>
                  </a:lnTo>
                  <a:lnTo>
                    <a:pt x="1386" y="46"/>
                  </a:lnTo>
                  <a:lnTo>
                    <a:pt x="1390" y="44"/>
                  </a:lnTo>
                  <a:lnTo>
                    <a:pt x="1393" y="44"/>
                  </a:lnTo>
                  <a:lnTo>
                    <a:pt x="1397" y="42"/>
                  </a:lnTo>
                  <a:lnTo>
                    <a:pt x="1398" y="42"/>
                  </a:lnTo>
                  <a:lnTo>
                    <a:pt x="1402" y="41"/>
                  </a:lnTo>
                  <a:lnTo>
                    <a:pt x="1403" y="39"/>
                  </a:lnTo>
                  <a:lnTo>
                    <a:pt x="1405" y="37"/>
                  </a:lnTo>
                  <a:lnTo>
                    <a:pt x="1408" y="36"/>
                  </a:lnTo>
                  <a:lnTo>
                    <a:pt x="1410" y="34"/>
                  </a:lnTo>
                  <a:lnTo>
                    <a:pt x="1413" y="34"/>
                  </a:lnTo>
                  <a:lnTo>
                    <a:pt x="1417" y="36"/>
                  </a:lnTo>
                  <a:lnTo>
                    <a:pt x="1420" y="37"/>
                  </a:lnTo>
                  <a:lnTo>
                    <a:pt x="1422" y="39"/>
                  </a:lnTo>
                  <a:lnTo>
                    <a:pt x="1425" y="39"/>
                  </a:lnTo>
                  <a:lnTo>
                    <a:pt x="1428" y="39"/>
                  </a:lnTo>
                  <a:lnTo>
                    <a:pt x="1432" y="39"/>
                  </a:lnTo>
                  <a:lnTo>
                    <a:pt x="1432" y="36"/>
                  </a:lnTo>
                  <a:lnTo>
                    <a:pt x="1434" y="34"/>
                  </a:lnTo>
                  <a:lnTo>
                    <a:pt x="1434" y="29"/>
                  </a:lnTo>
                  <a:lnTo>
                    <a:pt x="1434" y="27"/>
                  </a:lnTo>
                  <a:lnTo>
                    <a:pt x="1435" y="24"/>
                  </a:lnTo>
                  <a:lnTo>
                    <a:pt x="1437" y="22"/>
                  </a:lnTo>
                  <a:lnTo>
                    <a:pt x="1439" y="19"/>
                  </a:lnTo>
                  <a:lnTo>
                    <a:pt x="1440" y="17"/>
                  </a:lnTo>
                  <a:lnTo>
                    <a:pt x="1442" y="15"/>
                  </a:lnTo>
                  <a:lnTo>
                    <a:pt x="1444" y="14"/>
                  </a:lnTo>
                  <a:lnTo>
                    <a:pt x="1444" y="10"/>
                  </a:lnTo>
                  <a:lnTo>
                    <a:pt x="1442" y="7"/>
                  </a:lnTo>
                  <a:lnTo>
                    <a:pt x="1442" y="4"/>
                  </a:lnTo>
                  <a:lnTo>
                    <a:pt x="1445" y="4"/>
                  </a:lnTo>
                  <a:lnTo>
                    <a:pt x="1447" y="2"/>
                  </a:lnTo>
                  <a:lnTo>
                    <a:pt x="1450" y="4"/>
                  </a:lnTo>
                  <a:lnTo>
                    <a:pt x="1454" y="5"/>
                  </a:lnTo>
                  <a:lnTo>
                    <a:pt x="1457" y="5"/>
                  </a:lnTo>
                  <a:lnTo>
                    <a:pt x="1460" y="5"/>
                  </a:lnTo>
                  <a:lnTo>
                    <a:pt x="1462" y="4"/>
                  </a:lnTo>
                  <a:lnTo>
                    <a:pt x="1465" y="4"/>
                  </a:lnTo>
                  <a:lnTo>
                    <a:pt x="1469" y="2"/>
                  </a:lnTo>
                  <a:lnTo>
                    <a:pt x="1472" y="2"/>
                  </a:lnTo>
                  <a:lnTo>
                    <a:pt x="1476" y="4"/>
                  </a:lnTo>
                  <a:lnTo>
                    <a:pt x="1477" y="5"/>
                  </a:lnTo>
                  <a:lnTo>
                    <a:pt x="1481" y="5"/>
                  </a:lnTo>
                  <a:lnTo>
                    <a:pt x="1484" y="5"/>
                  </a:lnTo>
                  <a:lnTo>
                    <a:pt x="1487" y="4"/>
                  </a:lnTo>
                  <a:lnTo>
                    <a:pt x="1491" y="2"/>
                  </a:lnTo>
                  <a:lnTo>
                    <a:pt x="1492" y="0"/>
                  </a:lnTo>
                  <a:lnTo>
                    <a:pt x="1496" y="0"/>
                  </a:lnTo>
                  <a:lnTo>
                    <a:pt x="1499" y="0"/>
                  </a:lnTo>
                  <a:lnTo>
                    <a:pt x="1502" y="2"/>
                  </a:lnTo>
                  <a:lnTo>
                    <a:pt x="1504" y="2"/>
                  </a:lnTo>
                  <a:lnTo>
                    <a:pt x="1508" y="4"/>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22" name="Freeform 154">
              <a:extLst>
                <a:ext uri="{FF2B5EF4-FFF2-40B4-BE49-F238E27FC236}">
                  <a16:creationId xmlns:a16="http://schemas.microsoft.com/office/drawing/2014/main" id="{54FB9502-B92F-7BCE-6637-E5464DF88725}"/>
                </a:ext>
              </a:extLst>
            </p:cNvPr>
            <p:cNvSpPr>
              <a:spLocks/>
            </p:cNvSpPr>
            <p:nvPr/>
          </p:nvSpPr>
          <p:spPr bwMode="auto">
            <a:xfrm>
              <a:off x="3169" y="2449"/>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3" name="Freeform 155">
              <a:extLst>
                <a:ext uri="{FF2B5EF4-FFF2-40B4-BE49-F238E27FC236}">
                  <a16:creationId xmlns:a16="http://schemas.microsoft.com/office/drawing/2014/main" id="{B4AF0985-2D23-31B6-B47B-C24570511952}"/>
                </a:ext>
              </a:extLst>
            </p:cNvPr>
            <p:cNvSpPr>
              <a:spLocks/>
            </p:cNvSpPr>
            <p:nvPr/>
          </p:nvSpPr>
          <p:spPr bwMode="auto">
            <a:xfrm>
              <a:off x="3621" y="1263"/>
              <a:ext cx="1028" cy="873"/>
            </a:xfrm>
            <a:custGeom>
              <a:avLst/>
              <a:gdLst>
                <a:gd name="T0" fmla="*/ 751 w 1028"/>
                <a:gd name="T1" fmla="*/ 6 h 873"/>
                <a:gd name="T2" fmla="*/ 786 w 1028"/>
                <a:gd name="T3" fmla="*/ 30 h 873"/>
                <a:gd name="T4" fmla="*/ 833 w 1028"/>
                <a:gd name="T5" fmla="*/ 21 h 873"/>
                <a:gd name="T6" fmla="*/ 878 w 1028"/>
                <a:gd name="T7" fmla="*/ 40 h 873"/>
                <a:gd name="T8" fmla="*/ 915 w 1028"/>
                <a:gd name="T9" fmla="*/ 92 h 873"/>
                <a:gd name="T10" fmla="*/ 922 w 1028"/>
                <a:gd name="T11" fmla="*/ 166 h 873"/>
                <a:gd name="T12" fmla="*/ 971 w 1028"/>
                <a:gd name="T13" fmla="*/ 220 h 873"/>
                <a:gd name="T14" fmla="*/ 1013 w 1028"/>
                <a:gd name="T15" fmla="*/ 284 h 873"/>
                <a:gd name="T16" fmla="*/ 1020 w 1028"/>
                <a:gd name="T17" fmla="*/ 341 h 873"/>
                <a:gd name="T18" fmla="*/ 969 w 1028"/>
                <a:gd name="T19" fmla="*/ 402 h 873"/>
                <a:gd name="T20" fmla="*/ 937 w 1028"/>
                <a:gd name="T21" fmla="*/ 469 h 873"/>
                <a:gd name="T22" fmla="*/ 877 w 1028"/>
                <a:gd name="T23" fmla="*/ 506 h 873"/>
                <a:gd name="T24" fmla="*/ 798 w 1028"/>
                <a:gd name="T25" fmla="*/ 511 h 873"/>
                <a:gd name="T26" fmla="*/ 783 w 1028"/>
                <a:gd name="T27" fmla="*/ 577 h 873"/>
                <a:gd name="T28" fmla="*/ 717 w 1028"/>
                <a:gd name="T29" fmla="*/ 639 h 873"/>
                <a:gd name="T30" fmla="*/ 695 w 1028"/>
                <a:gd name="T31" fmla="*/ 722 h 873"/>
                <a:gd name="T32" fmla="*/ 712 w 1028"/>
                <a:gd name="T33" fmla="*/ 789 h 873"/>
                <a:gd name="T34" fmla="*/ 710 w 1028"/>
                <a:gd name="T35" fmla="*/ 849 h 873"/>
                <a:gd name="T36" fmla="*/ 663 w 1028"/>
                <a:gd name="T37" fmla="*/ 866 h 873"/>
                <a:gd name="T38" fmla="*/ 646 w 1028"/>
                <a:gd name="T39" fmla="*/ 858 h 873"/>
                <a:gd name="T40" fmla="*/ 630 w 1028"/>
                <a:gd name="T41" fmla="*/ 844 h 873"/>
                <a:gd name="T42" fmla="*/ 614 w 1028"/>
                <a:gd name="T43" fmla="*/ 831 h 873"/>
                <a:gd name="T44" fmla="*/ 594 w 1028"/>
                <a:gd name="T45" fmla="*/ 822 h 873"/>
                <a:gd name="T46" fmla="*/ 571 w 1028"/>
                <a:gd name="T47" fmla="*/ 817 h 873"/>
                <a:gd name="T48" fmla="*/ 555 w 1028"/>
                <a:gd name="T49" fmla="*/ 816 h 873"/>
                <a:gd name="T50" fmla="*/ 530 w 1028"/>
                <a:gd name="T51" fmla="*/ 811 h 873"/>
                <a:gd name="T52" fmla="*/ 503 w 1028"/>
                <a:gd name="T53" fmla="*/ 807 h 873"/>
                <a:gd name="T54" fmla="*/ 483 w 1028"/>
                <a:gd name="T55" fmla="*/ 801 h 873"/>
                <a:gd name="T56" fmla="*/ 460 w 1028"/>
                <a:gd name="T57" fmla="*/ 796 h 873"/>
                <a:gd name="T58" fmla="*/ 431 w 1028"/>
                <a:gd name="T59" fmla="*/ 796 h 873"/>
                <a:gd name="T60" fmla="*/ 402 w 1028"/>
                <a:gd name="T61" fmla="*/ 794 h 873"/>
                <a:gd name="T62" fmla="*/ 374 w 1028"/>
                <a:gd name="T63" fmla="*/ 792 h 873"/>
                <a:gd name="T64" fmla="*/ 352 w 1028"/>
                <a:gd name="T65" fmla="*/ 784 h 873"/>
                <a:gd name="T66" fmla="*/ 330 w 1028"/>
                <a:gd name="T67" fmla="*/ 784 h 873"/>
                <a:gd name="T68" fmla="*/ 310 w 1028"/>
                <a:gd name="T69" fmla="*/ 779 h 873"/>
                <a:gd name="T70" fmla="*/ 301 w 1028"/>
                <a:gd name="T71" fmla="*/ 780 h 873"/>
                <a:gd name="T72" fmla="*/ 286 w 1028"/>
                <a:gd name="T73" fmla="*/ 774 h 873"/>
                <a:gd name="T74" fmla="*/ 270 w 1028"/>
                <a:gd name="T75" fmla="*/ 770 h 873"/>
                <a:gd name="T76" fmla="*/ 254 w 1028"/>
                <a:gd name="T77" fmla="*/ 764 h 873"/>
                <a:gd name="T78" fmla="*/ 244 w 1028"/>
                <a:gd name="T79" fmla="*/ 743 h 873"/>
                <a:gd name="T80" fmla="*/ 236 w 1028"/>
                <a:gd name="T81" fmla="*/ 723 h 873"/>
                <a:gd name="T82" fmla="*/ 231 w 1028"/>
                <a:gd name="T83" fmla="*/ 703 h 873"/>
                <a:gd name="T84" fmla="*/ 219 w 1028"/>
                <a:gd name="T85" fmla="*/ 690 h 873"/>
                <a:gd name="T86" fmla="*/ 209 w 1028"/>
                <a:gd name="T87" fmla="*/ 676 h 873"/>
                <a:gd name="T88" fmla="*/ 190 w 1028"/>
                <a:gd name="T89" fmla="*/ 684 h 873"/>
                <a:gd name="T90" fmla="*/ 177 w 1028"/>
                <a:gd name="T91" fmla="*/ 679 h 873"/>
                <a:gd name="T92" fmla="*/ 162 w 1028"/>
                <a:gd name="T93" fmla="*/ 678 h 873"/>
                <a:gd name="T94" fmla="*/ 157 w 1028"/>
                <a:gd name="T95" fmla="*/ 661 h 873"/>
                <a:gd name="T96" fmla="*/ 145 w 1028"/>
                <a:gd name="T97" fmla="*/ 671 h 873"/>
                <a:gd name="T98" fmla="*/ 132 w 1028"/>
                <a:gd name="T99" fmla="*/ 684 h 873"/>
                <a:gd name="T100" fmla="*/ 115 w 1028"/>
                <a:gd name="T101" fmla="*/ 693 h 873"/>
                <a:gd name="T102" fmla="*/ 100 w 1028"/>
                <a:gd name="T103" fmla="*/ 686 h 873"/>
                <a:gd name="T104" fmla="*/ 86 w 1028"/>
                <a:gd name="T105" fmla="*/ 676 h 873"/>
                <a:gd name="T106" fmla="*/ 78 w 1028"/>
                <a:gd name="T107" fmla="*/ 690 h 873"/>
                <a:gd name="T108" fmla="*/ 66 w 1028"/>
                <a:gd name="T109" fmla="*/ 676 h 873"/>
                <a:gd name="T110" fmla="*/ 54 w 1028"/>
                <a:gd name="T111" fmla="*/ 658 h 873"/>
                <a:gd name="T112" fmla="*/ 42 w 1028"/>
                <a:gd name="T113" fmla="*/ 642 h 873"/>
                <a:gd name="T114" fmla="*/ 36 w 1028"/>
                <a:gd name="T115" fmla="*/ 644 h 873"/>
                <a:gd name="T116" fmla="*/ 24 w 1028"/>
                <a:gd name="T117" fmla="*/ 658 h 873"/>
                <a:gd name="T118" fmla="*/ 4 w 1028"/>
                <a:gd name="T119" fmla="*/ 666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8" h="873">
                  <a:moveTo>
                    <a:pt x="704" y="0"/>
                  </a:moveTo>
                  <a:lnTo>
                    <a:pt x="705" y="1"/>
                  </a:lnTo>
                  <a:lnTo>
                    <a:pt x="709" y="3"/>
                  </a:lnTo>
                  <a:lnTo>
                    <a:pt x="710" y="3"/>
                  </a:lnTo>
                  <a:lnTo>
                    <a:pt x="714" y="5"/>
                  </a:lnTo>
                  <a:lnTo>
                    <a:pt x="717" y="5"/>
                  </a:lnTo>
                  <a:lnTo>
                    <a:pt x="720" y="5"/>
                  </a:lnTo>
                  <a:lnTo>
                    <a:pt x="725" y="5"/>
                  </a:lnTo>
                  <a:lnTo>
                    <a:pt x="729" y="6"/>
                  </a:lnTo>
                  <a:lnTo>
                    <a:pt x="732" y="6"/>
                  </a:lnTo>
                  <a:lnTo>
                    <a:pt x="734" y="8"/>
                  </a:lnTo>
                  <a:lnTo>
                    <a:pt x="737" y="8"/>
                  </a:lnTo>
                  <a:lnTo>
                    <a:pt x="739" y="10"/>
                  </a:lnTo>
                  <a:lnTo>
                    <a:pt x="744" y="10"/>
                  </a:lnTo>
                  <a:lnTo>
                    <a:pt x="746" y="10"/>
                  </a:lnTo>
                  <a:lnTo>
                    <a:pt x="749" y="8"/>
                  </a:lnTo>
                  <a:lnTo>
                    <a:pt x="751" y="6"/>
                  </a:lnTo>
                  <a:lnTo>
                    <a:pt x="752" y="6"/>
                  </a:lnTo>
                  <a:lnTo>
                    <a:pt x="754" y="5"/>
                  </a:lnTo>
                  <a:lnTo>
                    <a:pt x="756" y="6"/>
                  </a:lnTo>
                  <a:lnTo>
                    <a:pt x="759" y="6"/>
                  </a:lnTo>
                  <a:lnTo>
                    <a:pt x="761" y="8"/>
                  </a:lnTo>
                  <a:lnTo>
                    <a:pt x="762" y="10"/>
                  </a:lnTo>
                  <a:lnTo>
                    <a:pt x="764" y="13"/>
                  </a:lnTo>
                  <a:lnTo>
                    <a:pt x="767" y="13"/>
                  </a:lnTo>
                  <a:lnTo>
                    <a:pt x="769" y="16"/>
                  </a:lnTo>
                  <a:lnTo>
                    <a:pt x="772" y="16"/>
                  </a:lnTo>
                  <a:lnTo>
                    <a:pt x="774" y="18"/>
                  </a:lnTo>
                  <a:lnTo>
                    <a:pt x="778" y="20"/>
                  </a:lnTo>
                  <a:lnTo>
                    <a:pt x="779" y="20"/>
                  </a:lnTo>
                  <a:lnTo>
                    <a:pt x="781" y="23"/>
                  </a:lnTo>
                  <a:lnTo>
                    <a:pt x="783" y="25"/>
                  </a:lnTo>
                  <a:lnTo>
                    <a:pt x="784" y="28"/>
                  </a:lnTo>
                  <a:lnTo>
                    <a:pt x="786" y="30"/>
                  </a:lnTo>
                  <a:lnTo>
                    <a:pt x="789" y="30"/>
                  </a:lnTo>
                  <a:lnTo>
                    <a:pt x="791" y="32"/>
                  </a:lnTo>
                  <a:lnTo>
                    <a:pt x="794" y="33"/>
                  </a:lnTo>
                  <a:lnTo>
                    <a:pt x="798" y="33"/>
                  </a:lnTo>
                  <a:lnTo>
                    <a:pt x="801" y="32"/>
                  </a:lnTo>
                  <a:lnTo>
                    <a:pt x="804" y="32"/>
                  </a:lnTo>
                  <a:lnTo>
                    <a:pt x="806" y="30"/>
                  </a:lnTo>
                  <a:lnTo>
                    <a:pt x="810" y="30"/>
                  </a:lnTo>
                  <a:lnTo>
                    <a:pt x="813" y="28"/>
                  </a:lnTo>
                  <a:lnTo>
                    <a:pt x="815" y="27"/>
                  </a:lnTo>
                  <a:lnTo>
                    <a:pt x="816" y="25"/>
                  </a:lnTo>
                  <a:lnTo>
                    <a:pt x="818" y="25"/>
                  </a:lnTo>
                  <a:lnTo>
                    <a:pt x="820" y="23"/>
                  </a:lnTo>
                  <a:lnTo>
                    <a:pt x="823" y="23"/>
                  </a:lnTo>
                  <a:lnTo>
                    <a:pt x="826" y="23"/>
                  </a:lnTo>
                  <a:lnTo>
                    <a:pt x="828" y="21"/>
                  </a:lnTo>
                  <a:lnTo>
                    <a:pt x="833" y="21"/>
                  </a:lnTo>
                  <a:lnTo>
                    <a:pt x="836" y="21"/>
                  </a:lnTo>
                  <a:lnTo>
                    <a:pt x="840" y="21"/>
                  </a:lnTo>
                  <a:lnTo>
                    <a:pt x="843" y="21"/>
                  </a:lnTo>
                  <a:lnTo>
                    <a:pt x="847" y="23"/>
                  </a:lnTo>
                  <a:lnTo>
                    <a:pt x="848" y="23"/>
                  </a:lnTo>
                  <a:lnTo>
                    <a:pt x="852" y="25"/>
                  </a:lnTo>
                  <a:lnTo>
                    <a:pt x="857" y="23"/>
                  </a:lnTo>
                  <a:lnTo>
                    <a:pt x="860" y="25"/>
                  </a:lnTo>
                  <a:lnTo>
                    <a:pt x="862" y="25"/>
                  </a:lnTo>
                  <a:lnTo>
                    <a:pt x="865" y="27"/>
                  </a:lnTo>
                  <a:lnTo>
                    <a:pt x="867" y="28"/>
                  </a:lnTo>
                  <a:lnTo>
                    <a:pt x="868" y="30"/>
                  </a:lnTo>
                  <a:lnTo>
                    <a:pt x="870" y="33"/>
                  </a:lnTo>
                  <a:lnTo>
                    <a:pt x="872" y="35"/>
                  </a:lnTo>
                  <a:lnTo>
                    <a:pt x="873" y="37"/>
                  </a:lnTo>
                  <a:lnTo>
                    <a:pt x="875" y="38"/>
                  </a:lnTo>
                  <a:lnTo>
                    <a:pt x="878" y="40"/>
                  </a:lnTo>
                  <a:lnTo>
                    <a:pt x="882" y="40"/>
                  </a:lnTo>
                  <a:lnTo>
                    <a:pt x="885" y="40"/>
                  </a:lnTo>
                  <a:lnTo>
                    <a:pt x="885" y="42"/>
                  </a:lnTo>
                  <a:lnTo>
                    <a:pt x="885" y="45"/>
                  </a:lnTo>
                  <a:lnTo>
                    <a:pt x="889" y="48"/>
                  </a:lnTo>
                  <a:lnTo>
                    <a:pt x="894" y="48"/>
                  </a:lnTo>
                  <a:lnTo>
                    <a:pt x="897" y="50"/>
                  </a:lnTo>
                  <a:lnTo>
                    <a:pt x="902" y="53"/>
                  </a:lnTo>
                  <a:lnTo>
                    <a:pt x="905" y="57"/>
                  </a:lnTo>
                  <a:lnTo>
                    <a:pt x="907" y="60"/>
                  </a:lnTo>
                  <a:lnTo>
                    <a:pt x="909" y="65"/>
                  </a:lnTo>
                  <a:lnTo>
                    <a:pt x="910" y="69"/>
                  </a:lnTo>
                  <a:lnTo>
                    <a:pt x="910" y="74"/>
                  </a:lnTo>
                  <a:lnTo>
                    <a:pt x="912" y="79"/>
                  </a:lnTo>
                  <a:lnTo>
                    <a:pt x="914" y="82"/>
                  </a:lnTo>
                  <a:lnTo>
                    <a:pt x="914" y="87"/>
                  </a:lnTo>
                  <a:lnTo>
                    <a:pt x="915" y="92"/>
                  </a:lnTo>
                  <a:lnTo>
                    <a:pt x="917" y="96"/>
                  </a:lnTo>
                  <a:lnTo>
                    <a:pt x="919" y="101"/>
                  </a:lnTo>
                  <a:lnTo>
                    <a:pt x="919" y="104"/>
                  </a:lnTo>
                  <a:lnTo>
                    <a:pt x="917" y="109"/>
                  </a:lnTo>
                  <a:lnTo>
                    <a:pt x="915" y="114"/>
                  </a:lnTo>
                  <a:lnTo>
                    <a:pt x="915" y="117"/>
                  </a:lnTo>
                  <a:lnTo>
                    <a:pt x="915" y="122"/>
                  </a:lnTo>
                  <a:lnTo>
                    <a:pt x="917" y="127"/>
                  </a:lnTo>
                  <a:lnTo>
                    <a:pt x="919" y="131"/>
                  </a:lnTo>
                  <a:lnTo>
                    <a:pt x="919" y="134"/>
                  </a:lnTo>
                  <a:lnTo>
                    <a:pt x="917" y="139"/>
                  </a:lnTo>
                  <a:lnTo>
                    <a:pt x="917" y="144"/>
                  </a:lnTo>
                  <a:lnTo>
                    <a:pt x="915" y="149"/>
                  </a:lnTo>
                  <a:lnTo>
                    <a:pt x="915" y="153"/>
                  </a:lnTo>
                  <a:lnTo>
                    <a:pt x="915" y="158"/>
                  </a:lnTo>
                  <a:lnTo>
                    <a:pt x="919" y="161"/>
                  </a:lnTo>
                  <a:lnTo>
                    <a:pt x="922" y="166"/>
                  </a:lnTo>
                  <a:lnTo>
                    <a:pt x="924" y="170"/>
                  </a:lnTo>
                  <a:lnTo>
                    <a:pt x="927" y="175"/>
                  </a:lnTo>
                  <a:lnTo>
                    <a:pt x="929" y="178"/>
                  </a:lnTo>
                  <a:lnTo>
                    <a:pt x="929" y="183"/>
                  </a:lnTo>
                  <a:lnTo>
                    <a:pt x="934" y="185"/>
                  </a:lnTo>
                  <a:lnTo>
                    <a:pt x="937" y="188"/>
                  </a:lnTo>
                  <a:lnTo>
                    <a:pt x="942" y="188"/>
                  </a:lnTo>
                  <a:lnTo>
                    <a:pt x="946" y="188"/>
                  </a:lnTo>
                  <a:lnTo>
                    <a:pt x="951" y="190"/>
                  </a:lnTo>
                  <a:lnTo>
                    <a:pt x="954" y="191"/>
                  </a:lnTo>
                  <a:lnTo>
                    <a:pt x="959" y="195"/>
                  </a:lnTo>
                  <a:lnTo>
                    <a:pt x="963" y="198"/>
                  </a:lnTo>
                  <a:lnTo>
                    <a:pt x="966" y="203"/>
                  </a:lnTo>
                  <a:lnTo>
                    <a:pt x="968" y="208"/>
                  </a:lnTo>
                  <a:lnTo>
                    <a:pt x="969" y="212"/>
                  </a:lnTo>
                  <a:lnTo>
                    <a:pt x="971" y="217"/>
                  </a:lnTo>
                  <a:lnTo>
                    <a:pt x="971" y="220"/>
                  </a:lnTo>
                  <a:lnTo>
                    <a:pt x="973" y="225"/>
                  </a:lnTo>
                  <a:lnTo>
                    <a:pt x="973" y="228"/>
                  </a:lnTo>
                  <a:lnTo>
                    <a:pt x="974" y="233"/>
                  </a:lnTo>
                  <a:lnTo>
                    <a:pt x="976" y="237"/>
                  </a:lnTo>
                  <a:lnTo>
                    <a:pt x="979" y="242"/>
                  </a:lnTo>
                  <a:lnTo>
                    <a:pt x="981" y="245"/>
                  </a:lnTo>
                  <a:lnTo>
                    <a:pt x="983" y="245"/>
                  </a:lnTo>
                  <a:lnTo>
                    <a:pt x="984" y="250"/>
                  </a:lnTo>
                  <a:lnTo>
                    <a:pt x="986" y="255"/>
                  </a:lnTo>
                  <a:lnTo>
                    <a:pt x="988" y="259"/>
                  </a:lnTo>
                  <a:lnTo>
                    <a:pt x="990" y="264"/>
                  </a:lnTo>
                  <a:lnTo>
                    <a:pt x="993" y="267"/>
                  </a:lnTo>
                  <a:lnTo>
                    <a:pt x="998" y="271"/>
                  </a:lnTo>
                  <a:lnTo>
                    <a:pt x="1001" y="274"/>
                  </a:lnTo>
                  <a:lnTo>
                    <a:pt x="1005" y="277"/>
                  </a:lnTo>
                  <a:lnTo>
                    <a:pt x="1010" y="282"/>
                  </a:lnTo>
                  <a:lnTo>
                    <a:pt x="1013" y="284"/>
                  </a:lnTo>
                  <a:lnTo>
                    <a:pt x="1018" y="286"/>
                  </a:lnTo>
                  <a:lnTo>
                    <a:pt x="1021" y="287"/>
                  </a:lnTo>
                  <a:lnTo>
                    <a:pt x="1027" y="291"/>
                  </a:lnTo>
                  <a:lnTo>
                    <a:pt x="1028" y="294"/>
                  </a:lnTo>
                  <a:lnTo>
                    <a:pt x="1027" y="299"/>
                  </a:lnTo>
                  <a:lnTo>
                    <a:pt x="1025" y="302"/>
                  </a:lnTo>
                  <a:lnTo>
                    <a:pt x="1021" y="306"/>
                  </a:lnTo>
                  <a:lnTo>
                    <a:pt x="1018" y="308"/>
                  </a:lnTo>
                  <a:lnTo>
                    <a:pt x="1016" y="309"/>
                  </a:lnTo>
                  <a:lnTo>
                    <a:pt x="1013" y="311"/>
                  </a:lnTo>
                  <a:lnTo>
                    <a:pt x="1010" y="316"/>
                  </a:lnTo>
                  <a:lnTo>
                    <a:pt x="1010" y="319"/>
                  </a:lnTo>
                  <a:lnTo>
                    <a:pt x="1013" y="324"/>
                  </a:lnTo>
                  <a:lnTo>
                    <a:pt x="1018" y="328"/>
                  </a:lnTo>
                  <a:lnTo>
                    <a:pt x="1020" y="333"/>
                  </a:lnTo>
                  <a:lnTo>
                    <a:pt x="1021" y="336"/>
                  </a:lnTo>
                  <a:lnTo>
                    <a:pt x="1020" y="341"/>
                  </a:lnTo>
                  <a:lnTo>
                    <a:pt x="1020" y="343"/>
                  </a:lnTo>
                  <a:lnTo>
                    <a:pt x="1016" y="345"/>
                  </a:lnTo>
                  <a:lnTo>
                    <a:pt x="1013" y="350"/>
                  </a:lnTo>
                  <a:lnTo>
                    <a:pt x="1010" y="355"/>
                  </a:lnTo>
                  <a:lnTo>
                    <a:pt x="1008" y="358"/>
                  </a:lnTo>
                  <a:lnTo>
                    <a:pt x="1006" y="363"/>
                  </a:lnTo>
                  <a:lnTo>
                    <a:pt x="1003" y="366"/>
                  </a:lnTo>
                  <a:lnTo>
                    <a:pt x="1000" y="366"/>
                  </a:lnTo>
                  <a:lnTo>
                    <a:pt x="995" y="370"/>
                  </a:lnTo>
                  <a:lnTo>
                    <a:pt x="991" y="373"/>
                  </a:lnTo>
                  <a:lnTo>
                    <a:pt x="986" y="377"/>
                  </a:lnTo>
                  <a:lnTo>
                    <a:pt x="983" y="380"/>
                  </a:lnTo>
                  <a:lnTo>
                    <a:pt x="979" y="385"/>
                  </a:lnTo>
                  <a:lnTo>
                    <a:pt x="979" y="388"/>
                  </a:lnTo>
                  <a:lnTo>
                    <a:pt x="978" y="393"/>
                  </a:lnTo>
                  <a:lnTo>
                    <a:pt x="974" y="397"/>
                  </a:lnTo>
                  <a:lnTo>
                    <a:pt x="969" y="402"/>
                  </a:lnTo>
                  <a:lnTo>
                    <a:pt x="964" y="405"/>
                  </a:lnTo>
                  <a:lnTo>
                    <a:pt x="961" y="407"/>
                  </a:lnTo>
                  <a:lnTo>
                    <a:pt x="956" y="410"/>
                  </a:lnTo>
                  <a:lnTo>
                    <a:pt x="954" y="415"/>
                  </a:lnTo>
                  <a:lnTo>
                    <a:pt x="954" y="419"/>
                  </a:lnTo>
                  <a:lnTo>
                    <a:pt x="952" y="424"/>
                  </a:lnTo>
                  <a:lnTo>
                    <a:pt x="954" y="429"/>
                  </a:lnTo>
                  <a:lnTo>
                    <a:pt x="954" y="432"/>
                  </a:lnTo>
                  <a:lnTo>
                    <a:pt x="954" y="437"/>
                  </a:lnTo>
                  <a:lnTo>
                    <a:pt x="954" y="440"/>
                  </a:lnTo>
                  <a:lnTo>
                    <a:pt x="954" y="444"/>
                  </a:lnTo>
                  <a:lnTo>
                    <a:pt x="954" y="449"/>
                  </a:lnTo>
                  <a:lnTo>
                    <a:pt x="952" y="452"/>
                  </a:lnTo>
                  <a:lnTo>
                    <a:pt x="951" y="457"/>
                  </a:lnTo>
                  <a:lnTo>
                    <a:pt x="947" y="462"/>
                  </a:lnTo>
                  <a:lnTo>
                    <a:pt x="942" y="466"/>
                  </a:lnTo>
                  <a:lnTo>
                    <a:pt x="937" y="469"/>
                  </a:lnTo>
                  <a:lnTo>
                    <a:pt x="934" y="471"/>
                  </a:lnTo>
                  <a:lnTo>
                    <a:pt x="929" y="474"/>
                  </a:lnTo>
                  <a:lnTo>
                    <a:pt x="924" y="478"/>
                  </a:lnTo>
                  <a:lnTo>
                    <a:pt x="921" y="479"/>
                  </a:lnTo>
                  <a:lnTo>
                    <a:pt x="915" y="481"/>
                  </a:lnTo>
                  <a:lnTo>
                    <a:pt x="912" y="484"/>
                  </a:lnTo>
                  <a:lnTo>
                    <a:pt x="910" y="489"/>
                  </a:lnTo>
                  <a:lnTo>
                    <a:pt x="910" y="494"/>
                  </a:lnTo>
                  <a:lnTo>
                    <a:pt x="910" y="498"/>
                  </a:lnTo>
                  <a:lnTo>
                    <a:pt x="907" y="503"/>
                  </a:lnTo>
                  <a:lnTo>
                    <a:pt x="902" y="503"/>
                  </a:lnTo>
                  <a:lnTo>
                    <a:pt x="897" y="503"/>
                  </a:lnTo>
                  <a:lnTo>
                    <a:pt x="894" y="503"/>
                  </a:lnTo>
                  <a:lnTo>
                    <a:pt x="890" y="503"/>
                  </a:lnTo>
                  <a:lnTo>
                    <a:pt x="885" y="504"/>
                  </a:lnTo>
                  <a:lnTo>
                    <a:pt x="882" y="504"/>
                  </a:lnTo>
                  <a:lnTo>
                    <a:pt x="877" y="506"/>
                  </a:lnTo>
                  <a:lnTo>
                    <a:pt x="872" y="508"/>
                  </a:lnTo>
                  <a:lnTo>
                    <a:pt x="867" y="508"/>
                  </a:lnTo>
                  <a:lnTo>
                    <a:pt x="863" y="508"/>
                  </a:lnTo>
                  <a:lnTo>
                    <a:pt x="857" y="506"/>
                  </a:lnTo>
                  <a:lnTo>
                    <a:pt x="852" y="503"/>
                  </a:lnTo>
                  <a:lnTo>
                    <a:pt x="848" y="503"/>
                  </a:lnTo>
                  <a:lnTo>
                    <a:pt x="843" y="501"/>
                  </a:lnTo>
                  <a:lnTo>
                    <a:pt x="838" y="501"/>
                  </a:lnTo>
                  <a:lnTo>
                    <a:pt x="835" y="499"/>
                  </a:lnTo>
                  <a:lnTo>
                    <a:pt x="830" y="499"/>
                  </a:lnTo>
                  <a:lnTo>
                    <a:pt x="825" y="499"/>
                  </a:lnTo>
                  <a:lnTo>
                    <a:pt x="820" y="501"/>
                  </a:lnTo>
                  <a:lnTo>
                    <a:pt x="815" y="501"/>
                  </a:lnTo>
                  <a:lnTo>
                    <a:pt x="811" y="503"/>
                  </a:lnTo>
                  <a:lnTo>
                    <a:pt x="806" y="504"/>
                  </a:lnTo>
                  <a:lnTo>
                    <a:pt x="801" y="508"/>
                  </a:lnTo>
                  <a:lnTo>
                    <a:pt x="798" y="511"/>
                  </a:lnTo>
                  <a:lnTo>
                    <a:pt x="794" y="516"/>
                  </a:lnTo>
                  <a:lnTo>
                    <a:pt x="791" y="520"/>
                  </a:lnTo>
                  <a:lnTo>
                    <a:pt x="789" y="525"/>
                  </a:lnTo>
                  <a:lnTo>
                    <a:pt x="788" y="528"/>
                  </a:lnTo>
                  <a:lnTo>
                    <a:pt x="788" y="530"/>
                  </a:lnTo>
                  <a:lnTo>
                    <a:pt x="789" y="533"/>
                  </a:lnTo>
                  <a:lnTo>
                    <a:pt x="793" y="536"/>
                  </a:lnTo>
                  <a:lnTo>
                    <a:pt x="798" y="540"/>
                  </a:lnTo>
                  <a:lnTo>
                    <a:pt x="801" y="543"/>
                  </a:lnTo>
                  <a:lnTo>
                    <a:pt x="801" y="548"/>
                  </a:lnTo>
                  <a:lnTo>
                    <a:pt x="799" y="552"/>
                  </a:lnTo>
                  <a:lnTo>
                    <a:pt x="798" y="557"/>
                  </a:lnTo>
                  <a:lnTo>
                    <a:pt x="794" y="560"/>
                  </a:lnTo>
                  <a:lnTo>
                    <a:pt x="791" y="565"/>
                  </a:lnTo>
                  <a:lnTo>
                    <a:pt x="789" y="570"/>
                  </a:lnTo>
                  <a:lnTo>
                    <a:pt x="788" y="573"/>
                  </a:lnTo>
                  <a:lnTo>
                    <a:pt x="783" y="577"/>
                  </a:lnTo>
                  <a:lnTo>
                    <a:pt x="779" y="580"/>
                  </a:lnTo>
                  <a:lnTo>
                    <a:pt x="774" y="582"/>
                  </a:lnTo>
                  <a:lnTo>
                    <a:pt x="771" y="584"/>
                  </a:lnTo>
                  <a:lnTo>
                    <a:pt x="766" y="585"/>
                  </a:lnTo>
                  <a:lnTo>
                    <a:pt x="761" y="587"/>
                  </a:lnTo>
                  <a:lnTo>
                    <a:pt x="757" y="589"/>
                  </a:lnTo>
                  <a:lnTo>
                    <a:pt x="752" y="592"/>
                  </a:lnTo>
                  <a:lnTo>
                    <a:pt x="747" y="595"/>
                  </a:lnTo>
                  <a:lnTo>
                    <a:pt x="741" y="602"/>
                  </a:lnTo>
                  <a:lnTo>
                    <a:pt x="735" y="605"/>
                  </a:lnTo>
                  <a:lnTo>
                    <a:pt x="732" y="612"/>
                  </a:lnTo>
                  <a:lnTo>
                    <a:pt x="729" y="617"/>
                  </a:lnTo>
                  <a:lnTo>
                    <a:pt x="727" y="622"/>
                  </a:lnTo>
                  <a:lnTo>
                    <a:pt x="724" y="626"/>
                  </a:lnTo>
                  <a:lnTo>
                    <a:pt x="722" y="631"/>
                  </a:lnTo>
                  <a:lnTo>
                    <a:pt x="720" y="636"/>
                  </a:lnTo>
                  <a:lnTo>
                    <a:pt x="717" y="639"/>
                  </a:lnTo>
                  <a:lnTo>
                    <a:pt x="715" y="644"/>
                  </a:lnTo>
                  <a:lnTo>
                    <a:pt x="714" y="649"/>
                  </a:lnTo>
                  <a:lnTo>
                    <a:pt x="712" y="654"/>
                  </a:lnTo>
                  <a:lnTo>
                    <a:pt x="710" y="658"/>
                  </a:lnTo>
                  <a:lnTo>
                    <a:pt x="709" y="663"/>
                  </a:lnTo>
                  <a:lnTo>
                    <a:pt x="704" y="668"/>
                  </a:lnTo>
                  <a:lnTo>
                    <a:pt x="700" y="673"/>
                  </a:lnTo>
                  <a:lnTo>
                    <a:pt x="697" y="676"/>
                  </a:lnTo>
                  <a:lnTo>
                    <a:pt x="693" y="681"/>
                  </a:lnTo>
                  <a:lnTo>
                    <a:pt x="690" y="686"/>
                  </a:lnTo>
                  <a:lnTo>
                    <a:pt x="688" y="690"/>
                  </a:lnTo>
                  <a:lnTo>
                    <a:pt x="688" y="695"/>
                  </a:lnTo>
                  <a:lnTo>
                    <a:pt x="688" y="700"/>
                  </a:lnTo>
                  <a:lnTo>
                    <a:pt x="688" y="705"/>
                  </a:lnTo>
                  <a:lnTo>
                    <a:pt x="690" y="711"/>
                  </a:lnTo>
                  <a:lnTo>
                    <a:pt x="693" y="716"/>
                  </a:lnTo>
                  <a:lnTo>
                    <a:pt x="695" y="722"/>
                  </a:lnTo>
                  <a:lnTo>
                    <a:pt x="697" y="725"/>
                  </a:lnTo>
                  <a:lnTo>
                    <a:pt x="698" y="730"/>
                  </a:lnTo>
                  <a:lnTo>
                    <a:pt x="698" y="735"/>
                  </a:lnTo>
                  <a:lnTo>
                    <a:pt x="700" y="738"/>
                  </a:lnTo>
                  <a:lnTo>
                    <a:pt x="700" y="743"/>
                  </a:lnTo>
                  <a:lnTo>
                    <a:pt x="702" y="748"/>
                  </a:lnTo>
                  <a:lnTo>
                    <a:pt x="704" y="752"/>
                  </a:lnTo>
                  <a:lnTo>
                    <a:pt x="704" y="757"/>
                  </a:lnTo>
                  <a:lnTo>
                    <a:pt x="704" y="762"/>
                  </a:lnTo>
                  <a:lnTo>
                    <a:pt x="702" y="765"/>
                  </a:lnTo>
                  <a:lnTo>
                    <a:pt x="702" y="770"/>
                  </a:lnTo>
                  <a:lnTo>
                    <a:pt x="702" y="774"/>
                  </a:lnTo>
                  <a:lnTo>
                    <a:pt x="702" y="779"/>
                  </a:lnTo>
                  <a:lnTo>
                    <a:pt x="702" y="784"/>
                  </a:lnTo>
                  <a:lnTo>
                    <a:pt x="704" y="787"/>
                  </a:lnTo>
                  <a:lnTo>
                    <a:pt x="707" y="789"/>
                  </a:lnTo>
                  <a:lnTo>
                    <a:pt x="712" y="789"/>
                  </a:lnTo>
                  <a:lnTo>
                    <a:pt x="717" y="789"/>
                  </a:lnTo>
                  <a:lnTo>
                    <a:pt x="720" y="789"/>
                  </a:lnTo>
                  <a:lnTo>
                    <a:pt x="724" y="792"/>
                  </a:lnTo>
                  <a:lnTo>
                    <a:pt x="725" y="797"/>
                  </a:lnTo>
                  <a:lnTo>
                    <a:pt x="724" y="802"/>
                  </a:lnTo>
                  <a:lnTo>
                    <a:pt x="722" y="807"/>
                  </a:lnTo>
                  <a:lnTo>
                    <a:pt x="717" y="811"/>
                  </a:lnTo>
                  <a:lnTo>
                    <a:pt x="717" y="812"/>
                  </a:lnTo>
                  <a:lnTo>
                    <a:pt x="715" y="816"/>
                  </a:lnTo>
                  <a:lnTo>
                    <a:pt x="714" y="819"/>
                  </a:lnTo>
                  <a:lnTo>
                    <a:pt x="714" y="824"/>
                  </a:lnTo>
                  <a:lnTo>
                    <a:pt x="715" y="829"/>
                  </a:lnTo>
                  <a:lnTo>
                    <a:pt x="719" y="833"/>
                  </a:lnTo>
                  <a:lnTo>
                    <a:pt x="720" y="838"/>
                  </a:lnTo>
                  <a:lnTo>
                    <a:pt x="717" y="841"/>
                  </a:lnTo>
                  <a:lnTo>
                    <a:pt x="714" y="846"/>
                  </a:lnTo>
                  <a:lnTo>
                    <a:pt x="710" y="849"/>
                  </a:lnTo>
                  <a:lnTo>
                    <a:pt x="705" y="853"/>
                  </a:lnTo>
                  <a:lnTo>
                    <a:pt x="700" y="858"/>
                  </a:lnTo>
                  <a:lnTo>
                    <a:pt x="698" y="863"/>
                  </a:lnTo>
                  <a:lnTo>
                    <a:pt x="695" y="866"/>
                  </a:lnTo>
                  <a:lnTo>
                    <a:pt x="692" y="871"/>
                  </a:lnTo>
                  <a:lnTo>
                    <a:pt x="690" y="873"/>
                  </a:lnTo>
                  <a:lnTo>
                    <a:pt x="678" y="870"/>
                  </a:lnTo>
                  <a:lnTo>
                    <a:pt x="677" y="870"/>
                  </a:lnTo>
                  <a:lnTo>
                    <a:pt x="675" y="870"/>
                  </a:lnTo>
                  <a:lnTo>
                    <a:pt x="673" y="870"/>
                  </a:lnTo>
                  <a:lnTo>
                    <a:pt x="672" y="870"/>
                  </a:lnTo>
                  <a:lnTo>
                    <a:pt x="670" y="870"/>
                  </a:lnTo>
                  <a:lnTo>
                    <a:pt x="668" y="868"/>
                  </a:lnTo>
                  <a:lnTo>
                    <a:pt x="667" y="868"/>
                  </a:lnTo>
                  <a:lnTo>
                    <a:pt x="665" y="868"/>
                  </a:lnTo>
                  <a:lnTo>
                    <a:pt x="665" y="866"/>
                  </a:lnTo>
                  <a:lnTo>
                    <a:pt x="663" y="866"/>
                  </a:lnTo>
                  <a:lnTo>
                    <a:pt x="661" y="866"/>
                  </a:lnTo>
                  <a:lnTo>
                    <a:pt x="661" y="865"/>
                  </a:lnTo>
                  <a:lnTo>
                    <a:pt x="661" y="863"/>
                  </a:lnTo>
                  <a:lnTo>
                    <a:pt x="660" y="863"/>
                  </a:lnTo>
                  <a:lnTo>
                    <a:pt x="658" y="863"/>
                  </a:lnTo>
                  <a:lnTo>
                    <a:pt x="658" y="861"/>
                  </a:lnTo>
                  <a:lnTo>
                    <a:pt x="656" y="861"/>
                  </a:lnTo>
                  <a:lnTo>
                    <a:pt x="655" y="861"/>
                  </a:lnTo>
                  <a:lnTo>
                    <a:pt x="655" y="860"/>
                  </a:lnTo>
                  <a:lnTo>
                    <a:pt x="653" y="860"/>
                  </a:lnTo>
                  <a:lnTo>
                    <a:pt x="651" y="860"/>
                  </a:lnTo>
                  <a:lnTo>
                    <a:pt x="650" y="860"/>
                  </a:lnTo>
                  <a:lnTo>
                    <a:pt x="650" y="858"/>
                  </a:lnTo>
                  <a:lnTo>
                    <a:pt x="648" y="858"/>
                  </a:lnTo>
                  <a:lnTo>
                    <a:pt x="648" y="860"/>
                  </a:lnTo>
                  <a:lnTo>
                    <a:pt x="646" y="860"/>
                  </a:lnTo>
                  <a:lnTo>
                    <a:pt x="646" y="858"/>
                  </a:lnTo>
                  <a:lnTo>
                    <a:pt x="645" y="858"/>
                  </a:lnTo>
                  <a:lnTo>
                    <a:pt x="645" y="856"/>
                  </a:lnTo>
                  <a:lnTo>
                    <a:pt x="643" y="856"/>
                  </a:lnTo>
                  <a:lnTo>
                    <a:pt x="641" y="854"/>
                  </a:lnTo>
                  <a:lnTo>
                    <a:pt x="640" y="854"/>
                  </a:lnTo>
                  <a:lnTo>
                    <a:pt x="640" y="853"/>
                  </a:lnTo>
                  <a:lnTo>
                    <a:pt x="640" y="854"/>
                  </a:lnTo>
                  <a:lnTo>
                    <a:pt x="638" y="854"/>
                  </a:lnTo>
                  <a:lnTo>
                    <a:pt x="638" y="853"/>
                  </a:lnTo>
                  <a:lnTo>
                    <a:pt x="638" y="851"/>
                  </a:lnTo>
                  <a:lnTo>
                    <a:pt x="638" y="849"/>
                  </a:lnTo>
                  <a:lnTo>
                    <a:pt x="636" y="849"/>
                  </a:lnTo>
                  <a:lnTo>
                    <a:pt x="635" y="848"/>
                  </a:lnTo>
                  <a:lnTo>
                    <a:pt x="633" y="846"/>
                  </a:lnTo>
                  <a:lnTo>
                    <a:pt x="631" y="846"/>
                  </a:lnTo>
                  <a:lnTo>
                    <a:pt x="631" y="844"/>
                  </a:lnTo>
                  <a:lnTo>
                    <a:pt x="630" y="844"/>
                  </a:lnTo>
                  <a:lnTo>
                    <a:pt x="630" y="843"/>
                  </a:lnTo>
                  <a:lnTo>
                    <a:pt x="630" y="841"/>
                  </a:lnTo>
                  <a:lnTo>
                    <a:pt x="628" y="841"/>
                  </a:lnTo>
                  <a:lnTo>
                    <a:pt x="628" y="839"/>
                  </a:lnTo>
                  <a:lnTo>
                    <a:pt x="626" y="839"/>
                  </a:lnTo>
                  <a:lnTo>
                    <a:pt x="626" y="838"/>
                  </a:lnTo>
                  <a:lnTo>
                    <a:pt x="624" y="838"/>
                  </a:lnTo>
                  <a:lnTo>
                    <a:pt x="624" y="836"/>
                  </a:lnTo>
                  <a:lnTo>
                    <a:pt x="623" y="836"/>
                  </a:lnTo>
                  <a:lnTo>
                    <a:pt x="623" y="834"/>
                  </a:lnTo>
                  <a:lnTo>
                    <a:pt x="621" y="834"/>
                  </a:lnTo>
                  <a:lnTo>
                    <a:pt x="619" y="834"/>
                  </a:lnTo>
                  <a:lnTo>
                    <a:pt x="619" y="833"/>
                  </a:lnTo>
                  <a:lnTo>
                    <a:pt x="618" y="833"/>
                  </a:lnTo>
                  <a:lnTo>
                    <a:pt x="618" y="831"/>
                  </a:lnTo>
                  <a:lnTo>
                    <a:pt x="616" y="831"/>
                  </a:lnTo>
                  <a:lnTo>
                    <a:pt x="614" y="831"/>
                  </a:lnTo>
                  <a:lnTo>
                    <a:pt x="614" y="829"/>
                  </a:lnTo>
                  <a:lnTo>
                    <a:pt x="613" y="829"/>
                  </a:lnTo>
                  <a:lnTo>
                    <a:pt x="613" y="828"/>
                  </a:lnTo>
                  <a:lnTo>
                    <a:pt x="611" y="828"/>
                  </a:lnTo>
                  <a:lnTo>
                    <a:pt x="609" y="828"/>
                  </a:lnTo>
                  <a:lnTo>
                    <a:pt x="608" y="828"/>
                  </a:lnTo>
                  <a:lnTo>
                    <a:pt x="606" y="828"/>
                  </a:lnTo>
                  <a:lnTo>
                    <a:pt x="606" y="826"/>
                  </a:lnTo>
                  <a:lnTo>
                    <a:pt x="604" y="826"/>
                  </a:lnTo>
                  <a:lnTo>
                    <a:pt x="603" y="826"/>
                  </a:lnTo>
                  <a:lnTo>
                    <a:pt x="603" y="824"/>
                  </a:lnTo>
                  <a:lnTo>
                    <a:pt x="601" y="824"/>
                  </a:lnTo>
                  <a:lnTo>
                    <a:pt x="601" y="822"/>
                  </a:lnTo>
                  <a:lnTo>
                    <a:pt x="599" y="822"/>
                  </a:lnTo>
                  <a:lnTo>
                    <a:pt x="598" y="822"/>
                  </a:lnTo>
                  <a:lnTo>
                    <a:pt x="596" y="822"/>
                  </a:lnTo>
                  <a:lnTo>
                    <a:pt x="594" y="822"/>
                  </a:lnTo>
                  <a:lnTo>
                    <a:pt x="593" y="822"/>
                  </a:lnTo>
                  <a:lnTo>
                    <a:pt x="591" y="822"/>
                  </a:lnTo>
                  <a:lnTo>
                    <a:pt x="589" y="822"/>
                  </a:lnTo>
                  <a:lnTo>
                    <a:pt x="589" y="821"/>
                  </a:lnTo>
                  <a:lnTo>
                    <a:pt x="587" y="821"/>
                  </a:lnTo>
                  <a:lnTo>
                    <a:pt x="586" y="819"/>
                  </a:lnTo>
                  <a:lnTo>
                    <a:pt x="584" y="819"/>
                  </a:lnTo>
                  <a:lnTo>
                    <a:pt x="584" y="817"/>
                  </a:lnTo>
                  <a:lnTo>
                    <a:pt x="582" y="817"/>
                  </a:lnTo>
                  <a:lnTo>
                    <a:pt x="581" y="817"/>
                  </a:lnTo>
                  <a:lnTo>
                    <a:pt x="579" y="817"/>
                  </a:lnTo>
                  <a:lnTo>
                    <a:pt x="577" y="817"/>
                  </a:lnTo>
                  <a:lnTo>
                    <a:pt x="576" y="819"/>
                  </a:lnTo>
                  <a:lnTo>
                    <a:pt x="574" y="819"/>
                  </a:lnTo>
                  <a:lnTo>
                    <a:pt x="572" y="819"/>
                  </a:lnTo>
                  <a:lnTo>
                    <a:pt x="572" y="817"/>
                  </a:lnTo>
                  <a:lnTo>
                    <a:pt x="571" y="817"/>
                  </a:lnTo>
                  <a:lnTo>
                    <a:pt x="571" y="816"/>
                  </a:lnTo>
                  <a:lnTo>
                    <a:pt x="569" y="816"/>
                  </a:lnTo>
                  <a:lnTo>
                    <a:pt x="567" y="816"/>
                  </a:lnTo>
                  <a:lnTo>
                    <a:pt x="566" y="816"/>
                  </a:lnTo>
                  <a:lnTo>
                    <a:pt x="564" y="816"/>
                  </a:lnTo>
                  <a:lnTo>
                    <a:pt x="562" y="816"/>
                  </a:lnTo>
                  <a:lnTo>
                    <a:pt x="562" y="817"/>
                  </a:lnTo>
                  <a:lnTo>
                    <a:pt x="561" y="817"/>
                  </a:lnTo>
                  <a:lnTo>
                    <a:pt x="561" y="819"/>
                  </a:lnTo>
                  <a:lnTo>
                    <a:pt x="559" y="819"/>
                  </a:lnTo>
                  <a:lnTo>
                    <a:pt x="559" y="817"/>
                  </a:lnTo>
                  <a:lnTo>
                    <a:pt x="561" y="816"/>
                  </a:lnTo>
                  <a:lnTo>
                    <a:pt x="561" y="814"/>
                  </a:lnTo>
                  <a:lnTo>
                    <a:pt x="559" y="814"/>
                  </a:lnTo>
                  <a:lnTo>
                    <a:pt x="557" y="814"/>
                  </a:lnTo>
                  <a:lnTo>
                    <a:pt x="555" y="814"/>
                  </a:lnTo>
                  <a:lnTo>
                    <a:pt x="555" y="816"/>
                  </a:lnTo>
                  <a:lnTo>
                    <a:pt x="554" y="816"/>
                  </a:lnTo>
                  <a:lnTo>
                    <a:pt x="552" y="814"/>
                  </a:lnTo>
                  <a:lnTo>
                    <a:pt x="552" y="812"/>
                  </a:lnTo>
                  <a:lnTo>
                    <a:pt x="550" y="814"/>
                  </a:lnTo>
                  <a:lnTo>
                    <a:pt x="549" y="814"/>
                  </a:lnTo>
                  <a:lnTo>
                    <a:pt x="549" y="812"/>
                  </a:lnTo>
                  <a:lnTo>
                    <a:pt x="547" y="812"/>
                  </a:lnTo>
                  <a:lnTo>
                    <a:pt x="545" y="812"/>
                  </a:lnTo>
                  <a:lnTo>
                    <a:pt x="544" y="812"/>
                  </a:lnTo>
                  <a:lnTo>
                    <a:pt x="542" y="812"/>
                  </a:lnTo>
                  <a:lnTo>
                    <a:pt x="540" y="812"/>
                  </a:lnTo>
                  <a:lnTo>
                    <a:pt x="539" y="812"/>
                  </a:lnTo>
                  <a:lnTo>
                    <a:pt x="537" y="812"/>
                  </a:lnTo>
                  <a:lnTo>
                    <a:pt x="535" y="812"/>
                  </a:lnTo>
                  <a:lnTo>
                    <a:pt x="535" y="811"/>
                  </a:lnTo>
                  <a:lnTo>
                    <a:pt x="534" y="811"/>
                  </a:lnTo>
                  <a:lnTo>
                    <a:pt x="530" y="811"/>
                  </a:lnTo>
                  <a:lnTo>
                    <a:pt x="527" y="811"/>
                  </a:lnTo>
                  <a:lnTo>
                    <a:pt x="524" y="811"/>
                  </a:lnTo>
                  <a:lnTo>
                    <a:pt x="522" y="811"/>
                  </a:lnTo>
                  <a:lnTo>
                    <a:pt x="520" y="811"/>
                  </a:lnTo>
                  <a:lnTo>
                    <a:pt x="520" y="809"/>
                  </a:lnTo>
                  <a:lnTo>
                    <a:pt x="518" y="809"/>
                  </a:lnTo>
                  <a:lnTo>
                    <a:pt x="517" y="809"/>
                  </a:lnTo>
                  <a:lnTo>
                    <a:pt x="515" y="809"/>
                  </a:lnTo>
                  <a:lnTo>
                    <a:pt x="513" y="809"/>
                  </a:lnTo>
                  <a:lnTo>
                    <a:pt x="512" y="811"/>
                  </a:lnTo>
                  <a:lnTo>
                    <a:pt x="510" y="811"/>
                  </a:lnTo>
                  <a:lnTo>
                    <a:pt x="508" y="811"/>
                  </a:lnTo>
                  <a:lnTo>
                    <a:pt x="508" y="809"/>
                  </a:lnTo>
                  <a:lnTo>
                    <a:pt x="507" y="809"/>
                  </a:lnTo>
                  <a:lnTo>
                    <a:pt x="507" y="807"/>
                  </a:lnTo>
                  <a:lnTo>
                    <a:pt x="505" y="807"/>
                  </a:lnTo>
                  <a:lnTo>
                    <a:pt x="503" y="807"/>
                  </a:lnTo>
                  <a:lnTo>
                    <a:pt x="503" y="806"/>
                  </a:lnTo>
                  <a:lnTo>
                    <a:pt x="502" y="806"/>
                  </a:lnTo>
                  <a:lnTo>
                    <a:pt x="500" y="804"/>
                  </a:lnTo>
                  <a:lnTo>
                    <a:pt x="498" y="804"/>
                  </a:lnTo>
                  <a:lnTo>
                    <a:pt x="498" y="806"/>
                  </a:lnTo>
                  <a:lnTo>
                    <a:pt x="497" y="806"/>
                  </a:lnTo>
                  <a:lnTo>
                    <a:pt x="495" y="806"/>
                  </a:lnTo>
                  <a:lnTo>
                    <a:pt x="495" y="804"/>
                  </a:lnTo>
                  <a:lnTo>
                    <a:pt x="495" y="802"/>
                  </a:lnTo>
                  <a:lnTo>
                    <a:pt x="493" y="802"/>
                  </a:lnTo>
                  <a:lnTo>
                    <a:pt x="492" y="802"/>
                  </a:lnTo>
                  <a:lnTo>
                    <a:pt x="492" y="801"/>
                  </a:lnTo>
                  <a:lnTo>
                    <a:pt x="490" y="801"/>
                  </a:lnTo>
                  <a:lnTo>
                    <a:pt x="488" y="801"/>
                  </a:lnTo>
                  <a:lnTo>
                    <a:pt x="487" y="801"/>
                  </a:lnTo>
                  <a:lnTo>
                    <a:pt x="485" y="801"/>
                  </a:lnTo>
                  <a:lnTo>
                    <a:pt x="483" y="801"/>
                  </a:lnTo>
                  <a:lnTo>
                    <a:pt x="483" y="799"/>
                  </a:lnTo>
                  <a:lnTo>
                    <a:pt x="481" y="799"/>
                  </a:lnTo>
                  <a:lnTo>
                    <a:pt x="481" y="797"/>
                  </a:lnTo>
                  <a:lnTo>
                    <a:pt x="480" y="797"/>
                  </a:lnTo>
                  <a:lnTo>
                    <a:pt x="478" y="797"/>
                  </a:lnTo>
                  <a:lnTo>
                    <a:pt x="476" y="797"/>
                  </a:lnTo>
                  <a:lnTo>
                    <a:pt x="475" y="797"/>
                  </a:lnTo>
                  <a:lnTo>
                    <a:pt x="475" y="796"/>
                  </a:lnTo>
                  <a:lnTo>
                    <a:pt x="473" y="796"/>
                  </a:lnTo>
                  <a:lnTo>
                    <a:pt x="471" y="796"/>
                  </a:lnTo>
                  <a:lnTo>
                    <a:pt x="470" y="796"/>
                  </a:lnTo>
                  <a:lnTo>
                    <a:pt x="468" y="796"/>
                  </a:lnTo>
                  <a:lnTo>
                    <a:pt x="466" y="796"/>
                  </a:lnTo>
                  <a:lnTo>
                    <a:pt x="465" y="796"/>
                  </a:lnTo>
                  <a:lnTo>
                    <a:pt x="463" y="796"/>
                  </a:lnTo>
                  <a:lnTo>
                    <a:pt x="461" y="796"/>
                  </a:lnTo>
                  <a:lnTo>
                    <a:pt x="460" y="796"/>
                  </a:lnTo>
                  <a:lnTo>
                    <a:pt x="458" y="796"/>
                  </a:lnTo>
                  <a:lnTo>
                    <a:pt x="456" y="796"/>
                  </a:lnTo>
                  <a:lnTo>
                    <a:pt x="455" y="796"/>
                  </a:lnTo>
                  <a:lnTo>
                    <a:pt x="453" y="796"/>
                  </a:lnTo>
                  <a:lnTo>
                    <a:pt x="451" y="796"/>
                  </a:lnTo>
                  <a:lnTo>
                    <a:pt x="450" y="796"/>
                  </a:lnTo>
                  <a:lnTo>
                    <a:pt x="448" y="796"/>
                  </a:lnTo>
                  <a:lnTo>
                    <a:pt x="446" y="796"/>
                  </a:lnTo>
                  <a:lnTo>
                    <a:pt x="444" y="796"/>
                  </a:lnTo>
                  <a:lnTo>
                    <a:pt x="443" y="796"/>
                  </a:lnTo>
                  <a:lnTo>
                    <a:pt x="441" y="796"/>
                  </a:lnTo>
                  <a:lnTo>
                    <a:pt x="439" y="796"/>
                  </a:lnTo>
                  <a:lnTo>
                    <a:pt x="438" y="796"/>
                  </a:lnTo>
                  <a:lnTo>
                    <a:pt x="436" y="796"/>
                  </a:lnTo>
                  <a:lnTo>
                    <a:pt x="434" y="796"/>
                  </a:lnTo>
                  <a:lnTo>
                    <a:pt x="433" y="796"/>
                  </a:lnTo>
                  <a:lnTo>
                    <a:pt x="431" y="796"/>
                  </a:lnTo>
                  <a:lnTo>
                    <a:pt x="429" y="796"/>
                  </a:lnTo>
                  <a:lnTo>
                    <a:pt x="428" y="796"/>
                  </a:lnTo>
                  <a:lnTo>
                    <a:pt x="426" y="796"/>
                  </a:lnTo>
                  <a:lnTo>
                    <a:pt x="424" y="794"/>
                  </a:lnTo>
                  <a:lnTo>
                    <a:pt x="423" y="794"/>
                  </a:lnTo>
                  <a:lnTo>
                    <a:pt x="421" y="794"/>
                  </a:lnTo>
                  <a:lnTo>
                    <a:pt x="419" y="794"/>
                  </a:lnTo>
                  <a:lnTo>
                    <a:pt x="418" y="794"/>
                  </a:lnTo>
                  <a:lnTo>
                    <a:pt x="416" y="794"/>
                  </a:lnTo>
                  <a:lnTo>
                    <a:pt x="414" y="794"/>
                  </a:lnTo>
                  <a:lnTo>
                    <a:pt x="413" y="794"/>
                  </a:lnTo>
                  <a:lnTo>
                    <a:pt x="411" y="794"/>
                  </a:lnTo>
                  <a:lnTo>
                    <a:pt x="409" y="794"/>
                  </a:lnTo>
                  <a:lnTo>
                    <a:pt x="407" y="794"/>
                  </a:lnTo>
                  <a:lnTo>
                    <a:pt x="406" y="794"/>
                  </a:lnTo>
                  <a:lnTo>
                    <a:pt x="404" y="794"/>
                  </a:lnTo>
                  <a:lnTo>
                    <a:pt x="402" y="794"/>
                  </a:lnTo>
                  <a:lnTo>
                    <a:pt x="401" y="794"/>
                  </a:lnTo>
                  <a:lnTo>
                    <a:pt x="399" y="794"/>
                  </a:lnTo>
                  <a:lnTo>
                    <a:pt x="397" y="794"/>
                  </a:lnTo>
                  <a:lnTo>
                    <a:pt x="396" y="794"/>
                  </a:lnTo>
                  <a:lnTo>
                    <a:pt x="394" y="794"/>
                  </a:lnTo>
                  <a:lnTo>
                    <a:pt x="392" y="792"/>
                  </a:lnTo>
                  <a:lnTo>
                    <a:pt x="391" y="792"/>
                  </a:lnTo>
                  <a:lnTo>
                    <a:pt x="389" y="792"/>
                  </a:lnTo>
                  <a:lnTo>
                    <a:pt x="387" y="792"/>
                  </a:lnTo>
                  <a:lnTo>
                    <a:pt x="386" y="792"/>
                  </a:lnTo>
                  <a:lnTo>
                    <a:pt x="384" y="792"/>
                  </a:lnTo>
                  <a:lnTo>
                    <a:pt x="382" y="792"/>
                  </a:lnTo>
                  <a:lnTo>
                    <a:pt x="381" y="792"/>
                  </a:lnTo>
                  <a:lnTo>
                    <a:pt x="379" y="792"/>
                  </a:lnTo>
                  <a:lnTo>
                    <a:pt x="377" y="792"/>
                  </a:lnTo>
                  <a:lnTo>
                    <a:pt x="376" y="792"/>
                  </a:lnTo>
                  <a:lnTo>
                    <a:pt x="374" y="792"/>
                  </a:lnTo>
                  <a:lnTo>
                    <a:pt x="372" y="792"/>
                  </a:lnTo>
                  <a:lnTo>
                    <a:pt x="372" y="791"/>
                  </a:lnTo>
                  <a:lnTo>
                    <a:pt x="370" y="791"/>
                  </a:lnTo>
                  <a:lnTo>
                    <a:pt x="369" y="791"/>
                  </a:lnTo>
                  <a:lnTo>
                    <a:pt x="367" y="791"/>
                  </a:lnTo>
                  <a:lnTo>
                    <a:pt x="367" y="789"/>
                  </a:lnTo>
                  <a:lnTo>
                    <a:pt x="365" y="789"/>
                  </a:lnTo>
                  <a:lnTo>
                    <a:pt x="364" y="789"/>
                  </a:lnTo>
                  <a:lnTo>
                    <a:pt x="362" y="787"/>
                  </a:lnTo>
                  <a:lnTo>
                    <a:pt x="360" y="787"/>
                  </a:lnTo>
                  <a:lnTo>
                    <a:pt x="359" y="787"/>
                  </a:lnTo>
                  <a:lnTo>
                    <a:pt x="359" y="785"/>
                  </a:lnTo>
                  <a:lnTo>
                    <a:pt x="357" y="785"/>
                  </a:lnTo>
                  <a:lnTo>
                    <a:pt x="355" y="785"/>
                  </a:lnTo>
                  <a:lnTo>
                    <a:pt x="354" y="785"/>
                  </a:lnTo>
                  <a:lnTo>
                    <a:pt x="352" y="785"/>
                  </a:lnTo>
                  <a:lnTo>
                    <a:pt x="352" y="784"/>
                  </a:lnTo>
                  <a:lnTo>
                    <a:pt x="350" y="784"/>
                  </a:lnTo>
                  <a:lnTo>
                    <a:pt x="349" y="784"/>
                  </a:lnTo>
                  <a:lnTo>
                    <a:pt x="347" y="784"/>
                  </a:lnTo>
                  <a:lnTo>
                    <a:pt x="345" y="784"/>
                  </a:lnTo>
                  <a:lnTo>
                    <a:pt x="344" y="784"/>
                  </a:lnTo>
                  <a:lnTo>
                    <a:pt x="342" y="784"/>
                  </a:lnTo>
                  <a:lnTo>
                    <a:pt x="340" y="784"/>
                  </a:lnTo>
                  <a:lnTo>
                    <a:pt x="338" y="784"/>
                  </a:lnTo>
                  <a:lnTo>
                    <a:pt x="337" y="784"/>
                  </a:lnTo>
                  <a:lnTo>
                    <a:pt x="335" y="784"/>
                  </a:lnTo>
                  <a:lnTo>
                    <a:pt x="335" y="782"/>
                  </a:lnTo>
                  <a:lnTo>
                    <a:pt x="333" y="782"/>
                  </a:lnTo>
                  <a:lnTo>
                    <a:pt x="333" y="780"/>
                  </a:lnTo>
                  <a:lnTo>
                    <a:pt x="332" y="780"/>
                  </a:lnTo>
                  <a:lnTo>
                    <a:pt x="332" y="782"/>
                  </a:lnTo>
                  <a:lnTo>
                    <a:pt x="330" y="782"/>
                  </a:lnTo>
                  <a:lnTo>
                    <a:pt x="330" y="784"/>
                  </a:lnTo>
                  <a:lnTo>
                    <a:pt x="330" y="785"/>
                  </a:lnTo>
                  <a:lnTo>
                    <a:pt x="328" y="785"/>
                  </a:lnTo>
                  <a:lnTo>
                    <a:pt x="328" y="787"/>
                  </a:lnTo>
                  <a:lnTo>
                    <a:pt x="327" y="787"/>
                  </a:lnTo>
                  <a:lnTo>
                    <a:pt x="325" y="787"/>
                  </a:lnTo>
                  <a:lnTo>
                    <a:pt x="323" y="787"/>
                  </a:lnTo>
                  <a:lnTo>
                    <a:pt x="323" y="785"/>
                  </a:lnTo>
                  <a:lnTo>
                    <a:pt x="322" y="784"/>
                  </a:lnTo>
                  <a:lnTo>
                    <a:pt x="320" y="784"/>
                  </a:lnTo>
                  <a:lnTo>
                    <a:pt x="318" y="784"/>
                  </a:lnTo>
                  <a:lnTo>
                    <a:pt x="318" y="782"/>
                  </a:lnTo>
                  <a:lnTo>
                    <a:pt x="317" y="782"/>
                  </a:lnTo>
                  <a:lnTo>
                    <a:pt x="317" y="780"/>
                  </a:lnTo>
                  <a:lnTo>
                    <a:pt x="315" y="779"/>
                  </a:lnTo>
                  <a:lnTo>
                    <a:pt x="313" y="779"/>
                  </a:lnTo>
                  <a:lnTo>
                    <a:pt x="312" y="779"/>
                  </a:lnTo>
                  <a:lnTo>
                    <a:pt x="310" y="779"/>
                  </a:lnTo>
                  <a:lnTo>
                    <a:pt x="310" y="777"/>
                  </a:lnTo>
                  <a:lnTo>
                    <a:pt x="308" y="777"/>
                  </a:lnTo>
                  <a:lnTo>
                    <a:pt x="307" y="777"/>
                  </a:lnTo>
                  <a:lnTo>
                    <a:pt x="307" y="775"/>
                  </a:lnTo>
                  <a:lnTo>
                    <a:pt x="305" y="775"/>
                  </a:lnTo>
                  <a:lnTo>
                    <a:pt x="305" y="774"/>
                  </a:lnTo>
                  <a:lnTo>
                    <a:pt x="303" y="774"/>
                  </a:lnTo>
                  <a:lnTo>
                    <a:pt x="303" y="772"/>
                  </a:lnTo>
                  <a:lnTo>
                    <a:pt x="301" y="772"/>
                  </a:lnTo>
                  <a:lnTo>
                    <a:pt x="300" y="772"/>
                  </a:lnTo>
                  <a:lnTo>
                    <a:pt x="300" y="774"/>
                  </a:lnTo>
                  <a:lnTo>
                    <a:pt x="300" y="775"/>
                  </a:lnTo>
                  <a:lnTo>
                    <a:pt x="301" y="777"/>
                  </a:lnTo>
                  <a:lnTo>
                    <a:pt x="301" y="779"/>
                  </a:lnTo>
                  <a:lnTo>
                    <a:pt x="303" y="779"/>
                  </a:lnTo>
                  <a:lnTo>
                    <a:pt x="301" y="779"/>
                  </a:lnTo>
                  <a:lnTo>
                    <a:pt x="301" y="780"/>
                  </a:lnTo>
                  <a:lnTo>
                    <a:pt x="300" y="780"/>
                  </a:lnTo>
                  <a:lnTo>
                    <a:pt x="298" y="780"/>
                  </a:lnTo>
                  <a:lnTo>
                    <a:pt x="298" y="779"/>
                  </a:lnTo>
                  <a:lnTo>
                    <a:pt x="298" y="777"/>
                  </a:lnTo>
                  <a:lnTo>
                    <a:pt x="296" y="777"/>
                  </a:lnTo>
                  <a:lnTo>
                    <a:pt x="296" y="775"/>
                  </a:lnTo>
                  <a:lnTo>
                    <a:pt x="295" y="775"/>
                  </a:lnTo>
                  <a:lnTo>
                    <a:pt x="295" y="777"/>
                  </a:lnTo>
                  <a:lnTo>
                    <a:pt x="293" y="777"/>
                  </a:lnTo>
                  <a:lnTo>
                    <a:pt x="291" y="777"/>
                  </a:lnTo>
                  <a:lnTo>
                    <a:pt x="290" y="777"/>
                  </a:lnTo>
                  <a:lnTo>
                    <a:pt x="290" y="779"/>
                  </a:lnTo>
                  <a:lnTo>
                    <a:pt x="288" y="779"/>
                  </a:lnTo>
                  <a:lnTo>
                    <a:pt x="288" y="777"/>
                  </a:lnTo>
                  <a:lnTo>
                    <a:pt x="288" y="775"/>
                  </a:lnTo>
                  <a:lnTo>
                    <a:pt x="288" y="774"/>
                  </a:lnTo>
                  <a:lnTo>
                    <a:pt x="286" y="774"/>
                  </a:lnTo>
                  <a:lnTo>
                    <a:pt x="286" y="775"/>
                  </a:lnTo>
                  <a:lnTo>
                    <a:pt x="285" y="775"/>
                  </a:lnTo>
                  <a:lnTo>
                    <a:pt x="283" y="775"/>
                  </a:lnTo>
                  <a:lnTo>
                    <a:pt x="281" y="775"/>
                  </a:lnTo>
                  <a:lnTo>
                    <a:pt x="280" y="775"/>
                  </a:lnTo>
                  <a:lnTo>
                    <a:pt x="278" y="775"/>
                  </a:lnTo>
                  <a:lnTo>
                    <a:pt x="278" y="774"/>
                  </a:lnTo>
                  <a:lnTo>
                    <a:pt x="276" y="772"/>
                  </a:lnTo>
                  <a:lnTo>
                    <a:pt x="276" y="770"/>
                  </a:lnTo>
                  <a:lnTo>
                    <a:pt x="276" y="769"/>
                  </a:lnTo>
                  <a:lnTo>
                    <a:pt x="278" y="769"/>
                  </a:lnTo>
                  <a:lnTo>
                    <a:pt x="276" y="767"/>
                  </a:lnTo>
                  <a:lnTo>
                    <a:pt x="275" y="767"/>
                  </a:lnTo>
                  <a:lnTo>
                    <a:pt x="273" y="767"/>
                  </a:lnTo>
                  <a:lnTo>
                    <a:pt x="273" y="769"/>
                  </a:lnTo>
                  <a:lnTo>
                    <a:pt x="271" y="769"/>
                  </a:lnTo>
                  <a:lnTo>
                    <a:pt x="270" y="770"/>
                  </a:lnTo>
                  <a:lnTo>
                    <a:pt x="270" y="769"/>
                  </a:lnTo>
                  <a:lnTo>
                    <a:pt x="268" y="769"/>
                  </a:lnTo>
                  <a:lnTo>
                    <a:pt x="268" y="767"/>
                  </a:lnTo>
                  <a:lnTo>
                    <a:pt x="266" y="767"/>
                  </a:lnTo>
                  <a:lnTo>
                    <a:pt x="268" y="765"/>
                  </a:lnTo>
                  <a:lnTo>
                    <a:pt x="268" y="764"/>
                  </a:lnTo>
                  <a:lnTo>
                    <a:pt x="268" y="762"/>
                  </a:lnTo>
                  <a:lnTo>
                    <a:pt x="266" y="762"/>
                  </a:lnTo>
                  <a:lnTo>
                    <a:pt x="264" y="760"/>
                  </a:lnTo>
                  <a:lnTo>
                    <a:pt x="263" y="760"/>
                  </a:lnTo>
                  <a:lnTo>
                    <a:pt x="263" y="762"/>
                  </a:lnTo>
                  <a:lnTo>
                    <a:pt x="263" y="760"/>
                  </a:lnTo>
                  <a:lnTo>
                    <a:pt x="261" y="762"/>
                  </a:lnTo>
                  <a:lnTo>
                    <a:pt x="259" y="762"/>
                  </a:lnTo>
                  <a:lnTo>
                    <a:pt x="258" y="764"/>
                  </a:lnTo>
                  <a:lnTo>
                    <a:pt x="256" y="764"/>
                  </a:lnTo>
                  <a:lnTo>
                    <a:pt x="254" y="764"/>
                  </a:lnTo>
                  <a:lnTo>
                    <a:pt x="253" y="764"/>
                  </a:lnTo>
                  <a:lnTo>
                    <a:pt x="253" y="762"/>
                  </a:lnTo>
                  <a:lnTo>
                    <a:pt x="251" y="762"/>
                  </a:lnTo>
                  <a:lnTo>
                    <a:pt x="251" y="760"/>
                  </a:lnTo>
                  <a:lnTo>
                    <a:pt x="251" y="759"/>
                  </a:lnTo>
                  <a:lnTo>
                    <a:pt x="249" y="759"/>
                  </a:lnTo>
                  <a:lnTo>
                    <a:pt x="249" y="757"/>
                  </a:lnTo>
                  <a:lnTo>
                    <a:pt x="248" y="755"/>
                  </a:lnTo>
                  <a:lnTo>
                    <a:pt x="248" y="753"/>
                  </a:lnTo>
                  <a:lnTo>
                    <a:pt x="248" y="752"/>
                  </a:lnTo>
                  <a:lnTo>
                    <a:pt x="248" y="750"/>
                  </a:lnTo>
                  <a:lnTo>
                    <a:pt x="248" y="748"/>
                  </a:lnTo>
                  <a:lnTo>
                    <a:pt x="248" y="747"/>
                  </a:lnTo>
                  <a:lnTo>
                    <a:pt x="248" y="745"/>
                  </a:lnTo>
                  <a:lnTo>
                    <a:pt x="246" y="745"/>
                  </a:lnTo>
                  <a:lnTo>
                    <a:pt x="246" y="743"/>
                  </a:lnTo>
                  <a:lnTo>
                    <a:pt x="244" y="743"/>
                  </a:lnTo>
                  <a:lnTo>
                    <a:pt x="244" y="742"/>
                  </a:lnTo>
                  <a:lnTo>
                    <a:pt x="243" y="740"/>
                  </a:lnTo>
                  <a:lnTo>
                    <a:pt x="243" y="738"/>
                  </a:lnTo>
                  <a:lnTo>
                    <a:pt x="244" y="738"/>
                  </a:lnTo>
                  <a:lnTo>
                    <a:pt x="243" y="737"/>
                  </a:lnTo>
                  <a:lnTo>
                    <a:pt x="243" y="735"/>
                  </a:lnTo>
                  <a:lnTo>
                    <a:pt x="241" y="733"/>
                  </a:lnTo>
                  <a:lnTo>
                    <a:pt x="241" y="732"/>
                  </a:lnTo>
                  <a:lnTo>
                    <a:pt x="243" y="732"/>
                  </a:lnTo>
                  <a:lnTo>
                    <a:pt x="243" y="730"/>
                  </a:lnTo>
                  <a:lnTo>
                    <a:pt x="243" y="728"/>
                  </a:lnTo>
                  <a:lnTo>
                    <a:pt x="241" y="728"/>
                  </a:lnTo>
                  <a:lnTo>
                    <a:pt x="239" y="727"/>
                  </a:lnTo>
                  <a:lnTo>
                    <a:pt x="238" y="727"/>
                  </a:lnTo>
                  <a:lnTo>
                    <a:pt x="238" y="725"/>
                  </a:lnTo>
                  <a:lnTo>
                    <a:pt x="238" y="723"/>
                  </a:lnTo>
                  <a:lnTo>
                    <a:pt x="236" y="723"/>
                  </a:lnTo>
                  <a:lnTo>
                    <a:pt x="234" y="722"/>
                  </a:lnTo>
                  <a:lnTo>
                    <a:pt x="234" y="720"/>
                  </a:lnTo>
                  <a:lnTo>
                    <a:pt x="233" y="720"/>
                  </a:lnTo>
                  <a:lnTo>
                    <a:pt x="233" y="718"/>
                  </a:lnTo>
                  <a:lnTo>
                    <a:pt x="233" y="716"/>
                  </a:lnTo>
                  <a:lnTo>
                    <a:pt x="233" y="715"/>
                  </a:lnTo>
                  <a:lnTo>
                    <a:pt x="231" y="713"/>
                  </a:lnTo>
                  <a:lnTo>
                    <a:pt x="231" y="711"/>
                  </a:lnTo>
                  <a:lnTo>
                    <a:pt x="233" y="711"/>
                  </a:lnTo>
                  <a:lnTo>
                    <a:pt x="233" y="710"/>
                  </a:lnTo>
                  <a:lnTo>
                    <a:pt x="234" y="710"/>
                  </a:lnTo>
                  <a:lnTo>
                    <a:pt x="234" y="708"/>
                  </a:lnTo>
                  <a:lnTo>
                    <a:pt x="234" y="706"/>
                  </a:lnTo>
                  <a:lnTo>
                    <a:pt x="233" y="706"/>
                  </a:lnTo>
                  <a:lnTo>
                    <a:pt x="233" y="705"/>
                  </a:lnTo>
                  <a:lnTo>
                    <a:pt x="233" y="703"/>
                  </a:lnTo>
                  <a:lnTo>
                    <a:pt x="231" y="703"/>
                  </a:lnTo>
                  <a:lnTo>
                    <a:pt x="231" y="701"/>
                  </a:lnTo>
                  <a:lnTo>
                    <a:pt x="231" y="700"/>
                  </a:lnTo>
                  <a:lnTo>
                    <a:pt x="231" y="698"/>
                  </a:lnTo>
                  <a:lnTo>
                    <a:pt x="229" y="698"/>
                  </a:lnTo>
                  <a:lnTo>
                    <a:pt x="229" y="696"/>
                  </a:lnTo>
                  <a:lnTo>
                    <a:pt x="227" y="696"/>
                  </a:lnTo>
                  <a:lnTo>
                    <a:pt x="226" y="696"/>
                  </a:lnTo>
                  <a:lnTo>
                    <a:pt x="224" y="696"/>
                  </a:lnTo>
                  <a:lnTo>
                    <a:pt x="224" y="695"/>
                  </a:lnTo>
                  <a:lnTo>
                    <a:pt x="224" y="696"/>
                  </a:lnTo>
                  <a:lnTo>
                    <a:pt x="222" y="696"/>
                  </a:lnTo>
                  <a:lnTo>
                    <a:pt x="221" y="696"/>
                  </a:lnTo>
                  <a:lnTo>
                    <a:pt x="221" y="695"/>
                  </a:lnTo>
                  <a:lnTo>
                    <a:pt x="221" y="693"/>
                  </a:lnTo>
                  <a:lnTo>
                    <a:pt x="219" y="693"/>
                  </a:lnTo>
                  <a:lnTo>
                    <a:pt x="219" y="691"/>
                  </a:lnTo>
                  <a:lnTo>
                    <a:pt x="219" y="690"/>
                  </a:lnTo>
                  <a:lnTo>
                    <a:pt x="217" y="690"/>
                  </a:lnTo>
                  <a:lnTo>
                    <a:pt x="217" y="688"/>
                  </a:lnTo>
                  <a:lnTo>
                    <a:pt x="217" y="686"/>
                  </a:lnTo>
                  <a:lnTo>
                    <a:pt x="217" y="684"/>
                  </a:lnTo>
                  <a:lnTo>
                    <a:pt x="216" y="684"/>
                  </a:lnTo>
                  <a:lnTo>
                    <a:pt x="216" y="683"/>
                  </a:lnTo>
                  <a:lnTo>
                    <a:pt x="216" y="681"/>
                  </a:lnTo>
                  <a:lnTo>
                    <a:pt x="216" y="679"/>
                  </a:lnTo>
                  <a:lnTo>
                    <a:pt x="214" y="679"/>
                  </a:lnTo>
                  <a:lnTo>
                    <a:pt x="214" y="678"/>
                  </a:lnTo>
                  <a:lnTo>
                    <a:pt x="214" y="676"/>
                  </a:lnTo>
                  <a:lnTo>
                    <a:pt x="212" y="674"/>
                  </a:lnTo>
                  <a:lnTo>
                    <a:pt x="211" y="674"/>
                  </a:lnTo>
                  <a:lnTo>
                    <a:pt x="209" y="674"/>
                  </a:lnTo>
                  <a:lnTo>
                    <a:pt x="207" y="674"/>
                  </a:lnTo>
                  <a:lnTo>
                    <a:pt x="207" y="676"/>
                  </a:lnTo>
                  <a:lnTo>
                    <a:pt x="209" y="676"/>
                  </a:lnTo>
                  <a:lnTo>
                    <a:pt x="207" y="678"/>
                  </a:lnTo>
                  <a:lnTo>
                    <a:pt x="206" y="678"/>
                  </a:lnTo>
                  <a:lnTo>
                    <a:pt x="206" y="679"/>
                  </a:lnTo>
                  <a:lnTo>
                    <a:pt x="204" y="679"/>
                  </a:lnTo>
                  <a:lnTo>
                    <a:pt x="204" y="681"/>
                  </a:lnTo>
                  <a:lnTo>
                    <a:pt x="204" y="683"/>
                  </a:lnTo>
                  <a:lnTo>
                    <a:pt x="204" y="684"/>
                  </a:lnTo>
                  <a:lnTo>
                    <a:pt x="202" y="684"/>
                  </a:lnTo>
                  <a:lnTo>
                    <a:pt x="201" y="684"/>
                  </a:lnTo>
                  <a:lnTo>
                    <a:pt x="201" y="683"/>
                  </a:lnTo>
                  <a:lnTo>
                    <a:pt x="199" y="683"/>
                  </a:lnTo>
                  <a:lnTo>
                    <a:pt x="197" y="683"/>
                  </a:lnTo>
                  <a:lnTo>
                    <a:pt x="197" y="684"/>
                  </a:lnTo>
                  <a:lnTo>
                    <a:pt x="196" y="684"/>
                  </a:lnTo>
                  <a:lnTo>
                    <a:pt x="194" y="684"/>
                  </a:lnTo>
                  <a:lnTo>
                    <a:pt x="192" y="684"/>
                  </a:lnTo>
                  <a:lnTo>
                    <a:pt x="190" y="684"/>
                  </a:lnTo>
                  <a:lnTo>
                    <a:pt x="189" y="686"/>
                  </a:lnTo>
                  <a:lnTo>
                    <a:pt x="187" y="686"/>
                  </a:lnTo>
                  <a:lnTo>
                    <a:pt x="187" y="688"/>
                  </a:lnTo>
                  <a:lnTo>
                    <a:pt x="185" y="686"/>
                  </a:lnTo>
                  <a:lnTo>
                    <a:pt x="184" y="686"/>
                  </a:lnTo>
                  <a:lnTo>
                    <a:pt x="184" y="688"/>
                  </a:lnTo>
                  <a:lnTo>
                    <a:pt x="182" y="688"/>
                  </a:lnTo>
                  <a:lnTo>
                    <a:pt x="180" y="688"/>
                  </a:lnTo>
                  <a:lnTo>
                    <a:pt x="180" y="686"/>
                  </a:lnTo>
                  <a:lnTo>
                    <a:pt x="179" y="686"/>
                  </a:lnTo>
                  <a:lnTo>
                    <a:pt x="179" y="684"/>
                  </a:lnTo>
                  <a:lnTo>
                    <a:pt x="177" y="684"/>
                  </a:lnTo>
                  <a:lnTo>
                    <a:pt x="177" y="683"/>
                  </a:lnTo>
                  <a:lnTo>
                    <a:pt x="179" y="683"/>
                  </a:lnTo>
                  <a:lnTo>
                    <a:pt x="179" y="681"/>
                  </a:lnTo>
                  <a:lnTo>
                    <a:pt x="177" y="681"/>
                  </a:lnTo>
                  <a:lnTo>
                    <a:pt x="177" y="679"/>
                  </a:lnTo>
                  <a:lnTo>
                    <a:pt x="175" y="679"/>
                  </a:lnTo>
                  <a:lnTo>
                    <a:pt x="174" y="679"/>
                  </a:lnTo>
                  <a:lnTo>
                    <a:pt x="174" y="681"/>
                  </a:lnTo>
                  <a:lnTo>
                    <a:pt x="172" y="681"/>
                  </a:lnTo>
                  <a:lnTo>
                    <a:pt x="172" y="679"/>
                  </a:lnTo>
                  <a:lnTo>
                    <a:pt x="172" y="678"/>
                  </a:lnTo>
                  <a:lnTo>
                    <a:pt x="170" y="678"/>
                  </a:lnTo>
                  <a:lnTo>
                    <a:pt x="169" y="676"/>
                  </a:lnTo>
                  <a:lnTo>
                    <a:pt x="167" y="676"/>
                  </a:lnTo>
                  <a:lnTo>
                    <a:pt x="167" y="678"/>
                  </a:lnTo>
                  <a:lnTo>
                    <a:pt x="165" y="678"/>
                  </a:lnTo>
                  <a:lnTo>
                    <a:pt x="164" y="678"/>
                  </a:lnTo>
                  <a:lnTo>
                    <a:pt x="162" y="678"/>
                  </a:lnTo>
                  <a:lnTo>
                    <a:pt x="162" y="679"/>
                  </a:lnTo>
                  <a:lnTo>
                    <a:pt x="162" y="678"/>
                  </a:lnTo>
                  <a:lnTo>
                    <a:pt x="160" y="678"/>
                  </a:lnTo>
                  <a:lnTo>
                    <a:pt x="162" y="678"/>
                  </a:lnTo>
                  <a:lnTo>
                    <a:pt x="162" y="676"/>
                  </a:lnTo>
                  <a:lnTo>
                    <a:pt x="160" y="676"/>
                  </a:lnTo>
                  <a:lnTo>
                    <a:pt x="160" y="674"/>
                  </a:lnTo>
                  <a:lnTo>
                    <a:pt x="162" y="674"/>
                  </a:lnTo>
                  <a:lnTo>
                    <a:pt x="162" y="673"/>
                  </a:lnTo>
                  <a:lnTo>
                    <a:pt x="160" y="673"/>
                  </a:lnTo>
                  <a:lnTo>
                    <a:pt x="159" y="673"/>
                  </a:lnTo>
                  <a:lnTo>
                    <a:pt x="157" y="673"/>
                  </a:lnTo>
                  <a:lnTo>
                    <a:pt x="157" y="671"/>
                  </a:lnTo>
                  <a:lnTo>
                    <a:pt x="157" y="669"/>
                  </a:lnTo>
                  <a:lnTo>
                    <a:pt x="157" y="668"/>
                  </a:lnTo>
                  <a:lnTo>
                    <a:pt x="157" y="666"/>
                  </a:lnTo>
                  <a:lnTo>
                    <a:pt x="159" y="666"/>
                  </a:lnTo>
                  <a:lnTo>
                    <a:pt x="159" y="664"/>
                  </a:lnTo>
                  <a:lnTo>
                    <a:pt x="159" y="663"/>
                  </a:lnTo>
                  <a:lnTo>
                    <a:pt x="159" y="661"/>
                  </a:lnTo>
                  <a:lnTo>
                    <a:pt x="157" y="661"/>
                  </a:lnTo>
                  <a:lnTo>
                    <a:pt x="155" y="661"/>
                  </a:lnTo>
                  <a:lnTo>
                    <a:pt x="155" y="663"/>
                  </a:lnTo>
                  <a:lnTo>
                    <a:pt x="153" y="663"/>
                  </a:lnTo>
                  <a:lnTo>
                    <a:pt x="152" y="663"/>
                  </a:lnTo>
                  <a:lnTo>
                    <a:pt x="152" y="661"/>
                  </a:lnTo>
                  <a:lnTo>
                    <a:pt x="150" y="661"/>
                  </a:lnTo>
                  <a:lnTo>
                    <a:pt x="148" y="661"/>
                  </a:lnTo>
                  <a:lnTo>
                    <a:pt x="148" y="663"/>
                  </a:lnTo>
                  <a:lnTo>
                    <a:pt x="148" y="664"/>
                  </a:lnTo>
                  <a:lnTo>
                    <a:pt x="147" y="664"/>
                  </a:lnTo>
                  <a:lnTo>
                    <a:pt x="147" y="666"/>
                  </a:lnTo>
                  <a:lnTo>
                    <a:pt x="145" y="666"/>
                  </a:lnTo>
                  <a:lnTo>
                    <a:pt x="143" y="666"/>
                  </a:lnTo>
                  <a:lnTo>
                    <a:pt x="143" y="668"/>
                  </a:lnTo>
                  <a:lnTo>
                    <a:pt x="143" y="669"/>
                  </a:lnTo>
                  <a:lnTo>
                    <a:pt x="143" y="671"/>
                  </a:lnTo>
                  <a:lnTo>
                    <a:pt x="145" y="671"/>
                  </a:lnTo>
                  <a:lnTo>
                    <a:pt x="145" y="673"/>
                  </a:lnTo>
                  <a:lnTo>
                    <a:pt x="147" y="673"/>
                  </a:lnTo>
                  <a:lnTo>
                    <a:pt x="145" y="673"/>
                  </a:lnTo>
                  <a:lnTo>
                    <a:pt x="145" y="674"/>
                  </a:lnTo>
                  <a:lnTo>
                    <a:pt x="143" y="674"/>
                  </a:lnTo>
                  <a:lnTo>
                    <a:pt x="142" y="674"/>
                  </a:lnTo>
                  <a:lnTo>
                    <a:pt x="140" y="674"/>
                  </a:lnTo>
                  <a:lnTo>
                    <a:pt x="140" y="676"/>
                  </a:lnTo>
                  <a:lnTo>
                    <a:pt x="138" y="676"/>
                  </a:lnTo>
                  <a:lnTo>
                    <a:pt x="137" y="676"/>
                  </a:lnTo>
                  <a:lnTo>
                    <a:pt x="137" y="678"/>
                  </a:lnTo>
                  <a:lnTo>
                    <a:pt x="135" y="678"/>
                  </a:lnTo>
                  <a:lnTo>
                    <a:pt x="135" y="679"/>
                  </a:lnTo>
                  <a:lnTo>
                    <a:pt x="135" y="681"/>
                  </a:lnTo>
                  <a:lnTo>
                    <a:pt x="133" y="681"/>
                  </a:lnTo>
                  <a:lnTo>
                    <a:pt x="133" y="683"/>
                  </a:lnTo>
                  <a:lnTo>
                    <a:pt x="132" y="684"/>
                  </a:lnTo>
                  <a:lnTo>
                    <a:pt x="130" y="684"/>
                  </a:lnTo>
                  <a:lnTo>
                    <a:pt x="130" y="686"/>
                  </a:lnTo>
                  <a:lnTo>
                    <a:pt x="128" y="686"/>
                  </a:lnTo>
                  <a:lnTo>
                    <a:pt x="128" y="688"/>
                  </a:lnTo>
                  <a:lnTo>
                    <a:pt x="127" y="688"/>
                  </a:lnTo>
                  <a:lnTo>
                    <a:pt x="127" y="690"/>
                  </a:lnTo>
                  <a:lnTo>
                    <a:pt x="125" y="690"/>
                  </a:lnTo>
                  <a:lnTo>
                    <a:pt x="123" y="690"/>
                  </a:lnTo>
                  <a:lnTo>
                    <a:pt x="123" y="691"/>
                  </a:lnTo>
                  <a:lnTo>
                    <a:pt x="121" y="691"/>
                  </a:lnTo>
                  <a:lnTo>
                    <a:pt x="120" y="691"/>
                  </a:lnTo>
                  <a:lnTo>
                    <a:pt x="120" y="693"/>
                  </a:lnTo>
                  <a:lnTo>
                    <a:pt x="118" y="693"/>
                  </a:lnTo>
                  <a:lnTo>
                    <a:pt x="116" y="693"/>
                  </a:lnTo>
                  <a:lnTo>
                    <a:pt x="116" y="691"/>
                  </a:lnTo>
                  <a:lnTo>
                    <a:pt x="116" y="693"/>
                  </a:lnTo>
                  <a:lnTo>
                    <a:pt x="115" y="693"/>
                  </a:lnTo>
                  <a:lnTo>
                    <a:pt x="115" y="691"/>
                  </a:lnTo>
                  <a:lnTo>
                    <a:pt x="113" y="691"/>
                  </a:lnTo>
                  <a:lnTo>
                    <a:pt x="113" y="690"/>
                  </a:lnTo>
                  <a:lnTo>
                    <a:pt x="111" y="690"/>
                  </a:lnTo>
                  <a:lnTo>
                    <a:pt x="110" y="690"/>
                  </a:lnTo>
                  <a:lnTo>
                    <a:pt x="108" y="690"/>
                  </a:lnTo>
                  <a:lnTo>
                    <a:pt x="106" y="690"/>
                  </a:lnTo>
                  <a:lnTo>
                    <a:pt x="105" y="690"/>
                  </a:lnTo>
                  <a:lnTo>
                    <a:pt x="105" y="688"/>
                  </a:lnTo>
                  <a:lnTo>
                    <a:pt x="103" y="688"/>
                  </a:lnTo>
                  <a:lnTo>
                    <a:pt x="103" y="686"/>
                  </a:lnTo>
                  <a:lnTo>
                    <a:pt x="101" y="686"/>
                  </a:lnTo>
                  <a:lnTo>
                    <a:pt x="103" y="684"/>
                  </a:lnTo>
                  <a:lnTo>
                    <a:pt x="101" y="684"/>
                  </a:lnTo>
                  <a:lnTo>
                    <a:pt x="101" y="683"/>
                  </a:lnTo>
                  <a:lnTo>
                    <a:pt x="100" y="684"/>
                  </a:lnTo>
                  <a:lnTo>
                    <a:pt x="100" y="686"/>
                  </a:lnTo>
                  <a:lnTo>
                    <a:pt x="100" y="688"/>
                  </a:lnTo>
                  <a:lnTo>
                    <a:pt x="100" y="690"/>
                  </a:lnTo>
                  <a:lnTo>
                    <a:pt x="100" y="688"/>
                  </a:lnTo>
                  <a:lnTo>
                    <a:pt x="98" y="688"/>
                  </a:lnTo>
                  <a:lnTo>
                    <a:pt x="96" y="688"/>
                  </a:lnTo>
                  <a:lnTo>
                    <a:pt x="96" y="686"/>
                  </a:lnTo>
                  <a:lnTo>
                    <a:pt x="95" y="684"/>
                  </a:lnTo>
                  <a:lnTo>
                    <a:pt x="95" y="683"/>
                  </a:lnTo>
                  <a:lnTo>
                    <a:pt x="93" y="683"/>
                  </a:lnTo>
                  <a:lnTo>
                    <a:pt x="93" y="681"/>
                  </a:lnTo>
                  <a:lnTo>
                    <a:pt x="93" y="679"/>
                  </a:lnTo>
                  <a:lnTo>
                    <a:pt x="93" y="678"/>
                  </a:lnTo>
                  <a:lnTo>
                    <a:pt x="91" y="678"/>
                  </a:lnTo>
                  <a:lnTo>
                    <a:pt x="91" y="676"/>
                  </a:lnTo>
                  <a:lnTo>
                    <a:pt x="90" y="676"/>
                  </a:lnTo>
                  <a:lnTo>
                    <a:pt x="88" y="676"/>
                  </a:lnTo>
                  <a:lnTo>
                    <a:pt x="86" y="676"/>
                  </a:lnTo>
                  <a:lnTo>
                    <a:pt x="84" y="676"/>
                  </a:lnTo>
                  <a:lnTo>
                    <a:pt x="84" y="678"/>
                  </a:lnTo>
                  <a:lnTo>
                    <a:pt x="84" y="676"/>
                  </a:lnTo>
                  <a:lnTo>
                    <a:pt x="84" y="674"/>
                  </a:lnTo>
                  <a:lnTo>
                    <a:pt x="83" y="674"/>
                  </a:lnTo>
                  <a:lnTo>
                    <a:pt x="81" y="676"/>
                  </a:lnTo>
                  <a:lnTo>
                    <a:pt x="81" y="678"/>
                  </a:lnTo>
                  <a:lnTo>
                    <a:pt x="81" y="679"/>
                  </a:lnTo>
                  <a:lnTo>
                    <a:pt x="81" y="681"/>
                  </a:lnTo>
                  <a:lnTo>
                    <a:pt x="79" y="681"/>
                  </a:lnTo>
                  <a:lnTo>
                    <a:pt x="79" y="683"/>
                  </a:lnTo>
                  <a:lnTo>
                    <a:pt x="81" y="683"/>
                  </a:lnTo>
                  <a:lnTo>
                    <a:pt x="81" y="684"/>
                  </a:lnTo>
                  <a:lnTo>
                    <a:pt x="79" y="686"/>
                  </a:lnTo>
                  <a:lnTo>
                    <a:pt x="78" y="686"/>
                  </a:lnTo>
                  <a:lnTo>
                    <a:pt x="78" y="688"/>
                  </a:lnTo>
                  <a:lnTo>
                    <a:pt x="78" y="690"/>
                  </a:lnTo>
                  <a:lnTo>
                    <a:pt x="76" y="690"/>
                  </a:lnTo>
                  <a:lnTo>
                    <a:pt x="76" y="691"/>
                  </a:lnTo>
                  <a:lnTo>
                    <a:pt x="74" y="691"/>
                  </a:lnTo>
                  <a:lnTo>
                    <a:pt x="74" y="690"/>
                  </a:lnTo>
                  <a:lnTo>
                    <a:pt x="74" y="688"/>
                  </a:lnTo>
                  <a:lnTo>
                    <a:pt x="73" y="688"/>
                  </a:lnTo>
                  <a:lnTo>
                    <a:pt x="73" y="686"/>
                  </a:lnTo>
                  <a:lnTo>
                    <a:pt x="73" y="684"/>
                  </a:lnTo>
                  <a:lnTo>
                    <a:pt x="71" y="684"/>
                  </a:lnTo>
                  <a:lnTo>
                    <a:pt x="71" y="683"/>
                  </a:lnTo>
                  <a:lnTo>
                    <a:pt x="71" y="681"/>
                  </a:lnTo>
                  <a:lnTo>
                    <a:pt x="71" y="679"/>
                  </a:lnTo>
                  <a:lnTo>
                    <a:pt x="71" y="678"/>
                  </a:lnTo>
                  <a:lnTo>
                    <a:pt x="69" y="678"/>
                  </a:lnTo>
                  <a:lnTo>
                    <a:pt x="69" y="676"/>
                  </a:lnTo>
                  <a:lnTo>
                    <a:pt x="68" y="676"/>
                  </a:lnTo>
                  <a:lnTo>
                    <a:pt x="66" y="676"/>
                  </a:lnTo>
                  <a:lnTo>
                    <a:pt x="66" y="674"/>
                  </a:lnTo>
                  <a:lnTo>
                    <a:pt x="64" y="674"/>
                  </a:lnTo>
                  <a:lnTo>
                    <a:pt x="63" y="674"/>
                  </a:lnTo>
                  <a:lnTo>
                    <a:pt x="63" y="673"/>
                  </a:lnTo>
                  <a:lnTo>
                    <a:pt x="63" y="671"/>
                  </a:lnTo>
                  <a:lnTo>
                    <a:pt x="63" y="669"/>
                  </a:lnTo>
                  <a:lnTo>
                    <a:pt x="61" y="669"/>
                  </a:lnTo>
                  <a:lnTo>
                    <a:pt x="61" y="668"/>
                  </a:lnTo>
                  <a:lnTo>
                    <a:pt x="59" y="668"/>
                  </a:lnTo>
                  <a:lnTo>
                    <a:pt x="59" y="666"/>
                  </a:lnTo>
                  <a:lnTo>
                    <a:pt x="58" y="664"/>
                  </a:lnTo>
                  <a:lnTo>
                    <a:pt x="58" y="663"/>
                  </a:lnTo>
                  <a:lnTo>
                    <a:pt x="56" y="663"/>
                  </a:lnTo>
                  <a:lnTo>
                    <a:pt x="56" y="661"/>
                  </a:lnTo>
                  <a:lnTo>
                    <a:pt x="54" y="661"/>
                  </a:lnTo>
                  <a:lnTo>
                    <a:pt x="54" y="659"/>
                  </a:lnTo>
                  <a:lnTo>
                    <a:pt x="54" y="658"/>
                  </a:lnTo>
                  <a:lnTo>
                    <a:pt x="54" y="656"/>
                  </a:lnTo>
                  <a:lnTo>
                    <a:pt x="53" y="656"/>
                  </a:lnTo>
                  <a:lnTo>
                    <a:pt x="51" y="656"/>
                  </a:lnTo>
                  <a:lnTo>
                    <a:pt x="49" y="656"/>
                  </a:lnTo>
                  <a:lnTo>
                    <a:pt x="49" y="658"/>
                  </a:lnTo>
                  <a:lnTo>
                    <a:pt x="47" y="658"/>
                  </a:lnTo>
                  <a:lnTo>
                    <a:pt x="46" y="658"/>
                  </a:lnTo>
                  <a:lnTo>
                    <a:pt x="46" y="656"/>
                  </a:lnTo>
                  <a:lnTo>
                    <a:pt x="46" y="654"/>
                  </a:lnTo>
                  <a:lnTo>
                    <a:pt x="46" y="653"/>
                  </a:lnTo>
                  <a:lnTo>
                    <a:pt x="44" y="651"/>
                  </a:lnTo>
                  <a:lnTo>
                    <a:pt x="44" y="649"/>
                  </a:lnTo>
                  <a:lnTo>
                    <a:pt x="42" y="649"/>
                  </a:lnTo>
                  <a:lnTo>
                    <a:pt x="42" y="647"/>
                  </a:lnTo>
                  <a:lnTo>
                    <a:pt x="42" y="646"/>
                  </a:lnTo>
                  <a:lnTo>
                    <a:pt x="42" y="644"/>
                  </a:lnTo>
                  <a:lnTo>
                    <a:pt x="42" y="642"/>
                  </a:lnTo>
                  <a:lnTo>
                    <a:pt x="42" y="641"/>
                  </a:lnTo>
                  <a:lnTo>
                    <a:pt x="41" y="641"/>
                  </a:lnTo>
                  <a:lnTo>
                    <a:pt x="41" y="639"/>
                  </a:lnTo>
                  <a:lnTo>
                    <a:pt x="42" y="637"/>
                  </a:lnTo>
                  <a:lnTo>
                    <a:pt x="41" y="637"/>
                  </a:lnTo>
                  <a:lnTo>
                    <a:pt x="41" y="636"/>
                  </a:lnTo>
                  <a:lnTo>
                    <a:pt x="41" y="634"/>
                  </a:lnTo>
                  <a:lnTo>
                    <a:pt x="39" y="634"/>
                  </a:lnTo>
                  <a:lnTo>
                    <a:pt x="39" y="636"/>
                  </a:lnTo>
                  <a:lnTo>
                    <a:pt x="37" y="636"/>
                  </a:lnTo>
                  <a:lnTo>
                    <a:pt x="36" y="637"/>
                  </a:lnTo>
                  <a:lnTo>
                    <a:pt x="37" y="637"/>
                  </a:lnTo>
                  <a:lnTo>
                    <a:pt x="37" y="639"/>
                  </a:lnTo>
                  <a:lnTo>
                    <a:pt x="37" y="641"/>
                  </a:lnTo>
                  <a:lnTo>
                    <a:pt x="36" y="641"/>
                  </a:lnTo>
                  <a:lnTo>
                    <a:pt x="36" y="642"/>
                  </a:lnTo>
                  <a:lnTo>
                    <a:pt x="36" y="644"/>
                  </a:lnTo>
                  <a:lnTo>
                    <a:pt x="36" y="646"/>
                  </a:lnTo>
                  <a:lnTo>
                    <a:pt x="36" y="647"/>
                  </a:lnTo>
                  <a:lnTo>
                    <a:pt x="36" y="649"/>
                  </a:lnTo>
                  <a:lnTo>
                    <a:pt x="36" y="651"/>
                  </a:lnTo>
                  <a:lnTo>
                    <a:pt x="36" y="653"/>
                  </a:lnTo>
                  <a:lnTo>
                    <a:pt x="36" y="654"/>
                  </a:lnTo>
                  <a:lnTo>
                    <a:pt x="34" y="654"/>
                  </a:lnTo>
                  <a:lnTo>
                    <a:pt x="34" y="656"/>
                  </a:lnTo>
                  <a:lnTo>
                    <a:pt x="32" y="656"/>
                  </a:lnTo>
                  <a:lnTo>
                    <a:pt x="32" y="654"/>
                  </a:lnTo>
                  <a:lnTo>
                    <a:pt x="31" y="654"/>
                  </a:lnTo>
                  <a:lnTo>
                    <a:pt x="29" y="654"/>
                  </a:lnTo>
                  <a:lnTo>
                    <a:pt x="29" y="656"/>
                  </a:lnTo>
                  <a:lnTo>
                    <a:pt x="27" y="656"/>
                  </a:lnTo>
                  <a:lnTo>
                    <a:pt x="26" y="656"/>
                  </a:lnTo>
                  <a:lnTo>
                    <a:pt x="26" y="658"/>
                  </a:lnTo>
                  <a:lnTo>
                    <a:pt x="24" y="658"/>
                  </a:lnTo>
                  <a:lnTo>
                    <a:pt x="24" y="659"/>
                  </a:lnTo>
                  <a:lnTo>
                    <a:pt x="24" y="661"/>
                  </a:lnTo>
                  <a:lnTo>
                    <a:pt x="22" y="661"/>
                  </a:lnTo>
                  <a:lnTo>
                    <a:pt x="21" y="661"/>
                  </a:lnTo>
                  <a:lnTo>
                    <a:pt x="19" y="661"/>
                  </a:lnTo>
                  <a:lnTo>
                    <a:pt x="17" y="661"/>
                  </a:lnTo>
                  <a:lnTo>
                    <a:pt x="16" y="661"/>
                  </a:lnTo>
                  <a:lnTo>
                    <a:pt x="14" y="661"/>
                  </a:lnTo>
                  <a:lnTo>
                    <a:pt x="14" y="663"/>
                  </a:lnTo>
                  <a:lnTo>
                    <a:pt x="12" y="663"/>
                  </a:lnTo>
                  <a:lnTo>
                    <a:pt x="10" y="664"/>
                  </a:lnTo>
                  <a:lnTo>
                    <a:pt x="9" y="666"/>
                  </a:lnTo>
                  <a:lnTo>
                    <a:pt x="9" y="668"/>
                  </a:lnTo>
                  <a:lnTo>
                    <a:pt x="7" y="668"/>
                  </a:lnTo>
                  <a:lnTo>
                    <a:pt x="7" y="666"/>
                  </a:lnTo>
                  <a:lnTo>
                    <a:pt x="5" y="666"/>
                  </a:lnTo>
                  <a:lnTo>
                    <a:pt x="4" y="666"/>
                  </a:lnTo>
                  <a:lnTo>
                    <a:pt x="2" y="664"/>
                  </a:lnTo>
                  <a:lnTo>
                    <a:pt x="2" y="663"/>
                  </a:lnTo>
                  <a:lnTo>
                    <a:pt x="0" y="663"/>
                  </a:lnTo>
                  <a:lnTo>
                    <a:pt x="0" y="66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4" name="Freeform 156">
              <a:extLst>
                <a:ext uri="{FF2B5EF4-FFF2-40B4-BE49-F238E27FC236}">
                  <a16:creationId xmlns:a16="http://schemas.microsoft.com/office/drawing/2014/main" id="{9E48CAE3-02DB-1FE1-4789-74B31447E5B7}"/>
                </a:ext>
              </a:extLst>
            </p:cNvPr>
            <p:cNvSpPr>
              <a:spLocks/>
            </p:cNvSpPr>
            <p:nvPr/>
          </p:nvSpPr>
          <p:spPr bwMode="auto">
            <a:xfrm>
              <a:off x="2817" y="1759"/>
              <a:ext cx="804" cy="747"/>
            </a:xfrm>
            <a:custGeom>
              <a:avLst/>
              <a:gdLst>
                <a:gd name="T0" fmla="*/ 793 w 804"/>
                <a:gd name="T1" fmla="*/ 170 h 747"/>
                <a:gd name="T2" fmla="*/ 772 w 804"/>
                <a:gd name="T3" fmla="*/ 160 h 747"/>
                <a:gd name="T4" fmla="*/ 766 w 804"/>
                <a:gd name="T5" fmla="*/ 165 h 747"/>
                <a:gd name="T6" fmla="*/ 761 w 804"/>
                <a:gd name="T7" fmla="*/ 188 h 747"/>
                <a:gd name="T8" fmla="*/ 757 w 804"/>
                <a:gd name="T9" fmla="*/ 214 h 747"/>
                <a:gd name="T10" fmla="*/ 752 w 804"/>
                <a:gd name="T11" fmla="*/ 237 h 747"/>
                <a:gd name="T12" fmla="*/ 749 w 804"/>
                <a:gd name="T13" fmla="*/ 263 h 747"/>
                <a:gd name="T14" fmla="*/ 744 w 804"/>
                <a:gd name="T15" fmla="*/ 288 h 747"/>
                <a:gd name="T16" fmla="*/ 739 w 804"/>
                <a:gd name="T17" fmla="*/ 313 h 747"/>
                <a:gd name="T18" fmla="*/ 693 w 804"/>
                <a:gd name="T19" fmla="*/ 560 h 747"/>
                <a:gd name="T20" fmla="*/ 670 w 804"/>
                <a:gd name="T21" fmla="*/ 570 h 747"/>
                <a:gd name="T22" fmla="*/ 646 w 804"/>
                <a:gd name="T23" fmla="*/ 579 h 747"/>
                <a:gd name="T24" fmla="*/ 624 w 804"/>
                <a:gd name="T25" fmla="*/ 587 h 747"/>
                <a:gd name="T26" fmla="*/ 603 w 804"/>
                <a:gd name="T27" fmla="*/ 597 h 747"/>
                <a:gd name="T28" fmla="*/ 582 w 804"/>
                <a:gd name="T29" fmla="*/ 606 h 747"/>
                <a:gd name="T30" fmla="*/ 560 w 804"/>
                <a:gd name="T31" fmla="*/ 613 h 747"/>
                <a:gd name="T32" fmla="*/ 540 w 804"/>
                <a:gd name="T33" fmla="*/ 621 h 747"/>
                <a:gd name="T34" fmla="*/ 517 w 804"/>
                <a:gd name="T35" fmla="*/ 629 h 747"/>
                <a:gd name="T36" fmla="*/ 495 w 804"/>
                <a:gd name="T37" fmla="*/ 638 h 747"/>
                <a:gd name="T38" fmla="*/ 473 w 804"/>
                <a:gd name="T39" fmla="*/ 645 h 747"/>
                <a:gd name="T40" fmla="*/ 449 w 804"/>
                <a:gd name="T41" fmla="*/ 653 h 747"/>
                <a:gd name="T42" fmla="*/ 424 w 804"/>
                <a:gd name="T43" fmla="*/ 660 h 747"/>
                <a:gd name="T44" fmla="*/ 148 w 804"/>
                <a:gd name="T45" fmla="*/ 646 h 747"/>
                <a:gd name="T46" fmla="*/ 137 w 804"/>
                <a:gd name="T47" fmla="*/ 626 h 747"/>
                <a:gd name="T48" fmla="*/ 118 w 804"/>
                <a:gd name="T49" fmla="*/ 613 h 747"/>
                <a:gd name="T50" fmla="*/ 103 w 804"/>
                <a:gd name="T51" fmla="*/ 596 h 747"/>
                <a:gd name="T52" fmla="*/ 94 w 804"/>
                <a:gd name="T53" fmla="*/ 572 h 747"/>
                <a:gd name="T54" fmla="*/ 89 w 804"/>
                <a:gd name="T55" fmla="*/ 549 h 747"/>
                <a:gd name="T56" fmla="*/ 91 w 804"/>
                <a:gd name="T57" fmla="*/ 528 h 747"/>
                <a:gd name="T58" fmla="*/ 79 w 804"/>
                <a:gd name="T59" fmla="*/ 507 h 747"/>
                <a:gd name="T60" fmla="*/ 68 w 804"/>
                <a:gd name="T61" fmla="*/ 486 h 747"/>
                <a:gd name="T62" fmla="*/ 51 w 804"/>
                <a:gd name="T63" fmla="*/ 471 h 747"/>
                <a:gd name="T64" fmla="*/ 42 w 804"/>
                <a:gd name="T65" fmla="*/ 453 h 747"/>
                <a:gd name="T66" fmla="*/ 49 w 804"/>
                <a:gd name="T67" fmla="*/ 438 h 747"/>
                <a:gd name="T68" fmla="*/ 51 w 804"/>
                <a:gd name="T69" fmla="*/ 416 h 747"/>
                <a:gd name="T70" fmla="*/ 47 w 804"/>
                <a:gd name="T71" fmla="*/ 397 h 747"/>
                <a:gd name="T72" fmla="*/ 36 w 804"/>
                <a:gd name="T73" fmla="*/ 379 h 747"/>
                <a:gd name="T74" fmla="*/ 15 w 804"/>
                <a:gd name="T75" fmla="*/ 377 h 747"/>
                <a:gd name="T76" fmla="*/ 2 w 804"/>
                <a:gd name="T77" fmla="*/ 365 h 747"/>
                <a:gd name="T78" fmla="*/ 14 w 804"/>
                <a:gd name="T79" fmla="*/ 347 h 747"/>
                <a:gd name="T80" fmla="*/ 27 w 804"/>
                <a:gd name="T81" fmla="*/ 323 h 747"/>
                <a:gd name="T82" fmla="*/ 31 w 804"/>
                <a:gd name="T83" fmla="*/ 305 h 747"/>
                <a:gd name="T84" fmla="*/ 42 w 804"/>
                <a:gd name="T85" fmla="*/ 298 h 747"/>
                <a:gd name="T86" fmla="*/ 52 w 804"/>
                <a:gd name="T87" fmla="*/ 293 h 747"/>
                <a:gd name="T88" fmla="*/ 61 w 804"/>
                <a:gd name="T89" fmla="*/ 293 h 747"/>
                <a:gd name="T90" fmla="*/ 68 w 804"/>
                <a:gd name="T91" fmla="*/ 286 h 747"/>
                <a:gd name="T92" fmla="*/ 76 w 804"/>
                <a:gd name="T93" fmla="*/ 281 h 747"/>
                <a:gd name="T94" fmla="*/ 84 w 804"/>
                <a:gd name="T95" fmla="*/ 283 h 747"/>
                <a:gd name="T96" fmla="*/ 98 w 804"/>
                <a:gd name="T97" fmla="*/ 274 h 747"/>
                <a:gd name="T98" fmla="*/ 108 w 804"/>
                <a:gd name="T99" fmla="*/ 266 h 747"/>
                <a:gd name="T100" fmla="*/ 120 w 804"/>
                <a:gd name="T101" fmla="*/ 257 h 747"/>
                <a:gd name="T102" fmla="*/ 135 w 804"/>
                <a:gd name="T103" fmla="*/ 252 h 747"/>
                <a:gd name="T104" fmla="*/ 150 w 804"/>
                <a:gd name="T105" fmla="*/ 252 h 747"/>
                <a:gd name="T106" fmla="*/ 160 w 804"/>
                <a:gd name="T107" fmla="*/ 239 h 747"/>
                <a:gd name="T108" fmla="*/ 163 w 804"/>
                <a:gd name="T109" fmla="*/ 224 h 747"/>
                <a:gd name="T110" fmla="*/ 172 w 804"/>
                <a:gd name="T111" fmla="*/ 214 h 747"/>
                <a:gd name="T112" fmla="*/ 182 w 804"/>
                <a:gd name="T113" fmla="*/ 202 h 747"/>
                <a:gd name="T114" fmla="*/ 189 w 804"/>
                <a:gd name="T115" fmla="*/ 183 h 747"/>
                <a:gd name="T116" fmla="*/ 116 w 804"/>
                <a:gd name="T117" fmla="*/ 125 h 747"/>
                <a:gd name="T118" fmla="*/ 290 w 804"/>
                <a:gd name="T119" fmla="*/ 3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4" h="747">
                  <a:moveTo>
                    <a:pt x="804" y="168"/>
                  </a:moveTo>
                  <a:lnTo>
                    <a:pt x="804" y="170"/>
                  </a:lnTo>
                  <a:lnTo>
                    <a:pt x="804" y="172"/>
                  </a:lnTo>
                  <a:lnTo>
                    <a:pt x="804" y="173"/>
                  </a:lnTo>
                  <a:lnTo>
                    <a:pt x="804" y="175"/>
                  </a:lnTo>
                  <a:lnTo>
                    <a:pt x="804" y="177"/>
                  </a:lnTo>
                  <a:lnTo>
                    <a:pt x="803" y="177"/>
                  </a:lnTo>
                  <a:lnTo>
                    <a:pt x="801" y="177"/>
                  </a:lnTo>
                  <a:lnTo>
                    <a:pt x="799" y="177"/>
                  </a:lnTo>
                  <a:lnTo>
                    <a:pt x="799" y="175"/>
                  </a:lnTo>
                  <a:lnTo>
                    <a:pt x="798" y="175"/>
                  </a:lnTo>
                  <a:lnTo>
                    <a:pt x="796" y="175"/>
                  </a:lnTo>
                  <a:lnTo>
                    <a:pt x="796" y="173"/>
                  </a:lnTo>
                  <a:lnTo>
                    <a:pt x="794" y="173"/>
                  </a:lnTo>
                  <a:lnTo>
                    <a:pt x="794" y="172"/>
                  </a:lnTo>
                  <a:lnTo>
                    <a:pt x="793" y="172"/>
                  </a:lnTo>
                  <a:lnTo>
                    <a:pt x="793" y="170"/>
                  </a:lnTo>
                  <a:lnTo>
                    <a:pt x="791" y="170"/>
                  </a:lnTo>
                  <a:lnTo>
                    <a:pt x="789" y="170"/>
                  </a:lnTo>
                  <a:lnTo>
                    <a:pt x="788" y="170"/>
                  </a:lnTo>
                  <a:lnTo>
                    <a:pt x="786" y="170"/>
                  </a:lnTo>
                  <a:lnTo>
                    <a:pt x="786" y="168"/>
                  </a:lnTo>
                  <a:lnTo>
                    <a:pt x="786" y="167"/>
                  </a:lnTo>
                  <a:lnTo>
                    <a:pt x="786" y="165"/>
                  </a:lnTo>
                  <a:lnTo>
                    <a:pt x="784" y="165"/>
                  </a:lnTo>
                  <a:lnTo>
                    <a:pt x="783" y="165"/>
                  </a:lnTo>
                  <a:lnTo>
                    <a:pt x="781" y="163"/>
                  </a:lnTo>
                  <a:lnTo>
                    <a:pt x="779" y="163"/>
                  </a:lnTo>
                  <a:lnTo>
                    <a:pt x="777" y="163"/>
                  </a:lnTo>
                  <a:lnTo>
                    <a:pt x="777" y="162"/>
                  </a:lnTo>
                  <a:lnTo>
                    <a:pt x="777" y="160"/>
                  </a:lnTo>
                  <a:lnTo>
                    <a:pt x="776" y="160"/>
                  </a:lnTo>
                  <a:lnTo>
                    <a:pt x="774" y="160"/>
                  </a:lnTo>
                  <a:lnTo>
                    <a:pt x="772" y="160"/>
                  </a:lnTo>
                  <a:lnTo>
                    <a:pt x="771" y="160"/>
                  </a:lnTo>
                  <a:lnTo>
                    <a:pt x="771" y="158"/>
                  </a:lnTo>
                  <a:lnTo>
                    <a:pt x="771" y="157"/>
                  </a:lnTo>
                  <a:lnTo>
                    <a:pt x="771" y="155"/>
                  </a:lnTo>
                  <a:lnTo>
                    <a:pt x="771" y="153"/>
                  </a:lnTo>
                  <a:lnTo>
                    <a:pt x="769" y="153"/>
                  </a:lnTo>
                  <a:lnTo>
                    <a:pt x="769" y="151"/>
                  </a:lnTo>
                  <a:lnTo>
                    <a:pt x="767" y="151"/>
                  </a:lnTo>
                  <a:lnTo>
                    <a:pt x="767" y="153"/>
                  </a:lnTo>
                  <a:lnTo>
                    <a:pt x="767" y="155"/>
                  </a:lnTo>
                  <a:lnTo>
                    <a:pt x="767" y="157"/>
                  </a:lnTo>
                  <a:lnTo>
                    <a:pt x="767" y="158"/>
                  </a:lnTo>
                  <a:lnTo>
                    <a:pt x="767" y="160"/>
                  </a:lnTo>
                  <a:lnTo>
                    <a:pt x="766" y="160"/>
                  </a:lnTo>
                  <a:lnTo>
                    <a:pt x="766" y="162"/>
                  </a:lnTo>
                  <a:lnTo>
                    <a:pt x="766" y="163"/>
                  </a:lnTo>
                  <a:lnTo>
                    <a:pt x="766" y="165"/>
                  </a:lnTo>
                  <a:lnTo>
                    <a:pt x="766" y="167"/>
                  </a:lnTo>
                  <a:lnTo>
                    <a:pt x="766" y="168"/>
                  </a:lnTo>
                  <a:lnTo>
                    <a:pt x="766" y="170"/>
                  </a:lnTo>
                  <a:lnTo>
                    <a:pt x="764" y="170"/>
                  </a:lnTo>
                  <a:lnTo>
                    <a:pt x="764" y="172"/>
                  </a:lnTo>
                  <a:lnTo>
                    <a:pt x="764" y="173"/>
                  </a:lnTo>
                  <a:lnTo>
                    <a:pt x="764" y="175"/>
                  </a:lnTo>
                  <a:lnTo>
                    <a:pt x="764" y="177"/>
                  </a:lnTo>
                  <a:lnTo>
                    <a:pt x="764" y="178"/>
                  </a:lnTo>
                  <a:lnTo>
                    <a:pt x="762" y="178"/>
                  </a:lnTo>
                  <a:lnTo>
                    <a:pt x="762" y="180"/>
                  </a:lnTo>
                  <a:lnTo>
                    <a:pt x="762" y="182"/>
                  </a:lnTo>
                  <a:lnTo>
                    <a:pt x="762" y="183"/>
                  </a:lnTo>
                  <a:lnTo>
                    <a:pt x="762" y="185"/>
                  </a:lnTo>
                  <a:lnTo>
                    <a:pt x="762" y="187"/>
                  </a:lnTo>
                  <a:lnTo>
                    <a:pt x="762" y="188"/>
                  </a:lnTo>
                  <a:lnTo>
                    <a:pt x="761" y="188"/>
                  </a:lnTo>
                  <a:lnTo>
                    <a:pt x="761" y="190"/>
                  </a:lnTo>
                  <a:lnTo>
                    <a:pt x="761" y="192"/>
                  </a:lnTo>
                  <a:lnTo>
                    <a:pt x="761" y="194"/>
                  </a:lnTo>
                  <a:lnTo>
                    <a:pt x="761" y="195"/>
                  </a:lnTo>
                  <a:lnTo>
                    <a:pt x="761" y="197"/>
                  </a:lnTo>
                  <a:lnTo>
                    <a:pt x="759" y="197"/>
                  </a:lnTo>
                  <a:lnTo>
                    <a:pt x="759" y="199"/>
                  </a:lnTo>
                  <a:lnTo>
                    <a:pt x="759" y="200"/>
                  </a:lnTo>
                  <a:lnTo>
                    <a:pt x="759" y="202"/>
                  </a:lnTo>
                  <a:lnTo>
                    <a:pt x="759" y="204"/>
                  </a:lnTo>
                  <a:lnTo>
                    <a:pt x="759" y="205"/>
                  </a:lnTo>
                  <a:lnTo>
                    <a:pt x="757" y="205"/>
                  </a:lnTo>
                  <a:lnTo>
                    <a:pt x="757" y="207"/>
                  </a:lnTo>
                  <a:lnTo>
                    <a:pt x="757" y="209"/>
                  </a:lnTo>
                  <a:lnTo>
                    <a:pt x="757" y="210"/>
                  </a:lnTo>
                  <a:lnTo>
                    <a:pt x="757" y="212"/>
                  </a:lnTo>
                  <a:lnTo>
                    <a:pt x="757" y="214"/>
                  </a:lnTo>
                  <a:lnTo>
                    <a:pt x="757" y="215"/>
                  </a:lnTo>
                  <a:lnTo>
                    <a:pt x="756" y="215"/>
                  </a:lnTo>
                  <a:lnTo>
                    <a:pt x="756" y="217"/>
                  </a:lnTo>
                  <a:lnTo>
                    <a:pt x="756" y="219"/>
                  </a:lnTo>
                  <a:lnTo>
                    <a:pt x="756" y="220"/>
                  </a:lnTo>
                  <a:lnTo>
                    <a:pt x="756" y="222"/>
                  </a:lnTo>
                  <a:lnTo>
                    <a:pt x="756" y="224"/>
                  </a:lnTo>
                  <a:lnTo>
                    <a:pt x="756" y="226"/>
                  </a:lnTo>
                  <a:lnTo>
                    <a:pt x="754" y="226"/>
                  </a:lnTo>
                  <a:lnTo>
                    <a:pt x="754" y="227"/>
                  </a:lnTo>
                  <a:lnTo>
                    <a:pt x="754" y="229"/>
                  </a:lnTo>
                  <a:lnTo>
                    <a:pt x="754" y="231"/>
                  </a:lnTo>
                  <a:lnTo>
                    <a:pt x="754" y="232"/>
                  </a:lnTo>
                  <a:lnTo>
                    <a:pt x="754" y="234"/>
                  </a:lnTo>
                  <a:lnTo>
                    <a:pt x="752" y="234"/>
                  </a:lnTo>
                  <a:lnTo>
                    <a:pt x="752" y="236"/>
                  </a:lnTo>
                  <a:lnTo>
                    <a:pt x="752" y="237"/>
                  </a:lnTo>
                  <a:lnTo>
                    <a:pt x="752" y="239"/>
                  </a:lnTo>
                  <a:lnTo>
                    <a:pt x="752" y="241"/>
                  </a:lnTo>
                  <a:lnTo>
                    <a:pt x="752" y="242"/>
                  </a:lnTo>
                  <a:lnTo>
                    <a:pt x="752" y="244"/>
                  </a:lnTo>
                  <a:lnTo>
                    <a:pt x="751" y="244"/>
                  </a:lnTo>
                  <a:lnTo>
                    <a:pt x="751" y="246"/>
                  </a:lnTo>
                  <a:lnTo>
                    <a:pt x="751" y="247"/>
                  </a:lnTo>
                  <a:lnTo>
                    <a:pt x="751" y="249"/>
                  </a:lnTo>
                  <a:lnTo>
                    <a:pt x="751" y="251"/>
                  </a:lnTo>
                  <a:lnTo>
                    <a:pt x="751" y="252"/>
                  </a:lnTo>
                  <a:lnTo>
                    <a:pt x="749" y="252"/>
                  </a:lnTo>
                  <a:lnTo>
                    <a:pt x="749" y="254"/>
                  </a:lnTo>
                  <a:lnTo>
                    <a:pt x="749" y="256"/>
                  </a:lnTo>
                  <a:lnTo>
                    <a:pt x="749" y="257"/>
                  </a:lnTo>
                  <a:lnTo>
                    <a:pt x="749" y="259"/>
                  </a:lnTo>
                  <a:lnTo>
                    <a:pt x="749" y="261"/>
                  </a:lnTo>
                  <a:lnTo>
                    <a:pt x="749" y="263"/>
                  </a:lnTo>
                  <a:lnTo>
                    <a:pt x="747" y="263"/>
                  </a:lnTo>
                  <a:lnTo>
                    <a:pt x="747" y="264"/>
                  </a:lnTo>
                  <a:lnTo>
                    <a:pt x="747" y="266"/>
                  </a:lnTo>
                  <a:lnTo>
                    <a:pt x="747" y="268"/>
                  </a:lnTo>
                  <a:lnTo>
                    <a:pt x="747" y="269"/>
                  </a:lnTo>
                  <a:lnTo>
                    <a:pt x="747" y="271"/>
                  </a:lnTo>
                  <a:lnTo>
                    <a:pt x="747" y="273"/>
                  </a:lnTo>
                  <a:lnTo>
                    <a:pt x="746" y="273"/>
                  </a:lnTo>
                  <a:lnTo>
                    <a:pt x="746" y="274"/>
                  </a:lnTo>
                  <a:lnTo>
                    <a:pt x="746" y="276"/>
                  </a:lnTo>
                  <a:lnTo>
                    <a:pt x="746" y="278"/>
                  </a:lnTo>
                  <a:lnTo>
                    <a:pt x="746" y="279"/>
                  </a:lnTo>
                  <a:lnTo>
                    <a:pt x="746" y="281"/>
                  </a:lnTo>
                  <a:lnTo>
                    <a:pt x="744" y="283"/>
                  </a:lnTo>
                  <a:lnTo>
                    <a:pt x="744" y="284"/>
                  </a:lnTo>
                  <a:lnTo>
                    <a:pt x="744" y="286"/>
                  </a:lnTo>
                  <a:lnTo>
                    <a:pt x="744" y="288"/>
                  </a:lnTo>
                  <a:lnTo>
                    <a:pt x="744" y="289"/>
                  </a:lnTo>
                  <a:lnTo>
                    <a:pt x="744" y="291"/>
                  </a:lnTo>
                  <a:lnTo>
                    <a:pt x="742" y="291"/>
                  </a:lnTo>
                  <a:lnTo>
                    <a:pt x="742" y="293"/>
                  </a:lnTo>
                  <a:lnTo>
                    <a:pt x="742" y="295"/>
                  </a:lnTo>
                  <a:lnTo>
                    <a:pt x="742" y="296"/>
                  </a:lnTo>
                  <a:lnTo>
                    <a:pt x="742" y="298"/>
                  </a:lnTo>
                  <a:lnTo>
                    <a:pt x="742" y="300"/>
                  </a:lnTo>
                  <a:lnTo>
                    <a:pt x="740" y="301"/>
                  </a:lnTo>
                  <a:lnTo>
                    <a:pt x="740" y="303"/>
                  </a:lnTo>
                  <a:lnTo>
                    <a:pt x="740" y="305"/>
                  </a:lnTo>
                  <a:lnTo>
                    <a:pt x="740" y="306"/>
                  </a:lnTo>
                  <a:lnTo>
                    <a:pt x="740" y="308"/>
                  </a:lnTo>
                  <a:lnTo>
                    <a:pt x="740" y="310"/>
                  </a:lnTo>
                  <a:lnTo>
                    <a:pt x="739" y="310"/>
                  </a:lnTo>
                  <a:lnTo>
                    <a:pt x="739" y="311"/>
                  </a:lnTo>
                  <a:lnTo>
                    <a:pt x="739" y="313"/>
                  </a:lnTo>
                  <a:lnTo>
                    <a:pt x="739" y="315"/>
                  </a:lnTo>
                  <a:lnTo>
                    <a:pt x="739" y="321"/>
                  </a:lnTo>
                  <a:lnTo>
                    <a:pt x="735" y="338"/>
                  </a:lnTo>
                  <a:lnTo>
                    <a:pt x="732" y="352"/>
                  </a:lnTo>
                  <a:lnTo>
                    <a:pt x="730" y="362"/>
                  </a:lnTo>
                  <a:lnTo>
                    <a:pt x="727" y="384"/>
                  </a:lnTo>
                  <a:lnTo>
                    <a:pt x="725" y="394"/>
                  </a:lnTo>
                  <a:lnTo>
                    <a:pt x="722" y="414"/>
                  </a:lnTo>
                  <a:lnTo>
                    <a:pt x="717" y="443"/>
                  </a:lnTo>
                  <a:lnTo>
                    <a:pt x="712" y="471"/>
                  </a:lnTo>
                  <a:lnTo>
                    <a:pt x="708" y="493"/>
                  </a:lnTo>
                  <a:lnTo>
                    <a:pt x="705" y="517"/>
                  </a:lnTo>
                  <a:lnTo>
                    <a:pt x="700" y="549"/>
                  </a:lnTo>
                  <a:lnTo>
                    <a:pt x="698" y="554"/>
                  </a:lnTo>
                  <a:lnTo>
                    <a:pt x="698" y="559"/>
                  </a:lnTo>
                  <a:lnTo>
                    <a:pt x="695" y="560"/>
                  </a:lnTo>
                  <a:lnTo>
                    <a:pt x="693" y="560"/>
                  </a:lnTo>
                  <a:lnTo>
                    <a:pt x="692" y="560"/>
                  </a:lnTo>
                  <a:lnTo>
                    <a:pt x="692" y="562"/>
                  </a:lnTo>
                  <a:lnTo>
                    <a:pt x="690" y="562"/>
                  </a:lnTo>
                  <a:lnTo>
                    <a:pt x="688" y="562"/>
                  </a:lnTo>
                  <a:lnTo>
                    <a:pt x="687" y="564"/>
                  </a:lnTo>
                  <a:lnTo>
                    <a:pt x="685" y="564"/>
                  </a:lnTo>
                  <a:lnTo>
                    <a:pt x="683" y="564"/>
                  </a:lnTo>
                  <a:lnTo>
                    <a:pt x="683" y="565"/>
                  </a:lnTo>
                  <a:lnTo>
                    <a:pt x="682" y="565"/>
                  </a:lnTo>
                  <a:lnTo>
                    <a:pt x="680" y="565"/>
                  </a:lnTo>
                  <a:lnTo>
                    <a:pt x="678" y="567"/>
                  </a:lnTo>
                  <a:lnTo>
                    <a:pt x="677" y="567"/>
                  </a:lnTo>
                  <a:lnTo>
                    <a:pt x="675" y="567"/>
                  </a:lnTo>
                  <a:lnTo>
                    <a:pt x="675" y="569"/>
                  </a:lnTo>
                  <a:lnTo>
                    <a:pt x="673" y="569"/>
                  </a:lnTo>
                  <a:lnTo>
                    <a:pt x="671" y="569"/>
                  </a:lnTo>
                  <a:lnTo>
                    <a:pt x="670" y="570"/>
                  </a:lnTo>
                  <a:lnTo>
                    <a:pt x="668" y="570"/>
                  </a:lnTo>
                  <a:lnTo>
                    <a:pt x="666" y="570"/>
                  </a:lnTo>
                  <a:lnTo>
                    <a:pt x="666" y="572"/>
                  </a:lnTo>
                  <a:lnTo>
                    <a:pt x="665" y="572"/>
                  </a:lnTo>
                  <a:lnTo>
                    <a:pt x="663" y="572"/>
                  </a:lnTo>
                  <a:lnTo>
                    <a:pt x="661" y="574"/>
                  </a:lnTo>
                  <a:lnTo>
                    <a:pt x="660" y="574"/>
                  </a:lnTo>
                  <a:lnTo>
                    <a:pt x="658" y="574"/>
                  </a:lnTo>
                  <a:lnTo>
                    <a:pt x="658" y="576"/>
                  </a:lnTo>
                  <a:lnTo>
                    <a:pt x="656" y="576"/>
                  </a:lnTo>
                  <a:lnTo>
                    <a:pt x="655" y="576"/>
                  </a:lnTo>
                  <a:lnTo>
                    <a:pt x="653" y="577"/>
                  </a:lnTo>
                  <a:lnTo>
                    <a:pt x="651" y="577"/>
                  </a:lnTo>
                  <a:lnTo>
                    <a:pt x="650" y="577"/>
                  </a:lnTo>
                  <a:lnTo>
                    <a:pt x="650" y="579"/>
                  </a:lnTo>
                  <a:lnTo>
                    <a:pt x="648" y="579"/>
                  </a:lnTo>
                  <a:lnTo>
                    <a:pt x="646" y="579"/>
                  </a:lnTo>
                  <a:lnTo>
                    <a:pt x="645" y="581"/>
                  </a:lnTo>
                  <a:lnTo>
                    <a:pt x="643" y="581"/>
                  </a:lnTo>
                  <a:lnTo>
                    <a:pt x="641" y="581"/>
                  </a:lnTo>
                  <a:lnTo>
                    <a:pt x="641" y="582"/>
                  </a:lnTo>
                  <a:lnTo>
                    <a:pt x="640" y="582"/>
                  </a:lnTo>
                  <a:lnTo>
                    <a:pt x="638" y="582"/>
                  </a:lnTo>
                  <a:lnTo>
                    <a:pt x="636" y="582"/>
                  </a:lnTo>
                  <a:lnTo>
                    <a:pt x="636" y="584"/>
                  </a:lnTo>
                  <a:lnTo>
                    <a:pt x="634" y="584"/>
                  </a:lnTo>
                  <a:lnTo>
                    <a:pt x="633" y="584"/>
                  </a:lnTo>
                  <a:lnTo>
                    <a:pt x="633" y="586"/>
                  </a:lnTo>
                  <a:lnTo>
                    <a:pt x="631" y="586"/>
                  </a:lnTo>
                  <a:lnTo>
                    <a:pt x="629" y="586"/>
                  </a:lnTo>
                  <a:lnTo>
                    <a:pt x="628" y="586"/>
                  </a:lnTo>
                  <a:lnTo>
                    <a:pt x="628" y="587"/>
                  </a:lnTo>
                  <a:lnTo>
                    <a:pt x="626" y="587"/>
                  </a:lnTo>
                  <a:lnTo>
                    <a:pt x="624" y="587"/>
                  </a:lnTo>
                  <a:lnTo>
                    <a:pt x="624" y="589"/>
                  </a:lnTo>
                  <a:lnTo>
                    <a:pt x="623" y="589"/>
                  </a:lnTo>
                  <a:lnTo>
                    <a:pt x="621" y="589"/>
                  </a:lnTo>
                  <a:lnTo>
                    <a:pt x="619" y="589"/>
                  </a:lnTo>
                  <a:lnTo>
                    <a:pt x="619" y="591"/>
                  </a:lnTo>
                  <a:lnTo>
                    <a:pt x="618" y="591"/>
                  </a:lnTo>
                  <a:lnTo>
                    <a:pt x="616" y="591"/>
                  </a:lnTo>
                  <a:lnTo>
                    <a:pt x="614" y="592"/>
                  </a:lnTo>
                  <a:lnTo>
                    <a:pt x="613" y="592"/>
                  </a:lnTo>
                  <a:lnTo>
                    <a:pt x="611" y="592"/>
                  </a:lnTo>
                  <a:lnTo>
                    <a:pt x="611" y="594"/>
                  </a:lnTo>
                  <a:lnTo>
                    <a:pt x="609" y="594"/>
                  </a:lnTo>
                  <a:lnTo>
                    <a:pt x="608" y="594"/>
                  </a:lnTo>
                  <a:lnTo>
                    <a:pt x="606" y="596"/>
                  </a:lnTo>
                  <a:lnTo>
                    <a:pt x="604" y="596"/>
                  </a:lnTo>
                  <a:lnTo>
                    <a:pt x="603" y="596"/>
                  </a:lnTo>
                  <a:lnTo>
                    <a:pt x="603" y="597"/>
                  </a:lnTo>
                  <a:lnTo>
                    <a:pt x="601" y="597"/>
                  </a:lnTo>
                  <a:lnTo>
                    <a:pt x="599" y="597"/>
                  </a:lnTo>
                  <a:lnTo>
                    <a:pt x="599" y="599"/>
                  </a:lnTo>
                  <a:lnTo>
                    <a:pt x="597" y="599"/>
                  </a:lnTo>
                  <a:lnTo>
                    <a:pt x="596" y="599"/>
                  </a:lnTo>
                  <a:lnTo>
                    <a:pt x="594" y="599"/>
                  </a:lnTo>
                  <a:lnTo>
                    <a:pt x="594" y="601"/>
                  </a:lnTo>
                  <a:lnTo>
                    <a:pt x="592" y="601"/>
                  </a:lnTo>
                  <a:lnTo>
                    <a:pt x="591" y="601"/>
                  </a:lnTo>
                  <a:lnTo>
                    <a:pt x="591" y="602"/>
                  </a:lnTo>
                  <a:lnTo>
                    <a:pt x="589" y="602"/>
                  </a:lnTo>
                  <a:lnTo>
                    <a:pt x="587" y="602"/>
                  </a:lnTo>
                  <a:lnTo>
                    <a:pt x="586" y="602"/>
                  </a:lnTo>
                  <a:lnTo>
                    <a:pt x="586" y="604"/>
                  </a:lnTo>
                  <a:lnTo>
                    <a:pt x="584" y="604"/>
                  </a:lnTo>
                  <a:lnTo>
                    <a:pt x="582" y="604"/>
                  </a:lnTo>
                  <a:lnTo>
                    <a:pt x="582" y="606"/>
                  </a:lnTo>
                  <a:lnTo>
                    <a:pt x="581" y="606"/>
                  </a:lnTo>
                  <a:lnTo>
                    <a:pt x="579" y="606"/>
                  </a:lnTo>
                  <a:lnTo>
                    <a:pt x="577" y="606"/>
                  </a:lnTo>
                  <a:lnTo>
                    <a:pt x="577" y="608"/>
                  </a:lnTo>
                  <a:lnTo>
                    <a:pt x="576" y="608"/>
                  </a:lnTo>
                  <a:lnTo>
                    <a:pt x="574" y="608"/>
                  </a:lnTo>
                  <a:lnTo>
                    <a:pt x="574" y="609"/>
                  </a:lnTo>
                  <a:lnTo>
                    <a:pt x="572" y="609"/>
                  </a:lnTo>
                  <a:lnTo>
                    <a:pt x="571" y="609"/>
                  </a:lnTo>
                  <a:lnTo>
                    <a:pt x="569" y="609"/>
                  </a:lnTo>
                  <a:lnTo>
                    <a:pt x="569" y="611"/>
                  </a:lnTo>
                  <a:lnTo>
                    <a:pt x="567" y="611"/>
                  </a:lnTo>
                  <a:lnTo>
                    <a:pt x="566" y="611"/>
                  </a:lnTo>
                  <a:lnTo>
                    <a:pt x="566" y="613"/>
                  </a:lnTo>
                  <a:lnTo>
                    <a:pt x="564" y="613"/>
                  </a:lnTo>
                  <a:lnTo>
                    <a:pt x="562" y="613"/>
                  </a:lnTo>
                  <a:lnTo>
                    <a:pt x="560" y="613"/>
                  </a:lnTo>
                  <a:lnTo>
                    <a:pt x="560" y="614"/>
                  </a:lnTo>
                  <a:lnTo>
                    <a:pt x="559" y="614"/>
                  </a:lnTo>
                  <a:lnTo>
                    <a:pt x="557" y="614"/>
                  </a:lnTo>
                  <a:lnTo>
                    <a:pt x="557" y="616"/>
                  </a:lnTo>
                  <a:lnTo>
                    <a:pt x="555" y="616"/>
                  </a:lnTo>
                  <a:lnTo>
                    <a:pt x="554" y="616"/>
                  </a:lnTo>
                  <a:lnTo>
                    <a:pt x="552" y="616"/>
                  </a:lnTo>
                  <a:lnTo>
                    <a:pt x="552" y="618"/>
                  </a:lnTo>
                  <a:lnTo>
                    <a:pt x="550" y="618"/>
                  </a:lnTo>
                  <a:lnTo>
                    <a:pt x="549" y="618"/>
                  </a:lnTo>
                  <a:lnTo>
                    <a:pt x="549" y="619"/>
                  </a:lnTo>
                  <a:lnTo>
                    <a:pt x="547" y="619"/>
                  </a:lnTo>
                  <a:lnTo>
                    <a:pt x="545" y="619"/>
                  </a:lnTo>
                  <a:lnTo>
                    <a:pt x="544" y="619"/>
                  </a:lnTo>
                  <a:lnTo>
                    <a:pt x="544" y="621"/>
                  </a:lnTo>
                  <a:lnTo>
                    <a:pt x="542" y="621"/>
                  </a:lnTo>
                  <a:lnTo>
                    <a:pt x="540" y="621"/>
                  </a:lnTo>
                  <a:lnTo>
                    <a:pt x="539" y="623"/>
                  </a:lnTo>
                  <a:lnTo>
                    <a:pt x="537" y="623"/>
                  </a:lnTo>
                  <a:lnTo>
                    <a:pt x="535" y="623"/>
                  </a:lnTo>
                  <a:lnTo>
                    <a:pt x="535" y="624"/>
                  </a:lnTo>
                  <a:lnTo>
                    <a:pt x="534" y="624"/>
                  </a:lnTo>
                  <a:lnTo>
                    <a:pt x="532" y="624"/>
                  </a:lnTo>
                  <a:lnTo>
                    <a:pt x="530" y="626"/>
                  </a:lnTo>
                  <a:lnTo>
                    <a:pt x="528" y="626"/>
                  </a:lnTo>
                  <a:lnTo>
                    <a:pt x="527" y="626"/>
                  </a:lnTo>
                  <a:lnTo>
                    <a:pt x="525" y="626"/>
                  </a:lnTo>
                  <a:lnTo>
                    <a:pt x="525" y="628"/>
                  </a:lnTo>
                  <a:lnTo>
                    <a:pt x="523" y="628"/>
                  </a:lnTo>
                  <a:lnTo>
                    <a:pt x="522" y="628"/>
                  </a:lnTo>
                  <a:lnTo>
                    <a:pt x="520" y="628"/>
                  </a:lnTo>
                  <a:lnTo>
                    <a:pt x="520" y="629"/>
                  </a:lnTo>
                  <a:lnTo>
                    <a:pt x="518" y="629"/>
                  </a:lnTo>
                  <a:lnTo>
                    <a:pt x="517" y="629"/>
                  </a:lnTo>
                  <a:lnTo>
                    <a:pt x="515" y="629"/>
                  </a:lnTo>
                  <a:lnTo>
                    <a:pt x="515" y="631"/>
                  </a:lnTo>
                  <a:lnTo>
                    <a:pt x="513" y="631"/>
                  </a:lnTo>
                  <a:lnTo>
                    <a:pt x="512" y="631"/>
                  </a:lnTo>
                  <a:lnTo>
                    <a:pt x="510" y="631"/>
                  </a:lnTo>
                  <a:lnTo>
                    <a:pt x="508" y="633"/>
                  </a:lnTo>
                  <a:lnTo>
                    <a:pt x="507" y="633"/>
                  </a:lnTo>
                  <a:lnTo>
                    <a:pt x="505" y="633"/>
                  </a:lnTo>
                  <a:lnTo>
                    <a:pt x="505" y="634"/>
                  </a:lnTo>
                  <a:lnTo>
                    <a:pt x="503" y="634"/>
                  </a:lnTo>
                  <a:lnTo>
                    <a:pt x="502" y="634"/>
                  </a:lnTo>
                  <a:lnTo>
                    <a:pt x="500" y="634"/>
                  </a:lnTo>
                  <a:lnTo>
                    <a:pt x="500" y="636"/>
                  </a:lnTo>
                  <a:lnTo>
                    <a:pt x="498" y="636"/>
                  </a:lnTo>
                  <a:lnTo>
                    <a:pt x="497" y="636"/>
                  </a:lnTo>
                  <a:lnTo>
                    <a:pt x="495" y="636"/>
                  </a:lnTo>
                  <a:lnTo>
                    <a:pt x="495" y="638"/>
                  </a:lnTo>
                  <a:lnTo>
                    <a:pt x="493" y="638"/>
                  </a:lnTo>
                  <a:lnTo>
                    <a:pt x="491" y="638"/>
                  </a:lnTo>
                  <a:lnTo>
                    <a:pt x="490" y="638"/>
                  </a:lnTo>
                  <a:lnTo>
                    <a:pt x="490" y="639"/>
                  </a:lnTo>
                  <a:lnTo>
                    <a:pt x="488" y="639"/>
                  </a:lnTo>
                  <a:lnTo>
                    <a:pt x="486" y="639"/>
                  </a:lnTo>
                  <a:lnTo>
                    <a:pt x="485" y="639"/>
                  </a:lnTo>
                  <a:lnTo>
                    <a:pt x="485" y="641"/>
                  </a:lnTo>
                  <a:lnTo>
                    <a:pt x="483" y="641"/>
                  </a:lnTo>
                  <a:lnTo>
                    <a:pt x="481" y="641"/>
                  </a:lnTo>
                  <a:lnTo>
                    <a:pt x="480" y="641"/>
                  </a:lnTo>
                  <a:lnTo>
                    <a:pt x="480" y="643"/>
                  </a:lnTo>
                  <a:lnTo>
                    <a:pt x="478" y="643"/>
                  </a:lnTo>
                  <a:lnTo>
                    <a:pt x="476" y="643"/>
                  </a:lnTo>
                  <a:lnTo>
                    <a:pt x="475" y="643"/>
                  </a:lnTo>
                  <a:lnTo>
                    <a:pt x="475" y="645"/>
                  </a:lnTo>
                  <a:lnTo>
                    <a:pt x="473" y="645"/>
                  </a:lnTo>
                  <a:lnTo>
                    <a:pt x="471" y="645"/>
                  </a:lnTo>
                  <a:lnTo>
                    <a:pt x="470" y="645"/>
                  </a:lnTo>
                  <a:lnTo>
                    <a:pt x="470" y="646"/>
                  </a:lnTo>
                  <a:lnTo>
                    <a:pt x="468" y="646"/>
                  </a:lnTo>
                  <a:lnTo>
                    <a:pt x="466" y="646"/>
                  </a:lnTo>
                  <a:lnTo>
                    <a:pt x="465" y="646"/>
                  </a:lnTo>
                  <a:lnTo>
                    <a:pt x="465" y="648"/>
                  </a:lnTo>
                  <a:lnTo>
                    <a:pt x="463" y="648"/>
                  </a:lnTo>
                  <a:lnTo>
                    <a:pt x="461" y="648"/>
                  </a:lnTo>
                  <a:lnTo>
                    <a:pt x="460" y="648"/>
                  </a:lnTo>
                  <a:lnTo>
                    <a:pt x="460" y="650"/>
                  </a:lnTo>
                  <a:lnTo>
                    <a:pt x="458" y="650"/>
                  </a:lnTo>
                  <a:lnTo>
                    <a:pt x="456" y="650"/>
                  </a:lnTo>
                  <a:lnTo>
                    <a:pt x="454" y="651"/>
                  </a:lnTo>
                  <a:lnTo>
                    <a:pt x="453" y="651"/>
                  </a:lnTo>
                  <a:lnTo>
                    <a:pt x="451" y="651"/>
                  </a:lnTo>
                  <a:lnTo>
                    <a:pt x="449" y="653"/>
                  </a:lnTo>
                  <a:lnTo>
                    <a:pt x="448" y="653"/>
                  </a:lnTo>
                  <a:lnTo>
                    <a:pt x="446" y="653"/>
                  </a:lnTo>
                  <a:lnTo>
                    <a:pt x="446" y="655"/>
                  </a:lnTo>
                  <a:lnTo>
                    <a:pt x="444" y="655"/>
                  </a:lnTo>
                  <a:lnTo>
                    <a:pt x="443" y="655"/>
                  </a:lnTo>
                  <a:lnTo>
                    <a:pt x="441" y="655"/>
                  </a:lnTo>
                  <a:lnTo>
                    <a:pt x="439" y="655"/>
                  </a:lnTo>
                  <a:lnTo>
                    <a:pt x="439" y="656"/>
                  </a:lnTo>
                  <a:lnTo>
                    <a:pt x="438" y="656"/>
                  </a:lnTo>
                  <a:lnTo>
                    <a:pt x="436" y="656"/>
                  </a:lnTo>
                  <a:lnTo>
                    <a:pt x="434" y="658"/>
                  </a:lnTo>
                  <a:lnTo>
                    <a:pt x="433" y="658"/>
                  </a:lnTo>
                  <a:lnTo>
                    <a:pt x="431" y="658"/>
                  </a:lnTo>
                  <a:lnTo>
                    <a:pt x="429" y="660"/>
                  </a:lnTo>
                  <a:lnTo>
                    <a:pt x="428" y="660"/>
                  </a:lnTo>
                  <a:lnTo>
                    <a:pt x="426" y="660"/>
                  </a:lnTo>
                  <a:lnTo>
                    <a:pt x="424" y="660"/>
                  </a:lnTo>
                  <a:lnTo>
                    <a:pt x="349" y="687"/>
                  </a:lnTo>
                  <a:lnTo>
                    <a:pt x="345" y="688"/>
                  </a:lnTo>
                  <a:lnTo>
                    <a:pt x="315" y="698"/>
                  </a:lnTo>
                  <a:lnTo>
                    <a:pt x="180" y="747"/>
                  </a:lnTo>
                  <a:lnTo>
                    <a:pt x="169" y="724"/>
                  </a:lnTo>
                  <a:lnTo>
                    <a:pt x="158" y="707"/>
                  </a:lnTo>
                  <a:lnTo>
                    <a:pt x="157" y="690"/>
                  </a:lnTo>
                  <a:lnTo>
                    <a:pt x="153" y="675"/>
                  </a:lnTo>
                  <a:lnTo>
                    <a:pt x="152" y="656"/>
                  </a:lnTo>
                  <a:lnTo>
                    <a:pt x="152" y="655"/>
                  </a:lnTo>
                  <a:lnTo>
                    <a:pt x="150" y="655"/>
                  </a:lnTo>
                  <a:lnTo>
                    <a:pt x="150" y="653"/>
                  </a:lnTo>
                  <a:lnTo>
                    <a:pt x="150" y="651"/>
                  </a:lnTo>
                  <a:lnTo>
                    <a:pt x="150" y="650"/>
                  </a:lnTo>
                  <a:lnTo>
                    <a:pt x="150" y="648"/>
                  </a:lnTo>
                  <a:lnTo>
                    <a:pt x="148" y="648"/>
                  </a:lnTo>
                  <a:lnTo>
                    <a:pt x="148" y="646"/>
                  </a:lnTo>
                  <a:lnTo>
                    <a:pt x="148" y="645"/>
                  </a:lnTo>
                  <a:lnTo>
                    <a:pt x="147" y="643"/>
                  </a:lnTo>
                  <a:lnTo>
                    <a:pt x="147" y="641"/>
                  </a:lnTo>
                  <a:lnTo>
                    <a:pt x="147" y="639"/>
                  </a:lnTo>
                  <a:lnTo>
                    <a:pt x="145" y="639"/>
                  </a:lnTo>
                  <a:lnTo>
                    <a:pt x="145" y="638"/>
                  </a:lnTo>
                  <a:lnTo>
                    <a:pt x="145" y="636"/>
                  </a:lnTo>
                  <a:lnTo>
                    <a:pt x="143" y="636"/>
                  </a:lnTo>
                  <a:lnTo>
                    <a:pt x="143" y="634"/>
                  </a:lnTo>
                  <a:lnTo>
                    <a:pt x="142" y="633"/>
                  </a:lnTo>
                  <a:lnTo>
                    <a:pt x="142" y="631"/>
                  </a:lnTo>
                  <a:lnTo>
                    <a:pt x="140" y="631"/>
                  </a:lnTo>
                  <a:lnTo>
                    <a:pt x="140" y="629"/>
                  </a:lnTo>
                  <a:lnTo>
                    <a:pt x="138" y="629"/>
                  </a:lnTo>
                  <a:lnTo>
                    <a:pt x="138" y="628"/>
                  </a:lnTo>
                  <a:lnTo>
                    <a:pt x="137" y="628"/>
                  </a:lnTo>
                  <a:lnTo>
                    <a:pt x="137" y="626"/>
                  </a:lnTo>
                  <a:lnTo>
                    <a:pt x="135" y="626"/>
                  </a:lnTo>
                  <a:lnTo>
                    <a:pt x="135" y="624"/>
                  </a:lnTo>
                  <a:lnTo>
                    <a:pt x="133" y="624"/>
                  </a:lnTo>
                  <a:lnTo>
                    <a:pt x="133" y="623"/>
                  </a:lnTo>
                  <a:lnTo>
                    <a:pt x="132" y="623"/>
                  </a:lnTo>
                  <a:lnTo>
                    <a:pt x="130" y="621"/>
                  </a:lnTo>
                  <a:lnTo>
                    <a:pt x="128" y="619"/>
                  </a:lnTo>
                  <a:lnTo>
                    <a:pt x="126" y="619"/>
                  </a:lnTo>
                  <a:lnTo>
                    <a:pt x="126" y="618"/>
                  </a:lnTo>
                  <a:lnTo>
                    <a:pt x="125" y="618"/>
                  </a:lnTo>
                  <a:lnTo>
                    <a:pt x="123" y="618"/>
                  </a:lnTo>
                  <a:lnTo>
                    <a:pt x="123" y="616"/>
                  </a:lnTo>
                  <a:lnTo>
                    <a:pt x="121" y="616"/>
                  </a:lnTo>
                  <a:lnTo>
                    <a:pt x="121" y="614"/>
                  </a:lnTo>
                  <a:lnTo>
                    <a:pt x="120" y="614"/>
                  </a:lnTo>
                  <a:lnTo>
                    <a:pt x="118" y="614"/>
                  </a:lnTo>
                  <a:lnTo>
                    <a:pt x="118" y="613"/>
                  </a:lnTo>
                  <a:lnTo>
                    <a:pt x="116" y="613"/>
                  </a:lnTo>
                  <a:lnTo>
                    <a:pt x="115" y="611"/>
                  </a:lnTo>
                  <a:lnTo>
                    <a:pt x="113" y="611"/>
                  </a:lnTo>
                  <a:lnTo>
                    <a:pt x="113" y="609"/>
                  </a:lnTo>
                  <a:lnTo>
                    <a:pt x="111" y="609"/>
                  </a:lnTo>
                  <a:lnTo>
                    <a:pt x="111" y="608"/>
                  </a:lnTo>
                  <a:lnTo>
                    <a:pt x="110" y="608"/>
                  </a:lnTo>
                  <a:lnTo>
                    <a:pt x="110" y="606"/>
                  </a:lnTo>
                  <a:lnTo>
                    <a:pt x="108" y="606"/>
                  </a:lnTo>
                  <a:lnTo>
                    <a:pt x="108" y="604"/>
                  </a:lnTo>
                  <a:lnTo>
                    <a:pt x="106" y="604"/>
                  </a:lnTo>
                  <a:lnTo>
                    <a:pt x="106" y="602"/>
                  </a:lnTo>
                  <a:lnTo>
                    <a:pt x="105" y="601"/>
                  </a:lnTo>
                  <a:lnTo>
                    <a:pt x="105" y="599"/>
                  </a:lnTo>
                  <a:lnTo>
                    <a:pt x="105" y="597"/>
                  </a:lnTo>
                  <a:lnTo>
                    <a:pt x="103" y="597"/>
                  </a:lnTo>
                  <a:lnTo>
                    <a:pt x="103" y="596"/>
                  </a:lnTo>
                  <a:lnTo>
                    <a:pt x="103" y="594"/>
                  </a:lnTo>
                  <a:lnTo>
                    <a:pt x="101" y="594"/>
                  </a:lnTo>
                  <a:lnTo>
                    <a:pt x="101" y="592"/>
                  </a:lnTo>
                  <a:lnTo>
                    <a:pt x="101" y="591"/>
                  </a:lnTo>
                  <a:lnTo>
                    <a:pt x="101" y="589"/>
                  </a:lnTo>
                  <a:lnTo>
                    <a:pt x="100" y="589"/>
                  </a:lnTo>
                  <a:lnTo>
                    <a:pt x="100" y="587"/>
                  </a:lnTo>
                  <a:lnTo>
                    <a:pt x="100" y="586"/>
                  </a:lnTo>
                  <a:lnTo>
                    <a:pt x="98" y="584"/>
                  </a:lnTo>
                  <a:lnTo>
                    <a:pt x="98" y="582"/>
                  </a:lnTo>
                  <a:lnTo>
                    <a:pt x="98" y="581"/>
                  </a:lnTo>
                  <a:lnTo>
                    <a:pt x="96" y="579"/>
                  </a:lnTo>
                  <a:lnTo>
                    <a:pt x="96" y="577"/>
                  </a:lnTo>
                  <a:lnTo>
                    <a:pt x="96" y="576"/>
                  </a:lnTo>
                  <a:lnTo>
                    <a:pt x="96" y="574"/>
                  </a:lnTo>
                  <a:lnTo>
                    <a:pt x="94" y="574"/>
                  </a:lnTo>
                  <a:lnTo>
                    <a:pt x="94" y="572"/>
                  </a:lnTo>
                  <a:lnTo>
                    <a:pt x="94" y="570"/>
                  </a:lnTo>
                  <a:lnTo>
                    <a:pt x="94" y="569"/>
                  </a:lnTo>
                  <a:lnTo>
                    <a:pt x="93" y="569"/>
                  </a:lnTo>
                  <a:lnTo>
                    <a:pt x="93" y="567"/>
                  </a:lnTo>
                  <a:lnTo>
                    <a:pt x="93" y="565"/>
                  </a:lnTo>
                  <a:lnTo>
                    <a:pt x="93" y="564"/>
                  </a:lnTo>
                  <a:lnTo>
                    <a:pt x="91" y="564"/>
                  </a:lnTo>
                  <a:lnTo>
                    <a:pt x="91" y="562"/>
                  </a:lnTo>
                  <a:lnTo>
                    <a:pt x="91" y="560"/>
                  </a:lnTo>
                  <a:lnTo>
                    <a:pt x="91" y="559"/>
                  </a:lnTo>
                  <a:lnTo>
                    <a:pt x="89" y="559"/>
                  </a:lnTo>
                  <a:lnTo>
                    <a:pt x="89" y="557"/>
                  </a:lnTo>
                  <a:lnTo>
                    <a:pt x="89" y="555"/>
                  </a:lnTo>
                  <a:lnTo>
                    <a:pt x="89" y="554"/>
                  </a:lnTo>
                  <a:lnTo>
                    <a:pt x="89" y="552"/>
                  </a:lnTo>
                  <a:lnTo>
                    <a:pt x="89" y="550"/>
                  </a:lnTo>
                  <a:lnTo>
                    <a:pt x="89" y="549"/>
                  </a:lnTo>
                  <a:lnTo>
                    <a:pt x="89" y="547"/>
                  </a:lnTo>
                  <a:lnTo>
                    <a:pt x="91" y="547"/>
                  </a:lnTo>
                  <a:lnTo>
                    <a:pt x="91" y="545"/>
                  </a:lnTo>
                  <a:lnTo>
                    <a:pt x="93" y="544"/>
                  </a:lnTo>
                  <a:lnTo>
                    <a:pt x="94" y="542"/>
                  </a:lnTo>
                  <a:lnTo>
                    <a:pt x="94" y="540"/>
                  </a:lnTo>
                  <a:lnTo>
                    <a:pt x="94" y="539"/>
                  </a:lnTo>
                  <a:lnTo>
                    <a:pt x="96" y="539"/>
                  </a:lnTo>
                  <a:lnTo>
                    <a:pt x="96" y="537"/>
                  </a:lnTo>
                  <a:lnTo>
                    <a:pt x="96" y="535"/>
                  </a:lnTo>
                  <a:lnTo>
                    <a:pt x="94" y="535"/>
                  </a:lnTo>
                  <a:lnTo>
                    <a:pt x="94" y="533"/>
                  </a:lnTo>
                  <a:lnTo>
                    <a:pt x="94" y="532"/>
                  </a:lnTo>
                  <a:lnTo>
                    <a:pt x="93" y="532"/>
                  </a:lnTo>
                  <a:lnTo>
                    <a:pt x="93" y="530"/>
                  </a:lnTo>
                  <a:lnTo>
                    <a:pt x="91" y="530"/>
                  </a:lnTo>
                  <a:lnTo>
                    <a:pt x="91" y="528"/>
                  </a:lnTo>
                  <a:lnTo>
                    <a:pt x="91" y="527"/>
                  </a:lnTo>
                  <a:lnTo>
                    <a:pt x="89" y="527"/>
                  </a:lnTo>
                  <a:lnTo>
                    <a:pt x="89" y="525"/>
                  </a:lnTo>
                  <a:lnTo>
                    <a:pt x="88" y="523"/>
                  </a:lnTo>
                  <a:lnTo>
                    <a:pt x="88" y="522"/>
                  </a:lnTo>
                  <a:lnTo>
                    <a:pt x="86" y="522"/>
                  </a:lnTo>
                  <a:lnTo>
                    <a:pt x="86" y="520"/>
                  </a:lnTo>
                  <a:lnTo>
                    <a:pt x="86" y="518"/>
                  </a:lnTo>
                  <a:lnTo>
                    <a:pt x="84" y="517"/>
                  </a:lnTo>
                  <a:lnTo>
                    <a:pt x="84" y="515"/>
                  </a:lnTo>
                  <a:lnTo>
                    <a:pt x="83" y="513"/>
                  </a:lnTo>
                  <a:lnTo>
                    <a:pt x="83" y="512"/>
                  </a:lnTo>
                  <a:lnTo>
                    <a:pt x="83" y="510"/>
                  </a:lnTo>
                  <a:lnTo>
                    <a:pt x="81" y="510"/>
                  </a:lnTo>
                  <a:lnTo>
                    <a:pt x="81" y="508"/>
                  </a:lnTo>
                  <a:lnTo>
                    <a:pt x="81" y="507"/>
                  </a:lnTo>
                  <a:lnTo>
                    <a:pt x="79" y="507"/>
                  </a:lnTo>
                  <a:lnTo>
                    <a:pt x="79" y="505"/>
                  </a:lnTo>
                  <a:lnTo>
                    <a:pt x="79" y="503"/>
                  </a:lnTo>
                  <a:lnTo>
                    <a:pt x="78" y="503"/>
                  </a:lnTo>
                  <a:lnTo>
                    <a:pt x="78" y="501"/>
                  </a:lnTo>
                  <a:lnTo>
                    <a:pt x="76" y="501"/>
                  </a:lnTo>
                  <a:lnTo>
                    <a:pt x="76" y="500"/>
                  </a:lnTo>
                  <a:lnTo>
                    <a:pt x="74" y="500"/>
                  </a:lnTo>
                  <a:lnTo>
                    <a:pt x="74" y="498"/>
                  </a:lnTo>
                  <a:lnTo>
                    <a:pt x="74" y="496"/>
                  </a:lnTo>
                  <a:lnTo>
                    <a:pt x="73" y="496"/>
                  </a:lnTo>
                  <a:lnTo>
                    <a:pt x="73" y="495"/>
                  </a:lnTo>
                  <a:lnTo>
                    <a:pt x="71" y="493"/>
                  </a:lnTo>
                  <a:lnTo>
                    <a:pt x="71" y="491"/>
                  </a:lnTo>
                  <a:lnTo>
                    <a:pt x="69" y="491"/>
                  </a:lnTo>
                  <a:lnTo>
                    <a:pt x="69" y="490"/>
                  </a:lnTo>
                  <a:lnTo>
                    <a:pt x="68" y="488"/>
                  </a:lnTo>
                  <a:lnTo>
                    <a:pt x="68" y="486"/>
                  </a:lnTo>
                  <a:lnTo>
                    <a:pt x="66" y="486"/>
                  </a:lnTo>
                  <a:lnTo>
                    <a:pt x="66" y="485"/>
                  </a:lnTo>
                  <a:lnTo>
                    <a:pt x="64" y="485"/>
                  </a:lnTo>
                  <a:lnTo>
                    <a:pt x="64" y="483"/>
                  </a:lnTo>
                  <a:lnTo>
                    <a:pt x="63" y="483"/>
                  </a:lnTo>
                  <a:lnTo>
                    <a:pt x="63" y="481"/>
                  </a:lnTo>
                  <a:lnTo>
                    <a:pt x="61" y="481"/>
                  </a:lnTo>
                  <a:lnTo>
                    <a:pt x="61" y="480"/>
                  </a:lnTo>
                  <a:lnTo>
                    <a:pt x="59" y="480"/>
                  </a:lnTo>
                  <a:lnTo>
                    <a:pt x="59" y="478"/>
                  </a:lnTo>
                  <a:lnTo>
                    <a:pt x="57" y="478"/>
                  </a:lnTo>
                  <a:lnTo>
                    <a:pt x="57" y="476"/>
                  </a:lnTo>
                  <a:lnTo>
                    <a:pt x="56" y="476"/>
                  </a:lnTo>
                  <a:lnTo>
                    <a:pt x="54" y="475"/>
                  </a:lnTo>
                  <a:lnTo>
                    <a:pt x="54" y="473"/>
                  </a:lnTo>
                  <a:lnTo>
                    <a:pt x="52" y="473"/>
                  </a:lnTo>
                  <a:lnTo>
                    <a:pt x="51" y="471"/>
                  </a:lnTo>
                  <a:lnTo>
                    <a:pt x="49" y="470"/>
                  </a:lnTo>
                  <a:lnTo>
                    <a:pt x="49" y="468"/>
                  </a:lnTo>
                  <a:lnTo>
                    <a:pt x="47" y="468"/>
                  </a:lnTo>
                  <a:lnTo>
                    <a:pt x="47" y="466"/>
                  </a:lnTo>
                  <a:lnTo>
                    <a:pt x="49" y="466"/>
                  </a:lnTo>
                  <a:lnTo>
                    <a:pt x="49" y="464"/>
                  </a:lnTo>
                  <a:lnTo>
                    <a:pt x="49" y="463"/>
                  </a:lnTo>
                  <a:lnTo>
                    <a:pt x="49" y="461"/>
                  </a:lnTo>
                  <a:lnTo>
                    <a:pt x="47" y="461"/>
                  </a:lnTo>
                  <a:lnTo>
                    <a:pt x="46" y="461"/>
                  </a:lnTo>
                  <a:lnTo>
                    <a:pt x="46" y="459"/>
                  </a:lnTo>
                  <a:lnTo>
                    <a:pt x="44" y="459"/>
                  </a:lnTo>
                  <a:lnTo>
                    <a:pt x="44" y="458"/>
                  </a:lnTo>
                  <a:lnTo>
                    <a:pt x="42" y="458"/>
                  </a:lnTo>
                  <a:lnTo>
                    <a:pt x="42" y="456"/>
                  </a:lnTo>
                  <a:lnTo>
                    <a:pt x="42" y="454"/>
                  </a:lnTo>
                  <a:lnTo>
                    <a:pt x="42" y="453"/>
                  </a:lnTo>
                  <a:lnTo>
                    <a:pt x="44" y="453"/>
                  </a:lnTo>
                  <a:lnTo>
                    <a:pt x="44" y="451"/>
                  </a:lnTo>
                  <a:lnTo>
                    <a:pt x="46" y="451"/>
                  </a:lnTo>
                  <a:lnTo>
                    <a:pt x="47" y="451"/>
                  </a:lnTo>
                  <a:lnTo>
                    <a:pt x="47" y="453"/>
                  </a:lnTo>
                  <a:lnTo>
                    <a:pt x="49" y="453"/>
                  </a:lnTo>
                  <a:lnTo>
                    <a:pt x="51" y="453"/>
                  </a:lnTo>
                  <a:lnTo>
                    <a:pt x="51" y="451"/>
                  </a:lnTo>
                  <a:lnTo>
                    <a:pt x="51" y="449"/>
                  </a:lnTo>
                  <a:lnTo>
                    <a:pt x="51" y="448"/>
                  </a:lnTo>
                  <a:lnTo>
                    <a:pt x="51" y="446"/>
                  </a:lnTo>
                  <a:lnTo>
                    <a:pt x="51" y="444"/>
                  </a:lnTo>
                  <a:lnTo>
                    <a:pt x="51" y="443"/>
                  </a:lnTo>
                  <a:lnTo>
                    <a:pt x="51" y="441"/>
                  </a:lnTo>
                  <a:lnTo>
                    <a:pt x="51" y="439"/>
                  </a:lnTo>
                  <a:lnTo>
                    <a:pt x="51" y="438"/>
                  </a:lnTo>
                  <a:lnTo>
                    <a:pt x="49" y="438"/>
                  </a:lnTo>
                  <a:lnTo>
                    <a:pt x="49" y="436"/>
                  </a:lnTo>
                  <a:lnTo>
                    <a:pt x="49" y="434"/>
                  </a:lnTo>
                  <a:lnTo>
                    <a:pt x="49" y="433"/>
                  </a:lnTo>
                  <a:lnTo>
                    <a:pt x="49" y="431"/>
                  </a:lnTo>
                  <a:lnTo>
                    <a:pt x="49" y="429"/>
                  </a:lnTo>
                  <a:lnTo>
                    <a:pt x="51" y="429"/>
                  </a:lnTo>
                  <a:lnTo>
                    <a:pt x="51" y="427"/>
                  </a:lnTo>
                  <a:lnTo>
                    <a:pt x="51" y="426"/>
                  </a:lnTo>
                  <a:lnTo>
                    <a:pt x="52" y="426"/>
                  </a:lnTo>
                  <a:lnTo>
                    <a:pt x="52" y="424"/>
                  </a:lnTo>
                  <a:lnTo>
                    <a:pt x="51" y="422"/>
                  </a:lnTo>
                  <a:lnTo>
                    <a:pt x="51" y="421"/>
                  </a:lnTo>
                  <a:lnTo>
                    <a:pt x="49" y="421"/>
                  </a:lnTo>
                  <a:lnTo>
                    <a:pt x="49" y="419"/>
                  </a:lnTo>
                  <a:lnTo>
                    <a:pt x="49" y="417"/>
                  </a:lnTo>
                  <a:lnTo>
                    <a:pt x="51" y="417"/>
                  </a:lnTo>
                  <a:lnTo>
                    <a:pt x="51" y="416"/>
                  </a:lnTo>
                  <a:lnTo>
                    <a:pt x="52" y="416"/>
                  </a:lnTo>
                  <a:lnTo>
                    <a:pt x="52" y="414"/>
                  </a:lnTo>
                  <a:lnTo>
                    <a:pt x="51" y="414"/>
                  </a:lnTo>
                  <a:lnTo>
                    <a:pt x="51" y="412"/>
                  </a:lnTo>
                  <a:lnTo>
                    <a:pt x="51" y="411"/>
                  </a:lnTo>
                  <a:lnTo>
                    <a:pt x="49" y="411"/>
                  </a:lnTo>
                  <a:lnTo>
                    <a:pt x="49" y="409"/>
                  </a:lnTo>
                  <a:lnTo>
                    <a:pt x="47" y="409"/>
                  </a:lnTo>
                  <a:lnTo>
                    <a:pt x="46" y="409"/>
                  </a:lnTo>
                  <a:lnTo>
                    <a:pt x="46" y="407"/>
                  </a:lnTo>
                  <a:lnTo>
                    <a:pt x="46" y="406"/>
                  </a:lnTo>
                  <a:lnTo>
                    <a:pt x="46" y="404"/>
                  </a:lnTo>
                  <a:lnTo>
                    <a:pt x="47" y="404"/>
                  </a:lnTo>
                  <a:lnTo>
                    <a:pt x="47" y="402"/>
                  </a:lnTo>
                  <a:lnTo>
                    <a:pt x="47" y="401"/>
                  </a:lnTo>
                  <a:lnTo>
                    <a:pt x="47" y="399"/>
                  </a:lnTo>
                  <a:lnTo>
                    <a:pt x="47" y="397"/>
                  </a:lnTo>
                  <a:lnTo>
                    <a:pt x="46" y="397"/>
                  </a:lnTo>
                  <a:lnTo>
                    <a:pt x="46" y="395"/>
                  </a:lnTo>
                  <a:lnTo>
                    <a:pt x="44" y="394"/>
                  </a:lnTo>
                  <a:lnTo>
                    <a:pt x="44" y="392"/>
                  </a:lnTo>
                  <a:lnTo>
                    <a:pt x="44" y="390"/>
                  </a:lnTo>
                  <a:lnTo>
                    <a:pt x="42" y="390"/>
                  </a:lnTo>
                  <a:lnTo>
                    <a:pt x="42" y="389"/>
                  </a:lnTo>
                  <a:lnTo>
                    <a:pt x="42" y="387"/>
                  </a:lnTo>
                  <a:lnTo>
                    <a:pt x="42" y="385"/>
                  </a:lnTo>
                  <a:lnTo>
                    <a:pt x="42" y="384"/>
                  </a:lnTo>
                  <a:lnTo>
                    <a:pt x="41" y="384"/>
                  </a:lnTo>
                  <a:lnTo>
                    <a:pt x="39" y="384"/>
                  </a:lnTo>
                  <a:lnTo>
                    <a:pt x="39" y="382"/>
                  </a:lnTo>
                  <a:lnTo>
                    <a:pt x="37" y="382"/>
                  </a:lnTo>
                  <a:lnTo>
                    <a:pt x="36" y="382"/>
                  </a:lnTo>
                  <a:lnTo>
                    <a:pt x="36" y="380"/>
                  </a:lnTo>
                  <a:lnTo>
                    <a:pt x="36" y="379"/>
                  </a:lnTo>
                  <a:lnTo>
                    <a:pt x="34" y="379"/>
                  </a:lnTo>
                  <a:lnTo>
                    <a:pt x="34" y="377"/>
                  </a:lnTo>
                  <a:lnTo>
                    <a:pt x="32" y="377"/>
                  </a:lnTo>
                  <a:lnTo>
                    <a:pt x="32" y="375"/>
                  </a:lnTo>
                  <a:lnTo>
                    <a:pt x="31" y="375"/>
                  </a:lnTo>
                  <a:lnTo>
                    <a:pt x="31" y="374"/>
                  </a:lnTo>
                  <a:lnTo>
                    <a:pt x="29" y="372"/>
                  </a:lnTo>
                  <a:lnTo>
                    <a:pt x="27" y="374"/>
                  </a:lnTo>
                  <a:lnTo>
                    <a:pt x="26" y="374"/>
                  </a:lnTo>
                  <a:lnTo>
                    <a:pt x="26" y="375"/>
                  </a:lnTo>
                  <a:lnTo>
                    <a:pt x="24" y="375"/>
                  </a:lnTo>
                  <a:lnTo>
                    <a:pt x="24" y="377"/>
                  </a:lnTo>
                  <a:lnTo>
                    <a:pt x="22" y="377"/>
                  </a:lnTo>
                  <a:lnTo>
                    <a:pt x="20" y="377"/>
                  </a:lnTo>
                  <a:lnTo>
                    <a:pt x="19" y="377"/>
                  </a:lnTo>
                  <a:lnTo>
                    <a:pt x="17" y="377"/>
                  </a:lnTo>
                  <a:lnTo>
                    <a:pt x="15" y="377"/>
                  </a:lnTo>
                  <a:lnTo>
                    <a:pt x="14" y="377"/>
                  </a:lnTo>
                  <a:lnTo>
                    <a:pt x="12" y="377"/>
                  </a:lnTo>
                  <a:lnTo>
                    <a:pt x="12" y="375"/>
                  </a:lnTo>
                  <a:lnTo>
                    <a:pt x="10" y="375"/>
                  </a:lnTo>
                  <a:lnTo>
                    <a:pt x="10" y="374"/>
                  </a:lnTo>
                  <a:lnTo>
                    <a:pt x="10" y="372"/>
                  </a:lnTo>
                  <a:lnTo>
                    <a:pt x="9" y="372"/>
                  </a:lnTo>
                  <a:lnTo>
                    <a:pt x="9" y="370"/>
                  </a:lnTo>
                  <a:lnTo>
                    <a:pt x="7" y="370"/>
                  </a:lnTo>
                  <a:lnTo>
                    <a:pt x="7" y="369"/>
                  </a:lnTo>
                  <a:lnTo>
                    <a:pt x="5" y="369"/>
                  </a:lnTo>
                  <a:lnTo>
                    <a:pt x="4" y="369"/>
                  </a:lnTo>
                  <a:lnTo>
                    <a:pt x="4" y="367"/>
                  </a:lnTo>
                  <a:lnTo>
                    <a:pt x="2" y="367"/>
                  </a:lnTo>
                  <a:lnTo>
                    <a:pt x="0" y="367"/>
                  </a:lnTo>
                  <a:lnTo>
                    <a:pt x="0" y="365"/>
                  </a:lnTo>
                  <a:lnTo>
                    <a:pt x="2" y="365"/>
                  </a:lnTo>
                  <a:lnTo>
                    <a:pt x="2" y="364"/>
                  </a:lnTo>
                  <a:lnTo>
                    <a:pt x="4" y="364"/>
                  </a:lnTo>
                  <a:lnTo>
                    <a:pt x="5" y="364"/>
                  </a:lnTo>
                  <a:lnTo>
                    <a:pt x="5" y="362"/>
                  </a:lnTo>
                  <a:lnTo>
                    <a:pt x="5" y="360"/>
                  </a:lnTo>
                  <a:lnTo>
                    <a:pt x="7" y="360"/>
                  </a:lnTo>
                  <a:lnTo>
                    <a:pt x="7" y="358"/>
                  </a:lnTo>
                  <a:lnTo>
                    <a:pt x="9" y="358"/>
                  </a:lnTo>
                  <a:lnTo>
                    <a:pt x="9" y="357"/>
                  </a:lnTo>
                  <a:lnTo>
                    <a:pt x="9" y="355"/>
                  </a:lnTo>
                  <a:lnTo>
                    <a:pt x="9" y="353"/>
                  </a:lnTo>
                  <a:lnTo>
                    <a:pt x="9" y="352"/>
                  </a:lnTo>
                  <a:lnTo>
                    <a:pt x="10" y="352"/>
                  </a:lnTo>
                  <a:lnTo>
                    <a:pt x="10" y="350"/>
                  </a:lnTo>
                  <a:lnTo>
                    <a:pt x="12" y="348"/>
                  </a:lnTo>
                  <a:lnTo>
                    <a:pt x="12" y="347"/>
                  </a:lnTo>
                  <a:lnTo>
                    <a:pt x="14" y="347"/>
                  </a:lnTo>
                  <a:lnTo>
                    <a:pt x="14" y="345"/>
                  </a:lnTo>
                  <a:lnTo>
                    <a:pt x="14" y="343"/>
                  </a:lnTo>
                  <a:lnTo>
                    <a:pt x="15" y="342"/>
                  </a:lnTo>
                  <a:lnTo>
                    <a:pt x="17" y="342"/>
                  </a:lnTo>
                  <a:lnTo>
                    <a:pt x="17" y="340"/>
                  </a:lnTo>
                  <a:lnTo>
                    <a:pt x="17" y="338"/>
                  </a:lnTo>
                  <a:lnTo>
                    <a:pt x="19" y="338"/>
                  </a:lnTo>
                  <a:lnTo>
                    <a:pt x="19" y="337"/>
                  </a:lnTo>
                  <a:lnTo>
                    <a:pt x="20" y="335"/>
                  </a:lnTo>
                  <a:lnTo>
                    <a:pt x="22" y="333"/>
                  </a:lnTo>
                  <a:lnTo>
                    <a:pt x="22" y="332"/>
                  </a:lnTo>
                  <a:lnTo>
                    <a:pt x="22" y="330"/>
                  </a:lnTo>
                  <a:lnTo>
                    <a:pt x="24" y="328"/>
                  </a:lnTo>
                  <a:lnTo>
                    <a:pt x="26" y="328"/>
                  </a:lnTo>
                  <a:lnTo>
                    <a:pt x="26" y="326"/>
                  </a:lnTo>
                  <a:lnTo>
                    <a:pt x="26" y="325"/>
                  </a:lnTo>
                  <a:lnTo>
                    <a:pt x="27" y="323"/>
                  </a:lnTo>
                  <a:lnTo>
                    <a:pt x="29" y="323"/>
                  </a:lnTo>
                  <a:lnTo>
                    <a:pt x="29" y="321"/>
                  </a:lnTo>
                  <a:lnTo>
                    <a:pt x="29" y="320"/>
                  </a:lnTo>
                  <a:lnTo>
                    <a:pt x="29" y="318"/>
                  </a:lnTo>
                  <a:lnTo>
                    <a:pt x="29" y="316"/>
                  </a:lnTo>
                  <a:lnTo>
                    <a:pt x="27" y="315"/>
                  </a:lnTo>
                  <a:lnTo>
                    <a:pt x="27" y="313"/>
                  </a:lnTo>
                  <a:lnTo>
                    <a:pt x="27" y="311"/>
                  </a:lnTo>
                  <a:lnTo>
                    <a:pt x="29" y="311"/>
                  </a:lnTo>
                  <a:lnTo>
                    <a:pt x="29" y="310"/>
                  </a:lnTo>
                  <a:lnTo>
                    <a:pt x="31" y="310"/>
                  </a:lnTo>
                  <a:lnTo>
                    <a:pt x="31" y="308"/>
                  </a:lnTo>
                  <a:lnTo>
                    <a:pt x="31" y="306"/>
                  </a:lnTo>
                  <a:lnTo>
                    <a:pt x="31" y="308"/>
                  </a:lnTo>
                  <a:lnTo>
                    <a:pt x="32" y="308"/>
                  </a:lnTo>
                  <a:lnTo>
                    <a:pt x="31" y="306"/>
                  </a:lnTo>
                  <a:lnTo>
                    <a:pt x="31" y="305"/>
                  </a:lnTo>
                  <a:lnTo>
                    <a:pt x="32" y="306"/>
                  </a:lnTo>
                  <a:lnTo>
                    <a:pt x="34" y="308"/>
                  </a:lnTo>
                  <a:lnTo>
                    <a:pt x="34" y="306"/>
                  </a:lnTo>
                  <a:lnTo>
                    <a:pt x="36" y="305"/>
                  </a:lnTo>
                  <a:lnTo>
                    <a:pt x="36" y="303"/>
                  </a:lnTo>
                  <a:lnTo>
                    <a:pt x="37" y="303"/>
                  </a:lnTo>
                  <a:lnTo>
                    <a:pt x="39" y="305"/>
                  </a:lnTo>
                  <a:lnTo>
                    <a:pt x="41" y="306"/>
                  </a:lnTo>
                  <a:lnTo>
                    <a:pt x="41" y="305"/>
                  </a:lnTo>
                  <a:lnTo>
                    <a:pt x="42" y="306"/>
                  </a:lnTo>
                  <a:lnTo>
                    <a:pt x="42" y="305"/>
                  </a:lnTo>
                  <a:lnTo>
                    <a:pt x="42" y="303"/>
                  </a:lnTo>
                  <a:lnTo>
                    <a:pt x="44" y="303"/>
                  </a:lnTo>
                  <a:lnTo>
                    <a:pt x="44" y="301"/>
                  </a:lnTo>
                  <a:lnTo>
                    <a:pt x="44" y="300"/>
                  </a:lnTo>
                  <a:lnTo>
                    <a:pt x="42" y="300"/>
                  </a:lnTo>
                  <a:lnTo>
                    <a:pt x="42" y="298"/>
                  </a:lnTo>
                  <a:lnTo>
                    <a:pt x="42" y="296"/>
                  </a:lnTo>
                  <a:lnTo>
                    <a:pt x="44" y="296"/>
                  </a:lnTo>
                  <a:lnTo>
                    <a:pt x="44" y="295"/>
                  </a:lnTo>
                  <a:lnTo>
                    <a:pt x="46" y="296"/>
                  </a:lnTo>
                  <a:lnTo>
                    <a:pt x="46" y="295"/>
                  </a:lnTo>
                  <a:lnTo>
                    <a:pt x="47" y="295"/>
                  </a:lnTo>
                  <a:lnTo>
                    <a:pt x="47" y="296"/>
                  </a:lnTo>
                  <a:lnTo>
                    <a:pt x="49" y="298"/>
                  </a:lnTo>
                  <a:lnTo>
                    <a:pt x="51" y="298"/>
                  </a:lnTo>
                  <a:lnTo>
                    <a:pt x="51" y="296"/>
                  </a:lnTo>
                  <a:lnTo>
                    <a:pt x="52" y="296"/>
                  </a:lnTo>
                  <a:lnTo>
                    <a:pt x="54" y="296"/>
                  </a:lnTo>
                  <a:lnTo>
                    <a:pt x="54" y="295"/>
                  </a:lnTo>
                  <a:lnTo>
                    <a:pt x="52" y="295"/>
                  </a:lnTo>
                  <a:lnTo>
                    <a:pt x="51" y="295"/>
                  </a:lnTo>
                  <a:lnTo>
                    <a:pt x="51" y="293"/>
                  </a:lnTo>
                  <a:lnTo>
                    <a:pt x="52" y="293"/>
                  </a:lnTo>
                  <a:lnTo>
                    <a:pt x="52" y="291"/>
                  </a:lnTo>
                  <a:lnTo>
                    <a:pt x="51" y="291"/>
                  </a:lnTo>
                  <a:lnTo>
                    <a:pt x="52" y="291"/>
                  </a:lnTo>
                  <a:lnTo>
                    <a:pt x="54" y="291"/>
                  </a:lnTo>
                  <a:lnTo>
                    <a:pt x="54" y="289"/>
                  </a:lnTo>
                  <a:lnTo>
                    <a:pt x="56" y="289"/>
                  </a:lnTo>
                  <a:lnTo>
                    <a:pt x="56" y="288"/>
                  </a:lnTo>
                  <a:lnTo>
                    <a:pt x="54" y="288"/>
                  </a:lnTo>
                  <a:lnTo>
                    <a:pt x="54" y="286"/>
                  </a:lnTo>
                  <a:lnTo>
                    <a:pt x="56" y="286"/>
                  </a:lnTo>
                  <a:lnTo>
                    <a:pt x="56" y="288"/>
                  </a:lnTo>
                  <a:lnTo>
                    <a:pt x="57" y="288"/>
                  </a:lnTo>
                  <a:lnTo>
                    <a:pt x="59" y="288"/>
                  </a:lnTo>
                  <a:lnTo>
                    <a:pt x="61" y="288"/>
                  </a:lnTo>
                  <a:lnTo>
                    <a:pt x="61" y="289"/>
                  </a:lnTo>
                  <a:lnTo>
                    <a:pt x="61" y="291"/>
                  </a:lnTo>
                  <a:lnTo>
                    <a:pt x="61" y="293"/>
                  </a:lnTo>
                  <a:lnTo>
                    <a:pt x="61" y="291"/>
                  </a:lnTo>
                  <a:lnTo>
                    <a:pt x="63" y="291"/>
                  </a:lnTo>
                  <a:lnTo>
                    <a:pt x="63" y="293"/>
                  </a:lnTo>
                  <a:lnTo>
                    <a:pt x="64" y="293"/>
                  </a:lnTo>
                  <a:lnTo>
                    <a:pt x="64" y="291"/>
                  </a:lnTo>
                  <a:lnTo>
                    <a:pt x="63" y="291"/>
                  </a:lnTo>
                  <a:lnTo>
                    <a:pt x="63" y="289"/>
                  </a:lnTo>
                  <a:lnTo>
                    <a:pt x="64" y="289"/>
                  </a:lnTo>
                  <a:lnTo>
                    <a:pt x="64" y="291"/>
                  </a:lnTo>
                  <a:lnTo>
                    <a:pt x="66" y="291"/>
                  </a:lnTo>
                  <a:lnTo>
                    <a:pt x="68" y="293"/>
                  </a:lnTo>
                  <a:lnTo>
                    <a:pt x="68" y="291"/>
                  </a:lnTo>
                  <a:lnTo>
                    <a:pt x="68" y="289"/>
                  </a:lnTo>
                  <a:lnTo>
                    <a:pt x="68" y="288"/>
                  </a:lnTo>
                  <a:lnTo>
                    <a:pt x="66" y="288"/>
                  </a:lnTo>
                  <a:lnTo>
                    <a:pt x="66" y="286"/>
                  </a:lnTo>
                  <a:lnTo>
                    <a:pt x="68" y="286"/>
                  </a:lnTo>
                  <a:lnTo>
                    <a:pt x="69" y="286"/>
                  </a:lnTo>
                  <a:lnTo>
                    <a:pt x="69" y="288"/>
                  </a:lnTo>
                  <a:lnTo>
                    <a:pt x="71" y="288"/>
                  </a:lnTo>
                  <a:lnTo>
                    <a:pt x="71" y="286"/>
                  </a:lnTo>
                  <a:lnTo>
                    <a:pt x="71" y="284"/>
                  </a:lnTo>
                  <a:lnTo>
                    <a:pt x="69" y="284"/>
                  </a:lnTo>
                  <a:lnTo>
                    <a:pt x="69" y="283"/>
                  </a:lnTo>
                  <a:lnTo>
                    <a:pt x="68" y="283"/>
                  </a:lnTo>
                  <a:lnTo>
                    <a:pt x="69" y="283"/>
                  </a:lnTo>
                  <a:lnTo>
                    <a:pt x="71" y="283"/>
                  </a:lnTo>
                  <a:lnTo>
                    <a:pt x="73" y="283"/>
                  </a:lnTo>
                  <a:lnTo>
                    <a:pt x="71" y="281"/>
                  </a:lnTo>
                  <a:lnTo>
                    <a:pt x="69" y="281"/>
                  </a:lnTo>
                  <a:lnTo>
                    <a:pt x="71" y="281"/>
                  </a:lnTo>
                  <a:lnTo>
                    <a:pt x="73" y="281"/>
                  </a:lnTo>
                  <a:lnTo>
                    <a:pt x="74" y="281"/>
                  </a:lnTo>
                  <a:lnTo>
                    <a:pt x="76" y="281"/>
                  </a:lnTo>
                  <a:lnTo>
                    <a:pt x="76" y="283"/>
                  </a:lnTo>
                  <a:lnTo>
                    <a:pt x="74" y="283"/>
                  </a:lnTo>
                  <a:lnTo>
                    <a:pt x="76" y="283"/>
                  </a:lnTo>
                  <a:lnTo>
                    <a:pt x="78" y="283"/>
                  </a:lnTo>
                  <a:lnTo>
                    <a:pt x="78" y="281"/>
                  </a:lnTo>
                  <a:lnTo>
                    <a:pt x="79" y="281"/>
                  </a:lnTo>
                  <a:lnTo>
                    <a:pt x="79" y="283"/>
                  </a:lnTo>
                  <a:lnTo>
                    <a:pt x="81" y="283"/>
                  </a:lnTo>
                  <a:lnTo>
                    <a:pt x="81" y="284"/>
                  </a:lnTo>
                  <a:lnTo>
                    <a:pt x="83" y="284"/>
                  </a:lnTo>
                  <a:lnTo>
                    <a:pt x="84" y="284"/>
                  </a:lnTo>
                  <a:lnTo>
                    <a:pt x="86" y="284"/>
                  </a:lnTo>
                  <a:lnTo>
                    <a:pt x="86" y="286"/>
                  </a:lnTo>
                  <a:lnTo>
                    <a:pt x="88" y="286"/>
                  </a:lnTo>
                  <a:lnTo>
                    <a:pt x="88" y="284"/>
                  </a:lnTo>
                  <a:lnTo>
                    <a:pt x="86" y="283"/>
                  </a:lnTo>
                  <a:lnTo>
                    <a:pt x="84" y="283"/>
                  </a:lnTo>
                  <a:lnTo>
                    <a:pt x="83" y="281"/>
                  </a:lnTo>
                  <a:lnTo>
                    <a:pt x="84" y="281"/>
                  </a:lnTo>
                  <a:lnTo>
                    <a:pt x="84" y="279"/>
                  </a:lnTo>
                  <a:lnTo>
                    <a:pt x="86" y="278"/>
                  </a:lnTo>
                  <a:lnTo>
                    <a:pt x="88" y="278"/>
                  </a:lnTo>
                  <a:lnTo>
                    <a:pt x="86" y="278"/>
                  </a:lnTo>
                  <a:lnTo>
                    <a:pt x="86" y="279"/>
                  </a:lnTo>
                  <a:lnTo>
                    <a:pt x="88" y="279"/>
                  </a:lnTo>
                  <a:lnTo>
                    <a:pt x="89" y="279"/>
                  </a:lnTo>
                  <a:lnTo>
                    <a:pt x="91" y="279"/>
                  </a:lnTo>
                  <a:lnTo>
                    <a:pt x="93" y="279"/>
                  </a:lnTo>
                  <a:lnTo>
                    <a:pt x="94" y="279"/>
                  </a:lnTo>
                  <a:lnTo>
                    <a:pt x="94" y="278"/>
                  </a:lnTo>
                  <a:lnTo>
                    <a:pt x="94" y="276"/>
                  </a:lnTo>
                  <a:lnTo>
                    <a:pt x="94" y="274"/>
                  </a:lnTo>
                  <a:lnTo>
                    <a:pt x="96" y="274"/>
                  </a:lnTo>
                  <a:lnTo>
                    <a:pt x="98" y="274"/>
                  </a:lnTo>
                  <a:lnTo>
                    <a:pt x="100" y="274"/>
                  </a:lnTo>
                  <a:lnTo>
                    <a:pt x="100" y="273"/>
                  </a:lnTo>
                  <a:lnTo>
                    <a:pt x="100" y="271"/>
                  </a:lnTo>
                  <a:lnTo>
                    <a:pt x="100" y="269"/>
                  </a:lnTo>
                  <a:lnTo>
                    <a:pt x="101" y="269"/>
                  </a:lnTo>
                  <a:lnTo>
                    <a:pt x="100" y="268"/>
                  </a:lnTo>
                  <a:lnTo>
                    <a:pt x="100" y="266"/>
                  </a:lnTo>
                  <a:lnTo>
                    <a:pt x="101" y="266"/>
                  </a:lnTo>
                  <a:lnTo>
                    <a:pt x="103" y="266"/>
                  </a:lnTo>
                  <a:lnTo>
                    <a:pt x="103" y="268"/>
                  </a:lnTo>
                  <a:lnTo>
                    <a:pt x="105" y="268"/>
                  </a:lnTo>
                  <a:lnTo>
                    <a:pt x="105" y="269"/>
                  </a:lnTo>
                  <a:lnTo>
                    <a:pt x="105" y="268"/>
                  </a:lnTo>
                  <a:lnTo>
                    <a:pt x="106" y="268"/>
                  </a:lnTo>
                  <a:lnTo>
                    <a:pt x="106" y="266"/>
                  </a:lnTo>
                  <a:lnTo>
                    <a:pt x="108" y="264"/>
                  </a:lnTo>
                  <a:lnTo>
                    <a:pt x="108" y="266"/>
                  </a:lnTo>
                  <a:lnTo>
                    <a:pt x="108" y="268"/>
                  </a:lnTo>
                  <a:lnTo>
                    <a:pt x="110" y="268"/>
                  </a:lnTo>
                  <a:lnTo>
                    <a:pt x="111" y="268"/>
                  </a:lnTo>
                  <a:lnTo>
                    <a:pt x="113" y="268"/>
                  </a:lnTo>
                  <a:lnTo>
                    <a:pt x="113" y="266"/>
                  </a:lnTo>
                  <a:lnTo>
                    <a:pt x="115" y="266"/>
                  </a:lnTo>
                  <a:lnTo>
                    <a:pt x="115" y="264"/>
                  </a:lnTo>
                  <a:lnTo>
                    <a:pt x="113" y="263"/>
                  </a:lnTo>
                  <a:lnTo>
                    <a:pt x="115" y="263"/>
                  </a:lnTo>
                  <a:lnTo>
                    <a:pt x="115" y="261"/>
                  </a:lnTo>
                  <a:lnTo>
                    <a:pt x="115" y="263"/>
                  </a:lnTo>
                  <a:lnTo>
                    <a:pt x="116" y="263"/>
                  </a:lnTo>
                  <a:lnTo>
                    <a:pt x="118" y="263"/>
                  </a:lnTo>
                  <a:lnTo>
                    <a:pt x="118" y="261"/>
                  </a:lnTo>
                  <a:lnTo>
                    <a:pt x="120" y="261"/>
                  </a:lnTo>
                  <a:lnTo>
                    <a:pt x="120" y="259"/>
                  </a:lnTo>
                  <a:lnTo>
                    <a:pt x="120" y="257"/>
                  </a:lnTo>
                  <a:lnTo>
                    <a:pt x="121" y="257"/>
                  </a:lnTo>
                  <a:lnTo>
                    <a:pt x="123" y="257"/>
                  </a:lnTo>
                  <a:lnTo>
                    <a:pt x="123" y="259"/>
                  </a:lnTo>
                  <a:lnTo>
                    <a:pt x="125" y="259"/>
                  </a:lnTo>
                  <a:lnTo>
                    <a:pt x="125" y="257"/>
                  </a:lnTo>
                  <a:lnTo>
                    <a:pt x="126" y="257"/>
                  </a:lnTo>
                  <a:lnTo>
                    <a:pt x="128" y="259"/>
                  </a:lnTo>
                  <a:lnTo>
                    <a:pt x="128" y="257"/>
                  </a:lnTo>
                  <a:lnTo>
                    <a:pt x="126" y="257"/>
                  </a:lnTo>
                  <a:lnTo>
                    <a:pt x="126" y="256"/>
                  </a:lnTo>
                  <a:lnTo>
                    <a:pt x="128" y="256"/>
                  </a:lnTo>
                  <a:lnTo>
                    <a:pt x="130" y="256"/>
                  </a:lnTo>
                  <a:lnTo>
                    <a:pt x="132" y="256"/>
                  </a:lnTo>
                  <a:lnTo>
                    <a:pt x="132" y="254"/>
                  </a:lnTo>
                  <a:lnTo>
                    <a:pt x="132" y="252"/>
                  </a:lnTo>
                  <a:lnTo>
                    <a:pt x="133" y="252"/>
                  </a:lnTo>
                  <a:lnTo>
                    <a:pt x="135" y="252"/>
                  </a:lnTo>
                  <a:lnTo>
                    <a:pt x="137" y="252"/>
                  </a:lnTo>
                  <a:lnTo>
                    <a:pt x="137" y="254"/>
                  </a:lnTo>
                  <a:lnTo>
                    <a:pt x="138" y="254"/>
                  </a:lnTo>
                  <a:lnTo>
                    <a:pt x="138" y="256"/>
                  </a:lnTo>
                  <a:lnTo>
                    <a:pt x="140" y="256"/>
                  </a:lnTo>
                  <a:lnTo>
                    <a:pt x="142" y="256"/>
                  </a:lnTo>
                  <a:lnTo>
                    <a:pt x="142" y="254"/>
                  </a:lnTo>
                  <a:lnTo>
                    <a:pt x="143" y="254"/>
                  </a:lnTo>
                  <a:lnTo>
                    <a:pt x="145" y="254"/>
                  </a:lnTo>
                  <a:lnTo>
                    <a:pt x="147" y="254"/>
                  </a:lnTo>
                  <a:lnTo>
                    <a:pt x="147" y="256"/>
                  </a:lnTo>
                  <a:lnTo>
                    <a:pt x="148" y="256"/>
                  </a:lnTo>
                  <a:lnTo>
                    <a:pt x="148" y="257"/>
                  </a:lnTo>
                  <a:lnTo>
                    <a:pt x="148" y="256"/>
                  </a:lnTo>
                  <a:lnTo>
                    <a:pt x="148" y="254"/>
                  </a:lnTo>
                  <a:lnTo>
                    <a:pt x="150" y="254"/>
                  </a:lnTo>
                  <a:lnTo>
                    <a:pt x="150" y="252"/>
                  </a:lnTo>
                  <a:lnTo>
                    <a:pt x="150" y="251"/>
                  </a:lnTo>
                  <a:lnTo>
                    <a:pt x="152" y="251"/>
                  </a:lnTo>
                  <a:lnTo>
                    <a:pt x="152" y="249"/>
                  </a:lnTo>
                  <a:lnTo>
                    <a:pt x="150" y="249"/>
                  </a:lnTo>
                  <a:lnTo>
                    <a:pt x="150" y="247"/>
                  </a:lnTo>
                  <a:lnTo>
                    <a:pt x="152" y="247"/>
                  </a:lnTo>
                  <a:lnTo>
                    <a:pt x="152" y="246"/>
                  </a:lnTo>
                  <a:lnTo>
                    <a:pt x="150" y="244"/>
                  </a:lnTo>
                  <a:lnTo>
                    <a:pt x="152" y="244"/>
                  </a:lnTo>
                  <a:lnTo>
                    <a:pt x="152" y="242"/>
                  </a:lnTo>
                  <a:lnTo>
                    <a:pt x="153" y="242"/>
                  </a:lnTo>
                  <a:lnTo>
                    <a:pt x="153" y="241"/>
                  </a:lnTo>
                  <a:lnTo>
                    <a:pt x="155" y="241"/>
                  </a:lnTo>
                  <a:lnTo>
                    <a:pt x="157" y="241"/>
                  </a:lnTo>
                  <a:lnTo>
                    <a:pt x="158" y="241"/>
                  </a:lnTo>
                  <a:lnTo>
                    <a:pt x="158" y="239"/>
                  </a:lnTo>
                  <a:lnTo>
                    <a:pt x="160" y="239"/>
                  </a:lnTo>
                  <a:lnTo>
                    <a:pt x="162" y="239"/>
                  </a:lnTo>
                  <a:lnTo>
                    <a:pt x="163" y="239"/>
                  </a:lnTo>
                  <a:lnTo>
                    <a:pt x="163" y="237"/>
                  </a:lnTo>
                  <a:lnTo>
                    <a:pt x="165" y="237"/>
                  </a:lnTo>
                  <a:lnTo>
                    <a:pt x="167" y="237"/>
                  </a:lnTo>
                  <a:lnTo>
                    <a:pt x="167" y="236"/>
                  </a:lnTo>
                  <a:lnTo>
                    <a:pt x="167" y="234"/>
                  </a:lnTo>
                  <a:lnTo>
                    <a:pt x="165" y="234"/>
                  </a:lnTo>
                  <a:lnTo>
                    <a:pt x="165" y="232"/>
                  </a:lnTo>
                  <a:lnTo>
                    <a:pt x="167" y="231"/>
                  </a:lnTo>
                  <a:lnTo>
                    <a:pt x="165" y="231"/>
                  </a:lnTo>
                  <a:lnTo>
                    <a:pt x="163" y="229"/>
                  </a:lnTo>
                  <a:lnTo>
                    <a:pt x="165" y="229"/>
                  </a:lnTo>
                  <a:lnTo>
                    <a:pt x="165" y="227"/>
                  </a:lnTo>
                  <a:lnTo>
                    <a:pt x="163" y="227"/>
                  </a:lnTo>
                  <a:lnTo>
                    <a:pt x="163" y="226"/>
                  </a:lnTo>
                  <a:lnTo>
                    <a:pt x="163" y="224"/>
                  </a:lnTo>
                  <a:lnTo>
                    <a:pt x="163" y="222"/>
                  </a:lnTo>
                  <a:lnTo>
                    <a:pt x="165" y="222"/>
                  </a:lnTo>
                  <a:lnTo>
                    <a:pt x="165" y="220"/>
                  </a:lnTo>
                  <a:lnTo>
                    <a:pt x="165" y="219"/>
                  </a:lnTo>
                  <a:lnTo>
                    <a:pt x="167" y="220"/>
                  </a:lnTo>
                  <a:lnTo>
                    <a:pt x="169" y="220"/>
                  </a:lnTo>
                  <a:lnTo>
                    <a:pt x="169" y="219"/>
                  </a:lnTo>
                  <a:lnTo>
                    <a:pt x="170" y="219"/>
                  </a:lnTo>
                  <a:lnTo>
                    <a:pt x="170" y="217"/>
                  </a:lnTo>
                  <a:lnTo>
                    <a:pt x="169" y="217"/>
                  </a:lnTo>
                  <a:lnTo>
                    <a:pt x="170" y="217"/>
                  </a:lnTo>
                  <a:lnTo>
                    <a:pt x="170" y="215"/>
                  </a:lnTo>
                  <a:lnTo>
                    <a:pt x="169" y="215"/>
                  </a:lnTo>
                  <a:lnTo>
                    <a:pt x="170" y="214"/>
                  </a:lnTo>
                  <a:lnTo>
                    <a:pt x="170" y="215"/>
                  </a:lnTo>
                  <a:lnTo>
                    <a:pt x="172" y="215"/>
                  </a:lnTo>
                  <a:lnTo>
                    <a:pt x="172" y="214"/>
                  </a:lnTo>
                  <a:lnTo>
                    <a:pt x="172" y="212"/>
                  </a:lnTo>
                  <a:lnTo>
                    <a:pt x="172" y="210"/>
                  </a:lnTo>
                  <a:lnTo>
                    <a:pt x="174" y="210"/>
                  </a:lnTo>
                  <a:lnTo>
                    <a:pt x="174" y="209"/>
                  </a:lnTo>
                  <a:lnTo>
                    <a:pt x="172" y="209"/>
                  </a:lnTo>
                  <a:lnTo>
                    <a:pt x="172" y="207"/>
                  </a:lnTo>
                  <a:lnTo>
                    <a:pt x="174" y="207"/>
                  </a:lnTo>
                  <a:lnTo>
                    <a:pt x="174" y="205"/>
                  </a:lnTo>
                  <a:lnTo>
                    <a:pt x="175" y="205"/>
                  </a:lnTo>
                  <a:lnTo>
                    <a:pt x="177" y="205"/>
                  </a:lnTo>
                  <a:lnTo>
                    <a:pt x="177" y="204"/>
                  </a:lnTo>
                  <a:lnTo>
                    <a:pt x="179" y="204"/>
                  </a:lnTo>
                  <a:lnTo>
                    <a:pt x="179" y="202"/>
                  </a:lnTo>
                  <a:lnTo>
                    <a:pt x="179" y="200"/>
                  </a:lnTo>
                  <a:lnTo>
                    <a:pt x="180" y="200"/>
                  </a:lnTo>
                  <a:lnTo>
                    <a:pt x="180" y="202"/>
                  </a:lnTo>
                  <a:lnTo>
                    <a:pt x="182" y="202"/>
                  </a:lnTo>
                  <a:lnTo>
                    <a:pt x="184" y="200"/>
                  </a:lnTo>
                  <a:lnTo>
                    <a:pt x="185" y="199"/>
                  </a:lnTo>
                  <a:lnTo>
                    <a:pt x="184" y="199"/>
                  </a:lnTo>
                  <a:lnTo>
                    <a:pt x="185" y="197"/>
                  </a:lnTo>
                  <a:lnTo>
                    <a:pt x="187" y="197"/>
                  </a:lnTo>
                  <a:lnTo>
                    <a:pt x="189" y="195"/>
                  </a:lnTo>
                  <a:lnTo>
                    <a:pt x="190" y="195"/>
                  </a:lnTo>
                  <a:lnTo>
                    <a:pt x="190" y="194"/>
                  </a:lnTo>
                  <a:lnTo>
                    <a:pt x="190" y="192"/>
                  </a:lnTo>
                  <a:lnTo>
                    <a:pt x="192" y="192"/>
                  </a:lnTo>
                  <a:lnTo>
                    <a:pt x="192" y="190"/>
                  </a:lnTo>
                  <a:lnTo>
                    <a:pt x="190" y="190"/>
                  </a:lnTo>
                  <a:lnTo>
                    <a:pt x="190" y="188"/>
                  </a:lnTo>
                  <a:lnTo>
                    <a:pt x="190" y="187"/>
                  </a:lnTo>
                  <a:lnTo>
                    <a:pt x="189" y="187"/>
                  </a:lnTo>
                  <a:lnTo>
                    <a:pt x="189" y="185"/>
                  </a:lnTo>
                  <a:lnTo>
                    <a:pt x="189" y="183"/>
                  </a:lnTo>
                  <a:lnTo>
                    <a:pt x="187" y="183"/>
                  </a:lnTo>
                  <a:lnTo>
                    <a:pt x="187" y="182"/>
                  </a:lnTo>
                  <a:lnTo>
                    <a:pt x="187" y="180"/>
                  </a:lnTo>
                  <a:lnTo>
                    <a:pt x="185" y="180"/>
                  </a:lnTo>
                  <a:lnTo>
                    <a:pt x="185" y="178"/>
                  </a:lnTo>
                  <a:lnTo>
                    <a:pt x="184" y="178"/>
                  </a:lnTo>
                  <a:lnTo>
                    <a:pt x="184" y="177"/>
                  </a:lnTo>
                  <a:lnTo>
                    <a:pt x="179" y="173"/>
                  </a:lnTo>
                  <a:lnTo>
                    <a:pt x="169" y="168"/>
                  </a:lnTo>
                  <a:lnTo>
                    <a:pt x="163" y="165"/>
                  </a:lnTo>
                  <a:lnTo>
                    <a:pt x="152" y="158"/>
                  </a:lnTo>
                  <a:lnTo>
                    <a:pt x="142" y="151"/>
                  </a:lnTo>
                  <a:lnTo>
                    <a:pt x="128" y="143"/>
                  </a:lnTo>
                  <a:lnTo>
                    <a:pt x="116" y="138"/>
                  </a:lnTo>
                  <a:lnTo>
                    <a:pt x="116" y="131"/>
                  </a:lnTo>
                  <a:lnTo>
                    <a:pt x="116" y="128"/>
                  </a:lnTo>
                  <a:lnTo>
                    <a:pt x="116" y="125"/>
                  </a:lnTo>
                  <a:lnTo>
                    <a:pt x="116" y="123"/>
                  </a:lnTo>
                  <a:lnTo>
                    <a:pt x="120" y="119"/>
                  </a:lnTo>
                  <a:lnTo>
                    <a:pt x="121" y="118"/>
                  </a:lnTo>
                  <a:lnTo>
                    <a:pt x="123" y="118"/>
                  </a:lnTo>
                  <a:lnTo>
                    <a:pt x="125" y="116"/>
                  </a:lnTo>
                  <a:lnTo>
                    <a:pt x="126" y="116"/>
                  </a:lnTo>
                  <a:lnTo>
                    <a:pt x="125" y="114"/>
                  </a:lnTo>
                  <a:lnTo>
                    <a:pt x="126" y="113"/>
                  </a:lnTo>
                  <a:lnTo>
                    <a:pt x="128" y="113"/>
                  </a:lnTo>
                  <a:lnTo>
                    <a:pt x="130" y="109"/>
                  </a:lnTo>
                  <a:lnTo>
                    <a:pt x="130" y="108"/>
                  </a:lnTo>
                  <a:lnTo>
                    <a:pt x="132" y="106"/>
                  </a:lnTo>
                  <a:lnTo>
                    <a:pt x="137" y="104"/>
                  </a:lnTo>
                  <a:lnTo>
                    <a:pt x="189" y="71"/>
                  </a:lnTo>
                  <a:lnTo>
                    <a:pt x="239" y="37"/>
                  </a:lnTo>
                  <a:lnTo>
                    <a:pt x="281" y="8"/>
                  </a:lnTo>
                  <a:lnTo>
                    <a:pt x="290" y="3"/>
                  </a:lnTo>
                  <a:lnTo>
                    <a:pt x="290" y="2"/>
                  </a:lnTo>
                  <a:lnTo>
                    <a:pt x="291" y="2"/>
                  </a:lnTo>
                  <a:lnTo>
                    <a:pt x="293" y="0"/>
                  </a:lnTo>
                  <a:lnTo>
                    <a:pt x="29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5" name="Freeform 157">
              <a:extLst>
                <a:ext uri="{FF2B5EF4-FFF2-40B4-BE49-F238E27FC236}">
                  <a16:creationId xmlns:a16="http://schemas.microsoft.com/office/drawing/2014/main" id="{04452A34-4224-C05A-2B46-7C51592C819F}"/>
                </a:ext>
              </a:extLst>
            </p:cNvPr>
            <p:cNvSpPr>
              <a:spLocks/>
            </p:cNvSpPr>
            <p:nvPr/>
          </p:nvSpPr>
          <p:spPr bwMode="auto">
            <a:xfrm>
              <a:off x="3112" y="1259"/>
              <a:ext cx="1213" cy="500"/>
            </a:xfrm>
            <a:custGeom>
              <a:avLst/>
              <a:gdLst>
                <a:gd name="T0" fmla="*/ 16 w 1213"/>
                <a:gd name="T1" fmla="*/ 488 h 500"/>
                <a:gd name="T2" fmla="*/ 37 w 1213"/>
                <a:gd name="T3" fmla="*/ 475 h 500"/>
                <a:gd name="T4" fmla="*/ 55 w 1213"/>
                <a:gd name="T5" fmla="*/ 463 h 500"/>
                <a:gd name="T6" fmla="*/ 134 w 1213"/>
                <a:gd name="T7" fmla="*/ 407 h 500"/>
                <a:gd name="T8" fmla="*/ 149 w 1213"/>
                <a:gd name="T9" fmla="*/ 397 h 500"/>
                <a:gd name="T10" fmla="*/ 163 w 1213"/>
                <a:gd name="T11" fmla="*/ 387 h 500"/>
                <a:gd name="T12" fmla="*/ 178 w 1213"/>
                <a:gd name="T13" fmla="*/ 377 h 500"/>
                <a:gd name="T14" fmla="*/ 193 w 1213"/>
                <a:gd name="T15" fmla="*/ 367 h 500"/>
                <a:gd name="T16" fmla="*/ 207 w 1213"/>
                <a:gd name="T17" fmla="*/ 357 h 500"/>
                <a:gd name="T18" fmla="*/ 222 w 1213"/>
                <a:gd name="T19" fmla="*/ 347 h 500"/>
                <a:gd name="T20" fmla="*/ 237 w 1213"/>
                <a:gd name="T21" fmla="*/ 337 h 500"/>
                <a:gd name="T22" fmla="*/ 247 w 1213"/>
                <a:gd name="T23" fmla="*/ 325 h 500"/>
                <a:gd name="T24" fmla="*/ 249 w 1213"/>
                <a:gd name="T25" fmla="*/ 315 h 500"/>
                <a:gd name="T26" fmla="*/ 249 w 1213"/>
                <a:gd name="T27" fmla="*/ 306 h 500"/>
                <a:gd name="T28" fmla="*/ 252 w 1213"/>
                <a:gd name="T29" fmla="*/ 295 h 500"/>
                <a:gd name="T30" fmla="*/ 257 w 1213"/>
                <a:gd name="T31" fmla="*/ 290 h 500"/>
                <a:gd name="T32" fmla="*/ 254 w 1213"/>
                <a:gd name="T33" fmla="*/ 280 h 500"/>
                <a:gd name="T34" fmla="*/ 255 w 1213"/>
                <a:gd name="T35" fmla="*/ 273 h 500"/>
                <a:gd name="T36" fmla="*/ 264 w 1213"/>
                <a:gd name="T37" fmla="*/ 264 h 500"/>
                <a:gd name="T38" fmla="*/ 267 w 1213"/>
                <a:gd name="T39" fmla="*/ 248 h 500"/>
                <a:gd name="T40" fmla="*/ 274 w 1213"/>
                <a:gd name="T41" fmla="*/ 237 h 500"/>
                <a:gd name="T42" fmla="*/ 279 w 1213"/>
                <a:gd name="T43" fmla="*/ 224 h 500"/>
                <a:gd name="T44" fmla="*/ 286 w 1213"/>
                <a:gd name="T45" fmla="*/ 214 h 500"/>
                <a:gd name="T46" fmla="*/ 294 w 1213"/>
                <a:gd name="T47" fmla="*/ 202 h 500"/>
                <a:gd name="T48" fmla="*/ 297 w 1213"/>
                <a:gd name="T49" fmla="*/ 190 h 500"/>
                <a:gd name="T50" fmla="*/ 304 w 1213"/>
                <a:gd name="T51" fmla="*/ 179 h 500"/>
                <a:gd name="T52" fmla="*/ 313 w 1213"/>
                <a:gd name="T53" fmla="*/ 163 h 500"/>
                <a:gd name="T54" fmla="*/ 319 w 1213"/>
                <a:gd name="T55" fmla="*/ 152 h 500"/>
                <a:gd name="T56" fmla="*/ 324 w 1213"/>
                <a:gd name="T57" fmla="*/ 138 h 500"/>
                <a:gd name="T58" fmla="*/ 329 w 1213"/>
                <a:gd name="T59" fmla="*/ 120 h 500"/>
                <a:gd name="T60" fmla="*/ 339 w 1213"/>
                <a:gd name="T61" fmla="*/ 110 h 500"/>
                <a:gd name="T62" fmla="*/ 361 w 1213"/>
                <a:gd name="T63" fmla="*/ 111 h 500"/>
                <a:gd name="T64" fmla="*/ 383 w 1213"/>
                <a:gd name="T65" fmla="*/ 111 h 500"/>
                <a:gd name="T66" fmla="*/ 405 w 1213"/>
                <a:gd name="T67" fmla="*/ 113 h 500"/>
                <a:gd name="T68" fmla="*/ 425 w 1213"/>
                <a:gd name="T69" fmla="*/ 115 h 500"/>
                <a:gd name="T70" fmla="*/ 447 w 1213"/>
                <a:gd name="T71" fmla="*/ 115 h 500"/>
                <a:gd name="T72" fmla="*/ 467 w 1213"/>
                <a:gd name="T73" fmla="*/ 116 h 500"/>
                <a:gd name="T74" fmla="*/ 489 w 1213"/>
                <a:gd name="T75" fmla="*/ 116 h 500"/>
                <a:gd name="T76" fmla="*/ 509 w 1213"/>
                <a:gd name="T77" fmla="*/ 118 h 500"/>
                <a:gd name="T78" fmla="*/ 538 w 1213"/>
                <a:gd name="T79" fmla="*/ 118 h 500"/>
                <a:gd name="T80" fmla="*/ 558 w 1213"/>
                <a:gd name="T81" fmla="*/ 120 h 500"/>
                <a:gd name="T82" fmla="*/ 580 w 1213"/>
                <a:gd name="T83" fmla="*/ 120 h 500"/>
                <a:gd name="T84" fmla="*/ 600 w 1213"/>
                <a:gd name="T85" fmla="*/ 121 h 500"/>
                <a:gd name="T86" fmla="*/ 622 w 1213"/>
                <a:gd name="T87" fmla="*/ 121 h 500"/>
                <a:gd name="T88" fmla="*/ 642 w 1213"/>
                <a:gd name="T89" fmla="*/ 123 h 500"/>
                <a:gd name="T90" fmla="*/ 664 w 1213"/>
                <a:gd name="T91" fmla="*/ 123 h 500"/>
                <a:gd name="T92" fmla="*/ 684 w 1213"/>
                <a:gd name="T93" fmla="*/ 125 h 500"/>
                <a:gd name="T94" fmla="*/ 816 w 1213"/>
                <a:gd name="T95" fmla="*/ 121 h 500"/>
                <a:gd name="T96" fmla="*/ 856 w 1213"/>
                <a:gd name="T97" fmla="*/ 120 h 500"/>
                <a:gd name="T98" fmla="*/ 886 w 1213"/>
                <a:gd name="T99" fmla="*/ 103 h 500"/>
                <a:gd name="T100" fmla="*/ 913 w 1213"/>
                <a:gd name="T101" fmla="*/ 83 h 500"/>
                <a:gd name="T102" fmla="*/ 952 w 1213"/>
                <a:gd name="T103" fmla="*/ 83 h 500"/>
                <a:gd name="T104" fmla="*/ 985 w 1213"/>
                <a:gd name="T105" fmla="*/ 96 h 500"/>
                <a:gd name="T106" fmla="*/ 1017 w 1213"/>
                <a:gd name="T107" fmla="*/ 83 h 500"/>
                <a:gd name="T108" fmla="*/ 1046 w 1213"/>
                <a:gd name="T109" fmla="*/ 61 h 500"/>
                <a:gd name="T110" fmla="*/ 1080 w 1213"/>
                <a:gd name="T111" fmla="*/ 44 h 500"/>
                <a:gd name="T112" fmla="*/ 1118 w 1213"/>
                <a:gd name="T113" fmla="*/ 34 h 500"/>
                <a:gd name="T114" fmla="*/ 1144 w 1213"/>
                <a:gd name="T115" fmla="*/ 19 h 500"/>
                <a:gd name="T116" fmla="*/ 1167 w 1213"/>
                <a:gd name="T117" fmla="*/ 4 h 500"/>
                <a:gd name="T118" fmla="*/ 1207 w 1213"/>
                <a:gd name="T119" fmla="*/ 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13" h="500">
                  <a:moveTo>
                    <a:pt x="0" y="500"/>
                  </a:moveTo>
                  <a:lnTo>
                    <a:pt x="0" y="498"/>
                  </a:lnTo>
                  <a:lnTo>
                    <a:pt x="1" y="498"/>
                  </a:lnTo>
                  <a:lnTo>
                    <a:pt x="3" y="497"/>
                  </a:lnTo>
                  <a:lnTo>
                    <a:pt x="5" y="497"/>
                  </a:lnTo>
                  <a:lnTo>
                    <a:pt x="5" y="495"/>
                  </a:lnTo>
                  <a:lnTo>
                    <a:pt x="6" y="495"/>
                  </a:lnTo>
                  <a:lnTo>
                    <a:pt x="8" y="493"/>
                  </a:lnTo>
                  <a:lnTo>
                    <a:pt x="10" y="493"/>
                  </a:lnTo>
                  <a:lnTo>
                    <a:pt x="10" y="492"/>
                  </a:lnTo>
                  <a:lnTo>
                    <a:pt x="11" y="492"/>
                  </a:lnTo>
                  <a:lnTo>
                    <a:pt x="13" y="490"/>
                  </a:lnTo>
                  <a:lnTo>
                    <a:pt x="16" y="488"/>
                  </a:lnTo>
                  <a:lnTo>
                    <a:pt x="18" y="487"/>
                  </a:lnTo>
                  <a:lnTo>
                    <a:pt x="20" y="487"/>
                  </a:lnTo>
                  <a:lnTo>
                    <a:pt x="20" y="485"/>
                  </a:lnTo>
                  <a:lnTo>
                    <a:pt x="22" y="485"/>
                  </a:lnTo>
                  <a:lnTo>
                    <a:pt x="23" y="483"/>
                  </a:lnTo>
                  <a:lnTo>
                    <a:pt x="28" y="480"/>
                  </a:lnTo>
                  <a:lnTo>
                    <a:pt x="30" y="480"/>
                  </a:lnTo>
                  <a:lnTo>
                    <a:pt x="30" y="478"/>
                  </a:lnTo>
                  <a:lnTo>
                    <a:pt x="32" y="478"/>
                  </a:lnTo>
                  <a:lnTo>
                    <a:pt x="33" y="476"/>
                  </a:lnTo>
                  <a:lnTo>
                    <a:pt x="35" y="476"/>
                  </a:lnTo>
                  <a:lnTo>
                    <a:pt x="35" y="475"/>
                  </a:lnTo>
                  <a:lnTo>
                    <a:pt x="37" y="475"/>
                  </a:lnTo>
                  <a:lnTo>
                    <a:pt x="37" y="473"/>
                  </a:lnTo>
                  <a:lnTo>
                    <a:pt x="38" y="473"/>
                  </a:lnTo>
                  <a:lnTo>
                    <a:pt x="40" y="473"/>
                  </a:lnTo>
                  <a:lnTo>
                    <a:pt x="40" y="471"/>
                  </a:lnTo>
                  <a:lnTo>
                    <a:pt x="42" y="471"/>
                  </a:lnTo>
                  <a:lnTo>
                    <a:pt x="43" y="470"/>
                  </a:lnTo>
                  <a:lnTo>
                    <a:pt x="47" y="468"/>
                  </a:lnTo>
                  <a:lnTo>
                    <a:pt x="48" y="466"/>
                  </a:lnTo>
                  <a:lnTo>
                    <a:pt x="50" y="466"/>
                  </a:lnTo>
                  <a:lnTo>
                    <a:pt x="50" y="465"/>
                  </a:lnTo>
                  <a:lnTo>
                    <a:pt x="52" y="465"/>
                  </a:lnTo>
                  <a:lnTo>
                    <a:pt x="54" y="463"/>
                  </a:lnTo>
                  <a:lnTo>
                    <a:pt x="55" y="463"/>
                  </a:lnTo>
                  <a:lnTo>
                    <a:pt x="55" y="461"/>
                  </a:lnTo>
                  <a:lnTo>
                    <a:pt x="57" y="461"/>
                  </a:lnTo>
                  <a:lnTo>
                    <a:pt x="59" y="460"/>
                  </a:lnTo>
                  <a:lnTo>
                    <a:pt x="60" y="460"/>
                  </a:lnTo>
                  <a:lnTo>
                    <a:pt x="60" y="458"/>
                  </a:lnTo>
                  <a:lnTo>
                    <a:pt x="62" y="458"/>
                  </a:lnTo>
                  <a:lnTo>
                    <a:pt x="129" y="413"/>
                  </a:lnTo>
                  <a:lnTo>
                    <a:pt x="131" y="413"/>
                  </a:lnTo>
                  <a:lnTo>
                    <a:pt x="131" y="411"/>
                  </a:lnTo>
                  <a:lnTo>
                    <a:pt x="133" y="411"/>
                  </a:lnTo>
                  <a:lnTo>
                    <a:pt x="133" y="409"/>
                  </a:lnTo>
                  <a:lnTo>
                    <a:pt x="134" y="409"/>
                  </a:lnTo>
                  <a:lnTo>
                    <a:pt x="134" y="407"/>
                  </a:lnTo>
                  <a:lnTo>
                    <a:pt x="136" y="407"/>
                  </a:lnTo>
                  <a:lnTo>
                    <a:pt x="138" y="407"/>
                  </a:lnTo>
                  <a:lnTo>
                    <a:pt x="138" y="406"/>
                  </a:lnTo>
                  <a:lnTo>
                    <a:pt x="139" y="406"/>
                  </a:lnTo>
                  <a:lnTo>
                    <a:pt x="139" y="404"/>
                  </a:lnTo>
                  <a:lnTo>
                    <a:pt x="141" y="404"/>
                  </a:lnTo>
                  <a:lnTo>
                    <a:pt x="143" y="402"/>
                  </a:lnTo>
                  <a:lnTo>
                    <a:pt x="144" y="402"/>
                  </a:lnTo>
                  <a:lnTo>
                    <a:pt x="144" y="401"/>
                  </a:lnTo>
                  <a:lnTo>
                    <a:pt x="146" y="401"/>
                  </a:lnTo>
                  <a:lnTo>
                    <a:pt x="148" y="399"/>
                  </a:lnTo>
                  <a:lnTo>
                    <a:pt x="149" y="399"/>
                  </a:lnTo>
                  <a:lnTo>
                    <a:pt x="149" y="397"/>
                  </a:lnTo>
                  <a:lnTo>
                    <a:pt x="151" y="397"/>
                  </a:lnTo>
                  <a:lnTo>
                    <a:pt x="151" y="396"/>
                  </a:lnTo>
                  <a:lnTo>
                    <a:pt x="153" y="396"/>
                  </a:lnTo>
                  <a:lnTo>
                    <a:pt x="154" y="396"/>
                  </a:lnTo>
                  <a:lnTo>
                    <a:pt x="154" y="394"/>
                  </a:lnTo>
                  <a:lnTo>
                    <a:pt x="156" y="394"/>
                  </a:lnTo>
                  <a:lnTo>
                    <a:pt x="156" y="392"/>
                  </a:lnTo>
                  <a:lnTo>
                    <a:pt x="158" y="392"/>
                  </a:lnTo>
                  <a:lnTo>
                    <a:pt x="159" y="391"/>
                  </a:lnTo>
                  <a:lnTo>
                    <a:pt x="161" y="391"/>
                  </a:lnTo>
                  <a:lnTo>
                    <a:pt x="161" y="389"/>
                  </a:lnTo>
                  <a:lnTo>
                    <a:pt x="163" y="389"/>
                  </a:lnTo>
                  <a:lnTo>
                    <a:pt x="163" y="387"/>
                  </a:lnTo>
                  <a:lnTo>
                    <a:pt x="165" y="387"/>
                  </a:lnTo>
                  <a:lnTo>
                    <a:pt x="166" y="386"/>
                  </a:lnTo>
                  <a:lnTo>
                    <a:pt x="168" y="386"/>
                  </a:lnTo>
                  <a:lnTo>
                    <a:pt x="168" y="384"/>
                  </a:lnTo>
                  <a:lnTo>
                    <a:pt x="170" y="384"/>
                  </a:lnTo>
                  <a:lnTo>
                    <a:pt x="171" y="382"/>
                  </a:lnTo>
                  <a:lnTo>
                    <a:pt x="173" y="382"/>
                  </a:lnTo>
                  <a:lnTo>
                    <a:pt x="173" y="381"/>
                  </a:lnTo>
                  <a:lnTo>
                    <a:pt x="175" y="381"/>
                  </a:lnTo>
                  <a:lnTo>
                    <a:pt x="175" y="379"/>
                  </a:lnTo>
                  <a:lnTo>
                    <a:pt x="176" y="379"/>
                  </a:lnTo>
                  <a:lnTo>
                    <a:pt x="178" y="379"/>
                  </a:lnTo>
                  <a:lnTo>
                    <a:pt x="178" y="377"/>
                  </a:lnTo>
                  <a:lnTo>
                    <a:pt x="180" y="377"/>
                  </a:lnTo>
                  <a:lnTo>
                    <a:pt x="180" y="375"/>
                  </a:lnTo>
                  <a:lnTo>
                    <a:pt x="181" y="375"/>
                  </a:lnTo>
                  <a:lnTo>
                    <a:pt x="183" y="374"/>
                  </a:lnTo>
                  <a:lnTo>
                    <a:pt x="185" y="374"/>
                  </a:lnTo>
                  <a:lnTo>
                    <a:pt x="185" y="372"/>
                  </a:lnTo>
                  <a:lnTo>
                    <a:pt x="186" y="372"/>
                  </a:lnTo>
                  <a:lnTo>
                    <a:pt x="188" y="372"/>
                  </a:lnTo>
                  <a:lnTo>
                    <a:pt x="188" y="370"/>
                  </a:lnTo>
                  <a:lnTo>
                    <a:pt x="190" y="370"/>
                  </a:lnTo>
                  <a:lnTo>
                    <a:pt x="190" y="369"/>
                  </a:lnTo>
                  <a:lnTo>
                    <a:pt x="191" y="369"/>
                  </a:lnTo>
                  <a:lnTo>
                    <a:pt x="193" y="367"/>
                  </a:lnTo>
                  <a:lnTo>
                    <a:pt x="195" y="367"/>
                  </a:lnTo>
                  <a:lnTo>
                    <a:pt x="195" y="365"/>
                  </a:lnTo>
                  <a:lnTo>
                    <a:pt x="196" y="365"/>
                  </a:lnTo>
                  <a:lnTo>
                    <a:pt x="196" y="364"/>
                  </a:lnTo>
                  <a:lnTo>
                    <a:pt x="198" y="364"/>
                  </a:lnTo>
                  <a:lnTo>
                    <a:pt x="200" y="362"/>
                  </a:lnTo>
                  <a:lnTo>
                    <a:pt x="202" y="362"/>
                  </a:lnTo>
                  <a:lnTo>
                    <a:pt x="202" y="360"/>
                  </a:lnTo>
                  <a:lnTo>
                    <a:pt x="203" y="360"/>
                  </a:lnTo>
                  <a:lnTo>
                    <a:pt x="203" y="359"/>
                  </a:lnTo>
                  <a:lnTo>
                    <a:pt x="205" y="359"/>
                  </a:lnTo>
                  <a:lnTo>
                    <a:pt x="207" y="359"/>
                  </a:lnTo>
                  <a:lnTo>
                    <a:pt x="207" y="357"/>
                  </a:lnTo>
                  <a:lnTo>
                    <a:pt x="208" y="357"/>
                  </a:lnTo>
                  <a:lnTo>
                    <a:pt x="208" y="355"/>
                  </a:lnTo>
                  <a:lnTo>
                    <a:pt x="210" y="355"/>
                  </a:lnTo>
                  <a:lnTo>
                    <a:pt x="212" y="354"/>
                  </a:lnTo>
                  <a:lnTo>
                    <a:pt x="213" y="354"/>
                  </a:lnTo>
                  <a:lnTo>
                    <a:pt x="213" y="352"/>
                  </a:lnTo>
                  <a:lnTo>
                    <a:pt x="215" y="352"/>
                  </a:lnTo>
                  <a:lnTo>
                    <a:pt x="215" y="350"/>
                  </a:lnTo>
                  <a:lnTo>
                    <a:pt x="217" y="350"/>
                  </a:lnTo>
                  <a:lnTo>
                    <a:pt x="218" y="349"/>
                  </a:lnTo>
                  <a:lnTo>
                    <a:pt x="220" y="349"/>
                  </a:lnTo>
                  <a:lnTo>
                    <a:pt x="220" y="347"/>
                  </a:lnTo>
                  <a:lnTo>
                    <a:pt x="222" y="347"/>
                  </a:lnTo>
                  <a:lnTo>
                    <a:pt x="223" y="345"/>
                  </a:lnTo>
                  <a:lnTo>
                    <a:pt x="225" y="345"/>
                  </a:lnTo>
                  <a:lnTo>
                    <a:pt x="225" y="344"/>
                  </a:lnTo>
                  <a:lnTo>
                    <a:pt x="227" y="344"/>
                  </a:lnTo>
                  <a:lnTo>
                    <a:pt x="227" y="342"/>
                  </a:lnTo>
                  <a:lnTo>
                    <a:pt x="228" y="342"/>
                  </a:lnTo>
                  <a:lnTo>
                    <a:pt x="230" y="342"/>
                  </a:lnTo>
                  <a:lnTo>
                    <a:pt x="230" y="340"/>
                  </a:lnTo>
                  <a:lnTo>
                    <a:pt x="232" y="340"/>
                  </a:lnTo>
                  <a:lnTo>
                    <a:pt x="232" y="338"/>
                  </a:lnTo>
                  <a:lnTo>
                    <a:pt x="233" y="338"/>
                  </a:lnTo>
                  <a:lnTo>
                    <a:pt x="235" y="337"/>
                  </a:lnTo>
                  <a:lnTo>
                    <a:pt x="237" y="337"/>
                  </a:lnTo>
                  <a:lnTo>
                    <a:pt x="237" y="335"/>
                  </a:lnTo>
                  <a:lnTo>
                    <a:pt x="239" y="335"/>
                  </a:lnTo>
                  <a:lnTo>
                    <a:pt x="239" y="333"/>
                  </a:lnTo>
                  <a:lnTo>
                    <a:pt x="240" y="333"/>
                  </a:lnTo>
                  <a:lnTo>
                    <a:pt x="240" y="332"/>
                  </a:lnTo>
                  <a:lnTo>
                    <a:pt x="242" y="332"/>
                  </a:lnTo>
                  <a:lnTo>
                    <a:pt x="244" y="332"/>
                  </a:lnTo>
                  <a:lnTo>
                    <a:pt x="244" y="330"/>
                  </a:lnTo>
                  <a:lnTo>
                    <a:pt x="245" y="330"/>
                  </a:lnTo>
                  <a:lnTo>
                    <a:pt x="245" y="328"/>
                  </a:lnTo>
                  <a:lnTo>
                    <a:pt x="247" y="328"/>
                  </a:lnTo>
                  <a:lnTo>
                    <a:pt x="247" y="327"/>
                  </a:lnTo>
                  <a:lnTo>
                    <a:pt x="247" y="325"/>
                  </a:lnTo>
                  <a:lnTo>
                    <a:pt x="245" y="325"/>
                  </a:lnTo>
                  <a:lnTo>
                    <a:pt x="245" y="323"/>
                  </a:lnTo>
                  <a:lnTo>
                    <a:pt x="244" y="323"/>
                  </a:lnTo>
                  <a:lnTo>
                    <a:pt x="244" y="322"/>
                  </a:lnTo>
                  <a:lnTo>
                    <a:pt x="245" y="322"/>
                  </a:lnTo>
                  <a:lnTo>
                    <a:pt x="245" y="320"/>
                  </a:lnTo>
                  <a:lnTo>
                    <a:pt x="247" y="320"/>
                  </a:lnTo>
                  <a:lnTo>
                    <a:pt x="249" y="320"/>
                  </a:lnTo>
                  <a:lnTo>
                    <a:pt x="249" y="318"/>
                  </a:lnTo>
                  <a:lnTo>
                    <a:pt x="247" y="318"/>
                  </a:lnTo>
                  <a:lnTo>
                    <a:pt x="247" y="317"/>
                  </a:lnTo>
                  <a:lnTo>
                    <a:pt x="249" y="317"/>
                  </a:lnTo>
                  <a:lnTo>
                    <a:pt x="249" y="315"/>
                  </a:lnTo>
                  <a:lnTo>
                    <a:pt x="249" y="313"/>
                  </a:lnTo>
                  <a:lnTo>
                    <a:pt x="249" y="312"/>
                  </a:lnTo>
                  <a:lnTo>
                    <a:pt x="249" y="313"/>
                  </a:lnTo>
                  <a:lnTo>
                    <a:pt x="250" y="313"/>
                  </a:lnTo>
                  <a:lnTo>
                    <a:pt x="250" y="312"/>
                  </a:lnTo>
                  <a:lnTo>
                    <a:pt x="249" y="312"/>
                  </a:lnTo>
                  <a:lnTo>
                    <a:pt x="250" y="312"/>
                  </a:lnTo>
                  <a:lnTo>
                    <a:pt x="250" y="310"/>
                  </a:lnTo>
                  <a:lnTo>
                    <a:pt x="249" y="310"/>
                  </a:lnTo>
                  <a:lnTo>
                    <a:pt x="249" y="312"/>
                  </a:lnTo>
                  <a:lnTo>
                    <a:pt x="249" y="310"/>
                  </a:lnTo>
                  <a:lnTo>
                    <a:pt x="249" y="308"/>
                  </a:lnTo>
                  <a:lnTo>
                    <a:pt x="249" y="306"/>
                  </a:lnTo>
                  <a:lnTo>
                    <a:pt x="250" y="306"/>
                  </a:lnTo>
                  <a:lnTo>
                    <a:pt x="250" y="305"/>
                  </a:lnTo>
                  <a:lnTo>
                    <a:pt x="250" y="303"/>
                  </a:lnTo>
                  <a:lnTo>
                    <a:pt x="252" y="303"/>
                  </a:lnTo>
                  <a:lnTo>
                    <a:pt x="252" y="301"/>
                  </a:lnTo>
                  <a:lnTo>
                    <a:pt x="250" y="301"/>
                  </a:lnTo>
                  <a:lnTo>
                    <a:pt x="250" y="300"/>
                  </a:lnTo>
                  <a:lnTo>
                    <a:pt x="252" y="300"/>
                  </a:lnTo>
                  <a:lnTo>
                    <a:pt x="252" y="298"/>
                  </a:lnTo>
                  <a:lnTo>
                    <a:pt x="254" y="298"/>
                  </a:lnTo>
                  <a:lnTo>
                    <a:pt x="254" y="296"/>
                  </a:lnTo>
                  <a:lnTo>
                    <a:pt x="252" y="296"/>
                  </a:lnTo>
                  <a:lnTo>
                    <a:pt x="252" y="295"/>
                  </a:lnTo>
                  <a:lnTo>
                    <a:pt x="254" y="295"/>
                  </a:lnTo>
                  <a:lnTo>
                    <a:pt x="254" y="293"/>
                  </a:lnTo>
                  <a:lnTo>
                    <a:pt x="254" y="295"/>
                  </a:lnTo>
                  <a:lnTo>
                    <a:pt x="252" y="295"/>
                  </a:lnTo>
                  <a:lnTo>
                    <a:pt x="252" y="293"/>
                  </a:lnTo>
                  <a:lnTo>
                    <a:pt x="252" y="291"/>
                  </a:lnTo>
                  <a:lnTo>
                    <a:pt x="254" y="291"/>
                  </a:lnTo>
                  <a:lnTo>
                    <a:pt x="255" y="291"/>
                  </a:lnTo>
                  <a:lnTo>
                    <a:pt x="257" y="293"/>
                  </a:lnTo>
                  <a:lnTo>
                    <a:pt x="257" y="291"/>
                  </a:lnTo>
                  <a:lnTo>
                    <a:pt x="259" y="291"/>
                  </a:lnTo>
                  <a:lnTo>
                    <a:pt x="257" y="291"/>
                  </a:lnTo>
                  <a:lnTo>
                    <a:pt x="257" y="290"/>
                  </a:lnTo>
                  <a:lnTo>
                    <a:pt x="259" y="291"/>
                  </a:lnTo>
                  <a:lnTo>
                    <a:pt x="259" y="290"/>
                  </a:lnTo>
                  <a:lnTo>
                    <a:pt x="257" y="290"/>
                  </a:lnTo>
                  <a:lnTo>
                    <a:pt x="257" y="288"/>
                  </a:lnTo>
                  <a:lnTo>
                    <a:pt x="257" y="286"/>
                  </a:lnTo>
                  <a:lnTo>
                    <a:pt x="259" y="286"/>
                  </a:lnTo>
                  <a:lnTo>
                    <a:pt x="259" y="285"/>
                  </a:lnTo>
                  <a:lnTo>
                    <a:pt x="257" y="285"/>
                  </a:lnTo>
                  <a:lnTo>
                    <a:pt x="257" y="283"/>
                  </a:lnTo>
                  <a:lnTo>
                    <a:pt x="255" y="283"/>
                  </a:lnTo>
                  <a:lnTo>
                    <a:pt x="255" y="281"/>
                  </a:lnTo>
                  <a:lnTo>
                    <a:pt x="255" y="280"/>
                  </a:lnTo>
                  <a:lnTo>
                    <a:pt x="254" y="280"/>
                  </a:lnTo>
                  <a:lnTo>
                    <a:pt x="254" y="278"/>
                  </a:lnTo>
                  <a:lnTo>
                    <a:pt x="252" y="278"/>
                  </a:lnTo>
                  <a:lnTo>
                    <a:pt x="252" y="276"/>
                  </a:lnTo>
                  <a:lnTo>
                    <a:pt x="250" y="276"/>
                  </a:lnTo>
                  <a:lnTo>
                    <a:pt x="250" y="275"/>
                  </a:lnTo>
                  <a:lnTo>
                    <a:pt x="250" y="273"/>
                  </a:lnTo>
                  <a:lnTo>
                    <a:pt x="250" y="275"/>
                  </a:lnTo>
                  <a:lnTo>
                    <a:pt x="252" y="275"/>
                  </a:lnTo>
                  <a:lnTo>
                    <a:pt x="254" y="275"/>
                  </a:lnTo>
                  <a:lnTo>
                    <a:pt x="254" y="273"/>
                  </a:lnTo>
                  <a:lnTo>
                    <a:pt x="254" y="275"/>
                  </a:lnTo>
                  <a:lnTo>
                    <a:pt x="255" y="275"/>
                  </a:lnTo>
                  <a:lnTo>
                    <a:pt x="255" y="273"/>
                  </a:lnTo>
                  <a:lnTo>
                    <a:pt x="254" y="273"/>
                  </a:lnTo>
                  <a:lnTo>
                    <a:pt x="252" y="273"/>
                  </a:lnTo>
                  <a:lnTo>
                    <a:pt x="252" y="271"/>
                  </a:lnTo>
                  <a:lnTo>
                    <a:pt x="252" y="269"/>
                  </a:lnTo>
                  <a:lnTo>
                    <a:pt x="252" y="268"/>
                  </a:lnTo>
                  <a:lnTo>
                    <a:pt x="254" y="268"/>
                  </a:lnTo>
                  <a:lnTo>
                    <a:pt x="255" y="266"/>
                  </a:lnTo>
                  <a:lnTo>
                    <a:pt x="257" y="266"/>
                  </a:lnTo>
                  <a:lnTo>
                    <a:pt x="259" y="266"/>
                  </a:lnTo>
                  <a:lnTo>
                    <a:pt x="260" y="266"/>
                  </a:lnTo>
                  <a:lnTo>
                    <a:pt x="262" y="266"/>
                  </a:lnTo>
                  <a:lnTo>
                    <a:pt x="264" y="266"/>
                  </a:lnTo>
                  <a:lnTo>
                    <a:pt x="264" y="264"/>
                  </a:lnTo>
                  <a:lnTo>
                    <a:pt x="265" y="264"/>
                  </a:lnTo>
                  <a:lnTo>
                    <a:pt x="267" y="263"/>
                  </a:lnTo>
                  <a:lnTo>
                    <a:pt x="267" y="261"/>
                  </a:lnTo>
                  <a:lnTo>
                    <a:pt x="267" y="259"/>
                  </a:lnTo>
                  <a:lnTo>
                    <a:pt x="269" y="259"/>
                  </a:lnTo>
                  <a:lnTo>
                    <a:pt x="269" y="258"/>
                  </a:lnTo>
                  <a:lnTo>
                    <a:pt x="269" y="256"/>
                  </a:lnTo>
                  <a:lnTo>
                    <a:pt x="269" y="254"/>
                  </a:lnTo>
                  <a:lnTo>
                    <a:pt x="269" y="253"/>
                  </a:lnTo>
                  <a:lnTo>
                    <a:pt x="269" y="251"/>
                  </a:lnTo>
                  <a:lnTo>
                    <a:pt x="269" y="249"/>
                  </a:lnTo>
                  <a:lnTo>
                    <a:pt x="269" y="248"/>
                  </a:lnTo>
                  <a:lnTo>
                    <a:pt x="267" y="248"/>
                  </a:lnTo>
                  <a:lnTo>
                    <a:pt x="265" y="246"/>
                  </a:lnTo>
                  <a:lnTo>
                    <a:pt x="267" y="246"/>
                  </a:lnTo>
                  <a:lnTo>
                    <a:pt x="267" y="244"/>
                  </a:lnTo>
                  <a:lnTo>
                    <a:pt x="269" y="244"/>
                  </a:lnTo>
                  <a:lnTo>
                    <a:pt x="269" y="243"/>
                  </a:lnTo>
                  <a:lnTo>
                    <a:pt x="269" y="241"/>
                  </a:lnTo>
                  <a:lnTo>
                    <a:pt x="271" y="241"/>
                  </a:lnTo>
                  <a:lnTo>
                    <a:pt x="272" y="241"/>
                  </a:lnTo>
                  <a:lnTo>
                    <a:pt x="272" y="239"/>
                  </a:lnTo>
                  <a:lnTo>
                    <a:pt x="274" y="239"/>
                  </a:lnTo>
                  <a:lnTo>
                    <a:pt x="274" y="237"/>
                  </a:lnTo>
                  <a:lnTo>
                    <a:pt x="274" y="236"/>
                  </a:lnTo>
                  <a:lnTo>
                    <a:pt x="274" y="237"/>
                  </a:lnTo>
                  <a:lnTo>
                    <a:pt x="276" y="237"/>
                  </a:lnTo>
                  <a:lnTo>
                    <a:pt x="276" y="236"/>
                  </a:lnTo>
                  <a:lnTo>
                    <a:pt x="277" y="236"/>
                  </a:lnTo>
                  <a:lnTo>
                    <a:pt x="277" y="234"/>
                  </a:lnTo>
                  <a:lnTo>
                    <a:pt x="279" y="234"/>
                  </a:lnTo>
                  <a:lnTo>
                    <a:pt x="279" y="232"/>
                  </a:lnTo>
                  <a:lnTo>
                    <a:pt x="279" y="231"/>
                  </a:lnTo>
                  <a:lnTo>
                    <a:pt x="281" y="231"/>
                  </a:lnTo>
                  <a:lnTo>
                    <a:pt x="281" y="229"/>
                  </a:lnTo>
                  <a:lnTo>
                    <a:pt x="281" y="227"/>
                  </a:lnTo>
                  <a:lnTo>
                    <a:pt x="281" y="226"/>
                  </a:lnTo>
                  <a:lnTo>
                    <a:pt x="279" y="226"/>
                  </a:lnTo>
                  <a:lnTo>
                    <a:pt x="279" y="224"/>
                  </a:lnTo>
                  <a:lnTo>
                    <a:pt x="281" y="224"/>
                  </a:lnTo>
                  <a:lnTo>
                    <a:pt x="281" y="222"/>
                  </a:lnTo>
                  <a:lnTo>
                    <a:pt x="282" y="222"/>
                  </a:lnTo>
                  <a:lnTo>
                    <a:pt x="282" y="221"/>
                  </a:lnTo>
                  <a:lnTo>
                    <a:pt x="284" y="219"/>
                  </a:lnTo>
                  <a:lnTo>
                    <a:pt x="284" y="217"/>
                  </a:lnTo>
                  <a:lnTo>
                    <a:pt x="284" y="216"/>
                  </a:lnTo>
                  <a:lnTo>
                    <a:pt x="286" y="217"/>
                  </a:lnTo>
                  <a:lnTo>
                    <a:pt x="286" y="219"/>
                  </a:lnTo>
                  <a:lnTo>
                    <a:pt x="287" y="219"/>
                  </a:lnTo>
                  <a:lnTo>
                    <a:pt x="287" y="217"/>
                  </a:lnTo>
                  <a:lnTo>
                    <a:pt x="286" y="216"/>
                  </a:lnTo>
                  <a:lnTo>
                    <a:pt x="286" y="214"/>
                  </a:lnTo>
                  <a:lnTo>
                    <a:pt x="286" y="212"/>
                  </a:lnTo>
                  <a:lnTo>
                    <a:pt x="287" y="211"/>
                  </a:lnTo>
                  <a:lnTo>
                    <a:pt x="289" y="211"/>
                  </a:lnTo>
                  <a:lnTo>
                    <a:pt x="289" y="209"/>
                  </a:lnTo>
                  <a:lnTo>
                    <a:pt x="291" y="209"/>
                  </a:lnTo>
                  <a:lnTo>
                    <a:pt x="291" y="207"/>
                  </a:lnTo>
                  <a:lnTo>
                    <a:pt x="291" y="206"/>
                  </a:lnTo>
                  <a:lnTo>
                    <a:pt x="289" y="206"/>
                  </a:lnTo>
                  <a:lnTo>
                    <a:pt x="291" y="206"/>
                  </a:lnTo>
                  <a:lnTo>
                    <a:pt x="292" y="206"/>
                  </a:lnTo>
                  <a:lnTo>
                    <a:pt x="294" y="206"/>
                  </a:lnTo>
                  <a:lnTo>
                    <a:pt x="294" y="204"/>
                  </a:lnTo>
                  <a:lnTo>
                    <a:pt x="294" y="202"/>
                  </a:lnTo>
                  <a:lnTo>
                    <a:pt x="294" y="200"/>
                  </a:lnTo>
                  <a:lnTo>
                    <a:pt x="292" y="200"/>
                  </a:lnTo>
                  <a:lnTo>
                    <a:pt x="292" y="199"/>
                  </a:lnTo>
                  <a:lnTo>
                    <a:pt x="294" y="199"/>
                  </a:lnTo>
                  <a:lnTo>
                    <a:pt x="296" y="199"/>
                  </a:lnTo>
                  <a:lnTo>
                    <a:pt x="296" y="197"/>
                  </a:lnTo>
                  <a:lnTo>
                    <a:pt x="297" y="197"/>
                  </a:lnTo>
                  <a:lnTo>
                    <a:pt x="299" y="197"/>
                  </a:lnTo>
                  <a:lnTo>
                    <a:pt x="299" y="195"/>
                  </a:lnTo>
                  <a:lnTo>
                    <a:pt x="297" y="195"/>
                  </a:lnTo>
                  <a:lnTo>
                    <a:pt x="297" y="194"/>
                  </a:lnTo>
                  <a:lnTo>
                    <a:pt x="297" y="192"/>
                  </a:lnTo>
                  <a:lnTo>
                    <a:pt x="297" y="190"/>
                  </a:lnTo>
                  <a:lnTo>
                    <a:pt x="297" y="189"/>
                  </a:lnTo>
                  <a:lnTo>
                    <a:pt x="299" y="189"/>
                  </a:lnTo>
                  <a:lnTo>
                    <a:pt x="297" y="189"/>
                  </a:lnTo>
                  <a:lnTo>
                    <a:pt x="297" y="187"/>
                  </a:lnTo>
                  <a:lnTo>
                    <a:pt x="297" y="185"/>
                  </a:lnTo>
                  <a:lnTo>
                    <a:pt x="297" y="184"/>
                  </a:lnTo>
                  <a:lnTo>
                    <a:pt x="297" y="182"/>
                  </a:lnTo>
                  <a:lnTo>
                    <a:pt x="297" y="180"/>
                  </a:lnTo>
                  <a:lnTo>
                    <a:pt x="299" y="180"/>
                  </a:lnTo>
                  <a:lnTo>
                    <a:pt x="301" y="180"/>
                  </a:lnTo>
                  <a:lnTo>
                    <a:pt x="302" y="180"/>
                  </a:lnTo>
                  <a:lnTo>
                    <a:pt x="304" y="180"/>
                  </a:lnTo>
                  <a:lnTo>
                    <a:pt x="304" y="179"/>
                  </a:lnTo>
                  <a:lnTo>
                    <a:pt x="306" y="179"/>
                  </a:lnTo>
                  <a:lnTo>
                    <a:pt x="306" y="177"/>
                  </a:lnTo>
                  <a:lnTo>
                    <a:pt x="308" y="177"/>
                  </a:lnTo>
                  <a:lnTo>
                    <a:pt x="309" y="175"/>
                  </a:lnTo>
                  <a:lnTo>
                    <a:pt x="311" y="175"/>
                  </a:lnTo>
                  <a:lnTo>
                    <a:pt x="311" y="174"/>
                  </a:lnTo>
                  <a:lnTo>
                    <a:pt x="313" y="174"/>
                  </a:lnTo>
                  <a:lnTo>
                    <a:pt x="313" y="172"/>
                  </a:lnTo>
                  <a:lnTo>
                    <a:pt x="313" y="170"/>
                  </a:lnTo>
                  <a:lnTo>
                    <a:pt x="313" y="168"/>
                  </a:lnTo>
                  <a:lnTo>
                    <a:pt x="313" y="167"/>
                  </a:lnTo>
                  <a:lnTo>
                    <a:pt x="313" y="165"/>
                  </a:lnTo>
                  <a:lnTo>
                    <a:pt x="313" y="163"/>
                  </a:lnTo>
                  <a:lnTo>
                    <a:pt x="313" y="162"/>
                  </a:lnTo>
                  <a:lnTo>
                    <a:pt x="314" y="162"/>
                  </a:lnTo>
                  <a:lnTo>
                    <a:pt x="314" y="160"/>
                  </a:lnTo>
                  <a:lnTo>
                    <a:pt x="316" y="160"/>
                  </a:lnTo>
                  <a:lnTo>
                    <a:pt x="316" y="158"/>
                  </a:lnTo>
                  <a:lnTo>
                    <a:pt x="318" y="158"/>
                  </a:lnTo>
                  <a:lnTo>
                    <a:pt x="318" y="157"/>
                  </a:lnTo>
                  <a:lnTo>
                    <a:pt x="318" y="155"/>
                  </a:lnTo>
                  <a:lnTo>
                    <a:pt x="316" y="155"/>
                  </a:lnTo>
                  <a:lnTo>
                    <a:pt x="316" y="153"/>
                  </a:lnTo>
                  <a:lnTo>
                    <a:pt x="318" y="153"/>
                  </a:lnTo>
                  <a:lnTo>
                    <a:pt x="318" y="152"/>
                  </a:lnTo>
                  <a:lnTo>
                    <a:pt x="319" y="152"/>
                  </a:lnTo>
                  <a:lnTo>
                    <a:pt x="321" y="150"/>
                  </a:lnTo>
                  <a:lnTo>
                    <a:pt x="321" y="152"/>
                  </a:lnTo>
                  <a:lnTo>
                    <a:pt x="323" y="150"/>
                  </a:lnTo>
                  <a:lnTo>
                    <a:pt x="323" y="148"/>
                  </a:lnTo>
                  <a:lnTo>
                    <a:pt x="324" y="148"/>
                  </a:lnTo>
                  <a:lnTo>
                    <a:pt x="324" y="147"/>
                  </a:lnTo>
                  <a:lnTo>
                    <a:pt x="323" y="147"/>
                  </a:lnTo>
                  <a:lnTo>
                    <a:pt x="323" y="145"/>
                  </a:lnTo>
                  <a:lnTo>
                    <a:pt x="324" y="145"/>
                  </a:lnTo>
                  <a:lnTo>
                    <a:pt x="324" y="143"/>
                  </a:lnTo>
                  <a:lnTo>
                    <a:pt x="324" y="142"/>
                  </a:lnTo>
                  <a:lnTo>
                    <a:pt x="324" y="140"/>
                  </a:lnTo>
                  <a:lnTo>
                    <a:pt x="324" y="138"/>
                  </a:lnTo>
                  <a:lnTo>
                    <a:pt x="324" y="137"/>
                  </a:lnTo>
                  <a:lnTo>
                    <a:pt x="323" y="135"/>
                  </a:lnTo>
                  <a:lnTo>
                    <a:pt x="324" y="133"/>
                  </a:lnTo>
                  <a:lnTo>
                    <a:pt x="324" y="131"/>
                  </a:lnTo>
                  <a:lnTo>
                    <a:pt x="326" y="130"/>
                  </a:lnTo>
                  <a:lnTo>
                    <a:pt x="326" y="128"/>
                  </a:lnTo>
                  <a:lnTo>
                    <a:pt x="326" y="126"/>
                  </a:lnTo>
                  <a:lnTo>
                    <a:pt x="328" y="126"/>
                  </a:lnTo>
                  <a:lnTo>
                    <a:pt x="329" y="126"/>
                  </a:lnTo>
                  <a:lnTo>
                    <a:pt x="329" y="125"/>
                  </a:lnTo>
                  <a:lnTo>
                    <a:pt x="329" y="123"/>
                  </a:lnTo>
                  <a:lnTo>
                    <a:pt x="329" y="121"/>
                  </a:lnTo>
                  <a:lnTo>
                    <a:pt x="329" y="120"/>
                  </a:lnTo>
                  <a:lnTo>
                    <a:pt x="331" y="120"/>
                  </a:lnTo>
                  <a:lnTo>
                    <a:pt x="329" y="120"/>
                  </a:lnTo>
                  <a:lnTo>
                    <a:pt x="329" y="118"/>
                  </a:lnTo>
                  <a:lnTo>
                    <a:pt x="331" y="118"/>
                  </a:lnTo>
                  <a:lnTo>
                    <a:pt x="331" y="116"/>
                  </a:lnTo>
                  <a:lnTo>
                    <a:pt x="333" y="116"/>
                  </a:lnTo>
                  <a:lnTo>
                    <a:pt x="333" y="115"/>
                  </a:lnTo>
                  <a:lnTo>
                    <a:pt x="333" y="113"/>
                  </a:lnTo>
                  <a:lnTo>
                    <a:pt x="331" y="113"/>
                  </a:lnTo>
                  <a:lnTo>
                    <a:pt x="334" y="110"/>
                  </a:lnTo>
                  <a:lnTo>
                    <a:pt x="336" y="110"/>
                  </a:lnTo>
                  <a:lnTo>
                    <a:pt x="338" y="110"/>
                  </a:lnTo>
                  <a:lnTo>
                    <a:pt x="339" y="110"/>
                  </a:lnTo>
                  <a:lnTo>
                    <a:pt x="341" y="110"/>
                  </a:lnTo>
                  <a:lnTo>
                    <a:pt x="343" y="110"/>
                  </a:lnTo>
                  <a:lnTo>
                    <a:pt x="345" y="110"/>
                  </a:lnTo>
                  <a:lnTo>
                    <a:pt x="346" y="110"/>
                  </a:lnTo>
                  <a:lnTo>
                    <a:pt x="348" y="110"/>
                  </a:lnTo>
                  <a:lnTo>
                    <a:pt x="350" y="110"/>
                  </a:lnTo>
                  <a:lnTo>
                    <a:pt x="351" y="110"/>
                  </a:lnTo>
                  <a:lnTo>
                    <a:pt x="353" y="111"/>
                  </a:lnTo>
                  <a:lnTo>
                    <a:pt x="355" y="111"/>
                  </a:lnTo>
                  <a:lnTo>
                    <a:pt x="356" y="111"/>
                  </a:lnTo>
                  <a:lnTo>
                    <a:pt x="358" y="111"/>
                  </a:lnTo>
                  <a:lnTo>
                    <a:pt x="360" y="111"/>
                  </a:lnTo>
                  <a:lnTo>
                    <a:pt x="361" y="111"/>
                  </a:lnTo>
                  <a:lnTo>
                    <a:pt x="363" y="111"/>
                  </a:lnTo>
                  <a:lnTo>
                    <a:pt x="365" y="111"/>
                  </a:lnTo>
                  <a:lnTo>
                    <a:pt x="366" y="111"/>
                  </a:lnTo>
                  <a:lnTo>
                    <a:pt x="368" y="111"/>
                  </a:lnTo>
                  <a:lnTo>
                    <a:pt x="370" y="111"/>
                  </a:lnTo>
                  <a:lnTo>
                    <a:pt x="371" y="111"/>
                  </a:lnTo>
                  <a:lnTo>
                    <a:pt x="373" y="111"/>
                  </a:lnTo>
                  <a:lnTo>
                    <a:pt x="375" y="111"/>
                  </a:lnTo>
                  <a:lnTo>
                    <a:pt x="376" y="111"/>
                  </a:lnTo>
                  <a:lnTo>
                    <a:pt x="378" y="111"/>
                  </a:lnTo>
                  <a:lnTo>
                    <a:pt x="380" y="111"/>
                  </a:lnTo>
                  <a:lnTo>
                    <a:pt x="382" y="111"/>
                  </a:lnTo>
                  <a:lnTo>
                    <a:pt x="383" y="111"/>
                  </a:lnTo>
                  <a:lnTo>
                    <a:pt x="385" y="111"/>
                  </a:lnTo>
                  <a:lnTo>
                    <a:pt x="387" y="111"/>
                  </a:lnTo>
                  <a:lnTo>
                    <a:pt x="388" y="113"/>
                  </a:lnTo>
                  <a:lnTo>
                    <a:pt x="390" y="113"/>
                  </a:lnTo>
                  <a:lnTo>
                    <a:pt x="392" y="113"/>
                  </a:lnTo>
                  <a:lnTo>
                    <a:pt x="393" y="113"/>
                  </a:lnTo>
                  <a:lnTo>
                    <a:pt x="395" y="113"/>
                  </a:lnTo>
                  <a:lnTo>
                    <a:pt x="397" y="113"/>
                  </a:lnTo>
                  <a:lnTo>
                    <a:pt x="398" y="113"/>
                  </a:lnTo>
                  <a:lnTo>
                    <a:pt x="400" y="113"/>
                  </a:lnTo>
                  <a:lnTo>
                    <a:pt x="402" y="113"/>
                  </a:lnTo>
                  <a:lnTo>
                    <a:pt x="403" y="113"/>
                  </a:lnTo>
                  <a:lnTo>
                    <a:pt x="405" y="113"/>
                  </a:lnTo>
                  <a:lnTo>
                    <a:pt x="407" y="113"/>
                  </a:lnTo>
                  <a:lnTo>
                    <a:pt x="408" y="113"/>
                  </a:lnTo>
                  <a:lnTo>
                    <a:pt x="410" y="113"/>
                  </a:lnTo>
                  <a:lnTo>
                    <a:pt x="412" y="113"/>
                  </a:lnTo>
                  <a:lnTo>
                    <a:pt x="413" y="113"/>
                  </a:lnTo>
                  <a:lnTo>
                    <a:pt x="415" y="113"/>
                  </a:lnTo>
                  <a:lnTo>
                    <a:pt x="417" y="113"/>
                  </a:lnTo>
                  <a:lnTo>
                    <a:pt x="419" y="113"/>
                  </a:lnTo>
                  <a:lnTo>
                    <a:pt x="420" y="113"/>
                  </a:lnTo>
                  <a:lnTo>
                    <a:pt x="422" y="113"/>
                  </a:lnTo>
                  <a:lnTo>
                    <a:pt x="424" y="113"/>
                  </a:lnTo>
                  <a:lnTo>
                    <a:pt x="425" y="113"/>
                  </a:lnTo>
                  <a:lnTo>
                    <a:pt x="425" y="115"/>
                  </a:lnTo>
                  <a:lnTo>
                    <a:pt x="427" y="115"/>
                  </a:lnTo>
                  <a:lnTo>
                    <a:pt x="429" y="115"/>
                  </a:lnTo>
                  <a:lnTo>
                    <a:pt x="430" y="115"/>
                  </a:lnTo>
                  <a:lnTo>
                    <a:pt x="432" y="115"/>
                  </a:lnTo>
                  <a:lnTo>
                    <a:pt x="434" y="115"/>
                  </a:lnTo>
                  <a:lnTo>
                    <a:pt x="435" y="115"/>
                  </a:lnTo>
                  <a:lnTo>
                    <a:pt x="437" y="115"/>
                  </a:lnTo>
                  <a:lnTo>
                    <a:pt x="439" y="115"/>
                  </a:lnTo>
                  <a:lnTo>
                    <a:pt x="440" y="115"/>
                  </a:lnTo>
                  <a:lnTo>
                    <a:pt x="442" y="115"/>
                  </a:lnTo>
                  <a:lnTo>
                    <a:pt x="444" y="115"/>
                  </a:lnTo>
                  <a:lnTo>
                    <a:pt x="445" y="115"/>
                  </a:lnTo>
                  <a:lnTo>
                    <a:pt x="447" y="115"/>
                  </a:lnTo>
                  <a:lnTo>
                    <a:pt x="449" y="115"/>
                  </a:lnTo>
                  <a:lnTo>
                    <a:pt x="451" y="115"/>
                  </a:lnTo>
                  <a:lnTo>
                    <a:pt x="452" y="115"/>
                  </a:lnTo>
                  <a:lnTo>
                    <a:pt x="454" y="115"/>
                  </a:lnTo>
                  <a:lnTo>
                    <a:pt x="456" y="115"/>
                  </a:lnTo>
                  <a:lnTo>
                    <a:pt x="457" y="115"/>
                  </a:lnTo>
                  <a:lnTo>
                    <a:pt x="459" y="115"/>
                  </a:lnTo>
                  <a:lnTo>
                    <a:pt x="461" y="115"/>
                  </a:lnTo>
                  <a:lnTo>
                    <a:pt x="462" y="115"/>
                  </a:lnTo>
                  <a:lnTo>
                    <a:pt x="464" y="115"/>
                  </a:lnTo>
                  <a:lnTo>
                    <a:pt x="464" y="116"/>
                  </a:lnTo>
                  <a:lnTo>
                    <a:pt x="466" y="116"/>
                  </a:lnTo>
                  <a:lnTo>
                    <a:pt x="467" y="116"/>
                  </a:lnTo>
                  <a:lnTo>
                    <a:pt x="469" y="116"/>
                  </a:lnTo>
                  <a:lnTo>
                    <a:pt x="471" y="116"/>
                  </a:lnTo>
                  <a:lnTo>
                    <a:pt x="472" y="116"/>
                  </a:lnTo>
                  <a:lnTo>
                    <a:pt x="474" y="116"/>
                  </a:lnTo>
                  <a:lnTo>
                    <a:pt x="476" y="116"/>
                  </a:lnTo>
                  <a:lnTo>
                    <a:pt x="477" y="116"/>
                  </a:lnTo>
                  <a:lnTo>
                    <a:pt x="479" y="116"/>
                  </a:lnTo>
                  <a:lnTo>
                    <a:pt x="481" y="116"/>
                  </a:lnTo>
                  <a:lnTo>
                    <a:pt x="482" y="116"/>
                  </a:lnTo>
                  <a:lnTo>
                    <a:pt x="484" y="116"/>
                  </a:lnTo>
                  <a:lnTo>
                    <a:pt x="486" y="116"/>
                  </a:lnTo>
                  <a:lnTo>
                    <a:pt x="488" y="116"/>
                  </a:lnTo>
                  <a:lnTo>
                    <a:pt x="489" y="116"/>
                  </a:lnTo>
                  <a:lnTo>
                    <a:pt x="491" y="116"/>
                  </a:lnTo>
                  <a:lnTo>
                    <a:pt x="493" y="116"/>
                  </a:lnTo>
                  <a:lnTo>
                    <a:pt x="494" y="116"/>
                  </a:lnTo>
                  <a:lnTo>
                    <a:pt x="496" y="116"/>
                  </a:lnTo>
                  <a:lnTo>
                    <a:pt x="498" y="116"/>
                  </a:lnTo>
                  <a:lnTo>
                    <a:pt x="499" y="116"/>
                  </a:lnTo>
                  <a:lnTo>
                    <a:pt x="501" y="116"/>
                  </a:lnTo>
                  <a:lnTo>
                    <a:pt x="503" y="116"/>
                  </a:lnTo>
                  <a:lnTo>
                    <a:pt x="504" y="116"/>
                  </a:lnTo>
                  <a:lnTo>
                    <a:pt x="504" y="118"/>
                  </a:lnTo>
                  <a:lnTo>
                    <a:pt x="506" y="118"/>
                  </a:lnTo>
                  <a:lnTo>
                    <a:pt x="508" y="118"/>
                  </a:lnTo>
                  <a:lnTo>
                    <a:pt x="509" y="118"/>
                  </a:lnTo>
                  <a:lnTo>
                    <a:pt x="511" y="118"/>
                  </a:lnTo>
                  <a:lnTo>
                    <a:pt x="513" y="118"/>
                  </a:lnTo>
                  <a:lnTo>
                    <a:pt x="514" y="118"/>
                  </a:lnTo>
                  <a:lnTo>
                    <a:pt x="516" y="118"/>
                  </a:lnTo>
                  <a:lnTo>
                    <a:pt x="518" y="118"/>
                  </a:lnTo>
                  <a:lnTo>
                    <a:pt x="519" y="118"/>
                  </a:lnTo>
                  <a:lnTo>
                    <a:pt x="521" y="118"/>
                  </a:lnTo>
                  <a:lnTo>
                    <a:pt x="523" y="118"/>
                  </a:lnTo>
                  <a:lnTo>
                    <a:pt x="525" y="118"/>
                  </a:lnTo>
                  <a:lnTo>
                    <a:pt x="526" y="118"/>
                  </a:lnTo>
                  <a:lnTo>
                    <a:pt x="528" y="118"/>
                  </a:lnTo>
                  <a:lnTo>
                    <a:pt x="530" y="118"/>
                  </a:lnTo>
                  <a:lnTo>
                    <a:pt x="538" y="118"/>
                  </a:lnTo>
                  <a:lnTo>
                    <a:pt x="540" y="118"/>
                  </a:lnTo>
                  <a:lnTo>
                    <a:pt x="541" y="118"/>
                  </a:lnTo>
                  <a:lnTo>
                    <a:pt x="543" y="118"/>
                  </a:lnTo>
                  <a:lnTo>
                    <a:pt x="545" y="118"/>
                  </a:lnTo>
                  <a:lnTo>
                    <a:pt x="546" y="118"/>
                  </a:lnTo>
                  <a:lnTo>
                    <a:pt x="548" y="118"/>
                  </a:lnTo>
                  <a:lnTo>
                    <a:pt x="548" y="120"/>
                  </a:lnTo>
                  <a:lnTo>
                    <a:pt x="550" y="120"/>
                  </a:lnTo>
                  <a:lnTo>
                    <a:pt x="551" y="120"/>
                  </a:lnTo>
                  <a:lnTo>
                    <a:pt x="553" y="120"/>
                  </a:lnTo>
                  <a:lnTo>
                    <a:pt x="555" y="120"/>
                  </a:lnTo>
                  <a:lnTo>
                    <a:pt x="556" y="120"/>
                  </a:lnTo>
                  <a:lnTo>
                    <a:pt x="558" y="120"/>
                  </a:lnTo>
                  <a:lnTo>
                    <a:pt x="560" y="120"/>
                  </a:lnTo>
                  <a:lnTo>
                    <a:pt x="562" y="120"/>
                  </a:lnTo>
                  <a:lnTo>
                    <a:pt x="563" y="120"/>
                  </a:lnTo>
                  <a:lnTo>
                    <a:pt x="565" y="120"/>
                  </a:lnTo>
                  <a:lnTo>
                    <a:pt x="567" y="120"/>
                  </a:lnTo>
                  <a:lnTo>
                    <a:pt x="568" y="120"/>
                  </a:lnTo>
                  <a:lnTo>
                    <a:pt x="570" y="120"/>
                  </a:lnTo>
                  <a:lnTo>
                    <a:pt x="572" y="120"/>
                  </a:lnTo>
                  <a:lnTo>
                    <a:pt x="573" y="120"/>
                  </a:lnTo>
                  <a:lnTo>
                    <a:pt x="575" y="120"/>
                  </a:lnTo>
                  <a:lnTo>
                    <a:pt x="577" y="120"/>
                  </a:lnTo>
                  <a:lnTo>
                    <a:pt x="578" y="120"/>
                  </a:lnTo>
                  <a:lnTo>
                    <a:pt x="580" y="120"/>
                  </a:lnTo>
                  <a:lnTo>
                    <a:pt x="582" y="120"/>
                  </a:lnTo>
                  <a:lnTo>
                    <a:pt x="583" y="120"/>
                  </a:lnTo>
                  <a:lnTo>
                    <a:pt x="585" y="120"/>
                  </a:lnTo>
                  <a:lnTo>
                    <a:pt x="587" y="120"/>
                  </a:lnTo>
                  <a:lnTo>
                    <a:pt x="588" y="120"/>
                  </a:lnTo>
                  <a:lnTo>
                    <a:pt x="590" y="120"/>
                  </a:lnTo>
                  <a:lnTo>
                    <a:pt x="592" y="120"/>
                  </a:lnTo>
                  <a:lnTo>
                    <a:pt x="592" y="121"/>
                  </a:lnTo>
                  <a:lnTo>
                    <a:pt x="593" y="121"/>
                  </a:lnTo>
                  <a:lnTo>
                    <a:pt x="595" y="121"/>
                  </a:lnTo>
                  <a:lnTo>
                    <a:pt x="597" y="121"/>
                  </a:lnTo>
                  <a:lnTo>
                    <a:pt x="599" y="121"/>
                  </a:lnTo>
                  <a:lnTo>
                    <a:pt x="600" y="121"/>
                  </a:lnTo>
                  <a:lnTo>
                    <a:pt x="602" y="121"/>
                  </a:lnTo>
                  <a:lnTo>
                    <a:pt x="604" y="121"/>
                  </a:lnTo>
                  <a:lnTo>
                    <a:pt x="605" y="121"/>
                  </a:lnTo>
                  <a:lnTo>
                    <a:pt x="607" y="121"/>
                  </a:lnTo>
                  <a:lnTo>
                    <a:pt x="609" y="121"/>
                  </a:lnTo>
                  <a:lnTo>
                    <a:pt x="610" y="121"/>
                  </a:lnTo>
                  <a:lnTo>
                    <a:pt x="612" y="121"/>
                  </a:lnTo>
                  <a:lnTo>
                    <a:pt x="614" y="121"/>
                  </a:lnTo>
                  <a:lnTo>
                    <a:pt x="615" y="121"/>
                  </a:lnTo>
                  <a:lnTo>
                    <a:pt x="617" y="121"/>
                  </a:lnTo>
                  <a:lnTo>
                    <a:pt x="619" y="121"/>
                  </a:lnTo>
                  <a:lnTo>
                    <a:pt x="620" y="121"/>
                  </a:lnTo>
                  <a:lnTo>
                    <a:pt x="622" y="121"/>
                  </a:lnTo>
                  <a:lnTo>
                    <a:pt x="624" y="121"/>
                  </a:lnTo>
                  <a:lnTo>
                    <a:pt x="625" y="121"/>
                  </a:lnTo>
                  <a:lnTo>
                    <a:pt x="627" y="121"/>
                  </a:lnTo>
                  <a:lnTo>
                    <a:pt x="629" y="121"/>
                  </a:lnTo>
                  <a:lnTo>
                    <a:pt x="630" y="121"/>
                  </a:lnTo>
                  <a:lnTo>
                    <a:pt x="632" y="121"/>
                  </a:lnTo>
                  <a:lnTo>
                    <a:pt x="634" y="121"/>
                  </a:lnTo>
                  <a:lnTo>
                    <a:pt x="636" y="121"/>
                  </a:lnTo>
                  <a:lnTo>
                    <a:pt x="636" y="123"/>
                  </a:lnTo>
                  <a:lnTo>
                    <a:pt x="637" y="123"/>
                  </a:lnTo>
                  <a:lnTo>
                    <a:pt x="639" y="123"/>
                  </a:lnTo>
                  <a:lnTo>
                    <a:pt x="641" y="123"/>
                  </a:lnTo>
                  <a:lnTo>
                    <a:pt x="642" y="123"/>
                  </a:lnTo>
                  <a:lnTo>
                    <a:pt x="644" y="123"/>
                  </a:lnTo>
                  <a:lnTo>
                    <a:pt x="646" y="123"/>
                  </a:lnTo>
                  <a:lnTo>
                    <a:pt x="647" y="123"/>
                  </a:lnTo>
                  <a:lnTo>
                    <a:pt x="649" y="123"/>
                  </a:lnTo>
                  <a:lnTo>
                    <a:pt x="651" y="123"/>
                  </a:lnTo>
                  <a:lnTo>
                    <a:pt x="652" y="123"/>
                  </a:lnTo>
                  <a:lnTo>
                    <a:pt x="654" y="123"/>
                  </a:lnTo>
                  <a:lnTo>
                    <a:pt x="656" y="123"/>
                  </a:lnTo>
                  <a:lnTo>
                    <a:pt x="657" y="123"/>
                  </a:lnTo>
                  <a:lnTo>
                    <a:pt x="659" y="123"/>
                  </a:lnTo>
                  <a:lnTo>
                    <a:pt x="661" y="123"/>
                  </a:lnTo>
                  <a:lnTo>
                    <a:pt x="662" y="123"/>
                  </a:lnTo>
                  <a:lnTo>
                    <a:pt x="664" y="123"/>
                  </a:lnTo>
                  <a:lnTo>
                    <a:pt x="666" y="123"/>
                  </a:lnTo>
                  <a:lnTo>
                    <a:pt x="668" y="123"/>
                  </a:lnTo>
                  <a:lnTo>
                    <a:pt x="669" y="123"/>
                  </a:lnTo>
                  <a:lnTo>
                    <a:pt x="671" y="123"/>
                  </a:lnTo>
                  <a:lnTo>
                    <a:pt x="673" y="123"/>
                  </a:lnTo>
                  <a:lnTo>
                    <a:pt x="674" y="123"/>
                  </a:lnTo>
                  <a:lnTo>
                    <a:pt x="676" y="123"/>
                  </a:lnTo>
                  <a:lnTo>
                    <a:pt x="678" y="123"/>
                  </a:lnTo>
                  <a:lnTo>
                    <a:pt x="679" y="123"/>
                  </a:lnTo>
                  <a:lnTo>
                    <a:pt x="681" y="123"/>
                  </a:lnTo>
                  <a:lnTo>
                    <a:pt x="681" y="125"/>
                  </a:lnTo>
                  <a:lnTo>
                    <a:pt x="683" y="125"/>
                  </a:lnTo>
                  <a:lnTo>
                    <a:pt x="684" y="125"/>
                  </a:lnTo>
                  <a:lnTo>
                    <a:pt x="686" y="125"/>
                  </a:lnTo>
                  <a:lnTo>
                    <a:pt x="688" y="125"/>
                  </a:lnTo>
                  <a:lnTo>
                    <a:pt x="689" y="125"/>
                  </a:lnTo>
                  <a:lnTo>
                    <a:pt x="691" y="125"/>
                  </a:lnTo>
                  <a:lnTo>
                    <a:pt x="693" y="125"/>
                  </a:lnTo>
                  <a:lnTo>
                    <a:pt x="694" y="125"/>
                  </a:lnTo>
                  <a:lnTo>
                    <a:pt x="696" y="125"/>
                  </a:lnTo>
                  <a:lnTo>
                    <a:pt x="802" y="123"/>
                  </a:lnTo>
                  <a:lnTo>
                    <a:pt x="804" y="123"/>
                  </a:lnTo>
                  <a:lnTo>
                    <a:pt x="807" y="125"/>
                  </a:lnTo>
                  <a:lnTo>
                    <a:pt x="812" y="125"/>
                  </a:lnTo>
                  <a:lnTo>
                    <a:pt x="814" y="121"/>
                  </a:lnTo>
                  <a:lnTo>
                    <a:pt x="816" y="121"/>
                  </a:lnTo>
                  <a:lnTo>
                    <a:pt x="817" y="120"/>
                  </a:lnTo>
                  <a:lnTo>
                    <a:pt x="821" y="118"/>
                  </a:lnTo>
                  <a:lnTo>
                    <a:pt x="824" y="118"/>
                  </a:lnTo>
                  <a:lnTo>
                    <a:pt x="827" y="120"/>
                  </a:lnTo>
                  <a:lnTo>
                    <a:pt x="831" y="120"/>
                  </a:lnTo>
                  <a:lnTo>
                    <a:pt x="834" y="121"/>
                  </a:lnTo>
                  <a:lnTo>
                    <a:pt x="837" y="121"/>
                  </a:lnTo>
                  <a:lnTo>
                    <a:pt x="839" y="123"/>
                  </a:lnTo>
                  <a:lnTo>
                    <a:pt x="844" y="123"/>
                  </a:lnTo>
                  <a:lnTo>
                    <a:pt x="847" y="123"/>
                  </a:lnTo>
                  <a:lnTo>
                    <a:pt x="849" y="121"/>
                  </a:lnTo>
                  <a:lnTo>
                    <a:pt x="853" y="120"/>
                  </a:lnTo>
                  <a:lnTo>
                    <a:pt x="856" y="120"/>
                  </a:lnTo>
                  <a:lnTo>
                    <a:pt x="859" y="118"/>
                  </a:lnTo>
                  <a:lnTo>
                    <a:pt x="863" y="118"/>
                  </a:lnTo>
                  <a:lnTo>
                    <a:pt x="866" y="118"/>
                  </a:lnTo>
                  <a:lnTo>
                    <a:pt x="868" y="116"/>
                  </a:lnTo>
                  <a:lnTo>
                    <a:pt x="871" y="116"/>
                  </a:lnTo>
                  <a:lnTo>
                    <a:pt x="873" y="113"/>
                  </a:lnTo>
                  <a:lnTo>
                    <a:pt x="874" y="111"/>
                  </a:lnTo>
                  <a:lnTo>
                    <a:pt x="874" y="108"/>
                  </a:lnTo>
                  <a:lnTo>
                    <a:pt x="874" y="103"/>
                  </a:lnTo>
                  <a:lnTo>
                    <a:pt x="876" y="101"/>
                  </a:lnTo>
                  <a:lnTo>
                    <a:pt x="879" y="101"/>
                  </a:lnTo>
                  <a:lnTo>
                    <a:pt x="883" y="101"/>
                  </a:lnTo>
                  <a:lnTo>
                    <a:pt x="886" y="103"/>
                  </a:lnTo>
                  <a:lnTo>
                    <a:pt x="890" y="103"/>
                  </a:lnTo>
                  <a:lnTo>
                    <a:pt x="893" y="101"/>
                  </a:lnTo>
                  <a:lnTo>
                    <a:pt x="896" y="101"/>
                  </a:lnTo>
                  <a:lnTo>
                    <a:pt x="898" y="98"/>
                  </a:lnTo>
                  <a:lnTo>
                    <a:pt x="901" y="98"/>
                  </a:lnTo>
                  <a:lnTo>
                    <a:pt x="903" y="96"/>
                  </a:lnTo>
                  <a:lnTo>
                    <a:pt x="903" y="94"/>
                  </a:lnTo>
                  <a:lnTo>
                    <a:pt x="903" y="91"/>
                  </a:lnTo>
                  <a:lnTo>
                    <a:pt x="903" y="86"/>
                  </a:lnTo>
                  <a:lnTo>
                    <a:pt x="905" y="84"/>
                  </a:lnTo>
                  <a:lnTo>
                    <a:pt x="906" y="83"/>
                  </a:lnTo>
                  <a:lnTo>
                    <a:pt x="910" y="81"/>
                  </a:lnTo>
                  <a:lnTo>
                    <a:pt x="913" y="83"/>
                  </a:lnTo>
                  <a:lnTo>
                    <a:pt x="916" y="84"/>
                  </a:lnTo>
                  <a:lnTo>
                    <a:pt x="918" y="84"/>
                  </a:lnTo>
                  <a:lnTo>
                    <a:pt x="922" y="84"/>
                  </a:lnTo>
                  <a:lnTo>
                    <a:pt x="923" y="84"/>
                  </a:lnTo>
                  <a:lnTo>
                    <a:pt x="927" y="83"/>
                  </a:lnTo>
                  <a:lnTo>
                    <a:pt x="928" y="81"/>
                  </a:lnTo>
                  <a:lnTo>
                    <a:pt x="932" y="79"/>
                  </a:lnTo>
                  <a:lnTo>
                    <a:pt x="935" y="79"/>
                  </a:lnTo>
                  <a:lnTo>
                    <a:pt x="938" y="79"/>
                  </a:lnTo>
                  <a:lnTo>
                    <a:pt x="942" y="81"/>
                  </a:lnTo>
                  <a:lnTo>
                    <a:pt x="945" y="83"/>
                  </a:lnTo>
                  <a:lnTo>
                    <a:pt x="948" y="83"/>
                  </a:lnTo>
                  <a:lnTo>
                    <a:pt x="952" y="83"/>
                  </a:lnTo>
                  <a:lnTo>
                    <a:pt x="955" y="83"/>
                  </a:lnTo>
                  <a:lnTo>
                    <a:pt x="959" y="84"/>
                  </a:lnTo>
                  <a:lnTo>
                    <a:pt x="962" y="84"/>
                  </a:lnTo>
                  <a:lnTo>
                    <a:pt x="964" y="86"/>
                  </a:lnTo>
                  <a:lnTo>
                    <a:pt x="965" y="88"/>
                  </a:lnTo>
                  <a:lnTo>
                    <a:pt x="967" y="89"/>
                  </a:lnTo>
                  <a:lnTo>
                    <a:pt x="969" y="93"/>
                  </a:lnTo>
                  <a:lnTo>
                    <a:pt x="974" y="93"/>
                  </a:lnTo>
                  <a:lnTo>
                    <a:pt x="977" y="93"/>
                  </a:lnTo>
                  <a:lnTo>
                    <a:pt x="979" y="93"/>
                  </a:lnTo>
                  <a:lnTo>
                    <a:pt x="980" y="93"/>
                  </a:lnTo>
                  <a:lnTo>
                    <a:pt x="982" y="94"/>
                  </a:lnTo>
                  <a:lnTo>
                    <a:pt x="985" y="96"/>
                  </a:lnTo>
                  <a:lnTo>
                    <a:pt x="989" y="96"/>
                  </a:lnTo>
                  <a:lnTo>
                    <a:pt x="990" y="96"/>
                  </a:lnTo>
                  <a:lnTo>
                    <a:pt x="992" y="93"/>
                  </a:lnTo>
                  <a:lnTo>
                    <a:pt x="994" y="91"/>
                  </a:lnTo>
                  <a:lnTo>
                    <a:pt x="997" y="89"/>
                  </a:lnTo>
                  <a:lnTo>
                    <a:pt x="999" y="88"/>
                  </a:lnTo>
                  <a:lnTo>
                    <a:pt x="1001" y="86"/>
                  </a:lnTo>
                  <a:lnTo>
                    <a:pt x="1006" y="86"/>
                  </a:lnTo>
                  <a:lnTo>
                    <a:pt x="1007" y="88"/>
                  </a:lnTo>
                  <a:lnTo>
                    <a:pt x="1012" y="88"/>
                  </a:lnTo>
                  <a:lnTo>
                    <a:pt x="1014" y="88"/>
                  </a:lnTo>
                  <a:lnTo>
                    <a:pt x="1017" y="86"/>
                  </a:lnTo>
                  <a:lnTo>
                    <a:pt x="1017" y="83"/>
                  </a:lnTo>
                  <a:lnTo>
                    <a:pt x="1019" y="79"/>
                  </a:lnTo>
                  <a:lnTo>
                    <a:pt x="1019" y="76"/>
                  </a:lnTo>
                  <a:lnTo>
                    <a:pt x="1022" y="74"/>
                  </a:lnTo>
                  <a:lnTo>
                    <a:pt x="1024" y="73"/>
                  </a:lnTo>
                  <a:lnTo>
                    <a:pt x="1026" y="71"/>
                  </a:lnTo>
                  <a:lnTo>
                    <a:pt x="1027" y="69"/>
                  </a:lnTo>
                  <a:lnTo>
                    <a:pt x="1029" y="66"/>
                  </a:lnTo>
                  <a:lnTo>
                    <a:pt x="1031" y="64"/>
                  </a:lnTo>
                  <a:lnTo>
                    <a:pt x="1033" y="62"/>
                  </a:lnTo>
                  <a:lnTo>
                    <a:pt x="1036" y="62"/>
                  </a:lnTo>
                  <a:lnTo>
                    <a:pt x="1039" y="61"/>
                  </a:lnTo>
                  <a:lnTo>
                    <a:pt x="1043" y="61"/>
                  </a:lnTo>
                  <a:lnTo>
                    <a:pt x="1046" y="61"/>
                  </a:lnTo>
                  <a:lnTo>
                    <a:pt x="1049" y="59"/>
                  </a:lnTo>
                  <a:lnTo>
                    <a:pt x="1053" y="59"/>
                  </a:lnTo>
                  <a:lnTo>
                    <a:pt x="1054" y="57"/>
                  </a:lnTo>
                  <a:lnTo>
                    <a:pt x="1056" y="54"/>
                  </a:lnTo>
                  <a:lnTo>
                    <a:pt x="1058" y="52"/>
                  </a:lnTo>
                  <a:lnTo>
                    <a:pt x="1059" y="51"/>
                  </a:lnTo>
                  <a:lnTo>
                    <a:pt x="1061" y="47"/>
                  </a:lnTo>
                  <a:lnTo>
                    <a:pt x="1063" y="47"/>
                  </a:lnTo>
                  <a:lnTo>
                    <a:pt x="1066" y="46"/>
                  </a:lnTo>
                  <a:lnTo>
                    <a:pt x="1070" y="46"/>
                  </a:lnTo>
                  <a:lnTo>
                    <a:pt x="1073" y="44"/>
                  </a:lnTo>
                  <a:lnTo>
                    <a:pt x="1076" y="44"/>
                  </a:lnTo>
                  <a:lnTo>
                    <a:pt x="1080" y="44"/>
                  </a:lnTo>
                  <a:lnTo>
                    <a:pt x="1085" y="44"/>
                  </a:lnTo>
                  <a:lnTo>
                    <a:pt x="1088" y="44"/>
                  </a:lnTo>
                  <a:lnTo>
                    <a:pt x="1091" y="46"/>
                  </a:lnTo>
                  <a:lnTo>
                    <a:pt x="1095" y="44"/>
                  </a:lnTo>
                  <a:lnTo>
                    <a:pt x="1098" y="44"/>
                  </a:lnTo>
                  <a:lnTo>
                    <a:pt x="1102" y="42"/>
                  </a:lnTo>
                  <a:lnTo>
                    <a:pt x="1103" y="42"/>
                  </a:lnTo>
                  <a:lnTo>
                    <a:pt x="1107" y="41"/>
                  </a:lnTo>
                  <a:lnTo>
                    <a:pt x="1108" y="39"/>
                  </a:lnTo>
                  <a:lnTo>
                    <a:pt x="1110" y="37"/>
                  </a:lnTo>
                  <a:lnTo>
                    <a:pt x="1113" y="36"/>
                  </a:lnTo>
                  <a:lnTo>
                    <a:pt x="1115" y="34"/>
                  </a:lnTo>
                  <a:lnTo>
                    <a:pt x="1118" y="34"/>
                  </a:lnTo>
                  <a:lnTo>
                    <a:pt x="1122" y="36"/>
                  </a:lnTo>
                  <a:lnTo>
                    <a:pt x="1125" y="37"/>
                  </a:lnTo>
                  <a:lnTo>
                    <a:pt x="1127" y="39"/>
                  </a:lnTo>
                  <a:lnTo>
                    <a:pt x="1130" y="39"/>
                  </a:lnTo>
                  <a:lnTo>
                    <a:pt x="1133" y="39"/>
                  </a:lnTo>
                  <a:lnTo>
                    <a:pt x="1137" y="39"/>
                  </a:lnTo>
                  <a:lnTo>
                    <a:pt x="1137" y="36"/>
                  </a:lnTo>
                  <a:lnTo>
                    <a:pt x="1139" y="34"/>
                  </a:lnTo>
                  <a:lnTo>
                    <a:pt x="1139" y="29"/>
                  </a:lnTo>
                  <a:lnTo>
                    <a:pt x="1139" y="27"/>
                  </a:lnTo>
                  <a:lnTo>
                    <a:pt x="1140" y="24"/>
                  </a:lnTo>
                  <a:lnTo>
                    <a:pt x="1142" y="22"/>
                  </a:lnTo>
                  <a:lnTo>
                    <a:pt x="1144" y="19"/>
                  </a:lnTo>
                  <a:lnTo>
                    <a:pt x="1145" y="17"/>
                  </a:lnTo>
                  <a:lnTo>
                    <a:pt x="1147" y="15"/>
                  </a:lnTo>
                  <a:lnTo>
                    <a:pt x="1149" y="14"/>
                  </a:lnTo>
                  <a:lnTo>
                    <a:pt x="1149" y="10"/>
                  </a:lnTo>
                  <a:lnTo>
                    <a:pt x="1147" y="7"/>
                  </a:lnTo>
                  <a:lnTo>
                    <a:pt x="1147" y="4"/>
                  </a:lnTo>
                  <a:lnTo>
                    <a:pt x="1150" y="4"/>
                  </a:lnTo>
                  <a:lnTo>
                    <a:pt x="1152" y="2"/>
                  </a:lnTo>
                  <a:lnTo>
                    <a:pt x="1155" y="4"/>
                  </a:lnTo>
                  <a:lnTo>
                    <a:pt x="1159" y="5"/>
                  </a:lnTo>
                  <a:lnTo>
                    <a:pt x="1162" y="5"/>
                  </a:lnTo>
                  <a:lnTo>
                    <a:pt x="1165" y="5"/>
                  </a:lnTo>
                  <a:lnTo>
                    <a:pt x="1167" y="4"/>
                  </a:lnTo>
                  <a:lnTo>
                    <a:pt x="1170" y="4"/>
                  </a:lnTo>
                  <a:lnTo>
                    <a:pt x="1174" y="2"/>
                  </a:lnTo>
                  <a:lnTo>
                    <a:pt x="1177" y="2"/>
                  </a:lnTo>
                  <a:lnTo>
                    <a:pt x="1181" y="4"/>
                  </a:lnTo>
                  <a:lnTo>
                    <a:pt x="1182" y="5"/>
                  </a:lnTo>
                  <a:lnTo>
                    <a:pt x="1186" y="5"/>
                  </a:lnTo>
                  <a:lnTo>
                    <a:pt x="1189" y="5"/>
                  </a:lnTo>
                  <a:lnTo>
                    <a:pt x="1192" y="4"/>
                  </a:lnTo>
                  <a:lnTo>
                    <a:pt x="1196" y="2"/>
                  </a:lnTo>
                  <a:lnTo>
                    <a:pt x="1197" y="0"/>
                  </a:lnTo>
                  <a:lnTo>
                    <a:pt x="1201" y="0"/>
                  </a:lnTo>
                  <a:lnTo>
                    <a:pt x="1204" y="0"/>
                  </a:lnTo>
                  <a:lnTo>
                    <a:pt x="1207" y="2"/>
                  </a:lnTo>
                  <a:lnTo>
                    <a:pt x="1209" y="2"/>
                  </a:lnTo>
                  <a:lnTo>
                    <a:pt x="1213"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6" name="Freeform 158">
              <a:extLst>
                <a:ext uri="{FF2B5EF4-FFF2-40B4-BE49-F238E27FC236}">
                  <a16:creationId xmlns:a16="http://schemas.microsoft.com/office/drawing/2014/main" id="{3016EAC5-4DA8-4A35-C7A7-A2F176F688B9}"/>
                </a:ext>
              </a:extLst>
            </p:cNvPr>
            <p:cNvSpPr>
              <a:spLocks noEditPoints="1"/>
            </p:cNvSpPr>
            <p:nvPr/>
          </p:nvSpPr>
          <p:spPr bwMode="auto">
            <a:xfrm>
              <a:off x="2957" y="1897"/>
              <a:ext cx="1171" cy="1343"/>
            </a:xfrm>
            <a:custGeom>
              <a:avLst/>
              <a:gdLst>
                <a:gd name="T0" fmla="*/ 745 w 1171"/>
                <a:gd name="T1" fmla="*/ 45 h 1343"/>
                <a:gd name="T2" fmla="*/ 789 w 1171"/>
                <a:gd name="T3" fmla="*/ 56 h 1343"/>
                <a:gd name="T4" fmla="*/ 824 w 1171"/>
                <a:gd name="T5" fmla="*/ 39 h 1343"/>
                <a:gd name="T6" fmla="*/ 868 w 1171"/>
                <a:gd name="T7" fmla="*/ 47 h 1343"/>
                <a:gd name="T8" fmla="*/ 897 w 1171"/>
                <a:gd name="T9" fmla="*/ 84 h 1343"/>
                <a:gd name="T10" fmla="*/ 932 w 1171"/>
                <a:gd name="T11" fmla="*/ 133 h 1343"/>
                <a:gd name="T12" fmla="*/ 972 w 1171"/>
                <a:gd name="T13" fmla="*/ 143 h 1343"/>
                <a:gd name="T14" fmla="*/ 999 w 1171"/>
                <a:gd name="T15" fmla="*/ 182 h 1343"/>
                <a:gd name="T16" fmla="*/ 979 w 1171"/>
                <a:gd name="T17" fmla="*/ 247 h 1343"/>
                <a:gd name="T18" fmla="*/ 1011 w 1171"/>
                <a:gd name="T19" fmla="*/ 306 h 1343"/>
                <a:gd name="T20" fmla="*/ 1046 w 1171"/>
                <a:gd name="T21" fmla="*/ 358 h 1343"/>
                <a:gd name="T22" fmla="*/ 1077 w 1171"/>
                <a:gd name="T23" fmla="*/ 422 h 1343"/>
                <a:gd name="T24" fmla="*/ 1107 w 1171"/>
                <a:gd name="T25" fmla="*/ 480 h 1343"/>
                <a:gd name="T26" fmla="*/ 1135 w 1171"/>
                <a:gd name="T27" fmla="*/ 539 h 1343"/>
                <a:gd name="T28" fmla="*/ 1167 w 1171"/>
                <a:gd name="T29" fmla="*/ 602 h 1343"/>
                <a:gd name="T30" fmla="*/ 1135 w 1171"/>
                <a:gd name="T31" fmla="*/ 660 h 1343"/>
                <a:gd name="T32" fmla="*/ 1098 w 1171"/>
                <a:gd name="T33" fmla="*/ 719 h 1343"/>
                <a:gd name="T34" fmla="*/ 1056 w 1171"/>
                <a:gd name="T35" fmla="*/ 781 h 1343"/>
                <a:gd name="T36" fmla="*/ 1016 w 1171"/>
                <a:gd name="T37" fmla="*/ 840 h 1343"/>
                <a:gd name="T38" fmla="*/ 957 w 1171"/>
                <a:gd name="T39" fmla="*/ 823 h 1343"/>
                <a:gd name="T40" fmla="*/ 942 w 1171"/>
                <a:gd name="T41" fmla="*/ 831 h 1343"/>
                <a:gd name="T42" fmla="*/ 945 w 1171"/>
                <a:gd name="T43" fmla="*/ 887 h 1343"/>
                <a:gd name="T44" fmla="*/ 912 w 1171"/>
                <a:gd name="T45" fmla="*/ 914 h 1343"/>
                <a:gd name="T46" fmla="*/ 885 w 1171"/>
                <a:gd name="T47" fmla="*/ 944 h 1343"/>
                <a:gd name="T48" fmla="*/ 846 w 1171"/>
                <a:gd name="T49" fmla="*/ 963 h 1343"/>
                <a:gd name="T50" fmla="*/ 819 w 1171"/>
                <a:gd name="T51" fmla="*/ 983 h 1343"/>
                <a:gd name="T52" fmla="*/ 792 w 1171"/>
                <a:gd name="T53" fmla="*/ 1020 h 1343"/>
                <a:gd name="T54" fmla="*/ 784 w 1171"/>
                <a:gd name="T55" fmla="*/ 1060 h 1343"/>
                <a:gd name="T56" fmla="*/ 762 w 1171"/>
                <a:gd name="T57" fmla="*/ 1085 h 1343"/>
                <a:gd name="T58" fmla="*/ 748 w 1171"/>
                <a:gd name="T59" fmla="*/ 1117 h 1343"/>
                <a:gd name="T60" fmla="*/ 732 w 1171"/>
                <a:gd name="T61" fmla="*/ 1159 h 1343"/>
                <a:gd name="T62" fmla="*/ 740 w 1171"/>
                <a:gd name="T63" fmla="*/ 1215 h 1343"/>
                <a:gd name="T64" fmla="*/ 780 w 1171"/>
                <a:gd name="T65" fmla="*/ 1245 h 1343"/>
                <a:gd name="T66" fmla="*/ 775 w 1171"/>
                <a:gd name="T67" fmla="*/ 1331 h 1343"/>
                <a:gd name="T68" fmla="*/ 693 w 1171"/>
                <a:gd name="T69" fmla="*/ 1227 h 1343"/>
                <a:gd name="T70" fmla="*/ 580 w 1171"/>
                <a:gd name="T71" fmla="*/ 1257 h 1343"/>
                <a:gd name="T72" fmla="*/ 506 w 1171"/>
                <a:gd name="T73" fmla="*/ 1218 h 1343"/>
                <a:gd name="T74" fmla="*/ 473 w 1171"/>
                <a:gd name="T75" fmla="*/ 1228 h 1343"/>
                <a:gd name="T76" fmla="*/ 426 w 1171"/>
                <a:gd name="T77" fmla="*/ 1222 h 1343"/>
                <a:gd name="T78" fmla="*/ 399 w 1171"/>
                <a:gd name="T79" fmla="*/ 1195 h 1343"/>
                <a:gd name="T80" fmla="*/ 380 w 1171"/>
                <a:gd name="T81" fmla="*/ 1191 h 1343"/>
                <a:gd name="T82" fmla="*/ 336 w 1171"/>
                <a:gd name="T83" fmla="*/ 1148 h 1343"/>
                <a:gd name="T84" fmla="*/ 261 w 1171"/>
                <a:gd name="T85" fmla="*/ 1104 h 1343"/>
                <a:gd name="T86" fmla="*/ 266 w 1171"/>
                <a:gd name="T87" fmla="*/ 1047 h 1343"/>
                <a:gd name="T88" fmla="*/ 269 w 1171"/>
                <a:gd name="T89" fmla="*/ 983 h 1343"/>
                <a:gd name="T90" fmla="*/ 232 w 1171"/>
                <a:gd name="T91" fmla="*/ 946 h 1343"/>
                <a:gd name="T92" fmla="*/ 193 w 1171"/>
                <a:gd name="T93" fmla="*/ 910 h 1343"/>
                <a:gd name="T94" fmla="*/ 150 w 1171"/>
                <a:gd name="T95" fmla="*/ 873 h 1343"/>
                <a:gd name="T96" fmla="*/ 140 w 1171"/>
                <a:gd name="T97" fmla="*/ 816 h 1343"/>
                <a:gd name="T98" fmla="*/ 114 w 1171"/>
                <a:gd name="T99" fmla="*/ 791 h 1343"/>
                <a:gd name="T100" fmla="*/ 60 w 1171"/>
                <a:gd name="T101" fmla="*/ 814 h 1343"/>
                <a:gd name="T102" fmla="*/ 22 w 1171"/>
                <a:gd name="T103" fmla="*/ 799 h 1343"/>
                <a:gd name="T104" fmla="*/ 13 w 1171"/>
                <a:gd name="T105" fmla="*/ 752 h 1343"/>
                <a:gd name="T106" fmla="*/ 0 w 1171"/>
                <a:gd name="T107" fmla="*/ 683 h 1343"/>
                <a:gd name="T108" fmla="*/ 32 w 1171"/>
                <a:gd name="T109" fmla="*/ 614 h 1343"/>
                <a:gd name="T110" fmla="*/ 341 w 1171"/>
                <a:gd name="T111" fmla="*/ 503 h 1343"/>
                <a:gd name="T112" fmla="*/ 410 w 1171"/>
                <a:gd name="T113" fmla="*/ 480 h 1343"/>
                <a:gd name="T114" fmla="*/ 474 w 1171"/>
                <a:gd name="T115" fmla="*/ 454 h 1343"/>
                <a:gd name="T116" fmla="*/ 543 w 1171"/>
                <a:gd name="T117" fmla="*/ 426 h 1343"/>
                <a:gd name="T118" fmla="*/ 607 w 1171"/>
                <a:gd name="T119" fmla="*/ 133 h 1343"/>
                <a:gd name="T120" fmla="*/ 621 w 1171"/>
                <a:gd name="T121" fmla="*/ 59 h 1343"/>
                <a:gd name="T122" fmla="*/ 646 w 1171"/>
                <a:gd name="T123" fmla="*/ 32 h 1343"/>
                <a:gd name="T124" fmla="*/ 700 w 1171"/>
                <a:gd name="T125" fmla="*/ 2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1" h="1343">
                  <a:moveTo>
                    <a:pt x="710" y="22"/>
                  </a:moveTo>
                  <a:lnTo>
                    <a:pt x="710" y="24"/>
                  </a:lnTo>
                  <a:lnTo>
                    <a:pt x="711" y="24"/>
                  </a:lnTo>
                  <a:lnTo>
                    <a:pt x="713" y="24"/>
                  </a:lnTo>
                  <a:lnTo>
                    <a:pt x="713" y="22"/>
                  </a:lnTo>
                  <a:lnTo>
                    <a:pt x="715" y="22"/>
                  </a:lnTo>
                  <a:lnTo>
                    <a:pt x="717" y="22"/>
                  </a:lnTo>
                  <a:lnTo>
                    <a:pt x="718" y="22"/>
                  </a:lnTo>
                  <a:lnTo>
                    <a:pt x="718" y="24"/>
                  </a:lnTo>
                  <a:lnTo>
                    <a:pt x="718" y="25"/>
                  </a:lnTo>
                  <a:lnTo>
                    <a:pt x="718" y="27"/>
                  </a:lnTo>
                  <a:lnTo>
                    <a:pt x="720" y="27"/>
                  </a:lnTo>
                  <a:lnTo>
                    <a:pt x="720" y="29"/>
                  </a:lnTo>
                  <a:lnTo>
                    <a:pt x="722" y="29"/>
                  </a:lnTo>
                  <a:lnTo>
                    <a:pt x="722" y="30"/>
                  </a:lnTo>
                  <a:lnTo>
                    <a:pt x="723" y="32"/>
                  </a:lnTo>
                  <a:lnTo>
                    <a:pt x="723" y="34"/>
                  </a:lnTo>
                  <a:lnTo>
                    <a:pt x="725" y="34"/>
                  </a:lnTo>
                  <a:lnTo>
                    <a:pt x="725" y="35"/>
                  </a:lnTo>
                  <a:lnTo>
                    <a:pt x="727" y="35"/>
                  </a:lnTo>
                  <a:lnTo>
                    <a:pt x="727" y="37"/>
                  </a:lnTo>
                  <a:lnTo>
                    <a:pt x="727" y="39"/>
                  </a:lnTo>
                  <a:lnTo>
                    <a:pt x="727" y="40"/>
                  </a:lnTo>
                  <a:lnTo>
                    <a:pt x="728" y="40"/>
                  </a:lnTo>
                  <a:lnTo>
                    <a:pt x="730" y="40"/>
                  </a:lnTo>
                  <a:lnTo>
                    <a:pt x="730" y="42"/>
                  </a:lnTo>
                  <a:lnTo>
                    <a:pt x="732" y="42"/>
                  </a:lnTo>
                  <a:lnTo>
                    <a:pt x="733" y="42"/>
                  </a:lnTo>
                  <a:lnTo>
                    <a:pt x="733" y="44"/>
                  </a:lnTo>
                  <a:lnTo>
                    <a:pt x="735" y="44"/>
                  </a:lnTo>
                  <a:lnTo>
                    <a:pt x="735" y="45"/>
                  </a:lnTo>
                  <a:lnTo>
                    <a:pt x="735" y="47"/>
                  </a:lnTo>
                  <a:lnTo>
                    <a:pt x="735" y="49"/>
                  </a:lnTo>
                  <a:lnTo>
                    <a:pt x="735" y="50"/>
                  </a:lnTo>
                  <a:lnTo>
                    <a:pt x="737" y="50"/>
                  </a:lnTo>
                  <a:lnTo>
                    <a:pt x="737" y="52"/>
                  </a:lnTo>
                  <a:lnTo>
                    <a:pt x="737" y="54"/>
                  </a:lnTo>
                  <a:lnTo>
                    <a:pt x="738" y="54"/>
                  </a:lnTo>
                  <a:lnTo>
                    <a:pt x="738" y="56"/>
                  </a:lnTo>
                  <a:lnTo>
                    <a:pt x="738" y="57"/>
                  </a:lnTo>
                  <a:lnTo>
                    <a:pt x="740" y="57"/>
                  </a:lnTo>
                  <a:lnTo>
                    <a:pt x="740" y="56"/>
                  </a:lnTo>
                  <a:lnTo>
                    <a:pt x="742" y="56"/>
                  </a:lnTo>
                  <a:lnTo>
                    <a:pt x="742" y="54"/>
                  </a:lnTo>
                  <a:lnTo>
                    <a:pt x="742" y="52"/>
                  </a:lnTo>
                  <a:lnTo>
                    <a:pt x="743" y="52"/>
                  </a:lnTo>
                  <a:lnTo>
                    <a:pt x="745" y="50"/>
                  </a:lnTo>
                  <a:lnTo>
                    <a:pt x="745" y="49"/>
                  </a:lnTo>
                  <a:lnTo>
                    <a:pt x="743" y="49"/>
                  </a:lnTo>
                  <a:lnTo>
                    <a:pt x="743" y="47"/>
                  </a:lnTo>
                  <a:lnTo>
                    <a:pt x="745" y="47"/>
                  </a:lnTo>
                  <a:lnTo>
                    <a:pt x="745" y="45"/>
                  </a:lnTo>
                  <a:lnTo>
                    <a:pt x="745" y="44"/>
                  </a:lnTo>
                  <a:lnTo>
                    <a:pt x="745" y="42"/>
                  </a:lnTo>
                  <a:lnTo>
                    <a:pt x="747" y="40"/>
                  </a:lnTo>
                  <a:lnTo>
                    <a:pt x="748" y="40"/>
                  </a:lnTo>
                  <a:lnTo>
                    <a:pt x="748" y="42"/>
                  </a:lnTo>
                  <a:lnTo>
                    <a:pt x="748" y="44"/>
                  </a:lnTo>
                  <a:lnTo>
                    <a:pt x="748" y="42"/>
                  </a:lnTo>
                  <a:lnTo>
                    <a:pt x="750" y="42"/>
                  </a:lnTo>
                  <a:lnTo>
                    <a:pt x="752" y="42"/>
                  </a:lnTo>
                  <a:lnTo>
                    <a:pt x="754" y="42"/>
                  </a:lnTo>
                  <a:lnTo>
                    <a:pt x="755" y="42"/>
                  </a:lnTo>
                  <a:lnTo>
                    <a:pt x="755" y="44"/>
                  </a:lnTo>
                  <a:lnTo>
                    <a:pt x="757" y="44"/>
                  </a:lnTo>
                  <a:lnTo>
                    <a:pt x="757" y="45"/>
                  </a:lnTo>
                  <a:lnTo>
                    <a:pt x="757" y="47"/>
                  </a:lnTo>
                  <a:lnTo>
                    <a:pt x="757" y="49"/>
                  </a:lnTo>
                  <a:lnTo>
                    <a:pt x="759" y="49"/>
                  </a:lnTo>
                  <a:lnTo>
                    <a:pt x="759" y="50"/>
                  </a:lnTo>
                  <a:lnTo>
                    <a:pt x="760" y="52"/>
                  </a:lnTo>
                  <a:lnTo>
                    <a:pt x="760" y="54"/>
                  </a:lnTo>
                  <a:lnTo>
                    <a:pt x="762" y="54"/>
                  </a:lnTo>
                  <a:lnTo>
                    <a:pt x="764" y="54"/>
                  </a:lnTo>
                  <a:lnTo>
                    <a:pt x="764" y="56"/>
                  </a:lnTo>
                  <a:lnTo>
                    <a:pt x="764" y="54"/>
                  </a:lnTo>
                  <a:lnTo>
                    <a:pt x="764" y="52"/>
                  </a:lnTo>
                  <a:lnTo>
                    <a:pt x="764" y="50"/>
                  </a:lnTo>
                  <a:lnTo>
                    <a:pt x="765" y="49"/>
                  </a:lnTo>
                  <a:lnTo>
                    <a:pt x="765" y="50"/>
                  </a:lnTo>
                  <a:lnTo>
                    <a:pt x="767" y="50"/>
                  </a:lnTo>
                  <a:lnTo>
                    <a:pt x="765" y="52"/>
                  </a:lnTo>
                  <a:lnTo>
                    <a:pt x="767" y="52"/>
                  </a:lnTo>
                  <a:lnTo>
                    <a:pt x="767" y="54"/>
                  </a:lnTo>
                  <a:lnTo>
                    <a:pt x="769" y="54"/>
                  </a:lnTo>
                  <a:lnTo>
                    <a:pt x="769" y="56"/>
                  </a:lnTo>
                  <a:lnTo>
                    <a:pt x="770" y="56"/>
                  </a:lnTo>
                  <a:lnTo>
                    <a:pt x="772" y="56"/>
                  </a:lnTo>
                  <a:lnTo>
                    <a:pt x="774" y="56"/>
                  </a:lnTo>
                  <a:lnTo>
                    <a:pt x="775" y="56"/>
                  </a:lnTo>
                  <a:lnTo>
                    <a:pt x="777" y="56"/>
                  </a:lnTo>
                  <a:lnTo>
                    <a:pt x="777" y="57"/>
                  </a:lnTo>
                  <a:lnTo>
                    <a:pt x="779" y="57"/>
                  </a:lnTo>
                  <a:lnTo>
                    <a:pt x="779" y="59"/>
                  </a:lnTo>
                  <a:lnTo>
                    <a:pt x="780" y="59"/>
                  </a:lnTo>
                  <a:lnTo>
                    <a:pt x="780" y="57"/>
                  </a:lnTo>
                  <a:lnTo>
                    <a:pt x="780" y="59"/>
                  </a:lnTo>
                  <a:lnTo>
                    <a:pt x="782" y="59"/>
                  </a:lnTo>
                  <a:lnTo>
                    <a:pt x="784" y="59"/>
                  </a:lnTo>
                  <a:lnTo>
                    <a:pt x="784" y="57"/>
                  </a:lnTo>
                  <a:lnTo>
                    <a:pt x="785" y="57"/>
                  </a:lnTo>
                  <a:lnTo>
                    <a:pt x="787" y="57"/>
                  </a:lnTo>
                  <a:lnTo>
                    <a:pt x="787" y="56"/>
                  </a:lnTo>
                  <a:lnTo>
                    <a:pt x="789" y="56"/>
                  </a:lnTo>
                  <a:lnTo>
                    <a:pt x="791" y="56"/>
                  </a:lnTo>
                  <a:lnTo>
                    <a:pt x="791" y="54"/>
                  </a:lnTo>
                  <a:lnTo>
                    <a:pt x="792" y="54"/>
                  </a:lnTo>
                  <a:lnTo>
                    <a:pt x="792" y="52"/>
                  </a:lnTo>
                  <a:lnTo>
                    <a:pt x="794" y="52"/>
                  </a:lnTo>
                  <a:lnTo>
                    <a:pt x="794" y="50"/>
                  </a:lnTo>
                  <a:lnTo>
                    <a:pt x="796" y="50"/>
                  </a:lnTo>
                  <a:lnTo>
                    <a:pt x="797" y="49"/>
                  </a:lnTo>
                  <a:lnTo>
                    <a:pt x="797" y="47"/>
                  </a:lnTo>
                  <a:lnTo>
                    <a:pt x="799" y="47"/>
                  </a:lnTo>
                  <a:lnTo>
                    <a:pt x="799" y="45"/>
                  </a:lnTo>
                  <a:lnTo>
                    <a:pt x="799" y="44"/>
                  </a:lnTo>
                  <a:lnTo>
                    <a:pt x="801" y="44"/>
                  </a:lnTo>
                  <a:lnTo>
                    <a:pt x="801" y="42"/>
                  </a:lnTo>
                  <a:lnTo>
                    <a:pt x="802" y="42"/>
                  </a:lnTo>
                  <a:lnTo>
                    <a:pt x="804" y="42"/>
                  </a:lnTo>
                  <a:lnTo>
                    <a:pt x="804" y="40"/>
                  </a:lnTo>
                  <a:lnTo>
                    <a:pt x="806" y="40"/>
                  </a:lnTo>
                  <a:lnTo>
                    <a:pt x="807" y="40"/>
                  </a:lnTo>
                  <a:lnTo>
                    <a:pt x="809" y="40"/>
                  </a:lnTo>
                  <a:lnTo>
                    <a:pt x="809" y="39"/>
                  </a:lnTo>
                  <a:lnTo>
                    <a:pt x="811" y="39"/>
                  </a:lnTo>
                  <a:lnTo>
                    <a:pt x="809" y="39"/>
                  </a:lnTo>
                  <a:lnTo>
                    <a:pt x="809" y="37"/>
                  </a:lnTo>
                  <a:lnTo>
                    <a:pt x="807" y="37"/>
                  </a:lnTo>
                  <a:lnTo>
                    <a:pt x="807" y="35"/>
                  </a:lnTo>
                  <a:lnTo>
                    <a:pt x="807" y="34"/>
                  </a:lnTo>
                  <a:lnTo>
                    <a:pt x="807" y="32"/>
                  </a:lnTo>
                  <a:lnTo>
                    <a:pt x="809" y="32"/>
                  </a:lnTo>
                  <a:lnTo>
                    <a:pt x="811" y="32"/>
                  </a:lnTo>
                  <a:lnTo>
                    <a:pt x="811" y="30"/>
                  </a:lnTo>
                  <a:lnTo>
                    <a:pt x="812" y="30"/>
                  </a:lnTo>
                  <a:lnTo>
                    <a:pt x="812" y="29"/>
                  </a:lnTo>
                  <a:lnTo>
                    <a:pt x="812" y="27"/>
                  </a:lnTo>
                  <a:lnTo>
                    <a:pt x="814" y="27"/>
                  </a:lnTo>
                  <a:lnTo>
                    <a:pt x="816" y="27"/>
                  </a:lnTo>
                  <a:lnTo>
                    <a:pt x="816" y="29"/>
                  </a:lnTo>
                  <a:lnTo>
                    <a:pt x="817" y="29"/>
                  </a:lnTo>
                  <a:lnTo>
                    <a:pt x="819" y="29"/>
                  </a:lnTo>
                  <a:lnTo>
                    <a:pt x="819" y="27"/>
                  </a:lnTo>
                  <a:lnTo>
                    <a:pt x="821" y="27"/>
                  </a:lnTo>
                  <a:lnTo>
                    <a:pt x="823" y="27"/>
                  </a:lnTo>
                  <a:lnTo>
                    <a:pt x="823" y="29"/>
                  </a:lnTo>
                  <a:lnTo>
                    <a:pt x="823" y="30"/>
                  </a:lnTo>
                  <a:lnTo>
                    <a:pt x="823" y="32"/>
                  </a:lnTo>
                  <a:lnTo>
                    <a:pt x="821" y="32"/>
                  </a:lnTo>
                  <a:lnTo>
                    <a:pt x="821" y="34"/>
                  </a:lnTo>
                  <a:lnTo>
                    <a:pt x="821" y="35"/>
                  </a:lnTo>
                  <a:lnTo>
                    <a:pt x="821" y="37"/>
                  </a:lnTo>
                  <a:lnTo>
                    <a:pt x="821" y="39"/>
                  </a:lnTo>
                  <a:lnTo>
                    <a:pt x="823" y="39"/>
                  </a:lnTo>
                  <a:lnTo>
                    <a:pt x="824" y="39"/>
                  </a:lnTo>
                  <a:lnTo>
                    <a:pt x="826" y="39"/>
                  </a:lnTo>
                  <a:lnTo>
                    <a:pt x="826" y="40"/>
                  </a:lnTo>
                  <a:lnTo>
                    <a:pt x="824" y="40"/>
                  </a:lnTo>
                  <a:lnTo>
                    <a:pt x="824" y="42"/>
                  </a:lnTo>
                  <a:lnTo>
                    <a:pt x="826" y="42"/>
                  </a:lnTo>
                  <a:lnTo>
                    <a:pt x="826" y="44"/>
                  </a:lnTo>
                  <a:lnTo>
                    <a:pt x="824" y="44"/>
                  </a:lnTo>
                  <a:lnTo>
                    <a:pt x="826" y="44"/>
                  </a:lnTo>
                  <a:lnTo>
                    <a:pt x="826" y="45"/>
                  </a:lnTo>
                  <a:lnTo>
                    <a:pt x="826" y="44"/>
                  </a:lnTo>
                  <a:lnTo>
                    <a:pt x="828" y="44"/>
                  </a:lnTo>
                  <a:lnTo>
                    <a:pt x="829" y="44"/>
                  </a:lnTo>
                  <a:lnTo>
                    <a:pt x="831" y="44"/>
                  </a:lnTo>
                  <a:lnTo>
                    <a:pt x="831" y="42"/>
                  </a:lnTo>
                  <a:lnTo>
                    <a:pt x="833" y="42"/>
                  </a:lnTo>
                  <a:lnTo>
                    <a:pt x="834" y="44"/>
                  </a:lnTo>
                  <a:lnTo>
                    <a:pt x="836" y="44"/>
                  </a:lnTo>
                  <a:lnTo>
                    <a:pt x="836" y="45"/>
                  </a:lnTo>
                  <a:lnTo>
                    <a:pt x="836" y="47"/>
                  </a:lnTo>
                  <a:lnTo>
                    <a:pt x="838" y="47"/>
                  </a:lnTo>
                  <a:lnTo>
                    <a:pt x="838" y="45"/>
                  </a:lnTo>
                  <a:lnTo>
                    <a:pt x="839" y="45"/>
                  </a:lnTo>
                  <a:lnTo>
                    <a:pt x="841" y="45"/>
                  </a:lnTo>
                  <a:lnTo>
                    <a:pt x="841" y="47"/>
                  </a:lnTo>
                  <a:lnTo>
                    <a:pt x="843" y="47"/>
                  </a:lnTo>
                  <a:lnTo>
                    <a:pt x="843" y="49"/>
                  </a:lnTo>
                  <a:lnTo>
                    <a:pt x="841" y="49"/>
                  </a:lnTo>
                  <a:lnTo>
                    <a:pt x="841" y="50"/>
                  </a:lnTo>
                  <a:lnTo>
                    <a:pt x="843" y="50"/>
                  </a:lnTo>
                  <a:lnTo>
                    <a:pt x="843" y="52"/>
                  </a:lnTo>
                  <a:lnTo>
                    <a:pt x="844" y="52"/>
                  </a:lnTo>
                  <a:lnTo>
                    <a:pt x="844" y="54"/>
                  </a:lnTo>
                  <a:lnTo>
                    <a:pt x="846" y="54"/>
                  </a:lnTo>
                  <a:lnTo>
                    <a:pt x="848" y="54"/>
                  </a:lnTo>
                  <a:lnTo>
                    <a:pt x="848" y="52"/>
                  </a:lnTo>
                  <a:lnTo>
                    <a:pt x="849" y="52"/>
                  </a:lnTo>
                  <a:lnTo>
                    <a:pt x="851" y="54"/>
                  </a:lnTo>
                  <a:lnTo>
                    <a:pt x="851" y="52"/>
                  </a:lnTo>
                  <a:lnTo>
                    <a:pt x="853" y="52"/>
                  </a:lnTo>
                  <a:lnTo>
                    <a:pt x="854" y="50"/>
                  </a:lnTo>
                  <a:lnTo>
                    <a:pt x="856" y="50"/>
                  </a:lnTo>
                  <a:lnTo>
                    <a:pt x="858" y="50"/>
                  </a:lnTo>
                  <a:lnTo>
                    <a:pt x="860" y="50"/>
                  </a:lnTo>
                  <a:lnTo>
                    <a:pt x="861" y="50"/>
                  </a:lnTo>
                  <a:lnTo>
                    <a:pt x="861" y="49"/>
                  </a:lnTo>
                  <a:lnTo>
                    <a:pt x="863" y="49"/>
                  </a:lnTo>
                  <a:lnTo>
                    <a:pt x="865" y="49"/>
                  </a:lnTo>
                  <a:lnTo>
                    <a:pt x="865" y="50"/>
                  </a:lnTo>
                  <a:lnTo>
                    <a:pt x="866" y="50"/>
                  </a:lnTo>
                  <a:lnTo>
                    <a:pt x="868" y="50"/>
                  </a:lnTo>
                  <a:lnTo>
                    <a:pt x="868" y="49"/>
                  </a:lnTo>
                  <a:lnTo>
                    <a:pt x="868" y="47"/>
                  </a:lnTo>
                  <a:lnTo>
                    <a:pt x="868" y="45"/>
                  </a:lnTo>
                  <a:lnTo>
                    <a:pt x="870" y="45"/>
                  </a:lnTo>
                  <a:lnTo>
                    <a:pt x="870" y="44"/>
                  </a:lnTo>
                  <a:lnTo>
                    <a:pt x="871" y="44"/>
                  </a:lnTo>
                  <a:lnTo>
                    <a:pt x="873" y="42"/>
                  </a:lnTo>
                  <a:lnTo>
                    <a:pt x="871" y="42"/>
                  </a:lnTo>
                  <a:lnTo>
                    <a:pt x="871" y="40"/>
                  </a:lnTo>
                  <a:lnTo>
                    <a:pt x="873" y="40"/>
                  </a:lnTo>
                  <a:lnTo>
                    <a:pt x="875" y="40"/>
                  </a:lnTo>
                  <a:lnTo>
                    <a:pt x="876" y="40"/>
                  </a:lnTo>
                  <a:lnTo>
                    <a:pt x="878" y="42"/>
                  </a:lnTo>
                  <a:lnTo>
                    <a:pt x="878" y="44"/>
                  </a:lnTo>
                  <a:lnTo>
                    <a:pt x="878" y="45"/>
                  </a:lnTo>
                  <a:lnTo>
                    <a:pt x="880" y="45"/>
                  </a:lnTo>
                  <a:lnTo>
                    <a:pt x="880" y="47"/>
                  </a:lnTo>
                  <a:lnTo>
                    <a:pt x="880" y="49"/>
                  </a:lnTo>
                  <a:lnTo>
                    <a:pt x="880" y="50"/>
                  </a:lnTo>
                  <a:lnTo>
                    <a:pt x="881" y="50"/>
                  </a:lnTo>
                  <a:lnTo>
                    <a:pt x="881" y="52"/>
                  </a:lnTo>
                  <a:lnTo>
                    <a:pt x="881" y="54"/>
                  </a:lnTo>
                  <a:lnTo>
                    <a:pt x="881" y="56"/>
                  </a:lnTo>
                  <a:lnTo>
                    <a:pt x="883" y="56"/>
                  </a:lnTo>
                  <a:lnTo>
                    <a:pt x="883" y="57"/>
                  </a:lnTo>
                  <a:lnTo>
                    <a:pt x="883" y="59"/>
                  </a:lnTo>
                  <a:lnTo>
                    <a:pt x="885" y="59"/>
                  </a:lnTo>
                  <a:lnTo>
                    <a:pt x="885" y="61"/>
                  </a:lnTo>
                  <a:lnTo>
                    <a:pt x="885" y="62"/>
                  </a:lnTo>
                  <a:lnTo>
                    <a:pt x="886" y="62"/>
                  </a:lnTo>
                  <a:lnTo>
                    <a:pt x="888" y="62"/>
                  </a:lnTo>
                  <a:lnTo>
                    <a:pt x="888" y="61"/>
                  </a:lnTo>
                  <a:lnTo>
                    <a:pt x="888" y="62"/>
                  </a:lnTo>
                  <a:lnTo>
                    <a:pt x="890" y="62"/>
                  </a:lnTo>
                  <a:lnTo>
                    <a:pt x="891" y="62"/>
                  </a:lnTo>
                  <a:lnTo>
                    <a:pt x="893" y="62"/>
                  </a:lnTo>
                  <a:lnTo>
                    <a:pt x="893" y="64"/>
                  </a:lnTo>
                  <a:lnTo>
                    <a:pt x="895" y="64"/>
                  </a:lnTo>
                  <a:lnTo>
                    <a:pt x="895" y="66"/>
                  </a:lnTo>
                  <a:lnTo>
                    <a:pt x="895" y="67"/>
                  </a:lnTo>
                  <a:lnTo>
                    <a:pt x="895" y="69"/>
                  </a:lnTo>
                  <a:lnTo>
                    <a:pt x="897" y="69"/>
                  </a:lnTo>
                  <a:lnTo>
                    <a:pt x="897" y="71"/>
                  </a:lnTo>
                  <a:lnTo>
                    <a:pt x="897" y="72"/>
                  </a:lnTo>
                  <a:lnTo>
                    <a:pt x="898" y="72"/>
                  </a:lnTo>
                  <a:lnTo>
                    <a:pt x="898" y="74"/>
                  </a:lnTo>
                  <a:lnTo>
                    <a:pt x="898" y="76"/>
                  </a:lnTo>
                  <a:lnTo>
                    <a:pt x="897" y="76"/>
                  </a:lnTo>
                  <a:lnTo>
                    <a:pt x="897" y="77"/>
                  </a:lnTo>
                  <a:lnTo>
                    <a:pt x="895" y="77"/>
                  </a:lnTo>
                  <a:lnTo>
                    <a:pt x="895" y="79"/>
                  </a:lnTo>
                  <a:lnTo>
                    <a:pt x="897" y="81"/>
                  </a:lnTo>
                  <a:lnTo>
                    <a:pt x="897" y="82"/>
                  </a:lnTo>
                  <a:lnTo>
                    <a:pt x="897" y="84"/>
                  </a:lnTo>
                  <a:lnTo>
                    <a:pt x="897" y="86"/>
                  </a:lnTo>
                  <a:lnTo>
                    <a:pt x="898" y="86"/>
                  </a:lnTo>
                  <a:lnTo>
                    <a:pt x="898" y="88"/>
                  </a:lnTo>
                  <a:lnTo>
                    <a:pt x="900" y="89"/>
                  </a:lnTo>
                  <a:lnTo>
                    <a:pt x="902" y="89"/>
                  </a:lnTo>
                  <a:lnTo>
                    <a:pt x="902" y="91"/>
                  </a:lnTo>
                  <a:lnTo>
                    <a:pt x="902" y="93"/>
                  </a:lnTo>
                  <a:lnTo>
                    <a:pt x="903" y="93"/>
                  </a:lnTo>
                  <a:lnTo>
                    <a:pt x="905" y="94"/>
                  </a:lnTo>
                  <a:lnTo>
                    <a:pt x="907" y="94"/>
                  </a:lnTo>
                  <a:lnTo>
                    <a:pt x="907" y="96"/>
                  </a:lnTo>
                  <a:lnTo>
                    <a:pt x="907" y="98"/>
                  </a:lnTo>
                  <a:lnTo>
                    <a:pt x="905" y="98"/>
                  </a:lnTo>
                  <a:lnTo>
                    <a:pt x="905" y="99"/>
                  </a:lnTo>
                  <a:lnTo>
                    <a:pt x="907" y="101"/>
                  </a:lnTo>
                  <a:lnTo>
                    <a:pt x="907" y="103"/>
                  </a:lnTo>
                  <a:lnTo>
                    <a:pt x="908" y="104"/>
                  </a:lnTo>
                  <a:lnTo>
                    <a:pt x="907" y="104"/>
                  </a:lnTo>
                  <a:lnTo>
                    <a:pt x="907" y="106"/>
                  </a:lnTo>
                  <a:lnTo>
                    <a:pt x="908" y="108"/>
                  </a:lnTo>
                  <a:lnTo>
                    <a:pt x="908" y="109"/>
                  </a:lnTo>
                  <a:lnTo>
                    <a:pt x="910" y="109"/>
                  </a:lnTo>
                  <a:lnTo>
                    <a:pt x="910" y="111"/>
                  </a:lnTo>
                  <a:lnTo>
                    <a:pt x="912" y="111"/>
                  </a:lnTo>
                  <a:lnTo>
                    <a:pt x="912" y="113"/>
                  </a:lnTo>
                  <a:lnTo>
                    <a:pt x="912" y="114"/>
                  </a:lnTo>
                  <a:lnTo>
                    <a:pt x="912" y="116"/>
                  </a:lnTo>
                  <a:lnTo>
                    <a:pt x="912" y="118"/>
                  </a:lnTo>
                  <a:lnTo>
                    <a:pt x="912" y="119"/>
                  </a:lnTo>
                  <a:lnTo>
                    <a:pt x="912" y="121"/>
                  </a:lnTo>
                  <a:lnTo>
                    <a:pt x="913" y="123"/>
                  </a:lnTo>
                  <a:lnTo>
                    <a:pt x="913" y="125"/>
                  </a:lnTo>
                  <a:lnTo>
                    <a:pt x="915" y="125"/>
                  </a:lnTo>
                  <a:lnTo>
                    <a:pt x="915" y="126"/>
                  </a:lnTo>
                  <a:lnTo>
                    <a:pt x="915" y="128"/>
                  </a:lnTo>
                  <a:lnTo>
                    <a:pt x="917" y="128"/>
                  </a:lnTo>
                  <a:lnTo>
                    <a:pt x="917" y="130"/>
                  </a:lnTo>
                  <a:lnTo>
                    <a:pt x="918" y="130"/>
                  </a:lnTo>
                  <a:lnTo>
                    <a:pt x="920" y="130"/>
                  </a:lnTo>
                  <a:lnTo>
                    <a:pt x="922" y="130"/>
                  </a:lnTo>
                  <a:lnTo>
                    <a:pt x="923" y="128"/>
                  </a:lnTo>
                  <a:lnTo>
                    <a:pt x="925" y="128"/>
                  </a:lnTo>
                  <a:lnTo>
                    <a:pt x="927" y="126"/>
                  </a:lnTo>
                  <a:lnTo>
                    <a:pt x="927" y="128"/>
                  </a:lnTo>
                  <a:lnTo>
                    <a:pt x="927" y="126"/>
                  </a:lnTo>
                  <a:lnTo>
                    <a:pt x="928" y="126"/>
                  </a:lnTo>
                  <a:lnTo>
                    <a:pt x="930" y="128"/>
                  </a:lnTo>
                  <a:lnTo>
                    <a:pt x="932" y="128"/>
                  </a:lnTo>
                  <a:lnTo>
                    <a:pt x="932" y="130"/>
                  </a:lnTo>
                  <a:lnTo>
                    <a:pt x="932" y="131"/>
                  </a:lnTo>
                  <a:lnTo>
                    <a:pt x="930" y="133"/>
                  </a:lnTo>
                  <a:lnTo>
                    <a:pt x="932" y="133"/>
                  </a:lnTo>
                  <a:lnTo>
                    <a:pt x="932" y="135"/>
                  </a:lnTo>
                  <a:lnTo>
                    <a:pt x="934" y="135"/>
                  </a:lnTo>
                  <a:lnTo>
                    <a:pt x="934" y="136"/>
                  </a:lnTo>
                  <a:lnTo>
                    <a:pt x="935" y="135"/>
                  </a:lnTo>
                  <a:lnTo>
                    <a:pt x="937" y="135"/>
                  </a:lnTo>
                  <a:lnTo>
                    <a:pt x="937" y="133"/>
                  </a:lnTo>
                  <a:lnTo>
                    <a:pt x="939" y="133"/>
                  </a:lnTo>
                  <a:lnTo>
                    <a:pt x="940" y="133"/>
                  </a:lnTo>
                  <a:lnTo>
                    <a:pt x="942" y="135"/>
                  </a:lnTo>
                  <a:lnTo>
                    <a:pt x="940" y="135"/>
                  </a:lnTo>
                  <a:lnTo>
                    <a:pt x="940" y="136"/>
                  </a:lnTo>
                  <a:lnTo>
                    <a:pt x="940" y="138"/>
                  </a:lnTo>
                  <a:lnTo>
                    <a:pt x="942" y="140"/>
                  </a:lnTo>
                  <a:lnTo>
                    <a:pt x="942" y="141"/>
                  </a:lnTo>
                  <a:lnTo>
                    <a:pt x="944" y="141"/>
                  </a:lnTo>
                  <a:lnTo>
                    <a:pt x="945" y="141"/>
                  </a:lnTo>
                  <a:lnTo>
                    <a:pt x="947" y="141"/>
                  </a:lnTo>
                  <a:lnTo>
                    <a:pt x="949" y="141"/>
                  </a:lnTo>
                  <a:lnTo>
                    <a:pt x="950" y="141"/>
                  </a:lnTo>
                  <a:lnTo>
                    <a:pt x="950" y="140"/>
                  </a:lnTo>
                  <a:lnTo>
                    <a:pt x="952" y="140"/>
                  </a:lnTo>
                  <a:lnTo>
                    <a:pt x="952" y="141"/>
                  </a:lnTo>
                  <a:lnTo>
                    <a:pt x="952" y="143"/>
                  </a:lnTo>
                  <a:lnTo>
                    <a:pt x="952" y="145"/>
                  </a:lnTo>
                  <a:lnTo>
                    <a:pt x="954" y="145"/>
                  </a:lnTo>
                  <a:lnTo>
                    <a:pt x="954" y="143"/>
                  </a:lnTo>
                  <a:lnTo>
                    <a:pt x="955" y="143"/>
                  </a:lnTo>
                  <a:lnTo>
                    <a:pt x="957" y="143"/>
                  </a:lnTo>
                  <a:lnTo>
                    <a:pt x="959" y="143"/>
                  </a:lnTo>
                  <a:lnTo>
                    <a:pt x="959" y="141"/>
                  </a:lnTo>
                  <a:lnTo>
                    <a:pt x="960" y="141"/>
                  </a:lnTo>
                  <a:lnTo>
                    <a:pt x="960" y="143"/>
                  </a:lnTo>
                  <a:lnTo>
                    <a:pt x="962" y="143"/>
                  </a:lnTo>
                  <a:lnTo>
                    <a:pt x="962" y="145"/>
                  </a:lnTo>
                  <a:lnTo>
                    <a:pt x="962" y="146"/>
                  </a:lnTo>
                  <a:lnTo>
                    <a:pt x="964" y="146"/>
                  </a:lnTo>
                  <a:lnTo>
                    <a:pt x="965" y="146"/>
                  </a:lnTo>
                  <a:lnTo>
                    <a:pt x="965" y="145"/>
                  </a:lnTo>
                  <a:lnTo>
                    <a:pt x="967" y="145"/>
                  </a:lnTo>
                  <a:lnTo>
                    <a:pt x="965" y="145"/>
                  </a:lnTo>
                  <a:lnTo>
                    <a:pt x="965" y="143"/>
                  </a:lnTo>
                  <a:lnTo>
                    <a:pt x="964" y="141"/>
                  </a:lnTo>
                  <a:lnTo>
                    <a:pt x="964" y="140"/>
                  </a:lnTo>
                  <a:lnTo>
                    <a:pt x="964" y="138"/>
                  </a:lnTo>
                  <a:lnTo>
                    <a:pt x="965" y="138"/>
                  </a:lnTo>
                  <a:lnTo>
                    <a:pt x="967" y="138"/>
                  </a:lnTo>
                  <a:lnTo>
                    <a:pt x="967" y="140"/>
                  </a:lnTo>
                  <a:lnTo>
                    <a:pt x="969" y="140"/>
                  </a:lnTo>
                  <a:lnTo>
                    <a:pt x="969" y="141"/>
                  </a:lnTo>
                  <a:lnTo>
                    <a:pt x="971" y="141"/>
                  </a:lnTo>
                  <a:lnTo>
                    <a:pt x="971" y="143"/>
                  </a:lnTo>
                  <a:lnTo>
                    <a:pt x="972" y="143"/>
                  </a:lnTo>
                  <a:lnTo>
                    <a:pt x="974" y="143"/>
                  </a:lnTo>
                  <a:lnTo>
                    <a:pt x="974" y="145"/>
                  </a:lnTo>
                  <a:lnTo>
                    <a:pt x="976" y="145"/>
                  </a:lnTo>
                  <a:lnTo>
                    <a:pt x="977" y="145"/>
                  </a:lnTo>
                  <a:lnTo>
                    <a:pt x="979" y="145"/>
                  </a:lnTo>
                  <a:lnTo>
                    <a:pt x="981" y="146"/>
                  </a:lnTo>
                  <a:lnTo>
                    <a:pt x="981" y="148"/>
                  </a:lnTo>
                  <a:lnTo>
                    <a:pt x="982" y="148"/>
                  </a:lnTo>
                  <a:lnTo>
                    <a:pt x="982" y="150"/>
                  </a:lnTo>
                  <a:lnTo>
                    <a:pt x="984" y="150"/>
                  </a:lnTo>
                  <a:lnTo>
                    <a:pt x="986" y="150"/>
                  </a:lnTo>
                  <a:lnTo>
                    <a:pt x="987" y="151"/>
                  </a:lnTo>
                  <a:lnTo>
                    <a:pt x="987" y="153"/>
                  </a:lnTo>
                  <a:lnTo>
                    <a:pt x="989" y="153"/>
                  </a:lnTo>
                  <a:lnTo>
                    <a:pt x="991" y="153"/>
                  </a:lnTo>
                  <a:lnTo>
                    <a:pt x="992" y="153"/>
                  </a:lnTo>
                  <a:lnTo>
                    <a:pt x="992" y="151"/>
                  </a:lnTo>
                  <a:lnTo>
                    <a:pt x="994" y="151"/>
                  </a:lnTo>
                  <a:lnTo>
                    <a:pt x="994" y="150"/>
                  </a:lnTo>
                  <a:lnTo>
                    <a:pt x="994" y="148"/>
                  </a:lnTo>
                  <a:lnTo>
                    <a:pt x="996" y="148"/>
                  </a:lnTo>
                  <a:lnTo>
                    <a:pt x="996" y="146"/>
                  </a:lnTo>
                  <a:lnTo>
                    <a:pt x="997" y="146"/>
                  </a:lnTo>
                  <a:lnTo>
                    <a:pt x="997" y="148"/>
                  </a:lnTo>
                  <a:lnTo>
                    <a:pt x="999" y="148"/>
                  </a:lnTo>
                  <a:lnTo>
                    <a:pt x="999" y="150"/>
                  </a:lnTo>
                  <a:lnTo>
                    <a:pt x="1001" y="150"/>
                  </a:lnTo>
                  <a:lnTo>
                    <a:pt x="1002" y="150"/>
                  </a:lnTo>
                  <a:lnTo>
                    <a:pt x="1004" y="150"/>
                  </a:lnTo>
                  <a:lnTo>
                    <a:pt x="1006" y="150"/>
                  </a:lnTo>
                  <a:lnTo>
                    <a:pt x="1006" y="151"/>
                  </a:lnTo>
                  <a:lnTo>
                    <a:pt x="1006" y="153"/>
                  </a:lnTo>
                  <a:lnTo>
                    <a:pt x="1006" y="155"/>
                  </a:lnTo>
                  <a:lnTo>
                    <a:pt x="1006" y="157"/>
                  </a:lnTo>
                  <a:lnTo>
                    <a:pt x="1004" y="157"/>
                  </a:lnTo>
                  <a:lnTo>
                    <a:pt x="1004" y="158"/>
                  </a:lnTo>
                  <a:lnTo>
                    <a:pt x="1004" y="160"/>
                  </a:lnTo>
                  <a:lnTo>
                    <a:pt x="1004" y="162"/>
                  </a:lnTo>
                  <a:lnTo>
                    <a:pt x="1004" y="163"/>
                  </a:lnTo>
                  <a:lnTo>
                    <a:pt x="1004" y="165"/>
                  </a:lnTo>
                  <a:lnTo>
                    <a:pt x="1004" y="167"/>
                  </a:lnTo>
                  <a:lnTo>
                    <a:pt x="1002" y="167"/>
                  </a:lnTo>
                  <a:lnTo>
                    <a:pt x="1002" y="168"/>
                  </a:lnTo>
                  <a:lnTo>
                    <a:pt x="1002" y="170"/>
                  </a:lnTo>
                  <a:lnTo>
                    <a:pt x="1002" y="172"/>
                  </a:lnTo>
                  <a:lnTo>
                    <a:pt x="1002" y="173"/>
                  </a:lnTo>
                  <a:lnTo>
                    <a:pt x="1002" y="175"/>
                  </a:lnTo>
                  <a:lnTo>
                    <a:pt x="1002" y="177"/>
                  </a:lnTo>
                  <a:lnTo>
                    <a:pt x="1001" y="178"/>
                  </a:lnTo>
                  <a:lnTo>
                    <a:pt x="1001" y="180"/>
                  </a:lnTo>
                  <a:lnTo>
                    <a:pt x="999" y="180"/>
                  </a:lnTo>
                  <a:lnTo>
                    <a:pt x="999" y="182"/>
                  </a:lnTo>
                  <a:lnTo>
                    <a:pt x="997" y="182"/>
                  </a:lnTo>
                  <a:lnTo>
                    <a:pt x="997" y="183"/>
                  </a:lnTo>
                  <a:lnTo>
                    <a:pt x="997" y="185"/>
                  </a:lnTo>
                  <a:lnTo>
                    <a:pt x="996" y="185"/>
                  </a:lnTo>
                  <a:lnTo>
                    <a:pt x="996" y="187"/>
                  </a:lnTo>
                  <a:lnTo>
                    <a:pt x="994" y="187"/>
                  </a:lnTo>
                  <a:lnTo>
                    <a:pt x="994" y="188"/>
                  </a:lnTo>
                  <a:lnTo>
                    <a:pt x="992" y="188"/>
                  </a:lnTo>
                  <a:lnTo>
                    <a:pt x="992" y="190"/>
                  </a:lnTo>
                  <a:lnTo>
                    <a:pt x="991" y="190"/>
                  </a:lnTo>
                  <a:lnTo>
                    <a:pt x="991" y="192"/>
                  </a:lnTo>
                  <a:lnTo>
                    <a:pt x="989" y="194"/>
                  </a:lnTo>
                  <a:lnTo>
                    <a:pt x="989" y="195"/>
                  </a:lnTo>
                  <a:lnTo>
                    <a:pt x="989" y="197"/>
                  </a:lnTo>
                  <a:lnTo>
                    <a:pt x="989" y="199"/>
                  </a:lnTo>
                  <a:lnTo>
                    <a:pt x="987" y="200"/>
                  </a:lnTo>
                  <a:lnTo>
                    <a:pt x="987" y="202"/>
                  </a:lnTo>
                  <a:lnTo>
                    <a:pt x="986" y="202"/>
                  </a:lnTo>
                  <a:lnTo>
                    <a:pt x="986" y="204"/>
                  </a:lnTo>
                  <a:lnTo>
                    <a:pt x="984" y="204"/>
                  </a:lnTo>
                  <a:lnTo>
                    <a:pt x="984" y="205"/>
                  </a:lnTo>
                  <a:lnTo>
                    <a:pt x="984" y="207"/>
                  </a:lnTo>
                  <a:lnTo>
                    <a:pt x="982" y="207"/>
                  </a:lnTo>
                  <a:lnTo>
                    <a:pt x="982" y="209"/>
                  </a:lnTo>
                  <a:lnTo>
                    <a:pt x="982" y="210"/>
                  </a:lnTo>
                  <a:lnTo>
                    <a:pt x="982" y="212"/>
                  </a:lnTo>
                  <a:lnTo>
                    <a:pt x="982" y="214"/>
                  </a:lnTo>
                  <a:lnTo>
                    <a:pt x="982" y="215"/>
                  </a:lnTo>
                  <a:lnTo>
                    <a:pt x="981" y="215"/>
                  </a:lnTo>
                  <a:lnTo>
                    <a:pt x="981" y="217"/>
                  </a:lnTo>
                  <a:lnTo>
                    <a:pt x="979" y="217"/>
                  </a:lnTo>
                  <a:lnTo>
                    <a:pt x="979" y="219"/>
                  </a:lnTo>
                  <a:lnTo>
                    <a:pt x="977" y="219"/>
                  </a:lnTo>
                  <a:lnTo>
                    <a:pt x="977" y="220"/>
                  </a:lnTo>
                  <a:lnTo>
                    <a:pt x="976" y="220"/>
                  </a:lnTo>
                  <a:lnTo>
                    <a:pt x="976" y="222"/>
                  </a:lnTo>
                  <a:lnTo>
                    <a:pt x="976" y="224"/>
                  </a:lnTo>
                  <a:lnTo>
                    <a:pt x="976" y="226"/>
                  </a:lnTo>
                  <a:lnTo>
                    <a:pt x="976" y="227"/>
                  </a:lnTo>
                  <a:lnTo>
                    <a:pt x="976" y="229"/>
                  </a:lnTo>
                  <a:lnTo>
                    <a:pt x="976" y="231"/>
                  </a:lnTo>
                  <a:lnTo>
                    <a:pt x="977" y="232"/>
                  </a:lnTo>
                  <a:lnTo>
                    <a:pt x="977" y="234"/>
                  </a:lnTo>
                  <a:lnTo>
                    <a:pt x="977" y="236"/>
                  </a:lnTo>
                  <a:lnTo>
                    <a:pt x="979" y="236"/>
                  </a:lnTo>
                  <a:lnTo>
                    <a:pt x="979" y="237"/>
                  </a:lnTo>
                  <a:lnTo>
                    <a:pt x="979" y="239"/>
                  </a:lnTo>
                  <a:lnTo>
                    <a:pt x="979" y="241"/>
                  </a:lnTo>
                  <a:lnTo>
                    <a:pt x="979" y="242"/>
                  </a:lnTo>
                  <a:lnTo>
                    <a:pt x="979" y="244"/>
                  </a:lnTo>
                  <a:lnTo>
                    <a:pt x="979" y="246"/>
                  </a:lnTo>
                  <a:lnTo>
                    <a:pt x="979" y="247"/>
                  </a:lnTo>
                  <a:lnTo>
                    <a:pt x="979" y="249"/>
                  </a:lnTo>
                  <a:lnTo>
                    <a:pt x="979" y="251"/>
                  </a:lnTo>
                  <a:lnTo>
                    <a:pt x="981" y="252"/>
                  </a:lnTo>
                  <a:lnTo>
                    <a:pt x="981" y="254"/>
                  </a:lnTo>
                  <a:lnTo>
                    <a:pt x="982" y="256"/>
                  </a:lnTo>
                  <a:lnTo>
                    <a:pt x="982" y="257"/>
                  </a:lnTo>
                  <a:lnTo>
                    <a:pt x="984" y="257"/>
                  </a:lnTo>
                  <a:lnTo>
                    <a:pt x="984" y="259"/>
                  </a:lnTo>
                  <a:lnTo>
                    <a:pt x="984" y="261"/>
                  </a:lnTo>
                  <a:lnTo>
                    <a:pt x="986" y="261"/>
                  </a:lnTo>
                  <a:lnTo>
                    <a:pt x="986" y="263"/>
                  </a:lnTo>
                  <a:lnTo>
                    <a:pt x="986" y="264"/>
                  </a:lnTo>
                  <a:lnTo>
                    <a:pt x="986" y="266"/>
                  </a:lnTo>
                  <a:lnTo>
                    <a:pt x="986" y="268"/>
                  </a:lnTo>
                  <a:lnTo>
                    <a:pt x="986" y="269"/>
                  </a:lnTo>
                  <a:lnTo>
                    <a:pt x="986" y="271"/>
                  </a:lnTo>
                  <a:lnTo>
                    <a:pt x="984" y="273"/>
                  </a:lnTo>
                  <a:lnTo>
                    <a:pt x="984" y="274"/>
                  </a:lnTo>
                  <a:lnTo>
                    <a:pt x="984" y="276"/>
                  </a:lnTo>
                  <a:lnTo>
                    <a:pt x="982" y="278"/>
                  </a:lnTo>
                  <a:lnTo>
                    <a:pt x="982" y="279"/>
                  </a:lnTo>
                  <a:lnTo>
                    <a:pt x="982" y="281"/>
                  </a:lnTo>
                  <a:lnTo>
                    <a:pt x="982" y="283"/>
                  </a:lnTo>
                  <a:lnTo>
                    <a:pt x="984" y="284"/>
                  </a:lnTo>
                  <a:lnTo>
                    <a:pt x="984" y="286"/>
                  </a:lnTo>
                  <a:lnTo>
                    <a:pt x="986" y="286"/>
                  </a:lnTo>
                  <a:lnTo>
                    <a:pt x="986" y="288"/>
                  </a:lnTo>
                  <a:lnTo>
                    <a:pt x="987" y="288"/>
                  </a:lnTo>
                  <a:lnTo>
                    <a:pt x="987" y="289"/>
                  </a:lnTo>
                  <a:lnTo>
                    <a:pt x="989" y="289"/>
                  </a:lnTo>
                  <a:lnTo>
                    <a:pt x="989" y="291"/>
                  </a:lnTo>
                  <a:lnTo>
                    <a:pt x="991" y="291"/>
                  </a:lnTo>
                  <a:lnTo>
                    <a:pt x="991" y="293"/>
                  </a:lnTo>
                  <a:lnTo>
                    <a:pt x="992" y="295"/>
                  </a:lnTo>
                  <a:lnTo>
                    <a:pt x="992" y="296"/>
                  </a:lnTo>
                  <a:lnTo>
                    <a:pt x="994" y="296"/>
                  </a:lnTo>
                  <a:lnTo>
                    <a:pt x="994" y="298"/>
                  </a:lnTo>
                  <a:lnTo>
                    <a:pt x="996" y="298"/>
                  </a:lnTo>
                  <a:lnTo>
                    <a:pt x="996" y="300"/>
                  </a:lnTo>
                  <a:lnTo>
                    <a:pt x="997" y="300"/>
                  </a:lnTo>
                  <a:lnTo>
                    <a:pt x="997" y="301"/>
                  </a:lnTo>
                  <a:lnTo>
                    <a:pt x="999" y="301"/>
                  </a:lnTo>
                  <a:lnTo>
                    <a:pt x="999" y="303"/>
                  </a:lnTo>
                  <a:lnTo>
                    <a:pt x="1001" y="303"/>
                  </a:lnTo>
                  <a:lnTo>
                    <a:pt x="1001" y="305"/>
                  </a:lnTo>
                  <a:lnTo>
                    <a:pt x="1002" y="305"/>
                  </a:lnTo>
                  <a:lnTo>
                    <a:pt x="1004" y="305"/>
                  </a:lnTo>
                  <a:lnTo>
                    <a:pt x="1006" y="305"/>
                  </a:lnTo>
                  <a:lnTo>
                    <a:pt x="1008" y="305"/>
                  </a:lnTo>
                  <a:lnTo>
                    <a:pt x="1009" y="305"/>
                  </a:lnTo>
                  <a:lnTo>
                    <a:pt x="1011" y="305"/>
                  </a:lnTo>
                  <a:lnTo>
                    <a:pt x="1011" y="306"/>
                  </a:lnTo>
                  <a:lnTo>
                    <a:pt x="1013" y="306"/>
                  </a:lnTo>
                  <a:lnTo>
                    <a:pt x="1014" y="306"/>
                  </a:lnTo>
                  <a:lnTo>
                    <a:pt x="1016" y="306"/>
                  </a:lnTo>
                  <a:lnTo>
                    <a:pt x="1018" y="306"/>
                  </a:lnTo>
                  <a:lnTo>
                    <a:pt x="1019" y="306"/>
                  </a:lnTo>
                  <a:lnTo>
                    <a:pt x="1021" y="306"/>
                  </a:lnTo>
                  <a:lnTo>
                    <a:pt x="1021" y="308"/>
                  </a:lnTo>
                  <a:lnTo>
                    <a:pt x="1023" y="308"/>
                  </a:lnTo>
                  <a:lnTo>
                    <a:pt x="1024" y="310"/>
                  </a:lnTo>
                  <a:lnTo>
                    <a:pt x="1023" y="311"/>
                  </a:lnTo>
                  <a:lnTo>
                    <a:pt x="1023" y="313"/>
                  </a:lnTo>
                  <a:lnTo>
                    <a:pt x="1024" y="313"/>
                  </a:lnTo>
                  <a:lnTo>
                    <a:pt x="1024" y="315"/>
                  </a:lnTo>
                  <a:lnTo>
                    <a:pt x="1024" y="316"/>
                  </a:lnTo>
                  <a:lnTo>
                    <a:pt x="1024" y="318"/>
                  </a:lnTo>
                  <a:lnTo>
                    <a:pt x="1023" y="318"/>
                  </a:lnTo>
                  <a:lnTo>
                    <a:pt x="1023" y="320"/>
                  </a:lnTo>
                  <a:lnTo>
                    <a:pt x="1023" y="321"/>
                  </a:lnTo>
                  <a:lnTo>
                    <a:pt x="1023" y="323"/>
                  </a:lnTo>
                  <a:lnTo>
                    <a:pt x="1024" y="323"/>
                  </a:lnTo>
                  <a:lnTo>
                    <a:pt x="1024" y="325"/>
                  </a:lnTo>
                  <a:lnTo>
                    <a:pt x="1024" y="326"/>
                  </a:lnTo>
                  <a:lnTo>
                    <a:pt x="1026" y="326"/>
                  </a:lnTo>
                  <a:lnTo>
                    <a:pt x="1026" y="328"/>
                  </a:lnTo>
                  <a:lnTo>
                    <a:pt x="1028" y="328"/>
                  </a:lnTo>
                  <a:lnTo>
                    <a:pt x="1028" y="330"/>
                  </a:lnTo>
                  <a:lnTo>
                    <a:pt x="1029" y="332"/>
                  </a:lnTo>
                  <a:lnTo>
                    <a:pt x="1029" y="333"/>
                  </a:lnTo>
                  <a:lnTo>
                    <a:pt x="1031" y="333"/>
                  </a:lnTo>
                  <a:lnTo>
                    <a:pt x="1031" y="335"/>
                  </a:lnTo>
                  <a:lnTo>
                    <a:pt x="1033" y="335"/>
                  </a:lnTo>
                  <a:lnTo>
                    <a:pt x="1034" y="335"/>
                  </a:lnTo>
                  <a:lnTo>
                    <a:pt x="1036" y="335"/>
                  </a:lnTo>
                  <a:lnTo>
                    <a:pt x="1036" y="337"/>
                  </a:lnTo>
                  <a:lnTo>
                    <a:pt x="1036" y="338"/>
                  </a:lnTo>
                  <a:lnTo>
                    <a:pt x="1036" y="340"/>
                  </a:lnTo>
                  <a:lnTo>
                    <a:pt x="1038" y="342"/>
                  </a:lnTo>
                  <a:lnTo>
                    <a:pt x="1038" y="343"/>
                  </a:lnTo>
                  <a:lnTo>
                    <a:pt x="1038" y="345"/>
                  </a:lnTo>
                  <a:lnTo>
                    <a:pt x="1040" y="345"/>
                  </a:lnTo>
                  <a:lnTo>
                    <a:pt x="1040" y="347"/>
                  </a:lnTo>
                  <a:lnTo>
                    <a:pt x="1040" y="348"/>
                  </a:lnTo>
                  <a:lnTo>
                    <a:pt x="1041" y="348"/>
                  </a:lnTo>
                  <a:lnTo>
                    <a:pt x="1041" y="350"/>
                  </a:lnTo>
                  <a:lnTo>
                    <a:pt x="1041" y="352"/>
                  </a:lnTo>
                  <a:lnTo>
                    <a:pt x="1043" y="352"/>
                  </a:lnTo>
                  <a:lnTo>
                    <a:pt x="1043" y="353"/>
                  </a:lnTo>
                  <a:lnTo>
                    <a:pt x="1043" y="355"/>
                  </a:lnTo>
                  <a:lnTo>
                    <a:pt x="1045" y="355"/>
                  </a:lnTo>
                  <a:lnTo>
                    <a:pt x="1045" y="357"/>
                  </a:lnTo>
                  <a:lnTo>
                    <a:pt x="1045" y="358"/>
                  </a:lnTo>
                  <a:lnTo>
                    <a:pt x="1046" y="358"/>
                  </a:lnTo>
                  <a:lnTo>
                    <a:pt x="1046" y="360"/>
                  </a:lnTo>
                  <a:lnTo>
                    <a:pt x="1046" y="362"/>
                  </a:lnTo>
                  <a:lnTo>
                    <a:pt x="1048" y="362"/>
                  </a:lnTo>
                  <a:lnTo>
                    <a:pt x="1048" y="363"/>
                  </a:lnTo>
                  <a:lnTo>
                    <a:pt x="1048" y="365"/>
                  </a:lnTo>
                  <a:lnTo>
                    <a:pt x="1050" y="365"/>
                  </a:lnTo>
                  <a:lnTo>
                    <a:pt x="1050" y="367"/>
                  </a:lnTo>
                  <a:lnTo>
                    <a:pt x="1050" y="369"/>
                  </a:lnTo>
                  <a:lnTo>
                    <a:pt x="1051" y="369"/>
                  </a:lnTo>
                  <a:lnTo>
                    <a:pt x="1051" y="370"/>
                  </a:lnTo>
                  <a:lnTo>
                    <a:pt x="1051" y="372"/>
                  </a:lnTo>
                  <a:lnTo>
                    <a:pt x="1053" y="372"/>
                  </a:lnTo>
                  <a:lnTo>
                    <a:pt x="1053" y="374"/>
                  </a:lnTo>
                  <a:lnTo>
                    <a:pt x="1053" y="375"/>
                  </a:lnTo>
                  <a:lnTo>
                    <a:pt x="1055" y="375"/>
                  </a:lnTo>
                  <a:lnTo>
                    <a:pt x="1055" y="377"/>
                  </a:lnTo>
                  <a:lnTo>
                    <a:pt x="1055" y="379"/>
                  </a:lnTo>
                  <a:lnTo>
                    <a:pt x="1056" y="379"/>
                  </a:lnTo>
                  <a:lnTo>
                    <a:pt x="1056" y="380"/>
                  </a:lnTo>
                  <a:lnTo>
                    <a:pt x="1056" y="382"/>
                  </a:lnTo>
                  <a:lnTo>
                    <a:pt x="1058" y="382"/>
                  </a:lnTo>
                  <a:lnTo>
                    <a:pt x="1058" y="384"/>
                  </a:lnTo>
                  <a:lnTo>
                    <a:pt x="1060" y="385"/>
                  </a:lnTo>
                  <a:lnTo>
                    <a:pt x="1060" y="387"/>
                  </a:lnTo>
                  <a:lnTo>
                    <a:pt x="1060" y="389"/>
                  </a:lnTo>
                  <a:lnTo>
                    <a:pt x="1061" y="389"/>
                  </a:lnTo>
                  <a:lnTo>
                    <a:pt x="1061" y="390"/>
                  </a:lnTo>
                  <a:lnTo>
                    <a:pt x="1063" y="392"/>
                  </a:lnTo>
                  <a:lnTo>
                    <a:pt x="1063" y="394"/>
                  </a:lnTo>
                  <a:lnTo>
                    <a:pt x="1063" y="395"/>
                  </a:lnTo>
                  <a:lnTo>
                    <a:pt x="1065" y="395"/>
                  </a:lnTo>
                  <a:lnTo>
                    <a:pt x="1065" y="397"/>
                  </a:lnTo>
                  <a:lnTo>
                    <a:pt x="1065" y="399"/>
                  </a:lnTo>
                  <a:lnTo>
                    <a:pt x="1066" y="399"/>
                  </a:lnTo>
                  <a:lnTo>
                    <a:pt x="1066" y="401"/>
                  </a:lnTo>
                  <a:lnTo>
                    <a:pt x="1068" y="402"/>
                  </a:lnTo>
                  <a:lnTo>
                    <a:pt x="1068" y="404"/>
                  </a:lnTo>
                  <a:lnTo>
                    <a:pt x="1070" y="406"/>
                  </a:lnTo>
                  <a:lnTo>
                    <a:pt x="1070" y="407"/>
                  </a:lnTo>
                  <a:lnTo>
                    <a:pt x="1070" y="409"/>
                  </a:lnTo>
                  <a:lnTo>
                    <a:pt x="1071" y="409"/>
                  </a:lnTo>
                  <a:lnTo>
                    <a:pt x="1071" y="411"/>
                  </a:lnTo>
                  <a:lnTo>
                    <a:pt x="1071" y="412"/>
                  </a:lnTo>
                  <a:lnTo>
                    <a:pt x="1073" y="412"/>
                  </a:lnTo>
                  <a:lnTo>
                    <a:pt x="1073" y="414"/>
                  </a:lnTo>
                  <a:lnTo>
                    <a:pt x="1073" y="416"/>
                  </a:lnTo>
                  <a:lnTo>
                    <a:pt x="1075" y="416"/>
                  </a:lnTo>
                  <a:lnTo>
                    <a:pt x="1075" y="417"/>
                  </a:lnTo>
                  <a:lnTo>
                    <a:pt x="1075" y="419"/>
                  </a:lnTo>
                  <a:lnTo>
                    <a:pt x="1077" y="419"/>
                  </a:lnTo>
                  <a:lnTo>
                    <a:pt x="1077" y="421"/>
                  </a:lnTo>
                  <a:lnTo>
                    <a:pt x="1077" y="422"/>
                  </a:lnTo>
                  <a:lnTo>
                    <a:pt x="1078" y="422"/>
                  </a:lnTo>
                  <a:lnTo>
                    <a:pt x="1078" y="424"/>
                  </a:lnTo>
                  <a:lnTo>
                    <a:pt x="1078" y="426"/>
                  </a:lnTo>
                  <a:lnTo>
                    <a:pt x="1080" y="426"/>
                  </a:lnTo>
                  <a:lnTo>
                    <a:pt x="1080" y="427"/>
                  </a:lnTo>
                  <a:lnTo>
                    <a:pt x="1080" y="429"/>
                  </a:lnTo>
                  <a:lnTo>
                    <a:pt x="1082" y="429"/>
                  </a:lnTo>
                  <a:lnTo>
                    <a:pt x="1082" y="431"/>
                  </a:lnTo>
                  <a:lnTo>
                    <a:pt x="1082" y="432"/>
                  </a:lnTo>
                  <a:lnTo>
                    <a:pt x="1083" y="432"/>
                  </a:lnTo>
                  <a:lnTo>
                    <a:pt x="1083" y="434"/>
                  </a:lnTo>
                  <a:lnTo>
                    <a:pt x="1083" y="436"/>
                  </a:lnTo>
                  <a:lnTo>
                    <a:pt x="1085" y="436"/>
                  </a:lnTo>
                  <a:lnTo>
                    <a:pt x="1085" y="438"/>
                  </a:lnTo>
                  <a:lnTo>
                    <a:pt x="1085" y="439"/>
                  </a:lnTo>
                  <a:lnTo>
                    <a:pt x="1087" y="439"/>
                  </a:lnTo>
                  <a:lnTo>
                    <a:pt x="1087" y="441"/>
                  </a:lnTo>
                  <a:lnTo>
                    <a:pt x="1087" y="443"/>
                  </a:lnTo>
                  <a:lnTo>
                    <a:pt x="1088" y="443"/>
                  </a:lnTo>
                  <a:lnTo>
                    <a:pt x="1088" y="444"/>
                  </a:lnTo>
                  <a:lnTo>
                    <a:pt x="1088" y="446"/>
                  </a:lnTo>
                  <a:lnTo>
                    <a:pt x="1090" y="446"/>
                  </a:lnTo>
                  <a:lnTo>
                    <a:pt x="1090" y="448"/>
                  </a:lnTo>
                  <a:lnTo>
                    <a:pt x="1090" y="449"/>
                  </a:lnTo>
                  <a:lnTo>
                    <a:pt x="1092" y="449"/>
                  </a:lnTo>
                  <a:lnTo>
                    <a:pt x="1092" y="451"/>
                  </a:lnTo>
                  <a:lnTo>
                    <a:pt x="1092" y="453"/>
                  </a:lnTo>
                  <a:lnTo>
                    <a:pt x="1093" y="453"/>
                  </a:lnTo>
                  <a:lnTo>
                    <a:pt x="1093" y="454"/>
                  </a:lnTo>
                  <a:lnTo>
                    <a:pt x="1093" y="456"/>
                  </a:lnTo>
                  <a:lnTo>
                    <a:pt x="1095" y="456"/>
                  </a:lnTo>
                  <a:lnTo>
                    <a:pt x="1095" y="458"/>
                  </a:lnTo>
                  <a:lnTo>
                    <a:pt x="1095" y="459"/>
                  </a:lnTo>
                  <a:lnTo>
                    <a:pt x="1097" y="459"/>
                  </a:lnTo>
                  <a:lnTo>
                    <a:pt x="1097" y="461"/>
                  </a:lnTo>
                  <a:lnTo>
                    <a:pt x="1097" y="463"/>
                  </a:lnTo>
                  <a:lnTo>
                    <a:pt x="1098" y="463"/>
                  </a:lnTo>
                  <a:lnTo>
                    <a:pt x="1098" y="464"/>
                  </a:lnTo>
                  <a:lnTo>
                    <a:pt x="1098" y="466"/>
                  </a:lnTo>
                  <a:lnTo>
                    <a:pt x="1100" y="466"/>
                  </a:lnTo>
                  <a:lnTo>
                    <a:pt x="1100" y="468"/>
                  </a:lnTo>
                  <a:lnTo>
                    <a:pt x="1100" y="470"/>
                  </a:lnTo>
                  <a:lnTo>
                    <a:pt x="1102" y="470"/>
                  </a:lnTo>
                  <a:lnTo>
                    <a:pt x="1102" y="471"/>
                  </a:lnTo>
                  <a:lnTo>
                    <a:pt x="1102" y="473"/>
                  </a:lnTo>
                  <a:lnTo>
                    <a:pt x="1103" y="473"/>
                  </a:lnTo>
                  <a:lnTo>
                    <a:pt x="1103" y="475"/>
                  </a:lnTo>
                  <a:lnTo>
                    <a:pt x="1103" y="476"/>
                  </a:lnTo>
                  <a:lnTo>
                    <a:pt x="1105" y="476"/>
                  </a:lnTo>
                  <a:lnTo>
                    <a:pt x="1105" y="478"/>
                  </a:lnTo>
                  <a:lnTo>
                    <a:pt x="1105" y="480"/>
                  </a:lnTo>
                  <a:lnTo>
                    <a:pt x="1107" y="480"/>
                  </a:lnTo>
                  <a:lnTo>
                    <a:pt x="1107" y="481"/>
                  </a:lnTo>
                  <a:lnTo>
                    <a:pt x="1107" y="483"/>
                  </a:lnTo>
                  <a:lnTo>
                    <a:pt x="1108" y="483"/>
                  </a:lnTo>
                  <a:lnTo>
                    <a:pt x="1108" y="485"/>
                  </a:lnTo>
                  <a:lnTo>
                    <a:pt x="1108" y="486"/>
                  </a:lnTo>
                  <a:lnTo>
                    <a:pt x="1110" y="486"/>
                  </a:lnTo>
                  <a:lnTo>
                    <a:pt x="1110" y="488"/>
                  </a:lnTo>
                  <a:lnTo>
                    <a:pt x="1110" y="490"/>
                  </a:lnTo>
                  <a:lnTo>
                    <a:pt x="1112" y="490"/>
                  </a:lnTo>
                  <a:lnTo>
                    <a:pt x="1112" y="491"/>
                  </a:lnTo>
                  <a:lnTo>
                    <a:pt x="1112" y="493"/>
                  </a:lnTo>
                  <a:lnTo>
                    <a:pt x="1114" y="493"/>
                  </a:lnTo>
                  <a:lnTo>
                    <a:pt x="1114" y="495"/>
                  </a:lnTo>
                  <a:lnTo>
                    <a:pt x="1114" y="496"/>
                  </a:lnTo>
                  <a:lnTo>
                    <a:pt x="1115" y="496"/>
                  </a:lnTo>
                  <a:lnTo>
                    <a:pt x="1115" y="498"/>
                  </a:lnTo>
                  <a:lnTo>
                    <a:pt x="1115" y="500"/>
                  </a:lnTo>
                  <a:lnTo>
                    <a:pt x="1117" y="500"/>
                  </a:lnTo>
                  <a:lnTo>
                    <a:pt x="1117" y="501"/>
                  </a:lnTo>
                  <a:lnTo>
                    <a:pt x="1117" y="503"/>
                  </a:lnTo>
                  <a:lnTo>
                    <a:pt x="1119" y="503"/>
                  </a:lnTo>
                  <a:lnTo>
                    <a:pt x="1119" y="505"/>
                  </a:lnTo>
                  <a:lnTo>
                    <a:pt x="1119" y="507"/>
                  </a:lnTo>
                  <a:lnTo>
                    <a:pt x="1120" y="507"/>
                  </a:lnTo>
                  <a:lnTo>
                    <a:pt x="1120" y="508"/>
                  </a:lnTo>
                  <a:lnTo>
                    <a:pt x="1120" y="510"/>
                  </a:lnTo>
                  <a:lnTo>
                    <a:pt x="1122" y="510"/>
                  </a:lnTo>
                  <a:lnTo>
                    <a:pt x="1122" y="512"/>
                  </a:lnTo>
                  <a:lnTo>
                    <a:pt x="1122" y="513"/>
                  </a:lnTo>
                  <a:lnTo>
                    <a:pt x="1124" y="513"/>
                  </a:lnTo>
                  <a:lnTo>
                    <a:pt x="1124" y="515"/>
                  </a:lnTo>
                  <a:lnTo>
                    <a:pt x="1124" y="517"/>
                  </a:lnTo>
                  <a:lnTo>
                    <a:pt x="1125" y="517"/>
                  </a:lnTo>
                  <a:lnTo>
                    <a:pt x="1125" y="518"/>
                  </a:lnTo>
                  <a:lnTo>
                    <a:pt x="1125" y="520"/>
                  </a:lnTo>
                  <a:lnTo>
                    <a:pt x="1127" y="520"/>
                  </a:lnTo>
                  <a:lnTo>
                    <a:pt x="1127" y="522"/>
                  </a:lnTo>
                  <a:lnTo>
                    <a:pt x="1127" y="523"/>
                  </a:lnTo>
                  <a:lnTo>
                    <a:pt x="1129" y="523"/>
                  </a:lnTo>
                  <a:lnTo>
                    <a:pt x="1129" y="525"/>
                  </a:lnTo>
                  <a:lnTo>
                    <a:pt x="1129" y="527"/>
                  </a:lnTo>
                  <a:lnTo>
                    <a:pt x="1130" y="527"/>
                  </a:lnTo>
                  <a:lnTo>
                    <a:pt x="1130" y="528"/>
                  </a:lnTo>
                  <a:lnTo>
                    <a:pt x="1130" y="530"/>
                  </a:lnTo>
                  <a:lnTo>
                    <a:pt x="1132" y="530"/>
                  </a:lnTo>
                  <a:lnTo>
                    <a:pt x="1132" y="532"/>
                  </a:lnTo>
                  <a:lnTo>
                    <a:pt x="1132" y="533"/>
                  </a:lnTo>
                  <a:lnTo>
                    <a:pt x="1134" y="533"/>
                  </a:lnTo>
                  <a:lnTo>
                    <a:pt x="1134" y="535"/>
                  </a:lnTo>
                  <a:lnTo>
                    <a:pt x="1134" y="537"/>
                  </a:lnTo>
                  <a:lnTo>
                    <a:pt x="1135" y="537"/>
                  </a:lnTo>
                  <a:lnTo>
                    <a:pt x="1135" y="539"/>
                  </a:lnTo>
                  <a:lnTo>
                    <a:pt x="1135" y="540"/>
                  </a:lnTo>
                  <a:lnTo>
                    <a:pt x="1137" y="540"/>
                  </a:lnTo>
                  <a:lnTo>
                    <a:pt x="1137" y="542"/>
                  </a:lnTo>
                  <a:lnTo>
                    <a:pt x="1137" y="544"/>
                  </a:lnTo>
                  <a:lnTo>
                    <a:pt x="1139" y="544"/>
                  </a:lnTo>
                  <a:lnTo>
                    <a:pt x="1139" y="545"/>
                  </a:lnTo>
                  <a:lnTo>
                    <a:pt x="1139" y="547"/>
                  </a:lnTo>
                  <a:lnTo>
                    <a:pt x="1140" y="547"/>
                  </a:lnTo>
                  <a:lnTo>
                    <a:pt x="1140" y="549"/>
                  </a:lnTo>
                  <a:lnTo>
                    <a:pt x="1140" y="550"/>
                  </a:lnTo>
                  <a:lnTo>
                    <a:pt x="1142" y="550"/>
                  </a:lnTo>
                  <a:lnTo>
                    <a:pt x="1142" y="552"/>
                  </a:lnTo>
                  <a:lnTo>
                    <a:pt x="1142" y="554"/>
                  </a:lnTo>
                  <a:lnTo>
                    <a:pt x="1144" y="555"/>
                  </a:lnTo>
                  <a:lnTo>
                    <a:pt x="1144" y="557"/>
                  </a:lnTo>
                  <a:lnTo>
                    <a:pt x="1145" y="559"/>
                  </a:lnTo>
                  <a:lnTo>
                    <a:pt x="1145" y="560"/>
                  </a:lnTo>
                  <a:lnTo>
                    <a:pt x="1147" y="562"/>
                  </a:lnTo>
                  <a:lnTo>
                    <a:pt x="1147" y="564"/>
                  </a:lnTo>
                  <a:lnTo>
                    <a:pt x="1147" y="565"/>
                  </a:lnTo>
                  <a:lnTo>
                    <a:pt x="1149" y="565"/>
                  </a:lnTo>
                  <a:lnTo>
                    <a:pt x="1149" y="567"/>
                  </a:lnTo>
                  <a:lnTo>
                    <a:pt x="1149" y="569"/>
                  </a:lnTo>
                  <a:lnTo>
                    <a:pt x="1151" y="569"/>
                  </a:lnTo>
                  <a:lnTo>
                    <a:pt x="1151" y="570"/>
                  </a:lnTo>
                  <a:lnTo>
                    <a:pt x="1151" y="572"/>
                  </a:lnTo>
                  <a:lnTo>
                    <a:pt x="1152" y="572"/>
                  </a:lnTo>
                  <a:lnTo>
                    <a:pt x="1152" y="574"/>
                  </a:lnTo>
                  <a:lnTo>
                    <a:pt x="1152" y="576"/>
                  </a:lnTo>
                  <a:lnTo>
                    <a:pt x="1154" y="576"/>
                  </a:lnTo>
                  <a:lnTo>
                    <a:pt x="1154" y="577"/>
                  </a:lnTo>
                  <a:lnTo>
                    <a:pt x="1154" y="579"/>
                  </a:lnTo>
                  <a:lnTo>
                    <a:pt x="1156" y="579"/>
                  </a:lnTo>
                  <a:lnTo>
                    <a:pt x="1156" y="581"/>
                  </a:lnTo>
                  <a:lnTo>
                    <a:pt x="1156" y="582"/>
                  </a:lnTo>
                  <a:lnTo>
                    <a:pt x="1157" y="582"/>
                  </a:lnTo>
                  <a:lnTo>
                    <a:pt x="1157" y="584"/>
                  </a:lnTo>
                  <a:lnTo>
                    <a:pt x="1159" y="586"/>
                  </a:lnTo>
                  <a:lnTo>
                    <a:pt x="1159" y="587"/>
                  </a:lnTo>
                  <a:lnTo>
                    <a:pt x="1161" y="587"/>
                  </a:lnTo>
                  <a:lnTo>
                    <a:pt x="1161" y="589"/>
                  </a:lnTo>
                  <a:lnTo>
                    <a:pt x="1161" y="591"/>
                  </a:lnTo>
                  <a:lnTo>
                    <a:pt x="1162" y="591"/>
                  </a:lnTo>
                  <a:lnTo>
                    <a:pt x="1162" y="592"/>
                  </a:lnTo>
                  <a:lnTo>
                    <a:pt x="1162" y="594"/>
                  </a:lnTo>
                  <a:lnTo>
                    <a:pt x="1162" y="596"/>
                  </a:lnTo>
                  <a:lnTo>
                    <a:pt x="1164" y="596"/>
                  </a:lnTo>
                  <a:lnTo>
                    <a:pt x="1164" y="597"/>
                  </a:lnTo>
                  <a:lnTo>
                    <a:pt x="1166" y="597"/>
                  </a:lnTo>
                  <a:lnTo>
                    <a:pt x="1166" y="599"/>
                  </a:lnTo>
                  <a:lnTo>
                    <a:pt x="1166" y="601"/>
                  </a:lnTo>
                  <a:lnTo>
                    <a:pt x="1167" y="602"/>
                  </a:lnTo>
                  <a:lnTo>
                    <a:pt x="1169" y="604"/>
                  </a:lnTo>
                  <a:lnTo>
                    <a:pt x="1169" y="606"/>
                  </a:lnTo>
                  <a:lnTo>
                    <a:pt x="1171" y="606"/>
                  </a:lnTo>
                  <a:lnTo>
                    <a:pt x="1171" y="608"/>
                  </a:lnTo>
                  <a:lnTo>
                    <a:pt x="1171" y="609"/>
                  </a:lnTo>
                  <a:lnTo>
                    <a:pt x="1169" y="609"/>
                  </a:lnTo>
                  <a:lnTo>
                    <a:pt x="1169" y="611"/>
                  </a:lnTo>
                  <a:lnTo>
                    <a:pt x="1169" y="613"/>
                  </a:lnTo>
                  <a:lnTo>
                    <a:pt x="1167" y="613"/>
                  </a:lnTo>
                  <a:lnTo>
                    <a:pt x="1167" y="614"/>
                  </a:lnTo>
                  <a:lnTo>
                    <a:pt x="1166" y="616"/>
                  </a:lnTo>
                  <a:lnTo>
                    <a:pt x="1166" y="618"/>
                  </a:lnTo>
                  <a:lnTo>
                    <a:pt x="1164" y="618"/>
                  </a:lnTo>
                  <a:lnTo>
                    <a:pt x="1164" y="619"/>
                  </a:lnTo>
                  <a:lnTo>
                    <a:pt x="1162" y="619"/>
                  </a:lnTo>
                  <a:lnTo>
                    <a:pt x="1162" y="621"/>
                  </a:lnTo>
                  <a:lnTo>
                    <a:pt x="1162" y="623"/>
                  </a:lnTo>
                  <a:lnTo>
                    <a:pt x="1161" y="623"/>
                  </a:lnTo>
                  <a:lnTo>
                    <a:pt x="1161" y="624"/>
                  </a:lnTo>
                  <a:lnTo>
                    <a:pt x="1159" y="624"/>
                  </a:lnTo>
                  <a:lnTo>
                    <a:pt x="1159" y="626"/>
                  </a:lnTo>
                  <a:lnTo>
                    <a:pt x="1159" y="628"/>
                  </a:lnTo>
                  <a:lnTo>
                    <a:pt x="1157" y="628"/>
                  </a:lnTo>
                  <a:lnTo>
                    <a:pt x="1157" y="629"/>
                  </a:lnTo>
                  <a:lnTo>
                    <a:pt x="1156" y="629"/>
                  </a:lnTo>
                  <a:lnTo>
                    <a:pt x="1156" y="631"/>
                  </a:lnTo>
                  <a:lnTo>
                    <a:pt x="1156" y="633"/>
                  </a:lnTo>
                  <a:lnTo>
                    <a:pt x="1154" y="633"/>
                  </a:lnTo>
                  <a:lnTo>
                    <a:pt x="1154" y="634"/>
                  </a:lnTo>
                  <a:lnTo>
                    <a:pt x="1152" y="634"/>
                  </a:lnTo>
                  <a:lnTo>
                    <a:pt x="1152" y="636"/>
                  </a:lnTo>
                  <a:lnTo>
                    <a:pt x="1152" y="638"/>
                  </a:lnTo>
                  <a:lnTo>
                    <a:pt x="1151" y="638"/>
                  </a:lnTo>
                  <a:lnTo>
                    <a:pt x="1151" y="639"/>
                  </a:lnTo>
                  <a:lnTo>
                    <a:pt x="1149" y="641"/>
                  </a:lnTo>
                  <a:lnTo>
                    <a:pt x="1149" y="643"/>
                  </a:lnTo>
                  <a:lnTo>
                    <a:pt x="1147" y="643"/>
                  </a:lnTo>
                  <a:lnTo>
                    <a:pt x="1147" y="645"/>
                  </a:lnTo>
                  <a:lnTo>
                    <a:pt x="1145" y="646"/>
                  </a:lnTo>
                  <a:lnTo>
                    <a:pt x="1145" y="648"/>
                  </a:lnTo>
                  <a:lnTo>
                    <a:pt x="1144" y="648"/>
                  </a:lnTo>
                  <a:lnTo>
                    <a:pt x="1144" y="650"/>
                  </a:lnTo>
                  <a:lnTo>
                    <a:pt x="1142" y="651"/>
                  </a:lnTo>
                  <a:lnTo>
                    <a:pt x="1142" y="653"/>
                  </a:lnTo>
                  <a:lnTo>
                    <a:pt x="1140" y="653"/>
                  </a:lnTo>
                  <a:lnTo>
                    <a:pt x="1140" y="655"/>
                  </a:lnTo>
                  <a:lnTo>
                    <a:pt x="1139" y="655"/>
                  </a:lnTo>
                  <a:lnTo>
                    <a:pt x="1139" y="656"/>
                  </a:lnTo>
                  <a:lnTo>
                    <a:pt x="1139" y="658"/>
                  </a:lnTo>
                  <a:lnTo>
                    <a:pt x="1137" y="658"/>
                  </a:lnTo>
                  <a:lnTo>
                    <a:pt x="1137" y="660"/>
                  </a:lnTo>
                  <a:lnTo>
                    <a:pt x="1135" y="660"/>
                  </a:lnTo>
                  <a:lnTo>
                    <a:pt x="1135" y="661"/>
                  </a:lnTo>
                  <a:lnTo>
                    <a:pt x="1135" y="663"/>
                  </a:lnTo>
                  <a:lnTo>
                    <a:pt x="1134" y="663"/>
                  </a:lnTo>
                  <a:lnTo>
                    <a:pt x="1134" y="665"/>
                  </a:lnTo>
                  <a:lnTo>
                    <a:pt x="1132" y="665"/>
                  </a:lnTo>
                  <a:lnTo>
                    <a:pt x="1132" y="666"/>
                  </a:lnTo>
                  <a:lnTo>
                    <a:pt x="1132" y="668"/>
                  </a:lnTo>
                  <a:lnTo>
                    <a:pt x="1130" y="668"/>
                  </a:lnTo>
                  <a:lnTo>
                    <a:pt x="1130" y="670"/>
                  </a:lnTo>
                  <a:lnTo>
                    <a:pt x="1129" y="670"/>
                  </a:lnTo>
                  <a:lnTo>
                    <a:pt x="1129" y="671"/>
                  </a:lnTo>
                  <a:lnTo>
                    <a:pt x="1129" y="673"/>
                  </a:lnTo>
                  <a:lnTo>
                    <a:pt x="1127" y="673"/>
                  </a:lnTo>
                  <a:lnTo>
                    <a:pt x="1127" y="675"/>
                  </a:lnTo>
                  <a:lnTo>
                    <a:pt x="1125" y="677"/>
                  </a:lnTo>
                  <a:lnTo>
                    <a:pt x="1125" y="678"/>
                  </a:lnTo>
                  <a:lnTo>
                    <a:pt x="1124" y="678"/>
                  </a:lnTo>
                  <a:lnTo>
                    <a:pt x="1124" y="680"/>
                  </a:lnTo>
                  <a:lnTo>
                    <a:pt x="1122" y="682"/>
                  </a:lnTo>
                  <a:lnTo>
                    <a:pt x="1122" y="683"/>
                  </a:lnTo>
                  <a:lnTo>
                    <a:pt x="1120" y="683"/>
                  </a:lnTo>
                  <a:lnTo>
                    <a:pt x="1120" y="685"/>
                  </a:lnTo>
                  <a:lnTo>
                    <a:pt x="1119" y="685"/>
                  </a:lnTo>
                  <a:lnTo>
                    <a:pt x="1119" y="687"/>
                  </a:lnTo>
                  <a:lnTo>
                    <a:pt x="1119" y="688"/>
                  </a:lnTo>
                  <a:lnTo>
                    <a:pt x="1117" y="688"/>
                  </a:lnTo>
                  <a:lnTo>
                    <a:pt x="1117" y="690"/>
                  </a:lnTo>
                  <a:lnTo>
                    <a:pt x="1115" y="690"/>
                  </a:lnTo>
                  <a:lnTo>
                    <a:pt x="1115" y="692"/>
                  </a:lnTo>
                  <a:lnTo>
                    <a:pt x="1115" y="693"/>
                  </a:lnTo>
                  <a:lnTo>
                    <a:pt x="1114" y="693"/>
                  </a:lnTo>
                  <a:lnTo>
                    <a:pt x="1114" y="695"/>
                  </a:lnTo>
                  <a:lnTo>
                    <a:pt x="1112" y="695"/>
                  </a:lnTo>
                  <a:lnTo>
                    <a:pt x="1112" y="697"/>
                  </a:lnTo>
                  <a:lnTo>
                    <a:pt x="1112" y="698"/>
                  </a:lnTo>
                  <a:lnTo>
                    <a:pt x="1110" y="698"/>
                  </a:lnTo>
                  <a:lnTo>
                    <a:pt x="1110" y="700"/>
                  </a:lnTo>
                  <a:lnTo>
                    <a:pt x="1108" y="700"/>
                  </a:lnTo>
                  <a:lnTo>
                    <a:pt x="1108" y="702"/>
                  </a:lnTo>
                  <a:lnTo>
                    <a:pt x="1108" y="703"/>
                  </a:lnTo>
                  <a:lnTo>
                    <a:pt x="1107" y="703"/>
                  </a:lnTo>
                  <a:lnTo>
                    <a:pt x="1107" y="705"/>
                  </a:lnTo>
                  <a:lnTo>
                    <a:pt x="1105" y="707"/>
                  </a:lnTo>
                  <a:lnTo>
                    <a:pt x="1105" y="708"/>
                  </a:lnTo>
                  <a:lnTo>
                    <a:pt x="1103" y="708"/>
                  </a:lnTo>
                  <a:lnTo>
                    <a:pt x="1103" y="710"/>
                  </a:lnTo>
                  <a:lnTo>
                    <a:pt x="1102" y="712"/>
                  </a:lnTo>
                  <a:lnTo>
                    <a:pt x="1102" y="714"/>
                  </a:lnTo>
                  <a:lnTo>
                    <a:pt x="1100" y="714"/>
                  </a:lnTo>
                  <a:lnTo>
                    <a:pt x="1100" y="715"/>
                  </a:lnTo>
                  <a:lnTo>
                    <a:pt x="1098" y="717"/>
                  </a:lnTo>
                  <a:lnTo>
                    <a:pt x="1098" y="719"/>
                  </a:lnTo>
                  <a:lnTo>
                    <a:pt x="1097" y="719"/>
                  </a:lnTo>
                  <a:lnTo>
                    <a:pt x="1097" y="720"/>
                  </a:lnTo>
                  <a:lnTo>
                    <a:pt x="1095" y="722"/>
                  </a:lnTo>
                  <a:lnTo>
                    <a:pt x="1095" y="724"/>
                  </a:lnTo>
                  <a:lnTo>
                    <a:pt x="1093" y="724"/>
                  </a:lnTo>
                  <a:lnTo>
                    <a:pt x="1093" y="725"/>
                  </a:lnTo>
                  <a:lnTo>
                    <a:pt x="1092" y="727"/>
                  </a:lnTo>
                  <a:lnTo>
                    <a:pt x="1092" y="729"/>
                  </a:lnTo>
                  <a:lnTo>
                    <a:pt x="1090" y="729"/>
                  </a:lnTo>
                  <a:lnTo>
                    <a:pt x="1090" y="730"/>
                  </a:lnTo>
                  <a:lnTo>
                    <a:pt x="1088" y="732"/>
                  </a:lnTo>
                  <a:lnTo>
                    <a:pt x="1088" y="734"/>
                  </a:lnTo>
                  <a:lnTo>
                    <a:pt x="1087" y="734"/>
                  </a:lnTo>
                  <a:lnTo>
                    <a:pt x="1087" y="735"/>
                  </a:lnTo>
                  <a:lnTo>
                    <a:pt x="1085" y="737"/>
                  </a:lnTo>
                  <a:lnTo>
                    <a:pt x="1085" y="739"/>
                  </a:lnTo>
                  <a:lnTo>
                    <a:pt x="1083" y="739"/>
                  </a:lnTo>
                  <a:lnTo>
                    <a:pt x="1083" y="740"/>
                  </a:lnTo>
                  <a:lnTo>
                    <a:pt x="1083" y="742"/>
                  </a:lnTo>
                  <a:lnTo>
                    <a:pt x="1082" y="742"/>
                  </a:lnTo>
                  <a:lnTo>
                    <a:pt x="1082" y="744"/>
                  </a:lnTo>
                  <a:lnTo>
                    <a:pt x="1080" y="744"/>
                  </a:lnTo>
                  <a:lnTo>
                    <a:pt x="1080" y="746"/>
                  </a:lnTo>
                  <a:lnTo>
                    <a:pt x="1078" y="747"/>
                  </a:lnTo>
                  <a:lnTo>
                    <a:pt x="1078" y="749"/>
                  </a:lnTo>
                  <a:lnTo>
                    <a:pt x="1077" y="749"/>
                  </a:lnTo>
                  <a:lnTo>
                    <a:pt x="1077" y="751"/>
                  </a:lnTo>
                  <a:lnTo>
                    <a:pt x="1075" y="752"/>
                  </a:lnTo>
                  <a:lnTo>
                    <a:pt x="1075" y="754"/>
                  </a:lnTo>
                  <a:lnTo>
                    <a:pt x="1073" y="754"/>
                  </a:lnTo>
                  <a:lnTo>
                    <a:pt x="1073" y="756"/>
                  </a:lnTo>
                  <a:lnTo>
                    <a:pt x="1071" y="757"/>
                  </a:lnTo>
                  <a:lnTo>
                    <a:pt x="1071" y="759"/>
                  </a:lnTo>
                  <a:lnTo>
                    <a:pt x="1070" y="759"/>
                  </a:lnTo>
                  <a:lnTo>
                    <a:pt x="1070" y="761"/>
                  </a:lnTo>
                  <a:lnTo>
                    <a:pt x="1068" y="762"/>
                  </a:lnTo>
                  <a:lnTo>
                    <a:pt x="1068" y="764"/>
                  </a:lnTo>
                  <a:lnTo>
                    <a:pt x="1066" y="764"/>
                  </a:lnTo>
                  <a:lnTo>
                    <a:pt x="1066" y="766"/>
                  </a:lnTo>
                  <a:lnTo>
                    <a:pt x="1065" y="766"/>
                  </a:lnTo>
                  <a:lnTo>
                    <a:pt x="1065" y="767"/>
                  </a:lnTo>
                  <a:lnTo>
                    <a:pt x="1065" y="769"/>
                  </a:lnTo>
                  <a:lnTo>
                    <a:pt x="1063" y="769"/>
                  </a:lnTo>
                  <a:lnTo>
                    <a:pt x="1063" y="771"/>
                  </a:lnTo>
                  <a:lnTo>
                    <a:pt x="1061" y="771"/>
                  </a:lnTo>
                  <a:lnTo>
                    <a:pt x="1061" y="772"/>
                  </a:lnTo>
                  <a:lnTo>
                    <a:pt x="1060" y="774"/>
                  </a:lnTo>
                  <a:lnTo>
                    <a:pt x="1060" y="776"/>
                  </a:lnTo>
                  <a:lnTo>
                    <a:pt x="1058" y="776"/>
                  </a:lnTo>
                  <a:lnTo>
                    <a:pt x="1058" y="777"/>
                  </a:lnTo>
                  <a:lnTo>
                    <a:pt x="1056" y="779"/>
                  </a:lnTo>
                  <a:lnTo>
                    <a:pt x="1056" y="781"/>
                  </a:lnTo>
                  <a:lnTo>
                    <a:pt x="1055" y="781"/>
                  </a:lnTo>
                  <a:lnTo>
                    <a:pt x="1055" y="783"/>
                  </a:lnTo>
                  <a:lnTo>
                    <a:pt x="1053" y="784"/>
                  </a:lnTo>
                  <a:lnTo>
                    <a:pt x="1053" y="786"/>
                  </a:lnTo>
                  <a:lnTo>
                    <a:pt x="1051" y="786"/>
                  </a:lnTo>
                  <a:lnTo>
                    <a:pt x="1051" y="788"/>
                  </a:lnTo>
                  <a:lnTo>
                    <a:pt x="1050" y="789"/>
                  </a:lnTo>
                  <a:lnTo>
                    <a:pt x="1050" y="791"/>
                  </a:lnTo>
                  <a:lnTo>
                    <a:pt x="1048" y="791"/>
                  </a:lnTo>
                  <a:lnTo>
                    <a:pt x="1048" y="793"/>
                  </a:lnTo>
                  <a:lnTo>
                    <a:pt x="1046" y="794"/>
                  </a:lnTo>
                  <a:lnTo>
                    <a:pt x="1046" y="796"/>
                  </a:lnTo>
                  <a:lnTo>
                    <a:pt x="1045" y="796"/>
                  </a:lnTo>
                  <a:lnTo>
                    <a:pt x="1045" y="798"/>
                  </a:lnTo>
                  <a:lnTo>
                    <a:pt x="1043" y="798"/>
                  </a:lnTo>
                  <a:lnTo>
                    <a:pt x="1043" y="799"/>
                  </a:lnTo>
                  <a:lnTo>
                    <a:pt x="1043" y="801"/>
                  </a:lnTo>
                  <a:lnTo>
                    <a:pt x="1041" y="801"/>
                  </a:lnTo>
                  <a:lnTo>
                    <a:pt x="1041" y="803"/>
                  </a:lnTo>
                  <a:lnTo>
                    <a:pt x="1040" y="803"/>
                  </a:lnTo>
                  <a:lnTo>
                    <a:pt x="1040" y="804"/>
                  </a:lnTo>
                  <a:lnTo>
                    <a:pt x="1038" y="806"/>
                  </a:lnTo>
                  <a:lnTo>
                    <a:pt x="1038" y="808"/>
                  </a:lnTo>
                  <a:lnTo>
                    <a:pt x="1036" y="808"/>
                  </a:lnTo>
                  <a:lnTo>
                    <a:pt x="1036" y="809"/>
                  </a:lnTo>
                  <a:lnTo>
                    <a:pt x="1036" y="811"/>
                  </a:lnTo>
                  <a:lnTo>
                    <a:pt x="1034" y="811"/>
                  </a:lnTo>
                  <a:lnTo>
                    <a:pt x="1034" y="813"/>
                  </a:lnTo>
                  <a:lnTo>
                    <a:pt x="1033" y="813"/>
                  </a:lnTo>
                  <a:lnTo>
                    <a:pt x="1033" y="814"/>
                  </a:lnTo>
                  <a:lnTo>
                    <a:pt x="1031" y="816"/>
                  </a:lnTo>
                  <a:lnTo>
                    <a:pt x="1031" y="818"/>
                  </a:lnTo>
                  <a:lnTo>
                    <a:pt x="1029" y="818"/>
                  </a:lnTo>
                  <a:lnTo>
                    <a:pt x="1029" y="820"/>
                  </a:lnTo>
                  <a:lnTo>
                    <a:pt x="1028" y="821"/>
                  </a:lnTo>
                  <a:lnTo>
                    <a:pt x="1028" y="823"/>
                  </a:lnTo>
                  <a:lnTo>
                    <a:pt x="1026" y="823"/>
                  </a:lnTo>
                  <a:lnTo>
                    <a:pt x="1026" y="825"/>
                  </a:lnTo>
                  <a:lnTo>
                    <a:pt x="1026" y="826"/>
                  </a:lnTo>
                  <a:lnTo>
                    <a:pt x="1024" y="826"/>
                  </a:lnTo>
                  <a:lnTo>
                    <a:pt x="1024" y="828"/>
                  </a:lnTo>
                  <a:lnTo>
                    <a:pt x="1023" y="828"/>
                  </a:lnTo>
                  <a:lnTo>
                    <a:pt x="1023" y="830"/>
                  </a:lnTo>
                  <a:lnTo>
                    <a:pt x="1023" y="831"/>
                  </a:lnTo>
                  <a:lnTo>
                    <a:pt x="1021" y="831"/>
                  </a:lnTo>
                  <a:lnTo>
                    <a:pt x="1021" y="833"/>
                  </a:lnTo>
                  <a:lnTo>
                    <a:pt x="1019" y="833"/>
                  </a:lnTo>
                  <a:lnTo>
                    <a:pt x="1019" y="835"/>
                  </a:lnTo>
                  <a:lnTo>
                    <a:pt x="1018" y="836"/>
                  </a:lnTo>
                  <a:lnTo>
                    <a:pt x="1018" y="838"/>
                  </a:lnTo>
                  <a:lnTo>
                    <a:pt x="1016" y="838"/>
                  </a:lnTo>
                  <a:lnTo>
                    <a:pt x="1016" y="840"/>
                  </a:lnTo>
                  <a:lnTo>
                    <a:pt x="1014" y="841"/>
                  </a:lnTo>
                  <a:lnTo>
                    <a:pt x="1014" y="843"/>
                  </a:lnTo>
                  <a:lnTo>
                    <a:pt x="1013" y="843"/>
                  </a:lnTo>
                  <a:lnTo>
                    <a:pt x="1013" y="845"/>
                  </a:lnTo>
                  <a:lnTo>
                    <a:pt x="1011" y="845"/>
                  </a:lnTo>
                  <a:lnTo>
                    <a:pt x="1011" y="846"/>
                  </a:lnTo>
                  <a:lnTo>
                    <a:pt x="1011" y="848"/>
                  </a:lnTo>
                  <a:lnTo>
                    <a:pt x="1009" y="848"/>
                  </a:lnTo>
                  <a:lnTo>
                    <a:pt x="1009" y="850"/>
                  </a:lnTo>
                  <a:lnTo>
                    <a:pt x="1008" y="850"/>
                  </a:lnTo>
                  <a:lnTo>
                    <a:pt x="1008" y="852"/>
                  </a:lnTo>
                  <a:lnTo>
                    <a:pt x="1006" y="852"/>
                  </a:lnTo>
                  <a:lnTo>
                    <a:pt x="1006" y="850"/>
                  </a:lnTo>
                  <a:lnTo>
                    <a:pt x="1004" y="850"/>
                  </a:lnTo>
                  <a:lnTo>
                    <a:pt x="1004" y="848"/>
                  </a:lnTo>
                  <a:lnTo>
                    <a:pt x="1002" y="846"/>
                  </a:lnTo>
                  <a:lnTo>
                    <a:pt x="1002" y="845"/>
                  </a:lnTo>
                  <a:lnTo>
                    <a:pt x="1001" y="845"/>
                  </a:lnTo>
                  <a:lnTo>
                    <a:pt x="999" y="845"/>
                  </a:lnTo>
                  <a:lnTo>
                    <a:pt x="997" y="845"/>
                  </a:lnTo>
                  <a:lnTo>
                    <a:pt x="996" y="845"/>
                  </a:lnTo>
                  <a:lnTo>
                    <a:pt x="994" y="845"/>
                  </a:lnTo>
                  <a:lnTo>
                    <a:pt x="992" y="845"/>
                  </a:lnTo>
                  <a:lnTo>
                    <a:pt x="991" y="843"/>
                  </a:lnTo>
                  <a:lnTo>
                    <a:pt x="989" y="841"/>
                  </a:lnTo>
                  <a:lnTo>
                    <a:pt x="989" y="840"/>
                  </a:lnTo>
                  <a:lnTo>
                    <a:pt x="987" y="840"/>
                  </a:lnTo>
                  <a:lnTo>
                    <a:pt x="987" y="838"/>
                  </a:lnTo>
                  <a:lnTo>
                    <a:pt x="986" y="838"/>
                  </a:lnTo>
                  <a:lnTo>
                    <a:pt x="986" y="836"/>
                  </a:lnTo>
                  <a:lnTo>
                    <a:pt x="984" y="836"/>
                  </a:lnTo>
                  <a:lnTo>
                    <a:pt x="982" y="836"/>
                  </a:lnTo>
                  <a:lnTo>
                    <a:pt x="982" y="835"/>
                  </a:lnTo>
                  <a:lnTo>
                    <a:pt x="981" y="835"/>
                  </a:lnTo>
                  <a:lnTo>
                    <a:pt x="979" y="835"/>
                  </a:lnTo>
                  <a:lnTo>
                    <a:pt x="977" y="833"/>
                  </a:lnTo>
                  <a:lnTo>
                    <a:pt x="976" y="833"/>
                  </a:lnTo>
                  <a:lnTo>
                    <a:pt x="976" y="831"/>
                  </a:lnTo>
                  <a:lnTo>
                    <a:pt x="976" y="830"/>
                  </a:lnTo>
                  <a:lnTo>
                    <a:pt x="974" y="830"/>
                  </a:lnTo>
                  <a:lnTo>
                    <a:pt x="974" y="828"/>
                  </a:lnTo>
                  <a:lnTo>
                    <a:pt x="972" y="828"/>
                  </a:lnTo>
                  <a:lnTo>
                    <a:pt x="972" y="826"/>
                  </a:lnTo>
                  <a:lnTo>
                    <a:pt x="971" y="825"/>
                  </a:lnTo>
                  <a:lnTo>
                    <a:pt x="969" y="825"/>
                  </a:lnTo>
                  <a:lnTo>
                    <a:pt x="967" y="826"/>
                  </a:lnTo>
                  <a:lnTo>
                    <a:pt x="965" y="826"/>
                  </a:lnTo>
                  <a:lnTo>
                    <a:pt x="964" y="826"/>
                  </a:lnTo>
                  <a:lnTo>
                    <a:pt x="962" y="825"/>
                  </a:lnTo>
                  <a:lnTo>
                    <a:pt x="960" y="825"/>
                  </a:lnTo>
                  <a:lnTo>
                    <a:pt x="959" y="825"/>
                  </a:lnTo>
                  <a:lnTo>
                    <a:pt x="957" y="823"/>
                  </a:lnTo>
                  <a:lnTo>
                    <a:pt x="955" y="823"/>
                  </a:lnTo>
                  <a:lnTo>
                    <a:pt x="955" y="821"/>
                  </a:lnTo>
                  <a:lnTo>
                    <a:pt x="954" y="821"/>
                  </a:lnTo>
                  <a:lnTo>
                    <a:pt x="954" y="820"/>
                  </a:lnTo>
                  <a:lnTo>
                    <a:pt x="952" y="820"/>
                  </a:lnTo>
                  <a:lnTo>
                    <a:pt x="952" y="818"/>
                  </a:lnTo>
                  <a:lnTo>
                    <a:pt x="954" y="818"/>
                  </a:lnTo>
                  <a:lnTo>
                    <a:pt x="954" y="816"/>
                  </a:lnTo>
                  <a:lnTo>
                    <a:pt x="952" y="814"/>
                  </a:lnTo>
                  <a:lnTo>
                    <a:pt x="952" y="816"/>
                  </a:lnTo>
                  <a:lnTo>
                    <a:pt x="952" y="818"/>
                  </a:lnTo>
                  <a:lnTo>
                    <a:pt x="952" y="816"/>
                  </a:lnTo>
                  <a:lnTo>
                    <a:pt x="950" y="816"/>
                  </a:lnTo>
                  <a:lnTo>
                    <a:pt x="950" y="814"/>
                  </a:lnTo>
                  <a:lnTo>
                    <a:pt x="952" y="814"/>
                  </a:lnTo>
                  <a:lnTo>
                    <a:pt x="952" y="813"/>
                  </a:lnTo>
                  <a:lnTo>
                    <a:pt x="950" y="813"/>
                  </a:lnTo>
                  <a:lnTo>
                    <a:pt x="950" y="811"/>
                  </a:lnTo>
                  <a:lnTo>
                    <a:pt x="949" y="811"/>
                  </a:lnTo>
                  <a:lnTo>
                    <a:pt x="947" y="811"/>
                  </a:lnTo>
                  <a:lnTo>
                    <a:pt x="945" y="811"/>
                  </a:lnTo>
                  <a:lnTo>
                    <a:pt x="945" y="813"/>
                  </a:lnTo>
                  <a:lnTo>
                    <a:pt x="944" y="813"/>
                  </a:lnTo>
                  <a:lnTo>
                    <a:pt x="944" y="814"/>
                  </a:lnTo>
                  <a:lnTo>
                    <a:pt x="942" y="814"/>
                  </a:lnTo>
                  <a:lnTo>
                    <a:pt x="940" y="814"/>
                  </a:lnTo>
                  <a:lnTo>
                    <a:pt x="939" y="814"/>
                  </a:lnTo>
                  <a:lnTo>
                    <a:pt x="939" y="816"/>
                  </a:lnTo>
                  <a:lnTo>
                    <a:pt x="937" y="816"/>
                  </a:lnTo>
                  <a:lnTo>
                    <a:pt x="939" y="818"/>
                  </a:lnTo>
                  <a:lnTo>
                    <a:pt x="939" y="816"/>
                  </a:lnTo>
                  <a:lnTo>
                    <a:pt x="940" y="816"/>
                  </a:lnTo>
                  <a:lnTo>
                    <a:pt x="940" y="818"/>
                  </a:lnTo>
                  <a:lnTo>
                    <a:pt x="942" y="818"/>
                  </a:lnTo>
                  <a:lnTo>
                    <a:pt x="940" y="820"/>
                  </a:lnTo>
                  <a:lnTo>
                    <a:pt x="939" y="820"/>
                  </a:lnTo>
                  <a:lnTo>
                    <a:pt x="937" y="820"/>
                  </a:lnTo>
                  <a:lnTo>
                    <a:pt x="937" y="821"/>
                  </a:lnTo>
                  <a:lnTo>
                    <a:pt x="935" y="821"/>
                  </a:lnTo>
                  <a:lnTo>
                    <a:pt x="935" y="823"/>
                  </a:lnTo>
                  <a:lnTo>
                    <a:pt x="937" y="823"/>
                  </a:lnTo>
                  <a:lnTo>
                    <a:pt x="939" y="823"/>
                  </a:lnTo>
                  <a:lnTo>
                    <a:pt x="940" y="823"/>
                  </a:lnTo>
                  <a:lnTo>
                    <a:pt x="940" y="825"/>
                  </a:lnTo>
                  <a:lnTo>
                    <a:pt x="940" y="826"/>
                  </a:lnTo>
                  <a:lnTo>
                    <a:pt x="939" y="826"/>
                  </a:lnTo>
                  <a:lnTo>
                    <a:pt x="937" y="828"/>
                  </a:lnTo>
                  <a:lnTo>
                    <a:pt x="937" y="830"/>
                  </a:lnTo>
                  <a:lnTo>
                    <a:pt x="939" y="830"/>
                  </a:lnTo>
                  <a:lnTo>
                    <a:pt x="940" y="830"/>
                  </a:lnTo>
                  <a:lnTo>
                    <a:pt x="942" y="830"/>
                  </a:lnTo>
                  <a:lnTo>
                    <a:pt x="942" y="831"/>
                  </a:lnTo>
                  <a:lnTo>
                    <a:pt x="942" y="833"/>
                  </a:lnTo>
                  <a:lnTo>
                    <a:pt x="942" y="835"/>
                  </a:lnTo>
                  <a:lnTo>
                    <a:pt x="942" y="836"/>
                  </a:lnTo>
                  <a:lnTo>
                    <a:pt x="942" y="838"/>
                  </a:lnTo>
                  <a:lnTo>
                    <a:pt x="942" y="840"/>
                  </a:lnTo>
                  <a:lnTo>
                    <a:pt x="942" y="841"/>
                  </a:lnTo>
                  <a:lnTo>
                    <a:pt x="940" y="841"/>
                  </a:lnTo>
                  <a:lnTo>
                    <a:pt x="940" y="843"/>
                  </a:lnTo>
                  <a:lnTo>
                    <a:pt x="942" y="843"/>
                  </a:lnTo>
                  <a:lnTo>
                    <a:pt x="942" y="845"/>
                  </a:lnTo>
                  <a:lnTo>
                    <a:pt x="940" y="845"/>
                  </a:lnTo>
                  <a:lnTo>
                    <a:pt x="940" y="846"/>
                  </a:lnTo>
                  <a:lnTo>
                    <a:pt x="940" y="848"/>
                  </a:lnTo>
                  <a:lnTo>
                    <a:pt x="940" y="846"/>
                  </a:lnTo>
                  <a:lnTo>
                    <a:pt x="939" y="846"/>
                  </a:lnTo>
                  <a:lnTo>
                    <a:pt x="939" y="848"/>
                  </a:lnTo>
                  <a:lnTo>
                    <a:pt x="939" y="850"/>
                  </a:lnTo>
                  <a:lnTo>
                    <a:pt x="939" y="852"/>
                  </a:lnTo>
                  <a:lnTo>
                    <a:pt x="940" y="852"/>
                  </a:lnTo>
                  <a:lnTo>
                    <a:pt x="942" y="852"/>
                  </a:lnTo>
                  <a:lnTo>
                    <a:pt x="942" y="853"/>
                  </a:lnTo>
                  <a:lnTo>
                    <a:pt x="940" y="853"/>
                  </a:lnTo>
                  <a:lnTo>
                    <a:pt x="940" y="855"/>
                  </a:lnTo>
                  <a:lnTo>
                    <a:pt x="940" y="857"/>
                  </a:lnTo>
                  <a:lnTo>
                    <a:pt x="942" y="857"/>
                  </a:lnTo>
                  <a:lnTo>
                    <a:pt x="944" y="857"/>
                  </a:lnTo>
                  <a:lnTo>
                    <a:pt x="944" y="855"/>
                  </a:lnTo>
                  <a:lnTo>
                    <a:pt x="944" y="857"/>
                  </a:lnTo>
                  <a:lnTo>
                    <a:pt x="945" y="857"/>
                  </a:lnTo>
                  <a:lnTo>
                    <a:pt x="945" y="858"/>
                  </a:lnTo>
                  <a:lnTo>
                    <a:pt x="945" y="860"/>
                  </a:lnTo>
                  <a:lnTo>
                    <a:pt x="944" y="862"/>
                  </a:lnTo>
                  <a:lnTo>
                    <a:pt x="944" y="863"/>
                  </a:lnTo>
                  <a:lnTo>
                    <a:pt x="944" y="865"/>
                  </a:lnTo>
                  <a:lnTo>
                    <a:pt x="944" y="867"/>
                  </a:lnTo>
                  <a:lnTo>
                    <a:pt x="945" y="867"/>
                  </a:lnTo>
                  <a:lnTo>
                    <a:pt x="945" y="868"/>
                  </a:lnTo>
                  <a:lnTo>
                    <a:pt x="945" y="870"/>
                  </a:lnTo>
                  <a:lnTo>
                    <a:pt x="945" y="872"/>
                  </a:lnTo>
                  <a:lnTo>
                    <a:pt x="945" y="873"/>
                  </a:lnTo>
                  <a:lnTo>
                    <a:pt x="945" y="875"/>
                  </a:lnTo>
                  <a:lnTo>
                    <a:pt x="944" y="875"/>
                  </a:lnTo>
                  <a:lnTo>
                    <a:pt x="944" y="877"/>
                  </a:lnTo>
                  <a:lnTo>
                    <a:pt x="944" y="878"/>
                  </a:lnTo>
                  <a:lnTo>
                    <a:pt x="945" y="878"/>
                  </a:lnTo>
                  <a:lnTo>
                    <a:pt x="945" y="880"/>
                  </a:lnTo>
                  <a:lnTo>
                    <a:pt x="944" y="880"/>
                  </a:lnTo>
                  <a:lnTo>
                    <a:pt x="944" y="882"/>
                  </a:lnTo>
                  <a:lnTo>
                    <a:pt x="944" y="883"/>
                  </a:lnTo>
                  <a:lnTo>
                    <a:pt x="944" y="885"/>
                  </a:lnTo>
                  <a:lnTo>
                    <a:pt x="945" y="885"/>
                  </a:lnTo>
                  <a:lnTo>
                    <a:pt x="945" y="887"/>
                  </a:lnTo>
                  <a:lnTo>
                    <a:pt x="944" y="887"/>
                  </a:lnTo>
                  <a:lnTo>
                    <a:pt x="944" y="889"/>
                  </a:lnTo>
                  <a:lnTo>
                    <a:pt x="944" y="890"/>
                  </a:lnTo>
                  <a:lnTo>
                    <a:pt x="942" y="890"/>
                  </a:lnTo>
                  <a:lnTo>
                    <a:pt x="940" y="890"/>
                  </a:lnTo>
                  <a:lnTo>
                    <a:pt x="940" y="892"/>
                  </a:lnTo>
                  <a:lnTo>
                    <a:pt x="940" y="894"/>
                  </a:lnTo>
                  <a:lnTo>
                    <a:pt x="942" y="894"/>
                  </a:lnTo>
                  <a:lnTo>
                    <a:pt x="944" y="895"/>
                  </a:lnTo>
                  <a:lnTo>
                    <a:pt x="942" y="895"/>
                  </a:lnTo>
                  <a:lnTo>
                    <a:pt x="942" y="897"/>
                  </a:lnTo>
                  <a:lnTo>
                    <a:pt x="942" y="899"/>
                  </a:lnTo>
                  <a:lnTo>
                    <a:pt x="940" y="899"/>
                  </a:lnTo>
                  <a:lnTo>
                    <a:pt x="940" y="900"/>
                  </a:lnTo>
                  <a:lnTo>
                    <a:pt x="939" y="900"/>
                  </a:lnTo>
                  <a:lnTo>
                    <a:pt x="937" y="902"/>
                  </a:lnTo>
                  <a:lnTo>
                    <a:pt x="935" y="902"/>
                  </a:lnTo>
                  <a:lnTo>
                    <a:pt x="934" y="902"/>
                  </a:lnTo>
                  <a:lnTo>
                    <a:pt x="934" y="904"/>
                  </a:lnTo>
                  <a:lnTo>
                    <a:pt x="934" y="905"/>
                  </a:lnTo>
                  <a:lnTo>
                    <a:pt x="932" y="905"/>
                  </a:lnTo>
                  <a:lnTo>
                    <a:pt x="932" y="904"/>
                  </a:lnTo>
                  <a:lnTo>
                    <a:pt x="930" y="904"/>
                  </a:lnTo>
                  <a:lnTo>
                    <a:pt x="930" y="902"/>
                  </a:lnTo>
                  <a:lnTo>
                    <a:pt x="928" y="902"/>
                  </a:lnTo>
                  <a:lnTo>
                    <a:pt x="928" y="904"/>
                  </a:lnTo>
                  <a:lnTo>
                    <a:pt x="928" y="905"/>
                  </a:lnTo>
                  <a:lnTo>
                    <a:pt x="927" y="905"/>
                  </a:lnTo>
                  <a:lnTo>
                    <a:pt x="925" y="904"/>
                  </a:lnTo>
                  <a:lnTo>
                    <a:pt x="923" y="904"/>
                  </a:lnTo>
                  <a:lnTo>
                    <a:pt x="923" y="902"/>
                  </a:lnTo>
                  <a:lnTo>
                    <a:pt x="923" y="900"/>
                  </a:lnTo>
                  <a:lnTo>
                    <a:pt x="922" y="900"/>
                  </a:lnTo>
                  <a:lnTo>
                    <a:pt x="922" y="902"/>
                  </a:lnTo>
                  <a:lnTo>
                    <a:pt x="923" y="902"/>
                  </a:lnTo>
                  <a:lnTo>
                    <a:pt x="923" y="904"/>
                  </a:lnTo>
                  <a:lnTo>
                    <a:pt x="922" y="905"/>
                  </a:lnTo>
                  <a:lnTo>
                    <a:pt x="922" y="904"/>
                  </a:lnTo>
                  <a:lnTo>
                    <a:pt x="920" y="904"/>
                  </a:lnTo>
                  <a:lnTo>
                    <a:pt x="920" y="905"/>
                  </a:lnTo>
                  <a:lnTo>
                    <a:pt x="922" y="905"/>
                  </a:lnTo>
                  <a:lnTo>
                    <a:pt x="922" y="907"/>
                  </a:lnTo>
                  <a:lnTo>
                    <a:pt x="920" y="907"/>
                  </a:lnTo>
                  <a:lnTo>
                    <a:pt x="918" y="907"/>
                  </a:lnTo>
                  <a:lnTo>
                    <a:pt x="918" y="909"/>
                  </a:lnTo>
                  <a:lnTo>
                    <a:pt x="918" y="910"/>
                  </a:lnTo>
                  <a:lnTo>
                    <a:pt x="917" y="910"/>
                  </a:lnTo>
                  <a:lnTo>
                    <a:pt x="915" y="910"/>
                  </a:lnTo>
                  <a:lnTo>
                    <a:pt x="913" y="910"/>
                  </a:lnTo>
                  <a:lnTo>
                    <a:pt x="912" y="910"/>
                  </a:lnTo>
                  <a:lnTo>
                    <a:pt x="912" y="912"/>
                  </a:lnTo>
                  <a:lnTo>
                    <a:pt x="912" y="914"/>
                  </a:lnTo>
                  <a:lnTo>
                    <a:pt x="910" y="914"/>
                  </a:lnTo>
                  <a:lnTo>
                    <a:pt x="910" y="915"/>
                  </a:lnTo>
                  <a:lnTo>
                    <a:pt x="912" y="915"/>
                  </a:lnTo>
                  <a:lnTo>
                    <a:pt x="912" y="917"/>
                  </a:lnTo>
                  <a:lnTo>
                    <a:pt x="912" y="919"/>
                  </a:lnTo>
                  <a:lnTo>
                    <a:pt x="912" y="921"/>
                  </a:lnTo>
                  <a:lnTo>
                    <a:pt x="913" y="921"/>
                  </a:lnTo>
                  <a:lnTo>
                    <a:pt x="912" y="921"/>
                  </a:lnTo>
                  <a:lnTo>
                    <a:pt x="912" y="922"/>
                  </a:lnTo>
                  <a:lnTo>
                    <a:pt x="913" y="922"/>
                  </a:lnTo>
                  <a:lnTo>
                    <a:pt x="913" y="924"/>
                  </a:lnTo>
                  <a:lnTo>
                    <a:pt x="912" y="924"/>
                  </a:lnTo>
                  <a:lnTo>
                    <a:pt x="910" y="926"/>
                  </a:lnTo>
                  <a:lnTo>
                    <a:pt x="912" y="926"/>
                  </a:lnTo>
                  <a:lnTo>
                    <a:pt x="912" y="927"/>
                  </a:lnTo>
                  <a:lnTo>
                    <a:pt x="912" y="929"/>
                  </a:lnTo>
                  <a:lnTo>
                    <a:pt x="910" y="929"/>
                  </a:lnTo>
                  <a:lnTo>
                    <a:pt x="910" y="931"/>
                  </a:lnTo>
                  <a:lnTo>
                    <a:pt x="910" y="932"/>
                  </a:lnTo>
                  <a:lnTo>
                    <a:pt x="908" y="932"/>
                  </a:lnTo>
                  <a:lnTo>
                    <a:pt x="907" y="932"/>
                  </a:lnTo>
                  <a:lnTo>
                    <a:pt x="905" y="932"/>
                  </a:lnTo>
                  <a:lnTo>
                    <a:pt x="905" y="931"/>
                  </a:lnTo>
                  <a:lnTo>
                    <a:pt x="903" y="931"/>
                  </a:lnTo>
                  <a:lnTo>
                    <a:pt x="903" y="932"/>
                  </a:lnTo>
                  <a:lnTo>
                    <a:pt x="905" y="932"/>
                  </a:lnTo>
                  <a:lnTo>
                    <a:pt x="905" y="934"/>
                  </a:lnTo>
                  <a:lnTo>
                    <a:pt x="903" y="936"/>
                  </a:lnTo>
                  <a:lnTo>
                    <a:pt x="902" y="936"/>
                  </a:lnTo>
                  <a:lnTo>
                    <a:pt x="902" y="934"/>
                  </a:lnTo>
                  <a:lnTo>
                    <a:pt x="900" y="934"/>
                  </a:lnTo>
                  <a:lnTo>
                    <a:pt x="898" y="934"/>
                  </a:lnTo>
                  <a:lnTo>
                    <a:pt x="898" y="932"/>
                  </a:lnTo>
                  <a:lnTo>
                    <a:pt x="897" y="932"/>
                  </a:lnTo>
                  <a:lnTo>
                    <a:pt x="895" y="932"/>
                  </a:lnTo>
                  <a:lnTo>
                    <a:pt x="895" y="934"/>
                  </a:lnTo>
                  <a:lnTo>
                    <a:pt x="893" y="934"/>
                  </a:lnTo>
                  <a:lnTo>
                    <a:pt x="893" y="936"/>
                  </a:lnTo>
                  <a:lnTo>
                    <a:pt x="891" y="936"/>
                  </a:lnTo>
                  <a:lnTo>
                    <a:pt x="891" y="937"/>
                  </a:lnTo>
                  <a:lnTo>
                    <a:pt x="893" y="937"/>
                  </a:lnTo>
                  <a:lnTo>
                    <a:pt x="891" y="937"/>
                  </a:lnTo>
                  <a:lnTo>
                    <a:pt x="891" y="939"/>
                  </a:lnTo>
                  <a:lnTo>
                    <a:pt x="890" y="939"/>
                  </a:lnTo>
                  <a:lnTo>
                    <a:pt x="890" y="941"/>
                  </a:lnTo>
                  <a:lnTo>
                    <a:pt x="888" y="941"/>
                  </a:lnTo>
                  <a:lnTo>
                    <a:pt x="890" y="941"/>
                  </a:lnTo>
                  <a:lnTo>
                    <a:pt x="890" y="942"/>
                  </a:lnTo>
                  <a:lnTo>
                    <a:pt x="888" y="942"/>
                  </a:lnTo>
                  <a:lnTo>
                    <a:pt x="888" y="944"/>
                  </a:lnTo>
                  <a:lnTo>
                    <a:pt x="886" y="944"/>
                  </a:lnTo>
                  <a:lnTo>
                    <a:pt x="885" y="944"/>
                  </a:lnTo>
                  <a:lnTo>
                    <a:pt x="885" y="942"/>
                  </a:lnTo>
                  <a:lnTo>
                    <a:pt x="883" y="942"/>
                  </a:lnTo>
                  <a:lnTo>
                    <a:pt x="881" y="941"/>
                  </a:lnTo>
                  <a:lnTo>
                    <a:pt x="880" y="941"/>
                  </a:lnTo>
                  <a:lnTo>
                    <a:pt x="878" y="941"/>
                  </a:lnTo>
                  <a:lnTo>
                    <a:pt x="878" y="939"/>
                  </a:lnTo>
                  <a:lnTo>
                    <a:pt x="876" y="939"/>
                  </a:lnTo>
                  <a:lnTo>
                    <a:pt x="876" y="941"/>
                  </a:lnTo>
                  <a:lnTo>
                    <a:pt x="875" y="941"/>
                  </a:lnTo>
                  <a:lnTo>
                    <a:pt x="873" y="941"/>
                  </a:lnTo>
                  <a:lnTo>
                    <a:pt x="871" y="941"/>
                  </a:lnTo>
                  <a:lnTo>
                    <a:pt x="870" y="941"/>
                  </a:lnTo>
                  <a:lnTo>
                    <a:pt x="870" y="942"/>
                  </a:lnTo>
                  <a:lnTo>
                    <a:pt x="870" y="944"/>
                  </a:lnTo>
                  <a:lnTo>
                    <a:pt x="868" y="944"/>
                  </a:lnTo>
                  <a:lnTo>
                    <a:pt x="868" y="946"/>
                  </a:lnTo>
                  <a:lnTo>
                    <a:pt x="868" y="947"/>
                  </a:lnTo>
                  <a:lnTo>
                    <a:pt x="866" y="947"/>
                  </a:lnTo>
                  <a:lnTo>
                    <a:pt x="866" y="949"/>
                  </a:lnTo>
                  <a:lnTo>
                    <a:pt x="865" y="949"/>
                  </a:lnTo>
                  <a:lnTo>
                    <a:pt x="866" y="949"/>
                  </a:lnTo>
                  <a:lnTo>
                    <a:pt x="866" y="951"/>
                  </a:lnTo>
                  <a:lnTo>
                    <a:pt x="865" y="952"/>
                  </a:lnTo>
                  <a:lnTo>
                    <a:pt x="865" y="954"/>
                  </a:lnTo>
                  <a:lnTo>
                    <a:pt x="863" y="954"/>
                  </a:lnTo>
                  <a:lnTo>
                    <a:pt x="861" y="954"/>
                  </a:lnTo>
                  <a:lnTo>
                    <a:pt x="860" y="954"/>
                  </a:lnTo>
                  <a:lnTo>
                    <a:pt x="860" y="956"/>
                  </a:lnTo>
                  <a:lnTo>
                    <a:pt x="861" y="956"/>
                  </a:lnTo>
                  <a:lnTo>
                    <a:pt x="861" y="958"/>
                  </a:lnTo>
                  <a:lnTo>
                    <a:pt x="860" y="958"/>
                  </a:lnTo>
                  <a:lnTo>
                    <a:pt x="860" y="959"/>
                  </a:lnTo>
                  <a:lnTo>
                    <a:pt x="860" y="958"/>
                  </a:lnTo>
                  <a:lnTo>
                    <a:pt x="858" y="958"/>
                  </a:lnTo>
                  <a:lnTo>
                    <a:pt x="856" y="958"/>
                  </a:lnTo>
                  <a:lnTo>
                    <a:pt x="856" y="959"/>
                  </a:lnTo>
                  <a:lnTo>
                    <a:pt x="854" y="959"/>
                  </a:lnTo>
                  <a:lnTo>
                    <a:pt x="854" y="961"/>
                  </a:lnTo>
                  <a:lnTo>
                    <a:pt x="854" y="963"/>
                  </a:lnTo>
                  <a:lnTo>
                    <a:pt x="853" y="963"/>
                  </a:lnTo>
                  <a:lnTo>
                    <a:pt x="851" y="963"/>
                  </a:lnTo>
                  <a:lnTo>
                    <a:pt x="851" y="961"/>
                  </a:lnTo>
                  <a:lnTo>
                    <a:pt x="849" y="961"/>
                  </a:lnTo>
                  <a:lnTo>
                    <a:pt x="849" y="963"/>
                  </a:lnTo>
                  <a:lnTo>
                    <a:pt x="849" y="961"/>
                  </a:lnTo>
                  <a:lnTo>
                    <a:pt x="849" y="963"/>
                  </a:lnTo>
                  <a:lnTo>
                    <a:pt x="848" y="963"/>
                  </a:lnTo>
                  <a:lnTo>
                    <a:pt x="848" y="961"/>
                  </a:lnTo>
                  <a:lnTo>
                    <a:pt x="846" y="961"/>
                  </a:lnTo>
                  <a:lnTo>
                    <a:pt x="846" y="963"/>
                  </a:lnTo>
                  <a:lnTo>
                    <a:pt x="844" y="963"/>
                  </a:lnTo>
                  <a:lnTo>
                    <a:pt x="846" y="963"/>
                  </a:lnTo>
                  <a:lnTo>
                    <a:pt x="846" y="964"/>
                  </a:lnTo>
                  <a:lnTo>
                    <a:pt x="844" y="964"/>
                  </a:lnTo>
                  <a:lnTo>
                    <a:pt x="846" y="964"/>
                  </a:lnTo>
                  <a:lnTo>
                    <a:pt x="844" y="964"/>
                  </a:lnTo>
                  <a:lnTo>
                    <a:pt x="843" y="964"/>
                  </a:lnTo>
                  <a:lnTo>
                    <a:pt x="841" y="964"/>
                  </a:lnTo>
                  <a:lnTo>
                    <a:pt x="841" y="966"/>
                  </a:lnTo>
                  <a:lnTo>
                    <a:pt x="839" y="966"/>
                  </a:lnTo>
                  <a:lnTo>
                    <a:pt x="838" y="966"/>
                  </a:lnTo>
                  <a:lnTo>
                    <a:pt x="838" y="968"/>
                  </a:lnTo>
                  <a:lnTo>
                    <a:pt x="839" y="968"/>
                  </a:lnTo>
                  <a:lnTo>
                    <a:pt x="839" y="969"/>
                  </a:lnTo>
                  <a:lnTo>
                    <a:pt x="838" y="969"/>
                  </a:lnTo>
                  <a:lnTo>
                    <a:pt x="838" y="971"/>
                  </a:lnTo>
                  <a:lnTo>
                    <a:pt x="836" y="971"/>
                  </a:lnTo>
                  <a:lnTo>
                    <a:pt x="836" y="973"/>
                  </a:lnTo>
                  <a:lnTo>
                    <a:pt x="836" y="971"/>
                  </a:lnTo>
                  <a:lnTo>
                    <a:pt x="838" y="973"/>
                  </a:lnTo>
                  <a:lnTo>
                    <a:pt x="836" y="973"/>
                  </a:lnTo>
                  <a:lnTo>
                    <a:pt x="836" y="974"/>
                  </a:lnTo>
                  <a:lnTo>
                    <a:pt x="834" y="973"/>
                  </a:lnTo>
                  <a:lnTo>
                    <a:pt x="834" y="974"/>
                  </a:lnTo>
                  <a:lnTo>
                    <a:pt x="836" y="974"/>
                  </a:lnTo>
                  <a:lnTo>
                    <a:pt x="834" y="974"/>
                  </a:lnTo>
                  <a:lnTo>
                    <a:pt x="833" y="974"/>
                  </a:lnTo>
                  <a:lnTo>
                    <a:pt x="833" y="973"/>
                  </a:lnTo>
                  <a:lnTo>
                    <a:pt x="831" y="973"/>
                  </a:lnTo>
                  <a:lnTo>
                    <a:pt x="829" y="973"/>
                  </a:lnTo>
                  <a:lnTo>
                    <a:pt x="829" y="971"/>
                  </a:lnTo>
                  <a:lnTo>
                    <a:pt x="828" y="971"/>
                  </a:lnTo>
                  <a:lnTo>
                    <a:pt x="826" y="971"/>
                  </a:lnTo>
                  <a:lnTo>
                    <a:pt x="828" y="971"/>
                  </a:lnTo>
                  <a:lnTo>
                    <a:pt x="828" y="969"/>
                  </a:lnTo>
                  <a:lnTo>
                    <a:pt x="826" y="969"/>
                  </a:lnTo>
                  <a:lnTo>
                    <a:pt x="826" y="971"/>
                  </a:lnTo>
                  <a:lnTo>
                    <a:pt x="824" y="971"/>
                  </a:lnTo>
                  <a:lnTo>
                    <a:pt x="824" y="973"/>
                  </a:lnTo>
                  <a:lnTo>
                    <a:pt x="823" y="973"/>
                  </a:lnTo>
                  <a:lnTo>
                    <a:pt x="823" y="974"/>
                  </a:lnTo>
                  <a:lnTo>
                    <a:pt x="821" y="974"/>
                  </a:lnTo>
                  <a:lnTo>
                    <a:pt x="819" y="974"/>
                  </a:lnTo>
                  <a:lnTo>
                    <a:pt x="821" y="974"/>
                  </a:lnTo>
                  <a:lnTo>
                    <a:pt x="819" y="974"/>
                  </a:lnTo>
                  <a:lnTo>
                    <a:pt x="819" y="976"/>
                  </a:lnTo>
                  <a:lnTo>
                    <a:pt x="819" y="978"/>
                  </a:lnTo>
                  <a:lnTo>
                    <a:pt x="821" y="978"/>
                  </a:lnTo>
                  <a:lnTo>
                    <a:pt x="821" y="979"/>
                  </a:lnTo>
                  <a:lnTo>
                    <a:pt x="819" y="979"/>
                  </a:lnTo>
                  <a:lnTo>
                    <a:pt x="819" y="981"/>
                  </a:lnTo>
                  <a:lnTo>
                    <a:pt x="817" y="981"/>
                  </a:lnTo>
                  <a:lnTo>
                    <a:pt x="819" y="981"/>
                  </a:lnTo>
                  <a:lnTo>
                    <a:pt x="819" y="983"/>
                  </a:lnTo>
                  <a:lnTo>
                    <a:pt x="819" y="984"/>
                  </a:lnTo>
                  <a:lnTo>
                    <a:pt x="817" y="984"/>
                  </a:lnTo>
                  <a:lnTo>
                    <a:pt x="817" y="986"/>
                  </a:lnTo>
                  <a:lnTo>
                    <a:pt x="817" y="988"/>
                  </a:lnTo>
                  <a:lnTo>
                    <a:pt x="819" y="990"/>
                  </a:lnTo>
                  <a:lnTo>
                    <a:pt x="819" y="991"/>
                  </a:lnTo>
                  <a:lnTo>
                    <a:pt x="817" y="991"/>
                  </a:lnTo>
                  <a:lnTo>
                    <a:pt x="817" y="993"/>
                  </a:lnTo>
                  <a:lnTo>
                    <a:pt x="819" y="993"/>
                  </a:lnTo>
                  <a:lnTo>
                    <a:pt x="819" y="995"/>
                  </a:lnTo>
                  <a:lnTo>
                    <a:pt x="817" y="995"/>
                  </a:lnTo>
                  <a:lnTo>
                    <a:pt x="817" y="996"/>
                  </a:lnTo>
                  <a:lnTo>
                    <a:pt x="816" y="996"/>
                  </a:lnTo>
                  <a:lnTo>
                    <a:pt x="816" y="998"/>
                  </a:lnTo>
                  <a:lnTo>
                    <a:pt x="817" y="998"/>
                  </a:lnTo>
                  <a:lnTo>
                    <a:pt x="816" y="998"/>
                  </a:lnTo>
                  <a:lnTo>
                    <a:pt x="816" y="1000"/>
                  </a:lnTo>
                  <a:lnTo>
                    <a:pt x="816" y="998"/>
                  </a:lnTo>
                  <a:lnTo>
                    <a:pt x="814" y="1000"/>
                  </a:lnTo>
                  <a:lnTo>
                    <a:pt x="816" y="1000"/>
                  </a:lnTo>
                  <a:lnTo>
                    <a:pt x="814" y="1000"/>
                  </a:lnTo>
                  <a:lnTo>
                    <a:pt x="814" y="1001"/>
                  </a:lnTo>
                  <a:lnTo>
                    <a:pt x="812" y="1001"/>
                  </a:lnTo>
                  <a:lnTo>
                    <a:pt x="812" y="1003"/>
                  </a:lnTo>
                  <a:lnTo>
                    <a:pt x="811" y="1003"/>
                  </a:lnTo>
                  <a:lnTo>
                    <a:pt x="809" y="1003"/>
                  </a:lnTo>
                  <a:lnTo>
                    <a:pt x="809" y="1001"/>
                  </a:lnTo>
                  <a:lnTo>
                    <a:pt x="811" y="1001"/>
                  </a:lnTo>
                  <a:lnTo>
                    <a:pt x="809" y="1001"/>
                  </a:lnTo>
                  <a:lnTo>
                    <a:pt x="809" y="1003"/>
                  </a:lnTo>
                  <a:lnTo>
                    <a:pt x="807" y="1003"/>
                  </a:lnTo>
                  <a:lnTo>
                    <a:pt x="806" y="1003"/>
                  </a:lnTo>
                  <a:lnTo>
                    <a:pt x="806" y="1005"/>
                  </a:lnTo>
                  <a:lnTo>
                    <a:pt x="806" y="1003"/>
                  </a:lnTo>
                  <a:lnTo>
                    <a:pt x="804" y="1003"/>
                  </a:lnTo>
                  <a:lnTo>
                    <a:pt x="804" y="1005"/>
                  </a:lnTo>
                  <a:lnTo>
                    <a:pt x="802" y="1005"/>
                  </a:lnTo>
                  <a:lnTo>
                    <a:pt x="802" y="1006"/>
                  </a:lnTo>
                  <a:lnTo>
                    <a:pt x="801" y="1006"/>
                  </a:lnTo>
                  <a:lnTo>
                    <a:pt x="801" y="1008"/>
                  </a:lnTo>
                  <a:lnTo>
                    <a:pt x="799" y="1008"/>
                  </a:lnTo>
                  <a:lnTo>
                    <a:pt x="799" y="1010"/>
                  </a:lnTo>
                  <a:lnTo>
                    <a:pt x="797" y="1011"/>
                  </a:lnTo>
                  <a:lnTo>
                    <a:pt x="796" y="1010"/>
                  </a:lnTo>
                  <a:lnTo>
                    <a:pt x="796" y="1011"/>
                  </a:lnTo>
                  <a:lnTo>
                    <a:pt x="796" y="1013"/>
                  </a:lnTo>
                  <a:lnTo>
                    <a:pt x="796" y="1015"/>
                  </a:lnTo>
                  <a:lnTo>
                    <a:pt x="794" y="1015"/>
                  </a:lnTo>
                  <a:lnTo>
                    <a:pt x="794" y="1016"/>
                  </a:lnTo>
                  <a:lnTo>
                    <a:pt x="794" y="1018"/>
                  </a:lnTo>
                  <a:lnTo>
                    <a:pt x="792" y="1018"/>
                  </a:lnTo>
                  <a:lnTo>
                    <a:pt x="792" y="1020"/>
                  </a:lnTo>
                  <a:lnTo>
                    <a:pt x="791" y="1020"/>
                  </a:lnTo>
                  <a:lnTo>
                    <a:pt x="792" y="1021"/>
                  </a:lnTo>
                  <a:lnTo>
                    <a:pt x="791" y="1021"/>
                  </a:lnTo>
                  <a:lnTo>
                    <a:pt x="791" y="1023"/>
                  </a:lnTo>
                  <a:lnTo>
                    <a:pt x="791" y="1025"/>
                  </a:lnTo>
                  <a:lnTo>
                    <a:pt x="789" y="1025"/>
                  </a:lnTo>
                  <a:lnTo>
                    <a:pt x="787" y="1027"/>
                  </a:lnTo>
                  <a:lnTo>
                    <a:pt x="787" y="1028"/>
                  </a:lnTo>
                  <a:lnTo>
                    <a:pt x="787" y="1030"/>
                  </a:lnTo>
                  <a:lnTo>
                    <a:pt x="789" y="1030"/>
                  </a:lnTo>
                  <a:lnTo>
                    <a:pt x="789" y="1032"/>
                  </a:lnTo>
                  <a:lnTo>
                    <a:pt x="787" y="1032"/>
                  </a:lnTo>
                  <a:lnTo>
                    <a:pt x="787" y="1033"/>
                  </a:lnTo>
                  <a:lnTo>
                    <a:pt x="789" y="1033"/>
                  </a:lnTo>
                  <a:lnTo>
                    <a:pt x="791" y="1033"/>
                  </a:lnTo>
                  <a:lnTo>
                    <a:pt x="791" y="1035"/>
                  </a:lnTo>
                  <a:lnTo>
                    <a:pt x="791" y="1037"/>
                  </a:lnTo>
                  <a:lnTo>
                    <a:pt x="792" y="1037"/>
                  </a:lnTo>
                  <a:lnTo>
                    <a:pt x="791" y="1037"/>
                  </a:lnTo>
                  <a:lnTo>
                    <a:pt x="792" y="1038"/>
                  </a:lnTo>
                  <a:lnTo>
                    <a:pt x="791" y="1038"/>
                  </a:lnTo>
                  <a:lnTo>
                    <a:pt x="792" y="1038"/>
                  </a:lnTo>
                  <a:lnTo>
                    <a:pt x="791" y="1038"/>
                  </a:lnTo>
                  <a:lnTo>
                    <a:pt x="791" y="1040"/>
                  </a:lnTo>
                  <a:lnTo>
                    <a:pt x="792" y="1038"/>
                  </a:lnTo>
                  <a:lnTo>
                    <a:pt x="792" y="1040"/>
                  </a:lnTo>
                  <a:lnTo>
                    <a:pt x="791" y="1040"/>
                  </a:lnTo>
                  <a:lnTo>
                    <a:pt x="791" y="1042"/>
                  </a:lnTo>
                  <a:lnTo>
                    <a:pt x="792" y="1042"/>
                  </a:lnTo>
                  <a:lnTo>
                    <a:pt x="792" y="1043"/>
                  </a:lnTo>
                  <a:lnTo>
                    <a:pt x="792" y="1045"/>
                  </a:lnTo>
                  <a:lnTo>
                    <a:pt x="791" y="1045"/>
                  </a:lnTo>
                  <a:lnTo>
                    <a:pt x="791" y="1047"/>
                  </a:lnTo>
                  <a:lnTo>
                    <a:pt x="791" y="1048"/>
                  </a:lnTo>
                  <a:lnTo>
                    <a:pt x="791" y="1050"/>
                  </a:lnTo>
                  <a:lnTo>
                    <a:pt x="792" y="1050"/>
                  </a:lnTo>
                  <a:lnTo>
                    <a:pt x="791" y="1050"/>
                  </a:lnTo>
                  <a:lnTo>
                    <a:pt x="791" y="1052"/>
                  </a:lnTo>
                  <a:lnTo>
                    <a:pt x="791" y="1050"/>
                  </a:lnTo>
                  <a:lnTo>
                    <a:pt x="791" y="1052"/>
                  </a:lnTo>
                  <a:lnTo>
                    <a:pt x="791" y="1053"/>
                  </a:lnTo>
                  <a:lnTo>
                    <a:pt x="789" y="1053"/>
                  </a:lnTo>
                  <a:lnTo>
                    <a:pt x="787" y="1053"/>
                  </a:lnTo>
                  <a:lnTo>
                    <a:pt x="787" y="1055"/>
                  </a:lnTo>
                  <a:lnTo>
                    <a:pt x="787" y="1057"/>
                  </a:lnTo>
                  <a:lnTo>
                    <a:pt x="785" y="1057"/>
                  </a:lnTo>
                  <a:lnTo>
                    <a:pt x="785" y="1059"/>
                  </a:lnTo>
                  <a:lnTo>
                    <a:pt x="787" y="1059"/>
                  </a:lnTo>
                  <a:lnTo>
                    <a:pt x="785" y="1059"/>
                  </a:lnTo>
                  <a:lnTo>
                    <a:pt x="785" y="1060"/>
                  </a:lnTo>
                  <a:lnTo>
                    <a:pt x="784" y="1059"/>
                  </a:lnTo>
                  <a:lnTo>
                    <a:pt x="784" y="1060"/>
                  </a:lnTo>
                  <a:lnTo>
                    <a:pt x="782" y="1060"/>
                  </a:lnTo>
                  <a:lnTo>
                    <a:pt x="782" y="1059"/>
                  </a:lnTo>
                  <a:lnTo>
                    <a:pt x="780" y="1059"/>
                  </a:lnTo>
                  <a:lnTo>
                    <a:pt x="780" y="1060"/>
                  </a:lnTo>
                  <a:lnTo>
                    <a:pt x="779" y="1060"/>
                  </a:lnTo>
                  <a:lnTo>
                    <a:pt x="779" y="1062"/>
                  </a:lnTo>
                  <a:lnTo>
                    <a:pt x="779" y="1064"/>
                  </a:lnTo>
                  <a:lnTo>
                    <a:pt x="779" y="1065"/>
                  </a:lnTo>
                  <a:lnTo>
                    <a:pt x="777" y="1065"/>
                  </a:lnTo>
                  <a:lnTo>
                    <a:pt x="775" y="1065"/>
                  </a:lnTo>
                  <a:lnTo>
                    <a:pt x="775" y="1067"/>
                  </a:lnTo>
                  <a:lnTo>
                    <a:pt x="777" y="1067"/>
                  </a:lnTo>
                  <a:lnTo>
                    <a:pt x="775" y="1067"/>
                  </a:lnTo>
                  <a:lnTo>
                    <a:pt x="774" y="1067"/>
                  </a:lnTo>
                  <a:lnTo>
                    <a:pt x="774" y="1069"/>
                  </a:lnTo>
                  <a:lnTo>
                    <a:pt x="775" y="1069"/>
                  </a:lnTo>
                  <a:lnTo>
                    <a:pt x="775" y="1070"/>
                  </a:lnTo>
                  <a:lnTo>
                    <a:pt x="777" y="1070"/>
                  </a:lnTo>
                  <a:lnTo>
                    <a:pt x="777" y="1069"/>
                  </a:lnTo>
                  <a:lnTo>
                    <a:pt x="777" y="1070"/>
                  </a:lnTo>
                  <a:lnTo>
                    <a:pt x="779" y="1070"/>
                  </a:lnTo>
                  <a:lnTo>
                    <a:pt x="779" y="1072"/>
                  </a:lnTo>
                  <a:lnTo>
                    <a:pt x="779" y="1070"/>
                  </a:lnTo>
                  <a:lnTo>
                    <a:pt x="780" y="1070"/>
                  </a:lnTo>
                  <a:lnTo>
                    <a:pt x="780" y="1072"/>
                  </a:lnTo>
                  <a:lnTo>
                    <a:pt x="779" y="1072"/>
                  </a:lnTo>
                  <a:lnTo>
                    <a:pt x="779" y="1074"/>
                  </a:lnTo>
                  <a:lnTo>
                    <a:pt x="779" y="1072"/>
                  </a:lnTo>
                  <a:lnTo>
                    <a:pt x="777" y="1072"/>
                  </a:lnTo>
                  <a:lnTo>
                    <a:pt x="777" y="1074"/>
                  </a:lnTo>
                  <a:lnTo>
                    <a:pt x="775" y="1074"/>
                  </a:lnTo>
                  <a:lnTo>
                    <a:pt x="775" y="1075"/>
                  </a:lnTo>
                  <a:lnTo>
                    <a:pt x="774" y="1075"/>
                  </a:lnTo>
                  <a:lnTo>
                    <a:pt x="772" y="1075"/>
                  </a:lnTo>
                  <a:lnTo>
                    <a:pt x="772" y="1077"/>
                  </a:lnTo>
                  <a:lnTo>
                    <a:pt x="770" y="1077"/>
                  </a:lnTo>
                  <a:lnTo>
                    <a:pt x="769" y="1077"/>
                  </a:lnTo>
                  <a:lnTo>
                    <a:pt x="767" y="1077"/>
                  </a:lnTo>
                  <a:lnTo>
                    <a:pt x="767" y="1075"/>
                  </a:lnTo>
                  <a:lnTo>
                    <a:pt x="765" y="1075"/>
                  </a:lnTo>
                  <a:lnTo>
                    <a:pt x="765" y="1077"/>
                  </a:lnTo>
                  <a:lnTo>
                    <a:pt x="765" y="1079"/>
                  </a:lnTo>
                  <a:lnTo>
                    <a:pt x="765" y="1080"/>
                  </a:lnTo>
                  <a:lnTo>
                    <a:pt x="764" y="1080"/>
                  </a:lnTo>
                  <a:lnTo>
                    <a:pt x="765" y="1080"/>
                  </a:lnTo>
                  <a:lnTo>
                    <a:pt x="764" y="1080"/>
                  </a:lnTo>
                  <a:lnTo>
                    <a:pt x="764" y="1082"/>
                  </a:lnTo>
                  <a:lnTo>
                    <a:pt x="764" y="1084"/>
                  </a:lnTo>
                  <a:lnTo>
                    <a:pt x="762" y="1084"/>
                  </a:lnTo>
                  <a:lnTo>
                    <a:pt x="764" y="1084"/>
                  </a:lnTo>
                  <a:lnTo>
                    <a:pt x="764" y="1085"/>
                  </a:lnTo>
                  <a:lnTo>
                    <a:pt x="762" y="1085"/>
                  </a:lnTo>
                  <a:lnTo>
                    <a:pt x="764" y="1085"/>
                  </a:lnTo>
                  <a:lnTo>
                    <a:pt x="762" y="1085"/>
                  </a:lnTo>
                  <a:lnTo>
                    <a:pt x="762" y="1087"/>
                  </a:lnTo>
                  <a:lnTo>
                    <a:pt x="762" y="1085"/>
                  </a:lnTo>
                  <a:lnTo>
                    <a:pt x="762" y="1087"/>
                  </a:lnTo>
                  <a:lnTo>
                    <a:pt x="762" y="1089"/>
                  </a:lnTo>
                  <a:lnTo>
                    <a:pt x="760" y="1089"/>
                  </a:lnTo>
                  <a:lnTo>
                    <a:pt x="762" y="1089"/>
                  </a:lnTo>
                  <a:lnTo>
                    <a:pt x="760" y="1089"/>
                  </a:lnTo>
                  <a:lnTo>
                    <a:pt x="760" y="1090"/>
                  </a:lnTo>
                  <a:lnTo>
                    <a:pt x="760" y="1089"/>
                  </a:lnTo>
                  <a:lnTo>
                    <a:pt x="760" y="1090"/>
                  </a:lnTo>
                  <a:lnTo>
                    <a:pt x="760" y="1092"/>
                  </a:lnTo>
                  <a:lnTo>
                    <a:pt x="760" y="1094"/>
                  </a:lnTo>
                  <a:lnTo>
                    <a:pt x="760" y="1096"/>
                  </a:lnTo>
                  <a:lnTo>
                    <a:pt x="760" y="1097"/>
                  </a:lnTo>
                  <a:lnTo>
                    <a:pt x="762" y="1096"/>
                  </a:lnTo>
                  <a:lnTo>
                    <a:pt x="762" y="1097"/>
                  </a:lnTo>
                  <a:lnTo>
                    <a:pt x="762" y="1099"/>
                  </a:lnTo>
                  <a:lnTo>
                    <a:pt x="762" y="1101"/>
                  </a:lnTo>
                  <a:lnTo>
                    <a:pt x="764" y="1101"/>
                  </a:lnTo>
                  <a:lnTo>
                    <a:pt x="764" y="1102"/>
                  </a:lnTo>
                  <a:lnTo>
                    <a:pt x="762" y="1104"/>
                  </a:lnTo>
                  <a:lnTo>
                    <a:pt x="760" y="1104"/>
                  </a:lnTo>
                  <a:lnTo>
                    <a:pt x="759" y="1104"/>
                  </a:lnTo>
                  <a:lnTo>
                    <a:pt x="759" y="1106"/>
                  </a:lnTo>
                  <a:lnTo>
                    <a:pt x="757" y="1106"/>
                  </a:lnTo>
                  <a:lnTo>
                    <a:pt x="757" y="1107"/>
                  </a:lnTo>
                  <a:lnTo>
                    <a:pt x="757" y="1106"/>
                  </a:lnTo>
                  <a:lnTo>
                    <a:pt x="757" y="1107"/>
                  </a:lnTo>
                  <a:lnTo>
                    <a:pt x="755" y="1107"/>
                  </a:lnTo>
                  <a:lnTo>
                    <a:pt x="754" y="1107"/>
                  </a:lnTo>
                  <a:lnTo>
                    <a:pt x="754" y="1106"/>
                  </a:lnTo>
                  <a:lnTo>
                    <a:pt x="752" y="1106"/>
                  </a:lnTo>
                  <a:lnTo>
                    <a:pt x="750" y="1106"/>
                  </a:lnTo>
                  <a:lnTo>
                    <a:pt x="750" y="1107"/>
                  </a:lnTo>
                  <a:lnTo>
                    <a:pt x="750" y="1109"/>
                  </a:lnTo>
                  <a:lnTo>
                    <a:pt x="752" y="1109"/>
                  </a:lnTo>
                  <a:lnTo>
                    <a:pt x="750" y="1109"/>
                  </a:lnTo>
                  <a:lnTo>
                    <a:pt x="752" y="1109"/>
                  </a:lnTo>
                  <a:lnTo>
                    <a:pt x="750" y="1109"/>
                  </a:lnTo>
                  <a:lnTo>
                    <a:pt x="750" y="1111"/>
                  </a:lnTo>
                  <a:lnTo>
                    <a:pt x="752" y="1111"/>
                  </a:lnTo>
                  <a:lnTo>
                    <a:pt x="750" y="1111"/>
                  </a:lnTo>
                  <a:lnTo>
                    <a:pt x="750" y="1112"/>
                  </a:lnTo>
                  <a:lnTo>
                    <a:pt x="752" y="1112"/>
                  </a:lnTo>
                  <a:lnTo>
                    <a:pt x="752" y="1114"/>
                  </a:lnTo>
                  <a:lnTo>
                    <a:pt x="750" y="1114"/>
                  </a:lnTo>
                  <a:lnTo>
                    <a:pt x="750" y="1116"/>
                  </a:lnTo>
                  <a:lnTo>
                    <a:pt x="752" y="1116"/>
                  </a:lnTo>
                  <a:lnTo>
                    <a:pt x="750" y="1117"/>
                  </a:lnTo>
                  <a:lnTo>
                    <a:pt x="748" y="1117"/>
                  </a:lnTo>
                  <a:lnTo>
                    <a:pt x="748" y="1119"/>
                  </a:lnTo>
                  <a:lnTo>
                    <a:pt x="748" y="1121"/>
                  </a:lnTo>
                  <a:lnTo>
                    <a:pt x="747" y="1121"/>
                  </a:lnTo>
                  <a:lnTo>
                    <a:pt x="747" y="1122"/>
                  </a:lnTo>
                  <a:lnTo>
                    <a:pt x="745" y="1122"/>
                  </a:lnTo>
                  <a:lnTo>
                    <a:pt x="743" y="1122"/>
                  </a:lnTo>
                  <a:lnTo>
                    <a:pt x="743" y="1124"/>
                  </a:lnTo>
                  <a:lnTo>
                    <a:pt x="743" y="1122"/>
                  </a:lnTo>
                  <a:lnTo>
                    <a:pt x="743" y="1124"/>
                  </a:lnTo>
                  <a:lnTo>
                    <a:pt x="743" y="1126"/>
                  </a:lnTo>
                  <a:lnTo>
                    <a:pt x="743" y="1124"/>
                  </a:lnTo>
                  <a:lnTo>
                    <a:pt x="742" y="1124"/>
                  </a:lnTo>
                  <a:lnTo>
                    <a:pt x="742" y="1126"/>
                  </a:lnTo>
                  <a:lnTo>
                    <a:pt x="742" y="1128"/>
                  </a:lnTo>
                  <a:lnTo>
                    <a:pt x="742" y="1129"/>
                  </a:lnTo>
                  <a:lnTo>
                    <a:pt x="742" y="1128"/>
                  </a:lnTo>
                  <a:lnTo>
                    <a:pt x="740" y="1128"/>
                  </a:lnTo>
                  <a:lnTo>
                    <a:pt x="740" y="1129"/>
                  </a:lnTo>
                  <a:lnTo>
                    <a:pt x="742" y="1129"/>
                  </a:lnTo>
                  <a:lnTo>
                    <a:pt x="740" y="1129"/>
                  </a:lnTo>
                  <a:lnTo>
                    <a:pt x="740" y="1131"/>
                  </a:lnTo>
                  <a:lnTo>
                    <a:pt x="740" y="1129"/>
                  </a:lnTo>
                  <a:lnTo>
                    <a:pt x="740" y="1131"/>
                  </a:lnTo>
                  <a:lnTo>
                    <a:pt x="740" y="1133"/>
                  </a:lnTo>
                  <a:lnTo>
                    <a:pt x="740" y="1131"/>
                  </a:lnTo>
                  <a:lnTo>
                    <a:pt x="738" y="1131"/>
                  </a:lnTo>
                  <a:lnTo>
                    <a:pt x="738" y="1133"/>
                  </a:lnTo>
                  <a:lnTo>
                    <a:pt x="738" y="1134"/>
                  </a:lnTo>
                  <a:lnTo>
                    <a:pt x="738" y="1136"/>
                  </a:lnTo>
                  <a:lnTo>
                    <a:pt x="738" y="1138"/>
                  </a:lnTo>
                  <a:lnTo>
                    <a:pt x="738" y="1139"/>
                  </a:lnTo>
                  <a:lnTo>
                    <a:pt x="738" y="1141"/>
                  </a:lnTo>
                  <a:lnTo>
                    <a:pt x="738" y="1143"/>
                  </a:lnTo>
                  <a:lnTo>
                    <a:pt x="740" y="1144"/>
                  </a:lnTo>
                  <a:lnTo>
                    <a:pt x="740" y="1146"/>
                  </a:lnTo>
                  <a:lnTo>
                    <a:pt x="740" y="1148"/>
                  </a:lnTo>
                  <a:lnTo>
                    <a:pt x="740" y="1149"/>
                  </a:lnTo>
                  <a:lnTo>
                    <a:pt x="740" y="1151"/>
                  </a:lnTo>
                  <a:lnTo>
                    <a:pt x="738" y="1151"/>
                  </a:lnTo>
                  <a:lnTo>
                    <a:pt x="740" y="1151"/>
                  </a:lnTo>
                  <a:lnTo>
                    <a:pt x="740" y="1153"/>
                  </a:lnTo>
                  <a:lnTo>
                    <a:pt x="738" y="1153"/>
                  </a:lnTo>
                  <a:lnTo>
                    <a:pt x="738" y="1154"/>
                  </a:lnTo>
                  <a:lnTo>
                    <a:pt x="737" y="1154"/>
                  </a:lnTo>
                  <a:lnTo>
                    <a:pt x="735" y="1154"/>
                  </a:lnTo>
                  <a:lnTo>
                    <a:pt x="733" y="1154"/>
                  </a:lnTo>
                  <a:lnTo>
                    <a:pt x="733" y="1156"/>
                  </a:lnTo>
                  <a:lnTo>
                    <a:pt x="732" y="1156"/>
                  </a:lnTo>
                  <a:lnTo>
                    <a:pt x="730" y="1156"/>
                  </a:lnTo>
                  <a:lnTo>
                    <a:pt x="730" y="1158"/>
                  </a:lnTo>
                  <a:lnTo>
                    <a:pt x="732" y="1158"/>
                  </a:lnTo>
                  <a:lnTo>
                    <a:pt x="732" y="1159"/>
                  </a:lnTo>
                  <a:lnTo>
                    <a:pt x="732" y="1161"/>
                  </a:lnTo>
                  <a:lnTo>
                    <a:pt x="732" y="1163"/>
                  </a:lnTo>
                  <a:lnTo>
                    <a:pt x="732" y="1165"/>
                  </a:lnTo>
                  <a:lnTo>
                    <a:pt x="732" y="1166"/>
                  </a:lnTo>
                  <a:lnTo>
                    <a:pt x="730" y="1166"/>
                  </a:lnTo>
                  <a:lnTo>
                    <a:pt x="728" y="1166"/>
                  </a:lnTo>
                  <a:lnTo>
                    <a:pt x="728" y="1168"/>
                  </a:lnTo>
                  <a:lnTo>
                    <a:pt x="728" y="1170"/>
                  </a:lnTo>
                  <a:lnTo>
                    <a:pt x="727" y="1170"/>
                  </a:lnTo>
                  <a:lnTo>
                    <a:pt x="727" y="1171"/>
                  </a:lnTo>
                  <a:lnTo>
                    <a:pt x="725" y="1171"/>
                  </a:lnTo>
                  <a:lnTo>
                    <a:pt x="725" y="1173"/>
                  </a:lnTo>
                  <a:lnTo>
                    <a:pt x="723" y="1173"/>
                  </a:lnTo>
                  <a:lnTo>
                    <a:pt x="723" y="1175"/>
                  </a:lnTo>
                  <a:lnTo>
                    <a:pt x="723" y="1176"/>
                  </a:lnTo>
                  <a:lnTo>
                    <a:pt x="722" y="1176"/>
                  </a:lnTo>
                  <a:lnTo>
                    <a:pt x="722" y="1178"/>
                  </a:lnTo>
                  <a:lnTo>
                    <a:pt x="720" y="1178"/>
                  </a:lnTo>
                  <a:lnTo>
                    <a:pt x="720" y="1180"/>
                  </a:lnTo>
                  <a:lnTo>
                    <a:pt x="720" y="1181"/>
                  </a:lnTo>
                  <a:lnTo>
                    <a:pt x="720" y="1183"/>
                  </a:lnTo>
                  <a:lnTo>
                    <a:pt x="720" y="1185"/>
                  </a:lnTo>
                  <a:lnTo>
                    <a:pt x="722" y="1185"/>
                  </a:lnTo>
                  <a:lnTo>
                    <a:pt x="723" y="1185"/>
                  </a:lnTo>
                  <a:lnTo>
                    <a:pt x="723" y="1186"/>
                  </a:lnTo>
                  <a:lnTo>
                    <a:pt x="725" y="1186"/>
                  </a:lnTo>
                  <a:lnTo>
                    <a:pt x="725" y="1188"/>
                  </a:lnTo>
                  <a:lnTo>
                    <a:pt x="727" y="1188"/>
                  </a:lnTo>
                  <a:lnTo>
                    <a:pt x="727" y="1190"/>
                  </a:lnTo>
                  <a:lnTo>
                    <a:pt x="725" y="1190"/>
                  </a:lnTo>
                  <a:lnTo>
                    <a:pt x="725" y="1191"/>
                  </a:lnTo>
                  <a:lnTo>
                    <a:pt x="727" y="1191"/>
                  </a:lnTo>
                  <a:lnTo>
                    <a:pt x="727" y="1193"/>
                  </a:lnTo>
                  <a:lnTo>
                    <a:pt x="728" y="1195"/>
                  </a:lnTo>
                  <a:lnTo>
                    <a:pt x="730" y="1197"/>
                  </a:lnTo>
                  <a:lnTo>
                    <a:pt x="732" y="1198"/>
                  </a:lnTo>
                  <a:lnTo>
                    <a:pt x="733" y="1200"/>
                  </a:lnTo>
                  <a:lnTo>
                    <a:pt x="733" y="1202"/>
                  </a:lnTo>
                  <a:lnTo>
                    <a:pt x="733" y="1203"/>
                  </a:lnTo>
                  <a:lnTo>
                    <a:pt x="733" y="1205"/>
                  </a:lnTo>
                  <a:lnTo>
                    <a:pt x="733" y="1207"/>
                  </a:lnTo>
                  <a:lnTo>
                    <a:pt x="733" y="1208"/>
                  </a:lnTo>
                  <a:lnTo>
                    <a:pt x="733" y="1210"/>
                  </a:lnTo>
                  <a:lnTo>
                    <a:pt x="733" y="1212"/>
                  </a:lnTo>
                  <a:lnTo>
                    <a:pt x="735" y="1212"/>
                  </a:lnTo>
                  <a:lnTo>
                    <a:pt x="735" y="1213"/>
                  </a:lnTo>
                  <a:lnTo>
                    <a:pt x="737" y="1213"/>
                  </a:lnTo>
                  <a:lnTo>
                    <a:pt x="737" y="1215"/>
                  </a:lnTo>
                  <a:lnTo>
                    <a:pt x="738" y="1215"/>
                  </a:lnTo>
                  <a:lnTo>
                    <a:pt x="738" y="1213"/>
                  </a:lnTo>
                  <a:lnTo>
                    <a:pt x="738" y="1215"/>
                  </a:lnTo>
                  <a:lnTo>
                    <a:pt x="740" y="1215"/>
                  </a:lnTo>
                  <a:lnTo>
                    <a:pt x="740" y="1213"/>
                  </a:lnTo>
                  <a:lnTo>
                    <a:pt x="742" y="1213"/>
                  </a:lnTo>
                  <a:lnTo>
                    <a:pt x="742" y="1215"/>
                  </a:lnTo>
                  <a:lnTo>
                    <a:pt x="743" y="1215"/>
                  </a:lnTo>
                  <a:lnTo>
                    <a:pt x="745" y="1215"/>
                  </a:lnTo>
                  <a:lnTo>
                    <a:pt x="747" y="1215"/>
                  </a:lnTo>
                  <a:lnTo>
                    <a:pt x="748" y="1215"/>
                  </a:lnTo>
                  <a:lnTo>
                    <a:pt x="748" y="1213"/>
                  </a:lnTo>
                  <a:lnTo>
                    <a:pt x="747" y="1213"/>
                  </a:lnTo>
                  <a:lnTo>
                    <a:pt x="747" y="1212"/>
                  </a:lnTo>
                  <a:lnTo>
                    <a:pt x="748" y="1212"/>
                  </a:lnTo>
                  <a:lnTo>
                    <a:pt x="748" y="1210"/>
                  </a:lnTo>
                  <a:lnTo>
                    <a:pt x="748" y="1208"/>
                  </a:lnTo>
                  <a:lnTo>
                    <a:pt x="750" y="1208"/>
                  </a:lnTo>
                  <a:lnTo>
                    <a:pt x="752" y="1208"/>
                  </a:lnTo>
                  <a:lnTo>
                    <a:pt x="754" y="1208"/>
                  </a:lnTo>
                  <a:lnTo>
                    <a:pt x="754" y="1210"/>
                  </a:lnTo>
                  <a:lnTo>
                    <a:pt x="755" y="1210"/>
                  </a:lnTo>
                  <a:lnTo>
                    <a:pt x="757" y="1210"/>
                  </a:lnTo>
                  <a:lnTo>
                    <a:pt x="757" y="1212"/>
                  </a:lnTo>
                  <a:lnTo>
                    <a:pt x="759" y="1213"/>
                  </a:lnTo>
                  <a:lnTo>
                    <a:pt x="760" y="1213"/>
                  </a:lnTo>
                  <a:lnTo>
                    <a:pt x="760" y="1215"/>
                  </a:lnTo>
                  <a:lnTo>
                    <a:pt x="760" y="1217"/>
                  </a:lnTo>
                  <a:lnTo>
                    <a:pt x="762" y="1218"/>
                  </a:lnTo>
                  <a:lnTo>
                    <a:pt x="762" y="1220"/>
                  </a:lnTo>
                  <a:lnTo>
                    <a:pt x="762" y="1222"/>
                  </a:lnTo>
                  <a:lnTo>
                    <a:pt x="762" y="1223"/>
                  </a:lnTo>
                  <a:lnTo>
                    <a:pt x="764" y="1223"/>
                  </a:lnTo>
                  <a:lnTo>
                    <a:pt x="764" y="1225"/>
                  </a:lnTo>
                  <a:lnTo>
                    <a:pt x="765" y="1225"/>
                  </a:lnTo>
                  <a:lnTo>
                    <a:pt x="767" y="1227"/>
                  </a:lnTo>
                  <a:lnTo>
                    <a:pt x="767" y="1228"/>
                  </a:lnTo>
                  <a:lnTo>
                    <a:pt x="769" y="1228"/>
                  </a:lnTo>
                  <a:lnTo>
                    <a:pt x="769" y="1230"/>
                  </a:lnTo>
                  <a:lnTo>
                    <a:pt x="769" y="1232"/>
                  </a:lnTo>
                  <a:lnTo>
                    <a:pt x="769" y="1234"/>
                  </a:lnTo>
                  <a:lnTo>
                    <a:pt x="770" y="1234"/>
                  </a:lnTo>
                  <a:lnTo>
                    <a:pt x="772" y="1234"/>
                  </a:lnTo>
                  <a:lnTo>
                    <a:pt x="772" y="1235"/>
                  </a:lnTo>
                  <a:lnTo>
                    <a:pt x="772" y="1237"/>
                  </a:lnTo>
                  <a:lnTo>
                    <a:pt x="774" y="1237"/>
                  </a:lnTo>
                  <a:lnTo>
                    <a:pt x="774" y="1239"/>
                  </a:lnTo>
                  <a:lnTo>
                    <a:pt x="775" y="1239"/>
                  </a:lnTo>
                  <a:lnTo>
                    <a:pt x="777" y="1239"/>
                  </a:lnTo>
                  <a:lnTo>
                    <a:pt x="777" y="1240"/>
                  </a:lnTo>
                  <a:lnTo>
                    <a:pt x="775" y="1240"/>
                  </a:lnTo>
                  <a:lnTo>
                    <a:pt x="775" y="1242"/>
                  </a:lnTo>
                  <a:lnTo>
                    <a:pt x="775" y="1244"/>
                  </a:lnTo>
                  <a:lnTo>
                    <a:pt x="777" y="1244"/>
                  </a:lnTo>
                  <a:lnTo>
                    <a:pt x="779" y="1245"/>
                  </a:lnTo>
                  <a:lnTo>
                    <a:pt x="780" y="1245"/>
                  </a:lnTo>
                  <a:lnTo>
                    <a:pt x="782" y="1244"/>
                  </a:lnTo>
                  <a:lnTo>
                    <a:pt x="794" y="1269"/>
                  </a:lnTo>
                  <a:lnTo>
                    <a:pt x="802" y="1289"/>
                  </a:lnTo>
                  <a:lnTo>
                    <a:pt x="807" y="1304"/>
                  </a:lnTo>
                  <a:lnTo>
                    <a:pt x="806" y="1304"/>
                  </a:lnTo>
                  <a:lnTo>
                    <a:pt x="806" y="1306"/>
                  </a:lnTo>
                  <a:lnTo>
                    <a:pt x="807" y="1308"/>
                  </a:lnTo>
                  <a:lnTo>
                    <a:pt x="807" y="1309"/>
                  </a:lnTo>
                  <a:lnTo>
                    <a:pt x="807" y="1311"/>
                  </a:lnTo>
                  <a:lnTo>
                    <a:pt x="807" y="1313"/>
                  </a:lnTo>
                  <a:lnTo>
                    <a:pt x="809" y="1313"/>
                  </a:lnTo>
                  <a:lnTo>
                    <a:pt x="809" y="1314"/>
                  </a:lnTo>
                  <a:lnTo>
                    <a:pt x="811" y="1314"/>
                  </a:lnTo>
                  <a:lnTo>
                    <a:pt x="811" y="1316"/>
                  </a:lnTo>
                  <a:lnTo>
                    <a:pt x="812" y="1316"/>
                  </a:lnTo>
                  <a:lnTo>
                    <a:pt x="814" y="1316"/>
                  </a:lnTo>
                  <a:lnTo>
                    <a:pt x="814" y="1318"/>
                  </a:lnTo>
                  <a:lnTo>
                    <a:pt x="816" y="1318"/>
                  </a:lnTo>
                  <a:lnTo>
                    <a:pt x="816" y="1319"/>
                  </a:lnTo>
                  <a:lnTo>
                    <a:pt x="816" y="1321"/>
                  </a:lnTo>
                  <a:lnTo>
                    <a:pt x="814" y="1321"/>
                  </a:lnTo>
                  <a:lnTo>
                    <a:pt x="814" y="1323"/>
                  </a:lnTo>
                  <a:lnTo>
                    <a:pt x="814" y="1324"/>
                  </a:lnTo>
                  <a:lnTo>
                    <a:pt x="816" y="1324"/>
                  </a:lnTo>
                  <a:lnTo>
                    <a:pt x="816" y="1326"/>
                  </a:lnTo>
                  <a:lnTo>
                    <a:pt x="817" y="1326"/>
                  </a:lnTo>
                  <a:lnTo>
                    <a:pt x="819" y="1328"/>
                  </a:lnTo>
                  <a:lnTo>
                    <a:pt x="819" y="1329"/>
                  </a:lnTo>
                  <a:lnTo>
                    <a:pt x="819" y="1331"/>
                  </a:lnTo>
                  <a:lnTo>
                    <a:pt x="817" y="1329"/>
                  </a:lnTo>
                  <a:lnTo>
                    <a:pt x="816" y="1329"/>
                  </a:lnTo>
                  <a:lnTo>
                    <a:pt x="814" y="1329"/>
                  </a:lnTo>
                  <a:lnTo>
                    <a:pt x="812" y="1329"/>
                  </a:lnTo>
                  <a:lnTo>
                    <a:pt x="811" y="1329"/>
                  </a:lnTo>
                  <a:lnTo>
                    <a:pt x="809" y="1329"/>
                  </a:lnTo>
                  <a:lnTo>
                    <a:pt x="809" y="1331"/>
                  </a:lnTo>
                  <a:lnTo>
                    <a:pt x="809" y="1333"/>
                  </a:lnTo>
                  <a:lnTo>
                    <a:pt x="807" y="1333"/>
                  </a:lnTo>
                  <a:lnTo>
                    <a:pt x="806" y="1334"/>
                  </a:lnTo>
                  <a:lnTo>
                    <a:pt x="806" y="1336"/>
                  </a:lnTo>
                  <a:lnTo>
                    <a:pt x="804" y="1336"/>
                  </a:lnTo>
                  <a:lnTo>
                    <a:pt x="802" y="1336"/>
                  </a:lnTo>
                  <a:lnTo>
                    <a:pt x="802" y="1334"/>
                  </a:lnTo>
                  <a:lnTo>
                    <a:pt x="801" y="1334"/>
                  </a:lnTo>
                  <a:lnTo>
                    <a:pt x="799" y="1336"/>
                  </a:lnTo>
                  <a:lnTo>
                    <a:pt x="797" y="1336"/>
                  </a:lnTo>
                  <a:lnTo>
                    <a:pt x="784" y="1343"/>
                  </a:lnTo>
                  <a:lnTo>
                    <a:pt x="782" y="1341"/>
                  </a:lnTo>
                  <a:lnTo>
                    <a:pt x="780" y="1340"/>
                  </a:lnTo>
                  <a:lnTo>
                    <a:pt x="777" y="1336"/>
                  </a:lnTo>
                  <a:lnTo>
                    <a:pt x="777" y="1334"/>
                  </a:lnTo>
                  <a:lnTo>
                    <a:pt x="775" y="1331"/>
                  </a:lnTo>
                  <a:lnTo>
                    <a:pt x="774" y="1329"/>
                  </a:lnTo>
                  <a:lnTo>
                    <a:pt x="774" y="1326"/>
                  </a:lnTo>
                  <a:lnTo>
                    <a:pt x="774" y="1323"/>
                  </a:lnTo>
                  <a:lnTo>
                    <a:pt x="774" y="1319"/>
                  </a:lnTo>
                  <a:lnTo>
                    <a:pt x="774" y="1316"/>
                  </a:lnTo>
                  <a:lnTo>
                    <a:pt x="772" y="1314"/>
                  </a:lnTo>
                  <a:lnTo>
                    <a:pt x="770" y="1311"/>
                  </a:lnTo>
                  <a:lnTo>
                    <a:pt x="767" y="1309"/>
                  </a:lnTo>
                  <a:lnTo>
                    <a:pt x="765" y="1308"/>
                  </a:lnTo>
                  <a:lnTo>
                    <a:pt x="765" y="1306"/>
                  </a:lnTo>
                  <a:lnTo>
                    <a:pt x="764" y="1303"/>
                  </a:lnTo>
                  <a:lnTo>
                    <a:pt x="765" y="1299"/>
                  </a:lnTo>
                  <a:lnTo>
                    <a:pt x="765" y="1296"/>
                  </a:lnTo>
                  <a:lnTo>
                    <a:pt x="765" y="1292"/>
                  </a:lnTo>
                  <a:lnTo>
                    <a:pt x="765" y="1289"/>
                  </a:lnTo>
                  <a:lnTo>
                    <a:pt x="764" y="1287"/>
                  </a:lnTo>
                  <a:lnTo>
                    <a:pt x="764" y="1284"/>
                  </a:lnTo>
                  <a:lnTo>
                    <a:pt x="762" y="1282"/>
                  </a:lnTo>
                  <a:lnTo>
                    <a:pt x="759" y="1281"/>
                  </a:lnTo>
                  <a:lnTo>
                    <a:pt x="757" y="1279"/>
                  </a:lnTo>
                  <a:lnTo>
                    <a:pt x="754" y="1277"/>
                  </a:lnTo>
                  <a:lnTo>
                    <a:pt x="752" y="1276"/>
                  </a:lnTo>
                  <a:lnTo>
                    <a:pt x="750" y="1274"/>
                  </a:lnTo>
                  <a:lnTo>
                    <a:pt x="750" y="1271"/>
                  </a:lnTo>
                  <a:lnTo>
                    <a:pt x="750" y="1267"/>
                  </a:lnTo>
                  <a:lnTo>
                    <a:pt x="750" y="1264"/>
                  </a:lnTo>
                  <a:lnTo>
                    <a:pt x="750" y="1260"/>
                  </a:lnTo>
                  <a:lnTo>
                    <a:pt x="748" y="1257"/>
                  </a:lnTo>
                  <a:lnTo>
                    <a:pt x="745" y="1257"/>
                  </a:lnTo>
                  <a:lnTo>
                    <a:pt x="742" y="1255"/>
                  </a:lnTo>
                  <a:lnTo>
                    <a:pt x="738" y="1255"/>
                  </a:lnTo>
                  <a:lnTo>
                    <a:pt x="737" y="1254"/>
                  </a:lnTo>
                  <a:lnTo>
                    <a:pt x="733" y="1252"/>
                  </a:lnTo>
                  <a:lnTo>
                    <a:pt x="730" y="1252"/>
                  </a:lnTo>
                  <a:lnTo>
                    <a:pt x="727" y="1252"/>
                  </a:lnTo>
                  <a:lnTo>
                    <a:pt x="725" y="1252"/>
                  </a:lnTo>
                  <a:lnTo>
                    <a:pt x="722" y="1254"/>
                  </a:lnTo>
                  <a:lnTo>
                    <a:pt x="717" y="1254"/>
                  </a:lnTo>
                  <a:lnTo>
                    <a:pt x="715" y="1252"/>
                  </a:lnTo>
                  <a:lnTo>
                    <a:pt x="713" y="1250"/>
                  </a:lnTo>
                  <a:lnTo>
                    <a:pt x="710" y="1249"/>
                  </a:lnTo>
                  <a:lnTo>
                    <a:pt x="708" y="1247"/>
                  </a:lnTo>
                  <a:lnTo>
                    <a:pt x="706" y="1245"/>
                  </a:lnTo>
                  <a:lnTo>
                    <a:pt x="705" y="1244"/>
                  </a:lnTo>
                  <a:lnTo>
                    <a:pt x="705" y="1242"/>
                  </a:lnTo>
                  <a:lnTo>
                    <a:pt x="703" y="1240"/>
                  </a:lnTo>
                  <a:lnTo>
                    <a:pt x="701" y="1239"/>
                  </a:lnTo>
                  <a:lnTo>
                    <a:pt x="700" y="1235"/>
                  </a:lnTo>
                  <a:lnTo>
                    <a:pt x="698" y="1234"/>
                  </a:lnTo>
                  <a:lnTo>
                    <a:pt x="696" y="1230"/>
                  </a:lnTo>
                  <a:lnTo>
                    <a:pt x="695" y="1228"/>
                  </a:lnTo>
                  <a:lnTo>
                    <a:pt x="693" y="1227"/>
                  </a:lnTo>
                  <a:lnTo>
                    <a:pt x="690" y="1225"/>
                  </a:lnTo>
                  <a:lnTo>
                    <a:pt x="688" y="1225"/>
                  </a:lnTo>
                  <a:lnTo>
                    <a:pt x="685" y="1223"/>
                  </a:lnTo>
                  <a:lnTo>
                    <a:pt x="681" y="1223"/>
                  </a:lnTo>
                  <a:lnTo>
                    <a:pt x="678" y="1222"/>
                  </a:lnTo>
                  <a:lnTo>
                    <a:pt x="676" y="1222"/>
                  </a:lnTo>
                  <a:lnTo>
                    <a:pt x="673" y="1220"/>
                  </a:lnTo>
                  <a:lnTo>
                    <a:pt x="669" y="1218"/>
                  </a:lnTo>
                  <a:lnTo>
                    <a:pt x="668" y="1218"/>
                  </a:lnTo>
                  <a:lnTo>
                    <a:pt x="664" y="1217"/>
                  </a:lnTo>
                  <a:lnTo>
                    <a:pt x="663" y="1215"/>
                  </a:lnTo>
                  <a:lnTo>
                    <a:pt x="659" y="1213"/>
                  </a:lnTo>
                  <a:lnTo>
                    <a:pt x="658" y="1212"/>
                  </a:lnTo>
                  <a:lnTo>
                    <a:pt x="656" y="1210"/>
                  </a:lnTo>
                  <a:lnTo>
                    <a:pt x="653" y="1208"/>
                  </a:lnTo>
                  <a:lnTo>
                    <a:pt x="649" y="1210"/>
                  </a:lnTo>
                  <a:lnTo>
                    <a:pt x="648" y="1212"/>
                  </a:lnTo>
                  <a:lnTo>
                    <a:pt x="644" y="1212"/>
                  </a:lnTo>
                  <a:lnTo>
                    <a:pt x="643" y="1213"/>
                  </a:lnTo>
                  <a:lnTo>
                    <a:pt x="639" y="1215"/>
                  </a:lnTo>
                  <a:lnTo>
                    <a:pt x="636" y="1213"/>
                  </a:lnTo>
                  <a:lnTo>
                    <a:pt x="634" y="1212"/>
                  </a:lnTo>
                  <a:lnTo>
                    <a:pt x="631" y="1212"/>
                  </a:lnTo>
                  <a:lnTo>
                    <a:pt x="629" y="1210"/>
                  </a:lnTo>
                  <a:lnTo>
                    <a:pt x="624" y="1210"/>
                  </a:lnTo>
                  <a:lnTo>
                    <a:pt x="621" y="1210"/>
                  </a:lnTo>
                  <a:lnTo>
                    <a:pt x="619" y="1210"/>
                  </a:lnTo>
                  <a:lnTo>
                    <a:pt x="616" y="1212"/>
                  </a:lnTo>
                  <a:lnTo>
                    <a:pt x="614" y="1213"/>
                  </a:lnTo>
                  <a:lnTo>
                    <a:pt x="612" y="1215"/>
                  </a:lnTo>
                  <a:lnTo>
                    <a:pt x="611" y="1218"/>
                  </a:lnTo>
                  <a:lnTo>
                    <a:pt x="609" y="1220"/>
                  </a:lnTo>
                  <a:lnTo>
                    <a:pt x="607" y="1222"/>
                  </a:lnTo>
                  <a:lnTo>
                    <a:pt x="604" y="1222"/>
                  </a:lnTo>
                  <a:lnTo>
                    <a:pt x="600" y="1223"/>
                  </a:lnTo>
                  <a:lnTo>
                    <a:pt x="599" y="1225"/>
                  </a:lnTo>
                  <a:lnTo>
                    <a:pt x="597" y="1227"/>
                  </a:lnTo>
                  <a:lnTo>
                    <a:pt x="594" y="1228"/>
                  </a:lnTo>
                  <a:lnTo>
                    <a:pt x="592" y="1230"/>
                  </a:lnTo>
                  <a:lnTo>
                    <a:pt x="590" y="1232"/>
                  </a:lnTo>
                  <a:lnTo>
                    <a:pt x="587" y="1234"/>
                  </a:lnTo>
                  <a:lnTo>
                    <a:pt x="585" y="1235"/>
                  </a:lnTo>
                  <a:lnTo>
                    <a:pt x="582" y="1237"/>
                  </a:lnTo>
                  <a:lnTo>
                    <a:pt x="579" y="1237"/>
                  </a:lnTo>
                  <a:lnTo>
                    <a:pt x="579" y="1240"/>
                  </a:lnTo>
                  <a:lnTo>
                    <a:pt x="580" y="1242"/>
                  </a:lnTo>
                  <a:lnTo>
                    <a:pt x="582" y="1245"/>
                  </a:lnTo>
                  <a:lnTo>
                    <a:pt x="584" y="1247"/>
                  </a:lnTo>
                  <a:lnTo>
                    <a:pt x="584" y="1250"/>
                  </a:lnTo>
                  <a:lnTo>
                    <a:pt x="582" y="1252"/>
                  </a:lnTo>
                  <a:lnTo>
                    <a:pt x="582" y="1255"/>
                  </a:lnTo>
                  <a:lnTo>
                    <a:pt x="580" y="1257"/>
                  </a:lnTo>
                  <a:lnTo>
                    <a:pt x="579" y="1260"/>
                  </a:lnTo>
                  <a:lnTo>
                    <a:pt x="575" y="1262"/>
                  </a:lnTo>
                  <a:lnTo>
                    <a:pt x="574" y="1264"/>
                  </a:lnTo>
                  <a:lnTo>
                    <a:pt x="572" y="1265"/>
                  </a:lnTo>
                  <a:lnTo>
                    <a:pt x="568" y="1265"/>
                  </a:lnTo>
                  <a:lnTo>
                    <a:pt x="565" y="1267"/>
                  </a:lnTo>
                  <a:lnTo>
                    <a:pt x="563" y="1265"/>
                  </a:lnTo>
                  <a:lnTo>
                    <a:pt x="562" y="1262"/>
                  </a:lnTo>
                  <a:lnTo>
                    <a:pt x="560" y="1260"/>
                  </a:lnTo>
                  <a:lnTo>
                    <a:pt x="558" y="1259"/>
                  </a:lnTo>
                  <a:lnTo>
                    <a:pt x="555" y="1257"/>
                  </a:lnTo>
                  <a:lnTo>
                    <a:pt x="552" y="1257"/>
                  </a:lnTo>
                  <a:lnTo>
                    <a:pt x="550" y="1255"/>
                  </a:lnTo>
                  <a:lnTo>
                    <a:pt x="547" y="1254"/>
                  </a:lnTo>
                  <a:lnTo>
                    <a:pt x="547" y="1250"/>
                  </a:lnTo>
                  <a:lnTo>
                    <a:pt x="545" y="1247"/>
                  </a:lnTo>
                  <a:lnTo>
                    <a:pt x="545" y="1245"/>
                  </a:lnTo>
                  <a:lnTo>
                    <a:pt x="543" y="1242"/>
                  </a:lnTo>
                  <a:lnTo>
                    <a:pt x="542" y="1240"/>
                  </a:lnTo>
                  <a:lnTo>
                    <a:pt x="538" y="1240"/>
                  </a:lnTo>
                  <a:lnTo>
                    <a:pt x="528" y="1234"/>
                  </a:lnTo>
                  <a:lnTo>
                    <a:pt x="526" y="1234"/>
                  </a:lnTo>
                  <a:lnTo>
                    <a:pt x="526" y="1232"/>
                  </a:lnTo>
                  <a:lnTo>
                    <a:pt x="526" y="1230"/>
                  </a:lnTo>
                  <a:lnTo>
                    <a:pt x="525" y="1230"/>
                  </a:lnTo>
                  <a:lnTo>
                    <a:pt x="525" y="1232"/>
                  </a:lnTo>
                  <a:lnTo>
                    <a:pt x="523" y="1232"/>
                  </a:lnTo>
                  <a:lnTo>
                    <a:pt x="523" y="1234"/>
                  </a:lnTo>
                  <a:lnTo>
                    <a:pt x="521" y="1234"/>
                  </a:lnTo>
                  <a:lnTo>
                    <a:pt x="520" y="1234"/>
                  </a:lnTo>
                  <a:lnTo>
                    <a:pt x="518" y="1234"/>
                  </a:lnTo>
                  <a:lnTo>
                    <a:pt x="518" y="1232"/>
                  </a:lnTo>
                  <a:lnTo>
                    <a:pt x="518" y="1230"/>
                  </a:lnTo>
                  <a:lnTo>
                    <a:pt x="518" y="1228"/>
                  </a:lnTo>
                  <a:lnTo>
                    <a:pt x="520" y="1228"/>
                  </a:lnTo>
                  <a:lnTo>
                    <a:pt x="520" y="1227"/>
                  </a:lnTo>
                  <a:lnTo>
                    <a:pt x="520" y="1225"/>
                  </a:lnTo>
                  <a:lnTo>
                    <a:pt x="520" y="1223"/>
                  </a:lnTo>
                  <a:lnTo>
                    <a:pt x="520" y="1222"/>
                  </a:lnTo>
                  <a:lnTo>
                    <a:pt x="518" y="1222"/>
                  </a:lnTo>
                  <a:lnTo>
                    <a:pt x="516" y="1222"/>
                  </a:lnTo>
                  <a:lnTo>
                    <a:pt x="515" y="1223"/>
                  </a:lnTo>
                  <a:lnTo>
                    <a:pt x="513" y="1223"/>
                  </a:lnTo>
                  <a:lnTo>
                    <a:pt x="511" y="1223"/>
                  </a:lnTo>
                  <a:lnTo>
                    <a:pt x="511" y="1222"/>
                  </a:lnTo>
                  <a:lnTo>
                    <a:pt x="510" y="1222"/>
                  </a:lnTo>
                  <a:lnTo>
                    <a:pt x="510" y="1220"/>
                  </a:lnTo>
                  <a:lnTo>
                    <a:pt x="508" y="1220"/>
                  </a:lnTo>
                  <a:lnTo>
                    <a:pt x="508" y="1218"/>
                  </a:lnTo>
                  <a:lnTo>
                    <a:pt x="508" y="1217"/>
                  </a:lnTo>
                  <a:lnTo>
                    <a:pt x="506" y="1217"/>
                  </a:lnTo>
                  <a:lnTo>
                    <a:pt x="506" y="1218"/>
                  </a:lnTo>
                  <a:lnTo>
                    <a:pt x="506" y="1220"/>
                  </a:lnTo>
                  <a:lnTo>
                    <a:pt x="508" y="1222"/>
                  </a:lnTo>
                  <a:lnTo>
                    <a:pt x="508" y="1223"/>
                  </a:lnTo>
                  <a:lnTo>
                    <a:pt x="506" y="1223"/>
                  </a:lnTo>
                  <a:lnTo>
                    <a:pt x="506" y="1225"/>
                  </a:lnTo>
                  <a:lnTo>
                    <a:pt x="505" y="1225"/>
                  </a:lnTo>
                  <a:lnTo>
                    <a:pt x="505" y="1223"/>
                  </a:lnTo>
                  <a:lnTo>
                    <a:pt x="503" y="1223"/>
                  </a:lnTo>
                  <a:lnTo>
                    <a:pt x="501" y="1223"/>
                  </a:lnTo>
                  <a:lnTo>
                    <a:pt x="501" y="1225"/>
                  </a:lnTo>
                  <a:lnTo>
                    <a:pt x="501" y="1227"/>
                  </a:lnTo>
                  <a:lnTo>
                    <a:pt x="501" y="1228"/>
                  </a:lnTo>
                  <a:lnTo>
                    <a:pt x="500" y="1230"/>
                  </a:lnTo>
                  <a:lnTo>
                    <a:pt x="498" y="1232"/>
                  </a:lnTo>
                  <a:lnTo>
                    <a:pt x="498" y="1230"/>
                  </a:lnTo>
                  <a:lnTo>
                    <a:pt x="496" y="1230"/>
                  </a:lnTo>
                  <a:lnTo>
                    <a:pt x="496" y="1232"/>
                  </a:lnTo>
                  <a:lnTo>
                    <a:pt x="494" y="1232"/>
                  </a:lnTo>
                  <a:lnTo>
                    <a:pt x="494" y="1234"/>
                  </a:lnTo>
                  <a:lnTo>
                    <a:pt x="494" y="1235"/>
                  </a:lnTo>
                  <a:lnTo>
                    <a:pt x="494" y="1237"/>
                  </a:lnTo>
                  <a:lnTo>
                    <a:pt x="493" y="1237"/>
                  </a:lnTo>
                  <a:lnTo>
                    <a:pt x="491" y="1237"/>
                  </a:lnTo>
                  <a:lnTo>
                    <a:pt x="489" y="1237"/>
                  </a:lnTo>
                  <a:lnTo>
                    <a:pt x="489" y="1239"/>
                  </a:lnTo>
                  <a:lnTo>
                    <a:pt x="491" y="1239"/>
                  </a:lnTo>
                  <a:lnTo>
                    <a:pt x="491" y="1240"/>
                  </a:lnTo>
                  <a:lnTo>
                    <a:pt x="489" y="1242"/>
                  </a:lnTo>
                  <a:lnTo>
                    <a:pt x="488" y="1242"/>
                  </a:lnTo>
                  <a:lnTo>
                    <a:pt x="486" y="1242"/>
                  </a:lnTo>
                  <a:lnTo>
                    <a:pt x="486" y="1240"/>
                  </a:lnTo>
                  <a:lnTo>
                    <a:pt x="486" y="1239"/>
                  </a:lnTo>
                  <a:lnTo>
                    <a:pt x="484" y="1239"/>
                  </a:lnTo>
                  <a:lnTo>
                    <a:pt x="483" y="1239"/>
                  </a:lnTo>
                  <a:lnTo>
                    <a:pt x="483" y="1237"/>
                  </a:lnTo>
                  <a:lnTo>
                    <a:pt x="481" y="1237"/>
                  </a:lnTo>
                  <a:lnTo>
                    <a:pt x="481" y="1239"/>
                  </a:lnTo>
                  <a:lnTo>
                    <a:pt x="481" y="1240"/>
                  </a:lnTo>
                  <a:lnTo>
                    <a:pt x="481" y="1242"/>
                  </a:lnTo>
                  <a:lnTo>
                    <a:pt x="479" y="1242"/>
                  </a:lnTo>
                  <a:lnTo>
                    <a:pt x="478" y="1242"/>
                  </a:lnTo>
                  <a:lnTo>
                    <a:pt x="478" y="1240"/>
                  </a:lnTo>
                  <a:lnTo>
                    <a:pt x="478" y="1239"/>
                  </a:lnTo>
                  <a:lnTo>
                    <a:pt x="478" y="1237"/>
                  </a:lnTo>
                  <a:lnTo>
                    <a:pt x="476" y="1237"/>
                  </a:lnTo>
                  <a:lnTo>
                    <a:pt x="476" y="1235"/>
                  </a:lnTo>
                  <a:lnTo>
                    <a:pt x="476" y="1234"/>
                  </a:lnTo>
                  <a:lnTo>
                    <a:pt x="474" y="1234"/>
                  </a:lnTo>
                  <a:lnTo>
                    <a:pt x="474" y="1232"/>
                  </a:lnTo>
                  <a:lnTo>
                    <a:pt x="473" y="1232"/>
                  </a:lnTo>
                  <a:lnTo>
                    <a:pt x="473" y="1230"/>
                  </a:lnTo>
                  <a:lnTo>
                    <a:pt x="473" y="1228"/>
                  </a:lnTo>
                  <a:lnTo>
                    <a:pt x="473" y="1227"/>
                  </a:lnTo>
                  <a:lnTo>
                    <a:pt x="473" y="1225"/>
                  </a:lnTo>
                  <a:lnTo>
                    <a:pt x="473" y="1223"/>
                  </a:lnTo>
                  <a:lnTo>
                    <a:pt x="471" y="1223"/>
                  </a:lnTo>
                  <a:lnTo>
                    <a:pt x="471" y="1222"/>
                  </a:lnTo>
                  <a:lnTo>
                    <a:pt x="469" y="1222"/>
                  </a:lnTo>
                  <a:lnTo>
                    <a:pt x="469" y="1223"/>
                  </a:lnTo>
                  <a:lnTo>
                    <a:pt x="468" y="1223"/>
                  </a:lnTo>
                  <a:lnTo>
                    <a:pt x="466" y="1223"/>
                  </a:lnTo>
                  <a:lnTo>
                    <a:pt x="464" y="1223"/>
                  </a:lnTo>
                  <a:lnTo>
                    <a:pt x="463" y="1223"/>
                  </a:lnTo>
                  <a:lnTo>
                    <a:pt x="463" y="1222"/>
                  </a:lnTo>
                  <a:lnTo>
                    <a:pt x="461" y="1222"/>
                  </a:lnTo>
                  <a:lnTo>
                    <a:pt x="461" y="1220"/>
                  </a:lnTo>
                  <a:lnTo>
                    <a:pt x="461" y="1218"/>
                  </a:lnTo>
                  <a:lnTo>
                    <a:pt x="459" y="1218"/>
                  </a:lnTo>
                  <a:lnTo>
                    <a:pt x="457" y="1218"/>
                  </a:lnTo>
                  <a:lnTo>
                    <a:pt x="456" y="1218"/>
                  </a:lnTo>
                  <a:lnTo>
                    <a:pt x="454" y="1218"/>
                  </a:lnTo>
                  <a:lnTo>
                    <a:pt x="452" y="1218"/>
                  </a:lnTo>
                  <a:lnTo>
                    <a:pt x="452" y="1217"/>
                  </a:lnTo>
                  <a:lnTo>
                    <a:pt x="451" y="1217"/>
                  </a:lnTo>
                  <a:lnTo>
                    <a:pt x="451" y="1215"/>
                  </a:lnTo>
                  <a:lnTo>
                    <a:pt x="449" y="1215"/>
                  </a:lnTo>
                  <a:lnTo>
                    <a:pt x="447" y="1215"/>
                  </a:lnTo>
                  <a:lnTo>
                    <a:pt x="449" y="1217"/>
                  </a:lnTo>
                  <a:lnTo>
                    <a:pt x="449" y="1218"/>
                  </a:lnTo>
                  <a:lnTo>
                    <a:pt x="449" y="1220"/>
                  </a:lnTo>
                  <a:lnTo>
                    <a:pt x="447" y="1220"/>
                  </a:lnTo>
                  <a:lnTo>
                    <a:pt x="446" y="1220"/>
                  </a:lnTo>
                  <a:lnTo>
                    <a:pt x="444" y="1220"/>
                  </a:lnTo>
                  <a:lnTo>
                    <a:pt x="444" y="1222"/>
                  </a:lnTo>
                  <a:lnTo>
                    <a:pt x="444" y="1223"/>
                  </a:lnTo>
                  <a:lnTo>
                    <a:pt x="444" y="1225"/>
                  </a:lnTo>
                  <a:lnTo>
                    <a:pt x="444" y="1227"/>
                  </a:lnTo>
                  <a:lnTo>
                    <a:pt x="444" y="1228"/>
                  </a:lnTo>
                  <a:lnTo>
                    <a:pt x="442" y="1228"/>
                  </a:lnTo>
                  <a:lnTo>
                    <a:pt x="441" y="1228"/>
                  </a:lnTo>
                  <a:lnTo>
                    <a:pt x="439" y="1228"/>
                  </a:lnTo>
                  <a:lnTo>
                    <a:pt x="439" y="1227"/>
                  </a:lnTo>
                  <a:lnTo>
                    <a:pt x="437" y="1228"/>
                  </a:lnTo>
                  <a:lnTo>
                    <a:pt x="436" y="1228"/>
                  </a:lnTo>
                  <a:lnTo>
                    <a:pt x="434" y="1228"/>
                  </a:lnTo>
                  <a:lnTo>
                    <a:pt x="432" y="1228"/>
                  </a:lnTo>
                  <a:lnTo>
                    <a:pt x="431" y="1228"/>
                  </a:lnTo>
                  <a:lnTo>
                    <a:pt x="431" y="1227"/>
                  </a:lnTo>
                  <a:lnTo>
                    <a:pt x="429" y="1227"/>
                  </a:lnTo>
                  <a:lnTo>
                    <a:pt x="429" y="1225"/>
                  </a:lnTo>
                  <a:lnTo>
                    <a:pt x="427" y="1225"/>
                  </a:lnTo>
                  <a:lnTo>
                    <a:pt x="427" y="1223"/>
                  </a:lnTo>
                  <a:lnTo>
                    <a:pt x="426" y="1223"/>
                  </a:lnTo>
                  <a:lnTo>
                    <a:pt x="426" y="1222"/>
                  </a:lnTo>
                  <a:lnTo>
                    <a:pt x="424" y="1222"/>
                  </a:lnTo>
                  <a:lnTo>
                    <a:pt x="424" y="1220"/>
                  </a:lnTo>
                  <a:lnTo>
                    <a:pt x="426" y="1218"/>
                  </a:lnTo>
                  <a:lnTo>
                    <a:pt x="426" y="1217"/>
                  </a:lnTo>
                  <a:lnTo>
                    <a:pt x="426" y="1215"/>
                  </a:lnTo>
                  <a:lnTo>
                    <a:pt x="424" y="1215"/>
                  </a:lnTo>
                  <a:lnTo>
                    <a:pt x="424" y="1213"/>
                  </a:lnTo>
                  <a:lnTo>
                    <a:pt x="424" y="1212"/>
                  </a:lnTo>
                  <a:lnTo>
                    <a:pt x="424" y="1210"/>
                  </a:lnTo>
                  <a:lnTo>
                    <a:pt x="422" y="1210"/>
                  </a:lnTo>
                  <a:lnTo>
                    <a:pt x="422" y="1208"/>
                  </a:lnTo>
                  <a:lnTo>
                    <a:pt x="420" y="1208"/>
                  </a:lnTo>
                  <a:lnTo>
                    <a:pt x="420" y="1207"/>
                  </a:lnTo>
                  <a:lnTo>
                    <a:pt x="419" y="1207"/>
                  </a:lnTo>
                  <a:lnTo>
                    <a:pt x="419" y="1205"/>
                  </a:lnTo>
                  <a:lnTo>
                    <a:pt x="417" y="1205"/>
                  </a:lnTo>
                  <a:lnTo>
                    <a:pt x="417" y="1203"/>
                  </a:lnTo>
                  <a:lnTo>
                    <a:pt x="417" y="1202"/>
                  </a:lnTo>
                  <a:lnTo>
                    <a:pt x="417" y="1200"/>
                  </a:lnTo>
                  <a:lnTo>
                    <a:pt x="415" y="1200"/>
                  </a:lnTo>
                  <a:lnTo>
                    <a:pt x="417" y="1200"/>
                  </a:lnTo>
                  <a:lnTo>
                    <a:pt x="417" y="1198"/>
                  </a:lnTo>
                  <a:lnTo>
                    <a:pt x="417" y="1197"/>
                  </a:lnTo>
                  <a:lnTo>
                    <a:pt x="419" y="1195"/>
                  </a:lnTo>
                  <a:lnTo>
                    <a:pt x="417" y="1195"/>
                  </a:lnTo>
                  <a:lnTo>
                    <a:pt x="417" y="1193"/>
                  </a:lnTo>
                  <a:lnTo>
                    <a:pt x="415" y="1193"/>
                  </a:lnTo>
                  <a:lnTo>
                    <a:pt x="415" y="1195"/>
                  </a:lnTo>
                  <a:lnTo>
                    <a:pt x="414" y="1195"/>
                  </a:lnTo>
                  <a:lnTo>
                    <a:pt x="414" y="1197"/>
                  </a:lnTo>
                  <a:lnTo>
                    <a:pt x="414" y="1198"/>
                  </a:lnTo>
                  <a:lnTo>
                    <a:pt x="412" y="1198"/>
                  </a:lnTo>
                  <a:lnTo>
                    <a:pt x="410" y="1198"/>
                  </a:lnTo>
                  <a:lnTo>
                    <a:pt x="410" y="1197"/>
                  </a:lnTo>
                  <a:lnTo>
                    <a:pt x="410" y="1195"/>
                  </a:lnTo>
                  <a:lnTo>
                    <a:pt x="410" y="1193"/>
                  </a:lnTo>
                  <a:lnTo>
                    <a:pt x="409" y="1193"/>
                  </a:lnTo>
                  <a:lnTo>
                    <a:pt x="407" y="1193"/>
                  </a:lnTo>
                  <a:lnTo>
                    <a:pt x="407" y="1191"/>
                  </a:lnTo>
                  <a:lnTo>
                    <a:pt x="407" y="1190"/>
                  </a:lnTo>
                  <a:lnTo>
                    <a:pt x="407" y="1188"/>
                  </a:lnTo>
                  <a:lnTo>
                    <a:pt x="405" y="1186"/>
                  </a:lnTo>
                  <a:lnTo>
                    <a:pt x="404" y="1185"/>
                  </a:lnTo>
                  <a:lnTo>
                    <a:pt x="402" y="1186"/>
                  </a:lnTo>
                  <a:lnTo>
                    <a:pt x="404" y="1188"/>
                  </a:lnTo>
                  <a:lnTo>
                    <a:pt x="404" y="1190"/>
                  </a:lnTo>
                  <a:lnTo>
                    <a:pt x="404" y="1191"/>
                  </a:lnTo>
                  <a:lnTo>
                    <a:pt x="404" y="1193"/>
                  </a:lnTo>
                  <a:lnTo>
                    <a:pt x="402" y="1193"/>
                  </a:lnTo>
                  <a:lnTo>
                    <a:pt x="400" y="1193"/>
                  </a:lnTo>
                  <a:lnTo>
                    <a:pt x="400" y="1195"/>
                  </a:lnTo>
                  <a:lnTo>
                    <a:pt x="399" y="1195"/>
                  </a:lnTo>
                  <a:lnTo>
                    <a:pt x="397" y="1195"/>
                  </a:lnTo>
                  <a:lnTo>
                    <a:pt x="397" y="1193"/>
                  </a:lnTo>
                  <a:lnTo>
                    <a:pt x="395" y="1193"/>
                  </a:lnTo>
                  <a:lnTo>
                    <a:pt x="395" y="1195"/>
                  </a:lnTo>
                  <a:lnTo>
                    <a:pt x="395" y="1197"/>
                  </a:lnTo>
                  <a:lnTo>
                    <a:pt x="394" y="1197"/>
                  </a:lnTo>
                  <a:lnTo>
                    <a:pt x="392" y="1197"/>
                  </a:lnTo>
                  <a:lnTo>
                    <a:pt x="390" y="1197"/>
                  </a:lnTo>
                  <a:lnTo>
                    <a:pt x="390" y="1198"/>
                  </a:lnTo>
                  <a:lnTo>
                    <a:pt x="390" y="1200"/>
                  </a:lnTo>
                  <a:lnTo>
                    <a:pt x="392" y="1200"/>
                  </a:lnTo>
                  <a:lnTo>
                    <a:pt x="392" y="1202"/>
                  </a:lnTo>
                  <a:lnTo>
                    <a:pt x="394" y="1202"/>
                  </a:lnTo>
                  <a:lnTo>
                    <a:pt x="394" y="1203"/>
                  </a:lnTo>
                  <a:lnTo>
                    <a:pt x="395" y="1203"/>
                  </a:lnTo>
                  <a:lnTo>
                    <a:pt x="397" y="1203"/>
                  </a:lnTo>
                  <a:lnTo>
                    <a:pt x="399" y="1203"/>
                  </a:lnTo>
                  <a:lnTo>
                    <a:pt x="399" y="1205"/>
                  </a:lnTo>
                  <a:lnTo>
                    <a:pt x="400" y="1205"/>
                  </a:lnTo>
                  <a:lnTo>
                    <a:pt x="402" y="1205"/>
                  </a:lnTo>
                  <a:lnTo>
                    <a:pt x="402" y="1207"/>
                  </a:lnTo>
                  <a:lnTo>
                    <a:pt x="404" y="1207"/>
                  </a:lnTo>
                  <a:lnTo>
                    <a:pt x="404" y="1208"/>
                  </a:lnTo>
                  <a:lnTo>
                    <a:pt x="405" y="1210"/>
                  </a:lnTo>
                  <a:lnTo>
                    <a:pt x="405" y="1212"/>
                  </a:lnTo>
                  <a:lnTo>
                    <a:pt x="404" y="1212"/>
                  </a:lnTo>
                  <a:lnTo>
                    <a:pt x="402" y="1212"/>
                  </a:lnTo>
                  <a:lnTo>
                    <a:pt x="402" y="1210"/>
                  </a:lnTo>
                  <a:lnTo>
                    <a:pt x="400" y="1210"/>
                  </a:lnTo>
                  <a:lnTo>
                    <a:pt x="400" y="1208"/>
                  </a:lnTo>
                  <a:lnTo>
                    <a:pt x="399" y="1208"/>
                  </a:lnTo>
                  <a:lnTo>
                    <a:pt x="397" y="1208"/>
                  </a:lnTo>
                  <a:lnTo>
                    <a:pt x="397" y="1207"/>
                  </a:lnTo>
                  <a:lnTo>
                    <a:pt x="395" y="1207"/>
                  </a:lnTo>
                  <a:lnTo>
                    <a:pt x="394" y="1207"/>
                  </a:lnTo>
                  <a:lnTo>
                    <a:pt x="394" y="1205"/>
                  </a:lnTo>
                  <a:lnTo>
                    <a:pt x="392" y="1205"/>
                  </a:lnTo>
                  <a:lnTo>
                    <a:pt x="390" y="1205"/>
                  </a:lnTo>
                  <a:lnTo>
                    <a:pt x="390" y="1203"/>
                  </a:lnTo>
                  <a:lnTo>
                    <a:pt x="388" y="1203"/>
                  </a:lnTo>
                  <a:lnTo>
                    <a:pt x="387" y="1203"/>
                  </a:lnTo>
                  <a:lnTo>
                    <a:pt x="387" y="1202"/>
                  </a:lnTo>
                  <a:lnTo>
                    <a:pt x="385" y="1202"/>
                  </a:lnTo>
                  <a:lnTo>
                    <a:pt x="385" y="1200"/>
                  </a:lnTo>
                  <a:lnTo>
                    <a:pt x="385" y="1198"/>
                  </a:lnTo>
                  <a:lnTo>
                    <a:pt x="383" y="1198"/>
                  </a:lnTo>
                  <a:lnTo>
                    <a:pt x="383" y="1197"/>
                  </a:lnTo>
                  <a:lnTo>
                    <a:pt x="383" y="1195"/>
                  </a:lnTo>
                  <a:lnTo>
                    <a:pt x="382" y="1195"/>
                  </a:lnTo>
                  <a:lnTo>
                    <a:pt x="382" y="1193"/>
                  </a:lnTo>
                  <a:lnTo>
                    <a:pt x="382" y="1191"/>
                  </a:lnTo>
                  <a:lnTo>
                    <a:pt x="380" y="1191"/>
                  </a:lnTo>
                  <a:lnTo>
                    <a:pt x="380" y="1190"/>
                  </a:lnTo>
                  <a:lnTo>
                    <a:pt x="378" y="1190"/>
                  </a:lnTo>
                  <a:lnTo>
                    <a:pt x="377" y="1190"/>
                  </a:lnTo>
                  <a:lnTo>
                    <a:pt x="377" y="1188"/>
                  </a:lnTo>
                  <a:lnTo>
                    <a:pt x="375" y="1188"/>
                  </a:lnTo>
                  <a:lnTo>
                    <a:pt x="375" y="1186"/>
                  </a:lnTo>
                  <a:lnTo>
                    <a:pt x="373" y="1186"/>
                  </a:lnTo>
                  <a:lnTo>
                    <a:pt x="372" y="1186"/>
                  </a:lnTo>
                  <a:lnTo>
                    <a:pt x="370" y="1186"/>
                  </a:lnTo>
                  <a:lnTo>
                    <a:pt x="370" y="1185"/>
                  </a:lnTo>
                  <a:lnTo>
                    <a:pt x="368" y="1185"/>
                  </a:lnTo>
                  <a:lnTo>
                    <a:pt x="368" y="1183"/>
                  </a:lnTo>
                  <a:lnTo>
                    <a:pt x="367" y="1183"/>
                  </a:lnTo>
                  <a:lnTo>
                    <a:pt x="367" y="1181"/>
                  </a:lnTo>
                  <a:lnTo>
                    <a:pt x="367" y="1180"/>
                  </a:lnTo>
                  <a:lnTo>
                    <a:pt x="365" y="1180"/>
                  </a:lnTo>
                  <a:lnTo>
                    <a:pt x="365" y="1178"/>
                  </a:lnTo>
                  <a:lnTo>
                    <a:pt x="363" y="1178"/>
                  </a:lnTo>
                  <a:lnTo>
                    <a:pt x="362" y="1178"/>
                  </a:lnTo>
                  <a:lnTo>
                    <a:pt x="362" y="1176"/>
                  </a:lnTo>
                  <a:lnTo>
                    <a:pt x="360" y="1176"/>
                  </a:lnTo>
                  <a:lnTo>
                    <a:pt x="360" y="1175"/>
                  </a:lnTo>
                  <a:lnTo>
                    <a:pt x="358" y="1175"/>
                  </a:lnTo>
                  <a:lnTo>
                    <a:pt x="360" y="1173"/>
                  </a:lnTo>
                  <a:lnTo>
                    <a:pt x="358" y="1173"/>
                  </a:lnTo>
                  <a:lnTo>
                    <a:pt x="358" y="1171"/>
                  </a:lnTo>
                  <a:lnTo>
                    <a:pt x="357" y="1171"/>
                  </a:lnTo>
                  <a:lnTo>
                    <a:pt x="357" y="1170"/>
                  </a:lnTo>
                  <a:lnTo>
                    <a:pt x="355" y="1170"/>
                  </a:lnTo>
                  <a:lnTo>
                    <a:pt x="355" y="1168"/>
                  </a:lnTo>
                  <a:lnTo>
                    <a:pt x="353" y="1166"/>
                  </a:lnTo>
                  <a:lnTo>
                    <a:pt x="351" y="1166"/>
                  </a:lnTo>
                  <a:lnTo>
                    <a:pt x="351" y="1165"/>
                  </a:lnTo>
                  <a:lnTo>
                    <a:pt x="350" y="1165"/>
                  </a:lnTo>
                  <a:lnTo>
                    <a:pt x="350" y="1163"/>
                  </a:lnTo>
                  <a:lnTo>
                    <a:pt x="348" y="1163"/>
                  </a:lnTo>
                  <a:lnTo>
                    <a:pt x="348" y="1161"/>
                  </a:lnTo>
                  <a:lnTo>
                    <a:pt x="346" y="1161"/>
                  </a:lnTo>
                  <a:lnTo>
                    <a:pt x="346" y="1159"/>
                  </a:lnTo>
                  <a:lnTo>
                    <a:pt x="345" y="1159"/>
                  </a:lnTo>
                  <a:lnTo>
                    <a:pt x="345" y="1158"/>
                  </a:lnTo>
                  <a:lnTo>
                    <a:pt x="343" y="1158"/>
                  </a:lnTo>
                  <a:lnTo>
                    <a:pt x="343" y="1156"/>
                  </a:lnTo>
                  <a:lnTo>
                    <a:pt x="341" y="1156"/>
                  </a:lnTo>
                  <a:lnTo>
                    <a:pt x="341" y="1154"/>
                  </a:lnTo>
                  <a:lnTo>
                    <a:pt x="341" y="1153"/>
                  </a:lnTo>
                  <a:lnTo>
                    <a:pt x="340" y="1153"/>
                  </a:lnTo>
                  <a:lnTo>
                    <a:pt x="340" y="1151"/>
                  </a:lnTo>
                  <a:lnTo>
                    <a:pt x="338" y="1151"/>
                  </a:lnTo>
                  <a:lnTo>
                    <a:pt x="338" y="1149"/>
                  </a:lnTo>
                  <a:lnTo>
                    <a:pt x="336" y="1149"/>
                  </a:lnTo>
                  <a:lnTo>
                    <a:pt x="336" y="1148"/>
                  </a:lnTo>
                  <a:lnTo>
                    <a:pt x="335" y="1148"/>
                  </a:lnTo>
                  <a:lnTo>
                    <a:pt x="335" y="1146"/>
                  </a:lnTo>
                  <a:lnTo>
                    <a:pt x="333" y="1146"/>
                  </a:lnTo>
                  <a:lnTo>
                    <a:pt x="331" y="1146"/>
                  </a:lnTo>
                  <a:lnTo>
                    <a:pt x="331" y="1144"/>
                  </a:lnTo>
                  <a:lnTo>
                    <a:pt x="331" y="1143"/>
                  </a:lnTo>
                  <a:lnTo>
                    <a:pt x="331" y="1141"/>
                  </a:lnTo>
                  <a:lnTo>
                    <a:pt x="330" y="1141"/>
                  </a:lnTo>
                  <a:lnTo>
                    <a:pt x="330" y="1139"/>
                  </a:lnTo>
                  <a:lnTo>
                    <a:pt x="330" y="1138"/>
                  </a:lnTo>
                  <a:lnTo>
                    <a:pt x="328" y="1138"/>
                  </a:lnTo>
                  <a:lnTo>
                    <a:pt x="328" y="1136"/>
                  </a:lnTo>
                  <a:lnTo>
                    <a:pt x="326" y="1134"/>
                  </a:lnTo>
                  <a:lnTo>
                    <a:pt x="326" y="1133"/>
                  </a:lnTo>
                  <a:lnTo>
                    <a:pt x="325" y="1133"/>
                  </a:lnTo>
                  <a:lnTo>
                    <a:pt x="325" y="1131"/>
                  </a:lnTo>
                  <a:lnTo>
                    <a:pt x="323" y="1129"/>
                  </a:lnTo>
                  <a:lnTo>
                    <a:pt x="323" y="1128"/>
                  </a:lnTo>
                  <a:lnTo>
                    <a:pt x="321" y="1128"/>
                  </a:lnTo>
                  <a:lnTo>
                    <a:pt x="321" y="1126"/>
                  </a:lnTo>
                  <a:lnTo>
                    <a:pt x="321" y="1124"/>
                  </a:lnTo>
                  <a:lnTo>
                    <a:pt x="321" y="1122"/>
                  </a:lnTo>
                  <a:lnTo>
                    <a:pt x="321" y="1121"/>
                  </a:lnTo>
                  <a:lnTo>
                    <a:pt x="320" y="1121"/>
                  </a:lnTo>
                  <a:lnTo>
                    <a:pt x="320" y="1119"/>
                  </a:lnTo>
                  <a:lnTo>
                    <a:pt x="318" y="1119"/>
                  </a:lnTo>
                  <a:lnTo>
                    <a:pt x="316" y="1119"/>
                  </a:lnTo>
                  <a:lnTo>
                    <a:pt x="314" y="1119"/>
                  </a:lnTo>
                  <a:lnTo>
                    <a:pt x="313" y="1117"/>
                  </a:lnTo>
                  <a:lnTo>
                    <a:pt x="313" y="1116"/>
                  </a:lnTo>
                  <a:lnTo>
                    <a:pt x="313" y="1114"/>
                  </a:lnTo>
                  <a:lnTo>
                    <a:pt x="311" y="1114"/>
                  </a:lnTo>
                  <a:lnTo>
                    <a:pt x="313" y="1114"/>
                  </a:lnTo>
                  <a:lnTo>
                    <a:pt x="313" y="1112"/>
                  </a:lnTo>
                  <a:lnTo>
                    <a:pt x="313" y="1111"/>
                  </a:lnTo>
                  <a:lnTo>
                    <a:pt x="281" y="1109"/>
                  </a:lnTo>
                  <a:lnTo>
                    <a:pt x="279" y="1109"/>
                  </a:lnTo>
                  <a:lnTo>
                    <a:pt x="279" y="1107"/>
                  </a:lnTo>
                  <a:lnTo>
                    <a:pt x="277" y="1109"/>
                  </a:lnTo>
                  <a:lnTo>
                    <a:pt x="277" y="1107"/>
                  </a:lnTo>
                  <a:lnTo>
                    <a:pt x="276" y="1107"/>
                  </a:lnTo>
                  <a:lnTo>
                    <a:pt x="274" y="1107"/>
                  </a:lnTo>
                  <a:lnTo>
                    <a:pt x="272" y="1107"/>
                  </a:lnTo>
                  <a:lnTo>
                    <a:pt x="271" y="1107"/>
                  </a:lnTo>
                  <a:lnTo>
                    <a:pt x="269" y="1107"/>
                  </a:lnTo>
                  <a:lnTo>
                    <a:pt x="269" y="1106"/>
                  </a:lnTo>
                  <a:lnTo>
                    <a:pt x="267" y="1106"/>
                  </a:lnTo>
                  <a:lnTo>
                    <a:pt x="266" y="1106"/>
                  </a:lnTo>
                  <a:lnTo>
                    <a:pt x="266" y="1104"/>
                  </a:lnTo>
                  <a:lnTo>
                    <a:pt x="264" y="1104"/>
                  </a:lnTo>
                  <a:lnTo>
                    <a:pt x="262" y="1104"/>
                  </a:lnTo>
                  <a:lnTo>
                    <a:pt x="261" y="1104"/>
                  </a:lnTo>
                  <a:lnTo>
                    <a:pt x="261" y="1102"/>
                  </a:lnTo>
                  <a:lnTo>
                    <a:pt x="259" y="1102"/>
                  </a:lnTo>
                  <a:lnTo>
                    <a:pt x="257" y="1101"/>
                  </a:lnTo>
                  <a:lnTo>
                    <a:pt x="256" y="1101"/>
                  </a:lnTo>
                  <a:lnTo>
                    <a:pt x="254" y="1101"/>
                  </a:lnTo>
                  <a:lnTo>
                    <a:pt x="254" y="1099"/>
                  </a:lnTo>
                  <a:lnTo>
                    <a:pt x="254" y="1097"/>
                  </a:lnTo>
                  <a:lnTo>
                    <a:pt x="254" y="1096"/>
                  </a:lnTo>
                  <a:lnTo>
                    <a:pt x="254" y="1094"/>
                  </a:lnTo>
                  <a:lnTo>
                    <a:pt x="254" y="1092"/>
                  </a:lnTo>
                  <a:lnTo>
                    <a:pt x="256" y="1092"/>
                  </a:lnTo>
                  <a:lnTo>
                    <a:pt x="254" y="1090"/>
                  </a:lnTo>
                  <a:lnTo>
                    <a:pt x="254" y="1089"/>
                  </a:lnTo>
                  <a:lnTo>
                    <a:pt x="256" y="1089"/>
                  </a:lnTo>
                  <a:lnTo>
                    <a:pt x="256" y="1087"/>
                  </a:lnTo>
                  <a:lnTo>
                    <a:pt x="256" y="1085"/>
                  </a:lnTo>
                  <a:lnTo>
                    <a:pt x="257" y="1085"/>
                  </a:lnTo>
                  <a:lnTo>
                    <a:pt x="256" y="1084"/>
                  </a:lnTo>
                  <a:lnTo>
                    <a:pt x="256" y="1082"/>
                  </a:lnTo>
                  <a:lnTo>
                    <a:pt x="257" y="1082"/>
                  </a:lnTo>
                  <a:lnTo>
                    <a:pt x="257" y="1080"/>
                  </a:lnTo>
                  <a:lnTo>
                    <a:pt x="256" y="1080"/>
                  </a:lnTo>
                  <a:lnTo>
                    <a:pt x="256" y="1079"/>
                  </a:lnTo>
                  <a:lnTo>
                    <a:pt x="256" y="1077"/>
                  </a:lnTo>
                  <a:lnTo>
                    <a:pt x="257" y="1077"/>
                  </a:lnTo>
                  <a:lnTo>
                    <a:pt x="257" y="1075"/>
                  </a:lnTo>
                  <a:lnTo>
                    <a:pt x="256" y="1075"/>
                  </a:lnTo>
                  <a:lnTo>
                    <a:pt x="257" y="1074"/>
                  </a:lnTo>
                  <a:lnTo>
                    <a:pt x="257" y="1072"/>
                  </a:lnTo>
                  <a:lnTo>
                    <a:pt x="257" y="1070"/>
                  </a:lnTo>
                  <a:lnTo>
                    <a:pt x="259" y="1069"/>
                  </a:lnTo>
                  <a:lnTo>
                    <a:pt x="259" y="1067"/>
                  </a:lnTo>
                  <a:lnTo>
                    <a:pt x="259" y="1065"/>
                  </a:lnTo>
                  <a:lnTo>
                    <a:pt x="259" y="1064"/>
                  </a:lnTo>
                  <a:lnTo>
                    <a:pt x="259" y="1062"/>
                  </a:lnTo>
                  <a:lnTo>
                    <a:pt x="257" y="1062"/>
                  </a:lnTo>
                  <a:lnTo>
                    <a:pt x="257" y="1060"/>
                  </a:lnTo>
                  <a:lnTo>
                    <a:pt x="259" y="1060"/>
                  </a:lnTo>
                  <a:lnTo>
                    <a:pt x="259" y="1059"/>
                  </a:lnTo>
                  <a:lnTo>
                    <a:pt x="259" y="1057"/>
                  </a:lnTo>
                  <a:lnTo>
                    <a:pt x="261" y="1057"/>
                  </a:lnTo>
                  <a:lnTo>
                    <a:pt x="261" y="1055"/>
                  </a:lnTo>
                  <a:lnTo>
                    <a:pt x="261" y="1053"/>
                  </a:lnTo>
                  <a:lnTo>
                    <a:pt x="261" y="1052"/>
                  </a:lnTo>
                  <a:lnTo>
                    <a:pt x="262" y="1052"/>
                  </a:lnTo>
                  <a:lnTo>
                    <a:pt x="262" y="1050"/>
                  </a:lnTo>
                  <a:lnTo>
                    <a:pt x="264" y="1050"/>
                  </a:lnTo>
                  <a:lnTo>
                    <a:pt x="262" y="1050"/>
                  </a:lnTo>
                  <a:lnTo>
                    <a:pt x="262" y="1048"/>
                  </a:lnTo>
                  <a:lnTo>
                    <a:pt x="262" y="1047"/>
                  </a:lnTo>
                  <a:lnTo>
                    <a:pt x="264" y="1047"/>
                  </a:lnTo>
                  <a:lnTo>
                    <a:pt x="266" y="1047"/>
                  </a:lnTo>
                  <a:lnTo>
                    <a:pt x="264" y="1045"/>
                  </a:lnTo>
                  <a:lnTo>
                    <a:pt x="264" y="1043"/>
                  </a:lnTo>
                  <a:lnTo>
                    <a:pt x="264" y="1042"/>
                  </a:lnTo>
                  <a:lnTo>
                    <a:pt x="264" y="1040"/>
                  </a:lnTo>
                  <a:lnTo>
                    <a:pt x="266" y="1040"/>
                  </a:lnTo>
                  <a:lnTo>
                    <a:pt x="266" y="1038"/>
                  </a:lnTo>
                  <a:lnTo>
                    <a:pt x="264" y="1037"/>
                  </a:lnTo>
                  <a:lnTo>
                    <a:pt x="266" y="1035"/>
                  </a:lnTo>
                  <a:lnTo>
                    <a:pt x="266" y="1033"/>
                  </a:lnTo>
                  <a:lnTo>
                    <a:pt x="267" y="1033"/>
                  </a:lnTo>
                  <a:lnTo>
                    <a:pt x="266" y="1032"/>
                  </a:lnTo>
                  <a:lnTo>
                    <a:pt x="264" y="1032"/>
                  </a:lnTo>
                  <a:lnTo>
                    <a:pt x="264" y="1030"/>
                  </a:lnTo>
                  <a:lnTo>
                    <a:pt x="264" y="1028"/>
                  </a:lnTo>
                  <a:lnTo>
                    <a:pt x="264" y="1027"/>
                  </a:lnTo>
                  <a:lnTo>
                    <a:pt x="264" y="1025"/>
                  </a:lnTo>
                  <a:lnTo>
                    <a:pt x="264" y="1023"/>
                  </a:lnTo>
                  <a:lnTo>
                    <a:pt x="264" y="1021"/>
                  </a:lnTo>
                  <a:lnTo>
                    <a:pt x="266" y="1021"/>
                  </a:lnTo>
                  <a:lnTo>
                    <a:pt x="266" y="1020"/>
                  </a:lnTo>
                  <a:lnTo>
                    <a:pt x="264" y="1020"/>
                  </a:lnTo>
                  <a:lnTo>
                    <a:pt x="264" y="1018"/>
                  </a:lnTo>
                  <a:lnTo>
                    <a:pt x="266" y="1018"/>
                  </a:lnTo>
                  <a:lnTo>
                    <a:pt x="266" y="1016"/>
                  </a:lnTo>
                  <a:lnTo>
                    <a:pt x="266" y="1015"/>
                  </a:lnTo>
                  <a:lnTo>
                    <a:pt x="266" y="1016"/>
                  </a:lnTo>
                  <a:lnTo>
                    <a:pt x="267" y="1016"/>
                  </a:lnTo>
                  <a:lnTo>
                    <a:pt x="267" y="1015"/>
                  </a:lnTo>
                  <a:lnTo>
                    <a:pt x="267" y="1013"/>
                  </a:lnTo>
                  <a:lnTo>
                    <a:pt x="267" y="1011"/>
                  </a:lnTo>
                  <a:lnTo>
                    <a:pt x="266" y="1011"/>
                  </a:lnTo>
                  <a:lnTo>
                    <a:pt x="264" y="1011"/>
                  </a:lnTo>
                  <a:lnTo>
                    <a:pt x="262" y="1010"/>
                  </a:lnTo>
                  <a:lnTo>
                    <a:pt x="262" y="1008"/>
                  </a:lnTo>
                  <a:lnTo>
                    <a:pt x="262" y="1006"/>
                  </a:lnTo>
                  <a:lnTo>
                    <a:pt x="264" y="1006"/>
                  </a:lnTo>
                  <a:lnTo>
                    <a:pt x="264" y="1005"/>
                  </a:lnTo>
                  <a:lnTo>
                    <a:pt x="264" y="1003"/>
                  </a:lnTo>
                  <a:lnTo>
                    <a:pt x="266" y="1003"/>
                  </a:lnTo>
                  <a:lnTo>
                    <a:pt x="266" y="1001"/>
                  </a:lnTo>
                  <a:lnTo>
                    <a:pt x="267" y="1001"/>
                  </a:lnTo>
                  <a:lnTo>
                    <a:pt x="267" y="1000"/>
                  </a:lnTo>
                  <a:lnTo>
                    <a:pt x="267" y="998"/>
                  </a:lnTo>
                  <a:lnTo>
                    <a:pt x="267" y="996"/>
                  </a:lnTo>
                  <a:lnTo>
                    <a:pt x="267" y="995"/>
                  </a:lnTo>
                  <a:lnTo>
                    <a:pt x="269" y="995"/>
                  </a:lnTo>
                  <a:lnTo>
                    <a:pt x="269" y="993"/>
                  </a:lnTo>
                  <a:lnTo>
                    <a:pt x="269" y="991"/>
                  </a:lnTo>
                  <a:lnTo>
                    <a:pt x="269" y="990"/>
                  </a:lnTo>
                  <a:lnTo>
                    <a:pt x="269" y="988"/>
                  </a:lnTo>
                  <a:lnTo>
                    <a:pt x="269" y="984"/>
                  </a:lnTo>
                  <a:lnTo>
                    <a:pt x="269" y="983"/>
                  </a:lnTo>
                  <a:lnTo>
                    <a:pt x="269" y="981"/>
                  </a:lnTo>
                  <a:lnTo>
                    <a:pt x="271" y="981"/>
                  </a:lnTo>
                  <a:lnTo>
                    <a:pt x="269" y="981"/>
                  </a:lnTo>
                  <a:lnTo>
                    <a:pt x="269" y="979"/>
                  </a:lnTo>
                  <a:lnTo>
                    <a:pt x="269" y="978"/>
                  </a:lnTo>
                  <a:lnTo>
                    <a:pt x="269" y="976"/>
                  </a:lnTo>
                  <a:lnTo>
                    <a:pt x="269" y="974"/>
                  </a:lnTo>
                  <a:lnTo>
                    <a:pt x="269" y="973"/>
                  </a:lnTo>
                  <a:lnTo>
                    <a:pt x="267" y="973"/>
                  </a:lnTo>
                  <a:lnTo>
                    <a:pt x="267" y="971"/>
                  </a:lnTo>
                  <a:lnTo>
                    <a:pt x="266" y="971"/>
                  </a:lnTo>
                  <a:lnTo>
                    <a:pt x="266" y="969"/>
                  </a:lnTo>
                  <a:lnTo>
                    <a:pt x="264" y="969"/>
                  </a:lnTo>
                  <a:lnTo>
                    <a:pt x="262" y="969"/>
                  </a:lnTo>
                  <a:lnTo>
                    <a:pt x="262" y="968"/>
                  </a:lnTo>
                  <a:lnTo>
                    <a:pt x="261" y="966"/>
                  </a:lnTo>
                  <a:lnTo>
                    <a:pt x="261" y="964"/>
                  </a:lnTo>
                  <a:lnTo>
                    <a:pt x="259" y="964"/>
                  </a:lnTo>
                  <a:lnTo>
                    <a:pt x="257" y="964"/>
                  </a:lnTo>
                  <a:lnTo>
                    <a:pt x="257" y="963"/>
                  </a:lnTo>
                  <a:lnTo>
                    <a:pt x="256" y="963"/>
                  </a:lnTo>
                  <a:lnTo>
                    <a:pt x="256" y="961"/>
                  </a:lnTo>
                  <a:lnTo>
                    <a:pt x="254" y="961"/>
                  </a:lnTo>
                  <a:lnTo>
                    <a:pt x="256" y="961"/>
                  </a:lnTo>
                  <a:lnTo>
                    <a:pt x="254" y="959"/>
                  </a:lnTo>
                  <a:lnTo>
                    <a:pt x="252" y="959"/>
                  </a:lnTo>
                  <a:lnTo>
                    <a:pt x="251" y="958"/>
                  </a:lnTo>
                  <a:lnTo>
                    <a:pt x="249" y="958"/>
                  </a:lnTo>
                  <a:lnTo>
                    <a:pt x="249" y="956"/>
                  </a:lnTo>
                  <a:lnTo>
                    <a:pt x="249" y="954"/>
                  </a:lnTo>
                  <a:lnTo>
                    <a:pt x="247" y="954"/>
                  </a:lnTo>
                  <a:lnTo>
                    <a:pt x="246" y="954"/>
                  </a:lnTo>
                  <a:lnTo>
                    <a:pt x="246" y="952"/>
                  </a:lnTo>
                  <a:lnTo>
                    <a:pt x="244" y="952"/>
                  </a:lnTo>
                  <a:lnTo>
                    <a:pt x="246" y="952"/>
                  </a:lnTo>
                  <a:lnTo>
                    <a:pt x="246" y="954"/>
                  </a:lnTo>
                  <a:lnTo>
                    <a:pt x="244" y="954"/>
                  </a:lnTo>
                  <a:lnTo>
                    <a:pt x="244" y="956"/>
                  </a:lnTo>
                  <a:lnTo>
                    <a:pt x="242" y="956"/>
                  </a:lnTo>
                  <a:lnTo>
                    <a:pt x="242" y="954"/>
                  </a:lnTo>
                  <a:lnTo>
                    <a:pt x="240" y="956"/>
                  </a:lnTo>
                  <a:lnTo>
                    <a:pt x="239" y="956"/>
                  </a:lnTo>
                  <a:lnTo>
                    <a:pt x="239" y="954"/>
                  </a:lnTo>
                  <a:lnTo>
                    <a:pt x="239" y="952"/>
                  </a:lnTo>
                  <a:lnTo>
                    <a:pt x="237" y="952"/>
                  </a:lnTo>
                  <a:lnTo>
                    <a:pt x="237" y="951"/>
                  </a:lnTo>
                  <a:lnTo>
                    <a:pt x="237" y="949"/>
                  </a:lnTo>
                  <a:lnTo>
                    <a:pt x="235" y="949"/>
                  </a:lnTo>
                  <a:lnTo>
                    <a:pt x="235" y="947"/>
                  </a:lnTo>
                  <a:lnTo>
                    <a:pt x="234" y="947"/>
                  </a:lnTo>
                  <a:lnTo>
                    <a:pt x="234" y="946"/>
                  </a:lnTo>
                  <a:lnTo>
                    <a:pt x="232" y="946"/>
                  </a:lnTo>
                  <a:lnTo>
                    <a:pt x="232" y="944"/>
                  </a:lnTo>
                  <a:lnTo>
                    <a:pt x="234" y="944"/>
                  </a:lnTo>
                  <a:lnTo>
                    <a:pt x="232" y="944"/>
                  </a:lnTo>
                  <a:lnTo>
                    <a:pt x="232" y="942"/>
                  </a:lnTo>
                  <a:lnTo>
                    <a:pt x="230" y="941"/>
                  </a:lnTo>
                  <a:lnTo>
                    <a:pt x="230" y="939"/>
                  </a:lnTo>
                  <a:lnTo>
                    <a:pt x="229" y="939"/>
                  </a:lnTo>
                  <a:lnTo>
                    <a:pt x="229" y="937"/>
                  </a:lnTo>
                  <a:lnTo>
                    <a:pt x="227" y="937"/>
                  </a:lnTo>
                  <a:lnTo>
                    <a:pt x="227" y="936"/>
                  </a:lnTo>
                  <a:lnTo>
                    <a:pt x="225" y="936"/>
                  </a:lnTo>
                  <a:lnTo>
                    <a:pt x="225" y="934"/>
                  </a:lnTo>
                  <a:lnTo>
                    <a:pt x="224" y="934"/>
                  </a:lnTo>
                  <a:lnTo>
                    <a:pt x="222" y="934"/>
                  </a:lnTo>
                  <a:lnTo>
                    <a:pt x="220" y="932"/>
                  </a:lnTo>
                  <a:lnTo>
                    <a:pt x="220" y="934"/>
                  </a:lnTo>
                  <a:lnTo>
                    <a:pt x="219" y="934"/>
                  </a:lnTo>
                  <a:lnTo>
                    <a:pt x="219" y="932"/>
                  </a:lnTo>
                  <a:lnTo>
                    <a:pt x="220" y="932"/>
                  </a:lnTo>
                  <a:lnTo>
                    <a:pt x="220" y="931"/>
                  </a:lnTo>
                  <a:lnTo>
                    <a:pt x="219" y="929"/>
                  </a:lnTo>
                  <a:lnTo>
                    <a:pt x="219" y="931"/>
                  </a:lnTo>
                  <a:lnTo>
                    <a:pt x="217" y="931"/>
                  </a:lnTo>
                  <a:lnTo>
                    <a:pt x="219" y="929"/>
                  </a:lnTo>
                  <a:lnTo>
                    <a:pt x="217" y="929"/>
                  </a:lnTo>
                  <a:lnTo>
                    <a:pt x="217" y="927"/>
                  </a:lnTo>
                  <a:lnTo>
                    <a:pt x="215" y="927"/>
                  </a:lnTo>
                  <a:lnTo>
                    <a:pt x="215" y="926"/>
                  </a:lnTo>
                  <a:lnTo>
                    <a:pt x="214" y="926"/>
                  </a:lnTo>
                  <a:lnTo>
                    <a:pt x="214" y="924"/>
                  </a:lnTo>
                  <a:lnTo>
                    <a:pt x="212" y="924"/>
                  </a:lnTo>
                  <a:lnTo>
                    <a:pt x="212" y="922"/>
                  </a:lnTo>
                  <a:lnTo>
                    <a:pt x="210" y="922"/>
                  </a:lnTo>
                  <a:lnTo>
                    <a:pt x="209" y="922"/>
                  </a:lnTo>
                  <a:lnTo>
                    <a:pt x="209" y="921"/>
                  </a:lnTo>
                  <a:lnTo>
                    <a:pt x="207" y="921"/>
                  </a:lnTo>
                  <a:lnTo>
                    <a:pt x="207" y="919"/>
                  </a:lnTo>
                  <a:lnTo>
                    <a:pt x="205" y="919"/>
                  </a:lnTo>
                  <a:lnTo>
                    <a:pt x="203" y="919"/>
                  </a:lnTo>
                  <a:lnTo>
                    <a:pt x="203" y="917"/>
                  </a:lnTo>
                  <a:lnTo>
                    <a:pt x="202" y="917"/>
                  </a:lnTo>
                  <a:lnTo>
                    <a:pt x="200" y="917"/>
                  </a:lnTo>
                  <a:lnTo>
                    <a:pt x="198" y="917"/>
                  </a:lnTo>
                  <a:lnTo>
                    <a:pt x="198" y="915"/>
                  </a:lnTo>
                  <a:lnTo>
                    <a:pt x="197" y="915"/>
                  </a:lnTo>
                  <a:lnTo>
                    <a:pt x="195" y="915"/>
                  </a:lnTo>
                  <a:lnTo>
                    <a:pt x="195" y="914"/>
                  </a:lnTo>
                  <a:lnTo>
                    <a:pt x="197" y="912"/>
                  </a:lnTo>
                  <a:lnTo>
                    <a:pt x="195" y="912"/>
                  </a:lnTo>
                  <a:lnTo>
                    <a:pt x="197" y="910"/>
                  </a:lnTo>
                  <a:lnTo>
                    <a:pt x="195" y="910"/>
                  </a:lnTo>
                  <a:lnTo>
                    <a:pt x="193" y="910"/>
                  </a:lnTo>
                  <a:lnTo>
                    <a:pt x="193" y="909"/>
                  </a:lnTo>
                  <a:lnTo>
                    <a:pt x="192" y="909"/>
                  </a:lnTo>
                  <a:lnTo>
                    <a:pt x="192" y="907"/>
                  </a:lnTo>
                  <a:lnTo>
                    <a:pt x="190" y="907"/>
                  </a:lnTo>
                  <a:lnTo>
                    <a:pt x="190" y="909"/>
                  </a:lnTo>
                  <a:lnTo>
                    <a:pt x="190" y="907"/>
                  </a:lnTo>
                  <a:lnTo>
                    <a:pt x="190" y="905"/>
                  </a:lnTo>
                  <a:lnTo>
                    <a:pt x="188" y="905"/>
                  </a:lnTo>
                  <a:lnTo>
                    <a:pt x="187" y="905"/>
                  </a:lnTo>
                  <a:lnTo>
                    <a:pt x="187" y="904"/>
                  </a:lnTo>
                  <a:lnTo>
                    <a:pt x="187" y="902"/>
                  </a:lnTo>
                  <a:lnTo>
                    <a:pt x="185" y="902"/>
                  </a:lnTo>
                  <a:lnTo>
                    <a:pt x="187" y="902"/>
                  </a:lnTo>
                  <a:lnTo>
                    <a:pt x="185" y="900"/>
                  </a:lnTo>
                  <a:lnTo>
                    <a:pt x="183" y="900"/>
                  </a:lnTo>
                  <a:lnTo>
                    <a:pt x="182" y="900"/>
                  </a:lnTo>
                  <a:lnTo>
                    <a:pt x="182" y="899"/>
                  </a:lnTo>
                  <a:lnTo>
                    <a:pt x="180" y="899"/>
                  </a:lnTo>
                  <a:lnTo>
                    <a:pt x="180" y="897"/>
                  </a:lnTo>
                  <a:lnTo>
                    <a:pt x="178" y="897"/>
                  </a:lnTo>
                  <a:lnTo>
                    <a:pt x="177" y="897"/>
                  </a:lnTo>
                  <a:lnTo>
                    <a:pt x="177" y="895"/>
                  </a:lnTo>
                  <a:lnTo>
                    <a:pt x="175" y="895"/>
                  </a:lnTo>
                  <a:lnTo>
                    <a:pt x="175" y="894"/>
                  </a:lnTo>
                  <a:lnTo>
                    <a:pt x="175" y="892"/>
                  </a:lnTo>
                  <a:lnTo>
                    <a:pt x="173" y="892"/>
                  </a:lnTo>
                  <a:lnTo>
                    <a:pt x="171" y="892"/>
                  </a:lnTo>
                  <a:lnTo>
                    <a:pt x="171" y="890"/>
                  </a:lnTo>
                  <a:lnTo>
                    <a:pt x="170" y="890"/>
                  </a:lnTo>
                  <a:lnTo>
                    <a:pt x="168" y="890"/>
                  </a:lnTo>
                  <a:lnTo>
                    <a:pt x="168" y="889"/>
                  </a:lnTo>
                  <a:lnTo>
                    <a:pt x="166" y="889"/>
                  </a:lnTo>
                  <a:lnTo>
                    <a:pt x="165" y="889"/>
                  </a:lnTo>
                  <a:lnTo>
                    <a:pt x="163" y="889"/>
                  </a:lnTo>
                  <a:lnTo>
                    <a:pt x="163" y="887"/>
                  </a:lnTo>
                  <a:lnTo>
                    <a:pt x="163" y="885"/>
                  </a:lnTo>
                  <a:lnTo>
                    <a:pt x="161" y="885"/>
                  </a:lnTo>
                  <a:lnTo>
                    <a:pt x="160" y="883"/>
                  </a:lnTo>
                  <a:lnTo>
                    <a:pt x="160" y="882"/>
                  </a:lnTo>
                  <a:lnTo>
                    <a:pt x="158" y="882"/>
                  </a:lnTo>
                  <a:lnTo>
                    <a:pt x="156" y="882"/>
                  </a:lnTo>
                  <a:lnTo>
                    <a:pt x="155" y="882"/>
                  </a:lnTo>
                  <a:lnTo>
                    <a:pt x="153" y="882"/>
                  </a:lnTo>
                  <a:lnTo>
                    <a:pt x="153" y="880"/>
                  </a:lnTo>
                  <a:lnTo>
                    <a:pt x="151" y="880"/>
                  </a:lnTo>
                  <a:lnTo>
                    <a:pt x="153" y="880"/>
                  </a:lnTo>
                  <a:lnTo>
                    <a:pt x="153" y="878"/>
                  </a:lnTo>
                  <a:lnTo>
                    <a:pt x="153" y="877"/>
                  </a:lnTo>
                  <a:lnTo>
                    <a:pt x="151" y="877"/>
                  </a:lnTo>
                  <a:lnTo>
                    <a:pt x="151" y="875"/>
                  </a:lnTo>
                  <a:lnTo>
                    <a:pt x="150" y="875"/>
                  </a:lnTo>
                  <a:lnTo>
                    <a:pt x="150" y="873"/>
                  </a:lnTo>
                  <a:lnTo>
                    <a:pt x="150" y="872"/>
                  </a:lnTo>
                  <a:lnTo>
                    <a:pt x="150" y="870"/>
                  </a:lnTo>
                  <a:lnTo>
                    <a:pt x="148" y="870"/>
                  </a:lnTo>
                  <a:lnTo>
                    <a:pt x="148" y="868"/>
                  </a:lnTo>
                  <a:lnTo>
                    <a:pt x="146" y="868"/>
                  </a:lnTo>
                  <a:lnTo>
                    <a:pt x="146" y="867"/>
                  </a:lnTo>
                  <a:lnTo>
                    <a:pt x="145" y="867"/>
                  </a:lnTo>
                  <a:lnTo>
                    <a:pt x="145" y="865"/>
                  </a:lnTo>
                  <a:lnTo>
                    <a:pt x="145" y="863"/>
                  </a:lnTo>
                  <a:lnTo>
                    <a:pt x="143" y="863"/>
                  </a:lnTo>
                  <a:lnTo>
                    <a:pt x="143" y="862"/>
                  </a:lnTo>
                  <a:lnTo>
                    <a:pt x="141" y="862"/>
                  </a:lnTo>
                  <a:lnTo>
                    <a:pt x="141" y="860"/>
                  </a:lnTo>
                  <a:lnTo>
                    <a:pt x="140" y="858"/>
                  </a:lnTo>
                  <a:lnTo>
                    <a:pt x="140" y="857"/>
                  </a:lnTo>
                  <a:lnTo>
                    <a:pt x="138" y="857"/>
                  </a:lnTo>
                  <a:lnTo>
                    <a:pt x="138" y="855"/>
                  </a:lnTo>
                  <a:lnTo>
                    <a:pt x="136" y="855"/>
                  </a:lnTo>
                  <a:lnTo>
                    <a:pt x="136" y="853"/>
                  </a:lnTo>
                  <a:lnTo>
                    <a:pt x="136" y="852"/>
                  </a:lnTo>
                  <a:lnTo>
                    <a:pt x="138" y="852"/>
                  </a:lnTo>
                  <a:lnTo>
                    <a:pt x="138" y="850"/>
                  </a:lnTo>
                  <a:lnTo>
                    <a:pt x="138" y="848"/>
                  </a:lnTo>
                  <a:lnTo>
                    <a:pt x="138" y="846"/>
                  </a:lnTo>
                  <a:lnTo>
                    <a:pt x="140" y="846"/>
                  </a:lnTo>
                  <a:lnTo>
                    <a:pt x="138" y="845"/>
                  </a:lnTo>
                  <a:lnTo>
                    <a:pt x="140" y="845"/>
                  </a:lnTo>
                  <a:lnTo>
                    <a:pt x="140" y="843"/>
                  </a:lnTo>
                  <a:lnTo>
                    <a:pt x="140" y="841"/>
                  </a:lnTo>
                  <a:lnTo>
                    <a:pt x="138" y="841"/>
                  </a:lnTo>
                  <a:lnTo>
                    <a:pt x="138" y="840"/>
                  </a:lnTo>
                  <a:lnTo>
                    <a:pt x="136" y="840"/>
                  </a:lnTo>
                  <a:lnTo>
                    <a:pt x="136" y="838"/>
                  </a:lnTo>
                  <a:lnTo>
                    <a:pt x="136" y="836"/>
                  </a:lnTo>
                  <a:lnTo>
                    <a:pt x="136" y="835"/>
                  </a:lnTo>
                  <a:lnTo>
                    <a:pt x="136" y="833"/>
                  </a:lnTo>
                  <a:lnTo>
                    <a:pt x="136" y="831"/>
                  </a:lnTo>
                  <a:lnTo>
                    <a:pt x="136" y="830"/>
                  </a:lnTo>
                  <a:lnTo>
                    <a:pt x="138" y="830"/>
                  </a:lnTo>
                  <a:lnTo>
                    <a:pt x="138" y="828"/>
                  </a:lnTo>
                  <a:lnTo>
                    <a:pt x="138" y="826"/>
                  </a:lnTo>
                  <a:lnTo>
                    <a:pt x="138" y="825"/>
                  </a:lnTo>
                  <a:lnTo>
                    <a:pt x="138" y="823"/>
                  </a:lnTo>
                  <a:lnTo>
                    <a:pt x="138" y="821"/>
                  </a:lnTo>
                  <a:lnTo>
                    <a:pt x="140" y="821"/>
                  </a:lnTo>
                  <a:lnTo>
                    <a:pt x="138" y="821"/>
                  </a:lnTo>
                  <a:lnTo>
                    <a:pt x="138" y="820"/>
                  </a:lnTo>
                  <a:lnTo>
                    <a:pt x="140" y="820"/>
                  </a:lnTo>
                  <a:lnTo>
                    <a:pt x="140" y="818"/>
                  </a:lnTo>
                  <a:lnTo>
                    <a:pt x="138" y="818"/>
                  </a:lnTo>
                  <a:lnTo>
                    <a:pt x="138" y="816"/>
                  </a:lnTo>
                  <a:lnTo>
                    <a:pt x="140" y="816"/>
                  </a:lnTo>
                  <a:lnTo>
                    <a:pt x="140" y="814"/>
                  </a:lnTo>
                  <a:lnTo>
                    <a:pt x="140" y="813"/>
                  </a:lnTo>
                  <a:lnTo>
                    <a:pt x="141" y="813"/>
                  </a:lnTo>
                  <a:lnTo>
                    <a:pt x="140" y="813"/>
                  </a:lnTo>
                  <a:lnTo>
                    <a:pt x="140" y="811"/>
                  </a:lnTo>
                  <a:lnTo>
                    <a:pt x="140" y="809"/>
                  </a:lnTo>
                  <a:lnTo>
                    <a:pt x="140" y="808"/>
                  </a:lnTo>
                  <a:lnTo>
                    <a:pt x="140" y="806"/>
                  </a:lnTo>
                  <a:lnTo>
                    <a:pt x="138" y="804"/>
                  </a:lnTo>
                  <a:lnTo>
                    <a:pt x="140" y="804"/>
                  </a:lnTo>
                  <a:lnTo>
                    <a:pt x="140" y="803"/>
                  </a:lnTo>
                  <a:lnTo>
                    <a:pt x="138" y="803"/>
                  </a:lnTo>
                  <a:lnTo>
                    <a:pt x="138" y="801"/>
                  </a:lnTo>
                  <a:lnTo>
                    <a:pt x="138" y="799"/>
                  </a:lnTo>
                  <a:lnTo>
                    <a:pt x="138" y="798"/>
                  </a:lnTo>
                  <a:lnTo>
                    <a:pt x="138" y="796"/>
                  </a:lnTo>
                  <a:lnTo>
                    <a:pt x="138" y="794"/>
                  </a:lnTo>
                  <a:lnTo>
                    <a:pt x="140" y="794"/>
                  </a:lnTo>
                  <a:lnTo>
                    <a:pt x="140" y="793"/>
                  </a:lnTo>
                  <a:lnTo>
                    <a:pt x="138" y="793"/>
                  </a:lnTo>
                  <a:lnTo>
                    <a:pt x="138" y="791"/>
                  </a:lnTo>
                  <a:lnTo>
                    <a:pt x="138" y="789"/>
                  </a:lnTo>
                  <a:lnTo>
                    <a:pt x="140" y="789"/>
                  </a:lnTo>
                  <a:lnTo>
                    <a:pt x="140" y="788"/>
                  </a:lnTo>
                  <a:lnTo>
                    <a:pt x="140" y="786"/>
                  </a:lnTo>
                  <a:lnTo>
                    <a:pt x="140" y="784"/>
                  </a:lnTo>
                  <a:lnTo>
                    <a:pt x="141" y="783"/>
                  </a:lnTo>
                  <a:lnTo>
                    <a:pt x="140" y="783"/>
                  </a:lnTo>
                  <a:lnTo>
                    <a:pt x="140" y="781"/>
                  </a:lnTo>
                  <a:lnTo>
                    <a:pt x="141" y="779"/>
                  </a:lnTo>
                  <a:lnTo>
                    <a:pt x="141" y="777"/>
                  </a:lnTo>
                  <a:lnTo>
                    <a:pt x="140" y="777"/>
                  </a:lnTo>
                  <a:lnTo>
                    <a:pt x="140" y="779"/>
                  </a:lnTo>
                  <a:lnTo>
                    <a:pt x="138" y="779"/>
                  </a:lnTo>
                  <a:lnTo>
                    <a:pt x="136" y="779"/>
                  </a:lnTo>
                  <a:lnTo>
                    <a:pt x="136" y="781"/>
                  </a:lnTo>
                  <a:lnTo>
                    <a:pt x="134" y="781"/>
                  </a:lnTo>
                  <a:lnTo>
                    <a:pt x="133" y="783"/>
                  </a:lnTo>
                  <a:lnTo>
                    <a:pt x="131" y="781"/>
                  </a:lnTo>
                  <a:lnTo>
                    <a:pt x="129" y="783"/>
                  </a:lnTo>
                  <a:lnTo>
                    <a:pt x="128" y="783"/>
                  </a:lnTo>
                  <a:lnTo>
                    <a:pt x="128" y="784"/>
                  </a:lnTo>
                  <a:lnTo>
                    <a:pt x="126" y="784"/>
                  </a:lnTo>
                  <a:lnTo>
                    <a:pt x="124" y="784"/>
                  </a:lnTo>
                  <a:lnTo>
                    <a:pt x="123" y="784"/>
                  </a:lnTo>
                  <a:lnTo>
                    <a:pt x="121" y="784"/>
                  </a:lnTo>
                  <a:lnTo>
                    <a:pt x="119" y="786"/>
                  </a:lnTo>
                  <a:lnTo>
                    <a:pt x="118" y="788"/>
                  </a:lnTo>
                  <a:lnTo>
                    <a:pt x="118" y="789"/>
                  </a:lnTo>
                  <a:lnTo>
                    <a:pt x="116" y="789"/>
                  </a:lnTo>
                  <a:lnTo>
                    <a:pt x="116" y="791"/>
                  </a:lnTo>
                  <a:lnTo>
                    <a:pt x="114" y="791"/>
                  </a:lnTo>
                  <a:lnTo>
                    <a:pt x="114" y="793"/>
                  </a:lnTo>
                  <a:lnTo>
                    <a:pt x="113" y="793"/>
                  </a:lnTo>
                  <a:lnTo>
                    <a:pt x="111" y="793"/>
                  </a:lnTo>
                  <a:lnTo>
                    <a:pt x="109" y="793"/>
                  </a:lnTo>
                  <a:lnTo>
                    <a:pt x="108" y="793"/>
                  </a:lnTo>
                  <a:lnTo>
                    <a:pt x="108" y="794"/>
                  </a:lnTo>
                  <a:lnTo>
                    <a:pt x="106" y="794"/>
                  </a:lnTo>
                  <a:lnTo>
                    <a:pt x="106" y="796"/>
                  </a:lnTo>
                  <a:lnTo>
                    <a:pt x="106" y="798"/>
                  </a:lnTo>
                  <a:lnTo>
                    <a:pt x="104" y="798"/>
                  </a:lnTo>
                  <a:lnTo>
                    <a:pt x="103" y="798"/>
                  </a:lnTo>
                  <a:lnTo>
                    <a:pt x="101" y="798"/>
                  </a:lnTo>
                  <a:lnTo>
                    <a:pt x="101" y="796"/>
                  </a:lnTo>
                  <a:lnTo>
                    <a:pt x="99" y="796"/>
                  </a:lnTo>
                  <a:lnTo>
                    <a:pt x="97" y="796"/>
                  </a:lnTo>
                  <a:lnTo>
                    <a:pt x="97" y="798"/>
                  </a:lnTo>
                  <a:lnTo>
                    <a:pt x="96" y="798"/>
                  </a:lnTo>
                  <a:lnTo>
                    <a:pt x="94" y="798"/>
                  </a:lnTo>
                  <a:lnTo>
                    <a:pt x="94" y="799"/>
                  </a:lnTo>
                  <a:lnTo>
                    <a:pt x="94" y="801"/>
                  </a:lnTo>
                  <a:lnTo>
                    <a:pt x="94" y="803"/>
                  </a:lnTo>
                  <a:lnTo>
                    <a:pt x="92" y="803"/>
                  </a:lnTo>
                  <a:lnTo>
                    <a:pt x="92" y="804"/>
                  </a:lnTo>
                  <a:lnTo>
                    <a:pt x="91" y="804"/>
                  </a:lnTo>
                  <a:lnTo>
                    <a:pt x="91" y="806"/>
                  </a:lnTo>
                  <a:lnTo>
                    <a:pt x="89" y="806"/>
                  </a:lnTo>
                  <a:lnTo>
                    <a:pt x="89" y="808"/>
                  </a:lnTo>
                  <a:lnTo>
                    <a:pt x="87" y="808"/>
                  </a:lnTo>
                  <a:lnTo>
                    <a:pt x="87" y="809"/>
                  </a:lnTo>
                  <a:lnTo>
                    <a:pt x="87" y="811"/>
                  </a:lnTo>
                  <a:lnTo>
                    <a:pt x="87" y="813"/>
                  </a:lnTo>
                  <a:lnTo>
                    <a:pt x="86" y="813"/>
                  </a:lnTo>
                  <a:lnTo>
                    <a:pt x="84" y="813"/>
                  </a:lnTo>
                  <a:lnTo>
                    <a:pt x="84" y="814"/>
                  </a:lnTo>
                  <a:lnTo>
                    <a:pt x="82" y="814"/>
                  </a:lnTo>
                  <a:lnTo>
                    <a:pt x="81" y="814"/>
                  </a:lnTo>
                  <a:lnTo>
                    <a:pt x="81" y="813"/>
                  </a:lnTo>
                  <a:lnTo>
                    <a:pt x="81" y="814"/>
                  </a:lnTo>
                  <a:lnTo>
                    <a:pt x="79" y="814"/>
                  </a:lnTo>
                  <a:lnTo>
                    <a:pt x="79" y="813"/>
                  </a:lnTo>
                  <a:lnTo>
                    <a:pt x="77" y="811"/>
                  </a:lnTo>
                  <a:lnTo>
                    <a:pt x="76" y="811"/>
                  </a:lnTo>
                  <a:lnTo>
                    <a:pt x="74" y="811"/>
                  </a:lnTo>
                  <a:lnTo>
                    <a:pt x="74" y="813"/>
                  </a:lnTo>
                  <a:lnTo>
                    <a:pt x="72" y="813"/>
                  </a:lnTo>
                  <a:lnTo>
                    <a:pt x="71" y="813"/>
                  </a:lnTo>
                  <a:lnTo>
                    <a:pt x="69" y="813"/>
                  </a:lnTo>
                  <a:lnTo>
                    <a:pt x="67" y="813"/>
                  </a:lnTo>
                  <a:lnTo>
                    <a:pt x="66" y="813"/>
                  </a:lnTo>
                  <a:lnTo>
                    <a:pt x="64" y="813"/>
                  </a:lnTo>
                  <a:lnTo>
                    <a:pt x="62" y="813"/>
                  </a:lnTo>
                  <a:lnTo>
                    <a:pt x="60" y="814"/>
                  </a:lnTo>
                  <a:lnTo>
                    <a:pt x="59" y="816"/>
                  </a:lnTo>
                  <a:lnTo>
                    <a:pt x="57" y="816"/>
                  </a:lnTo>
                  <a:lnTo>
                    <a:pt x="57" y="818"/>
                  </a:lnTo>
                  <a:lnTo>
                    <a:pt x="57" y="820"/>
                  </a:lnTo>
                  <a:lnTo>
                    <a:pt x="57" y="821"/>
                  </a:lnTo>
                  <a:lnTo>
                    <a:pt x="55" y="821"/>
                  </a:lnTo>
                  <a:lnTo>
                    <a:pt x="54" y="820"/>
                  </a:lnTo>
                  <a:lnTo>
                    <a:pt x="54" y="821"/>
                  </a:lnTo>
                  <a:lnTo>
                    <a:pt x="54" y="823"/>
                  </a:lnTo>
                  <a:lnTo>
                    <a:pt x="54" y="825"/>
                  </a:lnTo>
                  <a:lnTo>
                    <a:pt x="52" y="825"/>
                  </a:lnTo>
                  <a:lnTo>
                    <a:pt x="50" y="825"/>
                  </a:lnTo>
                  <a:lnTo>
                    <a:pt x="50" y="823"/>
                  </a:lnTo>
                  <a:lnTo>
                    <a:pt x="49" y="823"/>
                  </a:lnTo>
                  <a:lnTo>
                    <a:pt x="47" y="823"/>
                  </a:lnTo>
                  <a:lnTo>
                    <a:pt x="47" y="821"/>
                  </a:lnTo>
                  <a:lnTo>
                    <a:pt x="45" y="821"/>
                  </a:lnTo>
                  <a:lnTo>
                    <a:pt x="44" y="820"/>
                  </a:lnTo>
                  <a:lnTo>
                    <a:pt x="42" y="820"/>
                  </a:lnTo>
                  <a:lnTo>
                    <a:pt x="40" y="820"/>
                  </a:lnTo>
                  <a:lnTo>
                    <a:pt x="39" y="820"/>
                  </a:lnTo>
                  <a:lnTo>
                    <a:pt x="37" y="818"/>
                  </a:lnTo>
                  <a:lnTo>
                    <a:pt x="37" y="816"/>
                  </a:lnTo>
                  <a:lnTo>
                    <a:pt x="37" y="814"/>
                  </a:lnTo>
                  <a:lnTo>
                    <a:pt x="35" y="814"/>
                  </a:lnTo>
                  <a:lnTo>
                    <a:pt x="34" y="814"/>
                  </a:lnTo>
                  <a:lnTo>
                    <a:pt x="32" y="814"/>
                  </a:lnTo>
                  <a:lnTo>
                    <a:pt x="30" y="814"/>
                  </a:lnTo>
                  <a:lnTo>
                    <a:pt x="30" y="816"/>
                  </a:lnTo>
                  <a:lnTo>
                    <a:pt x="29" y="816"/>
                  </a:lnTo>
                  <a:lnTo>
                    <a:pt x="27" y="816"/>
                  </a:lnTo>
                  <a:lnTo>
                    <a:pt x="25" y="816"/>
                  </a:lnTo>
                  <a:lnTo>
                    <a:pt x="23" y="816"/>
                  </a:lnTo>
                  <a:lnTo>
                    <a:pt x="23" y="818"/>
                  </a:lnTo>
                  <a:lnTo>
                    <a:pt x="22" y="818"/>
                  </a:lnTo>
                  <a:lnTo>
                    <a:pt x="22" y="816"/>
                  </a:lnTo>
                  <a:lnTo>
                    <a:pt x="22" y="814"/>
                  </a:lnTo>
                  <a:lnTo>
                    <a:pt x="23" y="814"/>
                  </a:lnTo>
                  <a:lnTo>
                    <a:pt x="23" y="813"/>
                  </a:lnTo>
                  <a:lnTo>
                    <a:pt x="25" y="813"/>
                  </a:lnTo>
                  <a:lnTo>
                    <a:pt x="25" y="811"/>
                  </a:lnTo>
                  <a:lnTo>
                    <a:pt x="25" y="809"/>
                  </a:lnTo>
                  <a:lnTo>
                    <a:pt x="25" y="808"/>
                  </a:lnTo>
                  <a:lnTo>
                    <a:pt x="25" y="806"/>
                  </a:lnTo>
                  <a:lnTo>
                    <a:pt x="25" y="804"/>
                  </a:lnTo>
                  <a:lnTo>
                    <a:pt x="27" y="804"/>
                  </a:lnTo>
                  <a:lnTo>
                    <a:pt x="27" y="803"/>
                  </a:lnTo>
                  <a:lnTo>
                    <a:pt x="25" y="803"/>
                  </a:lnTo>
                  <a:lnTo>
                    <a:pt x="23" y="803"/>
                  </a:lnTo>
                  <a:lnTo>
                    <a:pt x="23" y="801"/>
                  </a:lnTo>
                  <a:lnTo>
                    <a:pt x="22" y="801"/>
                  </a:lnTo>
                  <a:lnTo>
                    <a:pt x="22" y="799"/>
                  </a:lnTo>
                  <a:lnTo>
                    <a:pt x="22" y="798"/>
                  </a:lnTo>
                  <a:lnTo>
                    <a:pt x="22" y="796"/>
                  </a:lnTo>
                  <a:lnTo>
                    <a:pt x="22" y="794"/>
                  </a:lnTo>
                  <a:lnTo>
                    <a:pt x="20" y="794"/>
                  </a:lnTo>
                  <a:lnTo>
                    <a:pt x="22" y="794"/>
                  </a:lnTo>
                  <a:lnTo>
                    <a:pt x="23" y="794"/>
                  </a:lnTo>
                  <a:lnTo>
                    <a:pt x="23" y="793"/>
                  </a:lnTo>
                  <a:lnTo>
                    <a:pt x="25" y="793"/>
                  </a:lnTo>
                  <a:lnTo>
                    <a:pt x="27" y="793"/>
                  </a:lnTo>
                  <a:lnTo>
                    <a:pt x="27" y="791"/>
                  </a:lnTo>
                  <a:lnTo>
                    <a:pt x="27" y="789"/>
                  </a:lnTo>
                  <a:lnTo>
                    <a:pt x="25" y="789"/>
                  </a:lnTo>
                  <a:lnTo>
                    <a:pt x="25" y="788"/>
                  </a:lnTo>
                  <a:lnTo>
                    <a:pt x="27" y="788"/>
                  </a:lnTo>
                  <a:lnTo>
                    <a:pt x="29" y="788"/>
                  </a:lnTo>
                  <a:lnTo>
                    <a:pt x="29" y="786"/>
                  </a:lnTo>
                  <a:lnTo>
                    <a:pt x="29" y="784"/>
                  </a:lnTo>
                  <a:lnTo>
                    <a:pt x="29" y="783"/>
                  </a:lnTo>
                  <a:lnTo>
                    <a:pt x="27" y="783"/>
                  </a:lnTo>
                  <a:lnTo>
                    <a:pt x="27" y="781"/>
                  </a:lnTo>
                  <a:lnTo>
                    <a:pt x="27" y="779"/>
                  </a:lnTo>
                  <a:lnTo>
                    <a:pt x="29" y="779"/>
                  </a:lnTo>
                  <a:lnTo>
                    <a:pt x="29" y="777"/>
                  </a:lnTo>
                  <a:lnTo>
                    <a:pt x="27" y="777"/>
                  </a:lnTo>
                  <a:lnTo>
                    <a:pt x="25" y="777"/>
                  </a:lnTo>
                  <a:lnTo>
                    <a:pt x="25" y="776"/>
                  </a:lnTo>
                  <a:lnTo>
                    <a:pt x="23" y="776"/>
                  </a:lnTo>
                  <a:lnTo>
                    <a:pt x="23" y="774"/>
                  </a:lnTo>
                  <a:lnTo>
                    <a:pt x="22" y="774"/>
                  </a:lnTo>
                  <a:lnTo>
                    <a:pt x="22" y="772"/>
                  </a:lnTo>
                  <a:lnTo>
                    <a:pt x="22" y="771"/>
                  </a:lnTo>
                  <a:lnTo>
                    <a:pt x="22" y="769"/>
                  </a:lnTo>
                  <a:lnTo>
                    <a:pt x="20" y="769"/>
                  </a:lnTo>
                  <a:lnTo>
                    <a:pt x="18" y="769"/>
                  </a:lnTo>
                  <a:lnTo>
                    <a:pt x="17" y="769"/>
                  </a:lnTo>
                  <a:lnTo>
                    <a:pt x="17" y="767"/>
                  </a:lnTo>
                  <a:lnTo>
                    <a:pt x="15" y="767"/>
                  </a:lnTo>
                  <a:lnTo>
                    <a:pt x="15" y="766"/>
                  </a:lnTo>
                  <a:lnTo>
                    <a:pt x="17" y="766"/>
                  </a:lnTo>
                  <a:lnTo>
                    <a:pt x="17" y="764"/>
                  </a:lnTo>
                  <a:lnTo>
                    <a:pt x="18" y="764"/>
                  </a:lnTo>
                  <a:lnTo>
                    <a:pt x="18" y="762"/>
                  </a:lnTo>
                  <a:lnTo>
                    <a:pt x="18" y="761"/>
                  </a:lnTo>
                  <a:lnTo>
                    <a:pt x="17" y="759"/>
                  </a:lnTo>
                  <a:lnTo>
                    <a:pt x="17" y="757"/>
                  </a:lnTo>
                  <a:lnTo>
                    <a:pt x="18" y="757"/>
                  </a:lnTo>
                  <a:lnTo>
                    <a:pt x="17" y="757"/>
                  </a:lnTo>
                  <a:lnTo>
                    <a:pt x="17" y="756"/>
                  </a:lnTo>
                  <a:lnTo>
                    <a:pt x="15" y="756"/>
                  </a:lnTo>
                  <a:lnTo>
                    <a:pt x="15" y="754"/>
                  </a:lnTo>
                  <a:lnTo>
                    <a:pt x="15" y="752"/>
                  </a:lnTo>
                  <a:lnTo>
                    <a:pt x="13" y="752"/>
                  </a:lnTo>
                  <a:lnTo>
                    <a:pt x="13" y="751"/>
                  </a:lnTo>
                  <a:lnTo>
                    <a:pt x="13" y="749"/>
                  </a:lnTo>
                  <a:lnTo>
                    <a:pt x="15" y="749"/>
                  </a:lnTo>
                  <a:lnTo>
                    <a:pt x="15" y="747"/>
                  </a:lnTo>
                  <a:lnTo>
                    <a:pt x="17" y="747"/>
                  </a:lnTo>
                  <a:lnTo>
                    <a:pt x="17" y="746"/>
                  </a:lnTo>
                  <a:lnTo>
                    <a:pt x="17" y="744"/>
                  </a:lnTo>
                  <a:lnTo>
                    <a:pt x="20" y="744"/>
                  </a:lnTo>
                  <a:lnTo>
                    <a:pt x="18" y="744"/>
                  </a:lnTo>
                  <a:lnTo>
                    <a:pt x="18" y="742"/>
                  </a:lnTo>
                  <a:lnTo>
                    <a:pt x="17" y="740"/>
                  </a:lnTo>
                  <a:lnTo>
                    <a:pt x="15" y="739"/>
                  </a:lnTo>
                  <a:lnTo>
                    <a:pt x="13" y="737"/>
                  </a:lnTo>
                  <a:lnTo>
                    <a:pt x="13" y="735"/>
                  </a:lnTo>
                  <a:lnTo>
                    <a:pt x="12" y="735"/>
                  </a:lnTo>
                  <a:lnTo>
                    <a:pt x="12" y="734"/>
                  </a:lnTo>
                  <a:lnTo>
                    <a:pt x="10" y="734"/>
                  </a:lnTo>
                  <a:lnTo>
                    <a:pt x="10" y="732"/>
                  </a:lnTo>
                  <a:lnTo>
                    <a:pt x="10" y="730"/>
                  </a:lnTo>
                  <a:lnTo>
                    <a:pt x="8" y="730"/>
                  </a:lnTo>
                  <a:lnTo>
                    <a:pt x="8" y="729"/>
                  </a:lnTo>
                  <a:lnTo>
                    <a:pt x="8" y="727"/>
                  </a:lnTo>
                  <a:lnTo>
                    <a:pt x="7" y="727"/>
                  </a:lnTo>
                  <a:lnTo>
                    <a:pt x="7" y="725"/>
                  </a:lnTo>
                  <a:lnTo>
                    <a:pt x="7" y="724"/>
                  </a:lnTo>
                  <a:lnTo>
                    <a:pt x="5" y="724"/>
                  </a:lnTo>
                  <a:lnTo>
                    <a:pt x="5" y="722"/>
                  </a:lnTo>
                  <a:lnTo>
                    <a:pt x="5" y="720"/>
                  </a:lnTo>
                  <a:lnTo>
                    <a:pt x="3" y="719"/>
                  </a:lnTo>
                  <a:lnTo>
                    <a:pt x="3" y="717"/>
                  </a:lnTo>
                  <a:lnTo>
                    <a:pt x="3" y="715"/>
                  </a:lnTo>
                  <a:lnTo>
                    <a:pt x="3" y="714"/>
                  </a:lnTo>
                  <a:lnTo>
                    <a:pt x="2" y="714"/>
                  </a:lnTo>
                  <a:lnTo>
                    <a:pt x="2" y="712"/>
                  </a:lnTo>
                  <a:lnTo>
                    <a:pt x="2" y="710"/>
                  </a:lnTo>
                  <a:lnTo>
                    <a:pt x="2" y="708"/>
                  </a:lnTo>
                  <a:lnTo>
                    <a:pt x="2" y="707"/>
                  </a:lnTo>
                  <a:lnTo>
                    <a:pt x="2" y="705"/>
                  </a:lnTo>
                  <a:lnTo>
                    <a:pt x="2" y="703"/>
                  </a:lnTo>
                  <a:lnTo>
                    <a:pt x="2" y="702"/>
                  </a:lnTo>
                  <a:lnTo>
                    <a:pt x="2" y="700"/>
                  </a:lnTo>
                  <a:lnTo>
                    <a:pt x="2" y="698"/>
                  </a:lnTo>
                  <a:lnTo>
                    <a:pt x="0" y="698"/>
                  </a:lnTo>
                  <a:lnTo>
                    <a:pt x="0" y="697"/>
                  </a:lnTo>
                  <a:lnTo>
                    <a:pt x="0" y="695"/>
                  </a:lnTo>
                  <a:lnTo>
                    <a:pt x="0" y="693"/>
                  </a:lnTo>
                  <a:lnTo>
                    <a:pt x="0" y="692"/>
                  </a:lnTo>
                  <a:lnTo>
                    <a:pt x="0" y="690"/>
                  </a:lnTo>
                  <a:lnTo>
                    <a:pt x="0" y="688"/>
                  </a:lnTo>
                  <a:lnTo>
                    <a:pt x="0" y="687"/>
                  </a:lnTo>
                  <a:lnTo>
                    <a:pt x="0" y="685"/>
                  </a:lnTo>
                  <a:lnTo>
                    <a:pt x="0" y="683"/>
                  </a:lnTo>
                  <a:lnTo>
                    <a:pt x="0" y="682"/>
                  </a:lnTo>
                  <a:lnTo>
                    <a:pt x="2" y="680"/>
                  </a:lnTo>
                  <a:lnTo>
                    <a:pt x="2" y="678"/>
                  </a:lnTo>
                  <a:lnTo>
                    <a:pt x="2" y="677"/>
                  </a:lnTo>
                  <a:lnTo>
                    <a:pt x="2" y="675"/>
                  </a:lnTo>
                  <a:lnTo>
                    <a:pt x="2" y="673"/>
                  </a:lnTo>
                  <a:lnTo>
                    <a:pt x="2" y="671"/>
                  </a:lnTo>
                  <a:lnTo>
                    <a:pt x="2" y="670"/>
                  </a:lnTo>
                  <a:lnTo>
                    <a:pt x="2" y="668"/>
                  </a:lnTo>
                  <a:lnTo>
                    <a:pt x="2" y="666"/>
                  </a:lnTo>
                  <a:lnTo>
                    <a:pt x="2" y="665"/>
                  </a:lnTo>
                  <a:lnTo>
                    <a:pt x="2" y="663"/>
                  </a:lnTo>
                  <a:lnTo>
                    <a:pt x="2" y="661"/>
                  </a:lnTo>
                  <a:lnTo>
                    <a:pt x="2" y="660"/>
                  </a:lnTo>
                  <a:lnTo>
                    <a:pt x="2" y="658"/>
                  </a:lnTo>
                  <a:lnTo>
                    <a:pt x="2" y="656"/>
                  </a:lnTo>
                  <a:lnTo>
                    <a:pt x="2" y="655"/>
                  </a:lnTo>
                  <a:lnTo>
                    <a:pt x="2" y="653"/>
                  </a:lnTo>
                  <a:lnTo>
                    <a:pt x="2" y="651"/>
                  </a:lnTo>
                  <a:lnTo>
                    <a:pt x="3" y="651"/>
                  </a:lnTo>
                  <a:lnTo>
                    <a:pt x="3" y="650"/>
                  </a:lnTo>
                  <a:lnTo>
                    <a:pt x="3" y="648"/>
                  </a:lnTo>
                  <a:lnTo>
                    <a:pt x="3" y="646"/>
                  </a:lnTo>
                  <a:lnTo>
                    <a:pt x="5" y="645"/>
                  </a:lnTo>
                  <a:lnTo>
                    <a:pt x="5" y="643"/>
                  </a:lnTo>
                  <a:lnTo>
                    <a:pt x="5" y="641"/>
                  </a:lnTo>
                  <a:lnTo>
                    <a:pt x="7" y="641"/>
                  </a:lnTo>
                  <a:lnTo>
                    <a:pt x="7" y="639"/>
                  </a:lnTo>
                  <a:lnTo>
                    <a:pt x="7" y="638"/>
                  </a:lnTo>
                  <a:lnTo>
                    <a:pt x="8" y="638"/>
                  </a:lnTo>
                  <a:lnTo>
                    <a:pt x="8" y="636"/>
                  </a:lnTo>
                  <a:lnTo>
                    <a:pt x="10" y="634"/>
                  </a:lnTo>
                  <a:lnTo>
                    <a:pt x="10" y="633"/>
                  </a:lnTo>
                  <a:lnTo>
                    <a:pt x="12" y="633"/>
                  </a:lnTo>
                  <a:lnTo>
                    <a:pt x="12" y="631"/>
                  </a:lnTo>
                  <a:lnTo>
                    <a:pt x="13" y="631"/>
                  </a:lnTo>
                  <a:lnTo>
                    <a:pt x="13" y="629"/>
                  </a:lnTo>
                  <a:lnTo>
                    <a:pt x="15" y="628"/>
                  </a:lnTo>
                  <a:lnTo>
                    <a:pt x="17" y="626"/>
                  </a:lnTo>
                  <a:lnTo>
                    <a:pt x="18" y="624"/>
                  </a:lnTo>
                  <a:lnTo>
                    <a:pt x="20" y="623"/>
                  </a:lnTo>
                  <a:lnTo>
                    <a:pt x="22" y="621"/>
                  </a:lnTo>
                  <a:lnTo>
                    <a:pt x="23" y="621"/>
                  </a:lnTo>
                  <a:lnTo>
                    <a:pt x="23" y="619"/>
                  </a:lnTo>
                  <a:lnTo>
                    <a:pt x="25" y="619"/>
                  </a:lnTo>
                  <a:lnTo>
                    <a:pt x="25" y="618"/>
                  </a:lnTo>
                  <a:lnTo>
                    <a:pt x="27" y="618"/>
                  </a:lnTo>
                  <a:lnTo>
                    <a:pt x="27" y="616"/>
                  </a:lnTo>
                  <a:lnTo>
                    <a:pt x="29" y="616"/>
                  </a:lnTo>
                  <a:lnTo>
                    <a:pt x="30" y="616"/>
                  </a:lnTo>
                  <a:lnTo>
                    <a:pt x="30" y="614"/>
                  </a:lnTo>
                  <a:lnTo>
                    <a:pt x="32" y="614"/>
                  </a:lnTo>
                  <a:lnTo>
                    <a:pt x="34" y="613"/>
                  </a:lnTo>
                  <a:lnTo>
                    <a:pt x="35" y="613"/>
                  </a:lnTo>
                  <a:lnTo>
                    <a:pt x="35" y="611"/>
                  </a:lnTo>
                  <a:lnTo>
                    <a:pt x="37" y="611"/>
                  </a:lnTo>
                  <a:lnTo>
                    <a:pt x="39" y="611"/>
                  </a:lnTo>
                  <a:lnTo>
                    <a:pt x="39" y="609"/>
                  </a:lnTo>
                  <a:lnTo>
                    <a:pt x="40" y="609"/>
                  </a:lnTo>
                  <a:lnTo>
                    <a:pt x="175" y="560"/>
                  </a:lnTo>
                  <a:lnTo>
                    <a:pt x="205" y="550"/>
                  </a:lnTo>
                  <a:lnTo>
                    <a:pt x="209" y="549"/>
                  </a:lnTo>
                  <a:lnTo>
                    <a:pt x="284" y="522"/>
                  </a:lnTo>
                  <a:lnTo>
                    <a:pt x="286" y="522"/>
                  </a:lnTo>
                  <a:lnTo>
                    <a:pt x="288" y="522"/>
                  </a:lnTo>
                  <a:lnTo>
                    <a:pt x="289" y="522"/>
                  </a:lnTo>
                  <a:lnTo>
                    <a:pt x="291" y="520"/>
                  </a:lnTo>
                  <a:lnTo>
                    <a:pt x="293" y="520"/>
                  </a:lnTo>
                  <a:lnTo>
                    <a:pt x="294" y="520"/>
                  </a:lnTo>
                  <a:lnTo>
                    <a:pt x="296" y="518"/>
                  </a:lnTo>
                  <a:lnTo>
                    <a:pt x="298" y="518"/>
                  </a:lnTo>
                  <a:lnTo>
                    <a:pt x="299" y="518"/>
                  </a:lnTo>
                  <a:lnTo>
                    <a:pt x="299" y="517"/>
                  </a:lnTo>
                  <a:lnTo>
                    <a:pt x="301" y="517"/>
                  </a:lnTo>
                  <a:lnTo>
                    <a:pt x="303" y="517"/>
                  </a:lnTo>
                  <a:lnTo>
                    <a:pt x="304" y="517"/>
                  </a:lnTo>
                  <a:lnTo>
                    <a:pt x="306" y="517"/>
                  </a:lnTo>
                  <a:lnTo>
                    <a:pt x="306" y="515"/>
                  </a:lnTo>
                  <a:lnTo>
                    <a:pt x="308" y="515"/>
                  </a:lnTo>
                  <a:lnTo>
                    <a:pt x="309" y="515"/>
                  </a:lnTo>
                  <a:lnTo>
                    <a:pt x="311" y="513"/>
                  </a:lnTo>
                  <a:lnTo>
                    <a:pt x="313" y="513"/>
                  </a:lnTo>
                  <a:lnTo>
                    <a:pt x="314" y="513"/>
                  </a:lnTo>
                  <a:lnTo>
                    <a:pt x="316" y="512"/>
                  </a:lnTo>
                  <a:lnTo>
                    <a:pt x="318" y="512"/>
                  </a:lnTo>
                  <a:lnTo>
                    <a:pt x="320" y="512"/>
                  </a:lnTo>
                  <a:lnTo>
                    <a:pt x="320" y="510"/>
                  </a:lnTo>
                  <a:lnTo>
                    <a:pt x="321" y="510"/>
                  </a:lnTo>
                  <a:lnTo>
                    <a:pt x="323" y="510"/>
                  </a:lnTo>
                  <a:lnTo>
                    <a:pt x="325" y="510"/>
                  </a:lnTo>
                  <a:lnTo>
                    <a:pt x="325" y="508"/>
                  </a:lnTo>
                  <a:lnTo>
                    <a:pt x="326" y="508"/>
                  </a:lnTo>
                  <a:lnTo>
                    <a:pt x="328" y="508"/>
                  </a:lnTo>
                  <a:lnTo>
                    <a:pt x="330" y="508"/>
                  </a:lnTo>
                  <a:lnTo>
                    <a:pt x="330" y="507"/>
                  </a:lnTo>
                  <a:lnTo>
                    <a:pt x="331" y="507"/>
                  </a:lnTo>
                  <a:lnTo>
                    <a:pt x="333" y="507"/>
                  </a:lnTo>
                  <a:lnTo>
                    <a:pt x="335" y="507"/>
                  </a:lnTo>
                  <a:lnTo>
                    <a:pt x="335" y="505"/>
                  </a:lnTo>
                  <a:lnTo>
                    <a:pt x="336" y="505"/>
                  </a:lnTo>
                  <a:lnTo>
                    <a:pt x="338" y="505"/>
                  </a:lnTo>
                  <a:lnTo>
                    <a:pt x="340" y="505"/>
                  </a:lnTo>
                  <a:lnTo>
                    <a:pt x="340" y="503"/>
                  </a:lnTo>
                  <a:lnTo>
                    <a:pt x="341" y="503"/>
                  </a:lnTo>
                  <a:lnTo>
                    <a:pt x="343" y="503"/>
                  </a:lnTo>
                  <a:lnTo>
                    <a:pt x="345" y="503"/>
                  </a:lnTo>
                  <a:lnTo>
                    <a:pt x="345" y="501"/>
                  </a:lnTo>
                  <a:lnTo>
                    <a:pt x="346" y="501"/>
                  </a:lnTo>
                  <a:lnTo>
                    <a:pt x="348" y="501"/>
                  </a:lnTo>
                  <a:lnTo>
                    <a:pt x="350" y="501"/>
                  </a:lnTo>
                  <a:lnTo>
                    <a:pt x="350" y="500"/>
                  </a:lnTo>
                  <a:lnTo>
                    <a:pt x="351" y="500"/>
                  </a:lnTo>
                  <a:lnTo>
                    <a:pt x="353" y="500"/>
                  </a:lnTo>
                  <a:lnTo>
                    <a:pt x="355" y="500"/>
                  </a:lnTo>
                  <a:lnTo>
                    <a:pt x="355" y="498"/>
                  </a:lnTo>
                  <a:lnTo>
                    <a:pt x="357" y="498"/>
                  </a:lnTo>
                  <a:lnTo>
                    <a:pt x="358" y="498"/>
                  </a:lnTo>
                  <a:lnTo>
                    <a:pt x="360" y="498"/>
                  </a:lnTo>
                  <a:lnTo>
                    <a:pt x="360" y="496"/>
                  </a:lnTo>
                  <a:lnTo>
                    <a:pt x="362" y="496"/>
                  </a:lnTo>
                  <a:lnTo>
                    <a:pt x="363" y="496"/>
                  </a:lnTo>
                  <a:lnTo>
                    <a:pt x="365" y="496"/>
                  </a:lnTo>
                  <a:lnTo>
                    <a:pt x="365" y="495"/>
                  </a:lnTo>
                  <a:lnTo>
                    <a:pt x="367" y="495"/>
                  </a:lnTo>
                  <a:lnTo>
                    <a:pt x="368" y="495"/>
                  </a:lnTo>
                  <a:lnTo>
                    <a:pt x="370" y="493"/>
                  </a:lnTo>
                  <a:lnTo>
                    <a:pt x="372" y="493"/>
                  </a:lnTo>
                  <a:lnTo>
                    <a:pt x="373" y="493"/>
                  </a:lnTo>
                  <a:lnTo>
                    <a:pt x="375" y="493"/>
                  </a:lnTo>
                  <a:lnTo>
                    <a:pt x="375" y="491"/>
                  </a:lnTo>
                  <a:lnTo>
                    <a:pt x="377" y="491"/>
                  </a:lnTo>
                  <a:lnTo>
                    <a:pt x="378" y="491"/>
                  </a:lnTo>
                  <a:lnTo>
                    <a:pt x="380" y="491"/>
                  </a:lnTo>
                  <a:lnTo>
                    <a:pt x="380" y="490"/>
                  </a:lnTo>
                  <a:lnTo>
                    <a:pt x="382" y="490"/>
                  </a:lnTo>
                  <a:lnTo>
                    <a:pt x="383" y="490"/>
                  </a:lnTo>
                  <a:lnTo>
                    <a:pt x="385" y="490"/>
                  </a:lnTo>
                  <a:lnTo>
                    <a:pt x="385" y="488"/>
                  </a:lnTo>
                  <a:lnTo>
                    <a:pt x="387" y="488"/>
                  </a:lnTo>
                  <a:lnTo>
                    <a:pt x="388" y="488"/>
                  </a:lnTo>
                  <a:lnTo>
                    <a:pt x="390" y="488"/>
                  </a:lnTo>
                  <a:lnTo>
                    <a:pt x="392" y="486"/>
                  </a:lnTo>
                  <a:lnTo>
                    <a:pt x="394" y="486"/>
                  </a:lnTo>
                  <a:lnTo>
                    <a:pt x="395" y="486"/>
                  </a:lnTo>
                  <a:lnTo>
                    <a:pt x="395" y="485"/>
                  </a:lnTo>
                  <a:lnTo>
                    <a:pt x="397" y="485"/>
                  </a:lnTo>
                  <a:lnTo>
                    <a:pt x="399" y="485"/>
                  </a:lnTo>
                  <a:lnTo>
                    <a:pt x="400" y="483"/>
                  </a:lnTo>
                  <a:lnTo>
                    <a:pt x="402" y="483"/>
                  </a:lnTo>
                  <a:lnTo>
                    <a:pt x="404" y="483"/>
                  </a:lnTo>
                  <a:lnTo>
                    <a:pt x="404" y="481"/>
                  </a:lnTo>
                  <a:lnTo>
                    <a:pt x="405" y="481"/>
                  </a:lnTo>
                  <a:lnTo>
                    <a:pt x="407" y="481"/>
                  </a:lnTo>
                  <a:lnTo>
                    <a:pt x="409" y="481"/>
                  </a:lnTo>
                  <a:lnTo>
                    <a:pt x="409" y="480"/>
                  </a:lnTo>
                  <a:lnTo>
                    <a:pt x="410" y="480"/>
                  </a:lnTo>
                  <a:lnTo>
                    <a:pt x="412" y="480"/>
                  </a:lnTo>
                  <a:lnTo>
                    <a:pt x="412" y="478"/>
                  </a:lnTo>
                  <a:lnTo>
                    <a:pt x="414" y="478"/>
                  </a:lnTo>
                  <a:lnTo>
                    <a:pt x="415" y="478"/>
                  </a:lnTo>
                  <a:lnTo>
                    <a:pt x="417" y="478"/>
                  </a:lnTo>
                  <a:lnTo>
                    <a:pt x="417" y="476"/>
                  </a:lnTo>
                  <a:lnTo>
                    <a:pt x="419" y="476"/>
                  </a:lnTo>
                  <a:lnTo>
                    <a:pt x="420" y="476"/>
                  </a:lnTo>
                  <a:lnTo>
                    <a:pt x="420" y="475"/>
                  </a:lnTo>
                  <a:lnTo>
                    <a:pt x="422" y="475"/>
                  </a:lnTo>
                  <a:lnTo>
                    <a:pt x="424" y="475"/>
                  </a:lnTo>
                  <a:lnTo>
                    <a:pt x="426" y="475"/>
                  </a:lnTo>
                  <a:lnTo>
                    <a:pt x="426" y="473"/>
                  </a:lnTo>
                  <a:lnTo>
                    <a:pt x="427" y="473"/>
                  </a:lnTo>
                  <a:lnTo>
                    <a:pt x="429" y="473"/>
                  </a:lnTo>
                  <a:lnTo>
                    <a:pt x="429" y="471"/>
                  </a:lnTo>
                  <a:lnTo>
                    <a:pt x="431" y="471"/>
                  </a:lnTo>
                  <a:lnTo>
                    <a:pt x="432" y="471"/>
                  </a:lnTo>
                  <a:lnTo>
                    <a:pt x="434" y="471"/>
                  </a:lnTo>
                  <a:lnTo>
                    <a:pt x="434" y="470"/>
                  </a:lnTo>
                  <a:lnTo>
                    <a:pt x="436" y="470"/>
                  </a:lnTo>
                  <a:lnTo>
                    <a:pt x="437" y="470"/>
                  </a:lnTo>
                  <a:lnTo>
                    <a:pt x="437" y="468"/>
                  </a:lnTo>
                  <a:lnTo>
                    <a:pt x="439" y="468"/>
                  </a:lnTo>
                  <a:lnTo>
                    <a:pt x="441" y="468"/>
                  </a:lnTo>
                  <a:lnTo>
                    <a:pt x="442" y="468"/>
                  </a:lnTo>
                  <a:lnTo>
                    <a:pt x="442" y="466"/>
                  </a:lnTo>
                  <a:lnTo>
                    <a:pt x="444" y="466"/>
                  </a:lnTo>
                  <a:lnTo>
                    <a:pt x="446" y="466"/>
                  </a:lnTo>
                  <a:lnTo>
                    <a:pt x="446" y="464"/>
                  </a:lnTo>
                  <a:lnTo>
                    <a:pt x="447" y="464"/>
                  </a:lnTo>
                  <a:lnTo>
                    <a:pt x="449" y="464"/>
                  </a:lnTo>
                  <a:lnTo>
                    <a:pt x="451" y="464"/>
                  </a:lnTo>
                  <a:lnTo>
                    <a:pt x="451" y="463"/>
                  </a:lnTo>
                  <a:lnTo>
                    <a:pt x="452" y="463"/>
                  </a:lnTo>
                  <a:lnTo>
                    <a:pt x="454" y="463"/>
                  </a:lnTo>
                  <a:lnTo>
                    <a:pt x="454" y="461"/>
                  </a:lnTo>
                  <a:lnTo>
                    <a:pt x="456" y="461"/>
                  </a:lnTo>
                  <a:lnTo>
                    <a:pt x="457" y="461"/>
                  </a:lnTo>
                  <a:lnTo>
                    <a:pt x="459" y="461"/>
                  </a:lnTo>
                  <a:lnTo>
                    <a:pt x="459" y="459"/>
                  </a:lnTo>
                  <a:lnTo>
                    <a:pt x="461" y="459"/>
                  </a:lnTo>
                  <a:lnTo>
                    <a:pt x="463" y="459"/>
                  </a:lnTo>
                  <a:lnTo>
                    <a:pt x="463" y="458"/>
                  </a:lnTo>
                  <a:lnTo>
                    <a:pt x="464" y="458"/>
                  </a:lnTo>
                  <a:lnTo>
                    <a:pt x="466" y="458"/>
                  </a:lnTo>
                  <a:lnTo>
                    <a:pt x="468" y="456"/>
                  </a:lnTo>
                  <a:lnTo>
                    <a:pt x="469" y="456"/>
                  </a:lnTo>
                  <a:lnTo>
                    <a:pt x="471" y="456"/>
                  </a:lnTo>
                  <a:lnTo>
                    <a:pt x="471" y="454"/>
                  </a:lnTo>
                  <a:lnTo>
                    <a:pt x="473" y="454"/>
                  </a:lnTo>
                  <a:lnTo>
                    <a:pt x="474" y="454"/>
                  </a:lnTo>
                  <a:lnTo>
                    <a:pt x="476" y="453"/>
                  </a:lnTo>
                  <a:lnTo>
                    <a:pt x="478" y="453"/>
                  </a:lnTo>
                  <a:lnTo>
                    <a:pt x="479" y="453"/>
                  </a:lnTo>
                  <a:lnTo>
                    <a:pt x="479" y="451"/>
                  </a:lnTo>
                  <a:lnTo>
                    <a:pt x="481" y="451"/>
                  </a:lnTo>
                  <a:lnTo>
                    <a:pt x="483" y="451"/>
                  </a:lnTo>
                  <a:lnTo>
                    <a:pt x="484" y="451"/>
                  </a:lnTo>
                  <a:lnTo>
                    <a:pt x="484" y="449"/>
                  </a:lnTo>
                  <a:lnTo>
                    <a:pt x="486" y="449"/>
                  </a:lnTo>
                  <a:lnTo>
                    <a:pt x="488" y="449"/>
                  </a:lnTo>
                  <a:lnTo>
                    <a:pt x="488" y="448"/>
                  </a:lnTo>
                  <a:lnTo>
                    <a:pt x="489" y="448"/>
                  </a:lnTo>
                  <a:lnTo>
                    <a:pt x="491" y="448"/>
                  </a:lnTo>
                  <a:lnTo>
                    <a:pt x="493" y="448"/>
                  </a:lnTo>
                  <a:lnTo>
                    <a:pt x="493" y="446"/>
                  </a:lnTo>
                  <a:lnTo>
                    <a:pt x="494" y="446"/>
                  </a:lnTo>
                  <a:lnTo>
                    <a:pt x="496" y="446"/>
                  </a:lnTo>
                  <a:lnTo>
                    <a:pt x="496" y="444"/>
                  </a:lnTo>
                  <a:lnTo>
                    <a:pt x="498" y="444"/>
                  </a:lnTo>
                  <a:lnTo>
                    <a:pt x="500" y="444"/>
                  </a:lnTo>
                  <a:lnTo>
                    <a:pt x="501" y="444"/>
                  </a:lnTo>
                  <a:lnTo>
                    <a:pt x="501" y="443"/>
                  </a:lnTo>
                  <a:lnTo>
                    <a:pt x="503" y="443"/>
                  </a:lnTo>
                  <a:lnTo>
                    <a:pt x="505" y="443"/>
                  </a:lnTo>
                  <a:lnTo>
                    <a:pt x="506" y="441"/>
                  </a:lnTo>
                  <a:lnTo>
                    <a:pt x="508" y="441"/>
                  </a:lnTo>
                  <a:lnTo>
                    <a:pt x="510" y="441"/>
                  </a:lnTo>
                  <a:lnTo>
                    <a:pt x="510" y="439"/>
                  </a:lnTo>
                  <a:lnTo>
                    <a:pt x="511" y="439"/>
                  </a:lnTo>
                  <a:lnTo>
                    <a:pt x="513" y="439"/>
                  </a:lnTo>
                  <a:lnTo>
                    <a:pt x="515" y="438"/>
                  </a:lnTo>
                  <a:lnTo>
                    <a:pt x="516" y="438"/>
                  </a:lnTo>
                  <a:lnTo>
                    <a:pt x="518" y="438"/>
                  </a:lnTo>
                  <a:lnTo>
                    <a:pt x="518" y="436"/>
                  </a:lnTo>
                  <a:lnTo>
                    <a:pt x="520" y="436"/>
                  </a:lnTo>
                  <a:lnTo>
                    <a:pt x="521" y="436"/>
                  </a:lnTo>
                  <a:lnTo>
                    <a:pt x="523" y="434"/>
                  </a:lnTo>
                  <a:lnTo>
                    <a:pt x="525" y="434"/>
                  </a:lnTo>
                  <a:lnTo>
                    <a:pt x="526" y="434"/>
                  </a:lnTo>
                  <a:lnTo>
                    <a:pt x="526" y="432"/>
                  </a:lnTo>
                  <a:lnTo>
                    <a:pt x="528" y="432"/>
                  </a:lnTo>
                  <a:lnTo>
                    <a:pt x="530" y="432"/>
                  </a:lnTo>
                  <a:lnTo>
                    <a:pt x="531" y="431"/>
                  </a:lnTo>
                  <a:lnTo>
                    <a:pt x="533" y="431"/>
                  </a:lnTo>
                  <a:lnTo>
                    <a:pt x="535" y="431"/>
                  </a:lnTo>
                  <a:lnTo>
                    <a:pt x="535" y="429"/>
                  </a:lnTo>
                  <a:lnTo>
                    <a:pt x="537" y="429"/>
                  </a:lnTo>
                  <a:lnTo>
                    <a:pt x="538" y="429"/>
                  </a:lnTo>
                  <a:lnTo>
                    <a:pt x="540" y="427"/>
                  </a:lnTo>
                  <a:lnTo>
                    <a:pt x="542" y="427"/>
                  </a:lnTo>
                  <a:lnTo>
                    <a:pt x="543" y="427"/>
                  </a:lnTo>
                  <a:lnTo>
                    <a:pt x="543" y="426"/>
                  </a:lnTo>
                  <a:lnTo>
                    <a:pt x="545" y="426"/>
                  </a:lnTo>
                  <a:lnTo>
                    <a:pt x="547" y="426"/>
                  </a:lnTo>
                  <a:lnTo>
                    <a:pt x="548" y="424"/>
                  </a:lnTo>
                  <a:lnTo>
                    <a:pt x="550" y="424"/>
                  </a:lnTo>
                  <a:lnTo>
                    <a:pt x="552" y="424"/>
                  </a:lnTo>
                  <a:lnTo>
                    <a:pt x="552" y="422"/>
                  </a:lnTo>
                  <a:lnTo>
                    <a:pt x="553" y="422"/>
                  </a:lnTo>
                  <a:lnTo>
                    <a:pt x="555" y="422"/>
                  </a:lnTo>
                  <a:lnTo>
                    <a:pt x="558" y="421"/>
                  </a:lnTo>
                  <a:lnTo>
                    <a:pt x="558" y="416"/>
                  </a:lnTo>
                  <a:lnTo>
                    <a:pt x="560" y="411"/>
                  </a:lnTo>
                  <a:lnTo>
                    <a:pt x="565" y="379"/>
                  </a:lnTo>
                  <a:lnTo>
                    <a:pt x="568" y="355"/>
                  </a:lnTo>
                  <a:lnTo>
                    <a:pt x="572" y="333"/>
                  </a:lnTo>
                  <a:lnTo>
                    <a:pt x="577" y="305"/>
                  </a:lnTo>
                  <a:lnTo>
                    <a:pt x="582" y="276"/>
                  </a:lnTo>
                  <a:lnTo>
                    <a:pt x="585" y="256"/>
                  </a:lnTo>
                  <a:lnTo>
                    <a:pt x="587" y="246"/>
                  </a:lnTo>
                  <a:lnTo>
                    <a:pt x="590" y="224"/>
                  </a:lnTo>
                  <a:lnTo>
                    <a:pt x="592" y="214"/>
                  </a:lnTo>
                  <a:lnTo>
                    <a:pt x="595" y="200"/>
                  </a:lnTo>
                  <a:lnTo>
                    <a:pt x="599" y="183"/>
                  </a:lnTo>
                  <a:lnTo>
                    <a:pt x="599" y="177"/>
                  </a:lnTo>
                  <a:lnTo>
                    <a:pt x="599" y="175"/>
                  </a:lnTo>
                  <a:lnTo>
                    <a:pt x="599" y="173"/>
                  </a:lnTo>
                  <a:lnTo>
                    <a:pt x="599" y="172"/>
                  </a:lnTo>
                  <a:lnTo>
                    <a:pt x="600" y="172"/>
                  </a:lnTo>
                  <a:lnTo>
                    <a:pt x="600" y="170"/>
                  </a:lnTo>
                  <a:lnTo>
                    <a:pt x="600" y="168"/>
                  </a:lnTo>
                  <a:lnTo>
                    <a:pt x="600" y="167"/>
                  </a:lnTo>
                  <a:lnTo>
                    <a:pt x="600" y="165"/>
                  </a:lnTo>
                  <a:lnTo>
                    <a:pt x="600" y="163"/>
                  </a:lnTo>
                  <a:lnTo>
                    <a:pt x="602" y="162"/>
                  </a:lnTo>
                  <a:lnTo>
                    <a:pt x="602" y="160"/>
                  </a:lnTo>
                  <a:lnTo>
                    <a:pt x="602" y="158"/>
                  </a:lnTo>
                  <a:lnTo>
                    <a:pt x="602" y="157"/>
                  </a:lnTo>
                  <a:lnTo>
                    <a:pt x="602" y="155"/>
                  </a:lnTo>
                  <a:lnTo>
                    <a:pt x="602" y="153"/>
                  </a:lnTo>
                  <a:lnTo>
                    <a:pt x="604" y="153"/>
                  </a:lnTo>
                  <a:lnTo>
                    <a:pt x="604" y="151"/>
                  </a:lnTo>
                  <a:lnTo>
                    <a:pt x="604" y="150"/>
                  </a:lnTo>
                  <a:lnTo>
                    <a:pt x="604" y="148"/>
                  </a:lnTo>
                  <a:lnTo>
                    <a:pt x="604" y="146"/>
                  </a:lnTo>
                  <a:lnTo>
                    <a:pt x="604" y="145"/>
                  </a:lnTo>
                  <a:lnTo>
                    <a:pt x="606" y="143"/>
                  </a:lnTo>
                  <a:lnTo>
                    <a:pt x="606" y="141"/>
                  </a:lnTo>
                  <a:lnTo>
                    <a:pt x="606" y="140"/>
                  </a:lnTo>
                  <a:lnTo>
                    <a:pt x="606" y="138"/>
                  </a:lnTo>
                  <a:lnTo>
                    <a:pt x="606" y="136"/>
                  </a:lnTo>
                  <a:lnTo>
                    <a:pt x="606" y="135"/>
                  </a:lnTo>
                  <a:lnTo>
                    <a:pt x="607" y="135"/>
                  </a:lnTo>
                  <a:lnTo>
                    <a:pt x="607" y="133"/>
                  </a:lnTo>
                  <a:lnTo>
                    <a:pt x="607" y="131"/>
                  </a:lnTo>
                  <a:lnTo>
                    <a:pt x="607" y="130"/>
                  </a:lnTo>
                  <a:lnTo>
                    <a:pt x="607" y="128"/>
                  </a:lnTo>
                  <a:lnTo>
                    <a:pt x="607" y="126"/>
                  </a:lnTo>
                  <a:lnTo>
                    <a:pt x="607" y="125"/>
                  </a:lnTo>
                  <a:lnTo>
                    <a:pt x="609" y="125"/>
                  </a:lnTo>
                  <a:lnTo>
                    <a:pt x="609" y="123"/>
                  </a:lnTo>
                  <a:lnTo>
                    <a:pt x="609" y="121"/>
                  </a:lnTo>
                  <a:lnTo>
                    <a:pt x="609" y="119"/>
                  </a:lnTo>
                  <a:lnTo>
                    <a:pt x="609" y="118"/>
                  </a:lnTo>
                  <a:lnTo>
                    <a:pt x="609" y="116"/>
                  </a:lnTo>
                  <a:lnTo>
                    <a:pt x="609" y="114"/>
                  </a:lnTo>
                  <a:lnTo>
                    <a:pt x="611" y="114"/>
                  </a:lnTo>
                  <a:lnTo>
                    <a:pt x="611" y="113"/>
                  </a:lnTo>
                  <a:lnTo>
                    <a:pt x="611" y="111"/>
                  </a:lnTo>
                  <a:lnTo>
                    <a:pt x="611" y="109"/>
                  </a:lnTo>
                  <a:lnTo>
                    <a:pt x="611" y="108"/>
                  </a:lnTo>
                  <a:lnTo>
                    <a:pt x="611" y="106"/>
                  </a:lnTo>
                  <a:lnTo>
                    <a:pt x="612" y="106"/>
                  </a:lnTo>
                  <a:lnTo>
                    <a:pt x="612" y="104"/>
                  </a:lnTo>
                  <a:lnTo>
                    <a:pt x="612" y="103"/>
                  </a:lnTo>
                  <a:lnTo>
                    <a:pt x="612" y="101"/>
                  </a:lnTo>
                  <a:lnTo>
                    <a:pt x="612" y="99"/>
                  </a:lnTo>
                  <a:lnTo>
                    <a:pt x="612" y="98"/>
                  </a:lnTo>
                  <a:lnTo>
                    <a:pt x="612" y="96"/>
                  </a:lnTo>
                  <a:lnTo>
                    <a:pt x="614" y="96"/>
                  </a:lnTo>
                  <a:lnTo>
                    <a:pt x="614" y="94"/>
                  </a:lnTo>
                  <a:lnTo>
                    <a:pt x="614" y="93"/>
                  </a:lnTo>
                  <a:lnTo>
                    <a:pt x="614" y="91"/>
                  </a:lnTo>
                  <a:lnTo>
                    <a:pt x="614" y="89"/>
                  </a:lnTo>
                  <a:lnTo>
                    <a:pt x="614" y="88"/>
                  </a:lnTo>
                  <a:lnTo>
                    <a:pt x="616" y="88"/>
                  </a:lnTo>
                  <a:lnTo>
                    <a:pt x="616" y="86"/>
                  </a:lnTo>
                  <a:lnTo>
                    <a:pt x="616" y="84"/>
                  </a:lnTo>
                  <a:lnTo>
                    <a:pt x="616" y="82"/>
                  </a:lnTo>
                  <a:lnTo>
                    <a:pt x="616" y="81"/>
                  </a:lnTo>
                  <a:lnTo>
                    <a:pt x="616" y="79"/>
                  </a:lnTo>
                  <a:lnTo>
                    <a:pt x="616" y="77"/>
                  </a:lnTo>
                  <a:lnTo>
                    <a:pt x="617" y="77"/>
                  </a:lnTo>
                  <a:lnTo>
                    <a:pt x="617" y="76"/>
                  </a:lnTo>
                  <a:lnTo>
                    <a:pt x="617" y="74"/>
                  </a:lnTo>
                  <a:lnTo>
                    <a:pt x="617" y="72"/>
                  </a:lnTo>
                  <a:lnTo>
                    <a:pt x="617" y="71"/>
                  </a:lnTo>
                  <a:lnTo>
                    <a:pt x="617" y="69"/>
                  </a:lnTo>
                  <a:lnTo>
                    <a:pt x="617" y="67"/>
                  </a:lnTo>
                  <a:lnTo>
                    <a:pt x="619" y="67"/>
                  </a:lnTo>
                  <a:lnTo>
                    <a:pt x="619" y="66"/>
                  </a:lnTo>
                  <a:lnTo>
                    <a:pt x="619" y="64"/>
                  </a:lnTo>
                  <a:lnTo>
                    <a:pt x="619" y="62"/>
                  </a:lnTo>
                  <a:lnTo>
                    <a:pt x="619" y="61"/>
                  </a:lnTo>
                  <a:lnTo>
                    <a:pt x="619" y="59"/>
                  </a:lnTo>
                  <a:lnTo>
                    <a:pt x="621" y="59"/>
                  </a:lnTo>
                  <a:lnTo>
                    <a:pt x="621" y="57"/>
                  </a:lnTo>
                  <a:lnTo>
                    <a:pt x="621" y="56"/>
                  </a:lnTo>
                  <a:lnTo>
                    <a:pt x="621" y="54"/>
                  </a:lnTo>
                  <a:lnTo>
                    <a:pt x="621" y="52"/>
                  </a:lnTo>
                  <a:lnTo>
                    <a:pt x="621" y="50"/>
                  </a:lnTo>
                  <a:lnTo>
                    <a:pt x="622" y="50"/>
                  </a:lnTo>
                  <a:lnTo>
                    <a:pt x="622" y="49"/>
                  </a:lnTo>
                  <a:lnTo>
                    <a:pt x="622" y="47"/>
                  </a:lnTo>
                  <a:lnTo>
                    <a:pt x="622" y="45"/>
                  </a:lnTo>
                  <a:lnTo>
                    <a:pt x="622" y="44"/>
                  </a:lnTo>
                  <a:lnTo>
                    <a:pt x="622" y="42"/>
                  </a:lnTo>
                  <a:lnTo>
                    <a:pt x="622" y="40"/>
                  </a:lnTo>
                  <a:lnTo>
                    <a:pt x="624" y="40"/>
                  </a:lnTo>
                  <a:lnTo>
                    <a:pt x="624" y="39"/>
                  </a:lnTo>
                  <a:lnTo>
                    <a:pt x="624" y="37"/>
                  </a:lnTo>
                  <a:lnTo>
                    <a:pt x="624" y="35"/>
                  </a:lnTo>
                  <a:lnTo>
                    <a:pt x="624" y="34"/>
                  </a:lnTo>
                  <a:lnTo>
                    <a:pt x="624" y="32"/>
                  </a:lnTo>
                  <a:lnTo>
                    <a:pt x="626" y="32"/>
                  </a:lnTo>
                  <a:lnTo>
                    <a:pt x="626" y="30"/>
                  </a:lnTo>
                  <a:lnTo>
                    <a:pt x="626" y="29"/>
                  </a:lnTo>
                  <a:lnTo>
                    <a:pt x="626" y="27"/>
                  </a:lnTo>
                  <a:lnTo>
                    <a:pt x="626" y="25"/>
                  </a:lnTo>
                  <a:lnTo>
                    <a:pt x="626" y="24"/>
                  </a:lnTo>
                  <a:lnTo>
                    <a:pt x="626" y="22"/>
                  </a:lnTo>
                  <a:lnTo>
                    <a:pt x="627" y="22"/>
                  </a:lnTo>
                  <a:lnTo>
                    <a:pt x="627" y="20"/>
                  </a:lnTo>
                  <a:lnTo>
                    <a:pt x="627" y="19"/>
                  </a:lnTo>
                  <a:lnTo>
                    <a:pt x="627" y="17"/>
                  </a:lnTo>
                  <a:lnTo>
                    <a:pt x="627" y="15"/>
                  </a:lnTo>
                  <a:lnTo>
                    <a:pt x="627" y="13"/>
                  </a:lnTo>
                  <a:lnTo>
                    <a:pt x="629" y="13"/>
                  </a:lnTo>
                  <a:lnTo>
                    <a:pt x="629" y="15"/>
                  </a:lnTo>
                  <a:lnTo>
                    <a:pt x="631" y="15"/>
                  </a:lnTo>
                  <a:lnTo>
                    <a:pt x="631" y="17"/>
                  </a:lnTo>
                  <a:lnTo>
                    <a:pt x="631" y="19"/>
                  </a:lnTo>
                  <a:lnTo>
                    <a:pt x="631" y="20"/>
                  </a:lnTo>
                  <a:lnTo>
                    <a:pt x="631" y="22"/>
                  </a:lnTo>
                  <a:lnTo>
                    <a:pt x="632" y="22"/>
                  </a:lnTo>
                  <a:lnTo>
                    <a:pt x="634" y="22"/>
                  </a:lnTo>
                  <a:lnTo>
                    <a:pt x="636" y="22"/>
                  </a:lnTo>
                  <a:lnTo>
                    <a:pt x="637" y="22"/>
                  </a:lnTo>
                  <a:lnTo>
                    <a:pt x="637" y="24"/>
                  </a:lnTo>
                  <a:lnTo>
                    <a:pt x="637" y="25"/>
                  </a:lnTo>
                  <a:lnTo>
                    <a:pt x="639" y="25"/>
                  </a:lnTo>
                  <a:lnTo>
                    <a:pt x="641" y="25"/>
                  </a:lnTo>
                  <a:lnTo>
                    <a:pt x="643" y="27"/>
                  </a:lnTo>
                  <a:lnTo>
                    <a:pt x="644" y="27"/>
                  </a:lnTo>
                  <a:lnTo>
                    <a:pt x="646" y="27"/>
                  </a:lnTo>
                  <a:lnTo>
                    <a:pt x="646" y="29"/>
                  </a:lnTo>
                  <a:lnTo>
                    <a:pt x="646" y="30"/>
                  </a:lnTo>
                  <a:lnTo>
                    <a:pt x="646" y="32"/>
                  </a:lnTo>
                  <a:lnTo>
                    <a:pt x="648" y="32"/>
                  </a:lnTo>
                  <a:lnTo>
                    <a:pt x="649" y="32"/>
                  </a:lnTo>
                  <a:lnTo>
                    <a:pt x="651" y="32"/>
                  </a:lnTo>
                  <a:lnTo>
                    <a:pt x="653" y="32"/>
                  </a:lnTo>
                  <a:lnTo>
                    <a:pt x="653" y="34"/>
                  </a:lnTo>
                  <a:lnTo>
                    <a:pt x="654" y="34"/>
                  </a:lnTo>
                  <a:lnTo>
                    <a:pt x="654" y="35"/>
                  </a:lnTo>
                  <a:lnTo>
                    <a:pt x="656" y="35"/>
                  </a:lnTo>
                  <a:lnTo>
                    <a:pt x="656" y="37"/>
                  </a:lnTo>
                  <a:lnTo>
                    <a:pt x="658" y="37"/>
                  </a:lnTo>
                  <a:lnTo>
                    <a:pt x="659" y="37"/>
                  </a:lnTo>
                  <a:lnTo>
                    <a:pt x="659" y="39"/>
                  </a:lnTo>
                  <a:lnTo>
                    <a:pt x="661" y="39"/>
                  </a:lnTo>
                  <a:lnTo>
                    <a:pt x="663" y="39"/>
                  </a:lnTo>
                  <a:lnTo>
                    <a:pt x="664" y="39"/>
                  </a:lnTo>
                  <a:lnTo>
                    <a:pt x="664" y="37"/>
                  </a:lnTo>
                  <a:lnTo>
                    <a:pt x="664" y="35"/>
                  </a:lnTo>
                  <a:lnTo>
                    <a:pt x="664" y="34"/>
                  </a:lnTo>
                  <a:lnTo>
                    <a:pt x="664" y="32"/>
                  </a:lnTo>
                  <a:lnTo>
                    <a:pt x="664" y="30"/>
                  </a:lnTo>
                  <a:lnTo>
                    <a:pt x="664" y="29"/>
                  </a:lnTo>
                  <a:lnTo>
                    <a:pt x="666" y="29"/>
                  </a:lnTo>
                  <a:lnTo>
                    <a:pt x="666" y="30"/>
                  </a:lnTo>
                  <a:lnTo>
                    <a:pt x="668" y="32"/>
                  </a:lnTo>
                  <a:lnTo>
                    <a:pt x="669" y="32"/>
                  </a:lnTo>
                  <a:lnTo>
                    <a:pt x="671" y="32"/>
                  </a:lnTo>
                  <a:lnTo>
                    <a:pt x="671" y="34"/>
                  </a:lnTo>
                  <a:lnTo>
                    <a:pt x="673" y="34"/>
                  </a:lnTo>
                  <a:lnTo>
                    <a:pt x="673" y="32"/>
                  </a:lnTo>
                  <a:lnTo>
                    <a:pt x="674" y="30"/>
                  </a:lnTo>
                  <a:lnTo>
                    <a:pt x="676" y="29"/>
                  </a:lnTo>
                  <a:lnTo>
                    <a:pt x="678" y="29"/>
                  </a:lnTo>
                  <a:lnTo>
                    <a:pt x="678" y="27"/>
                  </a:lnTo>
                  <a:lnTo>
                    <a:pt x="680" y="27"/>
                  </a:lnTo>
                  <a:lnTo>
                    <a:pt x="681" y="27"/>
                  </a:lnTo>
                  <a:lnTo>
                    <a:pt x="683" y="27"/>
                  </a:lnTo>
                  <a:lnTo>
                    <a:pt x="685" y="27"/>
                  </a:lnTo>
                  <a:lnTo>
                    <a:pt x="686" y="27"/>
                  </a:lnTo>
                  <a:lnTo>
                    <a:pt x="688" y="27"/>
                  </a:lnTo>
                  <a:lnTo>
                    <a:pt x="688" y="25"/>
                  </a:lnTo>
                  <a:lnTo>
                    <a:pt x="688" y="24"/>
                  </a:lnTo>
                  <a:lnTo>
                    <a:pt x="690" y="24"/>
                  </a:lnTo>
                  <a:lnTo>
                    <a:pt x="690" y="22"/>
                  </a:lnTo>
                  <a:lnTo>
                    <a:pt x="691" y="22"/>
                  </a:lnTo>
                  <a:lnTo>
                    <a:pt x="693" y="22"/>
                  </a:lnTo>
                  <a:lnTo>
                    <a:pt x="693" y="20"/>
                  </a:lnTo>
                  <a:lnTo>
                    <a:pt x="695" y="20"/>
                  </a:lnTo>
                  <a:lnTo>
                    <a:pt x="696" y="20"/>
                  </a:lnTo>
                  <a:lnTo>
                    <a:pt x="696" y="22"/>
                  </a:lnTo>
                  <a:lnTo>
                    <a:pt x="698" y="22"/>
                  </a:lnTo>
                  <a:lnTo>
                    <a:pt x="698" y="20"/>
                  </a:lnTo>
                  <a:lnTo>
                    <a:pt x="700" y="20"/>
                  </a:lnTo>
                  <a:lnTo>
                    <a:pt x="700" y="19"/>
                  </a:lnTo>
                  <a:lnTo>
                    <a:pt x="700" y="17"/>
                  </a:lnTo>
                  <a:lnTo>
                    <a:pt x="700" y="15"/>
                  </a:lnTo>
                  <a:lnTo>
                    <a:pt x="700" y="13"/>
                  </a:lnTo>
                  <a:lnTo>
                    <a:pt x="700" y="12"/>
                  </a:lnTo>
                  <a:lnTo>
                    <a:pt x="700" y="10"/>
                  </a:lnTo>
                  <a:lnTo>
                    <a:pt x="700" y="8"/>
                  </a:lnTo>
                  <a:lnTo>
                    <a:pt x="700" y="7"/>
                  </a:lnTo>
                  <a:lnTo>
                    <a:pt x="701" y="7"/>
                  </a:lnTo>
                  <a:lnTo>
                    <a:pt x="701" y="5"/>
                  </a:lnTo>
                  <a:lnTo>
                    <a:pt x="701" y="3"/>
                  </a:lnTo>
                  <a:lnTo>
                    <a:pt x="700" y="3"/>
                  </a:lnTo>
                  <a:lnTo>
                    <a:pt x="701" y="2"/>
                  </a:lnTo>
                  <a:lnTo>
                    <a:pt x="703" y="2"/>
                  </a:lnTo>
                  <a:lnTo>
                    <a:pt x="703" y="0"/>
                  </a:lnTo>
                  <a:lnTo>
                    <a:pt x="705" y="0"/>
                  </a:lnTo>
                  <a:lnTo>
                    <a:pt x="705" y="2"/>
                  </a:lnTo>
                  <a:lnTo>
                    <a:pt x="705" y="3"/>
                  </a:lnTo>
                  <a:lnTo>
                    <a:pt x="706" y="3"/>
                  </a:lnTo>
                  <a:lnTo>
                    <a:pt x="705" y="5"/>
                  </a:lnTo>
                  <a:lnTo>
                    <a:pt x="705" y="7"/>
                  </a:lnTo>
                  <a:lnTo>
                    <a:pt x="706" y="7"/>
                  </a:lnTo>
                  <a:lnTo>
                    <a:pt x="706" y="8"/>
                  </a:lnTo>
                  <a:lnTo>
                    <a:pt x="706" y="10"/>
                  </a:lnTo>
                  <a:lnTo>
                    <a:pt x="706" y="12"/>
                  </a:lnTo>
                  <a:lnTo>
                    <a:pt x="706" y="13"/>
                  </a:lnTo>
                  <a:lnTo>
                    <a:pt x="706" y="15"/>
                  </a:lnTo>
                  <a:lnTo>
                    <a:pt x="708" y="15"/>
                  </a:lnTo>
                  <a:lnTo>
                    <a:pt x="708" y="17"/>
                  </a:lnTo>
                  <a:lnTo>
                    <a:pt x="710" y="19"/>
                  </a:lnTo>
                  <a:lnTo>
                    <a:pt x="710" y="20"/>
                  </a:lnTo>
                  <a:lnTo>
                    <a:pt x="710" y="22"/>
                  </a:lnTo>
                  <a:close/>
                  <a:moveTo>
                    <a:pt x="214" y="552"/>
                  </a:moveTo>
                  <a:lnTo>
                    <a:pt x="212" y="552"/>
                  </a:lnTo>
                  <a:lnTo>
                    <a:pt x="214" y="552"/>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27" name="Freeform 159">
              <a:extLst>
                <a:ext uri="{FF2B5EF4-FFF2-40B4-BE49-F238E27FC236}">
                  <a16:creationId xmlns:a16="http://schemas.microsoft.com/office/drawing/2014/main" id="{EEB7C4D4-044D-16B8-DAED-CF407BE8B8CB}"/>
                </a:ext>
              </a:extLst>
            </p:cNvPr>
            <p:cNvSpPr>
              <a:spLocks/>
            </p:cNvSpPr>
            <p:nvPr/>
          </p:nvSpPr>
          <p:spPr bwMode="auto">
            <a:xfrm>
              <a:off x="3667" y="1919"/>
              <a:ext cx="461" cy="830"/>
            </a:xfrm>
            <a:custGeom>
              <a:avLst/>
              <a:gdLst>
                <a:gd name="T0" fmla="*/ 13 w 461"/>
                <a:gd name="T1" fmla="*/ 12 h 830"/>
                <a:gd name="T2" fmla="*/ 25 w 461"/>
                <a:gd name="T3" fmla="*/ 28 h 830"/>
                <a:gd name="T4" fmla="*/ 35 w 461"/>
                <a:gd name="T5" fmla="*/ 25 h 830"/>
                <a:gd name="T6" fmla="*/ 47 w 461"/>
                <a:gd name="T7" fmla="*/ 27 h 830"/>
                <a:gd name="T8" fmla="*/ 59 w 461"/>
                <a:gd name="T9" fmla="*/ 32 h 830"/>
                <a:gd name="T10" fmla="*/ 77 w 461"/>
                <a:gd name="T11" fmla="*/ 35 h 830"/>
                <a:gd name="T12" fmla="*/ 92 w 461"/>
                <a:gd name="T13" fmla="*/ 20 h 830"/>
                <a:gd name="T14" fmla="*/ 102 w 461"/>
                <a:gd name="T15" fmla="*/ 8 h 830"/>
                <a:gd name="T16" fmla="*/ 111 w 461"/>
                <a:gd name="T17" fmla="*/ 15 h 830"/>
                <a:gd name="T18" fmla="*/ 121 w 461"/>
                <a:gd name="T19" fmla="*/ 20 h 830"/>
                <a:gd name="T20" fmla="*/ 134 w 461"/>
                <a:gd name="T21" fmla="*/ 30 h 830"/>
                <a:gd name="T22" fmla="*/ 155 w 461"/>
                <a:gd name="T23" fmla="*/ 28 h 830"/>
                <a:gd name="T24" fmla="*/ 168 w 461"/>
                <a:gd name="T25" fmla="*/ 23 h 830"/>
                <a:gd name="T26" fmla="*/ 178 w 461"/>
                <a:gd name="T27" fmla="*/ 39 h 830"/>
                <a:gd name="T28" fmla="*/ 187 w 461"/>
                <a:gd name="T29" fmla="*/ 55 h 830"/>
                <a:gd name="T30" fmla="*/ 197 w 461"/>
                <a:gd name="T31" fmla="*/ 76 h 830"/>
                <a:gd name="T32" fmla="*/ 202 w 461"/>
                <a:gd name="T33" fmla="*/ 97 h 830"/>
                <a:gd name="T34" fmla="*/ 218 w 461"/>
                <a:gd name="T35" fmla="*/ 104 h 830"/>
                <a:gd name="T36" fmla="*/ 230 w 461"/>
                <a:gd name="T37" fmla="*/ 114 h 830"/>
                <a:gd name="T38" fmla="*/ 247 w 461"/>
                <a:gd name="T39" fmla="*/ 121 h 830"/>
                <a:gd name="T40" fmla="*/ 255 w 461"/>
                <a:gd name="T41" fmla="*/ 116 h 830"/>
                <a:gd name="T42" fmla="*/ 274 w 461"/>
                <a:gd name="T43" fmla="*/ 128 h 830"/>
                <a:gd name="T44" fmla="*/ 291 w 461"/>
                <a:gd name="T45" fmla="*/ 128 h 830"/>
                <a:gd name="T46" fmla="*/ 292 w 461"/>
                <a:gd name="T47" fmla="*/ 148 h 830"/>
                <a:gd name="T48" fmla="*/ 282 w 461"/>
                <a:gd name="T49" fmla="*/ 168 h 830"/>
                <a:gd name="T50" fmla="*/ 272 w 461"/>
                <a:gd name="T51" fmla="*/ 190 h 830"/>
                <a:gd name="T52" fmla="*/ 267 w 461"/>
                <a:gd name="T53" fmla="*/ 212 h 830"/>
                <a:gd name="T54" fmla="*/ 274 w 461"/>
                <a:gd name="T55" fmla="*/ 237 h 830"/>
                <a:gd name="T56" fmla="*/ 274 w 461"/>
                <a:gd name="T57" fmla="*/ 264 h 830"/>
                <a:gd name="T58" fmla="*/ 289 w 461"/>
                <a:gd name="T59" fmla="*/ 279 h 830"/>
                <a:gd name="T60" fmla="*/ 311 w 461"/>
                <a:gd name="T61" fmla="*/ 286 h 830"/>
                <a:gd name="T62" fmla="*/ 316 w 461"/>
                <a:gd name="T63" fmla="*/ 306 h 830"/>
                <a:gd name="T64" fmla="*/ 330 w 461"/>
                <a:gd name="T65" fmla="*/ 325 h 830"/>
                <a:gd name="T66" fmla="*/ 340 w 461"/>
                <a:gd name="T67" fmla="*/ 343 h 830"/>
                <a:gd name="T68" fmla="*/ 350 w 461"/>
                <a:gd name="T69" fmla="*/ 363 h 830"/>
                <a:gd name="T70" fmla="*/ 360 w 461"/>
                <a:gd name="T71" fmla="*/ 387 h 830"/>
                <a:gd name="T72" fmla="*/ 370 w 461"/>
                <a:gd name="T73" fmla="*/ 405 h 830"/>
                <a:gd name="T74" fmla="*/ 380 w 461"/>
                <a:gd name="T75" fmla="*/ 424 h 830"/>
                <a:gd name="T76" fmla="*/ 388 w 461"/>
                <a:gd name="T77" fmla="*/ 444 h 830"/>
                <a:gd name="T78" fmla="*/ 398 w 461"/>
                <a:gd name="T79" fmla="*/ 463 h 830"/>
                <a:gd name="T80" fmla="*/ 409 w 461"/>
                <a:gd name="T81" fmla="*/ 481 h 830"/>
                <a:gd name="T82" fmla="*/ 417 w 461"/>
                <a:gd name="T83" fmla="*/ 501 h 830"/>
                <a:gd name="T84" fmla="*/ 427 w 461"/>
                <a:gd name="T85" fmla="*/ 520 h 830"/>
                <a:gd name="T86" fmla="*/ 437 w 461"/>
                <a:gd name="T87" fmla="*/ 543 h 830"/>
                <a:gd name="T88" fmla="*/ 447 w 461"/>
                <a:gd name="T89" fmla="*/ 562 h 830"/>
                <a:gd name="T90" fmla="*/ 459 w 461"/>
                <a:gd name="T91" fmla="*/ 584 h 830"/>
                <a:gd name="T92" fmla="*/ 451 w 461"/>
                <a:gd name="T93" fmla="*/ 602 h 830"/>
                <a:gd name="T94" fmla="*/ 439 w 461"/>
                <a:gd name="T95" fmla="*/ 621 h 830"/>
                <a:gd name="T96" fmla="*/ 425 w 461"/>
                <a:gd name="T97" fmla="*/ 639 h 830"/>
                <a:gd name="T98" fmla="*/ 414 w 461"/>
                <a:gd name="T99" fmla="*/ 658 h 830"/>
                <a:gd name="T100" fmla="*/ 402 w 461"/>
                <a:gd name="T101" fmla="*/ 676 h 830"/>
                <a:gd name="T102" fmla="*/ 388 w 461"/>
                <a:gd name="T103" fmla="*/ 697 h 830"/>
                <a:gd name="T104" fmla="*/ 373 w 461"/>
                <a:gd name="T105" fmla="*/ 717 h 830"/>
                <a:gd name="T106" fmla="*/ 360 w 461"/>
                <a:gd name="T107" fmla="*/ 737 h 830"/>
                <a:gd name="T108" fmla="*/ 346 w 461"/>
                <a:gd name="T109" fmla="*/ 757 h 830"/>
                <a:gd name="T110" fmla="*/ 333 w 461"/>
                <a:gd name="T111" fmla="*/ 777 h 830"/>
                <a:gd name="T112" fmla="*/ 319 w 461"/>
                <a:gd name="T113" fmla="*/ 796 h 830"/>
                <a:gd name="T114" fmla="*/ 308 w 461"/>
                <a:gd name="T115" fmla="*/ 816 h 830"/>
                <a:gd name="T116" fmla="*/ 294 w 461"/>
                <a:gd name="T117" fmla="*/ 826 h 830"/>
                <a:gd name="T118" fmla="*/ 272 w 461"/>
                <a:gd name="T119" fmla="*/ 814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1" h="830">
                  <a:moveTo>
                    <a:pt x="0" y="0"/>
                  </a:moveTo>
                  <a:lnTo>
                    <a:pt x="0" y="2"/>
                  </a:lnTo>
                  <a:lnTo>
                    <a:pt x="1" y="2"/>
                  </a:lnTo>
                  <a:lnTo>
                    <a:pt x="3" y="2"/>
                  </a:lnTo>
                  <a:lnTo>
                    <a:pt x="3" y="0"/>
                  </a:lnTo>
                  <a:lnTo>
                    <a:pt x="5" y="0"/>
                  </a:lnTo>
                  <a:lnTo>
                    <a:pt x="7" y="0"/>
                  </a:lnTo>
                  <a:lnTo>
                    <a:pt x="8" y="0"/>
                  </a:lnTo>
                  <a:lnTo>
                    <a:pt x="8" y="2"/>
                  </a:lnTo>
                  <a:lnTo>
                    <a:pt x="8" y="3"/>
                  </a:lnTo>
                  <a:lnTo>
                    <a:pt x="8" y="5"/>
                  </a:lnTo>
                  <a:lnTo>
                    <a:pt x="10" y="5"/>
                  </a:lnTo>
                  <a:lnTo>
                    <a:pt x="10" y="7"/>
                  </a:lnTo>
                  <a:lnTo>
                    <a:pt x="12" y="7"/>
                  </a:lnTo>
                  <a:lnTo>
                    <a:pt x="12" y="8"/>
                  </a:lnTo>
                  <a:lnTo>
                    <a:pt x="13" y="10"/>
                  </a:lnTo>
                  <a:lnTo>
                    <a:pt x="13" y="12"/>
                  </a:lnTo>
                  <a:lnTo>
                    <a:pt x="15" y="12"/>
                  </a:lnTo>
                  <a:lnTo>
                    <a:pt x="15" y="13"/>
                  </a:lnTo>
                  <a:lnTo>
                    <a:pt x="17" y="13"/>
                  </a:lnTo>
                  <a:lnTo>
                    <a:pt x="17" y="15"/>
                  </a:lnTo>
                  <a:lnTo>
                    <a:pt x="17" y="17"/>
                  </a:lnTo>
                  <a:lnTo>
                    <a:pt x="17" y="18"/>
                  </a:lnTo>
                  <a:lnTo>
                    <a:pt x="18" y="18"/>
                  </a:lnTo>
                  <a:lnTo>
                    <a:pt x="20" y="18"/>
                  </a:lnTo>
                  <a:lnTo>
                    <a:pt x="20" y="20"/>
                  </a:lnTo>
                  <a:lnTo>
                    <a:pt x="22" y="20"/>
                  </a:lnTo>
                  <a:lnTo>
                    <a:pt x="23" y="20"/>
                  </a:lnTo>
                  <a:lnTo>
                    <a:pt x="23" y="22"/>
                  </a:lnTo>
                  <a:lnTo>
                    <a:pt x="25" y="22"/>
                  </a:lnTo>
                  <a:lnTo>
                    <a:pt x="25" y="23"/>
                  </a:lnTo>
                  <a:lnTo>
                    <a:pt x="25" y="25"/>
                  </a:lnTo>
                  <a:lnTo>
                    <a:pt x="25" y="27"/>
                  </a:lnTo>
                  <a:lnTo>
                    <a:pt x="25" y="28"/>
                  </a:lnTo>
                  <a:lnTo>
                    <a:pt x="27" y="28"/>
                  </a:lnTo>
                  <a:lnTo>
                    <a:pt x="27" y="30"/>
                  </a:lnTo>
                  <a:lnTo>
                    <a:pt x="27" y="32"/>
                  </a:lnTo>
                  <a:lnTo>
                    <a:pt x="28" y="32"/>
                  </a:lnTo>
                  <a:lnTo>
                    <a:pt x="28" y="34"/>
                  </a:lnTo>
                  <a:lnTo>
                    <a:pt x="28" y="35"/>
                  </a:lnTo>
                  <a:lnTo>
                    <a:pt x="30" y="35"/>
                  </a:lnTo>
                  <a:lnTo>
                    <a:pt x="30" y="34"/>
                  </a:lnTo>
                  <a:lnTo>
                    <a:pt x="32" y="34"/>
                  </a:lnTo>
                  <a:lnTo>
                    <a:pt x="32" y="32"/>
                  </a:lnTo>
                  <a:lnTo>
                    <a:pt x="32" y="30"/>
                  </a:lnTo>
                  <a:lnTo>
                    <a:pt x="33" y="30"/>
                  </a:lnTo>
                  <a:lnTo>
                    <a:pt x="35" y="28"/>
                  </a:lnTo>
                  <a:lnTo>
                    <a:pt x="35" y="27"/>
                  </a:lnTo>
                  <a:lnTo>
                    <a:pt x="33" y="27"/>
                  </a:lnTo>
                  <a:lnTo>
                    <a:pt x="33" y="25"/>
                  </a:lnTo>
                  <a:lnTo>
                    <a:pt x="35" y="25"/>
                  </a:lnTo>
                  <a:lnTo>
                    <a:pt x="35" y="23"/>
                  </a:lnTo>
                  <a:lnTo>
                    <a:pt x="35" y="22"/>
                  </a:lnTo>
                  <a:lnTo>
                    <a:pt x="35" y="20"/>
                  </a:lnTo>
                  <a:lnTo>
                    <a:pt x="37" y="18"/>
                  </a:lnTo>
                  <a:lnTo>
                    <a:pt x="38" y="18"/>
                  </a:lnTo>
                  <a:lnTo>
                    <a:pt x="38" y="20"/>
                  </a:lnTo>
                  <a:lnTo>
                    <a:pt x="38" y="22"/>
                  </a:lnTo>
                  <a:lnTo>
                    <a:pt x="38" y="20"/>
                  </a:lnTo>
                  <a:lnTo>
                    <a:pt x="40" y="20"/>
                  </a:lnTo>
                  <a:lnTo>
                    <a:pt x="42" y="20"/>
                  </a:lnTo>
                  <a:lnTo>
                    <a:pt x="44" y="20"/>
                  </a:lnTo>
                  <a:lnTo>
                    <a:pt x="45" y="20"/>
                  </a:lnTo>
                  <a:lnTo>
                    <a:pt x="45" y="22"/>
                  </a:lnTo>
                  <a:lnTo>
                    <a:pt x="47" y="22"/>
                  </a:lnTo>
                  <a:lnTo>
                    <a:pt x="47" y="23"/>
                  </a:lnTo>
                  <a:lnTo>
                    <a:pt x="47" y="25"/>
                  </a:lnTo>
                  <a:lnTo>
                    <a:pt x="47" y="27"/>
                  </a:lnTo>
                  <a:lnTo>
                    <a:pt x="49" y="27"/>
                  </a:lnTo>
                  <a:lnTo>
                    <a:pt x="49" y="28"/>
                  </a:lnTo>
                  <a:lnTo>
                    <a:pt x="50" y="30"/>
                  </a:lnTo>
                  <a:lnTo>
                    <a:pt x="50" y="32"/>
                  </a:lnTo>
                  <a:lnTo>
                    <a:pt x="52" y="32"/>
                  </a:lnTo>
                  <a:lnTo>
                    <a:pt x="54" y="32"/>
                  </a:lnTo>
                  <a:lnTo>
                    <a:pt x="54" y="34"/>
                  </a:lnTo>
                  <a:lnTo>
                    <a:pt x="54" y="32"/>
                  </a:lnTo>
                  <a:lnTo>
                    <a:pt x="54" y="30"/>
                  </a:lnTo>
                  <a:lnTo>
                    <a:pt x="54" y="28"/>
                  </a:lnTo>
                  <a:lnTo>
                    <a:pt x="55" y="27"/>
                  </a:lnTo>
                  <a:lnTo>
                    <a:pt x="55" y="28"/>
                  </a:lnTo>
                  <a:lnTo>
                    <a:pt x="57" y="28"/>
                  </a:lnTo>
                  <a:lnTo>
                    <a:pt x="55" y="30"/>
                  </a:lnTo>
                  <a:lnTo>
                    <a:pt x="57" y="30"/>
                  </a:lnTo>
                  <a:lnTo>
                    <a:pt x="57" y="32"/>
                  </a:lnTo>
                  <a:lnTo>
                    <a:pt x="59" y="32"/>
                  </a:lnTo>
                  <a:lnTo>
                    <a:pt x="59" y="34"/>
                  </a:lnTo>
                  <a:lnTo>
                    <a:pt x="60" y="34"/>
                  </a:lnTo>
                  <a:lnTo>
                    <a:pt x="62" y="34"/>
                  </a:lnTo>
                  <a:lnTo>
                    <a:pt x="64" y="34"/>
                  </a:lnTo>
                  <a:lnTo>
                    <a:pt x="65" y="34"/>
                  </a:lnTo>
                  <a:lnTo>
                    <a:pt x="67" y="34"/>
                  </a:lnTo>
                  <a:lnTo>
                    <a:pt x="67" y="35"/>
                  </a:lnTo>
                  <a:lnTo>
                    <a:pt x="69" y="35"/>
                  </a:lnTo>
                  <a:lnTo>
                    <a:pt x="69" y="37"/>
                  </a:lnTo>
                  <a:lnTo>
                    <a:pt x="70" y="37"/>
                  </a:lnTo>
                  <a:lnTo>
                    <a:pt x="70" y="35"/>
                  </a:lnTo>
                  <a:lnTo>
                    <a:pt x="70" y="37"/>
                  </a:lnTo>
                  <a:lnTo>
                    <a:pt x="72" y="37"/>
                  </a:lnTo>
                  <a:lnTo>
                    <a:pt x="74" y="37"/>
                  </a:lnTo>
                  <a:lnTo>
                    <a:pt x="74" y="35"/>
                  </a:lnTo>
                  <a:lnTo>
                    <a:pt x="75" y="35"/>
                  </a:lnTo>
                  <a:lnTo>
                    <a:pt x="77" y="35"/>
                  </a:lnTo>
                  <a:lnTo>
                    <a:pt x="77" y="34"/>
                  </a:lnTo>
                  <a:lnTo>
                    <a:pt x="79" y="34"/>
                  </a:lnTo>
                  <a:lnTo>
                    <a:pt x="81" y="34"/>
                  </a:lnTo>
                  <a:lnTo>
                    <a:pt x="81" y="32"/>
                  </a:lnTo>
                  <a:lnTo>
                    <a:pt x="82" y="32"/>
                  </a:lnTo>
                  <a:lnTo>
                    <a:pt x="82" y="30"/>
                  </a:lnTo>
                  <a:lnTo>
                    <a:pt x="84" y="30"/>
                  </a:lnTo>
                  <a:lnTo>
                    <a:pt x="84" y="28"/>
                  </a:lnTo>
                  <a:lnTo>
                    <a:pt x="86" y="28"/>
                  </a:lnTo>
                  <a:lnTo>
                    <a:pt x="87" y="27"/>
                  </a:lnTo>
                  <a:lnTo>
                    <a:pt x="87" y="25"/>
                  </a:lnTo>
                  <a:lnTo>
                    <a:pt x="89" y="25"/>
                  </a:lnTo>
                  <a:lnTo>
                    <a:pt x="89" y="23"/>
                  </a:lnTo>
                  <a:lnTo>
                    <a:pt x="89" y="22"/>
                  </a:lnTo>
                  <a:lnTo>
                    <a:pt x="91" y="22"/>
                  </a:lnTo>
                  <a:lnTo>
                    <a:pt x="91" y="20"/>
                  </a:lnTo>
                  <a:lnTo>
                    <a:pt x="92" y="20"/>
                  </a:lnTo>
                  <a:lnTo>
                    <a:pt x="94" y="20"/>
                  </a:lnTo>
                  <a:lnTo>
                    <a:pt x="94" y="18"/>
                  </a:lnTo>
                  <a:lnTo>
                    <a:pt x="96" y="18"/>
                  </a:lnTo>
                  <a:lnTo>
                    <a:pt x="97" y="18"/>
                  </a:lnTo>
                  <a:lnTo>
                    <a:pt x="99" y="18"/>
                  </a:lnTo>
                  <a:lnTo>
                    <a:pt x="99" y="17"/>
                  </a:lnTo>
                  <a:lnTo>
                    <a:pt x="101" y="17"/>
                  </a:lnTo>
                  <a:lnTo>
                    <a:pt x="99" y="17"/>
                  </a:lnTo>
                  <a:lnTo>
                    <a:pt x="99" y="15"/>
                  </a:lnTo>
                  <a:lnTo>
                    <a:pt x="97" y="15"/>
                  </a:lnTo>
                  <a:lnTo>
                    <a:pt x="97" y="13"/>
                  </a:lnTo>
                  <a:lnTo>
                    <a:pt x="97" y="12"/>
                  </a:lnTo>
                  <a:lnTo>
                    <a:pt x="97" y="10"/>
                  </a:lnTo>
                  <a:lnTo>
                    <a:pt x="99" y="10"/>
                  </a:lnTo>
                  <a:lnTo>
                    <a:pt x="101" y="10"/>
                  </a:lnTo>
                  <a:lnTo>
                    <a:pt x="101" y="8"/>
                  </a:lnTo>
                  <a:lnTo>
                    <a:pt x="102" y="8"/>
                  </a:lnTo>
                  <a:lnTo>
                    <a:pt x="102" y="7"/>
                  </a:lnTo>
                  <a:lnTo>
                    <a:pt x="102" y="5"/>
                  </a:lnTo>
                  <a:lnTo>
                    <a:pt x="104" y="5"/>
                  </a:lnTo>
                  <a:lnTo>
                    <a:pt x="106" y="5"/>
                  </a:lnTo>
                  <a:lnTo>
                    <a:pt x="106" y="7"/>
                  </a:lnTo>
                  <a:lnTo>
                    <a:pt x="107" y="7"/>
                  </a:lnTo>
                  <a:lnTo>
                    <a:pt x="109" y="7"/>
                  </a:lnTo>
                  <a:lnTo>
                    <a:pt x="109" y="5"/>
                  </a:lnTo>
                  <a:lnTo>
                    <a:pt x="111" y="5"/>
                  </a:lnTo>
                  <a:lnTo>
                    <a:pt x="113" y="5"/>
                  </a:lnTo>
                  <a:lnTo>
                    <a:pt x="113" y="7"/>
                  </a:lnTo>
                  <a:lnTo>
                    <a:pt x="113" y="8"/>
                  </a:lnTo>
                  <a:lnTo>
                    <a:pt x="113" y="10"/>
                  </a:lnTo>
                  <a:lnTo>
                    <a:pt x="111" y="10"/>
                  </a:lnTo>
                  <a:lnTo>
                    <a:pt x="111" y="12"/>
                  </a:lnTo>
                  <a:lnTo>
                    <a:pt x="111" y="13"/>
                  </a:lnTo>
                  <a:lnTo>
                    <a:pt x="111" y="15"/>
                  </a:lnTo>
                  <a:lnTo>
                    <a:pt x="111" y="17"/>
                  </a:lnTo>
                  <a:lnTo>
                    <a:pt x="113" y="17"/>
                  </a:lnTo>
                  <a:lnTo>
                    <a:pt x="114" y="17"/>
                  </a:lnTo>
                  <a:lnTo>
                    <a:pt x="116" y="17"/>
                  </a:lnTo>
                  <a:lnTo>
                    <a:pt x="116" y="18"/>
                  </a:lnTo>
                  <a:lnTo>
                    <a:pt x="114" y="18"/>
                  </a:lnTo>
                  <a:lnTo>
                    <a:pt x="114" y="20"/>
                  </a:lnTo>
                  <a:lnTo>
                    <a:pt x="116" y="20"/>
                  </a:lnTo>
                  <a:lnTo>
                    <a:pt x="116" y="22"/>
                  </a:lnTo>
                  <a:lnTo>
                    <a:pt x="114" y="22"/>
                  </a:lnTo>
                  <a:lnTo>
                    <a:pt x="116" y="22"/>
                  </a:lnTo>
                  <a:lnTo>
                    <a:pt x="116" y="23"/>
                  </a:lnTo>
                  <a:lnTo>
                    <a:pt x="116" y="22"/>
                  </a:lnTo>
                  <a:lnTo>
                    <a:pt x="118" y="22"/>
                  </a:lnTo>
                  <a:lnTo>
                    <a:pt x="119" y="22"/>
                  </a:lnTo>
                  <a:lnTo>
                    <a:pt x="121" y="22"/>
                  </a:lnTo>
                  <a:lnTo>
                    <a:pt x="121" y="20"/>
                  </a:lnTo>
                  <a:lnTo>
                    <a:pt x="123" y="20"/>
                  </a:lnTo>
                  <a:lnTo>
                    <a:pt x="124" y="22"/>
                  </a:lnTo>
                  <a:lnTo>
                    <a:pt x="126" y="22"/>
                  </a:lnTo>
                  <a:lnTo>
                    <a:pt x="126" y="23"/>
                  </a:lnTo>
                  <a:lnTo>
                    <a:pt x="126" y="25"/>
                  </a:lnTo>
                  <a:lnTo>
                    <a:pt x="128" y="25"/>
                  </a:lnTo>
                  <a:lnTo>
                    <a:pt x="128" y="23"/>
                  </a:lnTo>
                  <a:lnTo>
                    <a:pt x="129" y="23"/>
                  </a:lnTo>
                  <a:lnTo>
                    <a:pt x="131" y="23"/>
                  </a:lnTo>
                  <a:lnTo>
                    <a:pt x="131" y="25"/>
                  </a:lnTo>
                  <a:lnTo>
                    <a:pt x="133" y="25"/>
                  </a:lnTo>
                  <a:lnTo>
                    <a:pt x="133" y="27"/>
                  </a:lnTo>
                  <a:lnTo>
                    <a:pt x="131" y="27"/>
                  </a:lnTo>
                  <a:lnTo>
                    <a:pt x="131" y="28"/>
                  </a:lnTo>
                  <a:lnTo>
                    <a:pt x="133" y="28"/>
                  </a:lnTo>
                  <a:lnTo>
                    <a:pt x="133" y="30"/>
                  </a:lnTo>
                  <a:lnTo>
                    <a:pt x="134" y="30"/>
                  </a:lnTo>
                  <a:lnTo>
                    <a:pt x="134" y="32"/>
                  </a:lnTo>
                  <a:lnTo>
                    <a:pt x="136" y="32"/>
                  </a:lnTo>
                  <a:lnTo>
                    <a:pt x="138" y="32"/>
                  </a:lnTo>
                  <a:lnTo>
                    <a:pt x="138" y="30"/>
                  </a:lnTo>
                  <a:lnTo>
                    <a:pt x="139" y="30"/>
                  </a:lnTo>
                  <a:lnTo>
                    <a:pt x="141" y="32"/>
                  </a:lnTo>
                  <a:lnTo>
                    <a:pt x="141" y="30"/>
                  </a:lnTo>
                  <a:lnTo>
                    <a:pt x="143" y="30"/>
                  </a:lnTo>
                  <a:lnTo>
                    <a:pt x="144" y="28"/>
                  </a:lnTo>
                  <a:lnTo>
                    <a:pt x="146" y="28"/>
                  </a:lnTo>
                  <a:lnTo>
                    <a:pt x="148" y="28"/>
                  </a:lnTo>
                  <a:lnTo>
                    <a:pt x="150" y="28"/>
                  </a:lnTo>
                  <a:lnTo>
                    <a:pt x="151" y="28"/>
                  </a:lnTo>
                  <a:lnTo>
                    <a:pt x="151" y="27"/>
                  </a:lnTo>
                  <a:lnTo>
                    <a:pt x="153" y="27"/>
                  </a:lnTo>
                  <a:lnTo>
                    <a:pt x="155" y="27"/>
                  </a:lnTo>
                  <a:lnTo>
                    <a:pt x="155" y="28"/>
                  </a:lnTo>
                  <a:lnTo>
                    <a:pt x="156" y="28"/>
                  </a:lnTo>
                  <a:lnTo>
                    <a:pt x="158" y="28"/>
                  </a:lnTo>
                  <a:lnTo>
                    <a:pt x="158" y="27"/>
                  </a:lnTo>
                  <a:lnTo>
                    <a:pt x="158" y="25"/>
                  </a:lnTo>
                  <a:lnTo>
                    <a:pt x="158" y="23"/>
                  </a:lnTo>
                  <a:lnTo>
                    <a:pt x="160" y="23"/>
                  </a:lnTo>
                  <a:lnTo>
                    <a:pt x="160" y="22"/>
                  </a:lnTo>
                  <a:lnTo>
                    <a:pt x="161" y="22"/>
                  </a:lnTo>
                  <a:lnTo>
                    <a:pt x="163" y="20"/>
                  </a:lnTo>
                  <a:lnTo>
                    <a:pt x="161" y="20"/>
                  </a:lnTo>
                  <a:lnTo>
                    <a:pt x="161" y="18"/>
                  </a:lnTo>
                  <a:lnTo>
                    <a:pt x="163" y="18"/>
                  </a:lnTo>
                  <a:lnTo>
                    <a:pt x="165" y="18"/>
                  </a:lnTo>
                  <a:lnTo>
                    <a:pt x="166" y="18"/>
                  </a:lnTo>
                  <a:lnTo>
                    <a:pt x="168" y="20"/>
                  </a:lnTo>
                  <a:lnTo>
                    <a:pt x="168" y="22"/>
                  </a:lnTo>
                  <a:lnTo>
                    <a:pt x="168" y="23"/>
                  </a:lnTo>
                  <a:lnTo>
                    <a:pt x="170" y="23"/>
                  </a:lnTo>
                  <a:lnTo>
                    <a:pt x="170" y="25"/>
                  </a:lnTo>
                  <a:lnTo>
                    <a:pt x="170" y="27"/>
                  </a:lnTo>
                  <a:lnTo>
                    <a:pt x="170" y="28"/>
                  </a:lnTo>
                  <a:lnTo>
                    <a:pt x="171" y="28"/>
                  </a:lnTo>
                  <a:lnTo>
                    <a:pt x="171" y="30"/>
                  </a:lnTo>
                  <a:lnTo>
                    <a:pt x="171" y="32"/>
                  </a:lnTo>
                  <a:lnTo>
                    <a:pt x="171" y="34"/>
                  </a:lnTo>
                  <a:lnTo>
                    <a:pt x="173" y="34"/>
                  </a:lnTo>
                  <a:lnTo>
                    <a:pt x="173" y="35"/>
                  </a:lnTo>
                  <a:lnTo>
                    <a:pt x="173" y="37"/>
                  </a:lnTo>
                  <a:lnTo>
                    <a:pt x="175" y="37"/>
                  </a:lnTo>
                  <a:lnTo>
                    <a:pt x="175" y="39"/>
                  </a:lnTo>
                  <a:lnTo>
                    <a:pt x="175" y="40"/>
                  </a:lnTo>
                  <a:lnTo>
                    <a:pt x="176" y="40"/>
                  </a:lnTo>
                  <a:lnTo>
                    <a:pt x="178" y="40"/>
                  </a:lnTo>
                  <a:lnTo>
                    <a:pt x="178" y="39"/>
                  </a:lnTo>
                  <a:lnTo>
                    <a:pt x="178" y="40"/>
                  </a:lnTo>
                  <a:lnTo>
                    <a:pt x="180" y="40"/>
                  </a:lnTo>
                  <a:lnTo>
                    <a:pt x="181" y="40"/>
                  </a:lnTo>
                  <a:lnTo>
                    <a:pt x="183" y="40"/>
                  </a:lnTo>
                  <a:lnTo>
                    <a:pt x="183" y="42"/>
                  </a:lnTo>
                  <a:lnTo>
                    <a:pt x="185" y="42"/>
                  </a:lnTo>
                  <a:lnTo>
                    <a:pt x="185" y="44"/>
                  </a:lnTo>
                  <a:lnTo>
                    <a:pt x="185" y="45"/>
                  </a:lnTo>
                  <a:lnTo>
                    <a:pt x="185" y="47"/>
                  </a:lnTo>
                  <a:lnTo>
                    <a:pt x="187" y="47"/>
                  </a:lnTo>
                  <a:lnTo>
                    <a:pt x="187" y="49"/>
                  </a:lnTo>
                  <a:lnTo>
                    <a:pt x="187" y="50"/>
                  </a:lnTo>
                  <a:lnTo>
                    <a:pt x="188" y="50"/>
                  </a:lnTo>
                  <a:lnTo>
                    <a:pt x="188" y="52"/>
                  </a:lnTo>
                  <a:lnTo>
                    <a:pt x="188" y="54"/>
                  </a:lnTo>
                  <a:lnTo>
                    <a:pt x="187" y="54"/>
                  </a:lnTo>
                  <a:lnTo>
                    <a:pt x="187" y="55"/>
                  </a:lnTo>
                  <a:lnTo>
                    <a:pt x="185" y="55"/>
                  </a:lnTo>
                  <a:lnTo>
                    <a:pt x="185" y="57"/>
                  </a:lnTo>
                  <a:lnTo>
                    <a:pt x="187" y="59"/>
                  </a:lnTo>
                  <a:lnTo>
                    <a:pt x="187" y="60"/>
                  </a:lnTo>
                  <a:lnTo>
                    <a:pt x="187" y="62"/>
                  </a:lnTo>
                  <a:lnTo>
                    <a:pt x="187" y="64"/>
                  </a:lnTo>
                  <a:lnTo>
                    <a:pt x="188" y="64"/>
                  </a:lnTo>
                  <a:lnTo>
                    <a:pt x="188" y="66"/>
                  </a:lnTo>
                  <a:lnTo>
                    <a:pt x="190" y="67"/>
                  </a:lnTo>
                  <a:lnTo>
                    <a:pt x="192" y="67"/>
                  </a:lnTo>
                  <a:lnTo>
                    <a:pt x="192" y="69"/>
                  </a:lnTo>
                  <a:lnTo>
                    <a:pt x="192" y="71"/>
                  </a:lnTo>
                  <a:lnTo>
                    <a:pt x="193" y="71"/>
                  </a:lnTo>
                  <a:lnTo>
                    <a:pt x="195" y="72"/>
                  </a:lnTo>
                  <a:lnTo>
                    <a:pt x="197" y="72"/>
                  </a:lnTo>
                  <a:lnTo>
                    <a:pt x="197" y="74"/>
                  </a:lnTo>
                  <a:lnTo>
                    <a:pt x="197" y="76"/>
                  </a:lnTo>
                  <a:lnTo>
                    <a:pt x="195" y="76"/>
                  </a:lnTo>
                  <a:lnTo>
                    <a:pt x="195" y="77"/>
                  </a:lnTo>
                  <a:lnTo>
                    <a:pt x="197" y="79"/>
                  </a:lnTo>
                  <a:lnTo>
                    <a:pt x="197" y="81"/>
                  </a:lnTo>
                  <a:lnTo>
                    <a:pt x="198" y="82"/>
                  </a:lnTo>
                  <a:lnTo>
                    <a:pt x="197" y="82"/>
                  </a:lnTo>
                  <a:lnTo>
                    <a:pt x="197" y="84"/>
                  </a:lnTo>
                  <a:lnTo>
                    <a:pt x="198" y="86"/>
                  </a:lnTo>
                  <a:lnTo>
                    <a:pt x="198" y="87"/>
                  </a:lnTo>
                  <a:lnTo>
                    <a:pt x="200" y="87"/>
                  </a:lnTo>
                  <a:lnTo>
                    <a:pt x="200" y="89"/>
                  </a:lnTo>
                  <a:lnTo>
                    <a:pt x="202" y="89"/>
                  </a:lnTo>
                  <a:lnTo>
                    <a:pt x="202" y="91"/>
                  </a:lnTo>
                  <a:lnTo>
                    <a:pt x="202" y="92"/>
                  </a:lnTo>
                  <a:lnTo>
                    <a:pt x="202" y="94"/>
                  </a:lnTo>
                  <a:lnTo>
                    <a:pt x="202" y="96"/>
                  </a:lnTo>
                  <a:lnTo>
                    <a:pt x="202" y="97"/>
                  </a:lnTo>
                  <a:lnTo>
                    <a:pt x="202" y="99"/>
                  </a:lnTo>
                  <a:lnTo>
                    <a:pt x="203" y="101"/>
                  </a:lnTo>
                  <a:lnTo>
                    <a:pt x="203" y="103"/>
                  </a:lnTo>
                  <a:lnTo>
                    <a:pt x="205" y="103"/>
                  </a:lnTo>
                  <a:lnTo>
                    <a:pt x="205" y="104"/>
                  </a:lnTo>
                  <a:lnTo>
                    <a:pt x="205" y="106"/>
                  </a:lnTo>
                  <a:lnTo>
                    <a:pt x="207" y="106"/>
                  </a:lnTo>
                  <a:lnTo>
                    <a:pt x="207" y="108"/>
                  </a:lnTo>
                  <a:lnTo>
                    <a:pt x="208" y="108"/>
                  </a:lnTo>
                  <a:lnTo>
                    <a:pt x="210" y="108"/>
                  </a:lnTo>
                  <a:lnTo>
                    <a:pt x="212" y="108"/>
                  </a:lnTo>
                  <a:lnTo>
                    <a:pt x="213" y="106"/>
                  </a:lnTo>
                  <a:lnTo>
                    <a:pt x="215" y="106"/>
                  </a:lnTo>
                  <a:lnTo>
                    <a:pt x="217" y="104"/>
                  </a:lnTo>
                  <a:lnTo>
                    <a:pt x="217" y="106"/>
                  </a:lnTo>
                  <a:lnTo>
                    <a:pt x="217" y="104"/>
                  </a:lnTo>
                  <a:lnTo>
                    <a:pt x="218" y="104"/>
                  </a:lnTo>
                  <a:lnTo>
                    <a:pt x="220" y="106"/>
                  </a:lnTo>
                  <a:lnTo>
                    <a:pt x="222" y="106"/>
                  </a:lnTo>
                  <a:lnTo>
                    <a:pt x="222" y="108"/>
                  </a:lnTo>
                  <a:lnTo>
                    <a:pt x="222" y="109"/>
                  </a:lnTo>
                  <a:lnTo>
                    <a:pt x="220" y="111"/>
                  </a:lnTo>
                  <a:lnTo>
                    <a:pt x="222" y="111"/>
                  </a:lnTo>
                  <a:lnTo>
                    <a:pt x="222" y="113"/>
                  </a:lnTo>
                  <a:lnTo>
                    <a:pt x="224" y="113"/>
                  </a:lnTo>
                  <a:lnTo>
                    <a:pt x="224" y="114"/>
                  </a:lnTo>
                  <a:lnTo>
                    <a:pt x="225" y="113"/>
                  </a:lnTo>
                  <a:lnTo>
                    <a:pt x="227" y="113"/>
                  </a:lnTo>
                  <a:lnTo>
                    <a:pt x="227" y="111"/>
                  </a:lnTo>
                  <a:lnTo>
                    <a:pt x="229" y="111"/>
                  </a:lnTo>
                  <a:lnTo>
                    <a:pt x="230" y="111"/>
                  </a:lnTo>
                  <a:lnTo>
                    <a:pt x="232" y="113"/>
                  </a:lnTo>
                  <a:lnTo>
                    <a:pt x="230" y="113"/>
                  </a:lnTo>
                  <a:lnTo>
                    <a:pt x="230" y="114"/>
                  </a:lnTo>
                  <a:lnTo>
                    <a:pt x="230" y="116"/>
                  </a:lnTo>
                  <a:lnTo>
                    <a:pt x="232" y="118"/>
                  </a:lnTo>
                  <a:lnTo>
                    <a:pt x="232" y="119"/>
                  </a:lnTo>
                  <a:lnTo>
                    <a:pt x="234" y="119"/>
                  </a:lnTo>
                  <a:lnTo>
                    <a:pt x="235" y="119"/>
                  </a:lnTo>
                  <a:lnTo>
                    <a:pt x="237" y="119"/>
                  </a:lnTo>
                  <a:lnTo>
                    <a:pt x="239" y="119"/>
                  </a:lnTo>
                  <a:lnTo>
                    <a:pt x="240" y="119"/>
                  </a:lnTo>
                  <a:lnTo>
                    <a:pt x="240" y="118"/>
                  </a:lnTo>
                  <a:lnTo>
                    <a:pt x="242" y="118"/>
                  </a:lnTo>
                  <a:lnTo>
                    <a:pt x="242" y="119"/>
                  </a:lnTo>
                  <a:lnTo>
                    <a:pt x="242" y="121"/>
                  </a:lnTo>
                  <a:lnTo>
                    <a:pt x="242" y="123"/>
                  </a:lnTo>
                  <a:lnTo>
                    <a:pt x="244" y="123"/>
                  </a:lnTo>
                  <a:lnTo>
                    <a:pt x="244" y="121"/>
                  </a:lnTo>
                  <a:lnTo>
                    <a:pt x="245" y="121"/>
                  </a:lnTo>
                  <a:lnTo>
                    <a:pt x="247" y="121"/>
                  </a:lnTo>
                  <a:lnTo>
                    <a:pt x="249" y="121"/>
                  </a:lnTo>
                  <a:lnTo>
                    <a:pt x="249" y="119"/>
                  </a:lnTo>
                  <a:lnTo>
                    <a:pt x="250" y="119"/>
                  </a:lnTo>
                  <a:lnTo>
                    <a:pt x="250" y="121"/>
                  </a:lnTo>
                  <a:lnTo>
                    <a:pt x="252" y="121"/>
                  </a:lnTo>
                  <a:lnTo>
                    <a:pt x="252" y="123"/>
                  </a:lnTo>
                  <a:lnTo>
                    <a:pt x="252" y="124"/>
                  </a:lnTo>
                  <a:lnTo>
                    <a:pt x="254" y="124"/>
                  </a:lnTo>
                  <a:lnTo>
                    <a:pt x="255" y="124"/>
                  </a:lnTo>
                  <a:lnTo>
                    <a:pt x="255" y="123"/>
                  </a:lnTo>
                  <a:lnTo>
                    <a:pt x="257" y="123"/>
                  </a:lnTo>
                  <a:lnTo>
                    <a:pt x="255" y="123"/>
                  </a:lnTo>
                  <a:lnTo>
                    <a:pt x="255" y="121"/>
                  </a:lnTo>
                  <a:lnTo>
                    <a:pt x="254" y="119"/>
                  </a:lnTo>
                  <a:lnTo>
                    <a:pt x="254" y="118"/>
                  </a:lnTo>
                  <a:lnTo>
                    <a:pt x="254" y="116"/>
                  </a:lnTo>
                  <a:lnTo>
                    <a:pt x="255" y="116"/>
                  </a:lnTo>
                  <a:lnTo>
                    <a:pt x="257" y="116"/>
                  </a:lnTo>
                  <a:lnTo>
                    <a:pt x="257" y="118"/>
                  </a:lnTo>
                  <a:lnTo>
                    <a:pt x="259" y="118"/>
                  </a:lnTo>
                  <a:lnTo>
                    <a:pt x="259" y="119"/>
                  </a:lnTo>
                  <a:lnTo>
                    <a:pt x="261" y="119"/>
                  </a:lnTo>
                  <a:lnTo>
                    <a:pt x="261" y="121"/>
                  </a:lnTo>
                  <a:lnTo>
                    <a:pt x="262" y="121"/>
                  </a:lnTo>
                  <a:lnTo>
                    <a:pt x="264" y="121"/>
                  </a:lnTo>
                  <a:lnTo>
                    <a:pt x="264" y="123"/>
                  </a:lnTo>
                  <a:lnTo>
                    <a:pt x="266" y="123"/>
                  </a:lnTo>
                  <a:lnTo>
                    <a:pt x="267" y="123"/>
                  </a:lnTo>
                  <a:lnTo>
                    <a:pt x="269" y="123"/>
                  </a:lnTo>
                  <a:lnTo>
                    <a:pt x="271" y="124"/>
                  </a:lnTo>
                  <a:lnTo>
                    <a:pt x="271" y="126"/>
                  </a:lnTo>
                  <a:lnTo>
                    <a:pt x="272" y="126"/>
                  </a:lnTo>
                  <a:lnTo>
                    <a:pt x="272" y="128"/>
                  </a:lnTo>
                  <a:lnTo>
                    <a:pt x="274" y="128"/>
                  </a:lnTo>
                  <a:lnTo>
                    <a:pt x="276" y="128"/>
                  </a:lnTo>
                  <a:lnTo>
                    <a:pt x="277" y="129"/>
                  </a:lnTo>
                  <a:lnTo>
                    <a:pt x="277" y="131"/>
                  </a:lnTo>
                  <a:lnTo>
                    <a:pt x="279" y="131"/>
                  </a:lnTo>
                  <a:lnTo>
                    <a:pt x="281" y="131"/>
                  </a:lnTo>
                  <a:lnTo>
                    <a:pt x="282" y="131"/>
                  </a:lnTo>
                  <a:lnTo>
                    <a:pt x="282" y="129"/>
                  </a:lnTo>
                  <a:lnTo>
                    <a:pt x="284" y="129"/>
                  </a:lnTo>
                  <a:lnTo>
                    <a:pt x="284" y="128"/>
                  </a:lnTo>
                  <a:lnTo>
                    <a:pt x="284" y="126"/>
                  </a:lnTo>
                  <a:lnTo>
                    <a:pt x="286" y="126"/>
                  </a:lnTo>
                  <a:lnTo>
                    <a:pt x="286" y="124"/>
                  </a:lnTo>
                  <a:lnTo>
                    <a:pt x="287" y="124"/>
                  </a:lnTo>
                  <a:lnTo>
                    <a:pt x="287" y="126"/>
                  </a:lnTo>
                  <a:lnTo>
                    <a:pt x="289" y="126"/>
                  </a:lnTo>
                  <a:lnTo>
                    <a:pt x="289" y="128"/>
                  </a:lnTo>
                  <a:lnTo>
                    <a:pt x="291" y="128"/>
                  </a:lnTo>
                  <a:lnTo>
                    <a:pt x="292" y="128"/>
                  </a:lnTo>
                  <a:lnTo>
                    <a:pt x="294" y="128"/>
                  </a:lnTo>
                  <a:lnTo>
                    <a:pt x="296" y="128"/>
                  </a:lnTo>
                  <a:lnTo>
                    <a:pt x="296" y="129"/>
                  </a:lnTo>
                  <a:lnTo>
                    <a:pt x="296" y="131"/>
                  </a:lnTo>
                  <a:lnTo>
                    <a:pt x="296" y="133"/>
                  </a:lnTo>
                  <a:lnTo>
                    <a:pt x="296" y="135"/>
                  </a:lnTo>
                  <a:lnTo>
                    <a:pt x="294" y="135"/>
                  </a:lnTo>
                  <a:lnTo>
                    <a:pt x="294" y="136"/>
                  </a:lnTo>
                  <a:lnTo>
                    <a:pt x="294" y="138"/>
                  </a:lnTo>
                  <a:lnTo>
                    <a:pt x="294" y="140"/>
                  </a:lnTo>
                  <a:lnTo>
                    <a:pt x="294" y="141"/>
                  </a:lnTo>
                  <a:lnTo>
                    <a:pt x="294" y="143"/>
                  </a:lnTo>
                  <a:lnTo>
                    <a:pt x="294" y="145"/>
                  </a:lnTo>
                  <a:lnTo>
                    <a:pt x="292" y="145"/>
                  </a:lnTo>
                  <a:lnTo>
                    <a:pt x="292" y="146"/>
                  </a:lnTo>
                  <a:lnTo>
                    <a:pt x="292" y="148"/>
                  </a:lnTo>
                  <a:lnTo>
                    <a:pt x="292" y="150"/>
                  </a:lnTo>
                  <a:lnTo>
                    <a:pt x="292" y="151"/>
                  </a:lnTo>
                  <a:lnTo>
                    <a:pt x="292" y="153"/>
                  </a:lnTo>
                  <a:lnTo>
                    <a:pt x="292" y="155"/>
                  </a:lnTo>
                  <a:lnTo>
                    <a:pt x="291" y="156"/>
                  </a:lnTo>
                  <a:lnTo>
                    <a:pt x="291" y="158"/>
                  </a:lnTo>
                  <a:lnTo>
                    <a:pt x="289" y="158"/>
                  </a:lnTo>
                  <a:lnTo>
                    <a:pt x="289" y="160"/>
                  </a:lnTo>
                  <a:lnTo>
                    <a:pt x="287" y="160"/>
                  </a:lnTo>
                  <a:lnTo>
                    <a:pt x="287" y="161"/>
                  </a:lnTo>
                  <a:lnTo>
                    <a:pt x="287" y="163"/>
                  </a:lnTo>
                  <a:lnTo>
                    <a:pt x="286" y="163"/>
                  </a:lnTo>
                  <a:lnTo>
                    <a:pt x="286" y="165"/>
                  </a:lnTo>
                  <a:lnTo>
                    <a:pt x="284" y="165"/>
                  </a:lnTo>
                  <a:lnTo>
                    <a:pt x="284" y="166"/>
                  </a:lnTo>
                  <a:lnTo>
                    <a:pt x="282" y="166"/>
                  </a:lnTo>
                  <a:lnTo>
                    <a:pt x="282" y="168"/>
                  </a:lnTo>
                  <a:lnTo>
                    <a:pt x="281" y="168"/>
                  </a:lnTo>
                  <a:lnTo>
                    <a:pt x="281" y="170"/>
                  </a:lnTo>
                  <a:lnTo>
                    <a:pt x="279" y="172"/>
                  </a:lnTo>
                  <a:lnTo>
                    <a:pt x="279" y="173"/>
                  </a:lnTo>
                  <a:lnTo>
                    <a:pt x="279" y="175"/>
                  </a:lnTo>
                  <a:lnTo>
                    <a:pt x="279" y="177"/>
                  </a:lnTo>
                  <a:lnTo>
                    <a:pt x="277" y="178"/>
                  </a:lnTo>
                  <a:lnTo>
                    <a:pt x="277" y="180"/>
                  </a:lnTo>
                  <a:lnTo>
                    <a:pt x="276" y="180"/>
                  </a:lnTo>
                  <a:lnTo>
                    <a:pt x="276" y="182"/>
                  </a:lnTo>
                  <a:lnTo>
                    <a:pt x="274" y="182"/>
                  </a:lnTo>
                  <a:lnTo>
                    <a:pt x="274" y="183"/>
                  </a:lnTo>
                  <a:lnTo>
                    <a:pt x="274" y="185"/>
                  </a:lnTo>
                  <a:lnTo>
                    <a:pt x="272" y="185"/>
                  </a:lnTo>
                  <a:lnTo>
                    <a:pt x="272" y="187"/>
                  </a:lnTo>
                  <a:lnTo>
                    <a:pt x="272" y="188"/>
                  </a:lnTo>
                  <a:lnTo>
                    <a:pt x="272" y="190"/>
                  </a:lnTo>
                  <a:lnTo>
                    <a:pt x="272" y="192"/>
                  </a:lnTo>
                  <a:lnTo>
                    <a:pt x="272" y="193"/>
                  </a:lnTo>
                  <a:lnTo>
                    <a:pt x="271" y="193"/>
                  </a:lnTo>
                  <a:lnTo>
                    <a:pt x="271" y="195"/>
                  </a:lnTo>
                  <a:lnTo>
                    <a:pt x="269" y="195"/>
                  </a:lnTo>
                  <a:lnTo>
                    <a:pt x="269" y="197"/>
                  </a:lnTo>
                  <a:lnTo>
                    <a:pt x="267" y="197"/>
                  </a:lnTo>
                  <a:lnTo>
                    <a:pt x="267" y="198"/>
                  </a:lnTo>
                  <a:lnTo>
                    <a:pt x="266" y="198"/>
                  </a:lnTo>
                  <a:lnTo>
                    <a:pt x="266" y="200"/>
                  </a:lnTo>
                  <a:lnTo>
                    <a:pt x="266" y="202"/>
                  </a:lnTo>
                  <a:lnTo>
                    <a:pt x="266" y="204"/>
                  </a:lnTo>
                  <a:lnTo>
                    <a:pt x="266" y="205"/>
                  </a:lnTo>
                  <a:lnTo>
                    <a:pt x="266" y="207"/>
                  </a:lnTo>
                  <a:lnTo>
                    <a:pt x="266" y="209"/>
                  </a:lnTo>
                  <a:lnTo>
                    <a:pt x="267" y="210"/>
                  </a:lnTo>
                  <a:lnTo>
                    <a:pt x="267" y="212"/>
                  </a:lnTo>
                  <a:lnTo>
                    <a:pt x="267" y="214"/>
                  </a:lnTo>
                  <a:lnTo>
                    <a:pt x="269" y="214"/>
                  </a:lnTo>
                  <a:lnTo>
                    <a:pt x="269" y="215"/>
                  </a:lnTo>
                  <a:lnTo>
                    <a:pt x="269" y="217"/>
                  </a:lnTo>
                  <a:lnTo>
                    <a:pt x="269" y="219"/>
                  </a:lnTo>
                  <a:lnTo>
                    <a:pt x="269" y="220"/>
                  </a:lnTo>
                  <a:lnTo>
                    <a:pt x="269" y="222"/>
                  </a:lnTo>
                  <a:lnTo>
                    <a:pt x="269" y="224"/>
                  </a:lnTo>
                  <a:lnTo>
                    <a:pt x="269" y="225"/>
                  </a:lnTo>
                  <a:lnTo>
                    <a:pt x="269" y="227"/>
                  </a:lnTo>
                  <a:lnTo>
                    <a:pt x="269" y="229"/>
                  </a:lnTo>
                  <a:lnTo>
                    <a:pt x="271" y="230"/>
                  </a:lnTo>
                  <a:lnTo>
                    <a:pt x="271" y="232"/>
                  </a:lnTo>
                  <a:lnTo>
                    <a:pt x="272" y="234"/>
                  </a:lnTo>
                  <a:lnTo>
                    <a:pt x="272" y="235"/>
                  </a:lnTo>
                  <a:lnTo>
                    <a:pt x="274" y="235"/>
                  </a:lnTo>
                  <a:lnTo>
                    <a:pt x="274" y="237"/>
                  </a:lnTo>
                  <a:lnTo>
                    <a:pt x="274" y="239"/>
                  </a:lnTo>
                  <a:lnTo>
                    <a:pt x="276" y="239"/>
                  </a:lnTo>
                  <a:lnTo>
                    <a:pt x="276" y="241"/>
                  </a:lnTo>
                  <a:lnTo>
                    <a:pt x="276" y="242"/>
                  </a:lnTo>
                  <a:lnTo>
                    <a:pt x="276" y="244"/>
                  </a:lnTo>
                  <a:lnTo>
                    <a:pt x="276" y="246"/>
                  </a:lnTo>
                  <a:lnTo>
                    <a:pt x="276" y="247"/>
                  </a:lnTo>
                  <a:lnTo>
                    <a:pt x="276" y="249"/>
                  </a:lnTo>
                  <a:lnTo>
                    <a:pt x="274" y="251"/>
                  </a:lnTo>
                  <a:lnTo>
                    <a:pt x="274" y="252"/>
                  </a:lnTo>
                  <a:lnTo>
                    <a:pt x="274" y="254"/>
                  </a:lnTo>
                  <a:lnTo>
                    <a:pt x="272" y="256"/>
                  </a:lnTo>
                  <a:lnTo>
                    <a:pt x="272" y="257"/>
                  </a:lnTo>
                  <a:lnTo>
                    <a:pt x="272" y="259"/>
                  </a:lnTo>
                  <a:lnTo>
                    <a:pt x="272" y="261"/>
                  </a:lnTo>
                  <a:lnTo>
                    <a:pt x="274" y="262"/>
                  </a:lnTo>
                  <a:lnTo>
                    <a:pt x="274" y="264"/>
                  </a:lnTo>
                  <a:lnTo>
                    <a:pt x="276" y="264"/>
                  </a:lnTo>
                  <a:lnTo>
                    <a:pt x="276" y="266"/>
                  </a:lnTo>
                  <a:lnTo>
                    <a:pt x="277" y="266"/>
                  </a:lnTo>
                  <a:lnTo>
                    <a:pt x="277" y="267"/>
                  </a:lnTo>
                  <a:lnTo>
                    <a:pt x="279" y="267"/>
                  </a:lnTo>
                  <a:lnTo>
                    <a:pt x="279" y="269"/>
                  </a:lnTo>
                  <a:lnTo>
                    <a:pt x="281" y="269"/>
                  </a:lnTo>
                  <a:lnTo>
                    <a:pt x="281" y="271"/>
                  </a:lnTo>
                  <a:lnTo>
                    <a:pt x="282" y="273"/>
                  </a:lnTo>
                  <a:lnTo>
                    <a:pt x="282" y="274"/>
                  </a:lnTo>
                  <a:lnTo>
                    <a:pt x="284" y="274"/>
                  </a:lnTo>
                  <a:lnTo>
                    <a:pt x="284" y="276"/>
                  </a:lnTo>
                  <a:lnTo>
                    <a:pt x="286" y="276"/>
                  </a:lnTo>
                  <a:lnTo>
                    <a:pt x="286" y="278"/>
                  </a:lnTo>
                  <a:lnTo>
                    <a:pt x="287" y="278"/>
                  </a:lnTo>
                  <a:lnTo>
                    <a:pt x="287" y="279"/>
                  </a:lnTo>
                  <a:lnTo>
                    <a:pt x="289" y="279"/>
                  </a:lnTo>
                  <a:lnTo>
                    <a:pt x="289" y="281"/>
                  </a:lnTo>
                  <a:lnTo>
                    <a:pt x="291" y="281"/>
                  </a:lnTo>
                  <a:lnTo>
                    <a:pt x="291" y="283"/>
                  </a:lnTo>
                  <a:lnTo>
                    <a:pt x="292" y="283"/>
                  </a:lnTo>
                  <a:lnTo>
                    <a:pt x="294" y="283"/>
                  </a:lnTo>
                  <a:lnTo>
                    <a:pt x="296" y="283"/>
                  </a:lnTo>
                  <a:lnTo>
                    <a:pt x="298" y="283"/>
                  </a:lnTo>
                  <a:lnTo>
                    <a:pt x="299" y="283"/>
                  </a:lnTo>
                  <a:lnTo>
                    <a:pt x="301" y="283"/>
                  </a:lnTo>
                  <a:lnTo>
                    <a:pt x="301" y="284"/>
                  </a:lnTo>
                  <a:lnTo>
                    <a:pt x="303" y="284"/>
                  </a:lnTo>
                  <a:lnTo>
                    <a:pt x="304" y="284"/>
                  </a:lnTo>
                  <a:lnTo>
                    <a:pt x="306" y="284"/>
                  </a:lnTo>
                  <a:lnTo>
                    <a:pt x="308" y="284"/>
                  </a:lnTo>
                  <a:lnTo>
                    <a:pt x="309" y="284"/>
                  </a:lnTo>
                  <a:lnTo>
                    <a:pt x="311" y="284"/>
                  </a:lnTo>
                  <a:lnTo>
                    <a:pt x="311" y="286"/>
                  </a:lnTo>
                  <a:lnTo>
                    <a:pt x="313" y="286"/>
                  </a:lnTo>
                  <a:lnTo>
                    <a:pt x="314" y="288"/>
                  </a:lnTo>
                  <a:lnTo>
                    <a:pt x="313" y="289"/>
                  </a:lnTo>
                  <a:lnTo>
                    <a:pt x="313" y="291"/>
                  </a:lnTo>
                  <a:lnTo>
                    <a:pt x="314" y="291"/>
                  </a:lnTo>
                  <a:lnTo>
                    <a:pt x="314" y="293"/>
                  </a:lnTo>
                  <a:lnTo>
                    <a:pt x="314" y="294"/>
                  </a:lnTo>
                  <a:lnTo>
                    <a:pt x="314" y="296"/>
                  </a:lnTo>
                  <a:lnTo>
                    <a:pt x="313" y="296"/>
                  </a:lnTo>
                  <a:lnTo>
                    <a:pt x="313" y="298"/>
                  </a:lnTo>
                  <a:lnTo>
                    <a:pt x="313" y="299"/>
                  </a:lnTo>
                  <a:lnTo>
                    <a:pt x="313" y="301"/>
                  </a:lnTo>
                  <a:lnTo>
                    <a:pt x="314" y="301"/>
                  </a:lnTo>
                  <a:lnTo>
                    <a:pt x="314" y="303"/>
                  </a:lnTo>
                  <a:lnTo>
                    <a:pt x="314" y="304"/>
                  </a:lnTo>
                  <a:lnTo>
                    <a:pt x="316" y="304"/>
                  </a:lnTo>
                  <a:lnTo>
                    <a:pt x="316" y="306"/>
                  </a:lnTo>
                  <a:lnTo>
                    <a:pt x="318" y="306"/>
                  </a:lnTo>
                  <a:lnTo>
                    <a:pt x="318" y="308"/>
                  </a:lnTo>
                  <a:lnTo>
                    <a:pt x="319" y="310"/>
                  </a:lnTo>
                  <a:lnTo>
                    <a:pt x="319" y="311"/>
                  </a:lnTo>
                  <a:lnTo>
                    <a:pt x="321" y="311"/>
                  </a:lnTo>
                  <a:lnTo>
                    <a:pt x="321" y="313"/>
                  </a:lnTo>
                  <a:lnTo>
                    <a:pt x="323" y="313"/>
                  </a:lnTo>
                  <a:lnTo>
                    <a:pt x="324" y="313"/>
                  </a:lnTo>
                  <a:lnTo>
                    <a:pt x="326" y="313"/>
                  </a:lnTo>
                  <a:lnTo>
                    <a:pt x="326" y="315"/>
                  </a:lnTo>
                  <a:lnTo>
                    <a:pt x="326" y="316"/>
                  </a:lnTo>
                  <a:lnTo>
                    <a:pt x="326" y="318"/>
                  </a:lnTo>
                  <a:lnTo>
                    <a:pt x="328" y="320"/>
                  </a:lnTo>
                  <a:lnTo>
                    <a:pt x="328" y="321"/>
                  </a:lnTo>
                  <a:lnTo>
                    <a:pt x="328" y="323"/>
                  </a:lnTo>
                  <a:lnTo>
                    <a:pt x="330" y="323"/>
                  </a:lnTo>
                  <a:lnTo>
                    <a:pt x="330" y="325"/>
                  </a:lnTo>
                  <a:lnTo>
                    <a:pt x="330" y="326"/>
                  </a:lnTo>
                  <a:lnTo>
                    <a:pt x="331" y="326"/>
                  </a:lnTo>
                  <a:lnTo>
                    <a:pt x="331" y="328"/>
                  </a:lnTo>
                  <a:lnTo>
                    <a:pt x="331" y="330"/>
                  </a:lnTo>
                  <a:lnTo>
                    <a:pt x="333" y="330"/>
                  </a:lnTo>
                  <a:lnTo>
                    <a:pt x="333" y="331"/>
                  </a:lnTo>
                  <a:lnTo>
                    <a:pt x="333" y="333"/>
                  </a:lnTo>
                  <a:lnTo>
                    <a:pt x="335" y="333"/>
                  </a:lnTo>
                  <a:lnTo>
                    <a:pt x="335" y="335"/>
                  </a:lnTo>
                  <a:lnTo>
                    <a:pt x="335" y="336"/>
                  </a:lnTo>
                  <a:lnTo>
                    <a:pt x="336" y="336"/>
                  </a:lnTo>
                  <a:lnTo>
                    <a:pt x="336" y="338"/>
                  </a:lnTo>
                  <a:lnTo>
                    <a:pt x="336" y="340"/>
                  </a:lnTo>
                  <a:lnTo>
                    <a:pt x="338" y="340"/>
                  </a:lnTo>
                  <a:lnTo>
                    <a:pt x="338" y="341"/>
                  </a:lnTo>
                  <a:lnTo>
                    <a:pt x="338" y="343"/>
                  </a:lnTo>
                  <a:lnTo>
                    <a:pt x="340" y="343"/>
                  </a:lnTo>
                  <a:lnTo>
                    <a:pt x="340" y="345"/>
                  </a:lnTo>
                  <a:lnTo>
                    <a:pt x="340" y="347"/>
                  </a:lnTo>
                  <a:lnTo>
                    <a:pt x="341" y="347"/>
                  </a:lnTo>
                  <a:lnTo>
                    <a:pt x="341" y="348"/>
                  </a:lnTo>
                  <a:lnTo>
                    <a:pt x="341" y="350"/>
                  </a:lnTo>
                  <a:lnTo>
                    <a:pt x="343" y="350"/>
                  </a:lnTo>
                  <a:lnTo>
                    <a:pt x="343" y="352"/>
                  </a:lnTo>
                  <a:lnTo>
                    <a:pt x="343" y="353"/>
                  </a:lnTo>
                  <a:lnTo>
                    <a:pt x="345" y="353"/>
                  </a:lnTo>
                  <a:lnTo>
                    <a:pt x="345" y="355"/>
                  </a:lnTo>
                  <a:lnTo>
                    <a:pt x="345" y="357"/>
                  </a:lnTo>
                  <a:lnTo>
                    <a:pt x="346" y="357"/>
                  </a:lnTo>
                  <a:lnTo>
                    <a:pt x="346" y="358"/>
                  </a:lnTo>
                  <a:lnTo>
                    <a:pt x="346" y="360"/>
                  </a:lnTo>
                  <a:lnTo>
                    <a:pt x="348" y="360"/>
                  </a:lnTo>
                  <a:lnTo>
                    <a:pt x="348" y="362"/>
                  </a:lnTo>
                  <a:lnTo>
                    <a:pt x="350" y="363"/>
                  </a:lnTo>
                  <a:lnTo>
                    <a:pt x="350" y="365"/>
                  </a:lnTo>
                  <a:lnTo>
                    <a:pt x="350" y="367"/>
                  </a:lnTo>
                  <a:lnTo>
                    <a:pt x="351" y="367"/>
                  </a:lnTo>
                  <a:lnTo>
                    <a:pt x="351" y="368"/>
                  </a:lnTo>
                  <a:lnTo>
                    <a:pt x="353" y="370"/>
                  </a:lnTo>
                  <a:lnTo>
                    <a:pt x="353" y="372"/>
                  </a:lnTo>
                  <a:lnTo>
                    <a:pt x="353" y="373"/>
                  </a:lnTo>
                  <a:lnTo>
                    <a:pt x="355" y="373"/>
                  </a:lnTo>
                  <a:lnTo>
                    <a:pt x="355" y="375"/>
                  </a:lnTo>
                  <a:lnTo>
                    <a:pt x="355" y="377"/>
                  </a:lnTo>
                  <a:lnTo>
                    <a:pt x="356" y="377"/>
                  </a:lnTo>
                  <a:lnTo>
                    <a:pt x="356" y="379"/>
                  </a:lnTo>
                  <a:lnTo>
                    <a:pt x="358" y="380"/>
                  </a:lnTo>
                  <a:lnTo>
                    <a:pt x="358" y="382"/>
                  </a:lnTo>
                  <a:lnTo>
                    <a:pt x="360" y="384"/>
                  </a:lnTo>
                  <a:lnTo>
                    <a:pt x="360" y="385"/>
                  </a:lnTo>
                  <a:lnTo>
                    <a:pt x="360" y="387"/>
                  </a:lnTo>
                  <a:lnTo>
                    <a:pt x="361" y="387"/>
                  </a:lnTo>
                  <a:lnTo>
                    <a:pt x="361" y="389"/>
                  </a:lnTo>
                  <a:lnTo>
                    <a:pt x="361" y="390"/>
                  </a:lnTo>
                  <a:lnTo>
                    <a:pt x="363" y="390"/>
                  </a:lnTo>
                  <a:lnTo>
                    <a:pt x="363" y="392"/>
                  </a:lnTo>
                  <a:lnTo>
                    <a:pt x="363" y="394"/>
                  </a:lnTo>
                  <a:lnTo>
                    <a:pt x="365" y="394"/>
                  </a:lnTo>
                  <a:lnTo>
                    <a:pt x="365" y="395"/>
                  </a:lnTo>
                  <a:lnTo>
                    <a:pt x="365" y="397"/>
                  </a:lnTo>
                  <a:lnTo>
                    <a:pt x="367" y="397"/>
                  </a:lnTo>
                  <a:lnTo>
                    <a:pt x="367" y="399"/>
                  </a:lnTo>
                  <a:lnTo>
                    <a:pt x="367" y="400"/>
                  </a:lnTo>
                  <a:lnTo>
                    <a:pt x="368" y="400"/>
                  </a:lnTo>
                  <a:lnTo>
                    <a:pt x="368" y="402"/>
                  </a:lnTo>
                  <a:lnTo>
                    <a:pt x="368" y="404"/>
                  </a:lnTo>
                  <a:lnTo>
                    <a:pt x="370" y="404"/>
                  </a:lnTo>
                  <a:lnTo>
                    <a:pt x="370" y="405"/>
                  </a:lnTo>
                  <a:lnTo>
                    <a:pt x="370" y="407"/>
                  </a:lnTo>
                  <a:lnTo>
                    <a:pt x="372" y="407"/>
                  </a:lnTo>
                  <a:lnTo>
                    <a:pt x="372" y="409"/>
                  </a:lnTo>
                  <a:lnTo>
                    <a:pt x="372" y="410"/>
                  </a:lnTo>
                  <a:lnTo>
                    <a:pt x="373" y="410"/>
                  </a:lnTo>
                  <a:lnTo>
                    <a:pt x="373" y="412"/>
                  </a:lnTo>
                  <a:lnTo>
                    <a:pt x="373" y="414"/>
                  </a:lnTo>
                  <a:lnTo>
                    <a:pt x="375" y="414"/>
                  </a:lnTo>
                  <a:lnTo>
                    <a:pt x="375" y="416"/>
                  </a:lnTo>
                  <a:lnTo>
                    <a:pt x="375" y="417"/>
                  </a:lnTo>
                  <a:lnTo>
                    <a:pt x="377" y="417"/>
                  </a:lnTo>
                  <a:lnTo>
                    <a:pt x="377" y="419"/>
                  </a:lnTo>
                  <a:lnTo>
                    <a:pt x="377" y="421"/>
                  </a:lnTo>
                  <a:lnTo>
                    <a:pt x="378" y="421"/>
                  </a:lnTo>
                  <a:lnTo>
                    <a:pt x="378" y="422"/>
                  </a:lnTo>
                  <a:lnTo>
                    <a:pt x="378" y="424"/>
                  </a:lnTo>
                  <a:lnTo>
                    <a:pt x="380" y="424"/>
                  </a:lnTo>
                  <a:lnTo>
                    <a:pt x="380" y="426"/>
                  </a:lnTo>
                  <a:lnTo>
                    <a:pt x="380" y="427"/>
                  </a:lnTo>
                  <a:lnTo>
                    <a:pt x="382" y="427"/>
                  </a:lnTo>
                  <a:lnTo>
                    <a:pt x="382" y="429"/>
                  </a:lnTo>
                  <a:lnTo>
                    <a:pt x="382" y="431"/>
                  </a:lnTo>
                  <a:lnTo>
                    <a:pt x="383" y="431"/>
                  </a:lnTo>
                  <a:lnTo>
                    <a:pt x="383" y="432"/>
                  </a:lnTo>
                  <a:lnTo>
                    <a:pt x="383" y="434"/>
                  </a:lnTo>
                  <a:lnTo>
                    <a:pt x="385" y="434"/>
                  </a:lnTo>
                  <a:lnTo>
                    <a:pt x="385" y="436"/>
                  </a:lnTo>
                  <a:lnTo>
                    <a:pt x="385" y="437"/>
                  </a:lnTo>
                  <a:lnTo>
                    <a:pt x="387" y="437"/>
                  </a:lnTo>
                  <a:lnTo>
                    <a:pt x="387" y="439"/>
                  </a:lnTo>
                  <a:lnTo>
                    <a:pt x="387" y="441"/>
                  </a:lnTo>
                  <a:lnTo>
                    <a:pt x="388" y="441"/>
                  </a:lnTo>
                  <a:lnTo>
                    <a:pt x="388" y="442"/>
                  </a:lnTo>
                  <a:lnTo>
                    <a:pt x="388" y="444"/>
                  </a:lnTo>
                  <a:lnTo>
                    <a:pt x="390" y="444"/>
                  </a:lnTo>
                  <a:lnTo>
                    <a:pt x="390" y="446"/>
                  </a:lnTo>
                  <a:lnTo>
                    <a:pt x="390" y="448"/>
                  </a:lnTo>
                  <a:lnTo>
                    <a:pt x="392" y="448"/>
                  </a:lnTo>
                  <a:lnTo>
                    <a:pt x="392" y="449"/>
                  </a:lnTo>
                  <a:lnTo>
                    <a:pt x="392" y="451"/>
                  </a:lnTo>
                  <a:lnTo>
                    <a:pt x="393" y="451"/>
                  </a:lnTo>
                  <a:lnTo>
                    <a:pt x="393" y="453"/>
                  </a:lnTo>
                  <a:lnTo>
                    <a:pt x="393" y="454"/>
                  </a:lnTo>
                  <a:lnTo>
                    <a:pt x="395" y="454"/>
                  </a:lnTo>
                  <a:lnTo>
                    <a:pt x="395" y="456"/>
                  </a:lnTo>
                  <a:lnTo>
                    <a:pt x="395" y="458"/>
                  </a:lnTo>
                  <a:lnTo>
                    <a:pt x="397" y="458"/>
                  </a:lnTo>
                  <a:lnTo>
                    <a:pt x="397" y="459"/>
                  </a:lnTo>
                  <a:lnTo>
                    <a:pt x="397" y="461"/>
                  </a:lnTo>
                  <a:lnTo>
                    <a:pt x="398" y="461"/>
                  </a:lnTo>
                  <a:lnTo>
                    <a:pt x="398" y="463"/>
                  </a:lnTo>
                  <a:lnTo>
                    <a:pt x="398" y="464"/>
                  </a:lnTo>
                  <a:lnTo>
                    <a:pt x="400" y="464"/>
                  </a:lnTo>
                  <a:lnTo>
                    <a:pt x="400" y="466"/>
                  </a:lnTo>
                  <a:lnTo>
                    <a:pt x="400" y="468"/>
                  </a:lnTo>
                  <a:lnTo>
                    <a:pt x="402" y="468"/>
                  </a:lnTo>
                  <a:lnTo>
                    <a:pt x="402" y="469"/>
                  </a:lnTo>
                  <a:lnTo>
                    <a:pt x="402" y="471"/>
                  </a:lnTo>
                  <a:lnTo>
                    <a:pt x="404" y="471"/>
                  </a:lnTo>
                  <a:lnTo>
                    <a:pt x="404" y="473"/>
                  </a:lnTo>
                  <a:lnTo>
                    <a:pt x="404" y="474"/>
                  </a:lnTo>
                  <a:lnTo>
                    <a:pt x="405" y="474"/>
                  </a:lnTo>
                  <a:lnTo>
                    <a:pt x="405" y="476"/>
                  </a:lnTo>
                  <a:lnTo>
                    <a:pt x="405" y="478"/>
                  </a:lnTo>
                  <a:lnTo>
                    <a:pt x="407" y="478"/>
                  </a:lnTo>
                  <a:lnTo>
                    <a:pt x="407" y="479"/>
                  </a:lnTo>
                  <a:lnTo>
                    <a:pt x="407" y="481"/>
                  </a:lnTo>
                  <a:lnTo>
                    <a:pt x="409" y="481"/>
                  </a:lnTo>
                  <a:lnTo>
                    <a:pt x="409" y="483"/>
                  </a:lnTo>
                  <a:lnTo>
                    <a:pt x="409" y="485"/>
                  </a:lnTo>
                  <a:lnTo>
                    <a:pt x="410" y="485"/>
                  </a:lnTo>
                  <a:lnTo>
                    <a:pt x="410" y="486"/>
                  </a:lnTo>
                  <a:lnTo>
                    <a:pt x="410" y="488"/>
                  </a:lnTo>
                  <a:lnTo>
                    <a:pt x="412" y="488"/>
                  </a:lnTo>
                  <a:lnTo>
                    <a:pt x="412" y="490"/>
                  </a:lnTo>
                  <a:lnTo>
                    <a:pt x="412" y="491"/>
                  </a:lnTo>
                  <a:lnTo>
                    <a:pt x="414" y="491"/>
                  </a:lnTo>
                  <a:lnTo>
                    <a:pt x="414" y="493"/>
                  </a:lnTo>
                  <a:lnTo>
                    <a:pt x="414" y="495"/>
                  </a:lnTo>
                  <a:lnTo>
                    <a:pt x="415" y="495"/>
                  </a:lnTo>
                  <a:lnTo>
                    <a:pt x="415" y="496"/>
                  </a:lnTo>
                  <a:lnTo>
                    <a:pt x="415" y="498"/>
                  </a:lnTo>
                  <a:lnTo>
                    <a:pt x="417" y="498"/>
                  </a:lnTo>
                  <a:lnTo>
                    <a:pt x="417" y="500"/>
                  </a:lnTo>
                  <a:lnTo>
                    <a:pt x="417" y="501"/>
                  </a:lnTo>
                  <a:lnTo>
                    <a:pt x="419" y="501"/>
                  </a:lnTo>
                  <a:lnTo>
                    <a:pt x="419" y="503"/>
                  </a:lnTo>
                  <a:lnTo>
                    <a:pt x="419" y="505"/>
                  </a:lnTo>
                  <a:lnTo>
                    <a:pt x="420" y="505"/>
                  </a:lnTo>
                  <a:lnTo>
                    <a:pt x="420" y="506"/>
                  </a:lnTo>
                  <a:lnTo>
                    <a:pt x="420" y="508"/>
                  </a:lnTo>
                  <a:lnTo>
                    <a:pt x="422" y="508"/>
                  </a:lnTo>
                  <a:lnTo>
                    <a:pt x="422" y="510"/>
                  </a:lnTo>
                  <a:lnTo>
                    <a:pt x="422" y="511"/>
                  </a:lnTo>
                  <a:lnTo>
                    <a:pt x="424" y="511"/>
                  </a:lnTo>
                  <a:lnTo>
                    <a:pt x="424" y="513"/>
                  </a:lnTo>
                  <a:lnTo>
                    <a:pt x="424" y="515"/>
                  </a:lnTo>
                  <a:lnTo>
                    <a:pt x="425" y="515"/>
                  </a:lnTo>
                  <a:lnTo>
                    <a:pt x="425" y="517"/>
                  </a:lnTo>
                  <a:lnTo>
                    <a:pt x="425" y="518"/>
                  </a:lnTo>
                  <a:lnTo>
                    <a:pt x="427" y="518"/>
                  </a:lnTo>
                  <a:lnTo>
                    <a:pt x="427" y="520"/>
                  </a:lnTo>
                  <a:lnTo>
                    <a:pt x="427" y="522"/>
                  </a:lnTo>
                  <a:lnTo>
                    <a:pt x="429" y="522"/>
                  </a:lnTo>
                  <a:lnTo>
                    <a:pt x="429" y="523"/>
                  </a:lnTo>
                  <a:lnTo>
                    <a:pt x="429" y="525"/>
                  </a:lnTo>
                  <a:lnTo>
                    <a:pt x="430" y="525"/>
                  </a:lnTo>
                  <a:lnTo>
                    <a:pt x="430" y="527"/>
                  </a:lnTo>
                  <a:lnTo>
                    <a:pt x="430" y="528"/>
                  </a:lnTo>
                  <a:lnTo>
                    <a:pt x="432" y="528"/>
                  </a:lnTo>
                  <a:lnTo>
                    <a:pt x="432" y="530"/>
                  </a:lnTo>
                  <a:lnTo>
                    <a:pt x="432" y="532"/>
                  </a:lnTo>
                  <a:lnTo>
                    <a:pt x="434" y="533"/>
                  </a:lnTo>
                  <a:lnTo>
                    <a:pt x="434" y="535"/>
                  </a:lnTo>
                  <a:lnTo>
                    <a:pt x="435" y="537"/>
                  </a:lnTo>
                  <a:lnTo>
                    <a:pt x="435" y="538"/>
                  </a:lnTo>
                  <a:lnTo>
                    <a:pt x="437" y="540"/>
                  </a:lnTo>
                  <a:lnTo>
                    <a:pt x="437" y="542"/>
                  </a:lnTo>
                  <a:lnTo>
                    <a:pt x="437" y="543"/>
                  </a:lnTo>
                  <a:lnTo>
                    <a:pt x="439" y="543"/>
                  </a:lnTo>
                  <a:lnTo>
                    <a:pt x="439" y="545"/>
                  </a:lnTo>
                  <a:lnTo>
                    <a:pt x="439" y="547"/>
                  </a:lnTo>
                  <a:lnTo>
                    <a:pt x="441" y="547"/>
                  </a:lnTo>
                  <a:lnTo>
                    <a:pt x="441" y="548"/>
                  </a:lnTo>
                  <a:lnTo>
                    <a:pt x="441" y="550"/>
                  </a:lnTo>
                  <a:lnTo>
                    <a:pt x="442" y="550"/>
                  </a:lnTo>
                  <a:lnTo>
                    <a:pt x="442" y="552"/>
                  </a:lnTo>
                  <a:lnTo>
                    <a:pt x="442" y="554"/>
                  </a:lnTo>
                  <a:lnTo>
                    <a:pt x="444" y="554"/>
                  </a:lnTo>
                  <a:lnTo>
                    <a:pt x="444" y="555"/>
                  </a:lnTo>
                  <a:lnTo>
                    <a:pt x="444" y="557"/>
                  </a:lnTo>
                  <a:lnTo>
                    <a:pt x="446" y="557"/>
                  </a:lnTo>
                  <a:lnTo>
                    <a:pt x="446" y="559"/>
                  </a:lnTo>
                  <a:lnTo>
                    <a:pt x="446" y="560"/>
                  </a:lnTo>
                  <a:lnTo>
                    <a:pt x="447" y="560"/>
                  </a:lnTo>
                  <a:lnTo>
                    <a:pt x="447" y="562"/>
                  </a:lnTo>
                  <a:lnTo>
                    <a:pt x="449" y="564"/>
                  </a:lnTo>
                  <a:lnTo>
                    <a:pt x="449" y="565"/>
                  </a:lnTo>
                  <a:lnTo>
                    <a:pt x="451" y="565"/>
                  </a:lnTo>
                  <a:lnTo>
                    <a:pt x="451" y="567"/>
                  </a:lnTo>
                  <a:lnTo>
                    <a:pt x="451" y="569"/>
                  </a:lnTo>
                  <a:lnTo>
                    <a:pt x="452" y="569"/>
                  </a:lnTo>
                  <a:lnTo>
                    <a:pt x="452" y="570"/>
                  </a:lnTo>
                  <a:lnTo>
                    <a:pt x="452" y="572"/>
                  </a:lnTo>
                  <a:lnTo>
                    <a:pt x="452" y="574"/>
                  </a:lnTo>
                  <a:lnTo>
                    <a:pt x="454" y="574"/>
                  </a:lnTo>
                  <a:lnTo>
                    <a:pt x="454" y="575"/>
                  </a:lnTo>
                  <a:lnTo>
                    <a:pt x="456" y="575"/>
                  </a:lnTo>
                  <a:lnTo>
                    <a:pt x="456" y="577"/>
                  </a:lnTo>
                  <a:lnTo>
                    <a:pt x="456" y="579"/>
                  </a:lnTo>
                  <a:lnTo>
                    <a:pt x="457" y="580"/>
                  </a:lnTo>
                  <a:lnTo>
                    <a:pt x="459" y="582"/>
                  </a:lnTo>
                  <a:lnTo>
                    <a:pt x="459" y="584"/>
                  </a:lnTo>
                  <a:lnTo>
                    <a:pt x="461" y="584"/>
                  </a:lnTo>
                  <a:lnTo>
                    <a:pt x="461" y="586"/>
                  </a:lnTo>
                  <a:lnTo>
                    <a:pt x="461" y="587"/>
                  </a:lnTo>
                  <a:lnTo>
                    <a:pt x="459" y="587"/>
                  </a:lnTo>
                  <a:lnTo>
                    <a:pt x="459" y="589"/>
                  </a:lnTo>
                  <a:lnTo>
                    <a:pt x="459" y="591"/>
                  </a:lnTo>
                  <a:lnTo>
                    <a:pt x="457" y="591"/>
                  </a:lnTo>
                  <a:lnTo>
                    <a:pt x="457" y="592"/>
                  </a:lnTo>
                  <a:lnTo>
                    <a:pt x="456" y="594"/>
                  </a:lnTo>
                  <a:lnTo>
                    <a:pt x="456" y="596"/>
                  </a:lnTo>
                  <a:lnTo>
                    <a:pt x="454" y="596"/>
                  </a:lnTo>
                  <a:lnTo>
                    <a:pt x="454" y="597"/>
                  </a:lnTo>
                  <a:lnTo>
                    <a:pt x="452" y="597"/>
                  </a:lnTo>
                  <a:lnTo>
                    <a:pt x="452" y="599"/>
                  </a:lnTo>
                  <a:lnTo>
                    <a:pt x="452" y="601"/>
                  </a:lnTo>
                  <a:lnTo>
                    <a:pt x="451" y="601"/>
                  </a:lnTo>
                  <a:lnTo>
                    <a:pt x="451" y="602"/>
                  </a:lnTo>
                  <a:lnTo>
                    <a:pt x="449" y="602"/>
                  </a:lnTo>
                  <a:lnTo>
                    <a:pt x="449" y="604"/>
                  </a:lnTo>
                  <a:lnTo>
                    <a:pt x="449" y="606"/>
                  </a:lnTo>
                  <a:lnTo>
                    <a:pt x="447" y="606"/>
                  </a:lnTo>
                  <a:lnTo>
                    <a:pt x="447" y="607"/>
                  </a:lnTo>
                  <a:lnTo>
                    <a:pt x="446" y="607"/>
                  </a:lnTo>
                  <a:lnTo>
                    <a:pt x="446" y="609"/>
                  </a:lnTo>
                  <a:lnTo>
                    <a:pt x="446" y="611"/>
                  </a:lnTo>
                  <a:lnTo>
                    <a:pt x="444" y="611"/>
                  </a:lnTo>
                  <a:lnTo>
                    <a:pt x="444" y="612"/>
                  </a:lnTo>
                  <a:lnTo>
                    <a:pt x="442" y="612"/>
                  </a:lnTo>
                  <a:lnTo>
                    <a:pt x="442" y="614"/>
                  </a:lnTo>
                  <a:lnTo>
                    <a:pt x="442" y="616"/>
                  </a:lnTo>
                  <a:lnTo>
                    <a:pt x="441" y="616"/>
                  </a:lnTo>
                  <a:lnTo>
                    <a:pt x="441" y="617"/>
                  </a:lnTo>
                  <a:lnTo>
                    <a:pt x="439" y="619"/>
                  </a:lnTo>
                  <a:lnTo>
                    <a:pt x="439" y="621"/>
                  </a:lnTo>
                  <a:lnTo>
                    <a:pt x="437" y="621"/>
                  </a:lnTo>
                  <a:lnTo>
                    <a:pt x="437" y="623"/>
                  </a:lnTo>
                  <a:lnTo>
                    <a:pt x="435" y="624"/>
                  </a:lnTo>
                  <a:lnTo>
                    <a:pt x="435" y="626"/>
                  </a:lnTo>
                  <a:lnTo>
                    <a:pt x="434" y="626"/>
                  </a:lnTo>
                  <a:lnTo>
                    <a:pt x="434" y="628"/>
                  </a:lnTo>
                  <a:lnTo>
                    <a:pt x="432" y="629"/>
                  </a:lnTo>
                  <a:lnTo>
                    <a:pt x="432" y="631"/>
                  </a:lnTo>
                  <a:lnTo>
                    <a:pt x="430" y="631"/>
                  </a:lnTo>
                  <a:lnTo>
                    <a:pt x="430" y="633"/>
                  </a:lnTo>
                  <a:lnTo>
                    <a:pt x="429" y="633"/>
                  </a:lnTo>
                  <a:lnTo>
                    <a:pt x="429" y="634"/>
                  </a:lnTo>
                  <a:lnTo>
                    <a:pt x="429" y="636"/>
                  </a:lnTo>
                  <a:lnTo>
                    <a:pt x="427" y="636"/>
                  </a:lnTo>
                  <a:lnTo>
                    <a:pt x="427" y="638"/>
                  </a:lnTo>
                  <a:lnTo>
                    <a:pt x="425" y="638"/>
                  </a:lnTo>
                  <a:lnTo>
                    <a:pt x="425" y="639"/>
                  </a:lnTo>
                  <a:lnTo>
                    <a:pt x="425" y="641"/>
                  </a:lnTo>
                  <a:lnTo>
                    <a:pt x="424" y="641"/>
                  </a:lnTo>
                  <a:lnTo>
                    <a:pt x="424" y="643"/>
                  </a:lnTo>
                  <a:lnTo>
                    <a:pt x="422" y="643"/>
                  </a:lnTo>
                  <a:lnTo>
                    <a:pt x="422" y="644"/>
                  </a:lnTo>
                  <a:lnTo>
                    <a:pt x="422" y="646"/>
                  </a:lnTo>
                  <a:lnTo>
                    <a:pt x="420" y="646"/>
                  </a:lnTo>
                  <a:lnTo>
                    <a:pt x="420" y="648"/>
                  </a:lnTo>
                  <a:lnTo>
                    <a:pt x="419" y="648"/>
                  </a:lnTo>
                  <a:lnTo>
                    <a:pt x="419" y="649"/>
                  </a:lnTo>
                  <a:lnTo>
                    <a:pt x="419" y="651"/>
                  </a:lnTo>
                  <a:lnTo>
                    <a:pt x="417" y="651"/>
                  </a:lnTo>
                  <a:lnTo>
                    <a:pt x="417" y="653"/>
                  </a:lnTo>
                  <a:lnTo>
                    <a:pt x="415" y="655"/>
                  </a:lnTo>
                  <a:lnTo>
                    <a:pt x="415" y="656"/>
                  </a:lnTo>
                  <a:lnTo>
                    <a:pt x="414" y="656"/>
                  </a:lnTo>
                  <a:lnTo>
                    <a:pt x="414" y="658"/>
                  </a:lnTo>
                  <a:lnTo>
                    <a:pt x="412" y="660"/>
                  </a:lnTo>
                  <a:lnTo>
                    <a:pt x="412" y="661"/>
                  </a:lnTo>
                  <a:lnTo>
                    <a:pt x="410" y="661"/>
                  </a:lnTo>
                  <a:lnTo>
                    <a:pt x="410" y="663"/>
                  </a:lnTo>
                  <a:lnTo>
                    <a:pt x="409" y="663"/>
                  </a:lnTo>
                  <a:lnTo>
                    <a:pt x="409" y="665"/>
                  </a:lnTo>
                  <a:lnTo>
                    <a:pt x="409" y="666"/>
                  </a:lnTo>
                  <a:lnTo>
                    <a:pt x="407" y="666"/>
                  </a:lnTo>
                  <a:lnTo>
                    <a:pt x="407" y="668"/>
                  </a:lnTo>
                  <a:lnTo>
                    <a:pt x="405" y="668"/>
                  </a:lnTo>
                  <a:lnTo>
                    <a:pt x="405" y="670"/>
                  </a:lnTo>
                  <a:lnTo>
                    <a:pt x="405" y="671"/>
                  </a:lnTo>
                  <a:lnTo>
                    <a:pt x="404" y="671"/>
                  </a:lnTo>
                  <a:lnTo>
                    <a:pt x="404" y="673"/>
                  </a:lnTo>
                  <a:lnTo>
                    <a:pt x="402" y="673"/>
                  </a:lnTo>
                  <a:lnTo>
                    <a:pt x="402" y="675"/>
                  </a:lnTo>
                  <a:lnTo>
                    <a:pt x="402" y="676"/>
                  </a:lnTo>
                  <a:lnTo>
                    <a:pt x="400" y="676"/>
                  </a:lnTo>
                  <a:lnTo>
                    <a:pt x="400" y="678"/>
                  </a:lnTo>
                  <a:lnTo>
                    <a:pt x="398" y="678"/>
                  </a:lnTo>
                  <a:lnTo>
                    <a:pt x="398" y="680"/>
                  </a:lnTo>
                  <a:lnTo>
                    <a:pt x="398" y="681"/>
                  </a:lnTo>
                  <a:lnTo>
                    <a:pt x="397" y="681"/>
                  </a:lnTo>
                  <a:lnTo>
                    <a:pt x="397" y="683"/>
                  </a:lnTo>
                  <a:lnTo>
                    <a:pt x="395" y="685"/>
                  </a:lnTo>
                  <a:lnTo>
                    <a:pt x="395" y="686"/>
                  </a:lnTo>
                  <a:lnTo>
                    <a:pt x="393" y="686"/>
                  </a:lnTo>
                  <a:lnTo>
                    <a:pt x="393" y="688"/>
                  </a:lnTo>
                  <a:lnTo>
                    <a:pt x="392" y="690"/>
                  </a:lnTo>
                  <a:lnTo>
                    <a:pt x="392" y="692"/>
                  </a:lnTo>
                  <a:lnTo>
                    <a:pt x="390" y="692"/>
                  </a:lnTo>
                  <a:lnTo>
                    <a:pt x="390" y="693"/>
                  </a:lnTo>
                  <a:lnTo>
                    <a:pt x="388" y="695"/>
                  </a:lnTo>
                  <a:lnTo>
                    <a:pt x="388" y="697"/>
                  </a:lnTo>
                  <a:lnTo>
                    <a:pt x="387" y="697"/>
                  </a:lnTo>
                  <a:lnTo>
                    <a:pt x="387" y="698"/>
                  </a:lnTo>
                  <a:lnTo>
                    <a:pt x="385" y="700"/>
                  </a:lnTo>
                  <a:lnTo>
                    <a:pt x="385" y="702"/>
                  </a:lnTo>
                  <a:lnTo>
                    <a:pt x="383" y="702"/>
                  </a:lnTo>
                  <a:lnTo>
                    <a:pt x="383" y="703"/>
                  </a:lnTo>
                  <a:lnTo>
                    <a:pt x="382" y="705"/>
                  </a:lnTo>
                  <a:lnTo>
                    <a:pt x="382" y="707"/>
                  </a:lnTo>
                  <a:lnTo>
                    <a:pt x="380" y="707"/>
                  </a:lnTo>
                  <a:lnTo>
                    <a:pt x="380" y="708"/>
                  </a:lnTo>
                  <a:lnTo>
                    <a:pt x="378" y="710"/>
                  </a:lnTo>
                  <a:lnTo>
                    <a:pt x="378" y="712"/>
                  </a:lnTo>
                  <a:lnTo>
                    <a:pt x="377" y="712"/>
                  </a:lnTo>
                  <a:lnTo>
                    <a:pt x="377" y="713"/>
                  </a:lnTo>
                  <a:lnTo>
                    <a:pt x="375" y="715"/>
                  </a:lnTo>
                  <a:lnTo>
                    <a:pt x="375" y="717"/>
                  </a:lnTo>
                  <a:lnTo>
                    <a:pt x="373" y="717"/>
                  </a:lnTo>
                  <a:lnTo>
                    <a:pt x="373" y="718"/>
                  </a:lnTo>
                  <a:lnTo>
                    <a:pt x="373" y="720"/>
                  </a:lnTo>
                  <a:lnTo>
                    <a:pt x="372" y="720"/>
                  </a:lnTo>
                  <a:lnTo>
                    <a:pt x="372" y="722"/>
                  </a:lnTo>
                  <a:lnTo>
                    <a:pt x="370" y="722"/>
                  </a:lnTo>
                  <a:lnTo>
                    <a:pt x="370" y="724"/>
                  </a:lnTo>
                  <a:lnTo>
                    <a:pt x="368" y="725"/>
                  </a:lnTo>
                  <a:lnTo>
                    <a:pt x="368" y="727"/>
                  </a:lnTo>
                  <a:lnTo>
                    <a:pt x="367" y="727"/>
                  </a:lnTo>
                  <a:lnTo>
                    <a:pt x="367" y="729"/>
                  </a:lnTo>
                  <a:lnTo>
                    <a:pt x="365" y="730"/>
                  </a:lnTo>
                  <a:lnTo>
                    <a:pt x="365" y="732"/>
                  </a:lnTo>
                  <a:lnTo>
                    <a:pt x="363" y="732"/>
                  </a:lnTo>
                  <a:lnTo>
                    <a:pt x="363" y="734"/>
                  </a:lnTo>
                  <a:lnTo>
                    <a:pt x="361" y="735"/>
                  </a:lnTo>
                  <a:lnTo>
                    <a:pt x="361" y="737"/>
                  </a:lnTo>
                  <a:lnTo>
                    <a:pt x="360" y="737"/>
                  </a:lnTo>
                  <a:lnTo>
                    <a:pt x="360" y="739"/>
                  </a:lnTo>
                  <a:lnTo>
                    <a:pt x="358" y="740"/>
                  </a:lnTo>
                  <a:lnTo>
                    <a:pt x="358" y="742"/>
                  </a:lnTo>
                  <a:lnTo>
                    <a:pt x="356" y="742"/>
                  </a:lnTo>
                  <a:lnTo>
                    <a:pt x="356" y="744"/>
                  </a:lnTo>
                  <a:lnTo>
                    <a:pt x="355" y="744"/>
                  </a:lnTo>
                  <a:lnTo>
                    <a:pt x="355" y="745"/>
                  </a:lnTo>
                  <a:lnTo>
                    <a:pt x="355" y="747"/>
                  </a:lnTo>
                  <a:lnTo>
                    <a:pt x="353" y="747"/>
                  </a:lnTo>
                  <a:lnTo>
                    <a:pt x="353" y="749"/>
                  </a:lnTo>
                  <a:lnTo>
                    <a:pt x="351" y="749"/>
                  </a:lnTo>
                  <a:lnTo>
                    <a:pt x="351" y="750"/>
                  </a:lnTo>
                  <a:lnTo>
                    <a:pt x="350" y="752"/>
                  </a:lnTo>
                  <a:lnTo>
                    <a:pt x="350" y="754"/>
                  </a:lnTo>
                  <a:lnTo>
                    <a:pt x="348" y="754"/>
                  </a:lnTo>
                  <a:lnTo>
                    <a:pt x="348" y="755"/>
                  </a:lnTo>
                  <a:lnTo>
                    <a:pt x="346" y="757"/>
                  </a:lnTo>
                  <a:lnTo>
                    <a:pt x="346" y="759"/>
                  </a:lnTo>
                  <a:lnTo>
                    <a:pt x="345" y="759"/>
                  </a:lnTo>
                  <a:lnTo>
                    <a:pt x="345" y="761"/>
                  </a:lnTo>
                  <a:lnTo>
                    <a:pt x="343" y="762"/>
                  </a:lnTo>
                  <a:lnTo>
                    <a:pt x="343" y="764"/>
                  </a:lnTo>
                  <a:lnTo>
                    <a:pt x="341" y="764"/>
                  </a:lnTo>
                  <a:lnTo>
                    <a:pt x="341" y="766"/>
                  </a:lnTo>
                  <a:lnTo>
                    <a:pt x="340" y="767"/>
                  </a:lnTo>
                  <a:lnTo>
                    <a:pt x="340" y="769"/>
                  </a:lnTo>
                  <a:lnTo>
                    <a:pt x="338" y="769"/>
                  </a:lnTo>
                  <a:lnTo>
                    <a:pt x="338" y="771"/>
                  </a:lnTo>
                  <a:lnTo>
                    <a:pt x="336" y="772"/>
                  </a:lnTo>
                  <a:lnTo>
                    <a:pt x="336" y="774"/>
                  </a:lnTo>
                  <a:lnTo>
                    <a:pt x="335" y="774"/>
                  </a:lnTo>
                  <a:lnTo>
                    <a:pt x="335" y="776"/>
                  </a:lnTo>
                  <a:lnTo>
                    <a:pt x="333" y="776"/>
                  </a:lnTo>
                  <a:lnTo>
                    <a:pt x="333" y="777"/>
                  </a:lnTo>
                  <a:lnTo>
                    <a:pt x="333" y="779"/>
                  </a:lnTo>
                  <a:lnTo>
                    <a:pt x="331" y="779"/>
                  </a:lnTo>
                  <a:lnTo>
                    <a:pt x="331" y="781"/>
                  </a:lnTo>
                  <a:lnTo>
                    <a:pt x="330" y="781"/>
                  </a:lnTo>
                  <a:lnTo>
                    <a:pt x="330" y="782"/>
                  </a:lnTo>
                  <a:lnTo>
                    <a:pt x="328" y="784"/>
                  </a:lnTo>
                  <a:lnTo>
                    <a:pt x="328" y="786"/>
                  </a:lnTo>
                  <a:lnTo>
                    <a:pt x="326" y="786"/>
                  </a:lnTo>
                  <a:lnTo>
                    <a:pt x="326" y="787"/>
                  </a:lnTo>
                  <a:lnTo>
                    <a:pt x="326" y="789"/>
                  </a:lnTo>
                  <a:lnTo>
                    <a:pt x="324" y="789"/>
                  </a:lnTo>
                  <a:lnTo>
                    <a:pt x="324" y="791"/>
                  </a:lnTo>
                  <a:lnTo>
                    <a:pt x="323" y="791"/>
                  </a:lnTo>
                  <a:lnTo>
                    <a:pt x="323" y="792"/>
                  </a:lnTo>
                  <a:lnTo>
                    <a:pt x="321" y="794"/>
                  </a:lnTo>
                  <a:lnTo>
                    <a:pt x="321" y="796"/>
                  </a:lnTo>
                  <a:lnTo>
                    <a:pt x="319" y="796"/>
                  </a:lnTo>
                  <a:lnTo>
                    <a:pt x="319" y="798"/>
                  </a:lnTo>
                  <a:lnTo>
                    <a:pt x="318" y="799"/>
                  </a:lnTo>
                  <a:lnTo>
                    <a:pt x="318" y="801"/>
                  </a:lnTo>
                  <a:lnTo>
                    <a:pt x="316" y="801"/>
                  </a:lnTo>
                  <a:lnTo>
                    <a:pt x="316" y="803"/>
                  </a:lnTo>
                  <a:lnTo>
                    <a:pt x="316" y="804"/>
                  </a:lnTo>
                  <a:lnTo>
                    <a:pt x="314" y="804"/>
                  </a:lnTo>
                  <a:lnTo>
                    <a:pt x="314" y="806"/>
                  </a:lnTo>
                  <a:lnTo>
                    <a:pt x="313" y="806"/>
                  </a:lnTo>
                  <a:lnTo>
                    <a:pt x="313" y="808"/>
                  </a:lnTo>
                  <a:lnTo>
                    <a:pt x="313" y="809"/>
                  </a:lnTo>
                  <a:lnTo>
                    <a:pt x="311" y="809"/>
                  </a:lnTo>
                  <a:lnTo>
                    <a:pt x="311" y="811"/>
                  </a:lnTo>
                  <a:lnTo>
                    <a:pt x="309" y="811"/>
                  </a:lnTo>
                  <a:lnTo>
                    <a:pt x="309" y="813"/>
                  </a:lnTo>
                  <a:lnTo>
                    <a:pt x="308" y="814"/>
                  </a:lnTo>
                  <a:lnTo>
                    <a:pt x="308" y="816"/>
                  </a:lnTo>
                  <a:lnTo>
                    <a:pt x="306" y="816"/>
                  </a:lnTo>
                  <a:lnTo>
                    <a:pt x="306" y="818"/>
                  </a:lnTo>
                  <a:lnTo>
                    <a:pt x="304" y="819"/>
                  </a:lnTo>
                  <a:lnTo>
                    <a:pt x="304" y="821"/>
                  </a:lnTo>
                  <a:lnTo>
                    <a:pt x="303" y="821"/>
                  </a:lnTo>
                  <a:lnTo>
                    <a:pt x="303" y="823"/>
                  </a:lnTo>
                  <a:lnTo>
                    <a:pt x="301" y="823"/>
                  </a:lnTo>
                  <a:lnTo>
                    <a:pt x="301" y="824"/>
                  </a:lnTo>
                  <a:lnTo>
                    <a:pt x="301" y="826"/>
                  </a:lnTo>
                  <a:lnTo>
                    <a:pt x="299" y="826"/>
                  </a:lnTo>
                  <a:lnTo>
                    <a:pt x="299" y="828"/>
                  </a:lnTo>
                  <a:lnTo>
                    <a:pt x="298" y="828"/>
                  </a:lnTo>
                  <a:lnTo>
                    <a:pt x="298" y="830"/>
                  </a:lnTo>
                  <a:lnTo>
                    <a:pt x="296" y="830"/>
                  </a:lnTo>
                  <a:lnTo>
                    <a:pt x="296" y="828"/>
                  </a:lnTo>
                  <a:lnTo>
                    <a:pt x="294" y="828"/>
                  </a:lnTo>
                  <a:lnTo>
                    <a:pt x="294" y="826"/>
                  </a:lnTo>
                  <a:lnTo>
                    <a:pt x="292" y="824"/>
                  </a:lnTo>
                  <a:lnTo>
                    <a:pt x="292" y="823"/>
                  </a:lnTo>
                  <a:lnTo>
                    <a:pt x="291" y="823"/>
                  </a:lnTo>
                  <a:lnTo>
                    <a:pt x="289" y="823"/>
                  </a:lnTo>
                  <a:lnTo>
                    <a:pt x="287" y="823"/>
                  </a:lnTo>
                  <a:lnTo>
                    <a:pt x="286" y="823"/>
                  </a:lnTo>
                  <a:lnTo>
                    <a:pt x="284" y="823"/>
                  </a:lnTo>
                  <a:lnTo>
                    <a:pt x="282" y="823"/>
                  </a:lnTo>
                  <a:lnTo>
                    <a:pt x="281" y="821"/>
                  </a:lnTo>
                  <a:lnTo>
                    <a:pt x="279" y="819"/>
                  </a:lnTo>
                  <a:lnTo>
                    <a:pt x="279" y="818"/>
                  </a:lnTo>
                  <a:lnTo>
                    <a:pt x="277" y="818"/>
                  </a:lnTo>
                  <a:lnTo>
                    <a:pt x="277" y="816"/>
                  </a:lnTo>
                  <a:lnTo>
                    <a:pt x="276" y="816"/>
                  </a:lnTo>
                  <a:lnTo>
                    <a:pt x="276" y="814"/>
                  </a:lnTo>
                  <a:lnTo>
                    <a:pt x="274" y="814"/>
                  </a:lnTo>
                  <a:lnTo>
                    <a:pt x="272" y="814"/>
                  </a:lnTo>
                  <a:lnTo>
                    <a:pt x="272" y="813"/>
                  </a:lnTo>
                  <a:lnTo>
                    <a:pt x="271" y="813"/>
                  </a:lnTo>
                  <a:lnTo>
                    <a:pt x="269" y="813"/>
                  </a:lnTo>
                  <a:lnTo>
                    <a:pt x="267" y="81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8" name="Freeform 160">
              <a:extLst>
                <a:ext uri="{FF2B5EF4-FFF2-40B4-BE49-F238E27FC236}">
                  <a16:creationId xmlns:a16="http://schemas.microsoft.com/office/drawing/2014/main" id="{24FC7E3B-ACD0-72B7-AABB-69D2F9AA0661}"/>
                </a:ext>
              </a:extLst>
            </p:cNvPr>
            <p:cNvSpPr>
              <a:spLocks/>
            </p:cNvSpPr>
            <p:nvPr/>
          </p:nvSpPr>
          <p:spPr bwMode="auto">
            <a:xfrm>
              <a:off x="3374" y="2708"/>
              <a:ext cx="560" cy="532"/>
            </a:xfrm>
            <a:custGeom>
              <a:avLst/>
              <a:gdLst>
                <a:gd name="T0" fmla="*/ 540 w 560"/>
                <a:gd name="T1" fmla="*/ 12 h 532"/>
                <a:gd name="T2" fmla="*/ 533 w 560"/>
                <a:gd name="T3" fmla="*/ 2 h 532"/>
                <a:gd name="T4" fmla="*/ 525 w 560"/>
                <a:gd name="T5" fmla="*/ 7 h 532"/>
                <a:gd name="T6" fmla="*/ 525 w 560"/>
                <a:gd name="T7" fmla="*/ 19 h 532"/>
                <a:gd name="T8" fmla="*/ 522 w 560"/>
                <a:gd name="T9" fmla="*/ 37 h 532"/>
                <a:gd name="T10" fmla="*/ 527 w 560"/>
                <a:gd name="T11" fmla="*/ 52 h 532"/>
                <a:gd name="T12" fmla="*/ 527 w 560"/>
                <a:gd name="T13" fmla="*/ 74 h 532"/>
                <a:gd name="T14" fmla="*/ 522 w 560"/>
                <a:gd name="T15" fmla="*/ 89 h 532"/>
                <a:gd name="T16" fmla="*/ 506 w 560"/>
                <a:gd name="T17" fmla="*/ 89 h 532"/>
                <a:gd name="T18" fmla="*/ 496 w 560"/>
                <a:gd name="T19" fmla="*/ 99 h 532"/>
                <a:gd name="T20" fmla="*/ 495 w 560"/>
                <a:gd name="T21" fmla="*/ 115 h 532"/>
                <a:gd name="T22" fmla="*/ 483 w 560"/>
                <a:gd name="T23" fmla="*/ 123 h 532"/>
                <a:gd name="T24" fmla="*/ 473 w 560"/>
                <a:gd name="T25" fmla="*/ 131 h 532"/>
                <a:gd name="T26" fmla="*/ 453 w 560"/>
                <a:gd name="T27" fmla="*/ 131 h 532"/>
                <a:gd name="T28" fmla="*/ 444 w 560"/>
                <a:gd name="T29" fmla="*/ 147 h 532"/>
                <a:gd name="T30" fmla="*/ 431 w 560"/>
                <a:gd name="T31" fmla="*/ 152 h 532"/>
                <a:gd name="T32" fmla="*/ 422 w 560"/>
                <a:gd name="T33" fmla="*/ 158 h 532"/>
                <a:gd name="T34" fmla="*/ 412 w 560"/>
                <a:gd name="T35" fmla="*/ 160 h 532"/>
                <a:gd name="T36" fmla="*/ 404 w 560"/>
                <a:gd name="T37" fmla="*/ 167 h 532"/>
                <a:gd name="T38" fmla="*/ 400 w 560"/>
                <a:gd name="T39" fmla="*/ 184 h 532"/>
                <a:gd name="T40" fmla="*/ 394 w 560"/>
                <a:gd name="T41" fmla="*/ 190 h 532"/>
                <a:gd name="T42" fmla="*/ 379 w 560"/>
                <a:gd name="T43" fmla="*/ 200 h 532"/>
                <a:gd name="T44" fmla="*/ 372 w 560"/>
                <a:gd name="T45" fmla="*/ 219 h 532"/>
                <a:gd name="T46" fmla="*/ 374 w 560"/>
                <a:gd name="T47" fmla="*/ 229 h 532"/>
                <a:gd name="T48" fmla="*/ 370 w 560"/>
                <a:gd name="T49" fmla="*/ 244 h 532"/>
                <a:gd name="T50" fmla="*/ 360 w 560"/>
                <a:gd name="T51" fmla="*/ 254 h 532"/>
                <a:gd name="T52" fmla="*/ 362 w 560"/>
                <a:gd name="T53" fmla="*/ 261 h 532"/>
                <a:gd name="T54" fmla="*/ 348 w 560"/>
                <a:gd name="T55" fmla="*/ 269 h 532"/>
                <a:gd name="T56" fmla="*/ 345 w 560"/>
                <a:gd name="T57" fmla="*/ 278 h 532"/>
                <a:gd name="T58" fmla="*/ 342 w 560"/>
                <a:gd name="T59" fmla="*/ 293 h 532"/>
                <a:gd name="T60" fmla="*/ 333 w 560"/>
                <a:gd name="T61" fmla="*/ 300 h 532"/>
                <a:gd name="T62" fmla="*/ 326 w 560"/>
                <a:gd name="T63" fmla="*/ 313 h 532"/>
                <a:gd name="T64" fmla="*/ 323 w 560"/>
                <a:gd name="T65" fmla="*/ 322 h 532"/>
                <a:gd name="T66" fmla="*/ 323 w 560"/>
                <a:gd name="T67" fmla="*/ 342 h 532"/>
                <a:gd name="T68" fmla="*/ 311 w 560"/>
                <a:gd name="T69" fmla="*/ 355 h 532"/>
                <a:gd name="T70" fmla="*/ 305 w 560"/>
                <a:gd name="T71" fmla="*/ 374 h 532"/>
                <a:gd name="T72" fmla="*/ 316 w 560"/>
                <a:gd name="T73" fmla="*/ 394 h 532"/>
                <a:gd name="T74" fmla="*/ 328 w 560"/>
                <a:gd name="T75" fmla="*/ 404 h 532"/>
                <a:gd name="T76" fmla="*/ 343 w 560"/>
                <a:gd name="T77" fmla="*/ 402 h 532"/>
                <a:gd name="T78" fmla="*/ 355 w 560"/>
                <a:gd name="T79" fmla="*/ 423 h 532"/>
                <a:gd name="T80" fmla="*/ 390 w 560"/>
                <a:gd name="T81" fmla="*/ 493 h 532"/>
                <a:gd name="T82" fmla="*/ 397 w 560"/>
                <a:gd name="T83" fmla="*/ 510 h 532"/>
                <a:gd name="T84" fmla="*/ 390 w 560"/>
                <a:gd name="T85" fmla="*/ 522 h 532"/>
                <a:gd name="T86" fmla="*/ 357 w 560"/>
                <a:gd name="T87" fmla="*/ 512 h 532"/>
                <a:gd name="T88" fmla="*/ 340 w 560"/>
                <a:gd name="T89" fmla="*/ 468 h 532"/>
                <a:gd name="T90" fmla="*/ 305 w 560"/>
                <a:gd name="T91" fmla="*/ 443 h 532"/>
                <a:gd name="T92" fmla="*/ 271 w 560"/>
                <a:gd name="T93" fmla="*/ 414 h 532"/>
                <a:gd name="T94" fmla="*/ 226 w 560"/>
                <a:gd name="T95" fmla="*/ 402 h 532"/>
                <a:gd name="T96" fmla="*/ 182 w 560"/>
                <a:gd name="T97" fmla="*/ 414 h 532"/>
                <a:gd name="T98" fmla="*/ 162 w 560"/>
                <a:gd name="T99" fmla="*/ 449 h 532"/>
                <a:gd name="T100" fmla="*/ 126 w 560"/>
                <a:gd name="T101" fmla="*/ 431 h 532"/>
                <a:gd name="T102" fmla="*/ 103 w 560"/>
                <a:gd name="T103" fmla="*/ 417 h 532"/>
                <a:gd name="T104" fmla="*/ 89 w 560"/>
                <a:gd name="T105" fmla="*/ 407 h 532"/>
                <a:gd name="T106" fmla="*/ 79 w 560"/>
                <a:gd name="T107" fmla="*/ 421 h 532"/>
                <a:gd name="T108" fmla="*/ 66 w 560"/>
                <a:gd name="T109" fmla="*/ 428 h 532"/>
                <a:gd name="T110" fmla="*/ 56 w 560"/>
                <a:gd name="T111" fmla="*/ 419 h 532"/>
                <a:gd name="T112" fmla="*/ 42 w 560"/>
                <a:gd name="T113" fmla="*/ 407 h 532"/>
                <a:gd name="T114" fmla="*/ 27 w 560"/>
                <a:gd name="T115" fmla="*/ 412 h 532"/>
                <a:gd name="T116" fmla="*/ 10 w 560"/>
                <a:gd name="T117" fmla="*/ 412 h 532"/>
                <a:gd name="T118" fmla="*/ 2 w 560"/>
                <a:gd name="T119" fmla="*/ 394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60" h="532">
                  <a:moveTo>
                    <a:pt x="560" y="22"/>
                  </a:moveTo>
                  <a:lnTo>
                    <a:pt x="559" y="22"/>
                  </a:lnTo>
                  <a:lnTo>
                    <a:pt x="559" y="20"/>
                  </a:lnTo>
                  <a:lnTo>
                    <a:pt x="559" y="19"/>
                  </a:lnTo>
                  <a:lnTo>
                    <a:pt x="557" y="19"/>
                  </a:lnTo>
                  <a:lnTo>
                    <a:pt x="557" y="17"/>
                  </a:lnTo>
                  <a:lnTo>
                    <a:pt x="555" y="17"/>
                  </a:lnTo>
                  <a:lnTo>
                    <a:pt x="555" y="15"/>
                  </a:lnTo>
                  <a:lnTo>
                    <a:pt x="554" y="14"/>
                  </a:lnTo>
                  <a:lnTo>
                    <a:pt x="552" y="14"/>
                  </a:lnTo>
                  <a:lnTo>
                    <a:pt x="550" y="15"/>
                  </a:lnTo>
                  <a:lnTo>
                    <a:pt x="548" y="15"/>
                  </a:lnTo>
                  <a:lnTo>
                    <a:pt x="547" y="15"/>
                  </a:lnTo>
                  <a:lnTo>
                    <a:pt x="545" y="14"/>
                  </a:lnTo>
                  <a:lnTo>
                    <a:pt x="543" y="14"/>
                  </a:lnTo>
                  <a:lnTo>
                    <a:pt x="542" y="14"/>
                  </a:lnTo>
                  <a:lnTo>
                    <a:pt x="540" y="12"/>
                  </a:lnTo>
                  <a:lnTo>
                    <a:pt x="538" y="12"/>
                  </a:lnTo>
                  <a:lnTo>
                    <a:pt x="538" y="10"/>
                  </a:lnTo>
                  <a:lnTo>
                    <a:pt x="537" y="10"/>
                  </a:lnTo>
                  <a:lnTo>
                    <a:pt x="537" y="9"/>
                  </a:lnTo>
                  <a:lnTo>
                    <a:pt x="535" y="9"/>
                  </a:lnTo>
                  <a:lnTo>
                    <a:pt x="535" y="7"/>
                  </a:lnTo>
                  <a:lnTo>
                    <a:pt x="537" y="7"/>
                  </a:lnTo>
                  <a:lnTo>
                    <a:pt x="537" y="5"/>
                  </a:lnTo>
                  <a:lnTo>
                    <a:pt x="535" y="3"/>
                  </a:lnTo>
                  <a:lnTo>
                    <a:pt x="535" y="5"/>
                  </a:lnTo>
                  <a:lnTo>
                    <a:pt x="535" y="7"/>
                  </a:lnTo>
                  <a:lnTo>
                    <a:pt x="535" y="5"/>
                  </a:lnTo>
                  <a:lnTo>
                    <a:pt x="533" y="5"/>
                  </a:lnTo>
                  <a:lnTo>
                    <a:pt x="533" y="3"/>
                  </a:lnTo>
                  <a:lnTo>
                    <a:pt x="535" y="3"/>
                  </a:lnTo>
                  <a:lnTo>
                    <a:pt x="535" y="2"/>
                  </a:lnTo>
                  <a:lnTo>
                    <a:pt x="533" y="2"/>
                  </a:lnTo>
                  <a:lnTo>
                    <a:pt x="533" y="0"/>
                  </a:lnTo>
                  <a:lnTo>
                    <a:pt x="532" y="0"/>
                  </a:lnTo>
                  <a:lnTo>
                    <a:pt x="530" y="0"/>
                  </a:lnTo>
                  <a:lnTo>
                    <a:pt x="528" y="0"/>
                  </a:lnTo>
                  <a:lnTo>
                    <a:pt x="528" y="2"/>
                  </a:lnTo>
                  <a:lnTo>
                    <a:pt x="527" y="2"/>
                  </a:lnTo>
                  <a:lnTo>
                    <a:pt x="527" y="3"/>
                  </a:lnTo>
                  <a:lnTo>
                    <a:pt x="525" y="3"/>
                  </a:lnTo>
                  <a:lnTo>
                    <a:pt x="523" y="3"/>
                  </a:lnTo>
                  <a:lnTo>
                    <a:pt x="522" y="3"/>
                  </a:lnTo>
                  <a:lnTo>
                    <a:pt x="522" y="5"/>
                  </a:lnTo>
                  <a:lnTo>
                    <a:pt x="520" y="5"/>
                  </a:lnTo>
                  <a:lnTo>
                    <a:pt x="522" y="7"/>
                  </a:lnTo>
                  <a:lnTo>
                    <a:pt x="522" y="5"/>
                  </a:lnTo>
                  <a:lnTo>
                    <a:pt x="523" y="5"/>
                  </a:lnTo>
                  <a:lnTo>
                    <a:pt x="523" y="7"/>
                  </a:lnTo>
                  <a:lnTo>
                    <a:pt x="525" y="7"/>
                  </a:lnTo>
                  <a:lnTo>
                    <a:pt x="523" y="9"/>
                  </a:lnTo>
                  <a:lnTo>
                    <a:pt x="522" y="9"/>
                  </a:lnTo>
                  <a:lnTo>
                    <a:pt x="520" y="9"/>
                  </a:lnTo>
                  <a:lnTo>
                    <a:pt x="520" y="10"/>
                  </a:lnTo>
                  <a:lnTo>
                    <a:pt x="518" y="10"/>
                  </a:lnTo>
                  <a:lnTo>
                    <a:pt x="518" y="12"/>
                  </a:lnTo>
                  <a:lnTo>
                    <a:pt x="520" y="12"/>
                  </a:lnTo>
                  <a:lnTo>
                    <a:pt x="522" y="12"/>
                  </a:lnTo>
                  <a:lnTo>
                    <a:pt x="523" y="12"/>
                  </a:lnTo>
                  <a:lnTo>
                    <a:pt x="523" y="14"/>
                  </a:lnTo>
                  <a:lnTo>
                    <a:pt x="523" y="15"/>
                  </a:lnTo>
                  <a:lnTo>
                    <a:pt x="522" y="15"/>
                  </a:lnTo>
                  <a:lnTo>
                    <a:pt x="520" y="17"/>
                  </a:lnTo>
                  <a:lnTo>
                    <a:pt x="520" y="19"/>
                  </a:lnTo>
                  <a:lnTo>
                    <a:pt x="522" y="19"/>
                  </a:lnTo>
                  <a:lnTo>
                    <a:pt x="523" y="19"/>
                  </a:lnTo>
                  <a:lnTo>
                    <a:pt x="525" y="19"/>
                  </a:lnTo>
                  <a:lnTo>
                    <a:pt x="525" y="20"/>
                  </a:lnTo>
                  <a:lnTo>
                    <a:pt x="525" y="22"/>
                  </a:lnTo>
                  <a:lnTo>
                    <a:pt x="525" y="24"/>
                  </a:lnTo>
                  <a:lnTo>
                    <a:pt x="525" y="25"/>
                  </a:lnTo>
                  <a:lnTo>
                    <a:pt x="525" y="27"/>
                  </a:lnTo>
                  <a:lnTo>
                    <a:pt x="525" y="29"/>
                  </a:lnTo>
                  <a:lnTo>
                    <a:pt x="525" y="30"/>
                  </a:lnTo>
                  <a:lnTo>
                    <a:pt x="523" y="30"/>
                  </a:lnTo>
                  <a:lnTo>
                    <a:pt x="523" y="32"/>
                  </a:lnTo>
                  <a:lnTo>
                    <a:pt x="525" y="32"/>
                  </a:lnTo>
                  <a:lnTo>
                    <a:pt x="525" y="34"/>
                  </a:lnTo>
                  <a:lnTo>
                    <a:pt x="523" y="34"/>
                  </a:lnTo>
                  <a:lnTo>
                    <a:pt x="523" y="35"/>
                  </a:lnTo>
                  <a:lnTo>
                    <a:pt x="523" y="37"/>
                  </a:lnTo>
                  <a:lnTo>
                    <a:pt x="523" y="35"/>
                  </a:lnTo>
                  <a:lnTo>
                    <a:pt x="522" y="35"/>
                  </a:lnTo>
                  <a:lnTo>
                    <a:pt x="522" y="37"/>
                  </a:lnTo>
                  <a:lnTo>
                    <a:pt x="522" y="39"/>
                  </a:lnTo>
                  <a:lnTo>
                    <a:pt x="522" y="41"/>
                  </a:lnTo>
                  <a:lnTo>
                    <a:pt x="523" y="41"/>
                  </a:lnTo>
                  <a:lnTo>
                    <a:pt x="525" y="41"/>
                  </a:lnTo>
                  <a:lnTo>
                    <a:pt x="525" y="42"/>
                  </a:lnTo>
                  <a:lnTo>
                    <a:pt x="523" y="42"/>
                  </a:lnTo>
                  <a:lnTo>
                    <a:pt x="523" y="44"/>
                  </a:lnTo>
                  <a:lnTo>
                    <a:pt x="523" y="46"/>
                  </a:lnTo>
                  <a:lnTo>
                    <a:pt x="525" y="46"/>
                  </a:lnTo>
                  <a:lnTo>
                    <a:pt x="527" y="46"/>
                  </a:lnTo>
                  <a:lnTo>
                    <a:pt x="527" y="44"/>
                  </a:lnTo>
                  <a:lnTo>
                    <a:pt x="527" y="46"/>
                  </a:lnTo>
                  <a:lnTo>
                    <a:pt x="528" y="46"/>
                  </a:lnTo>
                  <a:lnTo>
                    <a:pt x="528" y="47"/>
                  </a:lnTo>
                  <a:lnTo>
                    <a:pt x="528" y="49"/>
                  </a:lnTo>
                  <a:lnTo>
                    <a:pt x="527" y="51"/>
                  </a:lnTo>
                  <a:lnTo>
                    <a:pt x="527" y="52"/>
                  </a:lnTo>
                  <a:lnTo>
                    <a:pt x="527" y="54"/>
                  </a:lnTo>
                  <a:lnTo>
                    <a:pt x="527" y="56"/>
                  </a:lnTo>
                  <a:lnTo>
                    <a:pt x="528" y="56"/>
                  </a:lnTo>
                  <a:lnTo>
                    <a:pt x="528" y="57"/>
                  </a:lnTo>
                  <a:lnTo>
                    <a:pt x="528" y="59"/>
                  </a:lnTo>
                  <a:lnTo>
                    <a:pt x="528" y="61"/>
                  </a:lnTo>
                  <a:lnTo>
                    <a:pt x="528" y="62"/>
                  </a:lnTo>
                  <a:lnTo>
                    <a:pt x="528" y="64"/>
                  </a:lnTo>
                  <a:lnTo>
                    <a:pt x="527" y="64"/>
                  </a:lnTo>
                  <a:lnTo>
                    <a:pt x="527" y="66"/>
                  </a:lnTo>
                  <a:lnTo>
                    <a:pt x="527" y="67"/>
                  </a:lnTo>
                  <a:lnTo>
                    <a:pt x="528" y="67"/>
                  </a:lnTo>
                  <a:lnTo>
                    <a:pt x="528" y="69"/>
                  </a:lnTo>
                  <a:lnTo>
                    <a:pt x="527" y="69"/>
                  </a:lnTo>
                  <a:lnTo>
                    <a:pt x="527" y="71"/>
                  </a:lnTo>
                  <a:lnTo>
                    <a:pt x="527" y="72"/>
                  </a:lnTo>
                  <a:lnTo>
                    <a:pt x="527" y="74"/>
                  </a:lnTo>
                  <a:lnTo>
                    <a:pt x="528" y="74"/>
                  </a:lnTo>
                  <a:lnTo>
                    <a:pt x="528" y="76"/>
                  </a:lnTo>
                  <a:lnTo>
                    <a:pt x="527" y="76"/>
                  </a:lnTo>
                  <a:lnTo>
                    <a:pt x="527" y="78"/>
                  </a:lnTo>
                  <a:lnTo>
                    <a:pt x="527" y="79"/>
                  </a:lnTo>
                  <a:lnTo>
                    <a:pt x="525" y="79"/>
                  </a:lnTo>
                  <a:lnTo>
                    <a:pt x="523" y="79"/>
                  </a:lnTo>
                  <a:lnTo>
                    <a:pt x="523" y="81"/>
                  </a:lnTo>
                  <a:lnTo>
                    <a:pt x="523" y="83"/>
                  </a:lnTo>
                  <a:lnTo>
                    <a:pt x="525" y="83"/>
                  </a:lnTo>
                  <a:lnTo>
                    <a:pt x="527" y="84"/>
                  </a:lnTo>
                  <a:lnTo>
                    <a:pt x="525" y="84"/>
                  </a:lnTo>
                  <a:lnTo>
                    <a:pt x="525" y="86"/>
                  </a:lnTo>
                  <a:lnTo>
                    <a:pt x="525" y="88"/>
                  </a:lnTo>
                  <a:lnTo>
                    <a:pt x="523" y="88"/>
                  </a:lnTo>
                  <a:lnTo>
                    <a:pt x="523" y="89"/>
                  </a:lnTo>
                  <a:lnTo>
                    <a:pt x="522" y="89"/>
                  </a:lnTo>
                  <a:lnTo>
                    <a:pt x="520" y="91"/>
                  </a:lnTo>
                  <a:lnTo>
                    <a:pt x="518" y="91"/>
                  </a:lnTo>
                  <a:lnTo>
                    <a:pt x="517" y="91"/>
                  </a:lnTo>
                  <a:lnTo>
                    <a:pt x="517" y="93"/>
                  </a:lnTo>
                  <a:lnTo>
                    <a:pt x="517" y="94"/>
                  </a:lnTo>
                  <a:lnTo>
                    <a:pt x="515" y="94"/>
                  </a:lnTo>
                  <a:lnTo>
                    <a:pt x="515" y="93"/>
                  </a:lnTo>
                  <a:lnTo>
                    <a:pt x="513" y="93"/>
                  </a:lnTo>
                  <a:lnTo>
                    <a:pt x="513" y="91"/>
                  </a:lnTo>
                  <a:lnTo>
                    <a:pt x="511" y="91"/>
                  </a:lnTo>
                  <a:lnTo>
                    <a:pt x="511" y="93"/>
                  </a:lnTo>
                  <a:lnTo>
                    <a:pt x="511" y="94"/>
                  </a:lnTo>
                  <a:lnTo>
                    <a:pt x="510" y="94"/>
                  </a:lnTo>
                  <a:lnTo>
                    <a:pt x="508" y="93"/>
                  </a:lnTo>
                  <a:lnTo>
                    <a:pt x="506" y="93"/>
                  </a:lnTo>
                  <a:lnTo>
                    <a:pt x="506" y="91"/>
                  </a:lnTo>
                  <a:lnTo>
                    <a:pt x="506" y="89"/>
                  </a:lnTo>
                  <a:lnTo>
                    <a:pt x="505" y="89"/>
                  </a:lnTo>
                  <a:lnTo>
                    <a:pt x="505" y="91"/>
                  </a:lnTo>
                  <a:lnTo>
                    <a:pt x="506" y="91"/>
                  </a:lnTo>
                  <a:lnTo>
                    <a:pt x="506" y="93"/>
                  </a:lnTo>
                  <a:lnTo>
                    <a:pt x="505" y="94"/>
                  </a:lnTo>
                  <a:lnTo>
                    <a:pt x="505" y="93"/>
                  </a:lnTo>
                  <a:lnTo>
                    <a:pt x="503" y="93"/>
                  </a:lnTo>
                  <a:lnTo>
                    <a:pt x="503" y="94"/>
                  </a:lnTo>
                  <a:lnTo>
                    <a:pt x="505" y="94"/>
                  </a:lnTo>
                  <a:lnTo>
                    <a:pt x="505" y="96"/>
                  </a:lnTo>
                  <a:lnTo>
                    <a:pt x="503" y="96"/>
                  </a:lnTo>
                  <a:lnTo>
                    <a:pt x="501" y="96"/>
                  </a:lnTo>
                  <a:lnTo>
                    <a:pt x="501" y="98"/>
                  </a:lnTo>
                  <a:lnTo>
                    <a:pt x="501" y="99"/>
                  </a:lnTo>
                  <a:lnTo>
                    <a:pt x="500" y="99"/>
                  </a:lnTo>
                  <a:lnTo>
                    <a:pt x="498" y="99"/>
                  </a:lnTo>
                  <a:lnTo>
                    <a:pt x="496" y="99"/>
                  </a:lnTo>
                  <a:lnTo>
                    <a:pt x="495" y="99"/>
                  </a:lnTo>
                  <a:lnTo>
                    <a:pt x="495" y="101"/>
                  </a:lnTo>
                  <a:lnTo>
                    <a:pt x="495" y="103"/>
                  </a:lnTo>
                  <a:lnTo>
                    <a:pt x="493" y="103"/>
                  </a:lnTo>
                  <a:lnTo>
                    <a:pt x="493" y="104"/>
                  </a:lnTo>
                  <a:lnTo>
                    <a:pt x="495" y="104"/>
                  </a:lnTo>
                  <a:lnTo>
                    <a:pt x="495" y="106"/>
                  </a:lnTo>
                  <a:lnTo>
                    <a:pt x="495" y="108"/>
                  </a:lnTo>
                  <a:lnTo>
                    <a:pt x="495" y="110"/>
                  </a:lnTo>
                  <a:lnTo>
                    <a:pt x="496" y="110"/>
                  </a:lnTo>
                  <a:lnTo>
                    <a:pt x="495" y="110"/>
                  </a:lnTo>
                  <a:lnTo>
                    <a:pt x="495" y="111"/>
                  </a:lnTo>
                  <a:lnTo>
                    <a:pt x="496" y="111"/>
                  </a:lnTo>
                  <a:lnTo>
                    <a:pt x="496" y="113"/>
                  </a:lnTo>
                  <a:lnTo>
                    <a:pt x="495" y="113"/>
                  </a:lnTo>
                  <a:lnTo>
                    <a:pt x="493" y="115"/>
                  </a:lnTo>
                  <a:lnTo>
                    <a:pt x="495" y="115"/>
                  </a:lnTo>
                  <a:lnTo>
                    <a:pt x="495" y="116"/>
                  </a:lnTo>
                  <a:lnTo>
                    <a:pt x="495" y="118"/>
                  </a:lnTo>
                  <a:lnTo>
                    <a:pt x="493" y="118"/>
                  </a:lnTo>
                  <a:lnTo>
                    <a:pt x="493" y="120"/>
                  </a:lnTo>
                  <a:lnTo>
                    <a:pt x="493" y="121"/>
                  </a:lnTo>
                  <a:lnTo>
                    <a:pt x="491" y="121"/>
                  </a:lnTo>
                  <a:lnTo>
                    <a:pt x="490" y="121"/>
                  </a:lnTo>
                  <a:lnTo>
                    <a:pt x="488" y="121"/>
                  </a:lnTo>
                  <a:lnTo>
                    <a:pt x="488" y="120"/>
                  </a:lnTo>
                  <a:lnTo>
                    <a:pt x="486" y="120"/>
                  </a:lnTo>
                  <a:lnTo>
                    <a:pt x="486" y="121"/>
                  </a:lnTo>
                  <a:lnTo>
                    <a:pt x="488" y="121"/>
                  </a:lnTo>
                  <a:lnTo>
                    <a:pt x="488" y="123"/>
                  </a:lnTo>
                  <a:lnTo>
                    <a:pt x="486" y="125"/>
                  </a:lnTo>
                  <a:lnTo>
                    <a:pt x="485" y="125"/>
                  </a:lnTo>
                  <a:lnTo>
                    <a:pt x="485" y="123"/>
                  </a:lnTo>
                  <a:lnTo>
                    <a:pt x="483" y="123"/>
                  </a:lnTo>
                  <a:lnTo>
                    <a:pt x="481" y="123"/>
                  </a:lnTo>
                  <a:lnTo>
                    <a:pt x="481" y="121"/>
                  </a:lnTo>
                  <a:lnTo>
                    <a:pt x="480" y="121"/>
                  </a:lnTo>
                  <a:lnTo>
                    <a:pt x="478" y="121"/>
                  </a:lnTo>
                  <a:lnTo>
                    <a:pt x="478" y="123"/>
                  </a:lnTo>
                  <a:lnTo>
                    <a:pt x="476" y="123"/>
                  </a:lnTo>
                  <a:lnTo>
                    <a:pt x="476" y="125"/>
                  </a:lnTo>
                  <a:lnTo>
                    <a:pt x="474" y="125"/>
                  </a:lnTo>
                  <a:lnTo>
                    <a:pt x="474" y="126"/>
                  </a:lnTo>
                  <a:lnTo>
                    <a:pt x="476" y="126"/>
                  </a:lnTo>
                  <a:lnTo>
                    <a:pt x="474" y="126"/>
                  </a:lnTo>
                  <a:lnTo>
                    <a:pt x="474" y="128"/>
                  </a:lnTo>
                  <a:lnTo>
                    <a:pt x="473" y="128"/>
                  </a:lnTo>
                  <a:lnTo>
                    <a:pt x="473" y="130"/>
                  </a:lnTo>
                  <a:lnTo>
                    <a:pt x="471" y="130"/>
                  </a:lnTo>
                  <a:lnTo>
                    <a:pt x="473" y="130"/>
                  </a:lnTo>
                  <a:lnTo>
                    <a:pt x="473" y="131"/>
                  </a:lnTo>
                  <a:lnTo>
                    <a:pt x="471" y="131"/>
                  </a:lnTo>
                  <a:lnTo>
                    <a:pt x="471" y="133"/>
                  </a:lnTo>
                  <a:lnTo>
                    <a:pt x="469" y="133"/>
                  </a:lnTo>
                  <a:lnTo>
                    <a:pt x="468" y="133"/>
                  </a:lnTo>
                  <a:lnTo>
                    <a:pt x="468" y="131"/>
                  </a:lnTo>
                  <a:lnTo>
                    <a:pt x="466" y="131"/>
                  </a:lnTo>
                  <a:lnTo>
                    <a:pt x="464" y="130"/>
                  </a:lnTo>
                  <a:lnTo>
                    <a:pt x="463" y="130"/>
                  </a:lnTo>
                  <a:lnTo>
                    <a:pt x="461" y="130"/>
                  </a:lnTo>
                  <a:lnTo>
                    <a:pt x="461" y="128"/>
                  </a:lnTo>
                  <a:lnTo>
                    <a:pt x="459" y="128"/>
                  </a:lnTo>
                  <a:lnTo>
                    <a:pt x="459" y="130"/>
                  </a:lnTo>
                  <a:lnTo>
                    <a:pt x="458" y="130"/>
                  </a:lnTo>
                  <a:lnTo>
                    <a:pt x="456" y="130"/>
                  </a:lnTo>
                  <a:lnTo>
                    <a:pt x="454" y="130"/>
                  </a:lnTo>
                  <a:lnTo>
                    <a:pt x="453" y="130"/>
                  </a:lnTo>
                  <a:lnTo>
                    <a:pt x="453" y="131"/>
                  </a:lnTo>
                  <a:lnTo>
                    <a:pt x="453" y="133"/>
                  </a:lnTo>
                  <a:lnTo>
                    <a:pt x="451" y="133"/>
                  </a:lnTo>
                  <a:lnTo>
                    <a:pt x="451" y="135"/>
                  </a:lnTo>
                  <a:lnTo>
                    <a:pt x="451" y="136"/>
                  </a:lnTo>
                  <a:lnTo>
                    <a:pt x="449" y="136"/>
                  </a:lnTo>
                  <a:lnTo>
                    <a:pt x="449" y="138"/>
                  </a:lnTo>
                  <a:lnTo>
                    <a:pt x="448" y="138"/>
                  </a:lnTo>
                  <a:lnTo>
                    <a:pt x="449" y="138"/>
                  </a:lnTo>
                  <a:lnTo>
                    <a:pt x="449" y="140"/>
                  </a:lnTo>
                  <a:lnTo>
                    <a:pt x="448" y="141"/>
                  </a:lnTo>
                  <a:lnTo>
                    <a:pt x="448" y="143"/>
                  </a:lnTo>
                  <a:lnTo>
                    <a:pt x="446" y="143"/>
                  </a:lnTo>
                  <a:lnTo>
                    <a:pt x="444" y="143"/>
                  </a:lnTo>
                  <a:lnTo>
                    <a:pt x="443" y="143"/>
                  </a:lnTo>
                  <a:lnTo>
                    <a:pt x="443" y="145"/>
                  </a:lnTo>
                  <a:lnTo>
                    <a:pt x="444" y="145"/>
                  </a:lnTo>
                  <a:lnTo>
                    <a:pt x="444" y="147"/>
                  </a:lnTo>
                  <a:lnTo>
                    <a:pt x="443" y="147"/>
                  </a:lnTo>
                  <a:lnTo>
                    <a:pt x="443" y="148"/>
                  </a:lnTo>
                  <a:lnTo>
                    <a:pt x="443" y="147"/>
                  </a:lnTo>
                  <a:lnTo>
                    <a:pt x="441" y="147"/>
                  </a:lnTo>
                  <a:lnTo>
                    <a:pt x="439" y="147"/>
                  </a:lnTo>
                  <a:lnTo>
                    <a:pt x="439" y="148"/>
                  </a:lnTo>
                  <a:lnTo>
                    <a:pt x="437" y="148"/>
                  </a:lnTo>
                  <a:lnTo>
                    <a:pt x="437" y="150"/>
                  </a:lnTo>
                  <a:lnTo>
                    <a:pt x="437" y="152"/>
                  </a:lnTo>
                  <a:lnTo>
                    <a:pt x="436" y="152"/>
                  </a:lnTo>
                  <a:lnTo>
                    <a:pt x="434" y="152"/>
                  </a:lnTo>
                  <a:lnTo>
                    <a:pt x="434" y="150"/>
                  </a:lnTo>
                  <a:lnTo>
                    <a:pt x="432" y="150"/>
                  </a:lnTo>
                  <a:lnTo>
                    <a:pt x="432" y="152"/>
                  </a:lnTo>
                  <a:lnTo>
                    <a:pt x="432" y="150"/>
                  </a:lnTo>
                  <a:lnTo>
                    <a:pt x="432" y="152"/>
                  </a:lnTo>
                  <a:lnTo>
                    <a:pt x="431" y="152"/>
                  </a:lnTo>
                  <a:lnTo>
                    <a:pt x="431" y="150"/>
                  </a:lnTo>
                  <a:lnTo>
                    <a:pt x="429" y="150"/>
                  </a:lnTo>
                  <a:lnTo>
                    <a:pt x="429" y="152"/>
                  </a:lnTo>
                  <a:lnTo>
                    <a:pt x="427" y="152"/>
                  </a:lnTo>
                  <a:lnTo>
                    <a:pt x="429" y="152"/>
                  </a:lnTo>
                  <a:lnTo>
                    <a:pt x="429" y="153"/>
                  </a:lnTo>
                  <a:lnTo>
                    <a:pt x="427" y="153"/>
                  </a:lnTo>
                  <a:lnTo>
                    <a:pt x="429" y="153"/>
                  </a:lnTo>
                  <a:lnTo>
                    <a:pt x="427" y="153"/>
                  </a:lnTo>
                  <a:lnTo>
                    <a:pt x="426" y="153"/>
                  </a:lnTo>
                  <a:lnTo>
                    <a:pt x="424" y="153"/>
                  </a:lnTo>
                  <a:lnTo>
                    <a:pt x="424" y="155"/>
                  </a:lnTo>
                  <a:lnTo>
                    <a:pt x="422" y="155"/>
                  </a:lnTo>
                  <a:lnTo>
                    <a:pt x="421" y="155"/>
                  </a:lnTo>
                  <a:lnTo>
                    <a:pt x="421" y="157"/>
                  </a:lnTo>
                  <a:lnTo>
                    <a:pt x="422" y="157"/>
                  </a:lnTo>
                  <a:lnTo>
                    <a:pt x="422" y="158"/>
                  </a:lnTo>
                  <a:lnTo>
                    <a:pt x="421" y="158"/>
                  </a:lnTo>
                  <a:lnTo>
                    <a:pt x="421" y="160"/>
                  </a:lnTo>
                  <a:lnTo>
                    <a:pt x="419" y="160"/>
                  </a:lnTo>
                  <a:lnTo>
                    <a:pt x="419" y="162"/>
                  </a:lnTo>
                  <a:lnTo>
                    <a:pt x="419" y="160"/>
                  </a:lnTo>
                  <a:lnTo>
                    <a:pt x="421" y="162"/>
                  </a:lnTo>
                  <a:lnTo>
                    <a:pt x="419" y="162"/>
                  </a:lnTo>
                  <a:lnTo>
                    <a:pt x="419" y="163"/>
                  </a:lnTo>
                  <a:lnTo>
                    <a:pt x="417" y="162"/>
                  </a:lnTo>
                  <a:lnTo>
                    <a:pt x="417" y="163"/>
                  </a:lnTo>
                  <a:lnTo>
                    <a:pt x="419" y="163"/>
                  </a:lnTo>
                  <a:lnTo>
                    <a:pt x="417" y="163"/>
                  </a:lnTo>
                  <a:lnTo>
                    <a:pt x="416" y="163"/>
                  </a:lnTo>
                  <a:lnTo>
                    <a:pt x="416" y="162"/>
                  </a:lnTo>
                  <a:lnTo>
                    <a:pt x="414" y="162"/>
                  </a:lnTo>
                  <a:lnTo>
                    <a:pt x="412" y="162"/>
                  </a:lnTo>
                  <a:lnTo>
                    <a:pt x="412" y="160"/>
                  </a:lnTo>
                  <a:lnTo>
                    <a:pt x="411" y="160"/>
                  </a:lnTo>
                  <a:lnTo>
                    <a:pt x="409" y="160"/>
                  </a:lnTo>
                  <a:lnTo>
                    <a:pt x="411" y="160"/>
                  </a:lnTo>
                  <a:lnTo>
                    <a:pt x="411" y="158"/>
                  </a:lnTo>
                  <a:lnTo>
                    <a:pt x="409" y="158"/>
                  </a:lnTo>
                  <a:lnTo>
                    <a:pt x="409" y="160"/>
                  </a:lnTo>
                  <a:lnTo>
                    <a:pt x="407" y="160"/>
                  </a:lnTo>
                  <a:lnTo>
                    <a:pt x="407" y="162"/>
                  </a:lnTo>
                  <a:lnTo>
                    <a:pt x="406" y="162"/>
                  </a:lnTo>
                  <a:lnTo>
                    <a:pt x="406" y="163"/>
                  </a:lnTo>
                  <a:lnTo>
                    <a:pt x="404" y="163"/>
                  </a:lnTo>
                  <a:lnTo>
                    <a:pt x="402" y="163"/>
                  </a:lnTo>
                  <a:lnTo>
                    <a:pt x="404" y="163"/>
                  </a:lnTo>
                  <a:lnTo>
                    <a:pt x="402" y="163"/>
                  </a:lnTo>
                  <a:lnTo>
                    <a:pt x="402" y="165"/>
                  </a:lnTo>
                  <a:lnTo>
                    <a:pt x="402" y="167"/>
                  </a:lnTo>
                  <a:lnTo>
                    <a:pt x="404" y="167"/>
                  </a:lnTo>
                  <a:lnTo>
                    <a:pt x="404" y="168"/>
                  </a:lnTo>
                  <a:lnTo>
                    <a:pt x="402" y="168"/>
                  </a:lnTo>
                  <a:lnTo>
                    <a:pt x="402" y="170"/>
                  </a:lnTo>
                  <a:lnTo>
                    <a:pt x="400" y="170"/>
                  </a:lnTo>
                  <a:lnTo>
                    <a:pt x="402" y="170"/>
                  </a:lnTo>
                  <a:lnTo>
                    <a:pt x="402" y="172"/>
                  </a:lnTo>
                  <a:lnTo>
                    <a:pt x="402" y="173"/>
                  </a:lnTo>
                  <a:lnTo>
                    <a:pt x="400" y="173"/>
                  </a:lnTo>
                  <a:lnTo>
                    <a:pt x="400" y="175"/>
                  </a:lnTo>
                  <a:lnTo>
                    <a:pt x="400" y="177"/>
                  </a:lnTo>
                  <a:lnTo>
                    <a:pt x="402" y="179"/>
                  </a:lnTo>
                  <a:lnTo>
                    <a:pt x="402" y="180"/>
                  </a:lnTo>
                  <a:lnTo>
                    <a:pt x="400" y="180"/>
                  </a:lnTo>
                  <a:lnTo>
                    <a:pt x="400" y="182"/>
                  </a:lnTo>
                  <a:lnTo>
                    <a:pt x="402" y="182"/>
                  </a:lnTo>
                  <a:lnTo>
                    <a:pt x="402" y="184"/>
                  </a:lnTo>
                  <a:lnTo>
                    <a:pt x="400" y="184"/>
                  </a:lnTo>
                  <a:lnTo>
                    <a:pt x="400" y="185"/>
                  </a:lnTo>
                  <a:lnTo>
                    <a:pt x="399" y="185"/>
                  </a:lnTo>
                  <a:lnTo>
                    <a:pt x="399" y="187"/>
                  </a:lnTo>
                  <a:lnTo>
                    <a:pt x="400" y="187"/>
                  </a:lnTo>
                  <a:lnTo>
                    <a:pt x="399" y="187"/>
                  </a:lnTo>
                  <a:lnTo>
                    <a:pt x="399" y="189"/>
                  </a:lnTo>
                  <a:lnTo>
                    <a:pt x="399" y="187"/>
                  </a:lnTo>
                  <a:lnTo>
                    <a:pt x="397" y="189"/>
                  </a:lnTo>
                  <a:lnTo>
                    <a:pt x="399" y="189"/>
                  </a:lnTo>
                  <a:lnTo>
                    <a:pt x="397" y="189"/>
                  </a:lnTo>
                  <a:lnTo>
                    <a:pt x="397" y="190"/>
                  </a:lnTo>
                  <a:lnTo>
                    <a:pt x="395" y="190"/>
                  </a:lnTo>
                  <a:lnTo>
                    <a:pt x="395" y="192"/>
                  </a:lnTo>
                  <a:lnTo>
                    <a:pt x="394" y="192"/>
                  </a:lnTo>
                  <a:lnTo>
                    <a:pt x="392" y="192"/>
                  </a:lnTo>
                  <a:lnTo>
                    <a:pt x="392" y="190"/>
                  </a:lnTo>
                  <a:lnTo>
                    <a:pt x="394" y="190"/>
                  </a:lnTo>
                  <a:lnTo>
                    <a:pt x="392" y="190"/>
                  </a:lnTo>
                  <a:lnTo>
                    <a:pt x="392" y="192"/>
                  </a:lnTo>
                  <a:lnTo>
                    <a:pt x="390" y="192"/>
                  </a:lnTo>
                  <a:lnTo>
                    <a:pt x="389" y="192"/>
                  </a:lnTo>
                  <a:lnTo>
                    <a:pt x="389" y="194"/>
                  </a:lnTo>
                  <a:lnTo>
                    <a:pt x="389" y="192"/>
                  </a:lnTo>
                  <a:lnTo>
                    <a:pt x="387" y="192"/>
                  </a:lnTo>
                  <a:lnTo>
                    <a:pt x="387" y="194"/>
                  </a:lnTo>
                  <a:lnTo>
                    <a:pt x="385" y="194"/>
                  </a:lnTo>
                  <a:lnTo>
                    <a:pt x="385" y="195"/>
                  </a:lnTo>
                  <a:lnTo>
                    <a:pt x="384" y="195"/>
                  </a:lnTo>
                  <a:lnTo>
                    <a:pt x="384" y="197"/>
                  </a:lnTo>
                  <a:lnTo>
                    <a:pt x="382" y="197"/>
                  </a:lnTo>
                  <a:lnTo>
                    <a:pt x="382" y="199"/>
                  </a:lnTo>
                  <a:lnTo>
                    <a:pt x="380" y="200"/>
                  </a:lnTo>
                  <a:lnTo>
                    <a:pt x="379" y="199"/>
                  </a:lnTo>
                  <a:lnTo>
                    <a:pt x="379" y="200"/>
                  </a:lnTo>
                  <a:lnTo>
                    <a:pt x="379" y="202"/>
                  </a:lnTo>
                  <a:lnTo>
                    <a:pt x="379" y="204"/>
                  </a:lnTo>
                  <a:lnTo>
                    <a:pt x="377" y="204"/>
                  </a:lnTo>
                  <a:lnTo>
                    <a:pt x="377" y="205"/>
                  </a:lnTo>
                  <a:lnTo>
                    <a:pt x="377" y="207"/>
                  </a:lnTo>
                  <a:lnTo>
                    <a:pt x="375" y="207"/>
                  </a:lnTo>
                  <a:lnTo>
                    <a:pt x="375" y="209"/>
                  </a:lnTo>
                  <a:lnTo>
                    <a:pt x="374" y="209"/>
                  </a:lnTo>
                  <a:lnTo>
                    <a:pt x="375" y="210"/>
                  </a:lnTo>
                  <a:lnTo>
                    <a:pt x="374" y="210"/>
                  </a:lnTo>
                  <a:lnTo>
                    <a:pt x="374" y="212"/>
                  </a:lnTo>
                  <a:lnTo>
                    <a:pt x="374" y="214"/>
                  </a:lnTo>
                  <a:lnTo>
                    <a:pt x="372" y="214"/>
                  </a:lnTo>
                  <a:lnTo>
                    <a:pt x="370" y="216"/>
                  </a:lnTo>
                  <a:lnTo>
                    <a:pt x="370" y="217"/>
                  </a:lnTo>
                  <a:lnTo>
                    <a:pt x="370" y="219"/>
                  </a:lnTo>
                  <a:lnTo>
                    <a:pt x="372" y="219"/>
                  </a:lnTo>
                  <a:lnTo>
                    <a:pt x="372" y="221"/>
                  </a:lnTo>
                  <a:lnTo>
                    <a:pt x="370" y="221"/>
                  </a:lnTo>
                  <a:lnTo>
                    <a:pt x="370" y="222"/>
                  </a:lnTo>
                  <a:lnTo>
                    <a:pt x="372" y="222"/>
                  </a:lnTo>
                  <a:lnTo>
                    <a:pt x="374" y="222"/>
                  </a:lnTo>
                  <a:lnTo>
                    <a:pt x="374" y="224"/>
                  </a:lnTo>
                  <a:lnTo>
                    <a:pt x="374" y="226"/>
                  </a:lnTo>
                  <a:lnTo>
                    <a:pt x="375" y="226"/>
                  </a:lnTo>
                  <a:lnTo>
                    <a:pt x="374" y="226"/>
                  </a:lnTo>
                  <a:lnTo>
                    <a:pt x="375" y="227"/>
                  </a:lnTo>
                  <a:lnTo>
                    <a:pt x="374" y="227"/>
                  </a:lnTo>
                  <a:lnTo>
                    <a:pt x="375" y="227"/>
                  </a:lnTo>
                  <a:lnTo>
                    <a:pt x="374" y="227"/>
                  </a:lnTo>
                  <a:lnTo>
                    <a:pt x="374" y="229"/>
                  </a:lnTo>
                  <a:lnTo>
                    <a:pt x="375" y="227"/>
                  </a:lnTo>
                  <a:lnTo>
                    <a:pt x="375" y="229"/>
                  </a:lnTo>
                  <a:lnTo>
                    <a:pt x="374" y="229"/>
                  </a:lnTo>
                  <a:lnTo>
                    <a:pt x="374" y="231"/>
                  </a:lnTo>
                  <a:lnTo>
                    <a:pt x="375" y="231"/>
                  </a:lnTo>
                  <a:lnTo>
                    <a:pt x="375" y="232"/>
                  </a:lnTo>
                  <a:lnTo>
                    <a:pt x="375" y="234"/>
                  </a:lnTo>
                  <a:lnTo>
                    <a:pt x="374" y="234"/>
                  </a:lnTo>
                  <a:lnTo>
                    <a:pt x="374" y="236"/>
                  </a:lnTo>
                  <a:lnTo>
                    <a:pt x="374" y="237"/>
                  </a:lnTo>
                  <a:lnTo>
                    <a:pt x="374" y="239"/>
                  </a:lnTo>
                  <a:lnTo>
                    <a:pt x="375" y="239"/>
                  </a:lnTo>
                  <a:lnTo>
                    <a:pt x="374" y="239"/>
                  </a:lnTo>
                  <a:lnTo>
                    <a:pt x="374" y="241"/>
                  </a:lnTo>
                  <a:lnTo>
                    <a:pt x="374" y="239"/>
                  </a:lnTo>
                  <a:lnTo>
                    <a:pt x="374" y="241"/>
                  </a:lnTo>
                  <a:lnTo>
                    <a:pt x="374" y="242"/>
                  </a:lnTo>
                  <a:lnTo>
                    <a:pt x="372" y="242"/>
                  </a:lnTo>
                  <a:lnTo>
                    <a:pt x="370" y="242"/>
                  </a:lnTo>
                  <a:lnTo>
                    <a:pt x="370" y="244"/>
                  </a:lnTo>
                  <a:lnTo>
                    <a:pt x="370" y="246"/>
                  </a:lnTo>
                  <a:lnTo>
                    <a:pt x="368" y="246"/>
                  </a:lnTo>
                  <a:lnTo>
                    <a:pt x="368" y="248"/>
                  </a:lnTo>
                  <a:lnTo>
                    <a:pt x="370" y="248"/>
                  </a:lnTo>
                  <a:lnTo>
                    <a:pt x="368" y="248"/>
                  </a:lnTo>
                  <a:lnTo>
                    <a:pt x="368" y="249"/>
                  </a:lnTo>
                  <a:lnTo>
                    <a:pt x="367" y="248"/>
                  </a:lnTo>
                  <a:lnTo>
                    <a:pt x="367" y="249"/>
                  </a:lnTo>
                  <a:lnTo>
                    <a:pt x="365" y="249"/>
                  </a:lnTo>
                  <a:lnTo>
                    <a:pt x="365" y="248"/>
                  </a:lnTo>
                  <a:lnTo>
                    <a:pt x="363" y="248"/>
                  </a:lnTo>
                  <a:lnTo>
                    <a:pt x="363" y="249"/>
                  </a:lnTo>
                  <a:lnTo>
                    <a:pt x="362" y="249"/>
                  </a:lnTo>
                  <a:lnTo>
                    <a:pt x="362" y="251"/>
                  </a:lnTo>
                  <a:lnTo>
                    <a:pt x="362" y="253"/>
                  </a:lnTo>
                  <a:lnTo>
                    <a:pt x="362" y="254"/>
                  </a:lnTo>
                  <a:lnTo>
                    <a:pt x="360" y="254"/>
                  </a:lnTo>
                  <a:lnTo>
                    <a:pt x="358" y="254"/>
                  </a:lnTo>
                  <a:lnTo>
                    <a:pt x="358" y="256"/>
                  </a:lnTo>
                  <a:lnTo>
                    <a:pt x="360" y="256"/>
                  </a:lnTo>
                  <a:lnTo>
                    <a:pt x="358" y="256"/>
                  </a:lnTo>
                  <a:lnTo>
                    <a:pt x="357" y="256"/>
                  </a:lnTo>
                  <a:lnTo>
                    <a:pt x="357" y="258"/>
                  </a:lnTo>
                  <a:lnTo>
                    <a:pt x="358" y="258"/>
                  </a:lnTo>
                  <a:lnTo>
                    <a:pt x="358" y="259"/>
                  </a:lnTo>
                  <a:lnTo>
                    <a:pt x="360" y="259"/>
                  </a:lnTo>
                  <a:lnTo>
                    <a:pt x="360" y="258"/>
                  </a:lnTo>
                  <a:lnTo>
                    <a:pt x="360" y="259"/>
                  </a:lnTo>
                  <a:lnTo>
                    <a:pt x="362" y="259"/>
                  </a:lnTo>
                  <a:lnTo>
                    <a:pt x="362" y="261"/>
                  </a:lnTo>
                  <a:lnTo>
                    <a:pt x="362" y="259"/>
                  </a:lnTo>
                  <a:lnTo>
                    <a:pt x="363" y="259"/>
                  </a:lnTo>
                  <a:lnTo>
                    <a:pt x="363" y="261"/>
                  </a:lnTo>
                  <a:lnTo>
                    <a:pt x="362" y="261"/>
                  </a:lnTo>
                  <a:lnTo>
                    <a:pt x="362" y="263"/>
                  </a:lnTo>
                  <a:lnTo>
                    <a:pt x="362" y="261"/>
                  </a:lnTo>
                  <a:lnTo>
                    <a:pt x="360" y="261"/>
                  </a:lnTo>
                  <a:lnTo>
                    <a:pt x="360" y="263"/>
                  </a:lnTo>
                  <a:lnTo>
                    <a:pt x="358" y="263"/>
                  </a:lnTo>
                  <a:lnTo>
                    <a:pt x="358" y="264"/>
                  </a:lnTo>
                  <a:lnTo>
                    <a:pt x="357" y="264"/>
                  </a:lnTo>
                  <a:lnTo>
                    <a:pt x="355" y="264"/>
                  </a:lnTo>
                  <a:lnTo>
                    <a:pt x="355" y="266"/>
                  </a:lnTo>
                  <a:lnTo>
                    <a:pt x="353" y="266"/>
                  </a:lnTo>
                  <a:lnTo>
                    <a:pt x="352" y="266"/>
                  </a:lnTo>
                  <a:lnTo>
                    <a:pt x="350" y="266"/>
                  </a:lnTo>
                  <a:lnTo>
                    <a:pt x="350" y="264"/>
                  </a:lnTo>
                  <a:lnTo>
                    <a:pt x="348" y="264"/>
                  </a:lnTo>
                  <a:lnTo>
                    <a:pt x="348" y="266"/>
                  </a:lnTo>
                  <a:lnTo>
                    <a:pt x="348" y="268"/>
                  </a:lnTo>
                  <a:lnTo>
                    <a:pt x="348" y="269"/>
                  </a:lnTo>
                  <a:lnTo>
                    <a:pt x="347" y="269"/>
                  </a:lnTo>
                  <a:lnTo>
                    <a:pt x="348" y="269"/>
                  </a:lnTo>
                  <a:lnTo>
                    <a:pt x="347" y="269"/>
                  </a:lnTo>
                  <a:lnTo>
                    <a:pt x="347" y="271"/>
                  </a:lnTo>
                  <a:lnTo>
                    <a:pt x="347" y="273"/>
                  </a:lnTo>
                  <a:lnTo>
                    <a:pt x="345" y="273"/>
                  </a:lnTo>
                  <a:lnTo>
                    <a:pt x="347" y="273"/>
                  </a:lnTo>
                  <a:lnTo>
                    <a:pt x="347" y="274"/>
                  </a:lnTo>
                  <a:lnTo>
                    <a:pt x="345" y="274"/>
                  </a:lnTo>
                  <a:lnTo>
                    <a:pt x="347" y="274"/>
                  </a:lnTo>
                  <a:lnTo>
                    <a:pt x="345" y="274"/>
                  </a:lnTo>
                  <a:lnTo>
                    <a:pt x="345" y="276"/>
                  </a:lnTo>
                  <a:lnTo>
                    <a:pt x="345" y="274"/>
                  </a:lnTo>
                  <a:lnTo>
                    <a:pt x="345" y="276"/>
                  </a:lnTo>
                  <a:lnTo>
                    <a:pt x="345" y="278"/>
                  </a:lnTo>
                  <a:lnTo>
                    <a:pt x="343" y="278"/>
                  </a:lnTo>
                  <a:lnTo>
                    <a:pt x="345" y="278"/>
                  </a:lnTo>
                  <a:lnTo>
                    <a:pt x="343" y="278"/>
                  </a:lnTo>
                  <a:lnTo>
                    <a:pt x="343" y="279"/>
                  </a:lnTo>
                  <a:lnTo>
                    <a:pt x="343" y="278"/>
                  </a:lnTo>
                  <a:lnTo>
                    <a:pt x="343" y="279"/>
                  </a:lnTo>
                  <a:lnTo>
                    <a:pt x="343" y="281"/>
                  </a:lnTo>
                  <a:lnTo>
                    <a:pt x="343" y="283"/>
                  </a:lnTo>
                  <a:lnTo>
                    <a:pt x="343" y="285"/>
                  </a:lnTo>
                  <a:lnTo>
                    <a:pt x="343" y="286"/>
                  </a:lnTo>
                  <a:lnTo>
                    <a:pt x="345" y="285"/>
                  </a:lnTo>
                  <a:lnTo>
                    <a:pt x="345" y="286"/>
                  </a:lnTo>
                  <a:lnTo>
                    <a:pt x="345" y="288"/>
                  </a:lnTo>
                  <a:lnTo>
                    <a:pt x="345" y="290"/>
                  </a:lnTo>
                  <a:lnTo>
                    <a:pt x="347" y="290"/>
                  </a:lnTo>
                  <a:lnTo>
                    <a:pt x="347" y="291"/>
                  </a:lnTo>
                  <a:lnTo>
                    <a:pt x="345" y="293"/>
                  </a:lnTo>
                  <a:lnTo>
                    <a:pt x="343" y="293"/>
                  </a:lnTo>
                  <a:lnTo>
                    <a:pt x="342" y="293"/>
                  </a:lnTo>
                  <a:lnTo>
                    <a:pt x="342" y="295"/>
                  </a:lnTo>
                  <a:lnTo>
                    <a:pt x="340" y="295"/>
                  </a:lnTo>
                  <a:lnTo>
                    <a:pt x="340" y="296"/>
                  </a:lnTo>
                  <a:lnTo>
                    <a:pt x="340" y="295"/>
                  </a:lnTo>
                  <a:lnTo>
                    <a:pt x="340" y="296"/>
                  </a:lnTo>
                  <a:lnTo>
                    <a:pt x="338" y="296"/>
                  </a:lnTo>
                  <a:lnTo>
                    <a:pt x="337" y="296"/>
                  </a:lnTo>
                  <a:lnTo>
                    <a:pt x="337" y="295"/>
                  </a:lnTo>
                  <a:lnTo>
                    <a:pt x="335" y="295"/>
                  </a:lnTo>
                  <a:lnTo>
                    <a:pt x="333" y="295"/>
                  </a:lnTo>
                  <a:lnTo>
                    <a:pt x="333" y="296"/>
                  </a:lnTo>
                  <a:lnTo>
                    <a:pt x="333" y="298"/>
                  </a:lnTo>
                  <a:lnTo>
                    <a:pt x="335" y="298"/>
                  </a:lnTo>
                  <a:lnTo>
                    <a:pt x="333" y="298"/>
                  </a:lnTo>
                  <a:lnTo>
                    <a:pt x="335" y="298"/>
                  </a:lnTo>
                  <a:lnTo>
                    <a:pt x="333" y="298"/>
                  </a:lnTo>
                  <a:lnTo>
                    <a:pt x="333" y="300"/>
                  </a:lnTo>
                  <a:lnTo>
                    <a:pt x="335" y="300"/>
                  </a:lnTo>
                  <a:lnTo>
                    <a:pt x="333" y="300"/>
                  </a:lnTo>
                  <a:lnTo>
                    <a:pt x="333" y="301"/>
                  </a:lnTo>
                  <a:lnTo>
                    <a:pt x="335" y="301"/>
                  </a:lnTo>
                  <a:lnTo>
                    <a:pt x="335" y="303"/>
                  </a:lnTo>
                  <a:lnTo>
                    <a:pt x="333" y="303"/>
                  </a:lnTo>
                  <a:lnTo>
                    <a:pt x="333" y="305"/>
                  </a:lnTo>
                  <a:lnTo>
                    <a:pt x="335" y="305"/>
                  </a:lnTo>
                  <a:lnTo>
                    <a:pt x="333" y="306"/>
                  </a:lnTo>
                  <a:lnTo>
                    <a:pt x="331" y="306"/>
                  </a:lnTo>
                  <a:lnTo>
                    <a:pt x="331" y="308"/>
                  </a:lnTo>
                  <a:lnTo>
                    <a:pt x="331" y="310"/>
                  </a:lnTo>
                  <a:lnTo>
                    <a:pt x="330" y="310"/>
                  </a:lnTo>
                  <a:lnTo>
                    <a:pt x="330" y="311"/>
                  </a:lnTo>
                  <a:lnTo>
                    <a:pt x="328" y="311"/>
                  </a:lnTo>
                  <a:lnTo>
                    <a:pt x="326" y="311"/>
                  </a:lnTo>
                  <a:lnTo>
                    <a:pt x="326" y="313"/>
                  </a:lnTo>
                  <a:lnTo>
                    <a:pt x="326" y="311"/>
                  </a:lnTo>
                  <a:lnTo>
                    <a:pt x="326" y="313"/>
                  </a:lnTo>
                  <a:lnTo>
                    <a:pt x="326" y="315"/>
                  </a:lnTo>
                  <a:lnTo>
                    <a:pt x="326" y="313"/>
                  </a:lnTo>
                  <a:lnTo>
                    <a:pt x="325" y="313"/>
                  </a:lnTo>
                  <a:lnTo>
                    <a:pt x="325" y="315"/>
                  </a:lnTo>
                  <a:lnTo>
                    <a:pt x="325" y="317"/>
                  </a:lnTo>
                  <a:lnTo>
                    <a:pt x="325" y="318"/>
                  </a:lnTo>
                  <a:lnTo>
                    <a:pt x="325" y="317"/>
                  </a:lnTo>
                  <a:lnTo>
                    <a:pt x="323" y="317"/>
                  </a:lnTo>
                  <a:lnTo>
                    <a:pt x="323" y="318"/>
                  </a:lnTo>
                  <a:lnTo>
                    <a:pt x="325" y="318"/>
                  </a:lnTo>
                  <a:lnTo>
                    <a:pt x="323" y="318"/>
                  </a:lnTo>
                  <a:lnTo>
                    <a:pt x="323" y="320"/>
                  </a:lnTo>
                  <a:lnTo>
                    <a:pt x="323" y="318"/>
                  </a:lnTo>
                  <a:lnTo>
                    <a:pt x="323" y="320"/>
                  </a:lnTo>
                  <a:lnTo>
                    <a:pt x="323" y="322"/>
                  </a:lnTo>
                  <a:lnTo>
                    <a:pt x="323" y="320"/>
                  </a:lnTo>
                  <a:lnTo>
                    <a:pt x="321" y="320"/>
                  </a:lnTo>
                  <a:lnTo>
                    <a:pt x="321" y="322"/>
                  </a:lnTo>
                  <a:lnTo>
                    <a:pt x="321" y="323"/>
                  </a:lnTo>
                  <a:lnTo>
                    <a:pt x="321" y="325"/>
                  </a:lnTo>
                  <a:lnTo>
                    <a:pt x="321" y="327"/>
                  </a:lnTo>
                  <a:lnTo>
                    <a:pt x="321" y="328"/>
                  </a:lnTo>
                  <a:lnTo>
                    <a:pt x="321" y="330"/>
                  </a:lnTo>
                  <a:lnTo>
                    <a:pt x="321" y="332"/>
                  </a:lnTo>
                  <a:lnTo>
                    <a:pt x="323" y="333"/>
                  </a:lnTo>
                  <a:lnTo>
                    <a:pt x="323" y="335"/>
                  </a:lnTo>
                  <a:lnTo>
                    <a:pt x="323" y="337"/>
                  </a:lnTo>
                  <a:lnTo>
                    <a:pt x="323" y="338"/>
                  </a:lnTo>
                  <a:lnTo>
                    <a:pt x="323" y="340"/>
                  </a:lnTo>
                  <a:lnTo>
                    <a:pt x="321" y="340"/>
                  </a:lnTo>
                  <a:lnTo>
                    <a:pt x="323" y="340"/>
                  </a:lnTo>
                  <a:lnTo>
                    <a:pt x="323" y="342"/>
                  </a:lnTo>
                  <a:lnTo>
                    <a:pt x="321" y="342"/>
                  </a:lnTo>
                  <a:lnTo>
                    <a:pt x="321" y="343"/>
                  </a:lnTo>
                  <a:lnTo>
                    <a:pt x="320" y="343"/>
                  </a:lnTo>
                  <a:lnTo>
                    <a:pt x="318" y="343"/>
                  </a:lnTo>
                  <a:lnTo>
                    <a:pt x="316" y="343"/>
                  </a:lnTo>
                  <a:lnTo>
                    <a:pt x="316" y="345"/>
                  </a:lnTo>
                  <a:lnTo>
                    <a:pt x="315" y="345"/>
                  </a:lnTo>
                  <a:lnTo>
                    <a:pt x="313" y="345"/>
                  </a:lnTo>
                  <a:lnTo>
                    <a:pt x="313" y="347"/>
                  </a:lnTo>
                  <a:lnTo>
                    <a:pt x="315" y="347"/>
                  </a:lnTo>
                  <a:lnTo>
                    <a:pt x="315" y="348"/>
                  </a:lnTo>
                  <a:lnTo>
                    <a:pt x="315" y="350"/>
                  </a:lnTo>
                  <a:lnTo>
                    <a:pt x="315" y="352"/>
                  </a:lnTo>
                  <a:lnTo>
                    <a:pt x="315" y="354"/>
                  </a:lnTo>
                  <a:lnTo>
                    <a:pt x="315" y="355"/>
                  </a:lnTo>
                  <a:lnTo>
                    <a:pt x="313" y="355"/>
                  </a:lnTo>
                  <a:lnTo>
                    <a:pt x="311" y="355"/>
                  </a:lnTo>
                  <a:lnTo>
                    <a:pt x="311" y="357"/>
                  </a:lnTo>
                  <a:lnTo>
                    <a:pt x="311" y="359"/>
                  </a:lnTo>
                  <a:lnTo>
                    <a:pt x="310" y="359"/>
                  </a:lnTo>
                  <a:lnTo>
                    <a:pt x="310" y="360"/>
                  </a:lnTo>
                  <a:lnTo>
                    <a:pt x="308" y="360"/>
                  </a:lnTo>
                  <a:lnTo>
                    <a:pt x="308" y="362"/>
                  </a:lnTo>
                  <a:lnTo>
                    <a:pt x="306" y="362"/>
                  </a:lnTo>
                  <a:lnTo>
                    <a:pt x="306" y="364"/>
                  </a:lnTo>
                  <a:lnTo>
                    <a:pt x="306" y="365"/>
                  </a:lnTo>
                  <a:lnTo>
                    <a:pt x="305" y="365"/>
                  </a:lnTo>
                  <a:lnTo>
                    <a:pt x="305" y="367"/>
                  </a:lnTo>
                  <a:lnTo>
                    <a:pt x="303" y="367"/>
                  </a:lnTo>
                  <a:lnTo>
                    <a:pt x="303" y="369"/>
                  </a:lnTo>
                  <a:lnTo>
                    <a:pt x="303" y="370"/>
                  </a:lnTo>
                  <a:lnTo>
                    <a:pt x="303" y="372"/>
                  </a:lnTo>
                  <a:lnTo>
                    <a:pt x="303" y="374"/>
                  </a:lnTo>
                  <a:lnTo>
                    <a:pt x="305" y="374"/>
                  </a:lnTo>
                  <a:lnTo>
                    <a:pt x="306" y="374"/>
                  </a:lnTo>
                  <a:lnTo>
                    <a:pt x="306" y="375"/>
                  </a:lnTo>
                  <a:lnTo>
                    <a:pt x="308" y="375"/>
                  </a:lnTo>
                  <a:lnTo>
                    <a:pt x="308" y="377"/>
                  </a:lnTo>
                  <a:lnTo>
                    <a:pt x="310" y="377"/>
                  </a:lnTo>
                  <a:lnTo>
                    <a:pt x="310" y="379"/>
                  </a:lnTo>
                  <a:lnTo>
                    <a:pt x="308" y="379"/>
                  </a:lnTo>
                  <a:lnTo>
                    <a:pt x="308" y="380"/>
                  </a:lnTo>
                  <a:lnTo>
                    <a:pt x="310" y="380"/>
                  </a:lnTo>
                  <a:lnTo>
                    <a:pt x="310" y="382"/>
                  </a:lnTo>
                  <a:lnTo>
                    <a:pt x="311" y="384"/>
                  </a:lnTo>
                  <a:lnTo>
                    <a:pt x="313" y="386"/>
                  </a:lnTo>
                  <a:lnTo>
                    <a:pt x="315" y="387"/>
                  </a:lnTo>
                  <a:lnTo>
                    <a:pt x="316" y="389"/>
                  </a:lnTo>
                  <a:lnTo>
                    <a:pt x="316" y="391"/>
                  </a:lnTo>
                  <a:lnTo>
                    <a:pt x="316" y="392"/>
                  </a:lnTo>
                  <a:lnTo>
                    <a:pt x="316" y="394"/>
                  </a:lnTo>
                  <a:lnTo>
                    <a:pt x="316" y="396"/>
                  </a:lnTo>
                  <a:lnTo>
                    <a:pt x="316" y="397"/>
                  </a:lnTo>
                  <a:lnTo>
                    <a:pt x="316" y="399"/>
                  </a:lnTo>
                  <a:lnTo>
                    <a:pt x="316" y="401"/>
                  </a:lnTo>
                  <a:lnTo>
                    <a:pt x="318" y="401"/>
                  </a:lnTo>
                  <a:lnTo>
                    <a:pt x="318" y="402"/>
                  </a:lnTo>
                  <a:lnTo>
                    <a:pt x="320" y="402"/>
                  </a:lnTo>
                  <a:lnTo>
                    <a:pt x="320" y="404"/>
                  </a:lnTo>
                  <a:lnTo>
                    <a:pt x="321" y="404"/>
                  </a:lnTo>
                  <a:lnTo>
                    <a:pt x="321" y="402"/>
                  </a:lnTo>
                  <a:lnTo>
                    <a:pt x="321" y="404"/>
                  </a:lnTo>
                  <a:lnTo>
                    <a:pt x="323" y="404"/>
                  </a:lnTo>
                  <a:lnTo>
                    <a:pt x="323" y="402"/>
                  </a:lnTo>
                  <a:lnTo>
                    <a:pt x="325" y="402"/>
                  </a:lnTo>
                  <a:lnTo>
                    <a:pt x="325" y="404"/>
                  </a:lnTo>
                  <a:lnTo>
                    <a:pt x="326" y="404"/>
                  </a:lnTo>
                  <a:lnTo>
                    <a:pt x="328" y="404"/>
                  </a:lnTo>
                  <a:lnTo>
                    <a:pt x="330" y="404"/>
                  </a:lnTo>
                  <a:lnTo>
                    <a:pt x="331" y="404"/>
                  </a:lnTo>
                  <a:lnTo>
                    <a:pt x="331" y="402"/>
                  </a:lnTo>
                  <a:lnTo>
                    <a:pt x="330" y="402"/>
                  </a:lnTo>
                  <a:lnTo>
                    <a:pt x="330" y="401"/>
                  </a:lnTo>
                  <a:lnTo>
                    <a:pt x="331" y="401"/>
                  </a:lnTo>
                  <a:lnTo>
                    <a:pt x="331" y="399"/>
                  </a:lnTo>
                  <a:lnTo>
                    <a:pt x="331" y="397"/>
                  </a:lnTo>
                  <a:lnTo>
                    <a:pt x="333" y="397"/>
                  </a:lnTo>
                  <a:lnTo>
                    <a:pt x="335" y="397"/>
                  </a:lnTo>
                  <a:lnTo>
                    <a:pt x="337" y="397"/>
                  </a:lnTo>
                  <a:lnTo>
                    <a:pt x="337" y="399"/>
                  </a:lnTo>
                  <a:lnTo>
                    <a:pt x="338" y="399"/>
                  </a:lnTo>
                  <a:lnTo>
                    <a:pt x="340" y="399"/>
                  </a:lnTo>
                  <a:lnTo>
                    <a:pt x="340" y="401"/>
                  </a:lnTo>
                  <a:lnTo>
                    <a:pt x="342" y="402"/>
                  </a:lnTo>
                  <a:lnTo>
                    <a:pt x="343" y="402"/>
                  </a:lnTo>
                  <a:lnTo>
                    <a:pt x="343" y="404"/>
                  </a:lnTo>
                  <a:lnTo>
                    <a:pt x="343" y="406"/>
                  </a:lnTo>
                  <a:lnTo>
                    <a:pt x="345" y="407"/>
                  </a:lnTo>
                  <a:lnTo>
                    <a:pt x="345" y="409"/>
                  </a:lnTo>
                  <a:lnTo>
                    <a:pt x="345" y="411"/>
                  </a:lnTo>
                  <a:lnTo>
                    <a:pt x="345" y="412"/>
                  </a:lnTo>
                  <a:lnTo>
                    <a:pt x="347" y="412"/>
                  </a:lnTo>
                  <a:lnTo>
                    <a:pt x="347" y="414"/>
                  </a:lnTo>
                  <a:lnTo>
                    <a:pt x="348" y="414"/>
                  </a:lnTo>
                  <a:lnTo>
                    <a:pt x="350" y="416"/>
                  </a:lnTo>
                  <a:lnTo>
                    <a:pt x="350" y="417"/>
                  </a:lnTo>
                  <a:lnTo>
                    <a:pt x="352" y="417"/>
                  </a:lnTo>
                  <a:lnTo>
                    <a:pt x="352" y="419"/>
                  </a:lnTo>
                  <a:lnTo>
                    <a:pt x="352" y="421"/>
                  </a:lnTo>
                  <a:lnTo>
                    <a:pt x="352" y="423"/>
                  </a:lnTo>
                  <a:lnTo>
                    <a:pt x="353" y="423"/>
                  </a:lnTo>
                  <a:lnTo>
                    <a:pt x="355" y="423"/>
                  </a:lnTo>
                  <a:lnTo>
                    <a:pt x="355" y="424"/>
                  </a:lnTo>
                  <a:lnTo>
                    <a:pt x="355" y="426"/>
                  </a:lnTo>
                  <a:lnTo>
                    <a:pt x="357" y="426"/>
                  </a:lnTo>
                  <a:lnTo>
                    <a:pt x="357" y="428"/>
                  </a:lnTo>
                  <a:lnTo>
                    <a:pt x="358" y="428"/>
                  </a:lnTo>
                  <a:lnTo>
                    <a:pt x="360" y="428"/>
                  </a:lnTo>
                  <a:lnTo>
                    <a:pt x="360" y="429"/>
                  </a:lnTo>
                  <a:lnTo>
                    <a:pt x="358" y="429"/>
                  </a:lnTo>
                  <a:lnTo>
                    <a:pt x="358" y="431"/>
                  </a:lnTo>
                  <a:lnTo>
                    <a:pt x="358" y="433"/>
                  </a:lnTo>
                  <a:lnTo>
                    <a:pt x="360" y="433"/>
                  </a:lnTo>
                  <a:lnTo>
                    <a:pt x="362" y="434"/>
                  </a:lnTo>
                  <a:lnTo>
                    <a:pt x="363" y="434"/>
                  </a:lnTo>
                  <a:lnTo>
                    <a:pt x="365" y="433"/>
                  </a:lnTo>
                  <a:lnTo>
                    <a:pt x="377" y="458"/>
                  </a:lnTo>
                  <a:lnTo>
                    <a:pt x="385" y="478"/>
                  </a:lnTo>
                  <a:lnTo>
                    <a:pt x="390" y="493"/>
                  </a:lnTo>
                  <a:lnTo>
                    <a:pt x="389" y="493"/>
                  </a:lnTo>
                  <a:lnTo>
                    <a:pt x="389" y="495"/>
                  </a:lnTo>
                  <a:lnTo>
                    <a:pt x="390" y="497"/>
                  </a:lnTo>
                  <a:lnTo>
                    <a:pt x="390" y="498"/>
                  </a:lnTo>
                  <a:lnTo>
                    <a:pt x="390" y="500"/>
                  </a:lnTo>
                  <a:lnTo>
                    <a:pt x="390" y="502"/>
                  </a:lnTo>
                  <a:lnTo>
                    <a:pt x="392" y="502"/>
                  </a:lnTo>
                  <a:lnTo>
                    <a:pt x="392" y="503"/>
                  </a:lnTo>
                  <a:lnTo>
                    <a:pt x="394" y="503"/>
                  </a:lnTo>
                  <a:lnTo>
                    <a:pt x="394" y="505"/>
                  </a:lnTo>
                  <a:lnTo>
                    <a:pt x="395" y="505"/>
                  </a:lnTo>
                  <a:lnTo>
                    <a:pt x="397" y="505"/>
                  </a:lnTo>
                  <a:lnTo>
                    <a:pt x="397" y="507"/>
                  </a:lnTo>
                  <a:lnTo>
                    <a:pt x="399" y="507"/>
                  </a:lnTo>
                  <a:lnTo>
                    <a:pt x="399" y="508"/>
                  </a:lnTo>
                  <a:lnTo>
                    <a:pt x="399" y="510"/>
                  </a:lnTo>
                  <a:lnTo>
                    <a:pt x="397" y="510"/>
                  </a:lnTo>
                  <a:lnTo>
                    <a:pt x="397" y="512"/>
                  </a:lnTo>
                  <a:lnTo>
                    <a:pt x="397" y="513"/>
                  </a:lnTo>
                  <a:lnTo>
                    <a:pt x="399" y="513"/>
                  </a:lnTo>
                  <a:lnTo>
                    <a:pt x="399" y="515"/>
                  </a:lnTo>
                  <a:lnTo>
                    <a:pt x="400" y="515"/>
                  </a:lnTo>
                  <a:lnTo>
                    <a:pt x="402" y="517"/>
                  </a:lnTo>
                  <a:lnTo>
                    <a:pt x="402" y="518"/>
                  </a:lnTo>
                  <a:lnTo>
                    <a:pt x="402" y="520"/>
                  </a:lnTo>
                  <a:lnTo>
                    <a:pt x="400" y="518"/>
                  </a:lnTo>
                  <a:lnTo>
                    <a:pt x="399" y="518"/>
                  </a:lnTo>
                  <a:lnTo>
                    <a:pt x="397" y="518"/>
                  </a:lnTo>
                  <a:lnTo>
                    <a:pt x="395" y="518"/>
                  </a:lnTo>
                  <a:lnTo>
                    <a:pt x="394" y="518"/>
                  </a:lnTo>
                  <a:lnTo>
                    <a:pt x="392" y="518"/>
                  </a:lnTo>
                  <a:lnTo>
                    <a:pt x="392" y="520"/>
                  </a:lnTo>
                  <a:lnTo>
                    <a:pt x="392" y="522"/>
                  </a:lnTo>
                  <a:lnTo>
                    <a:pt x="390" y="522"/>
                  </a:lnTo>
                  <a:lnTo>
                    <a:pt x="389" y="523"/>
                  </a:lnTo>
                  <a:lnTo>
                    <a:pt x="389" y="525"/>
                  </a:lnTo>
                  <a:lnTo>
                    <a:pt x="387" y="525"/>
                  </a:lnTo>
                  <a:lnTo>
                    <a:pt x="385" y="525"/>
                  </a:lnTo>
                  <a:lnTo>
                    <a:pt x="385" y="523"/>
                  </a:lnTo>
                  <a:lnTo>
                    <a:pt x="384" y="523"/>
                  </a:lnTo>
                  <a:lnTo>
                    <a:pt x="382" y="525"/>
                  </a:lnTo>
                  <a:lnTo>
                    <a:pt x="380" y="525"/>
                  </a:lnTo>
                  <a:lnTo>
                    <a:pt x="367" y="532"/>
                  </a:lnTo>
                  <a:lnTo>
                    <a:pt x="365" y="530"/>
                  </a:lnTo>
                  <a:lnTo>
                    <a:pt x="363" y="529"/>
                  </a:lnTo>
                  <a:lnTo>
                    <a:pt x="360" y="525"/>
                  </a:lnTo>
                  <a:lnTo>
                    <a:pt x="360" y="523"/>
                  </a:lnTo>
                  <a:lnTo>
                    <a:pt x="358" y="520"/>
                  </a:lnTo>
                  <a:lnTo>
                    <a:pt x="357" y="518"/>
                  </a:lnTo>
                  <a:lnTo>
                    <a:pt x="357" y="515"/>
                  </a:lnTo>
                  <a:lnTo>
                    <a:pt x="357" y="512"/>
                  </a:lnTo>
                  <a:lnTo>
                    <a:pt x="357" y="508"/>
                  </a:lnTo>
                  <a:lnTo>
                    <a:pt x="357" y="505"/>
                  </a:lnTo>
                  <a:lnTo>
                    <a:pt x="355" y="503"/>
                  </a:lnTo>
                  <a:lnTo>
                    <a:pt x="353" y="500"/>
                  </a:lnTo>
                  <a:lnTo>
                    <a:pt x="350" y="498"/>
                  </a:lnTo>
                  <a:lnTo>
                    <a:pt x="348" y="497"/>
                  </a:lnTo>
                  <a:lnTo>
                    <a:pt x="348" y="495"/>
                  </a:lnTo>
                  <a:lnTo>
                    <a:pt x="347" y="492"/>
                  </a:lnTo>
                  <a:lnTo>
                    <a:pt x="348" y="488"/>
                  </a:lnTo>
                  <a:lnTo>
                    <a:pt x="348" y="485"/>
                  </a:lnTo>
                  <a:lnTo>
                    <a:pt x="348" y="481"/>
                  </a:lnTo>
                  <a:lnTo>
                    <a:pt x="348" y="478"/>
                  </a:lnTo>
                  <a:lnTo>
                    <a:pt x="347" y="476"/>
                  </a:lnTo>
                  <a:lnTo>
                    <a:pt x="347" y="473"/>
                  </a:lnTo>
                  <a:lnTo>
                    <a:pt x="345" y="471"/>
                  </a:lnTo>
                  <a:lnTo>
                    <a:pt x="342" y="470"/>
                  </a:lnTo>
                  <a:lnTo>
                    <a:pt x="340" y="468"/>
                  </a:lnTo>
                  <a:lnTo>
                    <a:pt x="337" y="466"/>
                  </a:lnTo>
                  <a:lnTo>
                    <a:pt x="335" y="465"/>
                  </a:lnTo>
                  <a:lnTo>
                    <a:pt x="333" y="463"/>
                  </a:lnTo>
                  <a:lnTo>
                    <a:pt x="333" y="460"/>
                  </a:lnTo>
                  <a:lnTo>
                    <a:pt x="333" y="456"/>
                  </a:lnTo>
                  <a:lnTo>
                    <a:pt x="333" y="453"/>
                  </a:lnTo>
                  <a:lnTo>
                    <a:pt x="333" y="449"/>
                  </a:lnTo>
                  <a:lnTo>
                    <a:pt x="331" y="446"/>
                  </a:lnTo>
                  <a:lnTo>
                    <a:pt x="328" y="446"/>
                  </a:lnTo>
                  <a:lnTo>
                    <a:pt x="325" y="444"/>
                  </a:lnTo>
                  <a:lnTo>
                    <a:pt x="321" y="444"/>
                  </a:lnTo>
                  <a:lnTo>
                    <a:pt x="320" y="443"/>
                  </a:lnTo>
                  <a:lnTo>
                    <a:pt x="316" y="441"/>
                  </a:lnTo>
                  <a:lnTo>
                    <a:pt x="313" y="441"/>
                  </a:lnTo>
                  <a:lnTo>
                    <a:pt x="310" y="441"/>
                  </a:lnTo>
                  <a:lnTo>
                    <a:pt x="308" y="441"/>
                  </a:lnTo>
                  <a:lnTo>
                    <a:pt x="305" y="443"/>
                  </a:lnTo>
                  <a:lnTo>
                    <a:pt x="300" y="443"/>
                  </a:lnTo>
                  <a:lnTo>
                    <a:pt x="298" y="441"/>
                  </a:lnTo>
                  <a:lnTo>
                    <a:pt x="296" y="439"/>
                  </a:lnTo>
                  <a:lnTo>
                    <a:pt x="293" y="438"/>
                  </a:lnTo>
                  <a:lnTo>
                    <a:pt x="291" y="436"/>
                  </a:lnTo>
                  <a:lnTo>
                    <a:pt x="289" y="434"/>
                  </a:lnTo>
                  <a:lnTo>
                    <a:pt x="288" y="433"/>
                  </a:lnTo>
                  <a:lnTo>
                    <a:pt x="288" y="431"/>
                  </a:lnTo>
                  <a:lnTo>
                    <a:pt x="286" y="429"/>
                  </a:lnTo>
                  <a:lnTo>
                    <a:pt x="284" y="428"/>
                  </a:lnTo>
                  <a:lnTo>
                    <a:pt x="283" y="424"/>
                  </a:lnTo>
                  <a:lnTo>
                    <a:pt x="281" y="423"/>
                  </a:lnTo>
                  <a:lnTo>
                    <a:pt x="279" y="419"/>
                  </a:lnTo>
                  <a:lnTo>
                    <a:pt x="278" y="417"/>
                  </a:lnTo>
                  <a:lnTo>
                    <a:pt x="276" y="416"/>
                  </a:lnTo>
                  <a:lnTo>
                    <a:pt x="273" y="414"/>
                  </a:lnTo>
                  <a:lnTo>
                    <a:pt x="271" y="414"/>
                  </a:lnTo>
                  <a:lnTo>
                    <a:pt x="268" y="412"/>
                  </a:lnTo>
                  <a:lnTo>
                    <a:pt x="264" y="412"/>
                  </a:lnTo>
                  <a:lnTo>
                    <a:pt x="261" y="411"/>
                  </a:lnTo>
                  <a:lnTo>
                    <a:pt x="259" y="411"/>
                  </a:lnTo>
                  <a:lnTo>
                    <a:pt x="256" y="409"/>
                  </a:lnTo>
                  <a:lnTo>
                    <a:pt x="252" y="407"/>
                  </a:lnTo>
                  <a:lnTo>
                    <a:pt x="251" y="407"/>
                  </a:lnTo>
                  <a:lnTo>
                    <a:pt x="247" y="406"/>
                  </a:lnTo>
                  <a:lnTo>
                    <a:pt x="246" y="404"/>
                  </a:lnTo>
                  <a:lnTo>
                    <a:pt x="242" y="402"/>
                  </a:lnTo>
                  <a:lnTo>
                    <a:pt x="241" y="401"/>
                  </a:lnTo>
                  <a:lnTo>
                    <a:pt x="239" y="399"/>
                  </a:lnTo>
                  <a:lnTo>
                    <a:pt x="236" y="397"/>
                  </a:lnTo>
                  <a:lnTo>
                    <a:pt x="232" y="399"/>
                  </a:lnTo>
                  <a:lnTo>
                    <a:pt x="231" y="401"/>
                  </a:lnTo>
                  <a:lnTo>
                    <a:pt x="227" y="401"/>
                  </a:lnTo>
                  <a:lnTo>
                    <a:pt x="226" y="402"/>
                  </a:lnTo>
                  <a:lnTo>
                    <a:pt x="222" y="404"/>
                  </a:lnTo>
                  <a:lnTo>
                    <a:pt x="219" y="402"/>
                  </a:lnTo>
                  <a:lnTo>
                    <a:pt x="217" y="401"/>
                  </a:lnTo>
                  <a:lnTo>
                    <a:pt x="214" y="401"/>
                  </a:lnTo>
                  <a:lnTo>
                    <a:pt x="212" y="399"/>
                  </a:lnTo>
                  <a:lnTo>
                    <a:pt x="207" y="399"/>
                  </a:lnTo>
                  <a:lnTo>
                    <a:pt x="204" y="399"/>
                  </a:lnTo>
                  <a:lnTo>
                    <a:pt x="202" y="399"/>
                  </a:lnTo>
                  <a:lnTo>
                    <a:pt x="199" y="401"/>
                  </a:lnTo>
                  <a:lnTo>
                    <a:pt x="197" y="402"/>
                  </a:lnTo>
                  <a:lnTo>
                    <a:pt x="195" y="404"/>
                  </a:lnTo>
                  <a:lnTo>
                    <a:pt x="194" y="407"/>
                  </a:lnTo>
                  <a:lnTo>
                    <a:pt x="192" y="409"/>
                  </a:lnTo>
                  <a:lnTo>
                    <a:pt x="190" y="411"/>
                  </a:lnTo>
                  <a:lnTo>
                    <a:pt x="187" y="411"/>
                  </a:lnTo>
                  <a:lnTo>
                    <a:pt x="183" y="412"/>
                  </a:lnTo>
                  <a:lnTo>
                    <a:pt x="182" y="414"/>
                  </a:lnTo>
                  <a:lnTo>
                    <a:pt x="180" y="416"/>
                  </a:lnTo>
                  <a:lnTo>
                    <a:pt x="177" y="417"/>
                  </a:lnTo>
                  <a:lnTo>
                    <a:pt x="175" y="419"/>
                  </a:lnTo>
                  <a:lnTo>
                    <a:pt x="173" y="421"/>
                  </a:lnTo>
                  <a:lnTo>
                    <a:pt x="170" y="423"/>
                  </a:lnTo>
                  <a:lnTo>
                    <a:pt x="168" y="424"/>
                  </a:lnTo>
                  <a:lnTo>
                    <a:pt x="165" y="426"/>
                  </a:lnTo>
                  <a:lnTo>
                    <a:pt x="162" y="426"/>
                  </a:lnTo>
                  <a:lnTo>
                    <a:pt x="162" y="429"/>
                  </a:lnTo>
                  <a:lnTo>
                    <a:pt x="163" y="431"/>
                  </a:lnTo>
                  <a:lnTo>
                    <a:pt x="165" y="434"/>
                  </a:lnTo>
                  <a:lnTo>
                    <a:pt x="167" y="436"/>
                  </a:lnTo>
                  <a:lnTo>
                    <a:pt x="167" y="439"/>
                  </a:lnTo>
                  <a:lnTo>
                    <a:pt x="165" y="441"/>
                  </a:lnTo>
                  <a:lnTo>
                    <a:pt x="165" y="444"/>
                  </a:lnTo>
                  <a:lnTo>
                    <a:pt x="163" y="446"/>
                  </a:lnTo>
                  <a:lnTo>
                    <a:pt x="162" y="449"/>
                  </a:lnTo>
                  <a:lnTo>
                    <a:pt x="158" y="451"/>
                  </a:lnTo>
                  <a:lnTo>
                    <a:pt x="157" y="453"/>
                  </a:lnTo>
                  <a:lnTo>
                    <a:pt x="155" y="454"/>
                  </a:lnTo>
                  <a:lnTo>
                    <a:pt x="151" y="454"/>
                  </a:lnTo>
                  <a:lnTo>
                    <a:pt x="148" y="456"/>
                  </a:lnTo>
                  <a:lnTo>
                    <a:pt x="146" y="454"/>
                  </a:lnTo>
                  <a:lnTo>
                    <a:pt x="145" y="451"/>
                  </a:lnTo>
                  <a:lnTo>
                    <a:pt x="143" y="449"/>
                  </a:lnTo>
                  <a:lnTo>
                    <a:pt x="141" y="448"/>
                  </a:lnTo>
                  <a:lnTo>
                    <a:pt x="138" y="446"/>
                  </a:lnTo>
                  <a:lnTo>
                    <a:pt x="135" y="446"/>
                  </a:lnTo>
                  <a:lnTo>
                    <a:pt x="133" y="444"/>
                  </a:lnTo>
                  <a:lnTo>
                    <a:pt x="130" y="443"/>
                  </a:lnTo>
                  <a:lnTo>
                    <a:pt x="130" y="439"/>
                  </a:lnTo>
                  <a:lnTo>
                    <a:pt x="128" y="436"/>
                  </a:lnTo>
                  <a:lnTo>
                    <a:pt x="128" y="434"/>
                  </a:lnTo>
                  <a:lnTo>
                    <a:pt x="126" y="431"/>
                  </a:lnTo>
                  <a:lnTo>
                    <a:pt x="125" y="429"/>
                  </a:lnTo>
                  <a:lnTo>
                    <a:pt x="121" y="429"/>
                  </a:lnTo>
                  <a:lnTo>
                    <a:pt x="111" y="423"/>
                  </a:lnTo>
                  <a:lnTo>
                    <a:pt x="109" y="423"/>
                  </a:lnTo>
                  <a:lnTo>
                    <a:pt x="109" y="421"/>
                  </a:lnTo>
                  <a:lnTo>
                    <a:pt x="109" y="419"/>
                  </a:lnTo>
                  <a:lnTo>
                    <a:pt x="108" y="419"/>
                  </a:lnTo>
                  <a:lnTo>
                    <a:pt x="108" y="421"/>
                  </a:lnTo>
                  <a:lnTo>
                    <a:pt x="106" y="421"/>
                  </a:lnTo>
                  <a:lnTo>
                    <a:pt x="106" y="423"/>
                  </a:lnTo>
                  <a:lnTo>
                    <a:pt x="104" y="423"/>
                  </a:lnTo>
                  <a:lnTo>
                    <a:pt x="103" y="423"/>
                  </a:lnTo>
                  <a:lnTo>
                    <a:pt x="101" y="423"/>
                  </a:lnTo>
                  <a:lnTo>
                    <a:pt x="101" y="421"/>
                  </a:lnTo>
                  <a:lnTo>
                    <a:pt x="101" y="419"/>
                  </a:lnTo>
                  <a:lnTo>
                    <a:pt x="101" y="417"/>
                  </a:lnTo>
                  <a:lnTo>
                    <a:pt x="103" y="417"/>
                  </a:lnTo>
                  <a:lnTo>
                    <a:pt x="103" y="416"/>
                  </a:lnTo>
                  <a:lnTo>
                    <a:pt x="103" y="414"/>
                  </a:lnTo>
                  <a:lnTo>
                    <a:pt x="103" y="412"/>
                  </a:lnTo>
                  <a:lnTo>
                    <a:pt x="103" y="411"/>
                  </a:lnTo>
                  <a:lnTo>
                    <a:pt x="101" y="411"/>
                  </a:lnTo>
                  <a:lnTo>
                    <a:pt x="99" y="411"/>
                  </a:lnTo>
                  <a:lnTo>
                    <a:pt x="98" y="412"/>
                  </a:lnTo>
                  <a:lnTo>
                    <a:pt x="96" y="412"/>
                  </a:lnTo>
                  <a:lnTo>
                    <a:pt x="94" y="412"/>
                  </a:lnTo>
                  <a:lnTo>
                    <a:pt x="94" y="411"/>
                  </a:lnTo>
                  <a:lnTo>
                    <a:pt x="93" y="411"/>
                  </a:lnTo>
                  <a:lnTo>
                    <a:pt x="93" y="409"/>
                  </a:lnTo>
                  <a:lnTo>
                    <a:pt x="91" y="409"/>
                  </a:lnTo>
                  <a:lnTo>
                    <a:pt x="91" y="407"/>
                  </a:lnTo>
                  <a:lnTo>
                    <a:pt x="91" y="406"/>
                  </a:lnTo>
                  <a:lnTo>
                    <a:pt x="89" y="406"/>
                  </a:lnTo>
                  <a:lnTo>
                    <a:pt x="89" y="407"/>
                  </a:lnTo>
                  <a:lnTo>
                    <a:pt x="89" y="409"/>
                  </a:lnTo>
                  <a:lnTo>
                    <a:pt x="91" y="411"/>
                  </a:lnTo>
                  <a:lnTo>
                    <a:pt x="91" y="412"/>
                  </a:lnTo>
                  <a:lnTo>
                    <a:pt x="89" y="412"/>
                  </a:lnTo>
                  <a:lnTo>
                    <a:pt x="89" y="414"/>
                  </a:lnTo>
                  <a:lnTo>
                    <a:pt x="88" y="414"/>
                  </a:lnTo>
                  <a:lnTo>
                    <a:pt x="88" y="412"/>
                  </a:lnTo>
                  <a:lnTo>
                    <a:pt x="86" y="412"/>
                  </a:lnTo>
                  <a:lnTo>
                    <a:pt x="84" y="412"/>
                  </a:lnTo>
                  <a:lnTo>
                    <a:pt x="84" y="414"/>
                  </a:lnTo>
                  <a:lnTo>
                    <a:pt x="84" y="416"/>
                  </a:lnTo>
                  <a:lnTo>
                    <a:pt x="84" y="417"/>
                  </a:lnTo>
                  <a:lnTo>
                    <a:pt x="83" y="419"/>
                  </a:lnTo>
                  <a:lnTo>
                    <a:pt x="81" y="421"/>
                  </a:lnTo>
                  <a:lnTo>
                    <a:pt x="81" y="419"/>
                  </a:lnTo>
                  <a:lnTo>
                    <a:pt x="79" y="419"/>
                  </a:lnTo>
                  <a:lnTo>
                    <a:pt x="79" y="421"/>
                  </a:lnTo>
                  <a:lnTo>
                    <a:pt x="77" y="421"/>
                  </a:lnTo>
                  <a:lnTo>
                    <a:pt x="77" y="423"/>
                  </a:lnTo>
                  <a:lnTo>
                    <a:pt x="77" y="424"/>
                  </a:lnTo>
                  <a:lnTo>
                    <a:pt x="77" y="426"/>
                  </a:lnTo>
                  <a:lnTo>
                    <a:pt x="76" y="426"/>
                  </a:lnTo>
                  <a:lnTo>
                    <a:pt x="74" y="426"/>
                  </a:lnTo>
                  <a:lnTo>
                    <a:pt x="72" y="426"/>
                  </a:lnTo>
                  <a:lnTo>
                    <a:pt x="72" y="428"/>
                  </a:lnTo>
                  <a:lnTo>
                    <a:pt x="74" y="428"/>
                  </a:lnTo>
                  <a:lnTo>
                    <a:pt x="74" y="429"/>
                  </a:lnTo>
                  <a:lnTo>
                    <a:pt x="72" y="431"/>
                  </a:lnTo>
                  <a:lnTo>
                    <a:pt x="71" y="431"/>
                  </a:lnTo>
                  <a:lnTo>
                    <a:pt x="69" y="431"/>
                  </a:lnTo>
                  <a:lnTo>
                    <a:pt x="69" y="429"/>
                  </a:lnTo>
                  <a:lnTo>
                    <a:pt x="69" y="428"/>
                  </a:lnTo>
                  <a:lnTo>
                    <a:pt x="67" y="428"/>
                  </a:lnTo>
                  <a:lnTo>
                    <a:pt x="66" y="428"/>
                  </a:lnTo>
                  <a:lnTo>
                    <a:pt x="66" y="426"/>
                  </a:lnTo>
                  <a:lnTo>
                    <a:pt x="64" y="426"/>
                  </a:lnTo>
                  <a:lnTo>
                    <a:pt x="64" y="428"/>
                  </a:lnTo>
                  <a:lnTo>
                    <a:pt x="64" y="429"/>
                  </a:lnTo>
                  <a:lnTo>
                    <a:pt x="64" y="431"/>
                  </a:lnTo>
                  <a:lnTo>
                    <a:pt x="62" y="431"/>
                  </a:lnTo>
                  <a:lnTo>
                    <a:pt x="61" y="431"/>
                  </a:lnTo>
                  <a:lnTo>
                    <a:pt x="61" y="429"/>
                  </a:lnTo>
                  <a:lnTo>
                    <a:pt x="61" y="428"/>
                  </a:lnTo>
                  <a:lnTo>
                    <a:pt x="61" y="426"/>
                  </a:lnTo>
                  <a:lnTo>
                    <a:pt x="59" y="426"/>
                  </a:lnTo>
                  <a:lnTo>
                    <a:pt x="59" y="424"/>
                  </a:lnTo>
                  <a:lnTo>
                    <a:pt x="59" y="423"/>
                  </a:lnTo>
                  <a:lnTo>
                    <a:pt x="57" y="423"/>
                  </a:lnTo>
                  <a:lnTo>
                    <a:pt x="57" y="421"/>
                  </a:lnTo>
                  <a:lnTo>
                    <a:pt x="56" y="421"/>
                  </a:lnTo>
                  <a:lnTo>
                    <a:pt x="56" y="419"/>
                  </a:lnTo>
                  <a:lnTo>
                    <a:pt x="56" y="417"/>
                  </a:lnTo>
                  <a:lnTo>
                    <a:pt x="56" y="416"/>
                  </a:lnTo>
                  <a:lnTo>
                    <a:pt x="56" y="414"/>
                  </a:lnTo>
                  <a:lnTo>
                    <a:pt x="56" y="412"/>
                  </a:lnTo>
                  <a:lnTo>
                    <a:pt x="54" y="412"/>
                  </a:lnTo>
                  <a:lnTo>
                    <a:pt x="54" y="411"/>
                  </a:lnTo>
                  <a:lnTo>
                    <a:pt x="52" y="411"/>
                  </a:lnTo>
                  <a:lnTo>
                    <a:pt x="52" y="412"/>
                  </a:lnTo>
                  <a:lnTo>
                    <a:pt x="51" y="412"/>
                  </a:lnTo>
                  <a:lnTo>
                    <a:pt x="49" y="412"/>
                  </a:lnTo>
                  <a:lnTo>
                    <a:pt x="47" y="412"/>
                  </a:lnTo>
                  <a:lnTo>
                    <a:pt x="46" y="412"/>
                  </a:lnTo>
                  <a:lnTo>
                    <a:pt x="46" y="411"/>
                  </a:lnTo>
                  <a:lnTo>
                    <a:pt x="44" y="411"/>
                  </a:lnTo>
                  <a:lnTo>
                    <a:pt x="44" y="409"/>
                  </a:lnTo>
                  <a:lnTo>
                    <a:pt x="44" y="407"/>
                  </a:lnTo>
                  <a:lnTo>
                    <a:pt x="42" y="407"/>
                  </a:lnTo>
                  <a:lnTo>
                    <a:pt x="40" y="407"/>
                  </a:lnTo>
                  <a:lnTo>
                    <a:pt x="39" y="407"/>
                  </a:lnTo>
                  <a:lnTo>
                    <a:pt x="37" y="407"/>
                  </a:lnTo>
                  <a:lnTo>
                    <a:pt x="35" y="407"/>
                  </a:lnTo>
                  <a:lnTo>
                    <a:pt x="35" y="406"/>
                  </a:lnTo>
                  <a:lnTo>
                    <a:pt x="34" y="406"/>
                  </a:lnTo>
                  <a:lnTo>
                    <a:pt x="34" y="404"/>
                  </a:lnTo>
                  <a:lnTo>
                    <a:pt x="32" y="404"/>
                  </a:lnTo>
                  <a:lnTo>
                    <a:pt x="30" y="404"/>
                  </a:lnTo>
                  <a:lnTo>
                    <a:pt x="32" y="406"/>
                  </a:lnTo>
                  <a:lnTo>
                    <a:pt x="32" y="407"/>
                  </a:lnTo>
                  <a:lnTo>
                    <a:pt x="32" y="409"/>
                  </a:lnTo>
                  <a:lnTo>
                    <a:pt x="30" y="409"/>
                  </a:lnTo>
                  <a:lnTo>
                    <a:pt x="29" y="409"/>
                  </a:lnTo>
                  <a:lnTo>
                    <a:pt x="27" y="409"/>
                  </a:lnTo>
                  <a:lnTo>
                    <a:pt x="27" y="411"/>
                  </a:lnTo>
                  <a:lnTo>
                    <a:pt x="27" y="412"/>
                  </a:lnTo>
                  <a:lnTo>
                    <a:pt x="27" y="414"/>
                  </a:lnTo>
                  <a:lnTo>
                    <a:pt x="27" y="416"/>
                  </a:lnTo>
                  <a:lnTo>
                    <a:pt x="27" y="417"/>
                  </a:lnTo>
                  <a:lnTo>
                    <a:pt x="25" y="417"/>
                  </a:lnTo>
                  <a:lnTo>
                    <a:pt x="24" y="417"/>
                  </a:lnTo>
                  <a:lnTo>
                    <a:pt x="22" y="417"/>
                  </a:lnTo>
                  <a:lnTo>
                    <a:pt x="22" y="416"/>
                  </a:lnTo>
                  <a:lnTo>
                    <a:pt x="20" y="417"/>
                  </a:lnTo>
                  <a:lnTo>
                    <a:pt x="19" y="417"/>
                  </a:lnTo>
                  <a:lnTo>
                    <a:pt x="17" y="417"/>
                  </a:lnTo>
                  <a:lnTo>
                    <a:pt x="15" y="417"/>
                  </a:lnTo>
                  <a:lnTo>
                    <a:pt x="14" y="417"/>
                  </a:lnTo>
                  <a:lnTo>
                    <a:pt x="14" y="416"/>
                  </a:lnTo>
                  <a:lnTo>
                    <a:pt x="12" y="416"/>
                  </a:lnTo>
                  <a:lnTo>
                    <a:pt x="12" y="414"/>
                  </a:lnTo>
                  <a:lnTo>
                    <a:pt x="10" y="414"/>
                  </a:lnTo>
                  <a:lnTo>
                    <a:pt x="10" y="412"/>
                  </a:lnTo>
                  <a:lnTo>
                    <a:pt x="9" y="412"/>
                  </a:lnTo>
                  <a:lnTo>
                    <a:pt x="9" y="411"/>
                  </a:lnTo>
                  <a:lnTo>
                    <a:pt x="7" y="411"/>
                  </a:lnTo>
                  <a:lnTo>
                    <a:pt x="7" y="409"/>
                  </a:lnTo>
                  <a:lnTo>
                    <a:pt x="9" y="407"/>
                  </a:lnTo>
                  <a:lnTo>
                    <a:pt x="9" y="406"/>
                  </a:lnTo>
                  <a:lnTo>
                    <a:pt x="9" y="404"/>
                  </a:lnTo>
                  <a:lnTo>
                    <a:pt x="7" y="404"/>
                  </a:lnTo>
                  <a:lnTo>
                    <a:pt x="7" y="402"/>
                  </a:lnTo>
                  <a:lnTo>
                    <a:pt x="7" y="401"/>
                  </a:lnTo>
                  <a:lnTo>
                    <a:pt x="7" y="399"/>
                  </a:lnTo>
                  <a:lnTo>
                    <a:pt x="5" y="399"/>
                  </a:lnTo>
                  <a:lnTo>
                    <a:pt x="5" y="397"/>
                  </a:lnTo>
                  <a:lnTo>
                    <a:pt x="3" y="397"/>
                  </a:lnTo>
                  <a:lnTo>
                    <a:pt x="3" y="396"/>
                  </a:lnTo>
                  <a:lnTo>
                    <a:pt x="2" y="396"/>
                  </a:lnTo>
                  <a:lnTo>
                    <a:pt x="2" y="394"/>
                  </a:lnTo>
                  <a:lnTo>
                    <a:pt x="0" y="394"/>
                  </a:lnTo>
                  <a:lnTo>
                    <a:pt x="0" y="392"/>
                  </a:lnTo>
                  <a:lnTo>
                    <a:pt x="0" y="391"/>
                  </a:lnTo>
                  <a:lnTo>
                    <a:pt x="0" y="38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9" name="Freeform 161">
              <a:extLst>
                <a:ext uri="{FF2B5EF4-FFF2-40B4-BE49-F238E27FC236}">
                  <a16:creationId xmlns:a16="http://schemas.microsoft.com/office/drawing/2014/main" id="{22A5E140-A092-72F6-3C8E-5E33A25C8E64}"/>
                </a:ext>
              </a:extLst>
            </p:cNvPr>
            <p:cNvSpPr>
              <a:spLocks/>
            </p:cNvSpPr>
            <p:nvPr/>
          </p:nvSpPr>
          <p:spPr bwMode="auto">
            <a:xfrm>
              <a:off x="2957" y="2323"/>
              <a:ext cx="547" cy="786"/>
            </a:xfrm>
            <a:custGeom>
              <a:avLst/>
              <a:gdLst>
                <a:gd name="T0" fmla="*/ 410 w 547"/>
                <a:gd name="T1" fmla="*/ 769 h 786"/>
                <a:gd name="T2" fmla="*/ 399 w 547"/>
                <a:gd name="T3" fmla="*/ 769 h 786"/>
                <a:gd name="T4" fmla="*/ 399 w 547"/>
                <a:gd name="T5" fmla="*/ 777 h 786"/>
                <a:gd name="T6" fmla="*/ 395 w 547"/>
                <a:gd name="T7" fmla="*/ 781 h 786"/>
                <a:gd name="T8" fmla="*/ 382 w 547"/>
                <a:gd name="T9" fmla="*/ 765 h 786"/>
                <a:gd name="T10" fmla="*/ 365 w 547"/>
                <a:gd name="T11" fmla="*/ 754 h 786"/>
                <a:gd name="T12" fmla="*/ 351 w 547"/>
                <a:gd name="T13" fmla="*/ 739 h 786"/>
                <a:gd name="T14" fmla="*/ 338 w 547"/>
                <a:gd name="T15" fmla="*/ 723 h 786"/>
                <a:gd name="T16" fmla="*/ 325 w 547"/>
                <a:gd name="T17" fmla="*/ 707 h 786"/>
                <a:gd name="T18" fmla="*/ 311 w 547"/>
                <a:gd name="T19" fmla="*/ 688 h 786"/>
                <a:gd name="T20" fmla="*/ 266 w 547"/>
                <a:gd name="T21" fmla="*/ 678 h 786"/>
                <a:gd name="T22" fmla="*/ 256 w 547"/>
                <a:gd name="T23" fmla="*/ 663 h 786"/>
                <a:gd name="T24" fmla="*/ 259 w 547"/>
                <a:gd name="T25" fmla="*/ 643 h 786"/>
                <a:gd name="T26" fmla="*/ 262 w 547"/>
                <a:gd name="T27" fmla="*/ 624 h 786"/>
                <a:gd name="T28" fmla="*/ 264 w 547"/>
                <a:gd name="T29" fmla="*/ 604 h 786"/>
                <a:gd name="T30" fmla="*/ 267 w 547"/>
                <a:gd name="T31" fmla="*/ 585 h 786"/>
                <a:gd name="T32" fmla="*/ 269 w 547"/>
                <a:gd name="T33" fmla="*/ 567 h 786"/>
                <a:gd name="T34" fmla="*/ 266 w 547"/>
                <a:gd name="T35" fmla="*/ 543 h 786"/>
                <a:gd name="T36" fmla="*/ 249 w 547"/>
                <a:gd name="T37" fmla="*/ 530 h 786"/>
                <a:gd name="T38" fmla="*/ 237 w 547"/>
                <a:gd name="T39" fmla="*/ 525 h 786"/>
                <a:gd name="T40" fmla="*/ 225 w 547"/>
                <a:gd name="T41" fmla="*/ 510 h 786"/>
                <a:gd name="T42" fmla="*/ 215 w 547"/>
                <a:gd name="T43" fmla="*/ 500 h 786"/>
                <a:gd name="T44" fmla="*/ 197 w 547"/>
                <a:gd name="T45" fmla="*/ 489 h 786"/>
                <a:gd name="T46" fmla="*/ 187 w 547"/>
                <a:gd name="T47" fmla="*/ 478 h 786"/>
                <a:gd name="T48" fmla="*/ 171 w 547"/>
                <a:gd name="T49" fmla="*/ 466 h 786"/>
                <a:gd name="T50" fmla="*/ 153 w 547"/>
                <a:gd name="T51" fmla="*/ 454 h 786"/>
                <a:gd name="T52" fmla="*/ 145 w 547"/>
                <a:gd name="T53" fmla="*/ 437 h 786"/>
                <a:gd name="T54" fmla="*/ 138 w 547"/>
                <a:gd name="T55" fmla="*/ 419 h 786"/>
                <a:gd name="T56" fmla="*/ 138 w 547"/>
                <a:gd name="T57" fmla="*/ 397 h 786"/>
                <a:gd name="T58" fmla="*/ 140 w 547"/>
                <a:gd name="T59" fmla="*/ 380 h 786"/>
                <a:gd name="T60" fmla="*/ 140 w 547"/>
                <a:gd name="T61" fmla="*/ 360 h 786"/>
                <a:gd name="T62" fmla="*/ 128 w 547"/>
                <a:gd name="T63" fmla="*/ 358 h 786"/>
                <a:gd name="T64" fmla="*/ 106 w 547"/>
                <a:gd name="T65" fmla="*/ 368 h 786"/>
                <a:gd name="T66" fmla="*/ 91 w 547"/>
                <a:gd name="T67" fmla="*/ 378 h 786"/>
                <a:gd name="T68" fmla="*/ 77 w 547"/>
                <a:gd name="T69" fmla="*/ 385 h 786"/>
                <a:gd name="T70" fmla="*/ 55 w 547"/>
                <a:gd name="T71" fmla="*/ 395 h 786"/>
                <a:gd name="T72" fmla="*/ 37 w 547"/>
                <a:gd name="T73" fmla="*/ 390 h 786"/>
                <a:gd name="T74" fmla="*/ 25 w 547"/>
                <a:gd name="T75" fmla="*/ 387 h 786"/>
                <a:gd name="T76" fmla="*/ 22 w 547"/>
                <a:gd name="T77" fmla="*/ 368 h 786"/>
                <a:gd name="T78" fmla="*/ 29 w 547"/>
                <a:gd name="T79" fmla="*/ 353 h 786"/>
                <a:gd name="T80" fmla="*/ 17 w 547"/>
                <a:gd name="T81" fmla="*/ 340 h 786"/>
                <a:gd name="T82" fmla="*/ 15 w 547"/>
                <a:gd name="T83" fmla="*/ 321 h 786"/>
                <a:gd name="T84" fmla="*/ 8 w 547"/>
                <a:gd name="T85" fmla="*/ 303 h 786"/>
                <a:gd name="T86" fmla="*/ 2 w 547"/>
                <a:gd name="T87" fmla="*/ 279 h 786"/>
                <a:gd name="T88" fmla="*/ 2 w 547"/>
                <a:gd name="T89" fmla="*/ 252 h 786"/>
                <a:gd name="T90" fmla="*/ 3 w 547"/>
                <a:gd name="T91" fmla="*/ 225 h 786"/>
                <a:gd name="T92" fmla="*/ 13 w 547"/>
                <a:gd name="T93" fmla="*/ 203 h 786"/>
                <a:gd name="T94" fmla="*/ 35 w 547"/>
                <a:gd name="T95" fmla="*/ 187 h 786"/>
                <a:gd name="T96" fmla="*/ 298 w 547"/>
                <a:gd name="T97" fmla="*/ 92 h 786"/>
                <a:gd name="T98" fmla="*/ 321 w 547"/>
                <a:gd name="T99" fmla="*/ 84 h 786"/>
                <a:gd name="T100" fmla="*/ 343 w 547"/>
                <a:gd name="T101" fmla="*/ 77 h 786"/>
                <a:gd name="T102" fmla="*/ 365 w 547"/>
                <a:gd name="T103" fmla="*/ 70 h 786"/>
                <a:gd name="T104" fmla="*/ 387 w 547"/>
                <a:gd name="T105" fmla="*/ 62 h 786"/>
                <a:gd name="T106" fmla="*/ 410 w 547"/>
                <a:gd name="T107" fmla="*/ 54 h 786"/>
                <a:gd name="T108" fmla="*/ 431 w 547"/>
                <a:gd name="T109" fmla="*/ 45 h 786"/>
                <a:gd name="T110" fmla="*/ 451 w 547"/>
                <a:gd name="T111" fmla="*/ 37 h 786"/>
                <a:gd name="T112" fmla="*/ 473 w 547"/>
                <a:gd name="T113" fmla="*/ 28 h 786"/>
                <a:gd name="T114" fmla="*/ 494 w 547"/>
                <a:gd name="T115" fmla="*/ 20 h 786"/>
                <a:gd name="T116" fmla="*/ 518 w 547"/>
                <a:gd name="T117" fmla="*/ 12 h 786"/>
                <a:gd name="T118" fmla="*/ 542 w 547"/>
                <a:gd name="T119" fmla="*/ 1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47" h="786">
                  <a:moveTo>
                    <a:pt x="417" y="774"/>
                  </a:moveTo>
                  <a:lnTo>
                    <a:pt x="415" y="774"/>
                  </a:lnTo>
                  <a:lnTo>
                    <a:pt x="417" y="774"/>
                  </a:lnTo>
                  <a:lnTo>
                    <a:pt x="417" y="772"/>
                  </a:lnTo>
                  <a:lnTo>
                    <a:pt x="417" y="771"/>
                  </a:lnTo>
                  <a:lnTo>
                    <a:pt x="419" y="769"/>
                  </a:lnTo>
                  <a:lnTo>
                    <a:pt x="417" y="769"/>
                  </a:lnTo>
                  <a:lnTo>
                    <a:pt x="417" y="767"/>
                  </a:lnTo>
                  <a:lnTo>
                    <a:pt x="415" y="767"/>
                  </a:lnTo>
                  <a:lnTo>
                    <a:pt x="415" y="769"/>
                  </a:lnTo>
                  <a:lnTo>
                    <a:pt x="414" y="769"/>
                  </a:lnTo>
                  <a:lnTo>
                    <a:pt x="414" y="771"/>
                  </a:lnTo>
                  <a:lnTo>
                    <a:pt x="414" y="772"/>
                  </a:lnTo>
                  <a:lnTo>
                    <a:pt x="412" y="772"/>
                  </a:lnTo>
                  <a:lnTo>
                    <a:pt x="410" y="772"/>
                  </a:lnTo>
                  <a:lnTo>
                    <a:pt x="410" y="771"/>
                  </a:lnTo>
                  <a:lnTo>
                    <a:pt x="410" y="769"/>
                  </a:lnTo>
                  <a:lnTo>
                    <a:pt x="410" y="767"/>
                  </a:lnTo>
                  <a:lnTo>
                    <a:pt x="409" y="767"/>
                  </a:lnTo>
                  <a:lnTo>
                    <a:pt x="407" y="767"/>
                  </a:lnTo>
                  <a:lnTo>
                    <a:pt x="407" y="765"/>
                  </a:lnTo>
                  <a:lnTo>
                    <a:pt x="407" y="764"/>
                  </a:lnTo>
                  <a:lnTo>
                    <a:pt x="407" y="762"/>
                  </a:lnTo>
                  <a:lnTo>
                    <a:pt x="405" y="760"/>
                  </a:lnTo>
                  <a:lnTo>
                    <a:pt x="404" y="759"/>
                  </a:lnTo>
                  <a:lnTo>
                    <a:pt x="402" y="760"/>
                  </a:lnTo>
                  <a:lnTo>
                    <a:pt x="404" y="762"/>
                  </a:lnTo>
                  <a:lnTo>
                    <a:pt x="404" y="764"/>
                  </a:lnTo>
                  <a:lnTo>
                    <a:pt x="404" y="765"/>
                  </a:lnTo>
                  <a:lnTo>
                    <a:pt x="404" y="767"/>
                  </a:lnTo>
                  <a:lnTo>
                    <a:pt x="402" y="767"/>
                  </a:lnTo>
                  <a:lnTo>
                    <a:pt x="400" y="767"/>
                  </a:lnTo>
                  <a:lnTo>
                    <a:pt x="400" y="769"/>
                  </a:lnTo>
                  <a:lnTo>
                    <a:pt x="399" y="769"/>
                  </a:lnTo>
                  <a:lnTo>
                    <a:pt x="397" y="769"/>
                  </a:lnTo>
                  <a:lnTo>
                    <a:pt x="397" y="767"/>
                  </a:lnTo>
                  <a:lnTo>
                    <a:pt x="395" y="767"/>
                  </a:lnTo>
                  <a:lnTo>
                    <a:pt x="395" y="769"/>
                  </a:lnTo>
                  <a:lnTo>
                    <a:pt x="395" y="771"/>
                  </a:lnTo>
                  <a:lnTo>
                    <a:pt x="394" y="771"/>
                  </a:lnTo>
                  <a:lnTo>
                    <a:pt x="392" y="771"/>
                  </a:lnTo>
                  <a:lnTo>
                    <a:pt x="390" y="771"/>
                  </a:lnTo>
                  <a:lnTo>
                    <a:pt x="390" y="772"/>
                  </a:lnTo>
                  <a:lnTo>
                    <a:pt x="390" y="774"/>
                  </a:lnTo>
                  <a:lnTo>
                    <a:pt x="392" y="774"/>
                  </a:lnTo>
                  <a:lnTo>
                    <a:pt x="392" y="776"/>
                  </a:lnTo>
                  <a:lnTo>
                    <a:pt x="394" y="776"/>
                  </a:lnTo>
                  <a:lnTo>
                    <a:pt x="394" y="777"/>
                  </a:lnTo>
                  <a:lnTo>
                    <a:pt x="395" y="777"/>
                  </a:lnTo>
                  <a:lnTo>
                    <a:pt x="397" y="777"/>
                  </a:lnTo>
                  <a:lnTo>
                    <a:pt x="399" y="777"/>
                  </a:lnTo>
                  <a:lnTo>
                    <a:pt x="399" y="779"/>
                  </a:lnTo>
                  <a:lnTo>
                    <a:pt x="400" y="779"/>
                  </a:lnTo>
                  <a:lnTo>
                    <a:pt x="402" y="779"/>
                  </a:lnTo>
                  <a:lnTo>
                    <a:pt x="402" y="781"/>
                  </a:lnTo>
                  <a:lnTo>
                    <a:pt x="404" y="781"/>
                  </a:lnTo>
                  <a:lnTo>
                    <a:pt x="404" y="782"/>
                  </a:lnTo>
                  <a:lnTo>
                    <a:pt x="405" y="784"/>
                  </a:lnTo>
                  <a:lnTo>
                    <a:pt x="405" y="786"/>
                  </a:lnTo>
                  <a:lnTo>
                    <a:pt x="404" y="786"/>
                  </a:lnTo>
                  <a:lnTo>
                    <a:pt x="402" y="786"/>
                  </a:lnTo>
                  <a:lnTo>
                    <a:pt x="402" y="784"/>
                  </a:lnTo>
                  <a:lnTo>
                    <a:pt x="400" y="784"/>
                  </a:lnTo>
                  <a:lnTo>
                    <a:pt x="400" y="782"/>
                  </a:lnTo>
                  <a:lnTo>
                    <a:pt x="399" y="782"/>
                  </a:lnTo>
                  <a:lnTo>
                    <a:pt x="397" y="782"/>
                  </a:lnTo>
                  <a:lnTo>
                    <a:pt x="397" y="781"/>
                  </a:lnTo>
                  <a:lnTo>
                    <a:pt x="395" y="781"/>
                  </a:lnTo>
                  <a:lnTo>
                    <a:pt x="394" y="781"/>
                  </a:lnTo>
                  <a:lnTo>
                    <a:pt x="394" y="779"/>
                  </a:lnTo>
                  <a:lnTo>
                    <a:pt x="392" y="779"/>
                  </a:lnTo>
                  <a:lnTo>
                    <a:pt x="390" y="779"/>
                  </a:lnTo>
                  <a:lnTo>
                    <a:pt x="390" y="777"/>
                  </a:lnTo>
                  <a:lnTo>
                    <a:pt x="388" y="777"/>
                  </a:lnTo>
                  <a:lnTo>
                    <a:pt x="387" y="777"/>
                  </a:lnTo>
                  <a:lnTo>
                    <a:pt x="387" y="776"/>
                  </a:lnTo>
                  <a:lnTo>
                    <a:pt x="385" y="776"/>
                  </a:lnTo>
                  <a:lnTo>
                    <a:pt x="385" y="774"/>
                  </a:lnTo>
                  <a:lnTo>
                    <a:pt x="385" y="772"/>
                  </a:lnTo>
                  <a:lnTo>
                    <a:pt x="383" y="772"/>
                  </a:lnTo>
                  <a:lnTo>
                    <a:pt x="383" y="771"/>
                  </a:lnTo>
                  <a:lnTo>
                    <a:pt x="383" y="769"/>
                  </a:lnTo>
                  <a:lnTo>
                    <a:pt x="382" y="769"/>
                  </a:lnTo>
                  <a:lnTo>
                    <a:pt x="382" y="767"/>
                  </a:lnTo>
                  <a:lnTo>
                    <a:pt x="382" y="765"/>
                  </a:lnTo>
                  <a:lnTo>
                    <a:pt x="380" y="765"/>
                  </a:lnTo>
                  <a:lnTo>
                    <a:pt x="380" y="764"/>
                  </a:lnTo>
                  <a:lnTo>
                    <a:pt x="378" y="764"/>
                  </a:lnTo>
                  <a:lnTo>
                    <a:pt x="377" y="764"/>
                  </a:lnTo>
                  <a:lnTo>
                    <a:pt x="377" y="762"/>
                  </a:lnTo>
                  <a:lnTo>
                    <a:pt x="375" y="762"/>
                  </a:lnTo>
                  <a:lnTo>
                    <a:pt x="375" y="760"/>
                  </a:lnTo>
                  <a:lnTo>
                    <a:pt x="373" y="760"/>
                  </a:lnTo>
                  <a:lnTo>
                    <a:pt x="372" y="760"/>
                  </a:lnTo>
                  <a:lnTo>
                    <a:pt x="370" y="760"/>
                  </a:lnTo>
                  <a:lnTo>
                    <a:pt x="370" y="759"/>
                  </a:lnTo>
                  <a:lnTo>
                    <a:pt x="368" y="759"/>
                  </a:lnTo>
                  <a:lnTo>
                    <a:pt x="368" y="757"/>
                  </a:lnTo>
                  <a:lnTo>
                    <a:pt x="367" y="757"/>
                  </a:lnTo>
                  <a:lnTo>
                    <a:pt x="367" y="755"/>
                  </a:lnTo>
                  <a:lnTo>
                    <a:pt x="367" y="754"/>
                  </a:lnTo>
                  <a:lnTo>
                    <a:pt x="365" y="754"/>
                  </a:lnTo>
                  <a:lnTo>
                    <a:pt x="365" y="752"/>
                  </a:lnTo>
                  <a:lnTo>
                    <a:pt x="363" y="752"/>
                  </a:lnTo>
                  <a:lnTo>
                    <a:pt x="362" y="752"/>
                  </a:lnTo>
                  <a:lnTo>
                    <a:pt x="362" y="750"/>
                  </a:lnTo>
                  <a:lnTo>
                    <a:pt x="360" y="750"/>
                  </a:lnTo>
                  <a:lnTo>
                    <a:pt x="360" y="749"/>
                  </a:lnTo>
                  <a:lnTo>
                    <a:pt x="358" y="749"/>
                  </a:lnTo>
                  <a:lnTo>
                    <a:pt x="360" y="747"/>
                  </a:lnTo>
                  <a:lnTo>
                    <a:pt x="358" y="747"/>
                  </a:lnTo>
                  <a:lnTo>
                    <a:pt x="358" y="745"/>
                  </a:lnTo>
                  <a:lnTo>
                    <a:pt x="357" y="745"/>
                  </a:lnTo>
                  <a:lnTo>
                    <a:pt x="357" y="744"/>
                  </a:lnTo>
                  <a:lnTo>
                    <a:pt x="355" y="744"/>
                  </a:lnTo>
                  <a:lnTo>
                    <a:pt x="355" y="742"/>
                  </a:lnTo>
                  <a:lnTo>
                    <a:pt x="353" y="740"/>
                  </a:lnTo>
                  <a:lnTo>
                    <a:pt x="351" y="740"/>
                  </a:lnTo>
                  <a:lnTo>
                    <a:pt x="351" y="739"/>
                  </a:lnTo>
                  <a:lnTo>
                    <a:pt x="350" y="739"/>
                  </a:lnTo>
                  <a:lnTo>
                    <a:pt x="350" y="737"/>
                  </a:lnTo>
                  <a:lnTo>
                    <a:pt x="348" y="737"/>
                  </a:lnTo>
                  <a:lnTo>
                    <a:pt x="348" y="735"/>
                  </a:lnTo>
                  <a:lnTo>
                    <a:pt x="346" y="735"/>
                  </a:lnTo>
                  <a:lnTo>
                    <a:pt x="346" y="733"/>
                  </a:lnTo>
                  <a:lnTo>
                    <a:pt x="345" y="733"/>
                  </a:lnTo>
                  <a:lnTo>
                    <a:pt x="345" y="732"/>
                  </a:lnTo>
                  <a:lnTo>
                    <a:pt x="343" y="732"/>
                  </a:lnTo>
                  <a:lnTo>
                    <a:pt x="343" y="730"/>
                  </a:lnTo>
                  <a:lnTo>
                    <a:pt x="341" y="730"/>
                  </a:lnTo>
                  <a:lnTo>
                    <a:pt x="341" y="728"/>
                  </a:lnTo>
                  <a:lnTo>
                    <a:pt x="341" y="727"/>
                  </a:lnTo>
                  <a:lnTo>
                    <a:pt x="340" y="727"/>
                  </a:lnTo>
                  <a:lnTo>
                    <a:pt x="340" y="725"/>
                  </a:lnTo>
                  <a:lnTo>
                    <a:pt x="338" y="725"/>
                  </a:lnTo>
                  <a:lnTo>
                    <a:pt x="338" y="723"/>
                  </a:lnTo>
                  <a:lnTo>
                    <a:pt x="336" y="723"/>
                  </a:lnTo>
                  <a:lnTo>
                    <a:pt x="336" y="722"/>
                  </a:lnTo>
                  <a:lnTo>
                    <a:pt x="335" y="722"/>
                  </a:lnTo>
                  <a:lnTo>
                    <a:pt x="335" y="720"/>
                  </a:lnTo>
                  <a:lnTo>
                    <a:pt x="333" y="720"/>
                  </a:lnTo>
                  <a:lnTo>
                    <a:pt x="331" y="720"/>
                  </a:lnTo>
                  <a:lnTo>
                    <a:pt x="331" y="718"/>
                  </a:lnTo>
                  <a:lnTo>
                    <a:pt x="331" y="717"/>
                  </a:lnTo>
                  <a:lnTo>
                    <a:pt x="331" y="715"/>
                  </a:lnTo>
                  <a:lnTo>
                    <a:pt x="330" y="715"/>
                  </a:lnTo>
                  <a:lnTo>
                    <a:pt x="330" y="713"/>
                  </a:lnTo>
                  <a:lnTo>
                    <a:pt x="330" y="712"/>
                  </a:lnTo>
                  <a:lnTo>
                    <a:pt x="328" y="712"/>
                  </a:lnTo>
                  <a:lnTo>
                    <a:pt x="328" y="710"/>
                  </a:lnTo>
                  <a:lnTo>
                    <a:pt x="326" y="708"/>
                  </a:lnTo>
                  <a:lnTo>
                    <a:pt x="326" y="707"/>
                  </a:lnTo>
                  <a:lnTo>
                    <a:pt x="325" y="707"/>
                  </a:lnTo>
                  <a:lnTo>
                    <a:pt x="325" y="705"/>
                  </a:lnTo>
                  <a:lnTo>
                    <a:pt x="323" y="703"/>
                  </a:lnTo>
                  <a:lnTo>
                    <a:pt x="323" y="702"/>
                  </a:lnTo>
                  <a:lnTo>
                    <a:pt x="321" y="702"/>
                  </a:lnTo>
                  <a:lnTo>
                    <a:pt x="321" y="700"/>
                  </a:lnTo>
                  <a:lnTo>
                    <a:pt x="321" y="698"/>
                  </a:lnTo>
                  <a:lnTo>
                    <a:pt x="321" y="696"/>
                  </a:lnTo>
                  <a:lnTo>
                    <a:pt x="321" y="695"/>
                  </a:lnTo>
                  <a:lnTo>
                    <a:pt x="320" y="695"/>
                  </a:lnTo>
                  <a:lnTo>
                    <a:pt x="320" y="693"/>
                  </a:lnTo>
                  <a:lnTo>
                    <a:pt x="318" y="693"/>
                  </a:lnTo>
                  <a:lnTo>
                    <a:pt x="316" y="693"/>
                  </a:lnTo>
                  <a:lnTo>
                    <a:pt x="314" y="693"/>
                  </a:lnTo>
                  <a:lnTo>
                    <a:pt x="313" y="691"/>
                  </a:lnTo>
                  <a:lnTo>
                    <a:pt x="313" y="690"/>
                  </a:lnTo>
                  <a:lnTo>
                    <a:pt x="313" y="688"/>
                  </a:lnTo>
                  <a:lnTo>
                    <a:pt x="311" y="688"/>
                  </a:lnTo>
                  <a:lnTo>
                    <a:pt x="313" y="688"/>
                  </a:lnTo>
                  <a:lnTo>
                    <a:pt x="313" y="686"/>
                  </a:lnTo>
                  <a:lnTo>
                    <a:pt x="313" y="685"/>
                  </a:lnTo>
                  <a:lnTo>
                    <a:pt x="281" y="683"/>
                  </a:lnTo>
                  <a:lnTo>
                    <a:pt x="279" y="683"/>
                  </a:lnTo>
                  <a:lnTo>
                    <a:pt x="279" y="681"/>
                  </a:lnTo>
                  <a:lnTo>
                    <a:pt x="277" y="683"/>
                  </a:lnTo>
                  <a:lnTo>
                    <a:pt x="277" y="681"/>
                  </a:lnTo>
                  <a:lnTo>
                    <a:pt x="276" y="681"/>
                  </a:lnTo>
                  <a:lnTo>
                    <a:pt x="274" y="681"/>
                  </a:lnTo>
                  <a:lnTo>
                    <a:pt x="272" y="681"/>
                  </a:lnTo>
                  <a:lnTo>
                    <a:pt x="271" y="681"/>
                  </a:lnTo>
                  <a:lnTo>
                    <a:pt x="269" y="681"/>
                  </a:lnTo>
                  <a:lnTo>
                    <a:pt x="269" y="680"/>
                  </a:lnTo>
                  <a:lnTo>
                    <a:pt x="267" y="680"/>
                  </a:lnTo>
                  <a:lnTo>
                    <a:pt x="266" y="680"/>
                  </a:lnTo>
                  <a:lnTo>
                    <a:pt x="266" y="678"/>
                  </a:lnTo>
                  <a:lnTo>
                    <a:pt x="264" y="678"/>
                  </a:lnTo>
                  <a:lnTo>
                    <a:pt x="262" y="678"/>
                  </a:lnTo>
                  <a:lnTo>
                    <a:pt x="261" y="678"/>
                  </a:lnTo>
                  <a:lnTo>
                    <a:pt x="261" y="676"/>
                  </a:lnTo>
                  <a:lnTo>
                    <a:pt x="259" y="676"/>
                  </a:lnTo>
                  <a:lnTo>
                    <a:pt x="257" y="675"/>
                  </a:lnTo>
                  <a:lnTo>
                    <a:pt x="256" y="675"/>
                  </a:lnTo>
                  <a:lnTo>
                    <a:pt x="254" y="675"/>
                  </a:lnTo>
                  <a:lnTo>
                    <a:pt x="254" y="673"/>
                  </a:lnTo>
                  <a:lnTo>
                    <a:pt x="254" y="671"/>
                  </a:lnTo>
                  <a:lnTo>
                    <a:pt x="254" y="670"/>
                  </a:lnTo>
                  <a:lnTo>
                    <a:pt x="254" y="668"/>
                  </a:lnTo>
                  <a:lnTo>
                    <a:pt x="254" y="666"/>
                  </a:lnTo>
                  <a:lnTo>
                    <a:pt x="256" y="666"/>
                  </a:lnTo>
                  <a:lnTo>
                    <a:pt x="254" y="664"/>
                  </a:lnTo>
                  <a:lnTo>
                    <a:pt x="254" y="663"/>
                  </a:lnTo>
                  <a:lnTo>
                    <a:pt x="256" y="663"/>
                  </a:lnTo>
                  <a:lnTo>
                    <a:pt x="256" y="661"/>
                  </a:lnTo>
                  <a:lnTo>
                    <a:pt x="256" y="659"/>
                  </a:lnTo>
                  <a:lnTo>
                    <a:pt x="257" y="659"/>
                  </a:lnTo>
                  <a:lnTo>
                    <a:pt x="256" y="658"/>
                  </a:lnTo>
                  <a:lnTo>
                    <a:pt x="256" y="656"/>
                  </a:lnTo>
                  <a:lnTo>
                    <a:pt x="257" y="656"/>
                  </a:lnTo>
                  <a:lnTo>
                    <a:pt x="257" y="654"/>
                  </a:lnTo>
                  <a:lnTo>
                    <a:pt x="256" y="654"/>
                  </a:lnTo>
                  <a:lnTo>
                    <a:pt x="256" y="653"/>
                  </a:lnTo>
                  <a:lnTo>
                    <a:pt x="256" y="651"/>
                  </a:lnTo>
                  <a:lnTo>
                    <a:pt x="257" y="651"/>
                  </a:lnTo>
                  <a:lnTo>
                    <a:pt x="257" y="649"/>
                  </a:lnTo>
                  <a:lnTo>
                    <a:pt x="256" y="649"/>
                  </a:lnTo>
                  <a:lnTo>
                    <a:pt x="257" y="648"/>
                  </a:lnTo>
                  <a:lnTo>
                    <a:pt x="257" y="646"/>
                  </a:lnTo>
                  <a:lnTo>
                    <a:pt x="257" y="644"/>
                  </a:lnTo>
                  <a:lnTo>
                    <a:pt x="259" y="643"/>
                  </a:lnTo>
                  <a:lnTo>
                    <a:pt x="259" y="641"/>
                  </a:lnTo>
                  <a:lnTo>
                    <a:pt x="259" y="639"/>
                  </a:lnTo>
                  <a:lnTo>
                    <a:pt x="259" y="638"/>
                  </a:lnTo>
                  <a:lnTo>
                    <a:pt x="259" y="636"/>
                  </a:lnTo>
                  <a:lnTo>
                    <a:pt x="257" y="636"/>
                  </a:lnTo>
                  <a:lnTo>
                    <a:pt x="257" y="634"/>
                  </a:lnTo>
                  <a:lnTo>
                    <a:pt x="259" y="634"/>
                  </a:lnTo>
                  <a:lnTo>
                    <a:pt x="259" y="633"/>
                  </a:lnTo>
                  <a:lnTo>
                    <a:pt x="259" y="631"/>
                  </a:lnTo>
                  <a:lnTo>
                    <a:pt x="261" y="631"/>
                  </a:lnTo>
                  <a:lnTo>
                    <a:pt x="261" y="629"/>
                  </a:lnTo>
                  <a:lnTo>
                    <a:pt x="261" y="627"/>
                  </a:lnTo>
                  <a:lnTo>
                    <a:pt x="261" y="626"/>
                  </a:lnTo>
                  <a:lnTo>
                    <a:pt x="262" y="626"/>
                  </a:lnTo>
                  <a:lnTo>
                    <a:pt x="262" y="624"/>
                  </a:lnTo>
                  <a:lnTo>
                    <a:pt x="264" y="624"/>
                  </a:lnTo>
                  <a:lnTo>
                    <a:pt x="262" y="624"/>
                  </a:lnTo>
                  <a:lnTo>
                    <a:pt x="262" y="622"/>
                  </a:lnTo>
                  <a:lnTo>
                    <a:pt x="262" y="621"/>
                  </a:lnTo>
                  <a:lnTo>
                    <a:pt x="264" y="621"/>
                  </a:lnTo>
                  <a:lnTo>
                    <a:pt x="266" y="621"/>
                  </a:lnTo>
                  <a:lnTo>
                    <a:pt x="264" y="619"/>
                  </a:lnTo>
                  <a:lnTo>
                    <a:pt x="264" y="617"/>
                  </a:lnTo>
                  <a:lnTo>
                    <a:pt x="264" y="616"/>
                  </a:lnTo>
                  <a:lnTo>
                    <a:pt x="264" y="614"/>
                  </a:lnTo>
                  <a:lnTo>
                    <a:pt x="266" y="614"/>
                  </a:lnTo>
                  <a:lnTo>
                    <a:pt x="266" y="612"/>
                  </a:lnTo>
                  <a:lnTo>
                    <a:pt x="264" y="611"/>
                  </a:lnTo>
                  <a:lnTo>
                    <a:pt x="266" y="609"/>
                  </a:lnTo>
                  <a:lnTo>
                    <a:pt x="266" y="607"/>
                  </a:lnTo>
                  <a:lnTo>
                    <a:pt x="267" y="607"/>
                  </a:lnTo>
                  <a:lnTo>
                    <a:pt x="266" y="606"/>
                  </a:lnTo>
                  <a:lnTo>
                    <a:pt x="264" y="606"/>
                  </a:lnTo>
                  <a:lnTo>
                    <a:pt x="264" y="604"/>
                  </a:lnTo>
                  <a:lnTo>
                    <a:pt x="264" y="602"/>
                  </a:lnTo>
                  <a:lnTo>
                    <a:pt x="264" y="601"/>
                  </a:lnTo>
                  <a:lnTo>
                    <a:pt x="264" y="599"/>
                  </a:lnTo>
                  <a:lnTo>
                    <a:pt x="264" y="597"/>
                  </a:lnTo>
                  <a:lnTo>
                    <a:pt x="264" y="595"/>
                  </a:lnTo>
                  <a:lnTo>
                    <a:pt x="266" y="595"/>
                  </a:lnTo>
                  <a:lnTo>
                    <a:pt x="266" y="594"/>
                  </a:lnTo>
                  <a:lnTo>
                    <a:pt x="264" y="594"/>
                  </a:lnTo>
                  <a:lnTo>
                    <a:pt x="264" y="592"/>
                  </a:lnTo>
                  <a:lnTo>
                    <a:pt x="266" y="592"/>
                  </a:lnTo>
                  <a:lnTo>
                    <a:pt x="266" y="590"/>
                  </a:lnTo>
                  <a:lnTo>
                    <a:pt x="266" y="589"/>
                  </a:lnTo>
                  <a:lnTo>
                    <a:pt x="266" y="590"/>
                  </a:lnTo>
                  <a:lnTo>
                    <a:pt x="267" y="590"/>
                  </a:lnTo>
                  <a:lnTo>
                    <a:pt x="267" y="589"/>
                  </a:lnTo>
                  <a:lnTo>
                    <a:pt x="267" y="587"/>
                  </a:lnTo>
                  <a:lnTo>
                    <a:pt x="267" y="585"/>
                  </a:lnTo>
                  <a:lnTo>
                    <a:pt x="266" y="585"/>
                  </a:lnTo>
                  <a:lnTo>
                    <a:pt x="264" y="585"/>
                  </a:lnTo>
                  <a:lnTo>
                    <a:pt x="262" y="584"/>
                  </a:lnTo>
                  <a:lnTo>
                    <a:pt x="262" y="582"/>
                  </a:lnTo>
                  <a:lnTo>
                    <a:pt x="262" y="580"/>
                  </a:lnTo>
                  <a:lnTo>
                    <a:pt x="264" y="580"/>
                  </a:lnTo>
                  <a:lnTo>
                    <a:pt x="264" y="579"/>
                  </a:lnTo>
                  <a:lnTo>
                    <a:pt x="264" y="577"/>
                  </a:lnTo>
                  <a:lnTo>
                    <a:pt x="266" y="577"/>
                  </a:lnTo>
                  <a:lnTo>
                    <a:pt x="266" y="575"/>
                  </a:lnTo>
                  <a:lnTo>
                    <a:pt x="267" y="575"/>
                  </a:lnTo>
                  <a:lnTo>
                    <a:pt x="267" y="574"/>
                  </a:lnTo>
                  <a:lnTo>
                    <a:pt x="267" y="572"/>
                  </a:lnTo>
                  <a:lnTo>
                    <a:pt x="267" y="570"/>
                  </a:lnTo>
                  <a:lnTo>
                    <a:pt x="267" y="569"/>
                  </a:lnTo>
                  <a:lnTo>
                    <a:pt x="269" y="569"/>
                  </a:lnTo>
                  <a:lnTo>
                    <a:pt x="269" y="567"/>
                  </a:lnTo>
                  <a:lnTo>
                    <a:pt x="269" y="565"/>
                  </a:lnTo>
                  <a:lnTo>
                    <a:pt x="269" y="564"/>
                  </a:lnTo>
                  <a:lnTo>
                    <a:pt x="269" y="562"/>
                  </a:lnTo>
                  <a:lnTo>
                    <a:pt x="269" y="558"/>
                  </a:lnTo>
                  <a:lnTo>
                    <a:pt x="269" y="557"/>
                  </a:lnTo>
                  <a:lnTo>
                    <a:pt x="269" y="555"/>
                  </a:lnTo>
                  <a:lnTo>
                    <a:pt x="271" y="555"/>
                  </a:lnTo>
                  <a:lnTo>
                    <a:pt x="269" y="555"/>
                  </a:lnTo>
                  <a:lnTo>
                    <a:pt x="269" y="553"/>
                  </a:lnTo>
                  <a:lnTo>
                    <a:pt x="269" y="552"/>
                  </a:lnTo>
                  <a:lnTo>
                    <a:pt x="269" y="550"/>
                  </a:lnTo>
                  <a:lnTo>
                    <a:pt x="269" y="548"/>
                  </a:lnTo>
                  <a:lnTo>
                    <a:pt x="269" y="547"/>
                  </a:lnTo>
                  <a:lnTo>
                    <a:pt x="267" y="547"/>
                  </a:lnTo>
                  <a:lnTo>
                    <a:pt x="267" y="545"/>
                  </a:lnTo>
                  <a:lnTo>
                    <a:pt x="266" y="545"/>
                  </a:lnTo>
                  <a:lnTo>
                    <a:pt x="266" y="543"/>
                  </a:lnTo>
                  <a:lnTo>
                    <a:pt x="264" y="543"/>
                  </a:lnTo>
                  <a:lnTo>
                    <a:pt x="262" y="543"/>
                  </a:lnTo>
                  <a:lnTo>
                    <a:pt x="262" y="542"/>
                  </a:lnTo>
                  <a:lnTo>
                    <a:pt x="261" y="540"/>
                  </a:lnTo>
                  <a:lnTo>
                    <a:pt x="261" y="538"/>
                  </a:lnTo>
                  <a:lnTo>
                    <a:pt x="259" y="538"/>
                  </a:lnTo>
                  <a:lnTo>
                    <a:pt x="257" y="538"/>
                  </a:lnTo>
                  <a:lnTo>
                    <a:pt x="257" y="537"/>
                  </a:lnTo>
                  <a:lnTo>
                    <a:pt x="256" y="537"/>
                  </a:lnTo>
                  <a:lnTo>
                    <a:pt x="256" y="535"/>
                  </a:lnTo>
                  <a:lnTo>
                    <a:pt x="254" y="535"/>
                  </a:lnTo>
                  <a:lnTo>
                    <a:pt x="256" y="535"/>
                  </a:lnTo>
                  <a:lnTo>
                    <a:pt x="254" y="533"/>
                  </a:lnTo>
                  <a:lnTo>
                    <a:pt x="252" y="533"/>
                  </a:lnTo>
                  <a:lnTo>
                    <a:pt x="251" y="532"/>
                  </a:lnTo>
                  <a:lnTo>
                    <a:pt x="249" y="532"/>
                  </a:lnTo>
                  <a:lnTo>
                    <a:pt x="249" y="530"/>
                  </a:lnTo>
                  <a:lnTo>
                    <a:pt x="249" y="528"/>
                  </a:lnTo>
                  <a:lnTo>
                    <a:pt x="247" y="528"/>
                  </a:lnTo>
                  <a:lnTo>
                    <a:pt x="246" y="528"/>
                  </a:lnTo>
                  <a:lnTo>
                    <a:pt x="246" y="526"/>
                  </a:lnTo>
                  <a:lnTo>
                    <a:pt x="244" y="526"/>
                  </a:lnTo>
                  <a:lnTo>
                    <a:pt x="246" y="526"/>
                  </a:lnTo>
                  <a:lnTo>
                    <a:pt x="246" y="528"/>
                  </a:lnTo>
                  <a:lnTo>
                    <a:pt x="244" y="528"/>
                  </a:lnTo>
                  <a:lnTo>
                    <a:pt x="244" y="530"/>
                  </a:lnTo>
                  <a:lnTo>
                    <a:pt x="242" y="530"/>
                  </a:lnTo>
                  <a:lnTo>
                    <a:pt x="242" y="528"/>
                  </a:lnTo>
                  <a:lnTo>
                    <a:pt x="240" y="530"/>
                  </a:lnTo>
                  <a:lnTo>
                    <a:pt x="239" y="530"/>
                  </a:lnTo>
                  <a:lnTo>
                    <a:pt x="239" y="528"/>
                  </a:lnTo>
                  <a:lnTo>
                    <a:pt x="239" y="526"/>
                  </a:lnTo>
                  <a:lnTo>
                    <a:pt x="237" y="526"/>
                  </a:lnTo>
                  <a:lnTo>
                    <a:pt x="237" y="525"/>
                  </a:lnTo>
                  <a:lnTo>
                    <a:pt x="237" y="523"/>
                  </a:lnTo>
                  <a:lnTo>
                    <a:pt x="235" y="523"/>
                  </a:lnTo>
                  <a:lnTo>
                    <a:pt x="235" y="521"/>
                  </a:lnTo>
                  <a:lnTo>
                    <a:pt x="234" y="521"/>
                  </a:lnTo>
                  <a:lnTo>
                    <a:pt x="234" y="520"/>
                  </a:lnTo>
                  <a:lnTo>
                    <a:pt x="232" y="520"/>
                  </a:lnTo>
                  <a:lnTo>
                    <a:pt x="232" y="518"/>
                  </a:lnTo>
                  <a:lnTo>
                    <a:pt x="234" y="518"/>
                  </a:lnTo>
                  <a:lnTo>
                    <a:pt x="232" y="518"/>
                  </a:lnTo>
                  <a:lnTo>
                    <a:pt x="232" y="516"/>
                  </a:lnTo>
                  <a:lnTo>
                    <a:pt x="230" y="515"/>
                  </a:lnTo>
                  <a:lnTo>
                    <a:pt x="230" y="513"/>
                  </a:lnTo>
                  <a:lnTo>
                    <a:pt x="229" y="513"/>
                  </a:lnTo>
                  <a:lnTo>
                    <a:pt x="229" y="511"/>
                  </a:lnTo>
                  <a:lnTo>
                    <a:pt x="227" y="511"/>
                  </a:lnTo>
                  <a:lnTo>
                    <a:pt x="227" y="510"/>
                  </a:lnTo>
                  <a:lnTo>
                    <a:pt x="225" y="510"/>
                  </a:lnTo>
                  <a:lnTo>
                    <a:pt x="225" y="508"/>
                  </a:lnTo>
                  <a:lnTo>
                    <a:pt x="224" y="508"/>
                  </a:lnTo>
                  <a:lnTo>
                    <a:pt x="222" y="508"/>
                  </a:lnTo>
                  <a:lnTo>
                    <a:pt x="220" y="506"/>
                  </a:lnTo>
                  <a:lnTo>
                    <a:pt x="220" y="508"/>
                  </a:lnTo>
                  <a:lnTo>
                    <a:pt x="219" y="508"/>
                  </a:lnTo>
                  <a:lnTo>
                    <a:pt x="219" y="506"/>
                  </a:lnTo>
                  <a:lnTo>
                    <a:pt x="220" y="506"/>
                  </a:lnTo>
                  <a:lnTo>
                    <a:pt x="220" y="505"/>
                  </a:lnTo>
                  <a:lnTo>
                    <a:pt x="219" y="503"/>
                  </a:lnTo>
                  <a:lnTo>
                    <a:pt x="219" y="505"/>
                  </a:lnTo>
                  <a:lnTo>
                    <a:pt x="217" y="505"/>
                  </a:lnTo>
                  <a:lnTo>
                    <a:pt x="219" y="503"/>
                  </a:lnTo>
                  <a:lnTo>
                    <a:pt x="217" y="503"/>
                  </a:lnTo>
                  <a:lnTo>
                    <a:pt x="217" y="501"/>
                  </a:lnTo>
                  <a:lnTo>
                    <a:pt x="215" y="501"/>
                  </a:lnTo>
                  <a:lnTo>
                    <a:pt x="215" y="500"/>
                  </a:lnTo>
                  <a:lnTo>
                    <a:pt x="214" y="500"/>
                  </a:lnTo>
                  <a:lnTo>
                    <a:pt x="214" y="498"/>
                  </a:lnTo>
                  <a:lnTo>
                    <a:pt x="212" y="498"/>
                  </a:lnTo>
                  <a:lnTo>
                    <a:pt x="212" y="496"/>
                  </a:lnTo>
                  <a:lnTo>
                    <a:pt x="210" y="496"/>
                  </a:lnTo>
                  <a:lnTo>
                    <a:pt x="209" y="496"/>
                  </a:lnTo>
                  <a:lnTo>
                    <a:pt x="209" y="495"/>
                  </a:lnTo>
                  <a:lnTo>
                    <a:pt x="207" y="495"/>
                  </a:lnTo>
                  <a:lnTo>
                    <a:pt x="207" y="493"/>
                  </a:lnTo>
                  <a:lnTo>
                    <a:pt x="205" y="493"/>
                  </a:lnTo>
                  <a:lnTo>
                    <a:pt x="203" y="493"/>
                  </a:lnTo>
                  <a:lnTo>
                    <a:pt x="203" y="491"/>
                  </a:lnTo>
                  <a:lnTo>
                    <a:pt x="202" y="491"/>
                  </a:lnTo>
                  <a:lnTo>
                    <a:pt x="200" y="491"/>
                  </a:lnTo>
                  <a:lnTo>
                    <a:pt x="198" y="491"/>
                  </a:lnTo>
                  <a:lnTo>
                    <a:pt x="198" y="489"/>
                  </a:lnTo>
                  <a:lnTo>
                    <a:pt x="197" y="489"/>
                  </a:lnTo>
                  <a:lnTo>
                    <a:pt x="195" y="489"/>
                  </a:lnTo>
                  <a:lnTo>
                    <a:pt x="195" y="488"/>
                  </a:lnTo>
                  <a:lnTo>
                    <a:pt x="197" y="486"/>
                  </a:lnTo>
                  <a:lnTo>
                    <a:pt x="195" y="486"/>
                  </a:lnTo>
                  <a:lnTo>
                    <a:pt x="197" y="484"/>
                  </a:lnTo>
                  <a:lnTo>
                    <a:pt x="195" y="484"/>
                  </a:lnTo>
                  <a:lnTo>
                    <a:pt x="193" y="484"/>
                  </a:lnTo>
                  <a:lnTo>
                    <a:pt x="193" y="483"/>
                  </a:lnTo>
                  <a:lnTo>
                    <a:pt x="192" y="483"/>
                  </a:lnTo>
                  <a:lnTo>
                    <a:pt x="192" y="481"/>
                  </a:lnTo>
                  <a:lnTo>
                    <a:pt x="190" y="481"/>
                  </a:lnTo>
                  <a:lnTo>
                    <a:pt x="190" y="483"/>
                  </a:lnTo>
                  <a:lnTo>
                    <a:pt x="190" y="481"/>
                  </a:lnTo>
                  <a:lnTo>
                    <a:pt x="190" y="479"/>
                  </a:lnTo>
                  <a:lnTo>
                    <a:pt x="188" y="479"/>
                  </a:lnTo>
                  <a:lnTo>
                    <a:pt x="187" y="479"/>
                  </a:lnTo>
                  <a:lnTo>
                    <a:pt x="187" y="478"/>
                  </a:lnTo>
                  <a:lnTo>
                    <a:pt x="187" y="476"/>
                  </a:lnTo>
                  <a:lnTo>
                    <a:pt x="185" y="476"/>
                  </a:lnTo>
                  <a:lnTo>
                    <a:pt x="187" y="476"/>
                  </a:lnTo>
                  <a:lnTo>
                    <a:pt x="185" y="474"/>
                  </a:lnTo>
                  <a:lnTo>
                    <a:pt x="183" y="474"/>
                  </a:lnTo>
                  <a:lnTo>
                    <a:pt x="182" y="474"/>
                  </a:lnTo>
                  <a:lnTo>
                    <a:pt x="182" y="473"/>
                  </a:lnTo>
                  <a:lnTo>
                    <a:pt x="180" y="473"/>
                  </a:lnTo>
                  <a:lnTo>
                    <a:pt x="180" y="471"/>
                  </a:lnTo>
                  <a:lnTo>
                    <a:pt x="178" y="471"/>
                  </a:lnTo>
                  <a:lnTo>
                    <a:pt x="177" y="471"/>
                  </a:lnTo>
                  <a:lnTo>
                    <a:pt x="177" y="469"/>
                  </a:lnTo>
                  <a:lnTo>
                    <a:pt x="175" y="469"/>
                  </a:lnTo>
                  <a:lnTo>
                    <a:pt x="175" y="468"/>
                  </a:lnTo>
                  <a:lnTo>
                    <a:pt x="175" y="466"/>
                  </a:lnTo>
                  <a:lnTo>
                    <a:pt x="173" y="466"/>
                  </a:lnTo>
                  <a:lnTo>
                    <a:pt x="171" y="466"/>
                  </a:lnTo>
                  <a:lnTo>
                    <a:pt x="171" y="464"/>
                  </a:lnTo>
                  <a:lnTo>
                    <a:pt x="170" y="464"/>
                  </a:lnTo>
                  <a:lnTo>
                    <a:pt x="168" y="464"/>
                  </a:lnTo>
                  <a:lnTo>
                    <a:pt x="168" y="463"/>
                  </a:lnTo>
                  <a:lnTo>
                    <a:pt x="166" y="463"/>
                  </a:lnTo>
                  <a:lnTo>
                    <a:pt x="165" y="463"/>
                  </a:lnTo>
                  <a:lnTo>
                    <a:pt x="163" y="463"/>
                  </a:lnTo>
                  <a:lnTo>
                    <a:pt x="163" y="461"/>
                  </a:lnTo>
                  <a:lnTo>
                    <a:pt x="163" y="459"/>
                  </a:lnTo>
                  <a:lnTo>
                    <a:pt x="161" y="459"/>
                  </a:lnTo>
                  <a:lnTo>
                    <a:pt x="160" y="457"/>
                  </a:lnTo>
                  <a:lnTo>
                    <a:pt x="160" y="456"/>
                  </a:lnTo>
                  <a:lnTo>
                    <a:pt x="158" y="456"/>
                  </a:lnTo>
                  <a:lnTo>
                    <a:pt x="156" y="456"/>
                  </a:lnTo>
                  <a:lnTo>
                    <a:pt x="155" y="456"/>
                  </a:lnTo>
                  <a:lnTo>
                    <a:pt x="153" y="456"/>
                  </a:lnTo>
                  <a:lnTo>
                    <a:pt x="153" y="454"/>
                  </a:lnTo>
                  <a:lnTo>
                    <a:pt x="151" y="454"/>
                  </a:lnTo>
                  <a:lnTo>
                    <a:pt x="153" y="454"/>
                  </a:lnTo>
                  <a:lnTo>
                    <a:pt x="153" y="452"/>
                  </a:lnTo>
                  <a:lnTo>
                    <a:pt x="153" y="451"/>
                  </a:lnTo>
                  <a:lnTo>
                    <a:pt x="151" y="451"/>
                  </a:lnTo>
                  <a:lnTo>
                    <a:pt x="151" y="449"/>
                  </a:lnTo>
                  <a:lnTo>
                    <a:pt x="150" y="449"/>
                  </a:lnTo>
                  <a:lnTo>
                    <a:pt x="150" y="447"/>
                  </a:lnTo>
                  <a:lnTo>
                    <a:pt x="150" y="446"/>
                  </a:lnTo>
                  <a:lnTo>
                    <a:pt x="150" y="444"/>
                  </a:lnTo>
                  <a:lnTo>
                    <a:pt x="148" y="444"/>
                  </a:lnTo>
                  <a:lnTo>
                    <a:pt x="148" y="442"/>
                  </a:lnTo>
                  <a:lnTo>
                    <a:pt x="146" y="442"/>
                  </a:lnTo>
                  <a:lnTo>
                    <a:pt x="146" y="441"/>
                  </a:lnTo>
                  <a:lnTo>
                    <a:pt x="145" y="441"/>
                  </a:lnTo>
                  <a:lnTo>
                    <a:pt x="145" y="439"/>
                  </a:lnTo>
                  <a:lnTo>
                    <a:pt x="145" y="437"/>
                  </a:lnTo>
                  <a:lnTo>
                    <a:pt x="143" y="437"/>
                  </a:lnTo>
                  <a:lnTo>
                    <a:pt x="143" y="436"/>
                  </a:lnTo>
                  <a:lnTo>
                    <a:pt x="141" y="436"/>
                  </a:lnTo>
                  <a:lnTo>
                    <a:pt x="141" y="434"/>
                  </a:lnTo>
                  <a:lnTo>
                    <a:pt x="140" y="432"/>
                  </a:lnTo>
                  <a:lnTo>
                    <a:pt x="140" y="431"/>
                  </a:lnTo>
                  <a:lnTo>
                    <a:pt x="138" y="431"/>
                  </a:lnTo>
                  <a:lnTo>
                    <a:pt x="138" y="429"/>
                  </a:lnTo>
                  <a:lnTo>
                    <a:pt x="136" y="429"/>
                  </a:lnTo>
                  <a:lnTo>
                    <a:pt x="136" y="427"/>
                  </a:lnTo>
                  <a:lnTo>
                    <a:pt x="136" y="426"/>
                  </a:lnTo>
                  <a:lnTo>
                    <a:pt x="138" y="426"/>
                  </a:lnTo>
                  <a:lnTo>
                    <a:pt x="138" y="424"/>
                  </a:lnTo>
                  <a:lnTo>
                    <a:pt x="138" y="422"/>
                  </a:lnTo>
                  <a:lnTo>
                    <a:pt x="138" y="420"/>
                  </a:lnTo>
                  <a:lnTo>
                    <a:pt x="140" y="420"/>
                  </a:lnTo>
                  <a:lnTo>
                    <a:pt x="138" y="419"/>
                  </a:lnTo>
                  <a:lnTo>
                    <a:pt x="140" y="419"/>
                  </a:lnTo>
                  <a:lnTo>
                    <a:pt x="140" y="417"/>
                  </a:lnTo>
                  <a:lnTo>
                    <a:pt x="140" y="415"/>
                  </a:lnTo>
                  <a:lnTo>
                    <a:pt x="138" y="415"/>
                  </a:lnTo>
                  <a:lnTo>
                    <a:pt x="138" y="414"/>
                  </a:lnTo>
                  <a:lnTo>
                    <a:pt x="136" y="414"/>
                  </a:lnTo>
                  <a:lnTo>
                    <a:pt x="136" y="412"/>
                  </a:lnTo>
                  <a:lnTo>
                    <a:pt x="136" y="410"/>
                  </a:lnTo>
                  <a:lnTo>
                    <a:pt x="136" y="409"/>
                  </a:lnTo>
                  <a:lnTo>
                    <a:pt x="136" y="407"/>
                  </a:lnTo>
                  <a:lnTo>
                    <a:pt x="136" y="405"/>
                  </a:lnTo>
                  <a:lnTo>
                    <a:pt x="136" y="404"/>
                  </a:lnTo>
                  <a:lnTo>
                    <a:pt x="138" y="404"/>
                  </a:lnTo>
                  <a:lnTo>
                    <a:pt x="138" y="402"/>
                  </a:lnTo>
                  <a:lnTo>
                    <a:pt x="138" y="400"/>
                  </a:lnTo>
                  <a:lnTo>
                    <a:pt x="138" y="399"/>
                  </a:lnTo>
                  <a:lnTo>
                    <a:pt x="138" y="397"/>
                  </a:lnTo>
                  <a:lnTo>
                    <a:pt x="138" y="395"/>
                  </a:lnTo>
                  <a:lnTo>
                    <a:pt x="140" y="395"/>
                  </a:lnTo>
                  <a:lnTo>
                    <a:pt x="138" y="395"/>
                  </a:lnTo>
                  <a:lnTo>
                    <a:pt x="138" y="394"/>
                  </a:lnTo>
                  <a:lnTo>
                    <a:pt x="140" y="394"/>
                  </a:lnTo>
                  <a:lnTo>
                    <a:pt x="140" y="392"/>
                  </a:lnTo>
                  <a:lnTo>
                    <a:pt x="138" y="392"/>
                  </a:lnTo>
                  <a:lnTo>
                    <a:pt x="138" y="390"/>
                  </a:lnTo>
                  <a:lnTo>
                    <a:pt x="140" y="390"/>
                  </a:lnTo>
                  <a:lnTo>
                    <a:pt x="140" y="388"/>
                  </a:lnTo>
                  <a:lnTo>
                    <a:pt x="140" y="387"/>
                  </a:lnTo>
                  <a:lnTo>
                    <a:pt x="141" y="387"/>
                  </a:lnTo>
                  <a:lnTo>
                    <a:pt x="140" y="387"/>
                  </a:lnTo>
                  <a:lnTo>
                    <a:pt x="140" y="385"/>
                  </a:lnTo>
                  <a:lnTo>
                    <a:pt x="140" y="383"/>
                  </a:lnTo>
                  <a:lnTo>
                    <a:pt x="140" y="382"/>
                  </a:lnTo>
                  <a:lnTo>
                    <a:pt x="140" y="380"/>
                  </a:lnTo>
                  <a:lnTo>
                    <a:pt x="138" y="378"/>
                  </a:lnTo>
                  <a:lnTo>
                    <a:pt x="140" y="378"/>
                  </a:lnTo>
                  <a:lnTo>
                    <a:pt x="140" y="377"/>
                  </a:lnTo>
                  <a:lnTo>
                    <a:pt x="138" y="377"/>
                  </a:lnTo>
                  <a:lnTo>
                    <a:pt x="138" y="375"/>
                  </a:lnTo>
                  <a:lnTo>
                    <a:pt x="138" y="373"/>
                  </a:lnTo>
                  <a:lnTo>
                    <a:pt x="138" y="372"/>
                  </a:lnTo>
                  <a:lnTo>
                    <a:pt x="138" y="370"/>
                  </a:lnTo>
                  <a:lnTo>
                    <a:pt x="138" y="368"/>
                  </a:lnTo>
                  <a:lnTo>
                    <a:pt x="140" y="368"/>
                  </a:lnTo>
                  <a:lnTo>
                    <a:pt x="140" y="367"/>
                  </a:lnTo>
                  <a:lnTo>
                    <a:pt x="138" y="367"/>
                  </a:lnTo>
                  <a:lnTo>
                    <a:pt x="138" y="365"/>
                  </a:lnTo>
                  <a:lnTo>
                    <a:pt x="138" y="363"/>
                  </a:lnTo>
                  <a:lnTo>
                    <a:pt x="140" y="363"/>
                  </a:lnTo>
                  <a:lnTo>
                    <a:pt x="140" y="362"/>
                  </a:lnTo>
                  <a:lnTo>
                    <a:pt x="140" y="360"/>
                  </a:lnTo>
                  <a:lnTo>
                    <a:pt x="140" y="358"/>
                  </a:lnTo>
                  <a:lnTo>
                    <a:pt x="141" y="357"/>
                  </a:lnTo>
                  <a:lnTo>
                    <a:pt x="140" y="357"/>
                  </a:lnTo>
                  <a:lnTo>
                    <a:pt x="140" y="355"/>
                  </a:lnTo>
                  <a:lnTo>
                    <a:pt x="141" y="353"/>
                  </a:lnTo>
                  <a:lnTo>
                    <a:pt x="141" y="351"/>
                  </a:lnTo>
                  <a:lnTo>
                    <a:pt x="140" y="351"/>
                  </a:lnTo>
                  <a:lnTo>
                    <a:pt x="140" y="353"/>
                  </a:lnTo>
                  <a:lnTo>
                    <a:pt x="138" y="353"/>
                  </a:lnTo>
                  <a:lnTo>
                    <a:pt x="136" y="353"/>
                  </a:lnTo>
                  <a:lnTo>
                    <a:pt x="136" y="355"/>
                  </a:lnTo>
                  <a:lnTo>
                    <a:pt x="134" y="355"/>
                  </a:lnTo>
                  <a:lnTo>
                    <a:pt x="133" y="357"/>
                  </a:lnTo>
                  <a:lnTo>
                    <a:pt x="131" y="355"/>
                  </a:lnTo>
                  <a:lnTo>
                    <a:pt x="129" y="357"/>
                  </a:lnTo>
                  <a:lnTo>
                    <a:pt x="128" y="357"/>
                  </a:lnTo>
                  <a:lnTo>
                    <a:pt x="128" y="358"/>
                  </a:lnTo>
                  <a:lnTo>
                    <a:pt x="126" y="358"/>
                  </a:lnTo>
                  <a:lnTo>
                    <a:pt x="124" y="358"/>
                  </a:lnTo>
                  <a:lnTo>
                    <a:pt x="123" y="358"/>
                  </a:lnTo>
                  <a:lnTo>
                    <a:pt x="121" y="358"/>
                  </a:lnTo>
                  <a:lnTo>
                    <a:pt x="119" y="360"/>
                  </a:lnTo>
                  <a:lnTo>
                    <a:pt x="118" y="362"/>
                  </a:lnTo>
                  <a:lnTo>
                    <a:pt x="118" y="363"/>
                  </a:lnTo>
                  <a:lnTo>
                    <a:pt x="116" y="363"/>
                  </a:lnTo>
                  <a:lnTo>
                    <a:pt x="116" y="365"/>
                  </a:lnTo>
                  <a:lnTo>
                    <a:pt x="114" y="365"/>
                  </a:lnTo>
                  <a:lnTo>
                    <a:pt x="114" y="367"/>
                  </a:lnTo>
                  <a:lnTo>
                    <a:pt x="113" y="367"/>
                  </a:lnTo>
                  <a:lnTo>
                    <a:pt x="111" y="367"/>
                  </a:lnTo>
                  <a:lnTo>
                    <a:pt x="109" y="367"/>
                  </a:lnTo>
                  <a:lnTo>
                    <a:pt x="108" y="367"/>
                  </a:lnTo>
                  <a:lnTo>
                    <a:pt x="108" y="368"/>
                  </a:lnTo>
                  <a:lnTo>
                    <a:pt x="106" y="368"/>
                  </a:lnTo>
                  <a:lnTo>
                    <a:pt x="106" y="370"/>
                  </a:lnTo>
                  <a:lnTo>
                    <a:pt x="106" y="372"/>
                  </a:lnTo>
                  <a:lnTo>
                    <a:pt x="104" y="372"/>
                  </a:lnTo>
                  <a:lnTo>
                    <a:pt x="103" y="372"/>
                  </a:lnTo>
                  <a:lnTo>
                    <a:pt x="101" y="372"/>
                  </a:lnTo>
                  <a:lnTo>
                    <a:pt x="101" y="370"/>
                  </a:lnTo>
                  <a:lnTo>
                    <a:pt x="99" y="370"/>
                  </a:lnTo>
                  <a:lnTo>
                    <a:pt x="97" y="370"/>
                  </a:lnTo>
                  <a:lnTo>
                    <a:pt x="97" y="372"/>
                  </a:lnTo>
                  <a:lnTo>
                    <a:pt x="96" y="372"/>
                  </a:lnTo>
                  <a:lnTo>
                    <a:pt x="94" y="372"/>
                  </a:lnTo>
                  <a:lnTo>
                    <a:pt x="94" y="373"/>
                  </a:lnTo>
                  <a:lnTo>
                    <a:pt x="94" y="375"/>
                  </a:lnTo>
                  <a:lnTo>
                    <a:pt x="94" y="377"/>
                  </a:lnTo>
                  <a:lnTo>
                    <a:pt x="92" y="377"/>
                  </a:lnTo>
                  <a:lnTo>
                    <a:pt x="92" y="378"/>
                  </a:lnTo>
                  <a:lnTo>
                    <a:pt x="91" y="378"/>
                  </a:lnTo>
                  <a:lnTo>
                    <a:pt x="91" y="380"/>
                  </a:lnTo>
                  <a:lnTo>
                    <a:pt x="89" y="380"/>
                  </a:lnTo>
                  <a:lnTo>
                    <a:pt x="89" y="382"/>
                  </a:lnTo>
                  <a:lnTo>
                    <a:pt x="87" y="382"/>
                  </a:lnTo>
                  <a:lnTo>
                    <a:pt x="87" y="383"/>
                  </a:lnTo>
                  <a:lnTo>
                    <a:pt x="87" y="385"/>
                  </a:lnTo>
                  <a:lnTo>
                    <a:pt x="87" y="387"/>
                  </a:lnTo>
                  <a:lnTo>
                    <a:pt x="86" y="387"/>
                  </a:lnTo>
                  <a:lnTo>
                    <a:pt x="84" y="387"/>
                  </a:lnTo>
                  <a:lnTo>
                    <a:pt x="84" y="388"/>
                  </a:lnTo>
                  <a:lnTo>
                    <a:pt x="82" y="388"/>
                  </a:lnTo>
                  <a:lnTo>
                    <a:pt x="81" y="388"/>
                  </a:lnTo>
                  <a:lnTo>
                    <a:pt x="81" y="387"/>
                  </a:lnTo>
                  <a:lnTo>
                    <a:pt x="81" y="388"/>
                  </a:lnTo>
                  <a:lnTo>
                    <a:pt x="79" y="388"/>
                  </a:lnTo>
                  <a:lnTo>
                    <a:pt x="79" y="387"/>
                  </a:lnTo>
                  <a:lnTo>
                    <a:pt x="77" y="385"/>
                  </a:lnTo>
                  <a:lnTo>
                    <a:pt x="76" y="385"/>
                  </a:lnTo>
                  <a:lnTo>
                    <a:pt x="74" y="385"/>
                  </a:lnTo>
                  <a:lnTo>
                    <a:pt x="74" y="387"/>
                  </a:lnTo>
                  <a:lnTo>
                    <a:pt x="72" y="387"/>
                  </a:lnTo>
                  <a:lnTo>
                    <a:pt x="71" y="387"/>
                  </a:lnTo>
                  <a:lnTo>
                    <a:pt x="69" y="387"/>
                  </a:lnTo>
                  <a:lnTo>
                    <a:pt x="67" y="387"/>
                  </a:lnTo>
                  <a:lnTo>
                    <a:pt x="66" y="387"/>
                  </a:lnTo>
                  <a:lnTo>
                    <a:pt x="64" y="387"/>
                  </a:lnTo>
                  <a:lnTo>
                    <a:pt x="62" y="387"/>
                  </a:lnTo>
                  <a:lnTo>
                    <a:pt x="60" y="388"/>
                  </a:lnTo>
                  <a:lnTo>
                    <a:pt x="59" y="390"/>
                  </a:lnTo>
                  <a:lnTo>
                    <a:pt x="57" y="390"/>
                  </a:lnTo>
                  <a:lnTo>
                    <a:pt x="57" y="392"/>
                  </a:lnTo>
                  <a:lnTo>
                    <a:pt x="57" y="394"/>
                  </a:lnTo>
                  <a:lnTo>
                    <a:pt x="57" y="395"/>
                  </a:lnTo>
                  <a:lnTo>
                    <a:pt x="55" y="395"/>
                  </a:lnTo>
                  <a:lnTo>
                    <a:pt x="54" y="394"/>
                  </a:lnTo>
                  <a:lnTo>
                    <a:pt x="54" y="395"/>
                  </a:lnTo>
                  <a:lnTo>
                    <a:pt x="54" y="397"/>
                  </a:lnTo>
                  <a:lnTo>
                    <a:pt x="54" y="399"/>
                  </a:lnTo>
                  <a:lnTo>
                    <a:pt x="52" y="399"/>
                  </a:lnTo>
                  <a:lnTo>
                    <a:pt x="50" y="399"/>
                  </a:lnTo>
                  <a:lnTo>
                    <a:pt x="50" y="397"/>
                  </a:lnTo>
                  <a:lnTo>
                    <a:pt x="49" y="397"/>
                  </a:lnTo>
                  <a:lnTo>
                    <a:pt x="47" y="397"/>
                  </a:lnTo>
                  <a:lnTo>
                    <a:pt x="47" y="395"/>
                  </a:lnTo>
                  <a:lnTo>
                    <a:pt x="45" y="395"/>
                  </a:lnTo>
                  <a:lnTo>
                    <a:pt x="44" y="394"/>
                  </a:lnTo>
                  <a:lnTo>
                    <a:pt x="42" y="394"/>
                  </a:lnTo>
                  <a:lnTo>
                    <a:pt x="40" y="394"/>
                  </a:lnTo>
                  <a:lnTo>
                    <a:pt x="39" y="394"/>
                  </a:lnTo>
                  <a:lnTo>
                    <a:pt x="37" y="392"/>
                  </a:lnTo>
                  <a:lnTo>
                    <a:pt x="37" y="390"/>
                  </a:lnTo>
                  <a:lnTo>
                    <a:pt x="37" y="388"/>
                  </a:lnTo>
                  <a:lnTo>
                    <a:pt x="35" y="388"/>
                  </a:lnTo>
                  <a:lnTo>
                    <a:pt x="34" y="388"/>
                  </a:lnTo>
                  <a:lnTo>
                    <a:pt x="32" y="388"/>
                  </a:lnTo>
                  <a:lnTo>
                    <a:pt x="30" y="388"/>
                  </a:lnTo>
                  <a:lnTo>
                    <a:pt x="30" y="390"/>
                  </a:lnTo>
                  <a:lnTo>
                    <a:pt x="29" y="390"/>
                  </a:lnTo>
                  <a:lnTo>
                    <a:pt x="27" y="390"/>
                  </a:lnTo>
                  <a:lnTo>
                    <a:pt x="25" y="390"/>
                  </a:lnTo>
                  <a:lnTo>
                    <a:pt x="23" y="390"/>
                  </a:lnTo>
                  <a:lnTo>
                    <a:pt x="23" y="392"/>
                  </a:lnTo>
                  <a:lnTo>
                    <a:pt x="22" y="392"/>
                  </a:lnTo>
                  <a:lnTo>
                    <a:pt x="22" y="390"/>
                  </a:lnTo>
                  <a:lnTo>
                    <a:pt x="22" y="388"/>
                  </a:lnTo>
                  <a:lnTo>
                    <a:pt x="23" y="388"/>
                  </a:lnTo>
                  <a:lnTo>
                    <a:pt x="23" y="387"/>
                  </a:lnTo>
                  <a:lnTo>
                    <a:pt x="25" y="387"/>
                  </a:lnTo>
                  <a:lnTo>
                    <a:pt x="25" y="385"/>
                  </a:lnTo>
                  <a:lnTo>
                    <a:pt x="25" y="383"/>
                  </a:lnTo>
                  <a:lnTo>
                    <a:pt x="25" y="382"/>
                  </a:lnTo>
                  <a:lnTo>
                    <a:pt x="25" y="380"/>
                  </a:lnTo>
                  <a:lnTo>
                    <a:pt x="25" y="378"/>
                  </a:lnTo>
                  <a:lnTo>
                    <a:pt x="27" y="378"/>
                  </a:lnTo>
                  <a:lnTo>
                    <a:pt x="27" y="377"/>
                  </a:lnTo>
                  <a:lnTo>
                    <a:pt x="25" y="377"/>
                  </a:lnTo>
                  <a:lnTo>
                    <a:pt x="23" y="377"/>
                  </a:lnTo>
                  <a:lnTo>
                    <a:pt x="23" y="375"/>
                  </a:lnTo>
                  <a:lnTo>
                    <a:pt x="22" y="375"/>
                  </a:lnTo>
                  <a:lnTo>
                    <a:pt x="22" y="373"/>
                  </a:lnTo>
                  <a:lnTo>
                    <a:pt x="22" y="372"/>
                  </a:lnTo>
                  <a:lnTo>
                    <a:pt x="22" y="370"/>
                  </a:lnTo>
                  <a:lnTo>
                    <a:pt x="22" y="368"/>
                  </a:lnTo>
                  <a:lnTo>
                    <a:pt x="20" y="368"/>
                  </a:lnTo>
                  <a:lnTo>
                    <a:pt x="22" y="368"/>
                  </a:lnTo>
                  <a:lnTo>
                    <a:pt x="23" y="368"/>
                  </a:lnTo>
                  <a:lnTo>
                    <a:pt x="23" y="367"/>
                  </a:lnTo>
                  <a:lnTo>
                    <a:pt x="25" y="367"/>
                  </a:lnTo>
                  <a:lnTo>
                    <a:pt x="27" y="367"/>
                  </a:lnTo>
                  <a:lnTo>
                    <a:pt x="27" y="365"/>
                  </a:lnTo>
                  <a:lnTo>
                    <a:pt x="27" y="363"/>
                  </a:lnTo>
                  <a:lnTo>
                    <a:pt x="25" y="363"/>
                  </a:lnTo>
                  <a:lnTo>
                    <a:pt x="25" y="362"/>
                  </a:lnTo>
                  <a:lnTo>
                    <a:pt x="27" y="362"/>
                  </a:lnTo>
                  <a:lnTo>
                    <a:pt x="29" y="362"/>
                  </a:lnTo>
                  <a:lnTo>
                    <a:pt x="29" y="360"/>
                  </a:lnTo>
                  <a:lnTo>
                    <a:pt x="29" y="358"/>
                  </a:lnTo>
                  <a:lnTo>
                    <a:pt x="29" y="357"/>
                  </a:lnTo>
                  <a:lnTo>
                    <a:pt x="27" y="357"/>
                  </a:lnTo>
                  <a:lnTo>
                    <a:pt x="27" y="355"/>
                  </a:lnTo>
                  <a:lnTo>
                    <a:pt x="27" y="353"/>
                  </a:lnTo>
                  <a:lnTo>
                    <a:pt x="29" y="353"/>
                  </a:lnTo>
                  <a:lnTo>
                    <a:pt x="29" y="351"/>
                  </a:lnTo>
                  <a:lnTo>
                    <a:pt x="27" y="351"/>
                  </a:lnTo>
                  <a:lnTo>
                    <a:pt x="25" y="351"/>
                  </a:lnTo>
                  <a:lnTo>
                    <a:pt x="25" y="350"/>
                  </a:lnTo>
                  <a:lnTo>
                    <a:pt x="23" y="350"/>
                  </a:lnTo>
                  <a:lnTo>
                    <a:pt x="23" y="348"/>
                  </a:lnTo>
                  <a:lnTo>
                    <a:pt x="22" y="348"/>
                  </a:lnTo>
                  <a:lnTo>
                    <a:pt x="22" y="346"/>
                  </a:lnTo>
                  <a:lnTo>
                    <a:pt x="22" y="345"/>
                  </a:lnTo>
                  <a:lnTo>
                    <a:pt x="22" y="343"/>
                  </a:lnTo>
                  <a:lnTo>
                    <a:pt x="20" y="343"/>
                  </a:lnTo>
                  <a:lnTo>
                    <a:pt x="18" y="343"/>
                  </a:lnTo>
                  <a:lnTo>
                    <a:pt x="17" y="343"/>
                  </a:lnTo>
                  <a:lnTo>
                    <a:pt x="17" y="341"/>
                  </a:lnTo>
                  <a:lnTo>
                    <a:pt x="15" y="341"/>
                  </a:lnTo>
                  <a:lnTo>
                    <a:pt x="15" y="340"/>
                  </a:lnTo>
                  <a:lnTo>
                    <a:pt x="17" y="340"/>
                  </a:lnTo>
                  <a:lnTo>
                    <a:pt x="17" y="338"/>
                  </a:lnTo>
                  <a:lnTo>
                    <a:pt x="18" y="338"/>
                  </a:lnTo>
                  <a:lnTo>
                    <a:pt x="18" y="336"/>
                  </a:lnTo>
                  <a:lnTo>
                    <a:pt x="18" y="335"/>
                  </a:lnTo>
                  <a:lnTo>
                    <a:pt x="17" y="333"/>
                  </a:lnTo>
                  <a:lnTo>
                    <a:pt x="17" y="331"/>
                  </a:lnTo>
                  <a:lnTo>
                    <a:pt x="18" y="331"/>
                  </a:lnTo>
                  <a:lnTo>
                    <a:pt x="17" y="331"/>
                  </a:lnTo>
                  <a:lnTo>
                    <a:pt x="17" y="330"/>
                  </a:lnTo>
                  <a:lnTo>
                    <a:pt x="15" y="330"/>
                  </a:lnTo>
                  <a:lnTo>
                    <a:pt x="15" y="328"/>
                  </a:lnTo>
                  <a:lnTo>
                    <a:pt x="15" y="326"/>
                  </a:lnTo>
                  <a:lnTo>
                    <a:pt x="13" y="326"/>
                  </a:lnTo>
                  <a:lnTo>
                    <a:pt x="13" y="325"/>
                  </a:lnTo>
                  <a:lnTo>
                    <a:pt x="13" y="323"/>
                  </a:lnTo>
                  <a:lnTo>
                    <a:pt x="15" y="323"/>
                  </a:lnTo>
                  <a:lnTo>
                    <a:pt x="15" y="321"/>
                  </a:lnTo>
                  <a:lnTo>
                    <a:pt x="17" y="321"/>
                  </a:lnTo>
                  <a:lnTo>
                    <a:pt x="17" y="320"/>
                  </a:lnTo>
                  <a:lnTo>
                    <a:pt x="17" y="318"/>
                  </a:lnTo>
                  <a:lnTo>
                    <a:pt x="20" y="318"/>
                  </a:lnTo>
                  <a:lnTo>
                    <a:pt x="18" y="318"/>
                  </a:lnTo>
                  <a:lnTo>
                    <a:pt x="18" y="316"/>
                  </a:lnTo>
                  <a:lnTo>
                    <a:pt x="17" y="314"/>
                  </a:lnTo>
                  <a:lnTo>
                    <a:pt x="15" y="313"/>
                  </a:lnTo>
                  <a:lnTo>
                    <a:pt x="13" y="311"/>
                  </a:lnTo>
                  <a:lnTo>
                    <a:pt x="13" y="309"/>
                  </a:lnTo>
                  <a:lnTo>
                    <a:pt x="12" y="309"/>
                  </a:lnTo>
                  <a:lnTo>
                    <a:pt x="12" y="308"/>
                  </a:lnTo>
                  <a:lnTo>
                    <a:pt x="10" y="308"/>
                  </a:lnTo>
                  <a:lnTo>
                    <a:pt x="10" y="306"/>
                  </a:lnTo>
                  <a:lnTo>
                    <a:pt x="10" y="304"/>
                  </a:lnTo>
                  <a:lnTo>
                    <a:pt x="8" y="304"/>
                  </a:lnTo>
                  <a:lnTo>
                    <a:pt x="8" y="303"/>
                  </a:lnTo>
                  <a:lnTo>
                    <a:pt x="8" y="301"/>
                  </a:lnTo>
                  <a:lnTo>
                    <a:pt x="7" y="301"/>
                  </a:lnTo>
                  <a:lnTo>
                    <a:pt x="7" y="299"/>
                  </a:lnTo>
                  <a:lnTo>
                    <a:pt x="7" y="298"/>
                  </a:lnTo>
                  <a:lnTo>
                    <a:pt x="5" y="298"/>
                  </a:lnTo>
                  <a:lnTo>
                    <a:pt x="5" y="296"/>
                  </a:lnTo>
                  <a:lnTo>
                    <a:pt x="5" y="294"/>
                  </a:lnTo>
                  <a:lnTo>
                    <a:pt x="3" y="293"/>
                  </a:lnTo>
                  <a:lnTo>
                    <a:pt x="3" y="291"/>
                  </a:lnTo>
                  <a:lnTo>
                    <a:pt x="3" y="289"/>
                  </a:lnTo>
                  <a:lnTo>
                    <a:pt x="3" y="288"/>
                  </a:lnTo>
                  <a:lnTo>
                    <a:pt x="2" y="288"/>
                  </a:lnTo>
                  <a:lnTo>
                    <a:pt x="2" y="286"/>
                  </a:lnTo>
                  <a:lnTo>
                    <a:pt x="2" y="284"/>
                  </a:lnTo>
                  <a:lnTo>
                    <a:pt x="2" y="282"/>
                  </a:lnTo>
                  <a:lnTo>
                    <a:pt x="2" y="281"/>
                  </a:lnTo>
                  <a:lnTo>
                    <a:pt x="2" y="279"/>
                  </a:lnTo>
                  <a:lnTo>
                    <a:pt x="2" y="277"/>
                  </a:lnTo>
                  <a:lnTo>
                    <a:pt x="2" y="276"/>
                  </a:lnTo>
                  <a:lnTo>
                    <a:pt x="2" y="274"/>
                  </a:lnTo>
                  <a:lnTo>
                    <a:pt x="2" y="272"/>
                  </a:lnTo>
                  <a:lnTo>
                    <a:pt x="0" y="272"/>
                  </a:lnTo>
                  <a:lnTo>
                    <a:pt x="0" y="271"/>
                  </a:lnTo>
                  <a:lnTo>
                    <a:pt x="0" y="269"/>
                  </a:lnTo>
                  <a:lnTo>
                    <a:pt x="0" y="267"/>
                  </a:lnTo>
                  <a:lnTo>
                    <a:pt x="0" y="266"/>
                  </a:lnTo>
                  <a:lnTo>
                    <a:pt x="0" y="264"/>
                  </a:lnTo>
                  <a:lnTo>
                    <a:pt x="0" y="262"/>
                  </a:lnTo>
                  <a:lnTo>
                    <a:pt x="0" y="261"/>
                  </a:lnTo>
                  <a:lnTo>
                    <a:pt x="0" y="259"/>
                  </a:lnTo>
                  <a:lnTo>
                    <a:pt x="0" y="257"/>
                  </a:lnTo>
                  <a:lnTo>
                    <a:pt x="0" y="256"/>
                  </a:lnTo>
                  <a:lnTo>
                    <a:pt x="2" y="254"/>
                  </a:lnTo>
                  <a:lnTo>
                    <a:pt x="2" y="252"/>
                  </a:lnTo>
                  <a:lnTo>
                    <a:pt x="2" y="251"/>
                  </a:lnTo>
                  <a:lnTo>
                    <a:pt x="2" y="249"/>
                  </a:lnTo>
                  <a:lnTo>
                    <a:pt x="2" y="247"/>
                  </a:lnTo>
                  <a:lnTo>
                    <a:pt x="2" y="245"/>
                  </a:lnTo>
                  <a:lnTo>
                    <a:pt x="2" y="244"/>
                  </a:lnTo>
                  <a:lnTo>
                    <a:pt x="2" y="242"/>
                  </a:lnTo>
                  <a:lnTo>
                    <a:pt x="2" y="240"/>
                  </a:lnTo>
                  <a:lnTo>
                    <a:pt x="2" y="239"/>
                  </a:lnTo>
                  <a:lnTo>
                    <a:pt x="2" y="237"/>
                  </a:lnTo>
                  <a:lnTo>
                    <a:pt x="2" y="235"/>
                  </a:lnTo>
                  <a:lnTo>
                    <a:pt x="2" y="234"/>
                  </a:lnTo>
                  <a:lnTo>
                    <a:pt x="2" y="232"/>
                  </a:lnTo>
                  <a:lnTo>
                    <a:pt x="2" y="230"/>
                  </a:lnTo>
                  <a:lnTo>
                    <a:pt x="2" y="229"/>
                  </a:lnTo>
                  <a:lnTo>
                    <a:pt x="2" y="227"/>
                  </a:lnTo>
                  <a:lnTo>
                    <a:pt x="2" y="225"/>
                  </a:lnTo>
                  <a:lnTo>
                    <a:pt x="3" y="225"/>
                  </a:lnTo>
                  <a:lnTo>
                    <a:pt x="3" y="224"/>
                  </a:lnTo>
                  <a:lnTo>
                    <a:pt x="3" y="222"/>
                  </a:lnTo>
                  <a:lnTo>
                    <a:pt x="3" y="220"/>
                  </a:lnTo>
                  <a:lnTo>
                    <a:pt x="5" y="219"/>
                  </a:lnTo>
                  <a:lnTo>
                    <a:pt x="5" y="217"/>
                  </a:lnTo>
                  <a:lnTo>
                    <a:pt x="5" y="215"/>
                  </a:lnTo>
                  <a:lnTo>
                    <a:pt x="7" y="215"/>
                  </a:lnTo>
                  <a:lnTo>
                    <a:pt x="7" y="213"/>
                  </a:lnTo>
                  <a:lnTo>
                    <a:pt x="7" y="212"/>
                  </a:lnTo>
                  <a:lnTo>
                    <a:pt x="8" y="212"/>
                  </a:lnTo>
                  <a:lnTo>
                    <a:pt x="8" y="210"/>
                  </a:lnTo>
                  <a:lnTo>
                    <a:pt x="10" y="208"/>
                  </a:lnTo>
                  <a:lnTo>
                    <a:pt x="10" y="207"/>
                  </a:lnTo>
                  <a:lnTo>
                    <a:pt x="12" y="207"/>
                  </a:lnTo>
                  <a:lnTo>
                    <a:pt x="12" y="205"/>
                  </a:lnTo>
                  <a:lnTo>
                    <a:pt x="13" y="205"/>
                  </a:lnTo>
                  <a:lnTo>
                    <a:pt x="13" y="203"/>
                  </a:lnTo>
                  <a:lnTo>
                    <a:pt x="15" y="202"/>
                  </a:lnTo>
                  <a:lnTo>
                    <a:pt x="17" y="200"/>
                  </a:lnTo>
                  <a:lnTo>
                    <a:pt x="18" y="198"/>
                  </a:lnTo>
                  <a:lnTo>
                    <a:pt x="20" y="197"/>
                  </a:lnTo>
                  <a:lnTo>
                    <a:pt x="22" y="195"/>
                  </a:lnTo>
                  <a:lnTo>
                    <a:pt x="23" y="195"/>
                  </a:lnTo>
                  <a:lnTo>
                    <a:pt x="23" y="193"/>
                  </a:lnTo>
                  <a:lnTo>
                    <a:pt x="25" y="193"/>
                  </a:lnTo>
                  <a:lnTo>
                    <a:pt x="25" y="192"/>
                  </a:lnTo>
                  <a:lnTo>
                    <a:pt x="27" y="192"/>
                  </a:lnTo>
                  <a:lnTo>
                    <a:pt x="27" y="190"/>
                  </a:lnTo>
                  <a:lnTo>
                    <a:pt x="29" y="190"/>
                  </a:lnTo>
                  <a:lnTo>
                    <a:pt x="30" y="190"/>
                  </a:lnTo>
                  <a:lnTo>
                    <a:pt x="30" y="188"/>
                  </a:lnTo>
                  <a:lnTo>
                    <a:pt x="32" y="188"/>
                  </a:lnTo>
                  <a:lnTo>
                    <a:pt x="34" y="187"/>
                  </a:lnTo>
                  <a:lnTo>
                    <a:pt x="35" y="187"/>
                  </a:lnTo>
                  <a:lnTo>
                    <a:pt x="35" y="185"/>
                  </a:lnTo>
                  <a:lnTo>
                    <a:pt x="37" y="185"/>
                  </a:lnTo>
                  <a:lnTo>
                    <a:pt x="39" y="185"/>
                  </a:lnTo>
                  <a:lnTo>
                    <a:pt x="39" y="183"/>
                  </a:lnTo>
                  <a:lnTo>
                    <a:pt x="40" y="183"/>
                  </a:lnTo>
                  <a:lnTo>
                    <a:pt x="175" y="134"/>
                  </a:lnTo>
                  <a:lnTo>
                    <a:pt x="205" y="124"/>
                  </a:lnTo>
                  <a:lnTo>
                    <a:pt x="209" y="123"/>
                  </a:lnTo>
                  <a:lnTo>
                    <a:pt x="284" y="96"/>
                  </a:lnTo>
                  <a:lnTo>
                    <a:pt x="286" y="96"/>
                  </a:lnTo>
                  <a:lnTo>
                    <a:pt x="288" y="96"/>
                  </a:lnTo>
                  <a:lnTo>
                    <a:pt x="289" y="96"/>
                  </a:lnTo>
                  <a:lnTo>
                    <a:pt x="291" y="94"/>
                  </a:lnTo>
                  <a:lnTo>
                    <a:pt x="293" y="94"/>
                  </a:lnTo>
                  <a:lnTo>
                    <a:pt x="294" y="94"/>
                  </a:lnTo>
                  <a:lnTo>
                    <a:pt x="296" y="92"/>
                  </a:lnTo>
                  <a:lnTo>
                    <a:pt x="298" y="92"/>
                  </a:lnTo>
                  <a:lnTo>
                    <a:pt x="299" y="92"/>
                  </a:lnTo>
                  <a:lnTo>
                    <a:pt x="299" y="91"/>
                  </a:lnTo>
                  <a:lnTo>
                    <a:pt x="301" y="91"/>
                  </a:lnTo>
                  <a:lnTo>
                    <a:pt x="303" y="91"/>
                  </a:lnTo>
                  <a:lnTo>
                    <a:pt x="304" y="91"/>
                  </a:lnTo>
                  <a:lnTo>
                    <a:pt x="306" y="91"/>
                  </a:lnTo>
                  <a:lnTo>
                    <a:pt x="306" y="89"/>
                  </a:lnTo>
                  <a:lnTo>
                    <a:pt x="308" y="89"/>
                  </a:lnTo>
                  <a:lnTo>
                    <a:pt x="309" y="89"/>
                  </a:lnTo>
                  <a:lnTo>
                    <a:pt x="311" y="87"/>
                  </a:lnTo>
                  <a:lnTo>
                    <a:pt x="313" y="87"/>
                  </a:lnTo>
                  <a:lnTo>
                    <a:pt x="314" y="87"/>
                  </a:lnTo>
                  <a:lnTo>
                    <a:pt x="316" y="86"/>
                  </a:lnTo>
                  <a:lnTo>
                    <a:pt x="318" y="86"/>
                  </a:lnTo>
                  <a:lnTo>
                    <a:pt x="320" y="86"/>
                  </a:lnTo>
                  <a:lnTo>
                    <a:pt x="320" y="84"/>
                  </a:lnTo>
                  <a:lnTo>
                    <a:pt x="321" y="84"/>
                  </a:lnTo>
                  <a:lnTo>
                    <a:pt x="323" y="84"/>
                  </a:lnTo>
                  <a:lnTo>
                    <a:pt x="325" y="84"/>
                  </a:lnTo>
                  <a:lnTo>
                    <a:pt x="325" y="82"/>
                  </a:lnTo>
                  <a:lnTo>
                    <a:pt x="326" y="82"/>
                  </a:lnTo>
                  <a:lnTo>
                    <a:pt x="328" y="82"/>
                  </a:lnTo>
                  <a:lnTo>
                    <a:pt x="330" y="82"/>
                  </a:lnTo>
                  <a:lnTo>
                    <a:pt x="330" y="81"/>
                  </a:lnTo>
                  <a:lnTo>
                    <a:pt x="331" y="81"/>
                  </a:lnTo>
                  <a:lnTo>
                    <a:pt x="333" y="81"/>
                  </a:lnTo>
                  <a:lnTo>
                    <a:pt x="335" y="81"/>
                  </a:lnTo>
                  <a:lnTo>
                    <a:pt x="335" y="79"/>
                  </a:lnTo>
                  <a:lnTo>
                    <a:pt x="336" y="79"/>
                  </a:lnTo>
                  <a:lnTo>
                    <a:pt x="338" y="79"/>
                  </a:lnTo>
                  <a:lnTo>
                    <a:pt x="340" y="79"/>
                  </a:lnTo>
                  <a:lnTo>
                    <a:pt x="340" y="77"/>
                  </a:lnTo>
                  <a:lnTo>
                    <a:pt x="341" y="77"/>
                  </a:lnTo>
                  <a:lnTo>
                    <a:pt x="343" y="77"/>
                  </a:lnTo>
                  <a:lnTo>
                    <a:pt x="345" y="77"/>
                  </a:lnTo>
                  <a:lnTo>
                    <a:pt x="345" y="75"/>
                  </a:lnTo>
                  <a:lnTo>
                    <a:pt x="346" y="75"/>
                  </a:lnTo>
                  <a:lnTo>
                    <a:pt x="348" y="75"/>
                  </a:lnTo>
                  <a:lnTo>
                    <a:pt x="350" y="75"/>
                  </a:lnTo>
                  <a:lnTo>
                    <a:pt x="350" y="74"/>
                  </a:lnTo>
                  <a:lnTo>
                    <a:pt x="351" y="74"/>
                  </a:lnTo>
                  <a:lnTo>
                    <a:pt x="353" y="74"/>
                  </a:lnTo>
                  <a:lnTo>
                    <a:pt x="355" y="74"/>
                  </a:lnTo>
                  <a:lnTo>
                    <a:pt x="355" y="72"/>
                  </a:lnTo>
                  <a:lnTo>
                    <a:pt x="357" y="72"/>
                  </a:lnTo>
                  <a:lnTo>
                    <a:pt x="358" y="72"/>
                  </a:lnTo>
                  <a:lnTo>
                    <a:pt x="360" y="72"/>
                  </a:lnTo>
                  <a:lnTo>
                    <a:pt x="360" y="70"/>
                  </a:lnTo>
                  <a:lnTo>
                    <a:pt x="362" y="70"/>
                  </a:lnTo>
                  <a:lnTo>
                    <a:pt x="363" y="70"/>
                  </a:lnTo>
                  <a:lnTo>
                    <a:pt x="365" y="70"/>
                  </a:lnTo>
                  <a:lnTo>
                    <a:pt x="365" y="69"/>
                  </a:lnTo>
                  <a:lnTo>
                    <a:pt x="367" y="69"/>
                  </a:lnTo>
                  <a:lnTo>
                    <a:pt x="368" y="69"/>
                  </a:lnTo>
                  <a:lnTo>
                    <a:pt x="370" y="67"/>
                  </a:lnTo>
                  <a:lnTo>
                    <a:pt x="372" y="67"/>
                  </a:lnTo>
                  <a:lnTo>
                    <a:pt x="373" y="67"/>
                  </a:lnTo>
                  <a:lnTo>
                    <a:pt x="375" y="67"/>
                  </a:lnTo>
                  <a:lnTo>
                    <a:pt x="375" y="65"/>
                  </a:lnTo>
                  <a:lnTo>
                    <a:pt x="377" y="65"/>
                  </a:lnTo>
                  <a:lnTo>
                    <a:pt x="378" y="65"/>
                  </a:lnTo>
                  <a:lnTo>
                    <a:pt x="380" y="65"/>
                  </a:lnTo>
                  <a:lnTo>
                    <a:pt x="380" y="64"/>
                  </a:lnTo>
                  <a:lnTo>
                    <a:pt x="382" y="64"/>
                  </a:lnTo>
                  <a:lnTo>
                    <a:pt x="383" y="64"/>
                  </a:lnTo>
                  <a:lnTo>
                    <a:pt x="385" y="64"/>
                  </a:lnTo>
                  <a:lnTo>
                    <a:pt x="385" y="62"/>
                  </a:lnTo>
                  <a:lnTo>
                    <a:pt x="387" y="62"/>
                  </a:lnTo>
                  <a:lnTo>
                    <a:pt x="388" y="62"/>
                  </a:lnTo>
                  <a:lnTo>
                    <a:pt x="390" y="62"/>
                  </a:lnTo>
                  <a:lnTo>
                    <a:pt x="392" y="60"/>
                  </a:lnTo>
                  <a:lnTo>
                    <a:pt x="394" y="60"/>
                  </a:lnTo>
                  <a:lnTo>
                    <a:pt x="395" y="60"/>
                  </a:lnTo>
                  <a:lnTo>
                    <a:pt x="395" y="59"/>
                  </a:lnTo>
                  <a:lnTo>
                    <a:pt x="397" y="59"/>
                  </a:lnTo>
                  <a:lnTo>
                    <a:pt x="399" y="59"/>
                  </a:lnTo>
                  <a:lnTo>
                    <a:pt x="400" y="57"/>
                  </a:lnTo>
                  <a:lnTo>
                    <a:pt x="402" y="57"/>
                  </a:lnTo>
                  <a:lnTo>
                    <a:pt x="404" y="57"/>
                  </a:lnTo>
                  <a:lnTo>
                    <a:pt x="404" y="55"/>
                  </a:lnTo>
                  <a:lnTo>
                    <a:pt x="405" y="55"/>
                  </a:lnTo>
                  <a:lnTo>
                    <a:pt x="407" y="55"/>
                  </a:lnTo>
                  <a:lnTo>
                    <a:pt x="409" y="55"/>
                  </a:lnTo>
                  <a:lnTo>
                    <a:pt x="409" y="54"/>
                  </a:lnTo>
                  <a:lnTo>
                    <a:pt x="410" y="54"/>
                  </a:lnTo>
                  <a:lnTo>
                    <a:pt x="412" y="54"/>
                  </a:lnTo>
                  <a:lnTo>
                    <a:pt x="412" y="52"/>
                  </a:lnTo>
                  <a:lnTo>
                    <a:pt x="414" y="52"/>
                  </a:lnTo>
                  <a:lnTo>
                    <a:pt x="415" y="52"/>
                  </a:lnTo>
                  <a:lnTo>
                    <a:pt x="417" y="52"/>
                  </a:lnTo>
                  <a:lnTo>
                    <a:pt x="417" y="50"/>
                  </a:lnTo>
                  <a:lnTo>
                    <a:pt x="419" y="50"/>
                  </a:lnTo>
                  <a:lnTo>
                    <a:pt x="420" y="50"/>
                  </a:lnTo>
                  <a:lnTo>
                    <a:pt x="420" y="49"/>
                  </a:lnTo>
                  <a:lnTo>
                    <a:pt x="422" y="49"/>
                  </a:lnTo>
                  <a:lnTo>
                    <a:pt x="424" y="49"/>
                  </a:lnTo>
                  <a:lnTo>
                    <a:pt x="426" y="49"/>
                  </a:lnTo>
                  <a:lnTo>
                    <a:pt x="426" y="47"/>
                  </a:lnTo>
                  <a:lnTo>
                    <a:pt x="427" y="47"/>
                  </a:lnTo>
                  <a:lnTo>
                    <a:pt x="429" y="47"/>
                  </a:lnTo>
                  <a:lnTo>
                    <a:pt x="429" y="45"/>
                  </a:lnTo>
                  <a:lnTo>
                    <a:pt x="431" y="45"/>
                  </a:lnTo>
                  <a:lnTo>
                    <a:pt x="432" y="45"/>
                  </a:lnTo>
                  <a:lnTo>
                    <a:pt x="434" y="45"/>
                  </a:lnTo>
                  <a:lnTo>
                    <a:pt x="434" y="44"/>
                  </a:lnTo>
                  <a:lnTo>
                    <a:pt x="436" y="44"/>
                  </a:lnTo>
                  <a:lnTo>
                    <a:pt x="437" y="44"/>
                  </a:lnTo>
                  <a:lnTo>
                    <a:pt x="437" y="42"/>
                  </a:lnTo>
                  <a:lnTo>
                    <a:pt x="439" y="42"/>
                  </a:lnTo>
                  <a:lnTo>
                    <a:pt x="441" y="42"/>
                  </a:lnTo>
                  <a:lnTo>
                    <a:pt x="442" y="42"/>
                  </a:lnTo>
                  <a:lnTo>
                    <a:pt x="442" y="40"/>
                  </a:lnTo>
                  <a:lnTo>
                    <a:pt x="444" y="40"/>
                  </a:lnTo>
                  <a:lnTo>
                    <a:pt x="446" y="40"/>
                  </a:lnTo>
                  <a:lnTo>
                    <a:pt x="446" y="38"/>
                  </a:lnTo>
                  <a:lnTo>
                    <a:pt x="447" y="38"/>
                  </a:lnTo>
                  <a:lnTo>
                    <a:pt x="449" y="38"/>
                  </a:lnTo>
                  <a:lnTo>
                    <a:pt x="451" y="38"/>
                  </a:lnTo>
                  <a:lnTo>
                    <a:pt x="451" y="37"/>
                  </a:lnTo>
                  <a:lnTo>
                    <a:pt x="452" y="37"/>
                  </a:lnTo>
                  <a:lnTo>
                    <a:pt x="454" y="37"/>
                  </a:lnTo>
                  <a:lnTo>
                    <a:pt x="454" y="35"/>
                  </a:lnTo>
                  <a:lnTo>
                    <a:pt x="456" y="35"/>
                  </a:lnTo>
                  <a:lnTo>
                    <a:pt x="457" y="35"/>
                  </a:lnTo>
                  <a:lnTo>
                    <a:pt x="459" y="35"/>
                  </a:lnTo>
                  <a:lnTo>
                    <a:pt x="459" y="33"/>
                  </a:lnTo>
                  <a:lnTo>
                    <a:pt x="461" y="33"/>
                  </a:lnTo>
                  <a:lnTo>
                    <a:pt x="463" y="33"/>
                  </a:lnTo>
                  <a:lnTo>
                    <a:pt x="463" y="32"/>
                  </a:lnTo>
                  <a:lnTo>
                    <a:pt x="464" y="32"/>
                  </a:lnTo>
                  <a:lnTo>
                    <a:pt x="466" y="32"/>
                  </a:lnTo>
                  <a:lnTo>
                    <a:pt x="468" y="30"/>
                  </a:lnTo>
                  <a:lnTo>
                    <a:pt x="469" y="30"/>
                  </a:lnTo>
                  <a:lnTo>
                    <a:pt x="471" y="30"/>
                  </a:lnTo>
                  <a:lnTo>
                    <a:pt x="471" y="28"/>
                  </a:lnTo>
                  <a:lnTo>
                    <a:pt x="473" y="28"/>
                  </a:lnTo>
                  <a:lnTo>
                    <a:pt x="474" y="28"/>
                  </a:lnTo>
                  <a:lnTo>
                    <a:pt x="476" y="27"/>
                  </a:lnTo>
                  <a:lnTo>
                    <a:pt x="478" y="27"/>
                  </a:lnTo>
                  <a:lnTo>
                    <a:pt x="479" y="27"/>
                  </a:lnTo>
                  <a:lnTo>
                    <a:pt x="479" y="25"/>
                  </a:lnTo>
                  <a:lnTo>
                    <a:pt x="481" y="25"/>
                  </a:lnTo>
                  <a:lnTo>
                    <a:pt x="483" y="25"/>
                  </a:lnTo>
                  <a:lnTo>
                    <a:pt x="484" y="25"/>
                  </a:lnTo>
                  <a:lnTo>
                    <a:pt x="484" y="23"/>
                  </a:lnTo>
                  <a:lnTo>
                    <a:pt x="486" y="23"/>
                  </a:lnTo>
                  <a:lnTo>
                    <a:pt x="488" y="23"/>
                  </a:lnTo>
                  <a:lnTo>
                    <a:pt x="488" y="22"/>
                  </a:lnTo>
                  <a:lnTo>
                    <a:pt x="489" y="22"/>
                  </a:lnTo>
                  <a:lnTo>
                    <a:pt x="491" y="22"/>
                  </a:lnTo>
                  <a:lnTo>
                    <a:pt x="493" y="22"/>
                  </a:lnTo>
                  <a:lnTo>
                    <a:pt x="493" y="20"/>
                  </a:lnTo>
                  <a:lnTo>
                    <a:pt x="494" y="20"/>
                  </a:lnTo>
                  <a:lnTo>
                    <a:pt x="496" y="20"/>
                  </a:lnTo>
                  <a:lnTo>
                    <a:pt x="496" y="18"/>
                  </a:lnTo>
                  <a:lnTo>
                    <a:pt x="498" y="18"/>
                  </a:lnTo>
                  <a:lnTo>
                    <a:pt x="500" y="18"/>
                  </a:lnTo>
                  <a:lnTo>
                    <a:pt x="501" y="18"/>
                  </a:lnTo>
                  <a:lnTo>
                    <a:pt x="501" y="17"/>
                  </a:lnTo>
                  <a:lnTo>
                    <a:pt x="503" y="17"/>
                  </a:lnTo>
                  <a:lnTo>
                    <a:pt x="505" y="17"/>
                  </a:lnTo>
                  <a:lnTo>
                    <a:pt x="506" y="15"/>
                  </a:lnTo>
                  <a:lnTo>
                    <a:pt x="508" y="15"/>
                  </a:lnTo>
                  <a:lnTo>
                    <a:pt x="510" y="15"/>
                  </a:lnTo>
                  <a:lnTo>
                    <a:pt x="510" y="13"/>
                  </a:lnTo>
                  <a:lnTo>
                    <a:pt x="511" y="13"/>
                  </a:lnTo>
                  <a:lnTo>
                    <a:pt x="513" y="13"/>
                  </a:lnTo>
                  <a:lnTo>
                    <a:pt x="515" y="12"/>
                  </a:lnTo>
                  <a:lnTo>
                    <a:pt x="516" y="12"/>
                  </a:lnTo>
                  <a:lnTo>
                    <a:pt x="518" y="12"/>
                  </a:lnTo>
                  <a:lnTo>
                    <a:pt x="518" y="10"/>
                  </a:lnTo>
                  <a:lnTo>
                    <a:pt x="520" y="10"/>
                  </a:lnTo>
                  <a:lnTo>
                    <a:pt x="521" y="10"/>
                  </a:lnTo>
                  <a:lnTo>
                    <a:pt x="523" y="8"/>
                  </a:lnTo>
                  <a:lnTo>
                    <a:pt x="525" y="8"/>
                  </a:lnTo>
                  <a:lnTo>
                    <a:pt x="526" y="8"/>
                  </a:lnTo>
                  <a:lnTo>
                    <a:pt x="526" y="6"/>
                  </a:lnTo>
                  <a:lnTo>
                    <a:pt x="528" y="6"/>
                  </a:lnTo>
                  <a:lnTo>
                    <a:pt x="530" y="6"/>
                  </a:lnTo>
                  <a:lnTo>
                    <a:pt x="531" y="5"/>
                  </a:lnTo>
                  <a:lnTo>
                    <a:pt x="533" y="5"/>
                  </a:lnTo>
                  <a:lnTo>
                    <a:pt x="535" y="5"/>
                  </a:lnTo>
                  <a:lnTo>
                    <a:pt x="535" y="3"/>
                  </a:lnTo>
                  <a:lnTo>
                    <a:pt x="537" y="3"/>
                  </a:lnTo>
                  <a:lnTo>
                    <a:pt x="538" y="3"/>
                  </a:lnTo>
                  <a:lnTo>
                    <a:pt x="540" y="1"/>
                  </a:lnTo>
                  <a:lnTo>
                    <a:pt x="542" y="1"/>
                  </a:lnTo>
                  <a:lnTo>
                    <a:pt x="543" y="1"/>
                  </a:lnTo>
                  <a:lnTo>
                    <a:pt x="543" y="0"/>
                  </a:lnTo>
                  <a:lnTo>
                    <a:pt x="545" y="0"/>
                  </a:lnTo>
                  <a:lnTo>
                    <a:pt x="547"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0" name="Freeform 162">
              <a:extLst>
                <a:ext uri="{FF2B5EF4-FFF2-40B4-BE49-F238E27FC236}">
                  <a16:creationId xmlns:a16="http://schemas.microsoft.com/office/drawing/2014/main" id="{00CC6A39-A60D-4D30-59E8-E83FE978D219}"/>
                </a:ext>
              </a:extLst>
            </p:cNvPr>
            <p:cNvSpPr>
              <a:spLocks/>
            </p:cNvSpPr>
            <p:nvPr/>
          </p:nvSpPr>
          <p:spPr bwMode="auto">
            <a:xfrm>
              <a:off x="3504" y="1897"/>
              <a:ext cx="163" cy="426"/>
            </a:xfrm>
            <a:custGeom>
              <a:avLst/>
              <a:gdLst>
                <a:gd name="T0" fmla="*/ 5 w 163"/>
                <a:gd name="T1" fmla="*/ 424 h 426"/>
                <a:gd name="T2" fmla="*/ 11 w 163"/>
                <a:gd name="T3" fmla="*/ 421 h 426"/>
                <a:gd name="T4" fmla="*/ 21 w 163"/>
                <a:gd name="T5" fmla="*/ 355 h 426"/>
                <a:gd name="T6" fmla="*/ 38 w 163"/>
                <a:gd name="T7" fmla="*/ 256 h 426"/>
                <a:gd name="T8" fmla="*/ 48 w 163"/>
                <a:gd name="T9" fmla="*/ 200 h 426"/>
                <a:gd name="T10" fmla="*/ 52 w 163"/>
                <a:gd name="T11" fmla="*/ 173 h 426"/>
                <a:gd name="T12" fmla="*/ 53 w 163"/>
                <a:gd name="T13" fmla="*/ 168 h 426"/>
                <a:gd name="T14" fmla="*/ 55 w 163"/>
                <a:gd name="T15" fmla="*/ 162 h 426"/>
                <a:gd name="T16" fmla="*/ 55 w 163"/>
                <a:gd name="T17" fmla="*/ 155 h 426"/>
                <a:gd name="T18" fmla="*/ 57 w 163"/>
                <a:gd name="T19" fmla="*/ 150 h 426"/>
                <a:gd name="T20" fmla="*/ 59 w 163"/>
                <a:gd name="T21" fmla="*/ 143 h 426"/>
                <a:gd name="T22" fmla="*/ 59 w 163"/>
                <a:gd name="T23" fmla="*/ 136 h 426"/>
                <a:gd name="T24" fmla="*/ 60 w 163"/>
                <a:gd name="T25" fmla="*/ 131 h 426"/>
                <a:gd name="T26" fmla="*/ 60 w 163"/>
                <a:gd name="T27" fmla="*/ 125 h 426"/>
                <a:gd name="T28" fmla="*/ 62 w 163"/>
                <a:gd name="T29" fmla="*/ 119 h 426"/>
                <a:gd name="T30" fmla="*/ 64 w 163"/>
                <a:gd name="T31" fmla="*/ 114 h 426"/>
                <a:gd name="T32" fmla="*/ 64 w 163"/>
                <a:gd name="T33" fmla="*/ 108 h 426"/>
                <a:gd name="T34" fmla="*/ 65 w 163"/>
                <a:gd name="T35" fmla="*/ 103 h 426"/>
                <a:gd name="T36" fmla="*/ 65 w 163"/>
                <a:gd name="T37" fmla="*/ 96 h 426"/>
                <a:gd name="T38" fmla="*/ 67 w 163"/>
                <a:gd name="T39" fmla="*/ 91 h 426"/>
                <a:gd name="T40" fmla="*/ 69 w 163"/>
                <a:gd name="T41" fmla="*/ 86 h 426"/>
                <a:gd name="T42" fmla="*/ 69 w 163"/>
                <a:gd name="T43" fmla="*/ 79 h 426"/>
                <a:gd name="T44" fmla="*/ 70 w 163"/>
                <a:gd name="T45" fmla="*/ 74 h 426"/>
                <a:gd name="T46" fmla="*/ 70 w 163"/>
                <a:gd name="T47" fmla="*/ 67 h 426"/>
                <a:gd name="T48" fmla="*/ 72 w 163"/>
                <a:gd name="T49" fmla="*/ 62 h 426"/>
                <a:gd name="T50" fmla="*/ 74 w 163"/>
                <a:gd name="T51" fmla="*/ 57 h 426"/>
                <a:gd name="T52" fmla="*/ 74 w 163"/>
                <a:gd name="T53" fmla="*/ 50 h 426"/>
                <a:gd name="T54" fmla="*/ 75 w 163"/>
                <a:gd name="T55" fmla="*/ 45 h 426"/>
                <a:gd name="T56" fmla="*/ 77 w 163"/>
                <a:gd name="T57" fmla="*/ 40 h 426"/>
                <a:gd name="T58" fmla="*/ 77 w 163"/>
                <a:gd name="T59" fmla="*/ 34 h 426"/>
                <a:gd name="T60" fmla="*/ 79 w 163"/>
                <a:gd name="T61" fmla="*/ 29 h 426"/>
                <a:gd name="T62" fmla="*/ 79 w 163"/>
                <a:gd name="T63" fmla="*/ 22 h 426"/>
                <a:gd name="T64" fmla="*/ 80 w 163"/>
                <a:gd name="T65" fmla="*/ 17 h 426"/>
                <a:gd name="T66" fmla="*/ 82 w 163"/>
                <a:gd name="T67" fmla="*/ 15 h 426"/>
                <a:gd name="T68" fmla="*/ 84 w 163"/>
                <a:gd name="T69" fmla="*/ 20 h 426"/>
                <a:gd name="T70" fmla="*/ 89 w 163"/>
                <a:gd name="T71" fmla="*/ 22 h 426"/>
                <a:gd name="T72" fmla="*/ 92 w 163"/>
                <a:gd name="T73" fmla="*/ 25 h 426"/>
                <a:gd name="T74" fmla="*/ 99 w 163"/>
                <a:gd name="T75" fmla="*/ 27 h 426"/>
                <a:gd name="T76" fmla="*/ 101 w 163"/>
                <a:gd name="T77" fmla="*/ 32 h 426"/>
                <a:gd name="T78" fmla="*/ 106 w 163"/>
                <a:gd name="T79" fmla="*/ 34 h 426"/>
                <a:gd name="T80" fmla="*/ 109 w 163"/>
                <a:gd name="T81" fmla="*/ 37 h 426"/>
                <a:gd name="T82" fmla="*/ 114 w 163"/>
                <a:gd name="T83" fmla="*/ 39 h 426"/>
                <a:gd name="T84" fmla="*/ 117 w 163"/>
                <a:gd name="T85" fmla="*/ 35 h 426"/>
                <a:gd name="T86" fmla="*/ 117 w 163"/>
                <a:gd name="T87" fmla="*/ 29 h 426"/>
                <a:gd name="T88" fmla="*/ 122 w 163"/>
                <a:gd name="T89" fmla="*/ 32 h 426"/>
                <a:gd name="T90" fmla="*/ 126 w 163"/>
                <a:gd name="T91" fmla="*/ 32 h 426"/>
                <a:gd name="T92" fmla="*/ 131 w 163"/>
                <a:gd name="T93" fmla="*/ 27 h 426"/>
                <a:gd name="T94" fmla="*/ 138 w 163"/>
                <a:gd name="T95" fmla="*/ 27 h 426"/>
                <a:gd name="T96" fmla="*/ 141 w 163"/>
                <a:gd name="T97" fmla="*/ 24 h 426"/>
                <a:gd name="T98" fmla="*/ 146 w 163"/>
                <a:gd name="T99" fmla="*/ 22 h 426"/>
                <a:gd name="T100" fmla="*/ 149 w 163"/>
                <a:gd name="T101" fmla="*/ 22 h 426"/>
                <a:gd name="T102" fmla="*/ 153 w 163"/>
                <a:gd name="T103" fmla="*/ 19 h 426"/>
                <a:gd name="T104" fmla="*/ 153 w 163"/>
                <a:gd name="T105" fmla="*/ 12 h 426"/>
                <a:gd name="T106" fmla="*/ 154 w 163"/>
                <a:gd name="T107" fmla="*/ 7 h 426"/>
                <a:gd name="T108" fmla="*/ 154 w 163"/>
                <a:gd name="T109" fmla="*/ 2 h 426"/>
                <a:gd name="T110" fmla="*/ 158 w 163"/>
                <a:gd name="T111" fmla="*/ 2 h 426"/>
                <a:gd name="T112" fmla="*/ 158 w 163"/>
                <a:gd name="T113" fmla="*/ 7 h 426"/>
                <a:gd name="T114" fmla="*/ 159 w 163"/>
                <a:gd name="T115" fmla="*/ 12 h 426"/>
                <a:gd name="T116" fmla="*/ 161 w 163"/>
                <a:gd name="T117" fmla="*/ 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3" h="426">
                  <a:moveTo>
                    <a:pt x="0" y="426"/>
                  </a:moveTo>
                  <a:lnTo>
                    <a:pt x="1" y="424"/>
                  </a:lnTo>
                  <a:lnTo>
                    <a:pt x="3" y="424"/>
                  </a:lnTo>
                  <a:lnTo>
                    <a:pt x="5" y="424"/>
                  </a:lnTo>
                  <a:lnTo>
                    <a:pt x="5" y="422"/>
                  </a:lnTo>
                  <a:lnTo>
                    <a:pt x="6" y="422"/>
                  </a:lnTo>
                  <a:lnTo>
                    <a:pt x="8" y="422"/>
                  </a:lnTo>
                  <a:lnTo>
                    <a:pt x="11" y="421"/>
                  </a:lnTo>
                  <a:lnTo>
                    <a:pt x="11" y="416"/>
                  </a:lnTo>
                  <a:lnTo>
                    <a:pt x="13" y="411"/>
                  </a:lnTo>
                  <a:lnTo>
                    <a:pt x="18" y="379"/>
                  </a:lnTo>
                  <a:lnTo>
                    <a:pt x="21" y="355"/>
                  </a:lnTo>
                  <a:lnTo>
                    <a:pt x="25" y="333"/>
                  </a:lnTo>
                  <a:lnTo>
                    <a:pt x="30" y="305"/>
                  </a:lnTo>
                  <a:lnTo>
                    <a:pt x="35" y="276"/>
                  </a:lnTo>
                  <a:lnTo>
                    <a:pt x="38" y="256"/>
                  </a:lnTo>
                  <a:lnTo>
                    <a:pt x="40" y="246"/>
                  </a:lnTo>
                  <a:lnTo>
                    <a:pt x="43" y="224"/>
                  </a:lnTo>
                  <a:lnTo>
                    <a:pt x="45" y="214"/>
                  </a:lnTo>
                  <a:lnTo>
                    <a:pt x="48" y="200"/>
                  </a:lnTo>
                  <a:lnTo>
                    <a:pt x="52" y="183"/>
                  </a:lnTo>
                  <a:lnTo>
                    <a:pt x="52" y="177"/>
                  </a:lnTo>
                  <a:lnTo>
                    <a:pt x="52" y="175"/>
                  </a:lnTo>
                  <a:lnTo>
                    <a:pt x="52" y="173"/>
                  </a:lnTo>
                  <a:lnTo>
                    <a:pt x="52" y="172"/>
                  </a:lnTo>
                  <a:lnTo>
                    <a:pt x="53" y="172"/>
                  </a:lnTo>
                  <a:lnTo>
                    <a:pt x="53" y="170"/>
                  </a:lnTo>
                  <a:lnTo>
                    <a:pt x="53" y="168"/>
                  </a:lnTo>
                  <a:lnTo>
                    <a:pt x="53" y="167"/>
                  </a:lnTo>
                  <a:lnTo>
                    <a:pt x="53" y="165"/>
                  </a:lnTo>
                  <a:lnTo>
                    <a:pt x="53" y="163"/>
                  </a:lnTo>
                  <a:lnTo>
                    <a:pt x="55" y="162"/>
                  </a:lnTo>
                  <a:lnTo>
                    <a:pt x="55" y="160"/>
                  </a:lnTo>
                  <a:lnTo>
                    <a:pt x="55" y="158"/>
                  </a:lnTo>
                  <a:lnTo>
                    <a:pt x="55" y="157"/>
                  </a:lnTo>
                  <a:lnTo>
                    <a:pt x="55" y="155"/>
                  </a:lnTo>
                  <a:lnTo>
                    <a:pt x="55" y="153"/>
                  </a:lnTo>
                  <a:lnTo>
                    <a:pt x="57" y="153"/>
                  </a:lnTo>
                  <a:lnTo>
                    <a:pt x="57" y="151"/>
                  </a:lnTo>
                  <a:lnTo>
                    <a:pt x="57" y="150"/>
                  </a:lnTo>
                  <a:lnTo>
                    <a:pt x="57" y="148"/>
                  </a:lnTo>
                  <a:lnTo>
                    <a:pt x="57" y="146"/>
                  </a:lnTo>
                  <a:lnTo>
                    <a:pt x="57" y="145"/>
                  </a:lnTo>
                  <a:lnTo>
                    <a:pt x="59" y="143"/>
                  </a:lnTo>
                  <a:lnTo>
                    <a:pt x="59" y="141"/>
                  </a:lnTo>
                  <a:lnTo>
                    <a:pt x="59" y="140"/>
                  </a:lnTo>
                  <a:lnTo>
                    <a:pt x="59" y="138"/>
                  </a:lnTo>
                  <a:lnTo>
                    <a:pt x="59" y="136"/>
                  </a:lnTo>
                  <a:lnTo>
                    <a:pt x="59" y="135"/>
                  </a:lnTo>
                  <a:lnTo>
                    <a:pt x="60" y="135"/>
                  </a:lnTo>
                  <a:lnTo>
                    <a:pt x="60" y="133"/>
                  </a:lnTo>
                  <a:lnTo>
                    <a:pt x="60" y="131"/>
                  </a:lnTo>
                  <a:lnTo>
                    <a:pt x="60" y="130"/>
                  </a:lnTo>
                  <a:lnTo>
                    <a:pt x="60" y="128"/>
                  </a:lnTo>
                  <a:lnTo>
                    <a:pt x="60" y="126"/>
                  </a:lnTo>
                  <a:lnTo>
                    <a:pt x="60" y="125"/>
                  </a:lnTo>
                  <a:lnTo>
                    <a:pt x="62" y="125"/>
                  </a:lnTo>
                  <a:lnTo>
                    <a:pt x="62" y="123"/>
                  </a:lnTo>
                  <a:lnTo>
                    <a:pt x="62" y="121"/>
                  </a:lnTo>
                  <a:lnTo>
                    <a:pt x="62" y="119"/>
                  </a:lnTo>
                  <a:lnTo>
                    <a:pt x="62" y="118"/>
                  </a:lnTo>
                  <a:lnTo>
                    <a:pt x="62" y="116"/>
                  </a:lnTo>
                  <a:lnTo>
                    <a:pt x="62" y="114"/>
                  </a:lnTo>
                  <a:lnTo>
                    <a:pt x="64" y="114"/>
                  </a:lnTo>
                  <a:lnTo>
                    <a:pt x="64" y="113"/>
                  </a:lnTo>
                  <a:lnTo>
                    <a:pt x="64" y="111"/>
                  </a:lnTo>
                  <a:lnTo>
                    <a:pt x="64" y="109"/>
                  </a:lnTo>
                  <a:lnTo>
                    <a:pt x="64" y="108"/>
                  </a:lnTo>
                  <a:lnTo>
                    <a:pt x="64" y="106"/>
                  </a:lnTo>
                  <a:lnTo>
                    <a:pt x="65" y="106"/>
                  </a:lnTo>
                  <a:lnTo>
                    <a:pt x="65" y="104"/>
                  </a:lnTo>
                  <a:lnTo>
                    <a:pt x="65" y="103"/>
                  </a:lnTo>
                  <a:lnTo>
                    <a:pt x="65" y="101"/>
                  </a:lnTo>
                  <a:lnTo>
                    <a:pt x="65" y="99"/>
                  </a:lnTo>
                  <a:lnTo>
                    <a:pt x="65" y="98"/>
                  </a:lnTo>
                  <a:lnTo>
                    <a:pt x="65" y="96"/>
                  </a:lnTo>
                  <a:lnTo>
                    <a:pt x="67" y="96"/>
                  </a:lnTo>
                  <a:lnTo>
                    <a:pt x="67" y="94"/>
                  </a:lnTo>
                  <a:lnTo>
                    <a:pt x="67" y="93"/>
                  </a:lnTo>
                  <a:lnTo>
                    <a:pt x="67" y="91"/>
                  </a:lnTo>
                  <a:lnTo>
                    <a:pt x="67" y="89"/>
                  </a:lnTo>
                  <a:lnTo>
                    <a:pt x="67" y="88"/>
                  </a:lnTo>
                  <a:lnTo>
                    <a:pt x="69" y="88"/>
                  </a:lnTo>
                  <a:lnTo>
                    <a:pt x="69" y="86"/>
                  </a:lnTo>
                  <a:lnTo>
                    <a:pt x="69" y="84"/>
                  </a:lnTo>
                  <a:lnTo>
                    <a:pt x="69" y="82"/>
                  </a:lnTo>
                  <a:lnTo>
                    <a:pt x="69" y="81"/>
                  </a:lnTo>
                  <a:lnTo>
                    <a:pt x="69" y="79"/>
                  </a:lnTo>
                  <a:lnTo>
                    <a:pt x="69" y="77"/>
                  </a:lnTo>
                  <a:lnTo>
                    <a:pt x="70" y="77"/>
                  </a:lnTo>
                  <a:lnTo>
                    <a:pt x="70" y="76"/>
                  </a:lnTo>
                  <a:lnTo>
                    <a:pt x="70" y="74"/>
                  </a:lnTo>
                  <a:lnTo>
                    <a:pt x="70" y="72"/>
                  </a:lnTo>
                  <a:lnTo>
                    <a:pt x="70" y="71"/>
                  </a:lnTo>
                  <a:lnTo>
                    <a:pt x="70" y="69"/>
                  </a:lnTo>
                  <a:lnTo>
                    <a:pt x="70" y="67"/>
                  </a:lnTo>
                  <a:lnTo>
                    <a:pt x="72" y="67"/>
                  </a:lnTo>
                  <a:lnTo>
                    <a:pt x="72" y="66"/>
                  </a:lnTo>
                  <a:lnTo>
                    <a:pt x="72" y="64"/>
                  </a:lnTo>
                  <a:lnTo>
                    <a:pt x="72" y="62"/>
                  </a:lnTo>
                  <a:lnTo>
                    <a:pt x="72" y="61"/>
                  </a:lnTo>
                  <a:lnTo>
                    <a:pt x="72" y="59"/>
                  </a:lnTo>
                  <a:lnTo>
                    <a:pt x="74" y="59"/>
                  </a:lnTo>
                  <a:lnTo>
                    <a:pt x="74" y="57"/>
                  </a:lnTo>
                  <a:lnTo>
                    <a:pt x="74" y="56"/>
                  </a:lnTo>
                  <a:lnTo>
                    <a:pt x="74" y="54"/>
                  </a:lnTo>
                  <a:lnTo>
                    <a:pt x="74" y="52"/>
                  </a:lnTo>
                  <a:lnTo>
                    <a:pt x="74" y="50"/>
                  </a:lnTo>
                  <a:lnTo>
                    <a:pt x="75" y="50"/>
                  </a:lnTo>
                  <a:lnTo>
                    <a:pt x="75" y="49"/>
                  </a:lnTo>
                  <a:lnTo>
                    <a:pt x="75" y="47"/>
                  </a:lnTo>
                  <a:lnTo>
                    <a:pt x="75" y="45"/>
                  </a:lnTo>
                  <a:lnTo>
                    <a:pt x="75" y="44"/>
                  </a:lnTo>
                  <a:lnTo>
                    <a:pt x="75" y="42"/>
                  </a:lnTo>
                  <a:lnTo>
                    <a:pt x="75" y="40"/>
                  </a:lnTo>
                  <a:lnTo>
                    <a:pt x="77" y="40"/>
                  </a:lnTo>
                  <a:lnTo>
                    <a:pt x="77" y="39"/>
                  </a:lnTo>
                  <a:lnTo>
                    <a:pt x="77" y="37"/>
                  </a:lnTo>
                  <a:lnTo>
                    <a:pt x="77" y="35"/>
                  </a:lnTo>
                  <a:lnTo>
                    <a:pt x="77" y="34"/>
                  </a:lnTo>
                  <a:lnTo>
                    <a:pt x="77" y="32"/>
                  </a:lnTo>
                  <a:lnTo>
                    <a:pt x="79" y="32"/>
                  </a:lnTo>
                  <a:lnTo>
                    <a:pt x="79" y="30"/>
                  </a:lnTo>
                  <a:lnTo>
                    <a:pt x="79" y="29"/>
                  </a:lnTo>
                  <a:lnTo>
                    <a:pt x="79" y="27"/>
                  </a:lnTo>
                  <a:lnTo>
                    <a:pt x="79" y="25"/>
                  </a:lnTo>
                  <a:lnTo>
                    <a:pt x="79" y="24"/>
                  </a:lnTo>
                  <a:lnTo>
                    <a:pt x="79" y="22"/>
                  </a:lnTo>
                  <a:lnTo>
                    <a:pt x="80" y="22"/>
                  </a:lnTo>
                  <a:lnTo>
                    <a:pt x="80" y="20"/>
                  </a:lnTo>
                  <a:lnTo>
                    <a:pt x="80" y="19"/>
                  </a:lnTo>
                  <a:lnTo>
                    <a:pt x="80" y="17"/>
                  </a:lnTo>
                  <a:lnTo>
                    <a:pt x="80" y="15"/>
                  </a:lnTo>
                  <a:lnTo>
                    <a:pt x="80" y="13"/>
                  </a:lnTo>
                  <a:lnTo>
                    <a:pt x="82" y="13"/>
                  </a:lnTo>
                  <a:lnTo>
                    <a:pt x="82" y="15"/>
                  </a:lnTo>
                  <a:lnTo>
                    <a:pt x="84" y="15"/>
                  </a:lnTo>
                  <a:lnTo>
                    <a:pt x="84" y="17"/>
                  </a:lnTo>
                  <a:lnTo>
                    <a:pt x="84" y="19"/>
                  </a:lnTo>
                  <a:lnTo>
                    <a:pt x="84" y="20"/>
                  </a:lnTo>
                  <a:lnTo>
                    <a:pt x="84" y="22"/>
                  </a:lnTo>
                  <a:lnTo>
                    <a:pt x="85" y="22"/>
                  </a:lnTo>
                  <a:lnTo>
                    <a:pt x="87" y="22"/>
                  </a:lnTo>
                  <a:lnTo>
                    <a:pt x="89" y="22"/>
                  </a:lnTo>
                  <a:lnTo>
                    <a:pt x="90" y="22"/>
                  </a:lnTo>
                  <a:lnTo>
                    <a:pt x="90" y="24"/>
                  </a:lnTo>
                  <a:lnTo>
                    <a:pt x="90" y="25"/>
                  </a:lnTo>
                  <a:lnTo>
                    <a:pt x="92" y="25"/>
                  </a:lnTo>
                  <a:lnTo>
                    <a:pt x="94" y="25"/>
                  </a:lnTo>
                  <a:lnTo>
                    <a:pt x="96" y="27"/>
                  </a:lnTo>
                  <a:lnTo>
                    <a:pt x="97" y="27"/>
                  </a:lnTo>
                  <a:lnTo>
                    <a:pt x="99" y="27"/>
                  </a:lnTo>
                  <a:lnTo>
                    <a:pt x="99" y="29"/>
                  </a:lnTo>
                  <a:lnTo>
                    <a:pt x="99" y="30"/>
                  </a:lnTo>
                  <a:lnTo>
                    <a:pt x="99" y="32"/>
                  </a:lnTo>
                  <a:lnTo>
                    <a:pt x="101" y="32"/>
                  </a:lnTo>
                  <a:lnTo>
                    <a:pt x="102" y="32"/>
                  </a:lnTo>
                  <a:lnTo>
                    <a:pt x="104" y="32"/>
                  </a:lnTo>
                  <a:lnTo>
                    <a:pt x="106" y="32"/>
                  </a:lnTo>
                  <a:lnTo>
                    <a:pt x="106" y="34"/>
                  </a:lnTo>
                  <a:lnTo>
                    <a:pt x="107" y="34"/>
                  </a:lnTo>
                  <a:lnTo>
                    <a:pt x="107" y="35"/>
                  </a:lnTo>
                  <a:lnTo>
                    <a:pt x="109" y="35"/>
                  </a:lnTo>
                  <a:lnTo>
                    <a:pt x="109" y="37"/>
                  </a:lnTo>
                  <a:lnTo>
                    <a:pt x="111" y="37"/>
                  </a:lnTo>
                  <a:lnTo>
                    <a:pt x="112" y="37"/>
                  </a:lnTo>
                  <a:lnTo>
                    <a:pt x="112" y="39"/>
                  </a:lnTo>
                  <a:lnTo>
                    <a:pt x="114" y="39"/>
                  </a:lnTo>
                  <a:lnTo>
                    <a:pt x="116" y="39"/>
                  </a:lnTo>
                  <a:lnTo>
                    <a:pt x="117" y="39"/>
                  </a:lnTo>
                  <a:lnTo>
                    <a:pt x="117" y="37"/>
                  </a:lnTo>
                  <a:lnTo>
                    <a:pt x="117" y="35"/>
                  </a:lnTo>
                  <a:lnTo>
                    <a:pt x="117" y="34"/>
                  </a:lnTo>
                  <a:lnTo>
                    <a:pt x="117" y="32"/>
                  </a:lnTo>
                  <a:lnTo>
                    <a:pt x="117" y="30"/>
                  </a:lnTo>
                  <a:lnTo>
                    <a:pt x="117" y="29"/>
                  </a:lnTo>
                  <a:lnTo>
                    <a:pt x="119" y="29"/>
                  </a:lnTo>
                  <a:lnTo>
                    <a:pt x="119" y="30"/>
                  </a:lnTo>
                  <a:lnTo>
                    <a:pt x="121" y="32"/>
                  </a:lnTo>
                  <a:lnTo>
                    <a:pt x="122" y="32"/>
                  </a:lnTo>
                  <a:lnTo>
                    <a:pt x="124" y="32"/>
                  </a:lnTo>
                  <a:lnTo>
                    <a:pt x="124" y="34"/>
                  </a:lnTo>
                  <a:lnTo>
                    <a:pt x="126" y="34"/>
                  </a:lnTo>
                  <a:lnTo>
                    <a:pt x="126" y="32"/>
                  </a:lnTo>
                  <a:lnTo>
                    <a:pt x="127" y="30"/>
                  </a:lnTo>
                  <a:lnTo>
                    <a:pt x="129" y="29"/>
                  </a:lnTo>
                  <a:lnTo>
                    <a:pt x="131" y="29"/>
                  </a:lnTo>
                  <a:lnTo>
                    <a:pt x="131" y="27"/>
                  </a:lnTo>
                  <a:lnTo>
                    <a:pt x="133" y="27"/>
                  </a:lnTo>
                  <a:lnTo>
                    <a:pt x="134" y="27"/>
                  </a:lnTo>
                  <a:lnTo>
                    <a:pt x="136" y="27"/>
                  </a:lnTo>
                  <a:lnTo>
                    <a:pt x="138" y="27"/>
                  </a:lnTo>
                  <a:lnTo>
                    <a:pt x="139" y="27"/>
                  </a:lnTo>
                  <a:lnTo>
                    <a:pt x="141" y="27"/>
                  </a:lnTo>
                  <a:lnTo>
                    <a:pt x="141" y="25"/>
                  </a:lnTo>
                  <a:lnTo>
                    <a:pt x="141" y="24"/>
                  </a:lnTo>
                  <a:lnTo>
                    <a:pt x="143" y="24"/>
                  </a:lnTo>
                  <a:lnTo>
                    <a:pt x="143" y="22"/>
                  </a:lnTo>
                  <a:lnTo>
                    <a:pt x="144" y="22"/>
                  </a:lnTo>
                  <a:lnTo>
                    <a:pt x="146" y="22"/>
                  </a:lnTo>
                  <a:lnTo>
                    <a:pt x="146" y="20"/>
                  </a:lnTo>
                  <a:lnTo>
                    <a:pt x="148" y="20"/>
                  </a:lnTo>
                  <a:lnTo>
                    <a:pt x="149" y="20"/>
                  </a:lnTo>
                  <a:lnTo>
                    <a:pt x="149" y="22"/>
                  </a:lnTo>
                  <a:lnTo>
                    <a:pt x="151" y="22"/>
                  </a:lnTo>
                  <a:lnTo>
                    <a:pt x="151" y="20"/>
                  </a:lnTo>
                  <a:lnTo>
                    <a:pt x="153" y="20"/>
                  </a:lnTo>
                  <a:lnTo>
                    <a:pt x="153" y="19"/>
                  </a:lnTo>
                  <a:lnTo>
                    <a:pt x="153" y="17"/>
                  </a:lnTo>
                  <a:lnTo>
                    <a:pt x="153" y="15"/>
                  </a:lnTo>
                  <a:lnTo>
                    <a:pt x="153" y="13"/>
                  </a:lnTo>
                  <a:lnTo>
                    <a:pt x="153" y="12"/>
                  </a:lnTo>
                  <a:lnTo>
                    <a:pt x="153" y="10"/>
                  </a:lnTo>
                  <a:lnTo>
                    <a:pt x="153" y="8"/>
                  </a:lnTo>
                  <a:lnTo>
                    <a:pt x="153" y="7"/>
                  </a:lnTo>
                  <a:lnTo>
                    <a:pt x="154" y="7"/>
                  </a:lnTo>
                  <a:lnTo>
                    <a:pt x="154" y="5"/>
                  </a:lnTo>
                  <a:lnTo>
                    <a:pt x="154" y="3"/>
                  </a:lnTo>
                  <a:lnTo>
                    <a:pt x="153" y="3"/>
                  </a:lnTo>
                  <a:lnTo>
                    <a:pt x="154" y="2"/>
                  </a:lnTo>
                  <a:lnTo>
                    <a:pt x="156" y="2"/>
                  </a:lnTo>
                  <a:lnTo>
                    <a:pt x="156" y="0"/>
                  </a:lnTo>
                  <a:lnTo>
                    <a:pt x="158" y="0"/>
                  </a:lnTo>
                  <a:lnTo>
                    <a:pt x="158" y="2"/>
                  </a:lnTo>
                  <a:lnTo>
                    <a:pt x="158" y="3"/>
                  </a:lnTo>
                  <a:lnTo>
                    <a:pt x="159" y="3"/>
                  </a:lnTo>
                  <a:lnTo>
                    <a:pt x="158" y="5"/>
                  </a:lnTo>
                  <a:lnTo>
                    <a:pt x="158" y="7"/>
                  </a:lnTo>
                  <a:lnTo>
                    <a:pt x="159" y="7"/>
                  </a:lnTo>
                  <a:lnTo>
                    <a:pt x="159" y="8"/>
                  </a:lnTo>
                  <a:lnTo>
                    <a:pt x="159" y="10"/>
                  </a:lnTo>
                  <a:lnTo>
                    <a:pt x="159" y="12"/>
                  </a:lnTo>
                  <a:lnTo>
                    <a:pt x="159" y="13"/>
                  </a:lnTo>
                  <a:lnTo>
                    <a:pt x="159" y="15"/>
                  </a:lnTo>
                  <a:lnTo>
                    <a:pt x="161" y="15"/>
                  </a:lnTo>
                  <a:lnTo>
                    <a:pt x="161" y="17"/>
                  </a:lnTo>
                  <a:lnTo>
                    <a:pt x="163" y="19"/>
                  </a:lnTo>
                  <a:lnTo>
                    <a:pt x="163" y="20"/>
                  </a:lnTo>
                  <a:lnTo>
                    <a:pt x="163" y="2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1" name="Freeform 163">
              <a:extLst>
                <a:ext uri="{FF2B5EF4-FFF2-40B4-BE49-F238E27FC236}">
                  <a16:creationId xmlns:a16="http://schemas.microsoft.com/office/drawing/2014/main" id="{8E052126-DBB5-54F9-8E75-4DCBDE5AE5FC}"/>
                </a:ext>
              </a:extLst>
            </p:cNvPr>
            <p:cNvSpPr>
              <a:spLocks/>
            </p:cNvSpPr>
            <p:nvPr/>
          </p:nvSpPr>
          <p:spPr bwMode="auto">
            <a:xfrm>
              <a:off x="3169" y="2449"/>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2" name="Freeform 164">
              <a:extLst>
                <a:ext uri="{FF2B5EF4-FFF2-40B4-BE49-F238E27FC236}">
                  <a16:creationId xmlns:a16="http://schemas.microsoft.com/office/drawing/2014/main" id="{E4E6E190-67FC-7BAB-C8F6-B80D600E8E79}"/>
                </a:ext>
              </a:extLst>
            </p:cNvPr>
            <p:cNvSpPr>
              <a:spLocks noEditPoints="1"/>
            </p:cNvSpPr>
            <p:nvPr/>
          </p:nvSpPr>
          <p:spPr bwMode="auto">
            <a:xfrm>
              <a:off x="1374" y="2264"/>
              <a:ext cx="1077" cy="1516"/>
            </a:xfrm>
            <a:custGeom>
              <a:avLst/>
              <a:gdLst>
                <a:gd name="T0" fmla="*/ 548 w 1077"/>
                <a:gd name="T1" fmla="*/ 1196 h 1516"/>
                <a:gd name="T2" fmla="*/ 336 w 1077"/>
                <a:gd name="T3" fmla="*/ 875 h 1516"/>
                <a:gd name="T4" fmla="*/ 161 w 1077"/>
                <a:gd name="T5" fmla="*/ 525 h 1516"/>
                <a:gd name="T6" fmla="*/ 133 w 1077"/>
                <a:gd name="T7" fmla="*/ 373 h 1516"/>
                <a:gd name="T8" fmla="*/ 124 w 1077"/>
                <a:gd name="T9" fmla="*/ 219 h 1516"/>
                <a:gd name="T10" fmla="*/ 10 w 1077"/>
                <a:gd name="T11" fmla="*/ 178 h 1516"/>
                <a:gd name="T12" fmla="*/ 7 w 1077"/>
                <a:gd name="T13" fmla="*/ 205 h 1516"/>
                <a:gd name="T14" fmla="*/ 367 w 1077"/>
                <a:gd name="T15" fmla="*/ 17 h 1516"/>
                <a:gd name="T16" fmla="*/ 397 w 1077"/>
                <a:gd name="T17" fmla="*/ 67 h 1516"/>
                <a:gd name="T18" fmla="*/ 449 w 1077"/>
                <a:gd name="T19" fmla="*/ 89 h 1516"/>
                <a:gd name="T20" fmla="*/ 493 w 1077"/>
                <a:gd name="T21" fmla="*/ 134 h 1516"/>
                <a:gd name="T22" fmla="*/ 597 w 1077"/>
                <a:gd name="T23" fmla="*/ 325 h 1516"/>
                <a:gd name="T24" fmla="*/ 658 w 1077"/>
                <a:gd name="T25" fmla="*/ 318 h 1516"/>
                <a:gd name="T26" fmla="*/ 701 w 1077"/>
                <a:gd name="T27" fmla="*/ 370 h 1516"/>
                <a:gd name="T28" fmla="*/ 703 w 1077"/>
                <a:gd name="T29" fmla="*/ 414 h 1516"/>
                <a:gd name="T30" fmla="*/ 686 w 1077"/>
                <a:gd name="T31" fmla="*/ 471 h 1516"/>
                <a:gd name="T32" fmla="*/ 703 w 1077"/>
                <a:gd name="T33" fmla="*/ 500 h 1516"/>
                <a:gd name="T34" fmla="*/ 772 w 1077"/>
                <a:gd name="T35" fmla="*/ 525 h 1516"/>
                <a:gd name="T36" fmla="*/ 737 w 1077"/>
                <a:gd name="T37" fmla="*/ 580 h 1516"/>
                <a:gd name="T38" fmla="*/ 717 w 1077"/>
                <a:gd name="T39" fmla="*/ 633 h 1516"/>
                <a:gd name="T40" fmla="*/ 703 w 1077"/>
                <a:gd name="T41" fmla="*/ 686 h 1516"/>
                <a:gd name="T42" fmla="*/ 669 w 1077"/>
                <a:gd name="T43" fmla="*/ 739 h 1516"/>
                <a:gd name="T44" fmla="*/ 678 w 1077"/>
                <a:gd name="T45" fmla="*/ 787 h 1516"/>
                <a:gd name="T46" fmla="*/ 720 w 1077"/>
                <a:gd name="T47" fmla="*/ 843 h 1516"/>
                <a:gd name="T48" fmla="*/ 784 w 1077"/>
                <a:gd name="T49" fmla="*/ 855 h 1516"/>
                <a:gd name="T50" fmla="*/ 843 w 1077"/>
                <a:gd name="T51" fmla="*/ 885 h 1516"/>
                <a:gd name="T52" fmla="*/ 903 w 1077"/>
                <a:gd name="T53" fmla="*/ 909 h 1516"/>
                <a:gd name="T54" fmla="*/ 969 w 1077"/>
                <a:gd name="T55" fmla="*/ 909 h 1516"/>
                <a:gd name="T56" fmla="*/ 1011 w 1077"/>
                <a:gd name="T57" fmla="*/ 979 h 1516"/>
                <a:gd name="T58" fmla="*/ 1014 w 1077"/>
                <a:gd name="T59" fmla="*/ 1038 h 1516"/>
                <a:gd name="T60" fmla="*/ 1035 w 1077"/>
                <a:gd name="T61" fmla="*/ 1075 h 1516"/>
                <a:gd name="T62" fmla="*/ 1056 w 1077"/>
                <a:gd name="T63" fmla="*/ 1116 h 1516"/>
                <a:gd name="T64" fmla="*/ 1058 w 1077"/>
                <a:gd name="T65" fmla="*/ 1410 h 1516"/>
                <a:gd name="T66" fmla="*/ 1011 w 1077"/>
                <a:gd name="T67" fmla="*/ 1486 h 1516"/>
                <a:gd name="T68" fmla="*/ 961 w 1077"/>
                <a:gd name="T69" fmla="*/ 1496 h 1516"/>
                <a:gd name="T70" fmla="*/ 886 w 1077"/>
                <a:gd name="T71" fmla="*/ 1489 h 1516"/>
                <a:gd name="T72" fmla="*/ 769 w 1077"/>
                <a:gd name="T73" fmla="*/ 1407 h 1516"/>
                <a:gd name="T74" fmla="*/ 723 w 1077"/>
                <a:gd name="T75" fmla="*/ 1368 h 1516"/>
                <a:gd name="T76" fmla="*/ 686 w 1077"/>
                <a:gd name="T77" fmla="*/ 1328 h 1516"/>
                <a:gd name="T78" fmla="*/ 646 w 1077"/>
                <a:gd name="T79" fmla="*/ 1289 h 1516"/>
                <a:gd name="T80" fmla="*/ 607 w 1077"/>
                <a:gd name="T81" fmla="*/ 1240 h 1516"/>
                <a:gd name="T82" fmla="*/ 584 w 1077"/>
                <a:gd name="T83" fmla="*/ 1196 h 1516"/>
                <a:gd name="T84" fmla="*/ 532 w 1077"/>
                <a:gd name="T85" fmla="*/ 1183 h 1516"/>
                <a:gd name="T86" fmla="*/ 468 w 1077"/>
                <a:gd name="T87" fmla="*/ 1043 h 1516"/>
                <a:gd name="T88" fmla="*/ 330 w 1077"/>
                <a:gd name="T89" fmla="*/ 892 h 1516"/>
                <a:gd name="T90" fmla="*/ 348 w 1077"/>
                <a:gd name="T91" fmla="*/ 883 h 1516"/>
                <a:gd name="T92" fmla="*/ 353 w 1077"/>
                <a:gd name="T93" fmla="*/ 861 h 1516"/>
                <a:gd name="T94" fmla="*/ 315 w 1077"/>
                <a:gd name="T95" fmla="*/ 848 h 1516"/>
                <a:gd name="T96" fmla="*/ 310 w 1077"/>
                <a:gd name="T97" fmla="*/ 757 h 1516"/>
                <a:gd name="T98" fmla="*/ 219 w 1077"/>
                <a:gd name="T99" fmla="*/ 619 h 1516"/>
                <a:gd name="T100" fmla="*/ 173 w 1077"/>
                <a:gd name="T101" fmla="*/ 552 h 1516"/>
                <a:gd name="T102" fmla="*/ 161 w 1077"/>
                <a:gd name="T103" fmla="*/ 486 h 1516"/>
                <a:gd name="T104" fmla="*/ 111 w 1077"/>
                <a:gd name="T105" fmla="*/ 404 h 1516"/>
                <a:gd name="T106" fmla="*/ 124 w 1077"/>
                <a:gd name="T107" fmla="*/ 392 h 1516"/>
                <a:gd name="T108" fmla="*/ 94 w 1077"/>
                <a:gd name="T109" fmla="*/ 367 h 1516"/>
                <a:gd name="T110" fmla="*/ 84 w 1077"/>
                <a:gd name="T111" fmla="*/ 355 h 1516"/>
                <a:gd name="T112" fmla="*/ 52 w 1077"/>
                <a:gd name="T113" fmla="*/ 304 h 1516"/>
                <a:gd name="T114" fmla="*/ 93 w 1077"/>
                <a:gd name="T115" fmla="*/ 291 h 1516"/>
                <a:gd name="T116" fmla="*/ 106 w 1077"/>
                <a:gd name="T117" fmla="*/ 227 h 1516"/>
                <a:gd name="T118" fmla="*/ 145 w 1077"/>
                <a:gd name="T119" fmla="*/ 195 h 1516"/>
                <a:gd name="T120" fmla="*/ 188 w 1077"/>
                <a:gd name="T121" fmla="*/ 193 h 1516"/>
                <a:gd name="T122" fmla="*/ 234 w 1077"/>
                <a:gd name="T123" fmla="*/ 197 h 1516"/>
                <a:gd name="T124" fmla="*/ 301 w 1077"/>
                <a:gd name="T125" fmla="*/ 91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7" h="1516">
                  <a:moveTo>
                    <a:pt x="880" y="1489"/>
                  </a:moveTo>
                  <a:lnTo>
                    <a:pt x="880" y="1487"/>
                  </a:lnTo>
                  <a:lnTo>
                    <a:pt x="881" y="1487"/>
                  </a:lnTo>
                  <a:lnTo>
                    <a:pt x="881" y="1489"/>
                  </a:lnTo>
                  <a:lnTo>
                    <a:pt x="880" y="1489"/>
                  </a:lnTo>
                  <a:close/>
                  <a:moveTo>
                    <a:pt x="597" y="1237"/>
                  </a:moveTo>
                  <a:lnTo>
                    <a:pt x="597" y="1235"/>
                  </a:lnTo>
                  <a:lnTo>
                    <a:pt x="597" y="1237"/>
                  </a:lnTo>
                  <a:close/>
                  <a:moveTo>
                    <a:pt x="595" y="1235"/>
                  </a:moveTo>
                  <a:lnTo>
                    <a:pt x="594" y="1235"/>
                  </a:lnTo>
                  <a:lnTo>
                    <a:pt x="594" y="1233"/>
                  </a:lnTo>
                  <a:lnTo>
                    <a:pt x="595" y="1233"/>
                  </a:lnTo>
                  <a:lnTo>
                    <a:pt x="595" y="1235"/>
                  </a:lnTo>
                  <a:close/>
                  <a:moveTo>
                    <a:pt x="579" y="1213"/>
                  </a:moveTo>
                  <a:lnTo>
                    <a:pt x="580" y="1215"/>
                  </a:lnTo>
                  <a:lnTo>
                    <a:pt x="582" y="1215"/>
                  </a:lnTo>
                  <a:lnTo>
                    <a:pt x="582" y="1218"/>
                  </a:lnTo>
                  <a:lnTo>
                    <a:pt x="584" y="1218"/>
                  </a:lnTo>
                  <a:lnTo>
                    <a:pt x="584" y="1220"/>
                  </a:lnTo>
                  <a:lnTo>
                    <a:pt x="582" y="1220"/>
                  </a:lnTo>
                  <a:lnTo>
                    <a:pt x="580" y="1220"/>
                  </a:lnTo>
                  <a:lnTo>
                    <a:pt x="579" y="1218"/>
                  </a:lnTo>
                  <a:lnTo>
                    <a:pt x="577" y="1217"/>
                  </a:lnTo>
                  <a:lnTo>
                    <a:pt x="577" y="1215"/>
                  </a:lnTo>
                  <a:lnTo>
                    <a:pt x="579" y="1213"/>
                  </a:lnTo>
                  <a:close/>
                  <a:moveTo>
                    <a:pt x="592" y="1201"/>
                  </a:moveTo>
                  <a:lnTo>
                    <a:pt x="590" y="1201"/>
                  </a:lnTo>
                  <a:lnTo>
                    <a:pt x="590" y="1200"/>
                  </a:lnTo>
                  <a:lnTo>
                    <a:pt x="592" y="1200"/>
                  </a:lnTo>
                  <a:lnTo>
                    <a:pt x="594" y="1200"/>
                  </a:lnTo>
                  <a:lnTo>
                    <a:pt x="592" y="1201"/>
                  </a:lnTo>
                  <a:close/>
                  <a:moveTo>
                    <a:pt x="548" y="1195"/>
                  </a:moveTo>
                  <a:lnTo>
                    <a:pt x="550" y="1195"/>
                  </a:lnTo>
                  <a:lnTo>
                    <a:pt x="550" y="1196"/>
                  </a:lnTo>
                  <a:lnTo>
                    <a:pt x="552" y="1196"/>
                  </a:lnTo>
                  <a:lnTo>
                    <a:pt x="553" y="1196"/>
                  </a:lnTo>
                  <a:lnTo>
                    <a:pt x="557" y="1201"/>
                  </a:lnTo>
                  <a:lnTo>
                    <a:pt x="558" y="1201"/>
                  </a:lnTo>
                  <a:lnTo>
                    <a:pt x="560" y="1201"/>
                  </a:lnTo>
                  <a:lnTo>
                    <a:pt x="560" y="1203"/>
                  </a:lnTo>
                  <a:lnTo>
                    <a:pt x="562" y="1205"/>
                  </a:lnTo>
                  <a:lnTo>
                    <a:pt x="562" y="1206"/>
                  </a:lnTo>
                  <a:lnTo>
                    <a:pt x="564" y="1208"/>
                  </a:lnTo>
                  <a:lnTo>
                    <a:pt x="562" y="1208"/>
                  </a:lnTo>
                  <a:lnTo>
                    <a:pt x="560" y="1208"/>
                  </a:lnTo>
                  <a:lnTo>
                    <a:pt x="560" y="1206"/>
                  </a:lnTo>
                  <a:lnTo>
                    <a:pt x="558" y="1205"/>
                  </a:lnTo>
                  <a:lnTo>
                    <a:pt x="555" y="1203"/>
                  </a:lnTo>
                  <a:lnTo>
                    <a:pt x="553" y="1201"/>
                  </a:lnTo>
                  <a:lnTo>
                    <a:pt x="553" y="1200"/>
                  </a:lnTo>
                  <a:lnTo>
                    <a:pt x="552" y="1200"/>
                  </a:lnTo>
                  <a:lnTo>
                    <a:pt x="548" y="1196"/>
                  </a:lnTo>
                  <a:lnTo>
                    <a:pt x="547" y="1195"/>
                  </a:lnTo>
                  <a:lnTo>
                    <a:pt x="548" y="1195"/>
                  </a:lnTo>
                  <a:close/>
                  <a:moveTo>
                    <a:pt x="538" y="1185"/>
                  </a:moveTo>
                  <a:lnTo>
                    <a:pt x="537" y="1185"/>
                  </a:lnTo>
                  <a:lnTo>
                    <a:pt x="535" y="1183"/>
                  </a:lnTo>
                  <a:lnTo>
                    <a:pt x="535" y="1181"/>
                  </a:lnTo>
                  <a:lnTo>
                    <a:pt x="538" y="1183"/>
                  </a:lnTo>
                  <a:lnTo>
                    <a:pt x="538" y="1185"/>
                  </a:lnTo>
                  <a:close/>
                  <a:moveTo>
                    <a:pt x="348" y="897"/>
                  </a:moveTo>
                  <a:lnTo>
                    <a:pt x="347" y="897"/>
                  </a:lnTo>
                  <a:lnTo>
                    <a:pt x="347" y="893"/>
                  </a:lnTo>
                  <a:lnTo>
                    <a:pt x="348" y="893"/>
                  </a:lnTo>
                  <a:lnTo>
                    <a:pt x="348" y="897"/>
                  </a:lnTo>
                  <a:close/>
                  <a:moveTo>
                    <a:pt x="341" y="883"/>
                  </a:moveTo>
                  <a:lnTo>
                    <a:pt x="343" y="885"/>
                  </a:lnTo>
                  <a:lnTo>
                    <a:pt x="345" y="885"/>
                  </a:lnTo>
                  <a:lnTo>
                    <a:pt x="345" y="887"/>
                  </a:lnTo>
                  <a:lnTo>
                    <a:pt x="343" y="887"/>
                  </a:lnTo>
                  <a:lnTo>
                    <a:pt x="341" y="888"/>
                  </a:lnTo>
                  <a:lnTo>
                    <a:pt x="340" y="888"/>
                  </a:lnTo>
                  <a:lnTo>
                    <a:pt x="338" y="888"/>
                  </a:lnTo>
                  <a:lnTo>
                    <a:pt x="336" y="887"/>
                  </a:lnTo>
                  <a:lnTo>
                    <a:pt x="336" y="885"/>
                  </a:lnTo>
                  <a:lnTo>
                    <a:pt x="336" y="883"/>
                  </a:lnTo>
                  <a:lnTo>
                    <a:pt x="338" y="883"/>
                  </a:lnTo>
                  <a:lnTo>
                    <a:pt x="338" y="885"/>
                  </a:lnTo>
                  <a:lnTo>
                    <a:pt x="341" y="883"/>
                  </a:lnTo>
                  <a:close/>
                  <a:moveTo>
                    <a:pt x="336" y="883"/>
                  </a:moveTo>
                  <a:lnTo>
                    <a:pt x="335" y="883"/>
                  </a:lnTo>
                  <a:lnTo>
                    <a:pt x="336" y="883"/>
                  </a:lnTo>
                  <a:close/>
                  <a:moveTo>
                    <a:pt x="343" y="883"/>
                  </a:moveTo>
                  <a:lnTo>
                    <a:pt x="341" y="883"/>
                  </a:lnTo>
                  <a:lnTo>
                    <a:pt x="340" y="883"/>
                  </a:lnTo>
                  <a:lnTo>
                    <a:pt x="341" y="882"/>
                  </a:lnTo>
                  <a:lnTo>
                    <a:pt x="343" y="882"/>
                  </a:lnTo>
                  <a:lnTo>
                    <a:pt x="343" y="883"/>
                  </a:lnTo>
                  <a:close/>
                  <a:moveTo>
                    <a:pt x="336" y="882"/>
                  </a:moveTo>
                  <a:lnTo>
                    <a:pt x="335" y="882"/>
                  </a:lnTo>
                  <a:lnTo>
                    <a:pt x="336" y="882"/>
                  </a:lnTo>
                  <a:close/>
                  <a:moveTo>
                    <a:pt x="343" y="875"/>
                  </a:moveTo>
                  <a:lnTo>
                    <a:pt x="345" y="875"/>
                  </a:lnTo>
                  <a:lnTo>
                    <a:pt x="345" y="877"/>
                  </a:lnTo>
                  <a:lnTo>
                    <a:pt x="343" y="878"/>
                  </a:lnTo>
                  <a:lnTo>
                    <a:pt x="343" y="880"/>
                  </a:lnTo>
                  <a:lnTo>
                    <a:pt x="341" y="882"/>
                  </a:lnTo>
                  <a:lnTo>
                    <a:pt x="338" y="883"/>
                  </a:lnTo>
                  <a:lnTo>
                    <a:pt x="336" y="882"/>
                  </a:lnTo>
                  <a:lnTo>
                    <a:pt x="335" y="880"/>
                  </a:lnTo>
                  <a:lnTo>
                    <a:pt x="333" y="878"/>
                  </a:lnTo>
                  <a:lnTo>
                    <a:pt x="333" y="877"/>
                  </a:lnTo>
                  <a:lnTo>
                    <a:pt x="335" y="877"/>
                  </a:lnTo>
                  <a:lnTo>
                    <a:pt x="336" y="875"/>
                  </a:lnTo>
                  <a:lnTo>
                    <a:pt x="338" y="875"/>
                  </a:lnTo>
                  <a:lnTo>
                    <a:pt x="341" y="875"/>
                  </a:lnTo>
                  <a:lnTo>
                    <a:pt x="343" y="875"/>
                  </a:lnTo>
                  <a:close/>
                  <a:moveTo>
                    <a:pt x="336" y="870"/>
                  </a:moveTo>
                  <a:lnTo>
                    <a:pt x="336" y="872"/>
                  </a:lnTo>
                  <a:lnTo>
                    <a:pt x="338" y="872"/>
                  </a:lnTo>
                  <a:lnTo>
                    <a:pt x="340" y="872"/>
                  </a:lnTo>
                  <a:lnTo>
                    <a:pt x="343" y="873"/>
                  </a:lnTo>
                  <a:lnTo>
                    <a:pt x="341" y="873"/>
                  </a:lnTo>
                  <a:lnTo>
                    <a:pt x="341" y="875"/>
                  </a:lnTo>
                  <a:lnTo>
                    <a:pt x="340" y="875"/>
                  </a:lnTo>
                  <a:lnTo>
                    <a:pt x="338" y="873"/>
                  </a:lnTo>
                  <a:lnTo>
                    <a:pt x="336" y="873"/>
                  </a:lnTo>
                  <a:lnTo>
                    <a:pt x="335" y="877"/>
                  </a:lnTo>
                  <a:lnTo>
                    <a:pt x="333" y="877"/>
                  </a:lnTo>
                  <a:lnTo>
                    <a:pt x="333" y="875"/>
                  </a:lnTo>
                  <a:lnTo>
                    <a:pt x="333" y="872"/>
                  </a:lnTo>
                  <a:lnTo>
                    <a:pt x="335" y="870"/>
                  </a:lnTo>
                  <a:lnTo>
                    <a:pt x="336" y="870"/>
                  </a:lnTo>
                  <a:close/>
                  <a:moveTo>
                    <a:pt x="350" y="868"/>
                  </a:moveTo>
                  <a:lnTo>
                    <a:pt x="352" y="872"/>
                  </a:lnTo>
                  <a:lnTo>
                    <a:pt x="350" y="872"/>
                  </a:lnTo>
                  <a:lnTo>
                    <a:pt x="348" y="872"/>
                  </a:lnTo>
                  <a:lnTo>
                    <a:pt x="347" y="872"/>
                  </a:lnTo>
                  <a:lnTo>
                    <a:pt x="348" y="870"/>
                  </a:lnTo>
                  <a:lnTo>
                    <a:pt x="350" y="868"/>
                  </a:lnTo>
                  <a:close/>
                  <a:moveTo>
                    <a:pt x="177" y="530"/>
                  </a:moveTo>
                  <a:lnTo>
                    <a:pt x="177" y="533"/>
                  </a:lnTo>
                  <a:lnTo>
                    <a:pt x="177" y="535"/>
                  </a:lnTo>
                  <a:lnTo>
                    <a:pt x="178" y="535"/>
                  </a:lnTo>
                  <a:lnTo>
                    <a:pt x="180" y="537"/>
                  </a:lnTo>
                  <a:lnTo>
                    <a:pt x="180" y="538"/>
                  </a:lnTo>
                  <a:lnTo>
                    <a:pt x="180" y="540"/>
                  </a:lnTo>
                  <a:lnTo>
                    <a:pt x="180" y="542"/>
                  </a:lnTo>
                  <a:lnTo>
                    <a:pt x="178" y="543"/>
                  </a:lnTo>
                  <a:lnTo>
                    <a:pt x="177" y="545"/>
                  </a:lnTo>
                  <a:lnTo>
                    <a:pt x="175" y="545"/>
                  </a:lnTo>
                  <a:lnTo>
                    <a:pt x="175" y="543"/>
                  </a:lnTo>
                  <a:lnTo>
                    <a:pt x="172" y="542"/>
                  </a:lnTo>
                  <a:lnTo>
                    <a:pt x="172" y="540"/>
                  </a:lnTo>
                  <a:lnTo>
                    <a:pt x="172" y="538"/>
                  </a:lnTo>
                  <a:lnTo>
                    <a:pt x="170" y="533"/>
                  </a:lnTo>
                  <a:lnTo>
                    <a:pt x="168" y="533"/>
                  </a:lnTo>
                  <a:lnTo>
                    <a:pt x="168" y="530"/>
                  </a:lnTo>
                  <a:lnTo>
                    <a:pt x="170" y="530"/>
                  </a:lnTo>
                  <a:lnTo>
                    <a:pt x="170" y="532"/>
                  </a:lnTo>
                  <a:lnTo>
                    <a:pt x="170" y="530"/>
                  </a:lnTo>
                  <a:lnTo>
                    <a:pt x="175" y="527"/>
                  </a:lnTo>
                  <a:lnTo>
                    <a:pt x="177" y="528"/>
                  </a:lnTo>
                  <a:lnTo>
                    <a:pt x="177" y="530"/>
                  </a:lnTo>
                  <a:close/>
                  <a:moveTo>
                    <a:pt x="163" y="525"/>
                  </a:moveTo>
                  <a:lnTo>
                    <a:pt x="161" y="525"/>
                  </a:lnTo>
                  <a:lnTo>
                    <a:pt x="161" y="523"/>
                  </a:lnTo>
                  <a:lnTo>
                    <a:pt x="163" y="523"/>
                  </a:lnTo>
                  <a:lnTo>
                    <a:pt x="165" y="523"/>
                  </a:lnTo>
                  <a:lnTo>
                    <a:pt x="165" y="525"/>
                  </a:lnTo>
                  <a:lnTo>
                    <a:pt x="163" y="525"/>
                  </a:lnTo>
                  <a:close/>
                  <a:moveTo>
                    <a:pt x="119" y="404"/>
                  </a:moveTo>
                  <a:lnTo>
                    <a:pt x="118" y="404"/>
                  </a:lnTo>
                  <a:lnTo>
                    <a:pt x="116" y="402"/>
                  </a:lnTo>
                  <a:lnTo>
                    <a:pt x="118" y="402"/>
                  </a:lnTo>
                  <a:lnTo>
                    <a:pt x="119" y="404"/>
                  </a:lnTo>
                  <a:close/>
                  <a:moveTo>
                    <a:pt x="114" y="402"/>
                  </a:moveTo>
                  <a:lnTo>
                    <a:pt x="113" y="402"/>
                  </a:lnTo>
                  <a:lnTo>
                    <a:pt x="111" y="402"/>
                  </a:lnTo>
                  <a:lnTo>
                    <a:pt x="111" y="400"/>
                  </a:lnTo>
                  <a:lnTo>
                    <a:pt x="113" y="400"/>
                  </a:lnTo>
                  <a:lnTo>
                    <a:pt x="114" y="400"/>
                  </a:lnTo>
                  <a:lnTo>
                    <a:pt x="114" y="402"/>
                  </a:lnTo>
                  <a:close/>
                  <a:moveTo>
                    <a:pt x="116" y="402"/>
                  </a:moveTo>
                  <a:lnTo>
                    <a:pt x="114" y="402"/>
                  </a:lnTo>
                  <a:lnTo>
                    <a:pt x="114" y="400"/>
                  </a:lnTo>
                  <a:lnTo>
                    <a:pt x="116" y="400"/>
                  </a:lnTo>
                  <a:lnTo>
                    <a:pt x="116" y="402"/>
                  </a:lnTo>
                  <a:close/>
                  <a:moveTo>
                    <a:pt x="118" y="399"/>
                  </a:moveTo>
                  <a:lnTo>
                    <a:pt x="116" y="400"/>
                  </a:lnTo>
                  <a:lnTo>
                    <a:pt x="114" y="400"/>
                  </a:lnTo>
                  <a:lnTo>
                    <a:pt x="114" y="399"/>
                  </a:lnTo>
                  <a:lnTo>
                    <a:pt x="111" y="399"/>
                  </a:lnTo>
                  <a:lnTo>
                    <a:pt x="113" y="397"/>
                  </a:lnTo>
                  <a:lnTo>
                    <a:pt x="111" y="395"/>
                  </a:lnTo>
                  <a:lnTo>
                    <a:pt x="114" y="395"/>
                  </a:lnTo>
                  <a:lnTo>
                    <a:pt x="114" y="394"/>
                  </a:lnTo>
                  <a:lnTo>
                    <a:pt x="121" y="394"/>
                  </a:lnTo>
                  <a:lnTo>
                    <a:pt x="121" y="395"/>
                  </a:lnTo>
                  <a:lnTo>
                    <a:pt x="119" y="397"/>
                  </a:lnTo>
                  <a:lnTo>
                    <a:pt x="118" y="399"/>
                  </a:lnTo>
                  <a:close/>
                  <a:moveTo>
                    <a:pt x="124" y="390"/>
                  </a:moveTo>
                  <a:lnTo>
                    <a:pt x="121" y="392"/>
                  </a:lnTo>
                  <a:lnTo>
                    <a:pt x="121" y="390"/>
                  </a:lnTo>
                  <a:lnTo>
                    <a:pt x="119" y="392"/>
                  </a:lnTo>
                  <a:lnTo>
                    <a:pt x="118" y="392"/>
                  </a:lnTo>
                  <a:lnTo>
                    <a:pt x="118" y="394"/>
                  </a:lnTo>
                  <a:lnTo>
                    <a:pt x="116" y="394"/>
                  </a:lnTo>
                  <a:lnTo>
                    <a:pt x="116" y="392"/>
                  </a:lnTo>
                  <a:lnTo>
                    <a:pt x="118" y="389"/>
                  </a:lnTo>
                  <a:lnTo>
                    <a:pt x="119" y="389"/>
                  </a:lnTo>
                  <a:lnTo>
                    <a:pt x="121" y="389"/>
                  </a:lnTo>
                  <a:lnTo>
                    <a:pt x="123" y="387"/>
                  </a:lnTo>
                  <a:lnTo>
                    <a:pt x="124" y="387"/>
                  </a:lnTo>
                  <a:lnTo>
                    <a:pt x="124" y="390"/>
                  </a:lnTo>
                  <a:close/>
                  <a:moveTo>
                    <a:pt x="135" y="375"/>
                  </a:moveTo>
                  <a:lnTo>
                    <a:pt x="133" y="375"/>
                  </a:lnTo>
                  <a:lnTo>
                    <a:pt x="133" y="373"/>
                  </a:lnTo>
                  <a:lnTo>
                    <a:pt x="135" y="373"/>
                  </a:lnTo>
                  <a:lnTo>
                    <a:pt x="135" y="375"/>
                  </a:lnTo>
                  <a:close/>
                  <a:moveTo>
                    <a:pt x="93" y="377"/>
                  </a:moveTo>
                  <a:lnTo>
                    <a:pt x="93" y="379"/>
                  </a:lnTo>
                  <a:lnTo>
                    <a:pt x="96" y="379"/>
                  </a:lnTo>
                  <a:lnTo>
                    <a:pt x="96" y="380"/>
                  </a:lnTo>
                  <a:lnTo>
                    <a:pt x="94" y="379"/>
                  </a:lnTo>
                  <a:lnTo>
                    <a:pt x="93" y="379"/>
                  </a:lnTo>
                  <a:lnTo>
                    <a:pt x="91" y="379"/>
                  </a:lnTo>
                  <a:lnTo>
                    <a:pt x="91" y="377"/>
                  </a:lnTo>
                  <a:lnTo>
                    <a:pt x="89" y="377"/>
                  </a:lnTo>
                  <a:lnTo>
                    <a:pt x="91" y="375"/>
                  </a:lnTo>
                  <a:lnTo>
                    <a:pt x="91" y="373"/>
                  </a:lnTo>
                  <a:lnTo>
                    <a:pt x="91" y="375"/>
                  </a:lnTo>
                  <a:lnTo>
                    <a:pt x="93" y="377"/>
                  </a:lnTo>
                  <a:close/>
                  <a:moveTo>
                    <a:pt x="94" y="362"/>
                  </a:moveTo>
                  <a:lnTo>
                    <a:pt x="93" y="362"/>
                  </a:lnTo>
                  <a:lnTo>
                    <a:pt x="93" y="360"/>
                  </a:lnTo>
                  <a:lnTo>
                    <a:pt x="94" y="360"/>
                  </a:lnTo>
                  <a:lnTo>
                    <a:pt x="94" y="362"/>
                  </a:lnTo>
                  <a:close/>
                  <a:moveTo>
                    <a:pt x="93" y="358"/>
                  </a:moveTo>
                  <a:lnTo>
                    <a:pt x="93" y="360"/>
                  </a:lnTo>
                  <a:lnTo>
                    <a:pt x="91" y="360"/>
                  </a:lnTo>
                  <a:lnTo>
                    <a:pt x="91" y="358"/>
                  </a:lnTo>
                  <a:lnTo>
                    <a:pt x="91" y="357"/>
                  </a:lnTo>
                  <a:lnTo>
                    <a:pt x="93" y="357"/>
                  </a:lnTo>
                  <a:lnTo>
                    <a:pt x="93" y="358"/>
                  </a:lnTo>
                  <a:close/>
                  <a:moveTo>
                    <a:pt x="93" y="355"/>
                  </a:moveTo>
                  <a:lnTo>
                    <a:pt x="89" y="357"/>
                  </a:lnTo>
                  <a:lnTo>
                    <a:pt x="91" y="355"/>
                  </a:lnTo>
                  <a:lnTo>
                    <a:pt x="93" y="355"/>
                  </a:lnTo>
                  <a:close/>
                  <a:moveTo>
                    <a:pt x="136" y="237"/>
                  </a:moveTo>
                  <a:lnTo>
                    <a:pt x="135" y="237"/>
                  </a:lnTo>
                  <a:lnTo>
                    <a:pt x="130" y="235"/>
                  </a:lnTo>
                  <a:lnTo>
                    <a:pt x="128" y="234"/>
                  </a:lnTo>
                  <a:lnTo>
                    <a:pt x="128" y="232"/>
                  </a:lnTo>
                  <a:lnTo>
                    <a:pt x="128" y="229"/>
                  </a:lnTo>
                  <a:lnTo>
                    <a:pt x="130" y="227"/>
                  </a:lnTo>
                  <a:lnTo>
                    <a:pt x="130" y="224"/>
                  </a:lnTo>
                  <a:lnTo>
                    <a:pt x="131" y="224"/>
                  </a:lnTo>
                  <a:lnTo>
                    <a:pt x="133" y="225"/>
                  </a:lnTo>
                  <a:lnTo>
                    <a:pt x="136" y="230"/>
                  </a:lnTo>
                  <a:lnTo>
                    <a:pt x="136" y="234"/>
                  </a:lnTo>
                  <a:lnTo>
                    <a:pt x="136" y="235"/>
                  </a:lnTo>
                  <a:lnTo>
                    <a:pt x="136" y="237"/>
                  </a:lnTo>
                  <a:close/>
                  <a:moveTo>
                    <a:pt x="124" y="219"/>
                  </a:moveTo>
                  <a:lnTo>
                    <a:pt x="123" y="219"/>
                  </a:lnTo>
                  <a:lnTo>
                    <a:pt x="121" y="217"/>
                  </a:lnTo>
                  <a:lnTo>
                    <a:pt x="121" y="215"/>
                  </a:lnTo>
                  <a:lnTo>
                    <a:pt x="123" y="215"/>
                  </a:lnTo>
                  <a:lnTo>
                    <a:pt x="124" y="217"/>
                  </a:lnTo>
                  <a:lnTo>
                    <a:pt x="124" y="219"/>
                  </a:lnTo>
                  <a:close/>
                  <a:moveTo>
                    <a:pt x="229" y="207"/>
                  </a:moveTo>
                  <a:lnTo>
                    <a:pt x="227" y="207"/>
                  </a:lnTo>
                  <a:lnTo>
                    <a:pt x="227" y="205"/>
                  </a:lnTo>
                  <a:lnTo>
                    <a:pt x="229" y="205"/>
                  </a:lnTo>
                  <a:lnTo>
                    <a:pt x="230" y="205"/>
                  </a:lnTo>
                  <a:lnTo>
                    <a:pt x="229" y="205"/>
                  </a:lnTo>
                  <a:lnTo>
                    <a:pt x="229" y="207"/>
                  </a:lnTo>
                  <a:close/>
                  <a:moveTo>
                    <a:pt x="225" y="203"/>
                  </a:moveTo>
                  <a:lnTo>
                    <a:pt x="224" y="203"/>
                  </a:lnTo>
                  <a:lnTo>
                    <a:pt x="222" y="202"/>
                  </a:lnTo>
                  <a:lnTo>
                    <a:pt x="222" y="198"/>
                  </a:lnTo>
                  <a:lnTo>
                    <a:pt x="224" y="198"/>
                  </a:lnTo>
                  <a:lnTo>
                    <a:pt x="224" y="197"/>
                  </a:lnTo>
                  <a:lnTo>
                    <a:pt x="227" y="197"/>
                  </a:lnTo>
                  <a:lnTo>
                    <a:pt x="229" y="197"/>
                  </a:lnTo>
                  <a:lnTo>
                    <a:pt x="227" y="198"/>
                  </a:lnTo>
                  <a:lnTo>
                    <a:pt x="227" y="202"/>
                  </a:lnTo>
                  <a:lnTo>
                    <a:pt x="225" y="203"/>
                  </a:lnTo>
                  <a:close/>
                  <a:moveTo>
                    <a:pt x="214" y="205"/>
                  </a:moveTo>
                  <a:lnTo>
                    <a:pt x="214" y="200"/>
                  </a:lnTo>
                  <a:lnTo>
                    <a:pt x="212" y="200"/>
                  </a:lnTo>
                  <a:lnTo>
                    <a:pt x="212" y="198"/>
                  </a:lnTo>
                  <a:lnTo>
                    <a:pt x="212" y="197"/>
                  </a:lnTo>
                  <a:lnTo>
                    <a:pt x="212" y="195"/>
                  </a:lnTo>
                  <a:lnTo>
                    <a:pt x="214" y="195"/>
                  </a:lnTo>
                  <a:lnTo>
                    <a:pt x="215" y="195"/>
                  </a:lnTo>
                  <a:lnTo>
                    <a:pt x="217" y="197"/>
                  </a:lnTo>
                  <a:lnTo>
                    <a:pt x="219" y="197"/>
                  </a:lnTo>
                  <a:lnTo>
                    <a:pt x="220" y="198"/>
                  </a:lnTo>
                  <a:lnTo>
                    <a:pt x="220" y="202"/>
                  </a:lnTo>
                  <a:lnTo>
                    <a:pt x="219" y="203"/>
                  </a:lnTo>
                  <a:lnTo>
                    <a:pt x="217" y="203"/>
                  </a:lnTo>
                  <a:lnTo>
                    <a:pt x="214" y="205"/>
                  </a:lnTo>
                  <a:close/>
                  <a:moveTo>
                    <a:pt x="30" y="192"/>
                  </a:moveTo>
                  <a:lnTo>
                    <a:pt x="32" y="192"/>
                  </a:lnTo>
                  <a:lnTo>
                    <a:pt x="32" y="193"/>
                  </a:lnTo>
                  <a:lnTo>
                    <a:pt x="30" y="193"/>
                  </a:lnTo>
                  <a:lnTo>
                    <a:pt x="30" y="192"/>
                  </a:lnTo>
                  <a:close/>
                  <a:moveTo>
                    <a:pt x="8" y="175"/>
                  </a:moveTo>
                  <a:lnTo>
                    <a:pt x="10" y="177"/>
                  </a:lnTo>
                  <a:lnTo>
                    <a:pt x="12" y="177"/>
                  </a:lnTo>
                  <a:lnTo>
                    <a:pt x="12" y="178"/>
                  </a:lnTo>
                  <a:lnTo>
                    <a:pt x="10" y="178"/>
                  </a:lnTo>
                  <a:lnTo>
                    <a:pt x="8" y="177"/>
                  </a:lnTo>
                  <a:lnTo>
                    <a:pt x="7" y="177"/>
                  </a:lnTo>
                  <a:lnTo>
                    <a:pt x="7" y="175"/>
                  </a:lnTo>
                  <a:lnTo>
                    <a:pt x="5" y="177"/>
                  </a:lnTo>
                  <a:lnTo>
                    <a:pt x="7" y="177"/>
                  </a:lnTo>
                  <a:lnTo>
                    <a:pt x="5" y="178"/>
                  </a:lnTo>
                  <a:lnTo>
                    <a:pt x="7" y="178"/>
                  </a:lnTo>
                  <a:lnTo>
                    <a:pt x="8" y="178"/>
                  </a:lnTo>
                  <a:lnTo>
                    <a:pt x="10" y="178"/>
                  </a:lnTo>
                  <a:lnTo>
                    <a:pt x="12" y="180"/>
                  </a:lnTo>
                  <a:lnTo>
                    <a:pt x="13" y="180"/>
                  </a:lnTo>
                  <a:lnTo>
                    <a:pt x="13" y="182"/>
                  </a:lnTo>
                  <a:lnTo>
                    <a:pt x="12" y="180"/>
                  </a:lnTo>
                  <a:lnTo>
                    <a:pt x="8" y="183"/>
                  </a:lnTo>
                  <a:lnTo>
                    <a:pt x="8" y="185"/>
                  </a:lnTo>
                  <a:lnTo>
                    <a:pt x="12" y="182"/>
                  </a:lnTo>
                  <a:lnTo>
                    <a:pt x="13" y="182"/>
                  </a:lnTo>
                  <a:lnTo>
                    <a:pt x="15" y="183"/>
                  </a:lnTo>
                  <a:lnTo>
                    <a:pt x="13" y="183"/>
                  </a:lnTo>
                  <a:lnTo>
                    <a:pt x="13" y="185"/>
                  </a:lnTo>
                  <a:lnTo>
                    <a:pt x="15" y="183"/>
                  </a:lnTo>
                  <a:lnTo>
                    <a:pt x="15" y="182"/>
                  </a:lnTo>
                  <a:lnTo>
                    <a:pt x="13" y="180"/>
                  </a:lnTo>
                  <a:lnTo>
                    <a:pt x="15" y="180"/>
                  </a:lnTo>
                  <a:lnTo>
                    <a:pt x="15" y="178"/>
                  </a:lnTo>
                  <a:lnTo>
                    <a:pt x="18" y="178"/>
                  </a:lnTo>
                  <a:lnTo>
                    <a:pt x="20" y="178"/>
                  </a:lnTo>
                  <a:lnTo>
                    <a:pt x="22" y="180"/>
                  </a:lnTo>
                  <a:lnTo>
                    <a:pt x="24" y="180"/>
                  </a:lnTo>
                  <a:lnTo>
                    <a:pt x="27" y="182"/>
                  </a:lnTo>
                  <a:lnTo>
                    <a:pt x="29" y="182"/>
                  </a:lnTo>
                  <a:lnTo>
                    <a:pt x="30" y="182"/>
                  </a:lnTo>
                  <a:lnTo>
                    <a:pt x="30" y="183"/>
                  </a:lnTo>
                  <a:lnTo>
                    <a:pt x="30" y="185"/>
                  </a:lnTo>
                  <a:lnTo>
                    <a:pt x="32" y="185"/>
                  </a:lnTo>
                  <a:lnTo>
                    <a:pt x="32" y="190"/>
                  </a:lnTo>
                  <a:lnTo>
                    <a:pt x="30" y="192"/>
                  </a:lnTo>
                  <a:lnTo>
                    <a:pt x="29" y="190"/>
                  </a:lnTo>
                  <a:lnTo>
                    <a:pt x="27" y="190"/>
                  </a:lnTo>
                  <a:lnTo>
                    <a:pt x="29" y="192"/>
                  </a:lnTo>
                  <a:lnTo>
                    <a:pt x="29" y="193"/>
                  </a:lnTo>
                  <a:lnTo>
                    <a:pt x="29" y="195"/>
                  </a:lnTo>
                  <a:lnTo>
                    <a:pt x="30" y="193"/>
                  </a:lnTo>
                  <a:lnTo>
                    <a:pt x="32" y="195"/>
                  </a:lnTo>
                  <a:lnTo>
                    <a:pt x="32" y="197"/>
                  </a:lnTo>
                  <a:lnTo>
                    <a:pt x="29" y="197"/>
                  </a:lnTo>
                  <a:lnTo>
                    <a:pt x="27" y="200"/>
                  </a:lnTo>
                  <a:lnTo>
                    <a:pt x="25" y="198"/>
                  </a:lnTo>
                  <a:lnTo>
                    <a:pt x="24" y="198"/>
                  </a:lnTo>
                  <a:lnTo>
                    <a:pt x="24" y="200"/>
                  </a:lnTo>
                  <a:lnTo>
                    <a:pt x="24" y="202"/>
                  </a:lnTo>
                  <a:lnTo>
                    <a:pt x="25" y="202"/>
                  </a:lnTo>
                  <a:lnTo>
                    <a:pt x="25" y="203"/>
                  </a:lnTo>
                  <a:lnTo>
                    <a:pt x="24" y="203"/>
                  </a:lnTo>
                  <a:lnTo>
                    <a:pt x="18" y="209"/>
                  </a:lnTo>
                  <a:lnTo>
                    <a:pt x="12" y="212"/>
                  </a:lnTo>
                  <a:lnTo>
                    <a:pt x="12" y="210"/>
                  </a:lnTo>
                  <a:lnTo>
                    <a:pt x="10" y="210"/>
                  </a:lnTo>
                  <a:lnTo>
                    <a:pt x="8" y="207"/>
                  </a:lnTo>
                  <a:lnTo>
                    <a:pt x="8" y="205"/>
                  </a:lnTo>
                  <a:lnTo>
                    <a:pt x="7" y="205"/>
                  </a:lnTo>
                  <a:lnTo>
                    <a:pt x="7" y="203"/>
                  </a:lnTo>
                  <a:lnTo>
                    <a:pt x="5" y="200"/>
                  </a:lnTo>
                  <a:lnTo>
                    <a:pt x="3" y="197"/>
                  </a:lnTo>
                  <a:lnTo>
                    <a:pt x="3" y="195"/>
                  </a:lnTo>
                  <a:lnTo>
                    <a:pt x="3" y="193"/>
                  </a:lnTo>
                  <a:lnTo>
                    <a:pt x="5" y="195"/>
                  </a:lnTo>
                  <a:lnTo>
                    <a:pt x="5" y="193"/>
                  </a:lnTo>
                  <a:lnTo>
                    <a:pt x="3" y="193"/>
                  </a:lnTo>
                  <a:lnTo>
                    <a:pt x="2" y="192"/>
                  </a:lnTo>
                  <a:lnTo>
                    <a:pt x="2" y="190"/>
                  </a:lnTo>
                  <a:lnTo>
                    <a:pt x="2" y="188"/>
                  </a:lnTo>
                  <a:lnTo>
                    <a:pt x="2" y="187"/>
                  </a:lnTo>
                  <a:lnTo>
                    <a:pt x="0" y="185"/>
                  </a:lnTo>
                  <a:lnTo>
                    <a:pt x="0" y="183"/>
                  </a:lnTo>
                  <a:lnTo>
                    <a:pt x="0" y="180"/>
                  </a:lnTo>
                  <a:lnTo>
                    <a:pt x="0" y="178"/>
                  </a:lnTo>
                  <a:lnTo>
                    <a:pt x="0" y="177"/>
                  </a:lnTo>
                  <a:lnTo>
                    <a:pt x="0" y="175"/>
                  </a:lnTo>
                  <a:lnTo>
                    <a:pt x="0" y="173"/>
                  </a:lnTo>
                  <a:lnTo>
                    <a:pt x="0" y="168"/>
                  </a:lnTo>
                  <a:lnTo>
                    <a:pt x="2" y="166"/>
                  </a:lnTo>
                  <a:lnTo>
                    <a:pt x="5" y="165"/>
                  </a:lnTo>
                  <a:lnTo>
                    <a:pt x="5" y="163"/>
                  </a:lnTo>
                  <a:lnTo>
                    <a:pt x="7" y="161"/>
                  </a:lnTo>
                  <a:lnTo>
                    <a:pt x="10" y="161"/>
                  </a:lnTo>
                  <a:lnTo>
                    <a:pt x="10" y="163"/>
                  </a:lnTo>
                  <a:lnTo>
                    <a:pt x="10" y="165"/>
                  </a:lnTo>
                  <a:lnTo>
                    <a:pt x="10" y="168"/>
                  </a:lnTo>
                  <a:lnTo>
                    <a:pt x="7" y="168"/>
                  </a:lnTo>
                  <a:lnTo>
                    <a:pt x="5" y="170"/>
                  </a:lnTo>
                  <a:lnTo>
                    <a:pt x="5" y="172"/>
                  </a:lnTo>
                  <a:lnTo>
                    <a:pt x="7" y="172"/>
                  </a:lnTo>
                  <a:lnTo>
                    <a:pt x="7" y="173"/>
                  </a:lnTo>
                  <a:lnTo>
                    <a:pt x="8" y="175"/>
                  </a:lnTo>
                  <a:close/>
                  <a:moveTo>
                    <a:pt x="353" y="3"/>
                  </a:moveTo>
                  <a:lnTo>
                    <a:pt x="355" y="3"/>
                  </a:lnTo>
                  <a:lnTo>
                    <a:pt x="357" y="2"/>
                  </a:lnTo>
                  <a:lnTo>
                    <a:pt x="358" y="2"/>
                  </a:lnTo>
                  <a:lnTo>
                    <a:pt x="360" y="2"/>
                  </a:lnTo>
                  <a:lnTo>
                    <a:pt x="360" y="3"/>
                  </a:lnTo>
                  <a:lnTo>
                    <a:pt x="360" y="5"/>
                  </a:lnTo>
                  <a:lnTo>
                    <a:pt x="362" y="5"/>
                  </a:lnTo>
                  <a:lnTo>
                    <a:pt x="362" y="7"/>
                  </a:lnTo>
                  <a:lnTo>
                    <a:pt x="362" y="8"/>
                  </a:lnTo>
                  <a:lnTo>
                    <a:pt x="363" y="8"/>
                  </a:lnTo>
                  <a:lnTo>
                    <a:pt x="363" y="10"/>
                  </a:lnTo>
                  <a:lnTo>
                    <a:pt x="363" y="12"/>
                  </a:lnTo>
                  <a:lnTo>
                    <a:pt x="363" y="13"/>
                  </a:lnTo>
                  <a:lnTo>
                    <a:pt x="365" y="13"/>
                  </a:lnTo>
                  <a:lnTo>
                    <a:pt x="365" y="15"/>
                  </a:lnTo>
                  <a:lnTo>
                    <a:pt x="365" y="17"/>
                  </a:lnTo>
                  <a:lnTo>
                    <a:pt x="367" y="17"/>
                  </a:lnTo>
                  <a:lnTo>
                    <a:pt x="365" y="18"/>
                  </a:lnTo>
                  <a:lnTo>
                    <a:pt x="365" y="20"/>
                  </a:lnTo>
                  <a:lnTo>
                    <a:pt x="363" y="20"/>
                  </a:lnTo>
                  <a:lnTo>
                    <a:pt x="363" y="22"/>
                  </a:lnTo>
                  <a:lnTo>
                    <a:pt x="365" y="22"/>
                  </a:lnTo>
                  <a:lnTo>
                    <a:pt x="365" y="23"/>
                  </a:lnTo>
                  <a:lnTo>
                    <a:pt x="365" y="25"/>
                  </a:lnTo>
                  <a:lnTo>
                    <a:pt x="365" y="27"/>
                  </a:lnTo>
                  <a:lnTo>
                    <a:pt x="367" y="27"/>
                  </a:lnTo>
                  <a:lnTo>
                    <a:pt x="367" y="28"/>
                  </a:lnTo>
                  <a:lnTo>
                    <a:pt x="368" y="28"/>
                  </a:lnTo>
                  <a:lnTo>
                    <a:pt x="368" y="30"/>
                  </a:lnTo>
                  <a:lnTo>
                    <a:pt x="368" y="28"/>
                  </a:lnTo>
                  <a:lnTo>
                    <a:pt x="370" y="30"/>
                  </a:lnTo>
                  <a:lnTo>
                    <a:pt x="370" y="32"/>
                  </a:lnTo>
                  <a:lnTo>
                    <a:pt x="370" y="34"/>
                  </a:lnTo>
                  <a:lnTo>
                    <a:pt x="372" y="34"/>
                  </a:lnTo>
                  <a:lnTo>
                    <a:pt x="373" y="34"/>
                  </a:lnTo>
                  <a:lnTo>
                    <a:pt x="373" y="35"/>
                  </a:lnTo>
                  <a:lnTo>
                    <a:pt x="375" y="34"/>
                  </a:lnTo>
                  <a:lnTo>
                    <a:pt x="375" y="35"/>
                  </a:lnTo>
                  <a:lnTo>
                    <a:pt x="377" y="37"/>
                  </a:lnTo>
                  <a:lnTo>
                    <a:pt x="377" y="39"/>
                  </a:lnTo>
                  <a:lnTo>
                    <a:pt x="378" y="39"/>
                  </a:lnTo>
                  <a:lnTo>
                    <a:pt x="378" y="40"/>
                  </a:lnTo>
                  <a:lnTo>
                    <a:pt x="380" y="42"/>
                  </a:lnTo>
                  <a:lnTo>
                    <a:pt x="382" y="42"/>
                  </a:lnTo>
                  <a:lnTo>
                    <a:pt x="384" y="42"/>
                  </a:lnTo>
                  <a:lnTo>
                    <a:pt x="384" y="44"/>
                  </a:lnTo>
                  <a:lnTo>
                    <a:pt x="385" y="44"/>
                  </a:lnTo>
                  <a:lnTo>
                    <a:pt x="385" y="45"/>
                  </a:lnTo>
                  <a:lnTo>
                    <a:pt x="387" y="45"/>
                  </a:lnTo>
                  <a:lnTo>
                    <a:pt x="387" y="47"/>
                  </a:lnTo>
                  <a:lnTo>
                    <a:pt x="389" y="49"/>
                  </a:lnTo>
                  <a:lnTo>
                    <a:pt x="389" y="47"/>
                  </a:lnTo>
                  <a:lnTo>
                    <a:pt x="389" y="49"/>
                  </a:lnTo>
                  <a:lnTo>
                    <a:pt x="390" y="49"/>
                  </a:lnTo>
                  <a:lnTo>
                    <a:pt x="390" y="50"/>
                  </a:lnTo>
                  <a:lnTo>
                    <a:pt x="392" y="50"/>
                  </a:lnTo>
                  <a:lnTo>
                    <a:pt x="392" y="52"/>
                  </a:lnTo>
                  <a:lnTo>
                    <a:pt x="392" y="54"/>
                  </a:lnTo>
                  <a:lnTo>
                    <a:pt x="392" y="55"/>
                  </a:lnTo>
                  <a:lnTo>
                    <a:pt x="392" y="57"/>
                  </a:lnTo>
                  <a:lnTo>
                    <a:pt x="392" y="59"/>
                  </a:lnTo>
                  <a:lnTo>
                    <a:pt x="394" y="59"/>
                  </a:lnTo>
                  <a:lnTo>
                    <a:pt x="394" y="60"/>
                  </a:lnTo>
                  <a:lnTo>
                    <a:pt x="395" y="60"/>
                  </a:lnTo>
                  <a:lnTo>
                    <a:pt x="395" y="62"/>
                  </a:lnTo>
                  <a:lnTo>
                    <a:pt x="395" y="64"/>
                  </a:lnTo>
                  <a:lnTo>
                    <a:pt x="395" y="65"/>
                  </a:lnTo>
                  <a:lnTo>
                    <a:pt x="397" y="65"/>
                  </a:lnTo>
                  <a:lnTo>
                    <a:pt x="397" y="67"/>
                  </a:lnTo>
                  <a:lnTo>
                    <a:pt x="399" y="69"/>
                  </a:lnTo>
                  <a:lnTo>
                    <a:pt x="400" y="69"/>
                  </a:lnTo>
                  <a:lnTo>
                    <a:pt x="400" y="71"/>
                  </a:lnTo>
                  <a:lnTo>
                    <a:pt x="402" y="71"/>
                  </a:lnTo>
                  <a:lnTo>
                    <a:pt x="404" y="72"/>
                  </a:lnTo>
                  <a:lnTo>
                    <a:pt x="404" y="74"/>
                  </a:lnTo>
                  <a:lnTo>
                    <a:pt x="405" y="74"/>
                  </a:lnTo>
                  <a:lnTo>
                    <a:pt x="405" y="76"/>
                  </a:lnTo>
                  <a:lnTo>
                    <a:pt x="407" y="76"/>
                  </a:lnTo>
                  <a:lnTo>
                    <a:pt x="407" y="77"/>
                  </a:lnTo>
                  <a:lnTo>
                    <a:pt x="409" y="77"/>
                  </a:lnTo>
                  <a:lnTo>
                    <a:pt x="409" y="79"/>
                  </a:lnTo>
                  <a:lnTo>
                    <a:pt x="410" y="79"/>
                  </a:lnTo>
                  <a:lnTo>
                    <a:pt x="412" y="81"/>
                  </a:lnTo>
                  <a:lnTo>
                    <a:pt x="414" y="81"/>
                  </a:lnTo>
                  <a:lnTo>
                    <a:pt x="415" y="81"/>
                  </a:lnTo>
                  <a:lnTo>
                    <a:pt x="415" y="79"/>
                  </a:lnTo>
                  <a:lnTo>
                    <a:pt x="417" y="79"/>
                  </a:lnTo>
                  <a:lnTo>
                    <a:pt x="419" y="79"/>
                  </a:lnTo>
                  <a:lnTo>
                    <a:pt x="419" y="77"/>
                  </a:lnTo>
                  <a:lnTo>
                    <a:pt x="417" y="77"/>
                  </a:lnTo>
                  <a:lnTo>
                    <a:pt x="419" y="77"/>
                  </a:lnTo>
                  <a:lnTo>
                    <a:pt x="421" y="77"/>
                  </a:lnTo>
                  <a:lnTo>
                    <a:pt x="421" y="79"/>
                  </a:lnTo>
                  <a:lnTo>
                    <a:pt x="421" y="77"/>
                  </a:lnTo>
                  <a:lnTo>
                    <a:pt x="422" y="77"/>
                  </a:lnTo>
                  <a:lnTo>
                    <a:pt x="422" y="79"/>
                  </a:lnTo>
                  <a:lnTo>
                    <a:pt x="424" y="81"/>
                  </a:lnTo>
                  <a:lnTo>
                    <a:pt x="426" y="81"/>
                  </a:lnTo>
                  <a:lnTo>
                    <a:pt x="427" y="81"/>
                  </a:lnTo>
                  <a:lnTo>
                    <a:pt x="429" y="81"/>
                  </a:lnTo>
                  <a:lnTo>
                    <a:pt x="429" y="82"/>
                  </a:lnTo>
                  <a:lnTo>
                    <a:pt x="431" y="82"/>
                  </a:lnTo>
                  <a:lnTo>
                    <a:pt x="431" y="81"/>
                  </a:lnTo>
                  <a:lnTo>
                    <a:pt x="432" y="81"/>
                  </a:lnTo>
                  <a:lnTo>
                    <a:pt x="432" y="82"/>
                  </a:lnTo>
                  <a:lnTo>
                    <a:pt x="434" y="82"/>
                  </a:lnTo>
                  <a:lnTo>
                    <a:pt x="434" y="84"/>
                  </a:lnTo>
                  <a:lnTo>
                    <a:pt x="434" y="82"/>
                  </a:lnTo>
                  <a:lnTo>
                    <a:pt x="436" y="82"/>
                  </a:lnTo>
                  <a:lnTo>
                    <a:pt x="436" y="84"/>
                  </a:lnTo>
                  <a:lnTo>
                    <a:pt x="437" y="84"/>
                  </a:lnTo>
                  <a:lnTo>
                    <a:pt x="439" y="84"/>
                  </a:lnTo>
                  <a:lnTo>
                    <a:pt x="441" y="84"/>
                  </a:lnTo>
                  <a:lnTo>
                    <a:pt x="442" y="84"/>
                  </a:lnTo>
                  <a:lnTo>
                    <a:pt x="442" y="86"/>
                  </a:lnTo>
                  <a:lnTo>
                    <a:pt x="444" y="86"/>
                  </a:lnTo>
                  <a:lnTo>
                    <a:pt x="444" y="87"/>
                  </a:lnTo>
                  <a:lnTo>
                    <a:pt x="446" y="87"/>
                  </a:lnTo>
                  <a:lnTo>
                    <a:pt x="446" y="89"/>
                  </a:lnTo>
                  <a:lnTo>
                    <a:pt x="447" y="89"/>
                  </a:lnTo>
                  <a:lnTo>
                    <a:pt x="449" y="89"/>
                  </a:lnTo>
                  <a:lnTo>
                    <a:pt x="449" y="91"/>
                  </a:lnTo>
                  <a:lnTo>
                    <a:pt x="451" y="91"/>
                  </a:lnTo>
                  <a:lnTo>
                    <a:pt x="451" y="92"/>
                  </a:lnTo>
                  <a:lnTo>
                    <a:pt x="452" y="92"/>
                  </a:lnTo>
                  <a:lnTo>
                    <a:pt x="452" y="94"/>
                  </a:lnTo>
                  <a:lnTo>
                    <a:pt x="454" y="94"/>
                  </a:lnTo>
                  <a:lnTo>
                    <a:pt x="456" y="94"/>
                  </a:lnTo>
                  <a:lnTo>
                    <a:pt x="456" y="92"/>
                  </a:lnTo>
                  <a:lnTo>
                    <a:pt x="458" y="92"/>
                  </a:lnTo>
                  <a:lnTo>
                    <a:pt x="459" y="92"/>
                  </a:lnTo>
                  <a:lnTo>
                    <a:pt x="461" y="92"/>
                  </a:lnTo>
                  <a:lnTo>
                    <a:pt x="463" y="92"/>
                  </a:lnTo>
                  <a:lnTo>
                    <a:pt x="463" y="94"/>
                  </a:lnTo>
                  <a:lnTo>
                    <a:pt x="464" y="94"/>
                  </a:lnTo>
                  <a:lnTo>
                    <a:pt x="466" y="94"/>
                  </a:lnTo>
                  <a:lnTo>
                    <a:pt x="466" y="96"/>
                  </a:lnTo>
                  <a:lnTo>
                    <a:pt x="466" y="97"/>
                  </a:lnTo>
                  <a:lnTo>
                    <a:pt x="468" y="97"/>
                  </a:lnTo>
                  <a:lnTo>
                    <a:pt x="468" y="99"/>
                  </a:lnTo>
                  <a:lnTo>
                    <a:pt x="468" y="101"/>
                  </a:lnTo>
                  <a:lnTo>
                    <a:pt x="469" y="101"/>
                  </a:lnTo>
                  <a:lnTo>
                    <a:pt x="469" y="103"/>
                  </a:lnTo>
                  <a:lnTo>
                    <a:pt x="469" y="104"/>
                  </a:lnTo>
                  <a:lnTo>
                    <a:pt x="471" y="104"/>
                  </a:lnTo>
                  <a:lnTo>
                    <a:pt x="471" y="106"/>
                  </a:lnTo>
                  <a:lnTo>
                    <a:pt x="471" y="108"/>
                  </a:lnTo>
                  <a:lnTo>
                    <a:pt x="473" y="108"/>
                  </a:lnTo>
                  <a:lnTo>
                    <a:pt x="473" y="109"/>
                  </a:lnTo>
                  <a:lnTo>
                    <a:pt x="473" y="111"/>
                  </a:lnTo>
                  <a:lnTo>
                    <a:pt x="474" y="111"/>
                  </a:lnTo>
                  <a:lnTo>
                    <a:pt x="476" y="113"/>
                  </a:lnTo>
                  <a:lnTo>
                    <a:pt x="478" y="113"/>
                  </a:lnTo>
                  <a:lnTo>
                    <a:pt x="478" y="114"/>
                  </a:lnTo>
                  <a:lnTo>
                    <a:pt x="479" y="114"/>
                  </a:lnTo>
                  <a:lnTo>
                    <a:pt x="479" y="116"/>
                  </a:lnTo>
                  <a:lnTo>
                    <a:pt x="479" y="118"/>
                  </a:lnTo>
                  <a:lnTo>
                    <a:pt x="481" y="119"/>
                  </a:lnTo>
                  <a:lnTo>
                    <a:pt x="481" y="121"/>
                  </a:lnTo>
                  <a:lnTo>
                    <a:pt x="481" y="123"/>
                  </a:lnTo>
                  <a:lnTo>
                    <a:pt x="483" y="123"/>
                  </a:lnTo>
                  <a:lnTo>
                    <a:pt x="483" y="124"/>
                  </a:lnTo>
                  <a:lnTo>
                    <a:pt x="484" y="124"/>
                  </a:lnTo>
                  <a:lnTo>
                    <a:pt x="484" y="126"/>
                  </a:lnTo>
                  <a:lnTo>
                    <a:pt x="486" y="126"/>
                  </a:lnTo>
                  <a:lnTo>
                    <a:pt x="486" y="128"/>
                  </a:lnTo>
                  <a:lnTo>
                    <a:pt x="486" y="129"/>
                  </a:lnTo>
                  <a:lnTo>
                    <a:pt x="486" y="131"/>
                  </a:lnTo>
                  <a:lnTo>
                    <a:pt x="488" y="133"/>
                  </a:lnTo>
                  <a:lnTo>
                    <a:pt x="489" y="133"/>
                  </a:lnTo>
                  <a:lnTo>
                    <a:pt x="489" y="134"/>
                  </a:lnTo>
                  <a:lnTo>
                    <a:pt x="491" y="134"/>
                  </a:lnTo>
                  <a:lnTo>
                    <a:pt x="493" y="134"/>
                  </a:lnTo>
                  <a:lnTo>
                    <a:pt x="493" y="133"/>
                  </a:lnTo>
                  <a:lnTo>
                    <a:pt x="495" y="133"/>
                  </a:lnTo>
                  <a:lnTo>
                    <a:pt x="495" y="131"/>
                  </a:lnTo>
                  <a:lnTo>
                    <a:pt x="495" y="129"/>
                  </a:lnTo>
                  <a:lnTo>
                    <a:pt x="496" y="131"/>
                  </a:lnTo>
                  <a:lnTo>
                    <a:pt x="496" y="133"/>
                  </a:lnTo>
                  <a:lnTo>
                    <a:pt x="498" y="133"/>
                  </a:lnTo>
                  <a:lnTo>
                    <a:pt x="498" y="134"/>
                  </a:lnTo>
                  <a:lnTo>
                    <a:pt x="496" y="134"/>
                  </a:lnTo>
                  <a:lnTo>
                    <a:pt x="496" y="136"/>
                  </a:lnTo>
                  <a:lnTo>
                    <a:pt x="495" y="136"/>
                  </a:lnTo>
                  <a:lnTo>
                    <a:pt x="493" y="138"/>
                  </a:lnTo>
                  <a:lnTo>
                    <a:pt x="493" y="140"/>
                  </a:lnTo>
                  <a:lnTo>
                    <a:pt x="493" y="141"/>
                  </a:lnTo>
                  <a:lnTo>
                    <a:pt x="495" y="141"/>
                  </a:lnTo>
                  <a:lnTo>
                    <a:pt x="495" y="143"/>
                  </a:lnTo>
                  <a:lnTo>
                    <a:pt x="495" y="145"/>
                  </a:lnTo>
                  <a:lnTo>
                    <a:pt x="495" y="146"/>
                  </a:lnTo>
                  <a:lnTo>
                    <a:pt x="496" y="148"/>
                  </a:lnTo>
                  <a:lnTo>
                    <a:pt x="496" y="150"/>
                  </a:lnTo>
                  <a:lnTo>
                    <a:pt x="496" y="151"/>
                  </a:lnTo>
                  <a:lnTo>
                    <a:pt x="498" y="153"/>
                  </a:lnTo>
                  <a:lnTo>
                    <a:pt x="498" y="155"/>
                  </a:lnTo>
                  <a:lnTo>
                    <a:pt x="503" y="170"/>
                  </a:lnTo>
                  <a:lnTo>
                    <a:pt x="508" y="188"/>
                  </a:lnTo>
                  <a:lnTo>
                    <a:pt x="510" y="195"/>
                  </a:lnTo>
                  <a:lnTo>
                    <a:pt x="513" y="203"/>
                  </a:lnTo>
                  <a:lnTo>
                    <a:pt x="515" y="209"/>
                  </a:lnTo>
                  <a:lnTo>
                    <a:pt x="518" y="220"/>
                  </a:lnTo>
                  <a:lnTo>
                    <a:pt x="538" y="284"/>
                  </a:lnTo>
                  <a:lnTo>
                    <a:pt x="564" y="296"/>
                  </a:lnTo>
                  <a:lnTo>
                    <a:pt x="589" y="306"/>
                  </a:lnTo>
                  <a:lnTo>
                    <a:pt x="590" y="306"/>
                  </a:lnTo>
                  <a:lnTo>
                    <a:pt x="590" y="308"/>
                  </a:lnTo>
                  <a:lnTo>
                    <a:pt x="592" y="308"/>
                  </a:lnTo>
                  <a:lnTo>
                    <a:pt x="592" y="310"/>
                  </a:lnTo>
                  <a:lnTo>
                    <a:pt x="592" y="311"/>
                  </a:lnTo>
                  <a:lnTo>
                    <a:pt x="592" y="313"/>
                  </a:lnTo>
                  <a:lnTo>
                    <a:pt x="590" y="315"/>
                  </a:lnTo>
                  <a:lnTo>
                    <a:pt x="589" y="316"/>
                  </a:lnTo>
                  <a:lnTo>
                    <a:pt x="589" y="318"/>
                  </a:lnTo>
                  <a:lnTo>
                    <a:pt x="587" y="318"/>
                  </a:lnTo>
                  <a:lnTo>
                    <a:pt x="587" y="320"/>
                  </a:lnTo>
                  <a:lnTo>
                    <a:pt x="587" y="321"/>
                  </a:lnTo>
                  <a:lnTo>
                    <a:pt x="587" y="323"/>
                  </a:lnTo>
                  <a:lnTo>
                    <a:pt x="589" y="323"/>
                  </a:lnTo>
                  <a:lnTo>
                    <a:pt x="589" y="325"/>
                  </a:lnTo>
                  <a:lnTo>
                    <a:pt x="590" y="325"/>
                  </a:lnTo>
                  <a:lnTo>
                    <a:pt x="592" y="325"/>
                  </a:lnTo>
                  <a:lnTo>
                    <a:pt x="594" y="325"/>
                  </a:lnTo>
                  <a:lnTo>
                    <a:pt x="595" y="325"/>
                  </a:lnTo>
                  <a:lnTo>
                    <a:pt x="597" y="325"/>
                  </a:lnTo>
                  <a:lnTo>
                    <a:pt x="599" y="325"/>
                  </a:lnTo>
                  <a:lnTo>
                    <a:pt x="601" y="325"/>
                  </a:lnTo>
                  <a:lnTo>
                    <a:pt x="601" y="323"/>
                  </a:lnTo>
                  <a:lnTo>
                    <a:pt x="602" y="323"/>
                  </a:lnTo>
                  <a:lnTo>
                    <a:pt x="604" y="323"/>
                  </a:lnTo>
                  <a:lnTo>
                    <a:pt x="606" y="323"/>
                  </a:lnTo>
                  <a:lnTo>
                    <a:pt x="606" y="325"/>
                  </a:lnTo>
                  <a:lnTo>
                    <a:pt x="607" y="325"/>
                  </a:lnTo>
                  <a:lnTo>
                    <a:pt x="609" y="325"/>
                  </a:lnTo>
                  <a:lnTo>
                    <a:pt x="609" y="323"/>
                  </a:lnTo>
                  <a:lnTo>
                    <a:pt x="611" y="323"/>
                  </a:lnTo>
                  <a:lnTo>
                    <a:pt x="612" y="323"/>
                  </a:lnTo>
                  <a:lnTo>
                    <a:pt x="614" y="323"/>
                  </a:lnTo>
                  <a:lnTo>
                    <a:pt x="614" y="321"/>
                  </a:lnTo>
                  <a:lnTo>
                    <a:pt x="616" y="321"/>
                  </a:lnTo>
                  <a:lnTo>
                    <a:pt x="616" y="320"/>
                  </a:lnTo>
                  <a:lnTo>
                    <a:pt x="617" y="320"/>
                  </a:lnTo>
                  <a:lnTo>
                    <a:pt x="619" y="318"/>
                  </a:lnTo>
                  <a:lnTo>
                    <a:pt x="621" y="318"/>
                  </a:lnTo>
                  <a:lnTo>
                    <a:pt x="622" y="318"/>
                  </a:lnTo>
                  <a:lnTo>
                    <a:pt x="624" y="318"/>
                  </a:lnTo>
                  <a:lnTo>
                    <a:pt x="626" y="320"/>
                  </a:lnTo>
                  <a:lnTo>
                    <a:pt x="627" y="320"/>
                  </a:lnTo>
                  <a:lnTo>
                    <a:pt x="629" y="320"/>
                  </a:lnTo>
                  <a:lnTo>
                    <a:pt x="631" y="320"/>
                  </a:lnTo>
                  <a:lnTo>
                    <a:pt x="631" y="321"/>
                  </a:lnTo>
                  <a:lnTo>
                    <a:pt x="632" y="323"/>
                  </a:lnTo>
                  <a:lnTo>
                    <a:pt x="632" y="325"/>
                  </a:lnTo>
                  <a:lnTo>
                    <a:pt x="634" y="325"/>
                  </a:lnTo>
                  <a:lnTo>
                    <a:pt x="636" y="325"/>
                  </a:lnTo>
                  <a:lnTo>
                    <a:pt x="638" y="325"/>
                  </a:lnTo>
                  <a:lnTo>
                    <a:pt x="639" y="325"/>
                  </a:lnTo>
                  <a:lnTo>
                    <a:pt x="639" y="323"/>
                  </a:lnTo>
                  <a:lnTo>
                    <a:pt x="641" y="323"/>
                  </a:lnTo>
                  <a:lnTo>
                    <a:pt x="643" y="323"/>
                  </a:lnTo>
                  <a:lnTo>
                    <a:pt x="643" y="321"/>
                  </a:lnTo>
                  <a:lnTo>
                    <a:pt x="644" y="321"/>
                  </a:lnTo>
                  <a:lnTo>
                    <a:pt x="646" y="320"/>
                  </a:lnTo>
                  <a:lnTo>
                    <a:pt x="646" y="321"/>
                  </a:lnTo>
                  <a:lnTo>
                    <a:pt x="648" y="321"/>
                  </a:lnTo>
                  <a:lnTo>
                    <a:pt x="648" y="323"/>
                  </a:lnTo>
                  <a:lnTo>
                    <a:pt x="649" y="323"/>
                  </a:lnTo>
                  <a:lnTo>
                    <a:pt x="649" y="325"/>
                  </a:lnTo>
                  <a:lnTo>
                    <a:pt x="651" y="325"/>
                  </a:lnTo>
                  <a:lnTo>
                    <a:pt x="653" y="325"/>
                  </a:lnTo>
                  <a:lnTo>
                    <a:pt x="653" y="323"/>
                  </a:lnTo>
                  <a:lnTo>
                    <a:pt x="654" y="323"/>
                  </a:lnTo>
                  <a:lnTo>
                    <a:pt x="654" y="321"/>
                  </a:lnTo>
                  <a:lnTo>
                    <a:pt x="656" y="321"/>
                  </a:lnTo>
                  <a:lnTo>
                    <a:pt x="656" y="320"/>
                  </a:lnTo>
                  <a:lnTo>
                    <a:pt x="658" y="320"/>
                  </a:lnTo>
                  <a:lnTo>
                    <a:pt x="658" y="318"/>
                  </a:lnTo>
                  <a:lnTo>
                    <a:pt x="659" y="318"/>
                  </a:lnTo>
                  <a:lnTo>
                    <a:pt x="661" y="318"/>
                  </a:lnTo>
                  <a:lnTo>
                    <a:pt x="663" y="318"/>
                  </a:lnTo>
                  <a:lnTo>
                    <a:pt x="664" y="318"/>
                  </a:lnTo>
                  <a:lnTo>
                    <a:pt x="666" y="320"/>
                  </a:lnTo>
                  <a:lnTo>
                    <a:pt x="668" y="320"/>
                  </a:lnTo>
                  <a:lnTo>
                    <a:pt x="669" y="320"/>
                  </a:lnTo>
                  <a:lnTo>
                    <a:pt x="669" y="321"/>
                  </a:lnTo>
                  <a:lnTo>
                    <a:pt x="671" y="321"/>
                  </a:lnTo>
                  <a:lnTo>
                    <a:pt x="671" y="323"/>
                  </a:lnTo>
                  <a:lnTo>
                    <a:pt x="673" y="323"/>
                  </a:lnTo>
                  <a:lnTo>
                    <a:pt x="673" y="325"/>
                  </a:lnTo>
                  <a:lnTo>
                    <a:pt x="675" y="326"/>
                  </a:lnTo>
                  <a:lnTo>
                    <a:pt x="676" y="328"/>
                  </a:lnTo>
                  <a:lnTo>
                    <a:pt x="678" y="328"/>
                  </a:lnTo>
                  <a:lnTo>
                    <a:pt x="678" y="330"/>
                  </a:lnTo>
                  <a:lnTo>
                    <a:pt x="680" y="330"/>
                  </a:lnTo>
                  <a:lnTo>
                    <a:pt x="680" y="331"/>
                  </a:lnTo>
                  <a:lnTo>
                    <a:pt x="681" y="331"/>
                  </a:lnTo>
                  <a:lnTo>
                    <a:pt x="681" y="333"/>
                  </a:lnTo>
                  <a:lnTo>
                    <a:pt x="683" y="333"/>
                  </a:lnTo>
                  <a:lnTo>
                    <a:pt x="685" y="333"/>
                  </a:lnTo>
                  <a:lnTo>
                    <a:pt x="685" y="335"/>
                  </a:lnTo>
                  <a:lnTo>
                    <a:pt x="686" y="335"/>
                  </a:lnTo>
                  <a:lnTo>
                    <a:pt x="688" y="335"/>
                  </a:lnTo>
                  <a:lnTo>
                    <a:pt x="688" y="336"/>
                  </a:lnTo>
                  <a:lnTo>
                    <a:pt x="690" y="336"/>
                  </a:lnTo>
                  <a:lnTo>
                    <a:pt x="691" y="336"/>
                  </a:lnTo>
                  <a:lnTo>
                    <a:pt x="691" y="338"/>
                  </a:lnTo>
                  <a:lnTo>
                    <a:pt x="693" y="338"/>
                  </a:lnTo>
                  <a:lnTo>
                    <a:pt x="695" y="340"/>
                  </a:lnTo>
                  <a:lnTo>
                    <a:pt x="696" y="341"/>
                  </a:lnTo>
                  <a:lnTo>
                    <a:pt x="698" y="343"/>
                  </a:lnTo>
                  <a:lnTo>
                    <a:pt x="698" y="345"/>
                  </a:lnTo>
                  <a:lnTo>
                    <a:pt x="698" y="347"/>
                  </a:lnTo>
                  <a:lnTo>
                    <a:pt x="698" y="348"/>
                  </a:lnTo>
                  <a:lnTo>
                    <a:pt x="698" y="350"/>
                  </a:lnTo>
                  <a:lnTo>
                    <a:pt x="698" y="352"/>
                  </a:lnTo>
                  <a:lnTo>
                    <a:pt x="700" y="353"/>
                  </a:lnTo>
                  <a:lnTo>
                    <a:pt x="700" y="355"/>
                  </a:lnTo>
                  <a:lnTo>
                    <a:pt x="700" y="357"/>
                  </a:lnTo>
                  <a:lnTo>
                    <a:pt x="701" y="357"/>
                  </a:lnTo>
                  <a:lnTo>
                    <a:pt x="701" y="358"/>
                  </a:lnTo>
                  <a:lnTo>
                    <a:pt x="701" y="360"/>
                  </a:lnTo>
                  <a:lnTo>
                    <a:pt x="703" y="360"/>
                  </a:lnTo>
                  <a:lnTo>
                    <a:pt x="703" y="362"/>
                  </a:lnTo>
                  <a:lnTo>
                    <a:pt x="703" y="363"/>
                  </a:lnTo>
                  <a:lnTo>
                    <a:pt x="703" y="365"/>
                  </a:lnTo>
                  <a:lnTo>
                    <a:pt x="703" y="367"/>
                  </a:lnTo>
                  <a:lnTo>
                    <a:pt x="701" y="367"/>
                  </a:lnTo>
                  <a:lnTo>
                    <a:pt x="701" y="368"/>
                  </a:lnTo>
                  <a:lnTo>
                    <a:pt x="701" y="370"/>
                  </a:lnTo>
                  <a:lnTo>
                    <a:pt x="700" y="370"/>
                  </a:lnTo>
                  <a:lnTo>
                    <a:pt x="700" y="372"/>
                  </a:lnTo>
                  <a:lnTo>
                    <a:pt x="698" y="373"/>
                  </a:lnTo>
                  <a:lnTo>
                    <a:pt x="696" y="375"/>
                  </a:lnTo>
                  <a:lnTo>
                    <a:pt x="696" y="377"/>
                  </a:lnTo>
                  <a:lnTo>
                    <a:pt x="695" y="379"/>
                  </a:lnTo>
                  <a:lnTo>
                    <a:pt x="693" y="379"/>
                  </a:lnTo>
                  <a:lnTo>
                    <a:pt x="693" y="380"/>
                  </a:lnTo>
                  <a:lnTo>
                    <a:pt x="693" y="382"/>
                  </a:lnTo>
                  <a:lnTo>
                    <a:pt x="693" y="384"/>
                  </a:lnTo>
                  <a:lnTo>
                    <a:pt x="695" y="384"/>
                  </a:lnTo>
                  <a:lnTo>
                    <a:pt x="696" y="385"/>
                  </a:lnTo>
                  <a:lnTo>
                    <a:pt x="698" y="385"/>
                  </a:lnTo>
                  <a:lnTo>
                    <a:pt x="700" y="385"/>
                  </a:lnTo>
                  <a:lnTo>
                    <a:pt x="701" y="387"/>
                  </a:lnTo>
                  <a:lnTo>
                    <a:pt x="701" y="389"/>
                  </a:lnTo>
                  <a:lnTo>
                    <a:pt x="703" y="389"/>
                  </a:lnTo>
                  <a:lnTo>
                    <a:pt x="703" y="390"/>
                  </a:lnTo>
                  <a:lnTo>
                    <a:pt x="703" y="392"/>
                  </a:lnTo>
                  <a:lnTo>
                    <a:pt x="703" y="394"/>
                  </a:lnTo>
                  <a:lnTo>
                    <a:pt x="705" y="395"/>
                  </a:lnTo>
                  <a:lnTo>
                    <a:pt x="706" y="395"/>
                  </a:lnTo>
                  <a:lnTo>
                    <a:pt x="706" y="397"/>
                  </a:lnTo>
                  <a:lnTo>
                    <a:pt x="705" y="397"/>
                  </a:lnTo>
                  <a:lnTo>
                    <a:pt x="703" y="399"/>
                  </a:lnTo>
                  <a:lnTo>
                    <a:pt x="705" y="400"/>
                  </a:lnTo>
                  <a:lnTo>
                    <a:pt x="705" y="402"/>
                  </a:lnTo>
                  <a:lnTo>
                    <a:pt x="706" y="402"/>
                  </a:lnTo>
                  <a:lnTo>
                    <a:pt x="706" y="404"/>
                  </a:lnTo>
                  <a:lnTo>
                    <a:pt x="706" y="405"/>
                  </a:lnTo>
                  <a:lnTo>
                    <a:pt x="708" y="405"/>
                  </a:lnTo>
                  <a:lnTo>
                    <a:pt x="708" y="407"/>
                  </a:lnTo>
                  <a:lnTo>
                    <a:pt x="710" y="407"/>
                  </a:lnTo>
                  <a:lnTo>
                    <a:pt x="710" y="409"/>
                  </a:lnTo>
                  <a:lnTo>
                    <a:pt x="712" y="409"/>
                  </a:lnTo>
                  <a:lnTo>
                    <a:pt x="713" y="409"/>
                  </a:lnTo>
                  <a:lnTo>
                    <a:pt x="713" y="410"/>
                  </a:lnTo>
                  <a:lnTo>
                    <a:pt x="715" y="410"/>
                  </a:lnTo>
                  <a:lnTo>
                    <a:pt x="715" y="412"/>
                  </a:lnTo>
                  <a:lnTo>
                    <a:pt x="715" y="414"/>
                  </a:lnTo>
                  <a:lnTo>
                    <a:pt x="713" y="414"/>
                  </a:lnTo>
                  <a:lnTo>
                    <a:pt x="713" y="416"/>
                  </a:lnTo>
                  <a:lnTo>
                    <a:pt x="712" y="416"/>
                  </a:lnTo>
                  <a:lnTo>
                    <a:pt x="712" y="417"/>
                  </a:lnTo>
                  <a:lnTo>
                    <a:pt x="710" y="416"/>
                  </a:lnTo>
                  <a:lnTo>
                    <a:pt x="710" y="414"/>
                  </a:lnTo>
                  <a:lnTo>
                    <a:pt x="708" y="414"/>
                  </a:lnTo>
                  <a:lnTo>
                    <a:pt x="708" y="412"/>
                  </a:lnTo>
                  <a:lnTo>
                    <a:pt x="706" y="412"/>
                  </a:lnTo>
                  <a:lnTo>
                    <a:pt x="705" y="412"/>
                  </a:lnTo>
                  <a:lnTo>
                    <a:pt x="705" y="414"/>
                  </a:lnTo>
                  <a:lnTo>
                    <a:pt x="703" y="414"/>
                  </a:lnTo>
                  <a:lnTo>
                    <a:pt x="703" y="416"/>
                  </a:lnTo>
                  <a:lnTo>
                    <a:pt x="703" y="417"/>
                  </a:lnTo>
                  <a:lnTo>
                    <a:pt x="703" y="419"/>
                  </a:lnTo>
                  <a:lnTo>
                    <a:pt x="703" y="421"/>
                  </a:lnTo>
                  <a:lnTo>
                    <a:pt x="703" y="422"/>
                  </a:lnTo>
                  <a:lnTo>
                    <a:pt x="703" y="424"/>
                  </a:lnTo>
                  <a:lnTo>
                    <a:pt x="705" y="424"/>
                  </a:lnTo>
                  <a:lnTo>
                    <a:pt x="705" y="426"/>
                  </a:lnTo>
                  <a:lnTo>
                    <a:pt x="703" y="426"/>
                  </a:lnTo>
                  <a:lnTo>
                    <a:pt x="703" y="427"/>
                  </a:lnTo>
                  <a:lnTo>
                    <a:pt x="701" y="427"/>
                  </a:lnTo>
                  <a:lnTo>
                    <a:pt x="701" y="429"/>
                  </a:lnTo>
                  <a:lnTo>
                    <a:pt x="700" y="429"/>
                  </a:lnTo>
                  <a:lnTo>
                    <a:pt x="700" y="431"/>
                  </a:lnTo>
                  <a:lnTo>
                    <a:pt x="698" y="431"/>
                  </a:lnTo>
                  <a:lnTo>
                    <a:pt x="698" y="432"/>
                  </a:lnTo>
                  <a:lnTo>
                    <a:pt x="698" y="434"/>
                  </a:lnTo>
                  <a:lnTo>
                    <a:pt x="698" y="436"/>
                  </a:lnTo>
                  <a:lnTo>
                    <a:pt x="698" y="437"/>
                  </a:lnTo>
                  <a:lnTo>
                    <a:pt x="698" y="439"/>
                  </a:lnTo>
                  <a:lnTo>
                    <a:pt x="698" y="441"/>
                  </a:lnTo>
                  <a:lnTo>
                    <a:pt x="698" y="442"/>
                  </a:lnTo>
                  <a:lnTo>
                    <a:pt x="696" y="442"/>
                  </a:lnTo>
                  <a:lnTo>
                    <a:pt x="696" y="444"/>
                  </a:lnTo>
                  <a:lnTo>
                    <a:pt x="695" y="446"/>
                  </a:lnTo>
                  <a:lnTo>
                    <a:pt x="695" y="447"/>
                  </a:lnTo>
                  <a:lnTo>
                    <a:pt x="695" y="449"/>
                  </a:lnTo>
                  <a:lnTo>
                    <a:pt x="696" y="449"/>
                  </a:lnTo>
                  <a:lnTo>
                    <a:pt x="696" y="451"/>
                  </a:lnTo>
                  <a:lnTo>
                    <a:pt x="695" y="451"/>
                  </a:lnTo>
                  <a:lnTo>
                    <a:pt x="695" y="453"/>
                  </a:lnTo>
                  <a:lnTo>
                    <a:pt x="695" y="454"/>
                  </a:lnTo>
                  <a:lnTo>
                    <a:pt x="693" y="454"/>
                  </a:lnTo>
                  <a:lnTo>
                    <a:pt x="691" y="456"/>
                  </a:lnTo>
                  <a:lnTo>
                    <a:pt x="690" y="456"/>
                  </a:lnTo>
                  <a:lnTo>
                    <a:pt x="690" y="458"/>
                  </a:lnTo>
                  <a:lnTo>
                    <a:pt x="690" y="459"/>
                  </a:lnTo>
                  <a:lnTo>
                    <a:pt x="688" y="461"/>
                  </a:lnTo>
                  <a:lnTo>
                    <a:pt x="686" y="461"/>
                  </a:lnTo>
                  <a:lnTo>
                    <a:pt x="686" y="459"/>
                  </a:lnTo>
                  <a:lnTo>
                    <a:pt x="685" y="459"/>
                  </a:lnTo>
                  <a:lnTo>
                    <a:pt x="683" y="459"/>
                  </a:lnTo>
                  <a:lnTo>
                    <a:pt x="683" y="461"/>
                  </a:lnTo>
                  <a:lnTo>
                    <a:pt x="685" y="461"/>
                  </a:lnTo>
                  <a:lnTo>
                    <a:pt x="686" y="463"/>
                  </a:lnTo>
                  <a:lnTo>
                    <a:pt x="688" y="463"/>
                  </a:lnTo>
                  <a:lnTo>
                    <a:pt x="688" y="464"/>
                  </a:lnTo>
                  <a:lnTo>
                    <a:pt x="688" y="466"/>
                  </a:lnTo>
                  <a:lnTo>
                    <a:pt x="686" y="466"/>
                  </a:lnTo>
                  <a:lnTo>
                    <a:pt x="686" y="468"/>
                  </a:lnTo>
                  <a:lnTo>
                    <a:pt x="686" y="469"/>
                  </a:lnTo>
                  <a:lnTo>
                    <a:pt x="686" y="471"/>
                  </a:lnTo>
                  <a:lnTo>
                    <a:pt x="688" y="471"/>
                  </a:lnTo>
                  <a:lnTo>
                    <a:pt x="690" y="471"/>
                  </a:lnTo>
                  <a:lnTo>
                    <a:pt x="691" y="471"/>
                  </a:lnTo>
                  <a:lnTo>
                    <a:pt x="691" y="473"/>
                  </a:lnTo>
                  <a:lnTo>
                    <a:pt x="693" y="473"/>
                  </a:lnTo>
                  <a:lnTo>
                    <a:pt x="693" y="471"/>
                  </a:lnTo>
                  <a:lnTo>
                    <a:pt x="695" y="471"/>
                  </a:lnTo>
                  <a:lnTo>
                    <a:pt x="693" y="471"/>
                  </a:lnTo>
                  <a:lnTo>
                    <a:pt x="693" y="469"/>
                  </a:lnTo>
                  <a:lnTo>
                    <a:pt x="693" y="468"/>
                  </a:lnTo>
                  <a:lnTo>
                    <a:pt x="695" y="468"/>
                  </a:lnTo>
                  <a:lnTo>
                    <a:pt x="696" y="468"/>
                  </a:lnTo>
                  <a:lnTo>
                    <a:pt x="698" y="468"/>
                  </a:lnTo>
                  <a:lnTo>
                    <a:pt x="698" y="466"/>
                  </a:lnTo>
                  <a:lnTo>
                    <a:pt x="696" y="464"/>
                  </a:lnTo>
                  <a:lnTo>
                    <a:pt x="698" y="463"/>
                  </a:lnTo>
                  <a:lnTo>
                    <a:pt x="700" y="463"/>
                  </a:lnTo>
                  <a:lnTo>
                    <a:pt x="700" y="464"/>
                  </a:lnTo>
                  <a:lnTo>
                    <a:pt x="700" y="466"/>
                  </a:lnTo>
                  <a:lnTo>
                    <a:pt x="701" y="466"/>
                  </a:lnTo>
                  <a:lnTo>
                    <a:pt x="701" y="468"/>
                  </a:lnTo>
                  <a:lnTo>
                    <a:pt x="703" y="468"/>
                  </a:lnTo>
                  <a:lnTo>
                    <a:pt x="703" y="469"/>
                  </a:lnTo>
                  <a:lnTo>
                    <a:pt x="705" y="469"/>
                  </a:lnTo>
                  <a:lnTo>
                    <a:pt x="705" y="471"/>
                  </a:lnTo>
                  <a:lnTo>
                    <a:pt x="706" y="471"/>
                  </a:lnTo>
                  <a:lnTo>
                    <a:pt x="708" y="471"/>
                  </a:lnTo>
                  <a:lnTo>
                    <a:pt x="710" y="471"/>
                  </a:lnTo>
                  <a:lnTo>
                    <a:pt x="710" y="473"/>
                  </a:lnTo>
                  <a:lnTo>
                    <a:pt x="712" y="473"/>
                  </a:lnTo>
                  <a:lnTo>
                    <a:pt x="712" y="474"/>
                  </a:lnTo>
                  <a:lnTo>
                    <a:pt x="712" y="476"/>
                  </a:lnTo>
                  <a:lnTo>
                    <a:pt x="710" y="476"/>
                  </a:lnTo>
                  <a:lnTo>
                    <a:pt x="708" y="476"/>
                  </a:lnTo>
                  <a:lnTo>
                    <a:pt x="706" y="476"/>
                  </a:lnTo>
                  <a:lnTo>
                    <a:pt x="706" y="478"/>
                  </a:lnTo>
                  <a:lnTo>
                    <a:pt x="706" y="479"/>
                  </a:lnTo>
                  <a:lnTo>
                    <a:pt x="706" y="481"/>
                  </a:lnTo>
                  <a:lnTo>
                    <a:pt x="706" y="483"/>
                  </a:lnTo>
                  <a:lnTo>
                    <a:pt x="706" y="485"/>
                  </a:lnTo>
                  <a:lnTo>
                    <a:pt x="706" y="486"/>
                  </a:lnTo>
                  <a:lnTo>
                    <a:pt x="708" y="486"/>
                  </a:lnTo>
                  <a:lnTo>
                    <a:pt x="706" y="488"/>
                  </a:lnTo>
                  <a:lnTo>
                    <a:pt x="706" y="490"/>
                  </a:lnTo>
                  <a:lnTo>
                    <a:pt x="706" y="491"/>
                  </a:lnTo>
                  <a:lnTo>
                    <a:pt x="706" y="493"/>
                  </a:lnTo>
                  <a:lnTo>
                    <a:pt x="705" y="493"/>
                  </a:lnTo>
                  <a:lnTo>
                    <a:pt x="705" y="495"/>
                  </a:lnTo>
                  <a:lnTo>
                    <a:pt x="703" y="495"/>
                  </a:lnTo>
                  <a:lnTo>
                    <a:pt x="703" y="496"/>
                  </a:lnTo>
                  <a:lnTo>
                    <a:pt x="703" y="498"/>
                  </a:lnTo>
                  <a:lnTo>
                    <a:pt x="703" y="500"/>
                  </a:lnTo>
                  <a:lnTo>
                    <a:pt x="705" y="501"/>
                  </a:lnTo>
                  <a:lnTo>
                    <a:pt x="705" y="503"/>
                  </a:lnTo>
                  <a:lnTo>
                    <a:pt x="705" y="505"/>
                  </a:lnTo>
                  <a:lnTo>
                    <a:pt x="705" y="506"/>
                  </a:lnTo>
                  <a:lnTo>
                    <a:pt x="706" y="506"/>
                  </a:lnTo>
                  <a:lnTo>
                    <a:pt x="706" y="508"/>
                  </a:lnTo>
                  <a:lnTo>
                    <a:pt x="708" y="510"/>
                  </a:lnTo>
                  <a:lnTo>
                    <a:pt x="710" y="510"/>
                  </a:lnTo>
                  <a:lnTo>
                    <a:pt x="712" y="510"/>
                  </a:lnTo>
                  <a:lnTo>
                    <a:pt x="712" y="508"/>
                  </a:lnTo>
                  <a:lnTo>
                    <a:pt x="712" y="506"/>
                  </a:lnTo>
                  <a:lnTo>
                    <a:pt x="713" y="506"/>
                  </a:lnTo>
                  <a:lnTo>
                    <a:pt x="713" y="505"/>
                  </a:lnTo>
                  <a:lnTo>
                    <a:pt x="715" y="505"/>
                  </a:lnTo>
                  <a:lnTo>
                    <a:pt x="715" y="503"/>
                  </a:lnTo>
                  <a:lnTo>
                    <a:pt x="717" y="503"/>
                  </a:lnTo>
                  <a:lnTo>
                    <a:pt x="718" y="503"/>
                  </a:lnTo>
                  <a:lnTo>
                    <a:pt x="720" y="503"/>
                  </a:lnTo>
                  <a:lnTo>
                    <a:pt x="720" y="505"/>
                  </a:lnTo>
                  <a:lnTo>
                    <a:pt x="722" y="505"/>
                  </a:lnTo>
                  <a:lnTo>
                    <a:pt x="723" y="505"/>
                  </a:lnTo>
                  <a:lnTo>
                    <a:pt x="723" y="506"/>
                  </a:lnTo>
                  <a:lnTo>
                    <a:pt x="725" y="506"/>
                  </a:lnTo>
                  <a:lnTo>
                    <a:pt x="727" y="508"/>
                  </a:lnTo>
                  <a:lnTo>
                    <a:pt x="732" y="511"/>
                  </a:lnTo>
                  <a:lnTo>
                    <a:pt x="733" y="515"/>
                  </a:lnTo>
                  <a:lnTo>
                    <a:pt x="737" y="515"/>
                  </a:lnTo>
                  <a:lnTo>
                    <a:pt x="737" y="516"/>
                  </a:lnTo>
                  <a:lnTo>
                    <a:pt x="738" y="516"/>
                  </a:lnTo>
                  <a:lnTo>
                    <a:pt x="740" y="516"/>
                  </a:lnTo>
                  <a:lnTo>
                    <a:pt x="742" y="518"/>
                  </a:lnTo>
                  <a:lnTo>
                    <a:pt x="744" y="518"/>
                  </a:lnTo>
                  <a:lnTo>
                    <a:pt x="745" y="520"/>
                  </a:lnTo>
                  <a:lnTo>
                    <a:pt x="747" y="520"/>
                  </a:lnTo>
                  <a:lnTo>
                    <a:pt x="749" y="522"/>
                  </a:lnTo>
                  <a:lnTo>
                    <a:pt x="750" y="522"/>
                  </a:lnTo>
                  <a:lnTo>
                    <a:pt x="752" y="523"/>
                  </a:lnTo>
                  <a:lnTo>
                    <a:pt x="754" y="523"/>
                  </a:lnTo>
                  <a:lnTo>
                    <a:pt x="755" y="523"/>
                  </a:lnTo>
                  <a:lnTo>
                    <a:pt x="757" y="523"/>
                  </a:lnTo>
                  <a:lnTo>
                    <a:pt x="759" y="523"/>
                  </a:lnTo>
                  <a:lnTo>
                    <a:pt x="760" y="523"/>
                  </a:lnTo>
                  <a:lnTo>
                    <a:pt x="762" y="523"/>
                  </a:lnTo>
                  <a:lnTo>
                    <a:pt x="764" y="523"/>
                  </a:lnTo>
                  <a:lnTo>
                    <a:pt x="765" y="523"/>
                  </a:lnTo>
                  <a:lnTo>
                    <a:pt x="765" y="522"/>
                  </a:lnTo>
                  <a:lnTo>
                    <a:pt x="767" y="522"/>
                  </a:lnTo>
                  <a:lnTo>
                    <a:pt x="769" y="522"/>
                  </a:lnTo>
                  <a:lnTo>
                    <a:pt x="769" y="523"/>
                  </a:lnTo>
                  <a:lnTo>
                    <a:pt x="770" y="523"/>
                  </a:lnTo>
                  <a:lnTo>
                    <a:pt x="770" y="525"/>
                  </a:lnTo>
                  <a:lnTo>
                    <a:pt x="772" y="525"/>
                  </a:lnTo>
                  <a:lnTo>
                    <a:pt x="772" y="527"/>
                  </a:lnTo>
                  <a:lnTo>
                    <a:pt x="770" y="527"/>
                  </a:lnTo>
                  <a:lnTo>
                    <a:pt x="770" y="528"/>
                  </a:lnTo>
                  <a:lnTo>
                    <a:pt x="769" y="528"/>
                  </a:lnTo>
                  <a:lnTo>
                    <a:pt x="769" y="530"/>
                  </a:lnTo>
                  <a:lnTo>
                    <a:pt x="769" y="532"/>
                  </a:lnTo>
                  <a:lnTo>
                    <a:pt x="769" y="533"/>
                  </a:lnTo>
                  <a:lnTo>
                    <a:pt x="769" y="535"/>
                  </a:lnTo>
                  <a:lnTo>
                    <a:pt x="769" y="537"/>
                  </a:lnTo>
                  <a:lnTo>
                    <a:pt x="769" y="538"/>
                  </a:lnTo>
                  <a:lnTo>
                    <a:pt x="769" y="540"/>
                  </a:lnTo>
                  <a:lnTo>
                    <a:pt x="769" y="542"/>
                  </a:lnTo>
                  <a:lnTo>
                    <a:pt x="770" y="542"/>
                  </a:lnTo>
                  <a:lnTo>
                    <a:pt x="770" y="543"/>
                  </a:lnTo>
                  <a:lnTo>
                    <a:pt x="769" y="543"/>
                  </a:lnTo>
                  <a:lnTo>
                    <a:pt x="769" y="545"/>
                  </a:lnTo>
                  <a:lnTo>
                    <a:pt x="769" y="547"/>
                  </a:lnTo>
                  <a:lnTo>
                    <a:pt x="769" y="548"/>
                  </a:lnTo>
                  <a:lnTo>
                    <a:pt x="767" y="548"/>
                  </a:lnTo>
                  <a:lnTo>
                    <a:pt x="767" y="550"/>
                  </a:lnTo>
                  <a:lnTo>
                    <a:pt x="767" y="552"/>
                  </a:lnTo>
                  <a:lnTo>
                    <a:pt x="765" y="554"/>
                  </a:lnTo>
                  <a:lnTo>
                    <a:pt x="765" y="555"/>
                  </a:lnTo>
                  <a:lnTo>
                    <a:pt x="764" y="555"/>
                  </a:lnTo>
                  <a:lnTo>
                    <a:pt x="764" y="557"/>
                  </a:lnTo>
                  <a:lnTo>
                    <a:pt x="762" y="557"/>
                  </a:lnTo>
                  <a:lnTo>
                    <a:pt x="760" y="559"/>
                  </a:lnTo>
                  <a:lnTo>
                    <a:pt x="759" y="559"/>
                  </a:lnTo>
                  <a:lnTo>
                    <a:pt x="757" y="559"/>
                  </a:lnTo>
                  <a:lnTo>
                    <a:pt x="757" y="560"/>
                  </a:lnTo>
                  <a:lnTo>
                    <a:pt x="755" y="560"/>
                  </a:lnTo>
                  <a:lnTo>
                    <a:pt x="755" y="562"/>
                  </a:lnTo>
                  <a:lnTo>
                    <a:pt x="754" y="562"/>
                  </a:lnTo>
                  <a:lnTo>
                    <a:pt x="754" y="564"/>
                  </a:lnTo>
                  <a:lnTo>
                    <a:pt x="754" y="565"/>
                  </a:lnTo>
                  <a:lnTo>
                    <a:pt x="752" y="567"/>
                  </a:lnTo>
                  <a:lnTo>
                    <a:pt x="752" y="569"/>
                  </a:lnTo>
                  <a:lnTo>
                    <a:pt x="750" y="570"/>
                  </a:lnTo>
                  <a:lnTo>
                    <a:pt x="750" y="572"/>
                  </a:lnTo>
                  <a:lnTo>
                    <a:pt x="749" y="572"/>
                  </a:lnTo>
                  <a:lnTo>
                    <a:pt x="747" y="572"/>
                  </a:lnTo>
                  <a:lnTo>
                    <a:pt x="745" y="572"/>
                  </a:lnTo>
                  <a:lnTo>
                    <a:pt x="745" y="574"/>
                  </a:lnTo>
                  <a:lnTo>
                    <a:pt x="744" y="574"/>
                  </a:lnTo>
                  <a:lnTo>
                    <a:pt x="744" y="575"/>
                  </a:lnTo>
                  <a:lnTo>
                    <a:pt x="742" y="575"/>
                  </a:lnTo>
                  <a:lnTo>
                    <a:pt x="742" y="577"/>
                  </a:lnTo>
                  <a:lnTo>
                    <a:pt x="740" y="577"/>
                  </a:lnTo>
                  <a:lnTo>
                    <a:pt x="740" y="579"/>
                  </a:lnTo>
                  <a:lnTo>
                    <a:pt x="740" y="580"/>
                  </a:lnTo>
                  <a:lnTo>
                    <a:pt x="738" y="580"/>
                  </a:lnTo>
                  <a:lnTo>
                    <a:pt x="737" y="580"/>
                  </a:lnTo>
                  <a:lnTo>
                    <a:pt x="737" y="582"/>
                  </a:lnTo>
                  <a:lnTo>
                    <a:pt x="737" y="584"/>
                  </a:lnTo>
                  <a:lnTo>
                    <a:pt x="737" y="582"/>
                  </a:lnTo>
                  <a:lnTo>
                    <a:pt x="735" y="580"/>
                  </a:lnTo>
                  <a:lnTo>
                    <a:pt x="733" y="580"/>
                  </a:lnTo>
                  <a:lnTo>
                    <a:pt x="732" y="580"/>
                  </a:lnTo>
                  <a:lnTo>
                    <a:pt x="732" y="582"/>
                  </a:lnTo>
                  <a:lnTo>
                    <a:pt x="732" y="584"/>
                  </a:lnTo>
                  <a:lnTo>
                    <a:pt x="733" y="585"/>
                  </a:lnTo>
                  <a:lnTo>
                    <a:pt x="732" y="585"/>
                  </a:lnTo>
                  <a:lnTo>
                    <a:pt x="730" y="585"/>
                  </a:lnTo>
                  <a:lnTo>
                    <a:pt x="728" y="587"/>
                  </a:lnTo>
                  <a:lnTo>
                    <a:pt x="727" y="589"/>
                  </a:lnTo>
                  <a:lnTo>
                    <a:pt x="725" y="589"/>
                  </a:lnTo>
                  <a:lnTo>
                    <a:pt x="725" y="591"/>
                  </a:lnTo>
                  <a:lnTo>
                    <a:pt x="723" y="591"/>
                  </a:lnTo>
                  <a:lnTo>
                    <a:pt x="722" y="591"/>
                  </a:lnTo>
                  <a:lnTo>
                    <a:pt x="722" y="589"/>
                  </a:lnTo>
                  <a:lnTo>
                    <a:pt x="720" y="589"/>
                  </a:lnTo>
                  <a:lnTo>
                    <a:pt x="718" y="589"/>
                  </a:lnTo>
                  <a:lnTo>
                    <a:pt x="717" y="591"/>
                  </a:lnTo>
                  <a:lnTo>
                    <a:pt x="715" y="592"/>
                  </a:lnTo>
                  <a:lnTo>
                    <a:pt x="715" y="594"/>
                  </a:lnTo>
                  <a:lnTo>
                    <a:pt x="715" y="596"/>
                  </a:lnTo>
                  <a:lnTo>
                    <a:pt x="715" y="597"/>
                  </a:lnTo>
                  <a:lnTo>
                    <a:pt x="717" y="597"/>
                  </a:lnTo>
                  <a:lnTo>
                    <a:pt x="717" y="599"/>
                  </a:lnTo>
                  <a:lnTo>
                    <a:pt x="717" y="601"/>
                  </a:lnTo>
                  <a:lnTo>
                    <a:pt x="715" y="601"/>
                  </a:lnTo>
                  <a:lnTo>
                    <a:pt x="715" y="602"/>
                  </a:lnTo>
                  <a:lnTo>
                    <a:pt x="715" y="604"/>
                  </a:lnTo>
                  <a:lnTo>
                    <a:pt x="715" y="606"/>
                  </a:lnTo>
                  <a:lnTo>
                    <a:pt x="717" y="606"/>
                  </a:lnTo>
                  <a:lnTo>
                    <a:pt x="717" y="607"/>
                  </a:lnTo>
                  <a:lnTo>
                    <a:pt x="715" y="609"/>
                  </a:lnTo>
                  <a:lnTo>
                    <a:pt x="713" y="609"/>
                  </a:lnTo>
                  <a:lnTo>
                    <a:pt x="713" y="611"/>
                  </a:lnTo>
                  <a:lnTo>
                    <a:pt x="713" y="612"/>
                  </a:lnTo>
                  <a:lnTo>
                    <a:pt x="712" y="612"/>
                  </a:lnTo>
                  <a:lnTo>
                    <a:pt x="712" y="614"/>
                  </a:lnTo>
                  <a:lnTo>
                    <a:pt x="713" y="616"/>
                  </a:lnTo>
                  <a:lnTo>
                    <a:pt x="713" y="617"/>
                  </a:lnTo>
                  <a:lnTo>
                    <a:pt x="713" y="619"/>
                  </a:lnTo>
                  <a:lnTo>
                    <a:pt x="715" y="619"/>
                  </a:lnTo>
                  <a:lnTo>
                    <a:pt x="715" y="621"/>
                  </a:lnTo>
                  <a:lnTo>
                    <a:pt x="715" y="623"/>
                  </a:lnTo>
                  <a:lnTo>
                    <a:pt x="715" y="624"/>
                  </a:lnTo>
                  <a:lnTo>
                    <a:pt x="715" y="626"/>
                  </a:lnTo>
                  <a:lnTo>
                    <a:pt x="715" y="628"/>
                  </a:lnTo>
                  <a:lnTo>
                    <a:pt x="717" y="629"/>
                  </a:lnTo>
                  <a:lnTo>
                    <a:pt x="717" y="631"/>
                  </a:lnTo>
                  <a:lnTo>
                    <a:pt x="717" y="633"/>
                  </a:lnTo>
                  <a:lnTo>
                    <a:pt x="717" y="634"/>
                  </a:lnTo>
                  <a:lnTo>
                    <a:pt x="718" y="636"/>
                  </a:lnTo>
                  <a:lnTo>
                    <a:pt x="718" y="638"/>
                  </a:lnTo>
                  <a:lnTo>
                    <a:pt x="718" y="639"/>
                  </a:lnTo>
                  <a:lnTo>
                    <a:pt x="718" y="641"/>
                  </a:lnTo>
                  <a:lnTo>
                    <a:pt x="718" y="643"/>
                  </a:lnTo>
                  <a:lnTo>
                    <a:pt x="718" y="644"/>
                  </a:lnTo>
                  <a:lnTo>
                    <a:pt x="718" y="646"/>
                  </a:lnTo>
                  <a:lnTo>
                    <a:pt x="718" y="648"/>
                  </a:lnTo>
                  <a:lnTo>
                    <a:pt x="718" y="649"/>
                  </a:lnTo>
                  <a:lnTo>
                    <a:pt x="718" y="651"/>
                  </a:lnTo>
                  <a:lnTo>
                    <a:pt x="718" y="653"/>
                  </a:lnTo>
                  <a:lnTo>
                    <a:pt x="718" y="654"/>
                  </a:lnTo>
                  <a:lnTo>
                    <a:pt x="720" y="654"/>
                  </a:lnTo>
                  <a:lnTo>
                    <a:pt x="720" y="656"/>
                  </a:lnTo>
                  <a:lnTo>
                    <a:pt x="720" y="658"/>
                  </a:lnTo>
                  <a:lnTo>
                    <a:pt x="718" y="658"/>
                  </a:lnTo>
                  <a:lnTo>
                    <a:pt x="720" y="658"/>
                  </a:lnTo>
                  <a:lnTo>
                    <a:pt x="720" y="660"/>
                  </a:lnTo>
                  <a:lnTo>
                    <a:pt x="720" y="661"/>
                  </a:lnTo>
                  <a:lnTo>
                    <a:pt x="722" y="661"/>
                  </a:lnTo>
                  <a:lnTo>
                    <a:pt x="722" y="663"/>
                  </a:lnTo>
                  <a:lnTo>
                    <a:pt x="720" y="663"/>
                  </a:lnTo>
                  <a:lnTo>
                    <a:pt x="720" y="665"/>
                  </a:lnTo>
                  <a:lnTo>
                    <a:pt x="718" y="666"/>
                  </a:lnTo>
                  <a:lnTo>
                    <a:pt x="720" y="668"/>
                  </a:lnTo>
                  <a:lnTo>
                    <a:pt x="720" y="670"/>
                  </a:lnTo>
                  <a:lnTo>
                    <a:pt x="720" y="671"/>
                  </a:lnTo>
                  <a:lnTo>
                    <a:pt x="722" y="671"/>
                  </a:lnTo>
                  <a:lnTo>
                    <a:pt x="722" y="673"/>
                  </a:lnTo>
                  <a:lnTo>
                    <a:pt x="723" y="675"/>
                  </a:lnTo>
                  <a:lnTo>
                    <a:pt x="723" y="676"/>
                  </a:lnTo>
                  <a:lnTo>
                    <a:pt x="723" y="678"/>
                  </a:lnTo>
                  <a:lnTo>
                    <a:pt x="723" y="680"/>
                  </a:lnTo>
                  <a:lnTo>
                    <a:pt x="723" y="681"/>
                  </a:lnTo>
                  <a:lnTo>
                    <a:pt x="723" y="683"/>
                  </a:lnTo>
                  <a:lnTo>
                    <a:pt x="723" y="685"/>
                  </a:lnTo>
                  <a:lnTo>
                    <a:pt x="720" y="683"/>
                  </a:lnTo>
                  <a:lnTo>
                    <a:pt x="718" y="683"/>
                  </a:lnTo>
                  <a:lnTo>
                    <a:pt x="717" y="681"/>
                  </a:lnTo>
                  <a:lnTo>
                    <a:pt x="715" y="681"/>
                  </a:lnTo>
                  <a:lnTo>
                    <a:pt x="713" y="681"/>
                  </a:lnTo>
                  <a:lnTo>
                    <a:pt x="712" y="681"/>
                  </a:lnTo>
                  <a:lnTo>
                    <a:pt x="712" y="683"/>
                  </a:lnTo>
                  <a:lnTo>
                    <a:pt x="710" y="683"/>
                  </a:lnTo>
                  <a:lnTo>
                    <a:pt x="708" y="683"/>
                  </a:lnTo>
                  <a:lnTo>
                    <a:pt x="708" y="685"/>
                  </a:lnTo>
                  <a:lnTo>
                    <a:pt x="706" y="685"/>
                  </a:lnTo>
                  <a:lnTo>
                    <a:pt x="706" y="686"/>
                  </a:lnTo>
                  <a:lnTo>
                    <a:pt x="705" y="685"/>
                  </a:lnTo>
                  <a:lnTo>
                    <a:pt x="703" y="685"/>
                  </a:lnTo>
                  <a:lnTo>
                    <a:pt x="703" y="686"/>
                  </a:lnTo>
                  <a:lnTo>
                    <a:pt x="701" y="688"/>
                  </a:lnTo>
                  <a:lnTo>
                    <a:pt x="703" y="690"/>
                  </a:lnTo>
                  <a:lnTo>
                    <a:pt x="705" y="692"/>
                  </a:lnTo>
                  <a:lnTo>
                    <a:pt x="705" y="693"/>
                  </a:lnTo>
                  <a:lnTo>
                    <a:pt x="705" y="695"/>
                  </a:lnTo>
                  <a:lnTo>
                    <a:pt x="705" y="697"/>
                  </a:lnTo>
                  <a:lnTo>
                    <a:pt x="703" y="697"/>
                  </a:lnTo>
                  <a:lnTo>
                    <a:pt x="703" y="698"/>
                  </a:lnTo>
                  <a:lnTo>
                    <a:pt x="703" y="700"/>
                  </a:lnTo>
                  <a:lnTo>
                    <a:pt x="703" y="702"/>
                  </a:lnTo>
                  <a:lnTo>
                    <a:pt x="703" y="703"/>
                  </a:lnTo>
                  <a:lnTo>
                    <a:pt x="701" y="703"/>
                  </a:lnTo>
                  <a:lnTo>
                    <a:pt x="701" y="705"/>
                  </a:lnTo>
                  <a:lnTo>
                    <a:pt x="701" y="707"/>
                  </a:lnTo>
                  <a:lnTo>
                    <a:pt x="700" y="708"/>
                  </a:lnTo>
                  <a:lnTo>
                    <a:pt x="698" y="710"/>
                  </a:lnTo>
                  <a:lnTo>
                    <a:pt x="698" y="712"/>
                  </a:lnTo>
                  <a:lnTo>
                    <a:pt x="698" y="713"/>
                  </a:lnTo>
                  <a:lnTo>
                    <a:pt x="698" y="715"/>
                  </a:lnTo>
                  <a:lnTo>
                    <a:pt x="698" y="717"/>
                  </a:lnTo>
                  <a:lnTo>
                    <a:pt x="698" y="718"/>
                  </a:lnTo>
                  <a:lnTo>
                    <a:pt x="696" y="720"/>
                  </a:lnTo>
                  <a:lnTo>
                    <a:pt x="695" y="718"/>
                  </a:lnTo>
                  <a:lnTo>
                    <a:pt x="693" y="718"/>
                  </a:lnTo>
                  <a:lnTo>
                    <a:pt x="691" y="717"/>
                  </a:lnTo>
                  <a:lnTo>
                    <a:pt x="690" y="717"/>
                  </a:lnTo>
                  <a:lnTo>
                    <a:pt x="688" y="717"/>
                  </a:lnTo>
                  <a:lnTo>
                    <a:pt x="688" y="715"/>
                  </a:lnTo>
                  <a:lnTo>
                    <a:pt x="686" y="715"/>
                  </a:lnTo>
                  <a:lnTo>
                    <a:pt x="685" y="715"/>
                  </a:lnTo>
                  <a:lnTo>
                    <a:pt x="685" y="717"/>
                  </a:lnTo>
                  <a:lnTo>
                    <a:pt x="683" y="717"/>
                  </a:lnTo>
                  <a:lnTo>
                    <a:pt x="681" y="717"/>
                  </a:lnTo>
                  <a:lnTo>
                    <a:pt x="681" y="718"/>
                  </a:lnTo>
                  <a:lnTo>
                    <a:pt x="680" y="720"/>
                  </a:lnTo>
                  <a:lnTo>
                    <a:pt x="680" y="722"/>
                  </a:lnTo>
                  <a:lnTo>
                    <a:pt x="678" y="722"/>
                  </a:lnTo>
                  <a:lnTo>
                    <a:pt x="678" y="723"/>
                  </a:lnTo>
                  <a:lnTo>
                    <a:pt x="676" y="723"/>
                  </a:lnTo>
                  <a:lnTo>
                    <a:pt x="676" y="725"/>
                  </a:lnTo>
                  <a:lnTo>
                    <a:pt x="675" y="725"/>
                  </a:lnTo>
                  <a:lnTo>
                    <a:pt x="675" y="727"/>
                  </a:lnTo>
                  <a:lnTo>
                    <a:pt x="675" y="729"/>
                  </a:lnTo>
                  <a:lnTo>
                    <a:pt x="673" y="729"/>
                  </a:lnTo>
                  <a:lnTo>
                    <a:pt x="673" y="730"/>
                  </a:lnTo>
                  <a:lnTo>
                    <a:pt x="673" y="732"/>
                  </a:lnTo>
                  <a:lnTo>
                    <a:pt x="673" y="734"/>
                  </a:lnTo>
                  <a:lnTo>
                    <a:pt x="671" y="735"/>
                  </a:lnTo>
                  <a:lnTo>
                    <a:pt x="669" y="737"/>
                  </a:lnTo>
                  <a:lnTo>
                    <a:pt x="668" y="737"/>
                  </a:lnTo>
                  <a:lnTo>
                    <a:pt x="668" y="739"/>
                  </a:lnTo>
                  <a:lnTo>
                    <a:pt x="669" y="739"/>
                  </a:lnTo>
                  <a:lnTo>
                    <a:pt x="671" y="739"/>
                  </a:lnTo>
                  <a:lnTo>
                    <a:pt x="671" y="740"/>
                  </a:lnTo>
                  <a:lnTo>
                    <a:pt x="673" y="740"/>
                  </a:lnTo>
                  <a:lnTo>
                    <a:pt x="673" y="742"/>
                  </a:lnTo>
                  <a:lnTo>
                    <a:pt x="675" y="744"/>
                  </a:lnTo>
                  <a:lnTo>
                    <a:pt x="675" y="745"/>
                  </a:lnTo>
                  <a:lnTo>
                    <a:pt x="676" y="745"/>
                  </a:lnTo>
                  <a:lnTo>
                    <a:pt x="676" y="747"/>
                  </a:lnTo>
                  <a:lnTo>
                    <a:pt x="676" y="749"/>
                  </a:lnTo>
                  <a:lnTo>
                    <a:pt x="675" y="749"/>
                  </a:lnTo>
                  <a:lnTo>
                    <a:pt x="675" y="750"/>
                  </a:lnTo>
                  <a:lnTo>
                    <a:pt x="673" y="750"/>
                  </a:lnTo>
                  <a:lnTo>
                    <a:pt x="673" y="752"/>
                  </a:lnTo>
                  <a:lnTo>
                    <a:pt x="671" y="752"/>
                  </a:lnTo>
                  <a:lnTo>
                    <a:pt x="669" y="752"/>
                  </a:lnTo>
                  <a:lnTo>
                    <a:pt x="668" y="752"/>
                  </a:lnTo>
                  <a:lnTo>
                    <a:pt x="666" y="752"/>
                  </a:lnTo>
                  <a:lnTo>
                    <a:pt x="664" y="752"/>
                  </a:lnTo>
                  <a:lnTo>
                    <a:pt x="663" y="754"/>
                  </a:lnTo>
                  <a:lnTo>
                    <a:pt x="661" y="754"/>
                  </a:lnTo>
                  <a:lnTo>
                    <a:pt x="661" y="755"/>
                  </a:lnTo>
                  <a:lnTo>
                    <a:pt x="659" y="755"/>
                  </a:lnTo>
                  <a:lnTo>
                    <a:pt x="659" y="757"/>
                  </a:lnTo>
                  <a:lnTo>
                    <a:pt x="659" y="759"/>
                  </a:lnTo>
                  <a:lnTo>
                    <a:pt x="658" y="759"/>
                  </a:lnTo>
                  <a:lnTo>
                    <a:pt x="658" y="761"/>
                  </a:lnTo>
                  <a:lnTo>
                    <a:pt x="658" y="762"/>
                  </a:lnTo>
                  <a:lnTo>
                    <a:pt x="656" y="764"/>
                  </a:lnTo>
                  <a:lnTo>
                    <a:pt x="658" y="764"/>
                  </a:lnTo>
                  <a:lnTo>
                    <a:pt x="658" y="766"/>
                  </a:lnTo>
                  <a:lnTo>
                    <a:pt x="659" y="766"/>
                  </a:lnTo>
                  <a:lnTo>
                    <a:pt x="659" y="767"/>
                  </a:lnTo>
                  <a:lnTo>
                    <a:pt x="661" y="767"/>
                  </a:lnTo>
                  <a:lnTo>
                    <a:pt x="661" y="769"/>
                  </a:lnTo>
                  <a:lnTo>
                    <a:pt x="663" y="771"/>
                  </a:lnTo>
                  <a:lnTo>
                    <a:pt x="664" y="771"/>
                  </a:lnTo>
                  <a:lnTo>
                    <a:pt x="666" y="771"/>
                  </a:lnTo>
                  <a:lnTo>
                    <a:pt x="666" y="772"/>
                  </a:lnTo>
                  <a:lnTo>
                    <a:pt x="668" y="772"/>
                  </a:lnTo>
                  <a:lnTo>
                    <a:pt x="669" y="772"/>
                  </a:lnTo>
                  <a:lnTo>
                    <a:pt x="669" y="774"/>
                  </a:lnTo>
                  <a:lnTo>
                    <a:pt x="669" y="776"/>
                  </a:lnTo>
                  <a:lnTo>
                    <a:pt x="669" y="777"/>
                  </a:lnTo>
                  <a:lnTo>
                    <a:pt x="668" y="777"/>
                  </a:lnTo>
                  <a:lnTo>
                    <a:pt x="669" y="779"/>
                  </a:lnTo>
                  <a:lnTo>
                    <a:pt x="671" y="781"/>
                  </a:lnTo>
                  <a:lnTo>
                    <a:pt x="673" y="781"/>
                  </a:lnTo>
                  <a:lnTo>
                    <a:pt x="675" y="782"/>
                  </a:lnTo>
                  <a:lnTo>
                    <a:pt x="676" y="784"/>
                  </a:lnTo>
                  <a:lnTo>
                    <a:pt x="676" y="786"/>
                  </a:lnTo>
                  <a:lnTo>
                    <a:pt x="678" y="786"/>
                  </a:lnTo>
                  <a:lnTo>
                    <a:pt x="678" y="787"/>
                  </a:lnTo>
                  <a:lnTo>
                    <a:pt x="680" y="789"/>
                  </a:lnTo>
                  <a:lnTo>
                    <a:pt x="680" y="791"/>
                  </a:lnTo>
                  <a:lnTo>
                    <a:pt x="681" y="791"/>
                  </a:lnTo>
                  <a:lnTo>
                    <a:pt x="681" y="792"/>
                  </a:lnTo>
                  <a:lnTo>
                    <a:pt x="683" y="792"/>
                  </a:lnTo>
                  <a:lnTo>
                    <a:pt x="683" y="794"/>
                  </a:lnTo>
                  <a:lnTo>
                    <a:pt x="683" y="796"/>
                  </a:lnTo>
                  <a:lnTo>
                    <a:pt x="683" y="798"/>
                  </a:lnTo>
                  <a:lnTo>
                    <a:pt x="683" y="799"/>
                  </a:lnTo>
                  <a:lnTo>
                    <a:pt x="683" y="801"/>
                  </a:lnTo>
                  <a:lnTo>
                    <a:pt x="683" y="803"/>
                  </a:lnTo>
                  <a:lnTo>
                    <a:pt x="685" y="804"/>
                  </a:lnTo>
                  <a:lnTo>
                    <a:pt x="686" y="804"/>
                  </a:lnTo>
                  <a:lnTo>
                    <a:pt x="688" y="804"/>
                  </a:lnTo>
                  <a:lnTo>
                    <a:pt x="688" y="806"/>
                  </a:lnTo>
                  <a:lnTo>
                    <a:pt x="688" y="808"/>
                  </a:lnTo>
                  <a:lnTo>
                    <a:pt x="688" y="809"/>
                  </a:lnTo>
                  <a:lnTo>
                    <a:pt x="688" y="811"/>
                  </a:lnTo>
                  <a:lnTo>
                    <a:pt x="688" y="813"/>
                  </a:lnTo>
                  <a:lnTo>
                    <a:pt x="688" y="814"/>
                  </a:lnTo>
                  <a:lnTo>
                    <a:pt x="688" y="816"/>
                  </a:lnTo>
                  <a:lnTo>
                    <a:pt x="690" y="816"/>
                  </a:lnTo>
                  <a:lnTo>
                    <a:pt x="690" y="818"/>
                  </a:lnTo>
                  <a:lnTo>
                    <a:pt x="690" y="819"/>
                  </a:lnTo>
                  <a:lnTo>
                    <a:pt x="691" y="821"/>
                  </a:lnTo>
                  <a:lnTo>
                    <a:pt x="693" y="821"/>
                  </a:lnTo>
                  <a:lnTo>
                    <a:pt x="693" y="823"/>
                  </a:lnTo>
                  <a:lnTo>
                    <a:pt x="695" y="823"/>
                  </a:lnTo>
                  <a:lnTo>
                    <a:pt x="696" y="823"/>
                  </a:lnTo>
                  <a:lnTo>
                    <a:pt x="698" y="823"/>
                  </a:lnTo>
                  <a:lnTo>
                    <a:pt x="698" y="824"/>
                  </a:lnTo>
                  <a:lnTo>
                    <a:pt x="698" y="826"/>
                  </a:lnTo>
                  <a:lnTo>
                    <a:pt x="698" y="828"/>
                  </a:lnTo>
                  <a:lnTo>
                    <a:pt x="700" y="830"/>
                  </a:lnTo>
                  <a:lnTo>
                    <a:pt x="700" y="831"/>
                  </a:lnTo>
                  <a:lnTo>
                    <a:pt x="701" y="831"/>
                  </a:lnTo>
                  <a:lnTo>
                    <a:pt x="703" y="831"/>
                  </a:lnTo>
                  <a:lnTo>
                    <a:pt x="703" y="833"/>
                  </a:lnTo>
                  <a:lnTo>
                    <a:pt x="705" y="833"/>
                  </a:lnTo>
                  <a:lnTo>
                    <a:pt x="705" y="835"/>
                  </a:lnTo>
                  <a:lnTo>
                    <a:pt x="706" y="835"/>
                  </a:lnTo>
                  <a:lnTo>
                    <a:pt x="706" y="836"/>
                  </a:lnTo>
                  <a:lnTo>
                    <a:pt x="708" y="836"/>
                  </a:lnTo>
                  <a:lnTo>
                    <a:pt x="710" y="836"/>
                  </a:lnTo>
                  <a:lnTo>
                    <a:pt x="712" y="836"/>
                  </a:lnTo>
                  <a:lnTo>
                    <a:pt x="712" y="838"/>
                  </a:lnTo>
                  <a:lnTo>
                    <a:pt x="713" y="838"/>
                  </a:lnTo>
                  <a:lnTo>
                    <a:pt x="713" y="840"/>
                  </a:lnTo>
                  <a:lnTo>
                    <a:pt x="715" y="841"/>
                  </a:lnTo>
                  <a:lnTo>
                    <a:pt x="717" y="841"/>
                  </a:lnTo>
                  <a:lnTo>
                    <a:pt x="718" y="843"/>
                  </a:lnTo>
                  <a:lnTo>
                    <a:pt x="720" y="843"/>
                  </a:lnTo>
                  <a:lnTo>
                    <a:pt x="722" y="843"/>
                  </a:lnTo>
                  <a:lnTo>
                    <a:pt x="723" y="841"/>
                  </a:lnTo>
                  <a:lnTo>
                    <a:pt x="723" y="840"/>
                  </a:lnTo>
                  <a:lnTo>
                    <a:pt x="725" y="840"/>
                  </a:lnTo>
                  <a:lnTo>
                    <a:pt x="725" y="841"/>
                  </a:lnTo>
                  <a:lnTo>
                    <a:pt x="725" y="843"/>
                  </a:lnTo>
                  <a:lnTo>
                    <a:pt x="727" y="843"/>
                  </a:lnTo>
                  <a:lnTo>
                    <a:pt x="727" y="845"/>
                  </a:lnTo>
                  <a:lnTo>
                    <a:pt x="728" y="846"/>
                  </a:lnTo>
                  <a:lnTo>
                    <a:pt x="730" y="846"/>
                  </a:lnTo>
                  <a:lnTo>
                    <a:pt x="730" y="848"/>
                  </a:lnTo>
                  <a:lnTo>
                    <a:pt x="732" y="848"/>
                  </a:lnTo>
                  <a:lnTo>
                    <a:pt x="732" y="850"/>
                  </a:lnTo>
                  <a:lnTo>
                    <a:pt x="733" y="850"/>
                  </a:lnTo>
                  <a:lnTo>
                    <a:pt x="735" y="851"/>
                  </a:lnTo>
                  <a:lnTo>
                    <a:pt x="735" y="853"/>
                  </a:lnTo>
                  <a:lnTo>
                    <a:pt x="737" y="853"/>
                  </a:lnTo>
                  <a:lnTo>
                    <a:pt x="737" y="855"/>
                  </a:lnTo>
                  <a:lnTo>
                    <a:pt x="737" y="853"/>
                  </a:lnTo>
                  <a:lnTo>
                    <a:pt x="738" y="853"/>
                  </a:lnTo>
                  <a:lnTo>
                    <a:pt x="738" y="851"/>
                  </a:lnTo>
                  <a:lnTo>
                    <a:pt x="740" y="851"/>
                  </a:lnTo>
                  <a:lnTo>
                    <a:pt x="740" y="850"/>
                  </a:lnTo>
                  <a:lnTo>
                    <a:pt x="742" y="850"/>
                  </a:lnTo>
                  <a:lnTo>
                    <a:pt x="742" y="851"/>
                  </a:lnTo>
                  <a:lnTo>
                    <a:pt x="744" y="851"/>
                  </a:lnTo>
                  <a:lnTo>
                    <a:pt x="745" y="851"/>
                  </a:lnTo>
                  <a:lnTo>
                    <a:pt x="747" y="851"/>
                  </a:lnTo>
                  <a:lnTo>
                    <a:pt x="749" y="851"/>
                  </a:lnTo>
                  <a:lnTo>
                    <a:pt x="750" y="851"/>
                  </a:lnTo>
                  <a:lnTo>
                    <a:pt x="750" y="850"/>
                  </a:lnTo>
                  <a:lnTo>
                    <a:pt x="752" y="850"/>
                  </a:lnTo>
                  <a:lnTo>
                    <a:pt x="754" y="850"/>
                  </a:lnTo>
                  <a:lnTo>
                    <a:pt x="755" y="850"/>
                  </a:lnTo>
                  <a:lnTo>
                    <a:pt x="757" y="850"/>
                  </a:lnTo>
                  <a:lnTo>
                    <a:pt x="759" y="850"/>
                  </a:lnTo>
                  <a:lnTo>
                    <a:pt x="760" y="850"/>
                  </a:lnTo>
                  <a:lnTo>
                    <a:pt x="762" y="850"/>
                  </a:lnTo>
                  <a:lnTo>
                    <a:pt x="762" y="851"/>
                  </a:lnTo>
                  <a:lnTo>
                    <a:pt x="764" y="851"/>
                  </a:lnTo>
                  <a:lnTo>
                    <a:pt x="765" y="853"/>
                  </a:lnTo>
                  <a:lnTo>
                    <a:pt x="767" y="853"/>
                  </a:lnTo>
                  <a:lnTo>
                    <a:pt x="769" y="855"/>
                  </a:lnTo>
                  <a:lnTo>
                    <a:pt x="770" y="855"/>
                  </a:lnTo>
                  <a:lnTo>
                    <a:pt x="772" y="855"/>
                  </a:lnTo>
                  <a:lnTo>
                    <a:pt x="774" y="855"/>
                  </a:lnTo>
                  <a:lnTo>
                    <a:pt x="775" y="855"/>
                  </a:lnTo>
                  <a:lnTo>
                    <a:pt x="777" y="855"/>
                  </a:lnTo>
                  <a:lnTo>
                    <a:pt x="779" y="855"/>
                  </a:lnTo>
                  <a:lnTo>
                    <a:pt x="781" y="855"/>
                  </a:lnTo>
                  <a:lnTo>
                    <a:pt x="782" y="855"/>
                  </a:lnTo>
                  <a:lnTo>
                    <a:pt x="784" y="855"/>
                  </a:lnTo>
                  <a:lnTo>
                    <a:pt x="784" y="856"/>
                  </a:lnTo>
                  <a:lnTo>
                    <a:pt x="786" y="856"/>
                  </a:lnTo>
                  <a:lnTo>
                    <a:pt x="787" y="856"/>
                  </a:lnTo>
                  <a:lnTo>
                    <a:pt x="789" y="858"/>
                  </a:lnTo>
                  <a:lnTo>
                    <a:pt x="791" y="858"/>
                  </a:lnTo>
                  <a:lnTo>
                    <a:pt x="791" y="860"/>
                  </a:lnTo>
                  <a:lnTo>
                    <a:pt x="792" y="860"/>
                  </a:lnTo>
                  <a:lnTo>
                    <a:pt x="792" y="861"/>
                  </a:lnTo>
                  <a:lnTo>
                    <a:pt x="797" y="868"/>
                  </a:lnTo>
                  <a:lnTo>
                    <a:pt x="799" y="868"/>
                  </a:lnTo>
                  <a:lnTo>
                    <a:pt x="799" y="870"/>
                  </a:lnTo>
                  <a:lnTo>
                    <a:pt x="801" y="870"/>
                  </a:lnTo>
                  <a:lnTo>
                    <a:pt x="802" y="870"/>
                  </a:lnTo>
                  <a:lnTo>
                    <a:pt x="804" y="870"/>
                  </a:lnTo>
                  <a:lnTo>
                    <a:pt x="804" y="872"/>
                  </a:lnTo>
                  <a:lnTo>
                    <a:pt x="806" y="872"/>
                  </a:lnTo>
                  <a:lnTo>
                    <a:pt x="807" y="872"/>
                  </a:lnTo>
                  <a:lnTo>
                    <a:pt x="809" y="872"/>
                  </a:lnTo>
                  <a:lnTo>
                    <a:pt x="811" y="873"/>
                  </a:lnTo>
                  <a:lnTo>
                    <a:pt x="812" y="873"/>
                  </a:lnTo>
                  <a:lnTo>
                    <a:pt x="812" y="875"/>
                  </a:lnTo>
                  <a:lnTo>
                    <a:pt x="814" y="875"/>
                  </a:lnTo>
                  <a:lnTo>
                    <a:pt x="814" y="877"/>
                  </a:lnTo>
                  <a:lnTo>
                    <a:pt x="816" y="877"/>
                  </a:lnTo>
                  <a:lnTo>
                    <a:pt x="818" y="877"/>
                  </a:lnTo>
                  <a:lnTo>
                    <a:pt x="819" y="877"/>
                  </a:lnTo>
                  <a:lnTo>
                    <a:pt x="821" y="877"/>
                  </a:lnTo>
                  <a:lnTo>
                    <a:pt x="821" y="875"/>
                  </a:lnTo>
                  <a:lnTo>
                    <a:pt x="823" y="875"/>
                  </a:lnTo>
                  <a:lnTo>
                    <a:pt x="824" y="873"/>
                  </a:lnTo>
                  <a:lnTo>
                    <a:pt x="826" y="873"/>
                  </a:lnTo>
                  <a:lnTo>
                    <a:pt x="828" y="873"/>
                  </a:lnTo>
                  <a:lnTo>
                    <a:pt x="829" y="872"/>
                  </a:lnTo>
                  <a:lnTo>
                    <a:pt x="829" y="873"/>
                  </a:lnTo>
                  <a:lnTo>
                    <a:pt x="831" y="873"/>
                  </a:lnTo>
                  <a:lnTo>
                    <a:pt x="833" y="873"/>
                  </a:lnTo>
                  <a:lnTo>
                    <a:pt x="833" y="875"/>
                  </a:lnTo>
                  <a:lnTo>
                    <a:pt x="833" y="877"/>
                  </a:lnTo>
                  <a:lnTo>
                    <a:pt x="831" y="878"/>
                  </a:lnTo>
                  <a:lnTo>
                    <a:pt x="831" y="880"/>
                  </a:lnTo>
                  <a:lnTo>
                    <a:pt x="831" y="882"/>
                  </a:lnTo>
                  <a:lnTo>
                    <a:pt x="833" y="883"/>
                  </a:lnTo>
                  <a:lnTo>
                    <a:pt x="833" y="885"/>
                  </a:lnTo>
                  <a:lnTo>
                    <a:pt x="834" y="887"/>
                  </a:lnTo>
                  <a:lnTo>
                    <a:pt x="834" y="888"/>
                  </a:lnTo>
                  <a:lnTo>
                    <a:pt x="836" y="888"/>
                  </a:lnTo>
                  <a:lnTo>
                    <a:pt x="838" y="888"/>
                  </a:lnTo>
                  <a:lnTo>
                    <a:pt x="839" y="888"/>
                  </a:lnTo>
                  <a:lnTo>
                    <a:pt x="839" y="887"/>
                  </a:lnTo>
                  <a:lnTo>
                    <a:pt x="841" y="887"/>
                  </a:lnTo>
                  <a:lnTo>
                    <a:pt x="843" y="887"/>
                  </a:lnTo>
                  <a:lnTo>
                    <a:pt x="843" y="885"/>
                  </a:lnTo>
                  <a:lnTo>
                    <a:pt x="844" y="885"/>
                  </a:lnTo>
                  <a:lnTo>
                    <a:pt x="844" y="887"/>
                  </a:lnTo>
                  <a:lnTo>
                    <a:pt x="846" y="887"/>
                  </a:lnTo>
                  <a:lnTo>
                    <a:pt x="846" y="888"/>
                  </a:lnTo>
                  <a:lnTo>
                    <a:pt x="848" y="888"/>
                  </a:lnTo>
                  <a:lnTo>
                    <a:pt x="848" y="890"/>
                  </a:lnTo>
                  <a:lnTo>
                    <a:pt x="848" y="892"/>
                  </a:lnTo>
                  <a:lnTo>
                    <a:pt x="848" y="893"/>
                  </a:lnTo>
                  <a:lnTo>
                    <a:pt x="848" y="895"/>
                  </a:lnTo>
                  <a:lnTo>
                    <a:pt x="848" y="897"/>
                  </a:lnTo>
                  <a:lnTo>
                    <a:pt x="848" y="898"/>
                  </a:lnTo>
                  <a:lnTo>
                    <a:pt x="849" y="898"/>
                  </a:lnTo>
                  <a:lnTo>
                    <a:pt x="849" y="900"/>
                  </a:lnTo>
                  <a:lnTo>
                    <a:pt x="851" y="900"/>
                  </a:lnTo>
                  <a:lnTo>
                    <a:pt x="851" y="902"/>
                  </a:lnTo>
                  <a:lnTo>
                    <a:pt x="853" y="902"/>
                  </a:lnTo>
                  <a:lnTo>
                    <a:pt x="855" y="902"/>
                  </a:lnTo>
                  <a:lnTo>
                    <a:pt x="856" y="900"/>
                  </a:lnTo>
                  <a:lnTo>
                    <a:pt x="858" y="900"/>
                  </a:lnTo>
                  <a:lnTo>
                    <a:pt x="858" y="898"/>
                  </a:lnTo>
                  <a:lnTo>
                    <a:pt x="858" y="897"/>
                  </a:lnTo>
                  <a:lnTo>
                    <a:pt x="860" y="895"/>
                  </a:lnTo>
                  <a:lnTo>
                    <a:pt x="860" y="893"/>
                  </a:lnTo>
                  <a:lnTo>
                    <a:pt x="861" y="893"/>
                  </a:lnTo>
                  <a:lnTo>
                    <a:pt x="863" y="893"/>
                  </a:lnTo>
                  <a:lnTo>
                    <a:pt x="865" y="893"/>
                  </a:lnTo>
                  <a:lnTo>
                    <a:pt x="866" y="893"/>
                  </a:lnTo>
                  <a:lnTo>
                    <a:pt x="866" y="895"/>
                  </a:lnTo>
                  <a:lnTo>
                    <a:pt x="868" y="895"/>
                  </a:lnTo>
                  <a:lnTo>
                    <a:pt x="868" y="897"/>
                  </a:lnTo>
                  <a:lnTo>
                    <a:pt x="870" y="897"/>
                  </a:lnTo>
                  <a:lnTo>
                    <a:pt x="871" y="898"/>
                  </a:lnTo>
                  <a:lnTo>
                    <a:pt x="873" y="898"/>
                  </a:lnTo>
                  <a:lnTo>
                    <a:pt x="875" y="898"/>
                  </a:lnTo>
                  <a:lnTo>
                    <a:pt x="876" y="900"/>
                  </a:lnTo>
                  <a:lnTo>
                    <a:pt x="878" y="900"/>
                  </a:lnTo>
                  <a:lnTo>
                    <a:pt x="880" y="900"/>
                  </a:lnTo>
                  <a:lnTo>
                    <a:pt x="881" y="900"/>
                  </a:lnTo>
                  <a:lnTo>
                    <a:pt x="883" y="900"/>
                  </a:lnTo>
                  <a:lnTo>
                    <a:pt x="885" y="900"/>
                  </a:lnTo>
                  <a:lnTo>
                    <a:pt x="886" y="902"/>
                  </a:lnTo>
                  <a:lnTo>
                    <a:pt x="888" y="902"/>
                  </a:lnTo>
                  <a:lnTo>
                    <a:pt x="890" y="902"/>
                  </a:lnTo>
                  <a:lnTo>
                    <a:pt x="890" y="904"/>
                  </a:lnTo>
                  <a:lnTo>
                    <a:pt x="892" y="904"/>
                  </a:lnTo>
                  <a:lnTo>
                    <a:pt x="893" y="904"/>
                  </a:lnTo>
                  <a:lnTo>
                    <a:pt x="895" y="905"/>
                  </a:lnTo>
                  <a:lnTo>
                    <a:pt x="897" y="905"/>
                  </a:lnTo>
                  <a:lnTo>
                    <a:pt x="898" y="907"/>
                  </a:lnTo>
                  <a:lnTo>
                    <a:pt x="900" y="907"/>
                  </a:lnTo>
                  <a:lnTo>
                    <a:pt x="902" y="907"/>
                  </a:lnTo>
                  <a:lnTo>
                    <a:pt x="903" y="909"/>
                  </a:lnTo>
                  <a:lnTo>
                    <a:pt x="905" y="909"/>
                  </a:lnTo>
                  <a:lnTo>
                    <a:pt x="907" y="909"/>
                  </a:lnTo>
                  <a:lnTo>
                    <a:pt x="907" y="910"/>
                  </a:lnTo>
                  <a:lnTo>
                    <a:pt x="908" y="910"/>
                  </a:lnTo>
                  <a:lnTo>
                    <a:pt x="910" y="910"/>
                  </a:lnTo>
                  <a:lnTo>
                    <a:pt x="912" y="910"/>
                  </a:lnTo>
                  <a:lnTo>
                    <a:pt x="913" y="910"/>
                  </a:lnTo>
                  <a:lnTo>
                    <a:pt x="915" y="910"/>
                  </a:lnTo>
                  <a:lnTo>
                    <a:pt x="917" y="910"/>
                  </a:lnTo>
                  <a:lnTo>
                    <a:pt x="918" y="910"/>
                  </a:lnTo>
                  <a:lnTo>
                    <a:pt x="920" y="910"/>
                  </a:lnTo>
                  <a:lnTo>
                    <a:pt x="922" y="910"/>
                  </a:lnTo>
                  <a:lnTo>
                    <a:pt x="922" y="909"/>
                  </a:lnTo>
                  <a:lnTo>
                    <a:pt x="923" y="909"/>
                  </a:lnTo>
                  <a:lnTo>
                    <a:pt x="925" y="909"/>
                  </a:lnTo>
                  <a:lnTo>
                    <a:pt x="925" y="907"/>
                  </a:lnTo>
                  <a:lnTo>
                    <a:pt x="927" y="907"/>
                  </a:lnTo>
                  <a:lnTo>
                    <a:pt x="929" y="905"/>
                  </a:lnTo>
                  <a:lnTo>
                    <a:pt x="930" y="904"/>
                  </a:lnTo>
                  <a:lnTo>
                    <a:pt x="932" y="904"/>
                  </a:lnTo>
                  <a:lnTo>
                    <a:pt x="932" y="902"/>
                  </a:lnTo>
                  <a:lnTo>
                    <a:pt x="934" y="902"/>
                  </a:lnTo>
                  <a:lnTo>
                    <a:pt x="934" y="900"/>
                  </a:lnTo>
                  <a:lnTo>
                    <a:pt x="935" y="900"/>
                  </a:lnTo>
                  <a:lnTo>
                    <a:pt x="935" y="898"/>
                  </a:lnTo>
                  <a:lnTo>
                    <a:pt x="937" y="898"/>
                  </a:lnTo>
                  <a:lnTo>
                    <a:pt x="939" y="897"/>
                  </a:lnTo>
                  <a:lnTo>
                    <a:pt x="940" y="895"/>
                  </a:lnTo>
                  <a:lnTo>
                    <a:pt x="942" y="893"/>
                  </a:lnTo>
                  <a:lnTo>
                    <a:pt x="944" y="895"/>
                  </a:lnTo>
                  <a:lnTo>
                    <a:pt x="945" y="895"/>
                  </a:lnTo>
                  <a:lnTo>
                    <a:pt x="945" y="897"/>
                  </a:lnTo>
                  <a:lnTo>
                    <a:pt x="947" y="897"/>
                  </a:lnTo>
                  <a:lnTo>
                    <a:pt x="947" y="898"/>
                  </a:lnTo>
                  <a:lnTo>
                    <a:pt x="949" y="898"/>
                  </a:lnTo>
                  <a:lnTo>
                    <a:pt x="949" y="900"/>
                  </a:lnTo>
                  <a:lnTo>
                    <a:pt x="950" y="900"/>
                  </a:lnTo>
                  <a:lnTo>
                    <a:pt x="950" y="902"/>
                  </a:lnTo>
                  <a:lnTo>
                    <a:pt x="952" y="904"/>
                  </a:lnTo>
                  <a:lnTo>
                    <a:pt x="954" y="904"/>
                  </a:lnTo>
                  <a:lnTo>
                    <a:pt x="954" y="905"/>
                  </a:lnTo>
                  <a:lnTo>
                    <a:pt x="955" y="905"/>
                  </a:lnTo>
                  <a:lnTo>
                    <a:pt x="955" y="907"/>
                  </a:lnTo>
                  <a:lnTo>
                    <a:pt x="957" y="907"/>
                  </a:lnTo>
                  <a:lnTo>
                    <a:pt x="959" y="907"/>
                  </a:lnTo>
                  <a:lnTo>
                    <a:pt x="961" y="907"/>
                  </a:lnTo>
                  <a:lnTo>
                    <a:pt x="961" y="909"/>
                  </a:lnTo>
                  <a:lnTo>
                    <a:pt x="962" y="909"/>
                  </a:lnTo>
                  <a:lnTo>
                    <a:pt x="964" y="909"/>
                  </a:lnTo>
                  <a:lnTo>
                    <a:pt x="966" y="909"/>
                  </a:lnTo>
                  <a:lnTo>
                    <a:pt x="967" y="909"/>
                  </a:lnTo>
                  <a:lnTo>
                    <a:pt x="969" y="909"/>
                  </a:lnTo>
                  <a:lnTo>
                    <a:pt x="971" y="910"/>
                  </a:lnTo>
                  <a:lnTo>
                    <a:pt x="972" y="910"/>
                  </a:lnTo>
                  <a:lnTo>
                    <a:pt x="974" y="912"/>
                  </a:lnTo>
                  <a:lnTo>
                    <a:pt x="974" y="914"/>
                  </a:lnTo>
                  <a:lnTo>
                    <a:pt x="974" y="915"/>
                  </a:lnTo>
                  <a:lnTo>
                    <a:pt x="974" y="917"/>
                  </a:lnTo>
                  <a:lnTo>
                    <a:pt x="976" y="917"/>
                  </a:lnTo>
                  <a:lnTo>
                    <a:pt x="976" y="919"/>
                  </a:lnTo>
                  <a:lnTo>
                    <a:pt x="976" y="920"/>
                  </a:lnTo>
                  <a:lnTo>
                    <a:pt x="977" y="920"/>
                  </a:lnTo>
                  <a:lnTo>
                    <a:pt x="977" y="922"/>
                  </a:lnTo>
                  <a:lnTo>
                    <a:pt x="994" y="946"/>
                  </a:lnTo>
                  <a:lnTo>
                    <a:pt x="996" y="946"/>
                  </a:lnTo>
                  <a:lnTo>
                    <a:pt x="996" y="947"/>
                  </a:lnTo>
                  <a:lnTo>
                    <a:pt x="998" y="947"/>
                  </a:lnTo>
                  <a:lnTo>
                    <a:pt x="999" y="947"/>
                  </a:lnTo>
                  <a:lnTo>
                    <a:pt x="1001" y="947"/>
                  </a:lnTo>
                  <a:lnTo>
                    <a:pt x="1001" y="949"/>
                  </a:lnTo>
                  <a:lnTo>
                    <a:pt x="1003" y="949"/>
                  </a:lnTo>
                  <a:lnTo>
                    <a:pt x="1003" y="951"/>
                  </a:lnTo>
                  <a:lnTo>
                    <a:pt x="1003" y="952"/>
                  </a:lnTo>
                  <a:lnTo>
                    <a:pt x="1004" y="952"/>
                  </a:lnTo>
                  <a:lnTo>
                    <a:pt x="1004" y="954"/>
                  </a:lnTo>
                  <a:lnTo>
                    <a:pt x="1004" y="956"/>
                  </a:lnTo>
                  <a:lnTo>
                    <a:pt x="1004" y="957"/>
                  </a:lnTo>
                  <a:lnTo>
                    <a:pt x="1004" y="959"/>
                  </a:lnTo>
                  <a:lnTo>
                    <a:pt x="1004" y="961"/>
                  </a:lnTo>
                  <a:lnTo>
                    <a:pt x="1006" y="961"/>
                  </a:lnTo>
                  <a:lnTo>
                    <a:pt x="1006" y="962"/>
                  </a:lnTo>
                  <a:lnTo>
                    <a:pt x="1004" y="962"/>
                  </a:lnTo>
                  <a:lnTo>
                    <a:pt x="1006" y="964"/>
                  </a:lnTo>
                  <a:lnTo>
                    <a:pt x="1004" y="964"/>
                  </a:lnTo>
                  <a:lnTo>
                    <a:pt x="1004" y="966"/>
                  </a:lnTo>
                  <a:lnTo>
                    <a:pt x="1006" y="966"/>
                  </a:lnTo>
                  <a:lnTo>
                    <a:pt x="1006" y="967"/>
                  </a:lnTo>
                  <a:lnTo>
                    <a:pt x="1006" y="969"/>
                  </a:lnTo>
                  <a:lnTo>
                    <a:pt x="1008" y="969"/>
                  </a:lnTo>
                  <a:lnTo>
                    <a:pt x="1008" y="971"/>
                  </a:lnTo>
                  <a:lnTo>
                    <a:pt x="1006" y="971"/>
                  </a:lnTo>
                  <a:lnTo>
                    <a:pt x="1008" y="971"/>
                  </a:lnTo>
                  <a:lnTo>
                    <a:pt x="1008" y="973"/>
                  </a:lnTo>
                  <a:lnTo>
                    <a:pt x="1009" y="973"/>
                  </a:lnTo>
                  <a:lnTo>
                    <a:pt x="1009" y="974"/>
                  </a:lnTo>
                  <a:lnTo>
                    <a:pt x="1009" y="973"/>
                  </a:lnTo>
                  <a:lnTo>
                    <a:pt x="1011" y="974"/>
                  </a:lnTo>
                  <a:lnTo>
                    <a:pt x="1009" y="974"/>
                  </a:lnTo>
                  <a:lnTo>
                    <a:pt x="1009" y="976"/>
                  </a:lnTo>
                  <a:lnTo>
                    <a:pt x="1011" y="976"/>
                  </a:lnTo>
                  <a:lnTo>
                    <a:pt x="1011" y="978"/>
                  </a:lnTo>
                  <a:lnTo>
                    <a:pt x="1013" y="978"/>
                  </a:lnTo>
                  <a:lnTo>
                    <a:pt x="1013" y="979"/>
                  </a:lnTo>
                  <a:lnTo>
                    <a:pt x="1011" y="979"/>
                  </a:lnTo>
                  <a:lnTo>
                    <a:pt x="1009" y="979"/>
                  </a:lnTo>
                  <a:lnTo>
                    <a:pt x="1009" y="981"/>
                  </a:lnTo>
                  <a:lnTo>
                    <a:pt x="1011" y="981"/>
                  </a:lnTo>
                  <a:lnTo>
                    <a:pt x="1011" y="983"/>
                  </a:lnTo>
                  <a:lnTo>
                    <a:pt x="1011" y="984"/>
                  </a:lnTo>
                  <a:lnTo>
                    <a:pt x="1013" y="984"/>
                  </a:lnTo>
                  <a:lnTo>
                    <a:pt x="1013" y="986"/>
                  </a:lnTo>
                  <a:lnTo>
                    <a:pt x="1013" y="988"/>
                  </a:lnTo>
                  <a:lnTo>
                    <a:pt x="1014" y="989"/>
                  </a:lnTo>
                  <a:lnTo>
                    <a:pt x="1014" y="991"/>
                  </a:lnTo>
                  <a:lnTo>
                    <a:pt x="1016" y="991"/>
                  </a:lnTo>
                  <a:lnTo>
                    <a:pt x="1016" y="993"/>
                  </a:lnTo>
                  <a:lnTo>
                    <a:pt x="1016" y="994"/>
                  </a:lnTo>
                  <a:lnTo>
                    <a:pt x="1016" y="996"/>
                  </a:lnTo>
                  <a:lnTo>
                    <a:pt x="1018" y="996"/>
                  </a:lnTo>
                  <a:lnTo>
                    <a:pt x="1018" y="998"/>
                  </a:lnTo>
                  <a:lnTo>
                    <a:pt x="1018" y="1005"/>
                  </a:lnTo>
                  <a:lnTo>
                    <a:pt x="1018" y="1006"/>
                  </a:lnTo>
                  <a:lnTo>
                    <a:pt x="1016" y="1006"/>
                  </a:lnTo>
                  <a:lnTo>
                    <a:pt x="1016" y="1008"/>
                  </a:lnTo>
                  <a:lnTo>
                    <a:pt x="1018" y="1008"/>
                  </a:lnTo>
                  <a:lnTo>
                    <a:pt x="1018" y="1010"/>
                  </a:lnTo>
                  <a:lnTo>
                    <a:pt x="1018" y="1011"/>
                  </a:lnTo>
                  <a:lnTo>
                    <a:pt x="1018" y="1013"/>
                  </a:lnTo>
                  <a:lnTo>
                    <a:pt x="1016" y="1013"/>
                  </a:lnTo>
                  <a:lnTo>
                    <a:pt x="1016" y="1015"/>
                  </a:lnTo>
                  <a:lnTo>
                    <a:pt x="1018" y="1015"/>
                  </a:lnTo>
                  <a:lnTo>
                    <a:pt x="1018" y="1016"/>
                  </a:lnTo>
                  <a:lnTo>
                    <a:pt x="1019" y="1016"/>
                  </a:lnTo>
                  <a:lnTo>
                    <a:pt x="1019" y="1018"/>
                  </a:lnTo>
                  <a:lnTo>
                    <a:pt x="1019" y="1020"/>
                  </a:lnTo>
                  <a:lnTo>
                    <a:pt x="1021" y="1020"/>
                  </a:lnTo>
                  <a:lnTo>
                    <a:pt x="1021" y="1021"/>
                  </a:lnTo>
                  <a:lnTo>
                    <a:pt x="1021" y="1023"/>
                  </a:lnTo>
                  <a:lnTo>
                    <a:pt x="1021" y="1025"/>
                  </a:lnTo>
                  <a:lnTo>
                    <a:pt x="1023" y="1025"/>
                  </a:lnTo>
                  <a:lnTo>
                    <a:pt x="1023" y="1026"/>
                  </a:lnTo>
                  <a:lnTo>
                    <a:pt x="1021" y="1026"/>
                  </a:lnTo>
                  <a:lnTo>
                    <a:pt x="1021" y="1028"/>
                  </a:lnTo>
                  <a:lnTo>
                    <a:pt x="1023" y="1028"/>
                  </a:lnTo>
                  <a:lnTo>
                    <a:pt x="1023" y="1030"/>
                  </a:lnTo>
                  <a:lnTo>
                    <a:pt x="1021" y="1031"/>
                  </a:lnTo>
                  <a:lnTo>
                    <a:pt x="1019" y="1031"/>
                  </a:lnTo>
                  <a:lnTo>
                    <a:pt x="1018" y="1031"/>
                  </a:lnTo>
                  <a:lnTo>
                    <a:pt x="1018" y="1033"/>
                  </a:lnTo>
                  <a:lnTo>
                    <a:pt x="1018" y="1035"/>
                  </a:lnTo>
                  <a:lnTo>
                    <a:pt x="1016" y="1036"/>
                  </a:lnTo>
                  <a:lnTo>
                    <a:pt x="1016" y="1038"/>
                  </a:lnTo>
                  <a:lnTo>
                    <a:pt x="1016" y="1036"/>
                  </a:lnTo>
                  <a:lnTo>
                    <a:pt x="1014" y="1038"/>
                  </a:lnTo>
                  <a:lnTo>
                    <a:pt x="1013" y="1038"/>
                  </a:lnTo>
                  <a:lnTo>
                    <a:pt x="1014" y="1038"/>
                  </a:lnTo>
                  <a:lnTo>
                    <a:pt x="1014" y="1040"/>
                  </a:lnTo>
                  <a:lnTo>
                    <a:pt x="1016" y="1040"/>
                  </a:lnTo>
                  <a:lnTo>
                    <a:pt x="1016" y="1042"/>
                  </a:lnTo>
                  <a:lnTo>
                    <a:pt x="1016" y="1043"/>
                  </a:lnTo>
                  <a:lnTo>
                    <a:pt x="1018" y="1043"/>
                  </a:lnTo>
                  <a:lnTo>
                    <a:pt x="1018" y="1045"/>
                  </a:lnTo>
                  <a:lnTo>
                    <a:pt x="1016" y="1045"/>
                  </a:lnTo>
                  <a:lnTo>
                    <a:pt x="1018" y="1047"/>
                  </a:lnTo>
                  <a:lnTo>
                    <a:pt x="1019" y="1047"/>
                  </a:lnTo>
                  <a:lnTo>
                    <a:pt x="1019" y="1048"/>
                  </a:lnTo>
                  <a:lnTo>
                    <a:pt x="1021" y="1048"/>
                  </a:lnTo>
                  <a:lnTo>
                    <a:pt x="1021" y="1050"/>
                  </a:lnTo>
                  <a:lnTo>
                    <a:pt x="1019" y="1050"/>
                  </a:lnTo>
                  <a:lnTo>
                    <a:pt x="1018" y="1050"/>
                  </a:lnTo>
                  <a:lnTo>
                    <a:pt x="1019" y="1050"/>
                  </a:lnTo>
                  <a:lnTo>
                    <a:pt x="1019" y="1052"/>
                  </a:lnTo>
                  <a:lnTo>
                    <a:pt x="1019" y="1053"/>
                  </a:lnTo>
                  <a:lnTo>
                    <a:pt x="1021" y="1055"/>
                  </a:lnTo>
                  <a:lnTo>
                    <a:pt x="1023" y="1055"/>
                  </a:lnTo>
                  <a:lnTo>
                    <a:pt x="1024" y="1055"/>
                  </a:lnTo>
                  <a:lnTo>
                    <a:pt x="1023" y="1055"/>
                  </a:lnTo>
                  <a:lnTo>
                    <a:pt x="1023" y="1057"/>
                  </a:lnTo>
                  <a:lnTo>
                    <a:pt x="1021" y="1057"/>
                  </a:lnTo>
                  <a:lnTo>
                    <a:pt x="1021" y="1058"/>
                  </a:lnTo>
                  <a:lnTo>
                    <a:pt x="1019" y="1057"/>
                  </a:lnTo>
                  <a:lnTo>
                    <a:pt x="1018" y="1057"/>
                  </a:lnTo>
                  <a:lnTo>
                    <a:pt x="1018" y="1058"/>
                  </a:lnTo>
                  <a:lnTo>
                    <a:pt x="1018" y="1060"/>
                  </a:lnTo>
                  <a:lnTo>
                    <a:pt x="1019" y="1060"/>
                  </a:lnTo>
                  <a:lnTo>
                    <a:pt x="1021" y="1060"/>
                  </a:lnTo>
                  <a:lnTo>
                    <a:pt x="1023" y="1062"/>
                  </a:lnTo>
                  <a:lnTo>
                    <a:pt x="1023" y="1063"/>
                  </a:lnTo>
                  <a:lnTo>
                    <a:pt x="1024" y="1063"/>
                  </a:lnTo>
                  <a:lnTo>
                    <a:pt x="1023" y="1063"/>
                  </a:lnTo>
                  <a:lnTo>
                    <a:pt x="1023" y="1065"/>
                  </a:lnTo>
                  <a:lnTo>
                    <a:pt x="1024" y="1065"/>
                  </a:lnTo>
                  <a:lnTo>
                    <a:pt x="1024" y="1063"/>
                  </a:lnTo>
                  <a:lnTo>
                    <a:pt x="1024" y="1065"/>
                  </a:lnTo>
                  <a:lnTo>
                    <a:pt x="1023" y="1065"/>
                  </a:lnTo>
                  <a:lnTo>
                    <a:pt x="1023" y="1067"/>
                  </a:lnTo>
                  <a:lnTo>
                    <a:pt x="1023" y="1068"/>
                  </a:lnTo>
                  <a:lnTo>
                    <a:pt x="1024" y="1068"/>
                  </a:lnTo>
                  <a:lnTo>
                    <a:pt x="1024" y="1070"/>
                  </a:lnTo>
                  <a:lnTo>
                    <a:pt x="1026" y="1068"/>
                  </a:lnTo>
                  <a:lnTo>
                    <a:pt x="1028" y="1068"/>
                  </a:lnTo>
                  <a:lnTo>
                    <a:pt x="1029" y="1068"/>
                  </a:lnTo>
                  <a:lnTo>
                    <a:pt x="1031" y="1068"/>
                  </a:lnTo>
                  <a:lnTo>
                    <a:pt x="1031" y="1070"/>
                  </a:lnTo>
                  <a:lnTo>
                    <a:pt x="1033" y="1072"/>
                  </a:lnTo>
                  <a:lnTo>
                    <a:pt x="1033" y="1074"/>
                  </a:lnTo>
                  <a:lnTo>
                    <a:pt x="1033" y="1075"/>
                  </a:lnTo>
                  <a:lnTo>
                    <a:pt x="1035" y="1075"/>
                  </a:lnTo>
                  <a:lnTo>
                    <a:pt x="1036" y="1075"/>
                  </a:lnTo>
                  <a:lnTo>
                    <a:pt x="1036" y="1077"/>
                  </a:lnTo>
                  <a:lnTo>
                    <a:pt x="1036" y="1079"/>
                  </a:lnTo>
                  <a:lnTo>
                    <a:pt x="1038" y="1079"/>
                  </a:lnTo>
                  <a:lnTo>
                    <a:pt x="1038" y="1080"/>
                  </a:lnTo>
                  <a:lnTo>
                    <a:pt x="1036" y="1080"/>
                  </a:lnTo>
                  <a:lnTo>
                    <a:pt x="1036" y="1082"/>
                  </a:lnTo>
                  <a:lnTo>
                    <a:pt x="1035" y="1082"/>
                  </a:lnTo>
                  <a:lnTo>
                    <a:pt x="1035" y="1084"/>
                  </a:lnTo>
                  <a:lnTo>
                    <a:pt x="1035" y="1085"/>
                  </a:lnTo>
                  <a:lnTo>
                    <a:pt x="1036" y="1085"/>
                  </a:lnTo>
                  <a:lnTo>
                    <a:pt x="1035" y="1087"/>
                  </a:lnTo>
                  <a:lnTo>
                    <a:pt x="1036" y="1087"/>
                  </a:lnTo>
                  <a:lnTo>
                    <a:pt x="1036" y="1089"/>
                  </a:lnTo>
                  <a:lnTo>
                    <a:pt x="1036" y="1090"/>
                  </a:lnTo>
                  <a:lnTo>
                    <a:pt x="1038" y="1090"/>
                  </a:lnTo>
                  <a:lnTo>
                    <a:pt x="1040" y="1090"/>
                  </a:lnTo>
                  <a:lnTo>
                    <a:pt x="1041" y="1090"/>
                  </a:lnTo>
                  <a:lnTo>
                    <a:pt x="1041" y="1092"/>
                  </a:lnTo>
                  <a:lnTo>
                    <a:pt x="1041" y="1094"/>
                  </a:lnTo>
                  <a:lnTo>
                    <a:pt x="1040" y="1094"/>
                  </a:lnTo>
                  <a:lnTo>
                    <a:pt x="1041" y="1095"/>
                  </a:lnTo>
                  <a:lnTo>
                    <a:pt x="1041" y="1094"/>
                  </a:lnTo>
                  <a:lnTo>
                    <a:pt x="1043" y="1094"/>
                  </a:lnTo>
                  <a:lnTo>
                    <a:pt x="1045" y="1094"/>
                  </a:lnTo>
                  <a:lnTo>
                    <a:pt x="1045" y="1095"/>
                  </a:lnTo>
                  <a:lnTo>
                    <a:pt x="1045" y="1097"/>
                  </a:lnTo>
                  <a:lnTo>
                    <a:pt x="1046" y="1097"/>
                  </a:lnTo>
                  <a:lnTo>
                    <a:pt x="1046" y="1095"/>
                  </a:lnTo>
                  <a:lnTo>
                    <a:pt x="1046" y="1097"/>
                  </a:lnTo>
                  <a:lnTo>
                    <a:pt x="1048" y="1097"/>
                  </a:lnTo>
                  <a:lnTo>
                    <a:pt x="1046" y="1097"/>
                  </a:lnTo>
                  <a:lnTo>
                    <a:pt x="1046" y="1099"/>
                  </a:lnTo>
                  <a:lnTo>
                    <a:pt x="1048" y="1099"/>
                  </a:lnTo>
                  <a:lnTo>
                    <a:pt x="1050" y="1099"/>
                  </a:lnTo>
                  <a:lnTo>
                    <a:pt x="1050" y="1100"/>
                  </a:lnTo>
                  <a:lnTo>
                    <a:pt x="1051" y="1100"/>
                  </a:lnTo>
                  <a:lnTo>
                    <a:pt x="1051" y="1102"/>
                  </a:lnTo>
                  <a:lnTo>
                    <a:pt x="1053" y="1102"/>
                  </a:lnTo>
                  <a:lnTo>
                    <a:pt x="1053" y="1104"/>
                  </a:lnTo>
                  <a:lnTo>
                    <a:pt x="1055" y="1104"/>
                  </a:lnTo>
                  <a:lnTo>
                    <a:pt x="1055" y="1105"/>
                  </a:lnTo>
                  <a:lnTo>
                    <a:pt x="1055" y="1107"/>
                  </a:lnTo>
                  <a:lnTo>
                    <a:pt x="1053" y="1109"/>
                  </a:lnTo>
                  <a:lnTo>
                    <a:pt x="1055" y="1109"/>
                  </a:lnTo>
                  <a:lnTo>
                    <a:pt x="1055" y="1111"/>
                  </a:lnTo>
                  <a:lnTo>
                    <a:pt x="1056" y="1111"/>
                  </a:lnTo>
                  <a:lnTo>
                    <a:pt x="1056" y="1112"/>
                  </a:lnTo>
                  <a:lnTo>
                    <a:pt x="1058" y="1112"/>
                  </a:lnTo>
                  <a:lnTo>
                    <a:pt x="1058" y="1114"/>
                  </a:lnTo>
                  <a:lnTo>
                    <a:pt x="1058" y="1116"/>
                  </a:lnTo>
                  <a:lnTo>
                    <a:pt x="1056" y="1116"/>
                  </a:lnTo>
                  <a:lnTo>
                    <a:pt x="1056" y="1117"/>
                  </a:lnTo>
                  <a:lnTo>
                    <a:pt x="1058" y="1116"/>
                  </a:lnTo>
                  <a:lnTo>
                    <a:pt x="1060" y="1116"/>
                  </a:lnTo>
                  <a:lnTo>
                    <a:pt x="1060" y="1117"/>
                  </a:lnTo>
                  <a:lnTo>
                    <a:pt x="1060" y="1119"/>
                  </a:lnTo>
                  <a:lnTo>
                    <a:pt x="1060" y="1121"/>
                  </a:lnTo>
                  <a:lnTo>
                    <a:pt x="1061" y="1121"/>
                  </a:lnTo>
                  <a:lnTo>
                    <a:pt x="1063" y="1121"/>
                  </a:lnTo>
                  <a:lnTo>
                    <a:pt x="1063" y="1122"/>
                  </a:lnTo>
                  <a:lnTo>
                    <a:pt x="1063" y="1124"/>
                  </a:lnTo>
                  <a:lnTo>
                    <a:pt x="1061" y="1124"/>
                  </a:lnTo>
                  <a:lnTo>
                    <a:pt x="1060" y="1124"/>
                  </a:lnTo>
                  <a:lnTo>
                    <a:pt x="1060" y="1126"/>
                  </a:lnTo>
                  <a:lnTo>
                    <a:pt x="1061" y="1126"/>
                  </a:lnTo>
                  <a:lnTo>
                    <a:pt x="1063" y="1126"/>
                  </a:lnTo>
                  <a:lnTo>
                    <a:pt x="1061" y="1127"/>
                  </a:lnTo>
                  <a:lnTo>
                    <a:pt x="1061" y="1129"/>
                  </a:lnTo>
                  <a:lnTo>
                    <a:pt x="1060" y="1129"/>
                  </a:lnTo>
                  <a:lnTo>
                    <a:pt x="1060" y="1131"/>
                  </a:lnTo>
                  <a:lnTo>
                    <a:pt x="1061" y="1131"/>
                  </a:lnTo>
                  <a:lnTo>
                    <a:pt x="1061" y="1132"/>
                  </a:lnTo>
                  <a:lnTo>
                    <a:pt x="1063" y="1132"/>
                  </a:lnTo>
                  <a:lnTo>
                    <a:pt x="1065" y="1132"/>
                  </a:lnTo>
                  <a:lnTo>
                    <a:pt x="1065" y="1131"/>
                  </a:lnTo>
                  <a:lnTo>
                    <a:pt x="1066" y="1131"/>
                  </a:lnTo>
                  <a:lnTo>
                    <a:pt x="1068" y="1131"/>
                  </a:lnTo>
                  <a:lnTo>
                    <a:pt x="1068" y="1132"/>
                  </a:lnTo>
                  <a:lnTo>
                    <a:pt x="1046" y="1144"/>
                  </a:lnTo>
                  <a:lnTo>
                    <a:pt x="1045" y="1206"/>
                  </a:lnTo>
                  <a:lnTo>
                    <a:pt x="1045" y="1267"/>
                  </a:lnTo>
                  <a:lnTo>
                    <a:pt x="1050" y="1299"/>
                  </a:lnTo>
                  <a:lnTo>
                    <a:pt x="1053" y="1326"/>
                  </a:lnTo>
                  <a:lnTo>
                    <a:pt x="1065" y="1365"/>
                  </a:lnTo>
                  <a:lnTo>
                    <a:pt x="1070" y="1385"/>
                  </a:lnTo>
                  <a:lnTo>
                    <a:pt x="1073" y="1395"/>
                  </a:lnTo>
                  <a:lnTo>
                    <a:pt x="1073" y="1397"/>
                  </a:lnTo>
                  <a:lnTo>
                    <a:pt x="1073" y="1398"/>
                  </a:lnTo>
                  <a:lnTo>
                    <a:pt x="1073" y="1400"/>
                  </a:lnTo>
                  <a:lnTo>
                    <a:pt x="1075" y="1402"/>
                  </a:lnTo>
                  <a:lnTo>
                    <a:pt x="1077" y="1403"/>
                  </a:lnTo>
                  <a:lnTo>
                    <a:pt x="1075" y="1405"/>
                  </a:lnTo>
                  <a:lnTo>
                    <a:pt x="1077" y="1407"/>
                  </a:lnTo>
                  <a:lnTo>
                    <a:pt x="1077" y="1408"/>
                  </a:lnTo>
                  <a:lnTo>
                    <a:pt x="1077" y="1410"/>
                  </a:lnTo>
                  <a:lnTo>
                    <a:pt x="1075" y="1412"/>
                  </a:lnTo>
                  <a:lnTo>
                    <a:pt x="1072" y="1412"/>
                  </a:lnTo>
                  <a:lnTo>
                    <a:pt x="1070" y="1413"/>
                  </a:lnTo>
                  <a:lnTo>
                    <a:pt x="1068" y="1413"/>
                  </a:lnTo>
                  <a:lnTo>
                    <a:pt x="1065" y="1412"/>
                  </a:lnTo>
                  <a:lnTo>
                    <a:pt x="1063" y="1410"/>
                  </a:lnTo>
                  <a:lnTo>
                    <a:pt x="1061" y="1410"/>
                  </a:lnTo>
                  <a:lnTo>
                    <a:pt x="1058" y="1410"/>
                  </a:lnTo>
                  <a:lnTo>
                    <a:pt x="1055" y="1410"/>
                  </a:lnTo>
                  <a:lnTo>
                    <a:pt x="1053" y="1412"/>
                  </a:lnTo>
                  <a:lnTo>
                    <a:pt x="1051" y="1412"/>
                  </a:lnTo>
                  <a:lnTo>
                    <a:pt x="1050" y="1413"/>
                  </a:lnTo>
                  <a:lnTo>
                    <a:pt x="1050" y="1415"/>
                  </a:lnTo>
                  <a:lnTo>
                    <a:pt x="1048" y="1417"/>
                  </a:lnTo>
                  <a:lnTo>
                    <a:pt x="1046" y="1417"/>
                  </a:lnTo>
                  <a:lnTo>
                    <a:pt x="1045" y="1418"/>
                  </a:lnTo>
                  <a:lnTo>
                    <a:pt x="1043" y="1418"/>
                  </a:lnTo>
                  <a:lnTo>
                    <a:pt x="1041" y="1420"/>
                  </a:lnTo>
                  <a:lnTo>
                    <a:pt x="1040" y="1420"/>
                  </a:lnTo>
                  <a:lnTo>
                    <a:pt x="1038" y="1422"/>
                  </a:lnTo>
                  <a:lnTo>
                    <a:pt x="1036" y="1422"/>
                  </a:lnTo>
                  <a:lnTo>
                    <a:pt x="1035" y="1424"/>
                  </a:lnTo>
                  <a:lnTo>
                    <a:pt x="1035" y="1425"/>
                  </a:lnTo>
                  <a:lnTo>
                    <a:pt x="1035" y="1427"/>
                  </a:lnTo>
                  <a:lnTo>
                    <a:pt x="1033" y="1427"/>
                  </a:lnTo>
                  <a:lnTo>
                    <a:pt x="1033" y="1429"/>
                  </a:lnTo>
                  <a:lnTo>
                    <a:pt x="1031" y="1430"/>
                  </a:lnTo>
                  <a:lnTo>
                    <a:pt x="1031" y="1432"/>
                  </a:lnTo>
                  <a:lnTo>
                    <a:pt x="1029" y="1434"/>
                  </a:lnTo>
                  <a:lnTo>
                    <a:pt x="1028" y="1434"/>
                  </a:lnTo>
                  <a:lnTo>
                    <a:pt x="1028" y="1435"/>
                  </a:lnTo>
                  <a:lnTo>
                    <a:pt x="1026" y="1437"/>
                  </a:lnTo>
                  <a:lnTo>
                    <a:pt x="1024" y="1437"/>
                  </a:lnTo>
                  <a:lnTo>
                    <a:pt x="1026" y="1439"/>
                  </a:lnTo>
                  <a:lnTo>
                    <a:pt x="1024" y="1440"/>
                  </a:lnTo>
                  <a:lnTo>
                    <a:pt x="1024" y="1442"/>
                  </a:lnTo>
                  <a:lnTo>
                    <a:pt x="1026" y="1445"/>
                  </a:lnTo>
                  <a:lnTo>
                    <a:pt x="1026" y="1447"/>
                  </a:lnTo>
                  <a:lnTo>
                    <a:pt x="1024" y="1447"/>
                  </a:lnTo>
                  <a:lnTo>
                    <a:pt x="1023" y="1449"/>
                  </a:lnTo>
                  <a:lnTo>
                    <a:pt x="1021" y="1450"/>
                  </a:lnTo>
                  <a:lnTo>
                    <a:pt x="1019" y="1452"/>
                  </a:lnTo>
                  <a:lnTo>
                    <a:pt x="1018" y="1454"/>
                  </a:lnTo>
                  <a:lnTo>
                    <a:pt x="1018" y="1456"/>
                  </a:lnTo>
                  <a:lnTo>
                    <a:pt x="1014" y="1461"/>
                  </a:lnTo>
                  <a:lnTo>
                    <a:pt x="1014" y="1464"/>
                  </a:lnTo>
                  <a:lnTo>
                    <a:pt x="1016" y="1467"/>
                  </a:lnTo>
                  <a:lnTo>
                    <a:pt x="1018" y="1471"/>
                  </a:lnTo>
                  <a:lnTo>
                    <a:pt x="1019" y="1472"/>
                  </a:lnTo>
                  <a:lnTo>
                    <a:pt x="1018" y="1476"/>
                  </a:lnTo>
                  <a:lnTo>
                    <a:pt x="1018" y="1477"/>
                  </a:lnTo>
                  <a:lnTo>
                    <a:pt x="1018" y="1481"/>
                  </a:lnTo>
                  <a:lnTo>
                    <a:pt x="1016" y="1482"/>
                  </a:lnTo>
                  <a:lnTo>
                    <a:pt x="1014" y="1484"/>
                  </a:lnTo>
                  <a:lnTo>
                    <a:pt x="1011" y="1484"/>
                  </a:lnTo>
                  <a:lnTo>
                    <a:pt x="1008" y="1482"/>
                  </a:lnTo>
                  <a:lnTo>
                    <a:pt x="1006" y="1484"/>
                  </a:lnTo>
                  <a:lnTo>
                    <a:pt x="1008" y="1486"/>
                  </a:lnTo>
                  <a:lnTo>
                    <a:pt x="1009" y="1486"/>
                  </a:lnTo>
                  <a:lnTo>
                    <a:pt x="1011" y="1486"/>
                  </a:lnTo>
                  <a:lnTo>
                    <a:pt x="1013" y="1487"/>
                  </a:lnTo>
                  <a:lnTo>
                    <a:pt x="1013" y="1489"/>
                  </a:lnTo>
                  <a:lnTo>
                    <a:pt x="1013" y="1491"/>
                  </a:lnTo>
                  <a:lnTo>
                    <a:pt x="1011" y="1493"/>
                  </a:lnTo>
                  <a:lnTo>
                    <a:pt x="1009" y="1494"/>
                  </a:lnTo>
                  <a:lnTo>
                    <a:pt x="1008" y="1496"/>
                  </a:lnTo>
                  <a:lnTo>
                    <a:pt x="1004" y="1498"/>
                  </a:lnTo>
                  <a:lnTo>
                    <a:pt x="1003" y="1499"/>
                  </a:lnTo>
                  <a:lnTo>
                    <a:pt x="999" y="1501"/>
                  </a:lnTo>
                  <a:lnTo>
                    <a:pt x="999" y="1503"/>
                  </a:lnTo>
                  <a:lnTo>
                    <a:pt x="998" y="1508"/>
                  </a:lnTo>
                  <a:lnTo>
                    <a:pt x="998" y="1511"/>
                  </a:lnTo>
                  <a:lnTo>
                    <a:pt x="996" y="1513"/>
                  </a:lnTo>
                  <a:lnTo>
                    <a:pt x="994" y="1514"/>
                  </a:lnTo>
                  <a:lnTo>
                    <a:pt x="991" y="1513"/>
                  </a:lnTo>
                  <a:lnTo>
                    <a:pt x="989" y="1509"/>
                  </a:lnTo>
                  <a:lnTo>
                    <a:pt x="987" y="1508"/>
                  </a:lnTo>
                  <a:lnTo>
                    <a:pt x="986" y="1508"/>
                  </a:lnTo>
                  <a:lnTo>
                    <a:pt x="984" y="1508"/>
                  </a:lnTo>
                  <a:lnTo>
                    <a:pt x="982" y="1509"/>
                  </a:lnTo>
                  <a:lnTo>
                    <a:pt x="984" y="1511"/>
                  </a:lnTo>
                  <a:lnTo>
                    <a:pt x="984" y="1513"/>
                  </a:lnTo>
                  <a:lnTo>
                    <a:pt x="982" y="1514"/>
                  </a:lnTo>
                  <a:lnTo>
                    <a:pt x="981" y="1516"/>
                  </a:lnTo>
                  <a:lnTo>
                    <a:pt x="977" y="1516"/>
                  </a:lnTo>
                  <a:lnTo>
                    <a:pt x="976" y="1514"/>
                  </a:lnTo>
                  <a:lnTo>
                    <a:pt x="974" y="1513"/>
                  </a:lnTo>
                  <a:lnTo>
                    <a:pt x="972" y="1511"/>
                  </a:lnTo>
                  <a:lnTo>
                    <a:pt x="974" y="1508"/>
                  </a:lnTo>
                  <a:lnTo>
                    <a:pt x="976" y="1508"/>
                  </a:lnTo>
                  <a:lnTo>
                    <a:pt x="977" y="1506"/>
                  </a:lnTo>
                  <a:lnTo>
                    <a:pt x="977" y="1504"/>
                  </a:lnTo>
                  <a:lnTo>
                    <a:pt x="976" y="1503"/>
                  </a:lnTo>
                  <a:lnTo>
                    <a:pt x="974" y="1503"/>
                  </a:lnTo>
                  <a:lnTo>
                    <a:pt x="971" y="1504"/>
                  </a:lnTo>
                  <a:lnTo>
                    <a:pt x="969" y="1504"/>
                  </a:lnTo>
                  <a:lnTo>
                    <a:pt x="966" y="1503"/>
                  </a:lnTo>
                  <a:lnTo>
                    <a:pt x="962" y="1503"/>
                  </a:lnTo>
                  <a:lnTo>
                    <a:pt x="961" y="1503"/>
                  </a:lnTo>
                  <a:lnTo>
                    <a:pt x="959" y="1504"/>
                  </a:lnTo>
                  <a:lnTo>
                    <a:pt x="957" y="1506"/>
                  </a:lnTo>
                  <a:lnTo>
                    <a:pt x="954" y="1508"/>
                  </a:lnTo>
                  <a:lnTo>
                    <a:pt x="952" y="1508"/>
                  </a:lnTo>
                  <a:lnTo>
                    <a:pt x="950" y="1508"/>
                  </a:lnTo>
                  <a:lnTo>
                    <a:pt x="949" y="1506"/>
                  </a:lnTo>
                  <a:lnTo>
                    <a:pt x="949" y="1504"/>
                  </a:lnTo>
                  <a:lnTo>
                    <a:pt x="949" y="1503"/>
                  </a:lnTo>
                  <a:lnTo>
                    <a:pt x="949" y="1501"/>
                  </a:lnTo>
                  <a:lnTo>
                    <a:pt x="950" y="1499"/>
                  </a:lnTo>
                  <a:lnTo>
                    <a:pt x="954" y="1498"/>
                  </a:lnTo>
                  <a:lnTo>
                    <a:pt x="957" y="1498"/>
                  </a:lnTo>
                  <a:lnTo>
                    <a:pt x="961" y="1496"/>
                  </a:lnTo>
                  <a:lnTo>
                    <a:pt x="962" y="1494"/>
                  </a:lnTo>
                  <a:lnTo>
                    <a:pt x="961" y="1494"/>
                  </a:lnTo>
                  <a:lnTo>
                    <a:pt x="957" y="1494"/>
                  </a:lnTo>
                  <a:lnTo>
                    <a:pt x="955" y="1494"/>
                  </a:lnTo>
                  <a:lnTo>
                    <a:pt x="952" y="1494"/>
                  </a:lnTo>
                  <a:lnTo>
                    <a:pt x="952" y="1493"/>
                  </a:lnTo>
                  <a:lnTo>
                    <a:pt x="952" y="1489"/>
                  </a:lnTo>
                  <a:lnTo>
                    <a:pt x="950" y="1487"/>
                  </a:lnTo>
                  <a:lnTo>
                    <a:pt x="949" y="1486"/>
                  </a:lnTo>
                  <a:lnTo>
                    <a:pt x="947" y="1482"/>
                  </a:lnTo>
                  <a:lnTo>
                    <a:pt x="945" y="1481"/>
                  </a:lnTo>
                  <a:lnTo>
                    <a:pt x="942" y="1481"/>
                  </a:lnTo>
                  <a:lnTo>
                    <a:pt x="942" y="1482"/>
                  </a:lnTo>
                  <a:lnTo>
                    <a:pt x="942" y="1484"/>
                  </a:lnTo>
                  <a:lnTo>
                    <a:pt x="945" y="1486"/>
                  </a:lnTo>
                  <a:lnTo>
                    <a:pt x="945" y="1487"/>
                  </a:lnTo>
                  <a:lnTo>
                    <a:pt x="945" y="1489"/>
                  </a:lnTo>
                  <a:lnTo>
                    <a:pt x="944" y="1487"/>
                  </a:lnTo>
                  <a:lnTo>
                    <a:pt x="940" y="1487"/>
                  </a:lnTo>
                  <a:lnTo>
                    <a:pt x="939" y="1486"/>
                  </a:lnTo>
                  <a:lnTo>
                    <a:pt x="939" y="1484"/>
                  </a:lnTo>
                  <a:lnTo>
                    <a:pt x="940" y="1482"/>
                  </a:lnTo>
                  <a:lnTo>
                    <a:pt x="942" y="1479"/>
                  </a:lnTo>
                  <a:lnTo>
                    <a:pt x="944" y="1479"/>
                  </a:lnTo>
                  <a:lnTo>
                    <a:pt x="945" y="1477"/>
                  </a:lnTo>
                  <a:lnTo>
                    <a:pt x="945" y="1476"/>
                  </a:lnTo>
                  <a:lnTo>
                    <a:pt x="945" y="1474"/>
                  </a:lnTo>
                  <a:lnTo>
                    <a:pt x="942" y="1472"/>
                  </a:lnTo>
                  <a:lnTo>
                    <a:pt x="940" y="1472"/>
                  </a:lnTo>
                  <a:lnTo>
                    <a:pt x="939" y="1474"/>
                  </a:lnTo>
                  <a:lnTo>
                    <a:pt x="937" y="1476"/>
                  </a:lnTo>
                  <a:lnTo>
                    <a:pt x="935" y="1477"/>
                  </a:lnTo>
                  <a:lnTo>
                    <a:pt x="934" y="1476"/>
                  </a:lnTo>
                  <a:lnTo>
                    <a:pt x="932" y="1474"/>
                  </a:lnTo>
                  <a:lnTo>
                    <a:pt x="930" y="1472"/>
                  </a:lnTo>
                  <a:lnTo>
                    <a:pt x="927" y="1472"/>
                  </a:lnTo>
                  <a:lnTo>
                    <a:pt x="923" y="1474"/>
                  </a:lnTo>
                  <a:lnTo>
                    <a:pt x="922" y="1476"/>
                  </a:lnTo>
                  <a:lnTo>
                    <a:pt x="920" y="1479"/>
                  </a:lnTo>
                  <a:lnTo>
                    <a:pt x="918" y="1482"/>
                  </a:lnTo>
                  <a:lnTo>
                    <a:pt x="918" y="1484"/>
                  </a:lnTo>
                  <a:lnTo>
                    <a:pt x="915" y="1486"/>
                  </a:lnTo>
                  <a:lnTo>
                    <a:pt x="908" y="1496"/>
                  </a:lnTo>
                  <a:lnTo>
                    <a:pt x="905" y="1496"/>
                  </a:lnTo>
                  <a:lnTo>
                    <a:pt x="903" y="1496"/>
                  </a:lnTo>
                  <a:lnTo>
                    <a:pt x="900" y="1496"/>
                  </a:lnTo>
                  <a:lnTo>
                    <a:pt x="897" y="1496"/>
                  </a:lnTo>
                  <a:lnTo>
                    <a:pt x="893" y="1496"/>
                  </a:lnTo>
                  <a:lnTo>
                    <a:pt x="892" y="1493"/>
                  </a:lnTo>
                  <a:lnTo>
                    <a:pt x="888" y="1493"/>
                  </a:lnTo>
                  <a:lnTo>
                    <a:pt x="888" y="1491"/>
                  </a:lnTo>
                  <a:lnTo>
                    <a:pt x="886" y="1489"/>
                  </a:lnTo>
                  <a:lnTo>
                    <a:pt x="885" y="1487"/>
                  </a:lnTo>
                  <a:lnTo>
                    <a:pt x="883" y="1486"/>
                  </a:lnTo>
                  <a:lnTo>
                    <a:pt x="883" y="1487"/>
                  </a:lnTo>
                  <a:lnTo>
                    <a:pt x="885" y="1487"/>
                  </a:lnTo>
                  <a:lnTo>
                    <a:pt x="885" y="1489"/>
                  </a:lnTo>
                  <a:lnTo>
                    <a:pt x="883" y="1489"/>
                  </a:lnTo>
                  <a:lnTo>
                    <a:pt x="881" y="1487"/>
                  </a:lnTo>
                  <a:lnTo>
                    <a:pt x="880" y="1487"/>
                  </a:lnTo>
                  <a:lnTo>
                    <a:pt x="876" y="1487"/>
                  </a:lnTo>
                  <a:lnTo>
                    <a:pt x="876" y="1486"/>
                  </a:lnTo>
                  <a:lnTo>
                    <a:pt x="878" y="1486"/>
                  </a:lnTo>
                  <a:lnTo>
                    <a:pt x="878" y="1484"/>
                  </a:lnTo>
                  <a:lnTo>
                    <a:pt x="876" y="1482"/>
                  </a:lnTo>
                  <a:lnTo>
                    <a:pt x="875" y="1482"/>
                  </a:lnTo>
                  <a:lnTo>
                    <a:pt x="876" y="1484"/>
                  </a:lnTo>
                  <a:lnTo>
                    <a:pt x="878" y="1484"/>
                  </a:lnTo>
                  <a:lnTo>
                    <a:pt x="876" y="1486"/>
                  </a:lnTo>
                  <a:lnTo>
                    <a:pt x="875" y="1484"/>
                  </a:lnTo>
                  <a:lnTo>
                    <a:pt x="873" y="1482"/>
                  </a:lnTo>
                  <a:lnTo>
                    <a:pt x="871" y="1482"/>
                  </a:lnTo>
                  <a:lnTo>
                    <a:pt x="871" y="1481"/>
                  </a:lnTo>
                  <a:lnTo>
                    <a:pt x="866" y="1477"/>
                  </a:lnTo>
                  <a:lnTo>
                    <a:pt x="865" y="1476"/>
                  </a:lnTo>
                  <a:lnTo>
                    <a:pt x="860" y="1472"/>
                  </a:lnTo>
                  <a:lnTo>
                    <a:pt x="856" y="1469"/>
                  </a:lnTo>
                  <a:lnTo>
                    <a:pt x="855" y="1469"/>
                  </a:lnTo>
                  <a:lnTo>
                    <a:pt x="853" y="1467"/>
                  </a:lnTo>
                  <a:lnTo>
                    <a:pt x="849" y="1466"/>
                  </a:lnTo>
                  <a:lnTo>
                    <a:pt x="844" y="1462"/>
                  </a:lnTo>
                  <a:lnTo>
                    <a:pt x="843" y="1461"/>
                  </a:lnTo>
                  <a:lnTo>
                    <a:pt x="841" y="1459"/>
                  </a:lnTo>
                  <a:lnTo>
                    <a:pt x="838" y="1457"/>
                  </a:lnTo>
                  <a:lnTo>
                    <a:pt x="836" y="1457"/>
                  </a:lnTo>
                  <a:lnTo>
                    <a:pt x="836" y="1456"/>
                  </a:lnTo>
                  <a:lnTo>
                    <a:pt x="834" y="1456"/>
                  </a:lnTo>
                  <a:lnTo>
                    <a:pt x="831" y="1450"/>
                  </a:lnTo>
                  <a:lnTo>
                    <a:pt x="828" y="1450"/>
                  </a:lnTo>
                  <a:lnTo>
                    <a:pt x="826" y="1449"/>
                  </a:lnTo>
                  <a:lnTo>
                    <a:pt x="824" y="1447"/>
                  </a:lnTo>
                  <a:lnTo>
                    <a:pt x="823" y="1445"/>
                  </a:lnTo>
                  <a:lnTo>
                    <a:pt x="816" y="1442"/>
                  </a:lnTo>
                  <a:lnTo>
                    <a:pt x="814" y="1440"/>
                  </a:lnTo>
                  <a:lnTo>
                    <a:pt x="809" y="1435"/>
                  </a:lnTo>
                  <a:lnTo>
                    <a:pt x="806" y="1434"/>
                  </a:lnTo>
                  <a:lnTo>
                    <a:pt x="801" y="1430"/>
                  </a:lnTo>
                  <a:lnTo>
                    <a:pt x="797" y="1427"/>
                  </a:lnTo>
                  <a:lnTo>
                    <a:pt x="796" y="1427"/>
                  </a:lnTo>
                  <a:lnTo>
                    <a:pt x="792" y="1422"/>
                  </a:lnTo>
                  <a:lnTo>
                    <a:pt x="784" y="1418"/>
                  </a:lnTo>
                  <a:lnTo>
                    <a:pt x="777" y="1412"/>
                  </a:lnTo>
                  <a:lnTo>
                    <a:pt x="770" y="1407"/>
                  </a:lnTo>
                  <a:lnTo>
                    <a:pt x="769" y="1407"/>
                  </a:lnTo>
                  <a:lnTo>
                    <a:pt x="765" y="1402"/>
                  </a:lnTo>
                  <a:lnTo>
                    <a:pt x="764" y="1402"/>
                  </a:lnTo>
                  <a:lnTo>
                    <a:pt x="762" y="1398"/>
                  </a:lnTo>
                  <a:lnTo>
                    <a:pt x="760" y="1398"/>
                  </a:lnTo>
                  <a:lnTo>
                    <a:pt x="759" y="1397"/>
                  </a:lnTo>
                  <a:lnTo>
                    <a:pt x="757" y="1395"/>
                  </a:lnTo>
                  <a:lnTo>
                    <a:pt x="754" y="1393"/>
                  </a:lnTo>
                  <a:lnTo>
                    <a:pt x="752" y="1392"/>
                  </a:lnTo>
                  <a:lnTo>
                    <a:pt x="750" y="1392"/>
                  </a:lnTo>
                  <a:lnTo>
                    <a:pt x="749" y="1390"/>
                  </a:lnTo>
                  <a:lnTo>
                    <a:pt x="750" y="1388"/>
                  </a:lnTo>
                  <a:lnTo>
                    <a:pt x="752" y="1392"/>
                  </a:lnTo>
                  <a:lnTo>
                    <a:pt x="755" y="1393"/>
                  </a:lnTo>
                  <a:lnTo>
                    <a:pt x="757" y="1393"/>
                  </a:lnTo>
                  <a:lnTo>
                    <a:pt x="759" y="1395"/>
                  </a:lnTo>
                  <a:lnTo>
                    <a:pt x="764" y="1400"/>
                  </a:lnTo>
                  <a:lnTo>
                    <a:pt x="764" y="1398"/>
                  </a:lnTo>
                  <a:lnTo>
                    <a:pt x="759" y="1395"/>
                  </a:lnTo>
                  <a:lnTo>
                    <a:pt x="755" y="1392"/>
                  </a:lnTo>
                  <a:lnTo>
                    <a:pt x="755" y="1390"/>
                  </a:lnTo>
                  <a:lnTo>
                    <a:pt x="755" y="1387"/>
                  </a:lnTo>
                  <a:lnTo>
                    <a:pt x="755" y="1388"/>
                  </a:lnTo>
                  <a:lnTo>
                    <a:pt x="755" y="1390"/>
                  </a:lnTo>
                  <a:lnTo>
                    <a:pt x="754" y="1390"/>
                  </a:lnTo>
                  <a:lnTo>
                    <a:pt x="752" y="1390"/>
                  </a:lnTo>
                  <a:lnTo>
                    <a:pt x="749" y="1387"/>
                  </a:lnTo>
                  <a:lnTo>
                    <a:pt x="745" y="1385"/>
                  </a:lnTo>
                  <a:lnTo>
                    <a:pt x="745" y="1383"/>
                  </a:lnTo>
                  <a:lnTo>
                    <a:pt x="744" y="1383"/>
                  </a:lnTo>
                  <a:lnTo>
                    <a:pt x="740" y="1381"/>
                  </a:lnTo>
                  <a:lnTo>
                    <a:pt x="738" y="1380"/>
                  </a:lnTo>
                  <a:lnTo>
                    <a:pt x="737" y="1378"/>
                  </a:lnTo>
                  <a:lnTo>
                    <a:pt x="735" y="1376"/>
                  </a:lnTo>
                  <a:lnTo>
                    <a:pt x="733" y="1376"/>
                  </a:lnTo>
                  <a:lnTo>
                    <a:pt x="735" y="1378"/>
                  </a:lnTo>
                  <a:lnTo>
                    <a:pt x="737" y="1380"/>
                  </a:lnTo>
                  <a:lnTo>
                    <a:pt x="740" y="1381"/>
                  </a:lnTo>
                  <a:lnTo>
                    <a:pt x="742" y="1383"/>
                  </a:lnTo>
                  <a:lnTo>
                    <a:pt x="744" y="1385"/>
                  </a:lnTo>
                  <a:lnTo>
                    <a:pt x="745" y="1385"/>
                  </a:lnTo>
                  <a:lnTo>
                    <a:pt x="747" y="1387"/>
                  </a:lnTo>
                  <a:lnTo>
                    <a:pt x="749" y="1388"/>
                  </a:lnTo>
                  <a:lnTo>
                    <a:pt x="747" y="1388"/>
                  </a:lnTo>
                  <a:lnTo>
                    <a:pt x="742" y="1385"/>
                  </a:lnTo>
                  <a:lnTo>
                    <a:pt x="738" y="1383"/>
                  </a:lnTo>
                  <a:lnTo>
                    <a:pt x="737" y="1381"/>
                  </a:lnTo>
                  <a:lnTo>
                    <a:pt x="735" y="1380"/>
                  </a:lnTo>
                  <a:lnTo>
                    <a:pt x="732" y="1376"/>
                  </a:lnTo>
                  <a:lnTo>
                    <a:pt x="728" y="1375"/>
                  </a:lnTo>
                  <a:lnTo>
                    <a:pt x="725" y="1371"/>
                  </a:lnTo>
                  <a:lnTo>
                    <a:pt x="725" y="1370"/>
                  </a:lnTo>
                  <a:lnTo>
                    <a:pt x="723" y="1368"/>
                  </a:lnTo>
                  <a:lnTo>
                    <a:pt x="725" y="1368"/>
                  </a:lnTo>
                  <a:lnTo>
                    <a:pt x="727" y="1368"/>
                  </a:lnTo>
                  <a:lnTo>
                    <a:pt x="728" y="1370"/>
                  </a:lnTo>
                  <a:lnTo>
                    <a:pt x="728" y="1368"/>
                  </a:lnTo>
                  <a:lnTo>
                    <a:pt x="727" y="1366"/>
                  </a:lnTo>
                  <a:lnTo>
                    <a:pt x="730" y="1366"/>
                  </a:lnTo>
                  <a:lnTo>
                    <a:pt x="728" y="1365"/>
                  </a:lnTo>
                  <a:lnTo>
                    <a:pt x="727" y="1365"/>
                  </a:lnTo>
                  <a:lnTo>
                    <a:pt x="725" y="1365"/>
                  </a:lnTo>
                  <a:lnTo>
                    <a:pt x="725" y="1363"/>
                  </a:lnTo>
                  <a:lnTo>
                    <a:pt x="725" y="1361"/>
                  </a:lnTo>
                  <a:lnTo>
                    <a:pt x="723" y="1360"/>
                  </a:lnTo>
                  <a:lnTo>
                    <a:pt x="722" y="1360"/>
                  </a:lnTo>
                  <a:lnTo>
                    <a:pt x="723" y="1363"/>
                  </a:lnTo>
                  <a:lnTo>
                    <a:pt x="722" y="1361"/>
                  </a:lnTo>
                  <a:lnTo>
                    <a:pt x="720" y="1361"/>
                  </a:lnTo>
                  <a:lnTo>
                    <a:pt x="722" y="1363"/>
                  </a:lnTo>
                  <a:lnTo>
                    <a:pt x="723" y="1365"/>
                  </a:lnTo>
                  <a:lnTo>
                    <a:pt x="723" y="1366"/>
                  </a:lnTo>
                  <a:lnTo>
                    <a:pt x="723" y="1368"/>
                  </a:lnTo>
                  <a:lnTo>
                    <a:pt x="722" y="1368"/>
                  </a:lnTo>
                  <a:lnTo>
                    <a:pt x="713" y="1358"/>
                  </a:lnTo>
                  <a:lnTo>
                    <a:pt x="710" y="1356"/>
                  </a:lnTo>
                  <a:lnTo>
                    <a:pt x="706" y="1353"/>
                  </a:lnTo>
                  <a:lnTo>
                    <a:pt x="705" y="1351"/>
                  </a:lnTo>
                  <a:lnTo>
                    <a:pt x="703" y="1351"/>
                  </a:lnTo>
                  <a:lnTo>
                    <a:pt x="700" y="1348"/>
                  </a:lnTo>
                  <a:lnTo>
                    <a:pt x="693" y="1341"/>
                  </a:lnTo>
                  <a:lnTo>
                    <a:pt x="691" y="1341"/>
                  </a:lnTo>
                  <a:lnTo>
                    <a:pt x="686" y="1339"/>
                  </a:lnTo>
                  <a:lnTo>
                    <a:pt x="685" y="1336"/>
                  </a:lnTo>
                  <a:lnTo>
                    <a:pt x="683" y="1336"/>
                  </a:lnTo>
                  <a:lnTo>
                    <a:pt x="681" y="1334"/>
                  </a:lnTo>
                  <a:lnTo>
                    <a:pt x="680" y="1334"/>
                  </a:lnTo>
                  <a:lnTo>
                    <a:pt x="678" y="1333"/>
                  </a:lnTo>
                  <a:lnTo>
                    <a:pt x="675" y="1331"/>
                  </a:lnTo>
                  <a:lnTo>
                    <a:pt x="675" y="1329"/>
                  </a:lnTo>
                  <a:lnTo>
                    <a:pt x="671" y="1329"/>
                  </a:lnTo>
                  <a:lnTo>
                    <a:pt x="669" y="1328"/>
                  </a:lnTo>
                  <a:lnTo>
                    <a:pt x="669" y="1324"/>
                  </a:lnTo>
                  <a:lnTo>
                    <a:pt x="666" y="1321"/>
                  </a:lnTo>
                  <a:lnTo>
                    <a:pt x="671" y="1326"/>
                  </a:lnTo>
                  <a:lnTo>
                    <a:pt x="675" y="1329"/>
                  </a:lnTo>
                  <a:lnTo>
                    <a:pt x="676" y="1329"/>
                  </a:lnTo>
                  <a:lnTo>
                    <a:pt x="678" y="1329"/>
                  </a:lnTo>
                  <a:lnTo>
                    <a:pt x="680" y="1331"/>
                  </a:lnTo>
                  <a:lnTo>
                    <a:pt x="680" y="1329"/>
                  </a:lnTo>
                  <a:lnTo>
                    <a:pt x="681" y="1329"/>
                  </a:lnTo>
                  <a:lnTo>
                    <a:pt x="681" y="1331"/>
                  </a:lnTo>
                  <a:lnTo>
                    <a:pt x="683" y="1331"/>
                  </a:lnTo>
                  <a:lnTo>
                    <a:pt x="685" y="1329"/>
                  </a:lnTo>
                  <a:lnTo>
                    <a:pt x="686" y="1328"/>
                  </a:lnTo>
                  <a:lnTo>
                    <a:pt x="690" y="1328"/>
                  </a:lnTo>
                  <a:lnTo>
                    <a:pt x="691" y="1328"/>
                  </a:lnTo>
                  <a:lnTo>
                    <a:pt x="693" y="1329"/>
                  </a:lnTo>
                  <a:lnTo>
                    <a:pt x="695" y="1329"/>
                  </a:lnTo>
                  <a:lnTo>
                    <a:pt x="696" y="1328"/>
                  </a:lnTo>
                  <a:lnTo>
                    <a:pt x="698" y="1328"/>
                  </a:lnTo>
                  <a:lnTo>
                    <a:pt x="698" y="1326"/>
                  </a:lnTo>
                  <a:lnTo>
                    <a:pt x="700" y="1324"/>
                  </a:lnTo>
                  <a:lnTo>
                    <a:pt x="701" y="1323"/>
                  </a:lnTo>
                  <a:lnTo>
                    <a:pt x="698" y="1323"/>
                  </a:lnTo>
                  <a:lnTo>
                    <a:pt x="698" y="1321"/>
                  </a:lnTo>
                  <a:lnTo>
                    <a:pt x="696" y="1319"/>
                  </a:lnTo>
                  <a:lnTo>
                    <a:pt x="695" y="1318"/>
                  </a:lnTo>
                  <a:lnTo>
                    <a:pt x="693" y="1316"/>
                  </a:lnTo>
                  <a:lnTo>
                    <a:pt x="691" y="1316"/>
                  </a:lnTo>
                  <a:lnTo>
                    <a:pt x="691" y="1318"/>
                  </a:lnTo>
                  <a:lnTo>
                    <a:pt x="690" y="1319"/>
                  </a:lnTo>
                  <a:lnTo>
                    <a:pt x="688" y="1321"/>
                  </a:lnTo>
                  <a:lnTo>
                    <a:pt x="690" y="1323"/>
                  </a:lnTo>
                  <a:lnTo>
                    <a:pt x="690" y="1324"/>
                  </a:lnTo>
                  <a:lnTo>
                    <a:pt x="688" y="1324"/>
                  </a:lnTo>
                  <a:lnTo>
                    <a:pt x="688" y="1326"/>
                  </a:lnTo>
                  <a:lnTo>
                    <a:pt x="686" y="1328"/>
                  </a:lnTo>
                  <a:lnTo>
                    <a:pt x="685" y="1328"/>
                  </a:lnTo>
                  <a:lnTo>
                    <a:pt x="683" y="1329"/>
                  </a:lnTo>
                  <a:lnTo>
                    <a:pt x="681" y="1329"/>
                  </a:lnTo>
                  <a:lnTo>
                    <a:pt x="680" y="1328"/>
                  </a:lnTo>
                  <a:lnTo>
                    <a:pt x="680" y="1329"/>
                  </a:lnTo>
                  <a:lnTo>
                    <a:pt x="678" y="1329"/>
                  </a:lnTo>
                  <a:lnTo>
                    <a:pt x="675" y="1326"/>
                  </a:lnTo>
                  <a:lnTo>
                    <a:pt x="673" y="1326"/>
                  </a:lnTo>
                  <a:lnTo>
                    <a:pt x="673" y="1324"/>
                  </a:lnTo>
                  <a:lnTo>
                    <a:pt x="671" y="1324"/>
                  </a:lnTo>
                  <a:lnTo>
                    <a:pt x="669" y="1321"/>
                  </a:lnTo>
                  <a:lnTo>
                    <a:pt x="666" y="1319"/>
                  </a:lnTo>
                  <a:lnTo>
                    <a:pt x="664" y="1319"/>
                  </a:lnTo>
                  <a:lnTo>
                    <a:pt x="663" y="1318"/>
                  </a:lnTo>
                  <a:lnTo>
                    <a:pt x="663" y="1316"/>
                  </a:lnTo>
                  <a:lnTo>
                    <a:pt x="664" y="1314"/>
                  </a:lnTo>
                  <a:lnTo>
                    <a:pt x="664" y="1312"/>
                  </a:lnTo>
                  <a:lnTo>
                    <a:pt x="661" y="1307"/>
                  </a:lnTo>
                  <a:lnTo>
                    <a:pt x="663" y="1306"/>
                  </a:lnTo>
                  <a:lnTo>
                    <a:pt x="661" y="1304"/>
                  </a:lnTo>
                  <a:lnTo>
                    <a:pt x="659" y="1304"/>
                  </a:lnTo>
                  <a:lnTo>
                    <a:pt x="659" y="1301"/>
                  </a:lnTo>
                  <a:lnTo>
                    <a:pt x="658" y="1301"/>
                  </a:lnTo>
                  <a:lnTo>
                    <a:pt x="658" y="1299"/>
                  </a:lnTo>
                  <a:lnTo>
                    <a:pt x="656" y="1297"/>
                  </a:lnTo>
                  <a:lnTo>
                    <a:pt x="653" y="1296"/>
                  </a:lnTo>
                  <a:lnTo>
                    <a:pt x="648" y="1291"/>
                  </a:lnTo>
                  <a:lnTo>
                    <a:pt x="648" y="1289"/>
                  </a:lnTo>
                  <a:lnTo>
                    <a:pt x="646" y="1289"/>
                  </a:lnTo>
                  <a:lnTo>
                    <a:pt x="643" y="1284"/>
                  </a:lnTo>
                  <a:lnTo>
                    <a:pt x="641" y="1284"/>
                  </a:lnTo>
                  <a:lnTo>
                    <a:pt x="639" y="1282"/>
                  </a:lnTo>
                  <a:lnTo>
                    <a:pt x="636" y="1281"/>
                  </a:lnTo>
                  <a:lnTo>
                    <a:pt x="636" y="1279"/>
                  </a:lnTo>
                  <a:lnTo>
                    <a:pt x="634" y="1277"/>
                  </a:lnTo>
                  <a:lnTo>
                    <a:pt x="632" y="1275"/>
                  </a:lnTo>
                  <a:lnTo>
                    <a:pt x="626" y="1270"/>
                  </a:lnTo>
                  <a:lnTo>
                    <a:pt x="622" y="1267"/>
                  </a:lnTo>
                  <a:lnTo>
                    <a:pt x="619" y="1264"/>
                  </a:lnTo>
                  <a:lnTo>
                    <a:pt x="617" y="1262"/>
                  </a:lnTo>
                  <a:lnTo>
                    <a:pt x="611" y="1257"/>
                  </a:lnTo>
                  <a:lnTo>
                    <a:pt x="609" y="1255"/>
                  </a:lnTo>
                  <a:lnTo>
                    <a:pt x="606" y="1252"/>
                  </a:lnTo>
                  <a:lnTo>
                    <a:pt x="604" y="1252"/>
                  </a:lnTo>
                  <a:lnTo>
                    <a:pt x="595" y="1242"/>
                  </a:lnTo>
                  <a:lnTo>
                    <a:pt x="592" y="1240"/>
                  </a:lnTo>
                  <a:lnTo>
                    <a:pt x="590" y="1238"/>
                  </a:lnTo>
                  <a:lnTo>
                    <a:pt x="589" y="1237"/>
                  </a:lnTo>
                  <a:lnTo>
                    <a:pt x="589" y="1235"/>
                  </a:lnTo>
                  <a:lnTo>
                    <a:pt x="584" y="1230"/>
                  </a:lnTo>
                  <a:lnTo>
                    <a:pt x="580" y="1227"/>
                  </a:lnTo>
                  <a:lnTo>
                    <a:pt x="579" y="1225"/>
                  </a:lnTo>
                  <a:lnTo>
                    <a:pt x="567" y="1213"/>
                  </a:lnTo>
                  <a:lnTo>
                    <a:pt x="565" y="1212"/>
                  </a:lnTo>
                  <a:lnTo>
                    <a:pt x="565" y="1210"/>
                  </a:lnTo>
                  <a:lnTo>
                    <a:pt x="567" y="1210"/>
                  </a:lnTo>
                  <a:lnTo>
                    <a:pt x="570" y="1210"/>
                  </a:lnTo>
                  <a:lnTo>
                    <a:pt x="570" y="1212"/>
                  </a:lnTo>
                  <a:lnTo>
                    <a:pt x="570" y="1213"/>
                  </a:lnTo>
                  <a:lnTo>
                    <a:pt x="572" y="1215"/>
                  </a:lnTo>
                  <a:lnTo>
                    <a:pt x="574" y="1215"/>
                  </a:lnTo>
                  <a:lnTo>
                    <a:pt x="574" y="1217"/>
                  </a:lnTo>
                  <a:lnTo>
                    <a:pt x="575" y="1218"/>
                  </a:lnTo>
                  <a:lnTo>
                    <a:pt x="577" y="1218"/>
                  </a:lnTo>
                  <a:lnTo>
                    <a:pt x="577" y="1220"/>
                  </a:lnTo>
                  <a:lnTo>
                    <a:pt x="580" y="1222"/>
                  </a:lnTo>
                  <a:lnTo>
                    <a:pt x="582" y="1222"/>
                  </a:lnTo>
                  <a:lnTo>
                    <a:pt x="584" y="1222"/>
                  </a:lnTo>
                  <a:lnTo>
                    <a:pt x="585" y="1225"/>
                  </a:lnTo>
                  <a:lnTo>
                    <a:pt x="587" y="1227"/>
                  </a:lnTo>
                  <a:lnTo>
                    <a:pt x="589" y="1230"/>
                  </a:lnTo>
                  <a:lnTo>
                    <a:pt x="590" y="1232"/>
                  </a:lnTo>
                  <a:lnTo>
                    <a:pt x="592" y="1233"/>
                  </a:lnTo>
                  <a:lnTo>
                    <a:pt x="594" y="1235"/>
                  </a:lnTo>
                  <a:lnTo>
                    <a:pt x="597" y="1238"/>
                  </a:lnTo>
                  <a:lnTo>
                    <a:pt x="599" y="1238"/>
                  </a:lnTo>
                  <a:lnTo>
                    <a:pt x="599" y="1240"/>
                  </a:lnTo>
                  <a:lnTo>
                    <a:pt x="601" y="1240"/>
                  </a:lnTo>
                  <a:lnTo>
                    <a:pt x="602" y="1240"/>
                  </a:lnTo>
                  <a:lnTo>
                    <a:pt x="604" y="1240"/>
                  </a:lnTo>
                  <a:lnTo>
                    <a:pt x="607" y="1240"/>
                  </a:lnTo>
                  <a:lnTo>
                    <a:pt x="611" y="1237"/>
                  </a:lnTo>
                  <a:lnTo>
                    <a:pt x="612" y="1237"/>
                  </a:lnTo>
                  <a:lnTo>
                    <a:pt x="614" y="1237"/>
                  </a:lnTo>
                  <a:lnTo>
                    <a:pt x="614" y="1235"/>
                  </a:lnTo>
                  <a:lnTo>
                    <a:pt x="612" y="1233"/>
                  </a:lnTo>
                  <a:lnTo>
                    <a:pt x="611" y="1233"/>
                  </a:lnTo>
                  <a:lnTo>
                    <a:pt x="609" y="1235"/>
                  </a:lnTo>
                  <a:lnTo>
                    <a:pt x="607" y="1235"/>
                  </a:lnTo>
                  <a:lnTo>
                    <a:pt x="606" y="1237"/>
                  </a:lnTo>
                  <a:lnTo>
                    <a:pt x="602" y="1237"/>
                  </a:lnTo>
                  <a:lnTo>
                    <a:pt x="601" y="1237"/>
                  </a:lnTo>
                  <a:lnTo>
                    <a:pt x="601" y="1235"/>
                  </a:lnTo>
                  <a:lnTo>
                    <a:pt x="599" y="1235"/>
                  </a:lnTo>
                  <a:lnTo>
                    <a:pt x="599" y="1233"/>
                  </a:lnTo>
                  <a:lnTo>
                    <a:pt x="595" y="1233"/>
                  </a:lnTo>
                  <a:lnTo>
                    <a:pt x="595" y="1232"/>
                  </a:lnTo>
                  <a:lnTo>
                    <a:pt x="594" y="1232"/>
                  </a:lnTo>
                  <a:lnTo>
                    <a:pt x="594" y="1230"/>
                  </a:lnTo>
                  <a:lnTo>
                    <a:pt x="592" y="1230"/>
                  </a:lnTo>
                  <a:lnTo>
                    <a:pt x="592" y="1228"/>
                  </a:lnTo>
                  <a:lnTo>
                    <a:pt x="590" y="1227"/>
                  </a:lnTo>
                  <a:lnTo>
                    <a:pt x="587" y="1222"/>
                  </a:lnTo>
                  <a:lnTo>
                    <a:pt x="585" y="1220"/>
                  </a:lnTo>
                  <a:lnTo>
                    <a:pt x="584" y="1217"/>
                  </a:lnTo>
                  <a:lnTo>
                    <a:pt x="584" y="1213"/>
                  </a:lnTo>
                  <a:lnTo>
                    <a:pt x="584" y="1210"/>
                  </a:lnTo>
                  <a:lnTo>
                    <a:pt x="584" y="1206"/>
                  </a:lnTo>
                  <a:lnTo>
                    <a:pt x="585" y="1205"/>
                  </a:lnTo>
                  <a:lnTo>
                    <a:pt x="587" y="1205"/>
                  </a:lnTo>
                  <a:lnTo>
                    <a:pt x="590" y="1201"/>
                  </a:lnTo>
                  <a:lnTo>
                    <a:pt x="594" y="1200"/>
                  </a:lnTo>
                  <a:lnTo>
                    <a:pt x="595" y="1200"/>
                  </a:lnTo>
                  <a:lnTo>
                    <a:pt x="597" y="1201"/>
                  </a:lnTo>
                  <a:lnTo>
                    <a:pt x="597" y="1200"/>
                  </a:lnTo>
                  <a:lnTo>
                    <a:pt x="597" y="1198"/>
                  </a:lnTo>
                  <a:lnTo>
                    <a:pt x="597" y="1196"/>
                  </a:lnTo>
                  <a:lnTo>
                    <a:pt x="597" y="1195"/>
                  </a:lnTo>
                  <a:lnTo>
                    <a:pt x="597" y="1193"/>
                  </a:lnTo>
                  <a:lnTo>
                    <a:pt x="597" y="1190"/>
                  </a:lnTo>
                  <a:lnTo>
                    <a:pt x="595" y="1190"/>
                  </a:lnTo>
                  <a:lnTo>
                    <a:pt x="594" y="1191"/>
                  </a:lnTo>
                  <a:lnTo>
                    <a:pt x="594" y="1193"/>
                  </a:lnTo>
                  <a:lnTo>
                    <a:pt x="594" y="1195"/>
                  </a:lnTo>
                  <a:lnTo>
                    <a:pt x="590" y="1196"/>
                  </a:lnTo>
                  <a:lnTo>
                    <a:pt x="590" y="1198"/>
                  </a:lnTo>
                  <a:lnTo>
                    <a:pt x="587" y="1201"/>
                  </a:lnTo>
                  <a:lnTo>
                    <a:pt x="585" y="1203"/>
                  </a:lnTo>
                  <a:lnTo>
                    <a:pt x="582" y="1203"/>
                  </a:lnTo>
                  <a:lnTo>
                    <a:pt x="582" y="1201"/>
                  </a:lnTo>
                  <a:lnTo>
                    <a:pt x="582" y="1200"/>
                  </a:lnTo>
                  <a:lnTo>
                    <a:pt x="584" y="1198"/>
                  </a:lnTo>
                  <a:lnTo>
                    <a:pt x="584" y="1196"/>
                  </a:lnTo>
                  <a:lnTo>
                    <a:pt x="582" y="1196"/>
                  </a:lnTo>
                  <a:lnTo>
                    <a:pt x="582" y="1198"/>
                  </a:lnTo>
                  <a:lnTo>
                    <a:pt x="582" y="1200"/>
                  </a:lnTo>
                  <a:lnTo>
                    <a:pt x="580" y="1200"/>
                  </a:lnTo>
                  <a:lnTo>
                    <a:pt x="580" y="1208"/>
                  </a:lnTo>
                  <a:lnTo>
                    <a:pt x="582" y="1210"/>
                  </a:lnTo>
                  <a:lnTo>
                    <a:pt x="582" y="1212"/>
                  </a:lnTo>
                  <a:lnTo>
                    <a:pt x="580" y="1212"/>
                  </a:lnTo>
                  <a:lnTo>
                    <a:pt x="579" y="1212"/>
                  </a:lnTo>
                  <a:lnTo>
                    <a:pt x="577" y="1212"/>
                  </a:lnTo>
                  <a:lnTo>
                    <a:pt x="575" y="1212"/>
                  </a:lnTo>
                  <a:lnTo>
                    <a:pt x="574" y="1210"/>
                  </a:lnTo>
                  <a:lnTo>
                    <a:pt x="572" y="1210"/>
                  </a:lnTo>
                  <a:lnTo>
                    <a:pt x="570" y="1208"/>
                  </a:lnTo>
                  <a:lnTo>
                    <a:pt x="569" y="1208"/>
                  </a:lnTo>
                  <a:lnTo>
                    <a:pt x="567" y="1206"/>
                  </a:lnTo>
                  <a:lnTo>
                    <a:pt x="560" y="1201"/>
                  </a:lnTo>
                  <a:lnTo>
                    <a:pt x="553" y="1195"/>
                  </a:lnTo>
                  <a:lnTo>
                    <a:pt x="552" y="1195"/>
                  </a:lnTo>
                  <a:lnTo>
                    <a:pt x="550" y="1193"/>
                  </a:lnTo>
                  <a:lnTo>
                    <a:pt x="548" y="1191"/>
                  </a:lnTo>
                  <a:lnTo>
                    <a:pt x="547" y="1190"/>
                  </a:lnTo>
                  <a:lnTo>
                    <a:pt x="543" y="1188"/>
                  </a:lnTo>
                  <a:lnTo>
                    <a:pt x="538" y="1183"/>
                  </a:lnTo>
                  <a:lnTo>
                    <a:pt x="537" y="1181"/>
                  </a:lnTo>
                  <a:lnTo>
                    <a:pt x="537" y="1180"/>
                  </a:lnTo>
                  <a:lnTo>
                    <a:pt x="533" y="1176"/>
                  </a:lnTo>
                  <a:lnTo>
                    <a:pt x="532" y="1173"/>
                  </a:lnTo>
                  <a:lnTo>
                    <a:pt x="532" y="1171"/>
                  </a:lnTo>
                  <a:lnTo>
                    <a:pt x="530" y="1169"/>
                  </a:lnTo>
                  <a:lnTo>
                    <a:pt x="530" y="1171"/>
                  </a:lnTo>
                  <a:lnTo>
                    <a:pt x="530" y="1173"/>
                  </a:lnTo>
                  <a:lnTo>
                    <a:pt x="530" y="1174"/>
                  </a:lnTo>
                  <a:lnTo>
                    <a:pt x="532" y="1176"/>
                  </a:lnTo>
                  <a:lnTo>
                    <a:pt x="533" y="1178"/>
                  </a:lnTo>
                  <a:lnTo>
                    <a:pt x="533" y="1181"/>
                  </a:lnTo>
                  <a:lnTo>
                    <a:pt x="533" y="1183"/>
                  </a:lnTo>
                  <a:lnTo>
                    <a:pt x="537" y="1186"/>
                  </a:lnTo>
                  <a:lnTo>
                    <a:pt x="540" y="1186"/>
                  </a:lnTo>
                  <a:lnTo>
                    <a:pt x="540" y="1188"/>
                  </a:lnTo>
                  <a:lnTo>
                    <a:pt x="542" y="1188"/>
                  </a:lnTo>
                  <a:lnTo>
                    <a:pt x="543" y="1190"/>
                  </a:lnTo>
                  <a:lnTo>
                    <a:pt x="545" y="1191"/>
                  </a:lnTo>
                  <a:lnTo>
                    <a:pt x="548" y="1193"/>
                  </a:lnTo>
                  <a:lnTo>
                    <a:pt x="547" y="1193"/>
                  </a:lnTo>
                  <a:lnTo>
                    <a:pt x="543" y="1193"/>
                  </a:lnTo>
                  <a:lnTo>
                    <a:pt x="542" y="1190"/>
                  </a:lnTo>
                  <a:lnTo>
                    <a:pt x="538" y="1188"/>
                  </a:lnTo>
                  <a:lnTo>
                    <a:pt x="537" y="1186"/>
                  </a:lnTo>
                  <a:lnTo>
                    <a:pt x="535" y="1186"/>
                  </a:lnTo>
                  <a:lnTo>
                    <a:pt x="533" y="1185"/>
                  </a:lnTo>
                  <a:lnTo>
                    <a:pt x="532" y="1183"/>
                  </a:lnTo>
                  <a:lnTo>
                    <a:pt x="530" y="1181"/>
                  </a:lnTo>
                  <a:lnTo>
                    <a:pt x="528" y="1180"/>
                  </a:lnTo>
                  <a:lnTo>
                    <a:pt x="527" y="1180"/>
                  </a:lnTo>
                  <a:lnTo>
                    <a:pt x="521" y="1173"/>
                  </a:lnTo>
                  <a:lnTo>
                    <a:pt x="520" y="1169"/>
                  </a:lnTo>
                  <a:lnTo>
                    <a:pt x="516" y="1166"/>
                  </a:lnTo>
                  <a:lnTo>
                    <a:pt x="515" y="1164"/>
                  </a:lnTo>
                  <a:lnTo>
                    <a:pt x="515" y="1163"/>
                  </a:lnTo>
                  <a:lnTo>
                    <a:pt x="513" y="1161"/>
                  </a:lnTo>
                  <a:lnTo>
                    <a:pt x="513" y="1159"/>
                  </a:lnTo>
                  <a:lnTo>
                    <a:pt x="510" y="1156"/>
                  </a:lnTo>
                  <a:lnTo>
                    <a:pt x="510" y="1153"/>
                  </a:lnTo>
                  <a:lnTo>
                    <a:pt x="506" y="1148"/>
                  </a:lnTo>
                  <a:lnTo>
                    <a:pt x="503" y="1144"/>
                  </a:lnTo>
                  <a:lnTo>
                    <a:pt x="503" y="1143"/>
                  </a:lnTo>
                  <a:lnTo>
                    <a:pt x="500" y="1139"/>
                  </a:lnTo>
                  <a:lnTo>
                    <a:pt x="500" y="1116"/>
                  </a:lnTo>
                  <a:lnTo>
                    <a:pt x="500" y="1114"/>
                  </a:lnTo>
                  <a:lnTo>
                    <a:pt x="500" y="1112"/>
                  </a:lnTo>
                  <a:lnTo>
                    <a:pt x="500" y="1105"/>
                  </a:lnTo>
                  <a:lnTo>
                    <a:pt x="500" y="1104"/>
                  </a:lnTo>
                  <a:lnTo>
                    <a:pt x="501" y="1104"/>
                  </a:lnTo>
                  <a:lnTo>
                    <a:pt x="503" y="1104"/>
                  </a:lnTo>
                  <a:lnTo>
                    <a:pt x="501" y="1102"/>
                  </a:lnTo>
                  <a:lnTo>
                    <a:pt x="500" y="1099"/>
                  </a:lnTo>
                  <a:lnTo>
                    <a:pt x="500" y="1097"/>
                  </a:lnTo>
                  <a:lnTo>
                    <a:pt x="498" y="1097"/>
                  </a:lnTo>
                  <a:lnTo>
                    <a:pt x="498" y="1095"/>
                  </a:lnTo>
                  <a:lnTo>
                    <a:pt x="500" y="1095"/>
                  </a:lnTo>
                  <a:lnTo>
                    <a:pt x="500" y="1094"/>
                  </a:lnTo>
                  <a:lnTo>
                    <a:pt x="498" y="1092"/>
                  </a:lnTo>
                  <a:lnTo>
                    <a:pt x="498" y="1090"/>
                  </a:lnTo>
                  <a:lnTo>
                    <a:pt x="498" y="1087"/>
                  </a:lnTo>
                  <a:lnTo>
                    <a:pt x="495" y="1084"/>
                  </a:lnTo>
                  <a:lnTo>
                    <a:pt x="495" y="1082"/>
                  </a:lnTo>
                  <a:lnTo>
                    <a:pt x="496" y="1080"/>
                  </a:lnTo>
                  <a:lnTo>
                    <a:pt x="495" y="1079"/>
                  </a:lnTo>
                  <a:lnTo>
                    <a:pt x="493" y="1077"/>
                  </a:lnTo>
                  <a:lnTo>
                    <a:pt x="493" y="1075"/>
                  </a:lnTo>
                  <a:lnTo>
                    <a:pt x="488" y="1072"/>
                  </a:lnTo>
                  <a:lnTo>
                    <a:pt x="488" y="1070"/>
                  </a:lnTo>
                  <a:lnTo>
                    <a:pt x="486" y="1068"/>
                  </a:lnTo>
                  <a:lnTo>
                    <a:pt x="484" y="1065"/>
                  </a:lnTo>
                  <a:lnTo>
                    <a:pt x="484" y="1063"/>
                  </a:lnTo>
                  <a:lnTo>
                    <a:pt x="483" y="1063"/>
                  </a:lnTo>
                  <a:lnTo>
                    <a:pt x="483" y="1062"/>
                  </a:lnTo>
                  <a:lnTo>
                    <a:pt x="481" y="1058"/>
                  </a:lnTo>
                  <a:lnTo>
                    <a:pt x="479" y="1055"/>
                  </a:lnTo>
                  <a:lnTo>
                    <a:pt x="478" y="1055"/>
                  </a:lnTo>
                  <a:lnTo>
                    <a:pt x="474" y="1052"/>
                  </a:lnTo>
                  <a:lnTo>
                    <a:pt x="474" y="1050"/>
                  </a:lnTo>
                  <a:lnTo>
                    <a:pt x="468" y="1043"/>
                  </a:lnTo>
                  <a:lnTo>
                    <a:pt x="466" y="1043"/>
                  </a:lnTo>
                  <a:lnTo>
                    <a:pt x="464" y="1040"/>
                  </a:lnTo>
                  <a:lnTo>
                    <a:pt x="463" y="1038"/>
                  </a:lnTo>
                  <a:lnTo>
                    <a:pt x="456" y="1031"/>
                  </a:lnTo>
                  <a:lnTo>
                    <a:pt x="452" y="1028"/>
                  </a:lnTo>
                  <a:lnTo>
                    <a:pt x="449" y="1023"/>
                  </a:lnTo>
                  <a:lnTo>
                    <a:pt x="447" y="1023"/>
                  </a:lnTo>
                  <a:lnTo>
                    <a:pt x="446" y="1021"/>
                  </a:lnTo>
                  <a:lnTo>
                    <a:pt x="439" y="1015"/>
                  </a:lnTo>
                  <a:lnTo>
                    <a:pt x="434" y="1011"/>
                  </a:lnTo>
                  <a:lnTo>
                    <a:pt x="434" y="1010"/>
                  </a:lnTo>
                  <a:lnTo>
                    <a:pt x="431" y="1006"/>
                  </a:lnTo>
                  <a:lnTo>
                    <a:pt x="427" y="1003"/>
                  </a:lnTo>
                  <a:lnTo>
                    <a:pt x="426" y="1001"/>
                  </a:lnTo>
                  <a:lnTo>
                    <a:pt x="426" y="999"/>
                  </a:lnTo>
                  <a:lnTo>
                    <a:pt x="421" y="996"/>
                  </a:lnTo>
                  <a:lnTo>
                    <a:pt x="421" y="994"/>
                  </a:lnTo>
                  <a:lnTo>
                    <a:pt x="412" y="988"/>
                  </a:lnTo>
                  <a:lnTo>
                    <a:pt x="410" y="984"/>
                  </a:lnTo>
                  <a:lnTo>
                    <a:pt x="409" y="984"/>
                  </a:lnTo>
                  <a:lnTo>
                    <a:pt x="409" y="983"/>
                  </a:lnTo>
                  <a:lnTo>
                    <a:pt x="405" y="979"/>
                  </a:lnTo>
                  <a:lnTo>
                    <a:pt x="402" y="976"/>
                  </a:lnTo>
                  <a:lnTo>
                    <a:pt x="399" y="974"/>
                  </a:lnTo>
                  <a:lnTo>
                    <a:pt x="399" y="973"/>
                  </a:lnTo>
                  <a:lnTo>
                    <a:pt x="395" y="969"/>
                  </a:lnTo>
                  <a:lnTo>
                    <a:pt x="394" y="967"/>
                  </a:lnTo>
                  <a:lnTo>
                    <a:pt x="394" y="966"/>
                  </a:lnTo>
                  <a:lnTo>
                    <a:pt x="390" y="962"/>
                  </a:lnTo>
                  <a:lnTo>
                    <a:pt x="387" y="957"/>
                  </a:lnTo>
                  <a:lnTo>
                    <a:pt x="384" y="954"/>
                  </a:lnTo>
                  <a:lnTo>
                    <a:pt x="384" y="952"/>
                  </a:lnTo>
                  <a:lnTo>
                    <a:pt x="382" y="951"/>
                  </a:lnTo>
                  <a:lnTo>
                    <a:pt x="382" y="949"/>
                  </a:lnTo>
                  <a:lnTo>
                    <a:pt x="378" y="947"/>
                  </a:lnTo>
                  <a:lnTo>
                    <a:pt x="377" y="946"/>
                  </a:lnTo>
                  <a:lnTo>
                    <a:pt x="375" y="942"/>
                  </a:lnTo>
                  <a:lnTo>
                    <a:pt x="373" y="939"/>
                  </a:lnTo>
                  <a:lnTo>
                    <a:pt x="370" y="936"/>
                  </a:lnTo>
                  <a:lnTo>
                    <a:pt x="368" y="934"/>
                  </a:lnTo>
                  <a:lnTo>
                    <a:pt x="357" y="922"/>
                  </a:lnTo>
                  <a:lnTo>
                    <a:pt x="355" y="922"/>
                  </a:lnTo>
                  <a:lnTo>
                    <a:pt x="355" y="919"/>
                  </a:lnTo>
                  <a:lnTo>
                    <a:pt x="352" y="915"/>
                  </a:lnTo>
                  <a:lnTo>
                    <a:pt x="350" y="914"/>
                  </a:lnTo>
                  <a:lnTo>
                    <a:pt x="348" y="912"/>
                  </a:lnTo>
                  <a:lnTo>
                    <a:pt x="347" y="910"/>
                  </a:lnTo>
                  <a:lnTo>
                    <a:pt x="345" y="910"/>
                  </a:lnTo>
                  <a:lnTo>
                    <a:pt x="340" y="904"/>
                  </a:lnTo>
                  <a:lnTo>
                    <a:pt x="335" y="898"/>
                  </a:lnTo>
                  <a:lnTo>
                    <a:pt x="333" y="897"/>
                  </a:lnTo>
                  <a:lnTo>
                    <a:pt x="330" y="892"/>
                  </a:lnTo>
                  <a:lnTo>
                    <a:pt x="330" y="890"/>
                  </a:lnTo>
                  <a:lnTo>
                    <a:pt x="328" y="888"/>
                  </a:lnTo>
                  <a:lnTo>
                    <a:pt x="326" y="883"/>
                  </a:lnTo>
                  <a:lnTo>
                    <a:pt x="328" y="880"/>
                  </a:lnTo>
                  <a:lnTo>
                    <a:pt x="330" y="880"/>
                  </a:lnTo>
                  <a:lnTo>
                    <a:pt x="331" y="882"/>
                  </a:lnTo>
                  <a:lnTo>
                    <a:pt x="333" y="883"/>
                  </a:lnTo>
                  <a:lnTo>
                    <a:pt x="335" y="885"/>
                  </a:lnTo>
                  <a:lnTo>
                    <a:pt x="336" y="887"/>
                  </a:lnTo>
                  <a:lnTo>
                    <a:pt x="338" y="888"/>
                  </a:lnTo>
                  <a:lnTo>
                    <a:pt x="338" y="890"/>
                  </a:lnTo>
                  <a:lnTo>
                    <a:pt x="341" y="890"/>
                  </a:lnTo>
                  <a:lnTo>
                    <a:pt x="341" y="892"/>
                  </a:lnTo>
                  <a:lnTo>
                    <a:pt x="341" y="893"/>
                  </a:lnTo>
                  <a:lnTo>
                    <a:pt x="343" y="893"/>
                  </a:lnTo>
                  <a:lnTo>
                    <a:pt x="343" y="895"/>
                  </a:lnTo>
                  <a:lnTo>
                    <a:pt x="345" y="897"/>
                  </a:lnTo>
                  <a:lnTo>
                    <a:pt x="347" y="898"/>
                  </a:lnTo>
                  <a:lnTo>
                    <a:pt x="347" y="900"/>
                  </a:lnTo>
                  <a:lnTo>
                    <a:pt x="347" y="902"/>
                  </a:lnTo>
                  <a:lnTo>
                    <a:pt x="347" y="900"/>
                  </a:lnTo>
                  <a:lnTo>
                    <a:pt x="348" y="900"/>
                  </a:lnTo>
                  <a:lnTo>
                    <a:pt x="350" y="902"/>
                  </a:lnTo>
                  <a:lnTo>
                    <a:pt x="350" y="900"/>
                  </a:lnTo>
                  <a:lnTo>
                    <a:pt x="352" y="900"/>
                  </a:lnTo>
                  <a:lnTo>
                    <a:pt x="352" y="898"/>
                  </a:lnTo>
                  <a:lnTo>
                    <a:pt x="350" y="898"/>
                  </a:lnTo>
                  <a:lnTo>
                    <a:pt x="348" y="898"/>
                  </a:lnTo>
                  <a:lnTo>
                    <a:pt x="348" y="897"/>
                  </a:lnTo>
                  <a:lnTo>
                    <a:pt x="348" y="895"/>
                  </a:lnTo>
                  <a:lnTo>
                    <a:pt x="348" y="893"/>
                  </a:lnTo>
                  <a:lnTo>
                    <a:pt x="347" y="892"/>
                  </a:lnTo>
                  <a:lnTo>
                    <a:pt x="347" y="890"/>
                  </a:lnTo>
                  <a:lnTo>
                    <a:pt x="348" y="890"/>
                  </a:lnTo>
                  <a:lnTo>
                    <a:pt x="348" y="888"/>
                  </a:lnTo>
                  <a:lnTo>
                    <a:pt x="348" y="887"/>
                  </a:lnTo>
                  <a:lnTo>
                    <a:pt x="348" y="885"/>
                  </a:lnTo>
                  <a:lnTo>
                    <a:pt x="350" y="887"/>
                  </a:lnTo>
                  <a:lnTo>
                    <a:pt x="352" y="888"/>
                  </a:lnTo>
                  <a:lnTo>
                    <a:pt x="353" y="888"/>
                  </a:lnTo>
                  <a:lnTo>
                    <a:pt x="353" y="887"/>
                  </a:lnTo>
                  <a:lnTo>
                    <a:pt x="355" y="885"/>
                  </a:lnTo>
                  <a:lnTo>
                    <a:pt x="353" y="887"/>
                  </a:lnTo>
                  <a:lnTo>
                    <a:pt x="352" y="887"/>
                  </a:lnTo>
                  <a:lnTo>
                    <a:pt x="353" y="883"/>
                  </a:lnTo>
                  <a:lnTo>
                    <a:pt x="352" y="885"/>
                  </a:lnTo>
                  <a:lnTo>
                    <a:pt x="352" y="883"/>
                  </a:lnTo>
                  <a:lnTo>
                    <a:pt x="352" y="882"/>
                  </a:lnTo>
                  <a:lnTo>
                    <a:pt x="350" y="882"/>
                  </a:lnTo>
                  <a:lnTo>
                    <a:pt x="352" y="883"/>
                  </a:lnTo>
                  <a:lnTo>
                    <a:pt x="350" y="883"/>
                  </a:lnTo>
                  <a:lnTo>
                    <a:pt x="348" y="883"/>
                  </a:lnTo>
                  <a:lnTo>
                    <a:pt x="348" y="885"/>
                  </a:lnTo>
                  <a:lnTo>
                    <a:pt x="348" y="883"/>
                  </a:lnTo>
                  <a:lnTo>
                    <a:pt x="347" y="883"/>
                  </a:lnTo>
                  <a:lnTo>
                    <a:pt x="347" y="882"/>
                  </a:lnTo>
                  <a:lnTo>
                    <a:pt x="348" y="882"/>
                  </a:lnTo>
                  <a:lnTo>
                    <a:pt x="350" y="882"/>
                  </a:lnTo>
                  <a:lnTo>
                    <a:pt x="348" y="880"/>
                  </a:lnTo>
                  <a:lnTo>
                    <a:pt x="350" y="878"/>
                  </a:lnTo>
                  <a:lnTo>
                    <a:pt x="352" y="880"/>
                  </a:lnTo>
                  <a:lnTo>
                    <a:pt x="353" y="878"/>
                  </a:lnTo>
                  <a:lnTo>
                    <a:pt x="353" y="880"/>
                  </a:lnTo>
                  <a:lnTo>
                    <a:pt x="355" y="880"/>
                  </a:lnTo>
                  <a:lnTo>
                    <a:pt x="353" y="880"/>
                  </a:lnTo>
                  <a:lnTo>
                    <a:pt x="355" y="878"/>
                  </a:lnTo>
                  <a:lnTo>
                    <a:pt x="353" y="878"/>
                  </a:lnTo>
                  <a:lnTo>
                    <a:pt x="352" y="878"/>
                  </a:lnTo>
                  <a:lnTo>
                    <a:pt x="355" y="875"/>
                  </a:lnTo>
                  <a:lnTo>
                    <a:pt x="357" y="873"/>
                  </a:lnTo>
                  <a:lnTo>
                    <a:pt x="358" y="873"/>
                  </a:lnTo>
                  <a:lnTo>
                    <a:pt x="357" y="873"/>
                  </a:lnTo>
                  <a:lnTo>
                    <a:pt x="357" y="872"/>
                  </a:lnTo>
                  <a:lnTo>
                    <a:pt x="358" y="872"/>
                  </a:lnTo>
                  <a:lnTo>
                    <a:pt x="357" y="870"/>
                  </a:lnTo>
                  <a:lnTo>
                    <a:pt x="357" y="872"/>
                  </a:lnTo>
                  <a:lnTo>
                    <a:pt x="355" y="872"/>
                  </a:lnTo>
                  <a:lnTo>
                    <a:pt x="355" y="873"/>
                  </a:lnTo>
                  <a:lnTo>
                    <a:pt x="353" y="873"/>
                  </a:lnTo>
                  <a:lnTo>
                    <a:pt x="353" y="875"/>
                  </a:lnTo>
                  <a:lnTo>
                    <a:pt x="352" y="875"/>
                  </a:lnTo>
                  <a:lnTo>
                    <a:pt x="350" y="875"/>
                  </a:lnTo>
                  <a:lnTo>
                    <a:pt x="348" y="875"/>
                  </a:lnTo>
                  <a:lnTo>
                    <a:pt x="348" y="877"/>
                  </a:lnTo>
                  <a:lnTo>
                    <a:pt x="347" y="875"/>
                  </a:lnTo>
                  <a:lnTo>
                    <a:pt x="348" y="875"/>
                  </a:lnTo>
                  <a:lnTo>
                    <a:pt x="348" y="873"/>
                  </a:lnTo>
                  <a:lnTo>
                    <a:pt x="350" y="873"/>
                  </a:lnTo>
                  <a:lnTo>
                    <a:pt x="352" y="872"/>
                  </a:lnTo>
                  <a:lnTo>
                    <a:pt x="352" y="870"/>
                  </a:lnTo>
                  <a:lnTo>
                    <a:pt x="352" y="868"/>
                  </a:lnTo>
                  <a:lnTo>
                    <a:pt x="353" y="867"/>
                  </a:lnTo>
                  <a:lnTo>
                    <a:pt x="355" y="867"/>
                  </a:lnTo>
                  <a:lnTo>
                    <a:pt x="357" y="867"/>
                  </a:lnTo>
                  <a:lnTo>
                    <a:pt x="357" y="865"/>
                  </a:lnTo>
                  <a:lnTo>
                    <a:pt x="355" y="865"/>
                  </a:lnTo>
                  <a:lnTo>
                    <a:pt x="355" y="867"/>
                  </a:lnTo>
                  <a:lnTo>
                    <a:pt x="353" y="867"/>
                  </a:lnTo>
                  <a:lnTo>
                    <a:pt x="353" y="865"/>
                  </a:lnTo>
                  <a:lnTo>
                    <a:pt x="353" y="863"/>
                  </a:lnTo>
                  <a:lnTo>
                    <a:pt x="352" y="865"/>
                  </a:lnTo>
                  <a:lnTo>
                    <a:pt x="352" y="867"/>
                  </a:lnTo>
                  <a:lnTo>
                    <a:pt x="350" y="865"/>
                  </a:lnTo>
                  <a:lnTo>
                    <a:pt x="353" y="861"/>
                  </a:lnTo>
                  <a:lnTo>
                    <a:pt x="352" y="863"/>
                  </a:lnTo>
                  <a:lnTo>
                    <a:pt x="350" y="863"/>
                  </a:lnTo>
                  <a:lnTo>
                    <a:pt x="350" y="861"/>
                  </a:lnTo>
                  <a:lnTo>
                    <a:pt x="348" y="863"/>
                  </a:lnTo>
                  <a:lnTo>
                    <a:pt x="350" y="863"/>
                  </a:lnTo>
                  <a:lnTo>
                    <a:pt x="350" y="865"/>
                  </a:lnTo>
                  <a:lnTo>
                    <a:pt x="348" y="865"/>
                  </a:lnTo>
                  <a:lnTo>
                    <a:pt x="350" y="865"/>
                  </a:lnTo>
                  <a:lnTo>
                    <a:pt x="350" y="867"/>
                  </a:lnTo>
                  <a:lnTo>
                    <a:pt x="348" y="868"/>
                  </a:lnTo>
                  <a:lnTo>
                    <a:pt x="348" y="870"/>
                  </a:lnTo>
                  <a:lnTo>
                    <a:pt x="347" y="870"/>
                  </a:lnTo>
                  <a:lnTo>
                    <a:pt x="347" y="868"/>
                  </a:lnTo>
                  <a:lnTo>
                    <a:pt x="345" y="867"/>
                  </a:lnTo>
                  <a:lnTo>
                    <a:pt x="345" y="868"/>
                  </a:lnTo>
                  <a:lnTo>
                    <a:pt x="343" y="868"/>
                  </a:lnTo>
                  <a:lnTo>
                    <a:pt x="345" y="868"/>
                  </a:lnTo>
                  <a:lnTo>
                    <a:pt x="345" y="872"/>
                  </a:lnTo>
                  <a:lnTo>
                    <a:pt x="343" y="872"/>
                  </a:lnTo>
                  <a:lnTo>
                    <a:pt x="341" y="868"/>
                  </a:lnTo>
                  <a:lnTo>
                    <a:pt x="340" y="867"/>
                  </a:lnTo>
                  <a:lnTo>
                    <a:pt x="338" y="867"/>
                  </a:lnTo>
                  <a:lnTo>
                    <a:pt x="338" y="868"/>
                  </a:lnTo>
                  <a:lnTo>
                    <a:pt x="336" y="868"/>
                  </a:lnTo>
                  <a:lnTo>
                    <a:pt x="335" y="870"/>
                  </a:lnTo>
                  <a:lnTo>
                    <a:pt x="333" y="872"/>
                  </a:lnTo>
                  <a:lnTo>
                    <a:pt x="331" y="872"/>
                  </a:lnTo>
                  <a:lnTo>
                    <a:pt x="331" y="875"/>
                  </a:lnTo>
                  <a:lnTo>
                    <a:pt x="331" y="877"/>
                  </a:lnTo>
                  <a:lnTo>
                    <a:pt x="330" y="877"/>
                  </a:lnTo>
                  <a:lnTo>
                    <a:pt x="328" y="877"/>
                  </a:lnTo>
                  <a:lnTo>
                    <a:pt x="326" y="878"/>
                  </a:lnTo>
                  <a:lnTo>
                    <a:pt x="325" y="878"/>
                  </a:lnTo>
                  <a:lnTo>
                    <a:pt x="323" y="877"/>
                  </a:lnTo>
                  <a:lnTo>
                    <a:pt x="321" y="877"/>
                  </a:lnTo>
                  <a:lnTo>
                    <a:pt x="320" y="875"/>
                  </a:lnTo>
                  <a:lnTo>
                    <a:pt x="320" y="873"/>
                  </a:lnTo>
                  <a:lnTo>
                    <a:pt x="321" y="873"/>
                  </a:lnTo>
                  <a:lnTo>
                    <a:pt x="321" y="872"/>
                  </a:lnTo>
                  <a:lnTo>
                    <a:pt x="320" y="870"/>
                  </a:lnTo>
                  <a:lnTo>
                    <a:pt x="320" y="865"/>
                  </a:lnTo>
                  <a:lnTo>
                    <a:pt x="318" y="865"/>
                  </a:lnTo>
                  <a:lnTo>
                    <a:pt x="318" y="863"/>
                  </a:lnTo>
                  <a:lnTo>
                    <a:pt x="318" y="861"/>
                  </a:lnTo>
                  <a:lnTo>
                    <a:pt x="316" y="860"/>
                  </a:lnTo>
                  <a:lnTo>
                    <a:pt x="316" y="858"/>
                  </a:lnTo>
                  <a:lnTo>
                    <a:pt x="316" y="855"/>
                  </a:lnTo>
                  <a:lnTo>
                    <a:pt x="316" y="853"/>
                  </a:lnTo>
                  <a:lnTo>
                    <a:pt x="316" y="851"/>
                  </a:lnTo>
                  <a:lnTo>
                    <a:pt x="316" y="850"/>
                  </a:lnTo>
                  <a:lnTo>
                    <a:pt x="315" y="850"/>
                  </a:lnTo>
                  <a:lnTo>
                    <a:pt x="315" y="848"/>
                  </a:lnTo>
                  <a:lnTo>
                    <a:pt x="313" y="845"/>
                  </a:lnTo>
                  <a:lnTo>
                    <a:pt x="313" y="841"/>
                  </a:lnTo>
                  <a:lnTo>
                    <a:pt x="313" y="840"/>
                  </a:lnTo>
                  <a:lnTo>
                    <a:pt x="313" y="838"/>
                  </a:lnTo>
                  <a:lnTo>
                    <a:pt x="315" y="836"/>
                  </a:lnTo>
                  <a:lnTo>
                    <a:pt x="315" y="833"/>
                  </a:lnTo>
                  <a:lnTo>
                    <a:pt x="313" y="831"/>
                  </a:lnTo>
                  <a:lnTo>
                    <a:pt x="315" y="831"/>
                  </a:lnTo>
                  <a:lnTo>
                    <a:pt x="315" y="830"/>
                  </a:lnTo>
                  <a:lnTo>
                    <a:pt x="318" y="830"/>
                  </a:lnTo>
                  <a:lnTo>
                    <a:pt x="321" y="828"/>
                  </a:lnTo>
                  <a:lnTo>
                    <a:pt x="321" y="824"/>
                  </a:lnTo>
                  <a:lnTo>
                    <a:pt x="321" y="823"/>
                  </a:lnTo>
                  <a:lnTo>
                    <a:pt x="321" y="821"/>
                  </a:lnTo>
                  <a:lnTo>
                    <a:pt x="321" y="819"/>
                  </a:lnTo>
                  <a:lnTo>
                    <a:pt x="320" y="819"/>
                  </a:lnTo>
                  <a:lnTo>
                    <a:pt x="320" y="818"/>
                  </a:lnTo>
                  <a:lnTo>
                    <a:pt x="320" y="814"/>
                  </a:lnTo>
                  <a:lnTo>
                    <a:pt x="320" y="813"/>
                  </a:lnTo>
                  <a:lnTo>
                    <a:pt x="320" y="811"/>
                  </a:lnTo>
                  <a:lnTo>
                    <a:pt x="320" y="809"/>
                  </a:lnTo>
                  <a:lnTo>
                    <a:pt x="316" y="806"/>
                  </a:lnTo>
                  <a:lnTo>
                    <a:pt x="318" y="804"/>
                  </a:lnTo>
                  <a:lnTo>
                    <a:pt x="321" y="808"/>
                  </a:lnTo>
                  <a:lnTo>
                    <a:pt x="323" y="806"/>
                  </a:lnTo>
                  <a:lnTo>
                    <a:pt x="325" y="808"/>
                  </a:lnTo>
                  <a:lnTo>
                    <a:pt x="325" y="806"/>
                  </a:lnTo>
                  <a:lnTo>
                    <a:pt x="323" y="806"/>
                  </a:lnTo>
                  <a:lnTo>
                    <a:pt x="321" y="806"/>
                  </a:lnTo>
                  <a:lnTo>
                    <a:pt x="318" y="803"/>
                  </a:lnTo>
                  <a:lnTo>
                    <a:pt x="316" y="803"/>
                  </a:lnTo>
                  <a:lnTo>
                    <a:pt x="315" y="803"/>
                  </a:lnTo>
                  <a:lnTo>
                    <a:pt x="315" y="801"/>
                  </a:lnTo>
                  <a:lnTo>
                    <a:pt x="315" y="798"/>
                  </a:lnTo>
                  <a:lnTo>
                    <a:pt x="313" y="796"/>
                  </a:lnTo>
                  <a:lnTo>
                    <a:pt x="311" y="794"/>
                  </a:lnTo>
                  <a:lnTo>
                    <a:pt x="311" y="791"/>
                  </a:lnTo>
                  <a:lnTo>
                    <a:pt x="311" y="786"/>
                  </a:lnTo>
                  <a:lnTo>
                    <a:pt x="311" y="784"/>
                  </a:lnTo>
                  <a:lnTo>
                    <a:pt x="313" y="784"/>
                  </a:lnTo>
                  <a:lnTo>
                    <a:pt x="313" y="782"/>
                  </a:lnTo>
                  <a:lnTo>
                    <a:pt x="311" y="782"/>
                  </a:lnTo>
                  <a:lnTo>
                    <a:pt x="311" y="777"/>
                  </a:lnTo>
                  <a:lnTo>
                    <a:pt x="311" y="782"/>
                  </a:lnTo>
                  <a:lnTo>
                    <a:pt x="310" y="782"/>
                  </a:lnTo>
                  <a:lnTo>
                    <a:pt x="310" y="779"/>
                  </a:lnTo>
                  <a:lnTo>
                    <a:pt x="310" y="776"/>
                  </a:lnTo>
                  <a:lnTo>
                    <a:pt x="310" y="774"/>
                  </a:lnTo>
                  <a:lnTo>
                    <a:pt x="306" y="771"/>
                  </a:lnTo>
                  <a:lnTo>
                    <a:pt x="306" y="769"/>
                  </a:lnTo>
                  <a:lnTo>
                    <a:pt x="310" y="766"/>
                  </a:lnTo>
                  <a:lnTo>
                    <a:pt x="310" y="757"/>
                  </a:lnTo>
                  <a:lnTo>
                    <a:pt x="306" y="754"/>
                  </a:lnTo>
                  <a:lnTo>
                    <a:pt x="304" y="752"/>
                  </a:lnTo>
                  <a:lnTo>
                    <a:pt x="304" y="749"/>
                  </a:lnTo>
                  <a:lnTo>
                    <a:pt x="304" y="744"/>
                  </a:lnTo>
                  <a:lnTo>
                    <a:pt x="303" y="740"/>
                  </a:lnTo>
                  <a:lnTo>
                    <a:pt x="301" y="740"/>
                  </a:lnTo>
                  <a:lnTo>
                    <a:pt x="301" y="737"/>
                  </a:lnTo>
                  <a:lnTo>
                    <a:pt x="298" y="735"/>
                  </a:lnTo>
                  <a:lnTo>
                    <a:pt x="298" y="732"/>
                  </a:lnTo>
                  <a:lnTo>
                    <a:pt x="298" y="730"/>
                  </a:lnTo>
                  <a:lnTo>
                    <a:pt x="294" y="725"/>
                  </a:lnTo>
                  <a:lnTo>
                    <a:pt x="293" y="723"/>
                  </a:lnTo>
                  <a:lnTo>
                    <a:pt x="293" y="722"/>
                  </a:lnTo>
                  <a:lnTo>
                    <a:pt x="293" y="720"/>
                  </a:lnTo>
                  <a:lnTo>
                    <a:pt x="289" y="717"/>
                  </a:lnTo>
                  <a:lnTo>
                    <a:pt x="289" y="715"/>
                  </a:lnTo>
                  <a:lnTo>
                    <a:pt x="288" y="712"/>
                  </a:lnTo>
                  <a:lnTo>
                    <a:pt x="284" y="708"/>
                  </a:lnTo>
                  <a:lnTo>
                    <a:pt x="284" y="707"/>
                  </a:lnTo>
                  <a:lnTo>
                    <a:pt x="281" y="700"/>
                  </a:lnTo>
                  <a:lnTo>
                    <a:pt x="276" y="695"/>
                  </a:lnTo>
                  <a:lnTo>
                    <a:pt x="274" y="693"/>
                  </a:lnTo>
                  <a:lnTo>
                    <a:pt x="274" y="692"/>
                  </a:lnTo>
                  <a:lnTo>
                    <a:pt x="272" y="690"/>
                  </a:lnTo>
                  <a:lnTo>
                    <a:pt x="272" y="688"/>
                  </a:lnTo>
                  <a:lnTo>
                    <a:pt x="271" y="688"/>
                  </a:lnTo>
                  <a:lnTo>
                    <a:pt x="269" y="686"/>
                  </a:lnTo>
                  <a:lnTo>
                    <a:pt x="267" y="681"/>
                  </a:lnTo>
                  <a:lnTo>
                    <a:pt x="266" y="681"/>
                  </a:lnTo>
                  <a:lnTo>
                    <a:pt x="266" y="680"/>
                  </a:lnTo>
                  <a:lnTo>
                    <a:pt x="264" y="678"/>
                  </a:lnTo>
                  <a:lnTo>
                    <a:pt x="262" y="678"/>
                  </a:lnTo>
                  <a:lnTo>
                    <a:pt x="259" y="673"/>
                  </a:lnTo>
                  <a:lnTo>
                    <a:pt x="257" y="671"/>
                  </a:lnTo>
                  <a:lnTo>
                    <a:pt x="257" y="670"/>
                  </a:lnTo>
                  <a:lnTo>
                    <a:pt x="252" y="665"/>
                  </a:lnTo>
                  <a:lnTo>
                    <a:pt x="249" y="661"/>
                  </a:lnTo>
                  <a:lnTo>
                    <a:pt x="247" y="658"/>
                  </a:lnTo>
                  <a:lnTo>
                    <a:pt x="242" y="653"/>
                  </a:lnTo>
                  <a:lnTo>
                    <a:pt x="237" y="646"/>
                  </a:lnTo>
                  <a:lnTo>
                    <a:pt x="237" y="644"/>
                  </a:lnTo>
                  <a:lnTo>
                    <a:pt x="235" y="643"/>
                  </a:lnTo>
                  <a:lnTo>
                    <a:pt x="230" y="638"/>
                  </a:lnTo>
                  <a:lnTo>
                    <a:pt x="229" y="634"/>
                  </a:lnTo>
                  <a:lnTo>
                    <a:pt x="227" y="633"/>
                  </a:lnTo>
                  <a:lnTo>
                    <a:pt x="225" y="631"/>
                  </a:lnTo>
                  <a:lnTo>
                    <a:pt x="225" y="629"/>
                  </a:lnTo>
                  <a:lnTo>
                    <a:pt x="224" y="628"/>
                  </a:lnTo>
                  <a:lnTo>
                    <a:pt x="224" y="626"/>
                  </a:lnTo>
                  <a:lnTo>
                    <a:pt x="220" y="623"/>
                  </a:lnTo>
                  <a:lnTo>
                    <a:pt x="219" y="621"/>
                  </a:lnTo>
                  <a:lnTo>
                    <a:pt x="219" y="619"/>
                  </a:lnTo>
                  <a:lnTo>
                    <a:pt x="214" y="616"/>
                  </a:lnTo>
                  <a:lnTo>
                    <a:pt x="212" y="612"/>
                  </a:lnTo>
                  <a:lnTo>
                    <a:pt x="210" y="611"/>
                  </a:lnTo>
                  <a:lnTo>
                    <a:pt x="210" y="609"/>
                  </a:lnTo>
                  <a:lnTo>
                    <a:pt x="210" y="607"/>
                  </a:lnTo>
                  <a:lnTo>
                    <a:pt x="207" y="606"/>
                  </a:lnTo>
                  <a:lnTo>
                    <a:pt x="205" y="604"/>
                  </a:lnTo>
                  <a:lnTo>
                    <a:pt x="204" y="601"/>
                  </a:lnTo>
                  <a:lnTo>
                    <a:pt x="198" y="596"/>
                  </a:lnTo>
                  <a:lnTo>
                    <a:pt x="195" y="592"/>
                  </a:lnTo>
                  <a:lnTo>
                    <a:pt x="195" y="591"/>
                  </a:lnTo>
                  <a:lnTo>
                    <a:pt x="195" y="589"/>
                  </a:lnTo>
                  <a:lnTo>
                    <a:pt x="193" y="589"/>
                  </a:lnTo>
                  <a:lnTo>
                    <a:pt x="192" y="587"/>
                  </a:lnTo>
                  <a:lnTo>
                    <a:pt x="190" y="585"/>
                  </a:lnTo>
                  <a:lnTo>
                    <a:pt x="188" y="584"/>
                  </a:lnTo>
                  <a:lnTo>
                    <a:pt x="187" y="582"/>
                  </a:lnTo>
                  <a:lnTo>
                    <a:pt x="187" y="580"/>
                  </a:lnTo>
                  <a:lnTo>
                    <a:pt x="182" y="575"/>
                  </a:lnTo>
                  <a:lnTo>
                    <a:pt x="180" y="574"/>
                  </a:lnTo>
                  <a:lnTo>
                    <a:pt x="180" y="572"/>
                  </a:lnTo>
                  <a:lnTo>
                    <a:pt x="178" y="572"/>
                  </a:lnTo>
                  <a:lnTo>
                    <a:pt x="178" y="569"/>
                  </a:lnTo>
                  <a:lnTo>
                    <a:pt x="177" y="567"/>
                  </a:lnTo>
                  <a:lnTo>
                    <a:pt x="177" y="562"/>
                  </a:lnTo>
                  <a:lnTo>
                    <a:pt x="177" y="560"/>
                  </a:lnTo>
                  <a:lnTo>
                    <a:pt x="173" y="555"/>
                  </a:lnTo>
                  <a:lnTo>
                    <a:pt x="172" y="552"/>
                  </a:lnTo>
                  <a:lnTo>
                    <a:pt x="170" y="552"/>
                  </a:lnTo>
                  <a:lnTo>
                    <a:pt x="168" y="550"/>
                  </a:lnTo>
                  <a:lnTo>
                    <a:pt x="168" y="547"/>
                  </a:lnTo>
                  <a:lnTo>
                    <a:pt x="167" y="545"/>
                  </a:lnTo>
                  <a:lnTo>
                    <a:pt x="165" y="542"/>
                  </a:lnTo>
                  <a:lnTo>
                    <a:pt x="165" y="540"/>
                  </a:lnTo>
                  <a:lnTo>
                    <a:pt x="165" y="538"/>
                  </a:lnTo>
                  <a:lnTo>
                    <a:pt x="163" y="537"/>
                  </a:lnTo>
                  <a:lnTo>
                    <a:pt x="163" y="535"/>
                  </a:lnTo>
                  <a:lnTo>
                    <a:pt x="163" y="533"/>
                  </a:lnTo>
                  <a:lnTo>
                    <a:pt x="163" y="530"/>
                  </a:lnTo>
                  <a:lnTo>
                    <a:pt x="163" y="528"/>
                  </a:lnTo>
                  <a:lnTo>
                    <a:pt x="165" y="528"/>
                  </a:lnTo>
                  <a:lnTo>
                    <a:pt x="165" y="532"/>
                  </a:lnTo>
                  <a:lnTo>
                    <a:pt x="165" y="533"/>
                  </a:lnTo>
                  <a:lnTo>
                    <a:pt x="167" y="535"/>
                  </a:lnTo>
                  <a:lnTo>
                    <a:pt x="165" y="537"/>
                  </a:lnTo>
                  <a:lnTo>
                    <a:pt x="165" y="538"/>
                  </a:lnTo>
                  <a:lnTo>
                    <a:pt x="167" y="540"/>
                  </a:lnTo>
                  <a:lnTo>
                    <a:pt x="167" y="542"/>
                  </a:lnTo>
                  <a:lnTo>
                    <a:pt x="170" y="545"/>
                  </a:lnTo>
                  <a:lnTo>
                    <a:pt x="170" y="548"/>
                  </a:lnTo>
                  <a:lnTo>
                    <a:pt x="170" y="550"/>
                  </a:lnTo>
                  <a:lnTo>
                    <a:pt x="173" y="552"/>
                  </a:lnTo>
                  <a:lnTo>
                    <a:pt x="175" y="552"/>
                  </a:lnTo>
                  <a:lnTo>
                    <a:pt x="177" y="552"/>
                  </a:lnTo>
                  <a:lnTo>
                    <a:pt x="178" y="552"/>
                  </a:lnTo>
                  <a:lnTo>
                    <a:pt x="180" y="548"/>
                  </a:lnTo>
                  <a:lnTo>
                    <a:pt x="180" y="543"/>
                  </a:lnTo>
                  <a:lnTo>
                    <a:pt x="182" y="543"/>
                  </a:lnTo>
                  <a:lnTo>
                    <a:pt x="182" y="542"/>
                  </a:lnTo>
                  <a:lnTo>
                    <a:pt x="182" y="538"/>
                  </a:lnTo>
                  <a:lnTo>
                    <a:pt x="180" y="535"/>
                  </a:lnTo>
                  <a:lnTo>
                    <a:pt x="180" y="533"/>
                  </a:lnTo>
                  <a:lnTo>
                    <a:pt x="180" y="532"/>
                  </a:lnTo>
                  <a:lnTo>
                    <a:pt x="180" y="530"/>
                  </a:lnTo>
                  <a:lnTo>
                    <a:pt x="177" y="528"/>
                  </a:lnTo>
                  <a:lnTo>
                    <a:pt x="177" y="525"/>
                  </a:lnTo>
                  <a:lnTo>
                    <a:pt x="175" y="525"/>
                  </a:lnTo>
                  <a:lnTo>
                    <a:pt x="173" y="527"/>
                  </a:lnTo>
                  <a:lnTo>
                    <a:pt x="172" y="527"/>
                  </a:lnTo>
                  <a:lnTo>
                    <a:pt x="170" y="527"/>
                  </a:lnTo>
                  <a:lnTo>
                    <a:pt x="168" y="525"/>
                  </a:lnTo>
                  <a:lnTo>
                    <a:pt x="167" y="525"/>
                  </a:lnTo>
                  <a:lnTo>
                    <a:pt x="167" y="523"/>
                  </a:lnTo>
                  <a:lnTo>
                    <a:pt x="165" y="522"/>
                  </a:lnTo>
                  <a:lnTo>
                    <a:pt x="165" y="520"/>
                  </a:lnTo>
                  <a:lnTo>
                    <a:pt x="167" y="522"/>
                  </a:lnTo>
                  <a:lnTo>
                    <a:pt x="168" y="522"/>
                  </a:lnTo>
                  <a:lnTo>
                    <a:pt x="168" y="520"/>
                  </a:lnTo>
                  <a:lnTo>
                    <a:pt x="168" y="518"/>
                  </a:lnTo>
                  <a:lnTo>
                    <a:pt x="168" y="513"/>
                  </a:lnTo>
                  <a:lnTo>
                    <a:pt x="168" y="506"/>
                  </a:lnTo>
                  <a:lnTo>
                    <a:pt x="168" y="505"/>
                  </a:lnTo>
                  <a:lnTo>
                    <a:pt x="167" y="503"/>
                  </a:lnTo>
                  <a:lnTo>
                    <a:pt x="167" y="501"/>
                  </a:lnTo>
                  <a:lnTo>
                    <a:pt x="165" y="498"/>
                  </a:lnTo>
                  <a:lnTo>
                    <a:pt x="165" y="501"/>
                  </a:lnTo>
                  <a:lnTo>
                    <a:pt x="163" y="503"/>
                  </a:lnTo>
                  <a:lnTo>
                    <a:pt x="165" y="505"/>
                  </a:lnTo>
                  <a:lnTo>
                    <a:pt x="163" y="506"/>
                  </a:lnTo>
                  <a:lnTo>
                    <a:pt x="165" y="506"/>
                  </a:lnTo>
                  <a:lnTo>
                    <a:pt x="165" y="513"/>
                  </a:lnTo>
                  <a:lnTo>
                    <a:pt x="163" y="513"/>
                  </a:lnTo>
                  <a:lnTo>
                    <a:pt x="163" y="511"/>
                  </a:lnTo>
                  <a:lnTo>
                    <a:pt x="163" y="510"/>
                  </a:lnTo>
                  <a:lnTo>
                    <a:pt x="161" y="506"/>
                  </a:lnTo>
                  <a:lnTo>
                    <a:pt x="161" y="505"/>
                  </a:lnTo>
                  <a:lnTo>
                    <a:pt x="161" y="503"/>
                  </a:lnTo>
                  <a:lnTo>
                    <a:pt x="161" y="501"/>
                  </a:lnTo>
                  <a:lnTo>
                    <a:pt x="163" y="501"/>
                  </a:lnTo>
                  <a:lnTo>
                    <a:pt x="163" y="495"/>
                  </a:lnTo>
                  <a:lnTo>
                    <a:pt x="161" y="493"/>
                  </a:lnTo>
                  <a:lnTo>
                    <a:pt x="163" y="493"/>
                  </a:lnTo>
                  <a:lnTo>
                    <a:pt x="163" y="490"/>
                  </a:lnTo>
                  <a:lnTo>
                    <a:pt x="161" y="486"/>
                  </a:lnTo>
                  <a:lnTo>
                    <a:pt x="158" y="483"/>
                  </a:lnTo>
                  <a:lnTo>
                    <a:pt x="158" y="481"/>
                  </a:lnTo>
                  <a:lnTo>
                    <a:pt x="156" y="479"/>
                  </a:lnTo>
                  <a:lnTo>
                    <a:pt x="156" y="478"/>
                  </a:lnTo>
                  <a:lnTo>
                    <a:pt x="155" y="476"/>
                  </a:lnTo>
                  <a:lnTo>
                    <a:pt x="153" y="474"/>
                  </a:lnTo>
                  <a:lnTo>
                    <a:pt x="153" y="471"/>
                  </a:lnTo>
                  <a:lnTo>
                    <a:pt x="151" y="468"/>
                  </a:lnTo>
                  <a:lnTo>
                    <a:pt x="151" y="466"/>
                  </a:lnTo>
                  <a:lnTo>
                    <a:pt x="150" y="464"/>
                  </a:lnTo>
                  <a:lnTo>
                    <a:pt x="148" y="463"/>
                  </a:lnTo>
                  <a:lnTo>
                    <a:pt x="146" y="459"/>
                  </a:lnTo>
                  <a:lnTo>
                    <a:pt x="145" y="458"/>
                  </a:lnTo>
                  <a:lnTo>
                    <a:pt x="145" y="456"/>
                  </a:lnTo>
                  <a:lnTo>
                    <a:pt x="140" y="449"/>
                  </a:lnTo>
                  <a:lnTo>
                    <a:pt x="138" y="447"/>
                  </a:lnTo>
                  <a:lnTo>
                    <a:pt x="138" y="446"/>
                  </a:lnTo>
                  <a:lnTo>
                    <a:pt x="136" y="441"/>
                  </a:lnTo>
                  <a:lnTo>
                    <a:pt x="135" y="439"/>
                  </a:lnTo>
                  <a:lnTo>
                    <a:pt x="130" y="432"/>
                  </a:lnTo>
                  <a:lnTo>
                    <a:pt x="126" y="431"/>
                  </a:lnTo>
                  <a:lnTo>
                    <a:pt x="126" y="429"/>
                  </a:lnTo>
                  <a:lnTo>
                    <a:pt x="124" y="429"/>
                  </a:lnTo>
                  <a:lnTo>
                    <a:pt x="123" y="426"/>
                  </a:lnTo>
                  <a:lnTo>
                    <a:pt x="121" y="424"/>
                  </a:lnTo>
                  <a:lnTo>
                    <a:pt x="121" y="422"/>
                  </a:lnTo>
                  <a:lnTo>
                    <a:pt x="119" y="421"/>
                  </a:lnTo>
                  <a:lnTo>
                    <a:pt x="119" y="419"/>
                  </a:lnTo>
                  <a:lnTo>
                    <a:pt x="118" y="417"/>
                  </a:lnTo>
                  <a:lnTo>
                    <a:pt x="114" y="414"/>
                  </a:lnTo>
                  <a:lnTo>
                    <a:pt x="113" y="412"/>
                  </a:lnTo>
                  <a:lnTo>
                    <a:pt x="111" y="410"/>
                  </a:lnTo>
                  <a:lnTo>
                    <a:pt x="111" y="409"/>
                  </a:lnTo>
                  <a:lnTo>
                    <a:pt x="108" y="405"/>
                  </a:lnTo>
                  <a:lnTo>
                    <a:pt x="106" y="404"/>
                  </a:lnTo>
                  <a:lnTo>
                    <a:pt x="101" y="397"/>
                  </a:lnTo>
                  <a:lnTo>
                    <a:pt x="99" y="397"/>
                  </a:lnTo>
                  <a:lnTo>
                    <a:pt x="94" y="392"/>
                  </a:lnTo>
                  <a:lnTo>
                    <a:pt x="94" y="390"/>
                  </a:lnTo>
                  <a:lnTo>
                    <a:pt x="91" y="387"/>
                  </a:lnTo>
                  <a:lnTo>
                    <a:pt x="93" y="387"/>
                  </a:lnTo>
                  <a:lnTo>
                    <a:pt x="94" y="387"/>
                  </a:lnTo>
                  <a:lnTo>
                    <a:pt x="94" y="389"/>
                  </a:lnTo>
                  <a:lnTo>
                    <a:pt x="96" y="390"/>
                  </a:lnTo>
                  <a:lnTo>
                    <a:pt x="98" y="390"/>
                  </a:lnTo>
                  <a:lnTo>
                    <a:pt x="98" y="392"/>
                  </a:lnTo>
                  <a:lnTo>
                    <a:pt x="101" y="395"/>
                  </a:lnTo>
                  <a:lnTo>
                    <a:pt x="103" y="397"/>
                  </a:lnTo>
                  <a:lnTo>
                    <a:pt x="104" y="399"/>
                  </a:lnTo>
                  <a:lnTo>
                    <a:pt x="108" y="402"/>
                  </a:lnTo>
                  <a:lnTo>
                    <a:pt x="109" y="404"/>
                  </a:lnTo>
                  <a:lnTo>
                    <a:pt x="111" y="404"/>
                  </a:lnTo>
                  <a:lnTo>
                    <a:pt x="111" y="405"/>
                  </a:lnTo>
                  <a:lnTo>
                    <a:pt x="113" y="405"/>
                  </a:lnTo>
                  <a:lnTo>
                    <a:pt x="116" y="407"/>
                  </a:lnTo>
                  <a:lnTo>
                    <a:pt x="123" y="407"/>
                  </a:lnTo>
                  <a:lnTo>
                    <a:pt x="126" y="407"/>
                  </a:lnTo>
                  <a:lnTo>
                    <a:pt x="126" y="405"/>
                  </a:lnTo>
                  <a:lnTo>
                    <a:pt x="128" y="405"/>
                  </a:lnTo>
                  <a:lnTo>
                    <a:pt x="130" y="404"/>
                  </a:lnTo>
                  <a:lnTo>
                    <a:pt x="131" y="404"/>
                  </a:lnTo>
                  <a:lnTo>
                    <a:pt x="135" y="404"/>
                  </a:lnTo>
                  <a:lnTo>
                    <a:pt x="136" y="405"/>
                  </a:lnTo>
                  <a:lnTo>
                    <a:pt x="136" y="407"/>
                  </a:lnTo>
                  <a:lnTo>
                    <a:pt x="135" y="407"/>
                  </a:lnTo>
                  <a:lnTo>
                    <a:pt x="135" y="410"/>
                  </a:lnTo>
                  <a:lnTo>
                    <a:pt x="135" y="412"/>
                  </a:lnTo>
                  <a:lnTo>
                    <a:pt x="135" y="414"/>
                  </a:lnTo>
                  <a:lnTo>
                    <a:pt x="136" y="412"/>
                  </a:lnTo>
                  <a:lnTo>
                    <a:pt x="136" y="405"/>
                  </a:lnTo>
                  <a:lnTo>
                    <a:pt x="136" y="404"/>
                  </a:lnTo>
                  <a:lnTo>
                    <a:pt x="136" y="402"/>
                  </a:lnTo>
                  <a:lnTo>
                    <a:pt x="138" y="402"/>
                  </a:lnTo>
                  <a:lnTo>
                    <a:pt x="140" y="400"/>
                  </a:lnTo>
                  <a:lnTo>
                    <a:pt x="141" y="400"/>
                  </a:lnTo>
                  <a:lnTo>
                    <a:pt x="143" y="400"/>
                  </a:lnTo>
                  <a:lnTo>
                    <a:pt x="145" y="399"/>
                  </a:lnTo>
                  <a:lnTo>
                    <a:pt x="148" y="399"/>
                  </a:lnTo>
                  <a:lnTo>
                    <a:pt x="150" y="400"/>
                  </a:lnTo>
                  <a:lnTo>
                    <a:pt x="148" y="399"/>
                  </a:lnTo>
                  <a:lnTo>
                    <a:pt x="146" y="399"/>
                  </a:lnTo>
                  <a:lnTo>
                    <a:pt x="143" y="399"/>
                  </a:lnTo>
                  <a:lnTo>
                    <a:pt x="141" y="399"/>
                  </a:lnTo>
                  <a:lnTo>
                    <a:pt x="141" y="397"/>
                  </a:lnTo>
                  <a:lnTo>
                    <a:pt x="140" y="399"/>
                  </a:lnTo>
                  <a:lnTo>
                    <a:pt x="140" y="400"/>
                  </a:lnTo>
                  <a:lnTo>
                    <a:pt x="138" y="400"/>
                  </a:lnTo>
                  <a:lnTo>
                    <a:pt x="136" y="400"/>
                  </a:lnTo>
                  <a:lnTo>
                    <a:pt x="135" y="402"/>
                  </a:lnTo>
                  <a:lnTo>
                    <a:pt x="131" y="402"/>
                  </a:lnTo>
                  <a:lnTo>
                    <a:pt x="130" y="404"/>
                  </a:lnTo>
                  <a:lnTo>
                    <a:pt x="128" y="404"/>
                  </a:lnTo>
                  <a:lnTo>
                    <a:pt x="126" y="404"/>
                  </a:lnTo>
                  <a:lnTo>
                    <a:pt x="123" y="404"/>
                  </a:lnTo>
                  <a:lnTo>
                    <a:pt x="123" y="405"/>
                  </a:lnTo>
                  <a:lnTo>
                    <a:pt x="121" y="404"/>
                  </a:lnTo>
                  <a:lnTo>
                    <a:pt x="118" y="400"/>
                  </a:lnTo>
                  <a:lnTo>
                    <a:pt x="119" y="399"/>
                  </a:lnTo>
                  <a:lnTo>
                    <a:pt x="123" y="395"/>
                  </a:lnTo>
                  <a:lnTo>
                    <a:pt x="124" y="395"/>
                  </a:lnTo>
                  <a:lnTo>
                    <a:pt x="124" y="394"/>
                  </a:lnTo>
                  <a:lnTo>
                    <a:pt x="123" y="394"/>
                  </a:lnTo>
                  <a:lnTo>
                    <a:pt x="123" y="392"/>
                  </a:lnTo>
                  <a:lnTo>
                    <a:pt x="124" y="392"/>
                  </a:lnTo>
                  <a:lnTo>
                    <a:pt x="124" y="389"/>
                  </a:lnTo>
                  <a:lnTo>
                    <a:pt x="126" y="385"/>
                  </a:lnTo>
                  <a:lnTo>
                    <a:pt x="126" y="384"/>
                  </a:lnTo>
                  <a:lnTo>
                    <a:pt x="126" y="382"/>
                  </a:lnTo>
                  <a:lnTo>
                    <a:pt x="130" y="379"/>
                  </a:lnTo>
                  <a:lnTo>
                    <a:pt x="131" y="379"/>
                  </a:lnTo>
                  <a:lnTo>
                    <a:pt x="133" y="377"/>
                  </a:lnTo>
                  <a:lnTo>
                    <a:pt x="133" y="375"/>
                  </a:lnTo>
                  <a:lnTo>
                    <a:pt x="135" y="375"/>
                  </a:lnTo>
                  <a:lnTo>
                    <a:pt x="136" y="375"/>
                  </a:lnTo>
                  <a:lnTo>
                    <a:pt x="138" y="375"/>
                  </a:lnTo>
                  <a:lnTo>
                    <a:pt x="140" y="375"/>
                  </a:lnTo>
                  <a:lnTo>
                    <a:pt x="141" y="375"/>
                  </a:lnTo>
                  <a:lnTo>
                    <a:pt x="143" y="375"/>
                  </a:lnTo>
                  <a:lnTo>
                    <a:pt x="145" y="375"/>
                  </a:lnTo>
                  <a:lnTo>
                    <a:pt x="146" y="375"/>
                  </a:lnTo>
                  <a:lnTo>
                    <a:pt x="148" y="375"/>
                  </a:lnTo>
                  <a:lnTo>
                    <a:pt x="146" y="373"/>
                  </a:lnTo>
                  <a:lnTo>
                    <a:pt x="145" y="372"/>
                  </a:lnTo>
                  <a:lnTo>
                    <a:pt x="146" y="370"/>
                  </a:lnTo>
                  <a:lnTo>
                    <a:pt x="145" y="370"/>
                  </a:lnTo>
                  <a:lnTo>
                    <a:pt x="143" y="372"/>
                  </a:lnTo>
                  <a:lnTo>
                    <a:pt x="133" y="372"/>
                  </a:lnTo>
                  <a:lnTo>
                    <a:pt x="133" y="373"/>
                  </a:lnTo>
                  <a:lnTo>
                    <a:pt x="130" y="377"/>
                  </a:lnTo>
                  <a:lnTo>
                    <a:pt x="128" y="379"/>
                  </a:lnTo>
                  <a:lnTo>
                    <a:pt x="126" y="379"/>
                  </a:lnTo>
                  <a:lnTo>
                    <a:pt x="124" y="380"/>
                  </a:lnTo>
                  <a:lnTo>
                    <a:pt x="123" y="380"/>
                  </a:lnTo>
                  <a:lnTo>
                    <a:pt x="118" y="387"/>
                  </a:lnTo>
                  <a:lnTo>
                    <a:pt x="116" y="389"/>
                  </a:lnTo>
                  <a:lnTo>
                    <a:pt x="114" y="389"/>
                  </a:lnTo>
                  <a:lnTo>
                    <a:pt x="113" y="389"/>
                  </a:lnTo>
                  <a:lnTo>
                    <a:pt x="111" y="390"/>
                  </a:lnTo>
                  <a:lnTo>
                    <a:pt x="108" y="390"/>
                  </a:lnTo>
                  <a:lnTo>
                    <a:pt x="108" y="389"/>
                  </a:lnTo>
                  <a:lnTo>
                    <a:pt x="106" y="387"/>
                  </a:lnTo>
                  <a:lnTo>
                    <a:pt x="104" y="385"/>
                  </a:lnTo>
                  <a:lnTo>
                    <a:pt x="104" y="384"/>
                  </a:lnTo>
                  <a:lnTo>
                    <a:pt x="99" y="379"/>
                  </a:lnTo>
                  <a:lnTo>
                    <a:pt x="98" y="377"/>
                  </a:lnTo>
                  <a:lnTo>
                    <a:pt x="96" y="377"/>
                  </a:lnTo>
                  <a:lnTo>
                    <a:pt x="96" y="375"/>
                  </a:lnTo>
                  <a:lnTo>
                    <a:pt x="94" y="373"/>
                  </a:lnTo>
                  <a:lnTo>
                    <a:pt x="94" y="372"/>
                  </a:lnTo>
                  <a:lnTo>
                    <a:pt x="94" y="370"/>
                  </a:lnTo>
                  <a:lnTo>
                    <a:pt x="93" y="368"/>
                  </a:lnTo>
                  <a:lnTo>
                    <a:pt x="93" y="367"/>
                  </a:lnTo>
                  <a:lnTo>
                    <a:pt x="94" y="365"/>
                  </a:lnTo>
                  <a:lnTo>
                    <a:pt x="94" y="363"/>
                  </a:lnTo>
                  <a:lnTo>
                    <a:pt x="94" y="365"/>
                  </a:lnTo>
                  <a:lnTo>
                    <a:pt x="94" y="367"/>
                  </a:lnTo>
                  <a:lnTo>
                    <a:pt x="94" y="370"/>
                  </a:lnTo>
                  <a:lnTo>
                    <a:pt x="98" y="373"/>
                  </a:lnTo>
                  <a:lnTo>
                    <a:pt x="99" y="375"/>
                  </a:lnTo>
                  <a:lnTo>
                    <a:pt x="101" y="373"/>
                  </a:lnTo>
                  <a:lnTo>
                    <a:pt x="99" y="373"/>
                  </a:lnTo>
                  <a:lnTo>
                    <a:pt x="99" y="372"/>
                  </a:lnTo>
                  <a:lnTo>
                    <a:pt x="98" y="372"/>
                  </a:lnTo>
                  <a:lnTo>
                    <a:pt x="96" y="370"/>
                  </a:lnTo>
                  <a:lnTo>
                    <a:pt x="96" y="368"/>
                  </a:lnTo>
                  <a:lnTo>
                    <a:pt x="94" y="368"/>
                  </a:lnTo>
                  <a:lnTo>
                    <a:pt x="94" y="367"/>
                  </a:lnTo>
                  <a:lnTo>
                    <a:pt x="96" y="367"/>
                  </a:lnTo>
                  <a:lnTo>
                    <a:pt x="96" y="363"/>
                  </a:lnTo>
                  <a:lnTo>
                    <a:pt x="94" y="363"/>
                  </a:lnTo>
                  <a:lnTo>
                    <a:pt x="96" y="362"/>
                  </a:lnTo>
                  <a:lnTo>
                    <a:pt x="94" y="360"/>
                  </a:lnTo>
                  <a:lnTo>
                    <a:pt x="94" y="358"/>
                  </a:lnTo>
                  <a:lnTo>
                    <a:pt x="94" y="357"/>
                  </a:lnTo>
                  <a:lnTo>
                    <a:pt x="93" y="355"/>
                  </a:lnTo>
                  <a:lnTo>
                    <a:pt x="93" y="353"/>
                  </a:lnTo>
                  <a:lnTo>
                    <a:pt x="91" y="352"/>
                  </a:lnTo>
                  <a:lnTo>
                    <a:pt x="91" y="350"/>
                  </a:lnTo>
                  <a:lnTo>
                    <a:pt x="91" y="348"/>
                  </a:lnTo>
                  <a:lnTo>
                    <a:pt x="89" y="347"/>
                  </a:lnTo>
                  <a:lnTo>
                    <a:pt x="89" y="345"/>
                  </a:lnTo>
                  <a:lnTo>
                    <a:pt x="87" y="345"/>
                  </a:lnTo>
                  <a:lnTo>
                    <a:pt x="87" y="347"/>
                  </a:lnTo>
                  <a:lnTo>
                    <a:pt x="89" y="350"/>
                  </a:lnTo>
                  <a:lnTo>
                    <a:pt x="87" y="352"/>
                  </a:lnTo>
                  <a:lnTo>
                    <a:pt x="87" y="350"/>
                  </a:lnTo>
                  <a:lnTo>
                    <a:pt x="87" y="352"/>
                  </a:lnTo>
                  <a:lnTo>
                    <a:pt x="89" y="352"/>
                  </a:lnTo>
                  <a:lnTo>
                    <a:pt x="91" y="353"/>
                  </a:lnTo>
                  <a:lnTo>
                    <a:pt x="87" y="357"/>
                  </a:lnTo>
                  <a:lnTo>
                    <a:pt x="89" y="357"/>
                  </a:lnTo>
                  <a:lnTo>
                    <a:pt x="91" y="358"/>
                  </a:lnTo>
                  <a:lnTo>
                    <a:pt x="91" y="360"/>
                  </a:lnTo>
                  <a:lnTo>
                    <a:pt x="91" y="362"/>
                  </a:lnTo>
                  <a:lnTo>
                    <a:pt x="93" y="362"/>
                  </a:lnTo>
                  <a:lnTo>
                    <a:pt x="93" y="363"/>
                  </a:lnTo>
                  <a:lnTo>
                    <a:pt x="93" y="365"/>
                  </a:lnTo>
                  <a:lnTo>
                    <a:pt x="91" y="367"/>
                  </a:lnTo>
                  <a:lnTo>
                    <a:pt x="89" y="365"/>
                  </a:lnTo>
                  <a:lnTo>
                    <a:pt x="91" y="363"/>
                  </a:lnTo>
                  <a:lnTo>
                    <a:pt x="89" y="362"/>
                  </a:lnTo>
                  <a:lnTo>
                    <a:pt x="87" y="358"/>
                  </a:lnTo>
                  <a:lnTo>
                    <a:pt x="86" y="357"/>
                  </a:lnTo>
                  <a:lnTo>
                    <a:pt x="86" y="355"/>
                  </a:lnTo>
                  <a:lnTo>
                    <a:pt x="84" y="353"/>
                  </a:lnTo>
                  <a:lnTo>
                    <a:pt x="84" y="352"/>
                  </a:lnTo>
                  <a:lnTo>
                    <a:pt x="84" y="353"/>
                  </a:lnTo>
                  <a:lnTo>
                    <a:pt x="84" y="355"/>
                  </a:lnTo>
                  <a:lnTo>
                    <a:pt x="84" y="360"/>
                  </a:lnTo>
                  <a:lnTo>
                    <a:pt x="86" y="362"/>
                  </a:lnTo>
                  <a:lnTo>
                    <a:pt x="87" y="363"/>
                  </a:lnTo>
                  <a:lnTo>
                    <a:pt x="87" y="365"/>
                  </a:lnTo>
                  <a:lnTo>
                    <a:pt x="87" y="367"/>
                  </a:lnTo>
                  <a:lnTo>
                    <a:pt x="89" y="367"/>
                  </a:lnTo>
                  <a:lnTo>
                    <a:pt x="89" y="368"/>
                  </a:lnTo>
                  <a:lnTo>
                    <a:pt x="87" y="368"/>
                  </a:lnTo>
                  <a:lnTo>
                    <a:pt x="86" y="367"/>
                  </a:lnTo>
                  <a:lnTo>
                    <a:pt x="86" y="365"/>
                  </a:lnTo>
                  <a:lnTo>
                    <a:pt x="82" y="362"/>
                  </a:lnTo>
                  <a:lnTo>
                    <a:pt x="82" y="360"/>
                  </a:lnTo>
                  <a:lnTo>
                    <a:pt x="82" y="358"/>
                  </a:lnTo>
                  <a:lnTo>
                    <a:pt x="82" y="353"/>
                  </a:lnTo>
                  <a:lnTo>
                    <a:pt x="82" y="350"/>
                  </a:lnTo>
                  <a:lnTo>
                    <a:pt x="81" y="350"/>
                  </a:lnTo>
                  <a:lnTo>
                    <a:pt x="81" y="348"/>
                  </a:lnTo>
                  <a:lnTo>
                    <a:pt x="81" y="347"/>
                  </a:lnTo>
                  <a:lnTo>
                    <a:pt x="79" y="345"/>
                  </a:lnTo>
                  <a:lnTo>
                    <a:pt x="81" y="345"/>
                  </a:lnTo>
                  <a:lnTo>
                    <a:pt x="81" y="343"/>
                  </a:lnTo>
                  <a:lnTo>
                    <a:pt x="82" y="343"/>
                  </a:lnTo>
                  <a:lnTo>
                    <a:pt x="81" y="341"/>
                  </a:lnTo>
                  <a:lnTo>
                    <a:pt x="79" y="340"/>
                  </a:lnTo>
                  <a:lnTo>
                    <a:pt x="81" y="341"/>
                  </a:lnTo>
                  <a:lnTo>
                    <a:pt x="81" y="343"/>
                  </a:lnTo>
                  <a:lnTo>
                    <a:pt x="79" y="341"/>
                  </a:lnTo>
                  <a:lnTo>
                    <a:pt x="79" y="343"/>
                  </a:lnTo>
                  <a:lnTo>
                    <a:pt x="79" y="345"/>
                  </a:lnTo>
                  <a:lnTo>
                    <a:pt x="77" y="343"/>
                  </a:lnTo>
                  <a:lnTo>
                    <a:pt x="77" y="341"/>
                  </a:lnTo>
                  <a:lnTo>
                    <a:pt x="76" y="340"/>
                  </a:lnTo>
                  <a:lnTo>
                    <a:pt x="76" y="338"/>
                  </a:lnTo>
                  <a:lnTo>
                    <a:pt x="72" y="335"/>
                  </a:lnTo>
                  <a:lnTo>
                    <a:pt x="71" y="331"/>
                  </a:lnTo>
                  <a:lnTo>
                    <a:pt x="69" y="330"/>
                  </a:lnTo>
                  <a:lnTo>
                    <a:pt x="67" y="328"/>
                  </a:lnTo>
                  <a:lnTo>
                    <a:pt x="67" y="326"/>
                  </a:lnTo>
                  <a:lnTo>
                    <a:pt x="69" y="326"/>
                  </a:lnTo>
                  <a:lnTo>
                    <a:pt x="72" y="331"/>
                  </a:lnTo>
                  <a:lnTo>
                    <a:pt x="69" y="326"/>
                  </a:lnTo>
                  <a:lnTo>
                    <a:pt x="69" y="325"/>
                  </a:lnTo>
                  <a:lnTo>
                    <a:pt x="67" y="323"/>
                  </a:lnTo>
                  <a:lnTo>
                    <a:pt x="67" y="321"/>
                  </a:lnTo>
                  <a:lnTo>
                    <a:pt x="66" y="321"/>
                  </a:lnTo>
                  <a:lnTo>
                    <a:pt x="66" y="323"/>
                  </a:lnTo>
                  <a:lnTo>
                    <a:pt x="61" y="318"/>
                  </a:lnTo>
                  <a:lnTo>
                    <a:pt x="59" y="315"/>
                  </a:lnTo>
                  <a:lnTo>
                    <a:pt x="59" y="313"/>
                  </a:lnTo>
                  <a:lnTo>
                    <a:pt x="55" y="310"/>
                  </a:lnTo>
                  <a:lnTo>
                    <a:pt x="55" y="308"/>
                  </a:lnTo>
                  <a:lnTo>
                    <a:pt x="52" y="304"/>
                  </a:lnTo>
                  <a:lnTo>
                    <a:pt x="50" y="301"/>
                  </a:lnTo>
                  <a:lnTo>
                    <a:pt x="50" y="296"/>
                  </a:lnTo>
                  <a:lnTo>
                    <a:pt x="49" y="294"/>
                  </a:lnTo>
                  <a:lnTo>
                    <a:pt x="49" y="293"/>
                  </a:lnTo>
                  <a:lnTo>
                    <a:pt x="49" y="291"/>
                  </a:lnTo>
                  <a:lnTo>
                    <a:pt x="47" y="289"/>
                  </a:lnTo>
                  <a:lnTo>
                    <a:pt x="47" y="288"/>
                  </a:lnTo>
                  <a:lnTo>
                    <a:pt x="47" y="286"/>
                  </a:lnTo>
                  <a:lnTo>
                    <a:pt x="45" y="281"/>
                  </a:lnTo>
                  <a:lnTo>
                    <a:pt x="45" y="279"/>
                  </a:lnTo>
                  <a:lnTo>
                    <a:pt x="45" y="278"/>
                  </a:lnTo>
                  <a:lnTo>
                    <a:pt x="44" y="276"/>
                  </a:lnTo>
                  <a:lnTo>
                    <a:pt x="44" y="274"/>
                  </a:lnTo>
                  <a:lnTo>
                    <a:pt x="44" y="272"/>
                  </a:lnTo>
                  <a:lnTo>
                    <a:pt x="44" y="271"/>
                  </a:lnTo>
                  <a:lnTo>
                    <a:pt x="42" y="269"/>
                  </a:lnTo>
                  <a:lnTo>
                    <a:pt x="42" y="267"/>
                  </a:lnTo>
                  <a:lnTo>
                    <a:pt x="40" y="264"/>
                  </a:lnTo>
                  <a:lnTo>
                    <a:pt x="39" y="259"/>
                  </a:lnTo>
                  <a:lnTo>
                    <a:pt x="37" y="259"/>
                  </a:lnTo>
                  <a:lnTo>
                    <a:pt x="37" y="256"/>
                  </a:lnTo>
                  <a:lnTo>
                    <a:pt x="37" y="254"/>
                  </a:lnTo>
                  <a:lnTo>
                    <a:pt x="49" y="249"/>
                  </a:lnTo>
                  <a:lnTo>
                    <a:pt x="57" y="244"/>
                  </a:lnTo>
                  <a:lnTo>
                    <a:pt x="59" y="246"/>
                  </a:lnTo>
                  <a:lnTo>
                    <a:pt x="55" y="251"/>
                  </a:lnTo>
                  <a:lnTo>
                    <a:pt x="55" y="252"/>
                  </a:lnTo>
                  <a:lnTo>
                    <a:pt x="55" y="254"/>
                  </a:lnTo>
                  <a:lnTo>
                    <a:pt x="55" y="257"/>
                  </a:lnTo>
                  <a:lnTo>
                    <a:pt x="55" y="259"/>
                  </a:lnTo>
                  <a:lnTo>
                    <a:pt x="59" y="261"/>
                  </a:lnTo>
                  <a:lnTo>
                    <a:pt x="66" y="267"/>
                  </a:lnTo>
                  <a:lnTo>
                    <a:pt x="67" y="267"/>
                  </a:lnTo>
                  <a:lnTo>
                    <a:pt x="67" y="269"/>
                  </a:lnTo>
                  <a:lnTo>
                    <a:pt x="71" y="271"/>
                  </a:lnTo>
                  <a:lnTo>
                    <a:pt x="72" y="272"/>
                  </a:lnTo>
                  <a:lnTo>
                    <a:pt x="76" y="272"/>
                  </a:lnTo>
                  <a:lnTo>
                    <a:pt x="77" y="276"/>
                  </a:lnTo>
                  <a:lnTo>
                    <a:pt x="79" y="276"/>
                  </a:lnTo>
                  <a:lnTo>
                    <a:pt x="79" y="278"/>
                  </a:lnTo>
                  <a:lnTo>
                    <a:pt x="79" y="279"/>
                  </a:lnTo>
                  <a:lnTo>
                    <a:pt x="82" y="281"/>
                  </a:lnTo>
                  <a:lnTo>
                    <a:pt x="82" y="286"/>
                  </a:lnTo>
                  <a:lnTo>
                    <a:pt x="84" y="288"/>
                  </a:lnTo>
                  <a:lnTo>
                    <a:pt x="84" y="289"/>
                  </a:lnTo>
                  <a:lnTo>
                    <a:pt x="84" y="291"/>
                  </a:lnTo>
                  <a:lnTo>
                    <a:pt x="86" y="293"/>
                  </a:lnTo>
                  <a:lnTo>
                    <a:pt x="87" y="293"/>
                  </a:lnTo>
                  <a:lnTo>
                    <a:pt x="89" y="293"/>
                  </a:lnTo>
                  <a:lnTo>
                    <a:pt x="91" y="293"/>
                  </a:lnTo>
                  <a:lnTo>
                    <a:pt x="93" y="293"/>
                  </a:lnTo>
                  <a:lnTo>
                    <a:pt x="93" y="291"/>
                  </a:lnTo>
                  <a:lnTo>
                    <a:pt x="96" y="289"/>
                  </a:lnTo>
                  <a:lnTo>
                    <a:pt x="99" y="288"/>
                  </a:lnTo>
                  <a:lnTo>
                    <a:pt x="96" y="288"/>
                  </a:lnTo>
                  <a:lnTo>
                    <a:pt x="94" y="288"/>
                  </a:lnTo>
                  <a:lnTo>
                    <a:pt x="91" y="286"/>
                  </a:lnTo>
                  <a:lnTo>
                    <a:pt x="89" y="286"/>
                  </a:lnTo>
                  <a:lnTo>
                    <a:pt x="91" y="286"/>
                  </a:lnTo>
                  <a:lnTo>
                    <a:pt x="93" y="288"/>
                  </a:lnTo>
                  <a:lnTo>
                    <a:pt x="89" y="288"/>
                  </a:lnTo>
                  <a:lnTo>
                    <a:pt x="87" y="288"/>
                  </a:lnTo>
                  <a:lnTo>
                    <a:pt x="86" y="286"/>
                  </a:lnTo>
                  <a:lnTo>
                    <a:pt x="86" y="284"/>
                  </a:lnTo>
                  <a:lnTo>
                    <a:pt x="86" y="283"/>
                  </a:lnTo>
                  <a:lnTo>
                    <a:pt x="87" y="281"/>
                  </a:lnTo>
                  <a:lnTo>
                    <a:pt x="87" y="279"/>
                  </a:lnTo>
                  <a:lnTo>
                    <a:pt x="86" y="278"/>
                  </a:lnTo>
                  <a:lnTo>
                    <a:pt x="86" y="274"/>
                  </a:lnTo>
                  <a:lnTo>
                    <a:pt x="87" y="272"/>
                  </a:lnTo>
                  <a:lnTo>
                    <a:pt x="87" y="271"/>
                  </a:lnTo>
                  <a:lnTo>
                    <a:pt x="89" y="269"/>
                  </a:lnTo>
                  <a:lnTo>
                    <a:pt x="91" y="267"/>
                  </a:lnTo>
                  <a:lnTo>
                    <a:pt x="93" y="267"/>
                  </a:lnTo>
                  <a:lnTo>
                    <a:pt x="93" y="269"/>
                  </a:lnTo>
                  <a:lnTo>
                    <a:pt x="94" y="267"/>
                  </a:lnTo>
                  <a:lnTo>
                    <a:pt x="91" y="266"/>
                  </a:lnTo>
                  <a:lnTo>
                    <a:pt x="91" y="261"/>
                  </a:lnTo>
                  <a:lnTo>
                    <a:pt x="89" y="259"/>
                  </a:lnTo>
                  <a:lnTo>
                    <a:pt x="89" y="257"/>
                  </a:lnTo>
                  <a:lnTo>
                    <a:pt x="93" y="251"/>
                  </a:lnTo>
                  <a:lnTo>
                    <a:pt x="93" y="249"/>
                  </a:lnTo>
                  <a:lnTo>
                    <a:pt x="94" y="246"/>
                  </a:lnTo>
                  <a:lnTo>
                    <a:pt x="94" y="244"/>
                  </a:lnTo>
                  <a:lnTo>
                    <a:pt x="94" y="241"/>
                  </a:lnTo>
                  <a:lnTo>
                    <a:pt x="96" y="239"/>
                  </a:lnTo>
                  <a:lnTo>
                    <a:pt x="98" y="239"/>
                  </a:lnTo>
                  <a:lnTo>
                    <a:pt x="101" y="241"/>
                  </a:lnTo>
                  <a:lnTo>
                    <a:pt x="106" y="244"/>
                  </a:lnTo>
                  <a:lnTo>
                    <a:pt x="108" y="244"/>
                  </a:lnTo>
                  <a:lnTo>
                    <a:pt x="114" y="244"/>
                  </a:lnTo>
                  <a:lnTo>
                    <a:pt x="116" y="244"/>
                  </a:lnTo>
                  <a:lnTo>
                    <a:pt x="116" y="246"/>
                  </a:lnTo>
                  <a:lnTo>
                    <a:pt x="118" y="246"/>
                  </a:lnTo>
                  <a:lnTo>
                    <a:pt x="119" y="244"/>
                  </a:lnTo>
                  <a:lnTo>
                    <a:pt x="119" y="242"/>
                  </a:lnTo>
                  <a:lnTo>
                    <a:pt x="114" y="239"/>
                  </a:lnTo>
                  <a:lnTo>
                    <a:pt x="113" y="237"/>
                  </a:lnTo>
                  <a:lnTo>
                    <a:pt x="108" y="235"/>
                  </a:lnTo>
                  <a:lnTo>
                    <a:pt x="106" y="234"/>
                  </a:lnTo>
                  <a:lnTo>
                    <a:pt x="106" y="232"/>
                  </a:lnTo>
                  <a:lnTo>
                    <a:pt x="106" y="230"/>
                  </a:lnTo>
                  <a:lnTo>
                    <a:pt x="106" y="229"/>
                  </a:lnTo>
                  <a:lnTo>
                    <a:pt x="106" y="227"/>
                  </a:lnTo>
                  <a:lnTo>
                    <a:pt x="106" y="225"/>
                  </a:lnTo>
                  <a:lnTo>
                    <a:pt x="108" y="225"/>
                  </a:lnTo>
                  <a:lnTo>
                    <a:pt x="108" y="224"/>
                  </a:lnTo>
                  <a:lnTo>
                    <a:pt x="109" y="222"/>
                  </a:lnTo>
                  <a:lnTo>
                    <a:pt x="113" y="222"/>
                  </a:lnTo>
                  <a:lnTo>
                    <a:pt x="114" y="224"/>
                  </a:lnTo>
                  <a:lnTo>
                    <a:pt x="114" y="222"/>
                  </a:lnTo>
                  <a:lnTo>
                    <a:pt x="116" y="222"/>
                  </a:lnTo>
                  <a:lnTo>
                    <a:pt x="118" y="220"/>
                  </a:lnTo>
                  <a:lnTo>
                    <a:pt x="119" y="220"/>
                  </a:lnTo>
                  <a:lnTo>
                    <a:pt x="119" y="222"/>
                  </a:lnTo>
                  <a:lnTo>
                    <a:pt x="121" y="222"/>
                  </a:lnTo>
                  <a:lnTo>
                    <a:pt x="123" y="222"/>
                  </a:lnTo>
                  <a:lnTo>
                    <a:pt x="126" y="222"/>
                  </a:lnTo>
                  <a:lnTo>
                    <a:pt x="128" y="224"/>
                  </a:lnTo>
                  <a:lnTo>
                    <a:pt x="128" y="225"/>
                  </a:lnTo>
                  <a:lnTo>
                    <a:pt x="128" y="227"/>
                  </a:lnTo>
                  <a:lnTo>
                    <a:pt x="128" y="232"/>
                  </a:lnTo>
                  <a:lnTo>
                    <a:pt x="128" y="234"/>
                  </a:lnTo>
                  <a:lnTo>
                    <a:pt x="128" y="235"/>
                  </a:lnTo>
                  <a:lnTo>
                    <a:pt x="131" y="237"/>
                  </a:lnTo>
                  <a:lnTo>
                    <a:pt x="133" y="237"/>
                  </a:lnTo>
                  <a:lnTo>
                    <a:pt x="135" y="239"/>
                  </a:lnTo>
                  <a:lnTo>
                    <a:pt x="135" y="241"/>
                  </a:lnTo>
                  <a:lnTo>
                    <a:pt x="136" y="242"/>
                  </a:lnTo>
                  <a:lnTo>
                    <a:pt x="138" y="241"/>
                  </a:lnTo>
                  <a:lnTo>
                    <a:pt x="140" y="239"/>
                  </a:lnTo>
                  <a:lnTo>
                    <a:pt x="141" y="237"/>
                  </a:lnTo>
                  <a:lnTo>
                    <a:pt x="143" y="235"/>
                  </a:lnTo>
                  <a:lnTo>
                    <a:pt x="143" y="232"/>
                  </a:lnTo>
                  <a:lnTo>
                    <a:pt x="143" y="229"/>
                  </a:lnTo>
                  <a:lnTo>
                    <a:pt x="143" y="227"/>
                  </a:lnTo>
                  <a:lnTo>
                    <a:pt x="141" y="225"/>
                  </a:lnTo>
                  <a:lnTo>
                    <a:pt x="141" y="224"/>
                  </a:lnTo>
                  <a:lnTo>
                    <a:pt x="140" y="222"/>
                  </a:lnTo>
                  <a:lnTo>
                    <a:pt x="140" y="220"/>
                  </a:lnTo>
                  <a:lnTo>
                    <a:pt x="138" y="219"/>
                  </a:lnTo>
                  <a:lnTo>
                    <a:pt x="138" y="214"/>
                  </a:lnTo>
                  <a:lnTo>
                    <a:pt x="138" y="210"/>
                  </a:lnTo>
                  <a:lnTo>
                    <a:pt x="138" y="209"/>
                  </a:lnTo>
                  <a:lnTo>
                    <a:pt x="138" y="207"/>
                  </a:lnTo>
                  <a:lnTo>
                    <a:pt x="140" y="203"/>
                  </a:lnTo>
                  <a:lnTo>
                    <a:pt x="138" y="202"/>
                  </a:lnTo>
                  <a:lnTo>
                    <a:pt x="138" y="200"/>
                  </a:lnTo>
                  <a:lnTo>
                    <a:pt x="140" y="197"/>
                  </a:lnTo>
                  <a:lnTo>
                    <a:pt x="140" y="195"/>
                  </a:lnTo>
                  <a:lnTo>
                    <a:pt x="141" y="195"/>
                  </a:lnTo>
                  <a:lnTo>
                    <a:pt x="143" y="195"/>
                  </a:lnTo>
                  <a:lnTo>
                    <a:pt x="143" y="197"/>
                  </a:lnTo>
                  <a:lnTo>
                    <a:pt x="145" y="197"/>
                  </a:lnTo>
                  <a:lnTo>
                    <a:pt x="143" y="195"/>
                  </a:lnTo>
                  <a:lnTo>
                    <a:pt x="145" y="195"/>
                  </a:lnTo>
                  <a:lnTo>
                    <a:pt x="143" y="193"/>
                  </a:lnTo>
                  <a:lnTo>
                    <a:pt x="143" y="192"/>
                  </a:lnTo>
                  <a:lnTo>
                    <a:pt x="145" y="192"/>
                  </a:lnTo>
                  <a:lnTo>
                    <a:pt x="145" y="190"/>
                  </a:lnTo>
                  <a:lnTo>
                    <a:pt x="148" y="188"/>
                  </a:lnTo>
                  <a:lnTo>
                    <a:pt x="148" y="187"/>
                  </a:lnTo>
                  <a:lnTo>
                    <a:pt x="148" y="185"/>
                  </a:lnTo>
                  <a:lnTo>
                    <a:pt x="150" y="183"/>
                  </a:lnTo>
                  <a:lnTo>
                    <a:pt x="151" y="182"/>
                  </a:lnTo>
                  <a:lnTo>
                    <a:pt x="153" y="182"/>
                  </a:lnTo>
                  <a:lnTo>
                    <a:pt x="155" y="182"/>
                  </a:lnTo>
                  <a:lnTo>
                    <a:pt x="158" y="182"/>
                  </a:lnTo>
                  <a:lnTo>
                    <a:pt x="160" y="182"/>
                  </a:lnTo>
                  <a:lnTo>
                    <a:pt x="161" y="182"/>
                  </a:lnTo>
                  <a:lnTo>
                    <a:pt x="163" y="182"/>
                  </a:lnTo>
                  <a:lnTo>
                    <a:pt x="165" y="180"/>
                  </a:lnTo>
                  <a:lnTo>
                    <a:pt x="167" y="178"/>
                  </a:lnTo>
                  <a:lnTo>
                    <a:pt x="170" y="177"/>
                  </a:lnTo>
                  <a:lnTo>
                    <a:pt x="170" y="175"/>
                  </a:lnTo>
                  <a:lnTo>
                    <a:pt x="175" y="170"/>
                  </a:lnTo>
                  <a:lnTo>
                    <a:pt x="177" y="170"/>
                  </a:lnTo>
                  <a:lnTo>
                    <a:pt x="177" y="172"/>
                  </a:lnTo>
                  <a:lnTo>
                    <a:pt x="177" y="173"/>
                  </a:lnTo>
                  <a:lnTo>
                    <a:pt x="175" y="175"/>
                  </a:lnTo>
                  <a:lnTo>
                    <a:pt x="177" y="177"/>
                  </a:lnTo>
                  <a:lnTo>
                    <a:pt x="177" y="178"/>
                  </a:lnTo>
                  <a:lnTo>
                    <a:pt x="177" y="180"/>
                  </a:lnTo>
                  <a:lnTo>
                    <a:pt x="178" y="180"/>
                  </a:lnTo>
                  <a:lnTo>
                    <a:pt x="178" y="183"/>
                  </a:lnTo>
                  <a:lnTo>
                    <a:pt x="180" y="183"/>
                  </a:lnTo>
                  <a:lnTo>
                    <a:pt x="178" y="183"/>
                  </a:lnTo>
                  <a:lnTo>
                    <a:pt x="178" y="182"/>
                  </a:lnTo>
                  <a:lnTo>
                    <a:pt x="180" y="180"/>
                  </a:lnTo>
                  <a:lnTo>
                    <a:pt x="183" y="182"/>
                  </a:lnTo>
                  <a:lnTo>
                    <a:pt x="185" y="182"/>
                  </a:lnTo>
                  <a:lnTo>
                    <a:pt x="188" y="183"/>
                  </a:lnTo>
                  <a:lnTo>
                    <a:pt x="188" y="185"/>
                  </a:lnTo>
                  <a:lnTo>
                    <a:pt x="188" y="188"/>
                  </a:lnTo>
                  <a:lnTo>
                    <a:pt x="188" y="190"/>
                  </a:lnTo>
                  <a:lnTo>
                    <a:pt x="188" y="192"/>
                  </a:lnTo>
                  <a:lnTo>
                    <a:pt x="185" y="192"/>
                  </a:lnTo>
                  <a:lnTo>
                    <a:pt x="182" y="193"/>
                  </a:lnTo>
                  <a:lnTo>
                    <a:pt x="180" y="195"/>
                  </a:lnTo>
                  <a:lnTo>
                    <a:pt x="180" y="197"/>
                  </a:lnTo>
                  <a:lnTo>
                    <a:pt x="180" y="195"/>
                  </a:lnTo>
                  <a:lnTo>
                    <a:pt x="182" y="195"/>
                  </a:lnTo>
                  <a:lnTo>
                    <a:pt x="182" y="197"/>
                  </a:lnTo>
                  <a:lnTo>
                    <a:pt x="182" y="195"/>
                  </a:lnTo>
                  <a:lnTo>
                    <a:pt x="183" y="195"/>
                  </a:lnTo>
                  <a:lnTo>
                    <a:pt x="185" y="195"/>
                  </a:lnTo>
                  <a:lnTo>
                    <a:pt x="187" y="193"/>
                  </a:lnTo>
                  <a:lnTo>
                    <a:pt x="188" y="193"/>
                  </a:lnTo>
                  <a:lnTo>
                    <a:pt x="190" y="190"/>
                  </a:lnTo>
                  <a:lnTo>
                    <a:pt x="192" y="188"/>
                  </a:lnTo>
                  <a:lnTo>
                    <a:pt x="193" y="188"/>
                  </a:lnTo>
                  <a:lnTo>
                    <a:pt x="195" y="192"/>
                  </a:lnTo>
                  <a:lnTo>
                    <a:pt x="197" y="193"/>
                  </a:lnTo>
                  <a:lnTo>
                    <a:pt x="198" y="193"/>
                  </a:lnTo>
                  <a:lnTo>
                    <a:pt x="200" y="195"/>
                  </a:lnTo>
                  <a:lnTo>
                    <a:pt x="198" y="200"/>
                  </a:lnTo>
                  <a:lnTo>
                    <a:pt x="200" y="200"/>
                  </a:lnTo>
                  <a:lnTo>
                    <a:pt x="202" y="200"/>
                  </a:lnTo>
                  <a:lnTo>
                    <a:pt x="204" y="202"/>
                  </a:lnTo>
                  <a:lnTo>
                    <a:pt x="204" y="205"/>
                  </a:lnTo>
                  <a:lnTo>
                    <a:pt x="205" y="205"/>
                  </a:lnTo>
                  <a:lnTo>
                    <a:pt x="207" y="207"/>
                  </a:lnTo>
                  <a:lnTo>
                    <a:pt x="207" y="209"/>
                  </a:lnTo>
                  <a:lnTo>
                    <a:pt x="205" y="210"/>
                  </a:lnTo>
                  <a:lnTo>
                    <a:pt x="204" y="212"/>
                  </a:lnTo>
                  <a:lnTo>
                    <a:pt x="204" y="214"/>
                  </a:lnTo>
                  <a:lnTo>
                    <a:pt x="202" y="215"/>
                  </a:lnTo>
                  <a:lnTo>
                    <a:pt x="200" y="217"/>
                  </a:lnTo>
                  <a:lnTo>
                    <a:pt x="200" y="219"/>
                  </a:lnTo>
                  <a:lnTo>
                    <a:pt x="204" y="220"/>
                  </a:lnTo>
                  <a:lnTo>
                    <a:pt x="207" y="217"/>
                  </a:lnTo>
                  <a:lnTo>
                    <a:pt x="207" y="215"/>
                  </a:lnTo>
                  <a:lnTo>
                    <a:pt x="210" y="214"/>
                  </a:lnTo>
                  <a:lnTo>
                    <a:pt x="210" y="212"/>
                  </a:lnTo>
                  <a:lnTo>
                    <a:pt x="212" y="209"/>
                  </a:lnTo>
                  <a:lnTo>
                    <a:pt x="215" y="209"/>
                  </a:lnTo>
                  <a:lnTo>
                    <a:pt x="217" y="210"/>
                  </a:lnTo>
                  <a:lnTo>
                    <a:pt x="222" y="214"/>
                  </a:lnTo>
                  <a:lnTo>
                    <a:pt x="222" y="217"/>
                  </a:lnTo>
                  <a:lnTo>
                    <a:pt x="222" y="219"/>
                  </a:lnTo>
                  <a:lnTo>
                    <a:pt x="224" y="219"/>
                  </a:lnTo>
                  <a:lnTo>
                    <a:pt x="225" y="219"/>
                  </a:lnTo>
                  <a:lnTo>
                    <a:pt x="227" y="217"/>
                  </a:lnTo>
                  <a:lnTo>
                    <a:pt x="227" y="215"/>
                  </a:lnTo>
                  <a:lnTo>
                    <a:pt x="229" y="212"/>
                  </a:lnTo>
                  <a:lnTo>
                    <a:pt x="230" y="212"/>
                  </a:lnTo>
                  <a:lnTo>
                    <a:pt x="232" y="209"/>
                  </a:lnTo>
                  <a:lnTo>
                    <a:pt x="234" y="207"/>
                  </a:lnTo>
                  <a:lnTo>
                    <a:pt x="235" y="207"/>
                  </a:lnTo>
                  <a:lnTo>
                    <a:pt x="237" y="209"/>
                  </a:lnTo>
                  <a:lnTo>
                    <a:pt x="241" y="214"/>
                  </a:lnTo>
                  <a:lnTo>
                    <a:pt x="241" y="215"/>
                  </a:lnTo>
                  <a:lnTo>
                    <a:pt x="242" y="215"/>
                  </a:lnTo>
                  <a:lnTo>
                    <a:pt x="244" y="215"/>
                  </a:lnTo>
                  <a:lnTo>
                    <a:pt x="244" y="209"/>
                  </a:lnTo>
                  <a:lnTo>
                    <a:pt x="242" y="207"/>
                  </a:lnTo>
                  <a:lnTo>
                    <a:pt x="239" y="203"/>
                  </a:lnTo>
                  <a:lnTo>
                    <a:pt x="237" y="203"/>
                  </a:lnTo>
                  <a:lnTo>
                    <a:pt x="237" y="202"/>
                  </a:lnTo>
                  <a:lnTo>
                    <a:pt x="234" y="197"/>
                  </a:lnTo>
                  <a:lnTo>
                    <a:pt x="234" y="193"/>
                  </a:lnTo>
                  <a:lnTo>
                    <a:pt x="234" y="192"/>
                  </a:lnTo>
                  <a:lnTo>
                    <a:pt x="235" y="192"/>
                  </a:lnTo>
                  <a:lnTo>
                    <a:pt x="237" y="192"/>
                  </a:lnTo>
                  <a:lnTo>
                    <a:pt x="234" y="192"/>
                  </a:lnTo>
                  <a:lnTo>
                    <a:pt x="234" y="190"/>
                  </a:lnTo>
                  <a:lnTo>
                    <a:pt x="230" y="188"/>
                  </a:lnTo>
                  <a:lnTo>
                    <a:pt x="230" y="187"/>
                  </a:lnTo>
                  <a:lnTo>
                    <a:pt x="230" y="178"/>
                  </a:lnTo>
                  <a:lnTo>
                    <a:pt x="232" y="178"/>
                  </a:lnTo>
                  <a:lnTo>
                    <a:pt x="232" y="177"/>
                  </a:lnTo>
                  <a:lnTo>
                    <a:pt x="230" y="175"/>
                  </a:lnTo>
                  <a:lnTo>
                    <a:pt x="230" y="172"/>
                  </a:lnTo>
                  <a:lnTo>
                    <a:pt x="232" y="172"/>
                  </a:lnTo>
                  <a:lnTo>
                    <a:pt x="239" y="168"/>
                  </a:lnTo>
                  <a:lnTo>
                    <a:pt x="241" y="168"/>
                  </a:lnTo>
                  <a:lnTo>
                    <a:pt x="244" y="165"/>
                  </a:lnTo>
                  <a:lnTo>
                    <a:pt x="244" y="163"/>
                  </a:lnTo>
                  <a:lnTo>
                    <a:pt x="244" y="161"/>
                  </a:lnTo>
                  <a:lnTo>
                    <a:pt x="247" y="161"/>
                  </a:lnTo>
                  <a:lnTo>
                    <a:pt x="247" y="160"/>
                  </a:lnTo>
                  <a:lnTo>
                    <a:pt x="252" y="156"/>
                  </a:lnTo>
                  <a:lnTo>
                    <a:pt x="252" y="155"/>
                  </a:lnTo>
                  <a:lnTo>
                    <a:pt x="252" y="153"/>
                  </a:lnTo>
                  <a:lnTo>
                    <a:pt x="252" y="151"/>
                  </a:lnTo>
                  <a:lnTo>
                    <a:pt x="254" y="150"/>
                  </a:lnTo>
                  <a:lnTo>
                    <a:pt x="254" y="148"/>
                  </a:lnTo>
                  <a:lnTo>
                    <a:pt x="256" y="146"/>
                  </a:lnTo>
                  <a:lnTo>
                    <a:pt x="256" y="145"/>
                  </a:lnTo>
                  <a:lnTo>
                    <a:pt x="259" y="140"/>
                  </a:lnTo>
                  <a:lnTo>
                    <a:pt x="259" y="136"/>
                  </a:lnTo>
                  <a:lnTo>
                    <a:pt x="259" y="134"/>
                  </a:lnTo>
                  <a:lnTo>
                    <a:pt x="259" y="133"/>
                  </a:lnTo>
                  <a:lnTo>
                    <a:pt x="261" y="133"/>
                  </a:lnTo>
                  <a:lnTo>
                    <a:pt x="261" y="131"/>
                  </a:lnTo>
                  <a:lnTo>
                    <a:pt x="264" y="129"/>
                  </a:lnTo>
                  <a:lnTo>
                    <a:pt x="267" y="129"/>
                  </a:lnTo>
                  <a:lnTo>
                    <a:pt x="269" y="129"/>
                  </a:lnTo>
                  <a:lnTo>
                    <a:pt x="278" y="121"/>
                  </a:lnTo>
                  <a:lnTo>
                    <a:pt x="283" y="114"/>
                  </a:lnTo>
                  <a:lnTo>
                    <a:pt x="284" y="113"/>
                  </a:lnTo>
                  <a:lnTo>
                    <a:pt x="284" y="111"/>
                  </a:lnTo>
                  <a:lnTo>
                    <a:pt x="286" y="111"/>
                  </a:lnTo>
                  <a:lnTo>
                    <a:pt x="286" y="109"/>
                  </a:lnTo>
                  <a:lnTo>
                    <a:pt x="286" y="108"/>
                  </a:lnTo>
                  <a:lnTo>
                    <a:pt x="288" y="106"/>
                  </a:lnTo>
                  <a:lnTo>
                    <a:pt x="288" y="103"/>
                  </a:lnTo>
                  <a:lnTo>
                    <a:pt x="289" y="103"/>
                  </a:lnTo>
                  <a:lnTo>
                    <a:pt x="289" y="101"/>
                  </a:lnTo>
                  <a:lnTo>
                    <a:pt x="294" y="96"/>
                  </a:lnTo>
                  <a:lnTo>
                    <a:pt x="299" y="91"/>
                  </a:lnTo>
                  <a:lnTo>
                    <a:pt x="301" y="91"/>
                  </a:lnTo>
                  <a:lnTo>
                    <a:pt x="304" y="86"/>
                  </a:lnTo>
                  <a:lnTo>
                    <a:pt x="308" y="84"/>
                  </a:lnTo>
                  <a:lnTo>
                    <a:pt x="308" y="82"/>
                  </a:lnTo>
                  <a:lnTo>
                    <a:pt x="310" y="82"/>
                  </a:lnTo>
                  <a:lnTo>
                    <a:pt x="310" y="81"/>
                  </a:lnTo>
                  <a:lnTo>
                    <a:pt x="311" y="79"/>
                  </a:lnTo>
                  <a:lnTo>
                    <a:pt x="313" y="76"/>
                  </a:lnTo>
                  <a:lnTo>
                    <a:pt x="313" y="74"/>
                  </a:lnTo>
                  <a:lnTo>
                    <a:pt x="315" y="72"/>
                  </a:lnTo>
                  <a:lnTo>
                    <a:pt x="315" y="71"/>
                  </a:lnTo>
                  <a:lnTo>
                    <a:pt x="316" y="71"/>
                  </a:lnTo>
                  <a:lnTo>
                    <a:pt x="316" y="69"/>
                  </a:lnTo>
                  <a:lnTo>
                    <a:pt x="316" y="67"/>
                  </a:lnTo>
                  <a:lnTo>
                    <a:pt x="318" y="65"/>
                  </a:lnTo>
                  <a:lnTo>
                    <a:pt x="320" y="64"/>
                  </a:lnTo>
                  <a:lnTo>
                    <a:pt x="320" y="60"/>
                  </a:lnTo>
                  <a:lnTo>
                    <a:pt x="321" y="60"/>
                  </a:lnTo>
                  <a:lnTo>
                    <a:pt x="321" y="59"/>
                  </a:lnTo>
                  <a:lnTo>
                    <a:pt x="323" y="57"/>
                  </a:lnTo>
                  <a:lnTo>
                    <a:pt x="323" y="55"/>
                  </a:lnTo>
                  <a:lnTo>
                    <a:pt x="328" y="50"/>
                  </a:lnTo>
                  <a:lnTo>
                    <a:pt x="333" y="40"/>
                  </a:lnTo>
                  <a:lnTo>
                    <a:pt x="333" y="39"/>
                  </a:lnTo>
                  <a:lnTo>
                    <a:pt x="335" y="37"/>
                  </a:lnTo>
                  <a:lnTo>
                    <a:pt x="335" y="35"/>
                  </a:lnTo>
                  <a:lnTo>
                    <a:pt x="336" y="34"/>
                  </a:lnTo>
                  <a:lnTo>
                    <a:pt x="336" y="30"/>
                  </a:lnTo>
                  <a:lnTo>
                    <a:pt x="338" y="28"/>
                  </a:lnTo>
                  <a:lnTo>
                    <a:pt x="338" y="25"/>
                  </a:lnTo>
                  <a:lnTo>
                    <a:pt x="338" y="23"/>
                  </a:lnTo>
                  <a:lnTo>
                    <a:pt x="338" y="22"/>
                  </a:lnTo>
                  <a:lnTo>
                    <a:pt x="338" y="20"/>
                  </a:lnTo>
                  <a:lnTo>
                    <a:pt x="340" y="20"/>
                  </a:lnTo>
                  <a:lnTo>
                    <a:pt x="340" y="17"/>
                  </a:lnTo>
                  <a:lnTo>
                    <a:pt x="340" y="15"/>
                  </a:lnTo>
                  <a:lnTo>
                    <a:pt x="340" y="12"/>
                  </a:lnTo>
                  <a:lnTo>
                    <a:pt x="340" y="8"/>
                  </a:lnTo>
                  <a:lnTo>
                    <a:pt x="341" y="5"/>
                  </a:lnTo>
                  <a:lnTo>
                    <a:pt x="341" y="0"/>
                  </a:lnTo>
                  <a:lnTo>
                    <a:pt x="353" y="3"/>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33" name="Rectangle 165">
              <a:extLst>
                <a:ext uri="{FF2B5EF4-FFF2-40B4-BE49-F238E27FC236}">
                  <a16:creationId xmlns:a16="http://schemas.microsoft.com/office/drawing/2014/main" id="{4913A67A-6074-3ED7-FE8D-E97C75FD81E1}"/>
                </a:ext>
              </a:extLst>
            </p:cNvPr>
            <p:cNvSpPr>
              <a:spLocks noChangeArrowheads="1"/>
            </p:cNvSpPr>
            <p:nvPr/>
          </p:nvSpPr>
          <p:spPr bwMode="auto">
            <a:xfrm>
              <a:off x="2254" y="3751"/>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4" name="Freeform 166">
              <a:extLst>
                <a:ext uri="{FF2B5EF4-FFF2-40B4-BE49-F238E27FC236}">
                  <a16:creationId xmlns:a16="http://schemas.microsoft.com/office/drawing/2014/main" id="{6179E741-61FD-74EC-C342-587CD4D97499}"/>
                </a:ext>
              </a:extLst>
            </p:cNvPr>
            <p:cNvSpPr>
              <a:spLocks/>
            </p:cNvSpPr>
            <p:nvPr/>
          </p:nvSpPr>
          <p:spPr bwMode="auto">
            <a:xfrm>
              <a:off x="1971" y="3499"/>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5" name="Rectangle 167">
              <a:extLst>
                <a:ext uri="{FF2B5EF4-FFF2-40B4-BE49-F238E27FC236}">
                  <a16:creationId xmlns:a16="http://schemas.microsoft.com/office/drawing/2014/main" id="{D81ED39F-BB48-C830-37A5-D1E6EFB0DD8E}"/>
                </a:ext>
              </a:extLst>
            </p:cNvPr>
            <p:cNvSpPr>
              <a:spLocks noChangeArrowheads="1"/>
            </p:cNvSpPr>
            <p:nvPr/>
          </p:nvSpPr>
          <p:spPr bwMode="auto">
            <a:xfrm>
              <a:off x="1968" y="3497"/>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6" name="Freeform 168">
              <a:extLst>
                <a:ext uri="{FF2B5EF4-FFF2-40B4-BE49-F238E27FC236}">
                  <a16:creationId xmlns:a16="http://schemas.microsoft.com/office/drawing/2014/main" id="{8EDB981D-025E-3B96-0DD0-258C937A3EF5}"/>
                </a:ext>
              </a:extLst>
            </p:cNvPr>
            <p:cNvSpPr>
              <a:spLocks/>
            </p:cNvSpPr>
            <p:nvPr/>
          </p:nvSpPr>
          <p:spPr bwMode="auto">
            <a:xfrm>
              <a:off x="1951" y="3477"/>
              <a:ext cx="7" cy="7"/>
            </a:xfrm>
            <a:custGeom>
              <a:avLst/>
              <a:gdLst>
                <a:gd name="T0" fmla="*/ 2 w 7"/>
                <a:gd name="T1" fmla="*/ 0 h 7"/>
                <a:gd name="T2" fmla="*/ 3 w 7"/>
                <a:gd name="T3" fmla="*/ 2 h 7"/>
                <a:gd name="T4" fmla="*/ 5 w 7"/>
                <a:gd name="T5" fmla="*/ 2 h 7"/>
                <a:gd name="T6" fmla="*/ 5 w 7"/>
                <a:gd name="T7" fmla="*/ 5 h 7"/>
                <a:gd name="T8" fmla="*/ 7 w 7"/>
                <a:gd name="T9" fmla="*/ 5 h 7"/>
                <a:gd name="T10" fmla="*/ 7 w 7"/>
                <a:gd name="T11" fmla="*/ 7 h 7"/>
                <a:gd name="T12" fmla="*/ 5 w 7"/>
                <a:gd name="T13" fmla="*/ 7 h 7"/>
                <a:gd name="T14" fmla="*/ 3 w 7"/>
                <a:gd name="T15" fmla="*/ 7 h 7"/>
                <a:gd name="T16" fmla="*/ 2 w 7"/>
                <a:gd name="T17" fmla="*/ 5 h 7"/>
                <a:gd name="T18" fmla="*/ 0 w 7"/>
                <a:gd name="T19" fmla="*/ 4 h 7"/>
                <a:gd name="T20" fmla="*/ 0 w 7"/>
                <a:gd name="T21" fmla="*/ 2 h 7"/>
                <a:gd name="T22" fmla="*/ 2 w 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2" y="0"/>
                  </a:moveTo>
                  <a:lnTo>
                    <a:pt x="3" y="2"/>
                  </a:lnTo>
                  <a:lnTo>
                    <a:pt x="5" y="2"/>
                  </a:lnTo>
                  <a:lnTo>
                    <a:pt x="5" y="5"/>
                  </a:lnTo>
                  <a:lnTo>
                    <a:pt x="7" y="5"/>
                  </a:lnTo>
                  <a:lnTo>
                    <a:pt x="7" y="7"/>
                  </a:lnTo>
                  <a:lnTo>
                    <a:pt x="5" y="7"/>
                  </a:lnTo>
                  <a:lnTo>
                    <a:pt x="3" y="7"/>
                  </a:lnTo>
                  <a:lnTo>
                    <a:pt x="2" y="5"/>
                  </a:lnTo>
                  <a:lnTo>
                    <a:pt x="0" y="4"/>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7" name="Freeform 169">
              <a:extLst>
                <a:ext uri="{FF2B5EF4-FFF2-40B4-BE49-F238E27FC236}">
                  <a16:creationId xmlns:a16="http://schemas.microsoft.com/office/drawing/2014/main" id="{AA81E46F-FE0A-5EB1-173A-536F5265FF47}"/>
                </a:ext>
              </a:extLst>
            </p:cNvPr>
            <p:cNvSpPr>
              <a:spLocks/>
            </p:cNvSpPr>
            <p:nvPr/>
          </p:nvSpPr>
          <p:spPr bwMode="auto">
            <a:xfrm>
              <a:off x="1964" y="3464"/>
              <a:ext cx="4" cy="1"/>
            </a:xfrm>
            <a:custGeom>
              <a:avLst/>
              <a:gdLst>
                <a:gd name="T0" fmla="*/ 2 w 4"/>
                <a:gd name="T1" fmla="*/ 1 h 1"/>
                <a:gd name="T2" fmla="*/ 0 w 4"/>
                <a:gd name="T3" fmla="*/ 1 h 1"/>
                <a:gd name="T4" fmla="*/ 0 w 4"/>
                <a:gd name="T5" fmla="*/ 0 h 1"/>
                <a:gd name="T6" fmla="*/ 2 w 4"/>
                <a:gd name="T7" fmla="*/ 0 h 1"/>
                <a:gd name="T8" fmla="*/ 4 w 4"/>
                <a:gd name="T9" fmla="*/ 0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1"/>
                  </a:lnTo>
                  <a:lnTo>
                    <a:pt x="0" y="0"/>
                  </a:lnTo>
                  <a:lnTo>
                    <a:pt x="2" y="0"/>
                  </a:lnTo>
                  <a:lnTo>
                    <a:pt x="4"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8" name="Freeform 170">
              <a:extLst>
                <a:ext uri="{FF2B5EF4-FFF2-40B4-BE49-F238E27FC236}">
                  <a16:creationId xmlns:a16="http://schemas.microsoft.com/office/drawing/2014/main" id="{A35F27EB-CDD3-B93F-2DD1-406CCA97E30A}"/>
                </a:ext>
              </a:extLst>
            </p:cNvPr>
            <p:cNvSpPr>
              <a:spLocks/>
            </p:cNvSpPr>
            <p:nvPr/>
          </p:nvSpPr>
          <p:spPr bwMode="auto">
            <a:xfrm>
              <a:off x="1921" y="3459"/>
              <a:ext cx="17" cy="13"/>
            </a:xfrm>
            <a:custGeom>
              <a:avLst/>
              <a:gdLst>
                <a:gd name="T0" fmla="*/ 1 w 17"/>
                <a:gd name="T1" fmla="*/ 0 h 13"/>
                <a:gd name="T2" fmla="*/ 3 w 17"/>
                <a:gd name="T3" fmla="*/ 0 h 13"/>
                <a:gd name="T4" fmla="*/ 3 w 17"/>
                <a:gd name="T5" fmla="*/ 1 h 13"/>
                <a:gd name="T6" fmla="*/ 5 w 17"/>
                <a:gd name="T7" fmla="*/ 1 h 13"/>
                <a:gd name="T8" fmla="*/ 6 w 17"/>
                <a:gd name="T9" fmla="*/ 1 h 13"/>
                <a:gd name="T10" fmla="*/ 10 w 17"/>
                <a:gd name="T11" fmla="*/ 6 h 13"/>
                <a:gd name="T12" fmla="*/ 11 w 17"/>
                <a:gd name="T13" fmla="*/ 6 h 13"/>
                <a:gd name="T14" fmla="*/ 13 w 17"/>
                <a:gd name="T15" fmla="*/ 6 h 13"/>
                <a:gd name="T16" fmla="*/ 13 w 17"/>
                <a:gd name="T17" fmla="*/ 8 h 13"/>
                <a:gd name="T18" fmla="*/ 15 w 17"/>
                <a:gd name="T19" fmla="*/ 10 h 13"/>
                <a:gd name="T20" fmla="*/ 15 w 17"/>
                <a:gd name="T21" fmla="*/ 11 h 13"/>
                <a:gd name="T22" fmla="*/ 17 w 17"/>
                <a:gd name="T23" fmla="*/ 13 h 13"/>
                <a:gd name="T24" fmla="*/ 15 w 17"/>
                <a:gd name="T25" fmla="*/ 13 h 13"/>
                <a:gd name="T26" fmla="*/ 13 w 17"/>
                <a:gd name="T27" fmla="*/ 13 h 13"/>
                <a:gd name="T28" fmla="*/ 13 w 17"/>
                <a:gd name="T29" fmla="*/ 11 h 13"/>
                <a:gd name="T30" fmla="*/ 11 w 17"/>
                <a:gd name="T31" fmla="*/ 10 h 13"/>
                <a:gd name="T32" fmla="*/ 8 w 17"/>
                <a:gd name="T33" fmla="*/ 8 h 13"/>
                <a:gd name="T34" fmla="*/ 6 w 17"/>
                <a:gd name="T35" fmla="*/ 6 h 13"/>
                <a:gd name="T36" fmla="*/ 6 w 17"/>
                <a:gd name="T37" fmla="*/ 5 h 13"/>
                <a:gd name="T38" fmla="*/ 5 w 17"/>
                <a:gd name="T39" fmla="*/ 5 h 13"/>
                <a:gd name="T40" fmla="*/ 1 w 17"/>
                <a:gd name="T41" fmla="*/ 1 h 13"/>
                <a:gd name="T42" fmla="*/ 0 w 17"/>
                <a:gd name="T43" fmla="*/ 0 h 13"/>
                <a:gd name="T44" fmla="*/ 1 w 17"/>
                <a:gd name="T4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3">
                  <a:moveTo>
                    <a:pt x="1" y="0"/>
                  </a:moveTo>
                  <a:lnTo>
                    <a:pt x="3" y="0"/>
                  </a:lnTo>
                  <a:lnTo>
                    <a:pt x="3" y="1"/>
                  </a:lnTo>
                  <a:lnTo>
                    <a:pt x="5" y="1"/>
                  </a:lnTo>
                  <a:lnTo>
                    <a:pt x="6" y="1"/>
                  </a:lnTo>
                  <a:lnTo>
                    <a:pt x="10" y="6"/>
                  </a:lnTo>
                  <a:lnTo>
                    <a:pt x="11" y="6"/>
                  </a:lnTo>
                  <a:lnTo>
                    <a:pt x="13" y="6"/>
                  </a:lnTo>
                  <a:lnTo>
                    <a:pt x="13" y="8"/>
                  </a:lnTo>
                  <a:lnTo>
                    <a:pt x="15" y="10"/>
                  </a:lnTo>
                  <a:lnTo>
                    <a:pt x="15" y="11"/>
                  </a:lnTo>
                  <a:lnTo>
                    <a:pt x="17" y="13"/>
                  </a:lnTo>
                  <a:lnTo>
                    <a:pt x="15" y="13"/>
                  </a:lnTo>
                  <a:lnTo>
                    <a:pt x="13" y="13"/>
                  </a:lnTo>
                  <a:lnTo>
                    <a:pt x="13" y="11"/>
                  </a:lnTo>
                  <a:lnTo>
                    <a:pt x="11" y="10"/>
                  </a:lnTo>
                  <a:lnTo>
                    <a:pt x="8" y="8"/>
                  </a:lnTo>
                  <a:lnTo>
                    <a:pt x="6" y="6"/>
                  </a:lnTo>
                  <a:lnTo>
                    <a:pt x="6" y="5"/>
                  </a:lnTo>
                  <a:lnTo>
                    <a:pt x="5" y="5"/>
                  </a:lnTo>
                  <a:lnTo>
                    <a:pt x="1" y="1"/>
                  </a:ln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9" name="Freeform 171">
              <a:extLst>
                <a:ext uri="{FF2B5EF4-FFF2-40B4-BE49-F238E27FC236}">
                  <a16:creationId xmlns:a16="http://schemas.microsoft.com/office/drawing/2014/main" id="{6993F707-D165-4AA3-1602-EF72A9820E60}"/>
                </a:ext>
              </a:extLst>
            </p:cNvPr>
            <p:cNvSpPr>
              <a:spLocks/>
            </p:cNvSpPr>
            <p:nvPr/>
          </p:nvSpPr>
          <p:spPr bwMode="auto">
            <a:xfrm>
              <a:off x="1909" y="3445"/>
              <a:ext cx="3" cy="4"/>
            </a:xfrm>
            <a:custGeom>
              <a:avLst/>
              <a:gdLst>
                <a:gd name="T0" fmla="*/ 3 w 3"/>
                <a:gd name="T1" fmla="*/ 4 h 4"/>
                <a:gd name="T2" fmla="*/ 2 w 3"/>
                <a:gd name="T3" fmla="*/ 4 h 4"/>
                <a:gd name="T4" fmla="*/ 0 w 3"/>
                <a:gd name="T5" fmla="*/ 2 h 4"/>
                <a:gd name="T6" fmla="*/ 0 w 3"/>
                <a:gd name="T7" fmla="*/ 0 h 4"/>
                <a:gd name="T8" fmla="*/ 3 w 3"/>
                <a:gd name="T9" fmla="*/ 2 h 4"/>
                <a:gd name="T10" fmla="*/ 3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3" y="4"/>
                  </a:moveTo>
                  <a:lnTo>
                    <a:pt x="2" y="4"/>
                  </a:lnTo>
                  <a:lnTo>
                    <a:pt x="0" y="2"/>
                  </a:lnTo>
                  <a:lnTo>
                    <a:pt x="0" y="0"/>
                  </a:lnTo>
                  <a:lnTo>
                    <a:pt x="3" y="2"/>
                  </a:lnTo>
                  <a:lnTo>
                    <a:pt x="3"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0" name="Rectangle 172">
              <a:extLst>
                <a:ext uri="{FF2B5EF4-FFF2-40B4-BE49-F238E27FC236}">
                  <a16:creationId xmlns:a16="http://schemas.microsoft.com/office/drawing/2014/main" id="{6D6ADCBC-0F1E-8E06-616D-D5F8C1C31C85}"/>
                </a:ext>
              </a:extLst>
            </p:cNvPr>
            <p:cNvSpPr>
              <a:spLocks noChangeArrowheads="1"/>
            </p:cNvSpPr>
            <p:nvPr/>
          </p:nvSpPr>
          <p:spPr bwMode="auto">
            <a:xfrm>
              <a:off x="1721" y="3157"/>
              <a:ext cx="1" cy="4"/>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1" name="Freeform 173">
              <a:extLst>
                <a:ext uri="{FF2B5EF4-FFF2-40B4-BE49-F238E27FC236}">
                  <a16:creationId xmlns:a16="http://schemas.microsoft.com/office/drawing/2014/main" id="{1826BBDA-C474-24F0-E60D-C6D402C9E544}"/>
                </a:ext>
              </a:extLst>
            </p:cNvPr>
            <p:cNvSpPr>
              <a:spLocks/>
            </p:cNvSpPr>
            <p:nvPr/>
          </p:nvSpPr>
          <p:spPr bwMode="auto">
            <a:xfrm>
              <a:off x="1710" y="3147"/>
              <a:ext cx="9" cy="5"/>
            </a:xfrm>
            <a:custGeom>
              <a:avLst/>
              <a:gdLst>
                <a:gd name="T0" fmla="*/ 5 w 9"/>
                <a:gd name="T1" fmla="*/ 0 h 5"/>
                <a:gd name="T2" fmla="*/ 7 w 9"/>
                <a:gd name="T3" fmla="*/ 2 h 5"/>
                <a:gd name="T4" fmla="*/ 9 w 9"/>
                <a:gd name="T5" fmla="*/ 2 h 5"/>
                <a:gd name="T6" fmla="*/ 9 w 9"/>
                <a:gd name="T7" fmla="*/ 4 h 5"/>
                <a:gd name="T8" fmla="*/ 7 w 9"/>
                <a:gd name="T9" fmla="*/ 4 h 5"/>
                <a:gd name="T10" fmla="*/ 5 w 9"/>
                <a:gd name="T11" fmla="*/ 5 h 5"/>
                <a:gd name="T12" fmla="*/ 4 w 9"/>
                <a:gd name="T13" fmla="*/ 5 h 5"/>
                <a:gd name="T14" fmla="*/ 2 w 9"/>
                <a:gd name="T15" fmla="*/ 5 h 5"/>
                <a:gd name="T16" fmla="*/ 0 w 9"/>
                <a:gd name="T17" fmla="*/ 4 h 5"/>
                <a:gd name="T18" fmla="*/ 0 w 9"/>
                <a:gd name="T19" fmla="*/ 2 h 5"/>
                <a:gd name="T20" fmla="*/ 0 w 9"/>
                <a:gd name="T21" fmla="*/ 0 h 5"/>
                <a:gd name="T22" fmla="*/ 2 w 9"/>
                <a:gd name="T23" fmla="*/ 0 h 5"/>
                <a:gd name="T24" fmla="*/ 2 w 9"/>
                <a:gd name="T25" fmla="*/ 2 h 5"/>
                <a:gd name="T26" fmla="*/ 5 w 9"/>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5">
                  <a:moveTo>
                    <a:pt x="5" y="0"/>
                  </a:moveTo>
                  <a:lnTo>
                    <a:pt x="7" y="2"/>
                  </a:lnTo>
                  <a:lnTo>
                    <a:pt x="9" y="2"/>
                  </a:lnTo>
                  <a:lnTo>
                    <a:pt x="9" y="4"/>
                  </a:lnTo>
                  <a:lnTo>
                    <a:pt x="7" y="4"/>
                  </a:lnTo>
                  <a:lnTo>
                    <a:pt x="5" y="5"/>
                  </a:lnTo>
                  <a:lnTo>
                    <a:pt x="4" y="5"/>
                  </a:lnTo>
                  <a:lnTo>
                    <a:pt x="2" y="5"/>
                  </a:lnTo>
                  <a:lnTo>
                    <a:pt x="0" y="4"/>
                  </a:lnTo>
                  <a:lnTo>
                    <a:pt x="0" y="2"/>
                  </a:lnTo>
                  <a:lnTo>
                    <a:pt x="0" y="0"/>
                  </a:lnTo>
                  <a:lnTo>
                    <a:pt x="2" y="0"/>
                  </a:lnTo>
                  <a:lnTo>
                    <a:pt x="2" y="2"/>
                  </a:lnTo>
                  <a:lnTo>
                    <a:pt x="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2" name="Freeform 174">
              <a:extLst>
                <a:ext uri="{FF2B5EF4-FFF2-40B4-BE49-F238E27FC236}">
                  <a16:creationId xmlns:a16="http://schemas.microsoft.com/office/drawing/2014/main" id="{9EB12668-8D4A-EDA8-4615-2BC97227103C}"/>
                </a:ext>
              </a:extLst>
            </p:cNvPr>
            <p:cNvSpPr>
              <a:spLocks/>
            </p:cNvSpPr>
            <p:nvPr/>
          </p:nvSpPr>
          <p:spPr bwMode="auto">
            <a:xfrm>
              <a:off x="1709" y="314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3" name="Freeform 175">
              <a:extLst>
                <a:ext uri="{FF2B5EF4-FFF2-40B4-BE49-F238E27FC236}">
                  <a16:creationId xmlns:a16="http://schemas.microsoft.com/office/drawing/2014/main" id="{B3558182-9D38-B499-D5EA-ECE0B060A2EF}"/>
                </a:ext>
              </a:extLst>
            </p:cNvPr>
            <p:cNvSpPr>
              <a:spLocks/>
            </p:cNvSpPr>
            <p:nvPr/>
          </p:nvSpPr>
          <p:spPr bwMode="auto">
            <a:xfrm>
              <a:off x="1714" y="3146"/>
              <a:ext cx="3" cy="1"/>
            </a:xfrm>
            <a:custGeom>
              <a:avLst/>
              <a:gdLst>
                <a:gd name="T0" fmla="*/ 3 w 3"/>
                <a:gd name="T1" fmla="*/ 1 h 1"/>
                <a:gd name="T2" fmla="*/ 1 w 3"/>
                <a:gd name="T3" fmla="*/ 1 h 1"/>
                <a:gd name="T4" fmla="*/ 0 w 3"/>
                <a:gd name="T5" fmla="*/ 1 h 1"/>
                <a:gd name="T6" fmla="*/ 1 w 3"/>
                <a:gd name="T7" fmla="*/ 0 h 1"/>
                <a:gd name="T8" fmla="*/ 3 w 3"/>
                <a:gd name="T9" fmla="*/ 0 h 1"/>
                <a:gd name="T10" fmla="*/ 3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3" y="1"/>
                  </a:moveTo>
                  <a:lnTo>
                    <a:pt x="1" y="1"/>
                  </a:lnTo>
                  <a:lnTo>
                    <a:pt x="0" y="1"/>
                  </a:lnTo>
                  <a:lnTo>
                    <a:pt x="1" y="0"/>
                  </a:lnTo>
                  <a:lnTo>
                    <a:pt x="3" y="0"/>
                  </a:lnTo>
                  <a:lnTo>
                    <a:pt x="3"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4" name="Freeform 176">
              <a:extLst>
                <a:ext uri="{FF2B5EF4-FFF2-40B4-BE49-F238E27FC236}">
                  <a16:creationId xmlns:a16="http://schemas.microsoft.com/office/drawing/2014/main" id="{4793745D-0D81-4ACD-702D-4F07C9280EF0}"/>
                </a:ext>
              </a:extLst>
            </p:cNvPr>
            <p:cNvSpPr>
              <a:spLocks/>
            </p:cNvSpPr>
            <p:nvPr/>
          </p:nvSpPr>
          <p:spPr bwMode="auto">
            <a:xfrm>
              <a:off x="1709" y="314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5" name="Freeform 177">
              <a:extLst>
                <a:ext uri="{FF2B5EF4-FFF2-40B4-BE49-F238E27FC236}">
                  <a16:creationId xmlns:a16="http://schemas.microsoft.com/office/drawing/2014/main" id="{5952FAD3-A5A3-F3C7-0BD6-E49580ABBAFC}"/>
                </a:ext>
              </a:extLst>
            </p:cNvPr>
            <p:cNvSpPr>
              <a:spLocks/>
            </p:cNvSpPr>
            <p:nvPr/>
          </p:nvSpPr>
          <p:spPr bwMode="auto">
            <a:xfrm>
              <a:off x="1707" y="3139"/>
              <a:ext cx="12" cy="8"/>
            </a:xfrm>
            <a:custGeom>
              <a:avLst/>
              <a:gdLst>
                <a:gd name="T0" fmla="*/ 10 w 12"/>
                <a:gd name="T1" fmla="*/ 0 h 8"/>
                <a:gd name="T2" fmla="*/ 12 w 12"/>
                <a:gd name="T3" fmla="*/ 0 h 8"/>
                <a:gd name="T4" fmla="*/ 12 w 12"/>
                <a:gd name="T5" fmla="*/ 2 h 8"/>
                <a:gd name="T6" fmla="*/ 10 w 12"/>
                <a:gd name="T7" fmla="*/ 3 h 8"/>
                <a:gd name="T8" fmla="*/ 10 w 12"/>
                <a:gd name="T9" fmla="*/ 5 h 8"/>
                <a:gd name="T10" fmla="*/ 8 w 12"/>
                <a:gd name="T11" fmla="*/ 7 h 8"/>
                <a:gd name="T12" fmla="*/ 5 w 12"/>
                <a:gd name="T13" fmla="*/ 8 h 8"/>
                <a:gd name="T14" fmla="*/ 3 w 12"/>
                <a:gd name="T15" fmla="*/ 7 h 8"/>
                <a:gd name="T16" fmla="*/ 2 w 12"/>
                <a:gd name="T17" fmla="*/ 5 h 8"/>
                <a:gd name="T18" fmla="*/ 0 w 12"/>
                <a:gd name="T19" fmla="*/ 3 h 8"/>
                <a:gd name="T20" fmla="*/ 0 w 12"/>
                <a:gd name="T21" fmla="*/ 2 h 8"/>
                <a:gd name="T22" fmla="*/ 2 w 12"/>
                <a:gd name="T23" fmla="*/ 2 h 8"/>
                <a:gd name="T24" fmla="*/ 3 w 12"/>
                <a:gd name="T25" fmla="*/ 0 h 8"/>
                <a:gd name="T26" fmla="*/ 5 w 12"/>
                <a:gd name="T27" fmla="*/ 0 h 8"/>
                <a:gd name="T28" fmla="*/ 8 w 12"/>
                <a:gd name="T29" fmla="*/ 0 h 8"/>
                <a:gd name="T30" fmla="*/ 10 w 12"/>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8">
                  <a:moveTo>
                    <a:pt x="10" y="0"/>
                  </a:moveTo>
                  <a:lnTo>
                    <a:pt x="12" y="0"/>
                  </a:lnTo>
                  <a:lnTo>
                    <a:pt x="12" y="2"/>
                  </a:lnTo>
                  <a:lnTo>
                    <a:pt x="10" y="3"/>
                  </a:lnTo>
                  <a:lnTo>
                    <a:pt x="10" y="5"/>
                  </a:lnTo>
                  <a:lnTo>
                    <a:pt x="8" y="7"/>
                  </a:lnTo>
                  <a:lnTo>
                    <a:pt x="5" y="8"/>
                  </a:lnTo>
                  <a:lnTo>
                    <a:pt x="3" y="7"/>
                  </a:lnTo>
                  <a:lnTo>
                    <a:pt x="2" y="5"/>
                  </a:lnTo>
                  <a:lnTo>
                    <a:pt x="0" y="3"/>
                  </a:lnTo>
                  <a:lnTo>
                    <a:pt x="0" y="2"/>
                  </a:lnTo>
                  <a:lnTo>
                    <a:pt x="2" y="2"/>
                  </a:lnTo>
                  <a:lnTo>
                    <a:pt x="3" y="0"/>
                  </a:lnTo>
                  <a:lnTo>
                    <a:pt x="5" y="0"/>
                  </a:lnTo>
                  <a:lnTo>
                    <a:pt x="8" y="0"/>
                  </a:lnTo>
                  <a:lnTo>
                    <a:pt x="1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6" name="Freeform 178">
              <a:extLst>
                <a:ext uri="{FF2B5EF4-FFF2-40B4-BE49-F238E27FC236}">
                  <a16:creationId xmlns:a16="http://schemas.microsoft.com/office/drawing/2014/main" id="{7E6915EB-1F6A-86BE-24D6-0A4A40BB351E}"/>
                </a:ext>
              </a:extLst>
            </p:cNvPr>
            <p:cNvSpPr>
              <a:spLocks/>
            </p:cNvSpPr>
            <p:nvPr/>
          </p:nvSpPr>
          <p:spPr bwMode="auto">
            <a:xfrm>
              <a:off x="1707" y="3134"/>
              <a:ext cx="10" cy="7"/>
            </a:xfrm>
            <a:custGeom>
              <a:avLst/>
              <a:gdLst>
                <a:gd name="T0" fmla="*/ 3 w 10"/>
                <a:gd name="T1" fmla="*/ 0 h 7"/>
                <a:gd name="T2" fmla="*/ 3 w 10"/>
                <a:gd name="T3" fmla="*/ 2 h 7"/>
                <a:gd name="T4" fmla="*/ 5 w 10"/>
                <a:gd name="T5" fmla="*/ 2 h 7"/>
                <a:gd name="T6" fmla="*/ 7 w 10"/>
                <a:gd name="T7" fmla="*/ 2 h 7"/>
                <a:gd name="T8" fmla="*/ 10 w 10"/>
                <a:gd name="T9" fmla="*/ 3 h 7"/>
                <a:gd name="T10" fmla="*/ 8 w 10"/>
                <a:gd name="T11" fmla="*/ 3 h 7"/>
                <a:gd name="T12" fmla="*/ 8 w 10"/>
                <a:gd name="T13" fmla="*/ 5 h 7"/>
                <a:gd name="T14" fmla="*/ 7 w 10"/>
                <a:gd name="T15" fmla="*/ 5 h 7"/>
                <a:gd name="T16" fmla="*/ 5 w 10"/>
                <a:gd name="T17" fmla="*/ 3 h 7"/>
                <a:gd name="T18" fmla="*/ 3 w 10"/>
                <a:gd name="T19" fmla="*/ 3 h 7"/>
                <a:gd name="T20" fmla="*/ 2 w 10"/>
                <a:gd name="T21" fmla="*/ 7 h 7"/>
                <a:gd name="T22" fmla="*/ 0 w 10"/>
                <a:gd name="T23" fmla="*/ 7 h 7"/>
                <a:gd name="T24" fmla="*/ 0 w 10"/>
                <a:gd name="T25" fmla="*/ 5 h 7"/>
                <a:gd name="T26" fmla="*/ 0 w 10"/>
                <a:gd name="T27" fmla="*/ 2 h 7"/>
                <a:gd name="T28" fmla="*/ 2 w 10"/>
                <a:gd name="T29" fmla="*/ 0 h 7"/>
                <a:gd name="T30" fmla="*/ 3 w 10"/>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7">
                  <a:moveTo>
                    <a:pt x="3" y="0"/>
                  </a:moveTo>
                  <a:lnTo>
                    <a:pt x="3" y="2"/>
                  </a:lnTo>
                  <a:lnTo>
                    <a:pt x="5" y="2"/>
                  </a:lnTo>
                  <a:lnTo>
                    <a:pt x="7" y="2"/>
                  </a:lnTo>
                  <a:lnTo>
                    <a:pt x="10" y="3"/>
                  </a:lnTo>
                  <a:lnTo>
                    <a:pt x="8" y="3"/>
                  </a:lnTo>
                  <a:lnTo>
                    <a:pt x="8" y="5"/>
                  </a:lnTo>
                  <a:lnTo>
                    <a:pt x="7" y="5"/>
                  </a:lnTo>
                  <a:lnTo>
                    <a:pt x="5" y="3"/>
                  </a:lnTo>
                  <a:lnTo>
                    <a:pt x="3" y="3"/>
                  </a:lnTo>
                  <a:lnTo>
                    <a:pt x="2" y="7"/>
                  </a:lnTo>
                  <a:lnTo>
                    <a:pt x="0" y="7"/>
                  </a:lnTo>
                  <a:lnTo>
                    <a:pt x="0" y="5"/>
                  </a:lnTo>
                  <a:lnTo>
                    <a:pt x="0" y="2"/>
                  </a:lnTo>
                  <a:lnTo>
                    <a:pt x="2" y="0"/>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7" name="Freeform 179">
              <a:extLst>
                <a:ext uri="{FF2B5EF4-FFF2-40B4-BE49-F238E27FC236}">
                  <a16:creationId xmlns:a16="http://schemas.microsoft.com/office/drawing/2014/main" id="{FB515A7B-1976-A773-EF43-525CD75BCFDF}"/>
                </a:ext>
              </a:extLst>
            </p:cNvPr>
            <p:cNvSpPr>
              <a:spLocks/>
            </p:cNvSpPr>
            <p:nvPr/>
          </p:nvSpPr>
          <p:spPr bwMode="auto">
            <a:xfrm>
              <a:off x="1721" y="3132"/>
              <a:ext cx="5" cy="4"/>
            </a:xfrm>
            <a:custGeom>
              <a:avLst/>
              <a:gdLst>
                <a:gd name="T0" fmla="*/ 3 w 5"/>
                <a:gd name="T1" fmla="*/ 0 h 4"/>
                <a:gd name="T2" fmla="*/ 5 w 5"/>
                <a:gd name="T3" fmla="*/ 4 h 4"/>
                <a:gd name="T4" fmla="*/ 3 w 5"/>
                <a:gd name="T5" fmla="*/ 4 h 4"/>
                <a:gd name="T6" fmla="*/ 1 w 5"/>
                <a:gd name="T7" fmla="*/ 4 h 4"/>
                <a:gd name="T8" fmla="*/ 0 w 5"/>
                <a:gd name="T9" fmla="*/ 4 h 4"/>
                <a:gd name="T10" fmla="*/ 1 w 5"/>
                <a:gd name="T11" fmla="*/ 2 h 4"/>
                <a:gd name="T12" fmla="*/ 3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3" y="0"/>
                  </a:moveTo>
                  <a:lnTo>
                    <a:pt x="5" y="4"/>
                  </a:lnTo>
                  <a:lnTo>
                    <a:pt x="3" y="4"/>
                  </a:lnTo>
                  <a:lnTo>
                    <a:pt x="1" y="4"/>
                  </a:lnTo>
                  <a:lnTo>
                    <a:pt x="0" y="4"/>
                  </a:lnTo>
                  <a:lnTo>
                    <a:pt x="1" y="2"/>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8" name="Freeform 180">
              <a:extLst>
                <a:ext uri="{FF2B5EF4-FFF2-40B4-BE49-F238E27FC236}">
                  <a16:creationId xmlns:a16="http://schemas.microsoft.com/office/drawing/2014/main" id="{BD68BD94-EA96-14C2-8FA2-79379997F212}"/>
                </a:ext>
              </a:extLst>
            </p:cNvPr>
            <p:cNvSpPr>
              <a:spLocks/>
            </p:cNvSpPr>
            <p:nvPr/>
          </p:nvSpPr>
          <p:spPr bwMode="auto">
            <a:xfrm>
              <a:off x="1542" y="2791"/>
              <a:ext cx="12" cy="18"/>
            </a:xfrm>
            <a:custGeom>
              <a:avLst/>
              <a:gdLst>
                <a:gd name="T0" fmla="*/ 9 w 12"/>
                <a:gd name="T1" fmla="*/ 3 h 18"/>
                <a:gd name="T2" fmla="*/ 9 w 12"/>
                <a:gd name="T3" fmla="*/ 6 h 18"/>
                <a:gd name="T4" fmla="*/ 9 w 12"/>
                <a:gd name="T5" fmla="*/ 8 h 18"/>
                <a:gd name="T6" fmla="*/ 10 w 12"/>
                <a:gd name="T7" fmla="*/ 8 h 18"/>
                <a:gd name="T8" fmla="*/ 12 w 12"/>
                <a:gd name="T9" fmla="*/ 10 h 18"/>
                <a:gd name="T10" fmla="*/ 12 w 12"/>
                <a:gd name="T11" fmla="*/ 11 h 18"/>
                <a:gd name="T12" fmla="*/ 12 w 12"/>
                <a:gd name="T13" fmla="*/ 13 h 18"/>
                <a:gd name="T14" fmla="*/ 12 w 12"/>
                <a:gd name="T15" fmla="*/ 15 h 18"/>
                <a:gd name="T16" fmla="*/ 10 w 12"/>
                <a:gd name="T17" fmla="*/ 16 h 18"/>
                <a:gd name="T18" fmla="*/ 9 w 12"/>
                <a:gd name="T19" fmla="*/ 18 h 18"/>
                <a:gd name="T20" fmla="*/ 7 w 12"/>
                <a:gd name="T21" fmla="*/ 18 h 18"/>
                <a:gd name="T22" fmla="*/ 7 w 12"/>
                <a:gd name="T23" fmla="*/ 16 h 18"/>
                <a:gd name="T24" fmla="*/ 4 w 12"/>
                <a:gd name="T25" fmla="*/ 15 h 18"/>
                <a:gd name="T26" fmla="*/ 4 w 12"/>
                <a:gd name="T27" fmla="*/ 13 h 18"/>
                <a:gd name="T28" fmla="*/ 4 w 12"/>
                <a:gd name="T29" fmla="*/ 11 h 18"/>
                <a:gd name="T30" fmla="*/ 2 w 12"/>
                <a:gd name="T31" fmla="*/ 6 h 18"/>
                <a:gd name="T32" fmla="*/ 0 w 12"/>
                <a:gd name="T33" fmla="*/ 6 h 18"/>
                <a:gd name="T34" fmla="*/ 0 w 12"/>
                <a:gd name="T35" fmla="*/ 3 h 18"/>
                <a:gd name="T36" fmla="*/ 2 w 12"/>
                <a:gd name="T37" fmla="*/ 3 h 18"/>
                <a:gd name="T38" fmla="*/ 2 w 12"/>
                <a:gd name="T39" fmla="*/ 5 h 18"/>
                <a:gd name="T40" fmla="*/ 2 w 12"/>
                <a:gd name="T41" fmla="*/ 3 h 18"/>
                <a:gd name="T42" fmla="*/ 7 w 12"/>
                <a:gd name="T43" fmla="*/ 0 h 18"/>
                <a:gd name="T44" fmla="*/ 9 w 12"/>
                <a:gd name="T45" fmla="*/ 1 h 18"/>
                <a:gd name="T46" fmla="*/ 9 w 12"/>
                <a:gd name="T4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8">
                  <a:moveTo>
                    <a:pt x="9" y="3"/>
                  </a:moveTo>
                  <a:lnTo>
                    <a:pt x="9" y="6"/>
                  </a:lnTo>
                  <a:lnTo>
                    <a:pt x="9" y="8"/>
                  </a:lnTo>
                  <a:lnTo>
                    <a:pt x="10" y="8"/>
                  </a:lnTo>
                  <a:lnTo>
                    <a:pt x="12" y="10"/>
                  </a:lnTo>
                  <a:lnTo>
                    <a:pt x="12" y="11"/>
                  </a:lnTo>
                  <a:lnTo>
                    <a:pt x="12" y="13"/>
                  </a:lnTo>
                  <a:lnTo>
                    <a:pt x="12" y="15"/>
                  </a:lnTo>
                  <a:lnTo>
                    <a:pt x="10" y="16"/>
                  </a:lnTo>
                  <a:lnTo>
                    <a:pt x="9" y="18"/>
                  </a:lnTo>
                  <a:lnTo>
                    <a:pt x="7" y="18"/>
                  </a:lnTo>
                  <a:lnTo>
                    <a:pt x="7" y="16"/>
                  </a:lnTo>
                  <a:lnTo>
                    <a:pt x="4" y="15"/>
                  </a:lnTo>
                  <a:lnTo>
                    <a:pt x="4" y="13"/>
                  </a:lnTo>
                  <a:lnTo>
                    <a:pt x="4" y="11"/>
                  </a:lnTo>
                  <a:lnTo>
                    <a:pt x="2" y="6"/>
                  </a:lnTo>
                  <a:lnTo>
                    <a:pt x="0" y="6"/>
                  </a:lnTo>
                  <a:lnTo>
                    <a:pt x="0" y="3"/>
                  </a:lnTo>
                  <a:lnTo>
                    <a:pt x="2" y="3"/>
                  </a:lnTo>
                  <a:lnTo>
                    <a:pt x="2" y="5"/>
                  </a:lnTo>
                  <a:lnTo>
                    <a:pt x="2" y="3"/>
                  </a:lnTo>
                  <a:lnTo>
                    <a:pt x="7" y="0"/>
                  </a:lnTo>
                  <a:lnTo>
                    <a:pt x="9" y="1"/>
                  </a:lnTo>
                  <a:lnTo>
                    <a:pt x="9"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9" name="Freeform 181">
              <a:extLst>
                <a:ext uri="{FF2B5EF4-FFF2-40B4-BE49-F238E27FC236}">
                  <a16:creationId xmlns:a16="http://schemas.microsoft.com/office/drawing/2014/main" id="{2253C778-2897-D0B2-CF6B-8B0F33216066}"/>
                </a:ext>
              </a:extLst>
            </p:cNvPr>
            <p:cNvSpPr>
              <a:spLocks/>
            </p:cNvSpPr>
            <p:nvPr/>
          </p:nvSpPr>
          <p:spPr bwMode="auto">
            <a:xfrm>
              <a:off x="1535" y="2787"/>
              <a:ext cx="4" cy="2"/>
            </a:xfrm>
            <a:custGeom>
              <a:avLst/>
              <a:gdLst>
                <a:gd name="T0" fmla="*/ 2 w 4"/>
                <a:gd name="T1" fmla="*/ 2 h 2"/>
                <a:gd name="T2" fmla="*/ 0 w 4"/>
                <a:gd name="T3" fmla="*/ 2 h 2"/>
                <a:gd name="T4" fmla="*/ 0 w 4"/>
                <a:gd name="T5" fmla="*/ 0 h 2"/>
                <a:gd name="T6" fmla="*/ 2 w 4"/>
                <a:gd name="T7" fmla="*/ 0 h 2"/>
                <a:gd name="T8" fmla="*/ 4 w 4"/>
                <a:gd name="T9" fmla="*/ 0 h 2"/>
                <a:gd name="T10" fmla="*/ 4 w 4"/>
                <a:gd name="T11" fmla="*/ 2 h 2"/>
                <a:gd name="T12" fmla="*/ 2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2"/>
                  </a:moveTo>
                  <a:lnTo>
                    <a:pt x="0" y="2"/>
                  </a:lnTo>
                  <a:lnTo>
                    <a:pt x="0" y="0"/>
                  </a:lnTo>
                  <a:lnTo>
                    <a:pt x="2" y="0"/>
                  </a:lnTo>
                  <a:lnTo>
                    <a:pt x="4" y="0"/>
                  </a:lnTo>
                  <a:lnTo>
                    <a:pt x="4"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0" name="Freeform 182">
              <a:extLst>
                <a:ext uri="{FF2B5EF4-FFF2-40B4-BE49-F238E27FC236}">
                  <a16:creationId xmlns:a16="http://schemas.microsoft.com/office/drawing/2014/main" id="{7616B718-6140-A038-DA0B-57FEB9A45177}"/>
                </a:ext>
              </a:extLst>
            </p:cNvPr>
            <p:cNvSpPr>
              <a:spLocks/>
            </p:cNvSpPr>
            <p:nvPr/>
          </p:nvSpPr>
          <p:spPr bwMode="auto">
            <a:xfrm>
              <a:off x="1490" y="2666"/>
              <a:ext cx="3" cy="2"/>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1" name="Freeform 183">
              <a:extLst>
                <a:ext uri="{FF2B5EF4-FFF2-40B4-BE49-F238E27FC236}">
                  <a16:creationId xmlns:a16="http://schemas.microsoft.com/office/drawing/2014/main" id="{ADA72142-3D73-33AE-4B68-C36A345FA1BF}"/>
                </a:ext>
              </a:extLst>
            </p:cNvPr>
            <p:cNvSpPr>
              <a:spLocks/>
            </p:cNvSpPr>
            <p:nvPr/>
          </p:nvSpPr>
          <p:spPr bwMode="auto">
            <a:xfrm>
              <a:off x="1485" y="2664"/>
              <a:ext cx="3" cy="2"/>
            </a:xfrm>
            <a:custGeom>
              <a:avLst/>
              <a:gdLst>
                <a:gd name="T0" fmla="*/ 3 w 3"/>
                <a:gd name="T1" fmla="*/ 2 h 2"/>
                <a:gd name="T2" fmla="*/ 2 w 3"/>
                <a:gd name="T3" fmla="*/ 2 h 2"/>
                <a:gd name="T4" fmla="*/ 0 w 3"/>
                <a:gd name="T5" fmla="*/ 2 h 2"/>
                <a:gd name="T6" fmla="*/ 0 w 3"/>
                <a:gd name="T7" fmla="*/ 0 h 2"/>
                <a:gd name="T8" fmla="*/ 2 w 3"/>
                <a:gd name="T9" fmla="*/ 0 h 2"/>
                <a:gd name="T10" fmla="*/ 3 w 3"/>
                <a:gd name="T11" fmla="*/ 0 h 2"/>
                <a:gd name="T12" fmla="*/ 3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2"/>
                  </a:moveTo>
                  <a:lnTo>
                    <a:pt x="2" y="2"/>
                  </a:lnTo>
                  <a:lnTo>
                    <a:pt x="0" y="2"/>
                  </a:lnTo>
                  <a:lnTo>
                    <a:pt x="0" y="0"/>
                  </a:lnTo>
                  <a:lnTo>
                    <a:pt x="2" y="0"/>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2" name="Rectangle 184">
              <a:extLst>
                <a:ext uri="{FF2B5EF4-FFF2-40B4-BE49-F238E27FC236}">
                  <a16:creationId xmlns:a16="http://schemas.microsoft.com/office/drawing/2014/main" id="{E99271C2-51D5-B99C-6AA8-5BF4FBD1DC27}"/>
                </a:ext>
              </a:extLst>
            </p:cNvPr>
            <p:cNvSpPr>
              <a:spLocks noChangeArrowheads="1"/>
            </p:cNvSpPr>
            <p:nvPr/>
          </p:nvSpPr>
          <p:spPr bwMode="auto">
            <a:xfrm>
              <a:off x="1488" y="2664"/>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3" name="Freeform 185">
              <a:extLst>
                <a:ext uri="{FF2B5EF4-FFF2-40B4-BE49-F238E27FC236}">
                  <a16:creationId xmlns:a16="http://schemas.microsoft.com/office/drawing/2014/main" id="{0446A95A-8D84-79F2-F492-DAF7F95C0767}"/>
                </a:ext>
              </a:extLst>
            </p:cNvPr>
            <p:cNvSpPr>
              <a:spLocks/>
            </p:cNvSpPr>
            <p:nvPr/>
          </p:nvSpPr>
          <p:spPr bwMode="auto">
            <a:xfrm>
              <a:off x="1485" y="2658"/>
              <a:ext cx="10" cy="6"/>
            </a:xfrm>
            <a:custGeom>
              <a:avLst/>
              <a:gdLst>
                <a:gd name="T0" fmla="*/ 7 w 10"/>
                <a:gd name="T1" fmla="*/ 5 h 6"/>
                <a:gd name="T2" fmla="*/ 5 w 10"/>
                <a:gd name="T3" fmla="*/ 6 h 6"/>
                <a:gd name="T4" fmla="*/ 3 w 10"/>
                <a:gd name="T5" fmla="*/ 6 h 6"/>
                <a:gd name="T6" fmla="*/ 3 w 10"/>
                <a:gd name="T7" fmla="*/ 5 h 6"/>
                <a:gd name="T8" fmla="*/ 0 w 10"/>
                <a:gd name="T9" fmla="*/ 5 h 6"/>
                <a:gd name="T10" fmla="*/ 2 w 10"/>
                <a:gd name="T11" fmla="*/ 3 h 6"/>
                <a:gd name="T12" fmla="*/ 0 w 10"/>
                <a:gd name="T13" fmla="*/ 1 h 6"/>
                <a:gd name="T14" fmla="*/ 3 w 10"/>
                <a:gd name="T15" fmla="*/ 1 h 6"/>
                <a:gd name="T16" fmla="*/ 3 w 10"/>
                <a:gd name="T17" fmla="*/ 0 h 6"/>
                <a:gd name="T18" fmla="*/ 10 w 10"/>
                <a:gd name="T19" fmla="*/ 0 h 6"/>
                <a:gd name="T20" fmla="*/ 10 w 10"/>
                <a:gd name="T21" fmla="*/ 1 h 6"/>
                <a:gd name="T22" fmla="*/ 8 w 10"/>
                <a:gd name="T23" fmla="*/ 3 h 6"/>
                <a:gd name="T24" fmla="*/ 7 w 10"/>
                <a:gd name="T25"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7" y="5"/>
                  </a:moveTo>
                  <a:lnTo>
                    <a:pt x="5" y="6"/>
                  </a:lnTo>
                  <a:lnTo>
                    <a:pt x="3" y="6"/>
                  </a:lnTo>
                  <a:lnTo>
                    <a:pt x="3" y="5"/>
                  </a:lnTo>
                  <a:lnTo>
                    <a:pt x="0" y="5"/>
                  </a:lnTo>
                  <a:lnTo>
                    <a:pt x="2" y="3"/>
                  </a:lnTo>
                  <a:lnTo>
                    <a:pt x="0" y="1"/>
                  </a:lnTo>
                  <a:lnTo>
                    <a:pt x="3" y="1"/>
                  </a:lnTo>
                  <a:lnTo>
                    <a:pt x="3" y="0"/>
                  </a:lnTo>
                  <a:lnTo>
                    <a:pt x="10" y="0"/>
                  </a:lnTo>
                  <a:lnTo>
                    <a:pt x="10" y="1"/>
                  </a:lnTo>
                  <a:lnTo>
                    <a:pt x="8" y="3"/>
                  </a:lnTo>
                  <a:lnTo>
                    <a:pt x="7"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4" name="Freeform 186">
              <a:extLst>
                <a:ext uri="{FF2B5EF4-FFF2-40B4-BE49-F238E27FC236}">
                  <a16:creationId xmlns:a16="http://schemas.microsoft.com/office/drawing/2014/main" id="{7ABAE2C4-D5D9-BBB9-648D-A35DC30332D7}"/>
                </a:ext>
              </a:extLst>
            </p:cNvPr>
            <p:cNvSpPr>
              <a:spLocks/>
            </p:cNvSpPr>
            <p:nvPr/>
          </p:nvSpPr>
          <p:spPr bwMode="auto">
            <a:xfrm>
              <a:off x="1490" y="2651"/>
              <a:ext cx="8" cy="7"/>
            </a:xfrm>
            <a:custGeom>
              <a:avLst/>
              <a:gdLst>
                <a:gd name="T0" fmla="*/ 8 w 8"/>
                <a:gd name="T1" fmla="*/ 3 h 7"/>
                <a:gd name="T2" fmla="*/ 5 w 8"/>
                <a:gd name="T3" fmla="*/ 5 h 7"/>
                <a:gd name="T4" fmla="*/ 5 w 8"/>
                <a:gd name="T5" fmla="*/ 3 h 7"/>
                <a:gd name="T6" fmla="*/ 3 w 8"/>
                <a:gd name="T7" fmla="*/ 5 h 7"/>
                <a:gd name="T8" fmla="*/ 2 w 8"/>
                <a:gd name="T9" fmla="*/ 5 h 7"/>
                <a:gd name="T10" fmla="*/ 2 w 8"/>
                <a:gd name="T11" fmla="*/ 7 h 7"/>
                <a:gd name="T12" fmla="*/ 0 w 8"/>
                <a:gd name="T13" fmla="*/ 7 h 7"/>
                <a:gd name="T14" fmla="*/ 0 w 8"/>
                <a:gd name="T15" fmla="*/ 5 h 7"/>
                <a:gd name="T16" fmla="*/ 2 w 8"/>
                <a:gd name="T17" fmla="*/ 2 h 7"/>
                <a:gd name="T18" fmla="*/ 3 w 8"/>
                <a:gd name="T19" fmla="*/ 2 h 7"/>
                <a:gd name="T20" fmla="*/ 5 w 8"/>
                <a:gd name="T21" fmla="*/ 2 h 7"/>
                <a:gd name="T22" fmla="*/ 7 w 8"/>
                <a:gd name="T23" fmla="*/ 0 h 7"/>
                <a:gd name="T24" fmla="*/ 8 w 8"/>
                <a:gd name="T25" fmla="*/ 0 h 7"/>
                <a:gd name="T26" fmla="*/ 8 w 8"/>
                <a:gd name="T2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7">
                  <a:moveTo>
                    <a:pt x="8" y="3"/>
                  </a:moveTo>
                  <a:lnTo>
                    <a:pt x="5" y="5"/>
                  </a:lnTo>
                  <a:lnTo>
                    <a:pt x="5" y="3"/>
                  </a:lnTo>
                  <a:lnTo>
                    <a:pt x="3" y="5"/>
                  </a:lnTo>
                  <a:lnTo>
                    <a:pt x="2" y="5"/>
                  </a:lnTo>
                  <a:lnTo>
                    <a:pt x="2" y="7"/>
                  </a:lnTo>
                  <a:lnTo>
                    <a:pt x="0" y="7"/>
                  </a:lnTo>
                  <a:lnTo>
                    <a:pt x="0" y="5"/>
                  </a:lnTo>
                  <a:lnTo>
                    <a:pt x="2" y="2"/>
                  </a:lnTo>
                  <a:lnTo>
                    <a:pt x="3" y="2"/>
                  </a:lnTo>
                  <a:lnTo>
                    <a:pt x="5" y="2"/>
                  </a:lnTo>
                  <a:lnTo>
                    <a:pt x="7" y="0"/>
                  </a:lnTo>
                  <a:lnTo>
                    <a:pt x="8" y="0"/>
                  </a:lnTo>
                  <a:lnTo>
                    <a:pt x="8"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5" name="Rectangle 187">
              <a:extLst>
                <a:ext uri="{FF2B5EF4-FFF2-40B4-BE49-F238E27FC236}">
                  <a16:creationId xmlns:a16="http://schemas.microsoft.com/office/drawing/2014/main" id="{F0A867A5-4D90-03F2-3660-E7F6AE28DC87}"/>
                </a:ext>
              </a:extLst>
            </p:cNvPr>
            <p:cNvSpPr>
              <a:spLocks noChangeArrowheads="1"/>
            </p:cNvSpPr>
            <p:nvPr/>
          </p:nvSpPr>
          <p:spPr bwMode="auto">
            <a:xfrm>
              <a:off x="1507" y="2637"/>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6" name="Freeform 188">
              <a:extLst>
                <a:ext uri="{FF2B5EF4-FFF2-40B4-BE49-F238E27FC236}">
                  <a16:creationId xmlns:a16="http://schemas.microsoft.com/office/drawing/2014/main" id="{9567A7E6-8B74-6842-93AD-990A3C0245F1}"/>
                </a:ext>
              </a:extLst>
            </p:cNvPr>
            <p:cNvSpPr>
              <a:spLocks/>
            </p:cNvSpPr>
            <p:nvPr/>
          </p:nvSpPr>
          <p:spPr bwMode="auto">
            <a:xfrm>
              <a:off x="1463" y="2637"/>
              <a:ext cx="7" cy="7"/>
            </a:xfrm>
            <a:custGeom>
              <a:avLst/>
              <a:gdLst>
                <a:gd name="T0" fmla="*/ 4 w 7"/>
                <a:gd name="T1" fmla="*/ 4 h 7"/>
                <a:gd name="T2" fmla="*/ 4 w 7"/>
                <a:gd name="T3" fmla="*/ 6 h 7"/>
                <a:gd name="T4" fmla="*/ 7 w 7"/>
                <a:gd name="T5" fmla="*/ 6 h 7"/>
                <a:gd name="T6" fmla="*/ 7 w 7"/>
                <a:gd name="T7" fmla="*/ 7 h 7"/>
                <a:gd name="T8" fmla="*/ 5 w 7"/>
                <a:gd name="T9" fmla="*/ 6 h 7"/>
                <a:gd name="T10" fmla="*/ 4 w 7"/>
                <a:gd name="T11" fmla="*/ 6 h 7"/>
                <a:gd name="T12" fmla="*/ 2 w 7"/>
                <a:gd name="T13" fmla="*/ 6 h 7"/>
                <a:gd name="T14" fmla="*/ 2 w 7"/>
                <a:gd name="T15" fmla="*/ 4 h 7"/>
                <a:gd name="T16" fmla="*/ 0 w 7"/>
                <a:gd name="T17" fmla="*/ 4 h 7"/>
                <a:gd name="T18" fmla="*/ 2 w 7"/>
                <a:gd name="T19" fmla="*/ 2 h 7"/>
                <a:gd name="T20" fmla="*/ 2 w 7"/>
                <a:gd name="T21" fmla="*/ 0 h 7"/>
                <a:gd name="T22" fmla="*/ 2 w 7"/>
                <a:gd name="T23" fmla="*/ 2 h 7"/>
                <a:gd name="T24" fmla="*/ 4 w 7"/>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7">
                  <a:moveTo>
                    <a:pt x="4" y="4"/>
                  </a:moveTo>
                  <a:lnTo>
                    <a:pt x="4" y="6"/>
                  </a:lnTo>
                  <a:lnTo>
                    <a:pt x="7" y="6"/>
                  </a:lnTo>
                  <a:lnTo>
                    <a:pt x="7" y="7"/>
                  </a:lnTo>
                  <a:lnTo>
                    <a:pt x="5" y="6"/>
                  </a:lnTo>
                  <a:lnTo>
                    <a:pt x="4" y="6"/>
                  </a:lnTo>
                  <a:lnTo>
                    <a:pt x="2" y="6"/>
                  </a:lnTo>
                  <a:lnTo>
                    <a:pt x="2" y="4"/>
                  </a:lnTo>
                  <a:lnTo>
                    <a:pt x="0" y="4"/>
                  </a:lnTo>
                  <a:lnTo>
                    <a:pt x="2" y="2"/>
                  </a:lnTo>
                  <a:lnTo>
                    <a:pt x="2" y="0"/>
                  </a:lnTo>
                  <a:lnTo>
                    <a:pt x="2" y="2"/>
                  </a:lnTo>
                  <a:lnTo>
                    <a:pt x="4"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7" name="Rectangle 189">
              <a:extLst>
                <a:ext uri="{FF2B5EF4-FFF2-40B4-BE49-F238E27FC236}">
                  <a16:creationId xmlns:a16="http://schemas.microsoft.com/office/drawing/2014/main" id="{D3C941A1-A495-B114-29DF-103CE72A1D23}"/>
                </a:ext>
              </a:extLst>
            </p:cNvPr>
            <p:cNvSpPr>
              <a:spLocks noChangeArrowheads="1"/>
            </p:cNvSpPr>
            <p:nvPr/>
          </p:nvSpPr>
          <p:spPr bwMode="auto">
            <a:xfrm>
              <a:off x="1467" y="262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8" name="Freeform 190">
              <a:extLst>
                <a:ext uri="{FF2B5EF4-FFF2-40B4-BE49-F238E27FC236}">
                  <a16:creationId xmlns:a16="http://schemas.microsoft.com/office/drawing/2014/main" id="{00E7DD82-DCDD-592D-F457-92396A017E18}"/>
                </a:ext>
              </a:extLst>
            </p:cNvPr>
            <p:cNvSpPr>
              <a:spLocks/>
            </p:cNvSpPr>
            <p:nvPr/>
          </p:nvSpPr>
          <p:spPr bwMode="auto">
            <a:xfrm>
              <a:off x="1465" y="2621"/>
              <a:ext cx="2" cy="3"/>
            </a:xfrm>
            <a:custGeom>
              <a:avLst/>
              <a:gdLst>
                <a:gd name="T0" fmla="*/ 2 w 2"/>
                <a:gd name="T1" fmla="*/ 1 h 3"/>
                <a:gd name="T2" fmla="*/ 2 w 2"/>
                <a:gd name="T3" fmla="*/ 3 h 3"/>
                <a:gd name="T4" fmla="*/ 0 w 2"/>
                <a:gd name="T5" fmla="*/ 3 h 3"/>
                <a:gd name="T6" fmla="*/ 0 w 2"/>
                <a:gd name="T7" fmla="*/ 1 h 3"/>
                <a:gd name="T8" fmla="*/ 0 w 2"/>
                <a:gd name="T9" fmla="*/ 0 h 3"/>
                <a:gd name="T10" fmla="*/ 2 w 2"/>
                <a:gd name="T11" fmla="*/ 0 h 3"/>
                <a:gd name="T12" fmla="*/ 2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1"/>
                  </a:moveTo>
                  <a:lnTo>
                    <a:pt x="2" y="3"/>
                  </a:lnTo>
                  <a:lnTo>
                    <a:pt x="0" y="3"/>
                  </a:lnTo>
                  <a:lnTo>
                    <a:pt x="0" y="1"/>
                  </a:lnTo>
                  <a:lnTo>
                    <a:pt x="0" y="0"/>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9" name="Freeform 191">
              <a:extLst>
                <a:ext uri="{FF2B5EF4-FFF2-40B4-BE49-F238E27FC236}">
                  <a16:creationId xmlns:a16="http://schemas.microsoft.com/office/drawing/2014/main" id="{FB6EB11B-2C82-0033-D811-580E46B1EF34}"/>
                </a:ext>
              </a:extLst>
            </p:cNvPr>
            <p:cNvSpPr>
              <a:spLocks/>
            </p:cNvSpPr>
            <p:nvPr/>
          </p:nvSpPr>
          <p:spPr bwMode="auto">
            <a:xfrm>
              <a:off x="1463" y="2619"/>
              <a:ext cx="4" cy="2"/>
            </a:xfrm>
            <a:custGeom>
              <a:avLst/>
              <a:gdLst>
                <a:gd name="T0" fmla="*/ 4 w 4"/>
                <a:gd name="T1" fmla="*/ 0 h 2"/>
                <a:gd name="T2" fmla="*/ 0 w 4"/>
                <a:gd name="T3" fmla="*/ 2 h 2"/>
                <a:gd name="T4" fmla="*/ 2 w 4"/>
                <a:gd name="T5" fmla="*/ 0 h 2"/>
                <a:gd name="T6" fmla="*/ 4 w 4"/>
                <a:gd name="T7" fmla="*/ 0 h 2"/>
              </a:gdLst>
              <a:ahLst/>
              <a:cxnLst>
                <a:cxn ang="0">
                  <a:pos x="T0" y="T1"/>
                </a:cxn>
                <a:cxn ang="0">
                  <a:pos x="T2" y="T3"/>
                </a:cxn>
                <a:cxn ang="0">
                  <a:pos x="T4" y="T5"/>
                </a:cxn>
                <a:cxn ang="0">
                  <a:pos x="T6" y="T7"/>
                </a:cxn>
              </a:cxnLst>
              <a:rect l="0" t="0" r="r" b="b"/>
              <a:pathLst>
                <a:path w="4" h="2">
                  <a:moveTo>
                    <a:pt x="4" y="0"/>
                  </a:moveTo>
                  <a:lnTo>
                    <a:pt x="0" y="2"/>
                  </a:lnTo>
                  <a:lnTo>
                    <a:pt x="2" y="0"/>
                  </a:lnTo>
                  <a:lnTo>
                    <a:pt x="4"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0" name="Freeform 192">
              <a:extLst>
                <a:ext uri="{FF2B5EF4-FFF2-40B4-BE49-F238E27FC236}">
                  <a16:creationId xmlns:a16="http://schemas.microsoft.com/office/drawing/2014/main" id="{2763AE0C-F55D-1E5B-193E-FDFAE5DB3A02}"/>
                </a:ext>
              </a:extLst>
            </p:cNvPr>
            <p:cNvSpPr>
              <a:spLocks/>
            </p:cNvSpPr>
            <p:nvPr/>
          </p:nvSpPr>
          <p:spPr bwMode="auto">
            <a:xfrm>
              <a:off x="1502" y="2488"/>
              <a:ext cx="8" cy="13"/>
            </a:xfrm>
            <a:custGeom>
              <a:avLst/>
              <a:gdLst>
                <a:gd name="T0" fmla="*/ 8 w 8"/>
                <a:gd name="T1" fmla="*/ 13 h 13"/>
                <a:gd name="T2" fmla="*/ 7 w 8"/>
                <a:gd name="T3" fmla="*/ 13 h 13"/>
                <a:gd name="T4" fmla="*/ 2 w 8"/>
                <a:gd name="T5" fmla="*/ 11 h 13"/>
                <a:gd name="T6" fmla="*/ 0 w 8"/>
                <a:gd name="T7" fmla="*/ 10 h 13"/>
                <a:gd name="T8" fmla="*/ 0 w 8"/>
                <a:gd name="T9" fmla="*/ 8 h 13"/>
                <a:gd name="T10" fmla="*/ 0 w 8"/>
                <a:gd name="T11" fmla="*/ 5 h 13"/>
                <a:gd name="T12" fmla="*/ 2 w 8"/>
                <a:gd name="T13" fmla="*/ 3 h 13"/>
                <a:gd name="T14" fmla="*/ 2 w 8"/>
                <a:gd name="T15" fmla="*/ 0 h 13"/>
                <a:gd name="T16" fmla="*/ 3 w 8"/>
                <a:gd name="T17" fmla="*/ 0 h 13"/>
                <a:gd name="T18" fmla="*/ 5 w 8"/>
                <a:gd name="T19" fmla="*/ 1 h 13"/>
                <a:gd name="T20" fmla="*/ 8 w 8"/>
                <a:gd name="T21" fmla="*/ 6 h 13"/>
                <a:gd name="T22" fmla="*/ 8 w 8"/>
                <a:gd name="T23" fmla="*/ 10 h 13"/>
                <a:gd name="T24" fmla="*/ 8 w 8"/>
                <a:gd name="T25" fmla="*/ 11 h 13"/>
                <a:gd name="T26" fmla="*/ 8 w 8"/>
                <a:gd name="T2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3">
                  <a:moveTo>
                    <a:pt x="8" y="13"/>
                  </a:moveTo>
                  <a:lnTo>
                    <a:pt x="7" y="13"/>
                  </a:lnTo>
                  <a:lnTo>
                    <a:pt x="2" y="11"/>
                  </a:lnTo>
                  <a:lnTo>
                    <a:pt x="0" y="10"/>
                  </a:lnTo>
                  <a:lnTo>
                    <a:pt x="0" y="8"/>
                  </a:lnTo>
                  <a:lnTo>
                    <a:pt x="0" y="5"/>
                  </a:lnTo>
                  <a:lnTo>
                    <a:pt x="2" y="3"/>
                  </a:lnTo>
                  <a:lnTo>
                    <a:pt x="2" y="0"/>
                  </a:lnTo>
                  <a:lnTo>
                    <a:pt x="3" y="0"/>
                  </a:lnTo>
                  <a:lnTo>
                    <a:pt x="5" y="1"/>
                  </a:lnTo>
                  <a:lnTo>
                    <a:pt x="8" y="6"/>
                  </a:lnTo>
                  <a:lnTo>
                    <a:pt x="8" y="10"/>
                  </a:lnTo>
                  <a:lnTo>
                    <a:pt x="8" y="11"/>
                  </a:lnTo>
                  <a:lnTo>
                    <a:pt x="8" y="1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1" name="Freeform 193">
              <a:extLst>
                <a:ext uri="{FF2B5EF4-FFF2-40B4-BE49-F238E27FC236}">
                  <a16:creationId xmlns:a16="http://schemas.microsoft.com/office/drawing/2014/main" id="{F87AF189-93D1-7120-58E5-B10E5288415E}"/>
                </a:ext>
              </a:extLst>
            </p:cNvPr>
            <p:cNvSpPr>
              <a:spLocks/>
            </p:cNvSpPr>
            <p:nvPr/>
          </p:nvSpPr>
          <p:spPr bwMode="auto">
            <a:xfrm>
              <a:off x="1495" y="2479"/>
              <a:ext cx="3" cy="4"/>
            </a:xfrm>
            <a:custGeom>
              <a:avLst/>
              <a:gdLst>
                <a:gd name="T0" fmla="*/ 3 w 3"/>
                <a:gd name="T1" fmla="*/ 4 h 4"/>
                <a:gd name="T2" fmla="*/ 2 w 3"/>
                <a:gd name="T3" fmla="*/ 4 h 4"/>
                <a:gd name="T4" fmla="*/ 0 w 3"/>
                <a:gd name="T5" fmla="*/ 2 h 4"/>
                <a:gd name="T6" fmla="*/ 0 w 3"/>
                <a:gd name="T7" fmla="*/ 0 h 4"/>
                <a:gd name="T8" fmla="*/ 2 w 3"/>
                <a:gd name="T9" fmla="*/ 0 h 4"/>
                <a:gd name="T10" fmla="*/ 3 w 3"/>
                <a:gd name="T11" fmla="*/ 2 h 4"/>
                <a:gd name="T12" fmla="*/ 3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4"/>
                  </a:moveTo>
                  <a:lnTo>
                    <a:pt x="2" y="4"/>
                  </a:lnTo>
                  <a:lnTo>
                    <a:pt x="0" y="2"/>
                  </a:lnTo>
                  <a:lnTo>
                    <a:pt x="0" y="0"/>
                  </a:lnTo>
                  <a:lnTo>
                    <a:pt x="2" y="0"/>
                  </a:lnTo>
                  <a:lnTo>
                    <a:pt x="3" y="2"/>
                  </a:lnTo>
                  <a:lnTo>
                    <a:pt x="3"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2" name="Freeform 194">
              <a:extLst>
                <a:ext uri="{FF2B5EF4-FFF2-40B4-BE49-F238E27FC236}">
                  <a16:creationId xmlns:a16="http://schemas.microsoft.com/office/drawing/2014/main" id="{3A7D6BAA-61A6-5B3E-1486-F5F0831D2851}"/>
                </a:ext>
              </a:extLst>
            </p:cNvPr>
            <p:cNvSpPr>
              <a:spLocks/>
            </p:cNvSpPr>
            <p:nvPr/>
          </p:nvSpPr>
          <p:spPr bwMode="auto">
            <a:xfrm>
              <a:off x="1601" y="2469"/>
              <a:ext cx="3" cy="2"/>
            </a:xfrm>
            <a:custGeom>
              <a:avLst/>
              <a:gdLst>
                <a:gd name="T0" fmla="*/ 2 w 3"/>
                <a:gd name="T1" fmla="*/ 2 h 2"/>
                <a:gd name="T2" fmla="*/ 0 w 3"/>
                <a:gd name="T3" fmla="*/ 2 h 2"/>
                <a:gd name="T4" fmla="*/ 0 w 3"/>
                <a:gd name="T5" fmla="*/ 0 h 2"/>
                <a:gd name="T6" fmla="*/ 2 w 3"/>
                <a:gd name="T7" fmla="*/ 0 h 2"/>
                <a:gd name="T8" fmla="*/ 3 w 3"/>
                <a:gd name="T9" fmla="*/ 0 h 2"/>
                <a:gd name="T10" fmla="*/ 2 w 3"/>
                <a:gd name="T11" fmla="*/ 0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lnTo>
                    <a:pt x="0" y="2"/>
                  </a:lnTo>
                  <a:lnTo>
                    <a:pt x="0" y="0"/>
                  </a:lnTo>
                  <a:lnTo>
                    <a:pt x="2" y="0"/>
                  </a:lnTo>
                  <a:lnTo>
                    <a:pt x="3"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3" name="Freeform 195">
              <a:extLst>
                <a:ext uri="{FF2B5EF4-FFF2-40B4-BE49-F238E27FC236}">
                  <a16:creationId xmlns:a16="http://schemas.microsoft.com/office/drawing/2014/main" id="{B560F2E5-F4A7-F435-7FF8-1813C3942479}"/>
                </a:ext>
              </a:extLst>
            </p:cNvPr>
            <p:cNvSpPr>
              <a:spLocks/>
            </p:cNvSpPr>
            <p:nvPr/>
          </p:nvSpPr>
          <p:spPr bwMode="auto">
            <a:xfrm>
              <a:off x="1596" y="2461"/>
              <a:ext cx="7" cy="6"/>
            </a:xfrm>
            <a:custGeom>
              <a:avLst/>
              <a:gdLst>
                <a:gd name="T0" fmla="*/ 3 w 7"/>
                <a:gd name="T1" fmla="*/ 6 h 6"/>
                <a:gd name="T2" fmla="*/ 2 w 7"/>
                <a:gd name="T3" fmla="*/ 6 h 6"/>
                <a:gd name="T4" fmla="*/ 0 w 7"/>
                <a:gd name="T5" fmla="*/ 5 h 6"/>
                <a:gd name="T6" fmla="*/ 0 w 7"/>
                <a:gd name="T7" fmla="*/ 1 h 6"/>
                <a:gd name="T8" fmla="*/ 2 w 7"/>
                <a:gd name="T9" fmla="*/ 1 h 6"/>
                <a:gd name="T10" fmla="*/ 2 w 7"/>
                <a:gd name="T11" fmla="*/ 0 h 6"/>
                <a:gd name="T12" fmla="*/ 5 w 7"/>
                <a:gd name="T13" fmla="*/ 0 h 6"/>
                <a:gd name="T14" fmla="*/ 7 w 7"/>
                <a:gd name="T15" fmla="*/ 0 h 6"/>
                <a:gd name="T16" fmla="*/ 5 w 7"/>
                <a:gd name="T17" fmla="*/ 1 h 6"/>
                <a:gd name="T18" fmla="*/ 5 w 7"/>
                <a:gd name="T19" fmla="*/ 5 h 6"/>
                <a:gd name="T20" fmla="*/ 3 w 7"/>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
                  <a:moveTo>
                    <a:pt x="3" y="6"/>
                  </a:moveTo>
                  <a:lnTo>
                    <a:pt x="2" y="6"/>
                  </a:lnTo>
                  <a:lnTo>
                    <a:pt x="0" y="5"/>
                  </a:lnTo>
                  <a:lnTo>
                    <a:pt x="0" y="1"/>
                  </a:lnTo>
                  <a:lnTo>
                    <a:pt x="2" y="1"/>
                  </a:lnTo>
                  <a:lnTo>
                    <a:pt x="2" y="0"/>
                  </a:lnTo>
                  <a:lnTo>
                    <a:pt x="5" y="0"/>
                  </a:lnTo>
                  <a:lnTo>
                    <a:pt x="7" y="0"/>
                  </a:lnTo>
                  <a:lnTo>
                    <a:pt x="5" y="1"/>
                  </a:lnTo>
                  <a:lnTo>
                    <a:pt x="5" y="5"/>
                  </a:lnTo>
                  <a:lnTo>
                    <a:pt x="3" y="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4" name="Freeform 196">
              <a:extLst>
                <a:ext uri="{FF2B5EF4-FFF2-40B4-BE49-F238E27FC236}">
                  <a16:creationId xmlns:a16="http://schemas.microsoft.com/office/drawing/2014/main" id="{8722EA49-BD20-74A2-3B4E-E5CBD0BF8A07}"/>
                </a:ext>
              </a:extLst>
            </p:cNvPr>
            <p:cNvSpPr>
              <a:spLocks/>
            </p:cNvSpPr>
            <p:nvPr/>
          </p:nvSpPr>
          <p:spPr bwMode="auto">
            <a:xfrm>
              <a:off x="1586" y="2459"/>
              <a:ext cx="8" cy="10"/>
            </a:xfrm>
            <a:custGeom>
              <a:avLst/>
              <a:gdLst>
                <a:gd name="T0" fmla="*/ 2 w 8"/>
                <a:gd name="T1" fmla="*/ 10 h 10"/>
                <a:gd name="T2" fmla="*/ 2 w 8"/>
                <a:gd name="T3" fmla="*/ 5 h 10"/>
                <a:gd name="T4" fmla="*/ 0 w 8"/>
                <a:gd name="T5" fmla="*/ 5 h 10"/>
                <a:gd name="T6" fmla="*/ 0 w 8"/>
                <a:gd name="T7" fmla="*/ 3 h 10"/>
                <a:gd name="T8" fmla="*/ 0 w 8"/>
                <a:gd name="T9" fmla="*/ 2 h 10"/>
                <a:gd name="T10" fmla="*/ 0 w 8"/>
                <a:gd name="T11" fmla="*/ 0 h 10"/>
                <a:gd name="T12" fmla="*/ 2 w 8"/>
                <a:gd name="T13" fmla="*/ 0 h 10"/>
                <a:gd name="T14" fmla="*/ 3 w 8"/>
                <a:gd name="T15" fmla="*/ 0 h 10"/>
                <a:gd name="T16" fmla="*/ 5 w 8"/>
                <a:gd name="T17" fmla="*/ 2 h 10"/>
                <a:gd name="T18" fmla="*/ 7 w 8"/>
                <a:gd name="T19" fmla="*/ 2 h 10"/>
                <a:gd name="T20" fmla="*/ 8 w 8"/>
                <a:gd name="T21" fmla="*/ 3 h 10"/>
                <a:gd name="T22" fmla="*/ 8 w 8"/>
                <a:gd name="T23" fmla="*/ 7 h 10"/>
                <a:gd name="T24" fmla="*/ 7 w 8"/>
                <a:gd name="T25" fmla="*/ 8 h 10"/>
                <a:gd name="T26" fmla="*/ 5 w 8"/>
                <a:gd name="T27" fmla="*/ 8 h 10"/>
                <a:gd name="T28" fmla="*/ 2 w 8"/>
                <a:gd name="T2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0">
                  <a:moveTo>
                    <a:pt x="2" y="10"/>
                  </a:moveTo>
                  <a:lnTo>
                    <a:pt x="2" y="5"/>
                  </a:lnTo>
                  <a:lnTo>
                    <a:pt x="0" y="5"/>
                  </a:lnTo>
                  <a:lnTo>
                    <a:pt x="0" y="3"/>
                  </a:lnTo>
                  <a:lnTo>
                    <a:pt x="0" y="2"/>
                  </a:lnTo>
                  <a:lnTo>
                    <a:pt x="0" y="0"/>
                  </a:lnTo>
                  <a:lnTo>
                    <a:pt x="2" y="0"/>
                  </a:lnTo>
                  <a:lnTo>
                    <a:pt x="3" y="0"/>
                  </a:lnTo>
                  <a:lnTo>
                    <a:pt x="5" y="2"/>
                  </a:lnTo>
                  <a:lnTo>
                    <a:pt x="7" y="2"/>
                  </a:lnTo>
                  <a:lnTo>
                    <a:pt x="8" y="3"/>
                  </a:lnTo>
                  <a:lnTo>
                    <a:pt x="8" y="7"/>
                  </a:lnTo>
                  <a:lnTo>
                    <a:pt x="7" y="8"/>
                  </a:lnTo>
                  <a:lnTo>
                    <a:pt x="5" y="8"/>
                  </a:lnTo>
                  <a:lnTo>
                    <a:pt x="2" y="1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5" name="Rectangle 197">
              <a:extLst>
                <a:ext uri="{FF2B5EF4-FFF2-40B4-BE49-F238E27FC236}">
                  <a16:creationId xmlns:a16="http://schemas.microsoft.com/office/drawing/2014/main" id="{FF7E133C-E40F-F77C-4E5D-4BCE7DF491C0}"/>
                </a:ext>
              </a:extLst>
            </p:cNvPr>
            <p:cNvSpPr>
              <a:spLocks noChangeArrowheads="1"/>
            </p:cNvSpPr>
            <p:nvPr/>
          </p:nvSpPr>
          <p:spPr bwMode="auto">
            <a:xfrm>
              <a:off x="1404" y="2456"/>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6" name="Freeform 198">
              <a:extLst>
                <a:ext uri="{FF2B5EF4-FFF2-40B4-BE49-F238E27FC236}">
                  <a16:creationId xmlns:a16="http://schemas.microsoft.com/office/drawing/2014/main" id="{63CB914A-3C45-9625-FE4D-C07AFB92DC06}"/>
                </a:ext>
              </a:extLst>
            </p:cNvPr>
            <p:cNvSpPr>
              <a:spLocks/>
            </p:cNvSpPr>
            <p:nvPr/>
          </p:nvSpPr>
          <p:spPr bwMode="auto">
            <a:xfrm>
              <a:off x="1374" y="2425"/>
              <a:ext cx="32" cy="51"/>
            </a:xfrm>
            <a:custGeom>
              <a:avLst/>
              <a:gdLst>
                <a:gd name="T0" fmla="*/ 10 w 32"/>
                <a:gd name="T1" fmla="*/ 16 h 51"/>
                <a:gd name="T2" fmla="*/ 12 w 32"/>
                <a:gd name="T3" fmla="*/ 17 h 51"/>
                <a:gd name="T4" fmla="*/ 8 w 32"/>
                <a:gd name="T5" fmla="*/ 16 h 51"/>
                <a:gd name="T6" fmla="*/ 7 w 32"/>
                <a:gd name="T7" fmla="*/ 14 h 51"/>
                <a:gd name="T8" fmla="*/ 7 w 32"/>
                <a:gd name="T9" fmla="*/ 16 h 51"/>
                <a:gd name="T10" fmla="*/ 7 w 32"/>
                <a:gd name="T11" fmla="*/ 17 h 51"/>
                <a:gd name="T12" fmla="*/ 10 w 32"/>
                <a:gd name="T13" fmla="*/ 17 h 51"/>
                <a:gd name="T14" fmla="*/ 13 w 32"/>
                <a:gd name="T15" fmla="*/ 19 h 51"/>
                <a:gd name="T16" fmla="*/ 12 w 32"/>
                <a:gd name="T17" fmla="*/ 19 h 51"/>
                <a:gd name="T18" fmla="*/ 8 w 32"/>
                <a:gd name="T19" fmla="*/ 24 h 51"/>
                <a:gd name="T20" fmla="*/ 13 w 32"/>
                <a:gd name="T21" fmla="*/ 21 h 51"/>
                <a:gd name="T22" fmla="*/ 13 w 32"/>
                <a:gd name="T23" fmla="*/ 22 h 51"/>
                <a:gd name="T24" fmla="*/ 15 w 32"/>
                <a:gd name="T25" fmla="*/ 22 h 51"/>
                <a:gd name="T26" fmla="*/ 13 w 32"/>
                <a:gd name="T27" fmla="*/ 19 h 51"/>
                <a:gd name="T28" fmla="*/ 15 w 32"/>
                <a:gd name="T29" fmla="*/ 17 h 51"/>
                <a:gd name="T30" fmla="*/ 20 w 32"/>
                <a:gd name="T31" fmla="*/ 17 h 51"/>
                <a:gd name="T32" fmla="*/ 24 w 32"/>
                <a:gd name="T33" fmla="*/ 19 h 51"/>
                <a:gd name="T34" fmla="*/ 29 w 32"/>
                <a:gd name="T35" fmla="*/ 21 h 51"/>
                <a:gd name="T36" fmla="*/ 30 w 32"/>
                <a:gd name="T37" fmla="*/ 22 h 51"/>
                <a:gd name="T38" fmla="*/ 32 w 32"/>
                <a:gd name="T39" fmla="*/ 24 h 51"/>
                <a:gd name="T40" fmla="*/ 30 w 32"/>
                <a:gd name="T41" fmla="*/ 31 h 51"/>
                <a:gd name="T42" fmla="*/ 27 w 32"/>
                <a:gd name="T43" fmla="*/ 29 h 51"/>
                <a:gd name="T44" fmla="*/ 29 w 32"/>
                <a:gd name="T45" fmla="*/ 32 h 51"/>
                <a:gd name="T46" fmla="*/ 30 w 32"/>
                <a:gd name="T47" fmla="*/ 32 h 51"/>
                <a:gd name="T48" fmla="*/ 32 w 32"/>
                <a:gd name="T49" fmla="*/ 36 h 51"/>
                <a:gd name="T50" fmla="*/ 27 w 32"/>
                <a:gd name="T51" fmla="*/ 39 h 51"/>
                <a:gd name="T52" fmla="*/ 24 w 32"/>
                <a:gd name="T53" fmla="*/ 37 h 51"/>
                <a:gd name="T54" fmla="*/ 24 w 32"/>
                <a:gd name="T55" fmla="*/ 41 h 51"/>
                <a:gd name="T56" fmla="*/ 25 w 32"/>
                <a:gd name="T57" fmla="*/ 42 h 51"/>
                <a:gd name="T58" fmla="*/ 18 w 32"/>
                <a:gd name="T59" fmla="*/ 48 h 51"/>
                <a:gd name="T60" fmla="*/ 12 w 32"/>
                <a:gd name="T61" fmla="*/ 49 h 51"/>
                <a:gd name="T62" fmla="*/ 8 w 32"/>
                <a:gd name="T63" fmla="*/ 46 h 51"/>
                <a:gd name="T64" fmla="*/ 7 w 32"/>
                <a:gd name="T65" fmla="*/ 44 h 51"/>
                <a:gd name="T66" fmla="*/ 5 w 32"/>
                <a:gd name="T67" fmla="*/ 39 h 51"/>
                <a:gd name="T68" fmla="*/ 3 w 32"/>
                <a:gd name="T69" fmla="*/ 34 h 51"/>
                <a:gd name="T70" fmla="*/ 5 w 32"/>
                <a:gd name="T71" fmla="*/ 34 h 51"/>
                <a:gd name="T72" fmla="*/ 3 w 32"/>
                <a:gd name="T73" fmla="*/ 32 h 51"/>
                <a:gd name="T74" fmla="*/ 2 w 32"/>
                <a:gd name="T75" fmla="*/ 29 h 51"/>
                <a:gd name="T76" fmla="*/ 2 w 32"/>
                <a:gd name="T77" fmla="*/ 26 h 51"/>
                <a:gd name="T78" fmla="*/ 0 w 32"/>
                <a:gd name="T79" fmla="*/ 22 h 51"/>
                <a:gd name="T80" fmla="*/ 0 w 32"/>
                <a:gd name="T81" fmla="*/ 17 h 51"/>
                <a:gd name="T82" fmla="*/ 0 w 32"/>
                <a:gd name="T83" fmla="*/ 14 h 51"/>
                <a:gd name="T84" fmla="*/ 0 w 32"/>
                <a:gd name="T85" fmla="*/ 7 h 51"/>
                <a:gd name="T86" fmla="*/ 5 w 32"/>
                <a:gd name="T87" fmla="*/ 4 h 51"/>
                <a:gd name="T88" fmla="*/ 7 w 32"/>
                <a:gd name="T89" fmla="*/ 0 h 51"/>
                <a:gd name="T90" fmla="*/ 10 w 32"/>
                <a:gd name="T91" fmla="*/ 2 h 51"/>
                <a:gd name="T92" fmla="*/ 10 w 32"/>
                <a:gd name="T93" fmla="*/ 7 h 51"/>
                <a:gd name="T94" fmla="*/ 5 w 32"/>
                <a:gd name="T95" fmla="*/ 9 h 51"/>
                <a:gd name="T96" fmla="*/ 7 w 32"/>
                <a:gd name="T97" fmla="*/ 11 h 51"/>
                <a:gd name="T98" fmla="*/ 8 w 32"/>
                <a:gd name="T99"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 h="51">
                  <a:moveTo>
                    <a:pt x="8" y="14"/>
                  </a:moveTo>
                  <a:lnTo>
                    <a:pt x="10" y="16"/>
                  </a:lnTo>
                  <a:lnTo>
                    <a:pt x="12" y="16"/>
                  </a:lnTo>
                  <a:lnTo>
                    <a:pt x="12" y="17"/>
                  </a:lnTo>
                  <a:lnTo>
                    <a:pt x="10" y="17"/>
                  </a:lnTo>
                  <a:lnTo>
                    <a:pt x="8" y="16"/>
                  </a:lnTo>
                  <a:lnTo>
                    <a:pt x="7" y="16"/>
                  </a:lnTo>
                  <a:lnTo>
                    <a:pt x="7" y="14"/>
                  </a:lnTo>
                  <a:lnTo>
                    <a:pt x="5" y="16"/>
                  </a:lnTo>
                  <a:lnTo>
                    <a:pt x="7" y="16"/>
                  </a:lnTo>
                  <a:lnTo>
                    <a:pt x="5" y="17"/>
                  </a:lnTo>
                  <a:lnTo>
                    <a:pt x="7" y="17"/>
                  </a:lnTo>
                  <a:lnTo>
                    <a:pt x="8" y="17"/>
                  </a:lnTo>
                  <a:lnTo>
                    <a:pt x="10" y="17"/>
                  </a:lnTo>
                  <a:lnTo>
                    <a:pt x="12" y="19"/>
                  </a:lnTo>
                  <a:lnTo>
                    <a:pt x="13" y="19"/>
                  </a:lnTo>
                  <a:lnTo>
                    <a:pt x="13" y="21"/>
                  </a:lnTo>
                  <a:lnTo>
                    <a:pt x="12" y="19"/>
                  </a:lnTo>
                  <a:lnTo>
                    <a:pt x="8" y="22"/>
                  </a:lnTo>
                  <a:lnTo>
                    <a:pt x="8" y="24"/>
                  </a:lnTo>
                  <a:lnTo>
                    <a:pt x="12" y="21"/>
                  </a:lnTo>
                  <a:lnTo>
                    <a:pt x="13" y="21"/>
                  </a:lnTo>
                  <a:lnTo>
                    <a:pt x="15" y="22"/>
                  </a:lnTo>
                  <a:lnTo>
                    <a:pt x="13" y="22"/>
                  </a:lnTo>
                  <a:lnTo>
                    <a:pt x="13" y="24"/>
                  </a:lnTo>
                  <a:lnTo>
                    <a:pt x="15" y="22"/>
                  </a:lnTo>
                  <a:lnTo>
                    <a:pt x="15" y="21"/>
                  </a:lnTo>
                  <a:lnTo>
                    <a:pt x="13" y="19"/>
                  </a:lnTo>
                  <a:lnTo>
                    <a:pt x="15" y="19"/>
                  </a:lnTo>
                  <a:lnTo>
                    <a:pt x="15" y="17"/>
                  </a:lnTo>
                  <a:lnTo>
                    <a:pt x="18" y="17"/>
                  </a:lnTo>
                  <a:lnTo>
                    <a:pt x="20" y="17"/>
                  </a:lnTo>
                  <a:lnTo>
                    <a:pt x="22" y="19"/>
                  </a:lnTo>
                  <a:lnTo>
                    <a:pt x="24" y="19"/>
                  </a:lnTo>
                  <a:lnTo>
                    <a:pt x="27" y="21"/>
                  </a:lnTo>
                  <a:lnTo>
                    <a:pt x="29" y="21"/>
                  </a:lnTo>
                  <a:lnTo>
                    <a:pt x="30" y="21"/>
                  </a:lnTo>
                  <a:lnTo>
                    <a:pt x="30" y="22"/>
                  </a:lnTo>
                  <a:lnTo>
                    <a:pt x="30" y="24"/>
                  </a:lnTo>
                  <a:lnTo>
                    <a:pt x="32" y="24"/>
                  </a:lnTo>
                  <a:lnTo>
                    <a:pt x="32" y="29"/>
                  </a:lnTo>
                  <a:lnTo>
                    <a:pt x="30" y="31"/>
                  </a:lnTo>
                  <a:lnTo>
                    <a:pt x="29" y="29"/>
                  </a:lnTo>
                  <a:lnTo>
                    <a:pt x="27" y="29"/>
                  </a:lnTo>
                  <a:lnTo>
                    <a:pt x="29" y="31"/>
                  </a:lnTo>
                  <a:lnTo>
                    <a:pt x="29" y="32"/>
                  </a:lnTo>
                  <a:lnTo>
                    <a:pt x="29" y="34"/>
                  </a:lnTo>
                  <a:lnTo>
                    <a:pt x="30" y="32"/>
                  </a:lnTo>
                  <a:lnTo>
                    <a:pt x="32" y="34"/>
                  </a:lnTo>
                  <a:lnTo>
                    <a:pt x="32" y="36"/>
                  </a:lnTo>
                  <a:lnTo>
                    <a:pt x="29" y="36"/>
                  </a:lnTo>
                  <a:lnTo>
                    <a:pt x="27" y="39"/>
                  </a:lnTo>
                  <a:lnTo>
                    <a:pt x="25" y="37"/>
                  </a:lnTo>
                  <a:lnTo>
                    <a:pt x="24" y="37"/>
                  </a:lnTo>
                  <a:lnTo>
                    <a:pt x="24" y="39"/>
                  </a:lnTo>
                  <a:lnTo>
                    <a:pt x="24" y="41"/>
                  </a:lnTo>
                  <a:lnTo>
                    <a:pt x="25" y="41"/>
                  </a:lnTo>
                  <a:lnTo>
                    <a:pt x="25" y="42"/>
                  </a:lnTo>
                  <a:lnTo>
                    <a:pt x="24" y="42"/>
                  </a:lnTo>
                  <a:lnTo>
                    <a:pt x="18" y="48"/>
                  </a:lnTo>
                  <a:lnTo>
                    <a:pt x="12" y="51"/>
                  </a:lnTo>
                  <a:lnTo>
                    <a:pt x="12" y="49"/>
                  </a:lnTo>
                  <a:lnTo>
                    <a:pt x="10" y="49"/>
                  </a:lnTo>
                  <a:lnTo>
                    <a:pt x="8" y="46"/>
                  </a:lnTo>
                  <a:lnTo>
                    <a:pt x="8" y="44"/>
                  </a:lnTo>
                  <a:lnTo>
                    <a:pt x="7" y="44"/>
                  </a:lnTo>
                  <a:lnTo>
                    <a:pt x="7" y="42"/>
                  </a:lnTo>
                  <a:lnTo>
                    <a:pt x="5" y="39"/>
                  </a:lnTo>
                  <a:lnTo>
                    <a:pt x="3" y="36"/>
                  </a:lnTo>
                  <a:lnTo>
                    <a:pt x="3" y="34"/>
                  </a:lnTo>
                  <a:lnTo>
                    <a:pt x="3" y="32"/>
                  </a:lnTo>
                  <a:lnTo>
                    <a:pt x="5" y="34"/>
                  </a:lnTo>
                  <a:lnTo>
                    <a:pt x="5" y="32"/>
                  </a:lnTo>
                  <a:lnTo>
                    <a:pt x="3" y="32"/>
                  </a:lnTo>
                  <a:lnTo>
                    <a:pt x="2" y="31"/>
                  </a:lnTo>
                  <a:lnTo>
                    <a:pt x="2" y="29"/>
                  </a:lnTo>
                  <a:lnTo>
                    <a:pt x="2" y="27"/>
                  </a:lnTo>
                  <a:lnTo>
                    <a:pt x="2" y="26"/>
                  </a:lnTo>
                  <a:lnTo>
                    <a:pt x="0" y="24"/>
                  </a:lnTo>
                  <a:lnTo>
                    <a:pt x="0" y="22"/>
                  </a:lnTo>
                  <a:lnTo>
                    <a:pt x="0" y="19"/>
                  </a:lnTo>
                  <a:lnTo>
                    <a:pt x="0" y="17"/>
                  </a:lnTo>
                  <a:lnTo>
                    <a:pt x="0" y="16"/>
                  </a:lnTo>
                  <a:lnTo>
                    <a:pt x="0" y="14"/>
                  </a:lnTo>
                  <a:lnTo>
                    <a:pt x="0" y="12"/>
                  </a:lnTo>
                  <a:lnTo>
                    <a:pt x="0" y="7"/>
                  </a:lnTo>
                  <a:lnTo>
                    <a:pt x="2" y="5"/>
                  </a:lnTo>
                  <a:lnTo>
                    <a:pt x="5" y="4"/>
                  </a:lnTo>
                  <a:lnTo>
                    <a:pt x="5" y="2"/>
                  </a:lnTo>
                  <a:lnTo>
                    <a:pt x="7" y="0"/>
                  </a:lnTo>
                  <a:lnTo>
                    <a:pt x="10" y="0"/>
                  </a:lnTo>
                  <a:lnTo>
                    <a:pt x="10" y="2"/>
                  </a:lnTo>
                  <a:lnTo>
                    <a:pt x="10" y="4"/>
                  </a:lnTo>
                  <a:lnTo>
                    <a:pt x="10" y="7"/>
                  </a:lnTo>
                  <a:lnTo>
                    <a:pt x="7" y="7"/>
                  </a:lnTo>
                  <a:lnTo>
                    <a:pt x="5" y="9"/>
                  </a:lnTo>
                  <a:lnTo>
                    <a:pt x="5" y="11"/>
                  </a:lnTo>
                  <a:lnTo>
                    <a:pt x="7" y="11"/>
                  </a:lnTo>
                  <a:lnTo>
                    <a:pt x="7" y="12"/>
                  </a:lnTo>
                  <a:lnTo>
                    <a:pt x="8" y="1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7" name="Freeform 199">
              <a:extLst>
                <a:ext uri="{FF2B5EF4-FFF2-40B4-BE49-F238E27FC236}">
                  <a16:creationId xmlns:a16="http://schemas.microsoft.com/office/drawing/2014/main" id="{E549E458-9D15-19E7-4478-F974B35FFAAF}"/>
                </a:ext>
              </a:extLst>
            </p:cNvPr>
            <p:cNvSpPr>
              <a:spLocks/>
            </p:cNvSpPr>
            <p:nvPr/>
          </p:nvSpPr>
          <p:spPr bwMode="auto">
            <a:xfrm>
              <a:off x="1727" y="2266"/>
              <a:ext cx="576" cy="908"/>
            </a:xfrm>
            <a:custGeom>
              <a:avLst/>
              <a:gdLst>
                <a:gd name="T0" fmla="*/ 12 w 576"/>
                <a:gd name="T1" fmla="*/ 15 h 908"/>
                <a:gd name="T2" fmla="*/ 17 w 576"/>
                <a:gd name="T3" fmla="*/ 32 h 908"/>
                <a:gd name="T4" fmla="*/ 34 w 576"/>
                <a:gd name="T5" fmla="*/ 45 h 908"/>
                <a:gd name="T6" fmla="*/ 42 w 576"/>
                <a:gd name="T7" fmla="*/ 63 h 908"/>
                <a:gd name="T8" fmla="*/ 61 w 576"/>
                <a:gd name="T9" fmla="*/ 79 h 908"/>
                <a:gd name="T10" fmla="*/ 76 w 576"/>
                <a:gd name="T11" fmla="*/ 80 h 908"/>
                <a:gd name="T12" fmla="*/ 93 w 576"/>
                <a:gd name="T13" fmla="*/ 85 h 908"/>
                <a:gd name="T14" fmla="*/ 111 w 576"/>
                <a:gd name="T15" fmla="*/ 92 h 908"/>
                <a:gd name="T16" fmla="*/ 123 w 576"/>
                <a:gd name="T17" fmla="*/ 111 h 908"/>
                <a:gd name="T18" fmla="*/ 135 w 576"/>
                <a:gd name="T19" fmla="*/ 131 h 908"/>
                <a:gd name="T20" fmla="*/ 140 w 576"/>
                <a:gd name="T21" fmla="*/ 138 h 908"/>
                <a:gd name="T22" fmla="*/ 185 w 576"/>
                <a:gd name="T23" fmla="*/ 282 h 908"/>
                <a:gd name="T24" fmla="*/ 236 w 576"/>
                <a:gd name="T25" fmla="*/ 323 h 908"/>
                <a:gd name="T26" fmla="*/ 259 w 576"/>
                <a:gd name="T27" fmla="*/ 321 h 908"/>
                <a:gd name="T28" fmla="*/ 281 w 576"/>
                <a:gd name="T29" fmla="*/ 323 h 908"/>
                <a:gd name="T30" fmla="*/ 300 w 576"/>
                <a:gd name="T31" fmla="*/ 321 h 908"/>
                <a:gd name="T32" fmla="*/ 320 w 576"/>
                <a:gd name="T33" fmla="*/ 321 h 908"/>
                <a:gd name="T34" fmla="*/ 338 w 576"/>
                <a:gd name="T35" fmla="*/ 334 h 908"/>
                <a:gd name="T36" fmla="*/ 350 w 576"/>
                <a:gd name="T37" fmla="*/ 358 h 908"/>
                <a:gd name="T38" fmla="*/ 340 w 576"/>
                <a:gd name="T39" fmla="*/ 382 h 908"/>
                <a:gd name="T40" fmla="*/ 352 w 576"/>
                <a:gd name="T41" fmla="*/ 400 h 908"/>
                <a:gd name="T42" fmla="*/ 359 w 576"/>
                <a:gd name="T43" fmla="*/ 415 h 908"/>
                <a:gd name="T44" fmla="*/ 350 w 576"/>
                <a:gd name="T45" fmla="*/ 424 h 908"/>
                <a:gd name="T46" fmla="*/ 342 w 576"/>
                <a:gd name="T47" fmla="*/ 445 h 908"/>
                <a:gd name="T48" fmla="*/ 330 w 576"/>
                <a:gd name="T49" fmla="*/ 459 h 908"/>
                <a:gd name="T50" fmla="*/ 340 w 576"/>
                <a:gd name="T51" fmla="*/ 469 h 908"/>
                <a:gd name="T52" fmla="*/ 352 w 576"/>
                <a:gd name="T53" fmla="*/ 469 h 908"/>
                <a:gd name="T54" fmla="*/ 355 w 576"/>
                <a:gd name="T55" fmla="*/ 484 h 908"/>
                <a:gd name="T56" fmla="*/ 355 w 576"/>
                <a:gd name="T57" fmla="*/ 508 h 908"/>
                <a:gd name="T58" fmla="*/ 374 w 576"/>
                <a:gd name="T59" fmla="*/ 506 h 908"/>
                <a:gd name="T60" fmla="*/ 406 w 576"/>
                <a:gd name="T61" fmla="*/ 521 h 908"/>
                <a:gd name="T62" fmla="*/ 416 w 576"/>
                <a:gd name="T63" fmla="*/ 530 h 908"/>
                <a:gd name="T64" fmla="*/ 412 w 576"/>
                <a:gd name="T65" fmla="*/ 553 h 908"/>
                <a:gd name="T66" fmla="*/ 396 w 576"/>
                <a:gd name="T67" fmla="*/ 570 h 908"/>
                <a:gd name="T68" fmla="*/ 380 w 576"/>
                <a:gd name="T69" fmla="*/ 578 h 908"/>
                <a:gd name="T70" fmla="*/ 362 w 576"/>
                <a:gd name="T71" fmla="*/ 590 h 908"/>
                <a:gd name="T72" fmla="*/ 359 w 576"/>
                <a:gd name="T73" fmla="*/ 610 h 908"/>
                <a:gd name="T74" fmla="*/ 365 w 576"/>
                <a:gd name="T75" fmla="*/ 637 h 908"/>
                <a:gd name="T76" fmla="*/ 369 w 576"/>
                <a:gd name="T77" fmla="*/ 659 h 908"/>
                <a:gd name="T78" fmla="*/ 367 w 576"/>
                <a:gd name="T79" fmla="*/ 681 h 908"/>
                <a:gd name="T80" fmla="*/ 352 w 576"/>
                <a:gd name="T81" fmla="*/ 690 h 908"/>
                <a:gd name="T82" fmla="*/ 345 w 576"/>
                <a:gd name="T83" fmla="*/ 715 h 908"/>
                <a:gd name="T84" fmla="*/ 325 w 576"/>
                <a:gd name="T85" fmla="*/ 720 h 908"/>
                <a:gd name="T86" fmla="*/ 318 w 576"/>
                <a:gd name="T87" fmla="*/ 738 h 908"/>
                <a:gd name="T88" fmla="*/ 310 w 576"/>
                <a:gd name="T89" fmla="*/ 752 h 908"/>
                <a:gd name="T90" fmla="*/ 311 w 576"/>
                <a:gd name="T91" fmla="*/ 769 h 908"/>
                <a:gd name="T92" fmla="*/ 327 w 576"/>
                <a:gd name="T93" fmla="*/ 787 h 908"/>
                <a:gd name="T94" fmla="*/ 335 w 576"/>
                <a:gd name="T95" fmla="*/ 809 h 908"/>
                <a:gd name="T96" fmla="*/ 347 w 576"/>
                <a:gd name="T97" fmla="*/ 829 h 908"/>
                <a:gd name="T98" fmla="*/ 367 w 576"/>
                <a:gd name="T99" fmla="*/ 841 h 908"/>
                <a:gd name="T100" fmla="*/ 384 w 576"/>
                <a:gd name="T101" fmla="*/ 851 h 908"/>
                <a:gd name="T102" fmla="*/ 402 w 576"/>
                <a:gd name="T103" fmla="*/ 848 h 908"/>
                <a:gd name="T104" fmla="*/ 429 w 576"/>
                <a:gd name="T105" fmla="*/ 853 h 908"/>
                <a:gd name="T106" fmla="*/ 453 w 576"/>
                <a:gd name="T107" fmla="*/ 870 h 908"/>
                <a:gd name="T108" fmla="*/ 476 w 576"/>
                <a:gd name="T109" fmla="*/ 870 h 908"/>
                <a:gd name="T110" fmla="*/ 488 w 576"/>
                <a:gd name="T111" fmla="*/ 885 h 908"/>
                <a:gd name="T112" fmla="*/ 498 w 576"/>
                <a:gd name="T113" fmla="*/ 900 h 908"/>
                <a:gd name="T114" fmla="*/ 518 w 576"/>
                <a:gd name="T115" fmla="*/ 896 h 908"/>
                <a:gd name="T116" fmla="*/ 545 w 576"/>
                <a:gd name="T117" fmla="*/ 905 h 908"/>
                <a:gd name="T118" fmla="*/ 570 w 576"/>
                <a:gd name="T119" fmla="*/ 907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908">
                  <a:moveTo>
                    <a:pt x="0" y="1"/>
                  </a:moveTo>
                  <a:lnTo>
                    <a:pt x="2" y="1"/>
                  </a:lnTo>
                  <a:lnTo>
                    <a:pt x="4" y="0"/>
                  </a:lnTo>
                  <a:lnTo>
                    <a:pt x="5" y="0"/>
                  </a:lnTo>
                  <a:lnTo>
                    <a:pt x="7" y="0"/>
                  </a:lnTo>
                  <a:lnTo>
                    <a:pt x="7" y="1"/>
                  </a:lnTo>
                  <a:lnTo>
                    <a:pt x="7" y="3"/>
                  </a:lnTo>
                  <a:lnTo>
                    <a:pt x="9" y="3"/>
                  </a:lnTo>
                  <a:lnTo>
                    <a:pt x="9" y="5"/>
                  </a:lnTo>
                  <a:lnTo>
                    <a:pt x="9" y="6"/>
                  </a:lnTo>
                  <a:lnTo>
                    <a:pt x="10" y="6"/>
                  </a:lnTo>
                  <a:lnTo>
                    <a:pt x="10" y="8"/>
                  </a:lnTo>
                  <a:lnTo>
                    <a:pt x="10" y="10"/>
                  </a:lnTo>
                  <a:lnTo>
                    <a:pt x="10" y="11"/>
                  </a:lnTo>
                  <a:lnTo>
                    <a:pt x="12" y="11"/>
                  </a:lnTo>
                  <a:lnTo>
                    <a:pt x="12" y="13"/>
                  </a:lnTo>
                  <a:lnTo>
                    <a:pt x="12" y="15"/>
                  </a:lnTo>
                  <a:lnTo>
                    <a:pt x="14" y="15"/>
                  </a:lnTo>
                  <a:lnTo>
                    <a:pt x="12" y="16"/>
                  </a:lnTo>
                  <a:lnTo>
                    <a:pt x="12" y="18"/>
                  </a:lnTo>
                  <a:lnTo>
                    <a:pt x="10" y="18"/>
                  </a:lnTo>
                  <a:lnTo>
                    <a:pt x="10" y="20"/>
                  </a:lnTo>
                  <a:lnTo>
                    <a:pt x="12" y="20"/>
                  </a:lnTo>
                  <a:lnTo>
                    <a:pt x="12" y="21"/>
                  </a:lnTo>
                  <a:lnTo>
                    <a:pt x="12" y="23"/>
                  </a:lnTo>
                  <a:lnTo>
                    <a:pt x="12" y="25"/>
                  </a:lnTo>
                  <a:lnTo>
                    <a:pt x="14" y="25"/>
                  </a:lnTo>
                  <a:lnTo>
                    <a:pt x="14" y="26"/>
                  </a:lnTo>
                  <a:lnTo>
                    <a:pt x="15" y="26"/>
                  </a:lnTo>
                  <a:lnTo>
                    <a:pt x="15" y="28"/>
                  </a:lnTo>
                  <a:lnTo>
                    <a:pt x="15" y="26"/>
                  </a:lnTo>
                  <a:lnTo>
                    <a:pt x="17" y="28"/>
                  </a:lnTo>
                  <a:lnTo>
                    <a:pt x="17" y="30"/>
                  </a:lnTo>
                  <a:lnTo>
                    <a:pt x="17" y="32"/>
                  </a:lnTo>
                  <a:lnTo>
                    <a:pt x="19" y="32"/>
                  </a:lnTo>
                  <a:lnTo>
                    <a:pt x="20" y="32"/>
                  </a:lnTo>
                  <a:lnTo>
                    <a:pt x="20" y="33"/>
                  </a:lnTo>
                  <a:lnTo>
                    <a:pt x="22" y="32"/>
                  </a:lnTo>
                  <a:lnTo>
                    <a:pt x="22" y="33"/>
                  </a:lnTo>
                  <a:lnTo>
                    <a:pt x="24" y="35"/>
                  </a:lnTo>
                  <a:lnTo>
                    <a:pt x="24" y="37"/>
                  </a:lnTo>
                  <a:lnTo>
                    <a:pt x="25" y="37"/>
                  </a:lnTo>
                  <a:lnTo>
                    <a:pt x="25" y="38"/>
                  </a:lnTo>
                  <a:lnTo>
                    <a:pt x="27" y="40"/>
                  </a:lnTo>
                  <a:lnTo>
                    <a:pt x="29" y="40"/>
                  </a:lnTo>
                  <a:lnTo>
                    <a:pt x="31" y="40"/>
                  </a:lnTo>
                  <a:lnTo>
                    <a:pt x="31" y="42"/>
                  </a:lnTo>
                  <a:lnTo>
                    <a:pt x="32" y="42"/>
                  </a:lnTo>
                  <a:lnTo>
                    <a:pt x="32" y="43"/>
                  </a:lnTo>
                  <a:lnTo>
                    <a:pt x="34" y="43"/>
                  </a:lnTo>
                  <a:lnTo>
                    <a:pt x="34" y="45"/>
                  </a:lnTo>
                  <a:lnTo>
                    <a:pt x="36" y="47"/>
                  </a:lnTo>
                  <a:lnTo>
                    <a:pt x="36" y="45"/>
                  </a:lnTo>
                  <a:lnTo>
                    <a:pt x="36" y="47"/>
                  </a:lnTo>
                  <a:lnTo>
                    <a:pt x="37" y="47"/>
                  </a:lnTo>
                  <a:lnTo>
                    <a:pt x="37" y="48"/>
                  </a:lnTo>
                  <a:lnTo>
                    <a:pt x="39" y="48"/>
                  </a:lnTo>
                  <a:lnTo>
                    <a:pt x="39" y="50"/>
                  </a:lnTo>
                  <a:lnTo>
                    <a:pt x="39" y="52"/>
                  </a:lnTo>
                  <a:lnTo>
                    <a:pt x="39" y="53"/>
                  </a:lnTo>
                  <a:lnTo>
                    <a:pt x="39" y="55"/>
                  </a:lnTo>
                  <a:lnTo>
                    <a:pt x="39" y="57"/>
                  </a:lnTo>
                  <a:lnTo>
                    <a:pt x="41" y="57"/>
                  </a:lnTo>
                  <a:lnTo>
                    <a:pt x="41" y="58"/>
                  </a:lnTo>
                  <a:lnTo>
                    <a:pt x="42" y="58"/>
                  </a:lnTo>
                  <a:lnTo>
                    <a:pt x="42" y="60"/>
                  </a:lnTo>
                  <a:lnTo>
                    <a:pt x="42" y="62"/>
                  </a:lnTo>
                  <a:lnTo>
                    <a:pt x="42" y="63"/>
                  </a:lnTo>
                  <a:lnTo>
                    <a:pt x="44" y="63"/>
                  </a:lnTo>
                  <a:lnTo>
                    <a:pt x="44" y="65"/>
                  </a:lnTo>
                  <a:lnTo>
                    <a:pt x="46" y="67"/>
                  </a:lnTo>
                  <a:lnTo>
                    <a:pt x="47" y="67"/>
                  </a:lnTo>
                  <a:lnTo>
                    <a:pt x="47" y="69"/>
                  </a:lnTo>
                  <a:lnTo>
                    <a:pt x="49" y="69"/>
                  </a:lnTo>
                  <a:lnTo>
                    <a:pt x="51" y="70"/>
                  </a:lnTo>
                  <a:lnTo>
                    <a:pt x="51" y="72"/>
                  </a:lnTo>
                  <a:lnTo>
                    <a:pt x="52" y="72"/>
                  </a:lnTo>
                  <a:lnTo>
                    <a:pt x="52" y="74"/>
                  </a:lnTo>
                  <a:lnTo>
                    <a:pt x="54" y="74"/>
                  </a:lnTo>
                  <a:lnTo>
                    <a:pt x="54" y="75"/>
                  </a:lnTo>
                  <a:lnTo>
                    <a:pt x="56" y="75"/>
                  </a:lnTo>
                  <a:lnTo>
                    <a:pt x="56" y="77"/>
                  </a:lnTo>
                  <a:lnTo>
                    <a:pt x="57" y="77"/>
                  </a:lnTo>
                  <a:lnTo>
                    <a:pt x="59" y="79"/>
                  </a:lnTo>
                  <a:lnTo>
                    <a:pt x="61" y="79"/>
                  </a:lnTo>
                  <a:lnTo>
                    <a:pt x="62" y="79"/>
                  </a:lnTo>
                  <a:lnTo>
                    <a:pt x="62" y="77"/>
                  </a:lnTo>
                  <a:lnTo>
                    <a:pt x="64" y="77"/>
                  </a:lnTo>
                  <a:lnTo>
                    <a:pt x="66" y="77"/>
                  </a:lnTo>
                  <a:lnTo>
                    <a:pt x="66" y="75"/>
                  </a:lnTo>
                  <a:lnTo>
                    <a:pt x="64" y="75"/>
                  </a:lnTo>
                  <a:lnTo>
                    <a:pt x="66" y="75"/>
                  </a:lnTo>
                  <a:lnTo>
                    <a:pt x="68" y="75"/>
                  </a:lnTo>
                  <a:lnTo>
                    <a:pt x="68" y="77"/>
                  </a:lnTo>
                  <a:lnTo>
                    <a:pt x="68" y="75"/>
                  </a:lnTo>
                  <a:lnTo>
                    <a:pt x="69" y="75"/>
                  </a:lnTo>
                  <a:lnTo>
                    <a:pt x="69" y="77"/>
                  </a:lnTo>
                  <a:lnTo>
                    <a:pt x="71" y="79"/>
                  </a:lnTo>
                  <a:lnTo>
                    <a:pt x="73" y="79"/>
                  </a:lnTo>
                  <a:lnTo>
                    <a:pt x="74" y="79"/>
                  </a:lnTo>
                  <a:lnTo>
                    <a:pt x="76" y="79"/>
                  </a:lnTo>
                  <a:lnTo>
                    <a:pt x="76" y="80"/>
                  </a:lnTo>
                  <a:lnTo>
                    <a:pt x="78" y="80"/>
                  </a:lnTo>
                  <a:lnTo>
                    <a:pt x="78" y="79"/>
                  </a:lnTo>
                  <a:lnTo>
                    <a:pt x="79" y="79"/>
                  </a:lnTo>
                  <a:lnTo>
                    <a:pt x="79" y="80"/>
                  </a:lnTo>
                  <a:lnTo>
                    <a:pt x="81" y="80"/>
                  </a:lnTo>
                  <a:lnTo>
                    <a:pt x="81" y="82"/>
                  </a:lnTo>
                  <a:lnTo>
                    <a:pt x="81" y="80"/>
                  </a:lnTo>
                  <a:lnTo>
                    <a:pt x="83" y="80"/>
                  </a:lnTo>
                  <a:lnTo>
                    <a:pt x="83" y="82"/>
                  </a:lnTo>
                  <a:lnTo>
                    <a:pt x="84" y="82"/>
                  </a:lnTo>
                  <a:lnTo>
                    <a:pt x="86" y="82"/>
                  </a:lnTo>
                  <a:lnTo>
                    <a:pt x="88" y="82"/>
                  </a:lnTo>
                  <a:lnTo>
                    <a:pt x="89" y="82"/>
                  </a:lnTo>
                  <a:lnTo>
                    <a:pt x="89" y="84"/>
                  </a:lnTo>
                  <a:lnTo>
                    <a:pt x="91" y="84"/>
                  </a:lnTo>
                  <a:lnTo>
                    <a:pt x="91" y="85"/>
                  </a:lnTo>
                  <a:lnTo>
                    <a:pt x="93" y="85"/>
                  </a:lnTo>
                  <a:lnTo>
                    <a:pt x="93" y="87"/>
                  </a:lnTo>
                  <a:lnTo>
                    <a:pt x="94" y="87"/>
                  </a:lnTo>
                  <a:lnTo>
                    <a:pt x="96" y="87"/>
                  </a:lnTo>
                  <a:lnTo>
                    <a:pt x="96" y="89"/>
                  </a:lnTo>
                  <a:lnTo>
                    <a:pt x="98" y="89"/>
                  </a:lnTo>
                  <a:lnTo>
                    <a:pt x="98" y="90"/>
                  </a:lnTo>
                  <a:lnTo>
                    <a:pt x="99" y="90"/>
                  </a:lnTo>
                  <a:lnTo>
                    <a:pt x="99" y="92"/>
                  </a:lnTo>
                  <a:lnTo>
                    <a:pt x="101" y="92"/>
                  </a:lnTo>
                  <a:lnTo>
                    <a:pt x="103" y="92"/>
                  </a:lnTo>
                  <a:lnTo>
                    <a:pt x="103" y="90"/>
                  </a:lnTo>
                  <a:lnTo>
                    <a:pt x="105" y="90"/>
                  </a:lnTo>
                  <a:lnTo>
                    <a:pt x="106" y="90"/>
                  </a:lnTo>
                  <a:lnTo>
                    <a:pt x="108" y="90"/>
                  </a:lnTo>
                  <a:lnTo>
                    <a:pt x="110" y="90"/>
                  </a:lnTo>
                  <a:lnTo>
                    <a:pt x="110" y="92"/>
                  </a:lnTo>
                  <a:lnTo>
                    <a:pt x="111" y="92"/>
                  </a:lnTo>
                  <a:lnTo>
                    <a:pt x="113" y="92"/>
                  </a:lnTo>
                  <a:lnTo>
                    <a:pt x="113" y="94"/>
                  </a:lnTo>
                  <a:lnTo>
                    <a:pt x="113" y="95"/>
                  </a:lnTo>
                  <a:lnTo>
                    <a:pt x="115" y="95"/>
                  </a:lnTo>
                  <a:lnTo>
                    <a:pt x="115" y="97"/>
                  </a:lnTo>
                  <a:lnTo>
                    <a:pt x="115" y="99"/>
                  </a:lnTo>
                  <a:lnTo>
                    <a:pt x="116" y="99"/>
                  </a:lnTo>
                  <a:lnTo>
                    <a:pt x="116" y="101"/>
                  </a:lnTo>
                  <a:lnTo>
                    <a:pt x="116" y="102"/>
                  </a:lnTo>
                  <a:lnTo>
                    <a:pt x="118" y="102"/>
                  </a:lnTo>
                  <a:lnTo>
                    <a:pt x="118" y="104"/>
                  </a:lnTo>
                  <a:lnTo>
                    <a:pt x="118" y="106"/>
                  </a:lnTo>
                  <a:lnTo>
                    <a:pt x="120" y="106"/>
                  </a:lnTo>
                  <a:lnTo>
                    <a:pt x="120" y="107"/>
                  </a:lnTo>
                  <a:lnTo>
                    <a:pt x="120" y="109"/>
                  </a:lnTo>
                  <a:lnTo>
                    <a:pt x="121" y="109"/>
                  </a:lnTo>
                  <a:lnTo>
                    <a:pt x="123" y="111"/>
                  </a:lnTo>
                  <a:lnTo>
                    <a:pt x="125" y="111"/>
                  </a:lnTo>
                  <a:lnTo>
                    <a:pt x="125" y="112"/>
                  </a:lnTo>
                  <a:lnTo>
                    <a:pt x="126" y="112"/>
                  </a:lnTo>
                  <a:lnTo>
                    <a:pt x="126" y="114"/>
                  </a:lnTo>
                  <a:lnTo>
                    <a:pt x="126" y="116"/>
                  </a:lnTo>
                  <a:lnTo>
                    <a:pt x="128" y="117"/>
                  </a:lnTo>
                  <a:lnTo>
                    <a:pt x="128" y="119"/>
                  </a:lnTo>
                  <a:lnTo>
                    <a:pt x="128" y="121"/>
                  </a:lnTo>
                  <a:lnTo>
                    <a:pt x="130" y="121"/>
                  </a:lnTo>
                  <a:lnTo>
                    <a:pt x="130" y="122"/>
                  </a:lnTo>
                  <a:lnTo>
                    <a:pt x="131" y="122"/>
                  </a:lnTo>
                  <a:lnTo>
                    <a:pt x="131" y="124"/>
                  </a:lnTo>
                  <a:lnTo>
                    <a:pt x="133" y="124"/>
                  </a:lnTo>
                  <a:lnTo>
                    <a:pt x="133" y="126"/>
                  </a:lnTo>
                  <a:lnTo>
                    <a:pt x="133" y="127"/>
                  </a:lnTo>
                  <a:lnTo>
                    <a:pt x="133" y="129"/>
                  </a:lnTo>
                  <a:lnTo>
                    <a:pt x="135" y="131"/>
                  </a:lnTo>
                  <a:lnTo>
                    <a:pt x="136" y="131"/>
                  </a:lnTo>
                  <a:lnTo>
                    <a:pt x="136" y="132"/>
                  </a:lnTo>
                  <a:lnTo>
                    <a:pt x="138" y="132"/>
                  </a:lnTo>
                  <a:lnTo>
                    <a:pt x="140" y="132"/>
                  </a:lnTo>
                  <a:lnTo>
                    <a:pt x="140" y="131"/>
                  </a:lnTo>
                  <a:lnTo>
                    <a:pt x="142" y="131"/>
                  </a:lnTo>
                  <a:lnTo>
                    <a:pt x="142" y="129"/>
                  </a:lnTo>
                  <a:lnTo>
                    <a:pt x="142" y="127"/>
                  </a:lnTo>
                  <a:lnTo>
                    <a:pt x="143" y="129"/>
                  </a:lnTo>
                  <a:lnTo>
                    <a:pt x="143" y="131"/>
                  </a:lnTo>
                  <a:lnTo>
                    <a:pt x="145" y="131"/>
                  </a:lnTo>
                  <a:lnTo>
                    <a:pt x="145" y="132"/>
                  </a:lnTo>
                  <a:lnTo>
                    <a:pt x="143" y="132"/>
                  </a:lnTo>
                  <a:lnTo>
                    <a:pt x="143" y="134"/>
                  </a:lnTo>
                  <a:lnTo>
                    <a:pt x="142" y="134"/>
                  </a:lnTo>
                  <a:lnTo>
                    <a:pt x="140" y="136"/>
                  </a:lnTo>
                  <a:lnTo>
                    <a:pt x="140" y="138"/>
                  </a:lnTo>
                  <a:lnTo>
                    <a:pt x="140" y="139"/>
                  </a:lnTo>
                  <a:lnTo>
                    <a:pt x="142" y="139"/>
                  </a:lnTo>
                  <a:lnTo>
                    <a:pt x="142" y="141"/>
                  </a:lnTo>
                  <a:lnTo>
                    <a:pt x="142" y="143"/>
                  </a:lnTo>
                  <a:lnTo>
                    <a:pt x="142" y="144"/>
                  </a:lnTo>
                  <a:lnTo>
                    <a:pt x="143" y="146"/>
                  </a:lnTo>
                  <a:lnTo>
                    <a:pt x="143" y="148"/>
                  </a:lnTo>
                  <a:lnTo>
                    <a:pt x="143" y="149"/>
                  </a:lnTo>
                  <a:lnTo>
                    <a:pt x="145" y="151"/>
                  </a:lnTo>
                  <a:lnTo>
                    <a:pt x="145" y="153"/>
                  </a:lnTo>
                  <a:lnTo>
                    <a:pt x="150" y="168"/>
                  </a:lnTo>
                  <a:lnTo>
                    <a:pt x="155" y="186"/>
                  </a:lnTo>
                  <a:lnTo>
                    <a:pt x="157" y="193"/>
                  </a:lnTo>
                  <a:lnTo>
                    <a:pt x="160" y="201"/>
                  </a:lnTo>
                  <a:lnTo>
                    <a:pt x="162" y="207"/>
                  </a:lnTo>
                  <a:lnTo>
                    <a:pt x="165" y="218"/>
                  </a:lnTo>
                  <a:lnTo>
                    <a:pt x="185" y="282"/>
                  </a:lnTo>
                  <a:lnTo>
                    <a:pt x="211" y="294"/>
                  </a:lnTo>
                  <a:lnTo>
                    <a:pt x="236" y="304"/>
                  </a:lnTo>
                  <a:lnTo>
                    <a:pt x="237" y="304"/>
                  </a:lnTo>
                  <a:lnTo>
                    <a:pt x="237" y="306"/>
                  </a:lnTo>
                  <a:lnTo>
                    <a:pt x="239" y="306"/>
                  </a:lnTo>
                  <a:lnTo>
                    <a:pt x="239" y="308"/>
                  </a:lnTo>
                  <a:lnTo>
                    <a:pt x="239" y="309"/>
                  </a:lnTo>
                  <a:lnTo>
                    <a:pt x="239" y="311"/>
                  </a:lnTo>
                  <a:lnTo>
                    <a:pt x="237" y="313"/>
                  </a:lnTo>
                  <a:lnTo>
                    <a:pt x="236" y="314"/>
                  </a:lnTo>
                  <a:lnTo>
                    <a:pt x="236" y="316"/>
                  </a:lnTo>
                  <a:lnTo>
                    <a:pt x="234" y="316"/>
                  </a:lnTo>
                  <a:lnTo>
                    <a:pt x="234" y="318"/>
                  </a:lnTo>
                  <a:lnTo>
                    <a:pt x="234" y="319"/>
                  </a:lnTo>
                  <a:lnTo>
                    <a:pt x="234" y="321"/>
                  </a:lnTo>
                  <a:lnTo>
                    <a:pt x="236" y="321"/>
                  </a:lnTo>
                  <a:lnTo>
                    <a:pt x="236" y="323"/>
                  </a:lnTo>
                  <a:lnTo>
                    <a:pt x="237" y="323"/>
                  </a:lnTo>
                  <a:lnTo>
                    <a:pt x="239" y="323"/>
                  </a:lnTo>
                  <a:lnTo>
                    <a:pt x="241" y="323"/>
                  </a:lnTo>
                  <a:lnTo>
                    <a:pt x="242" y="323"/>
                  </a:lnTo>
                  <a:lnTo>
                    <a:pt x="244" y="323"/>
                  </a:lnTo>
                  <a:lnTo>
                    <a:pt x="246" y="323"/>
                  </a:lnTo>
                  <a:lnTo>
                    <a:pt x="248" y="323"/>
                  </a:lnTo>
                  <a:lnTo>
                    <a:pt x="248" y="321"/>
                  </a:lnTo>
                  <a:lnTo>
                    <a:pt x="249" y="321"/>
                  </a:lnTo>
                  <a:lnTo>
                    <a:pt x="251" y="321"/>
                  </a:lnTo>
                  <a:lnTo>
                    <a:pt x="253" y="321"/>
                  </a:lnTo>
                  <a:lnTo>
                    <a:pt x="253" y="323"/>
                  </a:lnTo>
                  <a:lnTo>
                    <a:pt x="254" y="323"/>
                  </a:lnTo>
                  <a:lnTo>
                    <a:pt x="256" y="323"/>
                  </a:lnTo>
                  <a:lnTo>
                    <a:pt x="256" y="321"/>
                  </a:lnTo>
                  <a:lnTo>
                    <a:pt x="258" y="321"/>
                  </a:lnTo>
                  <a:lnTo>
                    <a:pt x="259" y="321"/>
                  </a:lnTo>
                  <a:lnTo>
                    <a:pt x="261" y="321"/>
                  </a:lnTo>
                  <a:lnTo>
                    <a:pt x="261" y="319"/>
                  </a:lnTo>
                  <a:lnTo>
                    <a:pt x="263" y="319"/>
                  </a:lnTo>
                  <a:lnTo>
                    <a:pt x="263" y="318"/>
                  </a:lnTo>
                  <a:lnTo>
                    <a:pt x="264" y="318"/>
                  </a:lnTo>
                  <a:lnTo>
                    <a:pt x="266" y="316"/>
                  </a:lnTo>
                  <a:lnTo>
                    <a:pt x="268" y="316"/>
                  </a:lnTo>
                  <a:lnTo>
                    <a:pt x="269" y="316"/>
                  </a:lnTo>
                  <a:lnTo>
                    <a:pt x="271" y="316"/>
                  </a:lnTo>
                  <a:lnTo>
                    <a:pt x="273" y="318"/>
                  </a:lnTo>
                  <a:lnTo>
                    <a:pt x="274" y="318"/>
                  </a:lnTo>
                  <a:lnTo>
                    <a:pt x="276" y="318"/>
                  </a:lnTo>
                  <a:lnTo>
                    <a:pt x="278" y="318"/>
                  </a:lnTo>
                  <a:lnTo>
                    <a:pt x="278" y="319"/>
                  </a:lnTo>
                  <a:lnTo>
                    <a:pt x="279" y="321"/>
                  </a:lnTo>
                  <a:lnTo>
                    <a:pt x="279" y="323"/>
                  </a:lnTo>
                  <a:lnTo>
                    <a:pt x="281" y="323"/>
                  </a:lnTo>
                  <a:lnTo>
                    <a:pt x="283" y="323"/>
                  </a:lnTo>
                  <a:lnTo>
                    <a:pt x="285" y="323"/>
                  </a:lnTo>
                  <a:lnTo>
                    <a:pt x="286" y="323"/>
                  </a:lnTo>
                  <a:lnTo>
                    <a:pt x="286" y="321"/>
                  </a:lnTo>
                  <a:lnTo>
                    <a:pt x="288" y="321"/>
                  </a:lnTo>
                  <a:lnTo>
                    <a:pt x="290" y="321"/>
                  </a:lnTo>
                  <a:lnTo>
                    <a:pt x="290" y="319"/>
                  </a:lnTo>
                  <a:lnTo>
                    <a:pt x="291" y="319"/>
                  </a:lnTo>
                  <a:lnTo>
                    <a:pt x="293" y="318"/>
                  </a:lnTo>
                  <a:lnTo>
                    <a:pt x="293" y="319"/>
                  </a:lnTo>
                  <a:lnTo>
                    <a:pt x="295" y="319"/>
                  </a:lnTo>
                  <a:lnTo>
                    <a:pt x="295" y="321"/>
                  </a:lnTo>
                  <a:lnTo>
                    <a:pt x="296" y="321"/>
                  </a:lnTo>
                  <a:lnTo>
                    <a:pt x="296" y="323"/>
                  </a:lnTo>
                  <a:lnTo>
                    <a:pt x="298" y="323"/>
                  </a:lnTo>
                  <a:lnTo>
                    <a:pt x="300" y="323"/>
                  </a:lnTo>
                  <a:lnTo>
                    <a:pt x="300" y="321"/>
                  </a:lnTo>
                  <a:lnTo>
                    <a:pt x="301" y="321"/>
                  </a:lnTo>
                  <a:lnTo>
                    <a:pt x="301" y="319"/>
                  </a:lnTo>
                  <a:lnTo>
                    <a:pt x="303" y="319"/>
                  </a:lnTo>
                  <a:lnTo>
                    <a:pt x="303" y="318"/>
                  </a:lnTo>
                  <a:lnTo>
                    <a:pt x="305" y="318"/>
                  </a:lnTo>
                  <a:lnTo>
                    <a:pt x="305" y="316"/>
                  </a:lnTo>
                  <a:lnTo>
                    <a:pt x="306" y="316"/>
                  </a:lnTo>
                  <a:lnTo>
                    <a:pt x="308" y="316"/>
                  </a:lnTo>
                  <a:lnTo>
                    <a:pt x="310" y="316"/>
                  </a:lnTo>
                  <a:lnTo>
                    <a:pt x="311" y="316"/>
                  </a:lnTo>
                  <a:lnTo>
                    <a:pt x="313" y="318"/>
                  </a:lnTo>
                  <a:lnTo>
                    <a:pt x="315" y="318"/>
                  </a:lnTo>
                  <a:lnTo>
                    <a:pt x="316" y="318"/>
                  </a:lnTo>
                  <a:lnTo>
                    <a:pt x="316" y="319"/>
                  </a:lnTo>
                  <a:lnTo>
                    <a:pt x="318" y="319"/>
                  </a:lnTo>
                  <a:lnTo>
                    <a:pt x="318" y="321"/>
                  </a:lnTo>
                  <a:lnTo>
                    <a:pt x="320" y="321"/>
                  </a:lnTo>
                  <a:lnTo>
                    <a:pt x="320" y="323"/>
                  </a:lnTo>
                  <a:lnTo>
                    <a:pt x="322" y="324"/>
                  </a:lnTo>
                  <a:lnTo>
                    <a:pt x="323" y="326"/>
                  </a:lnTo>
                  <a:lnTo>
                    <a:pt x="325" y="326"/>
                  </a:lnTo>
                  <a:lnTo>
                    <a:pt x="325" y="328"/>
                  </a:lnTo>
                  <a:lnTo>
                    <a:pt x="327" y="328"/>
                  </a:lnTo>
                  <a:lnTo>
                    <a:pt x="327" y="329"/>
                  </a:lnTo>
                  <a:lnTo>
                    <a:pt x="328" y="329"/>
                  </a:lnTo>
                  <a:lnTo>
                    <a:pt x="328" y="331"/>
                  </a:lnTo>
                  <a:lnTo>
                    <a:pt x="330" y="331"/>
                  </a:lnTo>
                  <a:lnTo>
                    <a:pt x="332" y="331"/>
                  </a:lnTo>
                  <a:lnTo>
                    <a:pt x="332" y="333"/>
                  </a:lnTo>
                  <a:lnTo>
                    <a:pt x="333" y="333"/>
                  </a:lnTo>
                  <a:lnTo>
                    <a:pt x="335" y="333"/>
                  </a:lnTo>
                  <a:lnTo>
                    <a:pt x="335" y="334"/>
                  </a:lnTo>
                  <a:lnTo>
                    <a:pt x="337" y="334"/>
                  </a:lnTo>
                  <a:lnTo>
                    <a:pt x="338" y="334"/>
                  </a:lnTo>
                  <a:lnTo>
                    <a:pt x="338" y="336"/>
                  </a:lnTo>
                  <a:lnTo>
                    <a:pt x="340" y="336"/>
                  </a:lnTo>
                  <a:lnTo>
                    <a:pt x="342" y="338"/>
                  </a:lnTo>
                  <a:lnTo>
                    <a:pt x="343" y="339"/>
                  </a:lnTo>
                  <a:lnTo>
                    <a:pt x="345" y="341"/>
                  </a:lnTo>
                  <a:lnTo>
                    <a:pt x="345" y="343"/>
                  </a:lnTo>
                  <a:lnTo>
                    <a:pt x="345" y="345"/>
                  </a:lnTo>
                  <a:lnTo>
                    <a:pt x="345" y="346"/>
                  </a:lnTo>
                  <a:lnTo>
                    <a:pt x="345" y="348"/>
                  </a:lnTo>
                  <a:lnTo>
                    <a:pt x="345" y="350"/>
                  </a:lnTo>
                  <a:lnTo>
                    <a:pt x="347" y="351"/>
                  </a:lnTo>
                  <a:lnTo>
                    <a:pt x="347" y="353"/>
                  </a:lnTo>
                  <a:lnTo>
                    <a:pt x="347" y="355"/>
                  </a:lnTo>
                  <a:lnTo>
                    <a:pt x="348" y="355"/>
                  </a:lnTo>
                  <a:lnTo>
                    <a:pt x="348" y="356"/>
                  </a:lnTo>
                  <a:lnTo>
                    <a:pt x="348" y="358"/>
                  </a:lnTo>
                  <a:lnTo>
                    <a:pt x="350" y="358"/>
                  </a:lnTo>
                  <a:lnTo>
                    <a:pt x="350" y="360"/>
                  </a:lnTo>
                  <a:lnTo>
                    <a:pt x="350" y="361"/>
                  </a:lnTo>
                  <a:lnTo>
                    <a:pt x="350" y="363"/>
                  </a:lnTo>
                  <a:lnTo>
                    <a:pt x="350" y="365"/>
                  </a:lnTo>
                  <a:lnTo>
                    <a:pt x="348" y="365"/>
                  </a:lnTo>
                  <a:lnTo>
                    <a:pt x="348" y="366"/>
                  </a:lnTo>
                  <a:lnTo>
                    <a:pt x="348" y="368"/>
                  </a:lnTo>
                  <a:lnTo>
                    <a:pt x="347" y="368"/>
                  </a:lnTo>
                  <a:lnTo>
                    <a:pt x="347" y="370"/>
                  </a:lnTo>
                  <a:lnTo>
                    <a:pt x="345" y="371"/>
                  </a:lnTo>
                  <a:lnTo>
                    <a:pt x="343" y="373"/>
                  </a:lnTo>
                  <a:lnTo>
                    <a:pt x="343" y="375"/>
                  </a:lnTo>
                  <a:lnTo>
                    <a:pt x="342" y="377"/>
                  </a:lnTo>
                  <a:lnTo>
                    <a:pt x="340" y="377"/>
                  </a:lnTo>
                  <a:lnTo>
                    <a:pt x="340" y="378"/>
                  </a:lnTo>
                  <a:lnTo>
                    <a:pt x="340" y="380"/>
                  </a:lnTo>
                  <a:lnTo>
                    <a:pt x="340" y="382"/>
                  </a:lnTo>
                  <a:lnTo>
                    <a:pt x="342" y="382"/>
                  </a:lnTo>
                  <a:lnTo>
                    <a:pt x="343" y="383"/>
                  </a:lnTo>
                  <a:lnTo>
                    <a:pt x="345" y="383"/>
                  </a:lnTo>
                  <a:lnTo>
                    <a:pt x="347" y="383"/>
                  </a:lnTo>
                  <a:lnTo>
                    <a:pt x="348" y="385"/>
                  </a:lnTo>
                  <a:lnTo>
                    <a:pt x="348" y="387"/>
                  </a:lnTo>
                  <a:lnTo>
                    <a:pt x="350" y="387"/>
                  </a:lnTo>
                  <a:lnTo>
                    <a:pt x="350" y="388"/>
                  </a:lnTo>
                  <a:lnTo>
                    <a:pt x="350" y="390"/>
                  </a:lnTo>
                  <a:lnTo>
                    <a:pt x="350" y="392"/>
                  </a:lnTo>
                  <a:lnTo>
                    <a:pt x="352" y="393"/>
                  </a:lnTo>
                  <a:lnTo>
                    <a:pt x="353" y="393"/>
                  </a:lnTo>
                  <a:lnTo>
                    <a:pt x="353" y="395"/>
                  </a:lnTo>
                  <a:lnTo>
                    <a:pt x="352" y="395"/>
                  </a:lnTo>
                  <a:lnTo>
                    <a:pt x="350" y="397"/>
                  </a:lnTo>
                  <a:lnTo>
                    <a:pt x="352" y="398"/>
                  </a:lnTo>
                  <a:lnTo>
                    <a:pt x="352" y="400"/>
                  </a:lnTo>
                  <a:lnTo>
                    <a:pt x="353" y="400"/>
                  </a:lnTo>
                  <a:lnTo>
                    <a:pt x="353" y="402"/>
                  </a:lnTo>
                  <a:lnTo>
                    <a:pt x="353" y="403"/>
                  </a:lnTo>
                  <a:lnTo>
                    <a:pt x="355" y="403"/>
                  </a:lnTo>
                  <a:lnTo>
                    <a:pt x="355" y="405"/>
                  </a:lnTo>
                  <a:lnTo>
                    <a:pt x="357" y="405"/>
                  </a:lnTo>
                  <a:lnTo>
                    <a:pt x="357" y="407"/>
                  </a:lnTo>
                  <a:lnTo>
                    <a:pt x="359" y="407"/>
                  </a:lnTo>
                  <a:lnTo>
                    <a:pt x="360" y="407"/>
                  </a:lnTo>
                  <a:lnTo>
                    <a:pt x="360" y="408"/>
                  </a:lnTo>
                  <a:lnTo>
                    <a:pt x="362" y="408"/>
                  </a:lnTo>
                  <a:lnTo>
                    <a:pt x="362" y="410"/>
                  </a:lnTo>
                  <a:lnTo>
                    <a:pt x="362" y="412"/>
                  </a:lnTo>
                  <a:lnTo>
                    <a:pt x="360" y="412"/>
                  </a:lnTo>
                  <a:lnTo>
                    <a:pt x="360" y="414"/>
                  </a:lnTo>
                  <a:lnTo>
                    <a:pt x="359" y="414"/>
                  </a:lnTo>
                  <a:lnTo>
                    <a:pt x="359" y="415"/>
                  </a:lnTo>
                  <a:lnTo>
                    <a:pt x="357" y="414"/>
                  </a:lnTo>
                  <a:lnTo>
                    <a:pt x="357" y="412"/>
                  </a:lnTo>
                  <a:lnTo>
                    <a:pt x="355" y="412"/>
                  </a:lnTo>
                  <a:lnTo>
                    <a:pt x="355" y="410"/>
                  </a:lnTo>
                  <a:lnTo>
                    <a:pt x="353" y="410"/>
                  </a:lnTo>
                  <a:lnTo>
                    <a:pt x="352" y="410"/>
                  </a:lnTo>
                  <a:lnTo>
                    <a:pt x="352" y="412"/>
                  </a:lnTo>
                  <a:lnTo>
                    <a:pt x="350" y="412"/>
                  </a:lnTo>
                  <a:lnTo>
                    <a:pt x="350" y="414"/>
                  </a:lnTo>
                  <a:lnTo>
                    <a:pt x="350" y="415"/>
                  </a:lnTo>
                  <a:lnTo>
                    <a:pt x="350" y="417"/>
                  </a:lnTo>
                  <a:lnTo>
                    <a:pt x="350" y="419"/>
                  </a:lnTo>
                  <a:lnTo>
                    <a:pt x="350" y="420"/>
                  </a:lnTo>
                  <a:lnTo>
                    <a:pt x="350" y="422"/>
                  </a:lnTo>
                  <a:lnTo>
                    <a:pt x="352" y="422"/>
                  </a:lnTo>
                  <a:lnTo>
                    <a:pt x="352" y="424"/>
                  </a:lnTo>
                  <a:lnTo>
                    <a:pt x="350" y="424"/>
                  </a:lnTo>
                  <a:lnTo>
                    <a:pt x="350" y="425"/>
                  </a:lnTo>
                  <a:lnTo>
                    <a:pt x="348" y="425"/>
                  </a:lnTo>
                  <a:lnTo>
                    <a:pt x="348" y="427"/>
                  </a:lnTo>
                  <a:lnTo>
                    <a:pt x="347" y="427"/>
                  </a:lnTo>
                  <a:lnTo>
                    <a:pt x="347" y="429"/>
                  </a:lnTo>
                  <a:lnTo>
                    <a:pt x="345" y="429"/>
                  </a:lnTo>
                  <a:lnTo>
                    <a:pt x="345" y="430"/>
                  </a:lnTo>
                  <a:lnTo>
                    <a:pt x="345" y="432"/>
                  </a:lnTo>
                  <a:lnTo>
                    <a:pt x="345" y="434"/>
                  </a:lnTo>
                  <a:lnTo>
                    <a:pt x="345" y="435"/>
                  </a:lnTo>
                  <a:lnTo>
                    <a:pt x="345" y="437"/>
                  </a:lnTo>
                  <a:lnTo>
                    <a:pt x="345" y="439"/>
                  </a:lnTo>
                  <a:lnTo>
                    <a:pt x="345" y="440"/>
                  </a:lnTo>
                  <a:lnTo>
                    <a:pt x="343" y="440"/>
                  </a:lnTo>
                  <a:lnTo>
                    <a:pt x="343" y="442"/>
                  </a:lnTo>
                  <a:lnTo>
                    <a:pt x="342" y="444"/>
                  </a:lnTo>
                  <a:lnTo>
                    <a:pt x="342" y="445"/>
                  </a:lnTo>
                  <a:lnTo>
                    <a:pt x="342" y="447"/>
                  </a:lnTo>
                  <a:lnTo>
                    <a:pt x="343" y="447"/>
                  </a:lnTo>
                  <a:lnTo>
                    <a:pt x="343" y="449"/>
                  </a:lnTo>
                  <a:lnTo>
                    <a:pt x="342" y="449"/>
                  </a:lnTo>
                  <a:lnTo>
                    <a:pt x="342" y="451"/>
                  </a:lnTo>
                  <a:lnTo>
                    <a:pt x="342" y="452"/>
                  </a:lnTo>
                  <a:lnTo>
                    <a:pt x="340" y="452"/>
                  </a:lnTo>
                  <a:lnTo>
                    <a:pt x="338" y="454"/>
                  </a:lnTo>
                  <a:lnTo>
                    <a:pt x="337" y="454"/>
                  </a:lnTo>
                  <a:lnTo>
                    <a:pt x="337" y="456"/>
                  </a:lnTo>
                  <a:lnTo>
                    <a:pt x="337" y="457"/>
                  </a:lnTo>
                  <a:lnTo>
                    <a:pt x="335" y="459"/>
                  </a:lnTo>
                  <a:lnTo>
                    <a:pt x="333" y="459"/>
                  </a:lnTo>
                  <a:lnTo>
                    <a:pt x="333" y="457"/>
                  </a:lnTo>
                  <a:lnTo>
                    <a:pt x="332" y="457"/>
                  </a:lnTo>
                  <a:lnTo>
                    <a:pt x="330" y="457"/>
                  </a:lnTo>
                  <a:lnTo>
                    <a:pt x="330" y="459"/>
                  </a:lnTo>
                  <a:lnTo>
                    <a:pt x="332" y="459"/>
                  </a:lnTo>
                  <a:lnTo>
                    <a:pt x="333" y="461"/>
                  </a:lnTo>
                  <a:lnTo>
                    <a:pt x="335" y="461"/>
                  </a:lnTo>
                  <a:lnTo>
                    <a:pt x="335" y="462"/>
                  </a:lnTo>
                  <a:lnTo>
                    <a:pt x="335" y="464"/>
                  </a:lnTo>
                  <a:lnTo>
                    <a:pt x="333" y="464"/>
                  </a:lnTo>
                  <a:lnTo>
                    <a:pt x="333" y="466"/>
                  </a:lnTo>
                  <a:lnTo>
                    <a:pt x="333" y="467"/>
                  </a:lnTo>
                  <a:lnTo>
                    <a:pt x="333" y="469"/>
                  </a:lnTo>
                  <a:lnTo>
                    <a:pt x="335" y="469"/>
                  </a:lnTo>
                  <a:lnTo>
                    <a:pt x="337" y="469"/>
                  </a:lnTo>
                  <a:lnTo>
                    <a:pt x="338" y="469"/>
                  </a:lnTo>
                  <a:lnTo>
                    <a:pt x="338" y="471"/>
                  </a:lnTo>
                  <a:lnTo>
                    <a:pt x="340" y="471"/>
                  </a:lnTo>
                  <a:lnTo>
                    <a:pt x="340" y="469"/>
                  </a:lnTo>
                  <a:lnTo>
                    <a:pt x="342" y="469"/>
                  </a:lnTo>
                  <a:lnTo>
                    <a:pt x="340" y="469"/>
                  </a:lnTo>
                  <a:lnTo>
                    <a:pt x="340" y="467"/>
                  </a:lnTo>
                  <a:lnTo>
                    <a:pt x="340" y="466"/>
                  </a:lnTo>
                  <a:lnTo>
                    <a:pt x="342" y="466"/>
                  </a:lnTo>
                  <a:lnTo>
                    <a:pt x="343" y="466"/>
                  </a:lnTo>
                  <a:lnTo>
                    <a:pt x="345" y="466"/>
                  </a:lnTo>
                  <a:lnTo>
                    <a:pt x="345" y="464"/>
                  </a:lnTo>
                  <a:lnTo>
                    <a:pt x="343" y="462"/>
                  </a:lnTo>
                  <a:lnTo>
                    <a:pt x="345" y="461"/>
                  </a:lnTo>
                  <a:lnTo>
                    <a:pt x="347" y="461"/>
                  </a:lnTo>
                  <a:lnTo>
                    <a:pt x="347" y="462"/>
                  </a:lnTo>
                  <a:lnTo>
                    <a:pt x="347" y="464"/>
                  </a:lnTo>
                  <a:lnTo>
                    <a:pt x="348" y="464"/>
                  </a:lnTo>
                  <a:lnTo>
                    <a:pt x="348" y="466"/>
                  </a:lnTo>
                  <a:lnTo>
                    <a:pt x="350" y="466"/>
                  </a:lnTo>
                  <a:lnTo>
                    <a:pt x="350" y="467"/>
                  </a:lnTo>
                  <a:lnTo>
                    <a:pt x="352" y="467"/>
                  </a:lnTo>
                  <a:lnTo>
                    <a:pt x="352" y="469"/>
                  </a:lnTo>
                  <a:lnTo>
                    <a:pt x="353" y="469"/>
                  </a:lnTo>
                  <a:lnTo>
                    <a:pt x="355" y="469"/>
                  </a:lnTo>
                  <a:lnTo>
                    <a:pt x="357" y="469"/>
                  </a:lnTo>
                  <a:lnTo>
                    <a:pt x="357" y="471"/>
                  </a:lnTo>
                  <a:lnTo>
                    <a:pt x="359" y="471"/>
                  </a:lnTo>
                  <a:lnTo>
                    <a:pt x="359" y="472"/>
                  </a:lnTo>
                  <a:lnTo>
                    <a:pt x="359" y="474"/>
                  </a:lnTo>
                  <a:lnTo>
                    <a:pt x="357" y="474"/>
                  </a:lnTo>
                  <a:lnTo>
                    <a:pt x="355" y="474"/>
                  </a:lnTo>
                  <a:lnTo>
                    <a:pt x="353" y="474"/>
                  </a:lnTo>
                  <a:lnTo>
                    <a:pt x="353" y="476"/>
                  </a:lnTo>
                  <a:lnTo>
                    <a:pt x="353" y="477"/>
                  </a:lnTo>
                  <a:lnTo>
                    <a:pt x="353" y="479"/>
                  </a:lnTo>
                  <a:lnTo>
                    <a:pt x="353" y="481"/>
                  </a:lnTo>
                  <a:lnTo>
                    <a:pt x="353" y="483"/>
                  </a:lnTo>
                  <a:lnTo>
                    <a:pt x="353" y="484"/>
                  </a:lnTo>
                  <a:lnTo>
                    <a:pt x="355" y="484"/>
                  </a:lnTo>
                  <a:lnTo>
                    <a:pt x="353" y="486"/>
                  </a:lnTo>
                  <a:lnTo>
                    <a:pt x="353" y="488"/>
                  </a:lnTo>
                  <a:lnTo>
                    <a:pt x="353" y="489"/>
                  </a:lnTo>
                  <a:lnTo>
                    <a:pt x="353" y="491"/>
                  </a:lnTo>
                  <a:lnTo>
                    <a:pt x="352" y="491"/>
                  </a:lnTo>
                  <a:lnTo>
                    <a:pt x="352" y="493"/>
                  </a:lnTo>
                  <a:lnTo>
                    <a:pt x="350" y="493"/>
                  </a:lnTo>
                  <a:lnTo>
                    <a:pt x="350" y="494"/>
                  </a:lnTo>
                  <a:lnTo>
                    <a:pt x="350" y="496"/>
                  </a:lnTo>
                  <a:lnTo>
                    <a:pt x="350" y="498"/>
                  </a:lnTo>
                  <a:lnTo>
                    <a:pt x="352" y="499"/>
                  </a:lnTo>
                  <a:lnTo>
                    <a:pt x="352" y="501"/>
                  </a:lnTo>
                  <a:lnTo>
                    <a:pt x="352" y="503"/>
                  </a:lnTo>
                  <a:lnTo>
                    <a:pt x="352" y="504"/>
                  </a:lnTo>
                  <a:lnTo>
                    <a:pt x="353" y="504"/>
                  </a:lnTo>
                  <a:lnTo>
                    <a:pt x="353" y="506"/>
                  </a:lnTo>
                  <a:lnTo>
                    <a:pt x="355" y="508"/>
                  </a:lnTo>
                  <a:lnTo>
                    <a:pt x="357" y="508"/>
                  </a:lnTo>
                  <a:lnTo>
                    <a:pt x="359" y="508"/>
                  </a:lnTo>
                  <a:lnTo>
                    <a:pt x="359" y="506"/>
                  </a:lnTo>
                  <a:lnTo>
                    <a:pt x="359" y="504"/>
                  </a:lnTo>
                  <a:lnTo>
                    <a:pt x="360" y="504"/>
                  </a:lnTo>
                  <a:lnTo>
                    <a:pt x="360" y="503"/>
                  </a:lnTo>
                  <a:lnTo>
                    <a:pt x="362" y="503"/>
                  </a:lnTo>
                  <a:lnTo>
                    <a:pt x="362" y="501"/>
                  </a:lnTo>
                  <a:lnTo>
                    <a:pt x="364" y="501"/>
                  </a:lnTo>
                  <a:lnTo>
                    <a:pt x="365" y="501"/>
                  </a:lnTo>
                  <a:lnTo>
                    <a:pt x="367" y="501"/>
                  </a:lnTo>
                  <a:lnTo>
                    <a:pt x="367" y="503"/>
                  </a:lnTo>
                  <a:lnTo>
                    <a:pt x="369" y="503"/>
                  </a:lnTo>
                  <a:lnTo>
                    <a:pt x="370" y="503"/>
                  </a:lnTo>
                  <a:lnTo>
                    <a:pt x="370" y="504"/>
                  </a:lnTo>
                  <a:lnTo>
                    <a:pt x="372" y="504"/>
                  </a:lnTo>
                  <a:lnTo>
                    <a:pt x="374" y="506"/>
                  </a:lnTo>
                  <a:lnTo>
                    <a:pt x="379" y="509"/>
                  </a:lnTo>
                  <a:lnTo>
                    <a:pt x="380" y="513"/>
                  </a:lnTo>
                  <a:lnTo>
                    <a:pt x="384" y="513"/>
                  </a:lnTo>
                  <a:lnTo>
                    <a:pt x="384" y="514"/>
                  </a:lnTo>
                  <a:lnTo>
                    <a:pt x="385" y="514"/>
                  </a:lnTo>
                  <a:lnTo>
                    <a:pt x="387" y="514"/>
                  </a:lnTo>
                  <a:lnTo>
                    <a:pt x="389" y="516"/>
                  </a:lnTo>
                  <a:lnTo>
                    <a:pt x="391" y="516"/>
                  </a:lnTo>
                  <a:lnTo>
                    <a:pt x="392" y="518"/>
                  </a:lnTo>
                  <a:lnTo>
                    <a:pt x="394" y="518"/>
                  </a:lnTo>
                  <a:lnTo>
                    <a:pt x="396" y="520"/>
                  </a:lnTo>
                  <a:lnTo>
                    <a:pt x="397" y="520"/>
                  </a:lnTo>
                  <a:lnTo>
                    <a:pt x="399" y="521"/>
                  </a:lnTo>
                  <a:lnTo>
                    <a:pt x="401" y="521"/>
                  </a:lnTo>
                  <a:lnTo>
                    <a:pt x="402" y="521"/>
                  </a:lnTo>
                  <a:lnTo>
                    <a:pt x="404" y="521"/>
                  </a:lnTo>
                  <a:lnTo>
                    <a:pt x="406" y="521"/>
                  </a:lnTo>
                  <a:lnTo>
                    <a:pt x="407" y="521"/>
                  </a:lnTo>
                  <a:lnTo>
                    <a:pt x="409" y="521"/>
                  </a:lnTo>
                  <a:lnTo>
                    <a:pt x="411" y="521"/>
                  </a:lnTo>
                  <a:lnTo>
                    <a:pt x="412" y="521"/>
                  </a:lnTo>
                  <a:lnTo>
                    <a:pt x="412" y="520"/>
                  </a:lnTo>
                  <a:lnTo>
                    <a:pt x="414" y="520"/>
                  </a:lnTo>
                  <a:lnTo>
                    <a:pt x="416" y="520"/>
                  </a:lnTo>
                  <a:lnTo>
                    <a:pt x="416" y="521"/>
                  </a:lnTo>
                  <a:lnTo>
                    <a:pt x="417" y="521"/>
                  </a:lnTo>
                  <a:lnTo>
                    <a:pt x="417" y="523"/>
                  </a:lnTo>
                  <a:lnTo>
                    <a:pt x="419" y="523"/>
                  </a:lnTo>
                  <a:lnTo>
                    <a:pt x="419" y="525"/>
                  </a:lnTo>
                  <a:lnTo>
                    <a:pt x="417" y="525"/>
                  </a:lnTo>
                  <a:lnTo>
                    <a:pt x="417" y="526"/>
                  </a:lnTo>
                  <a:lnTo>
                    <a:pt x="416" y="526"/>
                  </a:lnTo>
                  <a:lnTo>
                    <a:pt x="416" y="528"/>
                  </a:lnTo>
                  <a:lnTo>
                    <a:pt x="416" y="530"/>
                  </a:lnTo>
                  <a:lnTo>
                    <a:pt x="416" y="531"/>
                  </a:lnTo>
                  <a:lnTo>
                    <a:pt x="416" y="533"/>
                  </a:lnTo>
                  <a:lnTo>
                    <a:pt x="416" y="535"/>
                  </a:lnTo>
                  <a:lnTo>
                    <a:pt x="416" y="536"/>
                  </a:lnTo>
                  <a:lnTo>
                    <a:pt x="416" y="538"/>
                  </a:lnTo>
                  <a:lnTo>
                    <a:pt x="416" y="540"/>
                  </a:lnTo>
                  <a:lnTo>
                    <a:pt x="417" y="540"/>
                  </a:lnTo>
                  <a:lnTo>
                    <a:pt x="417" y="541"/>
                  </a:lnTo>
                  <a:lnTo>
                    <a:pt x="416" y="541"/>
                  </a:lnTo>
                  <a:lnTo>
                    <a:pt x="416" y="543"/>
                  </a:lnTo>
                  <a:lnTo>
                    <a:pt x="416" y="545"/>
                  </a:lnTo>
                  <a:lnTo>
                    <a:pt x="416" y="546"/>
                  </a:lnTo>
                  <a:lnTo>
                    <a:pt x="414" y="546"/>
                  </a:lnTo>
                  <a:lnTo>
                    <a:pt x="414" y="548"/>
                  </a:lnTo>
                  <a:lnTo>
                    <a:pt x="414" y="550"/>
                  </a:lnTo>
                  <a:lnTo>
                    <a:pt x="412" y="552"/>
                  </a:lnTo>
                  <a:lnTo>
                    <a:pt x="412" y="553"/>
                  </a:lnTo>
                  <a:lnTo>
                    <a:pt x="411" y="553"/>
                  </a:lnTo>
                  <a:lnTo>
                    <a:pt x="411" y="555"/>
                  </a:lnTo>
                  <a:lnTo>
                    <a:pt x="409" y="555"/>
                  </a:lnTo>
                  <a:lnTo>
                    <a:pt x="407" y="557"/>
                  </a:lnTo>
                  <a:lnTo>
                    <a:pt x="406" y="557"/>
                  </a:lnTo>
                  <a:lnTo>
                    <a:pt x="404" y="557"/>
                  </a:lnTo>
                  <a:lnTo>
                    <a:pt x="404" y="558"/>
                  </a:lnTo>
                  <a:lnTo>
                    <a:pt x="402" y="558"/>
                  </a:lnTo>
                  <a:lnTo>
                    <a:pt x="402" y="560"/>
                  </a:lnTo>
                  <a:lnTo>
                    <a:pt x="401" y="560"/>
                  </a:lnTo>
                  <a:lnTo>
                    <a:pt x="401" y="562"/>
                  </a:lnTo>
                  <a:lnTo>
                    <a:pt x="401" y="563"/>
                  </a:lnTo>
                  <a:lnTo>
                    <a:pt x="399" y="565"/>
                  </a:lnTo>
                  <a:lnTo>
                    <a:pt x="399" y="567"/>
                  </a:lnTo>
                  <a:lnTo>
                    <a:pt x="397" y="568"/>
                  </a:lnTo>
                  <a:lnTo>
                    <a:pt x="397" y="570"/>
                  </a:lnTo>
                  <a:lnTo>
                    <a:pt x="396" y="570"/>
                  </a:lnTo>
                  <a:lnTo>
                    <a:pt x="394" y="570"/>
                  </a:lnTo>
                  <a:lnTo>
                    <a:pt x="392" y="570"/>
                  </a:lnTo>
                  <a:lnTo>
                    <a:pt x="392" y="572"/>
                  </a:lnTo>
                  <a:lnTo>
                    <a:pt x="391" y="572"/>
                  </a:lnTo>
                  <a:lnTo>
                    <a:pt x="391" y="573"/>
                  </a:lnTo>
                  <a:lnTo>
                    <a:pt x="389" y="573"/>
                  </a:lnTo>
                  <a:lnTo>
                    <a:pt x="389" y="575"/>
                  </a:lnTo>
                  <a:lnTo>
                    <a:pt x="387" y="575"/>
                  </a:lnTo>
                  <a:lnTo>
                    <a:pt x="387" y="577"/>
                  </a:lnTo>
                  <a:lnTo>
                    <a:pt x="387" y="578"/>
                  </a:lnTo>
                  <a:lnTo>
                    <a:pt x="385" y="578"/>
                  </a:lnTo>
                  <a:lnTo>
                    <a:pt x="384" y="578"/>
                  </a:lnTo>
                  <a:lnTo>
                    <a:pt x="384" y="580"/>
                  </a:lnTo>
                  <a:lnTo>
                    <a:pt x="384" y="582"/>
                  </a:lnTo>
                  <a:lnTo>
                    <a:pt x="384" y="580"/>
                  </a:lnTo>
                  <a:lnTo>
                    <a:pt x="382" y="578"/>
                  </a:lnTo>
                  <a:lnTo>
                    <a:pt x="380" y="578"/>
                  </a:lnTo>
                  <a:lnTo>
                    <a:pt x="379" y="578"/>
                  </a:lnTo>
                  <a:lnTo>
                    <a:pt x="379" y="580"/>
                  </a:lnTo>
                  <a:lnTo>
                    <a:pt x="379" y="582"/>
                  </a:lnTo>
                  <a:lnTo>
                    <a:pt x="380" y="583"/>
                  </a:lnTo>
                  <a:lnTo>
                    <a:pt x="379" y="583"/>
                  </a:lnTo>
                  <a:lnTo>
                    <a:pt x="377" y="583"/>
                  </a:lnTo>
                  <a:lnTo>
                    <a:pt x="375" y="585"/>
                  </a:lnTo>
                  <a:lnTo>
                    <a:pt x="374" y="587"/>
                  </a:lnTo>
                  <a:lnTo>
                    <a:pt x="372" y="587"/>
                  </a:lnTo>
                  <a:lnTo>
                    <a:pt x="372" y="589"/>
                  </a:lnTo>
                  <a:lnTo>
                    <a:pt x="370" y="589"/>
                  </a:lnTo>
                  <a:lnTo>
                    <a:pt x="369" y="589"/>
                  </a:lnTo>
                  <a:lnTo>
                    <a:pt x="369" y="587"/>
                  </a:lnTo>
                  <a:lnTo>
                    <a:pt x="367" y="587"/>
                  </a:lnTo>
                  <a:lnTo>
                    <a:pt x="365" y="587"/>
                  </a:lnTo>
                  <a:lnTo>
                    <a:pt x="364" y="589"/>
                  </a:lnTo>
                  <a:lnTo>
                    <a:pt x="362" y="590"/>
                  </a:lnTo>
                  <a:lnTo>
                    <a:pt x="362" y="592"/>
                  </a:lnTo>
                  <a:lnTo>
                    <a:pt x="362" y="594"/>
                  </a:lnTo>
                  <a:lnTo>
                    <a:pt x="362" y="595"/>
                  </a:lnTo>
                  <a:lnTo>
                    <a:pt x="364" y="595"/>
                  </a:lnTo>
                  <a:lnTo>
                    <a:pt x="364" y="597"/>
                  </a:lnTo>
                  <a:lnTo>
                    <a:pt x="364" y="599"/>
                  </a:lnTo>
                  <a:lnTo>
                    <a:pt x="362" y="599"/>
                  </a:lnTo>
                  <a:lnTo>
                    <a:pt x="362" y="600"/>
                  </a:lnTo>
                  <a:lnTo>
                    <a:pt x="362" y="602"/>
                  </a:lnTo>
                  <a:lnTo>
                    <a:pt x="362" y="604"/>
                  </a:lnTo>
                  <a:lnTo>
                    <a:pt x="364" y="604"/>
                  </a:lnTo>
                  <a:lnTo>
                    <a:pt x="364" y="605"/>
                  </a:lnTo>
                  <a:lnTo>
                    <a:pt x="362" y="607"/>
                  </a:lnTo>
                  <a:lnTo>
                    <a:pt x="360" y="607"/>
                  </a:lnTo>
                  <a:lnTo>
                    <a:pt x="360" y="609"/>
                  </a:lnTo>
                  <a:lnTo>
                    <a:pt x="360" y="610"/>
                  </a:lnTo>
                  <a:lnTo>
                    <a:pt x="359" y="610"/>
                  </a:lnTo>
                  <a:lnTo>
                    <a:pt x="359" y="612"/>
                  </a:lnTo>
                  <a:lnTo>
                    <a:pt x="360" y="614"/>
                  </a:lnTo>
                  <a:lnTo>
                    <a:pt x="360" y="615"/>
                  </a:lnTo>
                  <a:lnTo>
                    <a:pt x="360" y="617"/>
                  </a:lnTo>
                  <a:lnTo>
                    <a:pt x="362" y="617"/>
                  </a:lnTo>
                  <a:lnTo>
                    <a:pt x="362" y="619"/>
                  </a:lnTo>
                  <a:lnTo>
                    <a:pt x="362" y="621"/>
                  </a:lnTo>
                  <a:lnTo>
                    <a:pt x="362" y="622"/>
                  </a:lnTo>
                  <a:lnTo>
                    <a:pt x="362" y="624"/>
                  </a:lnTo>
                  <a:lnTo>
                    <a:pt x="362" y="626"/>
                  </a:lnTo>
                  <a:lnTo>
                    <a:pt x="364" y="627"/>
                  </a:lnTo>
                  <a:lnTo>
                    <a:pt x="364" y="629"/>
                  </a:lnTo>
                  <a:lnTo>
                    <a:pt x="364" y="631"/>
                  </a:lnTo>
                  <a:lnTo>
                    <a:pt x="364" y="632"/>
                  </a:lnTo>
                  <a:lnTo>
                    <a:pt x="365" y="634"/>
                  </a:lnTo>
                  <a:lnTo>
                    <a:pt x="365" y="636"/>
                  </a:lnTo>
                  <a:lnTo>
                    <a:pt x="365" y="637"/>
                  </a:lnTo>
                  <a:lnTo>
                    <a:pt x="365" y="639"/>
                  </a:lnTo>
                  <a:lnTo>
                    <a:pt x="365" y="641"/>
                  </a:lnTo>
                  <a:lnTo>
                    <a:pt x="365" y="642"/>
                  </a:lnTo>
                  <a:lnTo>
                    <a:pt x="365" y="644"/>
                  </a:lnTo>
                  <a:lnTo>
                    <a:pt x="365" y="646"/>
                  </a:lnTo>
                  <a:lnTo>
                    <a:pt x="365" y="647"/>
                  </a:lnTo>
                  <a:lnTo>
                    <a:pt x="365" y="649"/>
                  </a:lnTo>
                  <a:lnTo>
                    <a:pt x="365" y="651"/>
                  </a:lnTo>
                  <a:lnTo>
                    <a:pt x="365" y="652"/>
                  </a:lnTo>
                  <a:lnTo>
                    <a:pt x="367" y="652"/>
                  </a:lnTo>
                  <a:lnTo>
                    <a:pt x="367" y="654"/>
                  </a:lnTo>
                  <a:lnTo>
                    <a:pt x="367" y="656"/>
                  </a:lnTo>
                  <a:lnTo>
                    <a:pt x="365" y="656"/>
                  </a:lnTo>
                  <a:lnTo>
                    <a:pt x="367" y="656"/>
                  </a:lnTo>
                  <a:lnTo>
                    <a:pt x="367" y="658"/>
                  </a:lnTo>
                  <a:lnTo>
                    <a:pt x="367" y="659"/>
                  </a:lnTo>
                  <a:lnTo>
                    <a:pt x="369" y="659"/>
                  </a:lnTo>
                  <a:lnTo>
                    <a:pt x="369" y="661"/>
                  </a:lnTo>
                  <a:lnTo>
                    <a:pt x="367" y="661"/>
                  </a:lnTo>
                  <a:lnTo>
                    <a:pt x="367" y="663"/>
                  </a:lnTo>
                  <a:lnTo>
                    <a:pt x="365" y="664"/>
                  </a:lnTo>
                  <a:lnTo>
                    <a:pt x="367" y="666"/>
                  </a:lnTo>
                  <a:lnTo>
                    <a:pt x="367" y="668"/>
                  </a:lnTo>
                  <a:lnTo>
                    <a:pt x="367" y="669"/>
                  </a:lnTo>
                  <a:lnTo>
                    <a:pt x="369" y="669"/>
                  </a:lnTo>
                  <a:lnTo>
                    <a:pt x="369" y="671"/>
                  </a:lnTo>
                  <a:lnTo>
                    <a:pt x="370" y="673"/>
                  </a:lnTo>
                  <a:lnTo>
                    <a:pt x="370" y="674"/>
                  </a:lnTo>
                  <a:lnTo>
                    <a:pt x="370" y="676"/>
                  </a:lnTo>
                  <a:lnTo>
                    <a:pt x="370" y="678"/>
                  </a:lnTo>
                  <a:lnTo>
                    <a:pt x="370" y="679"/>
                  </a:lnTo>
                  <a:lnTo>
                    <a:pt x="370" y="681"/>
                  </a:lnTo>
                  <a:lnTo>
                    <a:pt x="370" y="683"/>
                  </a:lnTo>
                  <a:lnTo>
                    <a:pt x="367" y="681"/>
                  </a:lnTo>
                  <a:lnTo>
                    <a:pt x="365" y="681"/>
                  </a:lnTo>
                  <a:lnTo>
                    <a:pt x="364" y="679"/>
                  </a:lnTo>
                  <a:lnTo>
                    <a:pt x="362" y="679"/>
                  </a:lnTo>
                  <a:lnTo>
                    <a:pt x="360" y="679"/>
                  </a:lnTo>
                  <a:lnTo>
                    <a:pt x="359" y="679"/>
                  </a:lnTo>
                  <a:lnTo>
                    <a:pt x="359" y="681"/>
                  </a:lnTo>
                  <a:lnTo>
                    <a:pt x="357" y="681"/>
                  </a:lnTo>
                  <a:lnTo>
                    <a:pt x="355" y="681"/>
                  </a:lnTo>
                  <a:lnTo>
                    <a:pt x="355" y="683"/>
                  </a:lnTo>
                  <a:lnTo>
                    <a:pt x="353" y="683"/>
                  </a:lnTo>
                  <a:lnTo>
                    <a:pt x="353" y="684"/>
                  </a:lnTo>
                  <a:lnTo>
                    <a:pt x="352" y="683"/>
                  </a:lnTo>
                  <a:lnTo>
                    <a:pt x="350" y="683"/>
                  </a:lnTo>
                  <a:lnTo>
                    <a:pt x="350" y="684"/>
                  </a:lnTo>
                  <a:lnTo>
                    <a:pt x="348" y="686"/>
                  </a:lnTo>
                  <a:lnTo>
                    <a:pt x="350" y="688"/>
                  </a:lnTo>
                  <a:lnTo>
                    <a:pt x="352" y="690"/>
                  </a:lnTo>
                  <a:lnTo>
                    <a:pt x="352" y="691"/>
                  </a:lnTo>
                  <a:lnTo>
                    <a:pt x="352" y="693"/>
                  </a:lnTo>
                  <a:lnTo>
                    <a:pt x="352" y="695"/>
                  </a:lnTo>
                  <a:lnTo>
                    <a:pt x="350" y="695"/>
                  </a:lnTo>
                  <a:lnTo>
                    <a:pt x="350" y="696"/>
                  </a:lnTo>
                  <a:lnTo>
                    <a:pt x="350" y="698"/>
                  </a:lnTo>
                  <a:lnTo>
                    <a:pt x="350" y="700"/>
                  </a:lnTo>
                  <a:lnTo>
                    <a:pt x="350" y="701"/>
                  </a:lnTo>
                  <a:lnTo>
                    <a:pt x="348" y="701"/>
                  </a:lnTo>
                  <a:lnTo>
                    <a:pt x="348" y="703"/>
                  </a:lnTo>
                  <a:lnTo>
                    <a:pt x="348" y="705"/>
                  </a:lnTo>
                  <a:lnTo>
                    <a:pt x="347" y="706"/>
                  </a:lnTo>
                  <a:lnTo>
                    <a:pt x="345" y="708"/>
                  </a:lnTo>
                  <a:lnTo>
                    <a:pt x="345" y="710"/>
                  </a:lnTo>
                  <a:lnTo>
                    <a:pt x="345" y="711"/>
                  </a:lnTo>
                  <a:lnTo>
                    <a:pt x="345" y="713"/>
                  </a:lnTo>
                  <a:lnTo>
                    <a:pt x="345" y="715"/>
                  </a:lnTo>
                  <a:lnTo>
                    <a:pt x="345" y="716"/>
                  </a:lnTo>
                  <a:lnTo>
                    <a:pt x="343" y="718"/>
                  </a:lnTo>
                  <a:lnTo>
                    <a:pt x="342" y="716"/>
                  </a:lnTo>
                  <a:lnTo>
                    <a:pt x="340" y="716"/>
                  </a:lnTo>
                  <a:lnTo>
                    <a:pt x="338" y="715"/>
                  </a:lnTo>
                  <a:lnTo>
                    <a:pt x="337" y="715"/>
                  </a:lnTo>
                  <a:lnTo>
                    <a:pt x="335" y="715"/>
                  </a:lnTo>
                  <a:lnTo>
                    <a:pt x="335" y="713"/>
                  </a:lnTo>
                  <a:lnTo>
                    <a:pt x="333" y="713"/>
                  </a:lnTo>
                  <a:lnTo>
                    <a:pt x="332" y="713"/>
                  </a:lnTo>
                  <a:lnTo>
                    <a:pt x="332" y="715"/>
                  </a:lnTo>
                  <a:lnTo>
                    <a:pt x="330" y="715"/>
                  </a:lnTo>
                  <a:lnTo>
                    <a:pt x="328" y="715"/>
                  </a:lnTo>
                  <a:lnTo>
                    <a:pt x="328" y="716"/>
                  </a:lnTo>
                  <a:lnTo>
                    <a:pt x="327" y="718"/>
                  </a:lnTo>
                  <a:lnTo>
                    <a:pt x="327" y="720"/>
                  </a:lnTo>
                  <a:lnTo>
                    <a:pt x="325" y="720"/>
                  </a:lnTo>
                  <a:lnTo>
                    <a:pt x="325" y="721"/>
                  </a:lnTo>
                  <a:lnTo>
                    <a:pt x="323" y="721"/>
                  </a:lnTo>
                  <a:lnTo>
                    <a:pt x="323" y="723"/>
                  </a:lnTo>
                  <a:lnTo>
                    <a:pt x="322" y="723"/>
                  </a:lnTo>
                  <a:lnTo>
                    <a:pt x="322" y="725"/>
                  </a:lnTo>
                  <a:lnTo>
                    <a:pt x="322" y="727"/>
                  </a:lnTo>
                  <a:lnTo>
                    <a:pt x="320" y="727"/>
                  </a:lnTo>
                  <a:lnTo>
                    <a:pt x="320" y="728"/>
                  </a:lnTo>
                  <a:lnTo>
                    <a:pt x="320" y="730"/>
                  </a:lnTo>
                  <a:lnTo>
                    <a:pt x="320" y="732"/>
                  </a:lnTo>
                  <a:lnTo>
                    <a:pt x="318" y="733"/>
                  </a:lnTo>
                  <a:lnTo>
                    <a:pt x="316" y="735"/>
                  </a:lnTo>
                  <a:lnTo>
                    <a:pt x="315" y="735"/>
                  </a:lnTo>
                  <a:lnTo>
                    <a:pt x="315" y="737"/>
                  </a:lnTo>
                  <a:lnTo>
                    <a:pt x="316" y="737"/>
                  </a:lnTo>
                  <a:lnTo>
                    <a:pt x="318" y="737"/>
                  </a:lnTo>
                  <a:lnTo>
                    <a:pt x="318" y="738"/>
                  </a:lnTo>
                  <a:lnTo>
                    <a:pt x="320" y="738"/>
                  </a:lnTo>
                  <a:lnTo>
                    <a:pt x="320" y="740"/>
                  </a:lnTo>
                  <a:lnTo>
                    <a:pt x="322" y="742"/>
                  </a:lnTo>
                  <a:lnTo>
                    <a:pt x="322" y="743"/>
                  </a:lnTo>
                  <a:lnTo>
                    <a:pt x="323" y="743"/>
                  </a:lnTo>
                  <a:lnTo>
                    <a:pt x="323" y="745"/>
                  </a:lnTo>
                  <a:lnTo>
                    <a:pt x="323" y="747"/>
                  </a:lnTo>
                  <a:lnTo>
                    <a:pt x="322" y="747"/>
                  </a:lnTo>
                  <a:lnTo>
                    <a:pt x="322" y="748"/>
                  </a:lnTo>
                  <a:lnTo>
                    <a:pt x="320" y="748"/>
                  </a:lnTo>
                  <a:lnTo>
                    <a:pt x="320" y="750"/>
                  </a:lnTo>
                  <a:lnTo>
                    <a:pt x="318" y="750"/>
                  </a:lnTo>
                  <a:lnTo>
                    <a:pt x="316" y="750"/>
                  </a:lnTo>
                  <a:lnTo>
                    <a:pt x="315" y="750"/>
                  </a:lnTo>
                  <a:lnTo>
                    <a:pt x="313" y="750"/>
                  </a:lnTo>
                  <a:lnTo>
                    <a:pt x="311" y="750"/>
                  </a:lnTo>
                  <a:lnTo>
                    <a:pt x="310" y="752"/>
                  </a:lnTo>
                  <a:lnTo>
                    <a:pt x="308" y="752"/>
                  </a:lnTo>
                  <a:lnTo>
                    <a:pt x="308" y="753"/>
                  </a:lnTo>
                  <a:lnTo>
                    <a:pt x="306" y="753"/>
                  </a:lnTo>
                  <a:lnTo>
                    <a:pt x="306" y="755"/>
                  </a:lnTo>
                  <a:lnTo>
                    <a:pt x="306" y="757"/>
                  </a:lnTo>
                  <a:lnTo>
                    <a:pt x="305" y="757"/>
                  </a:lnTo>
                  <a:lnTo>
                    <a:pt x="305" y="759"/>
                  </a:lnTo>
                  <a:lnTo>
                    <a:pt x="305" y="760"/>
                  </a:lnTo>
                  <a:lnTo>
                    <a:pt x="303" y="762"/>
                  </a:lnTo>
                  <a:lnTo>
                    <a:pt x="305" y="762"/>
                  </a:lnTo>
                  <a:lnTo>
                    <a:pt x="305" y="764"/>
                  </a:lnTo>
                  <a:lnTo>
                    <a:pt x="306" y="764"/>
                  </a:lnTo>
                  <a:lnTo>
                    <a:pt x="306" y="765"/>
                  </a:lnTo>
                  <a:lnTo>
                    <a:pt x="308" y="765"/>
                  </a:lnTo>
                  <a:lnTo>
                    <a:pt x="308" y="767"/>
                  </a:lnTo>
                  <a:lnTo>
                    <a:pt x="310" y="769"/>
                  </a:lnTo>
                  <a:lnTo>
                    <a:pt x="311" y="769"/>
                  </a:lnTo>
                  <a:lnTo>
                    <a:pt x="313" y="769"/>
                  </a:lnTo>
                  <a:lnTo>
                    <a:pt x="313" y="770"/>
                  </a:lnTo>
                  <a:lnTo>
                    <a:pt x="315" y="770"/>
                  </a:lnTo>
                  <a:lnTo>
                    <a:pt x="316" y="770"/>
                  </a:lnTo>
                  <a:lnTo>
                    <a:pt x="316" y="772"/>
                  </a:lnTo>
                  <a:lnTo>
                    <a:pt x="316" y="774"/>
                  </a:lnTo>
                  <a:lnTo>
                    <a:pt x="316" y="775"/>
                  </a:lnTo>
                  <a:lnTo>
                    <a:pt x="315" y="775"/>
                  </a:lnTo>
                  <a:lnTo>
                    <a:pt x="316" y="777"/>
                  </a:lnTo>
                  <a:lnTo>
                    <a:pt x="318" y="779"/>
                  </a:lnTo>
                  <a:lnTo>
                    <a:pt x="320" y="779"/>
                  </a:lnTo>
                  <a:lnTo>
                    <a:pt x="322" y="780"/>
                  </a:lnTo>
                  <a:lnTo>
                    <a:pt x="323" y="782"/>
                  </a:lnTo>
                  <a:lnTo>
                    <a:pt x="323" y="784"/>
                  </a:lnTo>
                  <a:lnTo>
                    <a:pt x="325" y="784"/>
                  </a:lnTo>
                  <a:lnTo>
                    <a:pt x="325" y="785"/>
                  </a:lnTo>
                  <a:lnTo>
                    <a:pt x="327" y="787"/>
                  </a:lnTo>
                  <a:lnTo>
                    <a:pt x="327" y="789"/>
                  </a:lnTo>
                  <a:lnTo>
                    <a:pt x="328" y="789"/>
                  </a:lnTo>
                  <a:lnTo>
                    <a:pt x="328" y="790"/>
                  </a:lnTo>
                  <a:lnTo>
                    <a:pt x="330" y="790"/>
                  </a:lnTo>
                  <a:lnTo>
                    <a:pt x="330" y="792"/>
                  </a:lnTo>
                  <a:lnTo>
                    <a:pt x="330" y="794"/>
                  </a:lnTo>
                  <a:lnTo>
                    <a:pt x="330" y="796"/>
                  </a:lnTo>
                  <a:lnTo>
                    <a:pt x="330" y="797"/>
                  </a:lnTo>
                  <a:lnTo>
                    <a:pt x="330" y="799"/>
                  </a:lnTo>
                  <a:lnTo>
                    <a:pt x="330" y="801"/>
                  </a:lnTo>
                  <a:lnTo>
                    <a:pt x="332" y="802"/>
                  </a:lnTo>
                  <a:lnTo>
                    <a:pt x="333" y="802"/>
                  </a:lnTo>
                  <a:lnTo>
                    <a:pt x="335" y="802"/>
                  </a:lnTo>
                  <a:lnTo>
                    <a:pt x="335" y="804"/>
                  </a:lnTo>
                  <a:lnTo>
                    <a:pt x="335" y="806"/>
                  </a:lnTo>
                  <a:lnTo>
                    <a:pt x="335" y="807"/>
                  </a:lnTo>
                  <a:lnTo>
                    <a:pt x="335" y="809"/>
                  </a:lnTo>
                  <a:lnTo>
                    <a:pt x="335" y="811"/>
                  </a:lnTo>
                  <a:lnTo>
                    <a:pt x="335" y="812"/>
                  </a:lnTo>
                  <a:lnTo>
                    <a:pt x="335" y="814"/>
                  </a:lnTo>
                  <a:lnTo>
                    <a:pt x="337" y="814"/>
                  </a:lnTo>
                  <a:lnTo>
                    <a:pt x="337" y="816"/>
                  </a:lnTo>
                  <a:lnTo>
                    <a:pt x="337" y="817"/>
                  </a:lnTo>
                  <a:lnTo>
                    <a:pt x="338" y="819"/>
                  </a:lnTo>
                  <a:lnTo>
                    <a:pt x="340" y="819"/>
                  </a:lnTo>
                  <a:lnTo>
                    <a:pt x="340" y="821"/>
                  </a:lnTo>
                  <a:lnTo>
                    <a:pt x="342" y="821"/>
                  </a:lnTo>
                  <a:lnTo>
                    <a:pt x="343" y="821"/>
                  </a:lnTo>
                  <a:lnTo>
                    <a:pt x="345" y="821"/>
                  </a:lnTo>
                  <a:lnTo>
                    <a:pt x="345" y="822"/>
                  </a:lnTo>
                  <a:lnTo>
                    <a:pt x="345" y="824"/>
                  </a:lnTo>
                  <a:lnTo>
                    <a:pt x="345" y="826"/>
                  </a:lnTo>
                  <a:lnTo>
                    <a:pt x="347" y="828"/>
                  </a:lnTo>
                  <a:lnTo>
                    <a:pt x="347" y="829"/>
                  </a:lnTo>
                  <a:lnTo>
                    <a:pt x="348" y="829"/>
                  </a:lnTo>
                  <a:lnTo>
                    <a:pt x="350" y="829"/>
                  </a:lnTo>
                  <a:lnTo>
                    <a:pt x="350" y="831"/>
                  </a:lnTo>
                  <a:lnTo>
                    <a:pt x="352" y="831"/>
                  </a:lnTo>
                  <a:lnTo>
                    <a:pt x="352" y="833"/>
                  </a:lnTo>
                  <a:lnTo>
                    <a:pt x="353" y="833"/>
                  </a:lnTo>
                  <a:lnTo>
                    <a:pt x="353" y="834"/>
                  </a:lnTo>
                  <a:lnTo>
                    <a:pt x="355" y="834"/>
                  </a:lnTo>
                  <a:lnTo>
                    <a:pt x="357" y="834"/>
                  </a:lnTo>
                  <a:lnTo>
                    <a:pt x="359" y="834"/>
                  </a:lnTo>
                  <a:lnTo>
                    <a:pt x="359" y="836"/>
                  </a:lnTo>
                  <a:lnTo>
                    <a:pt x="360" y="836"/>
                  </a:lnTo>
                  <a:lnTo>
                    <a:pt x="360" y="838"/>
                  </a:lnTo>
                  <a:lnTo>
                    <a:pt x="362" y="839"/>
                  </a:lnTo>
                  <a:lnTo>
                    <a:pt x="364" y="839"/>
                  </a:lnTo>
                  <a:lnTo>
                    <a:pt x="365" y="841"/>
                  </a:lnTo>
                  <a:lnTo>
                    <a:pt x="367" y="841"/>
                  </a:lnTo>
                  <a:lnTo>
                    <a:pt x="369" y="841"/>
                  </a:lnTo>
                  <a:lnTo>
                    <a:pt x="370" y="839"/>
                  </a:lnTo>
                  <a:lnTo>
                    <a:pt x="370" y="838"/>
                  </a:lnTo>
                  <a:lnTo>
                    <a:pt x="372" y="838"/>
                  </a:lnTo>
                  <a:lnTo>
                    <a:pt x="372" y="839"/>
                  </a:lnTo>
                  <a:lnTo>
                    <a:pt x="372" y="841"/>
                  </a:lnTo>
                  <a:lnTo>
                    <a:pt x="374" y="841"/>
                  </a:lnTo>
                  <a:lnTo>
                    <a:pt x="374" y="843"/>
                  </a:lnTo>
                  <a:lnTo>
                    <a:pt x="375" y="844"/>
                  </a:lnTo>
                  <a:lnTo>
                    <a:pt x="377" y="844"/>
                  </a:lnTo>
                  <a:lnTo>
                    <a:pt x="377" y="846"/>
                  </a:lnTo>
                  <a:lnTo>
                    <a:pt x="379" y="846"/>
                  </a:lnTo>
                  <a:lnTo>
                    <a:pt x="379" y="848"/>
                  </a:lnTo>
                  <a:lnTo>
                    <a:pt x="380" y="848"/>
                  </a:lnTo>
                  <a:lnTo>
                    <a:pt x="382" y="849"/>
                  </a:lnTo>
                  <a:lnTo>
                    <a:pt x="382" y="851"/>
                  </a:lnTo>
                  <a:lnTo>
                    <a:pt x="384" y="851"/>
                  </a:lnTo>
                  <a:lnTo>
                    <a:pt x="384" y="853"/>
                  </a:lnTo>
                  <a:lnTo>
                    <a:pt x="384" y="851"/>
                  </a:lnTo>
                  <a:lnTo>
                    <a:pt x="385" y="851"/>
                  </a:lnTo>
                  <a:lnTo>
                    <a:pt x="385" y="849"/>
                  </a:lnTo>
                  <a:lnTo>
                    <a:pt x="387" y="849"/>
                  </a:lnTo>
                  <a:lnTo>
                    <a:pt x="387" y="848"/>
                  </a:lnTo>
                  <a:lnTo>
                    <a:pt x="389" y="848"/>
                  </a:lnTo>
                  <a:lnTo>
                    <a:pt x="389" y="849"/>
                  </a:lnTo>
                  <a:lnTo>
                    <a:pt x="391" y="849"/>
                  </a:lnTo>
                  <a:lnTo>
                    <a:pt x="392" y="849"/>
                  </a:lnTo>
                  <a:lnTo>
                    <a:pt x="394" y="849"/>
                  </a:lnTo>
                  <a:lnTo>
                    <a:pt x="396" y="849"/>
                  </a:lnTo>
                  <a:lnTo>
                    <a:pt x="397" y="849"/>
                  </a:lnTo>
                  <a:lnTo>
                    <a:pt x="397" y="848"/>
                  </a:lnTo>
                  <a:lnTo>
                    <a:pt x="399" y="848"/>
                  </a:lnTo>
                  <a:lnTo>
                    <a:pt x="401" y="848"/>
                  </a:lnTo>
                  <a:lnTo>
                    <a:pt x="402" y="848"/>
                  </a:lnTo>
                  <a:lnTo>
                    <a:pt x="404" y="848"/>
                  </a:lnTo>
                  <a:lnTo>
                    <a:pt x="406" y="848"/>
                  </a:lnTo>
                  <a:lnTo>
                    <a:pt x="407" y="848"/>
                  </a:lnTo>
                  <a:lnTo>
                    <a:pt x="409" y="848"/>
                  </a:lnTo>
                  <a:lnTo>
                    <a:pt x="409" y="849"/>
                  </a:lnTo>
                  <a:lnTo>
                    <a:pt x="411" y="849"/>
                  </a:lnTo>
                  <a:lnTo>
                    <a:pt x="412" y="851"/>
                  </a:lnTo>
                  <a:lnTo>
                    <a:pt x="414" y="851"/>
                  </a:lnTo>
                  <a:lnTo>
                    <a:pt x="416" y="853"/>
                  </a:lnTo>
                  <a:lnTo>
                    <a:pt x="417" y="853"/>
                  </a:lnTo>
                  <a:lnTo>
                    <a:pt x="419" y="853"/>
                  </a:lnTo>
                  <a:lnTo>
                    <a:pt x="421" y="853"/>
                  </a:lnTo>
                  <a:lnTo>
                    <a:pt x="422" y="853"/>
                  </a:lnTo>
                  <a:lnTo>
                    <a:pt x="424" y="853"/>
                  </a:lnTo>
                  <a:lnTo>
                    <a:pt x="426" y="853"/>
                  </a:lnTo>
                  <a:lnTo>
                    <a:pt x="428" y="853"/>
                  </a:lnTo>
                  <a:lnTo>
                    <a:pt x="429" y="853"/>
                  </a:lnTo>
                  <a:lnTo>
                    <a:pt x="431" y="853"/>
                  </a:lnTo>
                  <a:lnTo>
                    <a:pt x="431" y="854"/>
                  </a:lnTo>
                  <a:lnTo>
                    <a:pt x="433" y="854"/>
                  </a:lnTo>
                  <a:lnTo>
                    <a:pt x="434" y="854"/>
                  </a:lnTo>
                  <a:lnTo>
                    <a:pt x="436" y="856"/>
                  </a:lnTo>
                  <a:lnTo>
                    <a:pt x="438" y="856"/>
                  </a:lnTo>
                  <a:lnTo>
                    <a:pt x="438" y="858"/>
                  </a:lnTo>
                  <a:lnTo>
                    <a:pt x="439" y="858"/>
                  </a:lnTo>
                  <a:lnTo>
                    <a:pt x="439" y="859"/>
                  </a:lnTo>
                  <a:lnTo>
                    <a:pt x="444" y="866"/>
                  </a:lnTo>
                  <a:lnTo>
                    <a:pt x="446" y="866"/>
                  </a:lnTo>
                  <a:lnTo>
                    <a:pt x="446" y="868"/>
                  </a:lnTo>
                  <a:lnTo>
                    <a:pt x="448" y="868"/>
                  </a:lnTo>
                  <a:lnTo>
                    <a:pt x="449" y="868"/>
                  </a:lnTo>
                  <a:lnTo>
                    <a:pt x="451" y="868"/>
                  </a:lnTo>
                  <a:lnTo>
                    <a:pt x="451" y="870"/>
                  </a:lnTo>
                  <a:lnTo>
                    <a:pt x="453" y="870"/>
                  </a:lnTo>
                  <a:lnTo>
                    <a:pt x="454" y="870"/>
                  </a:lnTo>
                  <a:lnTo>
                    <a:pt x="456" y="870"/>
                  </a:lnTo>
                  <a:lnTo>
                    <a:pt x="458" y="871"/>
                  </a:lnTo>
                  <a:lnTo>
                    <a:pt x="459" y="871"/>
                  </a:lnTo>
                  <a:lnTo>
                    <a:pt x="459" y="873"/>
                  </a:lnTo>
                  <a:lnTo>
                    <a:pt x="461" y="873"/>
                  </a:lnTo>
                  <a:lnTo>
                    <a:pt x="461" y="875"/>
                  </a:lnTo>
                  <a:lnTo>
                    <a:pt x="463" y="875"/>
                  </a:lnTo>
                  <a:lnTo>
                    <a:pt x="465" y="875"/>
                  </a:lnTo>
                  <a:lnTo>
                    <a:pt x="466" y="875"/>
                  </a:lnTo>
                  <a:lnTo>
                    <a:pt x="468" y="875"/>
                  </a:lnTo>
                  <a:lnTo>
                    <a:pt x="468" y="873"/>
                  </a:lnTo>
                  <a:lnTo>
                    <a:pt x="470" y="873"/>
                  </a:lnTo>
                  <a:lnTo>
                    <a:pt x="471" y="871"/>
                  </a:lnTo>
                  <a:lnTo>
                    <a:pt x="473" y="871"/>
                  </a:lnTo>
                  <a:lnTo>
                    <a:pt x="475" y="871"/>
                  </a:lnTo>
                  <a:lnTo>
                    <a:pt x="476" y="870"/>
                  </a:lnTo>
                  <a:lnTo>
                    <a:pt x="476" y="871"/>
                  </a:lnTo>
                  <a:lnTo>
                    <a:pt x="478" y="871"/>
                  </a:lnTo>
                  <a:lnTo>
                    <a:pt x="480" y="871"/>
                  </a:lnTo>
                  <a:lnTo>
                    <a:pt x="480" y="873"/>
                  </a:lnTo>
                  <a:lnTo>
                    <a:pt x="480" y="875"/>
                  </a:lnTo>
                  <a:lnTo>
                    <a:pt x="478" y="876"/>
                  </a:lnTo>
                  <a:lnTo>
                    <a:pt x="478" y="878"/>
                  </a:lnTo>
                  <a:lnTo>
                    <a:pt x="478" y="880"/>
                  </a:lnTo>
                  <a:lnTo>
                    <a:pt x="480" y="881"/>
                  </a:lnTo>
                  <a:lnTo>
                    <a:pt x="480" y="883"/>
                  </a:lnTo>
                  <a:lnTo>
                    <a:pt x="481" y="885"/>
                  </a:lnTo>
                  <a:lnTo>
                    <a:pt x="481" y="886"/>
                  </a:lnTo>
                  <a:lnTo>
                    <a:pt x="483" y="886"/>
                  </a:lnTo>
                  <a:lnTo>
                    <a:pt x="485" y="886"/>
                  </a:lnTo>
                  <a:lnTo>
                    <a:pt x="486" y="886"/>
                  </a:lnTo>
                  <a:lnTo>
                    <a:pt x="486" y="885"/>
                  </a:lnTo>
                  <a:lnTo>
                    <a:pt x="488" y="885"/>
                  </a:lnTo>
                  <a:lnTo>
                    <a:pt x="490" y="885"/>
                  </a:lnTo>
                  <a:lnTo>
                    <a:pt x="490" y="883"/>
                  </a:lnTo>
                  <a:lnTo>
                    <a:pt x="491" y="883"/>
                  </a:lnTo>
                  <a:lnTo>
                    <a:pt x="491" y="885"/>
                  </a:lnTo>
                  <a:lnTo>
                    <a:pt x="493" y="885"/>
                  </a:lnTo>
                  <a:lnTo>
                    <a:pt x="493" y="886"/>
                  </a:lnTo>
                  <a:lnTo>
                    <a:pt x="495" y="886"/>
                  </a:lnTo>
                  <a:lnTo>
                    <a:pt x="495" y="888"/>
                  </a:lnTo>
                  <a:lnTo>
                    <a:pt x="495" y="890"/>
                  </a:lnTo>
                  <a:lnTo>
                    <a:pt x="495" y="891"/>
                  </a:lnTo>
                  <a:lnTo>
                    <a:pt x="495" y="893"/>
                  </a:lnTo>
                  <a:lnTo>
                    <a:pt x="495" y="895"/>
                  </a:lnTo>
                  <a:lnTo>
                    <a:pt x="495" y="896"/>
                  </a:lnTo>
                  <a:lnTo>
                    <a:pt x="496" y="896"/>
                  </a:lnTo>
                  <a:lnTo>
                    <a:pt x="496" y="898"/>
                  </a:lnTo>
                  <a:lnTo>
                    <a:pt x="498" y="898"/>
                  </a:lnTo>
                  <a:lnTo>
                    <a:pt x="498" y="900"/>
                  </a:lnTo>
                  <a:lnTo>
                    <a:pt x="500" y="900"/>
                  </a:lnTo>
                  <a:lnTo>
                    <a:pt x="502" y="900"/>
                  </a:lnTo>
                  <a:lnTo>
                    <a:pt x="503" y="898"/>
                  </a:lnTo>
                  <a:lnTo>
                    <a:pt x="505" y="898"/>
                  </a:lnTo>
                  <a:lnTo>
                    <a:pt x="505" y="896"/>
                  </a:lnTo>
                  <a:lnTo>
                    <a:pt x="505" y="895"/>
                  </a:lnTo>
                  <a:lnTo>
                    <a:pt x="507" y="893"/>
                  </a:lnTo>
                  <a:lnTo>
                    <a:pt x="507" y="891"/>
                  </a:lnTo>
                  <a:lnTo>
                    <a:pt x="508" y="891"/>
                  </a:lnTo>
                  <a:lnTo>
                    <a:pt x="510" y="891"/>
                  </a:lnTo>
                  <a:lnTo>
                    <a:pt x="512" y="891"/>
                  </a:lnTo>
                  <a:lnTo>
                    <a:pt x="513" y="891"/>
                  </a:lnTo>
                  <a:lnTo>
                    <a:pt x="513" y="893"/>
                  </a:lnTo>
                  <a:lnTo>
                    <a:pt x="515" y="893"/>
                  </a:lnTo>
                  <a:lnTo>
                    <a:pt x="515" y="895"/>
                  </a:lnTo>
                  <a:lnTo>
                    <a:pt x="517" y="895"/>
                  </a:lnTo>
                  <a:lnTo>
                    <a:pt x="518" y="896"/>
                  </a:lnTo>
                  <a:lnTo>
                    <a:pt x="520" y="896"/>
                  </a:lnTo>
                  <a:lnTo>
                    <a:pt x="522" y="896"/>
                  </a:lnTo>
                  <a:lnTo>
                    <a:pt x="523" y="898"/>
                  </a:lnTo>
                  <a:lnTo>
                    <a:pt x="525" y="898"/>
                  </a:lnTo>
                  <a:lnTo>
                    <a:pt x="527" y="898"/>
                  </a:lnTo>
                  <a:lnTo>
                    <a:pt x="528" y="898"/>
                  </a:lnTo>
                  <a:lnTo>
                    <a:pt x="530" y="898"/>
                  </a:lnTo>
                  <a:lnTo>
                    <a:pt x="532" y="898"/>
                  </a:lnTo>
                  <a:lnTo>
                    <a:pt x="533" y="900"/>
                  </a:lnTo>
                  <a:lnTo>
                    <a:pt x="535" y="900"/>
                  </a:lnTo>
                  <a:lnTo>
                    <a:pt x="537" y="900"/>
                  </a:lnTo>
                  <a:lnTo>
                    <a:pt x="537" y="902"/>
                  </a:lnTo>
                  <a:lnTo>
                    <a:pt x="539" y="902"/>
                  </a:lnTo>
                  <a:lnTo>
                    <a:pt x="540" y="902"/>
                  </a:lnTo>
                  <a:lnTo>
                    <a:pt x="542" y="903"/>
                  </a:lnTo>
                  <a:lnTo>
                    <a:pt x="544" y="903"/>
                  </a:lnTo>
                  <a:lnTo>
                    <a:pt x="545" y="905"/>
                  </a:lnTo>
                  <a:lnTo>
                    <a:pt x="547" y="905"/>
                  </a:lnTo>
                  <a:lnTo>
                    <a:pt x="549" y="905"/>
                  </a:lnTo>
                  <a:lnTo>
                    <a:pt x="550" y="907"/>
                  </a:lnTo>
                  <a:lnTo>
                    <a:pt x="552" y="907"/>
                  </a:lnTo>
                  <a:lnTo>
                    <a:pt x="554" y="907"/>
                  </a:lnTo>
                  <a:lnTo>
                    <a:pt x="554" y="908"/>
                  </a:lnTo>
                  <a:lnTo>
                    <a:pt x="555" y="908"/>
                  </a:lnTo>
                  <a:lnTo>
                    <a:pt x="557" y="908"/>
                  </a:lnTo>
                  <a:lnTo>
                    <a:pt x="559" y="908"/>
                  </a:lnTo>
                  <a:lnTo>
                    <a:pt x="560" y="908"/>
                  </a:lnTo>
                  <a:lnTo>
                    <a:pt x="562" y="908"/>
                  </a:lnTo>
                  <a:lnTo>
                    <a:pt x="564" y="908"/>
                  </a:lnTo>
                  <a:lnTo>
                    <a:pt x="565" y="908"/>
                  </a:lnTo>
                  <a:lnTo>
                    <a:pt x="567" y="908"/>
                  </a:lnTo>
                  <a:lnTo>
                    <a:pt x="569" y="908"/>
                  </a:lnTo>
                  <a:lnTo>
                    <a:pt x="569" y="907"/>
                  </a:lnTo>
                  <a:lnTo>
                    <a:pt x="570" y="907"/>
                  </a:lnTo>
                  <a:lnTo>
                    <a:pt x="572" y="907"/>
                  </a:lnTo>
                  <a:lnTo>
                    <a:pt x="572" y="905"/>
                  </a:lnTo>
                  <a:lnTo>
                    <a:pt x="574" y="905"/>
                  </a:lnTo>
                  <a:lnTo>
                    <a:pt x="576" y="90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8" name="Freeform 200">
              <a:extLst>
                <a:ext uri="{FF2B5EF4-FFF2-40B4-BE49-F238E27FC236}">
                  <a16:creationId xmlns:a16="http://schemas.microsoft.com/office/drawing/2014/main" id="{B5EB298A-F61F-387A-D387-C796FE528630}"/>
                </a:ext>
              </a:extLst>
            </p:cNvPr>
            <p:cNvSpPr>
              <a:spLocks/>
            </p:cNvSpPr>
            <p:nvPr/>
          </p:nvSpPr>
          <p:spPr bwMode="auto">
            <a:xfrm>
              <a:off x="1700" y="3125"/>
              <a:ext cx="751" cy="655"/>
            </a:xfrm>
            <a:custGeom>
              <a:avLst/>
              <a:gdLst>
                <a:gd name="T0" fmla="*/ 621 w 751"/>
                <a:gd name="T1" fmla="*/ 37 h 655"/>
                <a:gd name="T2" fmla="*/ 641 w 751"/>
                <a:gd name="T3" fmla="*/ 48 h 655"/>
                <a:gd name="T4" fmla="*/ 673 w 751"/>
                <a:gd name="T5" fmla="*/ 86 h 655"/>
                <a:gd name="T6" fmla="*/ 678 w 751"/>
                <a:gd name="T7" fmla="*/ 105 h 655"/>
                <a:gd name="T8" fmla="*/ 687 w 751"/>
                <a:gd name="T9" fmla="*/ 117 h 655"/>
                <a:gd name="T10" fmla="*/ 692 w 751"/>
                <a:gd name="T11" fmla="*/ 135 h 655"/>
                <a:gd name="T12" fmla="*/ 695 w 751"/>
                <a:gd name="T13" fmla="*/ 159 h 655"/>
                <a:gd name="T14" fmla="*/ 690 w 751"/>
                <a:gd name="T15" fmla="*/ 175 h 655"/>
                <a:gd name="T16" fmla="*/ 692 w 751"/>
                <a:gd name="T17" fmla="*/ 189 h 655"/>
                <a:gd name="T18" fmla="*/ 697 w 751"/>
                <a:gd name="T19" fmla="*/ 201 h 655"/>
                <a:gd name="T20" fmla="*/ 705 w 751"/>
                <a:gd name="T21" fmla="*/ 209 h 655"/>
                <a:gd name="T22" fmla="*/ 710 w 751"/>
                <a:gd name="T23" fmla="*/ 226 h 655"/>
                <a:gd name="T24" fmla="*/ 720 w 751"/>
                <a:gd name="T25" fmla="*/ 236 h 655"/>
                <a:gd name="T26" fmla="*/ 730 w 751"/>
                <a:gd name="T27" fmla="*/ 250 h 655"/>
                <a:gd name="T28" fmla="*/ 734 w 751"/>
                <a:gd name="T29" fmla="*/ 263 h 655"/>
                <a:gd name="T30" fmla="*/ 719 w 751"/>
                <a:gd name="T31" fmla="*/ 345 h 655"/>
                <a:gd name="T32" fmla="*/ 746 w 751"/>
                <a:gd name="T33" fmla="*/ 551 h 655"/>
                <a:gd name="T34" fmla="*/ 714 w 751"/>
                <a:gd name="T35" fmla="*/ 559 h 655"/>
                <a:gd name="T36" fmla="*/ 698 w 751"/>
                <a:gd name="T37" fmla="*/ 581 h 655"/>
                <a:gd name="T38" fmla="*/ 690 w 751"/>
                <a:gd name="T39" fmla="*/ 621 h 655"/>
                <a:gd name="T40" fmla="*/ 673 w 751"/>
                <a:gd name="T41" fmla="*/ 642 h 655"/>
                <a:gd name="T42" fmla="*/ 648 w 751"/>
                <a:gd name="T43" fmla="*/ 652 h 655"/>
                <a:gd name="T44" fmla="*/ 624 w 751"/>
                <a:gd name="T45" fmla="*/ 647 h 655"/>
                <a:gd name="T46" fmla="*/ 623 w 751"/>
                <a:gd name="T47" fmla="*/ 625 h 655"/>
                <a:gd name="T48" fmla="*/ 619 w 751"/>
                <a:gd name="T49" fmla="*/ 615 h 655"/>
                <a:gd name="T50" fmla="*/ 582 w 751"/>
                <a:gd name="T51" fmla="*/ 635 h 655"/>
                <a:gd name="T52" fmla="*/ 554 w 751"/>
                <a:gd name="T53" fmla="*/ 626 h 655"/>
                <a:gd name="T54" fmla="*/ 530 w 751"/>
                <a:gd name="T55" fmla="*/ 608 h 655"/>
                <a:gd name="T56" fmla="*/ 488 w 751"/>
                <a:gd name="T57" fmla="*/ 579 h 655"/>
                <a:gd name="T58" fmla="*/ 428 w 751"/>
                <a:gd name="T59" fmla="*/ 532 h 655"/>
                <a:gd name="T60" fmla="*/ 428 w 751"/>
                <a:gd name="T61" fmla="*/ 529 h 655"/>
                <a:gd name="T62" fmla="*/ 421 w 751"/>
                <a:gd name="T63" fmla="*/ 526 h 655"/>
                <a:gd name="T64" fmla="*/ 404 w 751"/>
                <a:gd name="T65" fmla="*/ 505 h 655"/>
                <a:gd name="T66" fmla="*/ 384 w 751"/>
                <a:gd name="T67" fmla="*/ 495 h 655"/>
                <a:gd name="T68" fmla="*/ 343 w 751"/>
                <a:gd name="T69" fmla="*/ 463 h 655"/>
                <a:gd name="T70" fmla="*/ 370 w 751"/>
                <a:gd name="T71" fmla="*/ 467 h 655"/>
                <a:gd name="T72" fmla="*/ 362 w 751"/>
                <a:gd name="T73" fmla="*/ 465 h 655"/>
                <a:gd name="T74" fmla="*/ 338 w 751"/>
                <a:gd name="T75" fmla="*/ 453 h 655"/>
                <a:gd name="T76" fmla="*/ 310 w 751"/>
                <a:gd name="T77" fmla="*/ 420 h 655"/>
                <a:gd name="T78" fmla="*/ 258 w 751"/>
                <a:gd name="T79" fmla="*/ 369 h 655"/>
                <a:gd name="T80" fmla="*/ 256 w 751"/>
                <a:gd name="T81" fmla="*/ 361 h 655"/>
                <a:gd name="T82" fmla="*/ 288 w 751"/>
                <a:gd name="T83" fmla="*/ 376 h 655"/>
                <a:gd name="T84" fmla="*/ 266 w 751"/>
                <a:gd name="T85" fmla="*/ 367 h 655"/>
                <a:gd name="T86" fmla="*/ 271 w 751"/>
                <a:gd name="T87" fmla="*/ 334 h 655"/>
                <a:gd name="T88" fmla="*/ 256 w 751"/>
                <a:gd name="T89" fmla="*/ 337 h 655"/>
                <a:gd name="T90" fmla="*/ 226 w 751"/>
                <a:gd name="T91" fmla="*/ 334 h 655"/>
                <a:gd name="T92" fmla="*/ 207 w 751"/>
                <a:gd name="T93" fmla="*/ 320 h 655"/>
                <a:gd name="T94" fmla="*/ 204 w 751"/>
                <a:gd name="T95" fmla="*/ 320 h 655"/>
                <a:gd name="T96" fmla="*/ 174 w 751"/>
                <a:gd name="T97" fmla="*/ 253 h 655"/>
                <a:gd name="T98" fmla="*/ 169 w 751"/>
                <a:gd name="T99" fmla="*/ 221 h 655"/>
                <a:gd name="T100" fmla="*/ 142 w 751"/>
                <a:gd name="T101" fmla="*/ 182 h 655"/>
                <a:gd name="T102" fmla="*/ 95 w 751"/>
                <a:gd name="T103" fmla="*/ 133 h 655"/>
                <a:gd name="T104" fmla="*/ 56 w 751"/>
                <a:gd name="T105" fmla="*/ 88 h 655"/>
                <a:gd name="T106" fmla="*/ 7 w 751"/>
                <a:gd name="T107" fmla="*/ 36 h 655"/>
                <a:gd name="T108" fmla="*/ 17 w 751"/>
                <a:gd name="T109" fmla="*/ 34 h 655"/>
                <a:gd name="T110" fmla="*/ 21 w 751"/>
                <a:gd name="T111" fmla="*/ 29 h 655"/>
                <a:gd name="T112" fmla="*/ 26 w 751"/>
                <a:gd name="T113" fmla="*/ 22 h 655"/>
                <a:gd name="T114" fmla="*/ 27 w 751"/>
                <a:gd name="T115" fmla="*/ 17 h 655"/>
                <a:gd name="T116" fmla="*/ 22 w 751"/>
                <a:gd name="T117" fmla="*/ 16 h 655"/>
                <a:gd name="T118" fmla="*/ 26 w 751"/>
                <a:gd name="T119" fmla="*/ 4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1" h="655">
                  <a:moveTo>
                    <a:pt x="603" y="44"/>
                  </a:moveTo>
                  <a:lnTo>
                    <a:pt x="604" y="43"/>
                  </a:lnTo>
                  <a:lnTo>
                    <a:pt x="606" y="43"/>
                  </a:lnTo>
                  <a:lnTo>
                    <a:pt x="606" y="41"/>
                  </a:lnTo>
                  <a:lnTo>
                    <a:pt x="608" y="41"/>
                  </a:lnTo>
                  <a:lnTo>
                    <a:pt x="608" y="39"/>
                  </a:lnTo>
                  <a:lnTo>
                    <a:pt x="609" y="39"/>
                  </a:lnTo>
                  <a:lnTo>
                    <a:pt x="609" y="37"/>
                  </a:lnTo>
                  <a:lnTo>
                    <a:pt x="611" y="37"/>
                  </a:lnTo>
                  <a:lnTo>
                    <a:pt x="613" y="36"/>
                  </a:lnTo>
                  <a:lnTo>
                    <a:pt x="614" y="34"/>
                  </a:lnTo>
                  <a:lnTo>
                    <a:pt x="616" y="32"/>
                  </a:lnTo>
                  <a:lnTo>
                    <a:pt x="618" y="34"/>
                  </a:lnTo>
                  <a:lnTo>
                    <a:pt x="619" y="34"/>
                  </a:lnTo>
                  <a:lnTo>
                    <a:pt x="619" y="36"/>
                  </a:lnTo>
                  <a:lnTo>
                    <a:pt x="621" y="36"/>
                  </a:lnTo>
                  <a:lnTo>
                    <a:pt x="621" y="37"/>
                  </a:lnTo>
                  <a:lnTo>
                    <a:pt x="623" y="37"/>
                  </a:lnTo>
                  <a:lnTo>
                    <a:pt x="623" y="39"/>
                  </a:lnTo>
                  <a:lnTo>
                    <a:pt x="624" y="39"/>
                  </a:lnTo>
                  <a:lnTo>
                    <a:pt x="624" y="41"/>
                  </a:lnTo>
                  <a:lnTo>
                    <a:pt x="626" y="43"/>
                  </a:lnTo>
                  <a:lnTo>
                    <a:pt x="628" y="43"/>
                  </a:lnTo>
                  <a:lnTo>
                    <a:pt x="628" y="44"/>
                  </a:lnTo>
                  <a:lnTo>
                    <a:pt x="629" y="44"/>
                  </a:lnTo>
                  <a:lnTo>
                    <a:pt x="629" y="46"/>
                  </a:lnTo>
                  <a:lnTo>
                    <a:pt x="631" y="46"/>
                  </a:lnTo>
                  <a:lnTo>
                    <a:pt x="633" y="46"/>
                  </a:lnTo>
                  <a:lnTo>
                    <a:pt x="635" y="46"/>
                  </a:lnTo>
                  <a:lnTo>
                    <a:pt x="635" y="48"/>
                  </a:lnTo>
                  <a:lnTo>
                    <a:pt x="636" y="48"/>
                  </a:lnTo>
                  <a:lnTo>
                    <a:pt x="638" y="48"/>
                  </a:lnTo>
                  <a:lnTo>
                    <a:pt x="640" y="48"/>
                  </a:lnTo>
                  <a:lnTo>
                    <a:pt x="641" y="48"/>
                  </a:lnTo>
                  <a:lnTo>
                    <a:pt x="643" y="48"/>
                  </a:lnTo>
                  <a:lnTo>
                    <a:pt x="645" y="49"/>
                  </a:lnTo>
                  <a:lnTo>
                    <a:pt x="646" y="49"/>
                  </a:lnTo>
                  <a:lnTo>
                    <a:pt x="648" y="51"/>
                  </a:lnTo>
                  <a:lnTo>
                    <a:pt x="648" y="53"/>
                  </a:lnTo>
                  <a:lnTo>
                    <a:pt x="648" y="54"/>
                  </a:lnTo>
                  <a:lnTo>
                    <a:pt x="648" y="56"/>
                  </a:lnTo>
                  <a:lnTo>
                    <a:pt x="650" y="56"/>
                  </a:lnTo>
                  <a:lnTo>
                    <a:pt x="650" y="58"/>
                  </a:lnTo>
                  <a:lnTo>
                    <a:pt x="650" y="59"/>
                  </a:lnTo>
                  <a:lnTo>
                    <a:pt x="651" y="59"/>
                  </a:lnTo>
                  <a:lnTo>
                    <a:pt x="651" y="61"/>
                  </a:lnTo>
                  <a:lnTo>
                    <a:pt x="668" y="85"/>
                  </a:lnTo>
                  <a:lnTo>
                    <a:pt x="670" y="85"/>
                  </a:lnTo>
                  <a:lnTo>
                    <a:pt x="670" y="86"/>
                  </a:lnTo>
                  <a:lnTo>
                    <a:pt x="672" y="86"/>
                  </a:lnTo>
                  <a:lnTo>
                    <a:pt x="673" y="86"/>
                  </a:lnTo>
                  <a:lnTo>
                    <a:pt x="675" y="86"/>
                  </a:lnTo>
                  <a:lnTo>
                    <a:pt x="675" y="88"/>
                  </a:lnTo>
                  <a:lnTo>
                    <a:pt x="677" y="88"/>
                  </a:lnTo>
                  <a:lnTo>
                    <a:pt x="677" y="90"/>
                  </a:lnTo>
                  <a:lnTo>
                    <a:pt x="677" y="91"/>
                  </a:lnTo>
                  <a:lnTo>
                    <a:pt x="678" y="91"/>
                  </a:lnTo>
                  <a:lnTo>
                    <a:pt x="678" y="93"/>
                  </a:lnTo>
                  <a:lnTo>
                    <a:pt x="678" y="95"/>
                  </a:lnTo>
                  <a:lnTo>
                    <a:pt x="678" y="96"/>
                  </a:lnTo>
                  <a:lnTo>
                    <a:pt x="678" y="98"/>
                  </a:lnTo>
                  <a:lnTo>
                    <a:pt x="678" y="100"/>
                  </a:lnTo>
                  <a:lnTo>
                    <a:pt x="680" y="100"/>
                  </a:lnTo>
                  <a:lnTo>
                    <a:pt x="680" y="101"/>
                  </a:lnTo>
                  <a:lnTo>
                    <a:pt x="678" y="101"/>
                  </a:lnTo>
                  <a:lnTo>
                    <a:pt x="680" y="103"/>
                  </a:lnTo>
                  <a:lnTo>
                    <a:pt x="678" y="103"/>
                  </a:lnTo>
                  <a:lnTo>
                    <a:pt x="678" y="105"/>
                  </a:lnTo>
                  <a:lnTo>
                    <a:pt x="680" y="105"/>
                  </a:lnTo>
                  <a:lnTo>
                    <a:pt x="680" y="106"/>
                  </a:lnTo>
                  <a:lnTo>
                    <a:pt x="680" y="108"/>
                  </a:lnTo>
                  <a:lnTo>
                    <a:pt x="682" y="108"/>
                  </a:lnTo>
                  <a:lnTo>
                    <a:pt x="682" y="110"/>
                  </a:lnTo>
                  <a:lnTo>
                    <a:pt x="680" y="110"/>
                  </a:lnTo>
                  <a:lnTo>
                    <a:pt x="682" y="110"/>
                  </a:lnTo>
                  <a:lnTo>
                    <a:pt x="682" y="112"/>
                  </a:lnTo>
                  <a:lnTo>
                    <a:pt x="683" y="112"/>
                  </a:lnTo>
                  <a:lnTo>
                    <a:pt x="683" y="113"/>
                  </a:lnTo>
                  <a:lnTo>
                    <a:pt x="683" y="112"/>
                  </a:lnTo>
                  <a:lnTo>
                    <a:pt x="685" y="113"/>
                  </a:lnTo>
                  <a:lnTo>
                    <a:pt x="683" y="113"/>
                  </a:lnTo>
                  <a:lnTo>
                    <a:pt x="683" y="115"/>
                  </a:lnTo>
                  <a:lnTo>
                    <a:pt x="685" y="115"/>
                  </a:lnTo>
                  <a:lnTo>
                    <a:pt x="685" y="117"/>
                  </a:lnTo>
                  <a:lnTo>
                    <a:pt x="687" y="117"/>
                  </a:lnTo>
                  <a:lnTo>
                    <a:pt x="687" y="118"/>
                  </a:lnTo>
                  <a:lnTo>
                    <a:pt x="685" y="118"/>
                  </a:lnTo>
                  <a:lnTo>
                    <a:pt x="683" y="118"/>
                  </a:lnTo>
                  <a:lnTo>
                    <a:pt x="683" y="120"/>
                  </a:lnTo>
                  <a:lnTo>
                    <a:pt x="685" y="120"/>
                  </a:lnTo>
                  <a:lnTo>
                    <a:pt x="685" y="122"/>
                  </a:lnTo>
                  <a:lnTo>
                    <a:pt x="685" y="123"/>
                  </a:lnTo>
                  <a:lnTo>
                    <a:pt x="687" y="123"/>
                  </a:lnTo>
                  <a:lnTo>
                    <a:pt x="687" y="125"/>
                  </a:lnTo>
                  <a:lnTo>
                    <a:pt x="687" y="127"/>
                  </a:lnTo>
                  <a:lnTo>
                    <a:pt x="688" y="128"/>
                  </a:lnTo>
                  <a:lnTo>
                    <a:pt x="688" y="130"/>
                  </a:lnTo>
                  <a:lnTo>
                    <a:pt x="690" y="130"/>
                  </a:lnTo>
                  <a:lnTo>
                    <a:pt x="690" y="132"/>
                  </a:lnTo>
                  <a:lnTo>
                    <a:pt x="690" y="133"/>
                  </a:lnTo>
                  <a:lnTo>
                    <a:pt x="690" y="135"/>
                  </a:lnTo>
                  <a:lnTo>
                    <a:pt x="692" y="135"/>
                  </a:lnTo>
                  <a:lnTo>
                    <a:pt x="692" y="137"/>
                  </a:lnTo>
                  <a:lnTo>
                    <a:pt x="692" y="144"/>
                  </a:lnTo>
                  <a:lnTo>
                    <a:pt x="692" y="145"/>
                  </a:lnTo>
                  <a:lnTo>
                    <a:pt x="690" y="145"/>
                  </a:lnTo>
                  <a:lnTo>
                    <a:pt x="690" y="147"/>
                  </a:lnTo>
                  <a:lnTo>
                    <a:pt x="692" y="147"/>
                  </a:lnTo>
                  <a:lnTo>
                    <a:pt x="692" y="149"/>
                  </a:lnTo>
                  <a:lnTo>
                    <a:pt x="692" y="150"/>
                  </a:lnTo>
                  <a:lnTo>
                    <a:pt x="692" y="152"/>
                  </a:lnTo>
                  <a:lnTo>
                    <a:pt x="690" y="152"/>
                  </a:lnTo>
                  <a:lnTo>
                    <a:pt x="690" y="154"/>
                  </a:lnTo>
                  <a:lnTo>
                    <a:pt x="692" y="154"/>
                  </a:lnTo>
                  <a:lnTo>
                    <a:pt x="692" y="155"/>
                  </a:lnTo>
                  <a:lnTo>
                    <a:pt x="693" y="155"/>
                  </a:lnTo>
                  <a:lnTo>
                    <a:pt x="693" y="157"/>
                  </a:lnTo>
                  <a:lnTo>
                    <a:pt x="693" y="159"/>
                  </a:lnTo>
                  <a:lnTo>
                    <a:pt x="695" y="159"/>
                  </a:lnTo>
                  <a:lnTo>
                    <a:pt x="695" y="160"/>
                  </a:lnTo>
                  <a:lnTo>
                    <a:pt x="695" y="162"/>
                  </a:lnTo>
                  <a:lnTo>
                    <a:pt x="695" y="164"/>
                  </a:lnTo>
                  <a:lnTo>
                    <a:pt x="697" y="164"/>
                  </a:lnTo>
                  <a:lnTo>
                    <a:pt x="697" y="165"/>
                  </a:lnTo>
                  <a:lnTo>
                    <a:pt x="695" y="165"/>
                  </a:lnTo>
                  <a:lnTo>
                    <a:pt x="695" y="167"/>
                  </a:lnTo>
                  <a:lnTo>
                    <a:pt x="697" y="167"/>
                  </a:lnTo>
                  <a:lnTo>
                    <a:pt x="697" y="169"/>
                  </a:lnTo>
                  <a:lnTo>
                    <a:pt x="695" y="170"/>
                  </a:lnTo>
                  <a:lnTo>
                    <a:pt x="693" y="170"/>
                  </a:lnTo>
                  <a:lnTo>
                    <a:pt x="692" y="170"/>
                  </a:lnTo>
                  <a:lnTo>
                    <a:pt x="692" y="172"/>
                  </a:lnTo>
                  <a:lnTo>
                    <a:pt x="692" y="174"/>
                  </a:lnTo>
                  <a:lnTo>
                    <a:pt x="690" y="175"/>
                  </a:lnTo>
                  <a:lnTo>
                    <a:pt x="690" y="177"/>
                  </a:lnTo>
                  <a:lnTo>
                    <a:pt x="690" y="175"/>
                  </a:lnTo>
                  <a:lnTo>
                    <a:pt x="688" y="177"/>
                  </a:lnTo>
                  <a:lnTo>
                    <a:pt x="687" y="177"/>
                  </a:lnTo>
                  <a:lnTo>
                    <a:pt x="688" y="177"/>
                  </a:lnTo>
                  <a:lnTo>
                    <a:pt x="688" y="179"/>
                  </a:lnTo>
                  <a:lnTo>
                    <a:pt x="690" y="179"/>
                  </a:lnTo>
                  <a:lnTo>
                    <a:pt x="690" y="181"/>
                  </a:lnTo>
                  <a:lnTo>
                    <a:pt x="690" y="182"/>
                  </a:lnTo>
                  <a:lnTo>
                    <a:pt x="692" y="182"/>
                  </a:lnTo>
                  <a:lnTo>
                    <a:pt x="692" y="184"/>
                  </a:lnTo>
                  <a:lnTo>
                    <a:pt x="690" y="184"/>
                  </a:lnTo>
                  <a:lnTo>
                    <a:pt x="692" y="186"/>
                  </a:lnTo>
                  <a:lnTo>
                    <a:pt x="693" y="186"/>
                  </a:lnTo>
                  <a:lnTo>
                    <a:pt x="693" y="187"/>
                  </a:lnTo>
                  <a:lnTo>
                    <a:pt x="695" y="187"/>
                  </a:lnTo>
                  <a:lnTo>
                    <a:pt x="695" y="189"/>
                  </a:lnTo>
                  <a:lnTo>
                    <a:pt x="693" y="189"/>
                  </a:lnTo>
                  <a:lnTo>
                    <a:pt x="692" y="189"/>
                  </a:lnTo>
                  <a:lnTo>
                    <a:pt x="693" y="189"/>
                  </a:lnTo>
                  <a:lnTo>
                    <a:pt x="693" y="191"/>
                  </a:lnTo>
                  <a:lnTo>
                    <a:pt x="693" y="192"/>
                  </a:lnTo>
                  <a:lnTo>
                    <a:pt x="695" y="194"/>
                  </a:lnTo>
                  <a:lnTo>
                    <a:pt x="697" y="194"/>
                  </a:lnTo>
                  <a:lnTo>
                    <a:pt x="698" y="194"/>
                  </a:lnTo>
                  <a:lnTo>
                    <a:pt x="697" y="194"/>
                  </a:lnTo>
                  <a:lnTo>
                    <a:pt x="697" y="196"/>
                  </a:lnTo>
                  <a:lnTo>
                    <a:pt x="695" y="196"/>
                  </a:lnTo>
                  <a:lnTo>
                    <a:pt x="695" y="197"/>
                  </a:lnTo>
                  <a:lnTo>
                    <a:pt x="693" y="196"/>
                  </a:lnTo>
                  <a:lnTo>
                    <a:pt x="692" y="196"/>
                  </a:lnTo>
                  <a:lnTo>
                    <a:pt x="692" y="197"/>
                  </a:lnTo>
                  <a:lnTo>
                    <a:pt x="692" y="199"/>
                  </a:lnTo>
                  <a:lnTo>
                    <a:pt x="693" y="199"/>
                  </a:lnTo>
                  <a:lnTo>
                    <a:pt x="695" y="199"/>
                  </a:lnTo>
                  <a:lnTo>
                    <a:pt x="697" y="201"/>
                  </a:lnTo>
                  <a:lnTo>
                    <a:pt x="697" y="202"/>
                  </a:lnTo>
                  <a:lnTo>
                    <a:pt x="698" y="202"/>
                  </a:lnTo>
                  <a:lnTo>
                    <a:pt x="697" y="202"/>
                  </a:lnTo>
                  <a:lnTo>
                    <a:pt x="697" y="204"/>
                  </a:lnTo>
                  <a:lnTo>
                    <a:pt x="698" y="204"/>
                  </a:lnTo>
                  <a:lnTo>
                    <a:pt x="698" y="202"/>
                  </a:lnTo>
                  <a:lnTo>
                    <a:pt x="698" y="204"/>
                  </a:lnTo>
                  <a:lnTo>
                    <a:pt x="697" y="204"/>
                  </a:lnTo>
                  <a:lnTo>
                    <a:pt x="697" y="206"/>
                  </a:lnTo>
                  <a:lnTo>
                    <a:pt x="697" y="207"/>
                  </a:lnTo>
                  <a:lnTo>
                    <a:pt x="698" y="207"/>
                  </a:lnTo>
                  <a:lnTo>
                    <a:pt x="698" y="209"/>
                  </a:lnTo>
                  <a:lnTo>
                    <a:pt x="700" y="207"/>
                  </a:lnTo>
                  <a:lnTo>
                    <a:pt x="702" y="207"/>
                  </a:lnTo>
                  <a:lnTo>
                    <a:pt x="703" y="207"/>
                  </a:lnTo>
                  <a:lnTo>
                    <a:pt x="705" y="207"/>
                  </a:lnTo>
                  <a:lnTo>
                    <a:pt x="705" y="209"/>
                  </a:lnTo>
                  <a:lnTo>
                    <a:pt x="707" y="211"/>
                  </a:lnTo>
                  <a:lnTo>
                    <a:pt x="707" y="213"/>
                  </a:lnTo>
                  <a:lnTo>
                    <a:pt x="707" y="214"/>
                  </a:lnTo>
                  <a:lnTo>
                    <a:pt x="709" y="214"/>
                  </a:lnTo>
                  <a:lnTo>
                    <a:pt x="710" y="214"/>
                  </a:lnTo>
                  <a:lnTo>
                    <a:pt x="710" y="216"/>
                  </a:lnTo>
                  <a:lnTo>
                    <a:pt x="710" y="218"/>
                  </a:lnTo>
                  <a:lnTo>
                    <a:pt x="712" y="218"/>
                  </a:lnTo>
                  <a:lnTo>
                    <a:pt x="712" y="219"/>
                  </a:lnTo>
                  <a:lnTo>
                    <a:pt x="710" y="219"/>
                  </a:lnTo>
                  <a:lnTo>
                    <a:pt x="710" y="221"/>
                  </a:lnTo>
                  <a:lnTo>
                    <a:pt x="709" y="221"/>
                  </a:lnTo>
                  <a:lnTo>
                    <a:pt x="709" y="223"/>
                  </a:lnTo>
                  <a:lnTo>
                    <a:pt x="709" y="224"/>
                  </a:lnTo>
                  <a:lnTo>
                    <a:pt x="710" y="224"/>
                  </a:lnTo>
                  <a:lnTo>
                    <a:pt x="709" y="226"/>
                  </a:lnTo>
                  <a:lnTo>
                    <a:pt x="710" y="226"/>
                  </a:lnTo>
                  <a:lnTo>
                    <a:pt x="710" y="228"/>
                  </a:lnTo>
                  <a:lnTo>
                    <a:pt x="710" y="229"/>
                  </a:lnTo>
                  <a:lnTo>
                    <a:pt x="712" y="229"/>
                  </a:lnTo>
                  <a:lnTo>
                    <a:pt x="714" y="229"/>
                  </a:lnTo>
                  <a:lnTo>
                    <a:pt x="715" y="229"/>
                  </a:lnTo>
                  <a:lnTo>
                    <a:pt x="715" y="231"/>
                  </a:lnTo>
                  <a:lnTo>
                    <a:pt x="715" y="233"/>
                  </a:lnTo>
                  <a:lnTo>
                    <a:pt x="714" y="233"/>
                  </a:lnTo>
                  <a:lnTo>
                    <a:pt x="715" y="234"/>
                  </a:lnTo>
                  <a:lnTo>
                    <a:pt x="715" y="233"/>
                  </a:lnTo>
                  <a:lnTo>
                    <a:pt x="717" y="233"/>
                  </a:lnTo>
                  <a:lnTo>
                    <a:pt x="719" y="233"/>
                  </a:lnTo>
                  <a:lnTo>
                    <a:pt x="719" y="234"/>
                  </a:lnTo>
                  <a:lnTo>
                    <a:pt x="719" y="236"/>
                  </a:lnTo>
                  <a:lnTo>
                    <a:pt x="720" y="236"/>
                  </a:lnTo>
                  <a:lnTo>
                    <a:pt x="720" y="234"/>
                  </a:lnTo>
                  <a:lnTo>
                    <a:pt x="720" y="236"/>
                  </a:lnTo>
                  <a:lnTo>
                    <a:pt x="722" y="236"/>
                  </a:lnTo>
                  <a:lnTo>
                    <a:pt x="720" y="236"/>
                  </a:lnTo>
                  <a:lnTo>
                    <a:pt x="720" y="238"/>
                  </a:lnTo>
                  <a:lnTo>
                    <a:pt x="722" y="238"/>
                  </a:lnTo>
                  <a:lnTo>
                    <a:pt x="724" y="238"/>
                  </a:lnTo>
                  <a:lnTo>
                    <a:pt x="724" y="239"/>
                  </a:lnTo>
                  <a:lnTo>
                    <a:pt x="725" y="239"/>
                  </a:lnTo>
                  <a:lnTo>
                    <a:pt x="725" y="241"/>
                  </a:lnTo>
                  <a:lnTo>
                    <a:pt x="727" y="241"/>
                  </a:lnTo>
                  <a:lnTo>
                    <a:pt x="727" y="243"/>
                  </a:lnTo>
                  <a:lnTo>
                    <a:pt x="729" y="243"/>
                  </a:lnTo>
                  <a:lnTo>
                    <a:pt x="729" y="244"/>
                  </a:lnTo>
                  <a:lnTo>
                    <a:pt x="729" y="246"/>
                  </a:lnTo>
                  <a:lnTo>
                    <a:pt x="727" y="248"/>
                  </a:lnTo>
                  <a:lnTo>
                    <a:pt x="729" y="248"/>
                  </a:lnTo>
                  <a:lnTo>
                    <a:pt x="729" y="250"/>
                  </a:lnTo>
                  <a:lnTo>
                    <a:pt x="730" y="250"/>
                  </a:lnTo>
                  <a:lnTo>
                    <a:pt x="730" y="251"/>
                  </a:lnTo>
                  <a:lnTo>
                    <a:pt x="732" y="251"/>
                  </a:lnTo>
                  <a:lnTo>
                    <a:pt x="732" y="253"/>
                  </a:lnTo>
                  <a:lnTo>
                    <a:pt x="732" y="255"/>
                  </a:lnTo>
                  <a:lnTo>
                    <a:pt x="730" y="255"/>
                  </a:lnTo>
                  <a:lnTo>
                    <a:pt x="730" y="256"/>
                  </a:lnTo>
                  <a:lnTo>
                    <a:pt x="732" y="255"/>
                  </a:lnTo>
                  <a:lnTo>
                    <a:pt x="734" y="255"/>
                  </a:lnTo>
                  <a:lnTo>
                    <a:pt x="734" y="256"/>
                  </a:lnTo>
                  <a:lnTo>
                    <a:pt x="734" y="258"/>
                  </a:lnTo>
                  <a:lnTo>
                    <a:pt x="734" y="260"/>
                  </a:lnTo>
                  <a:lnTo>
                    <a:pt x="735" y="260"/>
                  </a:lnTo>
                  <a:lnTo>
                    <a:pt x="737" y="260"/>
                  </a:lnTo>
                  <a:lnTo>
                    <a:pt x="737" y="261"/>
                  </a:lnTo>
                  <a:lnTo>
                    <a:pt x="737" y="263"/>
                  </a:lnTo>
                  <a:lnTo>
                    <a:pt x="735" y="263"/>
                  </a:lnTo>
                  <a:lnTo>
                    <a:pt x="734" y="263"/>
                  </a:lnTo>
                  <a:lnTo>
                    <a:pt x="734" y="265"/>
                  </a:lnTo>
                  <a:lnTo>
                    <a:pt x="735" y="265"/>
                  </a:lnTo>
                  <a:lnTo>
                    <a:pt x="737" y="265"/>
                  </a:lnTo>
                  <a:lnTo>
                    <a:pt x="735" y="266"/>
                  </a:lnTo>
                  <a:lnTo>
                    <a:pt x="735" y="268"/>
                  </a:lnTo>
                  <a:lnTo>
                    <a:pt x="734" y="268"/>
                  </a:lnTo>
                  <a:lnTo>
                    <a:pt x="734" y="270"/>
                  </a:lnTo>
                  <a:lnTo>
                    <a:pt x="735" y="270"/>
                  </a:lnTo>
                  <a:lnTo>
                    <a:pt x="735" y="271"/>
                  </a:lnTo>
                  <a:lnTo>
                    <a:pt x="737" y="271"/>
                  </a:lnTo>
                  <a:lnTo>
                    <a:pt x="739" y="271"/>
                  </a:lnTo>
                  <a:lnTo>
                    <a:pt x="739" y="270"/>
                  </a:lnTo>
                  <a:lnTo>
                    <a:pt x="740" y="270"/>
                  </a:lnTo>
                  <a:lnTo>
                    <a:pt x="742" y="270"/>
                  </a:lnTo>
                  <a:lnTo>
                    <a:pt x="742" y="271"/>
                  </a:lnTo>
                  <a:lnTo>
                    <a:pt x="720" y="283"/>
                  </a:lnTo>
                  <a:lnTo>
                    <a:pt x="719" y="345"/>
                  </a:lnTo>
                  <a:lnTo>
                    <a:pt x="719" y="406"/>
                  </a:lnTo>
                  <a:lnTo>
                    <a:pt x="724" y="438"/>
                  </a:lnTo>
                  <a:lnTo>
                    <a:pt x="727" y="465"/>
                  </a:lnTo>
                  <a:lnTo>
                    <a:pt x="739" y="504"/>
                  </a:lnTo>
                  <a:lnTo>
                    <a:pt x="744" y="524"/>
                  </a:lnTo>
                  <a:lnTo>
                    <a:pt x="747" y="534"/>
                  </a:lnTo>
                  <a:lnTo>
                    <a:pt x="747" y="536"/>
                  </a:lnTo>
                  <a:lnTo>
                    <a:pt x="747" y="537"/>
                  </a:lnTo>
                  <a:lnTo>
                    <a:pt x="747" y="539"/>
                  </a:lnTo>
                  <a:lnTo>
                    <a:pt x="749" y="541"/>
                  </a:lnTo>
                  <a:lnTo>
                    <a:pt x="751" y="542"/>
                  </a:lnTo>
                  <a:lnTo>
                    <a:pt x="749" y="544"/>
                  </a:lnTo>
                  <a:lnTo>
                    <a:pt x="751" y="546"/>
                  </a:lnTo>
                  <a:lnTo>
                    <a:pt x="751" y="547"/>
                  </a:lnTo>
                  <a:lnTo>
                    <a:pt x="751" y="549"/>
                  </a:lnTo>
                  <a:lnTo>
                    <a:pt x="749" y="551"/>
                  </a:lnTo>
                  <a:lnTo>
                    <a:pt x="746" y="551"/>
                  </a:lnTo>
                  <a:lnTo>
                    <a:pt x="744" y="552"/>
                  </a:lnTo>
                  <a:lnTo>
                    <a:pt x="742" y="552"/>
                  </a:lnTo>
                  <a:lnTo>
                    <a:pt x="739" y="551"/>
                  </a:lnTo>
                  <a:lnTo>
                    <a:pt x="737" y="549"/>
                  </a:lnTo>
                  <a:lnTo>
                    <a:pt x="735" y="549"/>
                  </a:lnTo>
                  <a:lnTo>
                    <a:pt x="732" y="549"/>
                  </a:lnTo>
                  <a:lnTo>
                    <a:pt x="729" y="549"/>
                  </a:lnTo>
                  <a:lnTo>
                    <a:pt x="727" y="551"/>
                  </a:lnTo>
                  <a:lnTo>
                    <a:pt x="725" y="551"/>
                  </a:lnTo>
                  <a:lnTo>
                    <a:pt x="724" y="552"/>
                  </a:lnTo>
                  <a:lnTo>
                    <a:pt x="724" y="554"/>
                  </a:lnTo>
                  <a:lnTo>
                    <a:pt x="722" y="556"/>
                  </a:lnTo>
                  <a:lnTo>
                    <a:pt x="720" y="556"/>
                  </a:lnTo>
                  <a:lnTo>
                    <a:pt x="719" y="557"/>
                  </a:lnTo>
                  <a:lnTo>
                    <a:pt x="717" y="557"/>
                  </a:lnTo>
                  <a:lnTo>
                    <a:pt x="715" y="559"/>
                  </a:lnTo>
                  <a:lnTo>
                    <a:pt x="714" y="559"/>
                  </a:lnTo>
                  <a:lnTo>
                    <a:pt x="712" y="561"/>
                  </a:lnTo>
                  <a:lnTo>
                    <a:pt x="710" y="561"/>
                  </a:lnTo>
                  <a:lnTo>
                    <a:pt x="709" y="563"/>
                  </a:lnTo>
                  <a:lnTo>
                    <a:pt x="709" y="564"/>
                  </a:lnTo>
                  <a:lnTo>
                    <a:pt x="709" y="566"/>
                  </a:lnTo>
                  <a:lnTo>
                    <a:pt x="707" y="566"/>
                  </a:lnTo>
                  <a:lnTo>
                    <a:pt x="707" y="568"/>
                  </a:lnTo>
                  <a:lnTo>
                    <a:pt x="705" y="569"/>
                  </a:lnTo>
                  <a:lnTo>
                    <a:pt x="705" y="571"/>
                  </a:lnTo>
                  <a:lnTo>
                    <a:pt x="703" y="573"/>
                  </a:lnTo>
                  <a:lnTo>
                    <a:pt x="702" y="573"/>
                  </a:lnTo>
                  <a:lnTo>
                    <a:pt x="702" y="574"/>
                  </a:lnTo>
                  <a:lnTo>
                    <a:pt x="700" y="576"/>
                  </a:lnTo>
                  <a:lnTo>
                    <a:pt x="698" y="576"/>
                  </a:lnTo>
                  <a:lnTo>
                    <a:pt x="700" y="578"/>
                  </a:lnTo>
                  <a:lnTo>
                    <a:pt x="698" y="579"/>
                  </a:lnTo>
                  <a:lnTo>
                    <a:pt x="698" y="581"/>
                  </a:lnTo>
                  <a:lnTo>
                    <a:pt x="700" y="584"/>
                  </a:lnTo>
                  <a:lnTo>
                    <a:pt x="700" y="586"/>
                  </a:lnTo>
                  <a:lnTo>
                    <a:pt x="698" y="586"/>
                  </a:lnTo>
                  <a:lnTo>
                    <a:pt x="697" y="588"/>
                  </a:lnTo>
                  <a:lnTo>
                    <a:pt x="695" y="589"/>
                  </a:lnTo>
                  <a:lnTo>
                    <a:pt x="693" y="591"/>
                  </a:lnTo>
                  <a:lnTo>
                    <a:pt x="692" y="593"/>
                  </a:lnTo>
                  <a:lnTo>
                    <a:pt x="692" y="595"/>
                  </a:lnTo>
                  <a:lnTo>
                    <a:pt x="688" y="600"/>
                  </a:lnTo>
                  <a:lnTo>
                    <a:pt x="688" y="603"/>
                  </a:lnTo>
                  <a:lnTo>
                    <a:pt x="690" y="606"/>
                  </a:lnTo>
                  <a:lnTo>
                    <a:pt x="692" y="610"/>
                  </a:lnTo>
                  <a:lnTo>
                    <a:pt x="693" y="611"/>
                  </a:lnTo>
                  <a:lnTo>
                    <a:pt x="692" y="615"/>
                  </a:lnTo>
                  <a:lnTo>
                    <a:pt x="692" y="616"/>
                  </a:lnTo>
                  <a:lnTo>
                    <a:pt x="692" y="620"/>
                  </a:lnTo>
                  <a:lnTo>
                    <a:pt x="690" y="621"/>
                  </a:lnTo>
                  <a:lnTo>
                    <a:pt x="688" y="623"/>
                  </a:lnTo>
                  <a:lnTo>
                    <a:pt x="685" y="623"/>
                  </a:lnTo>
                  <a:lnTo>
                    <a:pt x="682" y="621"/>
                  </a:lnTo>
                  <a:lnTo>
                    <a:pt x="680" y="623"/>
                  </a:lnTo>
                  <a:lnTo>
                    <a:pt x="682" y="625"/>
                  </a:lnTo>
                  <a:lnTo>
                    <a:pt x="683" y="625"/>
                  </a:lnTo>
                  <a:lnTo>
                    <a:pt x="685" y="625"/>
                  </a:lnTo>
                  <a:lnTo>
                    <a:pt x="687" y="626"/>
                  </a:lnTo>
                  <a:lnTo>
                    <a:pt x="687" y="628"/>
                  </a:lnTo>
                  <a:lnTo>
                    <a:pt x="687" y="630"/>
                  </a:lnTo>
                  <a:lnTo>
                    <a:pt x="685" y="632"/>
                  </a:lnTo>
                  <a:lnTo>
                    <a:pt x="683" y="633"/>
                  </a:lnTo>
                  <a:lnTo>
                    <a:pt x="682" y="635"/>
                  </a:lnTo>
                  <a:lnTo>
                    <a:pt x="678" y="637"/>
                  </a:lnTo>
                  <a:lnTo>
                    <a:pt x="677" y="638"/>
                  </a:lnTo>
                  <a:lnTo>
                    <a:pt x="673" y="640"/>
                  </a:lnTo>
                  <a:lnTo>
                    <a:pt x="673" y="642"/>
                  </a:lnTo>
                  <a:lnTo>
                    <a:pt x="672" y="647"/>
                  </a:lnTo>
                  <a:lnTo>
                    <a:pt x="672" y="650"/>
                  </a:lnTo>
                  <a:lnTo>
                    <a:pt x="670" y="652"/>
                  </a:lnTo>
                  <a:lnTo>
                    <a:pt x="668" y="653"/>
                  </a:lnTo>
                  <a:lnTo>
                    <a:pt x="665" y="652"/>
                  </a:lnTo>
                  <a:lnTo>
                    <a:pt x="663" y="648"/>
                  </a:lnTo>
                  <a:lnTo>
                    <a:pt x="661" y="647"/>
                  </a:lnTo>
                  <a:lnTo>
                    <a:pt x="660" y="647"/>
                  </a:lnTo>
                  <a:lnTo>
                    <a:pt x="658" y="647"/>
                  </a:lnTo>
                  <a:lnTo>
                    <a:pt x="656" y="648"/>
                  </a:lnTo>
                  <a:lnTo>
                    <a:pt x="658" y="650"/>
                  </a:lnTo>
                  <a:lnTo>
                    <a:pt x="658" y="652"/>
                  </a:lnTo>
                  <a:lnTo>
                    <a:pt x="656" y="653"/>
                  </a:lnTo>
                  <a:lnTo>
                    <a:pt x="655" y="655"/>
                  </a:lnTo>
                  <a:lnTo>
                    <a:pt x="651" y="655"/>
                  </a:lnTo>
                  <a:lnTo>
                    <a:pt x="650" y="653"/>
                  </a:lnTo>
                  <a:lnTo>
                    <a:pt x="648" y="652"/>
                  </a:lnTo>
                  <a:lnTo>
                    <a:pt x="646" y="650"/>
                  </a:lnTo>
                  <a:lnTo>
                    <a:pt x="648" y="647"/>
                  </a:lnTo>
                  <a:lnTo>
                    <a:pt x="650" y="647"/>
                  </a:lnTo>
                  <a:lnTo>
                    <a:pt x="651" y="645"/>
                  </a:lnTo>
                  <a:lnTo>
                    <a:pt x="651" y="643"/>
                  </a:lnTo>
                  <a:lnTo>
                    <a:pt x="650" y="642"/>
                  </a:lnTo>
                  <a:lnTo>
                    <a:pt x="648" y="642"/>
                  </a:lnTo>
                  <a:lnTo>
                    <a:pt x="645" y="643"/>
                  </a:lnTo>
                  <a:lnTo>
                    <a:pt x="643" y="643"/>
                  </a:lnTo>
                  <a:lnTo>
                    <a:pt x="640" y="642"/>
                  </a:lnTo>
                  <a:lnTo>
                    <a:pt x="636" y="642"/>
                  </a:lnTo>
                  <a:lnTo>
                    <a:pt x="635" y="642"/>
                  </a:lnTo>
                  <a:lnTo>
                    <a:pt x="633" y="643"/>
                  </a:lnTo>
                  <a:lnTo>
                    <a:pt x="631" y="645"/>
                  </a:lnTo>
                  <a:lnTo>
                    <a:pt x="628" y="647"/>
                  </a:lnTo>
                  <a:lnTo>
                    <a:pt x="626" y="647"/>
                  </a:lnTo>
                  <a:lnTo>
                    <a:pt x="624" y="647"/>
                  </a:lnTo>
                  <a:lnTo>
                    <a:pt x="623" y="645"/>
                  </a:lnTo>
                  <a:lnTo>
                    <a:pt x="623" y="643"/>
                  </a:lnTo>
                  <a:lnTo>
                    <a:pt x="623" y="642"/>
                  </a:lnTo>
                  <a:lnTo>
                    <a:pt x="623" y="640"/>
                  </a:lnTo>
                  <a:lnTo>
                    <a:pt x="624" y="638"/>
                  </a:lnTo>
                  <a:lnTo>
                    <a:pt x="628" y="637"/>
                  </a:lnTo>
                  <a:lnTo>
                    <a:pt x="631" y="637"/>
                  </a:lnTo>
                  <a:lnTo>
                    <a:pt x="635" y="635"/>
                  </a:lnTo>
                  <a:lnTo>
                    <a:pt x="636" y="633"/>
                  </a:lnTo>
                  <a:lnTo>
                    <a:pt x="635" y="633"/>
                  </a:lnTo>
                  <a:lnTo>
                    <a:pt x="631" y="633"/>
                  </a:lnTo>
                  <a:lnTo>
                    <a:pt x="629" y="633"/>
                  </a:lnTo>
                  <a:lnTo>
                    <a:pt x="626" y="633"/>
                  </a:lnTo>
                  <a:lnTo>
                    <a:pt x="626" y="632"/>
                  </a:lnTo>
                  <a:lnTo>
                    <a:pt x="626" y="628"/>
                  </a:lnTo>
                  <a:lnTo>
                    <a:pt x="624" y="626"/>
                  </a:lnTo>
                  <a:lnTo>
                    <a:pt x="623" y="625"/>
                  </a:lnTo>
                  <a:lnTo>
                    <a:pt x="621" y="621"/>
                  </a:lnTo>
                  <a:lnTo>
                    <a:pt x="619" y="620"/>
                  </a:lnTo>
                  <a:lnTo>
                    <a:pt x="616" y="620"/>
                  </a:lnTo>
                  <a:lnTo>
                    <a:pt x="616" y="621"/>
                  </a:lnTo>
                  <a:lnTo>
                    <a:pt x="616" y="623"/>
                  </a:lnTo>
                  <a:lnTo>
                    <a:pt x="619" y="625"/>
                  </a:lnTo>
                  <a:lnTo>
                    <a:pt x="619" y="626"/>
                  </a:lnTo>
                  <a:lnTo>
                    <a:pt x="619" y="628"/>
                  </a:lnTo>
                  <a:lnTo>
                    <a:pt x="618" y="626"/>
                  </a:lnTo>
                  <a:lnTo>
                    <a:pt x="614" y="626"/>
                  </a:lnTo>
                  <a:lnTo>
                    <a:pt x="613" y="625"/>
                  </a:lnTo>
                  <a:lnTo>
                    <a:pt x="613" y="623"/>
                  </a:lnTo>
                  <a:lnTo>
                    <a:pt x="614" y="621"/>
                  </a:lnTo>
                  <a:lnTo>
                    <a:pt x="616" y="618"/>
                  </a:lnTo>
                  <a:lnTo>
                    <a:pt x="618" y="618"/>
                  </a:lnTo>
                  <a:lnTo>
                    <a:pt x="619" y="616"/>
                  </a:lnTo>
                  <a:lnTo>
                    <a:pt x="619" y="615"/>
                  </a:lnTo>
                  <a:lnTo>
                    <a:pt x="619" y="613"/>
                  </a:lnTo>
                  <a:lnTo>
                    <a:pt x="616" y="611"/>
                  </a:lnTo>
                  <a:lnTo>
                    <a:pt x="614" y="611"/>
                  </a:lnTo>
                  <a:lnTo>
                    <a:pt x="613" y="613"/>
                  </a:lnTo>
                  <a:lnTo>
                    <a:pt x="611" y="615"/>
                  </a:lnTo>
                  <a:lnTo>
                    <a:pt x="609" y="616"/>
                  </a:lnTo>
                  <a:lnTo>
                    <a:pt x="608" y="615"/>
                  </a:lnTo>
                  <a:lnTo>
                    <a:pt x="606" y="613"/>
                  </a:lnTo>
                  <a:lnTo>
                    <a:pt x="604" y="611"/>
                  </a:lnTo>
                  <a:lnTo>
                    <a:pt x="601" y="611"/>
                  </a:lnTo>
                  <a:lnTo>
                    <a:pt x="597" y="613"/>
                  </a:lnTo>
                  <a:lnTo>
                    <a:pt x="596" y="615"/>
                  </a:lnTo>
                  <a:lnTo>
                    <a:pt x="594" y="618"/>
                  </a:lnTo>
                  <a:lnTo>
                    <a:pt x="592" y="621"/>
                  </a:lnTo>
                  <a:lnTo>
                    <a:pt x="592" y="623"/>
                  </a:lnTo>
                  <a:lnTo>
                    <a:pt x="589" y="625"/>
                  </a:lnTo>
                  <a:lnTo>
                    <a:pt x="582" y="635"/>
                  </a:lnTo>
                  <a:lnTo>
                    <a:pt x="579" y="635"/>
                  </a:lnTo>
                  <a:lnTo>
                    <a:pt x="577" y="635"/>
                  </a:lnTo>
                  <a:lnTo>
                    <a:pt x="574" y="635"/>
                  </a:lnTo>
                  <a:lnTo>
                    <a:pt x="571" y="635"/>
                  </a:lnTo>
                  <a:lnTo>
                    <a:pt x="567" y="635"/>
                  </a:lnTo>
                  <a:lnTo>
                    <a:pt x="566" y="632"/>
                  </a:lnTo>
                  <a:lnTo>
                    <a:pt x="562" y="632"/>
                  </a:lnTo>
                  <a:lnTo>
                    <a:pt x="562" y="630"/>
                  </a:lnTo>
                  <a:lnTo>
                    <a:pt x="560" y="628"/>
                  </a:lnTo>
                  <a:lnTo>
                    <a:pt x="559" y="626"/>
                  </a:lnTo>
                  <a:lnTo>
                    <a:pt x="557" y="625"/>
                  </a:lnTo>
                  <a:lnTo>
                    <a:pt x="557" y="626"/>
                  </a:lnTo>
                  <a:lnTo>
                    <a:pt x="559" y="626"/>
                  </a:lnTo>
                  <a:lnTo>
                    <a:pt x="559" y="628"/>
                  </a:lnTo>
                  <a:lnTo>
                    <a:pt x="557" y="628"/>
                  </a:lnTo>
                  <a:lnTo>
                    <a:pt x="555" y="626"/>
                  </a:lnTo>
                  <a:lnTo>
                    <a:pt x="554" y="626"/>
                  </a:lnTo>
                  <a:lnTo>
                    <a:pt x="550" y="626"/>
                  </a:lnTo>
                  <a:lnTo>
                    <a:pt x="550" y="625"/>
                  </a:lnTo>
                  <a:lnTo>
                    <a:pt x="552" y="625"/>
                  </a:lnTo>
                  <a:lnTo>
                    <a:pt x="552" y="623"/>
                  </a:lnTo>
                  <a:lnTo>
                    <a:pt x="550" y="621"/>
                  </a:lnTo>
                  <a:lnTo>
                    <a:pt x="549" y="621"/>
                  </a:lnTo>
                  <a:lnTo>
                    <a:pt x="550" y="623"/>
                  </a:lnTo>
                  <a:lnTo>
                    <a:pt x="552" y="623"/>
                  </a:lnTo>
                  <a:lnTo>
                    <a:pt x="550" y="625"/>
                  </a:lnTo>
                  <a:lnTo>
                    <a:pt x="549" y="623"/>
                  </a:lnTo>
                  <a:lnTo>
                    <a:pt x="547" y="621"/>
                  </a:lnTo>
                  <a:lnTo>
                    <a:pt x="545" y="621"/>
                  </a:lnTo>
                  <a:lnTo>
                    <a:pt x="545" y="620"/>
                  </a:lnTo>
                  <a:lnTo>
                    <a:pt x="540" y="616"/>
                  </a:lnTo>
                  <a:lnTo>
                    <a:pt x="539" y="615"/>
                  </a:lnTo>
                  <a:lnTo>
                    <a:pt x="534" y="611"/>
                  </a:lnTo>
                  <a:lnTo>
                    <a:pt x="530" y="608"/>
                  </a:lnTo>
                  <a:lnTo>
                    <a:pt x="529" y="608"/>
                  </a:lnTo>
                  <a:lnTo>
                    <a:pt x="527" y="606"/>
                  </a:lnTo>
                  <a:lnTo>
                    <a:pt x="523" y="605"/>
                  </a:lnTo>
                  <a:lnTo>
                    <a:pt x="518" y="601"/>
                  </a:lnTo>
                  <a:lnTo>
                    <a:pt x="517" y="600"/>
                  </a:lnTo>
                  <a:lnTo>
                    <a:pt x="515" y="598"/>
                  </a:lnTo>
                  <a:lnTo>
                    <a:pt x="512" y="596"/>
                  </a:lnTo>
                  <a:lnTo>
                    <a:pt x="510" y="596"/>
                  </a:lnTo>
                  <a:lnTo>
                    <a:pt x="510" y="595"/>
                  </a:lnTo>
                  <a:lnTo>
                    <a:pt x="508" y="595"/>
                  </a:lnTo>
                  <a:lnTo>
                    <a:pt x="505" y="589"/>
                  </a:lnTo>
                  <a:lnTo>
                    <a:pt x="502" y="589"/>
                  </a:lnTo>
                  <a:lnTo>
                    <a:pt x="500" y="588"/>
                  </a:lnTo>
                  <a:lnTo>
                    <a:pt x="498" y="586"/>
                  </a:lnTo>
                  <a:lnTo>
                    <a:pt x="497" y="584"/>
                  </a:lnTo>
                  <a:lnTo>
                    <a:pt x="490" y="581"/>
                  </a:lnTo>
                  <a:lnTo>
                    <a:pt x="488" y="579"/>
                  </a:lnTo>
                  <a:lnTo>
                    <a:pt x="483" y="574"/>
                  </a:lnTo>
                  <a:lnTo>
                    <a:pt x="480" y="573"/>
                  </a:lnTo>
                  <a:lnTo>
                    <a:pt x="475" y="569"/>
                  </a:lnTo>
                  <a:lnTo>
                    <a:pt x="471" y="566"/>
                  </a:lnTo>
                  <a:lnTo>
                    <a:pt x="470" y="566"/>
                  </a:lnTo>
                  <a:lnTo>
                    <a:pt x="466" y="561"/>
                  </a:lnTo>
                  <a:lnTo>
                    <a:pt x="458" y="557"/>
                  </a:lnTo>
                  <a:lnTo>
                    <a:pt x="451" y="551"/>
                  </a:lnTo>
                  <a:lnTo>
                    <a:pt x="444" y="546"/>
                  </a:lnTo>
                  <a:lnTo>
                    <a:pt x="443" y="546"/>
                  </a:lnTo>
                  <a:lnTo>
                    <a:pt x="439" y="541"/>
                  </a:lnTo>
                  <a:lnTo>
                    <a:pt x="438" y="541"/>
                  </a:lnTo>
                  <a:lnTo>
                    <a:pt x="436" y="537"/>
                  </a:lnTo>
                  <a:lnTo>
                    <a:pt x="434" y="537"/>
                  </a:lnTo>
                  <a:lnTo>
                    <a:pt x="433" y="536"/>
                  </a:lnTo>
                  <a:lnTo>
                    <a:pt x="431" y="534"/>
                  </a:lnTo>
                  <a:lnTo>
                    <a:pt x="428" y="532"/>
                  </a:lnTo>
                  <a:lnTo>
                    <a:pt x="426" y="531"/>
                  </a:lnTo>
                  <a:lnTo>
                    <a:pt x="424" y="531"/>
                  </a:lnTo>
                  <a:lnTo>
                    <a:pt x="423" y="529"/>
                  </a:lnTo>
                  <a:lnTo>
                    <a:pt x="424" y="527"/>
                  </a:lnTo>
                  <a:lnTo>
                    <a:pt x="426" y="531"/>
                  </a:lnTo>
                  <a:lnTo>
                    <a:pt x="429" y="532"/>
                  </a:lnTo>
                  <a:lnTo>
                    <a:pt x="431" y="532"/>
                  </a:lnTo>
                  <a:lnTo>
                    <a:pt x="433" y="534"/>
                  </a:lnTo>
                  <a:lnTo>
                    <a:pt x="438" y="539"/>
                  </a:lnTo>
                  <a:lnTo>
                    <a:pt x="438" y="537"/>
                  </a:lnTo>
                  <a:lnTo>
                    <a:pt x="433" y="534"/>
                  </a:lnTo>
                  <a:lnTo>
                    <a:pt x="429" y="531"/>
                  </a:lnTo>
                  <a:lnTo>
                    <a:pt x="429" y="529"/>
                  </a:lnTo>
                  <a:lnTo>
                    <a:pt x="429" y="526"/>
                  </a:lnTo>
                  <a:lnTo>
                    <a:pt x="429" y="527"/>
                  </a:lnTo>
                  <a:lnTo>
                    <a:pt x="429" y="529"/>
                  </a:lnTo>
                  <a:lnTo>
                    <a:pt x="428" y="529"/>
                  </a:lnTo>
                  <a:lnTo>
                    <a:pt x="426" y="529"/>
                  </a:lnTo>
                  <a:lnTo>
                    <a:pt x="423" y="526"/>
                  </a:lnTo>
                  <a:lnTo>
                    <a:pt x="419" y="524"/>
                  </a:lnTo>
                  <a:lnTo>
                    <a:pt x="419" y="522"/>
                  </a:lnTo>
                  <a:lnTo>
                    <a:pt x="418" y="522"/>
                  </a:lnTo>
                  <a:lnTo>
                    <a:pt x="414" y="520"/>
                  </a:lnTo>
                  <a:lnTo>
                    <a:pt x="412" y="519"/>
                  </a:lnTo>
                  <a:lnTo>
                    <a:pt x="411" y="517"/>
                  </a:lnTo>
                  <a:lnTo>
                    <a:pt x="409" y="515"/>
                  </a:lnTo>
                  <a:lnTo>
                    <a:pt x="407" y="515"/>
                  </a:lnTo>
                  <a:lnTo>
                    <a:pt x="409" y="517"/>
                  </a:lnTo>
                  <a:lnTo>
                    <a:pt x="411" y="519"/>
                  </a:lnTo>
                  <a:lnTo>
                    <a:pt x="414" y="520"/>
                  </a:lnTo>
                  <a:lnTo>
                    <a:pt x="416" y="522"/>
                  </a:lnTo>
                  <a:lnTo>
                    <a:pt x="418" y="524"/>
                  </a:lnTo>
                  <a:lnTo>
                    <a:pt x="419" y="524"/>
                  </a:lnTo>
                  <a:lnTo>
                    <a:pt x="421" y="526"/>
                  </a:lnTo>
                  <a:lnTo>
                    <a:pt x="423" y="527"/>
                  </a:lnTo>
                  <a:lnTo>
                    <a:pt x="421" y="527"/>
                  </a:lnTo>
                  <a:lnTo>
                    <a:pt x="416" y="524"/>
                  </a:lnTo>
                  <a:lnTo>
                    <a:pt x="412" y="522"/>
                  </a:lnTo>
                  <a:lnTo>
                    <a:pt x="411" y="520"/>
                  </a:lnTo>
                  <a:lnTo>
                    <a:pt x="409" y="519"/>
                  </a:lnTo>
                  <a:lnTo>
                    <a:pt x="406" y="515"/>
                  </a:lnTo>
                  <a:lnTo>
                    <a:pt x="402" y="514"/>
                  </a:lnTo>
                  <a:lnTo>
                    <a:pt x="399" y="510"/>
                  </a:lnTo>
                  <a:lnTo>
                    <a:pt x="399" y="509"/>
                  </a:lnTo>
                  <a:lnTo>
                    <a:pt x="397" y="507"/>
                  </a:lnTo>
                  <a:lnTo>
                    <a:pt x="399" y="507"/>
                  </a:lnTo>
                  <a:lnTo>
                    <a:pt x="401" y="507"/>
                  </a:lnTo>
                  <a:lnTo>
                    <a:pt x="402" y="509"/>
                  </a:lnTo>
                  <a:lnTo>
                    <a:pt x="402" y="507"/>
                  </a:lnTo>
                  <a:lnTo>
                    <a:pt x="401" y="505"/>
                  </a:lnTo>
                  <a:lnTo>
                    <a:pt x="404" y="505"/>
                  </a:lnTo>
                  <a:lnTo>
                    <a:pt x="402" y="504"/>
                  </a:lnTo>
                  <a:lnTo>
                    <a:pt x="401" y="504"/>
                  </a:lnTo>
                  <a:lnTo>
                    <a:pt x="399" y="504"/>
                  </a:lnTo>
                  <a:lnTo>
                    <a:pt x="399" y="502"/>
                  </a:lnTo>
                  <a:lnTo>
                    <a:pt x="399" y="500"/>
                  </a:lnTo>
                  <a:lnTo>
                    <a:pt x="397" y="499"/>
                  </a:lnTo>
                  <a:lnTo>
                    <a:pt x="396" y="499"/>
                  </a:lnTo>
                  <a:lnTo>
                    <a:pt x="397" y="502"/>
                  </a:lnTo>
                  <a:lnTo>
                    <a:pt x="396" y="500"/>
                  </a:lnTo>
                  <a:lnTo>
                    <a:pt x="394" y="500"/>
                  </a:lnTo>
                  <a:lnTo>
                    <a:pt x="396" y="502"/>
                  </a:lnTo>
                  <a:lnTo>
                    <a:pt x="397" y="504"/>
                  </a:lnTo>
                  <a:lnTo>
                    <a:pt x="397" y="505"/>
                  </a:lnTo>
                  <a:lnTo>
                    <a:pt x="397" y="507"/>
                  </a:lnTo>
                  <a:lnTo>
                    <a:pt x="396" y="507"/>
                  </a:lnTo>
                  <a:lnTo>
                    <a:pt x="387" y="497"/>
                  </a:lnTo>
                  <a:lnTo>
                    <a:pt x="384" y="495"/>
                  </a:lnTo>
                  <a:lnTo>
                    <a:pt x="380" y="492"/>
                  </a:lnTo>
                  <a:lnTo>
                    <a:pt x="379" y="490"/>
                  </a:lnTo>
                  <a:lnTo>
                    <a:pt x="377" y="490"/>
                  </a:lnTo>
                  <a:lnTo>
                    <a:pt x="374" y="487"/>
                  </a:lnTo>
                  <a:lnTo>
                    <a:pt x="367" y="480"/>
                  </a:lnTo>
                  <a:lnTo>
                    <a:pt x="365" y="480"/>
                  </a:lnTo>
                  <a:lnTo>
                    <a:pt x="360" y="478"/>
                  </a:lnTo>
                  <a:lnTo>
                    <a:pt x="359" y="475"/>
                  </a:lnTo>
                  <a:lnTo>
                    <a:pt x="357" y="475"/>
                  </a:lnTo>
                  <a:lnTo>
                    <a:pt x="355" y="473"/>
                  </a:lnTo>
                  <a:lnTo>
                    <a:pt x="354" y="473"/>
                  </a:lnTo>
                  <a:lnTo>
                    <a:pt x="352" y="472"/>
                  </a:lnTo>
                  <a:lnTo>
                    <a:pt x="349" y="470"/>
                  </a:lnTo>
                  <a:lnTo>
                    <a:pt x="349" y="468"/>
                  </a:lnTo>
                  <a:lnTo>
                    <a:pt x="345" y="468"/>
                  </a:lnTo>
                  <a:lnTo>
                    <a:pt x="343" y="467"/>
                  </a:lnTo>
                  <a:lnTo>
                    <a:pt x="343" y="463"/>
                  </a:lnTo>
                  <a:lnTo>
                    <a:pt x="340" y="460"/>
                  </a:lnTo>
                  <a:lnTo>
                    <a:pt x="345" y="465"/>
                  </a:lnTo>
                  <a:lnTo>
                    <a:pt x="349" y="468"/>
                  </a:lnTo>
                  <a:lnTo>
                    <a:pt x="350" y="468"/>
                  </a:lnTo>
                  <a:lnTo>
                    <a:pt x="352" y="468"/>
                  </a:lnTo>
                  <a:lnTo>
                    <a:pt x="354" y="470"/>
                  </a:lnTo>
                  <a:lnTo>
                    <a:pt x="354" y="468"/>
                  </a:lnTo>
                  <a:lnTo>
                    <a:pt x="355" y="468"/>
                  </a:lnTo>
                  <a:lnTo>
                    <a:pt x="355" y="470"/>
                  </a:lnTo>
                  <a:lnTo>
                    <a:pt x="357" y="470"/>
                  </a:lnTo>
                  <a:lnTo>
                    <a:pt x="359" y="468"/>
                  </a:lnTo>
                  <a:lnTo>
                    <a:pt x="360" y="467"/>
                  </a:lnTo>
                  <a:lnTo>
                    <a:pt x="364" y="467"/>
                  </a:lnTo>
                  <a:lnTo>
                    <a:pt x="365" y="467"/>
                  </a:lnTo>
                  <a:lnTo>
                    <a:pt x="367" y="468"/>
                  </a:lnTo>
                  <a:lnTo>
                    <a:pt x="369" y="468"/>
                  </a:lnTo>
                  <a:lnTo>
                    <a:pt x="370" y="467"/>
                  </a:lnTo>
                  <a:lnTo>
                    <a:pt x="372" y="467"/>
                  </a:lnTo>
                  <a:lnTo>
                    <a:pt x="372" y="465"/>
                  </a:lnTo>
                  <a:lnTo>
                    <a:pt x="374" y="463"/>
                  </a:lnTo>
                  <a:lnTo>
                    <a:pt x="375" y="462"/>
                  </a:lnTo>
                  <a:lnTo>
                    <a:pt x="372" y="462"/>
                  </a:lnTo>
                  <a:lnTo>
                    <a:pt x="372" y="460"/>
                  </a:lnTo>
                  <a:lnTo>
                    <a:pt x="370" y="458"/>
                  </a:lnTo>
                  <a:lnTo>
                    <a:pt x="369" y="457"/>
                  </a:lnTo>
                  <a:lnTo>
                    <a:pt x="367" y="455"/>
                  </a:lnTo>
                  <a:lnTo>
                    <a:pt x="365" y="455"/>
                  </a:lnTo>
                  <a:lnTo>
                    <a:pt x="365" y="457"/>
                  </a:lnTo>
                  <a:lnTo>
                    <a:pt x="364" y="458"/>
                  </a:lnTo>
                  <a:lnTo>
                    <a:pt x="362" y="460"/>
                  </a:lnTo>
                  <a:lnTo>
                    <a:pt x="364" y="462"/>
                  </a:lnTo>
                  <a:lnTo>
                    <a:pt x="364" y="463"/>
                  </a:lnTo>
                  <a:lnTo>
                    <a:pt x="362" y="463"/>
                  </a:lnTo>
                  <a:lnTo>
                    <a:pt x="362" y="465"/>
                  </a:lnTo>
                  <a:lnTo>
                    <a:pt x="360" y="467"/>
                  </a:lnTo>
                  <a:lnTo>
                    <a:pt x="359" y="467"/>
                  </a:lnTo>
                  <a:lnTo>
                    <a:pt x="357" y="468"/>
                  </a:lnTo>
                  <a:lnTo>
                    <a:pt x="355" y="468"/>
                  </a:lnTo>
                  <a:lnTo>
                    <a:pt x="354" y="467"/>
                  </a:lnTo>
                  <a:lnTo>
                    <a:pt x="354" y="468"/>
                  </a:lnTo>
                  <a:lnTo>
                    <a:pt x="352" y="468"/>
                  </a:lnTo>
                  <a:lnTo>
                    <a:pt x="349" y="465"/>
                  </a:lnTo>
                  <a:lnTo>
                    <a:pt x="347" y="465"/>
                  </a:lnTo>
                  <a:lnTo>
                    <a:pt x="347" y="463"/>
                  </a:lnTo>
                  <a:lnTo>
                    <a:pt x="345" y="463"/>
                  </a:lnTo>
                  <a:lnTo>
                    <a:pt x="343" y="460"/>
                  </a:lnTo>
                  <a:lnTo>
                    <a:pt x="340" y="458"/>
                  </a:lnTo>
                  <a:lnTo>
                    <a:pt x="338" y="458"/>
                  </a:lnTo>
                  <a:lnTo>
                    <a:pt x="337" y="457"/>
                  </a:lnTo>
                  <a:lnTo>
                    <a:pt x="337" y="455"/>
                  </a:lnTo>
                  <a:lnTo>
                    <a:pt x="338" y="453"/>
                  </a:lnTo>
                  <a:lnTo>
                    <a:pt x="338" y="451"/>
                  </a:lnTo>
                  <a:lnTo>
                    <a:pt x="335" y="446"/>
                  </a:lnTo>
                  <a:lnTo>
                    <a:pt x="337" y="445"/>
                  </a:lnTo>
                  <a:lnTo>
                    <a:pt x="335" y="443"/>
                  </a:lnTo>
                  <a:lnTo>
                    <a:pt x="333" y="443"/>
                  </a:lnTo>
                  <a:lnTo>
                    <a:pt x="333" y="440"/>
                  </a:lnTo>
                  <a:lnTo>
                    <a:pt x="332" y="440"/>
                  </a:lnTo>
                  <a:lnTo>
                    <a:pt x="332" y="438"/>
                  </a:lnTo>
                  <a:lnTo>
                    <a:pt x="330" y="436"/>
                  </a:lnTo>
                  <a:lnTo>
                    <a:pt x="327" y="435"/>
                  </a:lnTo>
                  <a:lnTo>
                    <a:pt x="322" y="430"/>
                  </a:lnTo>
                  <a:lnTo>
                    <a:pt x="322" y="428"/>
                  </a:lnTo>
                  <a:lnTo>
                    <a:pt x="320" y="428"/>
                  </a:lnTo>
                  <a:lnTo>
                    <a:pt x="317" y="423"/>
                  </a:lnTo>
                  <a:lnTo>
                    <a:pt x="315" y="423"/>
                  </a:lnTo>
                  <a:lnTo>
                    <a:pt x="313" y="421"/>
                  </a:lnTo>
                  <a:lnTo>
                    <a:pt x="310" y="420"/>
                  </a:lnTo>
                  <a:lnTo>
                    <a:pt x="310" y="418"/>
                  </a:lnTo>
                  <a:lnTo>
                    <a:pt x="308" y="416"/>
                  </a:lnTo>
                  <a:lnTo>
                    <a:pt x="306" y="414"/>
                  </a:lnTo>
                  <a:lnTo>
                    <a:pt x="300" y="409"/>
                  </a:lnTo>
                  <a:lnTo>
                    <a:pt x="296" y="406"/>
                  </a:lnTo>
                  <a:lnTo>
                    <a:pt x="293" y="403"/>
                  </a:lnTo>
                  <a:lnTo>
                    <a:pt x="291" y="401"/>
                  </a:lnTo>
                  <a:lnTo>
                    <a:pt x="285" y="396"/>
                  </a:lnTo>
                  <a:lnTo>
                    <a:pt x="283" y="394"/>
                  </a:lnTo>
                  <a:lnTo>
                    <a:pt x="280" y="391"/>
                  </a:lnTo>
                  <a:lnTo>
                    <a:pt x="278" y="391"/>
                  </a:lnTo>
                  <a:lnTo>
                    <a:pt x="269" y="381"/>
                  </a:lnTo>
                  <a:lnTo>
                    <a:pt x="266" y="379"/>
                  </a:lnTo>
                  <a:lnTo>
                    <a:pt x="264" y="377"/>
                  </a:lnTo>
                  <a:lnTo>
                    <a:pt x="263" y="376"/>
                  </a:lnTo>
                  <a:lnTo>
                    <a:pt x="263" y="374"/>
                  </a:lnTo>
                  <a:lnTo>
                    <a:pt x="258" y="369"/>
                  </a:lnTo>
                  <a:lnTo>
                    <a:pt x="254" y="366"/>
                  </a:lnTo>
                  <a:lnTo>
                    <a:pt x="253" y="364"/>
                  </a:lnTo>
                  <a:lnTo>
                    <a:pt x="241" y="352"/>
                  </a:lnTo>
                  <a:lnTo>
                    <a:pt x="239" y="351"/>
                  </a:lnTo>
                  <a:lnTo>
                    <a:pt x="239" y="349"/>
                  </a:lnTo>
                  <a:lnTo>
                    <a:pt x="241" y="349"/>
                  </a:lnTo>
                  <a:lnTo>
                    <a:pt x="244" y="349"/>
                  </a:lnTo>
                  <a:lnTo>
                    <a:pt x="244" y="351"/>
                  </a:lnTo>
                  <a:lnTo>
                    <a:pt x="244" y="352"/>
                  </a:lnTo>
                  <a:lnTo>
                    <a:pt x="246" y="354"/>
                  </a:lnTo>
                  <a:lnTo>
                    <a:pt x="248" y="354"/>
                  </a:lnTo>
                  <a:lnTo>
                    <a:pt x="248" y="356"/>
                  </a:lnTo>
                  <a:lnTo>
                    <a:pt x="249" y="357"/>
                  </a:lnTo>
                  <a:lnTo>
                    <a:pt x="251" y="357"/>
                  </a:lnTo>
                  <a:lnTo>
                    <a:pt x="251" y="359"/>
                  </a:lnTo>
                  <a:lnTo>
                    <a:pt x="254" y="361"/>
                  </a:lnTo>
                  <a:lnTo>
                    <a:pt x="256" y="361"/>
                  </a:lnTo>
                  <a:lnTo>
                    <a:pt x="258" y="361"/>
                  </a:lnTo>
                  <a:lnTo>
                    <a:pt x="259" y="364"/>
                  </a:lnTo>
                  <a:lnTo>
                    <a:pt x="261" y="366"/>
                  </a:lnTo>
                  <a:lnTo>
                    <a:pt x="263" y="369"/>
                  </a:lnTo>
                  <a:lnTo>
                    <a:pt x="264" y="371"/>
                  </a:lnTo>
                  <a:lnTo>
                    <a:pt x="266" y="372"/>
                  </a:lnTo>
                  <a:lnTo>
                    <a:pt x="268" y="374"/>
                  </a:lnTo>
                  <a:lnTo>
                    <a:pt x="271" y="377"/>
                  </a:lnTo>
                  <a:lnTo>
                    <a:pt x="273" y="377"/>
                  </a:lnTo>
                  <a:lnTo>
                    <a:pt x="273" y="379"/>
                  </a:lnTo>
                  <a:lnTo>
                    <a:pt x="275" y="379"/>
                  </a:lnTo>
                  <a:lnTo>
                    <a:pt x="276" y="379"/>
                  </a:lnTo>
                  <a:lnTo>
                    <a:pt x="278" y="379"/>
                  </a:lnTo>
                  <a:lnTo>
                    <a:pt x="281" y="379"/>
                  </a:lnTo>
                  <a:lnTo>
                    <a:pt x="285" y="376"/>
                  </a:lnTo>
                  <a:lnTo>
                    <a:pt x="286" y="376"/>
                  </a:lnTo>
                  <a:lnTo>
                    <a:pt x="288" y="376"/>
                  </a:lnTo>
                  <a:lnTo>
                    <a:pt x="288" y="374"/>
                  </a:lnTo>
                  <a:lnTo>
                    <a:pt x="286" y="372"/>
                  </a:lnTo>
                  <a:lnTo>
                    <a:pt x="285" y="372"/>
                  </a:lnTo>
                  <a:lnTo>
                    <a:pt x="283" y="374"/>
                  </a:lnTo>
                  <a:lnTo>
                    <a:pt x="281" y="374"/>
                  </a:lnTo>
                  <a:lnTo>
                    <a:pt x="280" y="376"/>
                  </a:lnTo>
                  <a:lnTo>
                    <a:pt x="276" y="376"/>
                  </a:lnTo>
                  <a:lnTo>
                    <a:pt x="275" y="376"/>
                  </a:lnTo>
                  <a:lnTo>
                    <a:pt x="275" y="374"/>
                  </a:lnTo>
                  <a:lnTo>
                    <a:pt x="273" y="374"/>
                  </a:lnTo>
                  <a:lnTo>
                    <a:pt x="273" y="372"/>
                  </a:lnTo>
                  <a:lnTo>
                    <a:pt x="269" y="372"/>
                  </a:lnTo>
                  <a:lnTo>
                    <a:pt x="269" y="371"/>
                  </a:lnTo>
                  <a:lnTo>
                    <a:pt x="268" y="371"/>
                  </a:lnTo>
                  <a:lnTo>
                    <a:pt x="268" y="369"/>
                  </a:lnTo>
                  <a:lnTo>
                    <a:pt x="266" y="369"/>
                  </a:lnTo>
                  <a:lnTo>
                    <a:pt x="266" y="367"/>
                  </a:lnTo>
                  <a:lnTo>
                    <a:pt x="264" y="366"/>
                  </a:lnTo>
                  <a:lnTo>
                    <a:pt x="261" y="361"/>
                  </a:lnTo>
                  <a:lnTo>
                    <a:pt x="259" y="359"/>
                  </a:lnTo>
                  <a:lnTo>
                    <a:pt x="258" y="356"/>
                  </a:lnTo>
                  <a:lnTo>
                    <a:pt x="258" y="352"/>
                  </a:lnTo>
                  <a:lnTo>
                    <a:pt x="258" y="349"/>
                  </a:lnTo>
                  <a:lnTo>
                    <a:pt x="258" y="345"/>
                  </a:lnTo>
                  <a:lnTo>
                    <a:pt x="259" y="344"/>
                  </a:lnTo>
                  <a:lnTo>
                    <a:pt x="261" y="344"/>
                  </a:lnTo>
                  <a:lnTo>
                    <a:pt x="264" y="340"/>
                  </a:lnTo>
                  <a:lnTo>
                    <a:pt x="268" y="339"/>
                  </a:lnTo>
                  <a:lnTo>
                    <a:pt x="269" y="339"/>
                  </a:lnTo>
                  <a:lnTo>
                    <a:pt x="271" y="340"/>
                  </a:lnTo>
                  <a:lnTo>
                    <a:pt x="271" y="339"/>
                  </a:lnTo>
                  <a:lnTo>
                    <a:pt x="271" y="337"/>
                  </a:lnTo>
                  <a:lnTo>
                    <a:pt x="271" y="335"/>
                  </a:lnTo>
                  <a:lnTo>
                    <a:pt x="271" y="334"/>
                  </a:lnTo>
                  <a:lnTo>
                    <a:pt x="271" y="332"/>
                  </a:lnTo>
                  <a:lnTo>
                    <a:pt x="271" y="329"/>
                  </a:lnTo>
                  <a:lnTo>
                    <a:pt x="269" y="329"/>
                  </a:lnTo>
                  <a:lnTo>
                    <a:pt x="268" y="330"/>
                  </a:lnTo>
                  <a:lnTo>
                    <a:pt x="268" y="332"/>
                  </a:lnTo>
                  <a:lnTo>
                    <a:pt x="268" y="334"/>
                  </a:lnTo>
                  <a:lnTo>
                    <a:pt x="264" y="335"/>
                  </a:lnTo>
                  <a:lnTo>
                    <a:pt x="264" y="337"/>
                  </a:lnTo>
                  <a:lnTo>
                    <a:pt x="261" y="340"/>
                  </a:lnTo>
                  <a:lnTo>
                    <a:pt x="259" y="342"/>
                  </a:lnTo>
                  <a:lnTo>
                    <a:pt x="256" y="342"/>
                  </a:lnTo>
                  <a:lnTo>
                    <a:pt x="256" y="340"/>
                  </a:lnTo>
                  <a:lnTo>
                    <a:pt x="256" y="339"/>
                  </a:lnTo>
                  <a:lnTo>
                    <a:pt x="258" y="337"/>
                  </a:lnTo>
                  <a:lnTo>
                    <a:pt x="258" y="335"/>
                  </a:lnTo>
                  <a:lnTo>
                    <a:pt x="256" y="335"/>
                  </a:lnTo>
                  <a:lnTo>
                    <a:pt x="256" y="337"/>
                  </a:lnTo>
                  <a:lnTo>
                    <a:pt x="256" y="339"/>
                  </a:lnTo>
                  <a:lnTo>
                    <a:pt x="254" y="339"/>
                  </a:lnTo>
                  <a:lnTo>
                    <a:pt x="254" y="347"/>
                  </a:lnTo>
                  <a:lnTo>
                    <a:pt x="256" y="349"/>
                  </a:lnTo>
                  <a:lnTo>
                    <a:pt x="256" y="351"/>
                  </a:lnTo>
                  <a:lnTo>
                    <a:pt x="254" y="351"/>
                  </a:lnTo>
                  <a:lnTo>
                    <a:pt x="253" y="351"/>
                  </a:lnTo>
                  <a:lnTo>
                    <a:pt x="251" y="351"/>
                  </a:lnTo>
                  <a:lnTo>
                    <a:pt x="249" y="351"/>
                  </a:lnTo>
                  <a:lnTo>
                    <a:pt x="248" y="349"/>
                  </a:lnTo>
                  <a:lnTo>
                    <a:pt x="246" y="349"/>
                  </a:lnTo>
                  <a:lnTo>
                    <a:pt x="244" y="347"/>
                  </a:lnTo>
                  <a:lnTo>
                    <a:pt x="243" y="347"/>
                  </a:lnTo>
                  <a:lnTo>
                    <a:pt x="241" y="345"/>
                  </a:lnTo>
                  <a:lnTo>
                    <a:pt x="234" y="340"/>
                  </a:lnTo>
                  <a:lnTo>
                    <a:pt x="227" y="334"/>
                  </a:lnTo>
                  <a:lnTo>
                    <a:pt x="226" y="334"/>
                  </a:lnTo>
                  <a:lnTo>
                    <a:pt x="224" y="332"/>
                  </a:lnTo>
                  <a:lnTo>
                    <a:pt x="222" y="330"/>
                  </a:lnTo>
                  <a:lnTo>
                    <a:pt x="221" y="329"/>
                  </a:lnTo>
                  <a:lnTo>
                    <a:pt x="217" y="327"/>
                  </a:lnTo>
                  <a:lnTo>
                    <a:pt x="212" y="322"/>
                  </a:lnTo>
                  <a:lnTo>
                    <a:pt x="211" y="320"/>
                  </a:lnTo>
                  <a:lnTo>
                    <a:pt x="211" y="319"/>
                  </a:lnTo>
                  <a:lnTo>
                    <a:pt x="207" y="315"/>
                  </a:lnTo>
                  <a:lnTo>
                    <a:pt x="206" y="312"/>
                  </a:lnTo>
                  <a:lnTo>
                    <a:pt x="206" y="310"/>
                  </a:lnTo>
                  <a:lnTo>
                    <a:pt x="204" y="308"/>
                  </a:lnTo>
                  <a:lnTo>
                    <a:pt x="204" y="310"/>
                  </a:lnTo>
                  <a:lnTo>
                    <a:pt x="204" y="312"/>
                  </a:lnTo>
                  <a:lnTo>
                    <a:pt x="204" y="313"/>
                  </a:lnTo>
                  <a:lnTo>
                    <a:pt x="206" y="315"/>
                  </a:lnTo>
                  <a:lnTo>
                    <a:pt x="207" y="317"/>
                  </a:lnTo>
                  <a:lnTo>
                    <a:pt x="207" y="320"/>
                  </a:lnTo>
                  <a:lnTo>
                    <a:pt x="207" y="322"/>
                  </a:lnTo>
                  <a:lnTo>
                    <a:pt x="211" y="325"/>
                  </a:lnTo>
                  <a:lnTo>
                    <a:pt x="214" y="325"/>
                  </a:lnTo>
                  <a:lnTo>
                    <a:pt x="214" y="327"/>
                  </a:lnTo>
                  <a:lnTo>
                    <a:pt x="216" y="327"/>
                  </a:lnTo>
                  <a:lnTo>
                    <a:pt x="217" y="329"/>
                  </a:lnTo>
                  <a:lnTo>
                    <a:pt x="219" y="330"/>
                  </a:lnTo>
                  <a:lnTo>
                    <a:pt x="222" y="332"/>
                  </a:lnTo>
                  <a:lnTo>
                    <a:pt x="221" y="332"/>
                  </a:lnTo>
                  <a:lnTo>
                    <a:pt x="217" y="332"/>
                  </a:lnTo>
                  <a:lnTo>
                    <a:pt x="216" y="329"/>
                  </a:lnTo>
                  <a:lnTo>
                    <a:pt x="212" y="327"/>
                  </a:lnTo>
                  <a:lnTo>
                    <a:pt x="211" y="325"/>
                  </a:lnTo>
                  <a:lnTo>
                    <a:pt x="209" y="325"/>
                  </a:lnTo>
                  <a:lnTo>
                    <a:pt x="207" y="324"/>
                  </a:lnTo>
                  <a:lnTo>
                    <a:pt x="206" y="322"/>
                  </a:lnTo>
                  <a:lnTo>
                    <a:pt x="204" y="320"/>
                  </a:lnTo>
                  <a:lnTo>
                    <a:pt x="202" y="319"/>
                  </a:lnTo>
                  <a:lnTo>
                    <a:pt x="201" y="319"/>
                  </a:lnTo>
                  <a:lnTo>
                    <a:pt x="195" y="312"/>
                  </a:lnTo>
                  <a:lnTo>
                    <a:pt x="194" y="308"/>
                  </a:lnTo>
                  <a:lnTo>
                    <a:pt x="190" y="305"/>
                  </a:lnTo>
                  <a:lnTo>
                    <a:pt x="189" y="303"/>
                  </a:lnTo>
                  <a:lnTo>
                    <a:pt x="189" y="302"/>
                  </a:lnTo>
                  <a:lnTo>
                    <a:pt x="187" y="300"/>
                  </a:lnTo>
                  <a:lnTo>
                    <a:pt x="187" y="298"/>
                  </a:lnTo>
                  <a:lnTo>
                    <a:pt x="184" y="295"/>
                  </a:lnTo>
                  <a:lnTo>
                    <a:pt x="184" y="292"/>
                  </a:lnTo>
                  <a:lnTo>
                    <a:pt x="180" y="287"/>
                  </a:lnTo>
                  <a:lnTo>
                    <a:pt x="177" y="283"/>
                  </a:lnTo>
                  <a:lnTo>
                    <a:pt x="177" y="282"/>
                  </a:lnTo>
                  <a:lnTo>
                    <a:pt x="174" y="278"/>
                  </a:lnTo>
                  <a:lnTo>
                    <a:pt x="174" y="255"/>
                  </a:lnTo>
                  <a:lnTo>
                    <a:pt x="174" y="253"/>
                  </a:lnTo>
                  <a:lnTo>
                    <a:pt x="174" y="251"/>
                  </a:lnTo>
                  <a:lnTo>
                    <a:pt x="174" y="244"/>
                  </a:lnTo>
                  <a:lnTo>
                    <a:pt x="174" y="243"/>
                  </a:lnTo>
                  <a:lnTo>
                    <a:pt x="175" y="243"/>
                  </a:lnTo>
                  <a:lnTo>
                    <a:pt x="177" y="243"/>
                  </a:lnTo>
                  <a:lnTo>
                    <a:pt x="175" y="241"/>
                  </a:lnTo>
                  <a:lnTo>
                    <a:pt x="174" y="238"/>
                  </a:lnTo>
                  <a:lnTo>
                    <a:pt x="174" y="236"/>
                  </a:lnTo>
                  <a:lnTo>
                    <a:pt x="172" y="236"/>
                  </a:lnTo>
                  <a:lnTo>
                    <a:pt x="172" y="234"/>
                  </a:lnTo>
                  <a:lnTo>
                    <a:pt x="174" y="234"/>
                  </a:lnTo>
                  <a:lnTo>
                    <a:pt x="174" y="233"/>
                  </a:lnTo>
                  <a:lnTo>
                    <a:pt x="172" y="231"/>
                  </a:lnTo>
                  <a:lnTo>
                    <a:pt x="172" y="229"/>
                  </a:lnTo>
                  <a:lnTo>
                    <a:pt x="172" y="226"/>
                  </a:lnTo>
                  <a:lnTo>
                    <a:pt x="169" y="223"/>
                  </a:lnTo>
                  <a:lnTo>
                    <a:pt x="169" y="221"/>
                  </a:lnTo>
                  <a:lnTo>
                    <a:pt x="170" y="219"/>
                  </a:lnTo>
                  <a:lnTo>
                    <a:pt x="169" y="218"/>
                  </a:lnTo>
                  <a:lnTo>
                    <a:pt x="167" y="216"/>
                  </a:lnTo>
                  <a:lnTo>
                    <a:pt x="167" y="214"/>
                  </a:lnTo>
                  <a:lnTo>
                    <a:pt x="162" y="211"/>
                  </a:lnTo>
                  <a:lnTo>
                    <a:pt x="162" y="209"/>
                  </a:lnTo>
                  <a:lnTo>
                    <a:pt x="160" y="207"/>
                  </a:lnTo>
                  <a:lnTo>
                    <a:pt x="158" y="204"/>
                  </a:lnTo>
                  <a:lnTo>
                    <a:pt x="158" y="202"/>
                  </a:lnTo>
                  <a:lnTo>
                    <a:pt x="157" y="202"/>
                  </a:lnTo>
                  <a:lnTo>
                    <a:pt x="157" y="201"/>
                  </a:lnTo>
                  <a:lnTo>
                    <a:pt x="155" y="197"/>
                  </a:lnTo>
                  <a:lnTo>
                    <a:pt x="153" y="194"/>
                  </a:lnTo>
                  <a:lnTo>
                    <a:pt x="152" y="194"/>
                  </a:lnTo>
                  <a:lnTo>
                    <a:pt x="148" y="191"/>
                  </a:lnTo>
                  <a:lnTo>
                    <a:pt x="148" y="189"/>
                  </a:lnTo>
                  <a:lnTo>
                    <a:pt x="142" y="182"/>
                  </a:lnTo>
                  <a:lnTo>
                    <a:pt x="140" y="182"/>
                  </a:lnTo>
                  <a:lnTo>
                    <a:pt x="138" y="179"/>
                  </a:lnTo>
                  <a:lnTo>
                    <a:pt x="137" y="177"/>
                  </a:lnTo>
                  <a:lnTo>
                    <a:pt x="130" y="170"/>
                  </a:lnTo>
                  <a:lnTo>
                    <a:pt x="126" y="167"/>
                  </a:lnTo>
                  <a:lnTo>
                    <a:pt x="123" y="162"/>
                  </a:lnTo>
                  <a:lnTo>
                    <a:pt x="121" y="162"/>
                  </a:lnTo>
                  <a:lnTo>
                    <a:pt x="120" y="160"/>
                  </a:lnTo>
                  <a:lnTo>
                    <a:pt x="113" y="154"/>
                  </a:lnTo>
                  <a:lnTo>
                    <a:pt x="108" y="150"/>
                  </a:lnTo>
                  <a:lnTo>
                    <a:pt x="108" y="149"/>
                  </a:lnTo>
                  <a:lnTo>
                    <a:pt x="105" y="145"/>
                  </a:lnTo>
                  <a:lnTo>
                    <a:pt x="101" y="142"/>
                  </a:lnTo>
                  <a:lnTo>
                    <a:pt x="100" y="140"/>
                  </a:lnTo>
                  <a:lnTo>
                    <a:pt x="100" y="138"/>
                  </a:lnTo>
                  <a:lnTo>
                    <a:pt x="95" y="135"/>
                  </a:lnTo>
                  <a:lnTo>
                    <a:pt x="95" y="133"/>
                  </a:lnTo>
                  <a:lnTo>
                    <a:pt x="86" y="127"/>
                  </a:lnTo>
                  <a:lnTo>
                    <a:pt x="84" y="123"/>
                  </a:lnTo>
                  <a:lnTo>
                    <a:pt x="83" y="123"/>
                  </a:lnTo>
                  <a:lnTo>
                    <a:pt x="83" y="122"/>
                  </a:lnTo>
                  <a:lnTo>
                    <a:pt x="79" y="118"/>
                  </a:lnTo>
                  <a:lnTo>
                    <a:pt x="76" y="115"/>
                  </a:lnTo>
                  <a:lnTo>
                    <a:pt x="73" y="113"/>
                  </a:lnTo>
                  <a:lnTo>
                    <a:pt x="73" y="112"/>
                  </a:lnTo>
                  <a:lnTo>
                    <a:pt x="69" y="108"/>
                  </a:lnTo>
                  <a:lnTo>
                    <a:pt x="68" y="106"/>
                  </a:lnTo>
                  <a:lnTo>
                    <a:pt x="68" y="105"/>
                  </a:lnTo>
                  <a:lnTo>
                    <a:pt x="64" y="101"/>
                  </a:lnTo>
                  <a:lnTo>
                    <a:pt x="61" y="96"/>
                  </a:lnTo>
                  <a:lnTo>
                    <a:pt x="58" y="93"/>
                  </a:lnTo>
                  <a:lnTo>
                    <a:pt x="58" y="91"/>
                  </a:lnTo>
                  <a:lnTo>
                    <a:pt x="56" y="90"/>
                  </a:lnTo>
                  <a:lnTo>
                    <a:pt x="56" y="88"/>
                  </a:lnTo>
                  <a:lnTo>
                    <a:pt x="52" y="86"/>
                  </a:lnTo>
                  <a:lnTo>
                    <a:pt x="51" y="85"/>
                  </a:lnTo>
                  <a:lnTo>
                    <a:pt x="49" y="81"/>
                  </a:lnTo>
                  <a:lnTo>
                    <a:pt x="47" y="78"/>
                  </a:lnTo>
                  <a:lnTo>
                    <a:pt x="44" y="75"/>
                  </a:lnTo>
                  <a:lnTo>
                    <a:pt x="42" y="73"/>
                  </a:lnTo>
                  <a:lnTo>
                    <a:pt x="31" y="61"/>
                  </a:lnTo>
                  <a:lnTo>
                    <a:pt x="29" y="61"/>
                  </a:lnTo>
                  <a:lnTo>
                    <a:pt x="29" y="58"/>
                  </a:lnTo>
                  <a:lnTo>
                    <a:pt x="26" y="54"/>
                  </a:lnTo>
                  <a:lnTo>
                    <a:pt x="24" y="53"/>
                  </a:lnTo>
                  <a:lnTo>
                    <a:pt x="22" y="51"/>
                  </a:lnTo>
                  <a:lnTo>
                    <a:pt x="21" y="49"/>
                  </a:lnTo>
                  <a:lnTo>
                    <a:pt x="19" y="49"/>
                  </a:lnTo>
                  <a:lnTo>
                    <a:pt x="14" y="43"/>
                  </a:lnTo>
                  <a:lnTo>
                    <a:pt x="9" y="37"/>
                  </a:lnTo>
                  <a:lnTo>
                    <a:pt x="7" y="36"/>
                  </a:lnTo>
                  <a:lnTo>
                    <a:pt x="4" y="31"/>
                  </a:lnTo>
                  <a:lnTo>
                    <a:pt x="4" y="29"/>
                  </a:lnTo>
                  <a:lnTo>
                    <a:pt x="2" y="27"/>
                  </a:lnTo>
                  <a:lnTo>
                    <a:pt x="0" y="22"/>
                  </a:lnTo>
                  <a:lnTo>
                    <a:pt x="2" y="19"/>
                  </a:lnTo>
                  <a:lnTo>
                    <a:pt x="4" y="19"/>
                  </a:lnTo>
                  <a:lnTo>
                    <a:pt x="5" y="21"/>
                  </a:lnTo>
                  <a:lnTo>
                    <a:pt x="7" y="22"/>
                  </a:lnTo>
                  <a:lnTo>
                    <a:pt x="9" y="24"/>
                  </a:lnTo>
                  <a:lnTo>
                    <a:pt x="10" y="26"/>
                  </a:lnTo>
                  <a:lnTo>
                    <a:pt x="12" y="27"/>
                  </a:lnTo>
                  <a:lnTo>
                    <a:pt x="12" y="29"/>
                  </a:lnTo>
                  <a:lnTo>
                    <a:pt x="15" y="29"/>
                  </a:lnTo>
                  <a:lnTo>
                    <a:pt x="15" y="31"/>
                  </a:lnTo>
                  <a:lnTo>
                    <a:pt x="15" y="32"/>
                  </a:lnTo>
                  <a:lnTo>
                    <a:pt x="17" y="32"/>
                  </a:lnTo>
                  <a:lnTo>
                    <a:pt x="17" y="34"/>
                  </a:lnTo>
                  <a:lnTo>
                    <a:pt x="19" y="36"/>
                  </a:lnTo>
                  <a:lnTo>
                    <a:pt x="21" y="37"/>
                  </a:lnTo>
                  <a:lnTo>
                    <a:pt x="21" y="39"/>
                  </a:lnTo>
                  <a:lnTo>
                    <a:pt x="21" y="41"/>
                  </a:lnTo>
                  <a:lnTo>
                    <a:pt x="21" y="39"/>
                  </a:lnTo>
                  <a:lnTo>
                    <a:pt x="22" y="39"/>
                  </a:lnTo>
                  <a:lnTo>
                    <a:pt x="24" y="41"/>
                  </a:lnTo>
                  <a:lnTo>
                    <a:pt x="24" y="39"/>
                  </a:lnTo>
                  <a:lnTo>
                    <a:pt x="26" y="39"/>
                  </a:lnTo>
                  <a:lnTo>
                    <a:pt x="26" y="37"/>
                  </a:lnTo>
                  <a:lnTo>
                    <a:pt x="24" y="37"/>
                  </a:lnTo>
                  <a:lnTo>
                    <a:pt x="22" y="37"/>
                  </a:lnTo>
                  <a:lnTo>
                    <a:pt x="22" y="36"/>
                  </a:lnTo>
                  <a:lnTo>
                    <a:pt x="22" y="34"/>
                  </a:lnTo>
                  <a:lnTo>
                    <a:pt x="22" y="32"/>
                  </a:lnTo>
                  <a:lnTo>
                    <a:pt x="21" y="31"/>
                  </a:lnTo>
                  <a:lnTo>
                    <a:pt x="21" y="29"/>
                  </a:lnTo>
                  <a:lnTo>
                    <a:pt x="22" y="29"/>
                  </a:lnTo>
                  <a:lnTo>
                    <a:pt x="22" y="27"/>
                  </a:lnTo>
                  <a:lnTo>
                    <a:pt x="22" y="26"/>
                  </a:lnTo>
                  <a:lnTo>
                    <a:pt x="22" y="24"/>
                  </a:lnTo>
                  <a:lnTo>
                    <a:pt x="24" y="26"/>
                  </a:lnTo>
                  <a:lnTo>
                    <a:pt x="26" y="27"/>
                  </a:lnTo>
                  <a:lnTo>
                    <a:pt x="27" y="27"/>
                  </a:lnTo>
                  <a:lnTo>
                    <a:pt x="27" y="26"/>
                  </a:lnTo>
                  <a:lnTo>
                    <a:pt x="29" y="24"/>
                  </a:lnTo>
                  <a:lnTo>
                    <a:pt x="27" y="26"/>
                  </a:lnTo>
                  <a:lnTo>
                    <a:pt x="26" y="26"/>
                  </a:lnTo>
                  <a:lnTo>
                    <a:pt x="27" y="22"/>
                  </a:lnTo>
                  <a:lnTo>
                    <a:pt x="26" y="24"/>
                  </a:lnTo>
                  <a:lnTo>
                    <a:pt x="26" y="22"/>
                  </a:lnTo>
                  <a:lnTo>
                    <a:pt x="26" y="21"/>
                  </a:lnTo>
                  <a:lnTo>
                    <a:pt x="24" y="21"/>
                  </a:lnTo>
                  <a:lnTo>
                    <a:pt x="26" y="22"/>
                  </a:lnTo>
                  <a:lnTo>
                    <a:pt x="24" y="22"/>
                  </a:lnTo>
                  <a:lnTo>
                    <a:pt x="22" y="22"/>
                  </a:lnTo>
                  <a:lnTo>
                    <a:pt x="22" y="24"/>
                  </a:lnTo>
                  <a:lnTo>
                    <a:pt x="22" y="22"/>
                  </a:lnTo>
                  <a:lnTo>
                    <a:pt x="21" y="22"/>
                  </a:lnTo>
                  <a:lnTo>
                    <a:pt x="21" y="21"/>
                  </a:lnTo>
                  <a:lnTo>
                    <a:pt x="22" y="21"/>
                  </a:lnTo>
                  <a:lnTo>
                    <a:pt x="24" y="21"/>
                  </a:lnTo>
                  <a:lnTo>
                    <a:pt x="22" y="19"/>
                  </a:lnTo>
                  <a:lnTo>
                    <a:pt x="24" y="17"/>
                  </a:lnTo>
                  <a:lnTo>
                    <a:pt x="26" y="19"/>
                  </a:lnTo>
                  <a:lnTo>
                    <a:pt x="27" y="17"/>
                  </a:lnTo>
                  <a:lnTo>
                    <a:pt x="27" y="19"/>
                  </a:lnTo>
                  <a:lnTo>
                    <a:pt x="29" y="19"/>
                  </a:lnTo>
                  <a:lnTo>
                    <a:pt x="27" y="19"/>
                  </a:lnTo>
                  <a:lnTo>
                    <a:pt x="29" y="17"/>
                  </a:lnTo>
                  <a:lnTo>
                    <a:pt x="27" y="17"/>
                  </a:lnTo>
                  <a:lnTo>
                    <a:pt x="26" y="17"/>
                  </a:lnTo>
                  <a:lnTo>
                    <a:pt x="29" y="14"/>
                  </a:lnTo>
                  <a:lnTo>
                    <a:pt x="31" y="12"/>
                  </a:lnTo>
                  <a:lnTo>
                    <a:pt x="32" y="12"/>
                  </a:lnTo>
                  <a:lnTo>
                    <a:pt x="31" y="12"/>
                  </a:lnTo>
                  <a:lnTo>
                    <a:pt x="31" y="11"/>
                  </a:lnTo>
                  <a:lnTo>
                    <a:pt x="32" y="11"/>
                  </a:lnTo>
                  <a:lnTo>
                    <a:pt x="31" y="9"/>
                  </a:lnTo>
                  <a:lnTo>
                    <a:pt x="31" y="11"/>
                  </a:lnTo>
                  <a:lnTo>
                    <a:pt x="29" y="11"/>
                  </a:lnTo>
                  <a:lnTo>
                    <a:pt x="29" y="12"/>
                  </a:lnTo>
                  <a:lnTo>
                    <a:pt x="27" y="12"/>
                  </a:lnTo>
                  <a:lnTo>
                    <a:pt x="27" y="14"/>
                  </a:lnTo>
                  <a:lnTo>
                    <a:pt x="26" y="14"/>
                  </a:lnTo>
                  <a:lnTo>
                    <a:pt x="24" y="14"/>
                  </a:lnTo>
                  <a:lnTo>
                    <a:pt x="22" y="14"/>
                  </a:lnTo>
                  <a:lnTo>
                    <a:pt x="22" y="16"/>
                  </a:lnTo>
                  <a:lnTo>
                    <a:pt x="21" y="14"/>
                  </a:lnTo>
                  <a:lnTo>
                    <a:pt x="22" y="14"/>
                  </a:lnTo>
                  <a:lnTo>
                    <a:pt x="22" y="12"/>
                  </a:lnTo>
                  <a:lnTo>
                    <a:pt x="24" y="12"/>
                  </a:lnTo>
                  <a:lnTo>
                    <a:pt x="26" y="11"/>
                  </a:lnTo>
                  <a:lnTo>
                    <a:pt x="26" y="9"/>
                  </a:lnTo>
                  <a:lnTo>
                    <a:pt x="26" y="7"/>
                  </a:lnTo>
                  <a:lnTo>
                    <a:pt x="27" y="6"/>
                  </a:lnTo>
                  <a:lnTo>
                    <a:pt x="29" y="6"/>
                  </a:lnTo>
                  <a:lnTo>
                    <a:pt x="31" y="6"/>
                  </a:lnTo>
                  <a:lnTo>
                    <a:pt x="31" y="4"/>
                  </a:lnTo>
                  <a:lnTo>
                    <a:pt x="29" y="4"/>
                  </a:lnTo>
                  <a:lnTo>
                    <a:pt x="29" y="6"/>
                  </a:lnTo>
                  <a:lnTo>
                    <a:pt x="27" y="6"/>
                  </a:lnTo>
                  <a:lnTo>
                    <a:pt x="27" y="4"/>
                  </a:lnTo>
                  <a:lnTo>
                    <a:pt x="27" y="2"/>
                  </a:lnTo>
                  <a:lnTo>
                    <a:pt x="26" y="4"/>
                  </a:lnTo>
                  <a:lnTo>
                    <a:pt x="26" y="6"/>
                  </a:lnTo>
                  <a:lnTo>
                    <a:pt x="24" y="4"/>
                  </a:lnTo>
                  <a:lnTo>
                    <a:pt x="27" y="0"/>
                  </a:lnTo>
                  <a:lnTo>
                    <a:pt x="26"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9" name="Freeform 201">
              <a:extLst>
                <a:ext uri="{FF2B5EF4-FFF2-40B4-BE49-F238E27FC236}">
                  <a16:creationId xmlns:a16="http://schemas.microsoft.com/office/drawing/2014/main" id="{3232F2CA-66F2-B16E-6F19-333630561BBA}"/>
                </a:ext>
              </a:extLst>
            </p:cNvPr>
            <p:cNvSpPr>
              <a:spLocks/>
            </p:cNvSpPr>
            <p:nvPr/>
          </p:nvSpPr>
          <p:spPr bwMode="auto">
            <a:xfrm>
              <a:off x="1411" y="2264"/>
              <a:ext cx="316" cy="878"/>
            </a:xfrm>
            <a:custGeom>
              <a:avLst/>
              <a:gdLst>
                <a:gd name="T0" fmla="*/ 308 w 316"/>
                <a:gd name="T1" fmla="*/ 867 h 878"/>
                <a:gd name="T2" fmla="*/ 294 w 316"/>
                <a:gd name="T3" fmla="*/ 875 h 878"/>
                <a:gd name="T4" fmla="*/ 281 w 316"/>
                <a:gd name="T5" fmla="*/ 865 h 878"/>
                <a:gd name="T6" fmla="*/ 276 w 316"/>
                <a:gd name="T7" fmla="*/ 838 h 878"/>
                <a:gd name="T8" fmla="*/ 283 w 316"/>
                <a:gd name="T9" fmla="*/ 814 h 878"/>
                <a:gd name="T10" fmla="*/ 278 w 316"/>
                <a:gd name="T11" fmla="*/ 803 h 878"/>
                <a:gd name="T12" fmla="*/ 273 w 316"/>
                <a:gd name="T13" fmla="*/ 779 h 878"/>
                <a:gd name="T14" fmla="*/ 261 w 316"/>
                <a:gd name="T15" fmla="*/ 735 h 878"/>
                <a:gd name="T16" fmla="*/ 237 w 316"/>
                <a:gd name="T17" fmla="*/ 693 h 878"/>
                <a:gd name="T18" fmla="*/ 215 w 316"/>
                <a:gd name="T19" fmla="*/ 665 h 878"/>
                <a:gd name="T20" fmla="*/ 183 w 316"/>
                <a:gd name="T21" fmla="*/ 623 h 878"/>
                <a:gd name="T22" fmla="*/ 158 w 316"/>
                <a:gd name="T23" fmla="*/ 589 h 878"/>
                <a:gd name="T24" fmla="*/ 140 w 316"/>
                <a:gd name="T25" fmla="*/ 560 h 878"/>
                <a:gd name="T26" fmla="*/ 126 w 316"/>
                <a:gd name="T27" fmla="*/ 528 h 878"/>
                <a:gd name="T28" fmla="*/ 140 w 316"/>
                <a:gd name="T29" fmla="*/ 552 h 878"/>
                <a:gd name="T30" fmla="*/ 136 w 316"/>
                <a:gd name="T31" fmla="*/ 527 h 878"/>
                <a:gd name="T32" fmla="*/ 131 w 316"/>
                <a:gd name="T33" fmla="*/ 505 h 878"/>
                <a:gd name="T34" fmla="*/ 124 w 316"/>
                <a:gd name="T35" fmla="*/ 505 h 878"/>
                <a:gd name="T36" fmla="*/ 116 w 316"/>
                <a:gd name="T37" fmla="*/ 474 h 878"/>
                <a:gd name="T38" fmla="*/ 93 w 316"/>
                <a:gd name="T39" fmla="*/ 432 h 878"/>
                <a:gd name="T40" fmla="*/ 71 w 316"/>
                <a:gd name="T41" fmla="*/ 405 h 878"/>
                <a:gd name="T42" fmla="*/ 66 w 316"/>
                <a:gd name="T43" fmla="*/ 397 h 878"/>
                <a:gd name="T44" fmla="*/ 98 w 316"/>
                <a:gd name="T45" fmla="*/ 404 h 878"/>
                <a:gd name="T46" fmla="*/ 106 w 316"/>
                <a:gd name="T47" fmla="*/ 400 h 878"/>
                <a:gd name="T48" fmla="*/ 94 w 316"/>
                <a:gd name="T49" fmla="*/ 402 h 878"/>
                <a:gd name="T50" fmla="*/ 87 w 316"/>
                <a:gd name="T51" fmla="*/ 392 h 878"/>
                <a:gd name="T52" fmla="*/ 106 w 316"/>
                <a:gd name="T53" fmla="*/ 375 h 878"/>
                <a:gd name="T54" fmla="*/ 87 w 316"/>
                <a:gd name="T55" fmla="*/ 380 h 878"/>
                <a:gd name="T56" fmla="*/ 59 w 316"/>
                <a:gd name="T57" fmla="*/ 377 h 878"/>
                <a:gd name="T58" fmla="*/ 64 w 316"/>
                <a:gd name="T59" fmla="*/ 373 h 878"/>
                <a:gd name="T60" fmla="*/ 57 w 316"/>
                <a:gd name="T61" fmla="*/ 357 h 878"/>
                <a:gd name="T62" fmla="*/ 52 w 316"/>
                <a:gd name="T63" fmla="*/ 352 h 878"/>
                <a:gd name="T64" fmla="*/ 50 w 316"/>
                <a:gd name="T65" fmla="*/ 358 h 878"/>
                <a:gd name="T66" fmla="*/ 50 w 316"/>
                <a:gd name="T67" fmla="*/ 368 h 878"/>
                <a:gd name="T68" fmla="*/ 45 w 316"/>
                <a:gd name="T69" fmla="*/ 343 h 878"/>
                <a:gd name="T70" fmla="*/ 32 w 316"/>
                <a:gd name="T71" fmla="*/ 330 h 878"/>
                <a:gd name="T72" fmla="*/ 18 w 316"/>
                <a:gd name="T73" fmla="*/ 310 h 878"/>
                <a:gd name="T74" fmla="*/ 7 w 316"/>
                <a:gd name="T75" fmla="*/ 276 h 878"/>
                <a:gd name="T76" fmla="*/ 18 w 316"/>
                <a:gd name="T77" fmla="*/ 251 h 878"/>
                <a:gd name="T78" fmla="*/ 42 w 316"/>
                <a:gd name="T79" fmla="*/ 278 h 878"/>
                <a:gd name="T80" fmla="*/ 62 w 316"/>
                <a:gd name="T81" fmla="*/ 288 h 878"/>
                <a:gd name="T82" fmla="*/ 49 w 316"/>
                <a:gd name="T83" fmla="*/ 278 h 878"/>
                <a:gd name="T84" fmla="*/ 56 w 316"/>
                <a:gd name="T85" fmla="*/ 249 h 878"/>
                <a:gd name="T86" fmla="*/ 82 w 316"/>
                <a:gd name="T87" fmla="*/ 242 h 878"/>
                <a:gd name="T88" fmla="*/ 77 w 316"/>
                <a:gd name="T89" fmla="*/ 224 h 878"/>
                <a:gd name="T90" fmla="*/ 91 w 316"/>
                <a:gd name="T91" fmla="*/ 235 h 878"/>
                <a:gd name="T92" fmla="*/ 104 w 316"/>
                <a:gd name="T93" fmla="*/ 224 h 878"/>
                <a:gd name="T94" fmla="*/ 106 w 316"/>
                <a:gd name="T95" fmla="*/ 195 h 878"/>
                <a:gd name="T96" fmla="*/ 116 w 316"/>
                <a:gd name="T97" fmla="*/ 182 h 878"/>
                <a:gd name="T98" fmla="*/ 138 w 316"/>
                <a:gd name="T99" fmla="*/ 175 h 878"/>
                <a:gd name="T100" fmla="*/ 151 w 316"/>
                <a:gd name="T101" fmla="*/ 188 h 878"/>
                <a:gd name="T102" fmla="*/ 151 w 316"/>
                <a:gd name="T103" fmla="*/ 193 h 878"/>
                <a:gd name="T104" fmla="*/ 170 w 316"/>
                <a:gd name="T105" fmla="*/ 207 h 878"/>
                <a:gd name="T106" fmla="*/ 178 w 316"/>
                <a:gd name="T107" fmla="*/ 209 h 878"/>
                <a:gd name="T108" fmla="*/ 200 w 316"/>
                <a:gd name="T109" fmla="*/ 209 h 878"/>
                <a:gd name="T110" fmla="*/ 200 w 316"/>
                <a:gd name="T111" fmla="*/ 192 h 878"/>
                <a:gd name="T112" fmla="*/ 207 w 316"/>
                <a:gd name="T113" fmla="*/ 163 h 878"/>
                <a:gd name="T114" fmla="*/ 222 w 316"/>
                <a:gd name="T115" fmla="*/ 134 h 878"/>
                <a:gd name="T116" fmla="*/ 251 w 316"/>
                <a:gd name="T117" fmla="*/ 106 h 878"/>
                <a:gd name="T118" fmla="*/ 276 w 316"/>
                <a:gd name="T119" fmla="*/ 74 h 878"/>
                <a:gd name="T120" fmla="*/ 296 w 316"/>
                <a:gd name="T121" fmla="*/ 40 h 878"/>
                <a:gd name="T122" fmla="*/ 303 w 316"/>
                <a:gd name="T123" fmla="*/ 12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6" h="878">
                  <a:moveTo>
                    <a:pt x="315" y="863"/>
                  </a:moveTo>
                  <a:lnTo>
                    <a:pt x="313" y="863"/>
                  </a:lnTo>
                  <a:lnTo>
                    <a:pt x="313" y="861"/>
                  </a:lnTo>
                  <a:lnTo>
                    <a:pt x="311" y="863"/>
                  </a:lnTo>
                  <a:lnTo>
                    <a:pt x="313" y="863"/>
                  </a:lnTo>
                  <a:lnTo>
                    <a:pt x="313" y="865"/>
                  </a:lnTo>
                  <a:lnTo>
                    <a:pt x="311" y="865"/>
                  </a:lnTo>
                  <a:lnTo>
                    <a:pt x="313" y="865"/>
                  </a:lnTo>
                  <a:lnTo>
                    <a:pt x="313" y="867"/>
                  </a:lnTo>
                  <a:lnTo>
                    <a:pt x="311" y="868"/>
                  </a:lnTo>
                  <a:lnTo>
                    <a:pt x="311" y="870"/>
                  </a:lnTo>
                  <a:lnTo>
                    <a:pt x="310" y="870"/>
                  </a:lnTo>
                  <a:lnTo>
                    <a:pt x="310" y="868"/>
                  </a:lnTo>
                  <a:lnTo>
                    <a:pt x="308" y="867"/>
                  </a:lnTo>
                  <a:lnTo>
                    <a:pt x="308" y="868"/>
                  </a:lnTo>
                  <a:lnTo>
                    <a:pt x="306" y="868"/>
                  </a:lnTo>
                  <a:lnTo>
                    <a:pt x="308" y="868"/>
                  </a:lnTo>
                  <a:lnTo>
                    <a:pt x="308" y="872"/>
                  </a:lnTo>
                  <a:lnTo>
                    <a:pt x="306" y="872"/>
                  </a:lnTo>
                  <a:lnTo>
                    <a:pt x="304" y="868"/>
                  </a:lnTo>
                  <a:lnTo>
                    <a:pt x="303" y="867"/>
                  </a:lnTo>
                  <a:lnTo>
                    <a:pt x="301" y="867"/>
                  </a:lnTo>
                  <a:lnTo>
                    <a:pt x="301" y="868"/>
                  </a:lnTo>
                  <a:lnTo>
                    <a:pt x="299" y="868"/>
                  </a:lnTo>
                  <a:lnTo>
                    <a:pt x="298" y="870"/>
                  </a:lnTo>
                  <a:lnTo>
                    <a:pt x="296" y="872"/>
                  </a:lnTo>
                  <a:lnTo>
                    <a:pt x="294" y="872"/>
                  </a:lnTo>
                  <a:lnTo>
                    <a:pt x="294" y="875"/>
                  </a:lnTo>
                  <a:lnTo>
                    <a:pt x="294" y="877"/>
                  </a:lnTo>
                  <a:lnTo>
                    <a:pt x="293" y="877"/>
                  </a:lnTo>
                  <a:lnTo>
                    <a:pt x="291" y="877"/>
                  </a:lnTo>
                  <a:lnTo>
                    <a:pt x="289" y="878"/>
                  </a:lnTo>
                  <a:lnTo>
                    <a:pt x="288" y="878"/>
                  </a:lnTo>
                  <a:lnTo>
                    <a:pt x="286" y="877"/>
                  </a:lnTo>
                  <a:lnTo>
                    <a:pt x="284" y="877"/>
                  </a:lnTo>
                  <a:lnTo>
                    <a:pt x="283" y="875"/>
                  </a:lnTo>
                  <a:lnTo>
                    <a:pt x="283" y="873"/>
                  </a:lnTo>
                  <a:lnTo>
                    <a:pt x="284" y="873"/>
                  </a:lnTo>
                  <a:lnTo>
                    <a:pt x="284" y="872"/>
                  </a:lnTo>
                  <a:lnTo>
                    <a:pt x="283" y="870"/>
                  </a:lnTo>
                  <a:lnTo>
                    <a:pt x="283" y="865"/>
                  </a:lnTo>
                  <a:lnTo>
                    <a:pt x="281" y="865"/>
                  </a:lnTo>
                  <a:lnTo>
                    <a:pt x="281" y="863"/>
                  </a:lnTo>
                  <a:lnTo>
                    <a:pt x="281" y="861"/>
                  </a:lnTo>
                  <a:lnTo>
                    <a:pt x="279" y="860"/>
                  </a:lnTo>
                  <a:lnTo>
                    <a:pt x="279" y="858"/>
                  </a:lnTo>
                  <a:lnTo>
                    <a:pt x="279" y="855"/>
                  </a:lnTo>
                  <a:lnTo>
                    <a:pt x="279" y="853"/>
                  </a:lnTo>
                  <a:lnTo>
                    <a:pt x="279" y="851"/>
                  </a:lnTo>
                  <a:lnTo>
                    <a:pt x="279" y="850"/>
                  </a:lnTo>
                  <a:lnTo>
                    <a:pt x="278" y="850"/>
                  </a:lnTo>
                  <a:lnTo>
                    <a:pt x="278" y="848"/>
                  </a:lnTo>
                  <a:lnTo>
                    <a:pt x="276" y="845"/>
                  </a:lnTo>
                  <a:lnTo>
                    <a:pt x="276" y="841"/>
                  </a:lnTo>
                  <a:lnTo>
                    <a:pt x="276" y="840"/>
                  </a:lnTo>
                  <a:lnTo>
                    <a:pt x="276" y="838"/>
                  </a:lnTo>
                  <a:lnTo>
                    <a:pt x="278" y="836"/>
                  </a:lnTo>
                  <a:lnTo>
                    <a:pt x="278" y="833"/>
                  </a:lnTo>
                  <a:lnTo>
                    <a:pt x="276" y="831"/>
                  </a:lnTo>
                  <a:lnTo>
                    <a:pt x="278" y="831"/>
                  </a:lnTo>
                  <a:lnTo>
                    <a:pt x="278" y="830"/>
                  </a:lnTo>
                  <a:lnTo>
                    <a:pt x="281" y="830"/>
                  </a:lnTo>
                  <a:lnTo>
                    <a:pt x="284" y="828"/>
                  </a:lnTo>
                  <a:lnTo>
                    <a:pt x="284" y="824"/>
                  </a:lnTo>
                  <a:lnTo>
                    <a:pt x="284" y="823"/>
                  </a:lnTo>
                  <a:lnTo>
                    <a:pt x="284" y="821"/>
                  </a:lnTo>
                  <a:lnTo>
                    <a:pt x="284" y="819"/>
                  </a:lnTo>
                  <a:lnTo>
                    <a:pt x="283" y="819"/>
                  </a:lnTo>
                  <a:lnTo>
                    <a:pt x="283" y="818"/>
                  </a:lnTo>
                  <a:lnTo>
                    <a:pt x="283" y="814"/>
                  </a:lnTo>
                  <a:lnTo>
                    <a:pt x="283" y="813"/>
                  </a:lnTo>
                  <a:lnTo>
                    <a:pt x="283" y="811"/>
                  </a:lnTo>
                  <a:lnTo>
                    <a:pt x="283" y="809"/>
                  </a:lnTo>
                  <a:lnTo>
                    <a:pt x="279" y="806"/>
                  </a:lnTo>
                  <a:lnTo>
                    <a:pt x="281" y="804"/>
                  </a:lnTo>
                  <a:lnTo>
                    <a:pt x="284" y="808"/>
                  </a:lnTo>
                  <a:lnTo>
                    <a:pt x="286" y="806"/>
                  </a:lnTo>
                  <a:lnTo>
                    <a:pt x="288" y="808"/>
                  </a:lnTo>
                  <a:lnTo>
                    <a:pt x="288" y="806"/>
                  </a:lnTo>
                  <a:lnTo>
                    <a:pt x="286" y="806"/>
                  </a:lnTo>
                  <a:lnTo>
                    <a:pt x="284" y="806"/>
                  </a:lnTo>
                  <a:lnTo>
                    <a:pt x="281" y="803"/>
                  </a:lnTo>
                  <a:lnTo>
                    <a:pt x="279" y="803"/>
                  </a:lnTo>
                  <a:lnTo>
                    <a:pt x="278" y="803"/>
                  </a:lnTo>
                  <a:lnTo>
                    <a:pt x="278" y="801"/>
                  </a:lnTo>
                  <a:lnTo>
                    <a:pt x="278" y="798"/>
                  </a:lnTo>
                  <a:lnTo>
                    <a:pt x="276" y="796"/>
                  </a:lnTo>
                  <a:lnTo>
                    <a:pt x="274" y="794"/>
                  </a:lnTo>
                  <a:lnTo>
                    <a:pt x="274" y="791"/>
                  </a:lnTo>
                  <a:lnTo>
                    <a:pt x="274" y="786"/>
                  </a:lnTo>
                  <a:lnTo>
                    <a:pt x="274" y="784"/>
                  </a:lnTo>
                  <a:lnTo>
                    <a:pt x="276" y="784"/>
                  </a:lnTo>
                  <a:lnTo>
                    <a:pt x="276" y="782"/>
                  </a:lnTo>
                  <a:lnTo>
                    <a:pt x="274" y="782"/>
                  </a:lnTo>
                  <a:lnTo>
                    <a:pt x="274" y="777"/>
                  </a:lnTo>
                  <a:lnTo>
                    <a:pt x="274" y="782"/>
                  </a:lnTo>
                  <a:lnTo>
                    <a:pt x="273" y="782"/>
                  </a:lnTo>
                  <a:lnTo>
                    <a:pt x="273" y="779"/>
                  </a:lnTo>
                  <a:lnTo>
                    <a:pt x="273" y="776"/>
                  </a:lnTo>
                  <a:lnTo>
                    <a:pt x="273" y="774"/>
                  </a:lnTo>
                  <a:lnTo>
                    <a:pt x="269" y="771"/>
                  </a:lnTo>
                  <a:lnTo>
                    <a:pt x="269" y="769"/>
                  </a:lnTo>
                  <a:lnTo>
                    <a:pt x="273" y="766"/>
                  </a:lnTo>
                  <a:lnTo>
                    <a:pt x="273" y="757"/>
                  </a:lnTo>
                  <a:lnTo>
                    <a:pt x="269" y="754"/>
                  </a:lnTo>
                  <a:lnTo>
                    <a:pt x="267" y="752"/>
                  </a:lnTo>
                  <a:lnTo>
                    <a:pt x="267" y="749"/>
                  </a:lnTo>
                  <a:lnTo>
                    <a:pt x="267" y="744"/>
                  </a:lnTo>
                  <a:lnTo>
                    <a:pt x="266" y="740"/>
                  </a:lnTo>
                  <a:lnTo>
                    <a:pt x="264" y="740"/>
                  </a:lnTo>
                  <a:lnTo>
                    <a:pt x="264" y="737"/>
                  </a:lnTo>
                  <a:lnTo>
                    <a:pt x="261" y="735"/>
                  </a:lnTo>
                  <a:lnTo>
                    <a:pt x="261" y="732"/>
                  </a:lnTo>
                  <a:lnTo>
                    <a:pt x="261" y="730"/>
                  </a:lnTo>
                  <a:lnTo>
                    <a:pt x="257" y="725"/>
                  </a:lnTo>
                  <a:lnTo>
                    <a:pt x="256" y="723"/>
                  </a:lnTo>
                  <a:lnTo>
                    <a:pt x="256" y="722"/>
                  </a:lnTo>
                  <a:lnTo>
                    <a:pt x="256" y="720"/>
                  </a:lnTo>
                  <a:lnTo>
                    <a:pt x="252" y="717"/>
                  </a:lnTo>
                  <a:lnTo>
                    <a:pt x="252" y="715"/>
                  </a:lnTo>
                  <a:lnTo>
                    <a:pt x="251" y="712"/>
                  </a:lnTo>
                  <a:lnTo>
                    <a:pt x="247" y="708"/>
                  </a:lnTo>
                  <a:lnTo>
                    <a:pt x="247" y="707"/>
                  </a:lnTo>
                  <a:lnTo>
                    <a:pt x="244" y="700"/>
                  </a:lnTo>
                  <a:lnTo>
                    <a:pt x="239" y="695"/>
                  </a:lnTo>
                  <a:lnTo>
                    <a:pt x="237" y="693"/>
                  </a:lnTo>
                  <a:lnTo>
                    <a:pt x="237" y="692"/>
                  </a:lnTo>
                  <a:lnTo>
                    <a:pt x="235" y="690"/>
                  </a:lnTo>
                  <a:lnTo>
                    <a:pt x="235" y="688"/>
                  </a:lnTo>
                  <a:lnTo>
                    <a:pt x="234" y="688"/>
                  </a:lnTo>
                  <a:lnTo>
                    <a:pt x="232" y="686"/>
                  </a:lnTo>
                  <a:lnTo>
                    <a:pt x="230" y="681"/>
                  </a:lnTo>
                  <a:lnTo>
                    <a:pt x="229" y="681"/>
                  </a:lnTo>
                  <a:lnTo>
                    <a:pt x="229" y="680"/>
                  </a:lnTo>
                  <a:lnTo>
                    <a:pt x="227" y="678"/>
                  </a:lnTo>
                  <a:lnTo>
                    <a:pt x="225" y="678"/>
                  </a:lnTo>
                  <a:lnTo>
                    <a:pt x="222" y="673"/>
                  </a:lnTo>
                  <a:lnTo>
                    <a:pt x="220" y="671"/>
                  </a:lnTo>
                  <a:lnTo>
                    <a:pt x="220" y="670"/>
                  </a:lnTo>
                  <a:lnTo>
                    <a:pt x="215" y="665"/>
                  </a:lnTo>
                  <a:lnTo>
                    <a:pt x="212" y="661"/>
                  </a:lnTo>
                  <a:lnTo>
                    <a:pt x="210" y="658"/>
                  </a:lnTo>
                  <a:lnTo>
                    <a:pt x="205" y="653"/>
                  </a:lnTo>
                  <a:lnTo>
                    <a:pt x="200" y="646"/>
                  </a:lnTo>
                  <a:lnTo>
                    <a:pt x="200" y="644"/>
                  </a:lnTo>
                  <a:lnTo>
                    <a:pt x="198" y="643"/>
                  </a:lnTo>
                  <a:lnTo>
                    <a:pt x="193" y="638"/>
                  </a:lnTo>
                  <a:lnTo>
                    <a:pt x="192" y="634"/>
                  </a:lnTo>
                  <a:lnTo>
                    <a:pt x="190" y="633"/>
                  </a:lnTo>
                  <a:lnTo>
                    <a:pt x="188" y="631"/>
                  </a:lnTo>
                  <a:lnTo>
                    <a:pt x="188" y="629"/>
                  </a:lnTo>
                  <a:lnTo>
                    <a:pt x="187" y="628"/>
                  </a:lnTo>
                  <a:lnTo>
                    <a:pt x="187" y="626"/>
                  </a:lnTo>
                  <a:lnTo>
                    <a:pt x="183" y="623"/>
                  </a:lnTo>
                  <a:lnTo>
                    <a:pt x="182" y="621"/>
                  </a:lnTo>
                  <a:lnTo>
                    <a:pt x="182" y="619"/>
                  </a:lnTo>
                  <a:lnTo>
                    <a:pt x="177" y="616"/>
                  </a:lnTo>
                  <a:lnTo>
                    <a:pt x="175" y="612"/>
                  </a:lnTo>
                  <a:lnTo>
                    <a:pt x="173" y="611"/>
                  </a:lnTo>
                  <a:lnTo>
                    <a:pt x="173" y="609"/>
                  </a:lnTo>
                  <a:lnTo>
                    <a:pt x="173" y="607"/>
                  </a:lnTo>
                  <a:lnTo>
                    <a:pt x="170" y="606"/>
                  </a:lnTo>
                  <a:lnTo>
                    <a:pt x="168" y="604"/>
                  </a:lnTo>
                  <a:lnTo>
                    <a:pt x="167" y="601"/>
                  </a:lnTo>
                  <a:lnTo>
                    <a:pt x="161" y="596"/>
                  </a:lnTo>
                  <a:lnTo>
                    <a:pt x="158" y="592"/>
                  </a:lnTo>
                  <a:lnTo>
                    <a:pt x="158" y="591"/>
                  </a:lnTo>
                  <a:lnTo>
                    <a:pt x="158" y="589"/>
                  </a:lnTo>
                  <a:lnTo>
                    <a:pt x="156" y="589"/>
                  </a:lnTo>
                  <a:lnTo>
                    <a:pt x="155" y="587"/>
                  </a:lnTo>
                  <a:lnTo>
                    <a:pt x="153" y="585"/>
                  </a:lnTo>
                  <a:lnTo>
                    <a:pt x="151" y="584"/>
                  </a:lnTo>
                  <a:lnTo>
                    <a:pt x="150" y="582"/>
                  </a:lnTo>
                  <a:lnTo>
                    <a:pt x="150" y="580"/>
                  </a:lnTo>
                  <a:lnTo>
                    <a:pt x="145" y="575"/>
                  </a:lnTo>
                  <a:lnTo>
                    <a:pt x="143" y="574"/>
                  </a:lnTo>
                  <a:lnTo>
                    <a:pt x="143" y="572"/>
                  </a:lnTo>
                  <a:lnTo>
                    <a:pt x="141" y="572"/>
                  </a:lnTo>
                  <a:lnTo>
                    <a:pt x="141" y="569"/>
                  </a:lnTo>
                  <a:lnTo>
                    <a:pt x="140" y="567"/>
                  </a:lnTo>
                  <a:lnTo>
                    <a:pt x="140" y="562"/>
                  </a:lnTo>
                  <a:lnTo>
                    <a:pt x="140" y="560"/>
                  </a:lnTo>
                  <a:lnTo>
                    <a:pt x="136" y="555"/>
                  </a:lnTo>
                  <a:lnTo>
                    <a:pt x="135" y="552"/>
                  </a:lnTo>
                  <a:lnTo>
                    <a:pt x="133" y="552"/>
                  </a:lnTo>
                  <a:lnTo>
                    <a:pt x="131" y="550"/>
                  </a:lnTo>
                  <a:lnTo>
                    <a:pt x="131" y="547"/>
                  </a:lnTo>
                  <a:lnTo>
                    <a:pt x="130" y="545"/>
                  </a:lnTo>
                  <a:lnTo>
                    <a:pt x="128" y="542"/>
                  </a:lnTo>
                  <a:lnTo>
                    <a:pt x="128" y="540"/>
                  </a:lnTo>
                  <a:lnTo>
                    <a:pt x="128" y="538"/>
                  </a:lnTo>
                  <a:lnTo>
                    <a:pt x="126" y="537"/>
                  </a:lnTo>
                  <a:lnTo>
                    <a:pt x="126" y="535"/>
                  </a:lnTo>
                  <a:lnTo>
                    <a:pt x="126" y="533"/>
                  </a:lnTo>
                  <a:lnTo>
                    <a:pt x="126" y="530"/>
                  </a:lnTo>
                  <a:lnTo>
                    <a:pt x="126" y="528"/>
                  </a:lnTo>
                  <a:lnTo>
                    <a:pt x="128" y="528"/>
                  </a:lnTo>
                  <a:lnTo>
                    <a:pt x="128" y="532"/>
                  </a:lnTo>
                  <a:lnTo>
                    <a:pt x="128" y="533"/>
                  </a:lnTo>
                  <a:lnTo>
                    <a:pt x="130" y="535"/>
                  </a:lnTo>
                  <a:lnTo>
                    <a:pt x="128" y="537"/>
                  </a:lnTo>
                  <a:lnTo>
                    <a:pt x="128" y="538"/>
                  </a:lnTo>
                  <a:lnTo>
                    <a:pt x="130" y="540"/>
                  </a:lnTo>
                  <a:lnTo>
                    <a:pt x="130" y="542"/>
                  </a:lnTo>
                  <a:lnTo>
                    <a:pt x="133" y="545"/>
                  </a:lnTo>
                  <a:lnTo>
                    <a:pt x="133" y="548"/>
                  </a:lnTo>
                  <a:lnTo>
                    <a:pt x="133" y="550"/>
                  </a:lnTo>
                  <a:lnTo>
                    <a:pt x="136" y="552"/>
                  </a:lnTo>
                  <a:lnTo>
                    <a:pt x="138" y="552"/>
                  </a:lnTo>
                  <a:lnTo>
                    <a:pt x="140" y="552"/>
                  </a:lnTo>
                  <a:lnTo>
                    <a:pt x="141" y="552"/>
                  </a:lnTo>
                  <a:lnTo>
                    <a:pt x="143" y="548"/>
                  </a:lnTo>
                  <a:lnTo>
                    <a:pt x="143" y="543"/>
                  </a:lnTo>
                  <a:lnTo>
                    <a:pt x="145" y="543"/>
                  </a:lnTo>
                  <a:lnTo>
                    <a:pt x="145" y="542"/>
                  </a:lnTo>
                  <a:lnTo>
                    <a:pt x="145" y="538"/>
                  </a:lnTo>
                  <a:lnTo>
                    <a:pt x="143" y="535"/>
                  </a:lnTo>
                  <a:lnTo>
                    <a:pt x="143" y="533"/>
                  </a:lnTo>
                  <a:lnTo>
                    <a:pt x="143" y="532"/>
                  </a:lnTo>
                  <a:lnTo>
                    <a:pt x="143" y="530"/>
                  </a:lnTo>
                  <a:lnTo>
                    <a:pt x="140" y="528"/>
                  </a:lnTo>
                  <a:lnTo>
                    <a:pt x="140" y="525"/>
                  </a:lnTo>
                  <a:lnTo>
                    <a:pt x="138" y="525"/>
                  </a:lnTo>
                  <a:lnTo>
                    <a:pt x="136" y="527"/>
                  </a:lnTo>
                  <a:lnTo>
                    <a:pt x="135" y="527"/>
                  </a:lnTo>
                  <a:lnTo>
                    <a:pt x="133" y="527"/>
                  </a:lnTo>
                  <a:lnTo>
                    <a:pt x="131" y="525"/>
                  </a:lnTo>
                  <a:lnTo>
                    <a:pt x="130" y="525"/>
                  </a:lnTo>
                  <a:lnTo>
                    <a:pt x="130" y="523"/>
                  </a:lnTo>
                  <a:lnTo>
                    <a:pt x="128" y="522"/>
                  </a:lnTo>
                  <a:lnTo>
                    <a:pt x="128" y="520"/>
                  </a:lnTo>
                  <a:lnTo>
                    <a:pt x="130" y="522"/>
                  </a:lnTo>
                  <a:lnTo>
                    <a:pt x="131" y="522"/>
                  </a:lnTo>
                  <a:lnTo>
                    <a:pt x="131" y="520"/>
                  </a:lnTo>
                  <a:lnTo>
                    <a:pt x="131" y="518"/>
                  </a:lnTo>
                  <a:lnTo>
                    <a:pt x="131" y="513"/>
                  </a:lnTo>
                  <a:lnTo>
                    <a:pt x="131" y="506"/>
                  </a:lnTo>
                  <a:lnTo>
                    <a:pt x="131" y="505"/>
                  </a:lnTo>
                  <a:lnTo>
                    <a:pt x="130" y="503"/>
                  </a:lnTo>
                  <a:lnTo>
                    <a:pt x="130" y="501"/>
                  </a:lnTo>
                  <a:lnTo>
                    <a:pt x="128" y="498"/>
                  </a:lnTo>
                  <a:lnTo>
                    <a:pt x="128" y="501"/>
                  </a:lnTo>
                  <a:lnTo>
                    <a:pt x="126" y="503"/>
                  </a:lnTo>
                  <a:lnTo>
                    <a:pt x="128" y="505"/>
                  </a:lnTo>
                  <a:lnTo>
                    <a:pt x="126" y="506"/>
                  </a:lnTo>
                  <a:lnTo>
                    <a:pt x="128" y="506"/>
                  </a:lnTo>
                  <a:lnTo>
                    <a:pt x="128" y="513"/>
                  </a:lnTo>
                  <a:lnTo>
                    <a:pt x="126" y="513"/>
                  </a:lnTo>
                  <a:lnTo>
                    <a:pt x="126" y="511"/>
                  </a:lnTo>
                  <a:lnTo>
                    <a:pt x="126" y="510"/>
                  </a:lnTo>
                  <a:lnTo>
                    <a:pt x="124" y="506"/>
                  </a:lnTo>
                  <a:lnTo>
                    <a:pt x="124" y="505"/>
                  </a:lnTo>
                  <a:lnTo>
                    <a:pt x="124" y="503"/>
                  </a:lnTo>
                  <a:lnTo>
                    <a:pt x="124" y="501"/>
                  </a:lnTo>
                  <a:lnTo>
                    <a:pt x="126" y="501"/>
                  </a:lnTo>
                  <a:lnTo>
                    <a:pt x="126" y="495"/>
                  </a:lnTo>
                  <a:lnTo>
                    <a:pt x="124" y="493"/>
                  </a:lnTo>
                  <a:lnTo>
                    <a:pt x="126" y="493"/>
                  </a:lnTo>
                  <a:lnTo>
                    <a:pt x="126" y="490"/>
                  </a:lnTo>
                  <a:lnTo>
                    <a:pt x="124" y="486"/>
                  </a:lnTo>
                  <a:lnTo>
                    <a:pt x="121" y="483"/>
                  </a:lnTo>
                  <a:lnTo>
                    <a:pt x="121" y="481"/>
                  </a:lnTo>
                  <a:lnTo>
                    <a:pt x="119" y="479"/>
                  </a:lnTo>
                  <a:lnTo>
                    <a:pt x="119" y="478"/>
                  </a:lnTo>
                  <a:lnTo>
                    <a:pt x="118" y="476"/>
                  </a:lnTo>
                  <a:lnTo>
                    <a:pt x="116" y="474"/>
                  </a:lnTo>
                  <a:lnTo>
                    <a:pt x="116" y="471"/>
                  </a:lnTo>
                  <a:lnTo>
                    <a:pt x="114" y="468"/>
                  </a:lnTo>
                  <a:lnTo>
                    <a:pt x="114" y="466"/>
                  </a:lnTo>
                  <a:lnTo>
                    <a:pt x="113" y="464"/>
                  </a:lnTo>
                  <a:lnTo>
                    <a:pt x="111" y="463"/>
                  </a:lnTo>
                  <a:lnTo>
                    <a:pt x="109" y="459"/>
                  </a:lnTo>
                  <a:lnTo>
                    <a:pt x="108" y="458"/>
                  </a:lnTo>
                  <a:lnTo>
                    <a:pt x="108" y="456"/>
                  </a:lnTo>
                  <a:lnTo>
                    <a:pt x="103" y="449"/>
                  </a:lnTo>
                  <a:lnTo>
                    <a:pt x="101" y="447"/>
                  </a:lnTo>
                  <a:lnTo>
                    <a:pt x="101" y="446"/>
                  </a:lnTo>
                  <a:lnTo>
                    <a:pt x="99" y="441"/>
                  </a:lnTo>
                  <a:lnTo>
                    <a:pt x="98" y="439"/>
                  </a:lnTo>
                  <a:lnTo>
                    <a:pt x="93" y="432"/>
                  </a:lnTo>
                  <a:lnTo>
                    <a:pt x="89" y="431"/>
                  </a:lnTo>
                  <a:lnTo>
                    <a:pt x="89" y="429"/>
                  </a:lnTo>
                  <a:lnTo>
                    <a:pt x="87" y="429"/>
                  </a:lnTo>
                  <a:lnTo>
                    <a:pt x="86" y="426"/>
                  </a:lnTo>
                  <a:lnTo>
                    <a:pt x="84" y="424"/>
                  </a:lnTo>
                  <a:lnTo>
                    <a:pt x="84" y="422"/>
                  </a:lnTo>
                  <a:lnTo>
                    <a:pt x="82" y="421"/>
                  </a:lnTo>
                  <a:lnTo>
                    <a:pt x="82" y="419"/>
                  </a:lnTo>
                  <a:lnTo>
                    <a:pt x="81" y="417"/>
                  </a:lnTo>
                  <a:lnTo>
                    <a:pt x="77" y="414"/>
                  </a:lnTo>
                  <a:lnTo>
                    <a:pt x="76" y="412"/>
                  </a:lnTo>
                  <a:lnTo>
                    <a:pt x="74" y="410"/>
                  </a:lnTo>
                  <a:lnTo>
                    <a:pt x="74" y="409"/>
                  </a:lnTo>
                  <a:lnTo>
                    <a:pt x="71" y="405"/>
                  </a:lnTo>
                  <a:lnTo>
                    <a:pt x="69" y="404"/>
                  </a:lnTo>
                  <a:lnTo>
                    <a:pt x="64" y="397"/>
                  </a:lnTo>
                  <a:lnTo>
                    <a:pt x="62" y="397"/>
                  </a:lnTo>
                  <a:lnTo>
                    <a:pt x="57" y="392"/>
                  </a:lnTo>
                  <a:lnTo>
                    <a:pt x="57" y="390"/>
                  </a:lnTo>
                  <a:lnTo>
                    <a:pt x="54" y="387"/>
                  </a:lnTo>
                  <a:lnTo>
                    <a:pt x="56" y="387"/>
                  </a:lnTo>
                  <a:lnTo>
                    <a:pt x="57" y="387"/>
                  </a:lnTo>
                  <a:lnTo>
                    <a:pt x="57" y="389"/>
                  </a:lnTo>
                  <a:lnTo>
                    <a:pt x="59" y="390"/>
                  </a:lnTo>
                  <a:lnTo>
                    <a:pt x="61" y="390"/>
                  </a:lnTo>
                  <a:lnTo>
                    <a:pt x="61" y="392"/>
                  </a:lnTo>
                  <a:lnTo>
                    <a:pt x="64" y="395"/>
                  </a:lnTo>
                  <a:lnTo>
                    <a:pt x="66" y="397"/>
                  </a:lnTo>
                  <a:lnTo>
                    <a:pt x="67" y="399"/>
                  </a:lnTo>
                  <a:lnTo>
                    <a:pt x="71" y="402"/>
                  </a:lnTo>
                  <a:lnTo>
                    <a:pt x="72" y="404"/>
                  </a:lnTo>
                  <a:lnTo>
                    <a:pt x="74" y="404"/>
                  </a:lnTo>
                  <a:lnTo>
                    <a:pt x="74" y="405"/>
                  </a:lnTo>
                  <a:lnTo>
                    <a:pt x="76" y="405"/>
                  </a:lnTo>
                  <a:lnTo>
                    <a:pt x="79" y="407"/>
                  </a:lnTo>
                  <a:lnTo>
                    <a:pt x="86" y="407"/>
                  </a:lnTo>
                  <a:lnTo>
                    <a:pt x="89" y="407"/>
                  </a:lnTo>
                  <a:lnTo>
                    <a:pt x="89" y="405"/>
                  </a:lnTo>
                  <a:lnTo>
                    <a:pt x="91" y="405"/>
                  </a:lnTo>
                  <a:lnTo>
                    <a:pt x="93" y="404"/>
                  </a:lnTo>
                  <a:lnTo>
                    <a:pt x="94" y="404"/>
                  </a:lnTo>
                  <a:lnTo>
                    <a:pt x="98" y="404"/>
                  </a:lnTo>
                  <a:lnTo>
                    <a:pt x="99" y="405"/>
                  </a:lnTo>
                  <a:lnTo>
                    <a:pt x="99" y="407"/>
                  </a:lnTo>
                  <a:lnTo>
                    <a:pt x="98" y="407"/>
                  </a:lnTo>
                  <a:lnTo>
                    <a:pt x="98" y="410"/>
                  </a:lnTo>
                  <a:lnTo>
                    <a:pt x="98" y="412"/>
                  </a:lnTo>
                  <a:lnTo>
                    <a:pt x="98" y="414"/>
                  </a:lnTo>
                  <a:lnTo>
                    <a:pt x="99" y="412"/>
                  </a:lnTo>
                  <a:lnTo>
                    <a:pt x="99" y="405"/>
                  </a:lnTo>
                  <a:lnTo>
                    <a:pt x="99" y="404"/>
                  </a:lnTo>
                  <a:lnTo>
                    <a:pt x="99" y="402"/>
                  </a:lnTo>
                  <a:lnTo>
                    <a:pt x="101" y="402"/>
                  </a:lnTo>
                  <a:lnTo>
                    <a:pt x="103" y="400"/>
                  </a:lnTo>
                  <a:lnTo>
                    <a:pt x="104" y="400"/>
                  </a:lnTo>
                  <a:lnTo>
                    <a:pt x="106" y="400"/>
                  </a:lnTo>
                  <a:lnTo>
                    <a:pt x="108" y="399"/>
                  </a:lnTo>
                  <a:lnTo>
                    <a:pt x="111" y="399"/>
                  </a:lnTo>
                  <a:lnTo>
                    <a:pt x="113" y="400"/>
                  </a:lnTo>
                  <a:lnTo>
                    <a:pt x="111" y="399"/>
                  </a:lnTo>
                  <a:lnTo>
                    <a:pt x="109" y="399"/>
                  </a:lnTo>
                  <a:lnTo>
                    <a:pt x="106" y="399"/>
                  </a:lnTo>
                  <a:lnTo>
                    <a:pt x="104" y="399"/>
                  </a:lnTo>
                  <a:lnTo>
                    <a:pt x="104" y="397"/>
                  </a:lnTo>
                  <a:lnTo>
                    <a:pt x="103" y="399"/>
                  </a:lnTo>
                  <a:lnTo>
                    <a:pt x="103" y="400"/>
                  </a:lnTo>
                  <a:lnTo>
                    <a:pt x="101" y="400"/>
                  </a:lnTo>
                  <a:lnTo>
                    <a:pt x="99" y="400"/>
                  </a:lnTo>
                  <a:lnTo>
                    <a:pt x="98" y="402"/>
                  </a:lnTo>
                  <a:lnTo>
                    <a:pt x="94" y="402"/>
                  </a:lnTo>
                  <a:lnTo>
                    <a:pt x="93" y="404"/>
                  </a:lnTo>
                  <a:lnTo>
                    <a:pt x="91" y="404"/>
                  </a:lnTo>
                  <a:lnTo>
                    <a:pt x="89" y="404"/>
                  </a:lnTo>
                  <a:lnTo>
                    <a:pt x="86" y="404"/>
                  </a:lnTo>
                  <a:lnTo>
                    <a:pt x="86" y="405"/>
                  </a:lnTo>
                  <a:lnTo>
                    <a:pt x="84" y="404"/>
                  </a:lnTo>
                  <a:lnTo>
                    <a:pt x="81" y="400"/>
                  </a:lnTo>
                  <a:lnTo>
                    <a:pt x="82" y="399"/>
                  </a:lnTo>
                  <a:lnTo>
                    <a:pt x="86" y="395"/>
                  </a:lnTo>
                  <a:lnTo>
                    <a:pt x="87" y="395"/>
                  </a:lnTo>
                  <a:lnTo>
                    <a:pt x="87" y="394"/>
                  </a:lnTo>
                  <a:lnTo>
                    <a:pt x="86" y="394"/>
                  </a:lnTo>
                  <a:lnTo>
                    <a:pt x="86" y="392"/>
                  </a:lnTo>
                  <a:lnTo>
                    <a:pt x="87" y="392"/>
                  </a:lnTo>
                  <a:lnTo>
                    <a:pt x="87" y="389"/>
                  </a:lnTo>
                  <a:lnTo>
                    <a:pt x="89" y="385"/>
                  </a:lnTo>
                  <a:lnTo>
                    <a:pt x="89" y="384"/>
                  </a:lnTo>
                  <a:lnTo>
                    <a:pt x="89" y="382"/>
                  </a:lnTo>
                  <a:lnTo>
                    <a:pt x="93" y="379"/>
                  </a:lnTo>
                  <a:lnTo>
                    <a:pt x="94" y="379"/>
                  </a:lnTo>
                  <a:lnTo>
                    <a:pt x="96" y="377"/>
                  </a:lnTo>
                  <a:lnTo>
                    <a:pt x="96" y="375"/>
                  </a:lnTo>
                  <a:lnTo>
                    <a:pt x="98" y="375"/>
                  </a:lnTo>
                  <a:lnTo>
                    <a:pt x="99" y="375"/>
                  </a:lnTo>
                  <a:lnTo>
                    <a:pt x="101" y="375"/>
                  </a:lnTo>
                  <a:lnTo>
                    <a:pt x="103" y="375"/>
                  </a:lnTo>
                  <a:lnTo>
                    <a:pt x="104" y="375"/>
                  </a:lnTo>
                  <a:lnTo>
                    <a:pt x="106" y="375"/>
                  </a:lnTo>
                  <a:lnTo>
                    <a:pt x="108" y="375"/>
                  </a:lnTo>
                  <a:lnTo>
                    <a:pt x="109" y="375"/>
                  </a:lnTo>
                  <a:lnTo>
                    <a:pt x="111" y="375"/>
                  </a:lnTo>
                  <a:lnTo>
                    <a:pt x="109" y="373"/>
                  </a:lnTo>
                  <a:lnTo>
                    <a:pt x="108" y="372"/>
                  </a:lnTo>
                  <a:lnTo>
                    <a:pt x="109" y="370"/>
                  </a:lnTo>
                  <a:lnTo>
                    <a:pt x="108" y="370"/>
                  </a:lnTo>
                  <a:lnTo>
                    <a:pt x="106" y="372"/>
                  </a:lnTo>
                  <a:lnTo>
                    <a:pt x="96" y="372"/>
                  </a:lnTo>
                  <a:lnTo>
                    <a:pt x="96" y="373"/>
                  </a:lnTo>
                  <a:lnTo>
                    <a:pt x="93" y="377"/>
                  </a:lnTo>
                  <a:lnTo>
                    <a:pt x="91" y="379"/>
                  </a:lnTo>
                  <a:lnTo>
                    <a:pt x="89" y="379"/>
                  </a:lnTo>
                  <a:lnTo>
                    <a:pt x="87" y="380"/>
                  </a:lnTo>
                  <a:lnTo>
                    <a:pt x="86" y="380"/>
                  </a:lnTo>
                  <a:lnTo>
                    <a:pt x="81" y="387"/>
                  </a:lnTo>
                  <a:lnTo>
                    <a:pt x="79" y="389"/>
                  </a:lnTo>
                  <a:lnTo>
                    <a:pt x="77" y="389"/>
                  </a:lnTo>
                  <a:lnTo>
                    <a:pt x="76" y="389"/>
                  </a:lnTo>
                  <a:lnTo>
                    <a:pt x="74" y="390"/>
                  </a:lnTo>
                  <a:lnTo>
                    <a:pt x="71" y="390"/>
                  </a:lnTo>
                  <a:lnTo>
                    <a:pt x="71" y="389"/>
                  </a:lnTo>
                  <a:lnTo>
                    <a:pt x="69" y="387"/>
                  </a:lnTo>
                  <a:lnTo>
                    <a:pt x="67" y="385"/>
                  </a:lnTo>
                  <a:lnTo>
                    <a:pt x="67" y="384"/>
                  </a:lnTo>
                  <a:lnTo>
                    <a:pt x="62" y="379"/>
                  </a:lnTo>
                  <a:lnTo>
                    <a:pt x="61" y="377"/>
                  </a:lnTo>
                  <a:lnTo>
                    <a:pt x="59" y="377"/>
                  </a:lnTo>
                  <a:lnTo>
                    <a:pt x="59" y="375"/>
                  </a:lnTo>
                  <a:lnTo>
                    <a:pt x="57" y="373"/>
                  </a:lnTo>
                  <a:lnTo>
                    <a:pt x="57" y="372"/>
                  </a:lnTo>
                  <a:lnTo>
                    <a:pt x="57" y="370"/>
                  </a:lnTo>
                  <a:lnTo>
                    <a:pt x="56" y="368"/>
                  </a:lnTo>
                  <a:lnTo>
                    <a:pt x="56" y="367"/>
                  </a:lnTo>
                  <a:lnTo>
                    <a:pt x="57" y="365"/>
                  </a:lnTo>
                  <a:lnTo>
                    <a:pt x="57" y="363"/>
                  </a:lnTo>
                  <a:lnTo>
                    <a:pt x="57" y="365"/>
                  </a:lnTo>
                  <a:lnTo>
                    <a:pt x="57" y="367"/>
                  </a:lnTo>
                  <a:lnTo>
                    <a:pt x="57" y="370"/>
                  </a:lnTo>
                  <a:lnTo>
                    <a:pt x="61" y="373"/>
                  </a:lnTo>
                  <a:lnTo>
                    <a:pt x="62" y="375"/>
                  </a:lnTo>
                  <a:lnTo>
                    <a:pt x="64" y="373"/>
                  </a:lnTo>
                  <a:lnTo>
                    <a:pt x="62" y="373"/>
                  </a:lnTo>
                  <a:lnTo>
                    <a:pt x="62" y="372"/>
                  </a:lnTo>
                  <a:lnTo>
                    <a:pt x="61" y="372"/>
                  </a:lnTo>
                  <a:lnTo>
                    <a:pt x="59" y="370"/>
                  </a:lnTo>
                  <a:lnTo>
                    <a:pt x="59" y="368"/>
                  </a:lnTo>
                  <a:lnTo>
                    <a:pt x="57" y="368"/>
                  </a:lnTo>
                  <a:lnTo>
                    <a:pt x="57" y="367"/>
                  </a:lnTo>
                  <a:lnTo>
                    <a:pt x="59" y="367"/>
                  </a:lnTo>
                  <a:lnTo>
                    <a:pt x="59" y="363"/>
                  </a:lnTo>
                  <a:lnTo>
                    <a:pt x="57" y="363"/>
                  </a:lnTo>
                  <a:lnTo>
                    <a:pt x="59" y="362"/>
                  </a:lnTo>
                  <a:lnTo>
                    <a:pt x="57" y="360"/>
                  </a:lnTo>
                  <a:lnTo>
                    <a:pt x="57" y="358"/>
                  </a:lnTo>
                  <a:lnTo>
                    <a:pt x="57" y="357"/>
                  </a:lnTo>
                  <a:lnTo>
                    <a:pt x="56" y="355"/>
                  </a:lnTo>
                  <a:lnTo>
                    <a:pt x="56" y="353"/>
                  </a:lnTo>
                  <a:lnTo>
                    <a:pt x="54" y="352"/>
                  </a:lnTo>
                  <a:lnTo>
                    <a:pt x="54" y="350"/>
                  </a:lnTo>
                  <a:lnTo>
                    <a:pt x="54" y="348"/>
                  </a:lnTo>
                  <a:lnTo>
                    <a:pt x="52" y="347"/>
                  </a:lnTo>
                  <a:lnTo>
                    <a:pt x="52" y="345"/>
                  </a:lnTo>
                  <a:lnTo>
                    <a:pt x="50" y="345"/>
                  </a:lnTo>
                  <a:lnTo>
                    <a:pt x="50" y="347"/>
                  </a:lnTo>
                  <a:lnTo>
                    <a:pt x="52" y="350"/>
                  </a:lnTo>
                  <a:lnTo>
                    <a:pt x="50" y="352"/>
                  </a:lnTo>
                  <a:lnTo>
                    <a:pt x="50" y="350"/>
                  </a:lnTo>
                  <a:lnTo>
                    <a:pt x="50" y="352"/>
                  </a:lnTo>
                  <a:lnTo>
                    <a:pt x="52" y="352"/>
                  </a:lnTo>
                  <a:lnTo>
                    <a:pt x="54" y="353"/>
                  </a:lnTo>
                  <a:lnTo>
                    <a:pt x="50" y="357"/>
                  </a:lnTo>
                  <a:lnTo>
                    <a:pt x="52" y="357"/>
                  </a:lnTo>
                  <a:lnTo>
                    <a:pt x="54" y="358"/>
                  </a:lnTo>
                  <a:lnTo>
                    <a:pt x="54" y="360"/>
                  </a:lnTo>
                  <a:lnTo>
                    <a:pt x="54" y="362"/>
                  </a:lnTo>
                  <a:lnTo>
                    <a:pt x="56" y="362"/>
                  </a:lnTo>
                  <a:lnTo>
                    <a:pt x="56" y="363"/>
                  </a:lnTo>
                  <a:lnTo>
                    <a:pt x="56" y="365"/>
                  </a:lnTo>
                  <a:lnTo>
                    <a:pt x="54" y="367"/>
                  </a:lnTo>
                  <a:lnTo>
                    <a:pt x="52" y="365"/>
                  </a:lnTo>
                  <a:lnTo>
                    <a:pt x="54" y="363"/>
                  </a:lnTo>
                  <a:lnTo>
                    <a:pt x="52" y="362"/>
                  </a:lnTo>
                  <a:lnTo>
                    <a:pt x="50" y="358"/>
                  </a:lnTo>
                  <a:lnTo>
                    <a:pt x="49" y="357"/>
                  </a:lnTo>
                  <a:lnTo>
                    <a:pt x="49" y="355"/>
                  </a:lnTo>
                  <a:lnTo>
                    <a:pt x="47" y="353"/>
                  </a:lnTo>
                  <a:lnTo>
                    <a:pt x="47" y="352"/>
                  </a:lnTo>
                  <a:lnTo>
                    <a:pt x="47" y="353"/>
                  </a:lnTo>
                  <a:lnTo>
                    <a:pt x="47" y="355"/>
                  </a:lnTo>
                  <a:lnTo>
                    <a:pt x="47" y="360"/>
                  </a:lnTo>
                  <a:lnTo>
                    <a:pt x="49" y="362"/>
                  </a:lnTo>
                  <a:lnTo>
                    <a:pt x="50" y="363"/>
                  </a:lnTo>
                  <a:lnTo>
                    <a:pt x="50" y="365"/>
                  </a:lnTo>
                  <a:lnTo>
                    <a:pt x="50" y="367"/>
                  </a:lnTo>
                  <a:lnTo>
                    <a:pt x="52" y="367"/>
                  </a:lnTo>
                  <a:lnTo>
                    <a:pt x="52" y="368"/>
                  </a:lnTo>
                  <a:lnTo>
                    <a:pt x="50" y="368"/>
                  </a:lnTo>
                  <a:lnTo>
                    <a:pt x="49" y="367"/>
                  </a:lnTo>
                  <a:lnTo>
                    <a:pt x="49" y="365"/>
                  </a:lnTo>
                  <a:lnTo>
                    <a:pt x="45" y="362"/>
                  </a:lnTo>
                  <a:lnTo>
                    <a:pt x="45" y="360"/>
                  </a:lnTo>
                  <a:lnTo>
                    <a:pt x="45" y="358"/>
                  </a:lnTo>
                  <a:lnTo>
                    <a:pt x="45" y="353"/>
                  </a:lnTo>
                  <a:lnTo>
                    <a:pt x="45" y="350"/>
                  </a:lnTo>
                  <a:lnTo>
                    <a:pt x="44" y="350"/>
                  </a:lnTo>
                  <a:lnTo>
                    <a:pt x="44" y="348"/>
                  </a:lnTo>
                  <a:lnTo>
                    <a:pt x="44" y="347"/>
                  </a:lnTo>
                  <a:lnTo>
                    <a:pt x="42" y="345"/>
                  </a:lnTo>
                  <a:lnTo>
                    <a:pt x="44" y="345"/>
                  </a:lnTo>
                  <a:lnTo>
                    <a:pt x="44" y="343"/>
                  </a:lnTo>
                  <a:lnTo>
                    <a:pt x="45" y="343"/>
                  </a:lnTo>
                  <a:lnTo>
                    <a:pt x="44" y="341"/>
                  </a:lnTo>
                  <a:lnTo>
                    <a:pt x="42" y="340"/>
                  </a:lnTo>
                  <a:lnTo>
                    <a:pt x="44" y="341"/>
                  </a:lnTo>
                  <a:lnTo>
                    <a:pt x="44" y="343"/>
                  </a:lnTo>
                  <a:lnTo>
                    <a:pt x="42" y="341"/>
                  </a:lnTo>
                  <a:lnTo>
                    <a:pt x="42" y="343"/>
                  </a:lnTo>
                  <a:lnTo>
                    <a:pt x="42" y="345"/>
                  </a:lnTo>
                  <a:lnTo>
                    <a:pt x="40" y="343"/>
                  </a:lnTo>
                  <a:lnTo>
                    <a:pt x="40" y="341"/>
                  </a:lnTo>
                  <a:lnTo>
                    <a:pt x="39" y="340"/>
                  </a:lnTo>
                  <a:lnTo>
                    <a:pt x="39" y="338"/>
                  </a:lnTo>
                  <a:lnTo>
                    <a:pt x="35" y="335"/>
                  </a:lnTo>
                  <a:lnTo>
                    <a:pt x="34" y="331"/>
                  </a:lnTo>
                  <a:lnTo>
                    <a:pt x="32" y="330"/>
                  </a:lnTo>
                  <a:lnTo>
                    <a:pt x="30" y="328"/>
                  </a:lnTo>
                  <a:lnTo>
                    <a:pt x="30" y="326"/>
                  </a:lnTo>
                  <a:lnTo>
                    <a:pt x="32" y="326"/>
                  </a:lnTo>
                  <a:lnTo>
                    <a:pt x="35" y="331"/>
                  </a:lnTo>
                  <a:lnTo>
                    <a:pt x="32" y="326"/>
                  </a:lnTo>
                  <a:lnTo>
                    <a:pt x="32" y="325"/>
                  </a:lnTo>
                  <a:lnTo>
                    <a:pt x="30" y="323"/>
                  </a:lnTo>
                  <a:lnTo>
                    <a:pt x="30" y="321"/>
                  </a:lnTo>
                  <a:lnTo>
                    <a:pt x="29" y="321"/>
                  </a:lnTo>
                  <a:lnTo>
                    <a:pt x="29" y="323"/>
                  </a:lnTo>
                  <a:lnTo>
                    <a:pt x="24" y="318"/>
                  </a:lnTo>
                  <a:lnTo>
                    <a:pt x="22" y="315"/>
                  </a:lnTo>
                  <a:lnTo>
                    <a:pt x="22" y="313"/>
                  </a:lnTo>
                  <a:lnTo>
                    <a:pt x="18" y="310"/>
                  </a:lnTo>
                  <a:lnTo>
                    <a:pt x="18" y="308"/>
                  </a:lnTo>
                  <a:lnTo>
                    <a:pt x="15" y="304"/>
                  </a:lnTo>
                  <a:lnTo>
                    <a:pt x="13" y="301"/>
                  </a:lnTo>
                  <a:lnTo>
                    <a:pt x="13" y="296"/>
                  </a:lnTo>
                  <a:lnTo>
                    <a:pt x="12" y="294"/>
                  </a:lnTo>
                  <a:lnTo>
                    <a:pt x="12" y="293"/>
                  </a:lnTo>
                  <a:lnTo>
                    <a:pt x="12" y="291"/>
                  </a:lnTo>
                  <a:lnTo>
                    <a:pt x="10" y="289"/>
                  </a:lnTo>
                  <a:lnTo>
                    <a:pt x="10" y="288"/>
                  </a:lnTo>
                  <a:lnTo>
                    <a:pt x="10" y="286"/>
                  </a:lnTo>
                  <a:lnTo>
                    <a:pt x="8" y="281"/>
                  </a:lnTo>
                  <a:lnTo>
                    <a:pt x="8" y="279"/>
                  </a:lnTo>
                  <a:lnTo>
                    <a:pt x="8" y="278"/>
                  </a:lnTo>
                  <a:lnTo>
                    <a:pt x="7" y="276"/>
                  </a:lnTo>
                  <a:lnTo>
                    <a:pt x="7" y="274"/>
                  </a:lnTo>
                  <a:lnTo>
                    <a:pt x="7" y="272"/>
                  </a:lnTo>
                  <a:lnTo>
                    <a:pt x="7" y="271"/>
                  </a:lnTo>
                  <a:lnTo>
                    <a:pt x="5" y="269"/>
                  </a:lnTo>
                  <a:lnTo>
                    <a:pt x="5" y="267"/>
                  </a:lnTo>
                  <a:lnTo>
                    <a:pt x="3" y="264"/>
                  </a:lnTo>
                  <a:lnTo>
                    <a:pt x="2" y="259"/>
                  </a:lnTo>
                  <a:lnTo>
                    <a:pt x="0" y="259"/>
                  </a:lnTo>
                  <a:lnTo>
                    <a:pt x="0" y="256"/>
                  </a:lnTo>
                  <a:lnTo>
                    <a:pt x="0" y="254"/>
                  </a:lnTo>
                  <a:lnTo>
                    <a:pt x="12" y="249"/>
                  </a:lnTo>
                  <a:lnTo>
                    <a:pt x="20" y="244"/>
                  </a:lnTo>
                  <a:lnTo>
                    <a:pt x="22" y="246"/>
                  </a:lnTo>
                  <a:lnTo>
                    <a:pt x="18" y="251"/>
                  </a:lnTo>
                  <a:lnTo>
                    <a:pt x="18" y="252"/>
                  </a:lnTo>
                  <a:lnTo>
                    <a:pt x="18" y="254"/>
                  </a:lnTo>
                  <a:lnTo>
                    <a:pt x="18" y="257"/>
                  </a:lnTo>
                  <a:lnTo>
                    <a:pt x="18" y="259"/>
                  </a:lnTo>
                  <a:lnTo>
                    <a:pt x="22" y="261"/>
                  </a:lnTo>
                  <a:lnTo>
                    <a:pt x="29" y="267"/>
                  </a:lnTo>
                  <a:lnTo>
                    <a:pt x="30" y="267"/>
                  </a:lnTo>
                  <a:lnTo>
                    <a:pt x="30" y="269"/>
                  </a:lnTo>
                  <a:lnTo>
                    <a:pt x="34" y="271"/>
                  </a:lnTo>
                  <a:lnTo>
                    <a:pt x="35" y="272"/>
                  </a:lnTo>
                  <a:lnTo>
                    <a:pt x="39" y="272"/>
                  </a:lnTo>
                  <a:lnTo>
                    <a:pt x="40" y="276"/>
                  </a:lnTo>
                  <a:lnTo>
                    <a:pt x="42" y="276"/>
                  </a:lnTo>
                  <a:lnTo>
                    <a:pt x="42" y="278"/>
                  </a:lnTo>
                  <a:lnTo>
                    <a:pt x="42" y="279"/>
                  </a:lnTo>
                  <a:lnTo>
                    <a:pt x="45" y="281"/>
                  </a:lnTo>
                  <a:lnTo>
                    <a:pt x="45" y="286"/>
                  </a:lnTo>
                  <a:lnTo>
                    <a:pt x="47" y="288"/>
                  </a:lnTo>
                  <a:lnTo>
                    <a:pt x="47" y="289"/>
                  </a:lnTo>
                  <a:lnTo>
                    <a:pt x="47" y="291"/>
                  </a:lnTo>
                  <a:lnTo>
                    <a:pt x="49" y="293"/>
                  </a:lnTo>
                  <a:lnTo>
                    <a:pt x="50" y="293"/>
                  </a:lnTo>
                  <a:lnTo>
                    <a:pt x="52" y="293"/>
                  </a:lnTo>
                  <a:lnTo>
                    <a:pt x="54" y="293"/>
                  </a:lnTo>
                  <a:lnTo>
                    <a:pt x="56" y="293"/>
                  </a:lnTo>
                  <a:lnTo>
                    <a:pt x="56" y="291"/>
                  </a:lnTo>
                  <a:lnTo>
                    <a:pt x="59" y="289"/>
                  </a:lnTo>
                  <a:lnTo>
                    <a:pt x="62" y="288"/>
                  </a:lnTo>
                  <a:lnTo>
                    <a:pt x="59" y="288"/>
                  </a:lnTo>
                  <a:lnTo>
                    <a:pt x="57" y="288"/>
                  </a:lnTo>
                  <a:lnTo>
                    <a:pt x="54" y="286"/>
                  </a:lnTo>
                  <a:lnTo>
                    <a:pt x="52" y="286"/>
                  </a:lnTo>
                  <a:lnTo>
                    <a:pt x="54" y="286"/>
                  </a:lnTo>
                  <a:lnTo>
                    <a:pt x="56" y="288"/>
                  </a:lnTo>
                  <a:lnTo>
                    <a:pt x="52" y="288"/>
                  </a:lnTo>
                  <a:lnTo>
                    <a:pt x="50" y="288"/>
                  </a:lnTo>
                  <a:lnTo>
                    <a:pt x="49" y="286"/>
                  </a:lnTo>
                  <a:lnTo>
                    <a:pt x="49" y="284"/>
                  </a:lnTo>
                  <a:lnTo>
                    <a:pt x="49" y="283"/>
                  </a:lnTo>
                  <a:lnTo>
                    <a:pt x="50" y="281"/>
                  </a:lnTo>
                  <a:lnTo>
                    <a:pt x="50" y="279"/>
                  </a:lnTo>
                  <a:lnTo>
                    <a:pt x="49" y="278"/>
                  </a:lnTo>
                  <a:lnTo>
                    <a:pt x="49" y="274"/>
                  </a:lnTo>
                  <a:lnTo>
                    <a:pt x="50" y="272"/>
                  </a:lnTo>
                  <a:lnTo>
                    <a:pt x="50" y="271"/>
                  </a:lnTo>
                  <a:lnTo>
                    <a:pt x="52" y="269"/>
                  </a:lnTo>
                  <a:lnTo>
                    <a:pt x="54" y="267"/>
                  </a:lnTo>
                  <a:lnTo>
                    <a:pt x="56" y="267"/>
                  </a:lnTo>
                  <a:lnTo>
                    <a:pt x="56" y="269"/>
                  </a:lnTo>
                  <a:lnTo>
                    <a:pt x="57" y="267"/>
                  </a:lnTo>
                  <a:lnTo>
                    <a:pt x="54" y="266"/>
                  </a:lnTo>
                  <a:lnTo>
                    <a:pt x="54" y="261"/>
                  </a:lnTo>
                  <a:lnTo>
                    <a:pt x="52" y="259"/>
                  </a:lnTo>
                  <a:lnTo>
                    <a:pt x="52" y="257"/>
                  </a:lnTo>
                  <a:lnTo>
                    <a:pt x="56" y="251"/>
                  </a:lnTo>
                  <a:lnTo>
                    <a:pt x="56" y="249"/>
                  </a:lnTo>
                  <a:lnTo>
                    <a:pt x="57" y="246"/>
                  </a:lnTo>
                  <a:lnTo>
                    <a:pt x="57" y="244"/>
                  </a:lnTo>
                  <a:lnTo>
                    <a:pt x="57" y="241"/>
                  </a:lnTo>
                  <a:lnTo>
                    <a:pt x="59" y="239"/>
                  </a:lnTo>
                  <a:lnTo>
                    <a:pt x="61" y="239"/>
                  </a:lnTo>
                  <a:lnTo>
                    <a:pt x="64" y="241"/>
                  </a:lnTo>
                  <a:lnTo>
                    <a:pt x="69" y="244"/>
                  </a:lnTo>
                  <a:lnTo>
                    <a:pt x="71" y="244"/>
                  </a:lnTo>
                  <a:lnTo>
                    <a:pt x="77" y="244"/>
                  </a:lnTo>
                  <a:lnTo>
                    <a:pt x="79" y="244"/>
                  </a:lnTo>
                  <a:lnTo>
                    <a:pt x="79" y="246"/>
                  </a:lnTo>
                  <a:lnTo>
                    <a:pt x="81" y="246"/>
                  </a:lnTo>
                  <a:lnTo>
                    <a:pt x="82" y="244"/>
                  </a:lnTo>
                  <a:lnTo>
                    <a:pt x="82" y="242"/>
                  </a:lnTo>
                  <a:lnTo>
                    <a:pt x="77" y="239"/>
                  </a:lnTo>
                  <a:lnTo>
                    <a:pt x="76" y="237"/>
                  </a:lnTo>
                  <a:lnTo>
                    <a:pt x="71" y="235"/>
                  </a:lnTo>
                  <a:lnTo>
                    <a:pt x="69" y="234"/>
                  </a:lnTo>
                  <a:lnTo>
                    <a:pt x="69" y="232"/>
                  </a:lnTo>
                  <a:lnTo>
                    <a:pt x="69" y="230"/>
                  </a:lnTo>
                  <a:lnTo>
                    <a:pt x="69" y="229"/>
                  </a:lnTo>
                  <a:lnTo>
                    <a:pt x="69" y="227"/>
                  </a:lnTo>
                  <a:lnTo>
                    <a:pt x="69" y="225"/>
                  </a:lnTo>
                  <a:lnTo>
                    <a:pt x="71" y="225"/>
                  </a:lnTo>
                  <a:lnTo>
                    <a:pt x="71" y="224"/>
                  </a:lnTo>
                  <a:lnTo>
                    <a:pt x="72" y="222"/>
                  </a:lnTo>
                  <a:lnTo>
                    <a:pt x="76" y="222"/>
                  </a:lnTo>
                  <a:lnTo>
                    <a:pt x="77" y="224"/>
                  </a:lnTo>
                  <a:lnTo>
                    <a:pt x="77" y="222"/>
                  </a:lnTo>
                  <a:lnTo>
                    <a:pt x="79" y="222"/>
                  </a:lnTo>
                  <a:lnTo>
                    <a:pt x="81" y="220"/>
                  </a:lnTo>
                  <a:lnTo>
                    <a:pt x="82" y="220"/>
                  </a:lnTo>
                  <a:lnTo>
                    <a:pt x="82" y="222"/>
                  </a:lnTo>
                  <a:lnTo>
                    <a:pt x="84" y="222"/>
                  </a:lnTo>
                  <a:lnTo>
                    <a:pt x="86" y="222"/>
                  </a:lnTo>
                  <a:lnTo>
                    <a:pt x="89" y="222"/>
                  </a:lnTo>
                  <a:lnTo>
                    <a:pt x="91" y="224"/>
                  </a:lnTo>
                  <a:lnTo>
                    <a:pt x="91" y="225"/>
                  </a:lnTo>
                  <a:lnTo>
                    <a:pt x="91" y="227"/>
                  </a:lnTo>
                  <a:lnTo>
                    <a:pt x="91" y="232"/>
                  </a:lnTo>
                  <a:lnTo>
                    <a:pt x="91" y="234"/>
                  </a:lnTo>
                  <a:lnTo>
                    <a:pt x="91" y="235"/>
                  </a:lnTo>
                  <a:lnTo>
                    <a:pt x="94" y="237"/>
                  </a:lnTo>
                  <a:lnTo>
                    <a:pt x="96" y="237"/>
                  </a:lnTo>
                  <a:lnTo>
                    <a:pt x="98" y="239"/>
                  </a:lnTo>
                  <a:lnTo>
                    <a:pt x="98" y="241"/>
                  </a:lnTo>
                  <a:lnTo>
                    <a:pt x="99" y="242"/>
                  </a:lnTo>
                  <a:lnTo>
                    <a:pt x="101" y="241"/>
                  </a:lnTo>
                  <a:lnTo>
                    <a:pt x="103" y="239"/>
                  </a:lnTo>
                  <a:lnTo>
                    <a:pt x="104" y="237"/>
                  </a:lnTo>
                  <a:lnTo>
                    <a:pt x="106" y="235"/>
                  </a:lnTo>
                  <a:lnTo>
                    <a:pt x="106" y="232"/>
                  </a:lnTo>
                  <a:lnTo>
                    <a:pt x="106" y="229"/>
                  </a:lnTo>
                  <a:lnTo>
                    <a:pt x="106" y="227"/>
                  </a:lnTo>
                  <a:lnTo>
                    <a:pt x="104" y="225"/>
                  </a:lnTo>
                  <a:lnTo>
                    <a:pt x="104" y="224"/>
                  </a:lnTo>
                  <a:lnTo>
                    <a:pt x="103" y="222"/>
                  </a:lnTo>
                  <a:lnTo>
                    <a:pt x="103" y="220"/>
                  </a:lnTo>
                  <a:lnTo>
                    <a:pt x="101" y="219"/>
                  </a:lnTo>
                  <a:lnTo>
                    <a:pt x="101" y="214"/>
                  </a:lnTo>
                  <a:lnTo>
                    <a:pt x="101" y="210"/>
                  </a:lnTo>
                  <a:lnTo>
                    <a:pt x="101" y="209"/>
                  </a:lnTo>
                  <a:lnTo>
                    <a:pt x="101" y="207"/>
                  </a:lnTo>
                  <a:lnTo>
                    <a:pt x="103" y="203"/>
                  </a:lnTo>
                  <a:lnTo>
                    <a:pt x="101" y="202"/>
                  </a:lnTo>
                  <a:lnTo>
                    <a:pt x="101" y="200"/>
                  </a:lnTo>
                  <a:lnTo>
                    <a:pt x="103" y="197"/>
                  </a:lnTo>
                  <a:lnTo>
                    <a:pt x="103" y="195"/>
                  </a:lnTo>
                  <a:lnTo>
                    <a:pt x="104" y="195"/>
                  </a:lnTo>
                  <a:lnTo>
                    <a:pt x="106" y="195"/>
                  </a:lnTo>
                  <a:lnTo>
                    <a:pt x="106" y="197"/>
                  </a:lnTo>
                  <a:lnTo>
                    <a:pt x="108" y="197"/>
                  </a:lnTo>
                  <a:lnTo>
                    <a:pt x="106" y="195"/>
                  </a:lnTo>
                  <a:lnTo>
                    <a:pt x="108" y="195"/>
                  </a:lnTo>
                  <a:lnTo>
                    <a:pt x="106" y="193"/>
                  </a:lnTo>
                  <a:lnTo>
                    <a:pt x="106" y="192"/>
                  </a:lnTo>
                  <a:lnTo>
                    <a:pt x="108" y="192"/>
                  </a:lnTo>
                  <a:lnTo>
                    <a:pt x="108" y="190"/>
                  </a:lnTo>
                  <a:lnTo>
                    <a:pt x="111" y="188"/>
                  </a:lnTo>
                  <a:lnTo>
                    <a:pt x="111" y="187"/>
                  </a:lnTo>
                  <a:lnTo>
                    <a:pt x="111" y="185"/>
                  </a:lnTo>
                  <a:lnTo>
                    <a:pt x="113" y="183"/>
                  </a:lnTo>
                  <a:lnTo>
                    <a:pt x="114" y="182"/>
                  </a:lnTo>
                  <a:lnTo>
                    <a:pt x="116" y="182"/>
                  </a:lnTo>
                  <a:lnTo>
                    <a:pt x="118" y="182"/>
                  </a:lnTo>
                  <a:lnTo>
                    <a:pt x="121" y="182"/>
                  </a:lnTo>
                  <a:lnTo>
                    <a:pt x="123" y="182"/>
                  </a:lnTo>
                  <a:lnTo>
                    <a:pt x="124" y="182"/>
                  </a:lnTo>
                  <a:lnTo>
                    <a:pt x="126" y="182"/>
                  </a:lnTo>
                  <a:lnTo>
                    <a:pt x="128" y="180"/>
                  </a:lnTo>
                  <a:lnTo>
                    <a:pt x="130" y="178"/>
                  </a:lnTo>
                  <a:lnTo>
                    <a:pt x="133" y="177"/>
                  </a:lnTo>
                  <a:lnTo>
                    <a:pt x="133" y="175"/>
                  </a:lnTo>
                  <a:lnTo>
                    <a:pt x="138" y="170"/>
                  </a:lnTo>
                  <a:lnTo>
                    <a:pt x="140" y="170"/>
                  </a:lnTo>
                  <a:lnTo>
                    <a:pt x="140" y="172"/>
                  </a:lnTo>
                  <a:lnTo>
                    <a:pt x="140" y="173"/>
                  </a:lnTo>
                  <a:lnTo>
                    <a:pt x="138" y="175"/>
                  </a:lnTo>
                  <a:lnTo>
                    <a:pt x="140" y="177"/>
                  </a:lnTo>
                  <a:lnTo>
                    <a:pt x="140" y="178"/>
                  </a:lnTo>
                  <a:lnTo>
                    <a:pt x="140" y="180"/>
                  </a:lnTo>
                  <a:lnTo>
                    <a:pt x="141" y="180"/>
                  </a:lnTo>
                  <a:lnTo>
                    <a:pt x="141" y="183"/>
                  </a:lnTo>
                  <a:lnTo>
                    <a:pt x="143" y="183"/>
                  </a:lnTo>
                  <a:lnTo>
                    <a:pt x="141" y="183"/>
                  </a:lnTo>
                  <a:lnTo>
                    <a:pt x="141" y="182"/>
                  </a:lnTo>
                  <a:lnTo>
                    <a:pt x="143" y="180"/>
                  </a:lnTo>
                  <a:lnTo>
                    <a:pt x="146" y="182"/>
                  </a:lnTo>
                  <a:lnTo>
                    <a:pt x="148" y="182"/>
                  </a:lnTo>
                  <a:lnTo>
                    <a:pt x="151" y="183"/>
                  </a:lnTo>
                  <a:lnTo>
                    <a:pt x="151" y="185"/>
                  </a:lnTo>
                  <a:lnTo>
                    <a:pt x="151" y="188"/>
                  </a:lnTo>
                  <a:lnTo>
                    <a:pt x="151" y="190"/>
                  </a:lnTo>
                  <a:lnTo>
                    <a:pt x="151" y="192"/>
                  </a:lnTo>
                  <a:lnTo>
                    <a:pt x="148" y="192"/>
                  </a:lnTo>
                  <a:lnTo>
                    <a:pt x="145" y="193"/>
                  </a:lnTo>
                  <a:lnTo>
                    <a:pt x="143" y="195"/>
                  </a:lnTo>
                  <a:lnTo>
                    <a:pt x="143" y="197"/>
                  </a:lnTo>
                  <a:lnTo>
                    <a:pt x="143" y="195"/>
                  </a:lnTo>
                  <a:lnTo>
                    <a:pt x="145" y="195"/>
                  </a:lnTo>
                  <a:lnTo>
                    <a:pt x="145" y="197"/>
                  </a:lnTo>
                  <a:lnTo>
                    <a:pt x="145" y="195"/>
                  </a:lnTo>
                  <a:lnTo>
                    <a:pt x="146" y="195"/>
                  </a:lnTo>
                  <a:lnTo>
                    <a:pt x="148" y="195"/>
                  </a:lnTo>
                  <a:lnTo>
                    <a:pt x="150" y="193"/>
                  </a:lnTo>
                  <a:lnTo>
                    <a:pt x="151" y="193"/>
                  </a:lnTo>
                  <a:lnTo>
                    <a:pt x="153" y="190"/>
                  </a:lnTo>
                  <a:lnTo>
                    <a:pt x="155" y="188"/>
                  </a:lnTo>
                  <a:lnTo>
                    <a:pt x="156" y="188"/>
                  </a:lnTo>
                  <a:lnTo>
                    <a:pt x="158" y="192"/>
                  </a:lnTo>
                  <a:lnTo>
                    <a:pt x="160" y="193"/>
                  </a:lnTo>
                  <a:lnTo>
                    <a:pt x="161" y="193"/>
                  </a:lnTo>
                  <a:lnTo>
                    <a:pt x="163" y="195"/>
                  </a:lnTo>
                  <a:lnTo>
                    <a:pt x="161" y="200"/>
                  </a:lnTo>
                  <a:lnTo>
                    <a:pt x="163" y="200"/>
                  </a:lnTo>
                  <a:lnTo>
                    <a:pt x="165" y="200"/>
                  </a:lnTo>
                  <a:lnTo>
                    <a:pt x="167" y="202"/>
                  </a:lnTo>
                  <a:lnTo>
                    <a:pt x="167" y="205"/>
                  </a:lnTo>
                  <a:lnTo>
                    <a:pt x="168" y="205"/>
                  </a:lnTo>
                  <a:lnTo>
                    <a:pt x="170" y="207"/>
                  </a:lnTo>
                  <a:lnTo>
                    <a:pt x="170" y="209"/>
                  </a:lnTo>
                  <a:lnTo>
                    <a:pt x="168" y="210"/>
                  </a:lnTo>
                  <a:lnTo>
                    <a:pt x="167" y="212"/>
                  </a:lnTo>
                  <a:lnTo>
                    <a:pt x="167" y="214"/>
                  </a:lnTo>
                  <a:lnTo>
                    <a:pt x="165" y="215"/>
                  </a:lnTo>
                  <a:lnTo>
                    <a:pt x="163" y="217"/>
                  </a:lnTo>
                  <a:lnTo>
                    <a:pt x="163" y="219"/>
                  </a:lnTo>
                  <a:lnTo>
                    <a:pt x="167" y="220"/>
                  </a:lnTo>
                  <a:lnTo>
                    <a:pt x="170" y="217"/>
                  </a:lnTo>
                  <a:lnTo>
                    <a:pt x="170" y="215"/>
                  </a:lnTo>
                  <a:lnTo>
                    <a:pt x="173" y="214"/>
                  </a:lnTo>
                  <a:lnTo>
                    <a:pt x="173" y="212"/>
                  </a:lnTo>
                  <a:lnTo>
                    <a:pt x="175" y="209"/>
                  </a:lnTo>
                  <a:lnTo>
                    <a:pt x="178" y="209"/>
                  </a:lnTo>
                  <a:lnTo>
                    <a:pt x="180" y="210"/>
                  </a:lnTo>
                  <a:lnTo>
                    <a:pt x="185" y="214"/>
                  </a:lnTo>
                  <a:lnTo>
                    <a:pt x="185" y="217"/>
                  </a:lnTo>
                  <a:lnTo>
                    <a:pt x="185" y="219"/>
                  </a:lnTo>
                  <a:lnTo>
                    <a:pt x="187" y="219"/>
                  </a:lnTo>
                  <a:lnTo>
                    <a:pt x="188" y="219"/>
                  </a:lnTo>
                  <a:lnTo>
                    <a:pt x="190" y="217"/>
                  </a:lnTo>
                  <a:lnTo>
                    <a:pt x="190" y="215"/>
                  </a:lnTo>
                  <a:lnTo>
                    <a:pt x="192" y="212"/>
                  </a:lnTo>
                  <a:lnTo>
                    <a:pt x="193" y="212"/>
                  </a:lnTo>
                  <a:lnTo>
                    <a:pt x="195" y="209"/>
                  </a:lnTo>
                  <a:lnTo>
                    <a:pt x="197" y="207"/>
                  </a:lnTo>
                  <a:lnTo>
                    <a:pt x="198" y="207"/>
                  </a:lnTo>
                  <a:lnTo>
                    <a:pt x="200" y="209"/>
                  </a:lnTo>
                  <a:lnTo>
                    <a:pt x="204" y="214"/>
                  </a:lnTo>
                  <a:lnTo>
                    <a:pt x="204" y="215"/>
                  </a:lnTo>
                  <a:lnTo>
                    <a:pt x="205" y="215"/>
                  </a:lnTo>
                  <a:lnTo>
                    <a:pt x="207" y="215"/>
                  </a:lnTo>
                  <a:lnTo>
                    <a:pt x="207" y="209"/>
                  </a:lnTo>
                  <a:lnTo>
                    <a:pt x="205" y="207"/>
                  </a:lnTo>
                  <a:lnTo>
                    <a:pt x="202" y="203"/>
                  </a:lnTo>
                  <a:lnTo>
                    <a:pt x="200" y="203"/>
                  </a:lnTo>
                  <a:lnTo>
                    <a:pt x="200" y="202"/>
                  </a:lnTo>
                  <a:lnTo>
                    <a:pt x="197" y="197"/>
                  </a:lnTo>
                  <a:lnTo>
                    <a:pt x="197" y="193"/>
                  </a:lnTo>
                  <a:lnTo>
                    <a:pt x="197" y="192"/>
                  </a:lnTo>
                  <a:lnTo>
                    <a:pt x="198" y="192"/>
                  </a:lnTo>
                  <a:lnTo>
                    <a:pt x="200" y="192"/>
                  </a:lnTo>
                  <a:lnTo>
                    <a:pt x="197" y="192"/>
                  </a:lnTo>
                  <a:lnTo>
                    <a:pt x="197" y="190"/>
                  </a:lnTo>
                  <a:lnTo>
                    <a:pt x="193" y="188"/>
                  </a:lnTo>
                  <a:lnTo>
                    <a:pt x="193" y="187"/>
                  </a:lnTo>
                  <a:lnTo>
                    <a:pt x="193" y="178"/>
                  </a:lnTo>
                  <a:lnTo>
                    <a:pt x="195" y="178"/>
                  </a:lnTo>
                  <a:lnTo>
                    <a:pt x="195" y="177"/>
                  </a:lnTo>
                  <a:lnTo>
                    <a:pt x="193" y="175"/>
                  </a:lnTo>
                  <a:lnTo>
                    <a:pt x="193" y="172"/>
                  </a:lnTo>
                  <a:lnTo>
                    <a:pt x="195" y="172"/>
                  </a:lnTo>
                  <a:lnTo>
                    <a:pt x="202" y="168"/>
                  </a:lnTo>
                  <a:lnTo>
                    <a:pt x="204" y="168"/>
                  </a:lnTo>
                  <a:lnTo>
                    <a:pt x="207" y="165"/>
                  </a:lnTo>
                  <a:lnTo>
                    <a:pt x="207" y="163"/>
                  </a:lnTo>
                  <a:lnTo>
                    <a:pt x="207" y="161"/>
                  </a:lnTo>
                  <a:lnTo>
                    <a:pt x="210" y="161"/>
                  </a:lnTo>
                  <a:lnTo>
                    <a:pt x="210" y="160"/>
                  </a:lnTo>
                  <a:lnTo>
                    <a:pt x="215" y="156"/>
                  </a:lnTo>
                  <a:lnTo>
                    <a:pt x="215" y="155"/>
                  </a:lnTo>
                  <a:lnTo>
                    <a:pt x="215" y="153"/>
                  </a:lnTo>
                  <a:lnTo>
                    <a:pt x="215" y="151"/>
                  </a:lnTo>
                  <a:lnTo>
                    <a:pt x="217" y="150"/>
                  </a:lnTo>
                  <a:lnTo>
                    <a:pt x="217" y="148"/>
                  </a:lnTo>
                  <a:lnTo>
                    <a:pt x="219" y="146"/>
                  </a:lnTo>
                  <a:lnTo>
                    <a:pt x="219" y="145"/>
                  </a:lnTo>
                  <a:lnTo>
                    <a:pt x="222" y="140"/>
                  </a:lnTo>
                  <a:lnTo>
                    <a:pt x="222" y="136"/>
                  </a:lnTo>
                  <a:lnTo>
                    <a:pt x="222" y="134"/>
                  </a:lnTo>
                  <a:lnTo>
                    <a:pt x="222" y="133"/>
                  </a:lnTo>
                  <a:lnTo>
                    <a:pt x="224" y="133"/>
                  </a:lnTo>
                  <a:lnTo>
                    <a:pt x="224" y="131"/>
                  </a:lnTo>
                  <a:lnTo>
                    <a:pt x="227" y="129"/>
                  </a:lnTo>
                  <a:lnTo>
                    <a:pt x="230" y="129"/>
                  </a:lnTo>
                  <a:lnTo>
                    <a:pt x="232" y="129"/>
                  </a:lnTo>
                  <a:lnTo>
                    <a:pt x="241" y="121"/>
                  </a:lnTo>
                  <a:lnTo>
                    <a:pt x="246" y="114"/>
                  </a:lnTo>
                  <a:lnTo>
                    <a:pt x="247" y="113"/>
                  </a:lnTo>
                  <a:lnTo>
                    <a:pt x="247" y="111"/>
                  </a:lnTo>
                  <a:lnTo>
                    <a:pt x="249" y="111"/>
                  </a:lnTo>
                  <a:lnTo>
                    <a:pt x="249" y="109"/>
                  </a:lnTo>
                  <a:lnTo>
                    <a:pt x="249" y="108"/>
                  </a:lnTo>
                  <a:lnTo>
                    <a:pt x="251" y="106"/>
                  </a:lnTo>
                  <a:lnTo>
                    <a:pt x="251" y="103"/>
                  </a:lnTo>
                  <a:lnTo>
                    <a:pt x="252" y="103"/>
                  </a:lnTo>
                  <a:lnTo>
                    <a:pt x="252" y="101"/>
                  </a:lnTo>
                  <a:lnTo>
                    <a:pt x="257" y="96"/>
                  </a:lnTo>
                  <a:lnTo>
                    <a:pt x="262" y="91"/>
                  </a:lnTo>
                  <a:lnTo>
                    <a:pt x="264" y="91"/>
                  </a:lnTo>
                  <a:lnTo>
                    <a:pt x="267" y="86"/>
                  </a:lnTo>
                  <a:lnTo>
                    <a:pt x="271" y="84"/>
                  </a:lnTo>
                  <a:lnTo>
                    <a:pt x="271" y="82"/>
                  </a:lnTo>
                  <a:lnTo>
                    <a:pt x="273" y="82"/>
                  </a:lnTo>
                  <a:lnTo>
                    <a:pt x="273" y="81"/>
                  </a:lnTo>
                  <a:lnTo>
                    <a:pt x="274" y="79"/>
                  </a:lnTo>
                  <a:lnTo>
                    <a:pt x="276" y="76"/>
                  </a:lnTo>
                  <a:lnTo>
                    <a:pt x="276" y="74"/>
                  </a:lnTo>
                  <a:lnTo>
                    <a:pt x="278" y="72"/>
                  </a:lnTo>
                  <a:lnTo>
                    <a:pt x="278" y="71"/>
                  </a:lnTo>
                  <a:lnTo>
                    <a:pt x="279" y="71"/>
                  </a:lnTo>
                  <a:lnTo>
                    <a:pt x="279" y="69"/>
                  </a:lnTo>
                  <a:lnTo>
                    <a:pt x="279" y="67"/>
                  </a:lnTo>
                  <a:lnTo>
                    <a:pt x="281" y="65"/>
                  </a:lnTo>
                  <a:lnTo>
                    <a:pt x="283" y="64"/>
                  </a:lnTo>
                  <a:lnTo>
                    <a:pt x="283" y="60"/>
                  </a:lnTo>
                  <a:lnTo>
                    <a:pt x="284" y="60"/>
                  </a:lnTo>
                  <a:lnTo>
                    <a:pt x="284" y="59"/>
                  </a:lnTo>
                  <a:lnTo>
                    <a:pt x="286" y="57"/>
                  </a:lnTo>
                  <a:lnTo>
                    <a:pt x="286" y="55"/>
                  </a:lnTo>
                  <a:lnTo>
                    <a:pt x="291" y="50"/>
                  </a:lnTo>
                  <a:lnTo>
                    <a:pt x="296" y="40"/>
                  </a:lnTo>
                  <a:lnTo>
                    <a:pt x="296" y="39"/>
                  </a:lnTo>
                  <a:lnTo>
                    <a:pt x="298" y="37"/>
                  </a:lnTo>
                  <a:lnTo>
                    <a:pt x="298" y="35"/>
                  </a:lnTo>
                  <a:lnTo>
                    <a:pt x="299" y="34"/>
                  </a:lnTo>
                  <a:lnTo>
                    <a:pt x="299" y="30"/>
                  </a:lnTo>
                  <a:lnTo>
                    <a:pt x="301" y="28"/>
                  </a:lnTo>
                  <a:lnTo>
                    <a:pt x="301" y="25"/>
                  </a:lnTo>
                  <a:lnTo>
                    <a:pt x="301" y="23"/>
                  </a:lnTo>
                  <a:lnTo>
                    <a:pt x="301" y="22"/>
                  </a:lnTo>
                  <a:lnTo>
                    <a:pt x="301" y="20"/>
                  </a:lnTo>
                  <a:lnTo>
                    <a:pt x="303" y="20"/>
                  </a:lnTo>
                  <a:lnTo>
                    <a:pt x="303" y="17"/>
                  </a:lnTo>
                  <a:lnTo>
                    <a:pt x="303" y="15"/>
                  </a:lnTo>
                  <a:lnTo>
                    <a:pt x="303" y="12"/>
                  </a:lnTo>
                  <a:lnTo>
                    <a:pt x="303" y="8"/>
                  </a:lnTo>
                  <a:lnTo>
                    <a:pt x="304" y="5"/>
                  </a:lnTo>
                  <a:lnTo>
                    <a:pt x="304" y="0"/>
                  </a:lnTo>
                  <a:lnTo>
                    <a:pt x="316"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70" name="Freeform 202">
              <a:extLst>
                <a:ext uri="{FF2B5EF4-FFF2-40B4-BE49-F238E27FC236}">
                  <a16:creationId xmlns:a16="http://schemas.microsoft.com/office/drawing/2014/main" id="{4B79D977-9B21-4B90-E707-B20B17C36FCA}"/>
                </a:ext>
              </a:extLst>
            </p:cNvPr>
            <p:cNvSpPr>
              <a:spLocks/>
            </p:cNvSpPr>
            <p:nvPr/>
          </p:nvSpPr>
          <p:spPr bwMode="auto">
            <a:xfrm>
              <a:off x="2257" y="758"/>
              <a:ext cx="1721" cy="1193"/>
            </a:xfrm>
            <a:custGeom>
              <a:avLst/>
              <a:gdLst>
                <a:gd name="T0" fmla="*/ 929 w 1721"/>
                <a:gd name="T1" fmla="*/ 22 h 1193"/>
                <a:gd name="T2" fmla="*/ 1057 w 1721"/>
                <a:gd name="T3" fmla="*/ 20 h 1193"/>
                <a:gd name="T4" fmla="*/ 1174 w 1721"/>
                <a:gd name="T5" fmla="*/ 5 h 1193"/>
                <a:gd name="T6" fmla="*/ 1287 w 1721"/>
                <a:gd name="T7" fmla="*/ 25 h 1193"/>
                <a:gd name="T8" fmla="*/ 1408 w 1721"/>
                <a:gd name="T9" fmla="*/ 52 h 1193"/>
                <a:gd name="T10" fmla="*/ 1512 w 1721"/>
                <a:gd name="T11" fmla="*/ 38 h 1193"/>
                <a:gd name="T12" fmla="*/ 1620 w 1721"/>
                <a:gd name="T13" fmla="*/ 28 h 1193"/>
                <a:gd name="T14" fmla="*/ 1719 w 1721"/>
                <a:gd name="T15" fmla="*/ 60 h 1193"/>
                <a:gd name="T16" fmla="*/ 1692 w 1721"/>
                <a:gd name="T17" fmla="*/ 171 h 1193"/>
                <a:gd name="T18" fmla="*/ 1650 w 1721"/>
                <a:gd name="T19" fmla="*/ 252 h 1193"/>
                <a:gd name="T20" fmla="*/ 1634 w 1721"/>
                <a:gd name="T21" fmla="*/ 346 h 1193"/>
                <a:gd name="T22" fmla="*/ 1654 w 1721"/>
                <a:gd name="T23" fmla="*/ 447 h 1193"/>
                <a:gd name="T24" fmla="*/ 1687 w 1721"/>
                <a:gd name="T25" fmla="*/ 538 h 1193"/>
                <a:gd name="T26" fmla="*/ 1642 w 1721"/>
                <a:gd name="T27" fmla="*/ 614 h 1193"/>
                <a:gd name="T28" fmla="*/ 1501 w 1721"/>
                <a:gd name="T29" fmla="*/ 624 h 1193"/>
                <a:gd name="T30" fmla="*/ 1438 w 1721"/>
                <a:gd name="T31" fmla="*/ 621 h 1193"/>
                <a:gd name="T32" fmla="*/ 1368 w 1721"/>
                <a:gd name="T33" fmla="*/ 619 h 1193"/>
                <a:gd name="T34" fmla="*/ 1306 w 1721"/>
                <a:gd name="T35" fmla="*/ 616 h 1193"/>
                <a:gd name="T36" fmla="*/ 1242 w 1721"/>
                <a:gd name="T37" fmla="*/ 612 h 1193"/>
                <a:gd name="T38" fmla="*/ 1184 w 1721"/>
                <a:gd name="T39" fmla="*/ 621 h 1193"/>
                <a:gd name="T40" fmla="*/ 1169 w 1721"/>
                <a:gd name="T41" fmla="*/ 663 h 1193"/>
                <a:gd name="T42" fmla="*/ 1147 w 1721"/>
                <a:gd name="T43" fmla="*/ 701 h 1193"/>
                <a:gd name="T44" fmla="*/ 1131 w 1721"/>
                <a:gd name="T45" fmla="*/ 737 h 1193"/>
                <a:gd name="T46" fmla="*/ 1107 w 1721"/>
                <a:gd name="T47" fmla="*/ 774 h 1193"/>
                <a:gd name="T48" fmla="*/ 1109 w 1721"/>
                <a:gd name="T49" fmla="*/ 794 h 1193"/>
                <a:gd name="T50" fmla="*/ 1100 w 1721"/>
                <a:gd name="T51" fmla="*/ 824 h 1193"/>
                <a:gd name="T52" fmla="*/ 1063 w 1721"/>
                <a:gd name="T53" fmla="*/ 856 h 1193"/>
                <a:gd name="T54" fmla="*/ 1021 w 1721"/>
                <a:gd name="T55" fmla="*/ 887 h 1193"/>
                <a:gd name="T56" fmla="*/ 912 w 1721"/>
                <a:gd name="T57" fmla="*/ 962 h 1193"/>
                <a:gd name="T58" fmla="*/ 855 w 1721"/>
                <a:gd name="T59" fmla="*/ 999 h 1193"/>
                <a:gd name="T60" fmla="*/ 749 w 1721"/>
                <a:gd name="T61" fmla="*/ 1184 h 1193"/>
                <a:gd name="T62" fmla="*/ 575 w 1721"/>
                <a:gd name="T63" fmla="*/ 1184 h 1193"/>
                <a:gd name="T64" fmla="*/ 530 w 1721"/>
                <a:gd name="T65" fmla="*/ 1168 h 1193"/>
                <a:gd name="T66" fmla="*/ 461 w 1721"/>
                <a:gd name="T67" fmla="*/ 1191 h 1193"/>
                <a:gd name="T68" fmla="*/ 320 w 1721"/>
                <a:gd name="T69" fmla="*/ 1181 h 1193"/>
                <a:gd name="T70" fmla="*/ 320 w 1721"/>
                <a:gd name="T71" fmla="*/ 1144 h 1193"/>
                <a:gd name="T72" fmla="*/ 338 w 1721"/>
                <a:gd name="T73" fmla="*/ 1099 h 1193"/>
                <a:gd name="T74" fmla="*/ 350 w 1721"/>
                <a:gd name="T75" fmla="*/ 1052 h 1193"/>
                <a:gd name="T76" fmla="*/ 357 w 1721"/>
                <a:gd name="T77" fmla="*/ 1018 h 1193"/>
                <a:gd name="T78" fmla="*/ 375 w 1721"/>
                <a:gd name="T79" fmla="*/ 994 h 1193"/>
                <a:gd name="T80" fmla="*/ 394 w 1721"/>
                <a:gd name="T81" fmla="*/ 961 h 1193"/>
                <a:gd name="T82" fmla="*/ 404 w 1721"/>
                <a:gd name="T83" fmla="*/ 910 h 1193"/>
                <a:gd name="T84" fmla="*/ 397 w 1721"/>
                <a:gd name="T85" fmla="*/ 863 h 1193"/>
                <a:gd name="T86" fmla="*/ 115 w 1721"/>
                <a:gd name="T87" fmla="*/ 964 h 1193"/>
                <a:gd name="T88" fmla="*/ 78 w 1721"/>
                <a:gd name="T89" fmla="*/ 977 h 1193"/>
                <a:gd name="T90" fmla="*/ 52 w 1721"/>
                <a:gd name="T91" fmla="*/ 969 h 1193"/>
                <a:gd name="T92" fmla="*/ 20 w 1721"/>
                <a:gd name="T93" fmla="*/ 977 h 1193"/>
                <a:gd name="T94" fmla="*/ 5 w 1721"/>
                <a:gd name="T95" fmla="*/ 940 h 1193"/>
                <a:gd name="T96" fmla="*/ 30 w 1721"/>
                <a:gd name="T97" fmla="*/ 932 h 1193"/>
                <a:gd name="T98" fmla="*/ 52 w 1721"/>
                <a:gd name="T99" fmla="*/ 882 h 1193"/>
                <a:gd name="T100" fmla="*/ 76 w 1721"/>
                <a:gd name="T101" fmla="*/ 850 h 1193"/>
                <a:gd name="T102" fmla="*/ 94 w 1721"/>
                <a:gd name="T103" fmla="*/ 804 h 1193"/>
                <a:gd name="T104" fmla="*/ 99 w 1721"/>
                <a:gd name="T105" fmla="*/ 767 h 1193"/>
                <a:gd name="T106" fmla="*/ 217 w 1721"/>
                <a:gd name="T107" fmla="*/ 749 h 1193"/>
                <a:gd name="T108" fmla="*/ 363 w 1721"/>
                <a:gd name="T109" fmla="*/ 749 h 1193"/>
                <a:gd name="T110" fmla="*/ 503 w 1721"/>
                <a:gd name="T111" fmla="*/ 749 h 1193"/>
                <a:gd name="T112" fmla="*/ 619 w 1721"/>
                <a:gd name="T113" fmla="*/ 717 h 1193"/>
                <a:gd name="T114" fmla="*/ 617 w 1721"/>
                <a:gd name="T115" fmla="*/ 567 h 1193"/>
                <a:gd name="T116" fmla="*/ 616 w 1721"/>
                <a:gd name="T117" fmla="*/ 424 h 1193"/>
                <a:gd name="T118" fmla="*/ 614 w 1721"/>
                <a:gd name="T119" fmla="*/ 272 h 1193"/>
                <a:gd name="T120" fmla="*/ 614 w 1721"/>
                <a:gd name="T121" fmla="*/ 123 h 1193"/>
                <a:gd name="T122" fmla="*/ 633 w 1721"/>
                <a:gd name="T123" fmla="*/ 12 h 1193"/>
                <a:gd name="T124" fmla="*/ 762 w 1721"/>
                <a:gd name="T125" fmla="*/ 8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21" h="1193">
                  <a:moveTo>
                    <a:pt x="811" y="6"/>
                  </a:moveTo>
                  <a:lnTo>
                    <a:pt x="813" y="8"/>
                  </a:lnTo>
                  <a:lnTo>
                    <a:pt x="814" y="10"/>
                  </a:lnTo>
                  <a:lnTo>
                    <a:pt x="816" y="13"/>
                  </a:lnTo>
                  <a:lnTo>
                    <a:pt x="819" y="13"/>
                  </a:lnTo>
                  <a:lnTo>
                    <a:pt x="823" y="15"/>
                  </a:lnTo>
                  <a:lnTo>
                    <a:pt x="826" y="15"/>
                  </a:lnTo>
                  <a:lnTo>
                    <a:pt x="829" y="17"/>
                  </a:lnTo>
                  <a:lnTo>
                    <a:pt x="833" y="17"/>
                  </a:lnTo>
                  <a:lnTo>
                    <a:pt x="836" y="17"/>
                  </a:lnTo>
                  <a:lnTo>
                    <a:pt x="838" y="18"/>
                  </a:lnTo>
                  <a:lnTo>
                    <a:pt x="841" y="20"/>
                  </a:lnTo>
                  <a:lnTo>
                    <a:pt x="841" y="22"/>
                  </a:lnTo>
                  <a:lnTo>
                    <a:pt x="845" y="23"/>
                  </a:lnTo>
                  <a:lnTo>
                    <a:pt x="846" y="25"/>
                  </a:lnTo>
                  <a:lnTo>
                    <a:pt x="850" y="25"/>
                  </a:lnTo>
                  <a:lnTo>
                    <a:pt x="853" y="25"/>
                  </a:lnTo>
                  <a:lnTo>
                    <a:pt x="856" y="25"/>
                  </a:lnTo>
                  <a:lnTo>
                    <a:pt x="860" y="25"/>
                  </a:lnTo>
                  <a:lnTo>
                    <a:pt x="863" y="25"/>
                  </a:lnTo>
                  <a:lnTo>
                    <a:pt x="866" y="23"/>
                  </a:lnTo>
                  <a:lnTo>
                    <a:pt x="870" y="23"/>
                  </a:lnTo>
                  <a:lnTo>
                    <a:pt x="873" y="23"/>
                  </a:lnTo>
                  <a:lnTo>
                    <a:pt x="877" y="23"/>
                  </a:lnTo>
                  <a:lnTo>
                    <a:pt x="880" y="22"/>
                  </a:lnTo>
                  <a:lnTo>
                    <a:pt x="883" y="22"/>
                  </a:lnTo>
                  <a:lnTo>
                    <a:pt x="888" y="22"/>
                  </a:lnTo>
                  <a:lnTo>
                    <a:pt x="892" y="22"/>
                  </a:lnTo>
                  <a:lnTo>
                    <a:pt x="895" y="22"/>
                  </a:lnTo>
                  <a:lnTo>
                    <a:pt x="898" y="22"/>
                  </a:lnTo>
                  <a:lnTo>
                    <a:pt x="902" y="23"/>
                  </a:lnTo>
                  <a:lnTo>
                    <a:pt x="905" y="22"/>
                  </a:lnTo>
                  <a:lnTo>
                    <a:pt x="909" y="22"/>
                  </a:lnTo>
                  <a:lnTo>
                    <a:pt x="912" y="20"/>
                  </a:lnTo>
                  <a:lnTo>
                    <a:pt x="915" y="20"/>
                  </a:lnTo>
                  <a:lnTo>
                    <a:pt x="919" y="22"/>
                  </a:lnTo>
                  <a:lnTo>
                    <a:pt x="922" y="22"/>
                  </a:lnTo>
                  <a:lnTo>
                    <a:pt x="925" y="23"/>
                  </a:lnTo>
                  <a:lnTo>
                    <a:pt x="929" y="22"/>
                  </a:lnTo>
                  <a:lnTo>
                    <a:pt x="932" y="22"/>
                  </a:lnTo>
                  <a:lnTo>
                    <a:pt x="935" y="20"/>
                  </a:lnTo>
                  <a:lnTo>
                    <a:pt x="937" y="20"/>
                  </a:lnTo>
                  <a:lnTo>
                    <a:pt x="940" y="18"/>
                  </a:lnTo>
                  <a:lnTo>
                    <a:pt x="944" y="20"/>
                  </a:lnTo>
                  <a:lnTo>
                    <a:pt x="947" y="20"/>
                  </a:lnTo>
                  <a:lnTo>
                    <a:pt x="951" y="22"/>
                  </a:lnTo>
                  <a:lnTo>
                    <a:pt x="954" y="22"/>
                  </a:lnTo>
                  <a:lnTo>
                    <a:pt x="957" y="22"/>
                  </a:lnTo>
                  <a:lnTo>
                    <a:pt x="961" y="22"/>
                  </a:lnTo>
                  <a:lnTo>
                    <a:pt x="964" y="22"/>
                  </a:lnTo>
                  <a:lnTo>
                    <a:pt x="967" y="20"/>
                  </a:lnTo>
                  <a:lnTo>
                    <a:pt x="971" y="20"/>
                  </a:lnTo>
                  <a:lnTo>
                    <a:pt x="974" y="20"/>
                  </a:lnTo>
                  <a:lnTo>
                    <a:pt x="977" y="20"/>
                  </a:lnTo>
                  <a:lnTo>
                    <a:pt x="981" y="20"/>
                  </a:lnTo>
                  <a:lnTo>
                    <a:pt x="984" y="20"/>
                  </a:lnTo>
                  <a:lnTo>
                    <a:pt x="988" y="20"/>
                  </a:lnTo>
                  <a:lnTo>
                    <a:pt x="991" y="22"/>
                  </a:lnTo>
                  <a:lnTo>
                    <a:pt x="994" y="22"/>
                  </a:lnTo>
                  <a:lnTo>
                    <a:pt x="999" y="22"/>
                  </a:lnTo>
                  <a:lnTo>
                    <a:pt x="1003" y="22"/>
                  </a:lnTo>
                  <a:lnTo>
                    <a:pt x="1006" y="23"/>
                  </a:lnTo>
                  <a:lnTo>
                    <a:pt x="1008" y="23"/>
                  </a:lnTo>
                  <a:lnTo>
                    <a:pt x="1013" y="23"/>
                  </a:lnTo>
                  <a:lnTo>
                    <a:pt x="1014" y="23"/>
                  </a:lnTo>
                  <a:lnTo>
                    <a:pt x="1018" y="22"/>
                  </a:lnTo>
                  <a:lnTo>
                    <a:pt x="1023" y="22"/>
                  </a:lnTo>
                  <a:lnTo>
                    <a:pt x="1026" y="22"/>
                  </a:lnTo>
                  <a:lnTo>
                    <a:pt x="1030" y="22"/>
                  </a:lnTo>
                  <a:lnTo>
                    <a:pt x="1033" y="23"/>
                  </a:lnTo>
                  <a:lnTo>
                    <a:pt x="1036" y="23"/>
                  </a:lnTo>
                  <a:lnTo>
                    <a:pt x="1040" y="25"/>
                  </a:lnTo>
                  <a:lnTo>
                    <a:pt x="1043" y="23"/>
                  </a:lnTo>
                  <a:lnTo>
                    <a:pt x="1045" y="23"/>
                  </a:lnTo>
                  <a:lnTo>
                    <a:pt x="1048" y="22"/>
                  </a:lnTo>
                  <a:lnTo>
                    <a:pt x="1051" y="22"/>
                  </a:lnTo>
                  <a:lnTo>
                    <a:pt x="1053" y="20"/>
                  </a:lnTo>
                  <a:lnTo>
                    <a:pt x="1057" y="20"/>
                  </a:lnTo>
                  <a:lnTo>
                    <a:pt x="1060" y="20"/>
                  </a:lnTo>
                  <a:lnTo>
                    <a:pt x="1063" y="20"/>
                  </a:lnTo>
                  <a:lnTo>
                    <a:pt x="1067" y="22"/>
                  </a:lnTo>
                  <a:lnTo>
                    <a:pt x="1068" y="23"/>
                  </a:lnTo>
                  <a:lnTo>
                    <a:pt x="1072" y="25"/>
                  </a:lnTo>
                  <a:lnTo>
                    <a:pt x="1073" y="27"/>
                  </a:lnTo>
                  <a:lnTo>
                    <a:pt x="1077" y="27"/>
                  </a:lnTo>
                  <a:lnTo>
                    <a:pt x="1080" y="25"/>
                  </a:lnTo>
                  <a:lnTo>
                    <a:pt x="1082" y="23"/>
                  </a:lnTo>
                  <a:lnTo>
                    <a:pt x="1085" y="23"/>
                  </a:lnTo>
                  <a:lnTo>
                    <a:pt x="1088" y="22"/>
                  </a:lnTo>
                  <a:lnTo>
                    <a:pt x="1092" y="23"/>
                  </a:lnTo>
                  <a:lnTo>
                    <a:pt x="1095" y="23"/>
                  </a:lnTo>
                  <a:lnTo>
                    <a:pt x="1099" y="23"/>
                  </a:lnTo>
                  <a:lnTo>
                    <a:pt x="1102" y="23"/>
                  </a:lnTo>
                  <a:lnTo>
                    <a:pt x="1105" y="25"/>
                  </a:lnTo>
                  <a:lnTo>
                    <a:pt x="1109" y="25"/>
                  </a:lnTo>
                  <a:lnTo>
                    <a:pt x="1114" y="25"/>
                  </a:lnTo>
                  <a:lnTo>
                    <a:pt x="1117" y="23"/>
                  </a:lnTo>
                  <a:lnTo>
                    <a:pt x="1119" y="23"/>
                  </a:lnTo>
                  <a:lnTo>
                    <a:pt x="1122" y="23"/>
                  </a:lnTo>
                  <a:lnTo>
                    <a:pt x="1126" y="22"/>
                  </a:lnTo>
                  <a:lnTo>
                    <a:pt x="1129" y="20"/>
                  </a:lnTo>
                  <a:lnTo>
                    <a:pt x="1131" y="20"/>
                  </a:lnTo>
                  <a:lnTo>
                    <a:pt x="1134" y="18"/>
                  </a:lnTo>
                  <a:lnTo>
                    <a:pt x="1137" y="18"/>
                  </a:lnTo>
                  <a:lnTo>
                    <a:pt x="1139" y="17"/>
                  </a:lnTo>
                  <a:lnTo>
                    <a:pt x="1142" y="17"/>
                  </a:lnTo>
                  <a:lnTo>
                    <a:pt x="1146" y="15"/>
                  </a:lnTo>
                  <a:lnTo>
                    <a:pt x="1149" y="13"/>
                  </a:lnTo>
                  <a:lnTo>
                    <a:pt x="1152" y="13"/>
                  </a:lnTo>
                  <a:lnTo>
                    <a:pt x="1156" y="13"/>
                  </a:lnTo>
                  <a:lnTo>
                    <a:pt x="1159" y="13"/>
                  </a:lnTo>
                  <a:lnTo>
                    <a:pt x="1161" y="12"/>
                  </a:lnTo>
                  <a:lnTo>
                    <a:pt x="1164" y="10"/>
                  </a:lnTo>
                  <a:lnTo>
                    <a:pt x="1166" y="10"/>
                  </a:lnTo>
                  <a:lnTo>
                    <a:pt x="1169" y="8"/>
                  </a:lnTo>
                  <a:lnTo>
                    <a:pt x="1171" y="6"/>
                  </a:lnTo>
                  <a:lnTo>
                    <a:pt x="1174" y="5"/>
                  </a:lnTo>
                  <a:lnTo>
                    <a:pt x="1179" y="6"/>
                  </a:lnTo>
                  <a:lnTo>
                    <a:pt x="1181" y="6"/>
                  </a:lnTo>
                  <a:lnTo>
                    <a:pt x="1184" y="8"/>
                  </a:lnTo>
                  <a:lnTo>
                    <a:pt x="1188" y="8"/>
                  </a:lnTo>
                  <a:lnTo>
                    <a:pt x="1189" y="10"/>
                  </a:lnTo>
                  <a:lnTo>
                    <a:pt x="1191" y="12"/>
                  </a:lnTo>
                  <a:lnTo>
                    <a:pt x="1194" y="13"/>
                  </a:lnTo>
                  <a:lnTo>
                    <a:pt x="1196" y="15"/>
                  </a:lnTo>
                  <a:lnTo>
                    <a:pt x="1198" y="17"/>
                  </a:lnTo>
                  <a:lnTo>
                    <a:pt x="1201" y="18"/>
                  </a:lnTo>
                  <a:lnTo>
                    <a:pt x="1203" y="20"/>
                  </a:lnTo>
                  <a:lnTo>
                    <a:pt x="1206" y="20"/>
                  </a:lnTo>
                  <a:lnTo>
                    <a:pt x="1210" y="22"/>
                  </a:lnTo>
                  <a:lnTo>
                    <a:pt x="1215" y="22"/>
                  </a:lnTo>
                  <a:lnTo>
                    <a:pt x="1216" y="20"/>
                  </a:lnTo>
                  <a:lnTo>
                    <a:pt x="1221" y="20"/>
                  </a:lnTo>
                  <a:lnTo>
                    <a:pt x="1223" y="18"/>
                  </a:lnTo>
                  <a:lnTo>
                    <a:pt x="1226" y="18"/>
                  </a:lnTo>
                  <a:lnTo>
                    <a:pt x="1230" y="18"/>
                  </a:lnTo>
                  <a:lnTo>
                    <a:pt x="1233" y="17"/>
                  </a:lnTo>
                  <a:lnTo>
                    <a:pt x="1237" y="15"/>
                  </a:lnTo>
                  <a:lnTo>
                    <a:pt x="1238" y="15"/>
                  </a:lnTo>
                  <a:lnTo>
                    <a:pt x="1242" y="15"/>
                  </a:lnTo>
                  <a:lnTo>
                    <a:pt x="1245" y="13"/>
                  </a:lnTo>
                  <a:lnTo>
                    <a:pt x="1248" y="13"/>
                  </a:lnTo>
                  <a:lnTo>
                    <a:pt x="1253" y="13"/>
                  </a:lnTo>
                  <a:lnTo>
                    <a:pt x="1257" y="15"/>
                  </a:lnTo>
                  <a:lnTo>
                    <a:pt x="1260" y="15"/>
                  </a:lnTo>
                  <a:lnTo>
                    <a:pt x="1262" y="17"/>
                  </a:lnTo>
                  <a:lnTo>
                    <a:pt x="1265" y="17"/>
                  </a:lnTo>
                  <a:lnTo>
                    <a:pt x="1267" y="18"/>
                  </a:lnTo>
                  <a:lnTo>
                    <a:pt x="1268" y="18"/>
                  </a:lnTo>
                  <a:lnTo>
                    <a:pt x="1270" y="20"/>
                  </a:lnTo>
                  <a:lnTo>
                    <a:pt x="1272" y="22"/>
                  </a:lnTo>
                  <a:lnTo>
                    <a:pt x="1275" y="22"/>
                  </a:lnTo>
                  <a:lnTo>
                    <a:pt x="1279" y="23"/>
                  </a:lnTo>
                  <a:lnTo>
                    <a:pt x="1280" y="25"/>
                  </a:lnTo>
                  <a:lnTo>
                    <a:pt x="1284" y="25"/>
                  </a:lnTo>
                  <a:lnTo>
                    <a:pt x="1287" y="25"/>
                  </a:lnTo>
                  <a:lnTo>
                    <a:pt x="1292" y="25"/>
                  </a:lnTo>
                  <a:lnTo>
                    <a:pt x="1295" y="25"/>
                  </a:lnTo>
                  <a:lnTo>
                    <a:pt x="1299" y="25"/>
                  </a:lnTo>
                  <a:lnTo>
                    <a:pt x="1302" y="25"/>
                  </a:lnTo>
                  <a:lnTo>
                    <a:pt x="1306" y="27"/>
                  </a:lnTo>
                  <a:lnTo>
                    <a:pt x="1309" y="27"/>
                  </a:lnTo>
                  <a:lnTo>
                    <a:pt x="1311" y="28"/>
                  </a:lnTo>
                  <a:lnTo>
                    <a:pt x="1314" y="32"/>
                  </a:lnTo>
                  <a:lnTo>
                    <a:pt x="1316" y="33"/>
                  </a:lnTo>
                  <a:lnTo>
                    <a:pt x="1317" y="35"/>
                  </a:lnTo>
                  <a:lnTo>
                    <a:pt x="1319" y="37"/>
                  </a:lnTo>
                  <a:lnTo>
                    <a:pt x="1322" y="38"/>
                  </a:lnTo>
                  <a:lnTo>
                    <a:pt x="1326" y="38"/>
                  </a:lnTo>
                  <a:lnTo>
                    <a:pt x="1329" y="37"/>
                  </a:lnTo>
                  <a:lnTo>
                    <a:pt x="1332" y="37"/>
                  </a:lnTo>
                  <a:lnTo>
                    <a:pt x="1334" y="38"/>
                  </a:lnTo>
                  <a:lnTo>
                    <a:pt x="1337" y="40"/>
                  </a:lnTo>
                  <a:lnTo>
                    <a:pt x="1339" y="42"/>
                  </a:lnTo>
                  <a:lnTo>
                    <a:pt x="1343" y="42"/>
                  </a:lnTo>
                  <a:lnTo>
                    <a:pt x="1346" y="43"/>
                  </a:lnTo>
                  <a:lnTo>
                    <a:pt x="1349" y="43"/>
                  </a:lnTo>
                  <a:lnTo>
                    <a:pt x="1353" y="43"/>
                  </a:lnTo>
                  <a:lnTo>
                    <a:pt x="1356" y="43"/>
                  </a:lnTo>
                  <a:lnTo>
                    <a:pt x="1361" y="43"/>
                  </a:lnTo>
                  <a:lnTo>
                    <a:pt x="1364" y="43"/>
                  </a:lnTo>
                  <a:lnTo>
                    <a:pt x="1368" y="43"/>
                  </a:lnTo>
                  <a:lnTo>
                    <a:pt x="1371" y="43"/>
                  </a:lnTo>
                  <a:lnTo>
                    <a:pt x="1376" y="43"/>
                  </a:lnTo>
                  <a:lnTo>
                    <a:pt x="1378" y="43"/>
                  </a:lnTo>
                  <a:lnTo>
                    <a:pt x="1381" y="43"/>
                  </a:lnTo>
                  <a:lnTo>
                    <a:pt x="1385" y="45"/>
                  </a:lnTo>
                  <a:lnTo>
                    <a:pt x="1386" y="47"/>
                  </a:lnTo>
                  <a:lnTo>
                    <a:pt x="1390" y="49"/>
                  </a:lnTo>
                  <a:lnTo>
                    <a:pt x="1391" y="49"/>
                  </a:lnTo>
                  <a:lnTo>
                    <a:pt x="1395" y="50"/>
                  </a:lnTo>
                  <a:lnTo>
                    <a:pt x="1400" y="50"/>
                  </a:lnTo>
                  <a:lnTo>
                    <a:pt x="1403" y="50"/>
                  </a:lnTo>
                  <a:lnTo>
                    <a:pt x="1406" y="52"/>
                  </a:lnTo>
                  <a:lnTo>
                    <a:pt x="1408" y="52"/>
                  </a:lnTo>
                  <a:lnTo>
                    <a:pt x="1411" y="54"/>
                  </a:lnTo>
                  <a:lnTo>
                    <a:pt x="1415" y="52"/>
                  </a:lnTo>
                  <a:lnTo>
                    <a:pt x="1418" y="52"/>
                  </a:lnTo>
                  <a:lnTo>
                    <a:pt x="1422" y="50"/>
                  </a:lnTo>
                  <a:lnTo>
                    <a:pt x="1423" y="50"/>
                  </a:lnTo>
                  <a:lnTo>
                    <a:pt x="1427" y="49"/>
                  </a:lnTo>
                  <a:lnTo>
                    <a:pt x="1430" y="47"/>
                  </a:lnTo>
                  <a:lnTo>
                    <a:pt x="1432" y="45"/>
                  </a:lnTo>
                  <a:lnTo>
                    <a:pt x="1433" y="43"/>
                  </a:lnTo>
                  <a:lnTo>
                    <a:pt x="1435" y="42"/>
                  </a:lnTo>
                  <a:lnTo>
                    <a:pt x="1438" y="40"/>
                  </a:lnTo>
                  <a:lnTo>
                    <a:pt x="1440" y="38"/>
                  </a:lnTo>
                  <a:lnTo>
                    <a:pt x="1443" y="38"/>
                  </a:lnTo>
                  <a:lnTo>
                    <a:pt x="1447" y="38"/>
                  </a:lnTo>
                  <a:lnTo>
                    <a:pt x="1450" y="37"/>
                  </a:lnTo>
                  <a:lnTo>
                    <a:pt x="1454" y="38"/>
                  </a:lnTo>
                  <a:lnTo>
                    <a:pt x="1455" y="40"/>
                  </a:lnTo>
                  <a:lnTo>
                    <a:pt x="1455" y="43"/>
                  </a:lnTo>
                  <a:lnTo>
                    <a:pt x="1460" y="43"/>
                  </a:lnTo>
                  <a:lnTo>
                    <a:pt x="1464" y="43"/>
                  </a:lnTo>
                  <a:lnTo>
                    <a:pt x="1465" y="45"/>
                  </a:lnTo>
                  <a:lnTo>
                    <a:pt x="1469" y="45"/>
                  </a:lnTo>
                  <a:lnTo>
                    <a:pt x="1470" y="47"/>
                  </a:lnTo>
                  <a:lnTo>
                    <a:pt x="1474" y="49"/>
                  </a:lnTo>
                  <a:lnTo>
                    <a:pt x="1477" y="49"/>
                  </a:lnTo>
                  <a:lnTo>
                    <a:pt x="1479" y="47"/>
                  </a:lnTo>
                  <a:lnTo>
                    <a:pt x="1480" y="45"/>
                  </a:lnTo>
                  <a:lnTo>
                    <a:pt x="1482" y="42"/>
                  </a:lnTo>
                  <a:lnTo>
                    <a:pt x="1485" y="42"/>
                  </a:lnTo>
                  <a:lnTo>
                    <a:pt x="1487" y="43"/>
                  </a:lnTo>
                  <a:lnTo>
                    <a:pt x="1491" y="45"/>
                  </a:lnTo>
                  <a:lnTo>
                    <a:pt x="1494" y="45"/>
                  </a:lnTo>
                  <a:lnTo>
                    <a:pt x="1496" y="45"/>
                  </a:lnTo>
                  <a:lnTo>
                    <a:pt x="1499" y="45"/>
                  </a:lnTo>
                  <a:lnTo>
                    <a:pt x="1501" y="42"/>
                  </a:lnTo>
                  <a:lnTo>
                    <a:pt x="1502" y="40"/>
                  </a:lnTo>
                  <a:lnTo>
                    <a:pt x="1506" y="38"/>
                  </a:lnTo>
                  <a:lnTo>
                    <a:pt x="1509" y="38"/>
                  </a:lnTo>
                  <a:lnTo>
                    <a:pt x="1512" y="38"/>
                  </a:lnTo>
                  <a:lnTo>
                    <a:pt x="1516" y="40"/>
                  </a:lnTo>
                  <a:lnTo>
                    <a:pt x="1517" y="40"/>
                  </a:lnTo>
                  <a:lnTo>
                    <a:pt x="1523" y="42"/>
                  </a:lnTo>
                  <a:lnTo>
                    <a:pt x="1526" y="42"/>
                  </a:lnTo>
                  <a:lnTo>
                    <a:pt x="1529" y="42"/>
                  </a:lnTo>
                  <a:lnTo>
                    <a:pt x="1531" y="43"/>
                  </a:lnTo>
                  <a:lnTo>
                    <a:pt x="1534" y="43"/>
                  </a:lnTo>
                  <a:lnTo>
                    <a:pt x="1539" y="43"/>
                  </a:lnTo>
                  <a:lnTo>
                    <a:pt x="1541" y="42"/>
                  </a:lnTo>
                  <a:lnTo>
                    <a:pt x="1544" y="42"/>
                  </a:lnTo>
                  <a:lnTo>
                    <a:pt x="1548" y="40"/>
                  </a:lnTo>
                  <a:lnTo>
                    <a:pt x="1551" y="40"/>
                  </a:lnTo>
                  <a:lnTo>
                    <a:pt x="1554" y="40"/>
                  </a:lnTo>
                  <a:lnTo>
                    <a:pt x="1558" y="40"/>
                  </a:lnTo>
                  <a:lnTo>
                    <a:pt x="1561" y="42"/>
                  </a:lnTo>
                  <a:lnTo>
                    <a:pt x="1563" y="42"/>
                  </a:lnTo>
                  <a:lnTo>
                    <a:pt x="1566" y="43"/>
                  </a:lnTo>
                  <a:lnTo>
                    <a:pt x="1568" y="45"/>
                  </a:lnTo>
                  <a:lnTo>
                    <a:pt x="1571" y="47"/>
                  </a:lnTo>
                  <a:lnTo>
                    <a:pt x="1575" y="47"/>
                  </a:lnTo>
                  <a:lnTo>
                    <a:pt x="1578" y="49"/>
                  </a:lnTo>
                  <a:lnTo>
                    <a:pt x="1580" y="47"/>
                  </a:lnTo>
                  <a:lnTo>
                    <a:pt x="1581" y="45"/>
                  </a:lnTo>
                  <a:lnTo>
                    <a:pt x="1583" y="43"/>
                  </a:lnTo>
                  <a:lnTo>
                    <a:pt x="1586" y="42"/>
                  </a:lnTo>
                  <a:lnTo>
                    <a:pt x="1590" y="42"/>
                  </a:lnTo>
                  <a:lnTo>
                    <a:pt x="1593" y="43"/>
                  </a:lnTo>
                  <a:lnTo>
                    <a:pt x="1595" y="45"/>
                  </a:lnTo>
                  <a:lnTo>
                    <a:pt x="1598" y="45"/>
                  </a:lnTo>
                  <a:lnTo>
                    <a:pt x="1602" y="43"/>
                  </a:lnTo>
                  <a:lnTo>
                    <a:pt x="1603" y="42"/>
                  </a:lnTo>
                  <a:lnTo>
                    <a:pt x="1605" y="40"/>
                  </a:lnTo>
                  <a:lnTo>
                    <a:pt x="1608" y="38"/>
                  </a:lnTo>
                  <a:lnTo>
                    <a:pt x="1612" y="38"/>
                  </a:lnTo>
                  <a:lnTo>
                    <a:pt x="1613" y="37"/>
                  </a:lnTo>
                  <a:lnTo>
                    <a:pt x="1613" y="33"/>
                  </a:lnTo>
                  <a:lnTo>
                    <a:pt x="1615" y="32"/>
                  </a:lnTo>
                  <a:lnTo>
                    <a:pt x="1617" y="30"/>
                  </a:lnTo>
                  <a:lnTo>
                    <a:pt x="1620" y="28"/>
                  </a:lnTo>
                  <a:lnTo>
                    <a:pt x="1622" y="27"/>
                  </a:lnTo>
                  <a:lnTo>
                    <a:pt x="1625" y="27"/>
                  </a:lnTo>
                  <a:lnTo>
                    <a:pt x="1628" y="25"/>
                  </a:lnTo>
                  <a:lnTo>
                    <a:pt x="1632" y="25"/>
                  </a:lnTo>
                  <a:lnTo>
                    <a:pt x="1635" y="25"/>
                  </a:lnTo>
                  <a:lnTo>
                    <a:pt x="1639" y="25"/>
                  </a:lnTo>
                  <a:lnTo>
                    <a:pt x="1642" y="23"/>
                  </a:lnTo>
                  <a:lnTo>
                    <a:pt x="1645" y="23"/>
                  </a:lnTo>
                  <a:lnTo>
                    <a:pt x="1649" y="25"/>
                  </a:lnTo>
                  <a:lnTo>
                    <a:pt x="1654" y="25"/>
                  </a:lnTo>
                  <a:lnTo>
                    <a:pt x="1655" y="25"/>
                  </a:lnTo>
                  <a:lnTo>
                    <a:pt x="1659" y="27"/>
                  </a:lnTo>
                  <a:lnTo>
                    <a:pt x="1659" y="32"/>
                  </a:lnTo>
                  <a:lnTo>
                    <a:pt x="1660" y="33"/>
                  </a:lnTo>
                  <a:lnTo>
                    <a:pt x="1664" y="33"/>
                  </a:lnTo>
                  <a:lnTo>
                    <a:pt x="1665" y="35"/>
                  </a:lnTo>
                  <a:lnTo>
                    <a:pt x="1669" y="37"/>
                  </a:lnTo>
                  <a:lnTo>
                    <a:pt x="1672" y="37"/>
                  </a:lnTo>
                  <a:lnTo>
                    <a:pt x="1674" y="38"/>
                  </a:lnTo>
                  <a:lnTo>
                    <a:pt x="1677" y="38"/>
                  </a:lnTo>
                  <a:lnTo>
                    <a:pt x="1681" y="37"/>
                  </a:lnTo>
                  <a:lnTo>
                    <a:pt x="1682" y="35"/>
                  </a:lnTo>
                  <a:lnTo>
                    <a:pt x="1686" y="33"/>
                  </a:lnTo>
                  <a:lnTo>
                    <a:pt x="1687" y="33"/>
                  </a:lnTo>
                  <a:lnTo>
                    <a:pt x="1692" y="33"/>
                  </a:lnTo>
                  <a:lnTo>
                    <a:pt x="1694" y="33"/>
                  </a:lnTo>
                  <a:lnTo>
                    <a:pt x="1697" y="35"/>
                  </a:lnTo>
                  <a:lnTo>
                    <a:pt x="1699" y="38"/>
                  </a:lnTo>
                  <a:lnTo>
                    <a:pt x="1699" y="40"/>
                  </a:lnTo>
                  <a:lnTo>
                    <a:pt x="1701" y="43"/>
                  </a:lnTo>
                  <a:lnTo>
                    <a:pt x="1702" y="45"/>
                  </a:lnTo>
                  <a:lnTo>
                    <a:pt x="1706" y="47"/>
                  </a:lnTo>
                  <a:lnTo>
                    <a:pt x="1708" y="49"/>
                  </a:lnTo>
                  <a:lnTo>
                    <a:pt x="1711" y="49"/>
                  </a:lnTo>
                  <a:lnTo>
                    <a:pt x="1713" y="50"/>
                  </a:lnTo>
                  <a:lnTo>
                    <a:pt x="1714" y="52"/>
                  </a:lnTo>
                  <a:lnTo>
                    <a:pt x="1716" y="55"/>
                  </a:lnTo>
                  <a:lnTo>
                    <a:pt x="1718" y="57"/>
                  </a:lnTo>
                  <a:lnTo>
                    <a:pt x="1719" y="60"/>
                  </a:lnTo>
                  <a:lnTo>
                    <a:pt x="1719" y="62"/>
                  </a:lnTo>
                  <a:lnTo>
                    <a:pt x="1721" y="65"/>
                  </a:lnTo>
                  <a:lnTo>
                    <a:pt x="1719" y="69"/>
                  </a:lnTo>
                  <a:lnTo>
                    <a:pt x="1718" y="70"/>
                  </a:lnTo>
                  <a:lnTo>
                    <a:pt x="1718" y="74"/>
                  </a:lnTo>
                  <a:lnTo>
                    <a:pt x="1716" y="75"/>
                  </a:lnTo>
                  <a:lnTo>
                    <a:pt x="1716" y="79"/>
                  </a:lnTo>
                  <a:lnTo>
                    <a:pt x="1716" y="82"/>
                  </a:lnTo>
                  <a:lnTo>
                    <a:pt x="1718" y="86"/>
                  </a:lnTo>
                  <a:lnTo>
                    <a:pt x="1718" y="87"/>
                  </a:lnTo>
                  <a:lnTo>
                    <a:pt x="1718" y="91"/>
                  </a:lnTo>
                  <a:lnTo>
                    <a:pt x="1718" y="92"/>
                  </a:lnTo>
                  <a:lnTo>
                    <a:pt x="1716" y="97"/>
                  </a:lnTo>
                  <a:lnTo>
                    <a:pt x="1716" y="101"/>
                  </a:lnTo>
                  <a:lnTo>
                    <a:pt x="1716" y="104"/>
                  </a:lnTo>
                  <a:lnTo>
                    <a:pt x="1716" y="107"/>
                  </a:lnTo>
                  <a:lnTo>
                    <a:pt x="1718" y="111"/>
                  </a:lnTo>
                  <a:lnTo>
                    <a:pt x="1716" y="116"/>
                  </a:lnTo>
                  <a:lnTo>
                    <a:pt x="1716" y="119"/>
                  </a:lnTo>
                  <a:lnTo>
                    <a:pt x="1716" y="121"/>
                  </a:lnTo>
                  <a:lnTo>
                    <a:pt x="1716" y="126"/>
                  </a:lnTo>
                  <a:lnTo>
                    <a:pt x="1716" y="129"/>
                  </a:lnTo>
                  <a:lnTo>
                    <a:pt x="1716" y="133"/>
                  </a:lnTo>
                  <a:lnTo>
                    <a:pt x="1716" y="136"/>
                  </a:lnTo>
                  <a:lnTo>
                    <a:pt x="1716" y="141"/>
                  </a:lnTo>
                  <a:lnTo>
                    <a:pt x="1714" y="143"/>
                  </a:lnTo>
                  <a:lnTo>
                    <a:pt x="1714" y="146"/>
                  </a:lnTo>
                  <a:lnTo>
                    <a:pt x="1713" y="150"/>
                  </a:lnTo>
                  <a:lnTo>
                    <a:pt x="1711" y="153"/>
                  </a:lnTo>
                  <a:lnTo>
                    <a:pt x="1711" y="155"/>
                  </a:lnTo>
                  <a:lnTo>
                    <a:pt x="1709" y="158"/>
                  </a:lnTo>
                  <a:lnTo>
                    <a:pt x="1708" y="160"/>
                  </a:lnTo>
                  <a:lnTo>
                    <a:pt x="1706" y="161"/>
                  </a:lnTo>
                  <a:lnTo>
                    <a:pt x="1704" y="165"/>
                  </a:lnTo>
                  <a:lnTo>
                    <a:pt x="1702" y="166"/>
                  </a:lnTo>
                  <a:lnTo>
                    <a:pt x="1699" y="168"/>
                  </a:lnTo>
                  <a:lnTo>
                    <a:pt x="1697" y="168"/>
                  </a:lnTo>
                  <a:lnTo>
                    <a:pt x="1694" y="170"/>
                  </a:lnTo>
                  <a:lnTo>
                    <a:pt x="1692" y="171"/>
                  </a:lnTo>
                  <a:lnTo>
                    <a:pt x="1689" y="173"/>
                  </a:lnTo>
                  <a:lnTo>
                    <a:pt x="1687" y="173"/>
                  </a:lnTo>
                  <a:lnTo>
                    <a:pt x="1684" y="175"/>
                  </a:lnTo>
                  <a:lnTo>
                    <a:pt x="1682" y="176"/>
                  </a:lnTo>
                  <a:lnTo>
                    <a:pt x="1681" y="178"/>
                  </a:lnTo>
                  <a:lnTo>
                    <a:pt x="1679" y="181"/>
                  </a:lnTo>
                  <a:lnTo>
                    <a:pt x="1677" y="183"/>
                  </a:lnTo>
                  <a:lnTo>
                    <a:pt x="1677" y="185"/>
                  </a:lnTo>
                  <a:lnTo>
                    <a:pt x="1676" y="187"/>
                  </a:lnTo>
                  <a:lnTo>
                    <a:pt x="1674" y="188"/>
                  </a:lnTo>
                  <a:lnTo>
                    <a:pt x="1671" y="188"/>
                  </a:lnTo>
                  <a:lnTo>
                    <a:pt x="1669" y="190"/>
                  </a:lnTo>
                  <a:lnTo>
                    <a:pt x="1667" y="193"/>
                  </a:lnTo>
                  <a:lnTo>
                    <a:pt x="1667" y="197"/>
                  </a:lnTo>
                  <a:lnTo>
                    <a:pt x="1669" y="200"/>
                  </a:lnTo>
                  <a:lnTo>
                    <a:pt x="1669" y="203"/>
                  </a:lnTo>
                  <a:lnTo>
                    <a:pt x="1671" y="207"/>
                  </a:lnTo>
                  <a:lnTo>
                    <a:pt x="1671" y="210"/>
                  </a:lnTo>
                  <a:lnTo>
                    <a:pt x="1671" y="212"/>
                  </a:lnTo>
                  <a:lnTo>
                    <a:pt x="1669" y="215"/>
                  </a:lnTo>
                  <a:lnTo>
                    <a:pt x="1665" y="217"/>
                  </a:lnTo>
                  <a:lnTo>
                    <a:pt x="1664" y="218"/>
                  </a:lnTo>
                  <a:lnTo>
                    <a:pt x="1660" y="218"/>
                  </a:lnTo>
                  <a:lnTo>
                    <a:pt x="1659" y="220"/>
                  </a:lnTo>
                  <a:lnTo>
                    <a:pt x="1657" y="224"/>
                  </a:lnTo>
                  <a:lnTo>
                    <a:pt x="1655" y="225"/>
                  </a:lnTo>
                  <a:lnTo>
                    <a:pt x="1654" y="227"/>
                  </a:lnTo>
                  <a:lnTo>
                    <a:pt x="1652" y="230"/>
                  </a:lnTo>
                  <a:lnTo>
                    <a:pt x="1652" y="234"/>
                  </a:lnTo>
                  <a:lnTo>
                    <a:pt x="1652" y="237"/>
                  </a:lnTo>
                  <a:lnTo>
                    <a:pt x="1649" y="237"/>
                  </a:lnTo>
                  <a:lnTo>
                    <a:pt x="1644" y="237"/>
                  </a:lnTo>
                  <a:lnTo>
                    <a:pt x="1642" y="239"/>
                  </a:lnTo>
                  <a:lnTo>
                    <a:pt x="1642" y="242"/>
                  </a:lnTo>
                  <a:lnTo>
                    <a:pt x="1642" y="245"/>
                  </a:lnTo>
                  <a:lnTo>
                    <a:pt x="1644" y="247"/>
                  </a:lnTo>
                  <a:lnTo>
                    <a:pt x="1647" y="249"/>
                  </a:lnTo>
                  <a:lnTo>
                    <a:pt x="1649" y="250"/>
                  </a:lnTo>
                  <a:lnTo>
                    <a:pt x="1650" y="252"/>
                  </a:lnTo>
                  <a:lnTo>
                    <a:pt x="1652" y="254"/>
                  </a:lnTo>
                  <a:lnTo>
                    <a:pt x="1654" y="257"/>
                  </a:lnTo>
                  <a:lnTo>
                    <a:pt x="1655" y="259"/>
                  </a:lnTo>
                  <a:lnTo>
                    <a:pt x="1655" y="262"/>
                  </a:lnTo>
                  <a:lnTo>
                    <a:pt x="1657" y="266"/>
                  </a:lnTo>
                  <a:lnTo>
                    <a:pt x="1657" y="269"/>
                  </a:lnTo>
                  <a:lnTo>
                    <a:pt x="1659" y="271"/>
                  </a:lnTo>
                  <a:lnTo>
                    <a:pt x="1659" y="274"/>
                  </a:lnTo>
                  <a:lnTo>
                    <a:pt x="1659" y="277"/>
                  </a:lnTo>
                  <a:lnTo>
                    <a:pt x="1657" y="279"/>
                  </a:lnTo>
                  <a:lnTo>
                    <a:pt x="1657" y="282"/>
                  </a:lnTo>
                  <a:lnTo>
                    <a:pt x="1659" y="286"/>
                  </a:lnTo>
                  <a:lnTo>
                    <a:pt x="1660" y="287"/>
                  </a:lnTo>
                  <a:lnTo>
                    <a:pt x="1660" y="291"/>
                  </a:lnTo>
                  <a:lnTo>
                    <a:pt x="1660" y="293"/>
                  </a:lnTo>
                  <a:lnTo>
                    <a:pt x="1659" y="296"/>
                  </a:lnTo>
                  <a:lnTo>
                    <a:pt x="1657" y="298"/>
                  </a:lnTo>
                  <a:lnTo>
                    <a:pt x="1655" y="299"/>
                  </a:lnTo>
                  <a:lnTo>
                    <a:pt x="1652" y="301"/>
                  </a:lnTo>
                  <a:lnTo>
                    <a:pt x="1649" y="303"/>
                  </a:lnTo>
                  <a:lnTo>
                    <a:pt x="1649" y="304"/>
                  </a:lnTo>
                  <a:lnTo>
                    <a:pt x="1649" y="308"/>
                  </a:lnTo>
                  <a:lnTo>
                    <a:pt x="1649" y="311"/>
                  </a:lnTo>
                  <a:lnTo>
                    <a:pt x="1649" y="314"/>
                  </a:lnTo>
                  <a:lnTo>
                    <a:pt x="1647" y="318"/>
                  </a:lnTo>
                  <a:lnTo>
                    <a:pt x="1645" y="319"/>
                  </a:lnTo>
                  <a:lnTo>
                    <a:pt x="1642" y="321"/>
                  </a:lnTo>
                  <a:lnTo>
                    <a:pt x="1640" y="321"/>
                  </a:lnTo>
                  <a:lnTo>
                    <a:pt x="1637" y="323"/>
                  </a:lnTo>
                  <a:lnTo>
                    <a:pt x="1637" y="326"/>
                  </a:lnTo>
                  <a:lnTo>
                    <a:pt x="1637" y="328"/>
                  </a:lnTo>
                  <a:lnTo>
                    <a:pt x="1639" y="331"/>
                  </a:lnTo>
                  <a:lnTo>
                    <a:pt x="1640" y="333"/>
                  </a:lnTo>
                  <a:lnTo>
                    <a:pt x="1642" y="336"/>
                  </a:lnTo>
                  <a:lnTo>
                    <a:pt x="1640" y="340"/>
                  </a:lnTo>
                  <a:lnTo>
                    <a:pt x="1639" y="341"/>
                  </a:lnTo>
                  <a:lnTo>
                    <a:pt x="1637" y="343"/>
                  </a:lnTo>
                  <a:lnTo>
                    <a:pt x="1635" y="345"/>
                  </a:lnTo>
                  <a:lnTo>
                    <a:pt x="1634" y="346"/>
                  </a:lnTo>
                  <a:lnTo>
                    <a:pt x="1632" y="350"/>
                  </a:lnTo>
                  <a:lnTo>
                    <a:pt x="1630" y="353"/>
                  </a:lnTo>
                  <a:lnTo>
                    <a:pt x="1630" y="356"/>
                  </a:lnTo>
                  <a:lnTo>
                    <a:pt x="1630" y="360"/>
                  </a:lnTo>
                  <a:lnTo>
                    <a:pt x="1630" y="363"/>
                  </a:lnTo>
                  <a:lnTo>
                    <a:pt x="1630" y="368"/>
                  </a:lnTo>
                  <a:lnTo>
                    <a:pt x="1630" y="372"/>
                  </a:lnTo>
                  <a:lnTo>
                    <a:pt x="1630" y="375"/>
                  </a:lnTo>
                  <a:lnTo>
                    <a:pt x="1630" y="378"/>
                  </a:lnTo>
                  <a:lnTo>
                    <a:pt x="1632" y="382"/>
                  </a:lnTo>
                  <a:lnTo>
                    <a:pt x="1632" y="383"/>
                  </a:lnTo>
                  <a:lnTo>
                    <a:pt x="1634" y="387"/>
                  </a:lnTo>
                  <a:lnTo>
                    <a:pt x="1635" y="388"/>
                  </a:lnTo>
                  <a:lnTo>
                    <a:pt x="1635" y="392"/>
                  </a:lnTo>
                  <a:lnTo>
                    <a:pt x="1635" y="397"/>
                  </a:lnTo>
                  <a:lnTo>
                    <a:pt x="1635" y="400"/>
                  </a:lnTo>
                  <a:lnTo>
                    <a:pt x="1635" y="404"/>
                  </a:lnTo>
                  <a:lnTo>
                    <a:pt x="1634" y="407"/>
                  </a:lnTo>
                  <a:lnTo>
                    <a:pt x="1632" y="409"/>
                  </a:lnTo>
                  <a:lnTo>
                    <a:pt x="1630" y="410"/>
                  </a:lnTo>
                  <a:lnTo>
                    <a:pt x="1628" y="412"/>
                  </a:lnTo>
                  <a:lnTo>
                    <a:pt x="1627" y="414"/>
                  </a:lnTo>
                  <a:lnTo>
                    <a:pt x="1625" y="417"/>
                  </a:lnTo>
                  <a:lnTo>
                    <a:pt x="1625" y="420"/>
                  </a:lnTo>
                  <a:lnTo>
                    <a:pt x="1627" y="422"/>
                  </a:lnTo>
                  <a:lnTo>
                    <a:pt x="1628" y="425"/>
                  </a:lnTo>
                  <a:lnTo>
                    <a:pt x="1628" y="429"/>
                  </a:lnTo>
                  <a:lnTo>
                    <a:pt x="1630" y="431"/>
                  </a:lnTo>
                  <a:lnTo>
                    <a:pt x="1632" y="432"/>
                  </a:lnTo>
                  <a:lnTo>
                    <a:pt x="1635" y="434"/>
                  </a:lnTo>
                  <a:lnTo>
                    <a:pt x="1635" y="437"/>
                  </a:lnTo>
                  <a:lnTo>
                    <a:pt x="1637" y="439"/>
                  </a:lnTo>
                  <a:lnTo>
                    <a:pt x="1639" y="442"/>
                  </a:lnTo>
                  <a:lnTo>
                    <a:pt x="1639" y="446"/>
                  </a:lnTo>
                  <a:lnTo>
                    <a:pt x="1642" y="447"/>
                  </a:lnTo>
                  <a:lnTo>
                    <a:pt x="1645" y="446"/>
                  </a:lnTo>
                  <a:lnTo>
                    <a:pt x="1649" y="446"/>
                  </a:lnTo>
                  <a:lnTo>
                    <a:pt x="1652" y="446"/>
                  </a:lnTo>
                  <a:lnTo>
                    <a:pt x="1654" y="447"/>
                  </a:lnTo>
                  <a:lnTo>
                    <a:pt x="1655" y="451"/>
                  </a:lnTo>
                  <a:lnTo>
                    <a:pt x="1657" y="452"/>
                  </a:lnTo>
                  <a:lnTo>
                    <a:pt x="1659" y="456"/>
                  </a:lnTo>
                  <a:lnTo>
                    <a:pt x="1659" y="457"/>
                  </a:lnTo>
                  <a:lnTo>
                    <a:pt x="1659" y="461"/>
                  </a:lnTo>
                  <a:lnTo>
                    <a:pt x="1657" y="464"/>
                  </a:lnTo>
                  <a:lnTo>
                    <a:pt x="1655" y="466"/>
                  </a:lnTo>
                  <a:lnTo>
                    <a:pt x="1655" y="468"/>
                  </a:lnTo>
                  <a:lnTo>
                    <a:pt x="1655" y="469"/>
                  </a:lnTo>
                  <a:lnTo>
                    <a:pt x="1657" y="471"/>
                  </a:lnTo>
                  <a:lnTo>
                    <a:pt x="1660" y="473"/>
                  </a:lnTo>
                  <a:lnTo>
                    <a:pt x="1664" y="473"/>
                  </a:lnTo>
                  <a:lnTo>
                    <a:pt x="1665" y="474"/>
                  </a:lnTo>
                  <a:lnTo>
                    <a:pt x="1667" y="478"/>
                  </a:lnTo>
                  <a:lnTo>
                    <a:pt x="1667" y="479"/>
                  </a:lnTo>
                  <a:lnTo>
                    <a:pt x="1669" y="483"/>
                  </a:lnTo>
                  <a:lnTo>
                    <a:pt x="1669" y="486"/>
                  </a:lnTo>
                  <a:lnTo>
                    <a:pt x="1671" y="488"/>
                  </a:lnTo>
                  <a:lnTo>
                    <a:pt x="1672" y="491"/>
                  </a:lnTo>
                  <a:lnTo>
                    <a:pt x="1674" y="493"/>
                  </a:lnTo>
                  <a:lnTo>
                    <a:pt x="1676" y="494"/>
                  </a:lnTo>
                  <a:lnTo>
                    <a:pt x="1677" y="496"/>
                  </a:lnTo>
                  <a:lnTo>
                    <a:pt x="1677" y="500"/>
                  </a:lnTo>
                  <a:lnTo>
                    <a:pt x="1677" y="503"/>
                  </a:lnTo>
                  <a:lnTo>
                    <a:pt x="1676" y="506"/>
                  </a:lnTo>
                  <a:lnTo>
                    <a:pt x="1677" y="508"/>
                  </a:lnTo>
                  <a:lnTo>
                    <a:pt x="1681" y="508"/>
                  </a:lnTo>
                  <a:lnTo>
                    <a:pt x="1684" y="508"/>
                  </a:lnTo>
                  <a:lnTo>
                    <a:pt x="1684" y="511"/>
                  </a:lnTo>
                  <a:lnTo>
                    <a:pt x="1684" y="515"/>
                  </a:lnTo>
                  <a:lnTo>
                    <a:pt x="1682" y="518"/>
                  </a:lnTo>
                  <a:lnTo>
                    <a:pt x="1684" y="521"/>
                  </a:lnTo>
                  <a:lnTo>
                    <a:pt x="1686" y="523"/>
                  </a:lnTo>
                  <a:lnTo>
                    <a:pt x="1689" y="525"/>
                  </a:lnTo>
                  <a:lnTo>
                    <a:pt x="1691" y="526"/>
                  </a:lnTo>
                  <a:lnTo>
                    <a:pt x="1691" y="530"/>
                  </a:lnTo>
                  <a:lnTo>
                    <a:pt x="1689" y="533"/>
                  </a:lnTo>
                  <a:lnTo>
                    <a:pt x="1689" y="537"/>
                  </a:lnTo>
                  <a:lnTo>
                    <a:pt x="1687" y="538"/>
                  </a:lnTo>
                  <a:lnTo>
                    <a:pt x="1686" y="542"/>
                  </a:lnTo>
                  <a:lnTo>
                    <a:pt x="1686" y="545"/>
                  </a:lnTo>
                  <a:lnTo>
                    <a:pt x="1686" y="548"/>
                  </a:lnTo>
                  <a:lnTo>
                    <a:pt x="1686" y="552"/>
                  </a:lnTo>
                  <a:lnTo>
                    <a:pt x="1687" y="553"/>
                  </a:lnTo>
                  <a:lnTo>
                    <a:pt x="1689" y="555"/>
                  </a:lnTo>
                  <a:lnTo>
                    <a:pt x="1691" y="557"/>
                  </a:lnTo>
                  <a:lnTo>
                    <a:pt x="1692" y="560"/>
                  </a:lnTo>
                  <a:lnTo>
                    <a:pt x="1692" y="563"/>
                  </a:lnTo>
                  <a:lnTo>
                    <a:pt x="1691" y="567"/>
                  </a:lnTo>
                  <a:lnTo>
                    <a:pt x="1689" y="569"/>
                  </a:lnTo>
                  <a:lnTo>
                    <a:pt x="1687" y="570"/>
                  </a:lnTo>
                  <a:lnTo>
                    <a:pt x="1684" y="572"/>
                  </a:lnTo>
                  <a:lnTo>
                    <a:pt x="1682" y="574"/>
                  </a:lnTo>
                  <a:lnTo>
                    <a:pt x="1681" y="575"/>
                  </a:lnTo>
                  <a:lnTo>
                    <a:pt x="1679" y="579"/>
                  </a:lnTo>
                  <a:lnTo>
                    <a:pt x="1679" y="580"/>
                  </a:lnTo>
                  <a:lnTo>
                    <a:pt x="1676" y="582"/>
                  </a:lnTo>
                  <a:lnTo>
                    <a:pt x="1674" y="584"/>
                  </a:lnTo>
                  <a:lnTo>
                    <a:pt x="1671" y="585"/>
                  </a:lnTo>
                  <a:lnTo>
                    <a:pt x="1667" y="585"/>
                  </a:lnTo>
                  <a:lnTo>
                    <a:pt x="1664" y="585"/>
                  </a:lnTo>
                  <a:lnTo>
                    <a:pt x="1660" y="585"/>
                  </a:lnTo>
                  <a:lnTo>
                    <a:pt x="1659" y="585"/>
                  </a:lnTo>
                  <a:lnTo>
                    <a:pt x="1657" y="587"/>
                  </a:lnTo>
                  <a:lnTo>
                    <a:pt x="1654" y="589"/>
                  </a:lnTo>
                  <a:lnTo>
                    <a:pt x="1652" y="590"/>
                  </a:lnTo>
                  <a:lnTo>
                    <a:pt x="1650" y="594"/>
                  </a:lnTo>
                  <a:lnTo>
                    <a:pt x="1650" y="595"/>
                  </a:lnTo>
                  <a:lnTo>
                    <a:pt x="1650" y="599"/>
                  </a:lnTo>
                  <a:lnTo>
                    <a:pt x="1650" y="602"/>
                  </a:lnTo>
                  <a:lnTo>
                    <a:pt x="1649" y="606"/>
                  </a:lnTo>
                  <a:lnTo>
                    <a:pt x="1645" y="606"/>
                  </a:lnTo>
                  <a:lnTo>
                    <a:pt x="1642" y="606"/>
                  </a:lnTo>
                  <a:lnTo>
                    <a:pt x="1639" y="606"/>
                  </a:lnTo>
                  <a:lnTo>
                    <a:pt x="1637" y="607"/>
                  </a:lnTo>
                  <a:lnTo>
                    <a:pt x="1639" y="609"/>
                  </a:lnTo>
                  <a:lnTo>
                    <a:pt x="1640" y="612"/>
                  </a:lnTo>
                  <a:lnTo>
                    <a:pt x="1642" y="614"/>
                  </a:lnTo>
                  <a:lnTo>
                    <a:pt x="1644" y="614"/>
                  </a:lnTo>
                  <a:lnTo>
                    <a:pt x="1649" y="616"/>
                  </a:lnTo>
                  <a:lnTo>
                    <a:pt x="1652" y="616"/>
                  </a:lnTo>
                  <a:lnTo>
                    <a:pt x="1654" y="617"/>
                  </a:lnTo>
                  <a:lnTo>
                    <a:pt x="1655" y="619"/>
                  </a:lnTo>
                  <a:lnTo>
                    <a:pt x="1655" y="622"/>
                  </a:lnTo>
                  <a:lnTo>
                    <a:pt x="1657" y="624"/>
                  </a:lnTo>
                  <a:lnTo>
                    <a:pt x="1551" y="626"/>
                  </a:lnTo>
                  <a:lnTo>
                    <a:pt x="1549" y="626"/>
                  </a:lnTo>
                  <a:lnTo>
                    <a:pt x="1548" y="626"/>
                  </a:lnTo>
                  <a:lnTo>
                    <a:pt x="1546" y="626"/>
                  </a:lnTo>
                  <a:lnTo>
                    <a:pt x="1544" y="626"/>
                  </a:lnTo>
                  <a:lnTo>
                    <a:pt x="1543" y="626"/>
                  </a:lnTo>
                  <a:lnTo>
                    <a:pt x="1541" y="626"/>
                  </a:lnTo>
                  <a:lnTo>
                    <a:pt x="1539" y="626"/>
                  </a:lnTo>
                  <a:lnTo>
                    <a:pt x="1538" y="626"/>
                  </a:lnTo>
                  <a:lnTo>
                    <a:pt x="1536" y="626"/>
                  </a:lnTo>
                  <a:lnTo>
                    <a:pt x="1536" y="624"/>
                  </a:lnTo>
                  <a:lnTo>
                    <a:pt x="1534" y="624"/>
                  </a:lnTo>
                  <a:lnTo>
                    <a:pt x="1533" y="624"/>
                  </a:lnTo>
                  <a:lnTo>
                    <a:pt x="1531" y="624"/>
                  </a:lnTo>
                  <a:lnTo>
                    <a:pt x="1529" y="624"/>
                  </a:lnTo>
                  <a:lnTo>
                    <a:pt x="1528" y="624"/>
                  </a:lnTo>
                  <a:lnTo>
                    <a:pt x="1526" y="624"/>
                  </a:lnTo>
                  <a:lnTo>
                    <a:pt x="1524" y="624"/>
                  </a:lnTo>
                  <a:lnTo>
                    <a:pt x="1523" y="624"/>
                  </a:lnTo>
                  <a:lnTo>
                    <a:pt x="1521" y="624"/>
                  </a:lnTo>
                  <a:lnTo>
                    <a:pt x="1519" y="624"/>
                  </a:lnTo>
                  <a:lnTo>
                    <a:pt x="1517" y="624"/>
                  </a:lnTo>
                  <a:lnTo>
                    <a:pt x="1516" y="624"/>
                  </a:lnTo>
                  <a:lnTo>
                    <a:pt x="1514" y="624"/>
                  </a:lnTo>
                  <a:lnTo>
                    <a:pt x="1512" y="624"/>
                  </a:lnTo>
                  <a:lnTo>
                    <a:pt x="1511" y="624"/>
                  </a:lnTo>
                  <a:lnTo>
                    <a:pt x="1509" y="624"/>
                  </a:lnTo>
                  <a:lnTo>
                    <a:pt x="1507" y="624"/>
                  </a:lnTo>
                  <a:lnTo>
                    <a:pt x="1506" y="624"/>
                  </a:lnTo>
                  <a:lnTo>
                    <a:pt x="1504" y="624"/>
                  </a:lnTo>
                  <a:lnTo>
                    <a:pt x="1502" y="624"/>
                  </a:lnTo>
                  <a:lnTo>
                    <a:pt x="1501" y="624"/>
                  </a:lnTo>
                  <a:lnTo>
                    <a:pt x="1499" y="624"/>
                  </a:lnTo>
                  <a:lnTo>
                    <a:pt x="1497" y="624"/>
                  </a:lnTo>
                  <a:lnTo>
                    <a:pt x="1496" y="624"/>
                  </a:lnTo>
                  <a:lnTo>
                    <a:pt x="1494" y="624"/>
                  </a:lnTo>
                  <a:lnTo>
                    <a:pt x="1492" y="624"/>
                  </a:lnTo>
                  <a:lnTo>
                    <a:pt x="1491" y="624"/>
                  </a:lnTo>
                  <a:lnTo>
                    <a:pt x="1491" y="622"/>
                  </a:lnTo>
                  <a:lnTo>
                    <a:pt x="1489" y="622"/>
                  </a:lnTo>
                  <a:lnTo>
                    <a:pt x="1487" y="622"/>
                  </a:lnTo>
                  <a:lnTo>
                    <a:pt x="1485" y="622"/>
                  </a:lnTo>
                  <a:lnTo>
                    <a:pt x="1484" y="622"/>
                  </a:lnTo>
                  <a:lnTo>
                    <a:pt x="1482" y="622"/>
                  </a:lnTo>
                  <a:lnTo>
                    <a:pt x="1480" y="622"/>
                  </a:lnTo>
                  <a:lnTo>
                    <a:pt x="1479" y="622"/>
                  </a:lnTo>
                  <a:lnTo>
                    <a:pt x="1477" y="622"/>
                  </a:lnTo>
                  <a:lnTo>
                    <a:pt x="1475" y="622"/>
                  </a:lnTo>
                  <a:lnTo>
                    <a:pt x="1474" y="622"/>
                  </a:lnTo>
                  <a:lnTo>
                    <a:pt x="1472" y="622"/>
                  </a:lnTo>
                  <a:lnTo>
                    <a:pt x="1470" y="622"/>
                  </a:lnTo>
                  <a:lnTo>
                    <a:pt x="1469" y="622"/>
                  </a:lnTo>
                  <a:lnTo>
                    <a:pt x="1467" y="622"/>
                  </a:lnTo>
                  <a:lnTo>
                    <a:pt x="1465" y="622"/>
                  </a:lnTo>
                  <a:lnTo>
                    <a:pt x="1464" y="622"/>
                  </a:lnTo>
                  <a:lnTo>
                    <a:pt x="1462" y="622"/>
                  </a:lnTo>
                  <a:lnTo>
                    <a:pt x="1460" y="622"/>
                  </a:lnTo>
                  <a:lnTo>
                    <a:pt x="1459" y="622"/>
                  </a:lnTo>
                  <a:lnTo>
                    <a:pt x="1457" y="622"/>
                  </a:lnTo>
                  <a:lnTo>
                    <a:pt x="1455" y="622"/>
                  </a:lnTo>
                  <a:lnTo>
                    <a:pt x="1454" y="622"/>
                  </a:lnTo>
                  <a:lnTo>
                    <a:pt x="1452" y="622"/>
                  </a:lnTo>
                  <a:lnTo>
                    <a:pt x="1450" y="622"/>
                  </a:lnTo>
                  <a:lnTo>
                    <a:pt x="1448" y="622"/>
                  </a:lnTo>
                  <a:lnTo>
                    <a:pt x="1447" y="622"/>
                  </a:lnTo>
                  <a:lnTo>
                    <a:pt x="1447" y="621"/>
                  </a:lnTo>
                  <a:lnTo>
                    <a:pt x="1445" y="621"/>
                  </a:lnTo>
                  <a:lnTo>
                    <a:pt x="1443" y="621"/>
                  </a:lnTo>
                  <a:lnTo>
                    <a:pt x="1442" y="621"/>
                  </a:lnTo>
                  <a:lnTo>
                    <a:pt x="1440" y="621"/>
                  </a:lnTo>
                  <a:lnTo>
                    <a:pt x="1438" y="621"/>
                  </a:lnTo>
                  <a:lnTo>
                    <a:pt x="1437" y="621"/>
                  </a:lnTo>
                  <a:lnTo>
                    <a:pt x="1435" y="621"/>
                  </a:lnTo>
                  <a:lnTo>
                    <a:pt x="1433" y="621"/>
                  </a:lnTo>
                  <a:lnTo>
                    <a:pt x="1432" y="621"/>
                  </a:lnTo>
                  <a:lnTo>
                    <a:pt x="1430" y="621"/>
                  </a:lnTo>
                  <a:lnTo>
                    <a:pt x="1428" y="621"/>
                  </a:lnTo>
                  <a:lnTo>
                    <a:pt x="1427" y="621"/>
                  </a:lnTo>
                  <a:lnTo>
                    <a:pt x="1425" y="621"/>
                  </a:lnTo>
                  <a:lnTo>
                    <a:pt x="1423" y="621"/>
                  </a:lnTo>
                  <a:lnTo>
                    <a:pt x="1422" y="621"/>
                  </a:lnTo>
                  <a:lnTo>
                    <a:pt x="1420" y="621"/>
                  </a:lnTo>
                  <a:lnTo>
                    <a:pt x="1418" y="621"/>
                  </a:lnTo>
                  <a:lnTo>
                    <a:pt x="1417" y="621"/>
                  </a:lnTo>
                  <a:lnTo>
                    <a:pt x="1415" y="621"/>
                  </a:lnTo>
                  <a:lnTo>
                    <a:pt x="1413" y="621"/>
                  </a:lnTo>
                  <a:lnTo>
                    <a:pt x="1411" y="621"/>
                  </a:lnTo>
                  <a:lnTo>
                    <a:pt x="1410" y="621"/>
                  </a:lnTo>
                  <a:lnTo>
                    <a:pt x="1408" y="621"/>
                  </a:lnTo>
                  <a:lnTo>
                    <a:pt x="1406" y="621"/>
                  </a:lnTo>
                  <a:lnTo>
                    <a:pt x="1405" y="621"/>
                  </a:lnTo>
                  <a:lnTo>
                    <a:pt x="1403" y="621"/>
                  </a:lnTo>
                  <a:lnTo>
                    <a:pt x="1403" y="619"/>
                  </a:lnTo>
                  <a:lnTo>
                    <a:pt x="1401" y="619"/>
                  </a:lnTo>
                  <a:lnTo>
                    <a:pt x="1400" y="619"/>
                  </a:lnTo>
                  <a:lnTo>
                    <a:pt x="1398" y="619"/>
                  </a:lnTo>
                  <a:lnTo>
                    <a:pt x="1396" y="619"/>
                  </a:lnTo>
                  <a:lnTo>
                    <a:pt x="1395" y="619"/>
                  </a:lnTo>
                  <a:lnTo>
                    <a:pt x="1393" y="619"/>
                  </a:lnTo>
                  <a:lnTo>
                    <a:pt x="1385" y="619"/>
                  </a:lnTo>
                  <a:lnTo>
                    <a:pt x="1383" y="619"/>
                  </a:lnTo>
                  <a:lnTo>
                    <a:pt x="1381" y="619"/>
                  </a:lnTo>
                  <a:lnTo>
                    <a:pt x="1380" y="619"/>
                  </a:lnTo>
                  <a:lnTo>
                    <a:pt x="1378" y="619"/>
                  </a:lnTo>
                  <a:lnTo>
                    <a:pt x="1376" y="619"/>
                  </a:lnTo>
                  <a:lnTo>
                    <a:pt x="1374" y="619"/>
                  </a:lnTo>
                  <a:lnTo>
                    <a:pt x="1373" y="619"/>
                  </a:lnTo>
                  <a:lnTo>
                    <a:pt x="1371" y="619"/>
                  </a:lnTo>
                  <a:lnTo>
                    <a:pt x="1369" y="619"/>
                  </a:lnTo>
                  <a:lnTo>
                    <a:pt x="1368" y="619"/>
                  </a:lnTo>
                  <a:lnTo>
                    <a:pt x="1366" y="619"/>
                  </a:lnTo>
                  <a:lnTo>
                    <a:pt x="1364" y="619"/>
                  </a:lnTo>
                  <a:lnTo>
                    <a:pt x="1363" y="619"/>
                  </a:lnTo>
                  <a:lnTo>
                    <a:pt x="1361" y="619"/>
                  </a:lnTo>
                  <a:lnTo>
                    <a:pt x="1359" y="619"/>
                  </a:lnTo>
                  <a:lnTo>
                    <a:pt x="1359" y="617"/>
                  </a:lnTo>
                  <a:lnTo>
                    <a:pt x="1358" y="617"/>
                  </a:lnTo>
                  <a:lnTo>
                    <a:pt x="1356" y="617"/>
                  </a:lnTo>
                  <a:lnTo>
                    <a:pt x="1354" y="617"/>
                  </a:lnTo>
                  <a:lnTo>
                    <a:pt x="1353" y="617"/>
                  </a:lnTo>
                  <a:lnTo>
                    <a:pt x="1351" y="617"/>
                  </a:lnTo>
                  <a:lnTo>
                    <a:pt x="1349" y="617"/>
                  </a:lnTo>
                  <a:lnTo>
                    <a:pt x="1348" y="617"/>
                  </a:lnTo>
                  <a:lnTo>
                    <a:pt x="1346" y="617"/>
                  </a:lnTo>
                  <a:lnTo>
                    <a:pt x="1344" y="617"/>
                  </a:lnTo>
                  <a:lnTo>
                    <a:pt x="1343" y="617"/>
                  </a:lnTo>
                  <a:lnTo>
                    <a:pt x="1341" y="617"/>
                  </a:lnTo>
                  <a:lnTo>
                    <a:pt x="1339" y="617"/>
                  </a:lnTo>
                  <a:lnTo>
                    <a:pt x="1337" y="617"/>
                  </a:lnTo>
                  <a:lnTo>
                    <a:pt x="1336" y="617"/>
                  </a:lnTo>
                  <a:lnTo>
                    <a:pt x="1334" y="617"/>
                  </a:lnTo>
                  <a:lnTo>
                    <a:pt x="1332" y="617"/>
                  </a:lnTo>
                  <a:lnTo>
                    <a:pt x="1331" y="617"/>
                  </a:lnTo>
                  <a:lnTo>
                    <a:pt x="1329" y="617"/>
                  </a:lnTo>
                  <a:lnTo>
                    <a:pt x="1327" y="617"/>
                  </a:lnTo>
                  <a:lnTo>
                    <a:pt x="1326" y="617"/>
                  </a:lnTo>
                  <a:lnTo>
                    <a:pt x="1324" y="617"/>
                  </a:lnTo>
                  <a:lnTo>
                    <a:pt x="1322" y="617"/>
                  </a:lnTo>
                  <a:lnTo>
                    <a:pt x="1321" y="617"/>
                  </a:lnTo>
                  <a:lnTo>
                    <a:pt x="1319" y="617"/>
                  </a:lnTo>
                  <a:lnTo>
                    <a:pt x="1319" y="616"/>
                  </a:lnTo>
                  <a:lnTo>
                    <a:pt x="1317" y="616"/>
                  </a:lnTo>
                  <a:lnTo>
                    <a:pt x="1316" y="616"/>
                  </a:lnTo>
                  <a:lnTo>
                    <a:pt x="1314" y="616"/>
                  </a:lnTo>
                  <a:lnTo>
                    <a:pt x="1312" y="616"/>
                  </a:lnTo>
                  <a:lnTo>
                    <a:pt x="1311" y="616"/>
                  </a:lnTo>
                  <a:lnTo>
                    <a:pt x="1309" y="616"/>
                  </a:lnTo>
                  <a:lnTo>
                    <a:pt x="1307" y="616"/>
                  </a:lnTo>
                  <a:lnTo>
                    <a:pt x="1306" y="616"/>
                  </a:lnTo>
                  <a:lnTo>
                    <a:pt x="1304" y="616"/>
                  </a:lnTo>
                  <a:lnTo>
                    <a:pt x="1302" y="616"/>
                  </a:lnTo>
                  <a:lnTo>
                    <a:pt x="1300" y="616"/>
                  </a:lnTo>
                  <a:lnTo>
                    <a:pt x="1299" y="616"/>
                  </a:lnTo>
                  <a:lnTo>
                    <a:pt x="1297" y="616"/>
                  </a:lnTo>
                  <a:lnTo>
                    <a:pt x="1295" y="616"/>
                  </a:lnTo>
                  <a:lnTo>
                    <a:pt x="1294" y="616"/>
                  </a:lnTo>
                  <a:lnTo>
                    <a:pt x="1292" y="616"/>
                  </a:lnTo>
                  <a:lnTo>
                    <a:pt x="1290" y="616"/>
                  </a:lnTo>
                  <a:lnTo>
                    <a:pt x="1289" y="616"/>
                  </a:lnTo>
                  <a:lnTo>
                    <a:pt x="1287" y="616"/>
                  </a:lnTo>
                  <a:lnTo>
                    <a:pt x="1285" y="616"/>
                  </a:lnTo>
                  <a:lnTo>
                    <a:pt x="1284" y="616"/>
                  </a:lnTo>
                  <a:lnTo>
                    <a:pt x="1282" y="616"/>
                  </a:lnTo>
                  <a:lnTo>
                    <a:pt x="1280" y="616"/>
                  </a:lnTo>
                  <a:lnTo>
                    <a:pt x="1280" y="614"/>
                  </a:lnTo>
                  <a:lnTo>
                    <a:pt x="1279" y="614"/>
                  </a:lnTo>
                  <a:lnTo>
                    <a:pt x="1277" y="614"/>
                  </a:lnTo>
                  <a:lnTo>
                    <a:pt x="1275" y="614"/>
                  </a:lnTo>
                  <a:lnTo>
                    <a:pt x="1274" y="614"/>
                  </a:lnTo>
                  <a:lnTo>
                    <a:pt x="1272" y="614"/>
                  </a:lnTo>
                  <a:lnTo>
                    <a:pt x="1270" y="614"/>
                  </a:lnTo>
                  <a:lnTo>
                    <a:pt x="1268" y="614"/>
                  </a:lnTo>
                  <a:lnTo>
                    <a:pt x="1267" y="614"/>
                  </a:lnTo>
                  <a:lnTo>
                    <a:pt x="1265" y="614"/>
                  </a:lnTo>
                  <a:lnTo>
                    <a:pt x="1263" y="614"/>
                  </a:lnTo>
                  <a:lnTo>
                    <a:pt x="1262" y="614"/>
                  </a:lnTo>
                  <a:lnTo>
                    <a:pt x="1260" y="614"/>
                  </a:lnTo>
                  <a:lnTo>
                    <a:pt x="1258" y="614"/>
                  </a:lnTo>
                  <a:lnTo>
                    <a:pt x="1257" y="614"/>
                  </a:lnTo>
                  <a:lnTo>
                    <a:pt x="1255" y="614"/>
                  </a:lnTo>
                  <a:lnTo>
                    <a:pt x="1253" y="614"/>
                  </a:lnTo>
                  <a:lnTo>
                    <a:pt x="1252" y="614"/>
                  </a:lnTo>
                  <a:lnTo>
                    <a:pt x="1250" y="614"/>
                  </a:lnTo>
                  <a:lnTo>
                    <a:pt x="1248" y="614"/>
                  </a:lnTo>
                  <a:lnTo>
                    <a:pt x="1247" y="614"/>
                  </a:lnTo>
                  <a:lnTo>
                    <a:pt x="1245" y="614"/>
                  </a:lnTo>
                  <a:lnTo>
                    <a:pt x="1243" y="614"/>
                  </a:lnTo>
                  <a:lnTo>
                    <a:pt x="1242" y="612"/>
                  </a:lnTo>
                  <a:lnTo>
                    <a:pt x="1240" y="612"/>
                  </a:lnTo>
                  <a:lnTo>
                    <a:pt x="1238" y="612"/>
                  </a:lnTo>
                  <a:lnTo>
                    <a:pt x="1237" y="612"/>
                  </a:lnTo>
                  <a:lnTo>
                    <a:pt x="1235" y="612"/>
                  </a:lnTo>
                  <a:lnTo>
                    <a:pt x="1233" y="612"/>
                  </a:lnTo>
                  <a:lnTo>
                    <a:pt x="1231" y="612"/>
                  </a:lnTo>
                  <a:lnTo>
                    <a:pt x="1230" y="612"/>
                  </a:lnTo>
                  <a:lnTo>
                    <a:pt x="1228" y="612"/>
                  </a:lnTo>
                  <a:lnTo>
                    <a:pt x="1226" y="612"/>
                  </a:lnTo>
                  <a:lnTo>
                    <a:pt x="1225" y="612"/>
                  </a:lnTo>
                  <a:lnTo>
                    <a:pt x="1223" y="612"/>
                  </a:lnTo>
                  <a:lnTo>
                    <a:pt x="1221" y="612"/>
                  </a:lnTo>
                  <a:lnTo>
                    <a:pt x="1220" y="612"/>
                  </a:lnTo>
                  <a:lnTo>
                    <a:pt x="1218" y="612"/>
                  </a:lnTo>
                  <a:lnTo>
                    <a:pt x="1216" y="612"/>
                  </a:lnTo>
                  <a:lnTo>
                    <a:pt x="1215" y="612"/>
                  </a:lnTo>
                  <a:lnTo>
                    <a:pt x="1213" y="612"/>
                  </a:lnTo>
                  <a:lnTo>
                    <a:pt x="1211" y="612"/>
                  </a:lnTo>
                  <a:lnTo>
                    <a:pt x="1210" y="612"/>
                  </a:lnTo>
                  <a:lnTo>
                    <a:pt x="1208" y="612"/>
                  </a:lnTo>
                  <a:lnTo>
                    <a:pt x="1206" y="611"/>
                  </a:lnTo>
                  <a:lnTo>
                    <a:pt x="1205" y="611"/>
                  </a:lnTo>
                  <a:lnTo>
                    <a:pt x="1203" y="611"/>
                  </a:lnTo>
                  <a:lnTo>
                    <a:pt x="1201" y="611"/>
                  </a:lnTo>
                  <a:lnTo>
                    <a:pt x="1200" y="611"/>
                  </a:lnTo>
                  <a:lnTo>
                    <a:pt x="1198" y="611"/>
                  </a:lnTo>
                  <a:lnTo>
                    <a:pt x="1196" y="611"/>
                  </a:lnTo>
                  <a:lnTo>
                    <a:pt x="1194" y="611"/>
                  </a:lnTo>
                  <a:lnTo>
                    <a:pt x="1193" y="611"/>
                  </a:lnTo>
                  <a:lnTo>
                    <a:pt x="1191" y="611"/>
                  </a:lnTo>
                  <a:lnTo>
                    <a:pt x="1189" y="611"/>
                  </a:lnTo>
                  <a:lnTo>
                    <a:pt x="1186" y="614"/>
                  </a:lnTo>
                  <a:lnTo>
                    <a:pt x="1188" y="614"/>
                  </a:lnTo>
                  <a:lnTo>
                    <a:pt x="1188" y="616"/>
                  </a:lnTo>
                  <a:lnTo>
                    <a:pt x="1188" y="617"/>
                  </a:lnTo>
                  <a:lnTo>
                    <a:pt x="1186" y="617"/>
                  </a:lnTo>
                  <a:lnTo>
                    <a:pt x="1186" y="619"/>
                  </a:lnTo>
                  <a:lnTo>
                    <a:pt x="1184" y="619"/>
                  </a:lnTo>
                  <a:lnTo>
                    <a:pt x="1184" y="621"/>
                  </a:lnTo>
                  <a:lnTo>
                    <a:pt x="1186" y="621"/>
                  </a:lnTo>
                  <a:lnTo>
                    <a:pt x="1184" y="621"/>
                  </a:lnTo>
                  <a:lnTo>
                    <a:pt x="1184" y="622"/>
                  </a:lnTo>
                  <a:lnTo>
                    <a:pt x="1184" y="624"/>
                  </a:lnTo>
                  <a:lnTo>
                    <a:pt x="1184" y="626"/>
                  </a:lnTo>
                  <a:lnTo>
                    <a:pt x="1184" y="627"/>
                  </a:lnTo>
                  <a:lnTo>
                    <a:pt x="1183" y="627"/>
                  </a:lnTo>
                  <a:lnTo>
                    <a:pt x="1181" y="627"/>
                  </a:lnTo>
                  <a:lnTo>
                    <a:pt x="1181" y="629"/>
                  </a:lnTo>
                  <a:lnTo>
                    <a:pt x="1181" y="631"/>
                  </a:lnTo>
                  <a:lnTo>
                    <a:pt x="1179" y="632"/>
                  </a:lnTo>
                  <a:lnTo>
                    <a:pt x="1179" y="634"/>
                  </a:lnTo>
                  <a:lnTo>
                    <a:pt x="1178" y="636"/>
                  </a:lnTo>
                  <a:lnTo>
                    <a:pt x="1179" y="638"/>
                  </a:lnTo>
                  <a:lnTo>
                    <a:pt x="1179" y="639"/>
                  </a:lnTo>
                  <a:lnTo>
                    <a:pt x="1179" y="641"/>
                  </a:lnTo>
                  <a:lnTo>
                    <a:pt x="1179" y="643"/>
                  </a:lnTo>
                  <a:lnTo>
                    <a:pt x="1179" y="644"/>
                  </a:lnTo>
                  <a:lnTo>
                    <a:pt x="1179" y="646"/>
                  </a:lnTo>
                  <a:lnTo>
                    <a:pt x="1178" y="646"/>
                  </a:lnTo>
                  <a:lnTo>
                    <a:pt x="1178" y="648"/>
                  </a:lnTo>
                  <a:lnTo>
                    <a:pt x="1179" y="648"/>
                  </a:lnTo>
                  <a:lnTo>
                    <a:pt x="1179" y="649"/>
                  </a:lnTo>
                  <a:lnTo>
                    <a:pt x="1178" y="649"/>
                  </a:lnTo>
                  <a:lnTo>
                    <a:pt x="1178" y="651"/>
                  </a:lnTo>
                  <a:lnTo>
                    <a:pt x="1176" y="653"/>
                  </a:lnTo>
                  <a:lnTo>
                    <a:pt x="1176" y="651"/>
                  </a:lnTo>
                  <a:lnTo>
                    <a:pt x="1174" y="653"/>
                  </a:lnTo>
                  <a:lnTo>
                    <a:pt x="1173" y="653"/>
                  </a:lnTo>
                  <a:lnTo>
                    <a:pt x="1173" y="654"/>
                  </a:lnTo>
                  <a:lnTo>
                    <a:pt x="1171" y="654"/>
                  </a:lnTo>
                  <a:lnTo>
                    <a:pt x="1171" y="656"/>
                  </a:lnTo>
                  <a:lnTo>
                    <a:pt x="1173" y="656"/>
                  </a:lnTo>
                  <a:lnTo>
                    <a:pt x="1173" y="658"/>
                  </a:lnTo>
                  <a:lnTo>
                    <a:pt x="1173" y="659"/>
                  </a:lnTo>
                  <a:lnTo>
                    <a:pt x="1171" y="659"/>
                  </a:lnTo>
                  <a:lnTo>
                    <a:pt x="1171" y="661"/>
                  </a:lnTo>
                  <a:lnTo>
                    <a:pt x="1169" y="661"/>
                  </a:lnTo>
                  <a:lnTo>
                    <a:pt x="1169" y="663"/>
                  </a:lnTo>
                  <a:lnTo>
                    <a:pt x="1168" y="663"/>
                  </a:lnTo>
                  <a:lnTo>
                    <a:pt x="1168" y="664"/>
                  </a:lnTo>
                  <a:lnTo>
                    <a:pt x="1168" y="666"/>
                  </a:lnTo>
                  <a:lnTo>
                    <a:pt x="1168" y="668"/>
                  </a:lnTo>
                  <a:lnTo>
                    <a:pt x="1168" y="669"/>
                  </a:lnTo>
                  <a:lnTo>
                    <a:pt x="1168" y="671"/>
                  </a:lnTo>
                  <a:lnTo>
                    <a:pt x="1168" y="673"/>
                  </a:lnTo>
                  <a:lnTo>
                    <a:pt x="1168" y="675"/>
                  </a:lnTo>
                  <a:lnTo>
                    <a:pt x="1166" y="675"/>
                  </a:lnTo>
                  <a:lnTo>
                    <a:pt x="1166" y="676"/>
                  </a:lnTo>
                  <a:lnTo>
                    <a:pt x="1164" y="676"/>
                  </a:lnTo>
                  <a:lnTo>
                    <a:pt x="1163" y="678"/>
                  </a:lnTo>
                  <a:lnTo>
                    <a:pt x="1161" y="678"/>
                  </a:lnTo>
                  <a:lnTo>
                    <a:pt x="1161" y="680"/>
                  </a:lnTo>
                  <a:lnTo>
                    <a:pt x="1159" y="680"/>
                  </a:lnTo>
                  <a:lnTo>
                    <a:pt x="1159" y="681"/>
                  </a:lnTo>
                  <a:lnTo>
                    <a:pt x="1157" y="681"/>
                  </a:lnTo>
                  <a:lnTo>
                    <a:pt x="1156" y="681"/>
                  </a:lnTo>
                  <a:lnTo>
                    <a:pt x="1154" y="681"/>
                  </a:lnTo>
                  <a:lnTo>
                    <a:pt x="1152" y="681"/>
                  </a:lnTo>
                  <a:lnTo>
                    <a:pt x="1152" y="683"/>
                  </a:lnTo>
                  <a:lnTo>
                    <a:pt x="1152" y="685"/>
                  </a:lnTo>
                  <a:lnTo>
                    <a:pt x="1152" y="686"/>
                  </a:lnTo>
                  <a:lnTo>
                    <a:pt x="1152" y="688"/>
                  </a:lnTo>
                  <a:lnTo>
                    <a:pt x="1152" y="690"/>
                  </a:lnTo>
                  <a:lnTo>
                    <a:pt x="1154" y="690"/>
                  </a:lnTo>
                  <a:lnTo>
                    <a:pt x="1152" y="690"/>
                  </a:lnTo>
                  <a:lnTo>
                    <a:pt x="1152" y="691"/>
                  </a:lnTo>
                  <a:lnTo>
                    <a:pt x="1152" y="693"/>
                  </a:lnTo>
                  <a:lnTo>
                    <a:pt x="1152" y="695"/>
                  </a:lnTo>
                  <a:lnTo>
                    <a:pt x="1152" y="696"/>
                  </a:lnTo>
                  <a:lnTo>
                    <a:pt x="1154" y="696"/>
                  </a:lnTo>
                  <a:lnTo>
                    <a:pt x="1154" y="698"/>
                  </a:lnTo>
                  <a:lnTo>
                    <a:pt x="1152" y="698"/>
                  </a:lnTo>
                  <a:lnTo>
                    <a:pt x="1151" y="698"/>
                  </a:lnTo>
                  <a:lnTo>
                    <a:pt x="1151" y="700"/>
                  </a:lnTo>
                  <a:lnTo>
                    <a:pt x="1149" y="700"/>
                  </a:lnTo>
                  <a:lnTo>
                    <a:pt x="1147" y="700"/>
                  </a:lnTo>
                  <a:lnTo>
                    <a:pt x="1147" y="701"/>
                  </a:lnTo>
                  <a:lnTo>
                    <a:pt x="1149" y="701"/>
                  </a:lnTo>
                  <a:lnTo>
                    <a:pt x="1149" y="703"/>
                  </a:lnTo>
                  <a:lnTo>
                    <a:pt x="1149" y="705"/>
                  </a:lnTo>
                  <a:lnTo>
                    <a:pt x="1149" y="707"/>
                  </a:lnTo>
                  <a:lnTo>
                    <a:pt x="1147" y="707"/>
                  </a:lnTo>
                  <a:lnTo>
                    <a:pt x="1146" y="707"/>
                  </a:lnTo>
                  <a:lnTo>
                    <a:pt x="1144" y="707"/>
                  </a:lnTo>
                  <a:lnTo>
                    <a:pt x="1146" y="707"/>
                  </a:lnTo>
                  <a:lnTo>
                    <a:pt x="1146" y="708"/>
                  </a:lnTo>
                  <a:lnTo>
                    <a:pt x="1146" y="710"/>
                  </a:lnTo>
                  <a:lnTo>
                    <a:pt x="1144" y="710"/>
                  </a:lnTo>
                  <a:lnTo>
                    <a:pt x="1144" y="712"/>
                  </a:lnTo>
                  <a:lnTo>
                    <a:pt x="1142" y="712"/>
                  </a:lnTo>
                  <a:lnTo>
                    <a:pt x="1141" y="713"/>
                  </a:lnTo>
                  <a:lnTo>
                    <a:pt x="1141" y="715"/>
                  </a:lnTo>
                  <a:lnTo>
                    <a:pt x="1141" y="717"/>
                  </a:lnTo>
                  <a:lnTo>
                    <a:pt x="1142" y="718"/>
                  </a:lnTo>
                  <a:lnTo>
                    <a:pt x="1142" y="720"/>
                  </a:lnTo>
                  <a:lnTo>
                    <a:pt x="1141" y="720"/>
                  </a:lnTo>
                  <a:lnTo>
                    <a:pt x="1141" y="718"/>
                  </a:lnTo>
                  <a:lnTo>
                    <a:pt x="1139" y="717"/>
                  </a:lnTo>
                  <a:lnTo>
                    <a:pt x="1139" y="718"/>
                  </a:lnTo>
                  <a:lnTo>
                    <a:pt x="1139" y="720"/>
                  </a:lnTo>
                  <a:lnTo>
                    <a:pt x="1137" y="722"/>
                  </a:lnTo>
                  <a:lnTo>
                    <a:pt x="1137" y="723"/>
                  </a:lnTo>
                  <a:lnTo>
                    <a:pt x="1136" y="723"/>
                  </a:lnTo>
                  <a:lnTo>
                    <a:pt x="1136" y="725"/>
                  </a:lnTo>
                  <a:lnTo>
                    <a:pt x="1134" y="725"/>
                  </a:lnTo>
                  <a:lnTo>
                    <a:pt x="1134" y="727"/>
                  </a:lnTo>
                  <a:lnTo>
                    <a:pt x="1136" y="727"/>
                  </a:lnTo>
                  <a:lnTo>
                    <a:pt x="1136" y="728"/>
                  </a:lnTo>
                  <a:lnTo>
                    <a:pt x="1136" y="730"/>
                  </a:lnTo>
                  <a:lnTo>
                    <a:pt x="1136" y="732"/>
                  </a:lnTo>
                  <a:lnTo>
                    <a:pt x="1134" y="732"/>
                  </a:lnTo>
                  <a:lnTo>
                    <a:pt x="1134" y="733"/>
                  </a:lnTo>
                  <a:lnTo>
                    <a:pt x="1134" y="735"/>
                  </a:lnTo>
                  <a:lnTo>
                    <a:pt x="1132" y="735"/>
                  </a:lnTo>
                  <a:lnTo>
                    <a:pt x="1132" y="737"/>
                  </a:lnTo>
                  <a:lnTo>
                    <a:pt x="1131" y="737"/>
                  </a:lnTo>
                  <a:lnTo>
                    <a:pt x="1131" y="738"/>
                  </a:lnTo>
                  <a:lnTo>
                    <a:pt x="1129" y="738"/>
                  </a:lnTo>
                  <a:lnTo>
                    <a:pt x="1129" y="737"/>
                  </a:lnTo>
                  <a:lnTo>
                    <a:pt x="1129" y="738"/>
                  </a:lnTo>
                  <a:lnTo>
                    <a:pt x="1129" y="740"/>
                  </a:lnTo>
                  <a:lnTo>
                    <a:pt x="1127" y="740"/>
                  </a:lnTo>
                  <a:lnTo>
                    <a:pt x="1127" y="742"/>
                  </a:lnTo>
                  <a:lnTo>
                    <a:pt x="1126" y="742"/>
                  </a:lnTo>
                  <a:lnTo>
                    <a:pt x="1124" y="742"/>
                  </a:lnTo>
                  <a:lnTo>
                    <a:pt x="1124" y="744"/>
                  </a:lnTo>
                  <a:lnTo>
                    <a:pt x="1124" y="745"/>
                  </a:lnTo>
                  <a:lnTo>
                    <a:pt x="1122" y="745"/>
                  </a:lnTo>
                  <a:lnTo>
                    <a:pt x="1122" y="747"/>
                  </a:lnTo>
                  <a:lnTo>
                    <a:pt x="1120" y="747"/>
                  </a:lnTo>
                  <a:lnTo>
                    <a:pt x="1122" y="749"/>
                  </a:lnTo>
                  <a:lnTo>
                    <a:pt x="1124" y="749"/>
                  </a:lnTo>
                  <a:lnTo>
                    <a:pt x="1124" y="750"/>
                  </a:lnTo>
                  <a:lnTo>
                    <a:pt x="1124" y="752"/>
                  </a:lnTo>
                  <a:lnTo>
                    <a:pt x="1124" y="754"/>
                  </a:lnTo>
                  <a:lnTo>
                    <a:pt x="1124" y="755"/>
                  </a:lnTo>
                  <a:lnTo>
                    <a:pt x="1124" y="757"/>
                  </a:lnTo>
                  <a:lnTo>
                    <a:pt x="1124" y="759"/>
                  </a:lnTo>
                  <a:lnTo>
                    <a:pt x="1124" y="760"/>
                  </a:lnTo>
                  <a:lnTo>
                    <a:pt x="1122" y="760"/>
                  </a:lnTo>
                  <a:lnTo>
                    <a:pt x="1122" y="762"/>
                  </a:lnTo>
                  <a:lnTo>
                    <a:pt x="1122" y="764"/>
                  </a:lnTo>
                  <a:lnTo>
                    <a:pt x="1120" y="765"/>
                  </a:lnTo>
                  <a:lnTo>
                    <a:pt x="1119" y="765"/>
                  </a:lnTo>
                  <a:lnTo>
                    <a:pt x="1119" y="767"/>
                  </a:lnTo>
                  <a:lnTo>
                    <a:pt x="1117" y="767"/>
                  </a:lnTo>
                  <a:lnTo>
                    <a:pt x="1115" y="767"/>
                  </a:lnTo>
                  <a:lnTo>
                    <a:pt x="1114" y="767"/>
                  </a:lnTo>
                  <a:lnTo>
                    <a:pt x="1112" y="767"/>
                  </a:lnTo>
                  <a:lnTo>
                    <a:pt x="1110" y="767"/>
                  </a:lnTo>
                  <a:lnTo>
                    <a:pt x="1109" y="769"/>
                  </a:lnTo>
                  <a:lnTo>
                    <a:pt x="1107" y="769"/>
                  </a:lnTo>
                  <a:lnTo>
                    <a:pt x="1107" y="770"/>
                  </a:lnTo>
                  <a:lnTo>
                    <a:pt x="1107" y="772"/>
                  </a:lnTo>
                  <a:lnTo>
                    <a:pt x="1107" y="774"/>
                  </a:lnTo>
                  <a:lnTo>
                    <a:pt x="1109" y="774"/>
                  </a:lnTo>
                  <a:lnTo>
                    <a:pt x="1110" y="774"/>
                  </a:lnTo>
                  <a:lnTo>
                    <a:pt x="1110" y="776"/>
                  </a:lnTo>
                  <a:lnTo>
                    <a:pt x="1109" y="776"/>
                  </a:lnTo>
                  <a:lnTo>
                    <a:pt x="1109" y="774"/>
                  </a:lnTo>
                  <a:lnTo>
                    <a:pt x="1109" y="776"/>
                  </a:lnTo>
                  <a:lnTo>
                    <a:pt x="1107" y="776"/>
                  </a:lnTo>
                  <a:lnTo>
                    <a:pt x="1105" y="776"/>
                  </a:lnTo>
                  <a:lnTo>
                    <a:pt x="1105" y="774"/>
                  </a:lnTo>
                  <a:lnTo>
                    <a:pt x="1105" y="776"/>
                  </a:lnTo>
                  <a:lnTo>
                    <a:pt x="1105" y="777"/>
                  </a:lnTo>
                  <a:lnTo>
                    <a:pt x="1107" y="777"/>
                  </a:lnTo>
                  <a:lnTo>
                    <a:pt x="1107" y="779"/>
                  </a:lnTo>
                  <a:lnTo>
                    <a:pt x="1109" y="779"/>
                  </a:lnTo>
                  <a:lnTo>
                    <a:pt x="1109" y="781"/>
                  </a:lnTo>
                  <a:lnTo>
                    <a:pt x="1110" y="781"/>
                  </a:lnTo>
                  <a:lnTo>
                    <a:pt x="1110" y="782"/>
                  </a:lnTo>
                  <a:lnTo>
                    <a:pt x="1110" y="784"/>
                  </a:lnTo>
                  <a:lnTo>
                    <a:pt x="1112" y="784"/>
                  </a:lnTo>
                  <a:lnTo>
                    <a:pt x="1112" y="786"/>
                  </a:lnTo>
                  <a:lnTo>
                    <a:pt x="1114" y="786"/>
                  </a:lnTo>
                  <a:lnTo>
                    <a:pt x="1114" y="787"/>
                  </a:lnTo>
                  <a:lnTo>
                    <a:pt x="1112" y="787"/>
                  </a:lnTo>
                  <a:lnTo>
                    <a:pt x="1112" y="789"/>
                  </a:lnTo>
                  <a:lnTo>
                    <a:pt x="1112" y="791"/>
                  </a:lnTo>
                  <a:lnTo>
                    <a:pt x="1114" y="791"/>
                  </a:lnTo>
                  <a:lnTo>
                    <a:pt x="1114" y="792"/>
                  </a:lnTo>
                  <a:lnTo>
                    <a:pt x="1112" y="791"/>
                  </a:lnTo>
                  <a:lnTo>
                    <a:pt x="1112" y="792"/>
                  </a:lnTo>
                  <a:lnTo>
                    <a:pt x="1114" y="792"/>
                  </a:lnTo>
                  <a:lnTo>
                    <a:pt x="1112" y="792"/>
                  </a:lnTo>
                  <a:lnTo>
                    <a:pt x="1112" y="794"/>
                  </a:lnTo>
                  <a:lnTo>
                    <a:pt x="1110" y="792"/>
                  </a:lnTo>
                  <a:lnTo>
                    <a:pt x="1109" y="792"/>
                  </a:lnTo>
                  <a:lnTo>
                    <a:pt x="1107" y="792"/>
                  </a:lnTo>
                  <a:lnTo>
                    <a:pt x="1107" y="794"/>
                  </a:lnTo>
                  <a:lnTo>
                    <a:pt x="1107" y="796"/>
                  </a:lnTo>
                  <a:lnTo>
                    <a:pt x="1109" y="796"/>
                  </a:lnTo>
                  <a:lnTo>
                    <a:pt x="1109" y="794"/>
                  </a:lnTo>
                  <a:lnTo>
                    <a:pt x="1109" y="796"/>
                  </a:lnTo>
                  <a:lnTo>
                    <a:pt x="1107" y="796"/>
                  </a:lnTo>
                  <a:lnTo>
                    <a:pt x="1107" y="797"/>
                  </a:lnTo>
                  <a:lnTo>
                    <a:pt x="1109" y="797"/>
                  </a:lnTo>
                  <a:lnTo>
                    <a:pt x="1109" y="799"/>
                  </a:lnTo>
                  <a:lnTo>
                    <a:pt x="1107" y="799"/>
                  </a:lnTo>
                  <a:lnTo>
                    <a:pt x="1107" y="801"/>
                  </a:lnTo>
                  <a:lnTo>
                    <a:pt x="1105" y="801"/>
                  </a:lnTo>
                  <a:lnTo>
                    <a:pt x="1105" y="802"/>
                  </a:lnTo>
                  <a:lnTo>
                    <a:pt x="1107" y="802"/>
                  </a:lnTo>
                  <a:lnTo>
                    <a:pt x="1107" y="804"/>
                  </a:lnTo>
                  <a:lnTo>
                    <a:pt x="1105" y="804"/>
                  </a:lnTo>
                  <a:lnTo>
                    <a:pt x="1105" y="806"/>
                  </a:lnTo>
                  <a:lnTo>
                    <a:pt x="1105" y="807"/>
                  </a:lnTo>
                  <a:lnTo>
                    <a:pt x="1104" y="807"/>
                  </a:lnTo>
                  <a:lnTo>
                    <a:pt x="1104" y="809"/>
                  </a:lnTo>
                  <a:lnTo>
                    <a:pt x="1104" y="811"/>
                  </a:lnTo>
                  <a:lnTo>
                    <a:pt x="1104" y="813"/>
                  </a:lnTo>
                  <a:lnTo>
                    <a:pt x="1104" y="811"/>
                  </a:lnTo>
                  <a:lnTo>
                    <a:pt x="1105" y="811"/>
                  </a:lnTo>
                  <a:lnTo>
                    <a:pt x="1105" y="813"/>
                  </a:lnTo>
                  <a:lnTo>
                    <a:pt x="1104" y="813"/>
                  </a:lnTo>
                  <a:lnTo>
                    <a:pt x="1105" y="813"/>
                  </a:lnTo>
                  <a:lnTo>
                    <a:pt x="1105" y="814"/>
                  </a:lnTo>
                  <a:lnTo>
                    <a:pt x="1104" y="814"/>
                  </a:lnTo>
                  <a:lnTo>
                    <a:pt x="1104" y="813"/>
                  </a:lnTo>
                  <a:lnTo>
                    <a:pt x="1104" y="814"/>
                  </a:lnTo>
                  <a:lnTo>
                    <a:pt x="1104" y="816"/>
                  </a:lnTo>
                  <a:lnTo>
                    <a:pt x="1104" y="818"/>
                  </a:lnTo>
                  <a:lnTo>
                    <a:pt x="1102" y="818"/>
                  </a:lnTo>
                  <a:lnTo>
                    <a:pt x="1102" y="819"/>
                  </a:lnTo>
                  <a:lnTo>
                    <a:pt x="1104" y="819"/>
                  </a:lnTo>
                  <a:lnTo>
                    <a:pt x="1104" y="821"/>
                  </a:lnTo>
                  <a:lnTo>
                    <a:pt x="1102" y="821"/>
                  </a:lnTo>
                  <a:lnTo>
                    <a:pt x="1100" y="821"/>
                  </a:lnTo>
                  <a:lnTo>
                    <a:pt x="1100" y="823"/>
                  </a:lnTo>
                  <a:lnTo>
                    <a:pt x="1099" y="823"/>
                  </a:lnTo>
                  <a:lnTo>
                    <a:pt x="1099" y="824"/>
                  </a:lnTo>
                  <a:lnTo>
                    <a:pt x="1100" y="824"/>
                  </a:lnTo>
                  <a:lnTo>
                    <a:pt x="1100" y="826"/>
                  </a:lnTo>
                  <a:lnTo>
                    <a:pt x="1102" y="826"/>
                  </a:lnTo>
                  <a:lnTo>
                    <a:pt x="1102" y="828"/>
                  </a:lnTo>
                  <a:lnTo>
                    <a:pt x="1102" y="829"/>
                  </a:lnTo>
                  <a:lnTo>
                    <a:pt x="1100" y="829"/>
                  </a:lnTo>
                  <a:lnTo>
                    <a:pt x="1100" y="831"/>
                  </a:lnTo>
                  <a:lnTo>
                    <a:pt x="1099" y="831"/>
                  </a:lnTo>
                  <a:lnTo>
                    <a:pt x="1099" y="833"/>
                  </a:lnTo>
                  <a:lnTo>
                    <a:pt x="1097" y="833"/>
                  </a:lnTo>
                  <a:lnTo>
                    <a:pt x="1095" y="833"/>
                  </a:lnTo>
                  <a:lnTo>
                    <a:pt x="1095" y="834"/>
                  </a:lnTo>
                  <a:lnTo>
                    <a:pt x="1094" y="834"/>
                  </a:lnTo>
                  <a:lnTo>
                    <a:pt x="1094" y="836"/>
                  </a:lnTo>
                  <a:lnTo>
                    <a:pt x="1092" y="836"/>
                  </a:lnTo>
                  <a:lnTo>
                    <a:pt x="1092" y="838"/>
                  </a:lnTo>
                  <a:lnTo>
                    <a:pt x="1090" y="838"/>
                  </a:lnTo>
                  <a:lnTo>
                    <a:pt x="1088" y="839"/>
                  </a:lnTo>
                  <a:lnTo>
                    <a:pt x="1087" y="839"/>
                  </a:lnTo>
                  <a:lnTo>
                    <a:pt x="1087" y="841"/>
                  </a:lnTo>
                  <a:lnTo>
                    <a:pt x="1085" y="841"/>
                  </a:lnTo>
                  <a:lnTo>
                    <a:pt x="1085" y="843"/>
                  </a:lnTo>
                  <a:lnTo>
                    <a:pt x="1083" y="843"/>
                  </a:lnTo>
                  <a:lnTo>
                    <a:pt x="1082" y="843"/>
                  </a:lnTo>
                  <a:lnTo>
                    <a:pt x="1082" y="845"/>
                  </a:lnTo>
                  <a:lnTo>
                    <a:pt x="1080" y="845"/>
                  </a:lnTo>
                  <a:lnTo>
                    <a:pt x="1080" y="846"/>
                  </a:lnTo>
                  <a:lnTo>
                    <a:pt x="1078" y="846"/>
                  </a:lnTo>
                  <a:lnTo>
                    <a:pt x="1077" y="848"/>
                  </a:lnTo>
                  <a:lnTo>
                    <a:pt x="1075" y="848"/>
                  </a:lnTo>
                  <a:lnTo>
                    <a:pt x="1075" y="850"/>
                  </a:lnTo>
                  <a:lnTo>
                    <a:pt x="1073" y="850"/>
                  </a:lnTo>
                  <a:lnTo>
                    <a:pt x="1072" y="851"/>
                  </a:lnTo>
                  <a:lnTo>
                    <a:pt x="1070" y="851"/>
                  </a:lnTo>
                  <a:lnTo>
                    <a:pt x="1070" y="853"/>
                  </a:lnTo>
                  <a:lnTo>
                    <a:pt x="1068" y="853"/>
                  </a:lnTo>
                  <a:lnTo>
                    <a:pt x="1068" y="855"/>
                  </a:lnTo>
                  <a:lnTo>
                    <a:pt x="1067" y="855"/>
                  </a:lnTo>
                  <a:lnTo>
                    <a:pt x="1065" y="856"/>
                  </a:lnTo>
                  <a:lnTo>
                    <a:pt x="1063" y="856"/>
                  </a:lnTo>
                  <a:lnTo>
                    <a:pt x="1063" y="858"/>
                  </a:lnTo>
                  <a:lnTo>
                    <a:pt x="1062" y="858"/>
                  </a:lnTo>
                  <a:lnTo>
                    <a:pt x="1062" y="860"/>
                  </a:lnTo>
                  <a:lnTo>
                    <a:pt x="1060" y="860"/>
                  </a:lnTo>
                  <a:lnTo>
                    <a:pt x="1058" y="860"/>
                  </a:lnTo>
                  <a:lnTo>
                    <a:pt x="1058" y="861"/>
                  </a:lnTo>
                  <a:lnTo>
                    <a:pt x="1057" y="861"/>
                  </a:lnTo>
                  <a:lnTo>
                    <a:pt x="1057" y="863"/>
                  </a:lnTo>
                  <a:lnTo>
                    <a:pt x="1055" y="863"/>
                  </a:lnTo>
                  <a:lnTo>
                    <a:pt x="1053" y="865"/>
                  </a:lnTo>
                  <a:lnTo>
                    <a:pt x="1051" y="865"/>
                  </a:lnTo>
                  <a:lnTo>
                    <a:pt x="1051" y="866"/>
                  </a:lnTo>
                  <a:lnTo>
                    <a:pt x="1050" y="866"/>
                  </a:lnTo>
                  <a:lnTo>
                    <a:pt x="1050" y="868"/>
                  </a:lnTo>
                  <a:lnTo>
                    <a:pt x="1048" y="868"/>
                  </a:lnTo>
                  <a:lnTo>
                    <a:pt x="1046" y="870"/>
                  </a:lnTo>
                  <a:lnTo>
                    <a:pt x="1045" y="870"/>
                  </a:lnTo>
                  <a:lnTo>
                    <a:pt x="1045" y="871"/>
                  </a:lnTo>
                  <a:lnTo>
                    <a:pt x="1043" y="871"/>
                  </a:lnTo>
                  <a:lnTo>
                    <a:pt x="1043" y="873"/>
                  </a:lnTo>
                  <a:lnTo>
                    <a:pt x="1041" y="873"/>
                  </a:lnTo>
                  <a:lnTo>
                    <a:pt x="1040" y="873"/>
                  </a:lnTo>
                  <a:lnTo>
                    <a:pt x="1040" y="875"/>
                  </a:lnTo>
                  <a:lnTo>
                    <a:pt x="1038" y="875"/>
                  </a:lnTo>
                  <a:lnTo>
                    <a:pt x="1036" y="876"/>
                  </a:lnTo>
                  <a:lnTo>
                    <a:pt x="1035" y="876"/>
                  </a:lnTo>
                  <a:lnTo>
                    <a:pt x="1035" y="878"/>
                  </a:lnTo>
                  <a:lnTo>
                    <a:pt x="1033" y="878"/>
                  </a:lnTo>
                  <a:lnTo>
                    <a:pt x="1033" y="880"/>
                  </a:lnTo>
                  <a:lnTo>
                    <a:pt x="1031" y="880"/>
                  </a:lnTo>
                  <a:lnTo>
                    <a:pt x="1030" y="880"/>
                  </a:lnTo>
                  <a:lnTo>
                    <a:pt x="1030" y="882"/>
                  </a:lnTo>
                  <a:lnTo>
                    <a:pt x="1028" y="882"/>
                  </a:lnTo>
                  <a:lnTo>
                    <a:pt x="1028" y="883"/>
                  </a:lnTo>
                  <a:lnTo>
                    <a:pt x="1026" y="883"/>
                  </a:lnTo>
                  <a:lnTo>
                    <a:pt x="1025" y="885"/>
                  </a:lnTo>
                  <a:lnTo>
                    <a:pt x="1023" y="885"/>
                  </a:lnTo>
                  <a:lnTo>
                    <a:pt x="1023" y="887"/>
                  </a:lnTo>
                  <a:lnTo>
                    <a:pt x="1021" y="887"/>
                  </a:lnTo>
                  <a:lnTo>
                    <a:pt x="1020" y="888"/>
                  </a:lnTo>
                  <a:lnTo>
                    <a:pt x="1018" y="888"/>
                  </a:lnTo>
                  <a:lnTo>
                    <a:pt x="1018" y="890"/>
                  </a:lnTo>
                  <a:lnTo>
                    <a:pt x="1016" y="890"/>
                  </a:lnTo>
                  <a:lnTo>
                    <a:pt x="1016" y="892"/>
                  </a:lnTo>
                  <a:lnTo>
                    <a:pt x="1014" y="892"/>
                  </a:lnTo>
                  <a:lnTo>
                    <a:pt x="1013" y="893"/>
                  </a:lnTo>
                  <a:lnTo>
                    <a:pt x="1011" y="893"/>
                  </a:lnTo>
                  <a:lnTo>
                    <a:pt x="1011" y="895"/>
                  </a:lnTo>
                  <a:lnTo>
                    <a:pt x="1009" y="895"/>
                  </a:lnTo>
                  <a:lnTo>
                    <a:pt x="1009" y="897"/>
                  </a:lnTo>
                  <a:lnTo>
                    <a:pt x="1008" y="897"/>
                  </a:lnTo>
                  <a:lnTo>
                    <a:pt x="1006" y="897"/>
                  </a:lnTo>
                  <a:lnTo>
                    <a:pt x="1006" y="898"/>
                  </a:lnTo>
                  <a:lnTo>
                    <a:pt x="1004" y="898"/>
                  </a:lnTo>
                  <a:lnTo>
                    <a:pt x="1004" y="900"/>
                  </a:lnTo>
                  <a:lnTo>
                    <a:pt x="1003" y="900"/>
                  </a:lnTo>
                  <a:lnTo>
                    <a:pt x="1001" y="902"/>
                  </a:lnTo>
                  <a:lnTo>
                    <a:pt x="999" y="902"/>
                  </a:lnTo>
                  <a:lnTo>
                    <a:pt x="999" y="903"/>
                  </a:lnTo>
                  <a:lnTo>
                    <a:pt x="998" y="903"/>
                  </a:lnTo>
                  <a:lnTo>
                    <a:pt x="996" y="905"/>
                  </a:lnTo>
                  <a:lnTo>
                    <a:pt x="994" y="905"/>
                  </a:lnTo>
                  <a:lnTo>
                    <a:pt x="994" y="907"/>
                  </a:lnTo>
                  <a:lnTo>
                    <a:pt x="993" y="907"/>
                  </a:lnTo>
                  <a:lnTo>
                    <a:pt x="993" y="908"/>
                  </a:lnTo>
                  <a:lnTo>
                    <a:pt x="991" y="908"/>
                  </a:lnTo>
                  <a:lnTo>
                    <a:pt x="989" y="908"/>
                  </a:lnTo>
                  <a:lnTo>
                    <a:pt x="989" y="910"/>
                  </a:lnTo>
                  <a:lnTo>
                    <a:pt x="988" y="910"/>
                  </a:lnTo>
                  <a:lnTo>
                    <a:pt x="988" y="912"/>
                  </a:lnTo>
                  <a:lnTo>
                    <a:pt x="986" y="912"/>
                  </a:lnTo>
                  <a:lnTo>
                    <a:pt x="986" y="914"/>
                  </a:lnTo>
                  <a:lnTo>
                    <a:pt x="984" y="914"/>
                  </a:lnTo>
                  <a:lnTo>
                    <a:pt x="917" y="959"/>
                  </a:lnTo>
                  <a:lnTo>
                    <a:pt x="915" y="959"/>
                  </a:lnTo>
                  <a:lnTo>
                    <a:pt x="915" y="961"/>
                  </a:lnTo>
                  <a:lnTo>
                    <a:pt x="914" y="961"/>
                  </a:lnTo>
                  <a:lnTo>
                    <a:pt x="912" y="962"/>
                  </a:lnTo>
                  <a:lnTo>
                    <a:pt x="910" y="962"/>
                  </a:lnTo>
                  <a:lnTo>
                    <a:pt x="910" y="964"/>
                  </a:lnTo>
                  <a:lnTo>
                    <a:pt x="909" y="964"/>
                  </a:lnTo>
                  <a:lnTo>
                    <a:pt x="907" y="966"/>
                  </a:lnTo>
                  <a:lnTo>
                    <a:pt x="905" y="966"/>
                  </a:lnTo>
                  <a:lnTo>
                    <a:pt x="905" y="967"/>
                  </a:lnTo>
                  <a:lnTo>
                    <a:pt x="903" y="967"/>
                  </a:lnTo>
                  <a:lnTo>
                    <a:pt x="902" y="969"/>
                  </a:lnTo>
                  <a:lnTo>
                    <a:pt x="898" y="971"/>
                  </a:lnTo>
                  <a:lnTo>
                    <a:pt x="897" y="972"/>
                  </a:lnTo>
                  <a:lnTo>
                    <a:pt x="895" y="972"/>
                  </a:lnTo>
                  <a:lnTo>
                    <a:pt x="895" y="974"/>
                  </a:lnTo>
                  <a:lnTo>
                    <a:pt x="893" y="974"/>
                  </a:lnTo>
                  <a:lnTo>
                    <a:pt x="892" y="974"/>
                  </a:lnTo>
                  <a:lnTo>
                    <a:pt x="892" y="976"/>
                  </a:lnTo>
                  <a:lnTo>
                    <a:pt x="890" y="976"/>
                  </a:lnTo>
                  <a:lnTo>
                    <a:pt x="890" y="977"/>
                  </a:lnTo>
                  <a:lnTo>
                    <a:pt x="888" y="977"/>
                  </a:lnTo>
                  <a:lnTo>
                    <a:pt x="887" y="979"/>
                  </a:lnTo>
                  <a:lnTo>
                    <a:pt x="885" y="979"/>
                  </a:lnTo>
                  <a:lnTo>
                    <a:pt x="885" y="981"/>
                  </a:lnTo>
                  <a:lnTo>
                    <a:pt x="883" y="981"/>
                  </a:lnTo>
                  <a:lnTo>
                    <a:pt x="878" y="984"/>
                  </a:lnTo>
                  <a:lnTo>
                    <a:pt x="877" y="986"/>
                  </a:lnTo>
                  <a:lnTo>
                    <a:pt x="875" y="986"/>
                  </a:lnTo>
                  <a:lnTo>
                    <a:pt x="875" y="988"/>
                  </a:lnTo>
                  <a:lnTo>
                    <a:pt x="873" y="988"/>
                  </a:lnTo>
                  <a:lnTo>
                    <a:pt x="871" y="989"/>
                  </a:lnTo>
                  <a:lnTo>
                    <a:pt x="868" y="991"/>
                  </a:lnTo>
                  <a:lnTo>
                    <a:pt x="866" y="993"/>
                  </a:lnTo>
                  <a:lnTo>
                    <a:pt x="865" y="993"/>
                  </a:lnTo>
                  <a:lnTo>
                    <a:pt x="865" y="994"/>
                  </a:lnTo>
                  <a:lnTo>
                    <a:pt x="863" y="994"/>
                  </a:lnTo>
                  <a:lnTo>
                    <a:pt x="861" y="996"/>
                  </a:lnTo>
                  <a:lnTo>
                    <a:pt x="860" y="996"/>
                  </a:lnTo>
                  <a:lnTo>
                    <a:pt x="860" y="998"/>
                  </a:lnTo>
                  <a:lnTo>
                    <a:pt x="858" y="998"/>
                  </a:lnTo>
                  <a:lnTo>
                    <a:pt x="856" y="999"/>
                  </a:lnTo>
                  <a:lnTo>
                    <a:pt x="855" y="999"/>
                  </a:lnTo>
                  <a:lnTo>
                    <a:pt x="855" y="1001"/>
                  </a:lnTo>
                  <a:lnTo>
                    <a:pt x="853" y="1001"/>
                  </a:lnTo>
                  <a:lnTo>
                    <a:pt x="851" y="1003"/>
                  </a:lnTo>
                  <a:lnTo>
                    <a:pt x="850" y="1003"/>
                  </a:lnTo>
                  <a:lnTo>
                    <a:pt x="850" y="1004"/>
                  </a:lnTo>
                  <a:lnTo>
                    <a:pt x="841" y="1009"/>
                  </a:lnTo>
                  <a:lnTo>
                    <a:pt x="799" y="1038"/>
                  </a:lnTo>
                  <a:lnTo>
                    <a:pt x="749" y="1072"/>
                  </a:lnTo>
                  <a:lnTo>
                    <a:pt x="697" y="1105"/>
                  </a:lnTo>
                  <a:lnTo>
                    <a:pt x="692" y="1107"/>
                  </a:lnTo>
                  <a:lnTo>
                    <a:pt x="690" y="1109"/>
                  </a:lnTo>
                  <a:lnTo>
                    <a:pt x="690" y="1110"/>
                  </a:lnTo>
                  <a:lnTo>
                    <a:pt x="688" y="1114"/>
                  </a:lnTo>
                  <a:lnTo>
                    <a:pt x="686" y="1114"/>
                  </a:lnTo>
                  <a:lnTo>
                    <a:pt x="685" y="1115"/>
                  </a:lnTo>
                  <a:lnTo>
                    <a:pt x="686" y="1117"/>
                  </a:lnTo>
                  <a:lnTo>
                    <a:pt x="685" y="1117"/>
                  </a:lnTo>
                  <a:lnTo>
                    <a:pt x="683" y="1119"/>
                  </a:lnTo>
                  <a:lnTo>
                    <a:pt x="681" y="1119"/>
                  </a:lnTo>
                  <a:lnTo>
                    <a:pt x="680" y="1120"/>
                  </a:lnTo>
                  <a:lnTo>
                    <a:pt x="676" y="1124"/>
                  </a:lnTo>
                  <a:lnTo>
                    <a:pt x="676" y="1126"/>
                  </a:lnTo>
                  <a:lnTo>
                    <a:pt x="676" y="1129"/>
                  </a:lnTo>
                  <a:lnTo>
                    <a:pt x="676" y="1132"/>
                  </a:lnTo>
                  <a:lnTo>
                    <a:pt x="676" y="1139"/>
                  </a:lnTo>
                  <a:lnTo>
                    <a:pt x="688" y="1144"/>
                  </a:lnTo>
                  <a:lnTo>
                    <a:pt x="702" y="1152"/>
                  </a:lnTo>
                  <a:lnTo>
                    <a:pt x="712" y="1159"/>
                  </a:lnTo>
                  <a:lnTo>
                    <a:pt x="723" y="1166"/>
                  </a:lnTo>
                  <a:lnTo>
                    <a:pt x="729" y="1169"/>
                  </a:lnTo>
                  <a:lnTo>
                    <a:pt x="739" y="1174"/>
                  </a:lnTo>
                  <a:lnTo>
                    <a:pt x="744" y="1178"/>
                  </a:lnTo>
                  <a:lnTo>
                    <a:pt x="744" y="1179"/>
                  </a:lnTo>
                  <a:lnTo>
                    <a:pt x="745" y="1179"/>
                  </a:lnTo>
                  <a:lnTo>
                    <a:pt x="745" y="1181"/>
                  </a:lnTo>
                  <a:lnTo>
                    <a:pt x="747" y="1181"/>
                  </a:lnTo>
                  <a:lnTo>
                    <a:pt x="747" y="1183"/>
                  </a:lnTo>
                  <a:lnTo>
                    <a:pt x="747" y="1184"/>
                  </a:lnTo>
                  <a:lnTo>
                    <a:pt x="749" y="1184"/>
                  </a:lnTo>
                  <a:lnTo>
                    <a:pt x="749" y="1186"/>
                  </a:lnTo>
                  <a:lnTo>
                    <a:pt x="749" y="1188"/>
                  </a:lnTo>
                  <a:lnTo>
                    <a:pt x="750" y="1188"/>
                  </a:lnTo>
                  <a:lnTo>
                    <a:pt x="750" y="1189"/>
                  </a:lnTo>
                  <a:lnTo>
                    <a:pt x="750" y="1191"/>
                  </a:lnTo>
                  <a:lnTo>
                    <a:pt x="675" y="1191"/>
                  </a:lnTo>
                  <a:lnTo>
                    <a:pt x="609" y="1191"/>
                  </a:lnTo>
                  <a:lnTo>
                    <a:pt x="609" y="1188"/>
                  </a:lnTo>
                  <a:lnTo>
                    <a:pt x="609" y="1189"/>
                  </a:lnTo>
                  <a:lnTo>
                    <a:pt x="606" y="1189"/>
                  </a:lnTo>
                  <a:lnTo>
                    <a:pt x="606" y="1186"/>
                  </a:lnTo>
                  <a:lnTo>
                    <a:pt x="606" y="1184"/>
                  </a:lnTo>
                  <a:lnTo>
                    <a:pt x="606" y="1183"/>
                  </a:lnTo>
                  <a:lnTo>
                    <a:pt x="606" y="1181"/>
                  </a:lnTo>
                  <a:lnTo>
                    <a:pt x="604" y="1181"/>
                  </a:lnTo>
                  <a:lnTo>
                    <a:pt x="602" y="1181"/>
                  </a:lnTo>
                  <a:lnTo>
                    <a:pt x="601" y="1181"/>
                  </a:lnTo>
                  <a:lnTo>
                    <a:pt x="601" y="1183"/>
                  </a:lnTo>
                  <a:lnTo>
                    <a:pt x="601" y="1184"/>
                  </a:lnTo>
                  <a:lnTo>
                    <a:pt x="599" y="1184"/>
                  </a:lnTo>
                  <a:lnTo>
                    <a:pt x="597" y="1183"/>
                  </a:lnTo>
                  <a:lnTo>
                    <a:pt x="596" y="1184"/>
                  </a:lnTo>
                  <a:lnTo>
                    <a:pt x="594" y="1183"/>
                  </a:lnTo>
                  <a:lnTo>
                    <a:pt x="592" y="1183"/>
                  </a:lnTo>
                  <a:lnTo>
                    <a:pt x="592" y="1184"/>
                  </a:lnTo>
                  <a:lnTo>
                    <a:pt x="591" y="1184"/>
                  </a:lnTo>
                  <a:lnTo>
                    <a:pt x="591" y="1183"/>
                  </a:lnTo>
                  <a:lnTo>
                    <a:pt x="589" y="1183"/>
                  </a:lnTo>
                  <a:lnTo>
                    <a:pt x="589" y="1184"/>
                  </a:lnTo>
                  <a:lnTo>
                    <a:pt x="587" y="1184"/>
                  </a:lnTo>
                  <a:lnTo>
                    <a:pt x="586" y="1184"/>
                  </a:lnTo>
                  <a:lnTo>
                    <a:pt x="586" y="1186"/>
                  </a:lnTo>
                  <a:lnTo>
                    <a:pt x="584" y="1184"/>
                  </a:lnTo>
                  <a:lnTo>
                    <a:pt x="582" y="1184"/>
                  </a:lnTo>
                  <a:lnTo>
                    <a:pt x="580" y="1184"/>
                  </a:lnTo>
                  <a:lnTo>
                    <a:pt x="579" y="1184"/>
                  </a:lnTo>
                  <a:lnTo>
                    <a:pt x="577" y="1186"/>
                  </a:lnTo>
                  <a:lnTo>
                    <a:pt x="575" y="1186"/>
                  </a:lnTo>
                  <a:lnTo>
                    <a:pt x="575" y="1184"/>
                  </a:lnTo>
                  <a:lnTo>
                    <a:pt x="574" y="1186"/>
                  </a:lnTo>
                  <a:lnTo>
                    <a:pt x="570" y="1186"/>
                  </a:lnTo>
                  <a:lnTo>
                    <a:pt x="572" y="1188"/>
                  </a:lnTo>
                  <a:lnTo>
                    <a:pt x="570" y="1188"/>
                  </a:lnTo>
                  <a:lnTo>
                    <a:pt x="569" y="1189"/>
                  </a:lnTo>
                  <a:lnTo>
                    <a:pt x="567" y="1188"/>
                  </a:lnTo>
                  <a:lnTo>
                    <a:pt x="565" y="1186"/>
                  </a:lnTo>
                  <a:lnTo>
                    <a:pt x="564" y="1188"/>
                  </a:lnTo>
                  <a:lnTo>
                    <a:pt x="562" y="1186"/>
                  </a:lnTo>
                  <a:lnTo>
                    <a:pt x="559" y="1186"/>
                  </a:lnTo>
                  <a:lnTo>
                    <a:pt x="559" y="1184"/>
                  </a:lnTo>
                  <a:lnTo>
                    <a:pt x="559" y="1186"/>
                  </a:lnTo>
                  <a:lnTo>
                    <a:pt x="555" y="1184"/>
                  </a:lnTo>
                  <a:lnTo>
                    <a:pt x="557" y="1181"/>
                  </a:lnTo>
                  <a:lnTo>
                    <a:pt x="555" y="1181"/>
                  </a:lnTo>
                  <a:lnTo>
                    <a:pt x="552" y="1179"/>
                  </a:lnTo>
                  <a:lnTo>
                    <a:pt x="550" y="1179"/>
                  </a:lnTo>
                  <a:lnTo>
                    <a:pt x="549" y="1178"/>
                  </a:lnTo>
                  <a:lnTo>
                    <a:pt x="550" y="1176"/>
                  </a:lnTo>
                  <a:lnTo>
                    <a:pt x="550" y="1174"/>
                  </a:lnTo>
                  <a:lnTo>
                    <a:pt x="552" y="1173"/>
                  </a:lnTo>
                  <a:lnTo>
                    <a:pt x="552" y="1169"/>
                  </a:lnTo>
                  <a:lnTo>
                    <a:pt x="552" y="1168"/>
                  </a:lnTo>
                  <a:lnTo>
                    <a:pt x="550" y="1168"/>
                  </a:lnTo>
                  <a:lnTo>
                    <a:pt x="549" y="1168"/>
                  </a:lnTo>
                  <a:lnTo>
                    <a:pt x="547" y="1169"/>
                  </a:lnTo>
                  <a:lnTo>
                    <a:pt x="545" y="1171"/>
                  </a:lnTo>
                  <a:lnTo>
                    <a:pt x="545" y="1173"/>
                  </a:lnTo>
                  <a:lnTo>
                    <a:pt x="542" y="1173"/>
                  </a:lnTo>
                  <a:lnTo>
                    <a:pt x="542" y="1171"/>
                  </a:lnTo>
                  <a:lnTo>
                    <a:pt x="540" y="1173"/>
                  </a:lnTo>
                  <a:lnTo>
                    <a:pt x="538" y="1174"/>
                  </a:lnTo>
                  <a:lnTo>
                    <a:pt x="537" y="1174"/>
                  </a:lnTo>
                  <a:lnTo>
                    <a:pt x="535" y="1174"/>
                  </a:lnTo>
                  <a:lnTo>
                    <a:pt x="532" y="1174"/>
                  </a:lnTo>
                  <a:lnTo>
                    <a:pt x="533" y="1173"/>
                  </a:lnTo>
                  <a:lnTo>
                    <a:pt x="532" y="1171"/>
                  </a:lnTo>
                  <a:lnTo>
                    <a:pt x="532" y="1169"/>
                  </a:lnTo>
                  <a:lnTo>
                    <a:pt x="530" y="1168"/>
                  </a:lnTo>
                  <a:lnTo>
                    <a:pt x="530" y="1166"/>
                  </a:lnTo>
                  <a:lnTo>
                    <a:pt x="530" y="1164"/>
                  </a:lnTo>
                  <a:lnTo>
                    <a:pt x="528" y="1164"/>
                  </a:lnTo>
                  <a:lnTo>
                    <a:pt x="527" y="1166"/>
                  </a:lnTo>
                  <a:lnTo>
                    <a:pt x="527" y="1168"/>
                  </a:lnTo>
                  <a:lnTo>
                    <a:pt x="525" y="1168"/>
                  </a:lnTo>
                  <a:lnTo>
                    <a:pt x="525" y="1169"/>
                  </a:lnTo>
                  <a:lnTo>
                    <a:pt x="523" y="1169"/>
                  </a:lnTo>
                  <a:lnTo>
                    <a:pt x="523" y="1168"/>
                  </a:lnTo>
                  <a:lnTo>
                    <a:pt x="522" y="1168"/>
                  </a:lnTo>
                  <a:lnTo>
                    <a:pt x="520" y="1168"/>
                  </a:lnTo>
                  <a:lnTo>
                    <a:pt x="520" y="1169"/>
                  </a:lnTo>
                  <a:lnTo>
                    <a:pt x="520" y="1171"/>
                  </a:lnTo>
                  <a:lnTo>
                    <a:pt x="518" y="1173"/>
                  </a:lnTo>
                  <a:lnTo>
                    <a:pt x="517" y="1171"/>
                  </a:lnTo>
                  <a:lnTo>
                    <a:pt x="515" y="1171"/>
                  </a:lnTo>
                  <a:lnTo>
                    <a:pt x="515" y="1169"/>
                  </a:lnTo>
                  <a:lnTo>
                    <a:pt x="513" y="1169"/>
                  </a:lnTo>
                  <a:lnTo>
                    <a:pt x="510" y="1171"/>
                  </a:lnTo>
                  <a:lnTo>
                    <a:pt x="506" y="1171"/>
                  </a:lnTo>
                  <a:lnTo>
                    <a:pt x="506" y="1173"/>
                  </a:lnTo>
                  <a:lnTo>
                    <a:pt x="506" y="1174"/>
                  </a:lnTo>
                  <a:lnTo>
                    <a:pt x="505" y="1176"/>
                  </a:lnTo>
                  <a:lnTo>
                    <a:pt x="496" y="1191"/>
                  </a:lnTo>
                  <a:lnTo>
                    <a:pt x="485" y="1191"/>
                  </a:lnTo>
                  <a:lnTo>
                    <a:pt x="483" y="1191"/>
                  </a:lnTo>
                  <a:lnTo>
                    <a:pt x="481" y="1191"/>
                  </a:lnTo>
                  <a:lnTo>
                    <a:pt x="480" y="1191"/>
                  </a:lnTo>
                  <a:lnTo>
                    <a:pt x="478" y="1191"/>
                  </a:lnTo>
                  <a:lnTo>
                    <a:pt x="476" y="1191"/>
                  </a:lnTo>
                  <a:lnTo>
                    <a:pt x="475" y="1191"/>
                  </a:lnTo>
                  <a:lnTo>
                    <a:pt x="473" y="1191"/>
                  </a:lnTo>
                  <a:lnTo>
                    <a:pt x="471" y="1191"/>
                  </a:lnTo>
                  <a:lnTo>
                    <a:pt x="469" y="1191"/>
                  </a:lnTo>
                  <a:lnTo>
                    <a:pt x="468" y="1191"/>
                  </a:lnTo>
                  <a:lnTo>
                    <a:pt x="466" y="1191"/>
                  </a:lnTo>
                  <a:lnTo>
                    <a:pt x="464" y="1191"/>
                  </a:lnTo>
                  <a:lnTo>
                    <a:pt x="463" y="1191"/>
                  </a:lnTo>
                  <a:lnTo>
                    <a:pt x="461" y="1191"/>
                  </a:lnTo>
                  <a:lnTo>
                    <a:pt x="459" y="1191"/>
                  </a:lnTo>
                  <a:lnTo>
                    <a:pt x="458" y="1191"/>
                  </a:lnTo>
                  <a:lnTo>
                    <a:pt x="456" y="1191"/>
                  </a:lnTo>
                  <a:lnTo>
                    <a:pt x="454" y="1191"/>
                  </a:lnTo>
                  <a:lnTo>
                    <a:pt x="453" y="1191"/>
                  </a:lnTo>
                  <a:lnTo>
                    <a:pt x="451" y="1191"/>
                  </a:lnTo>
                  <a:lnTo>
                    <a:pt x="449" y="1191"/>
                  </a:lnTo>
                  <a:lnTo>
                    <a:pt x="448" y="1191"/>
                  </a:lnTo>
                  <a:lnTo>
                    <a:pt x="446" y="1191"/>
                  </a:lnTo>
                  <a:lnTo>
                    <a:pt x="444" y="1191"/>
                  </a:lnTo>
                  <a:lnTo>
                    <a:pt x="443" y="1191"/>
                  </a:lnTo>
                  <a:lnTo>
                    <a:pt x="441" y="1191"/>
                  </a:lnTo>
                  <a:lnTo>
                    <a:pt x="439" y="1191"/>
                  </a:lnTo>
                  <a:lnTo>
                    <a:pt x="437" y="1191"/>
                  </a:lnTo>
                  <a:lnTo>
                    <a:pt x="436" y="1193"/>
                  </a:lnTo>
                  <a:lnTo>
                    <a:pt x="434" y="1193"/>
                  </a:lnTo>
                  <a:lnTo>
                    <a:pt x="432" y="1193"/>
                  </a:lnTo>
                  <a:lnTo>
                    <a:pt x="431" y="1193"/>
                  </a:lnTo>
                  <a:lnTo>
                    <a:pt x="429" y="1193"/>
                  </a:lnTo>
                  <a:lnTo>
                    <a:pt x="427" y="1193"/>
                  </a:lnTo>
                  <a:lnTo>
                    <a:pt x="426" y="1193"/>
                  </a:lnTo>
                  <a:lnTo>
                    <a:pt x="424" y="1193"/>
                  </a:lnTo>
                  <a:lnTo>
                    <a:pt x="422" y="1193"/>
                  </a:lnTo>
                  <a:lnTo>
                    <a:pt x="421" y="1193"/>
                  </a:lnTo>
                  <a:lnTo>
                    <a:pt x="419" y="1193"/>
                  </a:lnTo>
                  <a:lnTo>
                    <a:pt x="399" y="1193"/>
                  </a:lnTo>
                  <a:lnTo>
                    <a:pt x="313" y="1191"/>
                  </a:lnTo>
                  <a:lnTo>
                    <a:pt x="315" y="1191"/>
                  </a:lnTo>
                  <a:lnTo>
                    <a:pt x="315" y="1189"/>
                  </a:lnTo>
                  <a:lnTo>
                    <a:pt x="313" y="1189"/>
                  </a:lnTo>
                  <a:lnTo>
                    <a:pt x="315" y="1189"/>
                  </a:lnTo>
                  <a:lnTo>
                    <a:pt x="315" y="1188"/>
                  </a:lnTo>
                  <a:lnTo>
                    <a:pt x="316" y="1188"/>
                  </a:lnTo>
                  <a:lnTo>
                    <a:pt x="316" y="1186"/>
                  </a:lnTo>
                  <a:lnTo>
                    <a:pt x="318" y="1186"/>
                  </a:lnTo>
                  <a:lnTo>
                    <a:pt x="318" y="1184"/>
                  </a:lnTo>
                  <a:lnTo>
                    <a:pt x="318" y="1183"/>
                  </a:lnTo>
                  <a:lnTo>
                    <a:pt x="320" y="1183"/>
                  </a:lnTo>
                  <a:lnTo>
                    <a:pt x="320" y="1181"/>
                  </a:lnTo>
                  <a:lnTo>
                    <a:pt x="320" y="1179"/>
                  </a:lnTo>
                  <a:lnTo>
                    <a:pt x="320" y="1178"/>
                  </a:lnTo>
                  <a:lnTo>
                    <a:pt x="321" y="1178"/>
                  </a:lnTo>
                  <a:lnTo>
                    <a:pt x="321" y="1176"/>
                  </a:lnTo>
                  <a:lnTo>
                    <a:pt x="321" y="1174"/>
                  </a:lnTo>
                  <a:lnTo>
                    <a:pt x="320" y="1174"/>
                  </a:lnTo>
                  <a:lnTo>
                    <a:pt x="321" y="1174"/>
                  </a:lnTo>
                  <a:lnTo>
                    <a:pt x="323" y="1174"/>
                  </a:lnTo>
                  <a:lnTo>
                    <a:pt x="323" y="1173"/>
                  </a:lnTo>
                  <a:lnTo>
                    <a:pt x="323" y="1171"/>
                  </a:lnTo>
                  <a:lnTo>
                    <a:pt x="325" y="1171"/>
                  </a:lnTo>
                  <a:lnTo>
                    <a:pt x="326" y="1173"/>
                  </a:lnTo>
                  <a:lnTo>
                    <a:pt x="326" y="1171"/>
                  </a:lnTo>
                  <a:lnTo>
                    <a:pt x="326" y="1169"/>
                  </a:lnTo>
                  <a:lnTo>
                    <a:pt x="326" y="1168"/>
                  </a:lnTo>
                  <a:lnTo>
                    <a:pt x="328" y="1168"/>
                  </a:lnTo>
                  <a:lnTo>
                    <a:pt x="328" y="1166"/>
                  </a:lnTo>
                  <a:lnTo>
                    <a:pt x="328" y="1164"/>
                  </a:lnTo>
                  <a:lnTo>
                    <a:pt x="328" y="1163"/>
                  </a:lnTo>
                  <a:lnTo>
                    <a:pt x="328" y="1161"/>
                  </a:lnTo>
                  <a:lnTo>
                    <a:pt x="328" y="1159"/>
                  </a:lnTo>
                  <a:lnTo>
                    <a:pt x="328" y="1158"/>
                  </a:lnTo>
                  <a:lnTo>
                    <a:pt x="330" y="1158"/>
                  </a:lnTo>
                  <a:lnTo>
                    <a:pt x="330" y="1156"/>
                  </a:lnTo>
                  <a:lnTo>
                    <a:pt x="330" y="1154"/>
                  </a:lnTo>
                  <a:lnTo>
                    <a:pt x="330" y="1152"/>
                  </a:lnTo>
                  <a:lnTo>
                    <a:pt x="332" y="1152"/>
                  </a:lnTo>
                  <a:lnTo>
                    <a:pt x="332" y="1151"/>
                  </a:lnTo>
                  <a:lnTo>
                    <a:pt x="330" y="1151"/>
                  </a:lnTo>
                  <a:lnTo>
                    <a:pt x="330" y="1149"/>
                  </a:lnTo>
                  <a:lnTo>
                    <a:pt x="328" y="1149"/>
                  </a:lnTo>
                  <a:lnTo>
                    <a:pt x="326" y="1149"/>
                  </a:lnTo>
                  <a:lnTo>
                    <a:pt x="326" y="1147"/>
                  </a:lnTo>
                  <a:lnTo>
                    <a:pt x="325" y="1147"/>
                  </a:lnTo>
                  <a:lnTo>
                    <a:pt x="323" y="1147"/>
                  </a:lnTo>
                  <a:lnTo>
                    <a:pt x="323" y="1146"/>
                  </a:lnTo>
                  <a:lnTo>
                    <a:pt x="321" y="1146"/>
                  </a:lnTo>
                  <a:lnTo>
                    <a:pt x="320" y="1146"/>
                  </a:lnTo>
                  <a:lnTo>
                    <a:pt x="320" y="1144"/>
                  </a:lnTo>
                  <a:lnTo>
                    <a:pt x="320" y="1142"/>
                  </a:lnTo>
                  <a:lnTo>
                    <a:pt x="320" y="1141"/>
                  </a:lnTo>
                  <a:lnTo>
                    <a:pt x="320" y="1139"/>
                  </a:lnTo>
                  <a:lnTo>
                    <a:pt x="320" y="1137"/>
                  </a:lnTo>
                  <a:lnTo>
                    <a:pt x="318" y="1137"/>
                  </a:lnTo>
                  <a:lnTo>
                    <a:pt x="318" y="1136"/>
                  </a:lnTo>
                  <a:lnTo>
                    <a:pt x="318" y="1134"/>
                  </a:lnTo>
                  <a:lnTo>
                    <a:pt x="320" y="1132"/>
                  </a:lnTo>
                  <a:lnTo>
                    <a:pt x="320" y="1131"/>
                  </a:lnTo>
                  <a:lnTo>
                    <a:pt x="320" y="1129"/>
                  </a:lnTo>
                  <a:lnTo>
                    <a:pt x="321" y="1129"/>
                  </a:lnTo>
                  <a:lnTo>
                    <a:pt x="321" y="1127"/>
                  </a:lnTo>
                  <a:lnTo>
                    <a:pt x="323" y="1127"/>
                  </a:lnTo>
                  <a:lnTo>
                    <a:pt x="323" y="1126"/>
                  </a:lnTo>
                  <a:lnTo>
                    <a:pt x="323" y="1124"/>
                  </a:lnTo>
                  <a:lnTo>
                    <a:pt x="325" y="1124"/>
                  </a:lnTo>
                  <a:lnTo>
                    <a:pt x="325" y="1122"/>
                  </a:lnTo>
                  <a:lnTo>
                    <a:pt x="326" y="1122"/>
                  </a:lnTo>
                  <a:lnTo>
                    <a:pt x="328" y="1122"/>
                  </a:lnTo>
                  <a:lnTo>
                    <a:pt x="328" y="1120"/>
                  </a:lnTo>
                  <a:lnTo>
                    <a:pt x="330" y="1120"/>
                  </a:lnTo>
                  <a:lnTo>
                    <a:pt x="330" y="1119"/>
                  </a:lnTo>
                  <a:lnTo>
                    <a:pt x="330" y="1117"/>
                  </a:lnTo>
                  <a:lnTo>
                    <a:pt x="332" y="1117"/>
                  </a:lnTo>
                  <a:lnTo>
                    <a:pt x="332" y="1115"/>
                  </a:lnTo>
                  <a:lnTo>
                    <a:pt x="333" y="1115"/>
                  </a:lnTo>
                  <a:lnTo>
                    <a:pt x="333" y="1114"/>
                  </a:lnTo>
                  <a:lnTo>
                    <a:pt x="335" y="1114"/>
                  </a:lnTo>
                  <a:lnTo>
                    <a:pt x="335" y="1112"/>
                  </a:lnTo>
                  <a:lnTo>
                    <a:pt x="335" y="1110"/>
                  </a:lnTo>
                  <a:lnTo>
                    <a:pt x="337" y="1110"/>
                  </a:lnTo>
                  <a:lnTo>
                    <a:pt x="338" y="1110"/>
                  </a:lnTo>
                  <a:lnTo>
                    <a:pt x="338" y="1109"/>
                  </a:lnTo>
                  <a:lnTo>
                    <a:pt x="338" y="1107"/>
                  </a:lnTo>
                  <a:lnTo>
                    <a:pt x="338" y="1105"/>
                  </a:lnTo>
                  <a:lnTo>
                    <a:pt x="338" y="1104"/>
                  </a:lnTo>
                  <a:lnTo>
                    <a:pt x="338" y="1102"/>
                  </a:lnTo>
                  <a:lnTo>
                    <a:pt x="338" y="1100"/>
                  </a:lnTo>
                  <a:lnTo>
                    <a:pt x="338" y="1099"/>
                  </a:lnTo>
                  <a:lnTo>
                    <a:pt x="340" y="1099"/>
                  </a:lnTo>
                  <a:lnTo>
                    <a:pt x="340" y="1097"/>
                  </a:lnTo>
                  <a:lnTo>
                    <a:pt x="340" y="1095"/>
                  </a:lnTo>
                  <a:lnTo>
                    <a:pt x="342" y="1095"/>
                  </a:lnTo>
                  <a:lnTo>
                    <a:pt x="342" y="1094"/>
                  </a:lnTo>
                  <a:lnTo>
                    <a:pt x="342" y="1092"/>
                  </a:lnTo>
                  <a:lnTo>
                    <a:pt x="342" y="1090"/>
                  </a:lnTo>
                  <a:lnTo>
                    <a:pt x="342" y="1089"/>
                  </a:lnTo>
                  <a:lnTo>
                    <a:pt x="343" y="1089"/>
                  </a:lnTo>
                  <a:lnTo>
                    <a:pt x="343" y="1087"/>
                  </a:lnTo>
                  <a:lnTo>
                    <a:pt x="343" y="1085"/>
                  </a:lnTo>
                  <a:lnTo>
                    <a:pt x="343" y="1083"/>
                  </a:lnTo>
                  <a:lnTo>
                    <a:pt x="343" y="1082"/>
                  </a:lnTo>
                  <a:lnTo>
                    <a:pt x="345" y="1082"/>
                  </a:lnTo>
                  <a:lnTo>
                    <a:pt x="345" y="1080"/>
                  </a:lnTo>
                  <a:lnTo>
                    <a:pt x="345" y="1078"/>
                  </a:lnTo>
                  <a:lnTo>
                    <a:pt x="345" y="1077"/>
                  </a:lnTo>
                  <a:lnTo>
                    <a:pt x="345" y="1075"/>
                  </a:lnTo>
                  <a:lnTo>
                    <a:pt x="345" y="1073"/>
                  </a:lnTo>
                  <a:lnTo>
                    <a:pt x="345" y="1072"/>
                  </a:lnTo>
                  <a:lnTo>
                    <a:pt x="347" y="1072"/>
                  </a:lnTo>
                  <a:lnTo>
                    <a:pt x="347" y="1070"/>
                  </a:lnTo>
                  <a:lnTo>
                    <a:pt x="347" y="1068"/>
                  </a:lnTo>
                  <a:lnTo>
                    <a:pt x="347" y="1067"/>
                  </a:lnTo>
                  <a:lnTo>
                    <a:pt x="348" y="1067"/>
                  </a:lnTo>
                  <a:lnTo>
                    <a:pt x="348" y="1065"/>
                  </a:lnTo>
                  <a:lnTo>
                    <a:pt x="348" y="1063"/>
                  </a:lnTo>
                  <a:lnTo>
                    <a:pt x="347" y="1063"/>
                  </a:lnTo>
                  <a:lnTo>
                    <a:pt x="347" y="1062"/>
                  </a:lnTo>
                  <a:lnTo>
                    <a:pt x="347" y="1060"/>
                  </a:lnTo>
                  <a:lnTo>
                    <a:pt x="348" y="1060"/>
                  </a:lnTo>
                  <a:lnTo>
                    <a:pt x="348" y="1058"/>
                  </a:lnTo>
                  <a:lnTo>
                    <a:pt x="348" y="1057"/>
                  </a:lnTo>
                  <a:lnTo>
                    <a:pt x="347" y="1057"/>
                  </a:lnTo>
                  <a:lnTo>
                    <a:pt x="347" y="1055"/>
                  </a:lnTo>
                  <a:lnTo>
                    <a:pt x="348" y="1055"/>
                  </a:lnTo>
                  <a:lnTo>
                    <a:pt x="348" y="1053"/>
                  </a:lnTo>
                  <a:lnTo>
                    <a:pt x="350" y="1053"/>
                  </a:lnTo>
                  <a:lnTo>
                    <a:pt x="350" y="1052"/>
                  </a:lnTo>
                  <a:lnTo>
                    <a:pt x="352" y="1050"/>
                  </a:lnTo>
                  <a:lnTo>
                    <a:pt x="352" y="1048"/>
                  </a:lnTo>
                  <a:lnTo>
                    <a:pt x="352" y="1046"/>
                  </a:lnTo>
                  <a:lnTo>
                    <a:pt x="353" y="1045"/>
                  </a:lnTo>
                  <a:lnTo>
                    <a:pt x="353" y="1043"/>
                  </a:lnTo>
                  <a:lnTo>
                    <a:pt x="355" y="1043"/>
                  </a:lnTo>
                  <a:lnTo>
                    <a:pt x="355" y="1041"/>
                  </a:lnTo>
                  <a:lnTo>
                    <a:pt x="353" y="1041"/>
                  </a:lnTo>
                  <a:lnTo>
                    <a:pt x="353" y="1040"/>
                  </a:lnTo>
                  <a:lnTo>
                    <a:pt x="353" y="1038"/>
                  </a:lnTo>
                  <a:lnTo>
                    <a:pt x="355" y="1038"/>
                  </a:lnTo>
                  <a:lnTo>
                    <a:pt x="357" y="1036"/>
                  </a:lnTo>
                  <a:lnTo>
                    <a:pt x="358" y="1036"/>
                  </a:lnTo>
                  <a:lnTo>
                    <a:pt x="358" y="1035"/>
                  </a:lnTo>
                  <a:lnTo>
                    <a:pt x="358" y="1033"/>
                  </a:lnTo>
                  <a:lnTo>
                    <a:pt x="360" y="1033"/>
                  </a:lnTo>
                  <a:lnTo>
                    <a:pt x="360" y="1031"/>
                  </a:lnTo>
                  <a:lnTo>
                    <a:pt x="360" y="1030"/>
                  </a:lnTo>
                  <a:lnTo>
                    <a:pt x="360" y="1028"/>
                  </a:lnTo>
                  <a:lnTo>
                    <a:pt x="360" y="1026"/>
                  </a:lnTo>
                  <a:lnTo>
                    <a:pt x="360" y="1025"/>
                  </a:lnTo>
                  <a:lnTo>
                    <a:pt x="360" y="1023"/>
                  </a:lnTo>
                  <a:lnTo>
                    <a:pt x="362" y="1023"/>
                  </a:lnTo>
                  <a:lnTo>
                    <a:pt x="362" y="1021"/>
                  </a:lnTo>
                  <a:lnTo>
                    <a:pt x="360" y="1021"/>
                  </a:lnTo>
                  <a:lnTo>
                    <a:pt x="362" y="1021"/>
                  </a:lnTo>
                  <a:lnTo>
                    <a:pt x="362" y="1020"/>
                  </a:lnTo>
                  <a:lnTo>
                    <a:pt x="363" y="1020"/>
                  </a:lnTo>
                  <a:lnTo>
                    <a:pt x="362" y="1020"/>
                  </a:lnTo>
                  <a:lnTo>
                    <a:pt x="360" y="1020"/>
                  </a:lnTo>
                  <a:lnTo>
                    <a:pt x="358" y="1020"/>
                  </a:lnTo>
                  <a:lnTo>
                    <a:pt x="357" y="1020"/>
                  </a:lnTo>
                  <a:lnTo>
                    <a:pt x="358" y="1020"/>
                  </a:lnTo>
                  <a:lnTo>
                    <a:pt x="358" y="1021"/>
                  </a:lnTo>
                  <a:lnTo>
                    <a:pt x="358" y="1023"/>
                  </a:lnTo>
                  <a:lnTo>
                    <a:pt x="358" y="1021"/>
                  </a:lnTo>
                  <a:lnTo>
                    <a:pt x="357" y="1021"/>
                  </a:lnTo>
                  <a:lnTo>
                    <a:pt x="357" y="1020"/>
                  </a:lnTo>
                  <a:lnTo>
                    <a:pt x="357" y="1018"/>
                  </a:lnTo>
                  <a:lnTo>
                    <a:pt x="357" y="1016"/>
                  </a:lnTo>
                  <a:lnTo>
                    <a:pt x="358" y="1016"/>
                  </a:lnTo>
                  <a:lnTo>
                    <a:pt x="358" y="1014"/>
                  </a:lnTo>
                  <a:lnTo>
                    <a:pt x="358" y="1013"/>
                  </a:lnTo>
                  <a:lnTo>
                    <a:pt x="360" y="1013"/>
                  </a:lnTo>
                  <a:lnTo>
                    <a:pt x="360" y="1011"/>
                  </a:lnTo>
                  <a:lnTo>
                    <a:pt x="360" y="1009"/>
                  </a:lnTo>
                  <a:lnTo>
                    <a:pt x="360" y="1008"/>
                  </a:lnTo>
                  <a:lnTo>
                    <a:pt x="362" y="1008"/>
                  </a:lnTo>
                  <a:lnTo>
                    <a:pt x="362" y="1006"/>
                  </a:lnTo>
                  <a:lnTo>
                    <a:pt x="362" y="1004"/>
                  </a:lnTo>
                  <a:lnTo>
                    <a:pt x="363" y="1004"/>
                  </a:lnTo>
                  <a:lnTo>
                    <a:pt x="363" y="1003"/>
                  </a:lnTo>
                  <a:lnTo>
                    <a:pt x="363" y="1001"/>
                  </a:lnTo>
                  <a:lnTo>
                    <a:pt x="362" y="1001"/>
                  </a:lnTo>
                  <a:lnTo>
                    <a:pt x="362" y="999"/>
                  </a:lnTo>
                  <a:lnTo>
                    <a:pt x="362" y="998"/>
                  </a:lnTo>
                  <a:lnTo>
                    <a:pt x="363" y="998"/>
                  </a:lnTo>
                  <a:lnTo>
                    <a:pt x="363" y="996"/>
                  </a:lnTo>
                  <a:lnTo>
                    <a:pt x="362" y="996"/>
                  </a:lnTo>
                  <a:lnTo>
                    <a:pt x="362" y="994"/>
                  </a:lnTo>
                  <a:lnTo>
                    <a:pt x="363" y="993"/>
                  </a:lnTo>
                  <a:lnTo>
                    <a:pt x="363" y="994"/>
                  </a:lnTo>
                  <a:lnTo>
                    <a:pt x="365" y="993"/>
                  </a:lnTo>
                  <a:lnTo>
                    <a:pt x="365" y="991"/>
                  </a:lnTo>
                  <a:lnTo>
                    <a:pt x="367" y="991"/>
                  </a:lnTo>
                  <a:lnTo>
                    <a:pt x="367" y="993"/>
                  </a:lnTo>
                  <a:lnTo>
                    <a:pt x="369" y="993"/>
                  </a:lnTo>
                  <a:lnTo>
                    <a:pt x="369" y="991"/>
                  </a:lnTo>
                  <a:lnTo>
                    <a:pt x="369" y="989"/>
                  </a:lnTo>
                  <a:lnTo>
                    <a:pt x="370" y="989"/>
                  </a:lnTo>
                  <a:lnTo>
                    <a:pt x="370" y="991"/>
                  </a:lnTo>
                  <a:lnTo>
                    <a:pt x="372" y="991"/>
                  </a:lnTo>
                  <a:lnTo>
                    <a:pt x="374" y="991"/>
                  </a:lnTo>
                  <a:lnTo>
                    <a:pt x="374" y="993"/>
                  </a:lnTo>
                  <a:lnTo>
                    <a:pt x="374" y="994"/>
                  </a:lnTo>
                  <a:lnTo>
                    <a:pt x="374" y="996"/>
                  </a:lnTo>
                  <a:lnTo>
                    <a:pt x="374" y="994"/>
                  </a:lnTo>
                  <a:lnTo>
                    <a:pt x="375" y="994"/>
                  </a:lnTo>
                  <a:lnTo>
                    <a:pt x="375" y="993"/>
                  </a:lnTo>
                  <a:lnTo>
                    <a:pt x="377" y="993"/>
                  </a:lnTo>
                  <a:lnTo>
                    <a:pt x="377" y="991"/>
                  </a:lnTo>
                  <a:lnTo>
                    <a:pt x="377" y="989"/>
                  </a:lnTo>
                  <a:lnTo>
                    <a:pt x="379" y="989"/>
                  </a:lnTo>
                  <a:lnTo>
                    <a:pt x="379" y="988"/>
                  </a:lnTo>
                  <a:lnTo>
                    <a:pt x="379" y="986"/>
                  </a:lnTo>
                  <a:lnTo>
                    <a:pt x="377" y="986"/>
                  </a:lnTo>
                  <a:lnTo>
                    <a:pt x="377" y="984"/>
                  </a:lnTo>
                  <a:lnTo>
                    <a:pt x="377" y="983"/>
                  </a:lnTo>
                  <a:lnTo>
                    <a:pt x="379" y="983"/>
                  </a:lnTo>
                  <a:lnTo>
                    <a:pt x="379" y="981"/>
                  </a:lnTo>
                  <a:lnTo>
                    <a:pt x="379" y="983"/>
                  </a:lnTo>
                  <a:lnTo>
                    <a:pt x="380" y="983"/>
                  </a:lnTo>
                  <a:lnTo>
                    <a:pt x="380" y="981"/>
                  </a:lnTo>
                  <a:lnTo>
                    <a:pt x="382" y="981"/>
                  </a:lnTo>
                  <a:lnTo>
                    <a:pt x="382" y="979"/>
                  </a:lnTo>
                  <a:lnTo>
                    <a:pt x="384" y="979"/>
                  </a:lnTo>
                  <a:lnTo>
                    <a:pt x="384" y="977"/>
                  </a:lnTo>
                  <a:lnTo>
                    <a:pt x="384" y="976"/>
                  </a:lnTo>
                  <a:lnTo>
                    <a:pt x="385" y="976"/>
                  </a:lnTo>
                  <a:lnTo>
                    <a:pt x="385" y="974"/>
                  </a:lnTo>
                  <a:lnTo>
                    <a:pt x="387" y="974"/>
                  </a:lnTo>
                  <a:lnTo>
                    <a:pt x="387" y="976"/>
                  </a:lnTo>
                  <a:lnTo>
                    <a:pt x="389" y="976"/>
                  </a:lnTo>
                  <a:lnTo>
                    <a:pt x="389" y="974"/>
                  </a:lnTo>
                  <a:lnTo>
                    <a:pt x="390" y="974"/>
                  </a:lnTo>
                  <a:lnTo>
                    <a:pt x="392" y="974"/>
                  </a:lnTo>
                  <a:lnTo>
                    <a:pt x="392" y="972"/>
                  </a:lnTo>
                  <a:lnTo>
                    <a:pt x="390" y="972"/>
                  </a:lnTo>
                  <a:lnTo>
                    <a:pt x="390" y="971"/>
                  </a:lnTo>
                  <a:lnTo>
                    <a:pt x="390" y="969"/>
                  </a:lnTo>
                  <a:lnTo>
                    <a:pt x="390" y="967"/>
                  </a:lnTo>
                  <a:lnTo>
                    <a:pt x="392" y="967"/>
                  </a:lnTo>
                  <a:lnTo>
                    <a:pt x="392" y="966"/>
                  </a:lnTo>
                  <a:lnTo>
                    <a:pt x="392" y="964"/>
                  </a:lnTo>
                  <a:lnTo>
                    <a:pt x="394" y="964"/>
                  </a:lnTo>
                  <a:lnTo>
                    <a:pt x="394" y="962"/>
                  </a:lnTo>
                  <a:lnTo>
                    <a:pt x="394" y="961"/>
                  </a:lnTo>
                  <a:lnTo>
                    <a:pt x="395" y="961"/>
                  </a:lnTo>
                  <a:lnTo>
                    <a:pt x="395" y="959"/>
                  </a:lnTo>
                  <a:lnTo>
                    <a:pt x="397" y="959"/>
                  </a:lnTo>
                  <a:lnTo>
                    <a:pt x="397" y="957"/>
                  </a:lnTo>
                  <a:lnTo>
                    <a:pt x="397" y="956"/>
                  </a:lnTo>
                  <a:lnTo>
                    <a:pt x="399" y="956"/>
                  </a:lnTo>
                  <a:lnTo>
                    <a:pt x="399" y="954"/>
                  </a:lnTo>
                  <a:lnTo>
                    <a:pt x="399" y="952"/>
                  </a:lnTo>
                  <a:lnTo>
                    <a:pt x="399" y="951"/>
                  </a:lnTo>
                  <a:lnTo>
                    <a:pt x="399" y="949"/>
                  </a:lnTo>
                  <a:lnTo>
                    <a:pt x="399" y="947"/>
                  </a:lnTo>
                  <a:lnTo>
                    <a:pt x="400" y="947"/>
                  </a:lnTo>
                  <a:lnTo>
                    <a:pt x="400" y="945"/>
                  </a:lnTo>
                  <a:lnTo>
                    <a:pt x="400" y="944"/>
                  </a:lnTo>
                  <a:lnTo>
                    <a:pt x="400" y="942"/>
                  </a:lnTo>
                  <a:lnTo>
                    <a:pt x="400" y="940"/>
                  </a:lnTo>
                  <a:lnTo>
                    <a:pt x="402" y="940"/>
                  </a:lnTo>
                  <a:lnTo>
                    <a:pt x="402" y="939"/>
                  </a:lnTo>
                  <a:lnTo>
                    <a:pt x="402" y="937"/>
                  </a:lnTo>
                  <a:lnTo>
                    <a:pt x="402" y="935"/>
                  </a:lnTo>
                  <a:lnTo>
                    <a:pt x="402" y="934"/>
                  </a:lnTo>
                  <a:lnTo>
                    <a:pt x="404" y="934"/>
                  </a:lnTo>
                  <a:lnTo>
                    <a:pt x="404" y="932"/>
                  </a:lnTo>
                  <a:lnTo>
                    <a:pt x="402" y="930"/>
                  </a:lnTo>
                  <a:lnTo>
                    <a:pt x="402" y="929"/>
                  </a:lnTo>
                  <a:lnTo>
                    <a:pt x="404" y="929"/>
                  </a:lnTo>
                  <a:lnTo>
                    <a:pt x="404" y="927"/>
                  </a:lnTo>
                  <a:lnTo>
                    <a:pt x="404" y="925"/>
                  </a:lnTo>
                  <a:lnTo>
                    <a:pt x="404" y="924"/>
                  </a:lnTo>
                  <a:lnTo>
                    <a:pt x="402" y="924"/>
                  </a:lnTo>
                  <a:lnTo>
                    <a:pt x="402" y="922"/>
                  </a:lnTo>
                  <a:lnTo>
                    <a:pt x="402" y="920"/>
                  </a:lnTo>
                  <a:lnTo>
                    <a:pt x="404" y="920"/>
                  </a:lnTo>
                  <a:lnTo>
                    <a:pt x="404" y="919"/>
                  </a:lnTo>
                  <a:lnTo>
                    <a:pt x="404" y="917"/>
                  </a:lnTo>
                  <a:lnTo>
                    <a:pt x="404" y="915"/>
                  </a:lnTo>
                  <a:lnTo>
                    <a:pt x="404" y="914"/>
                  </a:lnTo>
                  <a:lnTo>
                    <a:pt x="404" y="912"/>
                  </a:lnTo>
                  <a:lnTo>
                    <a:pt x="404" y="910"/>
                  </a:lnTo>
                  <a:lnTo>
                    <a:pt x="402" y="910"/>
                  </a:lnTo>
                  <a:lnTo>
                    <a:pt x="402" y="908"/>
                  </a:lnTo>
                  <a:lnTo>
                    <a:pt x="402" y="907"/>
                  </a:lnTo>
                  <a:lnTo>
                    <a:pt x="402" y="905"/>
                  </a:lnTo>
                  <a:lnTo>
                    <a:pt x="404" y="905"/>
                  </a:lnTo>
                  <a:lnTo>
                    <a:pt x="402" y="903"/>
                  </a:lnTo>
                  <a:lnTo>
                    <a:pt x="402" y="902"/>
                  </a:lnTo>
                  <a:lnTo>
                    <a:pt x="404" y="902"/>
                  </a:lnTo>
                  <a:lnTo>
                    <a:pt x="404" y="900"/>
                  </a:lnTo>
                  <a:lnTo>
                    <a:pt x="402" y="900"/>
                  </a:lnTo>
                  <a:lnTo>
                    <a:pt x="404" y="898"/>
                  </a:lnTo>
                  <a:lnTo>
                    <a:pt x="404" y="897"/>
                  </a:lnTo>
                  <a:lnTo>
                    <a:pt x="404" y="895"/>
                  </a:lnTo>
                  <a:lnTo>
                    <a:pt x="404" y="893"/>
                  </a:lnTo>
                  <a:lnTo>
                    <a:pt x="404" y="892"/>
                  </a:lnTo>
                  <a:lnTo>
                    <a:pt x="402" y="892"/>
                  </a:lnTo>
                  <a:lnTo>
                    <a:pt x="402" y="890"/>
                  </a:lnTo>
                  <a:lnTo>
                    <a:pt x="404" y="888"/>
                  </a:lnTo>
                  <a:lnTo>
                    <a:pt x="402" y="888"/>
                  </a:lnTo>
                  <a:lnTo>
                    <a:pt x="402" y="887"/>
                  </a:lnTo>
                  <a:lnTo>
                    <a:pt x="402" y="885"/>
                  </a:lnTo>
                  <a:lnTo>
                    <a:pt x="402" y="883"/>
                  </a:lnTo>
                  <a:lnTo>
                    <a:pt x="402" y="882"/>
                  </a:lnTo>
                  <a:lnTo>
                    <a:pt x="402" y="880"/>
                  </a:lnTo>
                  <a:lnTo>
                    <a:pt x="400" y="880"/>
                  </a:lnTo>
                  <a:lnTo>
                    <a:pt x="400" y="878"/>
                  </a:lnTo>
                  <a:lnTo>
                    <a:pt x="402" y="878"/>
                  </a:lnTo>
                  <a:lnTo>
                    <a:pt x="402" y="876"/>
                  </a:lnTo>
                  <a:lnTo>
                    <a:pt x="402" y="875"/>
                  </a:lnTo>
                  <a:lnTo>
                    <a:pt x="402" y="873"/>
                  </a:lnTo>
                  <a:lnTo>
                    <a:pt x="400" y="873"/>
                  </a:lnTo>
                  <a:lnTo>
                    <a:pt x="400" y="871"/>
                  </a:lnTo>
                  <a:lnTo>
                    <a:pt x="400" y="870"/>
                  </a:lnTo>
                  <a:lnTo>
                    <a:pt x="400" y="868"/>
                  </a:lnTo>
                  <a:lnTo>
                    <a:pt x="400" y="866"/>
                  </a:lnTo>
                  <a:lnTo>
                    <a:pt x="399" y="866"/>
                  </a:lnTo>
                  <a:lnTo>
                    <a:pt x="399" y="865"/>
                  </a:lnTo>
                  <a:lnTo>
                    <a:pt x="399" y="863"/>
                  </a:lnTo>
                  <a:lnTo>
                    <a:pt x="397" y="863"/>
                  </a:lnTo>
                  <a:lnTo>
                    <a:pt x="397" y="861"/>
                  </a:lnTo>
                  <a:lnTo>
                    <a:pt x="397" y="860"/>
                  </a:lnTo>
                  <a:lnTo>
                    <a:pt x="397" y="858"/>
                  </a:lnTo>
                  <a:lnTo>
                    <a:pt x="395" y="858"/>
                  </a:lnTo>
                  <a:lnTo>
                    <a:pt x="395" y="856"/>
                  </a:lnTo>
                  <a:lnTo>
                    <a:pt x="395" y="855"/>
                  </a:lnTo>
                  <a:lnTo>
                    <a:pt x="308" y="885"/>
                  </a:lnTo>
                  <a:lnTo>
                    <a:pt x="229" y="914"/>
                  </a:lnTo>
                  <a:lnTo>
                    <a:pt x="212" y="919"/>
                  </a:lnTo>
                  <a:lnTo>
                    <a:pt x="140" y="944"/>
                  </a:lnTo>
                  <a:lnTo>
                    <a:pt x="138" y="945"/>
                  </a:lnTo>
                  <a:lnTo>
                    <a:pt x="140" y="945"/>
                  </a:lnTo>
                  <a:lnTo>
                    <a:pt x="140" y="947"/>
                  </a:lnTo>
                  <a:lnTo>
                    <a:pt x="138" y="947"/>
                  </a:lnTo>
                  <a:lnTo>
                    <a:pt x="138" y="949"/>
                  </a:lnTo>
                  <a:lnTo>
                    <a:pt x="138" y="951"/>
                  </a:lnTo>
                  <a:lnTo>
                    <a:pt x="136" y="951"/>
                  </a:lnTo>
                  <a:lnTo>
                    <a:pt x="136" y="952"/>
                  </a:lnTo>
                  <a:lnTo>
                    <a:pt x="135" y="952"/>
                  </a:lnTo>
                  <a:lnTo>
                    <a:pt x="135" y="954"/>
                  </a:lnTo>
                  <a:lnTo>
                    <a:pt x="136" y="954"/>
                  </a:lnTo>
                  <a:lnTo>
                    <a:pt x="136" y="956"/>
                  </a:lnTo>
                  <a:lnTo>
                    <a:pt x="135" y="956"/>
                  </a:lnTo>
                  <a:lnTo>
                    <a:pt x="135" y="957"/>
                  </a:lnTo>
                  <a:lnTo>
                    <a:pt x="133" y="957"/>
                  </a:lnTo>
                  <a:lnTo>
                    <a:pt x="133" y="959"/>
                  </a:lnTo>
                  <a:lnTo>
                    <a:pt x="131" y="959"/>
                  </a:lnTo>
                  <a:lnTo>
                    <a:pt x="131" y="961"/>
                  </a:lnTo>
                  <a:lnTo>
                    <a:pt x="130" y="961"/>
                  </a:lnTo>
                  <a:lnTo>
                    <a:pt x="128" y="961"/>
                  </a:lnTo>
                  <a:lnTo>
                    <a:pt x="126" y="961"/>
                  </a:lnTo>
                  <a:lnTo>
                    <a:pt x="125" y="961"/>
                  </a:lnTo>
                  <a:lnTo>
                    <a:pt x="123" y="961"/>
                  </a:lnTo>
                  <a:lnTo>
                    <a:pt x="121" y="961"/>
                  </a:lnTo>
                  <a:lnTo>
                    <a:pt x="120" y="962"/>
                  </a:lnTo>
                  <a:lnTo>
                    <a:pt x="118" y="962"/>
                  </a:lnTo>
                  <a:lnTo>
                    <a:pt x="116" y="962"/>
                  </a:lnTo>
                  <a:lnTo>
                    <a:pt x="116" y="964"/>
                  </a:lnTo>
                  <a:lnTo>
                    <a:pt x="115" y="964"/>
                  </a:lnTo>
                  <a:lnTo>
                    <a:pt x="115" y="966"/>
                  </a:lnTo>
                  <a:lnTo>
                    <a:pt x="115" y="967"/>
                  </a:lnTo>
                  <a:lnTo>
                    <a:pt x="113" y="967"/>
                  </a:lnTo>
                  <a:lnTo>
                    <a:pt x="113" y="969"/>
                  </a:lnTo>
                  <a:lnTo>
                    <a:pt x="111" y="969"/>
                  </a:lnTo>
                  <a:lnTo>
                    <a:pt x="111" y="971"/>
                  </a:lnTo>
                  <a:lnTo>
                    <a:pt x="109" y="971"/>
                  </a:lnTo>
                  <a:lnTo>
                    <a:pt x="109" y="972"/>
                  </a:lnTo>
                  <a:lnTo>
                    <a:pt x="108" y="972"/>
                  </a:lnTo>
                  <a:lnTo>
                    <a:pt x="108" y="974"/>
                  </a:lnTo>
                  <a:lnTo>
                    <a:pt x="106" y="974"/>
                  </a:lnTo>
                  <a:lnTo>
                    <a:pt x="104" y="974"/>
                  </a:lnTo>
                  <a:lnTo>
                    <a:pt x="104" y="976"/>
                  </a:lnTo>
                  <a:lnTo>
                    <a:pt x="103" y="976"/>
                  </a:lnTo>
                  <a:lnTo>
                    <a:pt x="101" y="976"/>
                  </a:lnTo>
                  <a:lnTo>
                    <a:pt x="101" y="974"/>
                  </a:lnTo>
                  <a:lnTo>
                    <a:pt x="101" y="972"/>
                  </a:lnTo>
                  <a:lnTo>
                    <a:pt x="101" y="971"/>
                  </a:lnTo>
                  <a:lnTo>
                    <a:pt x="99" y="971"/>
                  </a:lnTo>
                  <a:lnTo>
                    <a:pt x="98" y="971"/>
                  </a:lnTo>
                  <a:lnTo>
                    <a:pt x="96" y="972"/>
                  </a:lnTo>
                  <a:lnTo>
                    <a:pt x="96" y="974"/>
                  </a:lnTo>
                  <a:lnTo>
                    <a:pt x="96" y="976"/>
                  </a:lnTo>
                  <a:lnTo>
                    <a:pt x="94" y="976"/>
                  </a:lnTo>
                  <a:lnTo>
                    <a:pt x="94" y="977"/>
                  </a:lnTo>
                  <a:lnTo>
                    <a:pt x="93" y="977"/>
                  </a:lnTo>
                  <a:lnTo>
                    <a:pt x="93" y="979"/>
                  </a:lnTo>
                  <a:lnTo>
                    <a:pt x="91" y="979"/>
                  </a:lnTo>
                  <a:lnTo>
                    <a:pt x="89" y="979"/>
                  </a:lnTo>
                  <a:lnTo>
                    <a:pt x="88" y="979"/>
                  </a:lnTo>
                  <a:lnTo>
                    <a:pt x="86" y="979"/>
                  </a:lnTo>
                  <a:lnTo>
                    <a:pt x="84" y="979"/>
                  </a:lnTo>
                  <a:lnTo>
                    <a:pt x="84" y="977"/>
                  </a:lnTo>
                  <a:lnTo>
                    <a:pt x="83" y="977"/>
                  </a:lnTo>
                  <a:lnTo>
                    <a:pt x="83" y="979"/>
                  </a:lnTo>
                  <a:lnTo>
                    <a:pt x="81" y="979"/>
                  </a:lnTo>
                  <a:lnTo>
                    <a:pt x="79" y="979"/>
                  </a:lnTo>
                  <a:lnTo>
                    <a:pt x="78" y="979"/>
                  </a:lnTo>
                  <a:lnTo>
                    <a:pt x="78" y="977"/>
                  </a:lnTo>
                  <a:lnTo>
                    <a:pt x="79" y="977"/>
                  </a:lnTo>
                  <a:lnTo>
                    <a:pt x="79" y="976"/>
                  </a:lnTo>
                  <a:lnTo>
                    <a:pt x="78" y="976"/>
                  </a:lnTo>
                  <a:lnTo>
                    <a:pt x="78" y="974"/>
                  </a:lnTo>
                  <a:lnTo>
                    <a:pt x="78" y="972"/>
                  </a:lnTo>
                  <a:lnTo>
                    <a:pt x="78" y="971"/>
                  </a:lnTo>
                  <a:lnTo>
                    <a:pt x="79" y="969"/>
                  </a:lnTo>
                  <a:lnTo>
                    <a:pt x="79" y="967"/>
                  </a:lnTo>
                  <a:lnTo>
                    <a:pt x="78" y="967"/>
                  </a:lnTo>
                  <a:lnTo>
                    <a:pt x="78" y="966"/>
                  </a:lnTo>
                  <a:lnTo>
                    <a:pt x="76" y="966"/>
                  </a:lnTo>
                  <a:lnTo>
                    <a:pt x="74" y="966"/>
                  </a:lnTo>
                  <a:lnTo>
                    <a:pt x="72" y="966"/>
                  </a:lnTo>
                  <a:lnTo>
                    <a:pt x="72" y="967"/>
                  </a:lnTo>
                  <a:lnTo>
                    <a:pt x="72" y="969"/>
                  </a:lnTo>
                  <a:lnTo>
                    <a:pt x="72" y="971"/>
                  </a:lnTo>
                  <a:lnTo>
                    <a:pt x="71" y="971"/>
                  </a:lnTo>
                  <a:lnTo>
                    <a:pt x="71" y="972"/>
                  </a:lnTo>
                  <a:lnTo>
                    <a:pt x="69" y="972"/>
                  </a:lnTo>
                  <a:lnTo>
                    <a:pt x="67" y="972"/>
                  </a:lnTo>
                  <a:lnTo>
                    <a:pt x="67" y="974"/>
                  </a:lnTo>
                  <a:lnTo>
                    <a:pt x="66" y="974"/>
                  </a:lnTo>
                  <a:lnTo>
                    <a:pt x="64" y="974"/>
                  </a:lnTo>
                  <a:lnTo>
                    <a:pt x="62" y="974"/>
                  </a:lnTo>
                  <a:lnTo>
                    <a:pt x="61" y="974"/>
                  </a:lnTo>
                  <a:lnTo>
                    <a:pt x="61" y="976"/>
                  </a:lnTo>
                  <a:lnTo>
                    <a:pt x="59" y="976"/>
                  </a:lnTo>
                  <a:lnTo>
                    <a:pt x="59" y="974"/>
                  </a:lnTo>
                  <a:lnTo>
                    <a:pt x="57" y="974"/>
                  </a:lnTo>
                  <a:lnTo>
                    <a:pt x="57" y="972"/>
                  </a:lnTo>
                  <a:lnTo>
                    <a:pt x="57" y="971"/>
                  </a:lnTo>
                  <a:lnTo>
                    <a:pt x="57" y="969"/>
                  </a:lnTo>
                  <a:lnTo>
                    <a:pt x="57" y="967"/>
                  </a:lnTo>
                  <a:lnTo>
                    <a:pt x="56" y="967"/>
                  </a:lnTo>
                  <a:lnTo>
                    <a:pt x="56" y="966"/>
                  </a:lnTo>
                  <a:lnTo>
                    <a:pt x="54" y="966"/>
                  </a:lnTo>
                  <a:lnTo>
                    <a:pt x="54" y="967"/>
                  </a:lnTo>
                  <a:lnTo>
                    <a:pt x="54" y="969"/>
                  </a:lnTo>
                  <a:lnTo>
                    <a:pt x="52" y="969"/>
                  </a:lnTo>
                  <a:lnTo>
                    <a:pt x="51" y="969"/>
                  </a:lnTo>
                  <a:lnTo>
                    <a:pt x="49" y="969"/>
                  </a:lnTo>
                  <a:lnTo>
                    <a:pt x="49" y="971"/>
                  </a:lnTo>
                  <a:lnTo>
                    <a:pt x="47" y="971"/>
                  </a:lnTo>
                  <a:lnTo>
                    <a:pt x="47" y="972"/>
                  </a:lnTo>
                  <a:lnTo>
                    <a:pt x="46" y="972"/>
                  </a:lnTo>
                  <a:lnTo>
                    <a:pt x="44" y="972"/>
                  </a:lnTo>
                  <a:lnTo>
                    <a:pt x="44" y="974"/>
                  </a:lnTo>
                  <a:lnTo>
                    <a:pt x="44" y="972"/>
                  </a:lnTo>
                  <a:lnTo>
                    <a:pt x="44" y="971"/>
                  </a:lnTo>
                  <a:lnTo>
                    <a:pt x="42" y="971"/>
                  </a:lnTo>
                  <a:lnTo>
                    <a:pt x="42" y="969"/>
                  </a:lnTo>
                  <a:lnTo>
                    <a:pt x="40" y="969"/>
                  </a:lnTo>
                  <a:lnTo>
                    <a:pt x="39" y="969"/>
                  </a:lnTo>
                  <a:lnTo>
                    <a:pt x="39" y="967"/>
                  </a:lnTo>
                  <a:lnTo>
                    <a:pt x="39" y="969"/>
                  </a:lnTo>
                  <a:lnTo>
                    <a:pt x="37" y="969"/>
                  </a:lnTo>
                  <a:lnTo>
                    <a:pt x="37" y="967"/>
                  </a:lnTo>
                  <a:lnTo>
                    <a:pt x="37" y="966"/>
                  </a:lnTo>
                  <a:lnTo>
                    <a:pt x="37" y="964"/>
                  </a:lnTo>
                  <a:lnTo>
                    <a:pt x="35" y="964"/>
                  </a:lnTo>
                  <a:lnTo>
                    <a:pt x="35" y="962"/>
                  </a:lnTo>
                  <a:lnTo>
                    <a:pt x="34" y="962"/>
                  </a:lnTo>
                  <a:lnTo>
                    <a:pt x="32" y="962"/>
                  </a:lnTo>
                  <a:lnTo>
                    <a:pt x="30" y="961"/>
                  </a:lnTo>
                  <a:lnTo>
                    <a:pt x="30" y="962"/>
                  </a:lnTo>
                  <a:lnTo>
                    <a:pt x="30" y="964"/>
                  </a:lnTo>
                  <a:lnTo>
                    <a:pt x="29" y="966"/>
                  </a:lnTo>
                  <a:lnTo>
                    <a:pt x="27" y="966"/>
                  </a:lnTo>
                  <a:lnTo>
                    <a:pt x="27" y="967"/>
                  </a:lnTo>
                  <a:lnTo>
                    <a:pt x="27" y="969"/>
                  </a:lnTo>
                  <a:lnTo>
                    <a:pt x="27" y="971"/>
                  </a:lnTo>
                  <a:lnTo>
                    <a:pt x="25" y="971"/>
                  </a:lnTo>
                  <a:lnTo>
                    <a:pt x="24" y="972"/>
                  </a:lnTo>
                  <a:lnTo>
                    <a:pt x="24" y="974"/>
                  </a:lnTo>
                  <a:lnTo>
                    <a:pt x="24" y="976"/>
                  </a:lnTo>
                  <a:lnTo>
                    <a:pt x="22" y="976"/>
                  </a:lnTo>
                  <a:lnTo>
                    <a:pt x="20" y="976"/>
                  </a:lnTo>
                  <a:lnTo>
                    <a:pt x="20" y="977"/>
                  </a:lnTo>
                  <a:lnTo>
                    <a:pt x="20" y="976"/>
                  </a:lnTo>
                  <a:lnTo>
                    <a:pt x="19" y="976"/>
                  </a:lnTo>
                  <a:lnTo>
                    <a:pt x="19" y="974"/>
                  </a:lnTo>
                  <a:lnTo>
                    <a:pt x="20" y="974"/>
                  </a:lnTo>
                  <a:lnTo>
                    <a:pt x="20" y="972"/>
                  </a:lnTo>
                  <a:lnTo>
                    <a:pt x="20" y="971"/>
                  </a:lnTo>
                  <a:lnTo>
                    <a:pt x="19" y="971"/>
                  </a:lnTo>
                  <a:lnTo>
                    <a:pt x="19" y="969"/>
                  </a:lnTo>
                  <a:lnTo>
                    <a:pt x="17" y="967"/>
                  </a:lnTo>
                  <a:lnTo>
                    <a:pt x="17" y="966"/>
                  </a:lnTo>
                  <a:lnTo>
                    <a:pt x="15" y="966"/>
                  </a:lnTo>
                  <a:lnTo>
                    <a:pt x="15" y="964"/>
                  </a:lnTo>
                  <a:lnTo>
                    <a:pt x="15" y="962"/>
                  </a:lnTo>
                  <a:lnTo>
                    <a:pt x="14" y="962"/>
                  </a:lnTo>
                  <a:lnTo>
                    <a:pt x="12" y="962"/>
                  </a:lnTo>
                  <a:lnTo>
                    <a:pt x="10" y="962"/>
                  </a:lnTo>
                  <a:lnTo>
                    <a:pt x="10" y="964"/>
                  </a:lnTo>
                  <a:lnTo>
                    <a:pt x="10" y="966"/>
                  </a:lnTo>
                  <a:lnTo>
                    <a:pt x="9" y="966"/>
                  </a:lnTo>
                  <a:lnTo>
                    <a:pt x="9" y="964"/>
                  </a:lnTo>
                  <a:lnTo>
                    <a:pt x="7" y="964"/>
                  </a:lnTo>
                  <a:lnTo>
                    <a:pt x="7" y="962"/>
                  </a:lnTo>
                  <a:lnTo>
                    <a:pt x="5" y="964"/>
                  </a:lnTo>
                  <a:lnTo>
                    <a:pt x="3" y="964"/>
                  </a:lnTo>
                  <a:lnTo>
                    <a:pt x="2" y="964"/>
                  </a:lnTo>
                  <a:lnTo>
                    <a:pt x="0" y="964"/>
                  </a:lnTo>
                  <a:lnTo>
                    <a:pt x="2" y="962"/>
                  </a:lnTo>
                  <a:lnTo>
                    <a:pt x="2" y="961"/>
                  </a:lnTo>
                  <a:lnTo>
                    <a:pt x="3" y="959"/>
                  </a:lnTo>
                  <a:lnTo>
                    <a:pt x="3" y="957"/>
                  </a:lnTo>
                  <a:lnTo>
                    <a:pt x="3" y="954"/>
                  </a:lnTo>
                  <a:lnTo>
                    <a:pt x="2" y="952"/>
                  </a:lnTo>
                  <a:lnTo>
                    <a:pt x="3" y="951"/>
                  </a:lnTo>
                  <a:lnTo>
                    <a:pt x="3" y="949"/>
                  </a:lnTo>
                  <a:lnTo>
                    <a:pt x="3" y="947"/>
                  </a:lnTo>
                  <a:lnTo>
                    <a:pt x="3" y="945"/>
                  </a:lnTo>
                  <a:lnTo>
                    <a:pt x="3" y="942"/>
                  </a:lnTo>
                  <a:lnTo>
                    <a:pt x="3" y="940"/>
                  </a:lnTo>
                  <a:lnTo>
                    <a:pt x="5" y="940"/>
                  </a:lnTo>
                  <a:lnTo>
                    <a:pt x="5" y="939"/>
                  </a:lnTo>
                  <a:lnTo>
                    <a:pt x="7" y="939"/>
                  </a:lnTo>
                  <a:lnTo>
                    <a:pt x="9" y="940"/>
                  </a:lnTo>
                  <a:lnTo>
                    <a:pt x="10" y="940"/>
                  </a:lnTo>
                  <a:lnTo>
                    <a:pt x="10" y="942"/>
                  </a:lnTo>
                  <a:lnTo>
                    <a:pt x="12" y="942"/>
                  </a:lnTo>
                  <a:lnTo>
                    <a:pt x="12" y="940"/>
                  </a:lnTo>
                  <a:lnTo>
                    <a:pt x="14" y="940"/>
                  </a:lnTo>
                  <a:lnTo>
                    <a:pt x="15" y="940"/>
                  </a:lnTo>
                  <a:lnTo>
                    <a:pt x="15" y="942"/>
                  </a:lnTo>
                  <a:lnTo>
                    <a:pt x="17" y="942"/>
                  </a:lnTo>
                  <a:lnTo>
                    <a:pt x="17" y="944"/>
                  </a:lnTo>
                  <a:lnTo>
                    <a:pt x="17" y="942"/>
                  </a:lnTo>
                  <a:lnTo>
                    <a:pt x="19" y="942"/>
                  </a:lnTo>
                  <a:lnTo>
                    <a:pt x="19" y="944"/>
                  </a:lnTo>
                  <a:lnTo>
                    <a:pt x="20" y="944"/>
                  </a:lnTo>
                  <a:lnTo>
                    <a:pt x="20" y="942"/>
                  </a:lnTo>
                  <a:lnTo>
                    <a:pt x="22" y="942"/>
                  </a:lnTo>
                  <a:lnTo>
                    <a:pt x="22" y="940"/>
                  </a:lnTo>
                  <a:lnTo>
                    <a:pt x="24" y="940"/>
                  </a:lnTo>
                  <a:lnTo>
                    <a:pt x="24" y="939"/>
                  </a:lnTo>
                  <a:lnTo>
                    <a:pt x="24" y="937"/>
                  </a:lnTo>
                  <a:lnTo>
                    <a:pt x="25" y="937"/>
                  </a:lnTo>
                  <a:lnTo>
                    <a:pt x="27" y="939"/>
                  </a:lnTo>
                  <a:lnTo>
                    <a:pt x="29" y="939"/>
                  </a:lnTo>
                  <a:lnTo>
                    <a:pt x="30" y="939"/>
                  </a:lnTo>
                  <a:lnTo>
                    <a:pt x="30" y="940"/>
                  </a:lnTo>
                  <a:lnTo>
                    <a:pt x="32" y="940"/>
                  </a:lnTo>
                  <a:lnTo>
                    <a:pt x="34" y="940"/>
                  </a:lnTo>
                  <a:lnTo>
                    <a:pt x="34" y="939"/>
                  </a:lnTo>
                  <a:lnTo>
                    <a:pt x="34" y="937"/>
                  </a:lnTo>
                  <a:lnTo>
                    <a:pt x="35" y="937"/>
                  </a:lnTo>
                  <a:lnTo>
                    <a:pt x="35" y="935"/>
                  </a:lnTo>
                  <a:lnTo>
                    <a:pt x="34" y="935"/>
                  </a:lnTo>
                  <a:lnTo>
                    <a:pt x="32" y="935"/>
                  </a:lnTo>
                  <a:lnTo>
                    <a:pt x="32" y="937"/>
                  </a:lnTo>
                  <a:lnTo>
                    <a:pt x="30" y="935"/>
                  </a:lnTo>
                  <a:lnTo>
                    <a:pt x="30" y="934"/>
                  </a:lnTo>
                  <a:lnTo>
                    <a:pt x="30" y="932"/>
                  </a:lnTo>
                  <a:lnTo>
                    <a:pt x="30" y="930"/>
                  </a:lnTo>
                  <a:lnTo>
                    <a:pt x="30" y="929"/>
                  </a:lnTo>
                  <a:lnTo>
                    <a:pt x="30" y="927"/>
                  </a:lnTo>
                  <a:lnTo>
                    <a:pt x="30" y="925"/>
                  </a:lnTo>
                  <a:lnTo>
                    <a:pt x="32" y="925"/>
                  </a:lnTo>
                  <a:lnTo>
                    <a:pt x="32" y="924"/>
                  </a:lnTo>
                  <a:lnTo>
                    <a:pt x="32" y="922"/>
                  </a:lnTo>
                  <a:lnTo>
                    <a:pt x="34" y="920"/>
                  </a:lnTo>
                  <a:lnTo>
                    <a:pt x="34" y="919"/>
                  </a:lnTo>
                  <a:lnTo>
                    <a:pt x="34" y="917"/>
                  </a:lnTo>
                  <a:lnTo>
                    <a:pt x="35" y="915"/>
                  </a:lnTo>
                  <a:lnTo>
                    <a:pt x="37" y="912"/>
                  </a:lnTo>
                  <a:lnTo>
                    <a:pt x="39" y="910"/>
                  </a:lnTo>
                  <a:lnTo>
                    <a:pt x="39" y="908"/>
                  </a:lnTo>
                  <a:lnTo>
                    <a:pt x="40" y="908"/>
                  </a:lnTo>
                  <a:lnTo>
                    <a:pt x="42" y="908"/>
                  </a:lnTo>
                  <a:lnTo>
                    <a:pt x="44" y="908"/>
                  </a:lnTo>
                  <a:lnTo>
                    <a:pt x="46" y="905"/>
                  </a:lnTo>
                  <a:lnTo>
                    <a:pt x="47" y="903"/>
                  </a:lnTo>
                  <a:lnTo>
                    <a:pt x="49" y="903"/>
                  </a:lnTo>
                  <a:lnTo>
                    <a:pt x="51" y="903"/>
                  </a:lnTo>
                  <a:lnTo>
                    <a:pt x="51" y="902"/>
                  </a:lnTo>
                  <a:lnTo>
                    <a:pt x="52" y="902"/>
                  </a:lnTo>
                  <a:lnTo>
                    <a:pt x="51" y="900"/>
                  </a:lnTo>
                  <a:lnTo>
                    <a:pt x="49" y="900"/>
                  </a:lnTo>
                  <a:lnTo>
                    <a:pt x="49" y="898"/>
                  </a:lnTo>
                  <a:lnTo>
                    <a:pt x="51" y="898"/>
                  </a:lnTo>
                  <a:lnTo>
                    <a:pt x="51" y="897"/>
                  </a:lnTo>
                  <a:lnTo>
                    <a:pt x="52" y="897"/>
                  </a:lnTo>
                  <a:lnTo>
                    <a:pt x="52" y="895"/>
                  </a:lnTo>
                  <a:lnTo>
                    <a:pt x="52" y="893"/>
                  </a:lnTo>
                  <a:lnTo>
                    <a:pt x="51" y="892"/>
                  </a:lnTo>
                  <a:lnTo>
                    <a:pt x="51" y="890"/>
                  </a:lnTo>
                  <a:lnTo>
                    <a:pt x="51" y="888"/>
                  </a:lnTo>
                  <a:lnTo>
                    <a:pt x="51" y="887"/>
                  </a:lnTo>
                  <a:lnTo>
                    <a:pt x="51" y="885"/>
                  </a:lnTo>
                  <a:lnTo>
                    <a:pt x="51" y="883"/>
                  </a:lnTo>
                  <a:lnTo>
                    <a:pt x="51" y="882"/>
                  </a:lnTo>
                  <a:lnTo>
                    <a:pt x="52" y="882"/>
                  </a:lnTo>
                  <a:lnTo>
                    <a:pt x="52" y="880"/>
                  </a:lnTo>
                  <a:lnTo>
                    <a:pt x="52" y="878"/>
                  </a:lnTo>
                  <a:lnTo>
                    <a:pt x="52" y="876"/>
                  </a:lnTo>
                  <a:lnTo>
                    <a:pt x="52" y="875"/>
                  </a:lnTo>
                  <a:lnTo>
                    <a:pt x="52" y="873"/>
                  </a:lnTo>
                  <a:lnTo>
                    <a:pt x="52" y="871"/>
                  </a:lnTo>
                  <a:lnTo>
                    <a:pt x="54" y="870"/>
                  </a:lnTo>
                  <a:lnTo>
                    <a:pt x="56" y="870"/>
                  </a:lnTo>
                  <a:lnTo>
                    <a:pt x="56" y="868"/>
                  </a:lnTo>
                  <a:lnTo>
                    <a:pt x="57" y="868"/>
                  </a:lnTo>
                  <a:lnTo>
                    <a:pt x="57" y="870"/>
                  </a:lnTo>
                  <a:lnTo>
                    <a:pt x="59" y="870"/>
                  </a:lnTo>
                  <a:lnTo>
                    <a:pt x="59" y="868"/>
                  </a:lnTo>
                  <a:lnTo>
                    <a:pt x="61" y="868"/>
                  </a:lnTo>
                  <a:lnTo>
                    <a:pt x="61" y="866"/>
                  </a:lnTo>
                  <a:lnTo>
                    <a:pt x="61" y="865"/>
                  </a:lnTo>
                  <a:lnTo>
                    <a:pt x="59" y="865"/>
                  </a:lnTo>
                  <a:lnTo>
                    <a:pt x="59" y="863"/>
                  </a:lnTo>
                  <a:lnTo>
                    <a:pt x="59" y="861"/>
                  </a:lnTo>
                  <a:lnTo>
                    <a:pt x="61" y="861"/>
                  </a:lnTo>
                  <a:lnTo>
                    <a:pt x="62" y="861"/>
                  </a:lnTo>
                  <a:lnTo>
                    <a:pt x="62" y="860"/>
                  </a:lnTo>
                  <a:lnTo>
                    <a:pt x="62" y="858"/>
                  </a:lnTo>
                  <a:lnTo>
                    <a:pt x="64" y="858"/>
                  </a:lnTo>
                  <a:lnTo>
                    <a:pt x="64" y="856"/>
                  </a:lnTo>
                  <a:lnTo>
                    <a:pt x="66" y="855"/>
                  </a:lnTo>
                  <a:lnTo>
                    <a:pt x="66" y="853"/>
                  </a:lnTo>
                  <a:lnTo>
                    <a:pt x="67" y="853"/>
                  </a:lnTo>
                  <a:lnTo>
                    <a:pt x="67" y="855"/>
                  </a:lnTo>
                  <a:lnTo>
                    <a:pt x="69" y="855"/>
                  </a:lnTo>
                  <a:lnTo>
                    <a:pt x="69" y="856"/>
                  </a:lnTo>
                  <a:lnTo>
                    <a:pt x="71" y="856"/>
                  </a:lnTo>
                  <a:lnTo>
                    <a:pt x="71" y="855"/>
                  </a:lnTo>
                  <a:lnTo>
                    <a:pt x="71" y="853"/>
                  </a:lnTo>
                  <a:lnTo>
                    <a:pt x="72" y="853"/>
                  </a:lnTo>
                  <a:lnTo>
                    <a:pt x="74" y="853"/>
                  </a:lnTo>
                  <a:lnTo>
                    <a:pt x="76" y="853"/>
                  </a:lnTo>
                  <a:lnTo>
                    <a:pt x="76" y="851"/>
                  </a:lnTo>
                  <a:lnTo>
                    <a:pt x="76" y="850"/>
                  </a:lnTo>
                  <a:lnTo>
                    <a:pt x="78" y="848"/>
                  </a:lnTo>
                  <a:lnTo>
                    <a:pt x="78" y="846"/>
                  </a:lnTo>
                  <a:lnTo>
                    <a:pt x="78" y="845"/>
                  </a:lnTo>
                  <a:lnTo>
                    <a:pt x="78" y="843"/>
                  </a:lnTo>
                  <a:lnTo>
                    <a:pt x="79" y="843"/>
                  </a:lnTo>
                  <a:lnTo>
                    <a:pt x="81" y="843"/>
                  </a:lnTo>
                  <a:lnTo>
                    <a:pt x="81" y="841"/>
                  </a:lnTo>
                  <a:lnTo>
                    <a:pt x="83" y="841"/>
                  </a:lnTo>
                  <a:lnTo>
                    <a:pt x="84" y="839"/>
                  </a:lnTo>
                  <a:lnTo>
                    <a:pt x="86" y="839"/>
                  </a:lnTo>
                  <a:lnTo>
                    <a:pt x="86" y="838"/>
                  </a:lnTo>
                  <a:lnTo>
                    <a:pt x="86" y="836"/>
                  </a:lnTo>
                  <a:lnTo>
                    <a:pt x="86" y="834"/>
                  </a:lnTo>
                  <a:lnTo>
                    <a:pt x="86" y="833"/>
                  </a:lnTo>
                  <a:lnTo>
                    <a:pt x="88" y="833"/>
                  </a:lnTo>
                  <a:lnTo>
                    <a:pt x="88" y="831"/>
                  </a:lnTo>
                  <a:lnTo>
                    <a:pt x="89" y="831"/>
                  </a:lnTo>
                  <a:lnTo>
                    <a:pt x="89" y="829"/>
                  </a:lnTo>
                  <a:lnTo>
                    <a:pt x="88" y="829"/>
                  </a:lnTo>
                  <a:lnTo>
                    <a:pt x="89" y="828"/>
                  </a:lnTo>
                  <a:lnTo>
                    <a:pt x="91" y="826"/>
                  </a:lnTo>
                  <a:lnTo>
                    <a:pt x="89" y="824"/>
                  </a:lnTo>
                  <a:lnTo>
                    <a:pt x="91" y="824"/>
                  </a:lnTo>
                  <a:lnTo>
                    <a:pt x="91" y="823"/>
                  </a:lnTo>
                  <a:lnTo>
                    <a:pt x="91" y="821"/>
                  </a:lnTo>
                  <a:lnTo>
                    <a:pt x="91" y="819"/>
                  </a:lnTo>
                  <a:lnTo>
                    <a:pt x="93" y="819"/>
                  </a:lnTo>
                  <a:lnTo>
                    <a:pt x="93" y="818"/>
                  </a:lnTo>
                  <a:lnTo>
                    <a:pt x="93" y="816"/>
                  </a:lnTo>
                  <a:lnTo>
                    <a:pt x="91" y="814"/>
                  </a:lnTo>
                  <a:lnTo>
                    <a:pt x="91" y="813"/>
                  </a:lnTo>
                  <a:lnTo>
                    <a:pt x="91" y="811"/>
                  </a:lnTo>
                  <a:lnTo>
                    <a:pt x="93" y="811"/>
                  </a:lnTo>
                  <a:lnTo>
                    <a:pt x="94" y="809"/>
                  </a:lnTo>
                  <a:lnTo>
                    <a:pt x="94" y="807"/>
                  </a:lnTo>
                  <a:lnTo>
                    <a:pt x="93" y="807"/>
                  </a:lnTo>
                  <a:lnTo>
                    <a:pt x="93" y="806"/>
                  </a:lnTo>
                  <a:lnTo>
                    <a:pt x="93" y="804"/>
                  </a:lnTo>
                  <a:lnTo>
                    <a:pt x="94" y="804"/>
                  </a:lnTo>
                  <a:lnTo>
                    <a:pt x="94" y="802"/>
                  </a:lnTo>
                  <a:lnTo>
                    <a:pt x="94" y="801"/>
                  </a:lnTo>
                  <a:lnTo>
                    <a:pt x="93" y="801"/>
                  </a:lnTo>
                  <a:lnTo>
                    <a:pt x="93" y="799"/>
                  </a:lnTo>
                  <a:lnTo>
                    <a:pt x="93" y="797"/>
                  </a:lnTo>
                  <a:lnTo>
                    <a:pt x="91" y="797"/>
                  </a:lnTo>
                  <a:lnTo>
                    <a:pt x="93" y="796"/>
                  </a:lnTo>
                  <a:lnTo>
                    <a:pt x="93" y="794"/>
                  </a:lnTo>
                  <a:lnTo>
                    <a:pt x="93" y="792"/>
                  </a:lnTo>
                  <a:lnTo>
                    <a:pt x="91" y="791"/>
                  </a:lnTo>
                  <a:lnTo>
                    <a:pt x="89" y="791"/>
                  </a:lnTo>
                  <a:lnTo>
                    <a:pt x="89" y="789"/>
                  </a:lnTo>
                  <a:lnTo>
                    <a:pt x="89" y="787"/>
                  </a:lnTo>
                  <a:lnTo>
                    <a:pt x="91" y="787"/>
                  </a:lnTo>
                  <a:lnTo>
                    <a:pt x="91" y="786"/>
                  </a:lnTo>
                  <a:lnTo>
                    <a:pt x="89" y="786"/>
                  </a:lnTo>
                  <a:lnTo>
                    <a:pt x="89" y="784"/>
                  </a:lnTo>
                  <a:lnTo>
                    <a:pt x="89" y="782"/>
                  </a:lnTo>
                  <a:lnTo>
                    <a:pt x="88" y="782"/>
                  </a:lnTo>
                  <a:lnTo>
                    <a:pt x="88" y="781"/>
                  </a:lnTo>
                  <a:lnTo>
                    <a:pt x="89" y="781"/>
                  </a:lnTo>
                  <a:lnTo>
                    <a:pt x="89" y="779"/>
                  </a:lnTo>
                  <a:lnTo>
                    <a:pt x="91" y="779"/>
                  </a:lnTo>
                  <a:lnTo>
                    <a:pt x="91" y="781"/>
                  </a:lnTo>
                  <a:lnTo>
                    <a:pt x="93" y="781"/>
                  </a:lnTo>
                  <a:lnTo>
                    <a:pt x="93" y="782"/>
                  </a:lnTo>
                  <a:lnTo>
                    <a:pt x="94" y="782"/>
                  </a:lnTo>
                  <a:lnTo>
                    <a:pt x="94" y="781"/>
                  </a:lnTo>
                  <a:lnTo>
                    <a:pt x="96" y="781"/>
                  </a:lnTo>
                  <a:lnTo>
                    <a:pt x="98" y="781"/>
                  </a:lnTo>
                  <a:lnTo>
                    <a:pt x="98" y="779"/>
                  </a:lnTo>
                  <a:lnTo>
                    <a:pt x="98" y="777"/>
                  </a:lnTo>
                  <a:lnTo>
                    <a:pt x="98" y="776"/>
                  </a:lnTo>
                  <a:lnTo>
                    <a:pt x="98" y="774"/>
                  </a:lnTo>
                  <a:lnTo>
                    <a:pt x="98" y="772"/>
                  </a:lnTo>
                  <a:lnTo>
                    <a:pt x="98" y="770"/>
                  </a:lnTo>
                  <a:lnTo>
                    <a:pt x="99" y="770"/>
                  </a:lnTo>
                  <a:lnTo>
                    <a:pt x="99" y="769"/>
                  </a:lnTo>
                  <a:lnTo>
                    <a:pt x="99" y="767"/>
                  </a:lnTo>
                  <a:lnTo>
                    <a:pt x="99" y="765"/>
                  </a:lnTo>
                  <a:lnTo>
                    <a:pt x="98" y="765"/>
                  </a:lnTo>
                  <a:lnTo>
                    <a:pt x="96" y="765"/>
                  </a:lnTo>
                  <a:lnTo>
                    <a:pt x="98" y="764"/>
                  </a:lnTo>
                  <a:lnTo>
                    <a:pt x="99" y="764"/>
                  </a:lnTo>
                  <a:lnTo>
                    <a:pt x="99" y="762"/>
                  </a:lnTo>
                  <a:lnTo>
                    <a:pt x="99" y="760"/>
                  </a:lnTo>
                  <a:lnTo>
                    <a:pt x="99" y="749"/>
                  </a:lnTo>
                  <a:lnTo>
                    <a:pt x="101" y="749"/>
                  </a:lnTo>
                  <a:lnTo>
                    <a:pt x="106" y="749"/>
                  </a:lnTo>
                  <a:lnTo>
                    <a:pt x="109" y="749"/>
                  </a:lnTo>
                  <a:lnTo>
                    <a:pt x="113" y="749"/>
                  </a:lnTo>
                  <a:lnTo>
                    <a:pt x="116" y="749"/>
                  </a:lnTo>
                  <a:lnTo>
                    <a:pt x="121" y="749"/>
                  </a:lnTo>
                  <a:lnTo>
                    <a:pt x="125" y="749"/>
                  </a:lnTo>
                  <a:lnTo>
                    <a:pt x="128" y="749"/>
                  </a:lnTo>
                  <a:lnTo>
                    <a:pt x="133" y="749"/>
                  </a:lnTo>
                  <a:lnTo>
                    <a:pt x="136" y="749"/>
                  </a:lnTo>
                  <a:lnTo>
                    <a:pt x="140" y="749"/>
                  </a:lnTo>
                  <a:lnTo>
                    <a:pt x="143" y="749"/>
                  </a:lnTo>
                  <a:lnTo>
                    <a:pt x="148" y="749"/>
                  </a:lnTo>
                  <a:lnTo>
                    <a:pt x="152" y="749"/>
                  </a:lnTo>
                  <a:lnTo>
                    <a:pt x="155" y="749"/>
                  </a:lnTo>
                  <a:lnTo>
                    <a:pt x="160" y="749"/>
                  </a:lnTo>
                  <a:lnTo>
                    <a:pt x="163" y="749"/>
                  </a:lnTo>
                  <a:lnTo>
                    <a:pt x="167" y="749"/>
                  </a:lnTo>
                  <a:lnTo>
                    <a:pt x="172" y="749"/>
                  </a:lnTo>
                  <a:lnTo>
                    <a:pt x="175" y="749"/>
                  </a:lnTo>
                  <a:lnTo>
                    <a:pt x="178" y="749"/>
                  </a:lnTo>
                  <a:lnTo>
                    <a:pt x="182" y="749"/>
                  </a:lnTo>
                  <a:lnTo>
                    <a:pt x="187" y="749"/>
                  </a:lnTo>
                  <a:lnTo>
                    <a:pt x="190" y="749"/>
                  </a:lnTo>
                  <a:lnTo>
                    <a:pt x="194" y="749"/>
                  </a:lnTo>
                  <a:lnTo>
                    <a:pt x="199" y="749"/>
                  </a:lnTo>
                  <a:lnTo>
                    <a:pt x="202" y="749"/>
                  </a:lnTo>
                  <a:lnTo>
                    <a:pt x="205" y="749"/>
                  </a:lnTo>
                  <a:lnTo>
                    <a:pt x="210" y="749"/>
                  </a:lnTo>
                  <a:lnTo>
                    <a:pt x="214" y="749"/>
                  </a:lnTo>
                  <a:lnTo>
                    <a:pt x="217" y="749"/>
                  </a:lnTo>
                  <a:lnTo>
                    <a:pt x="220" y="749"/>
                  </a:lnTo>
                  <a:lnTo>
                    <a:pt x="226" y="749"/>
                  </a:lnTo>
                  <a:lnTo>
                    <a:pt x="229" y="749"/>
                  </a:lnTo>
                  <a:lnTo>
                    <a:pt x="232" y="749"/>
                  </a:lnTo>
                  <a:lnTo>
                    <a:pt x="237" y="749"/>
                  </a:lnTo>
                  <a:lnTo>
                    <a:pt x="241" y="749"/>
                  </a:lnTo>
                  <a:lnTo>
                    <a:pt x="244" y="749"/>
                  </a:lnTo>
                  <a:lnTo>
                    <a:pt x="249" y="749"/>
                  </a:lnTo>
                  <a:lnTo>
                    <a:pt x="252" y="749"/>
                  </a:lnTo>
                  <a:lnTo>
                    <a:pt x="256" y="749"/>
                  </a:lnTo>
                  <a:lnTo>
                    <a:pt x="259" y="749"/>
                  </a:lnTo>
                  <a:lnTo>
                    <a:pt x="264" y="749"/>
                  </a:lnTo>
                  <a:lnTo>
                    <a:pt x="268" y="749"/>
                  </a:lnTo>
                  <a:lnTo>
                    <a:pt x="269" y="749"/>
                  </a:lnTo>
                  <a:lnTo>
                    <a:pt x="271" y="749"/>
                  </a:lnTo>
                  <a:lnTo>
                    <a:pt x="276" y="749"/>
                  </a:lnTo>
                  <a:lnTo>
                    <a:pt x="279" y="749"/>
                  </a:lnTo>
                  <a:lnTo>
                    <a:pt x="283" y="749"/>
                  </a:lnTo>
                  <a:lnTo>
                    <a:pt x="288" y="749"/>
                  </a:lnTo>
                  <a:lnTo>
                    <a:pt x="291" y="749"/>
                  </a:lnTo>
                  <a:lnTo>
                    <a:pt x="295" y="749"/>
                  </a:lnTo>
                  <a:lnTo>
                    <a:pt x="298" y="749"/>
                  </a:lnTo>
                  <a:lnTo>
                    <a:pt x="303" y="749"/>
                  </a:lnTo>
                  <a:lnTo>
                    <a:pt x="306" y="749"/>
                  </a:lnTo>
                  <a:lnTo>
                    <a:pt x="310" y="749"/>
                  </a:lnTo>
                  <a:lnTo>
                    <a:pt x="315" y="749"/>
                  </a:lnTo>
                  <a:lnTo>
                    <a:pt x="318" y="749"/>
                  </a:lnTo>
                  <a:lnTo>
                    <a:pt x="321" y="749"/>
                  </a:lnTo>
                  <a:lnTo>
                    <a:pt x="325" y="749"/>
                  </a:lnTo>
                  <a:lnTo>
                    <a:pt x="330" y="749"/>
                  </a:lnTo>
                  <a:lnTo>
                    <a:pt x="333" y="749"/>
                  </a:lnTo>
                  <a:lnTo>
                    <a:pt x="337" y="749"/>
                  </a:lnTo>
                  <a:lnTo>
                    <a:pt x="342" y="749"/>
                  </a:lnTo>
                  <a:lnTo>
                    <a:pt x="345" y="749"/>
                  </a:lnTo>
                  <a:lnTo>
                    <a:pt x="348" y="749"/>
                  </a:lnTo>
                  <a:lnTo>
                    <a:pt x="353" y="749"/>
                  </a:lnTo>
                  <a:lnTo>
                    <a:pt x="357" y="749"/>
                  </a:lnTo>
                  <a:lnTo>
                    <a:pt x="360" y="749"/>
                  </a:lnTo>
                  <a:lnTo>
                    <a:pt x="363" y="749"/>
                  </a:lnTo>
                  <a:lnTo>
                    <a:pt x="369" y="749"/>
                  </a:lnTo>
                  <a:lnTo>
                    <a:pt x="370" y="749"/>
                  </a:lnTo>
                  <a:lnTo>
                    <a:pt x="372" y="749"/>
                  </a:lnTo>
                  <a:lnTo>
                    <a:pt x="375" y="749"/>
                  </a:lnTo>
                  <a:lnTo>
                    <a:pt x="380" y="749"/>
                  </a:lnTo>
                  <a:lnTo>
                    <a:pt x="384" y="749"/>
                  </a:lnTo>
                  <a:lnTo>
                    <a:pt x="387" y="749"/>
                  </a:lnTo>
                  <a:lnTo>
                    <a:pt x="392" y="749"/>
                  </a:lnTo>
                  <a:lnTo>
                    <a:pt x="395" y="749"/>
                  </a:lnTo>
                  <a:lnTo>
                    <a:pt x="397" y="749"/>
                  </a:lnTo>
                  <a:lnTo>
                    <a:pt x="399" y="749"/>
                  </a:lnTo>
                  <a:lnTo>
                    <a:pt x="400" y="749"/>
                  </a:lnTo>
                  <a:lnTo>
                    <a:pt x="402" y="749"/>
                  </a:lnTo>
                  <a:lnTo>
                    <a:pt x="407" y="749"/>
                  </a:lnTo>
                  <a:lnTo>
                    <a:pt x="411" y="749"/>
                  </a:lnTo>
                  <a:lnTo>
                    <a:pt x="414" y="749"/>
                  </a:lnTo>
                  <a:lnTo>
                    <a:pt x="419" y="749"/>
                  </a:lnTo>
                  <a:lnTo>
                    <a:pt x="422" y="749"/>
                  </a:lnTo>
                  <a:lnTo>
                    <a:pt x="426" y="749"/>
                  </a:lnTo>
                  <a:lnTo>
                    <a:pt x="431" y="749"/>
                  </a:lnTo>
                  <a:lnTo>
                    <a:pt x="434" y="749"/>
                  </a:lnTo>
                  <a:lnTo>
                    <a:pt x="437" y="749"/>
                  </a:lnTo>
                  <a:lnTo>
                    <a:pt x="441" y="749"/>
                  </a:lnTo>
                  <a:lnTo>
                    <a:pt x="446" y="749"/>
                  </a:lnTo>
                  <a:lnTo>
                    <a:pt x="449" y="749"/>
                  </a:lnTo>
                  <a:lnTo>
                    <a:pt x="453" y="749"/>
                  </a:lnTo>
                  <a:lnTo>
                    <a:pt x="458" y="749"/>
                  </a:lnTo>
                  <a:lnTo>
                    <a:pt x="461" y="749"/>
                  </a:lnTo>
                  <a:lnTo>
                    <a:pt x="464" y="749"/>
                  </a:lnTo>
                  <a:lnTo>
                    <a:pt x="469" y="749"/>
                  </a:lnTo>
                  <a:lnTo>
                    <a:pt x="473" y="749"/>
                  </a:lnTo>
                  <a:lnTo>
                    <a:pt x="476" y="749"/>
                  </a:lnTo>
                  <a:lnTo>
                    <a:pt x="480" y="749"/>
                  </a:lnTo>
                  <a:lnTo>
                    <a:pt x="485" y="749"/>
                  </a:lnTo>
                  <a:lnTo>
                    <a:pt x="488" y="749"/>
                  </a:lnTo>
                  <a:lnTo>
                    <a:pt x="491" y="749"/>
                  </a:lnTo>
                  <a:lnTo>
                    <a:pt x="496" y="749"/>
                  </a:lnTo>
                  <a:lnTo>
                    <a:pt x="500" y="749"/>
                  </a:lnTo>
                  <a:lnTo>
                    <a:pt x="503" y="749"/>
                  </a:lnTo>
                  <a:lnTo>
                    <a:pt x="506" y="749"/>
                  </a:lnTo>
                  <a:lnTo>
                    <a:pt x="512" y="749"/>
                  </a:lnTo>
                  <a:lnTo>
                    <a:pt x="515" y="749"/>
                  </a:lnTo>
                  <a:lnTo>
                    <a:pt x="518" y="749"/>
                  </a:lnTo>
                  <a:lnTo>
                    <a:pt x="523" y="749"/>
                  </a:lnTo>
                  <a:lnTo>
                    <a:pt x="527" y="749"/>
                  </a:lnTo>
                  <a:lnTo>
                    <a:pt x="530" y="749"/>
                  </a:lnTo>
                  <a:lnTo>
                    <a:pt x="535" y="749"/>
                  </a:lnTo>
                  <a:lnTo>
                    <a:pt x="538" y="749"/>
                  </a:lnTo>
                  <a:lnTo>
                    <a:pt x="542" y="749"/>
                  </a:lnTo>
                  <a:lnTo>
                    <a:pt x="545" y="749"/>
                  </a:lnTo>
                  <a:lnTo>
                    <a:pt x="550" y="749"/>
                  </a:lnTo>
                  <a:lnTo>
                    <a:pt x="554" y="749"/>
                  </a:lnTo>
                  <a:lnTo>
                    <a:pt x="557" y="749"/>
                  </a:lnTo>
                  <a:lnTo>
                    <a:pt x="562" y="749"/>
                  </a:lnTo>
                  <a:lnTo>
                    <a:pt x="565" y="749"/>
                  </a:lnTo>
                  <a:lnTo>
                    <a:pt x="569" y="749"/>
                  </a:lnTo>
                  <a:lnTo>
                    <a:pt x="574" y="749"/>
                  </a:lnTo>
                  <a:lnTo>
                    <a:pt x="577" y="749"/>
                  </a:lnTo>
                  <a:lnTo>
                    <a:pt x="580" y="749"/>
                  </a:lnTo>
                  <a:lnTo>
                    <a:pt x="584" y="749"/>
                  </a:lnTo>
                  <a:lnTo>
                    <a:pt x="589" y="749"/>
                  </a:lnTo>
                  <a:lnTo>
                    <a:pt x="592" y="749"/>
                  </a:lnTo>
                  <a:lnTo>
                    <a:pt x="596" y="749"/>
                  </a:lnTo>
                  <a:lnTo>
                    <a:pt x="601" y="749"/>
                  </a:lnTo>
                  <a:lnTo>
                    <a:pt x="604" y="749"/>
                  </a:lnTo>
                  <a:lnTo>
                    <a:pt x="607" y="749"/>
                  </a:lnTo>
                  <a:lnTo>
                    <a:pt x="612" y="749"/>
                  </a:lnTo>
                  <a:lnTo>
                    <a:pt x="616" y="749"/>
                  </a:lnTo>
                  <a:lnTo>
                    <a:pt x="619" y="750"/>
                  </a:lnTo>
                  <a:lnTo>
                    <a:pt x="619" y="749"/>
                  </a:lnTo>
                  <a:lnTo>
                    <a:pt x="619" y="744"/>
                  </a:lnTo>
                  <a:lnTo>
                    <a:pt x="619" y="740"/>
                  </a:lnTo>
                  <a:lnTo>
                    <a:pt x="619" y="737"/>
                  </a:lnTo>
                  <a:lnTo>
                    <a:pt x="619" y="732"/>
                  </a:lnTo>
                  <a:lnTo>
                    <a:pt x="619" y="728"/>
                  </a:lnTo>
                  <a:lnTo>
                    <a:pt x="619" y="725"/>
                  </a:lnTo>
                  <a:lnTo>
                    <a:pt x="619" y="722"/>
                  </a:lnTo>
                  <a:lnTo>
                    <a:pt x="619" y="717"/>
                  </a:lnTo>
                  <a:lnTo>
                    <a:pt x="619" y="713"/>
                  </a:lnTo>
                  <a:lnTo>
                    <a:pt x="619" y="710"/>
                  </a:lnTo>
                  <a:lnTo>
                    <a:pt x="619" y="705"/>
                  </a:lnTo>
                  <a:lnTo>
                    <a:pt x="619" y="701"/>
                  </a:lnTo>
                  <a:lnTo>
                    <a:pt x="619" y="698"/>
                  </a:lnTo>
                  <a:lnTo>
                    <a:pt x="619" y="693"/>
                  </a:lnTo>
                  <a:lnTo>
                    <a:pt x="619" y="690"/>
                  </a:lnTo>
                  <a:lnTo>
                    <a:pt x="619" y="686"/>
                  </a:lnTo>
                  <a:lnTo>
                    <a:pt x="619" y="683"/>
                  </a:lnTo>
                  <a:lnTo>
                    <a:pt x="619" y="678"/>
                  </a:lnTo>
                  <a:lnTo>
                    <a:pt x="619" y="675"/>
                  </a:lnTo>
                  <a:lnTo>
                    <a:pt x="619" y="671"/>
                  </a:lnTo>
                  <a:lnTo>
                    <a:pt x="619" y="666"/>
                  </a:lnTo>
                  <a:lnTo>
                    <a:pt x="619" y="663"/>
                  </a:lnTo>
                  <a:lnTo>
                    <a:pt x="617" y="659"/>
                  </a:lnTo>
                  <a:lnTo>
                    <a:pt x="617" y="654"/>
                  </a:lnTo>
                  <a:lnTo>
                    <a:pt x="619" y="651"/>
                  </a:lnTo>
                  <a:lnTo>
                    <a:pt x="617" y="648"/>
                  </a:lnTo>
                  <a:lnTo>
                    <a:pt x="617" y="644"/>
                  </a:lnTo>
                  <a:lnTo>
                    <a:pt x="617" y="639"/>
                  </a:lnTo>
                  <a:lnTo>
                    <a:pt x="617" y="636"/>
                  </a:lnTo>
                  <a:lnTo>
                    <a:pt x="617" y="632"/>
                  </a:lnTo>
                  <a:lnTo>
                    <a:pt x="617" y="627"/>
                  </a:lnTo>
                  <a:lnTo>
                    <a:pt x="617" y="624"/>
                  </a:lnTo>
                  <a:lnTo>
                    <a:pt x="617" y="621"/>
                  </a:lnTo>
                  <a:lnTo>
                    <a:pt x="617" y="616"/>
                  </a:lnTo>
                  <a:lnTo>
                    <a:pt x="617" y="612"/>
                  </a:lnTo>
                  <a:lnTo>
                    <a:pt x="617" y="609"/>
                  </a:lnTo>
                  <a:lnTo>
                    <a:pt x="617" y="606"/>
                  </a:lnTo>
                  <a:lnTo>
                    <a:pt x="617" y="601"/>
                  </a:lnTo>
                  <a:lnTo>
                    <a:pt x="617" y="597"/>
                  </a:lnTo>
                  <a:lnTo>
                    <a:pt x="617" y="594"/>
                  </a:lnTo>
                  <a:lnTo>
                    <a:pt x="617" y="589"/>
                  </a:lnTo>
                  <a:lnTo>
                    <a:pt x="617" y="585"/>
                  </a:lnTo>
                  <a:lnTo>
                    <a:pt x="617" y="582"/>
                  </a:lnTo>
                  <a:lnTo>
                    <a:pt x="617" y="577"/>
                  </a:lnTo>
                  <a:lnTo>
                    <a:pt x="617" y="574"/>
                  </a:lnTo>
                  <a:lnTo>
                    <a:pt x="617" y="570"/>
                  </a:lnTo>
                  <a:lnTo>
                    <a:pt x="617" y="567"/>
                  </a:lnTo>
                  <a:lnTo>
                    <a:pt x="617" y="562"/>
                  </a:lnTo>
                  <a:lnTo>
                    <a:pt x="617" y="558"/>
                  </a:lnTo>
                  <a:lnTo>
                    <a:pt x="617" y="555"/>
                  </a:lnTo>
                  <a:lnTo>
                    <a:pt x="617" y="550"/>
                  </a:lnTo>
                  <a:lnTo>
                    <a:pt x="617" y="547"/>
                  </a:lnTo>
                  <a:lnTo>
                    <a:pt x="617" y="543"/>
                  </a:lnTo>
                  <a:lnTo>
                    <a:pt x="617" y="540"/>
                  </a:lnTo>
                  <a:lnTo>
                    <a:pt x="617" y="535"/>
                  </a:lnTo>
                  <a:lnTo>
                    <a:pt x="617" y="532"/>
                  </a:lnTo>
                  <a:lnTo>
                    <a:pt x="617" y="528"/>
                  </a:lnTo>
                  <a:lnTo>
                    <a:pt x="617" y="523"/>
                  </a:lnTo>
                  <a:lnTo>
                    <a:pt x="617" y="520"/>
                  </a:lnTo>
                  <a:lnTo>
                    <a:pt x="617" y="516"/>
                  </a:lnTo>
                  <a:lnTo>
                    <a:pt x="617" y="513"/>
                  </a:lnTo>
                  <a:lnTo>
                    <a:pt x="617" y="508"/>
                  </a:lnTo>
                  <a:lnTo>
                    <a:pt x="617" y="505"/>
                  </a:lnTo>
                  <a:lnTo>
                    <a:pt x="617" y="501"/>
                  </a:lnTo>
                  <a:lnTo>
                    <a:pt x="617" y="496"/>
                  </a:lnTo>
                  <a:lnTo>
                    <a:pt x="617" y="493"/>
                  </a:lnTo>
                  <a:lnTo>
                    <a:pt x="617" y="489"/>
                  </a:lnTo>
                  <a:lnTo>
                    <a:pt x="617" y="484"/>
                  </a:lnTo>
                  <a:lnTo>
                    <a:pt x="617" y="481"/>
                  </a:lnTo>
                  <a:lnTo>
                    <a:pt x="617" y="479"/>
                  </a:lnTo>
                  <a:lnTo>
                    <a:pt x="617" y="478"/>
                  </a:lnTo>
                  <a:lnTo>
                    <a:pt x="617" y="474"/>
                  </a:lnTo>
                  <a:lnTo>
                    <a:pt x="616" y="469"/>
                  </a:lnTo>
                  <a:lnTo>
                    <a:pt x="616" y="468"/>
                  </a:lnTo>
                  <a:lnTo>
                    <a:pt x="616" y="466"/>
                  </a:lnTo>
                  <a:lnTo>
                    <a:pt x="617" y="463"/>
                  </a:lnTo>
                  <a:lnTo>
                    <a:pt x="616" y="457"/>
                  </a:lnTo>
                  <a:lnTo>
                    <a:pt x="616" y="454"/>
                  </a:lnTo>
                  <a:lnTo>
                    <a:pt x="616" y="451"/>
                  </a:lnTo>
                  <a:lnTo>
                    <a:pt x="617" y="446"/>
                  </a:lnTo>
                  <a:lnTo>
                    <a:pt x="616" y="442"/>
                  </a:lnTo>
                  <a:lnTo>
                    <a:pt x="616" y="439"/>
                  </a:lnTo>
                  <a:lnTo>
                    <a:pt x="616" y="436"/>
                  </a:lnTo>
                  <a:lnTo>
                    <a:pt x="616" y="431"/>
                  </a:lnTo>
                  <a:lnTo>
                    <a:pt x="616" y="427"/>
                  </a:lnTo>
                  <a:lnTo>
                    <a:pt x="616" y="424"/>
                  </a:lnTo>
                  <a:lnTo>
                    <a:pt x="616" y="419"/>
                  </a:lnTo>
                  <a:lnTo>
                    <a:pt x="616" y="415"/>
                  </a:lnTo>
                  <a:lnTo>
                    <a:pt x="616" y="412"/>
                  </a:lnTo>
                  <a:lnTo>
                    <a:pt x="616" y="409"/>
                  </a:lnTo>
                  <a:lnTo>
                    <a:pt x="616" y="407"/>
                  </a:lnTo>
                  <a:lnTo>
                    <a:pt x="616" y="404"/>
                  </a:lnTo>
                  <a:lnTo>
                    <a:pt x="616" y="400"/>
                  </a:lnTo>
                  <a:lnTo>
                    <a:pt x="616" y="397"/>
                  </a:lnTo>
                  <a:lnTo>
                    <a:pt x="616" y="392"/>
                  </a:lnTo>
                  <a:lnTo>
                    <a:pt x="616" y="388"/>
                  </a:lnTo>
                  <a:lnTo>
                    <a:pt x="616" y="385"/>
                  </a:lnTo>
                  <a:lnTo>
                    <a:pt x="616" y="380"/>
                  </a:lnTo>
                  <a:lnTo>
                    <a:pt x="616" y="377"/>
                  </a:lnTo>
                  <a:lnTo>
                    <a:pt x="616" y="373"/>
                  </a:lnTo>
                  <a:lnTo>
                    <a:pt x="616" y="370"/>
                  </a:lnTo>
                  <a:lnTo>
                    <a:pt x="616" y="365"/>
                  </a:lnTo>
                  <a:lnTo>
                    <a:pt x="616" y="362"/>
                  </a:lnTo>
                  <a:lnTo>
                    <a:pt x="616" y="358"/>
                  </a:lnTo>
                  <a:lnTo>
                    <a:pt x="616" y="353"/>
                  </a:lnTo>
                  <a:lnTo>
                    <a:pt x="616" y="350"/>
                  </a:lnTo>
                  <a:lnTo>
                    <a:pt x="616" y="343"/>
                  </a:lnTo>
                  <a:lnTo>
                    <a:pt x="616" y="338"/>
                  </a:lnTo>
                  <a:lnTo>
                    <a:pt x="616" y="336"/>
                  </a:lnTo>
                  <a:lnTo>
                    <a:pt x="616" y="335"/>
                  </a:lnTo>
                  <a:lnTo>
                    <a:pt x="616" y="326"/>
                  </a:lnTo>
                  <a:lnTo>
                    <a:pt x="616" y="323"/>
                  </a:lnTo>
                  <a:lnTo>
                    <a:pt x="616" y="319"/>
                  </a:lnTo>
                  <a:lnTo>
                    <a:pt x="616" y="314"/>
                  </a:lnTo>
                  <a:lnTo>
                    <a:pt x="616" y="311"/>
                  </a:lnTo>
                  <a:lnTo>
                    <a:pt x="616" y="308"/>
                  </a:lnTo>
                  <a:lnTo>
                    <a:pt x="616" y="304"/>
                  </a:lnTo>
                  <a:lnTo>
                    <a:pt x="616" y="299"/>
                  </a:lnTo>
                  <a:lnTo>
                    <a:pt x="616" y="296"/>
                  </a:lnTo>
                  <a:lnTo>
                    <a:pt x="614" y="293"/>
                  </a:lnTo>
                  <a:lnTo>
                    <a:pt x="614" y="287"/>
                  </a:lnTo>
                  <a:lnTo>
                    <a:pt x="616" y="284"/>
                  </a:lnTo>
                  <a:lnTo>
                    <a:pt x="614" y="281"/>
                  </a:lnTo>
                  <a:lnTo>
                    <a:pt x="614" y="277"/>
                  </a:lnTo>
                  <a:lnTo>
                    <a:pt x="614" y="272"/>
                  </a:lnTo>
                  <a:lnTo>
                    <a:pt x="616" y="269"/>
                  </a:lnTo>
                  <a:lnTo>
                    <a:pt x="614" y="266"/>
                  </a:lnTo>
                  <a:lnTo>
                    <a:pt x="614" y="261"/>
                  </a:lnTo>
                  <a:lnTo>
                    <a:pt x="614" y="257"/>
                  </a:lnTo>
                  <a:lnTo>
                    <a:pt x="614" y="254"/>
                  </a:lnTo>
                  <a:lnTo>
                    <a:pt x="614" y="250"/>
                  </a:lnTo>
                  <a:lnTo>
                    <a:pt x="614" y="245"/>
                  </a:lnTo>
                  <a:lnTo>
                    <a:pt x="614" y="242"/>
                  </a:lnTo>
                  <a:lnTo>
                    <a:pt x="614" y="239"/>
                  </a:lnTo>
                  <a:lnTo>
                    <a:pt x="614" y="234"/>
                  </a:lnTo>
                  <a:lnTo>
                    <a:pt x="614" y="230"/>
                  </a:lnTo>
                  <a:lnTo>
                    <a:pt x="614" y="227"/>
                  </a:lnTo>
                  <a:lnTo>
                    <a:pt x="614" y="222"/>
                  </a:lnTo>
                  <a:lnTo>
                    <a:pt x="614" y="218"/>
                  </a:lnTo>
                  <a:lnTo>
                    <a:pt x="614" y="215"/>
                  </a:lnTo>
                  <a:lnTo>
                    <a:pt x="614" y="212"/>
                  </a:lnTo>
                  <a:lnTo>
                    <a:pt x="614" y="207"/>
                  </a:lnTo>
                  <a:lnTo>
                    <a:pt x="614" y="203"/>
                  </a:lnTo>
                  <a:lnTo>
                    <a:pt x="614" y="200"/>
                  </a:lnTo>
                  <a:lnTo>
                    <a:pt x="614" y="195"/>
                  </a:lnTo>
                  <a:lnTo>
                    <a:pt x="614" y="192"/>
                  </a:lnTo>
                  <a:lnTo>
                    <a:pt x="614" y="188"/>
                  </a:lnTo>
                  <a:lnTo>
                    <a:pt x="614" y="185"/>
                  </a:lnTo>
                  <a:lnTo>
                    <a:pt x="614" y="180"/>
                  </a:lnTo>
                  <a:lnTo>
                    <a:pt x="614" y="176"/>
                  </a:lnTo>
                  <a:lnTo>
                    <a:pt x="614" y="173"/>
                  </a:lnTo>
                  <a:lnTo>
                    <a:pt x="614" y="168"/>
                  </a:lnTo>
                  <a:lnTo>
                    <a:pt x="614" y="165"/>
                  </a:lnTo>
                  <a:lnTo>
                    <a:pt x="614" y="161"/>
                  </a:lnTo>
                  <a:lnTo>
                    <a:pt x="614" y="156"/>
                  </a:lnTo>
                  <a:lnTo>
                    <a:pt x="614" y="153"/>
                  </a:lnTo>
                  <a:lnTo>
                    <a:pt x="614" y="150"/>
                  </a:lnTo>
                  <a:lnTo>
                    <a:pt x="614" y="146"/>
                  </a:lnTo>
                  <a:lnTo>
                    <a:pt x="614" y="141"/>
                  </a:lnTo>
                  <a:lnTo>
                    <a:pt x="614" y="138"/>
                  </a:lnTo>
                  <a:lnTo>
                    <a:pt x="614" y="134"/>
                  </a:lnTo>
                  <a:lnTo>
                    <a:pt x="614" y="129"/>
                  </a:lnTo>
                  <a:lnTo>
                    <a:pt x="614" y="126"/>
                  </a:lnTo>
                  <a:lnTo>
                    <a:pt x="614" y="123"/>
                  </a:lnTo>
                  <a:lnTo>
                    <a:pt x="614" y="119"/>
                  </a:lnTo>
                  <a:lnTo>
                    <a:pt x="614" y="114"/>
                  </a:lnTo>
                  <a:lnTo>
                    <a:pt x="614" y="111"/>
                  </a:lnTo>
                  <a:lnTo>
                    <a:pt x="614" y="107"/>
                  </a:lnTo>
                  <a:lnTo>
                    <a:pt x="612" y="102"/>
                  </a:lnTo>
                  <a:lnTo>
                    <a:pt x="614" y="99"/>
                  </a:lnTo>
                  <a:lnTo>
                    <a:pt x="614" y="96"/>
                  </a:lnTo>
                  <a:lnTo>
                    <a:pt x="614" y="92"/>
                  </a:lnTo>
                  <a:lnTo>
                    <a:pt x="611" y="89"/>
                  </a:lnTo>
                  <a:lnTo>
                    <a:pt x="612" y="87"/>
                  </a:lnTo>
                  <a:lnTo>
                    <a:pt x="614" y="84"/>
                  </a:lnTo>
                  <a:lnTo>
                    <a:pt x="616" y="82"/>
                  </a:lnTo>
                  <a:lnTo>
                    <a:pt x="617" y="79"/>
                  </a:lnTo>
                  <a:lnTo>
                    <a:pt x="617" y="75"/>
                  </a:lnTo>
                  <a:lnTo>
                    <a:pt x="617" y="70"/>
                  </a:lnTo>
                  <a:lnTo>
                    <a:pt x="617" y="67"/>
                  </a:lnTo>
                  <a:lnTo>
                    <a:pt x="617" y="64"/>
                  </a:lnTo>
                  <a:lnTo>
                    <a:pt x="617" y="60"/>
                  </a:lnTo>
                  <a:lnTo>
                    <a:pt x="617" y="57"/>
                  </a:lnTo>
                  <a:lnTo>
                    <a:pt x="617" y="54"/>
                  </a:lnTo>
                  <a:lnTo>
                    <a:pt x="617" y="50"/>
                  </a:lnTo>
                  <a:lnTo>
                    <a:pt x="619" y="49"/>
                  </a:lnTo>
                  <a:lnTo>
                    <a:pt x="621" y="45"/>
                  </a:lnTo>
                  <a:lnTo>
                    <a:pt x="623" y="43"/>
                  </a:lnTo>
                  <a:lnTo>
                    <a:pt x="624" y="42"/>
                  </a:lnTo>
                  <a:lnTo>
                    <a:pt x="626" y="40"/>
                  </a:lnTo>
                  <a:lnTo>
                    <a:pt x="628" y="38"/>
                  </a:lnTo>
                  <a:lnTo>
                    <a:pt x="629" y="37"/>
                  </a:lnTo>
                  <a:lnTo>
                    <a:pt x="631" y="33"/>
                  </a:lnTo>
                  <a:lnTo>
                    <a:pt x="631" y="30"/>
                  </a:lnTo>
                  <a:lnTo>
                    <a:pt x="629" y="27"/>
                  </a:lnTo>
                  <a:lnTo>
                    <a:pt x="628" y="25"/>
                  </a:lnTo>
                  <a:lnTo>
                    <a:pt x="626" y="22"/>
                  </a:lnTo>
                  <a:lnTo>
                    <a:pt x="624" y="20"/>
                  </a:lnTo>
                  <a:lnTo>
                    <a:pt x="626" y="17"/>
                  </a:lnTo>
                  <a:lnTo>
                    <a:pt x="626" y="15"/>
                  </a:lnTo>
                  <a:lnTo>
                    <a:pt x="628" y="13"/>
                  </a:lnTo>
                  <a:lnTo>
                    <a:pt x="629" y="12"/>
                  </a:lnTo>
                  <a:lnTo>
                    <a:pt x="633" y="12"/>
                  </a:lnTo>
                  <a:lnTo>
                    <a:pt x="636" y="12"/>
                  </a:lnTo>
                  <a:lnTo>
                    <a:pt x="639" y="12"/>
                  </a:lnTo>
                  <a:lnTo>
                    <a:pt x="644" y="13"/>
                  </a:lnTo>
                  <a:lnTo>
                    <a:pt x="648" y="13"/>
                  </a:lnTo>
                  <a:lnTo>
                    <a:pt x="651" y="13"/>
                  </a:lnTo>
                  <a:lnTo>
                    <a:pt x="654" y="12"/>
                  </a:lnTo>
                  <a:lnTo>
                    <a:pt x="660" y="12"/>
                  </a:lnTo>
                  <a:lnTo>
                    <a:pt x="663" y="12"/>
                  </a:lnTo>
                  <a:lnTo>
                    <a:pt x="665" y="12"/>
                  </a:lnTo>
                  <a:lnTo>
                    <a:pt x="670" y="13"/>
                  </a:lnTo>
                  <a:lnTo>
                    <a:pt x="673" y="12"/>
                  </a:lnTo>
                  <a:lnTo>
                    <a:pt x="676" y="12"/>
                  </a:lnTo>
                  <a:lnTo>
                    <a:pt x="680" y="12"/>
                  </a:lnTo>
                  <a:lnTo>
                    <a:pt x="683" y="12"/>
                  </a:lnTo>
                  <a:lnTo>
                    <a:pt x="686" y="12"/>
                  </a:lnTo>
                  <a:lnTo>
                    <a:pt x="690" y="13"/>
                  </a:lnTo>
                  <a:lnTo>
                    <a:pt x="693" y="13"/>
                  </a:lnTo>
                  <a:lnTo>
                    <a:pt x="698" y="13"/>
                  </a:lnTo>
                  <a:lnTo>
                    <a:pt x="702" y="13"/>
                  </a:lnTo>
                  <a:lnTo>
                    <a:pt x="702" y="12"/>
                  </a:lnTo>
                  <a:lnTo>
                    <a:pt x="705" y="12"/>
                  </a:lnTo>
                  <a:lnTo>
                    <a:pt x="708" y="12"/>
                  </a:lnTo>
                  <a:lnTo>
                    <a:pt x="712" y="12"/>
                  </a:lnTo>
                  <a:lnTo>
                    <a:pt x="715" y="12"/>
                  </a:lnTo>
                  <a:lnTo>
                    <a:pt x="718" y="10"/>
                  </a:lnTo>
                  <a:lnTo>
                    <a:pt x="722" y="10"/>
                  </a:lnTo>
                  <a:lnTo>
                    <a:pt x="723" y="8"/>
                  </a:lnTo>
                  <a:lnTo>
                    <a:pt x="727" y="8"/>
                  </a:lnTo>
                  <a:lnTo>
                    <a:pt x="729" y="6"/>
                  </a:lnTo>
                  <a:lnTo>
                    <a:pt x="732" y="6"/>
                  </a:lnTo>
                  <a:lnTo>
                    <a:pt x="735" y="6"/>
                  </a:lnTo>
                  <a:lnTo>
                    <a:pt x="740" y="6"/>
                  </a:lnTo>
                  <a:lnTo>
                    <a:pt x="744" y="6"/>
                  </a:lnTo>
                  <a:lnTo>
                    <a:pt x="747" y="6"/>
                  </a:lnTo>
                  <a:lnTo>
                    <a:pt x="750" y="6"/>
                  </a:lnTo>
                  <a:lnTo>
                    <a:pt x="754" y="8"/>
                  </a:lnTo>
                  <a:lnTo>
                    <a:pt x="757" y="8"/>
                  </a:lnTo>
                  <a:lnTo>
                    <a:pt x="759" y="10"/>
                  </a:lnTo>
                  <a:lnTo>
                    <a:pt x="762" y="8"/>
                  </a:lnTo>
                  <a:lnTo>
                    <a:pt x="766" y="8"/>
                  </a:lnTo>
                  <a:lnTo>
                    <a:pt x="769" y="8"/>
                  </a:lnTo>
                  <a:lnTo>
                    <a:pt x="772" y="8"/>
                  </a:lnTo>
                  <a:lnTo>
                    <a:pt x="777" y="8"/>
                  </a:lnTo>
                  <a:lnTo>
                    <a:pt x="779" y="6"/>
                  </a:lnTo>
                  <a:lnTo>
                    <a:pt x="781" y="6"/>
                  </a:lnTo>
                  <a:lnTo>
                    <a:pt x="784" y="6"/>
                  </a:lnTo>
                  <a:lnTo>
                    <a:pt x="786" y="6"/>
                  </a:lnTo>
                  <a:lnTo>
                    <a:pt x="789" y="5"/>
                  </a:lnTo>
                  <a:lnTo>
                    <a:pt x="791" y="3"/>
                  </a:lnTo>
                  <a:lnTo>
                    <a:pt x="794" y="1"/>
                  </a:lnTo>
                  <a:lnTo>
                    <a:pt x="796" y="1"/>
                  </a:lnTo>
                  <a:lnTo>
                    <a:pt x="799" y="0"/>
                  </a:lnTo>
                  <a:lnTo>
                    <a:pt x="803" y="0"/>
                  </a:lnTo>
                  <a:lnTo>
                    <a:pt x="806" y="0"/>
                  </a:lnTo>
                  <a:lnTo>
                    <a:pt x="809" y="1"/>
                  </a:lnTo>
                  <a:lnTo>
                    <a:pt x="811" y="3"/>
                  </a:lnTo>
                  <a:lnTo>
                    <a:pt x="811" y="6"/>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71" name="Freeform 203">
              <a:extLst>
                <a:ext uri="{FF2B5EF4-FFF2-40B4-BE49-F238E27FC236}">
                  <a16:creationId xmlns:a16="http://schemas.microsoft.com/office/drawing/2014/main" id="{C0C1340F-D0A1-1569-9640-9DA602A59EB6}"/>
                </a:ext>
              </a:extLst>
            </p:cNvPr>
            <p:cNvSpPr>
              <a:spLocks/>
            </p:cNvSpPr>
            <p:nvPr/>
          </p:nvSpPr>
          <p:spPr bwMode="auto">
            <a:xfrm>
              <a:off x="3068" y="763"/>
              <a:ext cx="910" cy="828"/>
            </a:xfrm>
            <a:custGeom>
              <a:avLst/>
              <a:gdLst>
                <a:gd name="T0" fmla="*/ 42 w 910"/>
                <a:gd name="T1" fmla="*/ 20 h 828"/>
                <a:gd name="T2" fmla="*/ 101 w 910"/>
                <a:gd name="T3" fmla="*/ 15 h 828"/>
                <a:gd name="T4" fmla="*/ 156 w 910"/>
                <a:gd name="T5" fmla="*/ 15 h 828"/>
                <a:gd name="T6" fmla="*/ 215 w 910"/>
                <a:gd name="T7" fmla="*/ 17 h 828"/>
                <a:gd name="T8" fmla="*/ 266 w 910"/>
                <a:gd name="T9" fmla="*/ 22 h 828"/>
                <a:gd name="T10" fmla="*/ 320 w 910"/>
                <a:gd name="T11" fmla="*/ 15 h 828"/>
                <a:gd name="T12" fmla="*/ 370 w 910"/>
                <a:gd name="T13" fmla="*/ 1 h 828"/>
                <a:gd name="T14" fmla="*/ 419 w 910"/>
                <a:gd name="T15" fmla="*/ 13 h 828"/>
                <a:gd name="T16" fmla="*/ 468 w 910"/>
                <a:gd name="T17" fmla="*/ 18 h 828"/>
                <a:gd name="T18" fmla="*/ 518 w 910"/>
                <a:gd name="T19" fmla="*/ 32 h 828"/>
                <a:gd name="T20" fmla="*/ 574 w 910"/>
                <a:gd name="T21" fmla="*/ 40 h 828"/>
                <a:gd name="T22" fmla="*/ 622 w 910"/>
                <a:gd name="T23" fmla="*/ 38 h 828"/>
                <a:gd name="T24" fmla="*/ 668 w 910"/>
                <a:gd name="T25" fmla="*/ 42 h 828"/>
                <a:gd name="T26" fmla="*/ 715 w 910"/>
                <a:gd name="T27" fmla="*/ 37 h 828"/>
                <a:gd name="T28" fmla="*/ 767 w 910"/>
                <a:gd name="T29" fmla="*/ 44 h 828"/>
                <a:gd name="T30" fmla="*/ 806 w 910"/>
                <a:gd name="T31" fmla="*/ 25 h 828"/>
                <a:gd name="T32" fmla="*/ 854 w 910"/>
                <a:gd name="T33" fmla="*/ 30 h 828"/>
                <a:gd name="T34" fmla="*/ 897 w 910"/>
                <a:gd name="T35" fmla="*/ 44 h 828"/>
                <a:gd name="T36" fmla="*/ 907 w 910"/>
                <a:gd name="T37" fmla="*/ 86 h 828"/>
                <a:gd name="T38" fmla="*/ 902 w 910"/>
                <a:gd name="T39" fmla="*/ 145 h 828"/>
                <a:gd name="T40" fmla="*/ 868 w 910"/>
                <a:gd name="T41" fmla="*/ 176 h 828"/>
                <a:gd name="T42" fmla="*/ 849 w 910"/>
                <a:gd name="T43" fmla="*/ 213 h 828"/>
                <a:gd name="T44" fmla="*/ 841 w 910"/>
                <a:gd name="T45" fmla="*/ 249 h 828"/>
                <a:gd name="T46" fmla="*/ 844 w 910"/>
                <a:gd name="T47" fmla="*/ 294 h 828"/>
                <a:gd name="T48" fmla="*/ 829 w 910"/>
                <a:gd name="T49" fmla="*/ 335 h 828"/>
                <a:gd name="T50" fmla="*/ 824 w 910"/>
                <a:gd name="T51" fmla="*/ 383 h 828"/>
                <a:gd name="T52" fmla="*/ 824 w 910"/>
                <a:gd name="T53" fmla="*/ 429 h 828"/>
                <a:gd name="T54" fmla="*/ 844 w 910"/>
                <a:gd name="T55" fmla="*/ 463 h 828"/>
                <a:gd name="T56" fmla="*/ 865 w 910"/>
                <a:gd name="T57" fmla="*/ 501 h 828"/>
                <a:gd name="T58" fmla="*/ 875 w 910"/>
                <a:gd name="T59" fmla="*/ 543 h 828"/>
                <a:gd name="T60" fmla="*/ 860 w 910"/>
                <a:gd name="T61" fmla="*/ 580 h 828"/>
                <a:gd name="T62" fmla="*/ 828 w 910"/>
                <a:gd name="T63" fmla="*/ 604 h 828"/>
                <a:gd name="T64" fmla="*/ 728 w 910"/>
                <a:gd name="T65" fmla="*/ 621 h 828"/>
                <a:gd name="T66" fmla="*/ 701 w 910"/>
                <a:gd name="T67" fmla="*/ 619 h 828"/>
                <a:gd name="T68" fmla="*/ 674 w 910"/>
                <a:gd name="T69" fmla="*/ 617 h 828"/>
                <a:gd name="T70" fmla="*/ 646 w 910"/>
                <a:gd name="T71" fmla="*/ 617 h 828"/>
                <a:gd name="T72" fmla="*/ 619 w 910"/>
                <a:gd name="T73" fmla="*/ 616 h 828"/>
                <a:gd name="T74" fmla="*/ 592 w 910"/>
                <a:gd name="T75" fmla="*/ 614 h 828"/>
                <a:gd name="T76" fmla="*/ 557 w 910"/>
                <a:gd name="T77" fmla="*/ 614 h 828"/>
                <a:gd name="T78" fmla="*/ 530 w 910"/>
                <a:gd name="T79" fmla="*/ 612 h 828"/>
                <a:gd name="T80" fmla="*/ 503 w 910"/>
                <a:gd name="T81" fmla="*/ 611 h 828"/>
                <a:gd name="T82" fmla="*/ 474 w 910"/>
                <a:gd name="T83" fmla="*/ 611 h 828"/>
                <a:gd name="T84" fmla="*/ 447 w 910"/>
                <a:gd name="T85" fmla="*/ 609 h 828"/>
                <a:gd name="T86" fmla="*/ 419 w 910"/>
                <a:gd name="T87" fmla="*/ 607 h 828"/>
                <a:gd name="T88" fmla="*/ 390 w 910"/>
                <a:gd name="T89" fmla="*/ 606 h 828"/>
                <a:gd name="T90" fmla="*/ 373 w 910"/>
                <a:gd name="T91" fmla="*/ 616 h 828"/>
                <a:gd name="T92" fmla="*/ 368 w 910"/>
                <a:gd name="T93" fmla="*/ 641 h 828"/>
                <a:gd name="T94" fmla="*/ 360 w 910"/>
                <a:gd name="T95" fmla="*/ 654 h 828"/>
                <a:gd name="T96" fmla="*/ 350 w 910"/>
                <a:gd name="T97" fmla="*/ 675 h 828"/>
                <a:gd name="T98" fmla="*/ 341 w 910"/>
                <a:gd name="T99" fmla="*/ 691 h 828"/>
                <a:gd name="T100" fmla="*/ 335 w 910"/>
                <a:gd name="T101" fmla="*/ 703 h 828"/>
                <a:gd name="T102" fmla="*/ 325 w 910"/>
                <a:gd name="T103" fmla="*/ 718 h 828"/>
                <a:gd name="T104" fmla="*/ 318 w 910"/>
                <a:gd name="T105" fmla="*/ 733 h 828"/>
                <a:gd name="T106" fmla="*/ 313 w 910"/>
                <a:gd name="T107" fmla="*/ 752 h 828"/>
                <a:gd name="T108" fmla="*/ 296 w 910"/>
                <a:gd name="T109" fmla="*/ 767 h 828"/>
                <a:gd name="T110" fmla="*/ 299 w 910"/>
                <a:gd name="T111" fmla="*/ 776 h 828"/>
                <a:gd name="T112" fmla="*/ 299 w 910"/>
                <a:gd name="T113" fmla="*/ 787 h 828"/>
                <a:gd name="T114" fmla="*/ 296 w 910"/>
                <a:gd name="T115" fmla="*/ 799 h 828"/>
                <a:gd name="T116" fmla="*/ 293 w 910"/>
                <a:gd name="T117" fmla="*/ 811 h 828"/>
                <a:gd name="T118" fmla="*/ 289 w 910"/>
                <a:gd name="T119" fmla="*/ 8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0" h="828">
                  <a:moveTo>
                    <a:pt x="0" y="1"/>
                  </a:moveTo>
                  <a:lnTo>
                    <a:pt x="2" y="3"/>
                  </a:lnTo>
                  <a:lnTo>
                    <a:pt x="3" y="5"/>
                  </a:lnTo>
                  <a:lnTo>
                    <a:pt x="5" y="8"/>
                  </a:lnTo>
                  <a:lnTo>
                    <a:pt x="8" y="8"/>
                  </a:lnTo>
                  <a:lnTo>
                    <a:pt x="12" y="10"/>
                  </a:lnTo>
                  <a:lnTo>
                    <a:pt x="15" y="10"/>
                  </a:lnTo>
                  <a:lnTo>
                    <a:pt x="18" y="12"/>
                  </a:lnTo>
                  <a:lnTo>
                    <a:pt x="22" y="12"/>
                  </a:lnTo>
                  <a:lnTo>
                    <a:pt x="25" y="12"/>
                  </a:lnTo>
                  <a:lnTo>
                    <a:pt x="27" y="13"/>
                  </a:lnTo>
                  <a:lnTo>
                    <a:pt x="30" y="15"/>
                  </a:lnTo>
                  <a:lnTo>
                    <a:pt x="30" y="17"/>
                  </a:lnTo>
                  <a:lnTo>
                    <a:pt x="34" y="18"/>
                  </a:lnTo>
                  <a:lnTo>
                    <a:pt x="35" y="20"/>
                  </a:lnTo>
                  <a:lnTo>
                    <a:pt x="39" y="20"/>
                  </a:lnTo>
                  <a:lnTo>
                    <a:pt x="42" y="20"/>
                  </a:lnTo>
                  <a:lnTo>
                    <a:pt x="45" y="20"/>
                  </a:lnTo>
                  <a:lnTo>
                    <a:pt x="49" y="20"/>
                  </a:lnTo>
                  <a:lnTo>
                    <a:pt x="52" y="20"/>
                  </a:lnTo>
                  <a:lnTo>
                    <a:pt x="55" y="18"/>
                  </a:lnTo>
                  <a:lnTo>
                    <a:pt x="59" y="18"/>
                  </a:lnTo>
                  <a:lnTo>
                    <a:pt x="62" y="18"/>
                  </a:lnTo>
                  <a:lnTo>
                    <a:pt x="66" y="18"/>
                  </a:lnTo>
                  <a:lnTo>
                    <a:pt x="69" y="17"/>
                  </a:lnTo>
                  <a:lnTo>
                    <a:pt x="72" y="17"/>
                  </a:lnTo>
                  <a:lnTo>
                    <a:pt x="77" y="17"/>
                  </a:lnTo>
                  <a:lnTo>
                    <a:pt x="81" y="17"/>
                  </a:lnTo>
                  <a:lnTo>
                    <a:pt x="84" y="17"/>
                  </a:lnTo>
                  <a:lnTo>
                    <a:pt x="87" y="17"/>
                  </a:lnTo>
                  <a:lnTo>
                    <a:pt x="91" y="18"/>
                  </a:lnTo>
                  <a:lnTo>
                    <a:pt x="94" y="17"/>
                  </a:lnTo>
                  <a:lnTo>
                    <a:pt x="98" y="17"/>
                  </a:lnTo>
                  <a:lnTo>
                    <a:pt x="101" y="15"/>
                  </a:lnTo>
                  <a:lnTo>
                    <a:pt x="104" y="15"/>
                  </a:lnTo>
                  <a:lnTo>
                    <a:pt x="108" y="17"/>
                  </a:lnTo>
                  <a:lnTo>
                    <a:pt x="111" y="17"/>
                  </a:lnTo>
                  <a:lnTo>
                    <a:pt x="114" y="18"/>
                  </a:lnTo>
                  <a:lnTo>
                    <a:pt x="118" y="17"/>
                  </a:lnTo>
                  <a:lnTo>
                    <a:pt x="121" y="17"/>
                  </a:lnTo>
                  <a:lnTo>
                    <a:pt x="124" y="15"/>
                  </a:lnTo>
                  <a:lnTo>
                    <a:pt x="126" y="15"/>
                  </a:lnTo>
                  <a:lnTo>
                    <a:pt x="129" y="13"/>
                  </a:lnTo>
                  <a:lnTo>
                    <a:pt x="133" y="15"/>
                  </a:lnTo>
                  <a:lnTo>
                    <a:pt x="136" y="15"/>
                  </a:lnTo>
                  <a:lnTo>
                    <a:pt x="140" y="17"/>
                  </a:lnTo>
                  <a:lnTo>
                    <a:pt x="143" y="17"/>
                  </a:lnTo>
                  <a:lnTo>
                    <a:pt x="146" y="17"/>
                  </a:lnTo>
                  <a:lnTo>
                    <a:pt x="150" y="17"/>
                  </a:lnTo>
                  <a:lnTo>
                    <a:pt x="153" y="17"/>
                  </a:lnTo>
                  <a:lnTo>
                    <a:pt x="156" y="15"/>
                  </a:lnTo>
                  <a:lnTo>
                    <a:pt x="160" y="15"/>
                  </a:lnTo>
                  <a:lnTo>
                    <a:pt x="163" y="15"/>
                  </a:lnTo>
                  <a:lnTo>
                    <a:pt x="166" y="15"/>
                  </a:lnTo>
                  <a:lnTo>
                    <a:pt x="170" y="15"/>
                  </a:lnTo>
                  <a:lnTo>
                    <a:pt x="173" y="15"/>
                  </a:lnTo>
                  <a:lnTo>
                    <a:pt x="177" y="15"/>
                  </a:lnTo>
                  <a:lnTo>
                    <a:pt x="180" y="17"/>
                  </a:lnTo>
                  <a:lnTo>
                    <a:pt x="183" y="17"/>
                  </a:lnTo>
                  <a:lnTo>
                    <a:pt x="188" y="17"/>
                  </a:lnTo>
                  <a:lnTo>
                    <a:pt x="192" y="17"/>
                  </a:lnTo>
                  <a:lnTo>
                    <a:pt x="195" y="18"/>
                  </a:lnTo>
                  <a:lnTo>
                    <a:pt x="197" y="18"/>
                  </a:lnTo>
                  <a:lnTo>
                    <a:pt x="202" y="18"/>
                  </a:lnTo>
                  <a:lnTo>
                    <a:pt x="203" y="18"/>
                  </a:lnTo>
                  <a:lnTo>
                    <a:pt x="207" y="17"/>
                  </a:lnTo>
                  <a:lnTo>
                    <a:pt x="212" y="17"/>
                  </a:lnTo>
                  <a:lnTo>
                    <a:pt x="215" y="17"/>
                  </a:lnTo>
                  <a:lnTo>
                    <a:pt x="219" y="17"/>
                  </a:lnTo>
                  <a:lnTo>
                    <a:pt x="222" y="18"/>
                  </a:lnTo>
                  <a:lnTo>
                    <a:pt x="225" y="18"/>
                  </a:lnTo>
                  <a:lnTo>
                    <a:pt x="229" y="20"/>
                  </a:lnTo>
                  <a:lnTo>
                    <a:pt x="232" y="18"/>
                  </a:lnTo>
                  <a:lnTo>
                    <a:pt x="234" y="18"/>
                  </a:lnTo>
                  <a:lnTo>
                    <a:pt x="237" y="17"/>
                  </a:lnTo>
                  <a:lnTo>
                    <a:pt x="240" y="17"/>
                  </a:lnTo>
                  <a:lnTo>
                    <a:pt x="242" y="15"/>
                  </a:lnTo>
                  <a:lnTo>
                    <a:pt x="246" y="15"/>
                  </a:lnTo>
                  <a:lnTo>
                    <a:pt x="249" y="15"/>
                  </a:lnTo>
                  <a:lnTo>
                    <a:pt x="252" y="15"/>
                  </a:lnTo>
                  <a:lnTo>
                    <a:pt x="256" y="17"/>
                  </a:lnTo>
                  <a:lnTo>
                    <a:pt x="257" y="18"/>
                  </a:lnTo>
                  <a:lnTo>
                    <a:pt x="261" y="20"/>
                  </a:lnTo>
                  <a:lnTo>
                    <a:pt x="262" y="22"/>
                  </a:lnTo>
                  <a:lnTo>
                    <a:pt x="266" y="22"/>
                  </a:lnTo>
                  <a:lnTo>
                    <a:pt x="269" y="20"/>
                  </a:lnTo>
                  <a:lnTo>
                    <a:pt x="271" y="18"/>
                  </a:lnTo>
                  <a:lnTo>
                    <a:pt x="274" y="18"/>
                  </a:lnTo>
                  <a:lnTo>
                    <a:pt x="277" y="17"/>
                  </a:lnTo>
                  <a:lnTo>
                    <a:pt x="281" y="18"/>
                  </a:lnTo>
                  <a:lnTo>
                    <a:pt x="284" y="18"/>
                  </a:lnTo>
                  <a:lnTo>
                    <a:pt x="288" y="18"/>
                  </a:lnTo>
                  <a:lnTo>
                    <a:pt x="291" y="18"/>
                  </a:lnTo>
                  <a:lnTo>
                    <a:pt x="294" y="20"/>
                  </a:lnTo>
                  <a:lnTo>
                    <a:pt x="298" y="20"/>
                  </a:lnTo>
                  <a:lnTo>
                    <a:pt x="303" y="20"/>
                  </a:lnTo>
                  <a:lnTo>
                    <a:pt x="306" y="18"/>
                  </a:lnTo>
                  <a:lnTo>
                    <a:pt x="308" y="18"/>
                  </a:lnTo>
                  <a:lnTo>
                    <a:pt x="311" y="18"/>
                  </a:lnTo>
                  <a:lnTo>
                    <a:pt x="315" y="17"/>
                  </a:lnTo>
                  <a:lnTo>
                    <a:pt x="318" y="15"/>
                  </a:lnTo>
                  <a:lnTo>
                    <a:pt x="320" y="15"/>
                  </a:lnTo>
                  <a:lnTo>
                    <a:pt x="323" y="13"/>
                  </a:lnTo>
                  <a:lnTo>
                    <a:pt x="326" y="13"/>
                  </a:lnTo>
                  <a:lnTo>
                    <a:pt x="328" y="12"/>
                  </a:lnTo>
                  <a:lnTo>
                    <a:pt x="331" y="12"/>
                  </a:lnTo>
                  <a:lnTo>
                    <a:pt x="335" y="10"/>
                  </a:lnTo>
                  <a:lnTo>
                    <a:pt x="338" y="8"/>
                  </a:lnTo>
                  <a:lnTo>
                    <a:pt x="341" y="8"/>
                  </a:lnTo>
                  <a:lnTo>
                    <a:pt x="345" y="8"/>
                  </a:lnTo>
                  <a:lnTo>
                    <a:pt x="348" y="8"/>
                  </a:lnTo>
                  <a:lnTo>
                    <a:pt x="350" y="7"/>
                  </a:lnTo>
                  <a:lnTo>
                    <a:pt x="353" y="5"/>
                  </a:lnTo>
                  <a:lnTo>
                    <a:pt x="355" y="5"/>
                  </a:lnTo>
                  <a:lnTo>
                    <a:pt x="358" y="3"/>
                  </a:lnTo>
                  <a:lnTo>
                    <a:pt x="360" y="1"/>
                  </a:lnTo>
                  <a:lnTo>
                    <a:pt x="363" y="0"/>
                  </a:lnTo>
                  <a:lnTo>
                    <a:pt x="368" y="1"/>
                  </a:lnTo>
                  <a:lnTo>
                    <a:pt x="370" y="1"/>
                  </a:lnTo>
                  <a:lnTo>
                    <a:pt x="373" y="3"/>
                  </a:lnTo>
                  <a:lnTo>
                    <a:pt x="377" y="3"/>
                  </a:lnTo>
                  <a:lnTo>
                    <a:pt x="378" y="5"/>
                  </a:lnTo>
                  <a:lnTo>
                    <a:pt x="380" y="7"/>
                  </a:lnTo>
                  <a:lnTo>
                    <a:pt x="383" y="8"/>
                  </a:lnTo>
                  <a:lnTo>
                    <a:pt x="385" y="10"/>
                  </a:lnTo>
                  <a:lnTo>
                    <a:pt x="387" y="12"/>
                  </a:lnTo>
                  <a:lnTo>
                    <a:pt x="390" y="13"/>
                  </a:lnTo>
                  <a:lnTo>
                    <a:pt x="392" y="15"/>
                  </a:lnTo>
                  <a:lnTo>
                    <a:pt x="395" y="15"/>
                  </a:lnTo>
                  <a:lnTo>
                    <a:pt x="399" y="17"/>
                  </a:lnTo>
                  <a:lnTo>
                    <a:pt x="404" y="17"/>
                  </a:lnTo>
                  <a:lnTo>
                    <a:pt x="405" y="15"/>
                  </a:lnTo>
                  <a:lnTo>
                    <a:pt x="410" y="15"/>
                  </a:lnTo>
                  <a:lnTo>
                    <a:pt x="412" y="13"/>
                  </a:lnTo>
                  <a:lnTo>
                    <a:pt x="415" y="13"/>
                  </a:lnTo>
                  <a:lnTo>
                    <a:pt x="419" y="13"/>
                  </a:lnTo>
                  <a:lnTo>
                    <a:pt x="422" y="12"/>
                  </a:lnTo>
                  <a:lnTo>
                    <a:pt x="426" y="10"/>
                  </a:lnTo>
                  <a:lnTo>
                    <a:pt x="427" y="10"/>
                  </a:lnTo>
                  <a:lnTo>
                    <a:pt x="431" y="10"/>
                  </a:lnTo>
                  <a:lnTo>
                    <a:pt x="434" y="8"/>
                  </a:lnTo>
                  <a:lnTo>
                    <a:pt x="437" y="8"/>
                  </a:lnTo>
                  <a:lnTo>
                    <a:pt x="442" y="8"/>
                  </a:lnTo>
                  <a:lnTo>
                    <a:pt x="446" y="10"/>
                  </a:lnTo>
                  <a:lnTo>
                    <a:pt x="449" y="10"/>
                  </a:lnTo>
                  <a:lnTo>
                    <a:pt x="451" y="12"/>
                  </a:lnTo>
                  <a:lnTo>
                    <a:pt x="454" y="12"/>
                  </a:lnTo>
                  <a:lnTo>
                    <a:pt x="456" y="13"/>
                  </a:lnTo>
                  <a:lnTo>
                    <a:pt x="457" y="13"/>
                  </a:lnTo>
                  <a:lnTo>
                    <a:pt x="459" y="15"/>
                  </a:lnTo>
                  <a:lnTo>
                    <a:pt x="461" y="17"/>
                  </a:lnTo>
                  <a:lnTo>
                    <a:pt x="464" y="17"/>
                  </a:lnTo>
                  <a:lnTo>
                    <a:pt x="468" y="18"/>
                  </a:lnTo>
                  <a:lnTo>
                    <a:pt x="469" y="20"/>
                  </a:lnTo>
                  <a:lnTo>
                    <a:pt x="473" y="20"/>
                  </a:lnTo>
                  <a:lnTo>
                    <a:pt x="476" y="20"/>
                  </a:lnTo>
                  <a:lnTo>
                    <a:pt x="481" y="20"/>
                  </a:lnTo>
                  <a:lnTo>
                    <a:pt x="484" y="20"/>
                  </a:lnTo>
                  <a:lnTo>
                    <a:pt x="488" y="20"/>
                  </a:lnTo>
                  <a:lnTo>
                    <a:pt x="491" y="20"/>
                  </a:lnTo>
                  <a:lnTo>
                    <a:pt x="495" y="22"/>
                  </a:lnTo>
                  <a:lnTo>
                    <a:pt x="498" y="22"/>
                  </a:lnTo>
                  <a:lnTo>
                    <a:pt x="500" y="23"/>
                  </a:lnTo>
                  <a:lnTo>
                    <a:pt x="503" y="27"/>
                  </a:lnTo>
                  <a:lnTo>
                    <a:pt x="505" y="28"/>
                  </a:lnTo>
                  <a:lnTo>
                    <a:pt x="506" y="30"/>
                  </a:lnTo>
                  <a:lnTo>
                    <a:pt x="508" y="32"/>
                  </a:lnTo>
                  <a:lnTo>
                    <a:pt x="511" y="33"/>
                  </a:lnTo>
                  <a:lnTo>
                    <a:pt x="515" y="33"/>
                  </a:lnTo>
                  <a:lnTo>
                    <a:pt x="518" y="32"/>
                  </a:lnTo>
                  <a:lnTo>
                    <a:pt x="521" y="32"/>
                  </a:lnTo>
                  <a:lnTo>
                    <a:pt x="523" y="33"/>
                  </a:lnTo>
                  <a:lnTo>
                    <a:pt x="526" y="35"/>
                  </a:lnTo>
                  <a:lnTo>
                    <a:pt x="528" y="37"/>
                  </a:lnTo>
                  <a:lnTo>
                    <a:pt x="532" y="37"/>
                  </a:lnTo>
                  <a:lnTo>
                    <a:pt x="535" y="38"/>
                  </a:lnTo>
                  <a:lnTo>
                    <a:pt x="538" y="38"/>
                  </a:lnTo>
                  <a:lnTo>
                    <a:pt x="542" y="38"/>
                  </a:lnTo>
                  <a:lnTo>
                    <a:pt x="545" y="38"/>
                  </a:lnTo>
                  <a:lnTo>
                    <a:pt x="550" y="38"/>
                  </a:lnTo>
                  <a:lnTo>
                    <a:pt x="553" y="38"/>
                  </a:lnTo>
                  <a:lnTo>
                    <a:pt x="557" y="38"/>
                  </a:lnTo>
                  <a:lnTo>
                    <a:pt x="560" y="38"/>
                  </a:lnTo>
                  <a:lnTo>
                    <a:pt x="565" y="38"/>
                  </a:lnTo>
                  <a:lnTo>
                    <a:pt x="567" y="38"/>
                  </a:lnTo>
                  <a:lnTo>
                    <a:pt x="570" y="38"/>
                  </a:lnTo>
                  <a:lnTo>
                    <a:pt x="574" y="40"/>
                  </a:lnTo>
                  <a:lnTo>
                    <a:pt x="575" y="42"/>
                  </a:lnTo>
                  <a:lnTo>
                    <a:pt x="579" y="44"/>
                  </a:lnTo>
                  <a:lnTo>
                    <a:pt x="580" y="44"/>
                  </a:lnTo>
                  <a:lnTo>
                    <a:pt x="584" y="45"/>
                  </a:lnTo>
                  <a:lnTo>
                    <a:pt x="589" y="45"/>
                  </a:lnTo>
                  <a:lnTo>
                    <a:pt x="592" y="45"/>
                  </a:lnTo>
                  <a:lnTo>
                    <a:pt x="595" y="47"/>
                  </a:lnTo>
                  <a:lnTo>
                    <a:pt x="597" y="47"/>
                  </a:lnTo>
                  <a:lnTo>
                    <a:pt x="600" y="49"/>
                  </a:lnTo>
                  <a:lnTo>
                    <a:pt x="604" y="47"/>
                  </a:lnTo>
                  <a:lnTo>
                    <a:pt x="607" y="47"/>
                  </a:lnTo>
                  <a:lnTo>
                    <a:pt x="611" y="45"/>
                  </a:lnTo>
                  <a:lnTo>
                    <a:pt x="612" y="45"/>
                  </a:lnTo>
                  <a:lnTo>
                    <a:pt x="616" y="44"/>
                  </a:lnTo>
                  <a:lnTo>
                    <a:pt x="619" y="42"/>
                  </a:lnTo>
                  <a:lnTo>
                    <a:pt x="621" y="40"/>
                  </a:lnTo>
                  <a:lnTo>
                    <a:pt x="622" y="38"/>
                  </a:lnTo>
                  <a:lnTo>
                    <a:pt x="624" y="37"/>
                  </a:lnTo>
                  <a:lnTo>
                    <a:pt x="627" y="35"/>
                  </a:lnTo>
                  <a:lnTo>
                    <a:pt x="629" y="33"/>
                  </a:lnTo>
                  <a:lnTo>
                    <a:pt x="632" y="33"/>
                  </a:lnTo>
                  <a:lnTo>
                    <a:pt x="636" y="33"/>
                  </a:lnTo>
                  <a:lnTo>
                    <a:pt x="639" y="32"/>
                  </a:lnTo>
                  <a:lnTo>
                    <a:pt x="643" y="33"/>
                  </a:lnTo>
                  <a:lnTo>
                    <a:pt x="644" y="35"/>
                  </a:lnTo>
                  <a:lnTo>
                    <a:pt x="644" y="38"/>
                  </a:lnTo>
                  <a:lnTo>
                    <a:pt x="649" y="38"/>
                  </a:lnTo>
                  <a:lnTo>
                    <a:pt x="653" y="38"/>
                  </a:lnTo>
                  <a:lnTo>
                    <a:pt x="654" y="40"/>
                  </a:lnTo>
                  <a:lnTo>
                    <a:pt x="658" y="40"/>
                  </a:lnTo>
                  <a:lnTo>
                    <a:pt x="659" y="42"/>
                  </a:lnTo>
                  <a:lnTo>
                    <a:pt x="663" y="44"/>
                  </a:lnTo>
                  <a:lnTo>
                    <a:pt x="666" y="44"/>
                  </a:lnTo>
                  <a:lnTo>
                    <a:pt x="668" y="42"/>
                  </a:lnTo>
                  <a:lnTo>
                    <a:pt x="669" y="40"/>
                  </a:lnTo>
                  <a:lnTo>
                    <a:pt x="671" y="37"/>
                  </a:lnTo>
                  <a:lnTo>
                    <a:pt x="674" y="37"/>
                  </a:lnTo>
                  <a:lnTo>
                    <a:pt x="676" y="38"/>
                  </a:lnTo>
                  <a:lnTo>
                    <a:pt x="680" y="40"/>
                  </a:lnTo>
                  <a:lnTo>
                    <a:pt x="683" y="40"/>
                  </a:lnTo>
                  <a:lnTo>
                    <a:pt x="685" y="40"/>
                  </a:lnTo>
                  <a:lnTo>
                    <a:pt x="688" y="40"/>
                  </a:lnTo>
                  <a:lnTo>
                    <a:pt x="690" y="37"/>
                  </a:lnTo>
                  <a:lnTo>
                    <a:pt x="691" y="35"/>
                  </a:lnTo>
                  <a:lnTo>
                    <a:pt x="695" y="33"/>
                  </a:lnTo>
                  <a:lnTo>
                    <a:pt x="698" y="33"/>
                  </a:lnTo>
                  <a:lnTo>
                    <a:pt x="701" y="33"/>
                  </a:lnTo>
                  <a:lnTo>
                    <a:pt x="705" y="35"/>
                  </a:lnTo>
                  <a:lnTo>
                    <a:pt x="706" y="35"/>
                  </a:lnTo>
                  <a:lnTo>
                    <a:pt x="712" y="37"/>
                  </a:lnTo>
                  <a:lnTo>
                    <a:pt x="715" y="37"/>
                  </a:lnTo>
                  <a:lnTo>
                    <a:pt x="718" y="37"/>
                  </a:lnTo>
                  <a:lnTo>
                    <a:pt x="720" y="38"/>
                  </a:lnTo>
                  <a:lnTo>
                    <a:pt x="723" y="38"/>
                  </a:lnTo>
                  <a:lnTo>
                    <a:pt x="728" y="38"/>
                  </a:lnTo>
                  <a:lnTo>
                    <a:pt x="730" y="37"/>
                  </a:lnTo>
                  <a:lnTo>
                    <a:pt x="733" y="37"/>
                  </a:lnTo>
                  <a:lnTo>
                    <a:pt x="737" y="35"/>
                  </a:lnTo>
                  <a:lnTo>
                    <a:pt x="740" y="35"/>
                  </a:lnTo>
                  <a:lnTo>
                    <a:pt x="743" y="35"/>
                  </a:lnTo>
                  <a:lnTo>
                    <a:pt x="747" y="35"/>
                  </a:lnTo>
                  <a:lnTo>
                    <a:pt x="750" y="37"/>
                  </a:lnTo>
                  <a:lnTo>
                    <a:pt x="752" y="37"/>
                  </a:lnTo>
                  <a:lnTo>
                    <a:pt x="755" y="38"/>
                  </a:lnTo>
                  <a:lnTo>
                    <a:pt x="757" y="40"/>
                  </a:lnTo>
                  <a:lnTo>
                    <a:pt x="760" y="42"/>
                  </a:lnTo>
                  <a:lnTo>
                    <a:pt x="764" y="42"/>
                  </a:lnTo>
                  <a:lnTo>
                    <a:pt x="767" y="44"/>
                  </a:lnTo>
                  <a:lnTo>
                    <a:pt x="769" y="42"/>
                  </a:lnTo>
                  <a:lnTo>
                    <a:pt x="770" y="40"/>
                  </a:lnTo>
                  <a:lnTo>
                    <a:pt x="772" y="38"/>
                  </a:lnTo>
                  <a:lnTo>
                    <a:pt x="775" y="37"/>
                  </a:lnTo>
                  <a:lnTo>
                    <a:pt x="779" y="37"/>
                  </a:lnTo>
                  <a:lnTo>
                    <a:pt x="782" y="38"/>
                  </a:lnTo>
                  <a:lnTo>
                    <a:pt x="784" y="40"/>
                  </a:lnTo>
                  <a:lnTo>
                    <a:pt x="787" y="40"/>
                  </a:lnTo>
                  <a:lnTo>
                    <a:pt x="791" y="38"/>
                  </a:lnTo>
                  <a:lnTo>
                    <a:pt x="792" y="37"/>
                  </a:lnTo>
                  <a:lnTo>
                    <a:pt x="794" y="35"/>
                  </a:lnTo>
                  <a:lnTo>
                    <a:pt x="797" y="33"/>
                  </a:lnTo>
                  <a:lnTo>
                    <a:pt x="801" y="33"/>
                  </a:lnTo>
                  <a:lnTo>
                    <a:pt x="802" y="32"/>
                  </a:lnTo>
                  <a:lnTo>
                    <a:pt x="802" y="28"/>
                  </a:lnTo>
                  <a:lnTo>
                    <a:pt x="804" y="27"/>
                  </a:lnTo>
                  <a:lnTo>
                    <a:pt x="806" y="25"/>
                  </a:lnTo>
                  <a:lnTo>
                    <a:pt x="809" y="23"/>
                  </a:lnTo>
                  <a:lnTo>
                    <a:pt x="811" y="22"/>
                  </a:lnTo>
                  <a:lnTo>
                    <a:pt x="814" y="22"/>
                  </a:lnTo>
                  <a:lnTo>
                    <a:pt x="817" y="20"/>
                  </a:lnTo>
                  <a:lnTo>
                    <a:pt x="821" y="20"/>
                  </a:lnTo>
                  <a:lnTo>
                    <a:pt x="824" y="20"/>
                  </a:lnTo>
                  <a:lnTo>
                    <a:pt x="828" y="20"/>
                  </a:lnTo>
                  <a:lnTo>
                    <a:pt x="831" y="18"/>
                  </a:lnTo>
                  <a:lnTo>
                    <a:pt x="834" y="18"/>
                  </a:lnTo>
                  <a:lnTo>
                    <a:pt x="838" y="20"/>
                  </a:lnTo>
                  <a:lnTo>
                    <a:pt x="843" y="20"/>
                  </a:lnTo>
                  <a:lnTo>
                    <a:pt x="844" y="20"/>
                  </a:lnTo>
                  <a:lnTo>
                    <a:pt x="848" y="22"/>
                  </a:lnTo>
                  <a:lnTo>
                    <a:pt x="848" y="27"/>
                  </a:lnTo>
                  <a:lnTo>
                    <a:pt x="849" y="28"/>
                  </a:lnTo>
                  <a:lnTo>
                    <a:pt x="853" y="28"/>
                  </a:lnTo>
                  <a:lnTo>
                    <a:pt x="854" y="30"/>
                  </a:lnTo>
                  <a:lnTo>
                    <a:pt x="858" y="32"/>
                  </a:lnTo>
                  <a:lnTo>
                    <a:pt x="861" y="32"/>
                  </a:lnTo>
                  <a:lnTo>
                    <a:pt x="863" y="33"/>
                  </a:lnTo>
                  <a:lnTo>
                    <a:pt x="866" y="33"/>
                  </a:lnTo>
                  <a:lnTo>
                    <a:pt x="870" y="32"/>
                  </a:lnTo>
                  <a:lnTo>
                    <a:pt x="871" y="30"/>
                  </a:lnTo>
                  <a:lnTo>
                    <a:pt x="875" y="28"/>
                  </a:lnTo>
                  <a:lnTo>
                    <a:pt x="876" y="28"/>
                  </a:lnTo>
                  <a:lnTo>
                    <a:pt x="881" y="28"/>
                  </a:lnTo>
                  <a:lnTo>
                    <a:pt x="883" y="28"/>
                  </a:lnTo>
                  <a:lnTo>
                    <a:pt x="886" y="30"/>
                  </a:lnTo>
                  <a:lnTo>
                    <a:pt x="888" y="33"/>
                  </a:lnTo>
                  <a:lnTo>
                    <a:pt x="888" y="35"/>
                  </a:lnTo>
                  <a:lnTo>
                    <a:pt x="890" y="38"/>
                  </a:lnTo>
                  <a:lnTo>
                    <a:pt x="891" y="40"/>
                  </a:lnTo>
                  <a:lnTo>
                    <a:pt x="895" y="42"/>
                  </a:lnTo>
                  <a:lnTo>
                    <a:pt x="897" y="44"/>
                  </a:lnTo>
                  <a:lnTo>
                    <a:pt x="900" y="44"/>
                  </a:lnTo>
                  <a:lnTo>
                    <a:pt x="902" y="45"/>
                  </a:lnTo>
                  <a:lnTo>
                    <a:pt x="903" y="47"/>
                  </a:lnTo>
                  <a:lnTo>
                    <a:pt x="905" y="50"/>
                  </a:lnTo>
                  <a:lnTo>
                    <a:pt x="907" y="52"/>
                  </a:lnTo>
                  <a:lnTo>
                    <a:pt x="908" y="55"/>
                  </a:lnTo>
                  <a:lnTo>
                    <a:pt x="908" y="57"/>
                  </a:lnTo>
                  <a:lnTo>
                    <a:pt x="910" y="60"/>
                  </a:lnTo>
                  <a:lnTo>
                    <a:pt x="908" y="64"/>
                  </a:lnTo>
                  <a:lnTo>
                    <a:pt x="907" y="65"/>
                  </a:lnTo>
                  <a:lnTo>
                    <a:pt x="907" y="69"/>
                  </a:lnTo>
                  <a:lnTo>
                    <a:pt x="905" y="70"/>
                  </a:lnTo>
                  <a:lnTo>
                    <a:pt x="905" y="74"/>
                  </a:lnTo>
                  <a:lnTo>
                    <a:pt x="905" y="77"/>
                  </a:lnTo>
                  <a:lnTo>
                    <a:pt x="907" y="81"/>
                  </a:lnTo>
                  <a:lnTo>
                    <a:pt x="907" y="82"/>
                  </a:lnTo>
                  <a:lnTo>
                    <a:pt x="907" y="86"/>
                  </a:lnTo>
                  <a:lnTo>
                    <a:pt x="907" y="87"/>
                  </a:lnTo>
                  <a:lnTo>
                    <a:pt x="905" y="92"/>
                  </a:lnTo>
                  <a:lnTo>
                    <a:pt x="905" y="96"/>
                  </a:lnTo>
                  <a:lnTo>
                    <a:pt x="905" y="99"/>
                  </a:lnTo>
                  <a:lnTo>
                    <a:pt x="905" y="102"/>
                  </a:lnTo>
                  <a:lnTo>
                    <a:pt x="907" y="106"/>
                  </a:lnTo>
                  <a:lnTo>
                    <a:pt x="905" y="111"/>
                  </a:lnTo>
                  <a:lnTo>
                    <a:pt x="905" y="114"/>
                  </a:lnTo>
                  <a:lnTo>
                    <a:pt x="905" y="116"/>
                  </a:lnTo>
                  <a:lnTo>
                    <a:pt x="905" y="121"/>
                  </a:lnTo>
                  <a:lnTo>
                    <a:pt x="905" y="124"/>
                  </a:lnTo>
                  <a:lnTo>
                    <a:pt x="905" y="128"/>
                  </a:lnTo>
                  <a:lnTo>
                    <a:pt x="905" y="131"/>
                  </a:lnTo>
                  <a:lnTo>
                    <a:pt x="905" y="136"/>
                  </a:lnTo>
                  <a:lnTo>
                    <a:pt x="903" y="138"/>
                  </a:lnTo>
                  <a:lnTo>
                    <a:pt x="903" y="141"/>
                  </a:lnTo>
                  <a:lnTo>
                    <a:pt x="902" y="145"/>
                  </a:lnTo>
                  <a:lnTo>
                    <a:pt x="900" y="148"/>
                  </a:lnTo>
                  <a:lnTo>
                    <a:pt x="900" y="150"/>
                  </a:lnTo>
                  <a:lnTo>
                    <a:pt x="898" y="153"/>
                  </a:lnTo>
                  <a:lnTo>
                    <a:pt x="897" y="155"/>
                  </a:lnTo>
                  <a:lnTo>
                    <a:pt x="895" y="156"/>
                  </a:lnTo>
                  <a:lnTo>
                    <a:pt x="893" y="160"/>
                  </a:lnTo>
                  <a:lnTo>
                    <a:pt x="891" y="161"/>
                  </a:lnTo>
                  <a:lnTo>
                    <a:pt x="888" y="163"/>
                  </a:lnTo>
                  <a:lnTo>
                    <a:pt x="886" y="163"/>
                  </a:lnTo>
                  <a:lnTo>
                    <a:pt x="883" y="165"/>
                  </a:lnTo>
                  <a:lnTo>
                    <a:pt x="881" y="166"/>
                  </a:lnTo>
                  <a:lnTo>
                    <a:pt x="878" y="168"/>
                  </a:lnTo>
                  <a:lnTo>
                    <a:pt x="876" y="168"/>
                  </a:lnTo>
                  <a:lnTo>
                    <a:pt x="873" y="170"/>
                  </a:lnTo>
                  <a:lnTo>
                    <a:pt x="871" y="171"/>
                  </a:lnTo>
                  <a:lnTo>
                    <a:pt x="870" y="173"/>
                  </a:lnTo>
                  <a:lnTo>
                    <a:pt x="868" y="176"/>
                  </a:lnTo>
                  <a:lnTo>
                    <a:pt x="866" y="178"/>
                  </a:lnTo>
                  <a:lnTo>
                    <a:pt x="866" y="180"/>
                  </a:lnTo>
                  <a:lnTo>
                    <a:pt x="865" y="182"/>
                  </a:lnTo>
                  <a:lnTo>
                    <a:pt x="863" y="183"/>
                  </a:lnTo>
                  <a:lnTo>
                    <a:pt x="860" y="183"/>
                  </a:lnTo>
                  <a:lnTo>
                    <a:pt x="858" y="185"/>
                  </a:lnTo>
                  <a:lnTo>
                    <a:pt x="856" y="188"/>
                  </a:lnTo>
                  <a:lnTo>
                    <a:pt x="856" y="192"/>
                  </a:lnTo>
                  <a:lnTo>
                    <a:pt x="858" y="195"/>
                  </a:lnTo>
                  <a:lnTo>
                    <a:pt x="858" y="198"/>
                  </a:lnTo>
                  <a:lnTo>
                    <a:pt x="860" y="202"/>
                  </a:lnTo>
                  <a:lnTo>
                    <a:pt x="860" y="205"/>
                  </a:lnTo>
                  <a:lnTo>
                    <a:pt x="860" y="207"/>
                  </a:lnTo>
                  <a:lnTo>
                    <a:pt x="858" y="210"/>
                  </a:lnTo>
                  <a:lnTo>
                    <a:pt x="854" y="212"/>
                  </a:lnTo>
                  <a:lnTo>
                    <a:pt x="853" y="213"/>
                  </a:lnTo>
                  <a:lnTo>
                    <a:pt x="849" y="213"/>
                  </a:lnTo>
                  <a:lnTo>
                    <a:pt x="848" y="215"/>
                  </a:lnTo>
                  <a:lnTo>
                    <a:pt x="846" y="219"/>
                  </a:lnTo>
                  <a:lnTo>
                    <a:pt x="844" y="220"/>
                  </a:lnTo>
                  <a:lnTo>
                    <a:pt x="843" y="222"/>
                  </a:lnTo>
                  <a:lnTo>
                    <a:pt x="841" y="225"/>
                  </a:lnTo>
                  <a:lnTo>
                    <a:pt x="841" y="229"/>
                  </a:lnTo>
                  <a:lnTo>
                    <a:pt x="841" y="232"/>
                  </a:lnTo>
                  <a:lnTo>
                    <a:pt x="838" y="232"/>
                  </a:lnTo>
                  <a:lnTo>
                    <a:pt x="833" y="232"/>
                  </a:lnTo>
                  <a:lnTo>
                    <a:pt x="831" y="234"/>
                  </a:lnTo>
                  <a:lnTo>
                    <a:pt x="831" y="237"/>
                  </a:lnTo>
                  <a:lnTo>
                    <a:pt x="831" y="240"/>
                  </a:lnTo>
                  <a:lnTo>
                    <a:pt x="833" y="242"/>
                  </a:lnTo>
                  <a:lnTo>
                    <a:pt x="836" y="244"/>
                  </a:lnTo>
                  <a:lnTo>
                    <a:pt x="838" y="245"/>
                  </a:lnTo>
                  <a:lnTo>
                    <a:pt x="839" y="247"/>
                  </a:lnTo>
                  <a:lnTo>
                    <a:pt x="841" y="249"/>
                  </a:lnTo>
                  <a:lnTo>
                    <a:pt x="843" y="252"/>
                  </a:lnTo>
                  <a:lnTo>
                    <a:pt x="844" y="254"/>
                  </a:lnTo>
                  <a:lnTo>
                    <a:pt x="844" y="257"/>
                  </a:lnTo>
                  <a:lnTo>
                    <a:pt x="846" y="261"/>
                  </a:lnTo>
                  <a:lnTo>
                    <a:pt x="846" y="264"/>
                  </a:lnTo>
                  <a:lnTo>
                    <a:pt x="848" y="266"/>
                  </a:lnTo>
                  <a:lnTo>
                    <a:pt x="848" y="269"/>
                  </a:lnTo>
                  <a:lnTo>
                    <a:pt x="848" y="272"/>
                  </a:lnTo>
                  <a:lnTo>
                    <a:pt x="846" y="274"/>
                  </a:lnTo>
                  <a:lnTo>
                    <a:pt x="846" y="277"/>
                  </a:lnTo>
                  <a:lnTo>
                    <a:pt x="848" y="281"/>
                  </a:lnTo>
                  <a:lnTo>
                    <a:pt x="849" y="282"/>
                  </a:lnTo>
                  <a:lnTo>
                    <a:pt x="849" y="286"/>
                  </a:lnTo>
                  <a:lnTo>
                    <a:pt x="849" y="288"/>
                  </a:lnTo>
                  <a:lnTo>
                    <a:pt x="848" y="291"/>
                  </a:lnTo>
                  <a:lnTo>
                    <a:pt x="846" y="293"/>
                  </a:lnTo>
                  <a:lnTo>
                    <a:pt x="844" y="294"/>
                  </a:lnTo>
                  <a:lnTo>
                    <a:pt x="841" y="296"/>
                  </a:lnTo>
                  <a:lnTo>
                    <a:pt x="838" y="298"/>
                  </a:lnTo>
                  <a:lnTo>
                    <a:pt x="838" y="299"/>
                  </a:lnTo>
                  <a:lnTo>
                    <a:pt x="838" y="303"/>
                  </a:lnTo>
                  <a:lnTo>
                    <a:pt x="838" y="306"/>
                  </a:lnTo>
                  <a:lnTo>
                    <a:pt x="838" y="309"/>
                  </a:lnTo>
                  <a:lnTo>
                    <a:pt x="836" y="313"/>
                  </a:lnTo>
                  <a:lnTo>
                    <a:pt x="834" y="314"/>
                  </a:lnTo>
                  <a:lnTo>
                    <a:pt x="831" y="316"/>
                  </a:lnTo>
                  <a:lnTo>
                    <a:pt x="829" y="316"/>
                  </a:lnTo>
                  <a:lnTo>
                    <a:pt x="826" y="318"/>
                  </a:lnTo>
                  <a:lnTo>
                    <a:pt x="826" y="321"/>
                  </a:lnTo>
                  <a:lnTo>
                    <a:pt x="826" y="323"/>
                  </a:lnTo>
                  <a:lnTo>
                    <a:pt x="828" y="326"/>
                  </a:lnTo>
                  <a:lnTo>
                    <a:pt x="829" y="328"/>
                  </a:lnTo>
                  <a:lnTo>
                    <a:pt x="831" y="331"/>
                  </a:lnTo>
                  <a:lnTo>
                    <a:pt x="829" y="335"/>
                  </a:lnTo>
                  <a:lnTo>
                    <a:pt x="828" y="336"/>
                  </a:lnTo>
                  <a:lnTo>
                    <a:pt x="826" y="338"/>
                  </a:lnTo>
                  <a:lnTo>
                    <a:pt x="824" y="340"/>
                  </a:lnTo>
                  <a:lnTo>
                    <a:pt x="823" y="341"/>
                  </a:lnTo>
                  <a:lnTo>
                    <a:pt x="821" y="345"/>
                  </a:lnTo>
                  <a:lnTo>
                    <a:pt x="819" y="348"/>
                  </a:lnTo>
                  <a:lnTo>
                    <a:pt x="819" y="351"/>
                  </a:lnTo>
                  <a:lnTo>
                    <a:pt x="819" y="355"/>
                  </a:lnTo>
                  <a:lnTo>
                    <a:pt x="819" y="358"/>
                  </a:lnTo>
                  <a:lnTo>
                    <a:pt x="819" y="363"/>
                  </a:lnTo>
                  <a:lnTo>
                    <a:pt x="819" y="367"/>
                  </a:lnTo>
                  <a:lnTo>
                    <a:pt x="819" y="370"/>
                  </a:lnTo>
                  <a:lnTo>
                    <a:pt x="819" y="373"/>
                  </a:lnTo>
                  <a:lnTo>
                    <a:pt x="821" y="377"/>
                  </a:lnTo>
                  <a:lnTo>
                    <a:pt x="821" y="378"/>
                  </a:lnTo>
                  <a:lnTo>
                    <a:pt x="823" y="382"/>
                  </a:lnTo>
                  <a:lnTo>
                    <a:pt x="824" y="383"/>
                  </a:lnTo>
                  <a:lnTo>
                    <a:pt x="824" y="387"/>
                  </a:lnTo>
                  <a:lnTo>
                    <a:pt x="824" y="392"/>
                  </a:lnTo>
                  <a:lnTo>
                    <a:pt x="824" y="395"/>
                  </a:lnTo>
                  <a:lnTo>
                    <a:pt x="824" y="399"/>
                  </a:lnTo>
                  <a:lnTo>
                    <a:pt x="823" y="402"/>
                  </a:lnTo>
                  <a:lnTo>
                    <a:pt x="821" y="404"/>
                  </a:lnTo>
                  <a:lnTo>
                    <a:pt x="819" y="405"/>
                  </a:lnTo>
                  <a:lnTo>
                    <a:pt x="817" y="407"/>
                  </a:lnTo>
                  <a:lnTo>
                    <a:pt x="816" y="409"/>
                  </a:lnTo>
                  <a:lnTo>
                    <a:pt x="814" y="412"/>
                  </a:lnTo>
                  <a:lnTo>
                    <a:pt x="814" y="415"/>
                  </a:lnTo>
                  <a:lnTo>
                    <a:pt x="816" y="417"/>
                  </a:lnTo>
                  <a:lnTo>
                    <a:pt x="817" y="420"/>
                  </a:lnTo>
                  <a:lnTo>
                    <a:pt x="817" y="424"/>
                  </a:lnTo>
                  <a:lnTo>
                    <a:pt x="819" y="426"/>
                  </a:lnTo>
                  <a:lnTo>
                    <a:pt x="821" y="427"/>
                  </a:lnTo>
                  <a:lnTo>
                    <a:pt x="824" y="429"/>
                  </a:lnTo>
                  <a:lnTo>
                    <a:pt x="824" y="432"/>
                  </a:lnTo>
                  <a:lnTo>
                    <a:pt x="826" y="434"/>
                  </a:lnTo>
                  <a:lnTo>
                    <a:pt x="828" y="437"/>
                  </a:lnTo>
                  <a:lnTo>
                    <a:pt x="828" y="441"/>
                  </a:lnTo>
                  <a:lnTo>
                    <a:pt x="831" y="442"/>
                  </a:lnTo>
                  <a:lnTo>
                    <a:pt x="834" y="441"/>
                  </a:lnTo>
                  <a:lnTo>
                    <a:pt x="838" y="441"/>
                  </a:lnTo>
                  <a:lnTo>
                    <a:pt x="841" y="441"/>
                  </a:lnTo>
                  <a:lnTo>
                    <a:pt x="843" y="442"/>
                  </a:lnTo>
                  <a:lnTo>
                    <a:pt x="844" y="446"/>
                  </a:lnTo>
                  <a:lnTo>
                    <a:pt x="846" y="447"/>
                  </a:lnTo>
                  <a:lnTo>
                    <a:pt x="848" y="451"/>
                  </a:lnTo>
                  <a:lnTo>
                    <a:pt x="848" y="452"/>
                  </a:lnTo>
                  <a:lnTo>
                    <a:pt x="848" y="456"/>
                  </a:lnTo>
                  <a:lnTo>
                    <a:pt x="846" y="459"/>
                  </a:lnTo>
                  <a:lnTo>
                    <a:pt x="844" y="461"/>
                  </a:lnTo>
                  <a:lnTo>
                    <a:pt x="844" y="463"/>
                  </a:lnTo>
                  <a:lnTo>
                    <a:pt x="844" y="464"/>
                  </a:lnTo>
                  <a:lnTo>
                    <a:pt x="846" y="466"/>
                  </a:lnTo>
                  <a:lnTo>
                    <a:pt x="849" y="468"/>
                  </a:lnTo>
                  <a:lnTo>
                    <a:pt x="853" y="468"/>
                  </a:lnTo>
                  <a:lnTo>
                    <a:pt x="854" y="469"/>
                  </a:lnTo>
                  <a:lnTo>
                    <a:pt x="856" y="473"/>
                  </a:lnTo>
                  <a:lnTo>
                    <a:pt x="856" y="474"/>
                  </a:lnTo>
                  <a:lnTo>
                    <a:pt x="858" y="478"/>
                  </a:lnTo>
                  <a:lnTo>
                    <a:pt x="858" y="481"/>
                  </a:lnTo>
                  <a:lnTo>
                    <a:pt x="860" y="483"/>
                  </a:lnTo>
                  <a:lnTo>
                    <a:pt x="861" y="486"/>
                  </a:lnTo>
                  <a:lnTo>
                    <a:pt x="863" y="488"/>
                  </a:lnTo>
                  <a:lnTo>
                    <a:pt x="865" y="489"/>
                  </a:lnTo>
                  <a:lnTo>
                    <a:pt x="866" y="491"/>
                  </a:lnTo>
                  <a:lnTo>
                    <a:pt x="866" y="495"/>
                  </a:lnTo>
                  <a:lnTo>
                    <a:pt x="866" y="498"/>
                  </a:lnTo>
                  <a:lnTo>
                    <a:pt x="865" y="501"/>
                  </a:lnTo>
                  <a:lnTo>
                    <a:pt x="866" y="503"/>
                  </a:lnTo>
                  <a:lnTo>
                    <a:pt x="870" y="503"/>
                  </a:lnTo>
                  <a:lnTo>
                    <a:pt x="873" y="503"/>
                  </a:lnTo>
                  <a:lnTo>
                    <a:pt x="873" y="506"/>
                  </a:lnTo>
                  <a:lnTo>
                    <a:pt x="873" y="510"/>
                  </a:lnTo>
                  <a:lnTo>
                    <a:pt x="871" y="513"/>
                  </a:lnTo>
                  <a:lnTo>
                    <a:pt x="873" y="516"/>
                  </a:lnTo>
                  <a:lnTo>
                    <a:pt x="875" y="518"/>
                  </a:lnTo>
                  <a:lnTo>
                    <a:pt x="878" y="520"/>
                  </a:lnTo>
                  <a:lnTo>
                    <a:pt x="880" y="521"/>
                  </a:lnTo>
                  <a:lnTo>
                    <a:pt x="880" y="525"/>
                  </a:lnTo>
                  <a:lnTo>
                    <a:pt x="878" y="528"/>
                  </a:lnTo>
                  <a:lnTo>
                    <a:pt x="878" y="532"/>
                  </a:lnTo>
                  <a:lnTo>
                    <a:pt x="876" y="533"/>
                  </a:lnTo>
                  <a:lnTo>
                    <a:pt x="875" y="537"/>
                  </a:lnTo>
                  <a:lnTo>
                    <a:pt x="875" y="540"/>
                  </a:lnTo>
                  <a:lnTo>
                    <a:pt x="875" y="543"/>
                  </a:lnTo>
                  <a:lnTo>
                    <a:pt x="875" y="547"/>
                  </a:lnTo>
                  <a:lnTo>
                    <a:pt x="876" y="548"/>
                  </a:lnTo>
                  <a:lnTo>
                    <a:pt x="878" y="550"/>
                  </a:lnTo>
                  <a:lnTo>
                    <a:pt x="880" y="552"/>
                  </a:lnTo>
                  <a:lnTo>
                    <a:pt x="881" y="555"/>
                  </a:lnTo>
                  <a:lnTo>
                    <a:pt x="881" y="558"/>
                  </a:lnTo>
                  <a:lnTo>
                    <a:pt x="880" y="562"/>
                  </a:lnTo>
                  <a:lnTo>
                    <a:pt x="878" y="564"/>
                  </a:lnTo>
                  <a:lnTo>
                    <a:pt x="876" y="565"/>
                  </a:lnTo>
                  <a:lnTo>
                    <a:pt x="873" y="567"/>
                  </a:lnTo>
                  <a:lnTo>
                    <a:pt x="871" y="569"/>
                  </a:lnTo>
                  <a:lnTo>
                    <a:pt x="870" y="570"/>
                  </a:lnTo>
                  <a:lnTo>
                    <a:pt x="868" y="574"/>
                  </a:lnTo>
                  <a:lnTo>
                    <a:pt x="868" y="575"/>
                  </a:lnTo>
                  <a:lnTo>
                    <a:pt x="865" y="577"/>
                  </a:lnTo>
                  <a:lnTo>
                    <a:pt x="863" y="579"/>
                  </a:lnTo>
                  <a:lnTo>
                    <a:pt x="860" y="580"/>
                  </a:lnTo>
                  <a:lnTo>
                    <a:pt x="856" y="580"/>
                  </a:lnTo>
                  <a:lnTo>
                    <a:pt x="853" y="580"/>
                  </a:lnTo>
                  <a:lnTo>
                    <a:pt x="849" y="580"/>
                  </a:lnTo>
                  <a:lnTo>
                    <a:pt x="848" y="580"/>
                  </a:lnTo>
                  <a:lnTo>
                    <a:pt x="846" y="582"/>
                  </a:lnTo>
                  <a:lnTo>
                    <a:pt x="843" y="584"/>
                  </a:lnTo>
                  <a:lnTo>
                    <a:pt x="841" y="585"/>
                  </a:lnTo>
                  <a:lnTo>
                    <a:pt x="839" y="589"/>
                  </a:lnTo>
                  <a:lnTo>
                    <a:pt x="839" y="590"/>
                  </a:lnTo>
                  <a:lnTo>
                    <a:pt x="839" y="594"/>
                  </a:lnTo>
                  <a:lnTo>
                    <a:pt x="839" y="597"/>
                  </a:lnTo>
                  <a:lnTo>
                    <a:pt x="838" y="601"/>
                  </a:lnTo>
                  <a:lnTo>
                    <a:pt x="834" y="601"/>
                  </a:lnTo>
                  <a:lnTo>
                    <a:pt x="831" y="601"/>
                  </a:lnTo>
                  <a:lnTo>
                    <a:pt x="828" y="601"/>
                  </a:lnTo>
                  <a:lnTo>
                    <a:pt x="826" y="602"/>
                  </a:lnTo>
                  <a:lnTo>
                    <a:pt x="828" y="604"/>
                  </a:lnTo>
                  <a:lnTo>
                    <a:pt x="829" y="607"/>
                  </a:lnTo>
                  <a:lnTo>
                    <a:pt x="831" y="609"/>
                  </a:lnTo>
                  <a:lnTo>
                    <a:pt x="833" y="609"/>
                  </a:lnTo>
                  <a:lnTo>
                    <a:pt x="838" y="611"/>
                  </a:lnTo>
                  <a:lnTo>
                    <a:pt x="841" y="611"/>
                  </a:lnTo>
                  <a:lnTo>
                    <a:pt x="843" y="612"/>
                  </a:lnTo>
                  <a:lnTo>
                    <a:pt x="844" y="614"/>
                  </a:lnTo>
                  <a:lnTo>
                    <a:pt x="844" y="617"/>
                  </a:lnTo>
                  <a:lnTo>
                    <a:pt x="846" y="619"/>
                  </a:lnTo>
                  <a:lnTo>
                    <a:pt x="740" y="621"/>
                  </a:lnTo>
                  <a:lnTo>
                    <a:pt x="738" y="621"/>
                  </a:lnTo>
                  <a:lnTo>
                    <a:pt x="737" y="621"/>
                  </a:lnTo>
                  <a:lnTo>
                    <a:pt x="735" y="621"/>
                  </a:lnTo>
                  <a:lnTo>
                    <a:pt x="733" y="621"/>
                  </a:lnTo>
                  <a:lnTo>
                    <a:pt x="732" y="621"/>
                  </a:lnTo>
                  <a:lnTo>
                    <a:pt x="730" y="621"/>
                  </a:lnTo>
                  <a:lnTo>
                    <a:pt x="728" y="621"/>
                  </a:lnTo>
                  <a:lnTo>
                    <a:pt x="727" y="621"/>
                  </a:lnTo>
                  <a:lnTo>
                    <a:pt x="725" y="621"/>
                  </a:lnTo>
                  <a:lnTo>
                    <a:pt x="725" y="619"/>
                  </a:lnTo>
                  <a:lnTo>
                    <a:pt x="723" y="619"/>
                  </a:lnTo>
                  <a:lnTo>
                    <a:pt x="722" y="619"/>
                  </a:lnTo>
                  <a:lnTo>
                    <a:pt x="720" y="619"/>
                  </a:lnTo>
                  <a:lnTo>
                    <a:pt x="718" y="619"/>
                  </a:lnTo>
                  <a:lnTo>
                    <a:pt x="717" y="619"/>
                  </a:lnTo>
                  <a:lnTo>
                    <a:pt x="715" y="619"/>
                  </a:lnTo>
                  <a:lnTo>
                    <a:pt x="713" y="619"/>
                  </a:lnTo>
                  <a:lnTo>
                    <a:pt x="712" y="619"/>
                  </a:lnTo>
                  <a:lnTo>
                    <a:pt x="710" y="619"/>
                  </a:lnTo>
                  <a:lnTo>
                    <a:pt x="708" y="619"/>
                  </a:lnTo>
                  <a:lnTo>
                    <a:pt x="706" y="619"/>
                  </a:lnTo>
                  <a:lnTo>
                    <a:pt x="705" y="619"/>
                  </a:lnTo>
                  <a:lnTo>
                    <a:pt x="703" y="619"/>
                  </a:lnTo>
                  <a:lnTo>
                    <a:pt x="701" y="619"/>
                  </a:lnTo>
                  <a:lnTo>
                    <a:pt x="700" y="619"/>
                  </a:lnTo>
                  <a:lnTo>
                    <a:pt x="698" y="619"/>
                  </a:lnTo>
                  <a:lnTo>
                    <a:pt x="696" y="619"/>
                  </a:lnTo>
                  <a:lnTo>
                    <a:pt x="695" y="619"/>
                  </a:lnTo>
                  <a:lnTo>
                    <a:pt x="693" y="619"/>
                  </a:lnTo>
                  <a:lnTo>
                    <a:pt x="691" y="619"/>
                  </a:lnTo>
                  <a:lnTo>
                    <a:pt x="690" y="619"/>
                  </a:lnTo>
                  <a:lnTo>
                    <a:pt x="688" y="619"/>
                  </a:lnTo>
                  <a:lnTo>
                    <a:pt x="686" y="619"/>
                  </a:lnTo>
                  <a:lnTo>
                    <a:pt x="685" y="619"/>
                  </a:lnTo>
                  <a:lnTo>
                    <a:pt x="683" y="619"/>
                  </a:lnTo>
                  <a:lnTo>
                    <a:pt x="681" y="619"/>
                  </a:lnTo>
                  <a:lnTo>
                    <a:pt x="680" y="619"/>
                  </a:lnTo>
                  <a:lnTo>
                    <a:pt x="680" y="617"/>
                  </a:lnTo>
                  <a:lnTo>
                    <a:pt x="678" y="617"/>
                  </a:lnTo>
                  <a:lnTo>
                    <a:pt x="676" y="617"/>
                  </a:lnTo>
                  <a:lnTo>
                    <a:pt x="674" y="617"/>
                  </a:lnTo>
                  <a:lnTo>
                    <a:pt x="673" y="617"/>
                  </a:lnTo>
                  <a:lnTo>
                    <a:pt x="671" y="617"/>
                  </a:lnTo>
                  <a:lnTo>
                    <a:pt x="669" y="617"/>
                  </a:lnTo>
                  <a:lnTo>
                    <a:pt x="668" y="617"/>
                  </a:lnTo>
                  <a:lnTo>
                    <a:pt x="666" y="617"/>
                  </a:lnTo>
                  <a:lnTo>
                    <a:pt x="664" y="617"/>
                  </a:lnTo>
                  <a:lnTo>
                    <a:pt x="663" y="617"/>
                  </a:lnTo>
                  <a:lnTo>
                    <a:pt x="661" y="617"/>
                  </a:lnTo>
                  <a:lnTo>
                    <a:pt x="659" y="617"/>
                  </a:lnTo>
                  <a:lnTo>
                    <a:pt x="658" y="617"/>
                  </a:lnTo>
                  <a:lnTo>
                    <a:pt x="656" y="617"/>
                  </a:lnTo>
                  <a:lnTo>
                    <a:pt x="654" y="617"/>
                  </a:lnTo>
                  <a:lnTo>
                    <a:pt x="653" y="617"/>
                  </a:lnTo>
                  <a:lnTo>
                    <a:pt x="651" y="617"/>
                  </a:lnTo>
                  <a:lnTo>
                    <a:pt x="649" y="617"/>
                  </a:lnTo>
                  <a:lnTo>
                    <a:pt x="648" y="617"/>
                  </a:lnTo>
                  <a:lnTo>
                    <a:pt x="646" y="617"/>
                  </a:lnTo>
                  <a:lnTo>
                    <a:pt x="644" y="617"/>
                  </a:lnTo>
                  <a:lnTo>
                    <a:pt x="643" y="617"/>
                  </a:lnTo>
                  <a:lnTo>
                    <a:pt x="641" y="617"/>
                  </a:lnTo>
                  <a:lnTo>
                    <a:pt x="639" y="617"/>
                  </a:lnTo>
                  <a:lnTo>
                    <a:pt x="637" y="617"/>
                  </a:lnTo>
                  <a:lnTo>
                    <a:pt x="636" y="617"/>
                  </a:lnTo>
                  <a:lnTo>
                    <a:pt x="636" y="616"/>
                  </a:lnTo>
                  <a:lnTo>
                    <a:pt x="634" y="616"/>
                  </a:lnTo>
                  <a:lnTo>
                    <a:pt x="632" y="616"/>
                  </a:lnTo>
                  <a:lnTo>
                    <a:pt x="631" y="616"/>
                  </a:lnTo>
                  <a:lnTo>
                    <a:pt x="629" y="616"/>
                  </a:lnTo>
                  <a:lnTo>
                    <a:pt x="627" y="616"/>
                  </a:lnTo>
                  <a:lnTo>
                    <a:pt x="626" y="616"/>
                  </a:lnTo>
                  <a:lnTo>
                    <a:pt x="624" y="616"/>
                  </a:lnTo>
                  <a:lnTo>
                    <a:pt x="622" y="616"/>
                  </a:lnTo>
                  <a:lnTo>
                    <a:pt x="621" y="616"/>
                  </a:lnTo>
                  <a:lnTo>
                    <a:pt x="619" y="616"/>
                  </a:lnTo>
                  <a:lnTo>
                    <a:pt x="617" y="616"/>
                  </a:lnTo>
                  <a:lnTo>
                    <a:pt x="616" y="616"/>
                  </a:lnTo>
                  <a:lnTo>
                    <a:pt x="614" y="616"/>
                  </a:lnTo>
                  <a:lnTo>
                    <a:pt x="612" y="616"/>
                  </a:lnTo>
                  <a:lnTo>
                    <a:pt x="611" y="616"/>
                  </a:lnTo>
                  <a:lnTo>
                    <a:pt x="609" y="616"/>
                  </a:lnTo>
                  <a:lnTo>
                    <a:pt x="607" y="616"/>
                  </a:lnTo>
                  <a:lnTo>
                    <a:pt x="606" y="616"/>
                  </a:lnTo>
                  <a:lnTo>
                    <a:pt x="604" y="616"/>
                  </a:lnTo>
                  <a:lnTo>
                    <a:pt x="602" y="616"/>
                  </a:lnTo>
                  <a:lnTo>
                    <a:pt x="600" y="616"/>
                  </a:lnTo>
                  <a:lnTo>
                    <a:pt x="599" y="616"/>
                  </a:lnTo>
                  <a:lnTo>
                    <a:pt x="597" y="616"/>
                  </a:lnTo>
                  <a:lnTo>
                    <a:pt x="595" y="616"/>
                  </a:lnTo>
                  <a:lnTo>
                    <a:pt x="594" y="616"/>
                  </a:lnTo>
                  <a:lnTo>
                    <a:pt x="592" y="616"/>
                  </a:lnTo>
                  <a:lnTo>
                    <a:pt x="592" y="614"/>
                  </a:lnTo>
                  <a:lnTo>
                    <a:pt x="590" y="614"/>
                  </a:lnTo>
                  <a:lnTo>
                    <a:pt x="589" y="614"/>
                  </a:lnTo>
                  <a:lnTo>
                    <a:pt x="587" y="614"/>
                  </a:lnTo>
                  <a:lnTo>
                    <a:pt x="585" y="614"/>
                  </a:lnTo>
                  <a:lnTo>
                    <a:pt x="584" y="614"/>
                  </a:lnTo>
                  <a:lnTo>
                    <a:pt x="582" y="614"/>
                  </a:lnTo>
                  <a:lnTo>
                    <a:pt x="574" y="614"/>
                  </a:lnTo>
                  <a:lnTo>
                    <a:pt x="572" y="614"/>
                  </a:lnTo>
                  <a:lnTo>
                    <a:pt x="570" y="614"/>
                  </a:lnTo>
                  <a:lnTo>
                    <a:pt x="569" y="614"/>
                  </a:lnTo>
                  <a:lnTo>
                    <a:pt x="567" y="614"/>
                  </a:lnTo>
                  <a:lnTo>
                    <a:pt x="565" y="614"/>
                  </a:lnTo>
                  <a:lnTo>
                    <a:pt x="563" y="614"/>
                  </a:lnTo>
                  <a:lnTo>
                    <a:pt x="562" y="614"/>
                  </a:lnTo>
                  <a:lnTo>
                    <a:pt x="560" y="614"/>
                  </a:lnTo>
                  <a:lnTo>
                    <a:pt x="558" y="614"/>
                  </a:lnTo>
                  <a:lnTo>
                    <a:pt x="557" y="614"/>
                  </a:lnTo>
                  <a:lnTo>
                    <a:pt x="555" y="614"/>
                  </a:lnTo>
                  <a:lnTo>
                    <a:pt x="553" y="614"/>
                  </a:lnTo>
                  <a:lnTo>
                    <a:pt x="552" y="614"/>
                  </a:lnTo>
                  <a:lnTo>
                    <a:pt x="550" y="614"/>
                  </a:lnTo>
                  <a:lnTo>
                    <a:pt x="548" y="614"/>
                  </a:lnTo>
                  <a:lnTo>
                    <a:pt x="548" y="612"/>
                  </a:lnTo>
                  <a:lnTo>
                    <a:pt x="547" y="612"/>
                  </a:lnTo>
                  <a:lnTo>
                    <a:pt x="545" y="612"/>
                  </a:lnTo>
                  <a:lnTo>
                    <a:pt x="543" y="612"/>
                  </a:lnTo>
                  <a:lnTo>
                    <a:pt x="542" y="612"/>
                  </a:lnTo>
                  <a:lnTo>
                    <a:pt x="540" y="612"/>
                  </a:lnTo>
                  <a:lnTo>
                    <a:pt x="538" y="612"/>
                  </a:lnTo>
                  <a:lnTo>
                    <a:pt x="537" y="612"/>
                  </a:lnTo>
                  <a:lnTo>
                    <a:pt x="535" y="612"/>
                  </a:lnTo>
                  <a:lnTo>
                    <a:pt x="533" y="612"/>
                  </a:lnTo>
                  <a:lnTo>
                    <a:pt x="532" y="612"/>
                  </a:lnTo>
                  <a:lnTo>
                    <a:pt x="530" y="612"/>
                  </a:lnTo>
                  <a:lnTo>
                    <a:pt x="528" y="612"/>
                  </a:lnTo>
                  <a:lnTo>
                    <a:pt x="526" y="612"/>
                  </a:lnTo>
                  <a:lnTo>
                    <a:pt x="525" y="612"/>
                  </a:lnTo>
                  <a:lnTo>
                    <a:pt x="523" y="612"/>
                  </a:lnTo>
                  <a:lnTo>
                    <a:pt x="521" y="612"/>
                  </a:lnTo>
                  <a:lnTo>
                    <a:pt x="520" y="612"/>
                  </a:lnTo>
                  <a:lnTo>
                    <a:pt x="518" y="612"/>
                  </a:lnTo>
                  <a:lnTo>
                    <a:pt x="516" y="612"/>
                  </a:lnTo>
                  <a:lnTo>
                    <a:pt x="515" y="612"/>
                  </a:lnTo>
                  <a:lnTo>
                    <a:pt x="513" y="612"/>
                  </a:lnTo>
                  <a:lnTo>
                    <a:pt x="511" y="612"/>
                  </a:lnTo>
                  <a:lnTo>
                    <a:pt x="510" y="612"/>
                  </a:lnTo>
                  <a:lnTo>
                    <a:pt x="508" y="612"/>
                  </a:lnTo>
                  <a:lnTo>
                    <a:pt x="508" y="611"/>
                  </a:lnTo>
                  <a:lnTo>
                    <a:pt x="506" y="611"/>
                  </a:lnTo>
                  <a:lnTo>
                    <a:pt x="505" y="611"/>
                  </a:lnTo>
                  <a:lnTo>
                    <a:pt x="503" y="611"/>
                  </a:lnTo>
                  <a:lnTo>
                    <a:pt x="501" y="611"/>
                  </a:lnTo>
                  <a:lnTo>
                    <a:pt x="500" y="611"/>
                  </a:lnTo>
                  <a:lnTo>
                    <a:pt x="498" y="611"/>
                  </a:lnTo>
                  <a:lnTo>
                    <a:pt x="496" y="611"/>
                  </a:lnTo>
                  <a:lnTo>
                    <a:pt x="495" y="611"/>
                  </a:lnTo>
                  <a:lnTo>
                    <a:pt x="493" y="611"/>
                  </a:lnTo>
                  <a:lnTo>
                    <a:pt x="491" y="611"/>
                  </a:lnTo>
                  <a:lnTo>
                    <a:pt x="489" y="611"/>
                  </a:lnTo>
                  <a:lnTo>
                    <a:pt x="488" y="611"/>
                  </a:lnTo>
                  <a:lnTo>
                    <a:pt x="486" y="611"/>
                  </a:lnTo>
                  <a:lnTo>
                    <a:pt x="484" y="611"/>
                  </a:lnTo>
                  <a:lnTo>
                    <a:pt x="483" y="611"/>
                  </a:lnTo>
                  <a:lnTo>
                    <a:pt x="481" y="611"/>
                  </a:lnTo>
                  <a:lnTo>
                    <a:pt x="479" y="611"/>
                  </a:lnTo>
                  <a:lnTo>
                    <a:pt x="478" y="611"/>
                  </a:lnTo>
                  <a:lnTo>
                    <a:pt x="476" y="611"/>
                  </a:lnTo>
                  <a:lnTo>
                    <a:pt x="474" y="611"/>
                  </a:lnTo>
                  <a:lnTo>
                    <a:pt x="473" y="611"/>
                  </a:lnTo>
                  <a:lnTo>
                    <a:pt x="471" y="611"/>
                  </a:lnTo>
                  <a:lnTo>
                    <a:pt x="469" y="611"/>
                  </a:lnTo>
                  <a:lnTo>
                    <a:pt x="469" y="609"/>
                  </a:lnTo>
                  <a:lnTo>
                    <a:pt x="468" y="609"/>
                  </a:lnTo>
                  <a:lnTo>
                    <a:pt x="466" y="609"/>
                  </a:lnTo>
                  <a:lnTo>
                    <a:pt x="464" y="609"/>
                  </a:lnTo>
                  <a:lnTo>
                    <a:pt x="463" y="609"/>
                  </a:lnTo>
                  <a:lnTo>
                    <a:pt x="461" y="609"/>
                  </a:lnTo>
                  <a:lnTo>
                    <a:pt x="459" y="609"/>
                  </a:lnTo>
                  <a:lnTo>
                    <a:pt x="457" y="609"/>
                  </a:lnTo>
                  <a:lnTo>
                    <a:pt x="456" y="609"/>
                  </a:lnTo>
                  <a:lnTo>
                    <a:pt x="454" y="609"/>
                  </a:lnTo>
                  <a:lnTo>
                    <a:pt x="452" y="609"/>
                  </a:lnTo>
                  <a:lnTo>
                    <a:pt x="451" y="609"/>
                  </a:lnTo>
                  <a:lnTo>
                    <a:pt x="449" y="609"/>
                  </a:lnTo>
                  <a:lnTo>
                    <a:pt x="447" y="609"/>
                  </a:lnTo>
                  <a:lnTo>
                    <a:pt x="446" y="609"/>
                  </a:lnTo>
                  <a:lnTo>
                    <a:pt x="444" y="609"/>
                  </a:lnTo>
                  <a:lnTo>
                    <a:pt x="442" y="609"/>
                  </a:lnTo>
                  <a:lnTo>
                    <a:pt x="441" y="609"/>
                  </a:lnTo>
                  <a:lnTo>
                    <a:pt x="439" y="609"/>
                  </a:lnTo>
                  <a:lnTo>
                    <a:pt x="437" y="609"/>
                  </a:lnTo>
                  <a:lnTo>
                    <a:pt x="436" y="609"/>
                  </a:lnTo>
                  <a:lnTo>
                    <a:pt x="434" y="609"/>
                  </a:lnTo>
                  <a:lnTo>
                    <a:pt x="432" y="609"/>
                  </a:lnTo>
                  <a:lnTo>
                    <a:pt x="431" y="607"/>
                  </a:lnTo>
                  <a:lnTo>
                    <a:pt x="429" y="607"/>
                  </a:lnTo>
                  <a:lnTo>
                    <a:pt x="427" y="607"/>
                  </a:lnTo>
                  <a:lnTo>
                    <a:pt x="426" y="607"/>
                  </a:lnTo>
                  <a:lnTo>
                    <a:pt x="424" y="607"/>
                  </a:lnTo>
                  <a:lnTo>
                    <a:pt x="422" y="607"/>
                  </a:lnTo>
                  <a:lnTo>
                    <a:pt x="420" y="607"/>
                  </a:lnTo>
                  <a:lnTo>
                    <a:pt x="419" y="607"/>
                  </a:lnTo>
                  <a:lnTo>
                    <a:pt x="417" y="607"/>
                  </a:lnTo>
                  <a:lnTo>
                    <a:pt x="415" y="607"/>
                  </a:lnTo>
                  <a:lnTo>
                    <a:pt x="414" y="607"/>
                  </a:lnTo>
                  <a:lnTo>
                    <a:pt x="412" y="607"/>
                  </a:lnTo>
                  <a:lnTo>
                    <a:pt x="410" y="607"/>
                  </a:lnTo>
                  <a:lnTo>
                    <a:pt x="409" y="607"/>
                  </a:lnTo>
                  <a:lnTo>
                    <a:pt x="407" y="607"/>
                  </a:lnTo>
                  <a:lnTo>
                    <a:pt x="405" y="607"/>
                  </a:lnTo>
                  <a:lnTo>
                    <a:pt x="404" y="607"/>
                  </a:lnTo>
                  <a:lnTo>
                    <a:pt x="402" y="607"/>
                  </a:lnTo>
                  <a:lnTo>
                    <a:pt x="400" y="607"/>
                  </a:lnTo>
                  <a:lnTo>
                    <a:pt x="399" y="607"/>
                  </a:lnTo>
                  <a:lnTo>
                    <a:pt x="397" y="607"/>
                  </a:lnTo>
                  <a:lnTo>
                    <a:pt x="395" y="606"/>
                  </a:lnTo>
                  <a:lnTo>
                    <a:pt x="394" y="606"/>
                  </a:lnTo>
                  <a:lnTo>
                    <a:pt x="392" y="606"/>
                  </a:lnTo>
                  <a:lnTo>
                    <a:pt x="390" y="606"/>
                  </a:lnTo>
                  <a:lnTo>
                    <a:pt x="389" y="606"/>
                  </a:lnTo>
                  <a:lnTo>
                    <a:pt x="387" y="606"/>
                  </a:lnTo>
                  <a:lnTo>
                    <a:pt x="385" y="606"/>
                  </a:lnTo>
                  <a:lnTo>
                    <a:pt x="383" y="606"/>
                  </a:lnTo>
                  <a:lnTo>
                    <a:pt x="382" y="606"/>
                  </a:lnTo>
                  <a:lnTo>
                    <a:pt x="380" y="606"/>
                  </a:lnTo>
                  <a:lnTo>
                    <a:pt x="378" y="606"/>
                  </a:lnTo>
                  <a:lnTo>
                    <a:pt x="375" y="609"/>
                  </a:lnTo>
                  <a:lnTo>
                    <a:pt x="377" y="609"/>
                  </a:lnTo>
                  <a:lnTo>
                    <a:pt x="377" y="611"/>
                  </a:lnTo>
                  <a:lnTo>
                    <a:pt x="377" y="612"/>
                  </a:lnTo>
                  <a:lnTo>
                    <a:pt x="375" y="612"/>
                  </a:lnTo>
                  <a:lnTo>
                    <a:pt x="375" y="614"/>
                  </a:lnTo>
                  <a:lnTo>
                    <a:pt x="373" y="614"/>
                  </a:lnTo>
                  <a:lnTo>
                    <a:pt x="373" y="616"/>
                  </a:lnTo>
                  <a:lnTo>
                    <a:pt x="375" y="616"/>
                  </a:lnTo>
                  <a:lnTo>
                    <a:pt x="373" y="616"/>
                  </a:lnTo>
                  <a:lnTo>
                    <a:pt x="373" y="617"/>
                  </a:lnTo>
                  <a:lnTo>
                    <a:pt x="373" y="619"/>
                  </a:lnTo>
                  <a:lnTo>
                    <a:pt x="373" y="621"/>
                  </a:lnTo>
                  <a:lnTo>
                    <a:pt x="373" y="622"/>
                  </a:lnTo>
                  <a:lnTo>
                    <a:pt x="372" y="622"/>
                  </a:lnTo>
                  <a:lnTo>
                    <a:pt x="370" y="622"/>
                  </a:lnTo>
                  <a:lnTo>
                    <a:pt x="370" y="624"/>
                  </a:lnTo>
                  <a:lnTo>
                    <a:pt x="370" y="626"/>
                  </a:lnTo>
                  <a:lnTo>
                    <a:pt x="368" y="627"/>
                  </a:lnTo>
                  <a:lnTo>
                    <a:pt x="368" y="629"/>
                  </a:lnTo>
                  <a:lnTo>
                    <a:pt x="367" y="631"/>
                  </a:lnTo>
                  <a:lnTo>
                    <a:pt x="368" y="633"/>
                  </a:lnTo>
                  <a:lnTo>
                    <a:pt x="368" y="634"/>
                  </a:lnTo>
                  <a:lnTo>
                    <a:pt x="368" y="636"/>
                  </a:lnTo>
                  <a:lnTo>
                    <a:pt x="368" y="638"/>
                  </a:lnTo>
                  <a:lnTo>
                    <a:pt x="368" y="639"/>
                  </a:lnTo>
                  <a:lnTo>
                    <a:pt x="368" y="641"/>
                  </a:lnTo>
                  <a:lnTo>
                    <a:pt x="367" y="641"/>
                  </a:lnTo>
                  <a:lnTo>
                    <a:pt x="367" y="643"/>
                  </a:lnTo>
                  <a:lnTo>
                    <a:pt x="368" y="643"/>
                  </a:lnTo>
                  <a:lnTo>
                    <a:pt x="368" y="644"/>
                  </a:lnTo>
                  <a:lnTo>
                    <a:pt x="367" y="644"/>
                  </a:lnTo>
                  <a:lnTo>
                    <a:pt x="367" y="646"/>
                  </a:lnTo>
                  <a:lnTo>
                    <a:pt x="365" y="648"/>
                  </a:lnTo>
                  <a:lnTo>
                    <a:pt x="365" y="646"/>
                  </a:lnTo>
                  <a:lnTo>
                    <a:pt x="363" y="648"/>
                  </a:lnTo>
                  <a:lnTo>
                    <a:pt x="362" y="648"/>
                  </a:lnTo>
                  <a:lnTo>
                    <a:pt x="362" y="649"/>
                  </a:lnTo>
                  <a:lnTo>
                    <a:pt x="360" y="649"/>
                  </a:lnTo>
                  <a:lnTo>
                    <a:pt x="360" y="651"/>
                  </a:lnTo>
                  <a:lnTo>
                    <a:pt x="362" y="651"/>
                  </a:lnTo>
                  <a:lnTo>
                    <a:pt x="362" y="653"/>
                  </a:lnTo>
                  <a:lnTo>
                    <a:pt x="362" y="654"/>
                  </a:lnTo>
                  <a:lnTo>
                    <a:pt x="360" y="654"/>
                  </a:lnTo>
                  <a:lnTo>
                    <a:pt x="360" y="656"/>
                  </a:lnTo>
                  <a:lnTo>
                    <a:pt x="358" y="656"/>
                  </a:lnTo>
                  <a:lnTo>
                    <a:pt x="358" y="658"/>
                  </a:lnTo>
                  <a:lnTo>
                    <a:pt x="357" y="658"/>
                  </a:lnTo>
                  <a:lnTo>
                    <a:pt x="357" y="659"/>
                  </a:lnTo>
                  <a:lnTo>
                    <a:pt x="357" y="661"/>
                  </a:lnTo>
                  <a:lnTo>
                    <a:pt x="357" y="663"/>
                  </a:lnTo>
                  <a:lnTo>
                    <a:pt x="357" y="664"/>
                  </a:lnTo>
                  <a:lnTo>
                    <a:pt x="357" y="666"/>
                  </a:lnTo>
                  <a:lnTo>
                    <a:pt x="357" y="668"/>
                  </a:lnTo>
                  <a:lnTo>
                    <a:pt x="357" y="670"/>
                  </a:lnTo>
                  <a:lnTo>
                    <a:pt x="355" y="670"/>
                  </a:lnTo>
                  <a:lnTo>
                    <a:pt x="355" y="671"/>
                  </a:lnTo>
                  <a:lnTo>
                    <a:pt x="353" y="671"/>
                  </a:lnTo>
                  <a:lnTo>
                    <a:pt x="352" y="673"/>
                  </a:lnTo>
                  <a:lnTo>
                    <a:pt x="350" y="673"/>
                  </a:lnTo>
                  <a:lnTo>
                    <a:pt x="350" y="675"/>
                  </a:lnTo>
                  <a:lnTo>
                    <a:pt x="348" y="675"/>
                  </a:lnTo>
                  <a:lnTo>
                    <a:pt x="348" y="676"/>
                  </a:lnTo>
                  <a:lnTo>
                    <a:pt x="346" y="676"/>
                  </a:lnTo>
                  <a:lnTo>
                    <a:pt x="345" y="676"/>
                  </a:lnTo>
                  <a:lnTo>
                    <a:pt x="343" y="676"/>
                  </a:lnTo>
                  <a:lnTo>
                    <a:pt x="341" y="676"/>
                  </a:lnTo>
                  <a:lnTo>
                    <a:pt x="341" y="678"/>
                  </a:lnTo>
                  <a:lnTo>
                    <a:pt x="341" y="680"/>
                  </a:lnTo>
                  <a:lnTo>
                    <a:pt x="341" y="681"/>
                  </a:lnTo>
                  <a:lnTo>
                    <a:pt x="341" y="683"/>
                  </a:lnTo>
                  <a:lnTo>
                    <a:pt x="341" y="685"/>
                  </a:lnTo>
                  <a:lnTo>
                    <a:pt x="343" y="685"/>
                  </a:lnTo>
                  <a:lnTo>
                    <a:pt x="341" y="685"/>
                  </a:lnTo>
                  <a:lnTo>
                    <a:pt x="341" y="686"/>
                  </a:lnTo>
                  <a:lnTo>
                    <a:pt x="341" y="688"/>
                  </a:lnTo>
                  <a:lnTo>
                    <a:pt x="341" y="690"/>
                  </a:lnTo>
                  <a:lnTo>
                    <a:pt x="341" y="691"/>
                  </a:lnTo>
                  <a:lnTo>
                    <a:pt x="343" y="691"/>
                  </a:lnTo>
                  <a:lnTo>
                    <a:pt x="343" y="693"/>
                  </a:lnTo>
                  <a:lnTo>
                    <a:pt x="341" y="693"/>
                  </a:lnTo>
                  <a:lnTo>
                    <a:pt x="340" y="693"/>
                  </a:lnTo>
                  <a:lnTo>
                    <a:pt x="340" y="695"/>
                  </a:lnTo>
                  <a:lnTo>
                    <a:pt x="338" y="695"/>
                  </a:lnTo>
                  <a:lnTo>
                    <a:pt x="336" y="695"/>
                  </a:lnTo>
                  <a:lnTo>
                    <a:pt x="336" y="696"/>
                  </a:lnTo>
                  <a:lnTo>
                    <a:pt x="338" y="696"/>
                  </a:lnTo>
                  <a:lnTo>
                    <a:pt x="338" y="698"/>
                  </a:lnTo>
                  <a:lnTo>
                    <a:pt x="338" y="700"/>
                  </a:lnTo>
                  <a:lnTo>
                    <a:pt x="338" y="702"/>
                  </a:lnTo>
                  <a:lnTo>
                    <a:pt x="336" y="702"/>
                  </a:lnTo>
                  <a:lnTo>
                    <a:pt x="335" y="702"/>
                  </a:lnTo>
                  <a:lnTo>
                    <a:pt x="333" y="702"/>
                  </a:lnTo>
                  <a:lnTo>
                    <a:pt x="335" y="702"/>
                  </a:lnTo>
                  <a:lnTo>
                    <a:pt x="335" y="703"/>
                  </a:lnTo>
                  <a:lnTo>
                    <a:pt x="335" y="705"/>
                  </a:lnTo>
                  <a:lnTo>
                    <a:pt x="333" y="705"/>
                  </a:lnTo>
                  <a:lnTo>
                    <a:pt x="333" y="707"/>
                  </a:lnTo>
                  <a:lnTo>
                    <a:pt x="331" y="707"/>
                  </a:lnTo>
                  <a:lnTo>
                    <a:pt x="330" y="708"/>
                  </a:lnTo>
                  <a:lnTo>
                    <a:pt x="330" y="710"/>
                  </a:lnTo>
                  <a:lnTo>
                    <a:pt x="330" y="712"/>
                  </a:lnTo>
                  <a:lnTo>
                    <a:pt x="331" y="713"/>
                  </a:lnTo>
                  <a:lnTo>
                    <a:pt x="331" y="715"/>
                  </a:lnTo>
                  <a:lnTo>
                    <a:pt x="330" y="715"/>
                  </a:lnTo>
                  <a:lnTo>
                    <a:pt x="330" y="713"/>
                  </a:lnTo>
                  <a:lnTo>
                    <a:pt x="328" y="712"/>
                  </a:lnTo>
                  <a:lnTo>
                    <a:pt x="328" y="713"/>
                  </a:lnTo>
                  <a:lnTo>
                    <a:pt x="328" y="715"/>
                  </a:lnTo>
                  <a:lnTo>
                    <a:pt x="326" y="717"/>
                  </a:lnTo>
                  <a:lnTo>
                    <a:pt x="326" y="718"/>
                  </a:lnTo>
                  <a:lnTo>
                    <a:pt x="325" y="718"/>
                  </a:lnTo>
                  <a:lnTo>
                    <a:pt x="325" y="720"/>
                  </a:lnTo>
                  <a:lnTo>
                    <a:pt x="323" y="720"/>
                  </a:lnTo>
                  <a:lnTo>
                    <a:pt x="323" y="722"/>
                  </a:lnTo>
                  <a:lnTo>
                    <a:pt x="325" y="722"/>
                  </a:lnTo>
                  <a:lnTo>
                    <a:pt x="325" y="723"/>
                  </a:lnTo>
                  <a:lnTo>
                    <a:pt x="325" y="725"/>
                  </a:lnTo>
                  <a:lnTo>
                    <a:pt x="325" y="727"/>
                  </a:lnTo>
                  <a:lnTo>
                    <a:pt x="323" y="727"/>
                  </a:lnTo>
                  <a:lnTo>
                    <a:pt x="323" y="728"/>
                  </a:lnTo>
                  <a:lnTo>
                    <a:pt x="323" y="730"/>
                  </a:lnTo>
                  <a:lnTo>
                    <a:pt x="321" y="730"/>
                  </a:lnTo>
                  <a:lnTo>
                    <a:pt x="321" y="732"/>
                  </a:lnTo>
                  <a:lnTo>
                    <a:pt x="320" y="732"/>
                  </a:lnTo>
                  <a:lnTo>
                    <a:pt x="320" y="733"/>
                  </a:lnTo>
                  <a:lnTo>
                    <a:pt x="318" y="733"/>
                  </a:lnTo>
                  <a:lnTo>
                    <a:pt x="318" y="732"/>
                  </a:lnTo>
                  <a:lnTo>
                    <a:pt x="318" y="733"/>
                  </a:lnTo>
                  <a:lnTo>
                    <a:pt x="318" y="735"/>
                  </a:lnTo>
                  <a:lnTo>
                    <a:pt x="316" y="735"/>
                  </a:lnTo>
                  <a:lnTo>
                    <a:pt x="316" y="737"/>
                  </a:lnTo>
                  <a:lnTo>
                    <a:pt x="315" y="737"/>
                  </a:lnTo>
                  <a:lnTo>
                    <a:pt x="313" y="737"/>
                  </a:lnTo>
                  <a:lnTo>
                    <a:pt x="313" y="739"/>
                  </a:lnTo>
                  <a:lnTo>
                    <a:pt x="313" y="740"/>
                  </a:lnTo>
                  <a:lnTo>
                    <a:pt x="311" y="740"/>
                  </a:lnTo>
                  <a:lnTo>
                    <a:pt x="311" y="742"/>
                  </a:lnTo>
                  <a:lnTo>
                    <a:pt x="309" y="742"/>
                  </a:lnTo>
                  <a:lnTo>
                    <a:pt x="311" y="744"/>
                  </a:lnTo>
                  <a:lnTo>
                    <a:pt x="313" y="744"/>
                  </a:lnTo>
                  <a:lnTo>
                    <a:pt x="313" y="745"/>
                  </a:lnTo>
                  <a:lnTo>
                    <a:pt x="313" y="747"/>
                  </a:lnTo>
                  <a:lnTo>
                    <a:pt x="313" y="749"/>
                  </a:lnTo>
                  <a:lnTo>
                    <a:pt x="313" y="750"/>
                  </a:lnTo>
                  <a:lnTo>
                    <a:pt x="313" y="752"/>
                  </a:lnTo>
                  <a:lnTo>
                    <a:pt x="313" y="754"/>
                  </a:lnTo>
                  <a:lnTo>
                    <a:pt x="313" y="755"/>
                  </a:lnTo>
                  <a:lnTo>
                    <a:pt x="311" y="755"/>
                  </a:lnTo>
                  <a:lnTo>
                    <a:pt x="311" y="757"/>
                  </a:lnTo>
                  <a:lnTo>
                    <a:pt x="311" y="759"/>
                  </a:lnTo>
                  <a:lnTo>
                    <a:pt x="309" y="760"/>
                  </a:lnTo>
                  <a:lnTo>
                    <a:pt x="308" y="760"/>
                  </a:lnTo>
                  <a:lnTo>
                    <a:pt x="308" y="762"/>
                  </a:lnTo>
                  <a:lnTo>
                    <a:pt x="306" y="762"/>
                  </a:lnTo>
                  <a:lnTo>
                    <a:pt x="304" y="762"/>
                  </a:lnTo>
                  <a:lnTo>
                    <a:pt x="303" y="762"/>
                  </a:lnTo>
                  <a:lnTo>
                    <a:pt x="301" y="762"/>
                  </a:lnTo>
                  <a:lnTo>
                    <a:pt x="299" y="762"/>
                  </a:lnTo>
                  <a:lnTo>
                    <a:pt x="298" y="764"/>
                  </a:lnTo>
                  <a:lnTo>
                    <a:pt x="296" y="764"/>
                  </a:lnTo>
                  <a:lnTo>
                    <a:pt x="296" y="765"/>
                  </a:lnTo>
                  <a:lnTo>
                    <a:pt x="296" y="767"/>
                  </a:lnTo>
                  <a:lnTo>
                    <a:pt x="296" y="769"/>
                  </a:lnTo>
                  <a:lnTo>
                    <a:pt x="298" y="769"/>
                  </a:lnTo>
                  <a:lnTo>
                    <a:pt x="299" y="769"/>
                  </a:lnTo>
                  <a:lnTo>
                    <a:pt x="299" y="771"/>
                  </a:lnTo>
                  <a:lnTo>
                    <a:pt x="298" y="771"/>
                  </a:lnTo>
                  <a:lnTo>
                    <a:pt x="298" y="769"/>
                  </a:lnTo>
                  <a:lnTo>
                    <a:pt x="298" y="771"/>
                  </a:lnTo>
                  <a:lnTo>
                    <a:pt x="296" y="771"/>
                  </a:lnTo>
                  <a:lnTo>
                    <a:pt x="294" y="771"/>
                  </a:lnTo>
                  <a:lnTo>
                    <a:pt x="294" y="769"/>
                  </a:lnTo>
                  <a:lnTo>
                    <a:pt x="294" y="771"/>
                  </a:lnTo>
                  <a:lnTo>
                    <a:pt x="294" y="772"/>
                  </a:lnTo>
                  <a:lnTo>
                    <a:pt x="296" y="772"/>
                  </a:lnTo>
                  <a:lnTo>
                    <a:pt x="296" y="774"/>
                  </a:lnTo>
                  <a:lnTo>
                    <a:pt x="298" y="774"/>
                  </a:lnTo>
                  <a:lnTo>
                    <a:pt x="298" y="776"/>
                  </a:lnTo>
                  <a:lnTo>
                    <a:pt x="299" y="776"/>
                  </a:lnTo>
                  <a:lnTo>
                    <a:pt x="299" y="777"/>
                  </a:lnTo>
                  <a:lnTo>
                    <a:pt x="299" y="779"/>
                  </a:lnTo>
                  <a:lnTo>
                    <a:pt x="301" y="779"/>
                  </a:lnTo>
                  <a:lnTo>
                    <a:pt x="301" y="781"/>
                  </a:lnTo>
                  <a:lnTo>
                    <a:pt x="303" y="781"/>
                  </a:lnTo>
                  <a:lnTo>
                    <a:pt x="303" y="782"/>
                  </a:lnTo>
                  <a:lnTo>
                    <a:pt x="301" y="782"/>
                  </a:lnTo>
                  <a:lnTo>
                    <a:pt x="301" y="784"/>
                  </a:lnTo>
                  <a:lnTo>
                    <a:pt x="301" y="786"/>
                  </a:lnTo>
                  <a:lnTo>
                    <a:pt x="303" y="786"/>
                  </a:lnTo>
                  <a:lnTo>
                    <a:pt x="303" y="787"/>
                  </a:lnTo>
                  <a:lnTo>
                    <a:pt x="301" y="786"/>
                  </a:lnTo>
                  <a:lnTo>
                    <a:pt x="301" y="787"/>
                  </a:lnTo>
                  <a:lnTo>
                    <a:pt x="303" y="787"/>
                  </a:lnTo>
                  <a:lnTo>
                    <a:pt x="301" y="787"/>
                  </a:lnTo>
                  <a:lnTo>
                    <a:pt x="301" y="789"/>
                  </a:lnTo>
                  <a:lnTo>
                    <a:pt x="299" y="787"/>
                  </a:lnTo>
                  <a:lnTo>
                    <a:pt x="298" y="787"/>
                  </a:lnTo>
                  <a:lnTo>
                    <a:pt x="296" y="787"/>
                  </a:lnTo>
                  <a:lnTo>
                    <a:pt x="296" y="789"/>
                  </a:lnTo>
                  <a:lnTo>
                    <a:pt x="296" y="791"/>
                  </a:lnTo>
                  <a:lnTo>
                    <a:pt x="298" y="791"/>
                  </a:lnTo>
                  <a:lnTo>
                    <a:pt x="298" y="789"/>
                  </a:lnTo>
                  <a:lnTo>
                    <a:pt x="298" y="791"/>
                  </a:lnTo>
                  <a:lnTo>
                    <a:pt x="296" y="791"/>
                  </a:lnTo>
                  <a:lnTo>
                    <a:pt x="296" y="792"/>
                  </a:lnTo>
                  <a:lnTo>
                    <a:pt x="298" y="792"/>
                  </a:lnTo>
                  <a:lnTo>
                    <a:pt x="298" y="794"/>
                  </a:lnTo>
                  <a:lnTo>
                    <a:pt x="296" y="794"/>
                  </a:lnTo>
                  <a:lnTo>
                    <a:pt x="296" y="796"/>
                  </a:lnTo>
                  <a:lnTo>
                    <a:pt x="294" y="796"/>
                  </a:lnTo>
                  <a:lnTo>
                    <a:pt x="294" y="797"/>
                  </a:lnTo>
                  <a:lnTo>
                    <a:pt x="296" y="797"/>
                  </a:lnTo>
                  <a:lnTo>
                    <a:pt x="296" y="799"/>
                  </a:lnTo>
                  <a:lnTo>
                    <a:pt x="294" y="799"/>
                  </a:lnTo>
                  <a:lnTo>
                    <a:pt x="294" y="801"/>
                  </a:lnTo>
                  <a:lnTo>
                    <a:pt x="294" y="802"/>
                  </a:lnTo>
                  <a:lnTo>
                    <a:pt x="293" y="802"/>
                  </a:lnTo>
                  <a:lnTo>
                    <a:pt x="293" y="804"/>
                  </a:lnTo>
                  <a:lnTo>
                    <a:pt x="293" y="806"/>
                  </a:lnTo>
                  <a:lnTo>
                    <a:pt x="293" y="808"/>
                  </a:lnTo>
                  <a:lnTo>
                    <a:pt x="293" y="806"/>
                  </a:lnTo>
                  <a:lnTo>
                    <a:pt x="294" y="806"/>
                  </a:lnTo>
                  <a:lnTo>
                    <a:pt x="294" y="808"/>
                  </a:lnTo>
                  <a:lnTo>
                    <a:pt x="293" y="808"/>
                  </a:lnTo>
                  <a:lnTo>
                    <a:pt x="294" y="808"/>
                  </a:lnTo>
                  <a:lnTo>
                    <a:pt x="294" y="809"/>
                  </a:lnTo>
                  <a:lnTo>
                    <a:pt x="293" y="809"/>
                  </a:lnTo>
                  <a:lnTo>
                    <a:pt x="293" y="808"/>
                  </a:lnTo>
                  <a:lnTo>
                    <a:pt x="293" y="809"/>
                  </a:lnTo>
                  <a:lnTo>
                    <a:pt x="293" y="811"/>
                  </a:lnTo>
                  <a:lnTo>
                    <a:pt x="293" y="813"/>
                  </a:lnTo>
                  <a:lnTo>
                    <a:pt x="291" y="813"/>
                  </a:lnTo>
                  <a:lnTo>
                    <a:pt x="291" y="814"/>
                  </a:lnTo>
                  <a:lnTo>
                    <a:pt x="293" y="814"/>
                  </a:lnTo>
                  <a:lnTo>
                    <a:pt x="293" y="816"/>
                  </a:lnTo>
                  <a:lnTo>
                    <a:pt x="291" y="816"/>
                  </a:lnTo>
                  <a:lnTo>
                    <a:pt x="289" y="816"/>
                  </a:lnTo>
                  <a:lnTo>
                    <a:pt x="289" y="818"/>
                  </a:lnTo>
                  <a:lnTo>
                    <a:pt x="288" y="818"/>
                  </a:lnTo>
                  <a:lnTo>
                    <a:pt x="288" y="819"/>
                  </a:lnTo>
                  <a:lnTo>
                    <a:pt x="289" y="819"/>
                  </a:lnTo>
                  <a:lnTo>
                    <a:pt x="289" y="821"/>
                  </a:lnTo>
                  <a:lnTo>
                    <a:pt x="291" y="821"/>
                  </a:lnTo>
                  <a:lnTo>
                    <a:pt x="291" y="823"/>
                  </a:lnTo>
                  <a:lnTo>
                    <a:pt x="291" y="824"/>
                  </a:lnTo>
                  <a:lnTo>
                    <a:pt x="289" y="824"/>
                  </a:lnTo>
                  <a:lnTo>
                    <a:pt x="289" y="826"/>
                  </a:lnTo>
                  <a:lnTo>
                    <a:pt x="288" y="826"/>
                  </a:lnTo>
                  <a:lnTo>
                    <a:pt x="288" y="828"/>
                  </a:lnTo>
                  <a:lnTo>
                    <a:pt x="286" y="828"/>
                  </a:lnTo>
                  <a:lnTo>
                    <a:pt x="284" y="82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72" name="Freeform 204">
              <a:extLst>
                <a:ext uri="{FF2B5EF4-FFF2-40B4-BE49-F238E27FC236}">
                  <a16:creationId xmlns:a16="http://schemas.microsoft.com/office/drawing/2014/main" id="{6A930321-D5C5-E107-79CC-E061E93CB3BE}"/>
                </a:ext>
              </a:extLst>
            </p:cNvPr>
            <p:cNvSpPr>
              <a:spLocks/>
            </p:cNvSpPr>
            <p:nvPr/>
          </p:nvSpPr>
          <p:spPr bwMode="auto">
            <a:xfrm>
              <a:off x="2257" y="1540"/>
              <a:ext cx="1095" cy="411"/>
            </a:xfrm>
            <a:custGeom>
              <a:avLst/>
              <a:gdLst>
                <a:gd name="T0" fmla="*/ 1080 w 1095"/>
                <a:gd name="T1" fmla="*/ 64 h 411"/>
                <a:gd name="T2" fmla="*/ 1060 w 1095"/>
                <a:gd name="T3" fmla="*/ 78 h 411"/>
                <a:gd name="T4" fmla="*/ 1041 w 1095"/>
                <a:gd name="T5" fmla="*/ 91 h 411"/>
                <a:gd name="T6" fmla="*/ 1023 w 1095"/>
                <a:gd name="T7" fmla="*/ 105 h 411"/>
                <a:gd name="T8" fmla="*/ 1004 w 1095"/>
                <a:gd name="T9" fmla="*/ 118 h 411"/>
                <a:gd name="T10" fmla="*/ 986 w 1095"/>
                <a:gd name="T11" fmla="*/ 132 h 411"/>
                <a:gd name="T12" fmla="*/ 895 w 1095"/>
                <a:gd name="T13" fmla="*/ 190 h 411"/>
                <a:gd name="T14" fmla="*/ 871 w 1095"/>
                <a:gd name="T15" fmla="*/ 207 h 411"/>
                <a:gd name="T16" fmla="*/ 841 w 1095"/>
                <a:gd name="T17" fmla="*/ 227 h 411"/>
                <a:gd name="T18" fmla="*/ 676 w 1095"/>
                <a:gd name="T19" fmla="*/ 347 h 411"/>
                <a:gd name="T20" fmla="*/ 749 w 1095"/>
                <a:gd name="T21" fmla="*/ 404 h 411"/>
                <a:gd name="T22" fmla="*/ 601 w 1095"/>
                <a:gd name="T23" fmla="*/ 401 h 411"/>
                <a:gd name="T24" fmla="*/ 580 w 1095"/>
                <a:gd name="T25" fmla="*/ 402 h 411"/>
                <a:gd name="T26" fmla="*/ 555 w 1095"/>
                <a:gd name="T27" fmla="*/ 402 h 411"/>
                <a:gd name="T28" fmla="*/ 542 w 1095"/>
                <a:gd name="T29" fmla="*/ 389 h 411"/>
                <a:gd name="T30" fmla="*/ 523 w 1095"/>
                <a:gd name="T31" fmla="*/ 387 h 411"/>
                <a:gd name="T32" fmla="*/ 485 w 1095"/>
                <a:gd name="T33" fmla="*/ 409 h 411"/>
                <a:gd name="T34" fmla="*/ 456 w 1095"/>
                <a:gd name="T35" fmla="*/ 409 h 411"/>
                <a:gd name="T36" fmla="*/ 427 w 1095"/>
                <a:gd name="T37" fmla="*/ 411 h 411"/>
                <a:gd name="T38" fmla="*/ 318 w 1095"/>
                <a:gd name="T39" fmla="*/ 401 h 411"/>
                <a:gd name="T40" fmla="*/ 326 w 1095"/>
                <a:gd name="T41" fmla="*/ 386 h 411"/>
                <a:gd name="T42" fmla="*/ 326 w 1095"/>
                <a:gd name="T43" fmla="*/ 367 h 411"/>
                <a:gd name="T44" fmla="*/ 320 w 1095"/>
                <a:gd name="T45" fmla="*/ 347 h 411"/>
                <a:gd name="T46" fmla="*/ 333 w 1095"/>
                <a:gd name="T47" fmla="*/ 332 h 411"/>
                <a:gd name="T48" fmla="*/ 342 w 1095"/>
                <a:gd name="T49" fmla="*/ 312 h 411"/>
                <a:gd name="T50" fmla="*/ 347 w 1095"/>
                <a:gd name="T51" fmla="*/ 288 h 411"/>
                <a:gd name="T52" fmla="*/ 350 w 1095"/>
                <a:gd name="T53" fmla="*/ 270 h 411"/>
                <a:gd name="T54" fmla="*/ 360 w 1095"/>
                <a:gd name="T55" fmla="*/ 249 h 411"/>
                <a:gd name="T56" fmla="*/ 358 w 1095"/>
                <a:gd name="T57" fmla="*/ 239 h 411"/>
                <a:gd name="T58" fmla="*/ 363 w 1095"/>
                <a:gd name="T59" fmla="*/ 222 h 411"/>
                <a:gd name="T60" fmla="*/ 369 w 1095"/>
                <a:gd name="T61" fmla="*/ 209 h 411"/>
                <a:gd name="T62" fmla="*/ 379 w 1095"/>
                <a:gd name="T63" fmla="*/ 204 h 411"/>
                <a:gd name="T64" fmla="*/ 387 w 1095"/>
                <a:gd name="T65" fmla="*/ 194 h 411"/>
                <a:gd name="T66" fmla="*/ 395 w 1095"/>
                <a:gd name="T67" fmla="*/ 177 h 411"/>
                <a:gd name="T68" fmla="*/ 402 w 1095"/>
                <a:gd name="T69" fmla="*/ 155 h 411"/>
                <a:gd name="T70" fmla="*/ 404 w 1095"/>
                <a:gd name="T71" fmla="*/ 133 h 411"/>
                <a:gd name="T72" fmla="*/ 404 w 1095"/>
                <a:gd name="T73" fmla="*/ 111 h 411"/>
                <a:gd name="T74" fmla="*/ 400 w 1095"/>
                <a:gd name="T75" fmla="*/ 91 h 411"/>
                <a:gd name="T76" fmla="*/ 212 w 1095"/>
                <a:gd name="T77" fmla="*/ 137 h 411"/>
                <a:gd name="T78" fmla="*/ 133 w 1095"/>
                <a:gd name="T79" fmla="*/ 177 h 411"/>
                <a:gd name="T80" fmla="*/ 113 w 1095"/>
                <a:gd name="T81" fmla="*/ 187 h 411"/>
                <a:gd name="T82" fmla="*/ 96 w 1095"/>
                <a:gd name="T83" fmla="*/ 190 h 411"/>
                <a:gd name="T84" fmla="*/ 78 w 1095"/>
                <a:gd name="T85" fmla="*/ 197 h 411"/>
                <a:gd name="T86" fmla="*/ 72 w 1095"/>
                <a:gd name="T87" fmla="*/ 189 h 411"/>
                <a:gd name="T88" fmla="*/ 57 w 1095"/>
                <a:gd name="T89" fmla="*/ 185 h 411"/>
                <a:gd name="T90" fmla="*/ 42 w 1095"/>
                <a:gd name="T91" fmla="*/ 189 h 411"/>
                <a:gd name="T92" fmla="*/ 29 w 1095"/>
                <a:gd name="T93" fmla="*/ 184 h 411"/>
                <a:gd name="T94" fmla="*/ 20 w 1095"/>
                <a:gd name="T95" fmla="*/ 189 h 411"/>
                <a:gd name="T96" fmla="*/ 5 w 1095"/>
                <a:gd name="T97" fmla="*/ 182 h 411"/>
                <a:gd name="T98" fmla="*/ 5 w 1095"/>
                <a:gd name="T99" fmla="*/ 157 h 411"/>
                <a:gd name="T100" fmla="*/ 22 w 1095"/>
                <a:gd name="T101" fmla="*/ 160 h 411"/>
                <a:gd name="T102" fmla="*/ 32 w 1095"/>
                <a:gd name="T103" fmla="*/ 153 h 411"/>
                <a:gd name="T104" fmla="*/ 39 w 1095"/>
                <a:gd name="T105" fmla="*/ 128 h 411"/>
                <a:gd name="T106" fmla="*/ 52 w 1095"/>
                <a:gd name="T107" fmla="*/ 113 h 411"/>
                <a:gd name="T108" fmla="*/ 56 w 1095"/>
                <a:gd name="T109" fmla="*/ 88 h 411"/>
                <a:gd name="T110" fmla="*/ 64 w 1095"/>
                <a:gd name="T111" fmla="*/ 74 h 411"/>
                <a:gd name="T112" fmla="*/ 78 w 1095"/>
                <a:gd name="T113" fmla="*/ 63 h 411"/>
                <a:gd name="T114" fmla="*/ 89 w 1095"/>
                <a:gd name="T115" fmla="*/ 46 h 411"/>
                <a:gd name="T116" fmla="*/ 93 w 1095"/>
                <a:gd name="T117" fmla="*/ 24 h 411"/>
                <a:gd name="T118" fmla="*/ 91 w 1095"/>
                <a:gd name="T119" fmla="*/ 4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5" h="411">
                  <a:moveTo>
                    <a:pt x="1095" y="51"/>
                  </a:moveTo>
                  <a:lnTo>
                    <a:pt x="1095" y="52"/>
                  </a:lnTo>
                  <a:lnTo>
                    <a:pt x="1094" y="52"/>
                  </a:lnTo>
                  <a:lnTo>
                    <a:pt x="1094" y="54"/>
                  </a:lnTo>
                  <a:lnTo>
                    <a:pt x="1092" y="54"/>
                  </a:lnTo>
                  <a:lnTo>
                    <a:pt x="1092" y="56"/>
                  </a:lnTo>
                  <a:lnTo>
                    <a:pt x="1090" y="56"/>
                  </a:lnTo>
                  <a:lnTo>
                    <a:pt x="1088" y="57"/>
                  </a:lnTo>
                  <a:lnTo>
                    <a:pt x="1087" y="57"/>
                  </a:lnTo>
                  <a:lnTo>
                    <a:pt x="1087" y="59"/>
                  </a:lnTo>
                  <a:lnTo>
                    <a:pt x="1085" y="59"/>
                  </a:lnTo>
                  <a:lnTo>
                    <a:pt x="1085" y="61"/>
                  </a:lnTo>
                  <a:lnTo>
                    <a:pt x="1083" y="61"/>
                  </a:lnTo>
                  <a:lnTo>
                    <a:pt x="1082" y="61"/>
                  </a:lnTo>
                  <a:lnTo>
                    <a:pt x="1082" y="63"/>
                  </a:lnTo>
                  <a:lnTo>
                    <a:pt x="1080" y="63"/>
                  </a:lnTo>
                  <a:lnTo>
                    <a:pt x="1080" y="64"/>
                  </a:lnTo>
                  <a:lnTo>
                    <a:pt x="1078" y="64"/>
                  </a:lnTo>
                  <a:lnTo>
                    <a:pt x="1077" y="66"/>
                  </a:lnTo>
                  <a:lnTo>
                    <a:pt x="1075" y="66"/>
                  </a:lnTo>
                  <a:lnTo>
                    <a:pt x="1075" y="68"/>
                  </a:lnTo>
                  <a:lnTo>
                    <a:pt x="1073" y="68"/>
                  </a:lnTo>
                  <a:lnTo>
                    <a:pt x="1072" y="69"/>
                  </a:lnTo>
                  <a:lnTo>
                    <a:pt x="1070" y="69"/>
                  </a:lnTo>
                  <a:lnTo>
                    <a:pt x="1070" y="71"/>
                  </a:lnTo>
                  <a:lnTo>
                    <a:pt x="1068" y="71"/>
                  </a:lnTo>
                  <a:lnTo>
                    <a:pt x="1068" y="73"/>
                  </a:lnTo>
                  <a:lnTo>
                    <a:pt x="1067" y="73"/>
                  </a:lnTo>
                  <a:lnTo>
                    <a:pt x="1065" y="74"/>
                  </a:lnTo>
                  <a:lnTo>
                    <a:pt x="1063" y="74"/>
                  </a:lnTo>
                  <a:lnTo>
                    <a:pt x="1063" y="76"/>
                  </a:lnTo>
                  <a:lnTo>
                    <a:pt x="1062" y="76"/>
                  </a:lnTo>
                  <a:lnTo>
                    <a:pt x="1062" y="78"/>
                  </a:lnTo>
                  <a:lnTo>
                    <a:pt x="1060" y="78"/>
                  </a:lnTo>
                  <a:lnTo>
                    <a:pt x="1058" y="78"/>
                  </a:lnTo>
                  <a:lnTo>
                    <a:pt x="1058" y="79"/>
                  </a:lnTo>
                  <a:lnTo>
                    <a:pt x="1057" y="79"/>
                  </a:lnTo>
                  <a:lnTo>
                    <a:pt x="1057" y="81"/>
                  </a:lnTo>
                  <a:lnTo>
                    <a:pt x="1055" y="81"/>
                  </a:lnTo>
                  <a:lnTo>
                    <a:pt x="1053" y="83"/>
                  </a:lnTo>
                  <a:lnTo>
                    <a:pt x="1051" y="83"/>
                  </a:lnTo>
                  <a:lnTo>
                    <a:pt x="1051" y="84"/>
                  </a:lnTo>
                  <a:lnTo>
                    <a:pt x="1050" y="84"/>
                  </a:lnTo>
                  <a:lnTo>
                    <a:pt x="1050" y="86"/>
                  </a:lnTo>
                  <a:lnTo>
                    <a:pt x="1048" y="86"/>
                  </a:lnTo>
                  <a:lnTo>
                    <a:pt x="1046" y="88"/>
                  </a:lnTo>
                  <a:lnTo>
                    <a:pt x="1045" y="88"/>
                  </a:lnTo>
                  <a:lnTo>
                    <a:pt x="1045" y="89"/>
                  </a:lnTo>
                  <a:lnTo>
                    <a:pt x="1043" y="89"/>
                  </a:lnTo>
                  <a:lnTo>
                    <a:pt x="1043" y="91"/>
                  </a:lnTo>
                  <a:lnTo>
                    <a:pt x="1041" y="91"/>
                  </a:lnTo>
                  <a:lnTo>
                    <a:pt x="1040" y="91"/>
                  </a:lnTo>
                  <a:lnTo>
                    <a:pt x="1040" y="93"/>
                  </a:lnTo>
                  <a:lnTo>
                    <a:pt x="1038" y="93"/>
                  </a:lnTo>
                  <a:lnTo>
                    <a:pt x="1036" y="94"/>
                  </a:lnTo>
                  <a:lnTo>
                    <a:pt x="1035" y="94"/>
                  </a:lnTo>
                  <a:lnTo>
                    <a:pt x="1035" y="96"/>
                  </a:lnTo>
                  <a:lnTo>
                    <a:pt x="1033" y="96"/>
                  </a:lnTo>
                  <a:lnTo>
                    <a:pt x="1033" y="98"/>
                  </a:lnTo>
                  <a:lnTo>
                    <a:pt x="1031" y="98"/>
                  </a:lnTo>
                  <a:lnTo>
                    <a:pt x="1030" y="98"/>
                  </a:lnTo>
                  <a:lnTo>
                    <a:pt x="1030" y="100"/>
                  </a:lnTo>
                  <a:lnTo>
                    <a:pt x="1028" y="100"/>
                  </a:lnTo>
                  <a:lnTo>
                    <a:pt x="1028" y="101"/>
                  </a:lnTo>
                  <a:lnTo>
                    <a:pt x="1026" y="101"/>
                  </a:lnTo>
                  <a:lnTo>
                    <a:pt x="1025" y="103"/>
                  </a:lnTo>
                  <a:lnTo>
                    <a:pt x="1023" y="103"/>
                  </a:lnTo>
                  <a:lnTo>
                    <a:pt x="1023" y="105"/>
                  </a:lnTo>
                  <a:lnTo>
                    <a:pt x="1021" y="105"/>
                  </a:lnTo>
                  <a:lnTo>
                    <a:pt x="1020" y="106"/>
                  </a:lnTo>
                  <a:lnTo>
                    <a:pt x="1018" y="106"/>
                  </a:lnTo>
                  <a:lnTo>
                    <a:pt x="1018" y="108"/>
                  </a:lnTo>
                  <a:lnTo>
                    <a:pt x="1016" y="108"/>
                  </a:lnTo>
                  <a:lnTo>
                    <a:pt x="1016" y="110"/>
                  </a:lnTo>
                  <a:lnTo>
                    <a:pt x="1014" y="110"/>
                  </a:lnTo>
                  <a:lnTo>
                    <a:pt x="1013" y="111"/>
                  </a:lnTo>
                  <a:lnTo>
                    <a:pt x="1011" y="111"/>
                  </a:lnTo>
                  <a:lnTo>
                    <a:pt x="1011" y="113"/>
                  </a:lnTo>
                  <a:lnTo>
                    <a:pt x="1009" y="113"/>
                  </a:lnTo>
                  <a:lnTo>
                    <a:pt x="1009" y="115"/>
                  </a:lnTo>
                  <a:lnTo>
                    <a:pt x="1008" y="115"/>
                  </a:lnTo>
                  <a:lnTo>
                    <a:pt x="1006" y="115"/>
                  </a:lnTo>
                  <a:lnTo>
                    <a:pt x="1006" y="116"/>
                  </a:lnTo>
                  <a:lnTo>
                    <a:pt x="1004" y="116"/>
                  </a:lnTo>
                  <a:lnTo>
                    <a:pt x="1004" y="118"/>
                  </a:lnTo>
                  <a:lnTo>
                    <a:pt x="1003" y="118"/>
                  </a:lnTo>
                  <a:lnTo>
                    <a:pt x="1001" y="120"/>
                  </a:lnTo>
                  <a:lnTo>
                    <a:pt x="999" y="120"/>
                  </a:lnTo>
                  <a:lnTo>
                    <a:pt x="999" y="121"/>
                  </a:lnTo>
                  <a:lnTo>
                    <a:pt x="998" y="121"/>
                  </a:lnTo>
                  <a:lnTo>
                    <a:pt x="996" y="123"/>
                  </a:lnTo>
                  <a:lnTo>
                    <a:pt x="994" y="123"/>
                  </a:lnTo>
                  <a:lnTo>
                    <a:pt x="994" y="125"/>
                  </a:lnTo>
                  <a:lnTo>
                    <a:pt x="993" y="125"/>
                  </a:lnTo>
                  <a:lnTo>
                    <a:pt x="993" y="126"/>
                  </a:lnTo>
                  <a:lnTo>
                    <a:pt x="991" y="126"/>
                  </a:lnTo>
                  <a:lnTo>
                    <a:pt x="989" y="126"/>
                  </a:lnTo>
                  <a:lnTo>
                    <a:pt x="989" y="128"/>
                  </a:lnTo>
                  <a:lnTo>
                    <a:pt x="988" y="128"/>
                  </a:lnTo>
                  <a:lnTo>
                    <a:pt x="988" y="130"/>
                  </a:lnTo>
                  <a:lnTo>
                    <a:pt x="986" y="130"/>
                  </a:lnTo>
                  <a:lnTo>
                    <a:pt x="986" y="132"/>
                  </a:lnTo>
                  <a:lnTo>
                    <a:pt x="984" y="132"/>
                  </a:lnTo>
                  <a:lnTo>
                    <a:pt x="917" y="177"/>
                  </a:lnTo>
                  <a:lnTo>
                    <a:pt x="915" y="177"/>
                  </a:lnTo>
                  <a:lnTo>
                    <a:pt x="915" y="179"/>
                  </a:lnTo>
                  <a:lnTo>
                    <a:pt x="914" y="179"/>
                  </a:lnTo>
                  <a:lnTo>
                    <a:pt x="912" y="180"/>
                  </a:lnTo>
                  <a:lnTo>
                    <a:pt x="910" y="180"/>
                  </a:lnTo>
                  <a:lnTo>
                    <a:pt x="910" y="182"/>
                  </a:lnTo>
                  <a:lnTo>
                    <a:pt x="909" y="182"/>
                  </a:lnTo>
                  <a:lnTo>
                    <a:pt x="907" y="184"/>
                  </a:lnTo>
                  <a:lnTo>
                    <a:pt x="905" y="184"/>
                  </a:lnTo>
                  <a:lnTo>
                    <a:pt x="905" y="185"/>
                  </a:lnTo>
                  <a:lnTo>
                    <a:pt x="903" y="185"/>
                  </a:lnTo>
                  <a:lnTo>
                    <a:pt x="902" y="187"/>
                  </a:lnTo>
                  <a:lnTo>
                    <a:pt x="898" y="189"/>
                  </a:lnTo>
                  <a:lnTo>
                    <a:pt x="897" y="190"/>
                  </a:lnTo>
                  <a:lnTo>
                    <a:pt x="895" y="190"/>
                  </a:lnTo>
                  <a:lnTo>
                    <a:pt x="895" y="192"/>
                  </a:lnTo>
                  <a:lnTo>
                    <a:pt x="893" y="192"/>
                  </a:lnTo>
                  <a:lnTo>
                    <a:pt x="892" y="192"/>
                  </a:lnTo>
                  <a:lnTo>
                    <a:pt x="892" y="194"/>
                  </a:lnTo>
                  <a:lnTo>
                    <a:pt x="890" y="194"/>
                  </a:lnTo>
                  <a:lnTo>
                    <a:pt x="890" y="195"/>
                  </a:lnTo>
                  <a:lnTo>
                    <a:pt x="888" y="195"/>
                  </a:lnTo>
                  <a:lnTo>
                    <a:pt x="887" y="197"/>
                  </a:lnTo>
                  <a:lnTo>
                    <a:pt x="885" y="197"/>
                  </a:lnTo>
                  <a:lnTo>
                    <a:pt x="885" y="199"/>
                  </a:lnTo>
                  <a:lnTo>
                    <a:pt x="883" y="199"/>
                  </a:lnTo>
                  <a:lnTo>
                    <a:pt x="878" y="202"/>
                  </a:lnTo>
                  <a:lnTo>
                    <a:pt x="877" y="204"/>
                  </a:lnTo>
                  <a:lnTo>
                    <a:pt x="875" y="204"/>
                  </a:lnTo>
                  <a:lnTo>
                    <a:pt x="875" y="206"/>
                  </a:lnTo>
                  <a:lnTo>
                    <a:pt x="873" y="206"/>
                  </a:lnTo>
                  <a:lnTo>
                    <a:pt x="871" y="207"/>
                  </a:lnTo>
                  <a:lnTo>
                    <a:pt x="868" y="209"/>
                  </a:lnTo>
                  <a:lnTo>
                    <a:pt x="866" y="211"/>
                  </a:lnTo>
                  <a:lnTo>
                    <a:pt x="865" y="211"/>
                  </a:lnTo>
                  <a:lnTo>
                    <a:pt x="865" y="212"/>
                  </a:lnTo>
                  <a:lnTo>
                    <a:pt x="863" y="212"/>
                  </a:lnTo>
                  <a:lnTo>
                    <a:pt x="861" y="214"/>
                  </a:lnTo>
                  <a:lnTo>
                    <a:pt x="860" y="214"/>
                  </a:lnTo>
                  <a:lnTo>
                    <a:pt x="860" y="216"/>
                  </a:lnTo>
                  <a:lnTo>
                    <a:pt x="858" y="216"/>
                  </a:lnTo>
                  <a:lnTo>
                    <a:pt x="856" y="217"/>
                  </a:lnTo>
                  <a:lnTo>
                    <a:pt x="855" y="217"/>
                  </a:lnTo>
                  <a:lnTo>
                    <a:pt x="855" y="219"/>
                  </a:lnTo>
                  <a:lnTo>
                    <a:pt x="853" y="219"/>
                  </a:lnTo>
                  <a:lnTo>
                    <a:pt x="851" y="221"/>
                  </a:lnTo>
                  <a:lnTo>
                    <a:pt x="850" y="221"/>
                  </a:lnTo>
                  <a:lnTo>
                    <a:pt x="850" y="222"/>
                  </a:lnTo>
                  <a:lnTo>
                    <a:pt x="841" y="227"/>
                  </a:lnTo>
                  <a:lnTo>
                    <a:pt x="799" y="256"/>
                  </a:lnTo>
                  <a:lnTo>
                    <a:pt x="749" y="290"/>
                  </a:lnTo>
                  <a:lnTo>
                    <a:pt x="697" y="323"/>
                  </a:lnTo>
                  <a:lnTo>
                    <a:pt x="692" y="325"/>
                  </a:lnTo>
                  <a:lnTo>
                    <a:pt x="690" y="327"/>
                  </a:lnTo>
                  <a:lnTo>
                    <a:pt x="690" y="328"/>
                  </a:lnTo>
                  <a:lnTo>
                    <a:pt x="688" y="332"/>
                  </a:lnTo>
                  <a:lnTo>
                    <a:pt x="686" y="332"/>
                  </a:lnTo>
                  <a:lnTo>
                    <a:pt x="685" y="333"/>
                  </a:lnTo>
                  <a:lnTo>
                    <a:pt x="686" y="335"/>
                  </a:lnTo>
                  <a:lnTo>
                    <a:pt x="685" y="335"/>
                  </a:lnTo>
                  <a:lnTo>
                    <a:pt x="683" y="337"/>
                  </a:lnTo>
                  <a:lnTo>
                    <a:pt x="681" y="337"/>
                  </a:lnTo>
                  <a:lnTo>
                    <a:pt x="680" y="338"/>
                  </a:lnTo>
                  <a:lnTo>
                    <a:pt x="676" y="342"/>
                  </a:lnTo>
                  <a:lnTo>
                    <a:pt x="676" y="344"/>
                  </a:lnTo>
                  <a:lnTo>
                    <a:pt x="676" y="347"/>
                  </a:lnTo>
                  <a:lnTo>
                    <a:pt x="676" y="350"/>
                  </a:lnTo>
                  <a:lnTo>
                    <a:pt x="676" y="357"/>
                  </a:lnTo>
                  <a:lnTo>
                    <a:pt x="688" y="362"/>
                  </a:lnTo>
                  <a:lnTo>
                    <a:pt x="702" y="370"/>
                  </a:lnTo>
                  <a:lnTo>
                    <a:pt x="712" y="377"/>
                  </a:lnTo>
                  <a:lnTo>
                    <a:pt x="723" y="384"/>
                  </a:lnTo>
                  <a:lnTo>
                    <a:pt x="729" y="387"/>
                  </a:lnTo>
                  <a:lnTo>
                    <a:pt x="739" y="392"/>
                  </a:lnTo>
                  <a:lnTo>
                    <a:pt x="744" y="396"/>
                  </a:lnTo>
                  <a:lnTo>
                    <a:pt x="744" y="397"/>
                  </a:lnTo>
                  <a:lnTo>
                    <a:pt x="745" y="397"/>
                  </a:lnTo>
                  <a:lnTo>
                    <a:pt x="745" y="399"/>
                  </a:lnTo>
                  <a:lnTo>
                    <a:pt x="747" y="399"/>
                  </a:lnTo>
                  <a:lnTo>
                    <a:pt x="747" y="401"/>
                  </a:lnTo>
                  <a:lnTo>
                    <a:pt x="747" y="402"/>
                  </a:lnTo>
                  <a:lnTo>
                    <a:pt x="749" y="402"/>
                  </a:lnTo>
                  <a:lnTo>
                    <a:pt x="749" y="404"/>
                  </a:lnTo>
                  <a:lnTo>
                    <a:pt x="749" y="406"/>
                  </a:lnTo>
                  <a:lnTo>
                    <a:pt x="750" y="406"/>
                  </a:lnTo>
                  <a:lnTo>
                    <a:pt x="750" y="407"/>
                  </a:lnTo>
                  <a:lnTo>
                    <a:pt x="750" y="409"/>
                  </a:lnTo>
                  <a:lnTo>
                    <a:pt x="675" y="409"/>
                  </a:lnTo>
                  <a:lnTo>
                    <a:pt x="609" y="409"/>
                  </a:lnTo>
                  <a:lnTo>
                    <a:pt x="609" y="406"/>
                  </a:lnTo>
                  <a:lnTo>
                    <a:pt x="609" y="407"/>
                  </a:lnTo>
                  <a:lnTo>
                    <a:pt x="606" y="407"/>
                  </a:lnTo>
                  <a:lnTo>
                    <a:pt x="606" y="404"/>
                  </a:lnTo>
                  <a:lnTo>
                    <a:pt x="606" y="402"/>
                  </a:lnTo>
                  <a:lnTo>
                    <a:pt x="606" y="401"/>
                  </a:lnTo>
                  <a:lnTo>
                    <a:pt x="606" y="399"/>
                  </a:lnTo>
                  <a:lnTo>
                    <a:pt x="604" y="399"/>
                  </a:lnTo>
                  <a:lnTo>
                    <a:pt x="602" y="399"/>
                  </a:lnTo>
                  <a:lnTo>
                    <a:pt x="601" y="399"/>
                  </a:lnTo>
                  <a:lnTo>
                    <a:pt x="601" y="401"/>
                  </a:lnTo>
                  <a:lnTo>
                    <a:pt x="601" y="402"/>
                  </a:lnTo>
                  <a:lnTo>
                    <a:pt x="599" y="402"/>
                  </a:lnTo>
                  <a:lnTo>
                    <a:pt x="597" y="401"/>
                  </a:lnTo>
                  <a:lnTo>
                    <a:pt x="596" y="402"/>
                  </a:lnTo>
                  <a:lnTo>
                    <a:pt x="594" y="401"/>
                  </a:lnTo>
                  <a:lnTo>
                    <a:pt x="592" y="401"/>
                  </a:lnTo>
                  <a:lnTo>
                    <a:pt x="592" y="402"/>
                  </a:lnTo>
                  <a:lnTo>
                    <a:pt x="591" y="402"/>
                  </a:lnTo>
                  <a:lnTo>
                    <a:pt x="591" y="401"/>
                  </a:lnTo>
                  <a:lnTo>
                    <a:pt x="589" y="401"/>
                  </a:lnTo>
                  <a:lnTo>
                    <a:pt x="589" y="402"/>
                  </a:lnTo>
                  <a:lnTo>
                    <a:pt x="587" y="402"/>
                  </a:lnTo>
                  <a:lnTo>
                    <a:pt x="586" y="402"/>
                  </a:lnTo>
                  <a:lnTo>
                    <a:pt x="586" y="404"/>
                  </a:lnTo>
                  <a:lnTo>
                    <a:pt x="584" y="402"/>
                  </a:lnTo>
                  <a:lnTo>
                    <a:pt x="582" y="402"/>
                  </a:lnTo>
                  <a:lnTo>
                    <a:pt x="580" y="402"/>
                  </a:lnTo>
                  <a:lnTo>
                    <a:pt x="579" y="402"/>
                  </a:lnTo>
                  <a:lnTo>
                    <a:pt x="577" y="404"/>
                  </a:lnTo>
                  <a:lnTo>
                    <a:pt x="575" y="404"/>
                  </a:lnTo>
                  <a:lnTo>
                    <a:pt x="575" y="402"/>
                  </a:lnTo>
                  <a:lnTo>
                    <a:pt x="574" y="404"/>
                  </a:lnTo>
                  <a:lnTo>
                    <a:pt x="570" y="404"/>
                  </a:lnTo>
                  <a:lnTo>
                    <a:pt x="572" y="406"/>
                  </a:lnTo>
                  <a:lnTo>
                    <a:pt x="570" y="406"/>
                  </a:lnTo>
                  <a:lnTo>
                    <a:pt x="569" y="407"/>
                  </a:lnTo>
                  <a:lnTo>
                    <a:pt x="567" y="406"/>
                  </a:lnTo>
                  <a:lnTo>
                    <a:pt x="565" y="404"/>
                  </a:lnTo>
                  <a:lnTo>
                    <a:pt x="564" y="406"/>
                  </a:lnTo>
                  <a:lnTo>
                    <a:pt x="562" y="404"/>
                  </a:lnTo>
                  <a:lnTo>
                    <a:pt x="559" y="404"/>
                  </a:lnTo>
                  <a:lnTo>
                    <a:pt x="559" y="402"/>
                  </a:lnTo>
                  <a:lnTo>
                    <a:pt x="559" y="404"/>
                  </a:lnTo>
                  <a:lnTo>
                    <a:pt x="555" y="402"/>
                  </a:lnTo>
                  <a:lnTo>
                    <a:pt x="557" y="399"/>
                  </a:lnTo>
                  <a:lnTo>
                    <a:pt x="555" y="399"/>
                  </a:lnTo>
                  <a:lnTo>
                    <a:pt x="552" y="397"/>
                  </a:lnTo>
                  <a:lnTo>
                    <a:pt x="550" y="397"/>
                  </a:lnTo>
                  <a:lnTo>
                    <a:pt x="549" y="396"/>
                  </a:lnTo>
                  <a:lnTo>
                    <a:pt x="550" y="394"/>
                  </a:lnTo>
                  <a:lnTo>
                    <a:pt x="550" y="392"/>
                  </a:lnTo>
                  <a:lnTo>
                    <a:pt x="552" y="391"/>
                  </a:lnTo>
                  <a:lnTo>
                    <a:pt x="552" y="387"/>
                  </a:lnTo>
                  <a:lnTo>
                    <a:pt x="552" y="386"/>
                  </a:lnTo>
                  <a:lnTo>
                    <a:pt x="550" y="386"/>
                  </a:lnTo>
                  <a:lnTo>
                    <a:pt x="549" y="386"/>
                  </a:lnTo>
                  <a:lnTo>
                    <a:pt x="547" y="387"/>
                  </a:lnTo>
                  <a:lnTo>
                    <a:pt x="545" y="389"/>
                  </a:lnTo>
                  <a:lnTo>
                    <a:pt x="545" y="391"/>
                  </a:lnTo>
                  <a:lnTo>
                    <a:pt x="542" y="391"/>
                  </a:lnTo>
                  <a:lnTo>
                    <a:pt x="542" y="389"/>
                  </a:lnTo>
                  <a:lnTo>
                    <a:pt x="540" y="391"/>
                  </a:lnTo>
                  <a:lnTo>
                    <a:pt x="538" y="392"/>
                  </a:lnTo>
                  <a:lnTo>
                    <a:pt x="537" y="392"/>
                  </a:lnTo>
                  <a:lnTo>
                    <a:pt x="535" y="392"/>
                  </a:lnTo>
                  <a:lnTo>
                    <a:pt x="532" y="392"/>
                  </a:lnTo>
                  <a:lnTo>
                    <a:pt x="533" y="391"/>
                  </a:lnTo>
                  <a:lnTo>
                    <a:pt x="532" y="389"/>
                  </a:lnTo>
                  <a:lnTo>
                    <a:pt x="532" y="387"/>
                  </a:lnTo>
                  <a:lnTo>
                    <a:pt x="530" y="386"/>
                  </a:lnTo>
                  <a:lnTo>
                    <a:pt x="530" y="384"/>
                  </a:lnTo>
                  <a:lnTo>
                    <a:pt x="530" y="382"/>
                  </a:lnTo>
                  <a:lnTo>
                    <a:pt x="528" y="382"/>
                  </a:lnTo>
                  <a:lnTo>
                    <a:pt x="527" y="384"/>
                  </a:lnTo>
                  <a:lnTo>
                    <a:pt x="527" y="386"/>
                  </a:lnTo>
                  <a:lnTo>
                    <a:pt x="525" y="386"/>
                  </a:lnTo>
                  <a:lnTo>
                    <a:pt x="525" y="387"/>
                  </a:lnTo>
                  <a:lnTo>
                    <a:pt x="523" y="387"/>
                  </a:lnTo>
                  <a:lnTo>
                    <a:pt x="523" y="386"/>
                  </a:lnTo>
                  <a:lnTo>
                    <a:pt x="522" y="386"/>
                  </a:lnTo>
                  <a:lnTo>
                    <a:pt x="520" y="386"/>
                  </a:lnTo>
                  <a:lnTo>
                    <a:pt x="520" y="387"/>
                  </a:lnTo>
                  <a:lnTo>
                    <a:pt x="520" y="389"/>
                  </a:lnTo>
                  <a:lnTo>
                    <a:pt x="518" y="391"/>
                  </a:lnTo>
                  <a:lnTo>
                    <a:pt x="517" y="389"/>
                  </a:lnTo>
                  <a:lnTo>
                    <a:pt x="515" y="389"/>
                  </a:lnTo>
                  <a:lnTo>
                    <a:pt x="515" y="387"/>
                  </a:lnTo>
                  <a:lnTo>
                    <a:pt x="513" y="387"/>
                  </a:lnTo>
                  <a:lnTo>
                    <a:pt x="510" y="389"/>
                  </a:lnTo>
                  <a:lnTo>
                    <a:pt x="506" y="389"/>
                  </a:lnTo>
                  <a:lnTo>
                    <a:pt x="506" y="391"/>
                  </a:lnTo>
                  <a:lnTo>
                    <a:pt x="506" y="392"/>
                  </a:lnTo>
                  <a:lnTo>
                    <a:pt x="505" y="394"/>
                  </a:lnTo>
                  <a:lnTo>
                    <a:pt x="496" y="409"/>
                  </a:lnTo>
                  <a:lnTo>
                    <a:pt x="485" y="409"/>
                  </a:lnTo>
                  <a:lnTo>
                    <a:pt x="483" y="409"/>
                  </a:lnTo>
                  <a:lnTo>
                    <a:pt x="481" y="409"/>
                  </a:lnTo>
                  <a:lnTo>
                    <a:pt x="480" y="409"/>
                  </a:lnTo>
                  <a:lnTo>
                    <a:pt x="478" y="409"/>
                  </a:lnTo>
                  <a:lnTo>
                    <a:pt x="476" y="409"/>
                  </a:lnTo>
                  <a:lnTo>
                    <a:pt x="475" y="409"/>
                  </a:lnTo>
                  <a:lnTo>
                    <a:pt x="473" y="409"/>
                  </a:lnTo>
                  <a:lnTo>
                    <a:pt x="471" y="409"/>
                  </a:lnTo>
                  <a:lnTo>
                    <a:pt x="469" y="409"/>
                  </a:lnTo>
                  <a:lnTo>
                    <a:pt x="468" y="409"/>
                  </a:lnTo>
                  <a:lnTo>
                    <a:pt x="466" y="409"/>
                  </a:lnTo>
                  <a:lnTo>
                    <a:pt x="464" y="409"/>
                  </a:lnTo>
                  <a:lnTo>
                    <a:pt x="463" y="409"/>
                  </a:lnTo>
                  <a:lnTo>
                    <a:pt x="461" y="409"/>
                  </a:lnTo>
                  <a:lnTo>
                    <a:pt x="459" y="409"/>
                  </a:lnTo>
                  <a:lnTo>
                    <a:pt x="458" y="409"/>
                  </a:lnTo>
                  <a:lnTo>
                    <a:pt x="456" y="409"/>
                  </a:lnTo>
                  <a:lnTo>
                    <a:pt x="454" y="409"/>
                  </a:lnTo>
                  <a:lnTo>
                    <a:pt x="453" y="409"/>
                  </a:lnTo>
                  <a:lnTo>
                    <a:pt x="451" y="409"/>
                  </a:lnTo>
                  <a:lnTo>
                    <a:pt x="449" y="409"/>
                  </a:lnTo>
                  <a:lnTo>
                    <a:pt x="448" y="409"/>
                  </a:lnTo>
                  <a:lnTo>
                    <a:pt x="446" y="409"/>
                  </a:lnTo>
                  <a:lnTo>
                    <a:pt x="444" y="409"/>
                  </a:lnTo>
                  <a:lnTo>
                    <a:pt x="443" y="409"/>
                  </a:lnTo>
                  <a:lnTo>
                    <a:pt x="441" y="409"/>
                  </a:lnTo>
                  <a:lnTo>
                    <a:pt x="439" y="409"/>
                  </a:lnTo>
                  <a:lnTo>
                    <a:pt x="437" y="409"/>
                  </a:lnTo>
                  <a:lnTo>
                    <a:pt x="436" y="411"/>
                  </a:lnTo>
                  <a:lnTo>
                    <a:pt x="434" y="411"/>
                  </a:lnTo>
                  <a:lnTo>
                    <a:pt x="432" y="411"/>
                  </a:lnTo>
                  <a:lnTo>
                    <a:pt x="431" y="411"/>
                  </a:lnTo>
                  <a:lnTo>
                    <a:pt x="429" y="411"/>
                  </a:lnTo>
                  <a:lnTo>
                    <a:pt x="427" y="411"/>
                  </a:lnTo>
                  <a:lnTo>
                    <a:pt x="426" y="411"/>
                  </a:lnTo>
                  <a:lnTo>
                    <a:pt x="424" y="411"/>
                  </a:lnTo>
                  <a:lnTo>
                    <a:pt x="422" y="411"/>
                  </a:lnTo>
                  <a:lnTo>
                    <a:pt x="421" y="411"/>
                  </a:lnTo>
                  <a:lnTo>
                    <a:pt x="419" y="411"/>
                  </a:lnTo>
                  <a:lnTo>
                    <a:pt x="399" y="411"/>
                  </a:lnTo>
                  <a:lnTo>
                    <a:pt x="313" y="409"/>
                  </a:lnTo>
                  <a:lnTo>
                    <a:pt x="315" y="409"/>
                  </a:lnTo>
                  <a:lnTo>
                    <a:pt x="315" y="407"/>
                  </a:lnTo>
                  <a:lnTo>
                    <a:pt x="313" y="407"/>
                  </a:lnTo>
                  <a:lnTo>
                    <a:pt x="315" y="407"/>
                  </a:lnTo>
                  <a:lnTo>
                    <a:pt x="315" y="406"/>
                  </a:lnTo>
                  <a:lnTo>
                    <a:pt x="316" y="406"/>
                  </a:lnTo>
                  <a:lnTo>
                    <a:pt x="316" y="404"/>
                  </a:lnTo>
                  <a:lnTo>
                    <a:pt x="318" y="404"/>
                  </a:lnTo>
                  <a:lnTo>
                    <a:pt x="318" y="402"/>
                  </a:lnTo>
                  <a:lnTo>
                    <a:pt x="318" y="401"/>
                  </a:lnTo>
                  <a:lnTo>
                    <a:pt x="320" y="401"/>
                  </a:lnTo>
                  <a:lnTo>
                    <a:pt x="320" y="399"/>
                  </a:lnTo>
                  <a:lnTo>
                    <a:pt x="320" y="397"/>
                  </a:lnTo>
                  <a:lnTo>
                    <a:pt x="320" y="396"/>
                  </a:lnTo>
                  <a:lnTo>
                    <a:pt x="321" y="396"/>
                  </a:lnTo>
                  <a:lnTo>
                    <a:pt x="321" y="394"/>
                  </a:lnTo>
                  <a:lnTo>
                    <a:pt x="321" y="392"/>
                  </a:lnTo>
                  <a:lnTo>
                    <a:pt x="320" y="392"/>
                  </a:lnTo>
                  <a:lnTo>
                    <a:pt x="321" y="392"/>
                  </a:lnTo>
                  <a:lnTo>
                    <a:pt x="323" y="392"/>
                  </a:lnTo>
                  <a:lnTo>
                    <a:pt x="323" y="391"/>
                  </a:lnTo>
                  <a:lnTo>
                    <a:pt x="323" y="389"/>
                  </a:lnTo>
                  <a:lnTo>
                    <a:pt x="325" y="389"/>
                  </a:lnTo>
                  <a:lnTo>
                    <a:pt x="326" y="391"/>
                  </a:lnTo>
                  <a:lnTo>
                    <a:pt x="326" y="389"/>
                  </a:lnTo>
                  <a:lnTo>
                    <a:pt x="326" y="387"/>
                  </a:lnTo>
                  <a:lnTo>
                    <a:pt x="326" y="386"/>
                  </a:lnTo>
                  <a:lnTo>
                    <a:pt x="328" y="386"/>
                  </a:lnTo>
                  <a:lnTo>
                    <a:pt x="328" y="384"/>
                  </a:lnTo>
                  <a:lnTo>
                    <a:pt x="328" y="382"/>
                  </a:lnTo>
                  <a:lnTo>
                    <a:pt x="328" y="381"/>
                  </a:lnTo>
                  <a:lnTo>
                    <a:pt x="328" y="379"/>
                  </a:lnTo>
                  <a:lnTo>
                    <a:pt x="328" y="377"/>
                  </a:lnTo>
                  <a:lnTo>
                    <a:pt x="328" y="376"/>
                  </a:lnTo>
                  <a:lnTo>
                    <a:pt x="330" y="376"/>
                  </a:lnTo>
                  <a:lnTo>
                    <a:pt x="330" y="374"/>
                  </a:lnTo>
                  <a:lnTo>
                    <a:pt x="330" y="372"/>
                  </a:lnTo>
                  <a:lnTo>
                    <a:pt x="330" y="370"/>
                  </a:lnTo>
                  <a:lnTo>
                    <a:pt x="332" y="370"/>
                  </a:lnTo>
                  <a:lnTo>
                    <a:pt x="332" y="369"/>
                  </a:lnTo>
                  <a:lnTo>
                    <a:pt x="330" y="369"/>
                  </a:lnTo>
                  <a:lnTo>
                    <a:pt x="330" y="367"/>
                  </a:lnTo>
                  <a:lnTo>
                    <a:pt x="328" y="367"/>
                  </a:lnTo>
                  <a:lnTo>
                    <a:pt x="326" y="367"/>
                  </a:lnTo>
                  <a:lnTo>
                    <a:pt x="326" y="365"/>
                  </a:lnTo>
                  <a:lnTo>
                    <a:pt x="325" y="365"/>
                  </a:lnTo>
                  <a:lnTo>
                    <a:pt x="323" y="365"/>
                  </a:lnTo>
                  <a:lnTo>
                    <a:pt x="323" y="364"/>
                  </a:lnTo>
                  <a:lnTo>
                    <a:pt x="321" y="364"/>
                  </a:lnTo>
                  <a:lnTo>
                    <a:pt x="320" y="364"/>
                  </a:lnTo>
                  <a:lnTo>
                    <a:pt x="320" y="362"/>
                  </a:lnTo>
                  <a:lnTo>
                    <a:pt x="320" y="360"/>
                  </a:lnTo>
                  <a:lnTo>
                    <a:pt x="320" y="359"/>
                  </a:lnTo>
                  <a:lnTo>
                    <a:pt x="320" y="357"/>
                  </a:lnTo>
                  <a:lnTo>
                    <a:pt x="320" y="355"/>
                  </a:lnTo>
                  <a:lnTo>
                    <a:pt x="318" y="355"/>
                  </a:lnTo>
                  <a:lnTo>
                    <a:pt x="318" y="354"/>
                  </a:lnTo>
                  <a:lnTo>
                    <a:pt x="318" y="352"/>
                  </a:lnTo>
                  <a:lnTo>
                    <a:pt x="320" y="350"/>
                  </a:lnTo>
                  <a:lnTo>
                    <a:pt x="320" y="349"/>
                  </a:lnTo>
                  <a:lnTo>
                    <a:pt x="320" y="347"/>
                  </a:lnTo>
                  <a:lnTo>
                    <a:pt x="321" y="347"/>
                  </a:lnTo>
                  <a:lnTo>
                    <a:pt x="321" y="345"/>
                  </a:lnTo>
                  <a:lnTo>
                    <a:pt x="323" y="345"/>
                  </a:lnTo>
                  <a:lnTo>
                    <a:pt x="323" y="344"/>
                  </a:lnTo>
                  <a:lnTo>
                    <a:pt x="323" y="342"/>
                  </a:lnTo>
                  <a:lnTo>
                    <a:pt x="325" y="342"/>
                  </a:lnTo>
                  <a:lnTo>
                    <a:pt x="325" y="340"/>
                  </a:lnTo>
                  <a:lnTo>
                    <a:pt x="326" y="340"/>
                  </a:lnTo>
                  <a:lnTo>
                    <a:pt x="328" y="340"/>
                  </a:lnTo>
                  <a:lnTo>
                    <a:pt x="328" y="338"/>
                  </a:lnTo>
                  <a:lnTo>
                    <a:pt x="330" y="338"/>
                  </a:lnTo>
                  <a:lnTo>
                    <a:pt x="330" y="337"/>
                  </a:lnTo>
                  <a:lnTo>
                    <a:pt x="330" y="335"/>
                  </a:lnTo>
                  <a:lnTo>
                    <a:pt x="332" y="335"/>
                  </a:lnTo>
                  <a:lnTo>
                    <a:pt x="332" y="333"/>
                  </a:lnTo>
                  <a:lnTo>
                    <a:pt x="333" y="333"/>
                  </a:lnTo>
                  <a:lnTo>
                    <a:pt x="333" y="332"/>
                  </a:lnTo>
                  <a:lnTo>
                    <a:pt x="335" y="332"/>
                  </a:lnTo>
                  <a:lnTo>
                    <a:pt x="335" y="330"/>
                  </a:lnTo>
                  <a:lnTo>
                    <a:pt x="335" y="328"/>
                  </a:lnTo>
                  <a:lnTo>
                    <a:pt x="337" y="328"/>
                  </a:lnTo>
                  <a:lnTo>
                    <a:pt x="338" y="328"/>
                  </a:lnTo>
                  <a:lnTo>
                    <a:pt x="338" y="327"/>
                  </a:lnTo>
                  <a:lnTo>
                    <a:pt x="338" y="325"/>
                  </a:lnTo>
                  <a:lnTo>
                    <a:pt x="338" y="323"/>
                  </a:lnTo>
                  <a:lnTo>
                    <a:pt x="338" y="322"/>
                  </a:lnTo>
                  <a:lnTo>
                    <a:pt x="338" y="320"/>
                  </a:lnTo>
                  <a:lnTo>
                    <a:pt x="338" y="318"/>
                  </a:lnTo>
                  <a:lnTo>
                    <a:pt x="338" y="317"/>
                  </a:lnTo>
                  <a:lnTo>
                    <a:pt x="340" y="317"/>
                  </a:lnTo>
                  <a:lnTo>
                    <a:pt x="340" y="315"/>
                  </a:lnTo>
                  <a:lnTo>
                    <a:pt x="340" y="313"/>
                  </a:lnTo>
                  <a:lnTo>
                    <a:pt x="342" y="313"/>
                  </a:lnTo>
                  <a:lnTo>
                    <a:pt x="342" y="312"/>
                  </a:lnTo>
                  <a:lnTo>
                    <a:pt x="342" y="310"/>
                  </a:lnTo>
                  <a:lnTo>
                    <a:pt x="342" y="308"/>
                  </a:lnTo>
                  <a:lnTo>
                    <a:pt x="342" y="307"/>
                  </a:lnTo>
                  <a:lnTo>
                    <a:pt x="343" y="307"/>
                  </a:lnTo>
                  <a:lnTo>
                    <a:pt x="343" y="305"/>
                  </a:lnTo>
                  <a:lnTo>
                    <a:pt x="343" y="303"/>
                  </a:lnTo>
                  <a:lnTo>
                    <a:pt x="343" y="301"/>
                  </a:lnTo>
                  <a:lnTo>
                    <a:pt x="343" y="300"/>
                  </a:lnTo>
                  <a:lnTo>
                    <a:pt x="345" y="300"/>
                  </a:lnTo>
                  <a:lnTo>
                    <a:pt x="345" y="298"/>
                  </a:lnTo>
                  <a:lnTo>
                    <a:pt x="345" y="296"/>
                  </a:lnTo>
                  <a:lnTo>
                    <a:pt x="345" y="295"/>
                  </a:lnTo>
                  <a:lnTo>
                    <a:pt x="345" y="293"/>
                  </a:lnTo>
                  <a:lnTo>
                    <a:pt x="345" y="291"/>
                  </a:lnTo>
                  <a:lnTo>
                    <a:pt x="345" y="290"/>
                  </a:lnTo>
                  <a:lnTo>
                    <a:pt x="347" y="290"/>
                  </a:lnTo>
                  <a:lnTo>
                    <a:pt x="347" y="288"/>
                  </a:lnTo>
                  <a:lnTo>
                    <a:pt x="347" y="286"/>
                  </a:lnTo>
                  <a:lnTo>
                    <a:pt x="347" y="285"/>
                  </a:lnTo>
                  <a:lnTo>
                    <a:pt x="348" y="285"/>
                  </a:lnTo>
                  <a:lnTo>
                    <a:pt x="348" y="283"/>
                  </a:lnTo>
                  <a:lnTo>
                    <a:pt x="348" y="281"/>
                  </a:lnTo>
                  <a:lnTo>
                    <a:pt x="347" y="281"/>
                  </a:lnTo>
                  <a:lnTo>
                    <a:pt x="347" y="280"/>
                  </a:lnTo>
                  <a:lnTo>
                    <a:pt x="347" y="278"/>
                  </a:lnTo>
                  <a:lnTo>
                    <a:pt x="348" y="278"/>
                  </a:lnTo>
                  <a:lnTo>
                    <a:pt x="348" y="276"/>
                  </a:lnTo>
                  <a:lnTo>
                    <a:pt x="348" y="275"/>
                  </a:lnTo>
                  <a:lnTo>
                    <a:pt x="347" y="275"/>
                  </a:lnTo>
                  <a:lnTo>
                    <a:pt x="347" y="273"/>
                  </a:lnTo>
                  <a:lnTo>
                    <a:pt x="348" y="273"/>
                  </a:lnTo>
                  <a:lnTo>
                    <a:pt x="348" y="271"/>
                  </a:lnTo>
                  <a:lnTo>
                    <a:pt x="350" y="271"/>
                  </a:lnTo>
                  <a:lnTo>
                    <a:pt x="350" y="270"/>
                  </a:lnTo>
                  <a:lnTo>
                    <a:pt x="352" y="268"/>
                  </a:lnTo>
                  <a:lnTo>
                    <a:pt x="352" y="266"/>
                  </a:lnTo>
                  <a:lnTo>
                    <a:pt x="352" y="264"/>
                  </a:lnTo>
                  <a:lnTo>
                    <a:pt x="353" y="263"/>
                  </a:lnTo>
                  <a:lnTo>
                    <a:pt x="353" y="261"/>
                  </a:lnTo>
                  <a:lnTo>
                    <a:pt x="355" y="261"/>
                  </a:lnTo>
                  <a:lnTo>
                    <a:pt x="355" y="259"/>
                  </a:lnTo>
                  <a:lnTo>
                    <a:pt x="353" y="259"/>
                  </a:lnTo>
                  <a:lnTo>
                    <a:pt x="353" y="258"/>
                  </a:lnTo>
                  <a:lnTo>
                    <a:pt x="353" y="256"/>
                  </a:lnTo>
                  <a:lnTo>
                    <a:pt x="355" y="256"/>
                  </a:lnTo>
                  <a:lnTo>
                    <a:pt x="357" y="254"/>
                  </a:lnTo>
                  <a:lnTo>
                    <a:pt x="358" y="254"/>
                  </a:lnTo>
                  <a:lnTo>
                    <a:pt x="358" y="253"/>
                  </a:lnTo>
                  <a:lnTo>
                    <a:pt x="358" y="251"/>
                  </a:lnTo>
                  <a:lnTo>
                    <a:pt x="360" y="251"/>
                  </a:lnTo>
                  <a:lnTo>
                    <a:pt x="360" y="249"/>
                  </a:lnTo>
                  <a:lnTo>
                    <a:pt x="360" y="248"/>
                  </a:lnTo>
                  <a:lnTo>
                    <a:pt x="360" y="246"/>
                  </a:lnTo>
                  <a:lnTo>
                    <a:pt x="360" y="244"/>
                  </a:lnTo>
                  <a:lnTo>
                    <a:pt x="360" y="243"/>
                  </a:lnTo>
                  <a:lnTo>
                    <a:pt x="360" y="241"/>
                  </a:lnTo>
                  <a:lnTo>
                    <a:pt x="362" y="241"/>
                  </a:lnTo>
                  <a:lnTo>
                    <a:pt x="362" y="239"/>
                  </a:lnTo>
                  <a:lnTo>
                    <a:pt x="360" y="239"/>
                  </a:lnTo>
                  <a:lnTo>
                    <a:pt x="362" y="239"/>
                  </a:lnTo>
                  <a:lnTo>
                    <a:pt x="362" y="238"/>
                  </a:lnTo>
                  <a:lnTo>
                    <a:pt x="363" y="238"/>
                  </a:lnTo>
                  <a:lnTo>
                    <a:pt x="362" y="238"/>
                  </a:lnTo>
                  <a:lnTo>
                    <a:pt x="360" y="238"/>
                  </a:lnTo>
                  <a:lnTo>
                    <a:pt x="358" y="238"/>
                  </a:lnTo>
                  <a:lnTo>
                    <a:pt x="357" y="238"/>
                  </a:lnTo>
                  <a:lnTo>
                    <a:pt x="358" y="238"/>
                  </a:lnTo>
                  <a:lnTo>
                    <a:pt x="358" y="239"/>
                  </a:lnTo>
                  <a:lnTo>
                    <a:pt x="358" y="241"/>
                  </a:lnTo>
                  <a:lnTo>
                    <a:pt x="358" y="239"/>
                  </a:lnTo>
                  <a:lnTo>
                    <a:pt x="357" y="239"/>
                  </a:lnTo>
                  <a:lnTo>
                    <a:pt x="357" y="238"/>
                  </a:lnTo>
                  <a:lnTo>
                    <a:pt x="357" y="236"/>
                  </a:lnTo>
                  <a:lnTo>
                    <a:pt x="357" y="234"/>
                  </a:lnTo>
                  <a:lnTo>
                    <a:pt x="358" y="234"/>
                  </a:lnTo>
                  <a:lnTo>
                    <a:pt x="358" y="232"/>
                  </a:lnTo>
                  <a:lnTo>
                    <a:pt x="358" y="231"/>
                  </a:lnTo>
                  <a:lnTo>
                    <a:pt x="360" y="231"/>
                  </a:lnTo>
                  <a:lnTo>
                    <a:pt x="360" y="229"/>
                  </a:lnTo>
                  <a:lnTo>
                    <a:pt x="360" y="227"/>
                  </a:lnTo>
                  <a:lnTo>
                    <a:pt x="360" y="226"/>
                  </a:lnTo>
                  <a:lnTo>
                    <a:pt x="362" y="226"/>
                  </a:lnTo>
                  <a:lnTo>
                    <a:pt x="362" y="224"/>
                  </a:lnTo>
                  <a:lnTo>
                    <a:pt x="362" y="222"/>
                  </a:lnTo>
                  <a:lnTo>
                    <a:pt x="363" y="222"/>
                  </a:lnTo>
                  <a:lnTo>
                    <a:pt x="363" y="221"/>
                  </a:lnTo>
                  <a:lnTo>
                    <a:pt x="363" y="219"/>
                  </a:lnTo>
                  <a:lnTo>
                    <a:pt x="362" y="219"/>
                  </a:lnTo>
                  <a:lnTo>
                    <a:pt x="362" y="217"/>
                  </a:lnTo>
                  <a:lnTo>
                    <a:pt x="362" y="216"/>
                  </a:lnTo>
                  <a:lnTo>
                    <a:pt x="363" y="216"/>
                  </a:lnTo>
                  <a:lnTo>
                    <a:pt x="363" y="214"/>
                  </a:lnTo>
                  <a:lnTo>
                    <a:pt x="362" y="214"/>
                  </a:lnTo>
                  <a:lnTo>
                    <a:pt x="362" y="212"/>
                  </a:lnTo>
                  <a:lnTo>
                    <a:pt x="363" y="211"/>
                  </a:lnTo>
                  <a:lnTo>
                    <a:pt x="363" y="212"/>
                  </a:lnTo>
                  <a:lnTo>
                    <a:pt x="365" y="211"/>
                  </a:lnTo>
                  <a:lnTo>
                    <a:pt x="365" y="209"/>
                  </a:lnTo>
                  <a:lnTo>
                    <a:pt x="367" y="209"/>
                  </a:lnTo>
                  <a:lnTo>
                    <a:pt x="367" y="211"/>
                  </a:lnTo>
                  <a:lnTo>
                    <a:pt x="369" y="211"/>
                  </a:lnTo>
                  <a:lnTo>
                    <a:pt x="369" y="209"/>
                  </a:lnTo>
                  <a:lnTo>
                    <a:pt x="369" y="207"/>
                  </a:lnTo>
                  <a:lnTo>
                    <a:pt x="370" y="207"/>
                  </a:lnTo>
                  <a:lnTo>
                    <a:pt x="370" y="209"/>
                  </a:lnTo>
                  <a:lnTo>
                    <a:pt x="372" y="209"/>
                  </a:lnTo>
                  <a:lnTo>
                    <a:pt x="374" y="209"/>
                  </a:lnTo>
                  <a:lnTo>
                    <a:pt x="374" y="211"/>
                  </a:lnTo>
                  <a:lnTo>
                    <a:pt x="374" y="212"/>
                  </a:lnTo>
                  <a:lnTo>
                    <a:pt x="374" y="214"/>
                  </a:lnTo>
                  <a:lnTo>
                    <a:pt x="374" y="212"/>
                  </a:lnTo>
                  <a:lnTo>
                    <a:pt x="375" y="212"/>
                  </a:lnTo>
                  <a:lnTo>
                    <a:pt x="375" y="211"/>
                  </a:lnTo>
                  <a:lnTo>
                    <a:pt x="377" y="211"/>
                  </a:lnTo>
                  <a:lnTo>
                    <a:pt x="377" y="209"/>
                  </a:lnTo>
                  <a:lnTo>
                    <a:pt x="377" y="207"/>
                  </a:lnTo>
                  <a:lnTo>
                    <a:pt x="379" y="207"/>
                  </a:lnTo>
                  <a:lnTo>
                    <a:pt x="379" y="206"/>
                  </a:lnTo>
                  <a:lnTo>
                    <a:pt x="379" y="204"/>
                  </a:lnTo>
                  <a:lnTo>
                    <a:pt x="377" y="204"/>
                  </a:lnTo>
                  <a:lnTo>
                    <a:pt x="377" y="202"/>
                  </a:lnTo>
                  <a:lnTo>
                    <a:pt x="377" y="201"/>
                  </a:lnTo>
                  <a:lnTo>
                    <a:pt x="379" y="201"/>
                  </a:lnTo>
                  <a:lnTo>
                    <a:pt x="379" y="199"/>
                  </a:lnTo>
                  <a:lnTo>
                    <a:pt x="379" y="201"/>
                  </a:lnTo>
                  <a:lnTo>
                    <a:pt x="380" y="201"/>
                  </a:lnTo>
                  <a:lnTo>
                    <a:pt x="380" y="199"/>
                  </a:lnTo>
                  <a:lnTo>
                    <a:pt x="382" y="199"/>
                  </a:lnTo>
                  <a:lnTo>
                    <a:pt x="382" y="197"/>
                  </a:lnTo>
                  <a:lnTo>
                    <a:pt x="384" y="197"/>
                  </a:lnTo>
                  <a:lnTo>
                    <a:pt x="384" y="195"/>
                  </a:lnTo>
                  <a:lnTo>
                    <a:pt x="384" y="194"/>
                  </a:lnTo>
                  <a:lnTo>
                    <a:pt x="385" y="194"/>
                  </a:lnTo>
                  <a:lnTo>
                    <a:pt x="385" y="192"/>
                  </a:lnTo>
                  <a:lnTo>
                    <a:pt x="387" y="192"/>
                  </a:lnTo>
                  <a:lnTo>
                    <a:pt x="387" y="194"/>
                  </a:lnTo>
                  <a:lnTo>
                    <a:pt x="389" y="194"/>
                  </a:lnTo>
                  <a:lnTo>
                    <a:pt x="389" y="192"/>
                  </a:lnTo>
                  <a:lnTo>
                    <a:pt x="390" y="192"/>
                  </a:lnTo>
                  <a:lnTo>
                    <a:pt x="392" y="192"/>
                  </a:lnTo>
                  <a:lnTo>
                    <a:pt x="392" y="190"/>
                  </a:lnTo>
                  <a:lnTo>
                    <a:pt x="390" y="190"/>
                  </a:lnTo>
                  <a:lnTo>
                    <a:pt x="390" y="189"/>
                  </a:lnTo>
                  <a:lnTo>
                    <a:pt x="390" y="187"/>
                  </a:lnTo>
                  <a:lnTo>
                    <a:pt x="390" y="185"/>
                  </a:lnTo>
                  <a:lnTo>
                    <a:pt x="392" y="185"/>
                  </a:lnTo>
                  <a:lnTo>
                    <a:pt x="392" y="184"/>
                  </a:lnTo>
                  <a:lnTo>
                    <a:pt x="392" y="182"/>
                  </a:lnTo>
                  <a:lnTo>
                    <a:pt x="394" y="182"/>
                  </a:lnTo>
                  <a:lnTo>
                    <a:pt x="394" y="180"/>
                  </a:lnTo>
                  <a:lnTo>
                    <a:pt x="394" y="179"/>
                  </a:lnTo>
                  <a:lnTo>
                    <a:pt x="395" y="179"/>
                  </a:lnTo>
                  <a:lnTo>
                    <a:pt x="395" y="177"/>
                  </a:lnTo>
                  <a:lnTo>
                    <a:pt x="397" y="177"/>
                  </a:lnTo>
                  <a:lnTo>
                    <a:pt x="397" y="175"/>
                  </a:lnTo>
                  <a:lnTo>
                    <a:pt x="397" y="174"/>
                  </a:lnTo>
                  <a:lnTo>
                    <a:pt x="399" y="174"/>
                  </a:lnTo>
                  <a:lnTo>
                    <a:pt x="399" y="172"/>
                  </a:lnTo>
                  <a:lnTo>
                    <a:pt x="399" y="170"/>
                  </a:lnTo>
                  <a:lnTo>
                    <a:pt x="399" y="169"/>
                  </a:lnTo>
                  <a:lnTo>
                    <a:pt x="399" y="167"/>
                  </a:lnTo>
                  <a:lnTo>
                    <a:pt x="399" y="165"/>
                  </a:lnTo>
                  <a:lnTo>
                    <a:pt x="400" y="165"/>
                  </a:lnTo>
                  <a:lnTo>
                    <a:pt x="400" y="163"/>
                  </a:lnTo>
                  <a:lnTo>
                    <a:pt x="400" y="162"/>
                  </a:lnTo>
                  <a:lnTo>
                    <a:pt x="400" y="160"/>
                  </a:lnTo>
                  <a:lnTo>
                    <a:pt x="400" y="158"/>
                  </a:lnTo>
                  <a:lnTo>
                    <a:pt x="402" y="158"/>
                  </a:lnTo>
                  <a:lnTo>
                    <a:pt x="402" y="157"/>
                  </a:lnTo>
                  <a:lnTo>
                    <a:pt x="402" y="155"/>
                  </a:lnTo>
                  <a:lnTo>
                    <a:pt x="402" y="153"/>
                  </a:lnTo>
                  <a:lnTo>
                    <a:pt x="402" y="152"/>
                  </a:lnTo>
                  <a:lnTo>
                    <a:pt x="404" y="152"/>
                  </a:lnTo>
                  <a:lnTo>
                    <a:pt x="404" y="150"/>
                  </a:lnTo>
                  <a:lnTo>
                    <a:pt x="402" y="148"/>
                  </a:lnTo>
                  <a:lnTo>
                    <a:pt x="402" y="147"/>
                  </a:lnTo>
                  <a:lnTo>
                    <a:pt x="404" y="147"/>
                  </a:lnTo>
                  <a:lnTo>
                    <a:pt x="404" y="145"/>
                  </a:lnTo>
                  <a:lnTo>
                    <a:pt x="404" y="143"/>
                  </a:lnTo>
                  <a:lnTo>
                    <a:pt x="404" y="142"/>
                  </a:lnTo>
                  <a:lnTo>
                    <a:pt x="402" y="142"/>
                  </a:lnTo>
                  <a:lnTo>
                    <a:pt x="402" y="140"/>
                  </a:lnTo>
                  <a:lnTo>
                    <a:pt x="402" y="138"/>
                  </a:lnTo>
                  <a:lnTo>
                    <a:pt x="404" y="138"/>
                  </a:lnTo>
                  <a:lnTo>
                    <a:pt x="404" y="137"/>
                  </a:lnTo>
                  <a:lnTo>
                    <a:pt x="404" y="135"/>
                  </a:lnTo>
                  <a:lnTo>
                    <a:pt x="404" y="133"/>
                  </a:lnTo>
                  <a:lnTo>
                    <a:pt x="404" y="132"/>
                  </a:lnTo>
                  <a:lnTo>
                    <a:pt x="404" y="130"/>
                  </a:lnTo>
                  <a:lnTo>
                    <a:pt x="404" y="128"/>
                  </a:lnTo>
                  <a:lnTo>
                    <a:pt x="402" y="128"/>
                  </a:lnTo>
                  <a:lnTo>
                    <a:pt x="402" y="126"/>
                  </a:lnTo>
                  <a:lnTo>
                    <a:pt x="402" y="125"/>
                  </a:lnTo>
                  <a:lnTo>
                    <a:pt x="402" y="123"/>
                  </a:lnTo>
                  <a:lnTo>
                    <a:pt x="404" y="123"/>
                  </a:lnTo>
                  <a:lnTo>
                    <a:pt x="402" y="121"/>
                  </a:lnTo>
                  <a:lnTo>
                    <a:pt x="402" y="120"/>
                  </a:lnTo>
                  <a:lnTo>
                    <a:pt x="404" y="120"/>
                  </a:lnTo>
                  <a:lnTo>
                    <a:pt x="404" y="118"/>
                  </a:lnTo>
                  <a:lnTo>
                    <a:pt x="402" y="118"/>
                  </a:lnTo>
                  <a:lnTo>
                    <a:pt x="404" y="116"/>
                  </a:lnTo>
                  <a:lnTo>
                    <a:pt x="404" y="115"/>
                  </a:lnTo>
                  <a:lnTo>
                    <a:pt x="404" y="113"/>
                  </a:lnTo>
                  <a:lnTo>
                    <a:pt x="404" y="111"/>
                  </a:lnTo>
                  <a:lnTo>
                    <a:pt x="404" y="110"/>
                  </a:lnTo>
                  <a:lnTo>
                    <a:pt x="402" y="110"/>
                  </a:lnTo>
                  <a:lnTo>
                    <a:pt x="402" y="108"/>
                  </a:lnTo>
                  <a:lnTo>
                    <a:pt x="404" y="106"/>
                  </a:lnTo>
                  <a:lnTo>
                    <a:pt x="402" y="106"/>
                  </a:lnTo>
                  <a:lnTo>
                    <a:pt x="402" y="105"/>
                  </a:lnTo>
                  <a:lnTo>
                    <a:pt x="402" y="103"/>
                  </a:lnTo>
                  <a:lnTo>
                    <a:pt x="402" y="101"/>
                  </a:lnTo>
                  <a:lnTo>
                    <a:pt x="402" y="100"/>
                  </a:lnTo>
                  <a:lnTo>
                    <a:pt x="402" y="98"/>
                  </a:lnTo>
                  <a:lnTo>
                    <a:pt x="400" y="98"/>
                  </a:lnTo>
                  <a:lnTo>
                    <a:pt x="400" y="96"/>
                  </a:lnTo>
                  <a:lnTo>
                    <a:pt x="402" y="96"/>
                  </a:lnTo>
                  <a:lnTo>
                    <a:pt x="402" y="94"/>
                  </a:lnTo>
                  <a:lnTo>
                    <a:pt x="402" y="93"/>
                  </a:lnTo>
                  <a:lnTo>
                    <a:pt x="402" y="91"/>
                  </a:lnTo>
                  <a:lnTo>
                    <a:pt x="400" y="91"/>
                  </a:lnTo>
                  <a:lnTo>
                    <a:pt x="400" y="89"/>
                  </a:lnTo>
                  <a:lnTo>
                    <a:pt x="400" y="88"/>
                  </a:lnTo>
                  <a:lnTo>
                    <a:pt x="400" y="86"/>
                  </a:lnTo>
                  <a:lnTo>
                    <a:pt x="400" y="84"/>
                  </a:lnTo>
                  <a:lnTo>
                    <a:pt x="399" y="84"/>
                  </a:lnTo>
                  <a:lnTo>
                    <a:pt x="399" y="83"/>
                  </a:lnTo>
                  <a:lnTo>
                    <a:pt x="399" y="81"/>
                  </a:lnTo>
                  <a:lnTo>
                    <a:pt x="397" y="81"/>
                  </a:lnTo>
                  <a:lnTo>
                    <a:pt x="397" y="79"/>
                  </a:lnTo>
                  <a:lnTo>
                    <a:pt x="397" y="78"/>
                  </a:lnTo>
                  <a:lnTo>
                    <a:pt x="397" y="76"/>
                  </a:lnTo>
                  <a:lnTo>
                    <a:pt x="395" y="76"/>
                  </a:lnTo>
                  <a:lnTo>
                    <a:pt x="395" y="74"/>
                  </a:lnTo>
                  <a:lnTo>
                    <a:pt x="395" y="73"/>
                  </a:lnTo>
                  <a:lnTo>
                    <a:pt x="308" y="103"/>
                  </a:lnTo>
                  <a:lnTo>
                    <a:pt x="229" y="132"/>
                  </a:lnTo>
                  <a:lnTo>
                    <a:pt x="212" y="137"/>
                  </a:lnTo>
                  <a:lnTo>
                    <a:pt x="140" y="162"/>
                  </a:lnTo>
                  <a:lnTo>
                    <a:pt x="138" y="163"/>
                  </a:lnTo>
                  <a:lnTo>
                    <a:pt x="140" y="163"/>
                  </a:lnTo>
                  <a:lnTo>
                    <a:pt x="140" y="165"/>
                  </a:lnTo>
                  <a:lnTo>
                    <a:pt x="138" y="165"/>
                  </a:lnTo>
                  <a:lnTo>
                    <a:pt x="138" y="167"/>
                  </a:lnTo>
                  <a:lnTo>
                    <a:pt x="138" y="169"/>
                  </a:lnTo>
                  <a:lnTo>
                    <a:pt x="136" y="169"/>
                  </a:lnTo>
                  <a:lnTo>
                    <a:pt x="136" y="170"/>
                  </a:lnTo>
                  <a:lnTo>
                    <a:pt x="135" y="170"/>
                  </a:lnTo>
                  <a:lnTo>
                    <a:pt x="135" y="172"/>
                  </a:lnTo>
                  <a:lnTo>
                    <a:pt x="136" y="172"/>
                  </a:lnTo>
                  <a:lnTo>
                    <a:pt x="136" y="174"/>
                  </a:lnTo>
                  <a:lnTo>
                    <a:pt x="135" y="174"/>
                  </a:lnTo>
                  <a:lnTo>
                    <a:pt x="135" y="175"/>
                  </a:lnTo>
                  <a:lnTo>
                    <a:pt x="133" y="175"/>
                  </a:lnTo>
                  <a:lnTo>
                    <a:pt x="133" y="177"/>
                  </a:lnTo>
                  <a:lnTo>
                    <a:pt x="131" y="177"/>
                  </a:lnTo>
                  <a:lnTo>
                    <a:pt x="131" y="179"/>
                  </a:lnTo>
                  <a:lnTo>
                    <a:pt x="130" y="179"/>
                  </a:lnTo>
                  <a:lnTo>
                    <a:pt x="128" y="179"/>
                  </a:lnTo>
                  <a:lnTo>
                    <a:pt x="126" y="179"/>
                  </a:lnTo>
                  <a:lnTo>
                    <a:pt x="125" y="179"/>
                  </a:lnTo>
                  <a:lnTo>
                    <a:pt x="123" y="179"/>
                  </a:lnTo>
                  <a:lnTo>
                    <a:pt x="121" y="179"/>
                  </a:lnTo>
                  <a:lnTo>
                    <a:pt x="120" y="180"/>
                  </a:lnTo>
                  <a:lnTo>
                    <a:pt x="118" y="180"/>
                  </a:lnTo>
                  <a:lnTo>
                    <a:pt x="116" y="180"/>
                  </a:lnTo>
                  <a:lnTo>
                    <a:pt x="116" y="182"/>
                  </a:lnTo>
                  <a:lnTo>
                    <a:pt x="115" y="182"/>
                  </a:lnTo>
                  <a:lnTo>
                    <a:pt x="115" y="184"/>
                  </a:lnTo>
                  <a:lnTo>
                    <a:pt x="115" y="185"/>
                  </a:lnTo>
                  <a:lnTo>
                    <a:pt x="113" y="185"/>
                  </a:lnTo>
                  <a:lnTo>
                    <a:pt x="113" y="187"/>
                  </a:lnTo>
                  <a:lnTo>
                    <a:pt x="111" y="187"/>
                  </a:lnTo>
                  <a:lnTo>
                    <a:pt x="111" y="189"/>
                  </a:lnTo>
                  <a:lnTo>
                    <a:pt x="109" y="189"/>
                  </a:lnTo>
                  <a:lnTo>
                    <a:pt x="109" y="190"/>
                  </a:lnTo>
                  <a:lnTo>
                    <a:pt x="108" y="190"/>
                  </a:lnTo>
                  <a:lnTo>
                    <a:pt x="108" y="192"/>
                  </a:lnTo>
                  <a:lnTo>
                    <a:pt x="106" y="192"/>
                  </a:lnTo>
                  <a:lnTo>
                    <a:pt x="104" y="192"/>
                  </a:lnTo>
                  <a:lnTo>
                    <a:pt x="104" y="194"/>
                  </a:lnTo>
                  <a:lnTo>
                    <a:pt x="103" y="194"/>
                  </a:lnTo>
                  <a:lnTo>
                    <a:pt x="101" y="194"/>
                  </a:lnTo>
                  <a:lnTo>
                    <a:pt x="101" y="192"/>
                  </a:lnTo>
                  <a:lnTo>
                    <a:pt x="101" y="190"/>
                  </a:lnTo>
                  <a:lnTo>
                    <a:pt x="101" y="189"/>
                  </a:lnTo>
                  <a:lnTo>
                    <a:pt x="99" y="189"/>
                  </a:lnTo>
                  <a:lnTo>
                    <a:pt x="98" y="189"/>
                  </a:lnTo>
                  <a:lnTo>
                    <a:pt x="96" y="190"/>
                  </a:lnTo>
                  <a:lnTo>
                    <a:pt x="96" y="192"/>
                  </a:lnTo>
                  <a:lnTo>
                    <a:pt x="96" y="194"/>
                  </a:lnTo>
                  <a:lnTo>
                    <a:pt x="94" y="194"/>
                  </a:lnTo>
                  <a:lnTo>
                    <a:pt x="94" y="195"/>
                  </a:lnTo>
                  <a:lnTo>
                    <a:pt x="93" y="195"/>
                  </a:lnTo>
                  <a:lnTo>
                    <a:pt x="93" y="197"/>
                  </a:lnTo>
                  <a:lnTo>
                    <a:pt x="91" y="197"/>
                  </a:lnTo>
                  <a:lnTo>
                    <a:pt x="89" y="197"/>
                  </a:lnTo>
                  <a:lnTo>
                    <a:pt x="88" y="197"/>
                  </a:lnTo>
                  <a:lnTo>
                    <a:pt x="86" y="197"/>
                  </a:lnTo>
                  <a:lnTo>
                    <a:pt x="84" y="197"/>
                  </a:lnTo>
                  <a:lnTo>
                    <a:pt x="84" y="195"/>
                  </a:lnTo>
                  <a:lnTo>
                    <a:pt x="83" y="195"/>
                  </a:lnTo>
                  <a:lnTo>
                    <a:pt x="83" y="197"/>
                  </a:lnTo>
                  <a:lnTo>
                    <a:pt x="81" y="197"/>
                  </a:lnTo>
                  <a:lnTo>
                    <a:pt x="79" y="197"/>
                  </a:lnTo>
                  <a:lnTo>
                    <a:pt x="78" y="197"/>
                  </a:lnTo>
                  <a:lnTo>
                    <a:pt x="78" y="195"/>
                  </a:lnTo>
                  <a:lnTo>
                    <a:pt x="79" y="195"/>
                  </a:lnTo>
                  <a:lnTo>
                    <a:pt x="79" y="194"/>
                  </a:lnTo>
                  <a:lnTo>
                    <a:pt x="78" y="194"/>
                  </a:lnTo>
                  <a:lnTo>
                    <a:pt x="78" y="192"/>
                  </a:lnTo>
                  <a:lnTo>
                    <a:pt x="78" y="190"/>
                  </a:lnTo>
                  <a:lnTo>
                    <a:pt x="78" y="189"/>
                  </a:lnTo>
                  <a:lnTo>
                    <a:pt x="79" y="187"/>
                  </a:lnTo>
                  <a:lnTo>
                    <a:pt x="79" y="185"/>
                  </a:lnTo>
                  <a:lnTo>
                    <a:pt x="78" y="185"/>
                  </a:lnTo>
                  <a:lnTo>
                    <a:pt x="78" y="184"/>
                  </a:lnTo>
                  <a:lnTo>
                    <a:pt x="76" y="184"/>
                  </a:lnTo>
                  <a:lnTo>
                    <a:pt x="74" y="184"/>
                  </a:lnTo>
                  <a:lnTo>
                    <a:pt x="72" y="184"/>
                  </a:lnTo>
                  <a:lnTo>
                    <a:pt x="72" y="185"/>
                  </a:lnTo>
                  <a:lnTo>
                    <a:pt x="72" y="187"/>
                  </a:lnTo>
                  <a:lnTo>
                    <a:pt x="72" y="189"/>
                  </a:lnTo>
                  <a:lnTo>
                    <a:pt x="71" y="189"/>
                  </a:lnTo>
                  <a:lnTo>
                    <a:pt x="71" y="190"/>
                  </a:lnTo>
                  <a:lnTo>
                    <a:pt x="69" y="190"/>
                  </a:lnTo>
                  <a:lnTo>
                    <a:pt x="67" y="190"/>
                  </a:lnTo>
                  <a:lnTo>
                    <a:pt x="67" y="192"/>
                  </a:lnTo>
                  <a:lnTo>
                    <a:pt x="66" y="192"/>
                  </a:lnTo>
                  <a:lnTo>
                    <a:pt x="64" y="192"/>
                  </a:lnTo>
                  <a:lnTo>
                    <a:pt x="62" y="192"/>
                  </a:lnTo>
                  <a:lnTo>
                    <a:pt x="61" y="192"/>
                  </a:lnTo>
                  <a:lnTo>
                    <a:pt x="61" y="194"/>
                  </a:lnTo>
                  <a:lnTo>
                    <a:pt x="59" y="194"/>
                  </a:lnTo>
                  <a:lnTo>
                    <a:pt x="59" y="192"/>
                  </a:lnTo>
                  <a:lnTo>
                    <a:pt x="57" y="192"/>
                  </a:lnTo>
                  <a:lnTo>
                    <a:pt x="57" y="190"/>
                  </a:lnTo>
                  <a:lnTo>
                    <a:pt x="57" y="189"/>
                  </a:lnTo>
                  <a:lnTo>
                    <a:pt x="57" y="187"/>
                  </a:lnTo>
                  <a:lnTo>
                    <a:pt x="57" y="185"/>
                  </a:lnTo>
                  <a:lnTo>
                    <a:pt x="56" y="185"/>
                  </a:lnTo>
                  <a:lnTo>
                    <a:pt x="56" y="184"/>
                  </a:lnTo>
                  <a:lnTo>
                    <a:pt x="54" y="184"/>
                  </a:lnTo>
                  <a:lnTo>
                    <a:pt x="54" y="185"/>
                  </a:lnTo>
                  <a:lnTo>
                    <a:pt x="54" y="187"/>
                  </a:lnTo>
                  <a:lnTo>
                    <a:pt x="52" y="187"/>
                  </a:lnTo>
                  <a:lnTo>
                    <a:pt x="51" y="187"/>
                  </a:lnTo>
                  <a:lnTo>
                    <a:pt x="49" y="187"/>
                  </a:lnTo>
                  <a:lnTo>
                    <a:pt x="49" y="189"/>
                  </a:lnTo>
                  <a:lnTo>
                    <a:pt x="47" y="189"/>
                  </a:lnTo>
                  <a:lnTo>
                    <a:pt x="47" y="190"/>
                  </a:lnTo>
                  <a:lnTo>
                    <a:pt x="46" y="190"/>
                  </a:lnTo>
                  <a:lnTo>
                    <a:pt x="44" y="190"/>
                  </a:lnTo>
                  <a:lnTo>
                    <a:pt x="44" y="192"/>
                  </a:lnTo>
                  <a:lnTo>
                    <a:pt x="44" y="190"/>
                  </a:lnTo>
                  <a:lnTo>
                    <a:pt x="44" y="189"/>
                  </a:lnTo>
                  <a:lnTo>
                    <a:pt x="42" y="189"/>
                  </a:lnTo>
                  <a:lnTo>
                    <a:pt x="42" y="187"/>
                  </a:lnTo>
                  <a:lnTo>
                    <a:pt x="40" y="187"/>
                  </a:lnTo>
                  <a:lnTo>
                    <a:pt x="39" y="187"/>
                  </a:lnTo>
                  <a:lnTo>
                    <a:pt x="39" y="185"/>
                  </a:lnTo>
                  <a:lnTo>
                    <a:pt x="39" y="187"/>
                  </a:lnTo>
                  <a:lnTo>
                    <a:pt x="37" y="187"/>
                  </a:lnTo>
                  <a:lnTo>
                    <a:pt x="37" y="185"/>
                  </a:lnTo>
                  <a:lnTo>
                    <a:pt x="37" y="184"/>
                  </a:lnTo>
                  <a:lnTo>
                    <a:pt x="37" y="182"/>
                  </a:lnTo>
                  <a:lnTo>
                    <a:pt x="35" y="182"/>
                  </a:lnTo>
                  <a:lnTo>
                    <a:pt x="35" y="180"/>
                  </a:lnTo>
                  <a:lnTo>
                    <a:pt x="34" y="180"/>
                  </a:lnTo>
                  <a:lnTo>
                    <a:pt x="32" y="180"/>
                  </a:lnTo>
                  <a:lnTo>
                    <a:pt x="30" y="179"/>
                  </a:lnTo>
                  <a:lnTo>
                    <a:pt x="30" y="180"/>
                  </a:lnTo>
                  <a:lnTo>
                    <a:pt x="30" y="182"/>
                  </a:lnTo>
                  <a:lnTo>
                    <a:pt x="29" y="184"/>
                  </a:lnTo>
                  <a:lnTo>
                    <a:pt x="27" y="184"/>
                  </a:lnTo>
                  <a:lnTo>
                    <a:pt x="27" y="185"/>
                  </a:lnTo>
                  <a:lnTo>
                    <a:pt x="27" y="187"/>
                  </a:lnTo>
                  <a:lnTo>
                    <a:pt x="27" y="189"/>
                  </a:lnTo>
                  <a:lnTo>
                    <a:pt x="25" y="189"/>
                  </a:lnTo>
                  <a:lnTo>
                    <a:pt x="24" y="190"/>
                  </a:lnTo>
                  <a:lnTo>
                    <a:pt x="24" y="192"/>
                  </a:lnTo>
                  <a:lnTo>
                    <a:pt x="24" y="194"/>
                  </a:lnTo>
                  <a:lnTo>
                    <a:pt x="22" y="194"/>
                  </a:lnTo>
                  <a:lnTo>
                    <a:pt x="20" y="194"/>
                  </a:lnTo>
                  <a:lnTo>
                    <a:pt x="20" y="195"/>
                  </a:lnTo>
                  <a:lnTo>
                    <a:pt x="20" y="194"/>
                  </a:lnTo>
                  <a:lnTo>
                    <a:pt x="19" y="194"/>
                  </a:lnTo>
                  <a:lnTo>
                    <a:pt x="19" y="192"/>
                  </a:lnTo>
                  <a:lnTo>
                    <a:pt x="20" y="192"/>
                  </a:lnTo>
                  <a:lnTo>
                    <a:pt x="20" y="190"/>
                  </a:lnTo>
                  <a:lnTo>
                    <a:pt x="20" y="189"/>
                  </a:lnTo>
                  <a:lnTo>
                    <a:pt x="19" y="189"/>
                  </a:lnTo>
                  <a:lnTo>
                    <a:pt x="19" y="187"/>
                  </a:lnTo>
                  <a:lnTo>
                    <a:pt x="17" y="185"/>
                  </a:lnTo>
                  <a:lnTo>
                    <a:pt x="17" y="184"/>
                  </a:lnTo>
                  <a:lnTo>
                    <a:pt x="15" y="184"/>
                  </a:lnTo>
                  <a:lnTo>
                    <a:pt x="15" y="182"/>
                  </a:lnTo>
                  <a:lnTo>
                    <a:pt x="15" y="180"/>
                  </a:lnTo>
                  <a:lnTo>
                    <a:pt x="14" y="180"/>
                  </a:lnTo>
                  <a:lnTo>
                    <a:pt x="12" y="180"/>
                  </a:lnTo>
                  <a:lnTo>
                    <a:pt x="10" y="180"/>
                  </a:lnTo>
                  <a:lnTo>
                    <a:pt x="10" y="182"/>
                  </a:lnTo>
                  <a:lnTo>
                    <a:pt x="10" y="184"/>
                  </a:lnTo>
                  <a:lnTo>
                    <a:pt x="9" y="184"/>
                  </a:lnTo>
                  <a:lnTo>
                    <a:pt x="9" y="182"/>
                  </a:lnTo>
                  <a:lnTo>
                    <a:pt x="7" y="182"/>
                  </a:lnTo>
                  <a:lnTo>
                    <a:pt x="7" y="180"/>
                  </a:lnTo>
                  <a:lnTo>
                    <a:pt x="5" y="182"/>
                  </a:lnTo>
                  <a:lnTo>
                    <a:pt x="3" y="182"/>
                  </a:lnTo>
                  <a:lnTo>
                    <a:pt x="2" y="182"/>
                  </a:lnTo>
                  <a:lnTo>
                    <a:pt x="0" y="182"/>
                  </a:lnTo>
                  <a:lnTo>
                    <a:pt x="2" y="180"/>
                  </a:lnTo>
                  <a:lnTo>
                    <a:pt x="2" y="179"/>
                  </a:lnTo>
                  <a:lnTo>
                    <a:pt x="3" y="177"/>
                  </a:lnTo>
                  <a:lnTo>
                    <a:pt x="3" y="175"/>
                  </a:lnTo>
                  <a:lnTo>
                    <a:pt x="3" y="172"/>
                  </a:lnTo>
                  <a:lnTo>
                    <a:pt x="2" y="170"/>
                  </a:lnTo>
                  <a:lnTo>
                    <a:pt x="3" y="169"/>
                  </a:lnTo>
                  <a:lnTo>
                    <a:pt x="3" y="167"/>
                  </a:lnTo>
                  <a:lnTo>
                    <a:pt x="3" y="165"/>
                  </a:lnTo>
                  <a:lnTo>
                    <a:pt x="3" y="163"/>
                  </a:lnTo>
                  <a:lnTo>
                    <a:pt x="3" y="160"/>
                  </a:lnTo>
                  <a:lnTo>
                    <a:pt x="3" y="158"/>
                  </a:lnTo>
                  <a:lnTo>
                    <a:pt x="5" y="158"/>
                  </a:lnTo>
                  <a:lnTo>
                    <a:pt x="5" y="157"/>
                  </a:lnTo>
                  <a:lnTo>
                    <a:pt x="7" y="157"/>
                  </a:lnTo>
                  <a:lnTo>
                    <a:pt x="9" y="158"/>
                  </a:lnTo>
                  <a:lnTo>
                    <a:pt x="10" y="158"/>
                  </a:lnTo>
                  <a:lnTo>
                    <a:pt x="10" y="160"/>
                  </a:lnTo>
                  <a:lnTo>
                    <a:pt x="12" y="160"/>
                  </a:lnTo>
                  <a:lnTo>
                    <a:pt x="12" y="158"/>
                  </a:lnTo>
                  <a:lnTo>
                    <a:pt x="14" y="158"/>
                  </a:lnTo>
                  <a:lnTo>
                    <a:pt x="15" y="158"/>
                  </a:lnTo>
                  <a:lnTo>
                    <a:pt x="15" y="160"/>
                  </a:lnTo>
                  <a:lnTo>
                    <a:pt x="17" y="160"/>
                  </a:lnTo>
                  <a:lnTo>
                    <a:pt x="17" y="162"/>
                  </a:lnTo>
                  <a:lnTo>
                    <a:pt x="17" y="160"/>
                  </a:lnTo>
                  <a:lnTo>
                    <a:pt x="19" y="160"/>
                  </a:lnTo>
                  <a:lnTo>
                    <a:pt x="19" y="162"/>
                  </a:lnTo>
                  <a:lnTo>
                    <a:pt x="20" y="162"/>
                  </a:lnTo>
                  <a:lnTo>
                    <a:pt x="20" y="160"/>
                  </a:lnTo>
                  <a:lnTo>
                    <a:pt x="22" y="160"/>
                  </a:lnTo>
                  <a:lnTo>
                    <a:pt x="22" y="158"/>
                  </a:lnTo>
                  <a:lnTo>
                    <a:pt x="24" y="158"/>
                  </a:lnTo>
                  <a:lnTo>
                    <a:pt x="24" y="157"/>
                  </a:lnTo>
                  <a:lnTo>
                    <a:pt x="24" y="155"/>
                  </a:lnTo>
                  <a:lnTo>
                    <a:pt x="25" y="155"/>
                  </a:lnTo>
                  <a:lnTo>
                    <a:pt x="27" y="157"/>
                  </a:lnTo>
                  <a:lnTo>
                    <a:pt x="29" y="157"/>
                  </a:lnTo>
                  <a:lnTo>
                    <a:pt x="30" y="157"/>
                  </a:lnTo>
                  <a:lnTo>
                    <a:pt x="30" y="158"/>
                  </a:lnTo>
                  <a:lnTo>
                    <a:pt x="32" y="158"/>
                  </a:lnTo>
                  <a:lnTo>
                    <a:pt x="34" y="158"/>
                  </a:lnTo>
                  <a:lnTo>
                    <a:pt x="34" y="157"/>
                  </a:lnTo>
                  <a:lnTo>
                    <a:pt x="34" y="155"/>
                  </a:lnTo>
                  <a:lnTo>
                    <a:pt x="35" y="155"/>
                  </a:lnTo>
                  <a:lnTo>
                    <a:pt x="35" y="153"/>
                  </a:lnTo>
                  <a:lnTo>
                    <a:pt x="34" y="153"/>
                  </a:lnTo>
                  <a:lnTo>
                    <a:pt x="32" y="153"/>
                  </a:lnTo>
                  <a:lnTo>
                    <a:pt x="32" y="155"/>
                  </a:lnTo>
                  <a:lnTo>
                    <a:pt x="30" y="153"/>
                  </a:lnTo>
                  <a:lnTo>
                    <a:pt x="30" y="152"/>
                  </a:lnTo>
                  <a:lnTo>
                    <a:pt x="30" y="150"/>
                  </a:lnTo>
                  <a:lnTo>
                    <a:pt x="30" y="148"/>
                  </a:lnTo>
                  <a:lnTo>
                    <a:pt x="30" y="147"/>
                  </a:lnTo>
                  <a:lnTo>
                    <a:pt x="30" y="145"/>
                  </a:lnTo>
                  <a:lnTo>
                    <a:pt x="30" y="143"/>
                  </a:lnTo>
                  <a:lnTo>
                    <a:pt x="32" y="143"/>
                  </a:lnTo>
                  <a:lnTo>
                    <a:pt x="32" y="142"/>
                  </a:lnTo>
                  <a:lnTo>
                    <a:pt x="32" y="140"/>
                  </a:lnTo>
                  <a:lnTo>
                    <a:pt x="34" y="138"/>
                  </a:lnTo>
                  <a:lnTo>
                    <a:pt x="34" y="137"/>
                  </a:lnTo>
                  <a:lnTo>
                    <a:pt x="34" y="135"/>
                  </a:lnTo>
                  <a:lnTo>
                    <a:pt x="35" y="133"/>
                  </a:lnTo>
                  <a:lnTo>
                    <a:pt x="37" y="130"/>
                  </a:lnTo>
                  <a:lnTo>
                    <a:pt x="39" y="128"/>
                  </a:lnTo>
                  <a:lnTo>
                    <a:pt x="39" y="126"/>
                  </a:lnTo>
                  <a:lnTo>
                    <a:pt x="40" y="126"/>
                  </a:lnTo>
                  <a:lnTo>
                    <a:pt x="42" y="126"/>
                  </a:lnTo>
                  <a:lnTo>
                    <a:pt x="44" y="126"/>
                  </a:lnTo>
                  <a:lnTo>
                    <a:pt x="46" y="123"/>
                  </a:lnTo>
                  <a:lnTo>
                    <a:pt x="47" y="121"/>
                  </a:lnTo>
                  <a:lnTo>
                    <a:pt x="49" y="121"/>
                  </a:lnTo>
                  <a:lnTo>
                    <a:pt x="51" y="121"/>
                  </a:lnTo>
                  <a:lnTo>
                    <a:pt x="51" y="120"/>
                  </a:lnTo>
                  <a:lnTo>
                    <a:pt x="52" y="120"/>
                  </a:lnTo>
                  <a:lnTo>
                    <a:pt x="51" y="118"/>
                  </a:lnTo>
                  <a:lnTo>
                    <a:pt x="49" y="118"/>
                  </a:lnTo>
                  <a:lnTo>
                    <a:pt x="49" y="116"/>
                  </a:lnTo>
                  <a:lnTo>
                    <a:pt x="51" y="116"/>
                  </a:lnTo>
                  <a:lnTo>
                    <a:pt x="51" y="115"/>
                  </a:lnTo>
                  <a:lnTo>
                    <a:pt x="52" y="115"/>
                  </a:lnTo>
                  <a:lnTo>
                    <a:pt x="52" y="113"/>
                  </a:lnTo>
                  <a:lnTo>
                    <a:pt x="52" y="111"/>
                  </a:lnTo>
                  <a:lnTo>
                    <a:pt x="51" y="110"/>
                  </a:lnTo>
                  <a:lnTo>
                    <a:pt x="51" y="108"/>
                  </a:lnTo>
                  <a:lnTo>
                    <a:pt x="51" y="106"/>
                  </a:lnTo>
                  <a:lnTo>
                    <a:pt x="51" y="105"/>
                  </a:lnTo>
                  <a:lnTo>
                    <a:pt x="51" y="103"/>
                  </a:lnTo>
                  <a:lnTo>
                    <a:pt x="51" y="101"/>
                  </a:lnTo>
                  <a:lnTo>
                    <a:pt x="51" y="100"/>
                  </a:lnTo>
                  <a:lnTo>
                    <a:pt x="52" y="100"/>
                  </a:lnTo>
                  <a:lnTo>
                    <a:pt x="52" y="98"/>
                  </a:lnTo>
                  <a:lnTo>
                    <a:pt x="52" y="96"/>
                  </a:lnTo>
                  <a:lnTo>
                    <a:pt x="52" y="94"/>
                  </a:lnTo>
                  <a:lnTo>
                    <a:pt x="52" y="93"/>
                  </a:lnTo>
                  <a:lnTo>
                    <a:pt x="52" y="91"/>
                  </a:lnTo>
                  <a:lnTo>
                    <a:pt x="52" y="89"/>
                  </a:lnTo>
                  <a:lnTo>
                    <a:pt x="54" y="88"/>
                  </a:lnTo>
                  <a:lnTo>
                    <a:pt x="56" y="88"/>
                  </a:lnTo>
                  <a:lnTo>
                    <a:pt x="56" y="86"/>
                  </a:lnTo>
                  <a:lnTo>
                    <a:pt x="57" y="86"/>
                  </a:lnTo>
                  <a:lnTo>
                    <a:pt x="57" y="88"/>
                  </a:lnTo>
                  <a:lnTo>
                    <a:pt x="59" y="88"/>
                  </a:lnTo>
                  <a:lnTo>
                    <a:pt x="59" y="86"/>
                  </a:lnTo>
                  <a:lnTo>
                    <a:pt x="61" y="86"/>
                  </a:lnTo>
                  <a:lnTo>
                    <a:pt x="61" y="84"/>
                  </a:lnTo>
                  <a:lnTo>
                    <a:pt x="61" y="83"/>
                  </a:lnTo>
                  <a:lnTo>
                    <a:pt x="59" y="83"/>
                  </a:lnTo>
                  <a:lnTo>
                    <a:pt x="59" y="81"/>
                  </a:lnTo>
                  <a:lnTo>
                    <a:pt x="59" y="79"/>
                  </a:lnTo>
                  <a:lnTo>
                    <a:pt x="61" y="79"/>
                  </a:lnTo>
                  <a:lnTo>
                    <a:pt x="62" y="79"/>
                  </a:lnTo>
                  <a:lnTo>
                    <a:pt x="62" y="78"/>
                  </a:lnTo>
                  <a:lnTo>
                    <a:pt x="62" y="76"/>
                  </a:lnTo>
                  <a:lnTo>
                    <a:pt x="64" y="76"/>
                  </a:lnTo>
                  <a:lnTo>
                    <a:pt x="64" y="74"/>
                  </a:lnTo>
                  <a:lnTo>
                    <a:pt x="66" y="73"/>
                  </a:lnTo>
                  <a:lnTo>
                    <a:pt x="66" y="71"/>
                  </a:lnTo>
                  <a:lnTo>
                    <a:pt x="67" y="71"/>
                  </a:lnTo>
                  <a:lnTo>
                    <a:pt x="67" y="73"/>
                  </a:lnTo>
                  <a:lnTo>
                    <a:pt x="69" y="73"/>
                  </a:lnTo>
                  <a:lnTo>
                    <a:pt x="69" y="74"/>
                  </a:lnTo>
                  <a:lnTo>
                    <a:pt x="71" y="74"/>
                  </a:lnTo>
                  <a:lnTo>
                    <a:pt x="71" y="73"/>
                  </a:lnTo>
                  <a:lnTo>
                    <a:pt x="71" y="71"/>
                  </a:lnTo>
                  <a:lnTo>
                    <a:pt x="72" y="71"/>
                  </a:lnTo>
                  <a:lnTo>
                    <a:pt x="74" y="71"/>
                  </a:lnTo>
                  <a:lnTo>
                    <a:pt x="76" y="71"/>
                  </a:lnTo>
                  <a:lnTo>
                    <a:pt x="76" y="69"/>
                  </a:lnTo>
                  <a:lnTo>
                    <a:pt x="76" y="68"/>
                  </a:lnTo>
                  <a:lnTo>
                    <a:pt x="78" y="66"/>
                  </a:lnTo>
                  <a:lnTo>
                    <a:pt x="78" y="64"/>
                  </a:lnTo>
                  <a:lnTo>
                    <a:pt x="78" y="63"/>
                  </a:lnTo>
                  <a:lnTo>
                    <a:pt x="78" y="61"/>
                  </a:lnTo>
                  <a:lnTo>
                    <a:pt x="79" y="61"/>
                  </a:lnTo>
                  <a:lnTo>
                    <a:pt x="81" y="61"/>
                  </a:lnTo>
                  <a:lnTo>
                    <a:pt x="81" y="59"/>
                  </a:lnTo>
                  <a:lnTo>
                    <a:pt x="83" y="59"/>
                  </a:lnTo>
                  <a:lnTo>
                    <a:pt x="84" y="57"/>
                  </a:lnTo>
                  <a:lnTo>
                    <a:pt x="86" y="57"/>
                  </a:lnTo>
                  <a:lnTo>
                    <a:pt x="86" y="56"/>
                  </a:lnTo>
                  <a:lnTo>
                    <a:pt x="86" y="54"/>
                  </a:lnTo>
                  <a:lnTo>
                    <a:pt x="86" y="52"/>
                  </a:lnTo>
                  <a:lnTo>
                    <a:pt x="86" y="51"/>
                  </a:lnTo>
                  <a:lnTo>
                    <a:pt x="88" y="51"/>
                  </a:lnTo>
                  <a:lnTo>
                    <a:pt x="88" y="49"/>
                  </a:lnTo>
                  <a:lnTo>
                    <a:pt x="89" y="49"/>
                  </a:lnTo>
                  <a:lnTo>
                    <a:pt x="89" y="47"/>
                  </a:lnTo>
                  <a:lnTo>
                    <a:pt x="88" y="47"/>
                  </a:lnTo>
                  <a:lnTo>
                    <a:pt x="89" y="46"/>
                  </a:lnTo>
                  <a:lnTo>
                    <a:pt x="91" y="44"/>
                  </a:lnTo>
                  <a:lnTo>
                    <a:pt x="89" y="42"/>
                  </a:lnTo>
                  <a:lnTo>
                    <a:pt x="91" y="42"/>
                  </a:lnTo>
                  <a:lnTo>
                    <a:pt x="91" y="41"/>
                  </a:lnTo>
                  <a:lnTo>
                    <a:pt x="91" y="39"/>
                  </a:lnTo>
                  <a:lnTo>
                    <a:pt x="91" y="37"/>
                  </a:lnTo>
                  <a:lnTo>
                    <a:pt x="93" y="37"/>
                  </a:lnTo>
                  <a:lnTo>
                    <a:pt x="93" y="36"/>
                  </a:lnTo>
                  <a:lnTo>
                    <a:pt x="93" y="34"/>
                  </a:lnTo>
                  <a:lnTo>
                    <a:pt x="91" y="32"/>
                  </a:lnTo>
                  <a:lnTo>
                    <a:pt x="91" y="31"/>
                  </a:lnTo>
                  <a:lnTo>
                    <a:pt x="91" y="29"/>
                  </a:lnTo>
                  <a:lnTo>
                    <a:pt x="93" y="29"/>
                  </a:lnTo>
                  <a:lnTo>
                    <a:pt x="94" y="27"/>
                  </a:lnTo>
                  <a:lnTo>
                    <a:pt x="94" y="25"/>
                  </a:lnTo>
                  <a:lnTo>
                    <a:pt x="93" y="25"/>
                  </a:lnTo>
                  <a:lnTo>
                    <a:pt x="93" y="24"/>
                  </a:lnTo>
                  <a:lnTo>
                    <a:pt x="93" y="22"/>
                  </a:lnTo>
                  <a:lnTo>
                    <a:pt x="94" y="22"/>
                  </a:lnTo>
                  <a:lnTo>
                    <a:pt x="94" y="20"/>
                  </a:lnTo>
                  <a:lnTo>
                    <a:pt x="94" y="19"/>
                  </a:lnTo>
                  <a:lnTo>
                    <a:pt x="93" y="19"/>
                  </a:lnTo>
                  <a:lnTo>
                    <a:pt x="93" y="17"/>
                  </a:lnTo>
                  <a:lnTo>
                    <a:pt x="93" y="15"/>
                  </a:lnTo>
                  <a:lnTo>
                    <a:pt x="91" y="15"/>
                  </a:lnTo>
                  <a:lnTo>
                    <a:pt x="93" y="14"/>
                  </a:lnTo>
                  <a:lnTo>
                    <a:pt x="93" y="12"/>
                  </a:lnTo>
                  <a:lnTo>
                    <a:pt x="93" y="10"/>
                  </a:lnTo>
                  <a:lnTo>
                    <a:pt x="91" y="9"/>
                  </a:lnTo>
                  <a:lnTo>
                    <a:pt x="89" y="9"/>
                  </a:lnTo>
                  <a:lnTo>
                    <a:pt x="89" y="7"/>
                  </a:lnTo>
                  <a:lnTo>
                    <a:pt x="89" y="5"/>
                  </a:lnTo>
                  <a:lnTo>
                    <a:pt x="91" y="5"/>
                  </a:lnTo>
                  <a:lnTo>
                    <a:pt x="91" y="4"/>
                  </a:lnTo>
                  <a:lnTo>
                    <a:pt x="89" y="4"/>
                  </a:lnTo>
                  <a:lnTo>
                    <a:pt x="89" y="2"/>
                  </a:lnTo>
                  <a:lnTo>
                    <a:pt x="89" y="0"/>
                  </a:lnTo>
                  <a:lnTo>
                    <a:pt x="8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73" name="Freeform 205">
              <a:extLst>
                <a:ext uri="{FF2B5EF4-FFF2-40B4-BE49-F238E27FC236}">
                  <a16:creationId xmlns:a16="http://schemas.microsoft.com/office/drawing/2014/main" id="{77E0F9CE-6FB2-ECFF-44A2-1CA15E323B8C}"/>
                </a:ext>
              </a:extLst>
            </p:cNvPr>
            <p:cNvSpPr>
              <a:spLocks/>
            </p:cNvSpPr>
            <p:nvPr/>
          </p:nvSpPr>
          <p:spPr bwMode="auto">
            <a:xfrm>
              <a:off x="2345" y="758"/>
              <a:ext cx="723" cy="782"/>
            </a:xfrm>
            <a:custGeom>
              <a:avLst/>
              <a:gdLst>
                <a:gd name="T0" fmla="*/ 5 w 723"/>
                <a:gd name="T1" fmla="*/ 781 h 782"/>
                <a:gd name="T2" fmla="*/ 10 w 723"/>
                <a:gd name="T3" fmla="*/ 777 h 782"/>
                <a:gd name="T4" fmla="*/ 11 w 723"/>
                <a:gd name="T5" fmla="*/ 767 h 782"/>
                <a:gd name="T6" fmla="*/ 11 w 723"/>
                <a:gd name="T7" fmla="*/ 760 h 782"/>
                <a:gd name="T8" fmla="*/ 33 w 723"/>
                <a:gd name="T9" fmla="*/ 749 h 782"/>
                <a:gd name="T10" fmla="*/ 60 w 723"/>
                <a:gd name="T11" fmla="*/ 749 h 782"/>
                <a:gd name="T12" fmla="*/ 87 w 723"/>
                <a:gd name="T13" fmla="*/ 749 h 782"/>
                <a:gd name="T14" fmla="*/ 114 w 723"/>
                <a:gd name="T15" fmla="*/ 749 h 782"/>
                <a:gd name="T16" fmla="*/ 141 w 723"/>
                <a:gd name="T17" fmla="*/ 749 h 782"/>
                <a:gd name="T18" fmla="*/ 168 w 723"/>
                <a:gd name="T19" fmla="*/ 749 h 782"/>
                <a:gd name="T20" fmla="*/ 191 w 723"/>
                <a:gd name="T21" fmla="*/ 749 h 782"/>
                <a:gd name="T22" fmla="*/ 218 w 723"/>
                <a:gd name="T23" fmla="*/ 749 h 782"/>
                <a:gd name="T24" fmla="*/ 245 w 723"/>
                <a:gd name="T25" fmla="*/ 749 h 782"/>
                <a:gd name="T26" fmla="*/ 272 w 723"/>
                <a:gd name="T27" fmla="*/ 749 h 782"/>
                <a:gd name="T28" fmla="*/ 296 w 723"/>
                <a:gd name="T29" fmla="*/ 749 h 782"/>
                <a:gd name="T30" fmla="*/ 314 w 723"/>
                <a:gd name="T31" fmla="*/ 749 h 782"/>
                <a:gd name="T32" fmla="*/ 343 w 723"/>
                <a:gd name="T33" fmla="*/ 749 h 782"/>
                <a:gd name="T34" fmla="*/ 370 w 723"/>
                <a:gd name="T35" fmla="*/ 749 h 782"/>
                <a:gd name="T36" fmla="*/ 397 w 723"/>
                <a:gd name="T37" fmla="*/ 749 h 782"/>
                <a:gd name="T38" fmla="*/ 424 w 723"/>
                <a:gd name="T39" fmla="*/ 749 h 782"/>
                <a:gd name="T40" fmla="*/ 450 w 723"/>
                <a:gd name="T41" fmla="*/ 749 h 782"/>
                <a:gd name="T42" fmla="*/ 477 w 723"/>
                <a:gd name="T43" fmla="*/ 749 h 782"/>
                <a:gd name="T44" fmla="*/ 504 w 723"/>
                <a:gd name="T45" fmla="*/ 749 h 782"/>
                <a:gd name="T46" fmla="*/ 531 w 723"/>
                <a:gd name="T47" fmla="*/ 750 h 782"/>
                <a:gd name="T48" fmla="*/ 531 w 723"/>
                <a:gd name="T49" fmla="*/ 725 h 782"/>
                <a:gd name="T50" fmla="*/ 531 w 723"/>
                <a:gd name="T51" fmla="*/ 698 h 782"/>
                <a:gd name="T52" fmla="*/ 531 w 723"/>
                <a:gd name="T53" fmla="*/ 671 h 782"/>
                <a:gd name="T54" fmla="*/ 529 w 723"/>
                <a:gd name="T55" fmla="*/ 644 h 782"/>
                <a:gd name="T56" fmla="*/ 529 w 723"/>
                <a:gd name="T57" fmla="*/ 616 h 782"/>
                <a:gd name="T58" fmla="*/ 529 w 723"/>
                <a:gd name="T59" fmla="*/ 589 h 782"/>
                <a:gd name="T60" fmla="*/ 529 w 723"/>
                <a:gd name="T61" fmla="*/ 562 h 782"/>
                <a:gd name="T62" fmla="*/ 529 w 723"/>
                <a:gd name="T63" fmla="*/ 535 h 782"/>
                <a:gd name="T64" fmla="*/ 529 w 723"/>
                <a:gd name="T65" fmla="*/ 508 h 782"/>
                <a:gd name="T66" fmla="*/ 529 w 723"/>
                <a:gd name="T67" fmla="*/ 481 h 782"/>
                <a:gd name="T68" fmla="*/ 529 w 723"/>
                <a:gd name="T69" fmla="*/ 463 h 782"/>
                <a:gd name="T70" fmla="*/ 528 w 723"/>
                <a:gd name="T71" fmla="*/ 436 h 782"/>
                <a:gd name="T72" fmla="*/ 528 w 723"/>
                <a:gd name="T73" fmla="*/ 409 h 782"/>
                <a:gd name="T74" fmla="*/ 528 w 723"/>
                <a:gd name="T75" fmla="*/ 385 h 782"/>
                <a:gd name="T76" fmla="*/ 528 w 723"/>
                <a:gd name="T77" fmla="*/ 358 h 782"/>
                <a:gd name="T78" fmla="*/ 528 w 723"/>
                <a:gd name="T79" fmla="*/ 326 h 782"/>
                <a:gd name="T80" fmla="*/ 528 w 723"/>
                <a:gd name="T81" fmla="*/ 299 h 782"/>
                <a:gd name="T82" fmla="*/ 526 w 723"/>
                <a:gd name="T83" fmla="*/ 272 h 782"/>
                <a:gd name="T84" fmla="*/ 526 w 723"/>
                <a:gd name="T85" fmla="*/ 245 h 782"/>
                <a:gd name="T86" fmla="*/ 526 w 723"/>
                <a:gd name="T87" fmla="*/ 218 h 782"/>
                <a:gd name="T88" fmla="*/ 526 w 723"/>
                <a:gd name="T89" fmla="*/ 192 h 782"/>
                <a:gd name="T90" fmla="*/ 526 w 723"/>
                <a:gd name="T91" fmla="*/ 165 h 782"/>
                <a:gd name="T92" fmla="*/ 526 w 723"/>
                <a:gd name="T93" fmla="*/ 138 h 782"/>
                <a:gd name="T94" fmla="*/ 526 w 723"/>
                <a:gd name="T95" fmla="*/ 111 h 782"/>
                <a:gd name="T96" fmla="*/ 524 w 723"/>
                <a:gd name="T97" fmla="*/ 87 h 782"/>
                <a:gd name="T98" fmla="*/ 529 w 723"/>
                <a:gd name="T99" fmla="*/ 64 h 782"/>
                <a:gd name="T100" fmla="*/ 535 w 723"/>
                <a:gd name="T101" fmla="*/ 43 h 782"/>
                <a:gd name="T102" fmla="*/ 541 w 723"/>
                <a:gd name="T103" fmla="*/ 27 h 782"/>
                <a:gd name="T104" fmla="*/ 541 w 723"/>
                <a:gd name="T105" fmla="*/ 12 h 782"/>
                <a:gd name="T106" fmla="*/ 566 w 723"/>
                <a:gd name="T107" fmla="*/ 12 h 782"/>
                <a:gd name="T108" fmla="*/ 592 w 723"/>
                <a:gd name="T109" fmla="*/ 12 h 782"/>
                <a:gd name="T110" fmla="*/ 614 w 723"/>
                <a:gd name="T111" fmla="*/ 12 h 782"/>
                <a:gd name="T112" fmla="*/ 635 w 723"/>
                <a:gd name="T113" fmla="*/ 8 h 782"/>
                <a:gd name="T114" fmla="*/ 659 w 723"/>
                <a:gd name="T115" fmla="*/ 6 h 782"/>
                <a:gd name="T116" fmla="*/ 681 w 723"/>
                <a:gd name="T117" fmla="*/ 8 h 782"/>
                <a:gd name="T118" fmla="*/ 701 w 723"/>
                <a:gd name="T119" fmla="*/ 5 h 782"/>
                <a:gd name="T120" fmla="*/ 721 w 723"/>
                <a:gd name="T121" fmla="*/ 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3" h="782">
                  <a:moveTo>
                    <a:pt x="0" y="782"/>
                  </a:moveTo>
                  <a:lnTo>
                    <a:pt x="0" y="781"/>
                  </a:lnTo>
                  <a:lnTo>
                    <a:pt x="1" y="781"/>
                  </a:lnTo>
                  <a:lnTo>
                    <a:pt x="1" y="779"/>
                  </a:lnTo>
                  <a:lnTo>
                    <a:pt x="3" y="779"/>
                  </a:lnTo>
                  <a:lnTo>
                    <a:pt x="3" y="781"/>
                  </a:lnTo>
                  <a:lnTo>
                    <a:pt x="5" y="781"/>
                  </a:lnTo>
                  <a:lnTo>
                    <a:pt x="5" y="782"/>
                  </a:lnTo>
                  <a:lnTo>
                    <a:pt x="6" y="782"/>
                  </a:lnTo>
                  <a:lnTo>
                    <a:pt x="6" y="781"/>
                  </a:lnTo>
                  <a:lnTo>
                    <a:pt x="8" y="781"/>
                  </a:lnTo>
                  <a:lnTo>
                    <a:pt x="10" y="781"/>
                  </a:lnTo>
                  <a:lnTo>
                    <a:pt x="10" y="779"/>
                  </a:lnTo>
                  <a:lnTo>
                    <a:pt x="10" y="777"/>
                  </a:lnTo>
                  <a:lnTo>
                    <a:pt x="10" y="776"/>
                  </a:lnTo>
                  <a:lnTo>
                    <a:pt x="10" y="774"/>
                  </a:lnTo>
                  <a:lnTo>
                    <a:pt x="10" y="772"/>
                  </a:lnTo>
                  <a:lnTo>
                    <a:pt x="10" y="770"/>
                  </a:lnTo>
                  <a:lnTo>
                    <a:pt x="11" y="770"/>
                  </a:lnTo>
                  <a:lnTo>
                    <a:pt x="11" y="769"/>
                  </a:lnTo>
                  <a:lnTo>
                    <a:pt x="11" y="767"/>
                  </a:lnTo>
                  <a:lnTo>
                    <a:pt x="11" y="765"/>
                  </a:lnTo>
                  <a:lnTo>
                    <a:pt x="10" y="765"/>
                  </a:lnTo>
                  <a:lnTo>
                    <a:pt x="8" y="765"/>
                  </a:lnTo>
                  <a:lnTo>
                    <a:pt x="10" y="764"/>
                  </a:lnTo>
                  <a:lnTo>
                    <a:pt x="11" y="764"/>
                  </a:lnTo>
                  <a:lnTo>
                    <a:pt x="11" y="762"/>
                  </a:lnTo>
                  <a:lnTo>
                    <a:pt x="11" y="760"/>
                  </a:lnTo>
                  <a:lnTo>
                    <a:pt x="11" y="749"/>
                  </a:lnTo>
                  <a:lnTo>
                    <a:pt x="13" y="749"/>
                  </a:lnTo>
                  <a:lnTo>
                    <a:pt x="18" y="749"/>
                  </a:lnTo>
                  <a:lnTo>
                    <a:pt x="21" y="749"/>
                  </a:lnTo>
                  <a:lnTo>
                    <a:pt x="25" y="749"/>
                  </a:lnTo>
                  <a:lnTo>
                    <a:pt x="28" y="749"/>
                  </a:lnTo>
                  <a:lnTo>
                    <a:pt x="33" y="749"/>
                  </a:lnTo>
                  <a:lnTo>
                    <a:pt x="37" y="749"/>
                  </a:lnTo>
                  <a:lnTo>
                    <a:pt x="40" y="749"/>
                  </a:lnTo>
                  <a:lnTo>
                    <a:pt x="45" y="749"/>
                  </a:lnTo>
                  <a:lnTo>
                    <a:pt x="48" y="749"/>
                  </a:lnTo>
                  <a:lnTo>
                    <a:pt x="52" y="749"/>
                  </a:lnTo>
                  <a:lnTo>
                    <a:pt x="55" y="749"/>
                  </a:lnTo>
                  <a:lnTo>
                    <a:pt x="60" y="749"/>
                  </a:lnTo>
                  <a:lnTo>
                    <a:pt x="64" y="749"/>
                  </a:lnTo>
                  <a:lnTo>
                    <a:pt x="67" y="749"/>
                  </a:lnTo>
                  <a:lnTo>
                    <a:pt x="72" y="749"/>
                  </a:lnTo>
                  <a:lnTo>
                    <a:pt x="75" y="749"/>
                  </a:lnTo>
                  <a:lnTo>
                    <a:pt x="79" y="749"/>
                  </a:lnTo>
                  <a:lnTo>
                    <a:pt x="84" y="749"/>
                  </a:lnTo>
                  <a:lnTo>
                    <a:pt x="87" y="749"/>
                  </a:lnTo>
                  <a:lnTo>
                    <a:pt x="90" y="749"/>
                  </a:lnTo>
                  <a:lnTo>
                    <a:pt x="94" y="749"/>
                  </a:lnTo>
                  <a:lnTo>
                    <a:pt x="99" y="749"/>
                  </a:lnTo>
                  <a:lnTo>
                    <a:pt x="102" y="749"/>
                  </a:lnTo>
                  <a:lnTo>
                    <a:pt x="106" y="749"/>
                  </a:lnTo>
                  <a:lnTo>
                    <a:pt x="111" y="749"/>
                  </a:lnTo>
                  <a:lnTo>
                    <a:pt x="114" y="749"/>
                  </a:lnTo>
                  <a:lnTo>
                    <a:pt x="117" y="749"/>
                  </a:lnTo>
                  <a:lnTo>
                    <a:pt x="122" y="749"/>
                  </a:lnTo>
                  <a:lnTo>
                    <a:pt x="126" y="749"/>
                  </a:lnTo>
                  <a:lnTo>
                    <a:pt x="129" y="749"/>
                  </a:lnTo>
                  <a:lnTo>
                    <a:pt x="132" y="749"/>
                  </a:lnTo>
                  <a:lnTo>
                    <a:pt x="138" y="749"/>
                  </a:lnTo>
                  <a:lnTo>
                    <a:pt x="141" y="749"/>
                  </a:lnTo>
                  <a:lnTo>
                    <a:pt x="144" y="749"/>
                  </a:lnTo>
                  <a:lnTo>
                    <a:pt x="149" y="749"/>
                  </a:lnTo>
                  <a:lnTo>
                    <a:pt x="153" y="749"/>
                  </a:lnTo>
                  <a:lnTo>
                    <a:pt x="156" y="749"/>
                  </a:lnTo>
                  <a:lnTo>
                    <a:pt x="161" y="749"/>
                  </a:lnTo>
                  <a:lnTo>
                    <a:pt x="164" y="749"/>
                  </a:lnTo>
                  <a:lnTo>
                    <a:pt x="168" y="749"/>
                  </a:lnTo>
                  <a:lnTo>
                    <a:pt x="171" y="749"/>
                  </a:lnTo>
                  <a:lnTo>
                    <a:pt x="176" y="749"/>
                  </a:lnTo>
                  <a:lnTo>
                    <a:pt x="180" y="749"/>
                  </a:lnTo>
                  <a:lnTo>
                    <a:pt x="181" y="749"/>
                  </a:lnTo>
                  <a:lnTo>
                    <a:pt x="183" y="749"/>
                  </a:lnTo>
                  <a:lnTo>
                    <a:pt x="188" y="749"/>
                  </a:lnTo>
                  <a:lnTo>
                    <a:pt x="191" y="749"/>
                  </a:lnTo>
                  <a:lnTo>
                    <a:pt x="195" y="749"/>
                  </a:lnTo>
                  <a:lnTo>
                    <a:pt x="200" y="749"/>
                  </a:lnTo>
                  <a:lnTo>
                    <a:pt x="203" y="749"/>
                  </a:lnTo>
                  <a:lnTo>
                    <a:pt x="207" y="749"/>
                  </a:lnTo>
                  <a:lnTo>
                    <a:pt x="210" y="749"/>
                  </a:lnTo>
                  <a:lnTo>
                    <a:pt x="215" y="749"/>
                  </a:lnTo>
                  <a:lnTo>
                    <a:pt x="218" y="749"/>
                  </a:lnTo>
                  <a:lnTo>
                    <a:pt x="222" y="749"/>
                  </a:lnTo>
                  <a:lnTo>
                    <a:pt x="227" y="749"/>
                  </a:lnTo>
                  <a:lnTo>
                    <a:pt x="230" y="749"/>
                  </a:lnTo>
                  <a:lnTo>
                    <a:pt x="233" y="749"/>
                  </a:lnTo>
                  <a:lnTo>
                    <a:pt x="237" y="749"/>
                  </a:lnTo>
                  <a:lnTo>
                    <a:pt x="242" y="749"/>
                  </a:lnTo>
                  <a:lnTo>
                    <a:pt x="245" y="749"/>
                  </a:lnTo>
                  <a:lnTo>
                    <a:pt x="249" y="749"/>
                  </a:lnTo>
                  <a:lnTo>
                    <a:pt x="254" y="749"/>
                  </a:lnTo>
                  <a:lnTo>
                    <a:pt x="257" y="749"/>
                  </a:lnTo>
                  <a:lnTo>
                    <a:pt x="260" y="749"/>
                  </a:lnTo>
                  <a:lnTo>
                    <a:pt x="265" y="749"/>
                  </a:lnTo>
                  <a:lnTo>
                    <a:pt x="269" y="749"/>
                  </a:lnTo>
                  <a:lnTo>
                    <a:pt x="272" y="749"/>
                  </a:lnTo>
                  <a:lnTo>
                    <a:pt x="275" y="749"/>
                  </a:lnTo>
                  <a:lnTo>
                    <a:pt x="281" y="749"/>
                  </a:lnTo>
                  <a:lnTo>
                    <a:pt x="282" y="749"/>
                  </a:lnTo>
                  <a:lnTo>
                    <a:pt x="284" y="749"/>
                  </a:lnTo>
                  <a:lnTo>
                    <a:pt x="287" y="749"/>
                  </a:lnTo>
                  <a:lnTo>
                    <a:pt x="292" y="749"/>
                  </a:lnTo>
                  <a:lnTo>
                    <a:pt x="296" y="749"/>
                  </a:lnTo>
                  <a:lnTo>
                    <a:pt x="299" y="749"/>
                  </a:lnTo>
                  <a:lnTo>
                    <a:pt x="304" y="749"/>
                  </a:lnTo>
                  <a:lnTo>
                    <a:pt x="307" y="749"/>
                  </a:lnTo>
                  <a:lnTo>
                    <a:pt x="309" y="749"/>
                  </a:lnTo>
                  <a:lnTo>
                    <a:pt x="311" y="749"/>
                  </a:lnTo>
                  <a:lnTo>
                    <a:pt x="312" y="749"/>
                  </a:lnTo>
                  <a:lnTo>
                    <a:pt x="314" y="749"/>
                  </a:lnTo>
                  <a:lnTo>
                    <a:pt x="319" y="749"/>
                  </a:lnTo>
                  <a:lnTo>
                    <a:pt x="323" y="749"/>
                  </a:lnTo>
                  <a:lnTo>
                    <a:pt x="326" y="749"/>
                  </a:lnTo>
                  <a:lnTo>
                    <a:pt x="331" y="749"/>
                  </a:lnTo>
                  <a:lnTo>
                    <a:pt x="334" y="749"/>
                  </a:lnTo>
                  <a:lnTo>
                    <a:pt x="338" y="749"/>
                  </a:lnTo>
                  <a:lnTo>
                    <a:pt x="343" y="749"/>
                  </a:lnTo>
                  <a:lnTo>
                    <a:pt x="346" y="749"/>
                  </a:lnTo>
                  <a:lnTo>
                    <a:pt x="349" y="749"/>
                  </a:lnTo>
                  <a:lnTo>
                    <a:pt x="353" y="749"/>
                  </a:lnTo>
                  <a:lnTo>
                    <a:pt x="358" y="749"/>
                  </a:lnTo>
                  <a:lnTo>
                    <a:pt x="361" y="749"/>
                  </a:lnTo>
                  <a:lnTo>
                    <a:pt x="365" y="749"/>
                  </a:lnTo>
                  <a:lnTo>
                    <a:pt x="370" y="749"/>
                  </a:lnTo>
                  <a:lnTo>
                    <a:pt x="373" y="749"/>
                  </a:lnTo>
                  <a:lnTo>
                    <a:pt x="376" y="749"/>
                  </a:lnTo>
                  <a:lnTo>
                    <a:pt x="381" y="749"/>
                  </a:lnTo>
                  <a:lnTo>
                    <a:pt x="385" y="749"/>
                  </a:lnTo>
                  <a:lnTo>
                    <a:pt x="388" y="749"/>
                  </a:lnTo>
                  <a:lnTo>
                    <a:pt x="392" y="749"/>
                  </a:lnTo>
                  <a:lnTo>
                    <a:pt x="397" y="749"/>
                  </a:lnTo>
                  <a:lnTo>
                    <a:pt x="400" y="749"/>
                  </a:lnTo>
                  <a:lnTo>
                    <a:pt x="403" y="749"/>
                  </a:lnTo>
                  <a:lnTo>
                    <a:pt x="408" y="749"/>
                  </a:lnTo>
                  <a:lnTo>
                    <a:pt x="412" y="749"/>
                  </a:lnTo>
                  <a:lnTo>
                    <a:pt x="415" y="749"/>
                  </a:lnTo>
                  <a:lnTo>
                    <a:pt x="418" y="749"/>
                  </a:lnTo>
                  <a:lnTo>
                    <a:pt x="424" y="749"/>
                  </a:lnTo>
                  <a:lnTo>
                    <a:pt x="427" y="749"/>
                  </a:lnTo>
                  <a:lnTo>
                    <a:pt x="430" y="749"/>
                  </a:lnTo>
                  <a:lnTo>
                    <a:pt x="435" y="749"/>
                  </a:lnTo>
                  <a:lnTo>
                    <a:pt x="439" y="749"/>
                  </a:lnTo>
                  <a:lnTo>
                    <a:pt x="442" y="749"/>
                  </a:lnTo>
                  <a:lnTo>
                    <a:pt x="447" y="749"/>
                  </a:lnTo>
                  <a:lnTo>
                    <a:pt x="450" y="749"/>
                  </a:lnTo>
                  <a:lnTo>
                    <a:pt x="454" y="749"/>
                  </a:lnTo>
                  <a:lnTo>
                    <a:pt x="457" y="749"/>
                  </a:lnTo>
                  <a:lnTo>
                    <a:pt x="462" y="749"/>
                  </a:lnTo>
                  <a:lnTo>
                    <a:pt x="466" y="749"/>
                  </a:lnTo>
                  <a:lnTo>
                    <a:pt x="469" y="749"/>
                  </a:lnTo>
                  <a:lnTo>
                    <a:pt x="474" y="749"/>
                  </a:lnTo>
                  <a:lnTo>
                    <a:pt x="477" y="749"/>
                  </a:lnTo>
                  <a:lnTo>
                    <a:pt x="481" y="749"/>
                  </a:lnTo>
                  <a:lnTo>
                    <a:pt x="486" y="749"/>
                  </a:lnTo>
                  <a:lnTo>
                    <a:pt x="489" y="749"/>
                  </a:lnTo>
                  <a:lnTo>
                    <a:pt x="492" y="749"/>
                  </a:lnTo>
                  <a:lnTo>
                    <a:pt x="496" y="749"/>
                  </a:lnTo>
                  <a:lnTo>
                    <a:pt x="501" y="749"/>
                  </a:lnTo>
                  <a:lnTo>
                    <a:pt x="504" y="749"/>
                  </a:lnTo>
                  <a:lnTo>
                    <a:pt x="508" y="749"/>
                  </a:lnTo>
                  <a:lnTo>
                    <a:pt x="513" y="749"/>
                  </a:lnTo>
                  <a:lnTo>
                    <a:pt x="516" y="749"/>
                  </a:lnTo>
                  <a:lnTo>
                    <a:pt x="519" y="749"/>
                  </a:lnTo>
                  <a:lnTo>
                    <a:pt x="524" y="749"/>
                  </a:lnTo>
                  <a:lnTo>
                    <a:pt x="528" y="749"/>
                  </a:lnTo>
                  <a:lnTo>
                    <a:pt x="531" y="750"/>
                  </a:lnTo>
                  <a:lnTo>
                    <a:pt x="531" y="749"/>
                  </a:lnTo>
                  <a:lnTo>
                    <a:pt x="531" y="744"/>
                  </a:lnTo>
                  <a:lnTo>
                    <a:pt x="531" y="740"/>
                  </a:lnTo>
                  <a:lnTo>
                    <a:pt x="531" y="737"/>
                  </a:lnTo>
                  <a:lnTo>
                    <a:pt x="531" y="732"/>
                  </a:lnTo>
                  <a:lnTo>
                    <a:pt x="531" y="728"/>
                  </a:lnTo>
                  <a:lnTo>
                    <a:pt x="531" y="725"/>
                  </a:lnTo>
                  <a:lnTo>
                    <a:pt x="531" y="722"/>
                  </a:lnTo>
                  <a:lnTo>
                    <a:pt x="531" y="717"/>
                  </a:lnTo>
                  <a:lnTo>
                    <a:pt x="531" y="713"/>
                  </a:lnTo>
                  <a:lnTo>
                    <a:pt x="531" y="710"/>
                  </a:lnTo>
                  <a:lnTo>
                    <a:pt x="531" y="705"/>
                  </a:lnTo>
                  <a:lnTo>
                    <a:pt x="531" y="701"/>
                  </a:lnTo>
                  <a:lnTo>
                    <a:pt x="531" y="698"/>
                  </a:lnTo>
                  <a:lnTo>
                    <a:pt x="531" y="693"/>
                  </a:lnTo>
                  <a:lnTo>
                    <a:pt x="531" y="690"/>
                  </a:lnTo>
                  <a:lnTo>
                    <a:pt x="531" y="686"/>
                  </a:lnTo>
                  <a:lnTo>
                    <a:pt x="531" y="683"/>
                  </a:lnTo>
                  <a:lnTo>
                    <a:pt x="531" y="678"/>
                  </a:lnTo>
                  <a:lnTo>
                    <a:pt x="531" y="675"/>
                  </a:lnTo>
                  <a:lnTo>
                    <a:pt x="531" y="671"/>
                  </a:lnTo>
                  <a:lnTo>
                    <a:pt x="531" y="666"/>
                  </a:lnTo>
                  <a:lnTo>
                    <a:pt x="531" y="663"/>
                  </a:lnTo>
                  <a:lnTo>
                    <a:pt x="529" y="659"/>
                  </a:lnTo>
                  <a:lnTo>
                    <a:pt x="529" y="654"/>
                  </a:lnTo>
                  <a:lnTo>
                    <a:pt x="531" y="651"/>
                  </a:lnTo>
                  <a:lnTo>
                    <a:pt x="529" y="648"/>
                  </a:lnTo>
                  <a:lnTo>
                    <a:pt x="529" y="644"/>
                  </a:lnTo>
                  <a:lnTo>
                    <a:pt x="529" y="639"/>
                  </a:lnTo>
                  <a:lnTo>
                    <a:pt x="529" y="636"/>
                  </a:lnTo>
                  <a:lnTo>
                    <a:pt x="529" y="632"/>
                  </a:lnTo>
                  <a:lnTo>
                    <a:pt x="529" y="627"/>
                  </a:lnTo>
                  <a:lnTo>
                    <a:pt x="529" y="624"/>
                  </a:lnTo>
                  <a:lnTo>
                    <a:pt x="529" y="621"/>
                  </a:lnTo>
                  <a:lnTo>
                    <a:pt x="529" y="616"/>
                  </a:lnTo>
                  <a:lnTo>
                    <a:pt x="529" y="612"/>
                  </a:lnTo>
                  <a:lnTo>
                    <a:pt x="529" y="609"/>
                  </a:lnTo>
                  <a:lnTo>
                    <a:pt x="529" y="606"/>
                  </a:lnTo>
                  <a:lnTo>
                    <a:pt x="529" y="601"/>
                  </a:lnTo>
                  <a:lnTo>
                    <a:pt x="529" y="597"/>
                  </a:lnTo>
                  <a:lnTo>
                    <a:pt x="529" y="594"/>
                  </a:lnTo>
                  <a:lnTo>
                    <a:pt x="529" y="589"/>
                  </a:lnTo>
                  <a:lnTo>
                    <a:pt x="529" y="585"/>
                  </a:lnTo>
                  <a:lnTo>
                    <a:pt x="529" y="582"/>
                  </a:lnTo>
                  <a:lnTo>
                    <a:pt x="529" y="577"/>
                  </a:lnTo>
                  <a:lnTo>
                    <a:pt x="529" y="574"/>
                  </a:lnTo>
                  <a:lnTo>
                    <a:pt x="529" y="570"/>
                  </a:lnTo>
                  <a:lnTo>
                    <a:pt x="529" y="567"/>
                  </a:lnTo>
                  <a:lnTo>
                    <a:pt x="529" y="562"/>
                  </a:lnTo>
                  <a:lnTo>
                    <a:pt x="529" y="558"/>
                  </a:lnTo>
                  <a:lnTo>
                    <a:pt x="529" y="555"/>
                  </a:lnTo>
                  <a:lnTo>
                    <a:pt x="529" y="550"/>
                  </a:lnTo>
                  <a:lnTo>
                    <a:pt x="529" y="547"/>
                  </a:lnTo>
                  <a:lnTo>
                    <a:pt x="529" y="543"/>
                  </a:lnTo>
                  <a:lnTo>
                    <a:pt x="529" y="540"/>
                  </a:lnTo>
                  <a:lnTo>
                    <a:pt x="529" y="535"/>
                  </a:lnTo>
                  <a:lnTo>
                    <a:pt x="529" y="532"/>
                  </a:lnTo>
                  <a:lnTo>
                    <a:pt x="529" y="528"/>
                  </a:lnTo>
                  <a:lnTo>
                    <a:pt x="529" y="523"/>
                  </a:lnTo>
                  <a:lnTo>
                    <a:pt x="529" y="520"/>
                  </a:lnTo>
                  <a:lnTo>
                    <a:pt x="529" y="516"/>
                  </a:lnTo>
                  <a:lnTo>
                    <a:pt x="529" y="513"/>
                  </a:lnTo>
                  <a:lnTo>
                    <a:pt x="529" y="508"/>
                  </a:lnTo>
                  <a:lnTo>
                    <a:pt x="529" y="505"/>
                  </a:lnTo>
                  <a:lnTo>
                    <a:pt x="529" y="501"/>
                  </a:lnTo>
                  <a:lnTo>
                    <a:pt x="529" y="496"/>
                  </a:lnTo>
                  <a:lnTo>
                    <a:pt x="529" y="493"/>
                  </a:lnTo>
                  <a:lnTo>
                    <a:pt x="529" y="489"/>
                  </a:lnTo>
                  <a:lnTo>
                    <a:pt x="529" y="484"/>
                  </a:lnTo>
                  <a:lnTo>
                    <a:pt x="529" y="481"/>
                  </a:lnTo>
                  <a:lnTo>
                    <a:pt x="529" y="479"/>
                  </a:lnTo>
                  <a:lnTo>
                    <a:pt x="529" y="478"/>
                  </a:lnTo>
                  <a:lnTo>
                    <a:pt x="529" y="474"/>
                  </a:lnTo>
                  <a:lnTo>
                    <a:pt x="528" y="469"/>
                  </a:lnTo>
                  <a:lnTo>
                    <a:pt x="528" y="468"/>
                  </a:lnTo>
                  <a:lnTo>
                    <a:pt x="528" y="466"/>
                  </a:lnTo>
                  <a:lnTo>
                    <a:pt x="529" y="463"/>
                  </a:lnTo>
                  <a:lnTo>
                    <a:pt x="528" y="457"/>
                  </a:lnTo>
                  <a:lnTo>
                    <a:pt x="528" y="454"/>
                  </a:lnTo>
                  <a:lnTo>
                    <a:pt x="528" y="451"/>
                  </a:lnTo>
                  <a:lnTo>
                    <a:pt x="529" y="446"/>
                  </a:lnTo>
                  <a:lnTo>
                    <a:pt x="528" y="442"/>
                  </a:lnTo>
                  <a:lnTo>
                    <a:pt x="528" y="439"/>
                  </a:lnTo>
                  <a:lnTo>
                    <a:pt x="528" y="436"/>
                  </a:lnTo>
                  <a:lnTo>
                    <a:pt x="528" y="431"/>
                  </a:lnTo>
                  <a:lnTo>
                    <a:pt x="528" y="427"/>
                  </a:lnTo>
                  <a:lnTo>
                    <a:pt x="528" y="424"/>
                  </a:lnTo>
                  <a:lnTo>
                    <a:pt x="528" y="419"/>
                  </a:lnTo>
                  <a:lnTo>
                    <a:pt x="528" y="415"/>
                  </a:lnTo>
                  <a:lnTo>
                    <a:pt x="528" y="412"/>
                  </a:lnTo>
                  <a:lnTo>
                    <a:pt x="528" y="409"/>
                  </a:lnTo>
                  <a:lnTo>
                    <a:pt x="528" y="407"/>
                  </a:lnTo>
                  <a:lnTo>
                    <a:pt x="528" y="404"/>
                  </a:lnTo>
                  <a:lnTo>
                    <a:pt x="528" y="400"/>
                  </a:lnTo>
                  <a:lnTo>
                    <a:pt x="528" y="397"/>
                  </a:lnTo>
                  <a:lnTo>
                    <a:pt x="528" y="392"/>
                  </a:lnTo>
                  <a:lnTo>
                    <a:pt x="528" y="388"/>
                  </a:lnTo>
                  <a:lnTo>
                    <a:pt x="528" y="385"/>
                  </a:lnTo>
                  <a:lnTo>
                    <a:pt x="528" y="380"/>
                  </a:lnTo>
                  <a:lnTo>
                    <a:pt x="528" y="377"/>
                  </a:lnTo>
                  <a:lnTo>
                    <a:pt x="528" y="373"/>
                  </a:lnTo>
                  <a:lnTo>
                    <a:pt x="528" y="370"/>
                  </a:lnTo>
                  <a:lnTo>
                    <a:pt x="528" y="365"/>
                  </a:lnTo>
                  <a:lnTo>
                    <a:pt x="528" y="362"/>
                  </a:lnTo>
                  <a:lnTo>
                    <a:pt x="528" y="358"/>
                  </a:lnTo>
                  <a:lnTo>
                    <a:pt x="528" y="353"/>
                  </a:lnTo>
                  <a:lnTo>
                    <a:pt x="528" y="350"/>
                  </a:lnTo>
                  <a:lnTo>
                    <a:pt x="528" y="343"/>
                  </a:lnTo>
                  <a:lnTo>
                    <a:pt x="528" y="338"/>
                  </a:lnTo>
                  <a:lnTo>
                    <a:pt x="528" y="336"/>
                  </a:lnTo>
                  <a:lnTo>
                    <a:pt x="528" y="335"/>
                  </a:lnTo>
                  <a:lnTo>
                    <a:pt x="528" y="326"/>
                  </a:lnTo>
                  <a:lnTo>
                    <a:pt x="528" y="323"/>
                  </a:lnTo>
                  <a:lnTo>
                    <a:pt x="528" y="319"/>
                  </a:lnTo>
                  <a:lnTo>
                    <a:pt x="528" y="314"/>
                  </a:lnTo>
                  <a:lnTo>
                    <a:pt x="528" y="311"/>
                  </a:lnTo>
                  <a:lnTo>
                    <a:pt x="528" y="308"/>
                  </a:lnTo>
                  <a:lnTo>
                    <a:pt x="528" y="304"/>
                  </a:lnTo>
                  <a:lnTo>
                    <a:pt x="528" y="299"/>
                  </a:lnTo>
                  <a:lnTo>
                    <a:pt x="528" y="296"/>
                  </a:lnTo>
                  <a:lnTo>
                    <a:pt x="526" y="293"/>
                  </a:lnTo>
                  <a:lnTo>
                    <a:pt x="526" y="287"/>
                  </a:lnTo>
                  <a:lnTo>
                    <a:pt x="528" y="284"/>
                  </a:lnTo>
                  <a:lnTo>
                    <a:pt x="526" y="281"/>
                  </a:lnTo>
                  <a:lnTo>
                    <a:pt x="526" y="277"/>
                  </a:lnTo>
                  <a:lnTo>
                    <a:pt x="526" y="272"/>
                  </a:lnTo>
                  <a:lnTo>
                    <a:pt x="528" y="269"/>
                  </a:lnTo>
                  <a:lnTo>
                    <a:pt x="526" y="266"/>
                  </a:lnTo>
                  <a:lnTo>
                    <a:pt x="526" y="261"/>
                  </a:lnTo>
                  <a:lnTo>
                    <a:pt x="526" y="257"/>
                  </a:lnTo>
                  <a:lnTo>
                    <a:pt x="526" y="254"/>
                  </a:lnTo>
                  <a:lnTo>
                    <a:pt x="526" y="250"/>
                  </a:lnTo>
                  <a:lnTo>
                    <a:pt x="526" y="245"/>
                  </a:lnTo>
                  <a:lnTo>
                    <a:pt x="526" y="242"/>
                  </a:lnTo>
                  <a:lnTo>
                    <a:pt x="526" y="239"/>
                  </a:lnTo>
                  <a:lnTo>
                    <a:pt x="526" y="234"/>
                  </a:lnTo>
                  <a:lnTo>
                    <a:pt x="526" y="230"/>
                  </a:lnTo>
                  <a:lnTo>
                    <a:pt x="526" y="227"/>
                  </a:lnTo>
                  <a:lnTo>
                    <a:pt x="526" y="222"/>
                  </a:lnTo>
                  <a:lnTo>
                    <a:pt x="526" y="218"/>
                  </a:lnTo>
                  <a:lnTo>
                    <a:pt x="526" y="215"/>
                  </a:lnTo>
                  <a:lnTo>
                    <a:pt x="526" y="212"/>
                  </a:lnTo>
                  <a:lnTo>
                    <a:pt x="526" y="207"/>
                  </a:lnTo>
                  <a:lnTo>
                    <a:pt x="526" y="203"/>
                  </a:lnTo>
                  <a:lnTo>
                    <a:pt x="526" y="200"/>
                  </a:lnTo>
                  <a:lnTo>
                    <a:pt x="526" y="195"/>
                  </a:lnTo>
                  <a:lnTo>
                    <a:pt x="526" y="192"/>
                  </a:lnTo>
                  <a:lnTo>
                    <a:pt x="526" y="188"/>
                  </a:lnTo>
                  <a:lnTo>
                    <a:pt x="526" y="185"/>
                  </a:lnTo>
                  <a:lnTo>
                    <a:pt x="526" y="180"/>
                  </a:lnTo>
                  <a:lnTo>
                    <a:pt x="526" y="176"/>
                  </a:lnTo>
                  <a:lnTo>
                    <a:pt x="526" y="173"/>
                  </a:lnTo>
                  <a:lnTo>
                    <a:pt x="526" y="168"/>
                  </a:lnTo>
                  <a:lnTo>
                    <a:pt x="526" y="165"/>
                  </a:lnTo>
                  <a:lnTo>
                    <a:pt x="526" y="161"/>
                  </a:lnTo>
                  <a:lnTo>
                    <a:pt x="526" y="156"/>
                  </a:lnTo>
                  <a:lnTo>
                    <a:pt x="526" y="153"/>
                  </a:lnTo>
                  <a:lnTo>
                    <a:pt x="526" y="150"/>
                  </a:lnTo>
                  <a:lnTo>
                    <a:pt x="526" y="146"/>
                  </a:lnTo>
                  <a:lnTo>
                    <a:pt x="526" y="141"/>
                  </a:lnTo>
                  <a:lnTo>
                    <a:pt x="526" y="138"/>
                  </a:lnTo>
                  <a:lnTo>
                    <a:pt x="526" y="134"/>
                  </a:lnTo>
                  <a:lnTo>
                    <a:pt x="526" y="129"/>
                  </a:lnTo>
                  <a:lnTo>
                    <a:pt x="526" y="126"/>
                  </a:lnTo>
                  <a:lnTo>
                    <a:pt x="526" y="123"/>
                  </a:lnTo>
                  <a:lnTo>
                    <a:pt x="526" y="119"/>
                  </a:lnTo>
                  <a:lnTo>
                    <a:pt x="526" y="114"/>
                  </a:lnTo>
                  <a:lnTo>
                    <a:pt x="526" y="111"/>
                  </a:lnTo>
                  <a:lnTo>
                    <a:pt x="526" y="107"/>
                  </a:lnTo>
                  <a:lnTo>
                    <a:pt x="524" y="102"/>
                  </a:lnTo>
                  <a:lnTo>
                    <a:pt x="526" y="99"/>
                  </a:lnTo>
                  <a:lnTo>
                    <a:pt x="526" y="96"/>
                  </a:lnTo>
                  <a:lnTo>
                    <a:pt x="526" y="92"/>
                  </a:lnTo>
                  <a:lnTo>
                    <a:pt x="523" y="89"/>
                  </a:lnTo>
                  <a:lnTo>
                    <a:pt x="524" y="87"/>
                  </a:lnTo>
                  <a:lnTo>
                    <a:pt x="526" y="84"/>
                  </a:lnTo>
                  <a:lnTo>
                    <a:pt x="528" y="82"/>
                  </a:lnTo>
                  <a:lnTo>
                    <a:pt x="529" y="79"/>
                  </a:lnTo>
                  <a:lnTo>
                    <a:pt x="529" y="75"/>
                  </a:lnTo>
                  <a:lnTo>
                    <a:pt x="529" y="70"/>
                  </a:lnTo>
                  <a:lnTo>
                    <a:pt x="529" y="67"/>
                  </a:lnTo>
                  <a:lnTo>
                    <a:pt x="529" y="64"/>
                  </a:lnTo>
                  <a:lnTo>
                    <a:pt x="529" y="60"/>
                  </a:lnTo>
                  <a:lnTo>
                    <a:pt x="529" y="57"/>
                  </a:lnTo>
                  <a:lnTo>
                    <a:pt x="529" y="54"/>
                  </a:lnTo>
                  <a:lnTo>
                    <a:pt x="529" y="50"/>
                  </a:lnTo>
                  <a:lnTo>
                    <a:pt x="531" y="49"/>
                  </a:lnTo>
                  <a:lnTo>
                    <a:pt x="533" y="45"/>
                  </a:lnTo>
                  <a:lnTo>
                    <a:pt x="535" y="43"/>
                  </a:lnTo>
                  <a:lnTo>
                    <a:pt x="536" y="42"/>
                  </a:lnTo>
                  <a:lnTo>
                    <a:pt x="538" y="40"/>
                  </a:lnTo>
                  <a:lnTo>
                    <a:pt x="540" y="38"/>
                  </a:lnTo>
                  <a:lnTo>
                    <a:pt x="541" y="37"/>
                  </a:lnTo>
                  <a:lnTo>
                    <a:pt x="543" y="33"/>
                  </a:lnTo>
                  <a:lnTo>
                    <a:pt x="543" y="30"/>
                  </a:lnTo>
                  <a:lnTo>
                    <a:pt x="541" y="27"/>
                  </a:lnTo>
                  <a:lnTo>
                    <a:pt x="540" y="25"/>
                  </a:lnTo>
                  <a:lnTo>
                    <a:pt x="538" y="22"/>
                  </a:lnTo>
                  <a:lnTo>
                    <a:pt x="536" y="20"/>
                  </a:lnTo>
                  <a:lnTo>
                    <a:pt x="538" y="17"/>
                  </a:lnTo>
                  <a:lnTo>
                    <a:pt x="538" y="15"/>
                  </a:lnTo>
                  <a:lnTo>
                    <a:pt x="540" y="13"/>
                  </a:lnTo>
                  <a:lnTo>
                    <a:pt x="541" y="12"/>
                  </a:lnTo>
                  <a:lnTo>
                    <a:pt x="545" y="12"/>
                  </a:lnTo>
                  <a:lnTo>
                    <a:pt x="548" y="12"/>
                  </a:lnTo>
                  <a:lnTo>
                    <a:pt x="551" y="12"/>
                  </a:lnTo>
                  <a:lnTo>
                    <a:pt x="556" y="13"/>
                  </a:lnTo>
                  <a:lnTo>
                    <a:pt x="560" y="13"/>
                  </a:lnTo>
                  <a:lnTo>
                    <a:pt x="563" y="13"/>
                  </a:lnTo>
                  <a:lnTo>
                    <a:pt x="566" y="12"/>
                  </a:lnTo>
                  <a:lnTo>
                    <a:pt x="572" y="12"/>
                  </a:lnTo>
                  <a:lnTo>
                    <a:pt x="575" y="12"/>
                  </a:lnTo>
                  <a:lnTo>
                    <a:pt x="577" y="12"/>
                  </a:lnTo>
                  <a:lnTo>
                    <a:pt x="582" y="13"/>
                  </a:lnTo>
                  <a:lnTo>
                    <a:pt x="585" y="12"/>
                  </a:lnTo>
                  <a:lnTo>
                    <a:pt x="588" y="12"/>
                  </a:lnTo>
                  <a:lnTo>
                    <a:pt x="592" y="12"/>
                  </a:lnTo>
                  <a:lnTo>
                    <a:pt x="595" y="12"/>
                  </a:lnTo>
                  <a:lnTo>
                    <a:pt x="598" y="12"/>
                  </a:lnTo>
                  <a:lnTo>
                    <a:pt x="602" y="13"/>
                  </a:lnTo>
                  <a:lnTo>
                    <a:pt x="605" y="13"/>
                  </a:lnTo>
                  <a:lnTo>
                    <a:pt x="610" y="13"/>
                  </a:lnTo>
                  <a:lnTo>
                    <a:pt x="614" y="13"/>
                  </a:lnTo>
                  <a:lnTo>
                    <a:pt x="614" y="12"/>
                  </a:lnTo>
                  <a:lnTo>
                    <a:pt x="617" y="12"/>
                  </a:lnTo>
                  <a:lnTo>
                    <a:pt x="620" y="12"/>
                  </a:lnTo>
                  <a:lnTo>
                    <a:pt x="624" y="12"/>
                  </a:lnTo>
                  <a:lnTo>
                    <a:pt x="627" y="12"/>
                  </a:lnTo>
                  <a:lnTo>
                    <a:pt x="630" y="10"/>
                  </a:lnTo>
                  <a:lnTo>
                    <a:pt x="634" y="10"/>
                  </a:lnTo>
                  <a:lnTo>
                    <a:pt x="635" y="8"/>
                  </a:lnTo>
                  <a:lnTo>
                    <a:pt x="639" y="8"/>
                  </a:lnTo>
                  <a:lnTo>
                    <a:pt x="641" y="6"/>
                  </a:lnTo>
                  <a:lnTo>
                    <a:pt x="644" y="6"/>
                  </a:lnTo>
                  <a:lnTo>
                    <a:pt x="647" y="6"/>
                  </a:lnTo>
                  <a:lnTo>
                    <a:pt x="652" y="6"/>
                  </a:lnTo>
                  <a:lnTo>
                    <a:pt x="656" y="6"/>
                  </a:lnTo>
                  <a:lnTo>
                    <a:pt x="659" y="6"/>
                  </a:lnTo>
                  <a:lnTo>
                    <a:pt x="662" y="6"/>
                  </a:lnTo>
                  <a:lnTo>
                    <a:pt x="666" y="8"/>
                  </a:lnTo>
                  <a:lnTo>
                    <a:pt x="669" y="8"/>
                  </a:lnTo>
                  <a:lnTo>
                    <a:pt x="671" y="10"/>
                  </a:lnTo>
                  <a:lnTo>
                    <a:pt x="674" y="8"/>
                  </a:lnTo>
                  <a:lnTo>
                    <a:pt x="678" y="8"/>
                  </a:lnTo>
                  <a:lnTo>
                    <a:pt x="681" y="8"/>
                  </a:lnTo>
                  <a:lnTo>
                    <a:pt x="684" y="8"/>
                  </a:lnTo>
                  <a:lnTo>
                    <a:pt x="689" y="8"/>
                  </a:lnTo>
                  <a:lnTo>
                    <a:pt x="691" y="6"/>
                  </a:lnTo>
                  <a:lnTo>
                    <a:pt x="693" y="6"/>
                  </a:lnTo>
                  <a:lnTo>
                    <a:pt x="696" y="6"/>
                  </a:lnTo>
                  <a:lnTo>
                    <a:pt x="698" y="6"/>
                  </a:lnTo>
                  <a:lnTo>
                    <a:pt x="701" y="5"/>
                  </a:lnTo>
                  <a:lnTo>
                    <a:pt x="703" y="3"/>
                  </a:lnTo>
                  <a:lnTo>
                    <a:pt x="706" y="1"/>
                  </a:lnTo>
                  <a:lnTo>
                    <a:pt x="708" y="1"/>
                  </a:lnTo>
                  <a:lnTo>
                    <a:pt x="711" y="0"/>
                  </a:lnTo>
                  <a:lnTo>
                    <a:pt x="715" y="0"/>
                  </a:lnTo>
                  <a:lnTo>
                    <a:pt x="718" y="0"/>
                  </a:lnTo>
                  <a:lnTo>
                    <a:pt x="721" y="1"/>
                  </a:lnTo>
                  <a:lnTo>
                    <a:pt x="723" y="3"/>
                  </a:lnTo>
                  <a:lnTo>
                    <a:pt x="723" y="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grpSp>
      <p:sp>
        <p:nvSpPr>
          <p:cNvPr id="1175" name="TextBox 1174">
            <a:extLst>
              <a:ext uri="{FF2B5EF4-FFF2-40B4-BE49-F238E27FC236}">
                <a16:creationId xmlns:a16="http://schemas.microsoft.com/office/drawing/2014/main" id="{14B7B340-F88D-83E2-3CBE-5434C1701627}"/>
              </a:ext>
            </a:extLst>
          </p:cNvPr>
          <p:cNvSpPr txBox="1"/>
          <p:nvPr/>
        </p:nvSpPr>
        <p:spPr>
          <a:xfrm>
            <a:off x="2577911" y="2716917"/>
            <a:ext cx="1957761" cy="738664"/>
          </a:xfrm>
          <a:prstGeom prst="rect">
            <a:avLst/>
          </a:prstGeom>
          <a:noFill/>
        </p:spPr>
        <p:txBody>
          <a:bodyPr wrap="square">
            <a:spAutoFit/>
          </a:bodyPr>
          <a:lstStyle/>
          <a:p>
            <a:pPr algn="ctr"/>
            <a:r>
              <a:rPr lang="fr-FR" sz="1400" dirty="0"/>
              <a:t>Estuaire (sans Libreville)</a:t>
            </a:r>
          </a:p>
          <a:p>
            <a:pPr algn="ctr"/>
            <a:r>
              <a:rPr lang="fr-FR" sz="1400" dirty="0"/>
              <a:t>4%</a:t>
            </a:r>
          </a:p>
        </p:txBody>
      </p:sp>
      <p:sp>
        <p:nvSpPr>
          <p:cNvPr id="1177" name="TextBox 1176">
            <a:extLst>
              <a:ext uri="{FF2B5EF4-FFF2-40B4-BE49-F238E27FC236}">
                <a16:creationId xmlns:a16="http://schemas.microsoft.com/office/drawing/2014/main" id="{5C773B9E-E1A1-3D59-B968-7E3E39FED5AE}"/>
              </a:ext>
            </a:extLst>
          </p:cNvPr>
          <p:cNvSpPr txBox="1"/>
          <p:nvPr/>
        </p:nvSpPr>
        <p:spPr>
          <a:xfrm>
            <a:off x="4518149" y="1343656"/>
            <a:ext cx="1725489" cy="646331"/>
          </a:xfrm>
          <a:prstGeom prst="rect">
            <a:avLst/>
          </a:prstGeom>
          <a:noFill/>
        </p:spPr>
        <p:txBody>
          <a:bodyPr wrap="square">
            <a:spAutoFit/>
          </a:bodyPr>
          <a:lstStyle/>
          <a:p>
            <a:pPr algn="ctr"/>
            <a:r>
              <a:rPr lang="fr-FR" dirty="0" err="1"/>
              <a:t>Woleu-Ntem</a:t>
            </a:r>
            <a:endParaRPr lang="fr-FR" dirty="0"/>
          </a:p>
          <a:p>
            <a:pPr algn="ctr"/>
            <a:r>
              <a:rPr lang="fr-FR" dirty="0"/>
              <a:t>3%</a:t>
            </a:r>
          </a:p>
        </p:txBody>
      </p:sp>
      <p:sp>
        <p:nvSpPr>
          <p:cNvPr id="1179" name="TextBox 1178">
            <a:extLst>
              <a:ext uri="{FF2B5EF4-FFF2-40B4-BE49-F238E27FC236}">
                <a16:creationId xmlns:a16="http://schemas.microsoft.com/office/drawing/2014/main" id="{24C812C2-D734-43DB-FBA1-04EB2859918C}"/>
              </a:ext>
            </a:extLst>
          </p:cNvPr>
          <p:cNvSpPr txBox="1"/>
          <p:nvPr/>
        </p:nvSpPr>
        <p:spPr>
          <a:xfrm>
            <a:off x="5255877" y="2364371"/>
            <a:ext cx="1792164" cy="646331"/>
          </a:xfrm>
          <a:prstGeom prst="rect">
            <a:avLst/>
          </a:prstGeom>
          <a:noFill/>
        </p:spPr>
        <p:txBody>
          <a:bodyPr wrap="square">
            <a:spAutoFit/>
          </a:bodyPr>
          <a:lstStyle/>
          <a:p>
            <a:pPr algn="ctr"/>
            <a:r>
              <a:rPr lang="fr-FR" dirty="0"/>
              <a:t>Ogooué-Ivindo</a:t>
            </a:r>
          </a:p>
          <a:p>
            <a:pPr algn="ctr"/>
            <a:r>
              <a:rPr lang="fr-FR" dirty="0"/>
              <a:t>2%</a:t>
            </a:r>
          </a:p>
        </p:txBody>
      </p:sp>
      <p:sp>
        <p:nvSpPr>
          <p:cNvPr id="1181" name="TextBox 1180">
            <a:extLst>
              <a:ext uri="{FF2B5EF4-FFF2-40B4-BE49-F238E27FC236}">
                <a16:creationId xmlns:a16="http://schemas.microsoft.com/office/drawing/2014/main" id="{CA5B937C-5E85-51C1-DC98-21629B8CA48A}"/>
              </a:ext>
            </a:extLst>
          </p:cNvPr>
          <p:cNvSpPr txBox="1"/>
          <p:nvPr/>
        </p:nvSpPr>
        <p:spPr>
          <a:xfrm>
            <a:off x="4438856" y="4340225"/>
            <a:ext cx="4610346" cy="584775"/>
          </a:xfrm>
          <a:prstGeom prst="rect">
            <a:avLst/>
          </a:prstGeom>
          <a:noFill/>
        </p:spPr>
        <p:txBody>
          <a:bodyPr wrap="square">
            <a:spAutoFit/>
          </a:bodyPr>
          <a:lstStyle/>
          <a:p>
            <a:pPr algn="ctr"/>
            <a:r>
              <a:rPr lang="fr-FR" sz="1600" dirty="0"/>
              <a:t>Haut-Ogooué</a:t>
            </a:r>
          </a:p>
          <a:p>
            <a:pPr algn="ctr"/>
            <a:r>
              <a:rPr lang="fr-FR" sz="1600" dirty="0"/>
              <a:t>2%</a:t>
            </a:r>
          </a:p>
        </p:txBody>
      </p:sp>
      <p:sp>
        <p:nvSpPr>
          <p:cNvPr id="1183" name="TextBox 1182">
            <a:extLst>
              <a:ext uri="{FF2B5EF4-FFF2-40B4-BE49-F238E27FC236}">
                <a16:creationId xmlns:a16="http://schemas.microsoft.com/office/drawing/2014/main" id="{DD8CE056-722F-3145-2349-8E0D08DF2226}"/>
              </a:ext>
            </a:extLst>
          </p:cNvPr>
          <p:cNvSpPr txBox="1"/>
          <p:nvPr/>
        </p:nvSpPr>
        <p:spPr>
          <a:xfrm>
            <a:off x="5286376" y="3686506"/>
            <a:ext cx="1101602" cy="923330"/>
          </a:xfrm>
          <a:prstGeom prst="rect">
            <a:avLst/>
          </a:prstGeom>
          <a:noFill/>
        </p:spPr>
        <p:txBody>
          <a:bodyPr wrap="square">
            <a:spAutoFit/>
          </a:bodyPr>
          <a:lstStyle/>
          <a:p>
            <a:r>
              <a:rPr lang="fr-FR" dirty="0"/>
              <a:t>Ogooué-Lolo</a:t>
            </a:r>
          </a:p>
          <a:p>
            <a:r>
              <a:rPr lang="fr-FR" dirty="0"/>
              <a:t>4%</a:t>
            </a:r>
          </a:p>
        </p:txBody>
      </p:sp>
      <p:sp>
        <p:nvSpPr>
          <p:cNvPr id="1185" name="TextBox 1184">
            <a:extLst>
              <a:ext uri="{FF2B5EF4-FFF2-40B4-BE49-F238E27FC236}">
                <a16:creationId xmlns:a16="http://schemas.microsoft.com/office/drawing/2014/main" id="{671C56CF-2FE1-4BDD-6082-C79538FBCEB7}"/>
              </a:ext>
            </a:extLst>
          </p:cNvPr>
          <p:cNvSpPr txBox="1"/>
          <p:nvPr/>
        </p:nvSpPr>
        <p:spPr>
          <a:xfrm>
            <a:off x="3222564" y="4322742"/>
            <a:ext cx="2051173" cy="646331"/>
          </a:xfrm>
          <a:prstGeom prst="rect">
            <a:avLst/>
          </a:prstGeom>
          <a:noFill/>
        </p:spPr>
        <p:txBody>
          <a:bodyPr wrap="square">
            <a:spAutoFit/>
          </a:bodyPr>
          <a:lstStyle/>
          <a:p>
            <a:pPr algn="ctr"/>
            <a:r>
              <a:rPr lang="fr-FR" dirty="0" err="1"/>
              <a:t>Ngounié</a:t>
            </a:r>
            <a:endParaRPr lang="fr-FR" dirty="0"/>
          </a:p>
          <a:p>
            <a:pPr algn="ctr"/>
            <a:r>
              <a:rPr lang="fr-FR" dirty="0"/>
              <a:t>5%</a:t>
            </a:r>
          </a:p>
        </p:txBody>
      </p:sp>
      <p:sp>
        <p:nvSpPr>
          <p:cNvPr id="1187" name="TextBox 1186">
            <a:extLst>
              <a:ext uri="{FF2B5EF4-FFF2-40B4-BE49-F238E27FC236}">
                <a16:creationId xmlns:a16="http://schemas.microsoft.com/office/drawing/2014/main" id="{C7FCD012-9BD4-2410-6F94-C0A58908ECAA}"/>
              </a:ext>
            </a:extLst>
          </p:cNvPr>
          <p:cNvSpPr txBox="1"/>
          <p:nvPr/>
        </p:nvSpPr>
        <p:spPr>
          <a:xfrm>
            <a:off x="2663879" y="3586024"/>
            <a:ext cx="1779464" cy="523220"/>
          </a:xfrm>
          <a:prstGeom prst="rect">
            <a:avLst/>
          </a:prstGeom>
          <a:noFill/>
        </p:spPr>
        <p:txBody>
          <a:bodyPr wrap="square">
            <a:spAutoFit/>
          </a:bodyPr>
          <a:lstStyle/>
          <a:p>
            <a:pPr algn="ctr"/>
            <a:r>
              <a:rPr lang="fr-FR" sz="1400" dirty="0"/>
              <a:t>Moyen-Ogooué</a:t>
            </a:r>
          </a:p>
          <a:p>
            <a:pPr algn="ctr"/>
            <a:r>
              <a:rPr lang="fr-FR" sz="1400" dirty="0"/>
              <a:t>4%</a:t>
            </a:r>
          </a:p>
        </p:txBody>
      </p:sp>
      <p:sp>
        <p:nvSpPr>
          <p:cNvPr id="1189" name="TextBox 1188">
            <a:extLst>
              <a:ext uri="{FF2B5EF4-FFF2-40B4-BE49-F238E27FC236}">
                <a16:creationId xmlns:a16="http://schemas.microsoft.com/office/drawing/2014/main" id="{CA0123D0-BB5F-88FC-3F36-727BA5B902BB}"/>
              </a:ext>
            </a:extLst>
          </p:cNvPr>
          <p:cNvSpPr txBox="1"/>
          <p:nvPr/>
        </p:nvSpPr>
        <p:spPr>
          <a:xfrm>
            <a:off x="2306456" y="4760173"/>
            <a:ext cx="1424192" cy="954107"/>
          </a:xfrm>
          <a:prstGeom prst="rect">
            <a:avLst/>
          </a:prstGeom>
          <a:noFill/>
        </p:spPr>
        <p:txBody>
          <a:bodyPr wrap="square">
            <a:spAutoFit/>
          </a:bodyPr>
          <a:lstStyle/>
          <a:p>
            <a:pPr algn="ctr"/>
            <a:r>
              <a:rPr lang="fr-FR" sz="1400" dirty="0"/>
              <a:t>Ogooué-Maritime (sans Port-Gentil)</a:t>
            </a:r>
          </a:p>
          <a:p>
            <a:pPr algn="ctr"/>
            <a:r>
              <a:rPr lang="fr-FR" sz="1400" dirty="0"/>
              <a:t>4%</a:t>
            </a:r>
          </a:p>
        </p:txBody>
      </p:sp>
      <p:sp>
        <p:nvSpPr>
          <p:cNvPr id="1191" name="TextBox 1190">
            <a:extLst>
              <a:ext uri="{FF2B5EF4-FFF2-40B4-BE49-F238E27FC236}">
                <a16:creationId xmlns:a16="http://schemas.microsoft.com/office/drawing/2014/main" id="{D0785D78-9193-7B19-0AB8-A5BACD4E943A}"/>
              </a:ext>
            </a:extLst>
          </p:cNvPr>
          <p:cNvSpPr txBox="1"/>
          <p:nvPr/>
        </p:nvSpPr>
        <p:spPr>
          <a:xfrm>
            <a:off x="3782112" y="5779098"/>
            <a:ext cx="1075640" cy="646331"/>
          </a:xfrm>
          <a:prstGeom prst="rect">
            <a:avLst/>
          </a:prstGeom>
          <a:noFill/>
        </p:spPr>
        <p:txBody>
          <a:bodyPr wrap="square">
            <a:spAutoFit/>
          </a:bodyPr>
          <a:lstStyle/>
          <a:p>
            <a:pPr algn="ctr"/>
            <a:r>
              <a:rPr lang="fr-FR" dirty="0" err="1"/>
              <a:t>Nyanga</a:t>
            </a:r>
            <a:endParaRPr lang="fr-FR" dirty="0"/>
          </a:p>
          <a:p>
            <a:pPr algn="ctr"/>
            <a:r>
              <a:rPr lang="fr-FR" dirty="0"/>
              <a:t>5%</a:t>
            </a:r>
          </a:p>
        </p:txBody>
      </p:sp>
      <p:sp>
        <p:nvSpPr>
          <p:cNvPr id="1193" name="TextBox 1192">
            <a:extLst>
              <a:ext uri="{FF2B5EF4-FFF2-40B4-BE49-F238E27FC236}">
                <a16:creationId xmlns:a16="http://schemas.microsoft.com/office/drawing/2014/main" id="{84126635-8D34-8A04-1C32-C66DA3952A7D}"/>
              </a:ext>
            </a:extLst>
          </p:cNvPr>
          <p:cNvSpPr txBox="1"/>
          <p:nvPr/>
        </p:nvSpPr>
        <p:spPr>
          <a:xfrm>
            <a:off x="1657666" y="2053123"/>
            <a:ext cx="1116930" cy="646331"/>
          </a:xfrm>
          <a:prstGeom prst="rect">
            <a:avLst/>
          </a:prstGeom>
          <a:noFill/>
        </p:spPr>
        <p:txBody>
          <a:bodyPr wrap="square">
            <a:spAutoFit/>
          </a:bodyPr>
          <a:lstStyle/>
          <a:p>
            <a:pPr algn="ctr"/>
            <a:r>
              <a:rPr lang="fr-FR" dirty="0"/>
              <a:t>Libreville</a:t>
            </a:r>
          </a:p>
          <a:p>
            <a:pPr algn="ctr"/>
            <a:r>
              <a:rPr lang="fr-FR" dirty="0"/>
              <a:t>4%</a:t>
            </a:r>
          </a:p>
        </p:txBody>
      </p:sp>
      <p:cxnSp>
        <p:nvCxnSpPr>
          <p:cNvPr id="1195" name="Straight Connector 1194">
            <a:extLst>
              <a:ext uri="{FF2B5EF4-FFF2-40B4-BE49-F238E27FC236}">
                <a16:creationId xmlns:a16="http://schemas.microsoft.com/office/drawing/2014/main" id="{25BA2FD8-55CA-EE21-6617-4B5A8F1D56EB}"/>
              </a:ext>
            </a:extLst>
          </p:cNvPr>
          <p:cNvCxnSpPr>
            <a:cxnSpLocks/>
          </p:cNvCxnSpPr>
          <p:nvPr/>
        </p:nvCxnSpPr>
        <p:spPr>
          <a:xfrm>
            <a:off x="2260504" y="2625853"/>
            <a:ext cx="583942" cy="250273"/>
          </a:xfrm>
          <a:prstGeom prst="line">
            <a:avLst/>
          </a:prstGeom>
        </p:spPr>
        <p:style>
          <a:lnRef idx="1">
            <a:schemeClr val="dk1"/>
          </a:lnRef>
          <a:fillRef idx="0">
            <a:schemeClr val="dk1"/>
          </a:fillRef>
          <a:effectRef idx="0">
            <a:schemeClr val="dk1"/>
          </a:effectRef>
          <a:fontRef idx="minor">
            <a:schemeClr val="tx1"/>
          </a:fontRef>
        </p:style>
      </p:cxnSp>
      <p:sp>
        <p:nvSpPr>
          <p:cNvPr id="1198" name="TextBox 1197">
            <a:extLst>
              <a:ext uri="{FF2B5EF4-FFF2-40B4-BE49-F238E27FC236}">
                <a16:creationId xmlns:a16="http://schemas.microsoft.com/office/drawing/2014/main" id="{D88BC951-8DF6-5EAD-DC5A-51FC23203B4F}"/>
              </a:ext>
            </a:extLst>
          </p:cNvPr>
          <p:cNvSpPr txBox="1"/>
          <p:nvPr/>
        </p:nvSpPr>
        <p:spPr>
          <a:xfrm>
            <a:off x="838108" y="3294765"/>
            <a:ext cx="1310574" cy="646331"/>
          </a:xfrm>
          <a:prstGeom prst="rect">
            <a:avLst/>
          </a:prstGeom>
          <a:noFill/>
        </p:spPr>
        <p:txBody>
          <a:bodyPr wrap="square">
            <a:spAutoFit/>
          </a:bodyPr>
          <a:lstStyle/>
          <a:p>
            <a:pPr algn="ctr"/>
            <a:r>
              <a:rPr lang="fr-FR" dirty="0"/>
              <a:t>Port-Gentil</a:t>
            </a:r>
          </a:p>
          <a:p>
            <a:pPr algn="ctr"/>
            <a:r>
              <a:rPr lang="fr-FR" dirty="0"/>
              <a:t>3%</a:t>
            </a:r>
          </a:p>
        </p:txBody>
      </p:sp>
      <p:cxnSp>
        <p:nvCxnSpPr>
          <p:cNvPr id="1200" name="Straight Connector 1199">
            <a:extLst>
              <a:ext uri="{FF2B5EF4-FFF2-40B4-BE49-F238E27FC236}">
                <a16:creationId xmlns:a16="http://schemas.microsoft.com/office/drawing/2014/main" id="{CE6C1BBC-FFBD-49C1-F7FE-94F212A71B14}"/>
              </a:ext>
            </a:extLst>
          </p:cNvPr>
          <p:cNvCxnSpPr>
            <a:cxnSpLocks/>
            <a:endCxn id="1104" idx="8"/>
          </p:cNvCxnSpPr>
          <p:nvPr/>
        </p:nvCxnSpPr>
        <p:spPr>
          <a:xfrm>
            <a:off x="1731278" y="3683794"/>
            <a:ext cx="478523" cy="262731"/>
          </a:xfrm>
          <a:prstGeom prst="line">
            <a:avLst/>
          </a:prstGeom>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2443DA3E-9263-9075-96A6-4180412D0152}"/>
              </a:ext>
            </a:extLst>
          </p:cNvPr>
          <p:cNvSpPr txBox="1"/>
          <p:nvPr/>
        </p:nvSpPr>
        <p:spPr>
          <a:xfrm>
            <a:off x="291354" y="4508922"/>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Gabon</a:t>
            </a:r>
          </a:p>
          <a:p>
            <a:pPr algn="ctr"/>
            <a:r>
              <a:rPr lang="fr-FR" sz="2400" b="1" dirty="0">
                <a:latin typeface="Source Sans Pro" panose="020B0503030403020204" pitchFamily="34" charset="0"/>
                <a:ea typeface="Source Sans Pro" panose="020B0503030403020204" pitchFamily="34" charset="0"/>
              </a:rPr>
              <a:t>3 %</a:t>
            </a:r>
          </a:p>
        </p:txBody>
      </p:sp>
    </p:spTree>
    <p:extLst>
      <p:ext uri="{BB962C8B-B14F-4D97-AF65-F5344CB8AC3E}">
        <p14:creationId xmlns:p14="http://schemas.microsoft.com/office/powerpoint/2010/main" val="930949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fr-FR" sz="3200" noProof="0" dirty="0"/>
              <a:t>Surpoids selon la province</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6612043" cy="620029"/>
          </a:xfrm>
        </p:spPr>
        <p:txBody>
          <a:bodyPr>
            <a:normAutofit/>
          </a:bodyPr>
          <a:lstStyle/>
          <a:p>
            <a:pPr algn="l"/>
            <a:r>
              <a:rPr lang="fr-FR" noProof="0" dirty="0"/>
              <a:t>Pourcentage d’enfants de moins de 5 ans présentant un surpoids</a:t>
            </a:r>
          </a:p>
        </p:txBody>
      </p:sp>
      <p:sp>
        <p:nvSpPr>
          <p:cNvPr id="5" name="Content Placeholder 2">
            <a:extLst>
              <a:ext uri="{FF2B5EF4-FFF2-40B4-BE49-F238E27FC236}">
                <a16:creationId xmlns:a16="http://schemas.microsoft.com/office/drawing/2014/main" id="{665D290E-BF52-3A3C-9E4F-CF92C7BF85A0}"/>
              </a:ext>
            </a:extLst>
          </p:cNvPr>
          <p:cNvSpPr txBox="1">
            <a:spLocks/>
          </p:cNvSpPr>
          <p:nvPr/>
        </p:nvSpPr>
        <p:spPr>
          <a:xfrm>
            <a:off x="7280156" y="805266"/>
            <a:ext cx="193902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a:t>
            </a:r>
            <a:r>
              <a:rPr lang="en-US" b="1" i="0" dirty="0">
                <a:solidFill>
                  <a:srgbClr val="00A3E3"/>
                </a:solidFill>
              </a:rPr>
              <a:t> 2.2.2</a:t>
            </a:r>
          </a:p>
        </p:txBody>
      </p:sp>
      <p:pic>
        <p:nvPicPr>
          <p:cNvPr id="2" name="Picture 1" descr="A picture containing text&#10;&#10;Description automatically generated">
            <a:extLst>
              <a:ext uri="{FF2B5EF4-FFF2-40B4-BE49-F238E27FC236}">
                <a16:creationId xmlns:a16="http://schemas.microsoft.com/office/drawing/2014/main" id="{86C1A812-1153-4B7C-498A-50C169DF8B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grpSp>
        <p:nvGrpSpPr>
          <p:cNvPr id="1073" name="Group 106">
            <a:extLst>
              <a:ext uri="{FF2B5EF4-FFF2-40B4-BE49-F238E27FC236}">
                <a16:creationId xmlns:a16="http://schemas.microsoft.com/office/drawing/2014/main" id="{1FC90691-47B7-B501-57B4-5A316E3A5204}"/>
              </a:ext>
            </a:extLst>
          </p:cNvPr>
          <p:cNvGrpSpPr>
            <a:grpSpLocks noChangeAspect="1"/>
          </p:cNvGrpSpPr>
          <p:nvPr/>
        </p:nvGrpSpPr>
        <p:grpSpPr bwMode="auto">
          <a:xfrm>
            <a:off x="1214438" y="922338"/>
            <a:ext cx="7143750" cy="6227762"/>
            <a:chOff x="765" y="581"/>
            <a:chExt cx="4500" cy="3923"/>
          </a:xfrm>
        </p:grpSpPr>
        <p:sp>
          <p:nvSpPr>
            <p:cNvPr id="1074" name="AutoShape 105">
              <a:extLst>
                <a:ext uri="{FF2B5EF4-FFF2-40B4-BE49-F238E27FC236}">
                  <a16:creationId xmlns:a16="http://schemas.microsoft.com/office/drawing/2014/main" id="{D1A4A53D-0959-036D-23E0-552DC867103B}"/>
                </a:ext>
              </a:extLst>
            </p:cNvPr>
            <p:cNvSpPr>
              <a:spLocks noChangeAspect="1" noChangeArrowheads="1" noTextEdit="1"/>
            </p:cNvSpPr>
            <p:nvPr/>
          </p:nvSpPr>
          <p:spPr bwMode="auto">
            <a:xfrm>
              <a:off x="765" y="581"/>
              <a:ext cx="4500" cy="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75" name="Freeform 107">
              <a:extLst>
                <a:ext uri="{FF2B5EF4-FFF2-40B4-BE49-F238E27FC236}">
                  <a16:creationId xmlns:a16="http://schemas.microsoft.com/office/drawing/2014/main" id="{D0DF8A2A-F742-5573-9292-16DDD760F85C}"/>
                </a:ext>
              </a:extLst>
            </p:cNvPr>
            <p:cNvSpPr>
              <a:spLocks noEditPoints="1"/>
            </p:cNvSpPr>
            <p:nvPr/>
          </p:nvSpPr>
          <p:spPr bwMode="auto">
            <a:xfrm>
              <a:off x="1715" y="1470"/>
              <a:ext cx="946" cy="928"/>
            </a:xfrm>
            <a:custGeom>
              <a:avLst/>
              <a:gdLst>
                <a:gd name="T0" fmla="*/ 367 w 946"/>
                <a:gd name="T1" fmla="*/ 494 h 928"/>
                <a:gd name="T2" fmla="*/ 140 w 946"/>
                <a:gd name="T3" fmla="*/ 447 h 928"/>
                <a:gd name="T4" fmla="*/ 138 w 946"/>
                <a:gd name="T5" fmla="*/ 269 h 928"/>
                <a:gd name="T6" fmla="*/ 391 w 946"/>
                <a:gd name="T7" fmla="*/ 48 h 928"/>
                <a:gd name="T8" fmla="*/ 616 w 946"/>
                <a:gd name="T9" fmla="*/ 37 h 928"/>
                <a:gd name="T10" fmla="*/ 633 w 946"/>
                <a:gd name="T11" fmla="*/ 99 h 928"/>
                <a:gd name="T12" fmla="*/ 598 w 946"/>
                <a:gd name="T13" fmla="*/ 156 h 928"/>
                <a:gd name="T14" fmla="*/ 571 w 946"/>
                <a:gd name="T15" fmla="*/ 227 h 928"/>
                <a:gd name="T16" fmla="*/ 561 w 946"/>
                <a:gd name="T17" fmla="*/ 264 h 928"/>
                <a:gd name="T18" fmla="*/ 613 w 946"/>
                <a:gd name="T19" fmla="*/ 260 h 928"/>
                <a:gd name="T20" fmla="*/ 663 w 946"/>
                <a:gd name="T21" fmla="*/ 249 h 928"/>
                <a:gd name="T22" fmla="*/ 946 w 946"/>
                <a:gd name="T23" fmla="*/ 186 h 928"/>
                <a:gd name="T24" fmla="*/ 932 w 946"/>
                <a:gd name="T25" fmla="*/ 262 h 928"/>
                <a:gd name="T26" fmla="*/ 900 w 946"/>
                <a:gd name="T27" fmla="*/ 301 h 928"/>
                <a:gd name="T28" fmla="*/ 887 w 946"/>
                <a:gd name="T29" fmla="*/ 360 h 928"/>
                <a:gd name="T30" fmla="*/ 865 w 946"/>
                <a:gd name="T31" fmla="*/ 434 h 928"/>
                <a:gd name="T32" fmla="*/ 847 w 946"/>
                <a:gd name="T33" fmla="*/ 476 h 928"/>
                <a:gd name="T34" fmla="*/ 771 w 946"/>
                <a:gd name="T35" fmla="*/ 488 h 928"/>
                <a:gd name="T36" fmla="*/ 762 w 946"/>
                <a:gd name="T37" fmla="*/ 557 h 928"/>
                <a:gd name="T38" fmla="*/ 720 w 946"/>
                <a:gd name="T39" fmla="*/ 594 h 928"/>
                <a:gd name="T40" fmla="*/ 667 w 946"/>
                <a:gd name="T41" fmla="*/ 639 h 928"/>
                <a:gd name="T42" fmla="*/ 614 w 946"/>
                <a:gd name="T43" fmla="*/ 693 h 928"/>
                <a:gd name="T44" fmla="*/ 556 w 946"/>
                <a:gd name="T45" fmla="*/ 743 h 928"/>
                <a:gd name="T46" fmla="*/ 493 w 946"/>
                <a:gd name="T47" fmla="*/ 796 h 928"/>
                <a:gd name="T48" fmla="*/ 419 w 946"/>
                <a:gd name="T49" fmla="*/ 834 h 928"/>
                <a:gd name="T50" fmla="*/ 387 w 946"/>
                <a:gd name="T51" fmla="*/ 806 h 928"/>
                <a:gd name="T52" fmla="*/ 330 w 946"/>
                <a:gd name="T53" fmla="*/ 779 h 928"/>
                <a:gd name="T54" fmla="*/ 275 w 946"/>
                <a:gd name="T55" fmla="*/ 812 h 928"/>
                <a:gd name="T56" fmla="*/ 221 w 946"/>
                <a:gd name="T57" fmla="*/ 814 h 928"/>
                <a:gd name="T58" fmla="*/ 140 w 946"/>
                <a:gd name="T59" fmla="*/ 831 h 928"/>
                <a:gd name="T60" fmla="*/ 150 w 946"/>
                <a:gd name="T61" fmla="*/ 903 h 928"/>
                <a:gd name="T62" fmla="*/ 117 w 946"/>
                <a:gd name="T63" fmla="*/ 886 h 928"/>
                <a:gd name="T64" fmla="*/ 56 w 946"/>
                <a:gd name="T65" fmla="*/ 859 h 928"/>
                <a:gd name="T66" fmla="*/ 19 w 946"/>
                <a:gd name="T67" fmla="*/ 799 h 928"/>
                <a:gd name="T68" fmla="*/ 22 w 946"/>
                <a:gd name="T69" fmla="*/ 627 h 928"/>
                <a:gd name="T70" fmla="*/ 9 w 946"/>
                <a:gd name="T71" fmla="*/ 477 h 928"/>
                <a:gd name="T72" fmla="*/ 34 w 946"/>
                <a:gd name="T73" fmla="*/ 412 h 928"/>
                <a:gd name="T74" fmla="*/ 41 w 946"/>
                <a:gd name="T75" fmla="*/ 489 h 928"/>
                <a:gd name="T76" fmla="*/ 58 w 946"/>
                <a:gd name="T77" fmla="*/ 499 h 928"/>
                <a:gd name="T78" fmla="*/ 98 w 946"/>
                <a:gd name="T79" fmla="*/ 520 h 928"/>
                <a:gd name="T80" fmla="*/ 113 w 946"/>
                <a:gd name="T81" fmla="*/ 577 h 928"/>
                <a:gd name="T82" fmla="*/ 145 w 946"/>
                <a:gd name="T83" fmla="*/ 513 h 928"/>
                <a:gd name="T84" fmla="*/ 172 w 946"/>
                <a:gd name="T85" fmla="*/ 558 h 928"/>
                <a:gd name="T86" fmla="*/ 217 w 946"/>
                <a:gd name="T87" fmla="*/ 543 h 928"/>
                <a:gd name="T88" fmla="*/ 283 w 946"/>
                <a:gd name="T89" fmla="*/ 592 h 928"/>
                <a:gd name="T90" fmla="*/ 288 w 946"/>
                <a:gd name="T91" fmla="*/ 525 h 928"/>
                <a:gd name="T92" fmla="*/ 371 w 946"/>
                <a:gd name="T93" fmla="*/ 508 h 928"/>
                <a:gd name="T94" fmla="*/ 286 w 946"/>
                <a:gd name="T95" fmla="*/ 489 h 928"/>
                <a:gd name="T96" fmla="*/ 239 w 946"/>
                <a:gd name="T97" fmla="*/ 462 h 928"/>
                <a:gd name="T98" fmla="*/ 152 w 946"/>
                <a:gd name="T99" fmla="*/ 430 h 928"/>
                <a:gd name="T100" fmla="*/ 108 w 946"/>
                <a:gd name="T101" fmla="*/ 432 h 928"/>
                <a:gd name="T102" fmla="*/ 115 w 946"/>
                <a:gd name="T103" fmla="*/ 382 h 928"/>
                <a:gd name="T104" fmla="*/ 103 w 946"/>
                <a:gd name="T105" fmla="*/ 334 h 928"/>
                <a:gd name="T106" fmla="*/ 64 w 946"/>
                <a:gd name="T107" fmla="*/ 294 h 928"/>
                <a:gd name="T108" fmla="*/ 6 w 946"/>
                <a:gd name="T109" fmla="*/ 274 h 928"/>
                <a:gd name="T110" fmla="*/ 105 w 946"/>
                <a:gd name="T111" fmla="*/ 230 h 928"/>
                <a:gd name="T112" fmla="*/ 90 w 946"/>
                <a:gd name="T113" fmla="*/ 269 h 928"/>
                <a:gd name="T114" fmla="*/ 137 w 946"/>
                <a:gd name="T115" fmla="*/ 282 h 928"/>
                <a:gd name="T116" fmla="*/ 165 w 946"/>
                <a:gd name="T117" fmla="*/ 340 h 928"/>
                <a:gd name="T118" fmla="*/ 189 w 946"/>
                <a:gd name="T119" fmla="*/ 326 h 928"/>
                <a:gd name="T120" fmla="*/ 175 w 946"/>
                <a:gd name="T121" fmla="*/ 240 h 928"/>
                <a:gd name="T122" fmla="*/ 152 w 946"/>
                <a:gd name="T123" fmla="*/ 102 h 928"/>
                <a:gd name="T124" fmla="*/ 202 w 946"/>
                <a:gd name="T125" fmla="*/ 2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6" h="928">
                  <a:moveTo>
                    <a:pt x="83" y="555"/>
                  </a:moveTo>
                  <a:lnTo>
                    <a:pt x="83" y="553"/>
                  </a:lnTo>
                  <a:lnTo>
                    <a:pt x="85" y="552"/>
                  </a:lnTo>
                  <a:lnTo>
                    <a:pt x="85" y="553"/>
                  </a:lnTo>
                  <a:lnTo>
                    <a:pt x="83" y="555"/>
                  </a:lnTo>
                  <a:close/>
                  <a:moveTo>
                    <a:pt x="113" y="550"/>
                  </a:moveTo>
                  <a:lnTo>
                    <a:pt x="111" y="548"/>
                  </a:lnTo>
                  <a:lnTo>
                    <a:pt x="111" y="546"/>
                  </a:lnTo>
                  <a:lnTo>
                    <a:pt x="111" y="545"/>
                  </a:lnTo>
                  <a:lnTo>
                    <a:pt x="113" y="543"/>
                  </a:lnTo>
                  <a:lnTo>
                    <a:pt x="115" y="543"/>
                  </a:lnTo>
                  <a:lnTo>
                    <a:pt x="115" y="545"/>
                  </a:lnTo>
                  <a:lnTo>
                    <a:pt x="115" y="546"/>
                  </a:lnTo>
                  <a:lnTo>
                    <a:pt x="117" y="548"/>
                  </a:lnTo>
                  <a:lnTo>
                    <a:pt x="113" y="550"/>
                  </a:lnTo>
                  <a:close/>
                  <a:moveTo>
                    <a:pt x="302" y="520"/>
                  </a:moveTo>
                  <a:lnTo>
                    <a:pt x="302" y="518"/>
                  </a:lnTo>
                  <a:lnTo>
                    <a:pt x="303" y="518"/>
                  </a:lnTo>
                  <a:lnTo>
                    <a:pt x="303" y="520"/>
                  </a:lnTo>
                  <a:lnTo>
                    <a:pt x="302" y="520"/>
                  </a:lnTo>
                  <a:close/>
                  <a:moveTo>
                    <a:pt x="143" y="506"/>
                  </a:moveTo>
                  <a:lnTo>
                    <a:pt x="142" y="506"/>
                  </a:lnTo>
                  <a:lnTo>
                    <a:pt x="142" y="504"/>
                  </a:lnTo>
                  <a:lnTo>
                    <a:pt x="143" y="504"/>
                  </a:lnTo>
                  <a:lnTo>
                    <a:pt x="143" y="506"/>
                  </a:lnTo>
                  <a:close/>
                  <a:moveTo>
                    <a:pt x="86" y="501"/>
                  </a:moveTo>
                  <a:lnTo>
                    <a:pt x="86" y="503"/>
                  </a:lnTo>
                  <a:lnTo>
                    <a:pt x="88" y="503"/>
                  </a:lnTo>
                  <a:lnTo>
                    <a:pt x="90" y="504"/>
                  </a:lnTo>
                  <a:lnTo>
                    <a:pt x="88" y="508"/>
                  </a:lnTo>
                  <a:lnTo>
                    <a:pt x="86" y="509"/>
                  </a:lnTo>
                  <a:lnTo>
                    <a:pt x="86" y="508"/>
                  </a:lnTo>
                  <a:lnTo>
                    <a:pt x="85" y="508"/>
                  </a:lnTo>
                  <a:lnTo>
                    <a:pt x="85" y="506"/>
                  </a:lnTo>
                  <a:lnTo>
                    <a:pt x="85" y="504"/>
                  </a:lnTo>
                  <a:lnTo>
                    <a:pt x="83" y="504"/>
                  </a:lnTo>
                  <a:lnTo>
                    <a:pt x="83" y="503"/>
                  </a:lnTo>
                  <a:lnTo>
                    <a:pt x="83" y="501"/>
                  </a:lnTo>
                  <a:lnTo>
                    <a:pt x="85" y="501"/>
                  </a:lnTo>
                  <a:lnTo>
                    <a:pt x="86" y="501"/>
                  </a:lnTo>
                  <a:close/>
                  <a:moveTo>
                    <a:pt x="339" y="506"/>
                  </a:moveTo>
                  <a:lnTo>
                    <a:pt x="335" y="508"/>
                  </a:lnTo>
                  <a:lnTo>
                    <a:pt x="335" y="506"/>
                  </a:lnTo>
                  <a:lnTo>
                    <a:pt x="339" y="503"/>
                  </a:lnTo>
                  <a:lnTo>
                    <a:pt x="340" y="501"/>
                  </a:lnTo>
                  <a:lnTo>
                    <a:pt x="342" y="499"/>
                  </a:lnTo>
                  <a:lnTo>
                    <a:pt x="342" y="498"/>
                  </a:lnTo>
                  <a:lnTo>
                    <a:pt x="344" y="496"/>
                  </a:lnTo>
                  <a:lnTo>
                    <a:pt x="349" y="496"/>
                  </a:lnTo>
                  <a:lnTo>
                    <a:pt x="350" y="498"/>
                  </a:lnTo>
                  <a:lnTo>
                    <a:pt x="350" y="499"/>
                  </a:lnTo>
                  <a:lnTo>
                    <a:pt x="347" y="501"/>
                  </a:lnTo>
                  <a:lnTo>
                    <a:pt x="345" y="501"/>
                  </a:lnTo>
                  <a:lnTo>
                    <a:pt x="344" y="503"/>
                  </a:lnTo>
                  <a:lnTo>
                    <a:pt x="344" y="504"/>
                  </a:lnTo>
                  <a:lnTo>
                    <a:pt x="339" y="506"/>
                  </a:lnTo>
                  <a:close/>
                  <a:moveTo>
                    <a:pt x="357" y="491"/>
                  </a:moveTo>
                  <a:lnTo>
                    <a:pt x="360" y="493"/>
                  </a:lnTo>
                  <a:lnTo>
                    <a:pt x="362" y="493"/>
                  </a:lnTo>
                  <a:lnTo>
                    <a:pt x="364" y="493"/>
                  </a:lnTo>
                  <a:lnTo>
                    <a:pt x="364" y="494"/>
                  </a:lnTo>
                  <a:lnTo>
                    <a:pt x="367" y="494"/>
                  </a:lnTo>
                  <a:lnTo>
                    <a:pt x="371" y="498"/>
                  </a:lnTo>
                  <a:lnTo>
                    <a:pt x="372" y="498"/>
                  </a:lnTo>
                  <a:lnTo>
                    <a:pt x="374" y="501"/>
                  </a:lnTo>
                  <a:lnTo>
                    <a:pt x="376" y="503"/>
                  </a:lnTo>
                  <a:lnTo>
                    <a:pt x="374" y="504"/>
                  </a:lnTo>
                  <a:lnTo>
                    <a:pt x="372" y="504"/>
                  </a:lnTo>
                  <a:lnTo>
                    <a:pt x="369" y="504"/>
                  </a:lnTo>
                  <a:lnTo>
                    <a:pt x="369" y="503"/>
                  </a:lnTo>
                  <a:lnTo>
                    <a:pt x="367" y="501"/>
                  </a:lnTo>
                  <a:lnTo>
                    <a:pt x="365" y="499"/>
                  </a:lnTo>
                  <a:lnTo>
                    <a:pt x="364" y="498"/>
                  </a:lnTo>
                  <a:lnTo>
                    <a:pt x="362" y="496"/>
                  </a:lnTo>
                  <a:lnTo>
                    <a:pt x="360" y="496"/>
                  </a:lnTo>
                  <a:lnTo>
                    <a:pt x="359" y="494"/>
                  </a:lnTo>
                  <a:lnTo>
                    <a:pt x="355" y="494"/>
                  </a:lnTo>
                  <a:lnTo>
                    <a:pt x="355" y="493"/>
                  </a:lnTo>
                  <a:lnTo>
                    <a:pt x="354" y="493"/>
                  </a:lnTo>
                  <a:lnTo>
                    <a:pt x="355" y="491"/>
                  </a:lnTo>
                  <a:lnTo>
                    <a:pt x="357" y="491"/>
                  </a:lnTo>
                  <a:close/>
                  <a:moveTo>
                    <a:pt x="59" y="494"/>
                  </a:moveTo>
                  <a:lnTo>
                    <a:pt x="59" y="498"/>
                  </a:lnTo>
                  <a:lnTo>
                    <a:pt x="58" y="498"/>
                  </a:lnTo>
                  <a:lnTo>
                    <a:pt x="56" y="496"/>
                  </a:lnTo>
                  <a:lnTo>
                    <a:pt x="56" y="494"/>
                  </a:lnTo>
                  <a:lnTo>
                    <a:pt x="56" y="493"/>
                  </a:lnTo>
                  <a:lnTo>
                    <a:pt x="56" y="491"/>
                  </a:lnTo>
                  <a:lnTo>
                    <a:pt x="58" y="493"/>
                  </a:lnTo>
                  <a:lnTo>
                    <a:pt x="59" y="494"/>
                  </a:lnTo>
                  <a:close/>
                  <a:moveTo>
                    <a:pt x="59" y="493"/>
                  </a:moveTo>
                  <a:lnTo>
                    <a:pt x="58" y="491"/>
                  </a:lnTo>
                  <a:lnTo>
                    <a:pt x="58" y="489"/>
                  </a:lnTo>
                  <a:lnTo>
                    <a:pt x="56" y="488"/>
                  </a:lnTo>
                  <a:lnTo>
                    <a:pt x="56" y="486"/>
                  </a:lnTo>
                  <a:lnTo>
                    <a:pt x="58" y="484"/>
                  </a:lnTo>
                  <a:lnTo>
                    <a:pt x="59" y="484"/>
                  </a:lnTo>
                  <a:lnTo>
                    <a:pt x="63" y="484"/>
                  </a:lnTo>
                  <a:lnTo>
                    <a:pt x="63" y="486"/>
                  </a:lnTo>
                  <a:lnTo>
                    <a:pt x="63" y="489"/>
                  </a:lnTo>
                  <a:lnTo>
                    <a:pt x="61" y="491"/>
                  </a:lnTo>
                  <a:lnTo>
                    <a:pt x="61" y="493"/>
                  </a:lnTo>
                  <a:lnTo>
                    <a:pt x="59" y="493"/>
                  </a:lnTo>
                  <a:close/>
                  <a:moveTo>
                    <a:pt x="122" y="486"/>
                  </a:moveTo>
                  <a:lnTo>
                    <a:pt x="120" y="488"/>
                  </a:lnTo>
                  <a:lnTo>
                    <a:pt x="118" y="486"/>
                  </a:lnTo>
                  <a:lnTo>
                    <a:pt x="118" y="484"/>
                  </a:lnTo>
                  <a:lnTo>
                    <a:pt x="120" y="483"/>
                  </a:lnTo>
                  <a:lnTo>
                    <a:pt x="122" y="483"/>
                  </a:lnTo>
                  <a:lnTo>
                    <a:pt x="122" y="484"/>
                  </a:lnTo>
                  <a:lnTo>
                    <a:pt x="120" y="486"/>
                  </a:lnTo>
                  <a:lnTo>
                    <a:pt x="122" y="486"/>
                  </a:lnTo>
                  <a:close/>
                  <a:moveTo>
                    <a:pt x="147" y="456"/>
                  </a:moveTo>
                  <a:lnTo>
                    <a:pt x="145" y="457"/>
                  </a:lnTo>
                  <a:lnTo>
                    <a:pt x="145" y="456"/>
                  </a:lnTo>
                  <a:lnTo>
                    <a:pt x="143" y="456"/>
                  </a:lnTo>
                  <a:lnTo>
                    <a:pt x="142" y="457"/>
                  </a:lnTo>
                  <a:lnTo>
                    <a:pt x="138" y="457"/>
                  </a:lnTo>
                  <a:lnTo>
                    <a:pt x="137" y="456"/>
                  </a:lnTo>
                  <a:lnTo>
                    <a:pt x="137" y="454"/>
                  </a:lnTo>
                  <a:lnTo>
                    <a:pt x="137" y="451"/>
                  </a:lnTo>
                  <a:lnTo>
                    <a:pt x="137" y="449"/>
                  </a:lnTo>
                  <a:lnTo>
                    <a:pt x="138" y="447"/>
                  </a:lnTo>
                  <a:lnTo>
                    <a:pt x="140" y="447"/>
                  </a:lnTo>
                  <a:lnTo>
                    <a:pt x="143" y="449"/>
                  </a:lnTo>
                  <a:lnTo>
                    <a:pt x="147" y="449"/>
                  </a:lnTo>
                  <a:lnTo>
                    <a:pt x="148" y="451"/>
                  </a:lnTo>
                  <a:lnTo>
                    <a:pt x="148" y="454"/>
                  </a:lnTo>
                  <a:lnTo>
                    <a:pt x="147" y="454"/>
                  </a:lnTo>
                  <a:lnTo>
                    <a:pt x="147" y="456"/>
                  </a:lnTo>
                  <a:close/>
                  <a:moveTo>
                    <a:pt x="12" y="323"/>
                  </a:moveTo>
                  <a:lnTo>
                    <a:pt x="11" y="323"/>
                  </a:lnTo>
                  <a:lnTo>
                    <a:pt x="12" y="321"/>
                  </a:lnTo>
                  <a:lnTo>
                    <a:pt x="12" y="323"/>
                  </a:lnTo>
                  <a:close/>
                  <a:moveTo>
                    <a:pt x="6" y="308"/>
                  </a:moveTo>
                  <a:lnTo>
                    <a:pt x="4" y="308"/>
                  </a:lnTo>
                  <a:lnTo>
                    <a:pt x="4" y="306"/>
                  </a:lnTo>
                  <a:lnTo>
                    <a:pt x="6" y="306"/>
                  </a:lnTo>
                  <a:lnTo>
                    <a:pt x="6" y="308"/>
                  </a:lnTo>
                  <a:close/>
                  <a:moveTo>
                    <a:pt x="157" y="314"/>
                  </a:moveTo>
                  <a:lnTo>
                    <a:pt x="155" y="316"/>
                  </a:lnTo>
                  <a:lnTo>
                    <a:pt x="154" y="314"/>
                  </a:lnTo>
                  <a:lnTo>
                    <a:pt x="155" y="314"/>
                  </a:lnTo>
                  <a:lnTo>
                    <a:pt x="154" y="314"/>
                  </a:lnTo>
                  <a:lnTo>
                    <a:pt x="152" y="313"/>
                  </a:lnTo>
                  <a:lnTo>
                    <a:pt x="150" y="311"/>
                  </a:lnTo>
                  <a:lnTo>
                    <a:pt x="150" y="309"/>
                  </a:lnTo>
                  <a:lnTo>
                    <a:pt x="150" y="308"/>
                  </a:lnTo>
                  <a:lnTo>
                    <a:pt x="148" y="308"/>
                  </a:lnTo>
                  <a:lnTo>
                    <a:pt x="148" y="302"/>
                  </a:lnTo>
                  <a:lnTo>
                    <a:pt x="150" y="301"/>
                  </a:lnTo>
                  <a:lnTo>
                    <a:pt x="154" y="301"/>
                  </a:lnTo>
                  <a:lnTo>
                    <a:pt x="154" y="299"/>
                  </a:lnTo>
                  <a:lnTo>
                    <a:pt x="155" y="299"/>
                  </a:lnTo>
                  <a:lnTo>
                    <a:pt x="157" y="299"/>
                  </a:lnTo>
                  <a:lnTo>
                    <a:pt x="157" y="301"/>
                  </a:lnTo>
                  <a:lnTo>
                    <a:pt x="157" y="304"/>
                  </a:lnTo>
                  <a:lnTo>
                    <a:pt x="157" y="306"/>
                  </a:lnTo>
                  <a:lnTo>
                    <a:pt x="157" y="308"/>
                  </a:lnTo>
                  <a:lnTo>
                    <a:pt x="157" y="309"/>
                  </a:lnTo>
                  <a:lnTo>
                    <a:pt x="157" y="311"/>
                  </a:lnTo>
                  <a:lnTo>
                    <a:pt x="157" y="313"/>
                  </a:lnTo>
                  <a:lnTo>
                    <a:pt x="157" y="314"/>
                  </a:lnTo>
                  <a:close/>
                  <a:moveTo>
                    <a:pt x="133" y="287"/>
                  </a:moveTo>
                  <a:lnTo>
                    <a:pt x="132" y="287"/>
                  </a:lnTo>
                  <a:lnTo>
                    <a:pt x="133" y="286"/>
                  </a:lnTo>
                  <a:lnTo>
                    <a:pt x="135" y="286"/>
                  </a:lnTo>
                  <a:lnTo>
                    <a:pt x="133" y="287"/>
                  </a:lnTo>
                  <a:close/>
                  <a:moveTo>
                    <a:pt x="132" y="286"/>
                  </a:moveTo>
                  <a:lnTo>
                    <a:pt x="130" y="287"/>
                  </a:lnTo>
                  <a:lnTo>
                    <a:pt x="130" y="286"/>
                  </a:lnTo>
                  <a:lnTo>
                    <a:pt x="130" y="284"/>
                  </a:lnTo>
                  <a:lnTo>
                    <a:pt x="130" y="282"/>
                  </a:lnTo>
                  <a:lnTo>
                    <a:pt x="132" y="282"/>
                  </a:lnTo>
                  <a:lnTo>
                    <a:pt x="132" y="284"/>
                  </a:lnTo>
                  <a:lnTo>
                    <a:pt x="130" y="284"/>
                  </a:lnTo>
                  <a:lnTo>
                    <a:pt x="130" y="286"/>
                  </a:lnTo>
                  <a:lnTo>
                    <a:pt x="132" y="286"/>
                  </a:lnTo>
                  <a:close/>
                  <a:moveTo>
                    <a:pt x="137" y="276"/>
                  </a:moveTo>
                  <a:lnTo>
                    <a:pt x="135" y="276"/>
                  </a:lnTo>
                  <a:lnTo>
                    <a:pt x="135" y="272"/>
                  </a:lnTo>
                  <a:lnTo>
                    <a:pt x="135" y="269"/>
                  </a:lnTo>
                  <a:lnTo>
                    <a:pt x="137" y="267"/>
                  </a:lnTo>
                  <a:lnTo>
                    <a:pt x="138" y="265"/>
                  </a:lnTo>
                  <a:lnTo>
                    <a:pt x="138" y="267"/>
                  </a:lnTo>
                  <a:lnTo>
                    <a:pt x="138" y="269"/>
                  </a:lnTo>
                  <a:lnTo>
                    <a:pt x="140" y="269"/>
                  </a:lnTo>
                  <a:lnTo>
                    <a:pt x="140" y="271"/>
                  </a:lnTo>
                  <a:lnTo>
                    <a:pt x="138" y="271"/>
                  </a:lnTo>
                  <a:lnTo>
                    <a:pt x="138" y="272"/>
                  </a:lnTo>
                  <a:lnTo>
                    <a:pt x="138" y="276"/>
                  </a:lnTo>
                  <a:lnTo>
                    <a:pt x="137" y="276"/>
                  </a:lnTo>
                  <a:close/>
                  <a:moveTo>
                    <a:pt x="140" y="265"/>
                  </a:moveTo>
                  <a:lnTo>
                    <a:pt x="138" y="265"/>
                  </a:lnTo>
                  <a:lnTo>
                    <a:pt x="138" y="264"/>
                  </a:lnTo>
                  <a:lnTo>
                    <a:pt x="140" y="264"/>
                  </a:lnTo>
                  <a:lnTo>
                    <a:pt x="140" y="265"/>
                  </a:lnTo>
                  <a:close/>
                  <a:moveTo>
                    <a:pt x="138" y="262"/>
                  </a:moveTo>
                  <a:lnTo>
                    <a:pt x="137" y="262"/>
                  </a:lnTo>
                  <a:lnTo>
                    <a:pt x="138" y="262"/>
                  </a:lnTo>
                  <a:close/>
                  <a:moveTo>
                    <a:pt x="150" y="133"/>
                  </a:moveTo>
                  <a:lnTo>
                    <a:pt x="147" y="133"/>
                  </a:lnTo>
                  <a:lnTo>
                    <a:pt x="148" y="131"/>
                  </a:lnTo>
                  <a:lnTo>
                    <a:pt x="150" y="131"/>
                  </a:lnTo>
                  <a:lnTo>
                    <a:pt x="150" y="133"/>
                  </a:lnTo>
                  <a:close/>
                  <a:moveTo>
                    <a:pt x="249" y="0"/>
                  </a:moveTo>
                  <a:lnTo>
                    <a:pt x="260" y="8"/>
                  </a:lnTo>
                  <a:lnTo>
                    <a:pt x="270" y="16"/>
                  </a:lnTo>
                  <a:lnTo>
                    <a:pt x="275" y="30"/>
                  </a:lnTo>
                  <a:lnTo>
                    <a:pt x="280" y="37"/>
                  </a:lnTo>
                  <a:lnTo>
                    <a:pt x="285" y="37"/>
                  </a:lnTo>
                  <a:lnTo>
                    <a:pt x="286" y="37"/>
                  </a:lnTo>
                  <a:lnTo>
                    <a:pt x="288" y="37"/>
                  </a:lnTo>
                  <a:lnTo>
                    <a:pt x="298" y="38"/>
                  </a:lnTo>
                  <a:lnTo>
                    <a:pt x="302" y="38"/>
                  </a:lnTo>
                  <a:lnTo>
                    <a:pt x="308" y="38"/>
                  </a:lnTo>
                  <a:lnTo>
                    <a:pt x="310" y="40"/>
                  </a:lnTo>
                  <a:lnTo>
                    <a:pt x="315" y="40"/>
                  </a:lnTo>
                  <a:lnTo>
                    <a:pt x="318" y="42"/>
                  </a:lnTo>
                  <a:lnTo>
                    <a:pt x="322" y="43"/>
                  </a:lnTo>
                  <a:lnTo>
                    <a:pt x="327" y="47"/>
                  </a:lnTo>
                  <a:lnTo>
                    <a:pt x="328" y="48"/>
                  </a:lnTo>
                  <a:lnTo>
                    <a:pt x="330" y="52"/>
                  </a:lnTo>
                  <a:lnTo>
                    <a:pt x="334" y="55"/>
                  </a:lnTo>
                  <a:lnTo>
                    <a:pt x="335" y="60"/>
                  </a:lnTo>
                  <a:lnTo>
                    <a:pt x="342" y="69"/>
                  </a:lnTo>
                  <a:lnTo>
                    <a:pt x="345" y="70"/>
                  </a:lnTo>
                  <a:lnTo>
                    <a:pt x="350" y="72"/>
                  </a:lnTo>
                  <a:lnTo>
                    <a:pt x="357" y="75"/>
                  </a:lnTo>
                  <a:lnTo>
                    <a:pt x="360" y="77"/>
                  </a:lnTo>
                  <a:lnTo>
                    <a:pt x="364" y="80"/>
                  </a:lnTo>
                  <a:lnTo>
                    <a:pt x="369" y="80"/>
                  </a:lnTo>
                  <a:lnTo>
                    <a:pt x="377" y="79"/>
                  </a:lnTo>
                  <a:lnTo>
                    <a:pt x="382" y="77"/>
                  </a:lnTo>
                  <a:lnTo>
                    <a:pt x="386" y="77"/>
                  </a:lnTo>
                  <a:lnTo>
                    <a:pt x="389" y="75"/>
                  </a:lnTo>
                  <a:lnTo>
                    <a:pt x="391" y="75"/>
                  </a:lnTo>
                  <a:lnTo>
                    <a:pt x="389" y="72"/>
                  </a:lnTo>
                  <a:lnTo>
                    <a:pt x="389" y="70"/>
                  </a:lnTo>
                  <a:lnTo>
                    <a:pt x="389" y="69"/>
                  </a:lnTo>
                  <a:lnTo>
                    <a:pt x="389" y="67"/>
                  </a:lnTo>
                  <a:lnTo>
                    <a:pt x="391" y="65"/>
                  </a:lnTo>
                  <a:lnTo>
                    <a:pt x="391" y="62"/>
                  </a:lnTo>
                  <a:lnTo>
                    <a:pt x="389" y="60"/>
                  </a:lnTo>
                  <a:lnTo>
                    <a:pt x="389" y="57"/>
                  </a:lnTo>
                  <a:lnTo>
                    <a:pt x="389" y="53"/>
                  </a:lnTo>
                  <a:lnTo>
                    <a:pt x="389" y="50"/>
                  </a:lnTo>
                  <a:lnTo>
                    <a:pt x="391" y="48"/>
                  </a:lnTo>
                  <a:lnTo>
                    <a:pt x="391" y="45"/>
                  </a:lnTo>
                  <a:lnTo>
                    <a:pt x="392" y="42"/>
                  </a:lnTo>
                  <a:lnTo>
                    <a:pt x="394" y="38"/>
                  </a:lnTo>
                  <a:lnTo>
                    <a:pt x="396" y="38"/>
                  </a:lnTo>
                  <a:lnTo>
                    <a:pt x="396" y="37"/>
                  </a:lnTo>
                  <a:lnTo>
                    <a:pt x="399" y="37"/>
                  </a:lnTo>
                  <a:lnTo>
                    <a:pt x="404" y="38"/>
                  </a:lnTo>
                  <a:lnTo>
                    <a:pt x="408" y="38"/>
                  </a:lnTo>
                  <a:lnTo>
                    <a:pt x="411" y="37"/>
                  </a:lnTo>
                  <a:lnTo>
                    <a:pt x="416" y="37"/>
                  </a:lnTo>
                  <a:lnTo>
                    <a:pt x="419" y="38"/>
                  </a:lnTo>
                  <a:lnTo>
                    <a:pt x="423" y="38"/>
                  </a:lnTo>
                  <a:lnTo>
                    <a:pt x="428" y="37"/>
                  </a:lnTo>
                  <a:lnTo>
                    <a:pt x="431" y="37"/>
                  </a:lnTo>
                  <a:lnTo>
                    <a:pt x="434" y="38"/>
                  </a:lnTo>
                  <a:lnTo>
                    <a:pt x="438" y="38"/>
                  </a:lnTo>
                  <a:lnTo>
                    <a:pt x="443" y="37"/>
                  </a:lnTo>
                  <a:lnTo>
                    <a:pt x="446" y="37"/>
                  </a:lnTo>
                  <a:lnTo>
                    <a:pt x="450" y="38"/>
                  </a:lnTo>
                  <a:lnTo>
                    <a:pt x="455" y="38"/>
                  </a:lnTo>
                  <a:lnTo>
                    <a:pt x="458" y="37"/>
                  </a:lnTo>
                  <a:lnTo>
                    <a:pt x="461" y="37"/>
                  </a:lnTo>
                  <a:lnTo>
                    <a:pt x="466" y="37"/>
                  </a:lnTo>
                  <a:lnTo>
                    <a:pt x="470" y="38"/>
                  </a:lnTo>
                  <a:lnTo>
                    <a:pt x="473" y="38"/>
                  </a:lnTo>
                  <a:lnTo>
                    <a:pt x="477" y="37"/>
                  </a:lnTo>
                  <a:lnTo>
                    <a:pt x="482" y="37"/>
                  </a:lnTo>
                  <a:lnTo>
                    <a:pt x="485" y="38"/>
                  </a:lnTo>
                  <a:lnTo>
                    <a:pt x="488" y="38"/>
                  </a:lnTo>
                  <a:lnTo>
                    <a:pt x="493" y="37"/>
                  </a:lnTo>
                  <a:lnTo>
                    <a:pt x="497" y="37"/>
                  </a:lnTo>
                  <a:lnTo>
                    <a:pt x="500" y="38"/>
                  </a:lnTo>
                  <a:lnTo>
                    <a:pt x="503" y="38"/>
                  </a:lnTo>
                  <a:lnTo>
                    <a:pt x="508" y="37"/>
                  </a:lnTo>
                  <a:lnTo>
                    <a:pt x="512" y="37"/>
                  </a:lnTo>
                  <a:lnTo>
                    <a:pt x="515" y="38"/>
                  </a:lnTo>
                  <a:lnTo>
                    <a:pt x="520" y="38"/>
                  </a:lnTo>
                  <a:lnTo>
                    <a:pt x="524" y="37"/>
                  </a:lnTo>
                  <a:lnTo>
                    <a:pt x="527" y="37"/>
                  </a:lnTo>
                  <a:lnTo>
                    <a:pt x="532" y="38"/>
                  </a:lnTo>
                  <a:lnTo>
                    <a:pt x="535" y="38"/>
                  </a:lnTo>
                  <a:lnTo>
                    <a:pt x="539" y="37"/>
                  </a:lnTo>
                  <a:lnTo>
                    <a:pt x="542" y="37"/>
                  </a:lnTo>
                  <a:lnTo>
                    <a:pt x="547" y="38"/>
                  </a:lnTo>
                  <a:lnTo>
                    <a:pt x="551" y="38"/>
                  </a:lnTo>
                  <a:lnTo>
                    <a:pt x="554" y="37"/>
                  </a:lnTo>
                  <a:lnTo>
                    <a:pt x="559" y="37"/>
                  </a:lnTo>
                  <a:lnTo>
                    <a:pt x="562" y="37"/>
                  </a:lnTo>
                  <a:lnTo>
                    <a:pt x="566" y="38"/>
                  </a:lnTo>
                  <a:lnTo>
                    <a:pt x="571" y="37"/>
                  </a:lnTo>
                  <a:lnTo>
                    <a:pt x="574" y="37"/>
                  </a:lnTo>
                  <a:lnTo>
                    <a:pt x="577" y="37"/>
                  </a:lnTo>
                  <a:lnTo>
                    <a:pt x="581" y="38"/>
                  </a:lnTo>
                  <a:lnTo>
                    <a:pt x="586" y="37"/>
                  </a:lnTo>
                  <a:lnTo>
                    <a:pt x="589" y="37"/>
                  </a:lnTo>
                  <a:lnTo>
                    <a:pt x="593" y="37"/>
                  </a:lnTo>
                  <a:lnTo>
                    <a:pt x="598" y="38"/>
                  </a:lnTo>
                  <a:lnTo>
                    <a:pt x="601" y="37"/>
                  </a:lnTo>
                  <a:lnTo>
                    <a:pt x="604" y="37"/>
                  </a:lnTo>
                  <a:lnTo>
                    <a:pt x="609" y="37"/>
                  </a:lnTo>
                  <a:lnTo>
                    <a:pt x="613" y="38"/>
                  </a:lnTo>
                  <a:lnTo>
                    <a:pt x="616" y="37"/>
                  </a:lnTo>
                  <a:lnTo>
                    <a:pt x="620" y="37"/>
                  </a:lnTo>
                  <a:lnTo>
                    <a:pt x="625" y="37"/>
                  </a:lnTo>
                  <a:lnTo>
                    <a:pt x="628" y="37"/>
                  </a:lnTo>
                  <a:lnTo>
                    <a:pt x="630" y="37"/>
                  </a:lnTo>
                  <a:lnTo>
                    <a:pt x="631" y="37"/>
                  </a:lnTo>
                  <a:lnTo>
                    <a:pt x="636" y="37"/>
                  </a:lnTo>
                  <a:lnTo>
                    <a:pt x="640" y="37"/>
                  </a:lnTo>
                  <a:lnTo>
                    <a:pt x="641" y="37"/>
                  </a:lnTo>
                  <a:lnTo>
                    <a:pt x="641" y="48"/>
                  </a:lnTo>
                  <a:lnTo>
                    <a:pt x="641" y="50"/>
                  </a:lnTo>
                  <a:lnTo>
                    <a:pt x="641" y="52"/>
                  </a:lnTo>
                  <a:lnTo>
                    <a:pt x="640" y="52"/>
                  </a:lnTo>
                  <a:lnTo>
                    <a:pt x="638" y="53"/>
                  </a:lnTo>
                  <a:lnTo>
                    <a:pt x="640" y="53"/>
                  </a:lnTo>
                  <a:lnTo>
                    <a:pt x="641" y="53"/>
                  </a:lnTo>
                  <a:lnTo>
                    <a:pt x="641" y="55"/>
                  </a:lnTo>
                  <a:lnTo>
                    <a:pt x="641" y="57"/>
                  </a:lnTo>
                  <a:lnTo>
                    <a:pt x="641" y="58"/>
                  </a:lnTo>
                  <a:lnTo>
                    <a:pt x="640" y="58"/>
                  </a:lnTo>
                  <a:lnTo>
                    <a:pt x="640" y="60"/>
                  </a:lnTo>
                  <a:lnTo>
                    <a:pt x="640" y="62"/>
                  </a:lnTo>
                  <a:lnTo>
                    <a:pt x="640" y="64"/>
                  </a:lnTo>
                  <a:lnTo>
                    <a:pt x="640" y="65"/>
                  </a:lnTo>
                  <a:lnTo>
                    <a:pt x="640" y="67"/>
                  </a:lnTo>
                  <a:lnTo>
                    <a:pt x="640" y="69"/>
                  </a:lnTo>
                  <a:lnTo>
                    <a:pt x="638" y="69"/>
                  </a:lnTo>
                  <a:lnTo>
                    <a:pt x="636" y="69"/>
                  </a:lnTo>
                  <a:lnTo>
                    <a:pt x="636" y="70"/>
                  </a:lnTo>
                  <a:lnTo>
                    <a:pt x="635" y="70"/>
                  </a:lnTo>
                  <a:lnTo>
                    <a:pt x="635" y="69"/>
                  </a:lnTo>
                  <a:lnTo>
                    <a:pt x="633" y="69"/>
                  </a:lnTo>
                  <a:lnTo>
                    <a:pt x="633" y="67"/>
                  </a:lnTo>
                  <a:lnTo>
                    <a:pt x="631" y="67"/>
                  </a:lnTo>
                  <a:lnTo>
                    <a:pt x="631" y="69"/>
                  </a:lnTo>
                  <a:lnTo>
                    <a:pt x="630" y="69"/>
                  </a:lnTo>
                  <a:lnTo>
                    <a:pt x="630" y="70"/>
                  </a:lnTo>
                  <a:lnTo>
                    <a:pt x="631" y="70"/>
                  </a:lnTo>
                  <a:lnTo>
                    <a:pt x="631" y="72"/>
                  </a:lnTo>
                  <a:lnTo>
                    <a:pt x="631" y="74"/>
                  </a:lnTo>
                  <a:lnTo>
                    <a:pt x="633" y="74"/>
                  </a:lnTo>
                  <a:lnTo>
                    <a:pt x="633" y="75"/>
                  </a:lnTo>
                  <a:lnTo>
                    <a:pt x="631" y="75"/>
                  </a:lnTo>
                  <a:lnTo>
                    <a:pt x="631" y="77"/>
                  </a:lnTo>
                  <a:lnTo>
                    <a:pt x="631" y="79"/>
                  </a:lnTo>
                  <a:lnTo>
                    <a:pt x="633" y="79"/>
                  </a:lnTo>
                  <a:lnTo>
                    <a:pt x="635" y="80"/>
                  </a:lnTo>
                  <a:lnTo>
                    <a:pt x="635" y="82"/>
                  </a:lnTo>
                  <a:lnTo>
                    <a:pt x="635" y="84"/>
                  </a:lnTo>
                  <a:lnTo>
                    <a:pt x="633" y="85"/>
                  </a:lnTo>
                  <a:lnTo>
                    <a:pt x="635" y="85"/>
                  </a:lnTo>
                  <a:lnTo>
                    <a:pt x="635" y="87"/>
                  </a:lnTo>
                  <a:lnTo>
                    <a:pt x="635" y="89"/>
                  </a:lnTo>
                  <a:lnTo>
                    <a:pt x="636" y="89"/>
                  </a:lnTo>
                  <a:lnTo>
                    <a:pt x="636" y="90"/>
                  </a:lnTo>
                  <a:lnTo>
                    <a:pt x="636" y="92"/>
                  </a:lnTo>
                  <a:lnTo>
                    <a:pt x="635" y="92"/>
                  </a:lnTo>
                  <a:lnTo>
                    <a:pt x="635" y="94"/>
                  </a:lnTo>
                  <a:lnTo>
                    <a:pt x="635" y="95"/>
                  </a:lnTo>
                  <a:lnTo>
                    <a:pt x="636" y="95"/>
                  </a:lnTo>
                  <a:lnTo>
                    <a:pt x="636" y="97"/>
                  </a:lnTo>
                  <a:lnTo>
                    <a:pt x="635" y="99"/>
                  </a:lnTo>
                  <a:lnTo>
                    <a:pt x="633" y="99"/>
                  </a:lnTo>
                  <a:lnTo>
                    <a:pt x="633" y="101"/>
                  </a:lnTo>
                  <a:lnTo>
                    <a:pt x="633" y="102"/>
                  </a:lnTo>
                  <a:lnTo>
                    <a:pt x="635" y="104"/>
                  </a:lnTo>
                  <a:lnTo>
                    <a:pt x="635" y="106"/>
                  </a:lnTo>
                  <a:lnTo>
                    <a:pt x="635" y="107"/>
                  </a:lnTo>
                  <a:lnTo>
                    <a:pt x="633" y="107"/>
                  </a:lnTo>
                  <a:lnTo>
                    <a:pt x="633" y="109"/>
                  </a:lnTo>
                  <a:lnTo>
                    <a:pt x="633" y="111"/>
                  </a:lnTo>
                  <a:lnTo>
                    <a:pt x="633" y="112"/>
                  </a:lnTo>
                  <a:lnTo>
                    <a:pt x="631" y="112"/>
                  </a:lnTo>
                  <a:lnTo>
                    <a:pt x="633" y="114"/>
                  </a:lnTo>
                  <a:lnTo>
                    <a:pt x="631" y="116"/>
                  </a:lnTo>
                  <a:lnTo>
                    <a:pt x="630" y="117"/>
                  </a:lnTo>
                  <a:lnTo>
                    <a:pt x="631" y="117"/>
                  </a:lnTo>
                  <a:lnTo>
                    <a:pt x="631" y="119"/>
                  </a:lnTo>
                  <a:lnTo>
                    <a:pt x="630" y="119"/>
                  </a:lnTo>
                  <a:lnTo>
                    <a:pt x="630" y="121"/>
                  </a:lnTo>
                  <a:lnTo>
                    <a:pt x="628" y="121"/>
                  </a:lnTo>
                  <a:lnTo>
                    <a:pt x="628" y="122"/>
                  </a:lnTo>
                  <a:lnTo>
                    <a:pt x="628" y="124"/>
                  </a:lnTo>
                  <a:lnTo>
                    <a:pt x="628" y="126"/>
                  </a:lnTo>
                  <a:lnTo>
                    <a:pt x="628" y="127"/>
                  </a:lnTo>
                  <a:lnTo>
                    <a:pt x="626" y="127"/>
                  </a:lnTo>
                  <a:lnTo>
                    <a:pt x="625" y="129"/>
                  </a:lnTo>
                  <a:lnTo>
                    <a:pt x="623" y="129"/>
                  </a:lnTo>
                  <a:lnTo>
                    <a:pt x="623" y="131"/>
                  </a:lnTo>
                  <a:lnTo>
                    <a:pt x="621" y="131"/>
                  </a:lnTo>
                  <a:lnTo>
                    <a:pt x="620" y="131"/>
                  </a:lnTo>
                  <a:lnTo>
                    <a:pt x="620" y="133"/>
                  </a:lnTo>
                  <a:lnTo>
                    <a:pt x="620" y="134"/>
                  </a:lnTo>
                  <a:lnTo>
                    <a:pt x="620" y="136"/>
                  </a:lnTo>
                  <a:lnTo>
                    <a:pt x="618" y="138"/>
                  </a:lnTo>
                  <a:lnTo>
                    <a:pt x="618" y="139"/>
                  </a:lnTo>
                  <a:lnTo>
                    <a:pt x="618" y="141"/>
                  </a:lnTo>
                  <a:lnTo>
                    <a:pt x="616" y="141"/>
                  </a:lnTo>
                  <a:lnTo>
                    <a:pt x="614" y="141"/>
                  </a:lnTo>
                  <a:lnTo>
                    <a:pt x="613" y="141"/>
                  </a:lnTo>
                  <a:lnTo>
                    <a:pt x="613" y="143"/>
                  </a:lnTo>
                  <a:lnTo>
                    <a:pt x="613" y="144"/>
                  </a:lnTo>
                  <a:lnTo>
                    <a:pt x="611" y="144"/>
                  </a:lnTo>
                  <a:lnTo>
                    <a:pt x="611" y="143"/>
                  </a:lnTo>
                  <a:lnTo>
                    <a:pt x="609" y="143"/>
                  </a:lnTo>
                  <a:lnTo>
                    <a:pt x="609" y="141"/>
                  </a:lnTo>
                  <a:lnTo>
                    <a:pt x="608" y="141"/>
                  </a:lnTo>
                  <a:lnTo>
                    <a:pt x="608" y="143"/>
                  </a:lnTo>
                  <a:lnTo>
                    <a:pt x="606" y="144"/>
                  </a:lnTo>
                  <a:lnTo>
                    <a:pt x="606" y="146"/>
                  </a:lnTo>
                  <a:lnTo>
                    <a:pt x="604" y="146"/>
                  </a:lnTo>
                  <a:lnTo>
                    <a:pt x="604" y="148"/>
                  </a:lnTo>
                  <a:lnTo>
                    <a:pt x="604" y="149"/>
                  </a:lnTo>
                  <a:lnTo>
                    <a:pt x="603" y="149"/>
                  </a:lnTo>
                  <a:lnTo>
                    <a:pt x="601" y="149"/>
                  </a:lnTo>
                  <a:lnTo>
                    <a:pt x="601" y="151"/>
                  </a:lnTo>
                  <a:lnTo>
                    <a:pt x="601" y="153"/>
                  </a:lnTo>
                  <a:lnTo>
                    <a:pt x="603" y="153"/>
                  </a:lnTo>
                  <a:lnTo>
                    <a:pt x="603" y="154"/>
                  </a:lnTo>
                  <a:lnTo>
                    <a:pt x="603" y="156"/>
                  </a:lnTo>
                  <a:lnTo>
                    <a:pt x="601" y="156"/>
                  </a:lnTo>
                  <a:lnTo>
                    <a:pt x="601" y="158"/>
                  </a:lnTo>
                  <a:lnTo>
                    <a:pt x="599" y="158"/>
                  </a:lnTo>
                  <a:lnTo>
                    <a:pt x="599" y="156"/>
                  </a:lnTo>
                  <a:lnTo>
                    <a:pt x="598" y="156"/>
                  </a:lnTo>
                  <a:lnTo>
                    <a:pt x="598" y="158"/>
                  </a:lnTo>
                  <a:lnTo>
                    <a:pt x="596" y="158"/>
                  </a:lnTo>
                  <a:lnTo>
                    <a:pt x="594" y="159"/>
                  </a:lnTo>
                  <a:lnTo>
                    <a:pt x="594" y="161"/>
                  </a:lnTo>
                  <a:lnTo>
                    <a:pt x="594" y="163"/>
                  </a:lnTo>
                  <a:lnTo>
                    <a:pt x="594" y="164"/>
                  </a:lnTo>
                  <a:lnTo>
                    <a:pt x="594" y="166"/>
                  </a:lnTo>
                  <a:lnTo>
                    <a:pt x="594" y="168"/>
                  </a:lnTo>
                  <a:lnTo>
                    <a:pt x="594" y="170"/>
                  </a:lnTo>
                  <a:lnTo>
                    <a:pt x="593" y="170"/>
                  </a:lnTo>
                  <a:lnTo>
                    <a:pt x="593" y="171"/>
                  </a:lnTo>
                  <a:lnTo>
                    <a:pt x="593" y="173"/>
                  </a:lnTo>
                  <a:lnTo>
                    <a:pt x="593" y="175"/>
                  </a:lnTo>
                  <a:lnTo>
                    <a:pt x="593" y="176"/>
                  </a:lnTo>
                  <a:lnTo>
                    <a:pt x="593" y="178"/>
                  </a:lnTo>
                  <a:lnTo>
                    <a:pt x="593" y="180"/>
                  </a:lnTo>
                  <a:lnTo>
                    <a:pt x="594" y="181"/>
                  </a:lnTo>
                  <a:lnTo>
                    <a:pt x="594" y="183"/>
                  </a:lnTo>
                  <a:lnTo>
                    <a:pt x="594" y="185"/>
                  </a:lnTo>
                  <a:lnTo>
                    <a:pt x="593" y="185"/>
                  </a:lnTo>
                  <a:lnTo>
                    <a:pt x="593" y="186"/>
                  </a:lnTo>
                  <a:lnTo>
                    <a:pt x="591" y="186"/>
                  </a:lnTo>
                  <a:lnTo>
                    <a:pt x="591" y="188"/>
                  </a:lnTo>
                  <a:lnTo>
                    <a:pt x="593" y="188"/>
                  </a:lnTo>
                  <a:lnTo>
                    <a:pt x="594" y="190"/>
                  </a:lnTo>
                  <a:lnTo>
                    <a:pt x="593" y="190"/>
                  </a:lnTo>
                  <a:lnTo>
                    <a:pt x="593" y="191"/>
                  </a:lnTo>
                  <a:lnTo>
                    <a:pt x="591" y="191"/>
                  </a:lnTo>
                  <a:lnTo>
                    <a:pt x="589" y="191"/>
                  </a:lnTo>
                  <a:lnTo>
                    <a:pt x="588" y="193"/>
                  </a:lnTo>
                  <a:lnTo>
                    <a:pt x="586" y="196"/>
                  </a:lnTo>
                  <a:lnTo>
                    <a:pt x="584" y="196"/>
                  </a:lnTo>
                  <a:lnTo>
                    <a:pt x="582" y="196"/>
                  </a:lnTo>
                  <a:lnTo>
                    <a:pt x="581" y="196"/>
                  </a:lnTo>
                  <a:lnTo>
                    <a:pt x="581" y="198"/>
                  </a:lnTo>
                  <a:lnTo>
                    <a:pt x="579" y="200"/>
                  </a:lnTo>
                  <a:lnTo>
                    <a:pt x="577" y="203"/>
                  </a:lnTo>
                  <a:lnTo>
                    <a:pt x="576" y="205"/>
                  </a:lnTo>
                  <a:lnTo>
                    <a:pt x="576" y="207"/>
                  </a:lnTo>
                  <a:lnTo>
                    <a:pt x="576" y="208"/>
                  </a:lnTo>
                  <a:lnTo>
                    <a:pt x="574" y="210"/>
                  </a:lnTo>
                  <a:lnTo>
                    <a:pt x="574" y="212"/>
                  </a:lnTo>
                  <a:lnTo>
                    <a:pt x="574" y="213"/>
                  </a:lnTo>
                  <a:lnTo>
                    <a:pt x="572" y="213"/>
                  </a:lnTo>
                  <a:lnTo>
                    <a:pt x="572" y="215"/>
                  </a:lnTo>
                  <a:lnTo>
                    <a:pt x="572" y="217"/>
                  </a:lnTo>
                  <a:lnTo>
                    <a:pt x="572" y="218"/>
                  </a:lnTo>
                  <a:lnTo>
                    <a:pt x="572" y="220"/>
                  </a:lnTo>
                  <a:lnTo>
                    <a:pt x="572" y="222"/>
                  </a:lnTo>
                  <a:lnTo>
                    <a:pt x="572" y="223"/>
                  </a:lnTo>
                  <a:lnTo>
                    <a:pt x="574" y="225"/>
                  </a:lnTo>
                  <a:lnTo>
                    <a:pt x="574" y="223"/>
                  </a:lnTo>
                  <a:lnTo>
                    <a:pt x="576" y="223"/>
                  </a:lnTo>
                  <a:lnTo>
                    <a:pt x="577" y="223"/>
                  </a:lnTo>
                  <a:lnTo>
                    <a:pt x="577" y="225"/>
                  </a:lnTo>
                  <a:lnTo>
                    <a:pt x="576" y="225"/>
                  </a:lnTo>
                  <a:lnTo>
                    <a:pt x="576" y="227"/>
                  </a:lnTo>
                  <a:lnTo>
                    <a:pt x="576" y="228"/>
                  </a:lnTo>
                  <a:lnTo>
                    <a:pt x="574" y="228"/>
                  </a:lnTo>
                  <a:lnTo>
                    <a:pt x="572" y="228"/>
                  </a:lnTo>
                  <a:lnTo>
                    <a:pt x="572" y="227"/>
                  </a:lnTo>
                  <a:lnTo>
                    <a:pt x="571" y="227"/>
                  </a:lnTo>
                  <a:lnTo>
                    <a:pt x="569" y="227"/>
                  </a:lnTo>
                  <a:lnTo>
                    <a:pt x="567" y="225"/>
                  </a:lnTo>
                  <a:lnTo>
                    <a:pt x="566" y="225"/>
                  </a:lnTo>
                  <a:lnTo>
                    <a:pt x="566" y="227"/>
                  </a:lnTo>
                  <a:lnTo>
                    <a:pt x="566" y="228"/>
                  </a:lnTo>
                  <a:lnTo>
                    <a:pt x="564" y="228"/>
                  </a:lnTo>
                  <a:lnTo>
                    <a:pt x="564" y="230"/>
                  </a:lnTo>
                  <a:lnTo>
                    <a:pt x="562" y="230"/>
                  </a:lnTo>
                  <a:lnTo>
                    <a:pt x="562" y="232"/>
                  </a:lnTo>
                  <a:lnTo>
                    <a:pt x="561" y="232"/>
                  </a:lnTo>
                  <a:lnTo>
                    <a:pt x="561" y="230"/>
                  </a:lnTo>
                  <a:lnTo>
                    <a:pt x="559" y="230"/>
                  </a:lnTo>
                  <a:lnTo>
                    <a:pt x="559" y="232"/>
                  </a:lnTo>
                  <a:lnTo>
                    <a:pt x="559" y="230"/>
                  </a:lnTo>
                  <a:lnTo>
                    <a:pt x="557" y="230"/>
                  </a:lnTo>
                  <a:lnTo>
                    <a:pt x="557" y="228"/>
                  </a:lnTo>
                  <a:lnTo>
                    <a:pt x="556" y="228"/>
                  </a:lnTo>
                  <a:lnTo>
                    <a:pt x="554" y="228"/>
                  </a:lnTo>
                  <a:lnTo>
                    <a:pt x="554" y="230"/>
                  </a:lnTo>
                  <a:lnTo>
                    <a:pt x="552" y="230"/>
                  </a:lnTo>
                  <a:lnTo>
                    <a:pt x="552" y="228"/>
                  </a:lnTo>
                  <a:lnTo>
                    <a:pt x="551" y="228"/>
                  </a:lnTo>
                  <a:lnTo>
                    <a:pt x="549" y="227"/>
                  </a:lnTo>
                  <a:lnTo>
                    <a:pt x="547" y="227"/>
                  </a:lnTo>
                  <a:lnTo>
                    <a:pt x="547" y="228"/>
                  </a:lnTo>
                  <a:lnTo>
                    <a:pt x="545" y="228"/>
                  </a:lnTo>
                  <a:lnTo>
                    <a:pt x="545" y="230"/>
                  </a:lnTo>
                  <a:lnTo>
                    <a:pt x="545" y="233"/>
                  </a:lnTo>
                  <a:lnTo>
                    <a:pt x="545" y="235"/>
                  </a:lnTo>
                  <a:lnTo>
                    <a:pt x="545" y="237"/>
                  </a:lnTo>
                  <a:lnTo>
                    <a:pt x="545" y="239"/>
                  </a:lnTo>
                  <a:lnTo>
                    <a:pt x="544" y="240"/>
                  </a:lnTo>
                  <a:lnTo>
                    <a:pt x="545" y="242"/>
                  </a:lnTo>
                  <a:lnTo>
                    <a:pt x="545" y="245"/>
                  </a:lnTo>
                  <a:lnTo>
                    <a:pt x="545" y="247"/>
                  </a:lnTo>
                  <a:lnTo>
                    <a:pt x="544" y="249"/>
                  </a:lnTo>
                  <a:lnTo>
                    <a:pt x="544" y="250"/>
                  </a:lnTo>
                  <a:lnTo>
                    <a:pt x="542" y="252"/>
                  </a:lnTo>
                  <a:lnTo>
                    <a:pt x="544" y="252"/>
                  </a:lnTo>
                  <a:lnTo>
                    <a:pt x="545" y="252"/>
                  </a:lnTo>
                  <a:lnTo>
                    <a:pt x="547" y="252"/>
                  </a:lnTo>
                  <a:lnTo>
                    <a:pt x="549" y="250"/>
                  </a:lnTo>
                  <a:lnTo>
                    <a:pt x="549" y="252"/>
                  </a:lnTo>
                  <a:lnTo>
                    <a:pt x="551" y="252"/>
                  </a:lnTo>
                  <a:lnTo>
                    <a:pt x="551" y="254"/>
                  </a:lnTo>
                  <a:lnTo>
                    <a:pt x="552" y="254"/>
                  </a:lnTo>
                  <a:lnTo>
                    <a:pt x="552" y="252"/>
                  </a:lnTo>
                  <a:lnTo>
                    <a:pt x="552" y="250"/>
                  </a:lnTo>
                  <a:lnTo>
                    <a:pt x="554" y="250"/>
                  </a:lnTo>
                  <a:lnTo>
                    <a:pt x="556" y="250"/>
                  </a:lnTo>
                  <a:lnTo>
                    <a:pt x="557" y="250"/>
                  </a:lnTo>
                  <a:lnTo>
                    <a:pt x="557" y="252"/>
                  </a:lnTo>
                  <a:lnTo>
                    <a:pt x="557" y="254"/>
                  </a:lnTo>
                  <a:lnTo>
                    <a:pt x="559" y="254"/>
                  </a:lnTo>
                  <a:lnTo>
                    <a:pt x="559" y="255"/>
                  </a:lnTo>
                  <a:lnTo>
                    <a:pt x="561" y="257"/>
                  </a:lnTo>
                  <a:lnTo>
                    <a:pt x="561" y="259"/>
                  </a:lnTo>
                  <a:lnTo>
                    <a:pt x="562" y="259"/>
                  </a:lnTo>
                  <a:lnTo>
                    <a:pt x="562" y="260"/>
                  </a:lnTo>
                  <a:lnTo>
                    <a:pt x="562" y="262"/>
                  </a:lnTo>
                  <a:lnTo>
                    <a:pt x="561" y="262"/>
                  </a:lnTo>
                  <a:lnTo>
                    <a:pt x="561" y="264"/>
                  </a:lnTo>
                  <a:lnTo>
                    <a:pt x="562" y="264"/>
                  </a:lnTo>
                  <a:lnTo>
                    <a:pt x="562" y="265"/>
                  </a:lnTo>
                  <a:lnTo>
                    <a:pt x="562" y="264"/>
                  </a:lnTo>
                  <a:lnTo>
                    <a:pt x="564" y="264"/>
                  </a:lnTo>
                  <a:lnTo>
                    <a:pt x="566" y="264"/>
                  </a:lnTo>
                  <a:lnTo>
                    <a:pt x="566" y="262"/>
                  </a:lnTo>
                  <a:lnTo>
                    <a:pt x="566" y="260"/>
                  </a:lnTo>
                  <a:lnTo>
                    <a:pt x="567" y="259"/>
                  </a:lnTo>
                  <a:lnTo>
                    <a:pt x="569" y="259"/>
                  </a:lnTo>
                  <a:lnTo>
                    <a:pt x="569" y="257"/>
                  </a:lnTo>
                  <a:lnTo>
                    <a:pt x="569" y="255"/>
                  </a:lnTo>
                  <a:lnTo>
                    <a:pt x="569" y="254"/>
                  </a:lnTo>
                  <a:lnTo>
                    <a:pt x="571" y="254"/>
                  </a:lnTo>
                  <a:lnTo>
                    <a:pt x="572" y="252"/>
                  </a:lnTo>
                  <a:lnTo>
                    <a:pt x="572" y="250"/>
                  </a:lnTo>
                  <a:lnTo>
                    <a:pt x="572" y="249"/>
                  </a:lnTo>
                  <a:lnTo>
                    <a:pt x="574" y="250"/>
                  </a:lnTo>
                  <a:lnTo>
                    <a:pt x="576" y="250"/>
                  </a:lnTo>
                  <a:lnTo>
                    <a:pt x="577" y="250"/>
                  </a:lnTo>
                  <a:lnTo>
                    <a:pt x="577" y="252"/>
                  </a:lnTo>
                  <a:lnTo>
                    <a:pt x="579" y="252"/>
                  </a:lnTo>
                  <a:lnTo>
                    <a:pt x="579" y="254"/>
                  </a:lnTo>
                  <a:lnTo>
                    <a:pt x="579" y="255"/>
                  </a:lnTo>
                  <a:lnTo>
                    <a:pt x="579" y="257"/>
                  </a:lnTo>
                  <a:lnTo>
                    <a:pt x="581" y="257"/>
                  </a:lnTo>
                  <a:lnTo>
                    <a:pt x="581" y="255"/>
                  </a:lnTo>
                  <a:lnTo>
                    <a:pt x="581" y="257"/>
                  </a:lnTo>
                  <a:lnTo>
                    <a:pt x="582" y="257"/>
                  </a:lnTo>
                  <a:lnTo>
                    <a:pt x="584" y="257"/>
                  </a:lnTo>
                  <a:lnTo>
                    <a:pt x="584" y="259"/>
                  </a:lnTo>
                  <a:lnTo>
                    <a:pt x="586" y="259"/>
                  </a:lnTo>
                  <a:lnTo>
                    <a:pt x="586" y="260"/>
                  </a:lnTo>
                  <a:lnTo>
                    <a:pt x="586" y="262"/>
                  </a:lnTo>
                  <a:lnTo>
                    <a:pt x="586" y="260"/>
                  </a:lnTo>
                  <a:lnTo>
                    <a:pt x="588" y="260"/>
                  </a:lnTo>
                  <a:lnTo>
                    <a:pt x="589" y="260"/>
                  </a:lnTo>
                  <a:lnTo>
                    <a:pt x="589" y="259"/>
                  </a:lnTo>
                  <a:lnTo>
                    <a:pt x="591" y="259"/>
                  </a:lnTo>
                  <a:lnTo>
                    <a:pt x="591" y="257"/>
                  </a:lnTo>
                  <a:lnTo>
                    <a:pt x="593" y="257"/>
                  </a:lnTo>
                  <a:lnTo>
                    <a:pt x="594" y="257"/>
                  </a:lnTo>
                  <a:lnTo>
                    <a:pt x="596" y="257"/>
                  </a:lnTo>
                  <a:lnTo>
                    <a:pt x="596" y="255"/>
                  </a:lnTo>
                  <a:lnTo>
                    <a:pt x="596" y="254"/>
                  </a:lnTo>
                  <a:lnTo>
                    <a:pt x="598" y="254"/>
                  </a:lnTo>
                  <a:lnTo>
                    <a:pt x="598" y="255"/>
                  </a:lnTo>
                  <a:lnTo>
                    <a:pt x="599" y="255"/>
                  </a:lnTo>
                  <a:lnTo>
                    <a:pt x="599" y="257"/>
                  </a:lnTo>
                  <a:lnTo>
                    <a:pt x="599" y="259"/>
                  </a:lnTo>
                  <a:lnTo>
                    <a:pt x="599" y="260"/>
                  </a:lnTo>
                  <a:lnTo>
                    <a:pt x="599" y="262"/>
                  </a:lnTo>
                  <a:lnTo>
                    <a:pt x="601" y="262"/>
                  </a:lnTo>
                  <a:lnTo>
                    <a:pt x="601" y="264"/>
                  </a:lnTo>
                  <a:lnTo>
                    <a:pt x="603" y="264"/>
                  </a:lnTo>
                  <a:lnTo>
                    <a:pt x="603" y="262"/>
                  </a:lnTo>
                  <a:lnTo>
                    <a:pt x="604" y="262"/>
                  </a:lnTo>
                  <a:lnTo>
                    <a:pt x="606" y="262"/>
                  </a:lnTo>
                  <a:lnTo>
                    <a:pt x="608" y="262"/>
                  </a:lnTo>
                  <a:lnTo>
                    <a:pt x="609" y="262"/>
                  </a:lnTo>
                  <a:lnTo>
                    <a:pt x="609" y="260"/>
                  </a:lnTo>
                  <a:lnTo>
                    <a:pt x="611" y="260"/>
                  </a:lnTo>
                  <a:lnTo>
                    <a:pt x="613" y="260"/>
                  </a:lnTo>
                  <a:lnTo>
                    <a:pt x="613" y="259"/>
                  </a:lnTo>
                  <a:lnTo>
                    <a:pt x="614" y="259"/>
                  </a:lnTo>
                  <a:lnTo>
                    <a:pt x="614" y="257"/>
                  </a:lnTo>
                  <a:lnTo>
                    <a:pt x="614" y="255"/>
                  </a:lnTo>
                  <a:lnTo>
                    <a:pt x="614" y="254"/>
                  </a:lnTo>
                  <a:lnTo>
                    <a:pt x="616" y="254"/>
                  </a:lnTo>
                  <a:lnTo>
                    <a:pt x="618" y="254"/>
                  </a:lnTo>
                  <a:lnTo>
                    <a:pt x="620" y="254"/>
                  </a:lnTo>
                  <a:lnTo>
                    <a:pt x="620" y="255"/>
                  </a:lnTo>
                  <a:lnTo>
                    <a:pt x="621" y="255"/>
                  </a:lnTo>
                  <a:lnTo>
                    <a:pt x="621" y="257"/>
                  </a:lnTo>
                  <a:lnTo>
                    <a:pt x="620" y="259"/>
                  </a:lnTo>
                  <a:lnTo>
                    <a:pt x="620" y="260"/>
                  </a:lnTo>
                  <a:lnTo>
                    <a:pt x="620" y="262"/>
                  </a:lnTo>
                  <a:lnTo>
                    <a:pt x="620" y="264"/>
                  </a:lnTo>
                  <a:lnTo>
                    <a:pt x="621" y="264"/>
                  </a:lnTo>
                  <a:lnTo>
                    <a:pt x="621" y="265"/>
                  </a:lnTo>
                  <a:lnTo>
                    <a:pt x="620" y="265"/>
                  </a:lnTo>
                  <a:lnTo>
                    <a:pt x="620" y="267"/>
                  </a:lnTo>
                  <a:lnTo>
                    <a:pt x="621" y="267"/>
                  </a:lnTo>
                  <a:lnTo>
                    <a:pt x="623" y="267"/>
                  </a:lnTo>
                  <a:lnTo>
                    <a:pt x="625" y="267"/>
                  </a:lnTo>
                  <a:lnTo>
                    <a:pt x="625" y="265"/>
                  </a:lnTo>
                  <a:lnTo>
                    <a:pt x="626" y="265"/>
                  </a:lnTo>
                  <a:lnTo>
                    <a:pt x="626" y="267"/>
                  </a:lnTo>
                  <a:lnTo>
                    <a:pt x="628" y="267"/>
                  </a:lnTo>
                  <a:lnTo>
                    <a:pt x="630" y="267"/>
                  </a:lnTo>
                  <a:lnTo>
                    <a:pt x="631" y="267"/>
                  </a:lnTo>
                  <a:lnTo>
                    <a:pt x="633" y="267"/>
                  </a:lnTo>
                  <a:lnTo>
                    <a:pt x="635" y="267"/>
                  </a:lnTo>
                  <a:lnTo>
                    <a:pt x="635" y="265"/>
                  </a:lnTo>
                  <a:lnTo>
                    <a:pt x="636" y="265"/>
                  </a:lnTo>
                  <a:lnTo>
                    <a:pt x="636" y="264"/>
                  </a:lnTo>
                  <a:lnTo>
                    <a:pt x="638" y="264"/>
                  </a:lnTo>
                  <a:lnTo>
                    <a:pt x="638" y="262"/>
                  </a:lnTo>
                  <a:lnTo>
                    <a:pt x="638" y="260"/>
                  </a:lnTo>
                  <a:lnTo>
                    <a:pt x="640" y="259"/>
                  </a:lnTo>
                  <a:lnTo>
                    <a:pt x="641" y="259"/>
                  </a:lnTo>
                  <a:lnTo>
                    <a:pt x="643" y="259"/>
                  </a:lnTo>
                  <a:lnTo>
                    <a:pt x="643" y="260"/>
                  </a:lnTo>
                  <a:lnTo>
                    <a:pt x="643" y="262"/>
                  </a:lnTo>
                  <a:lnTo>
                    <a:pt x="643" y="264"/>
                  </a:lnTo>
                  <a:lnTo>
                    <a:pt x="645" y="264"/>
                  </a:lnTo>
                  <a:lnTo>
                    <a:pt x="646" y="264"/>
                  </a:lnTo>
                  <a:lnTo>
                    <a:pt x="646" y="262"/>
                  </a:lnTo>
                  <a:lnTo>
                    <a:pt x="648" y="262"/>
                  </a:lnTo>
                  <a:lnTo>
                    <a:pt x="650" y="262"/>
                  </a:lnTo>
                  <a:lnTo>
                    <a:pt x="650" y="260"/>
                  </a:lnTo>
                  <a:lnTo>
                    <a:pt x="651" y="260"/>
                  </a:lnTo>
                  <a:lnTo>
                    <a:pt x="651" y="259"/>
                  </a:lnTo>
                  <a:lnTo>
                    <a:pt x="653" y="259"/>
                  </a:lnTo>
                  <a:lnTo>
                    <a:pt x="653" y="257"/>
                  </a:lnTo>
                  <a:lnTo>
                    <a:pt x="655" y="257"/>
                  </a:lnTo>
                  <a:lnTo>
                    <a:pt x="655" y="255"/>
                  </a:lnTo>
                  <a:lnTo>
                    <a:pt x="657" y="255"/>
                  </a:lnTo>
                  <a:lnTo>
                    <a:pt x="657" y="254"/>
                  </a:lnTo>
                  <a:lnTo>
                    <a:pt x="657" y="252"/>
                  </a:lnTo>
                  <a:lnTo>
                    <a:pt x="658" y="252"/>
                  </a:lnTo>
                  <a:lnTo>
                    <a:pt x="658" y="250"/>
                  </a:lnTo>
                  <a:lnTo>
                    <a:pt x="660" y="250"/>
                  </a:lnTo>
                  <a:lnTo>
                    <a:pt x="662" y="250"/>
                  </a:lnTo>
                  <a:lnTo>
                    <a:pt x="663" y="249"/>
                  </a:lnTo>
                  <a:lnTo>
                    <a:pt x="665" y="249"/>
                  </a:lnTo>
                  <a:lnTo>
                    <a:pt x="667" y="249"/>
                  </a:lnTo>
                  <a:lnTo>
                    <a:pt x="668" y="249"/>
                  </a:lnTo>
                  <a:lnTo>
                    <a:pt x="670" y="249"/>
                  </a:lnTo>
                  <a:lnTo>
                    <a:pt x="672" y="249"/>
                  </a:lnTo>
                  <a:lnTo>
                    <a:pt x="673" y="249"/>
                  </a:lnTo>
                  <a:lnTo>
                    <a:pt x="673" y="247"/>
                  </a:lnTo>
                  <a:lnTo>
                    <a:pt x="675" y="247"/>
                  </a:lnTo>
                  <a:lnTo>
                    <a:pt x="675" y="245"/>
                  </a:lnTo>
                  <a:lnTo>
                    <a:pt x="677" y="245"/>
                  </a:lnTo>
                  <a:lnTo>
                    <a:pt x="677" y="244"/>
                  </a:lnTo>
                  <a:lnTo>
                    <a:pt x="678" y="244"/>
                  </a:lnTo>
                  <a:lnTo>
                    <a:pt x="678" y="242"/>
                  </a:lnTo>
                  <a:lnTo>
                    <a:pt x="677" y="242"/>
                  </a:lnTo>
                  <a:lnTo>
                    <a:pt x="677" y="240"/>
                  </a:lnTo>
                  <a:lnTo>
                    <a:pt x="678" y="240"/>
                  </a:lnTo>
                  <a:lnTo>
                    <a:pt x="678" y="239"/>
                  </a:lnTo>
                  <a:lnTo>
                    <a:pt x="680" y="239"/>
                  </a:lnTo>
                  <a:lnTo>
                    <a:pt x="680" y="237"/>
                  </a:lnTo>
                  <a:lnTo>
                    <a:pt x="680" y="235"/>
                  </a:lnTo>
                  <a:lnTo>
                    <a:pt x="682" y="235"/>
                  </a:lnTo>
                  <a:lnTo>
                    <a:pt x="682" y="233"/>
                  </a:lnTo>
                  <a:lnTo>
                    <a:pt x="680" y="233"/>
                  </a:lnTo>
                  <a:lnTo>
                    <a:pt x="682" y="232"/>
                  </a:lnTo>
                  <a:lnTo>
                    <a:pt x="754" y="207"/>
                  </a:lnTo>
                  <a:lnTo>
                    <a:pt x="771" y="202"/>
                  </a:lnTo>
                  <a:lnTo>
                    <a:pt x="850" y="173"/>
                  </a:lnTo>
                  <a:lnTo>
                    <a:pt x="937" y="143"/>
                  </a:lnTo>
                  <a:lnTo>
                    <a:pt x="937" y="144"/>
                  </a:lnTo>
                  <a:lnTo>
                    <a:pt x="937" y="146"/>
                  </a:lnTo>
                  <a:lnTo>
                    <a:pt x="939" y="146"/>
                  </a:lnTo>
                  <a:lnTo>
                    <a:pt x="939" y="148"/>
                  </a:lnTo>
                  <a:lnTo>
                    <a:pt x="939" y="149"/>
                  </a:lnTo>
                  <a:lnTo>
                    <a:pt x="939" y="151"/>
                  </a:lnTo>
                  <a:lnTo>
                    <a:pt x="941" y="151"/>
                  </a:lnTo>
                  <a:lnTo>
                    <a:pt x="941" y="153"/>
                  </a:lnTo>
                  <a:lnTo>
                    <a:pt x="941" y="154"/>
                  </a:lnTo>
                  <a:lnTo>
                    <a:pt x="942" y="154"/>
                  </a:lnTo>
                  <a:lnTo>
                    <a:pt x="942" y="156"/>
                  </a:lnTo>
                  <a:lnTo>
                    <a:pt x="942" y="158"/>
                  </a:lnTo>
                  <a:lnTo>
                    <a:pt x="942" y="159"/>
                  </a:lnTo>
                  <a:lnTo>
                    <a:pt x="942" y="161"/>
                  </a:lnTo>
                  <a:lnTo>
                    <a:pt x="944" y="161"/>
                  </a:lnTo>
                  <a:lnTo>
                    <a:pt x="944" y="163"/>
                  </a:lnTo>
                  <a:lnTo>
                    <a:pt x="944" y="164"/>
                  </a:lnTo>
                  <a:lnTo>
                    <a:pt x="944" y="166"/>
                  </a:lnTo>
                  <a:lnTo>
                    <a:pt x="942" y="166"/>
                  </a:lnTo>
                  <a:lnTo>
                    <a:pt x="942" y="168"/>
                  </a:lnTo>
                  <a:lnTo>
                    <a:pt x="944" y="168"/>
                  </a:lnTo>
                  <a:lnTo>
                    <a:pt x="944" y="170"/>
                  </a:lnTo>
                  <a:lnTo>
                    <a:pt x="944" y="171"/>
                  </a:lnTo>
                  <a:lnTo>
                    <a:pt x="944" y="173"/>
                  </a:lnTo>
                  <a:lnTo>
                    <a:pt x="944" y="175"/>
                  </a:lnTo>
                  <a:lnTo>
                    <a:pt x="944" y="176"/>
                  </a:lnTo>
                  <a:lnTo>
                    <a:pt x="946" y="176"/>
                  </a:lnTo>
                  <a:lnTo>
                    <a:pt x="944" y="178"/>
                  </a:lnTo>
                  <a:lnTo>
                    <a:pt x="944" y="180"/>
                  </a:lnTo>
                  <a:lnTo>
                    <a:pt x="946" y="180"/>
                  </a:lnTo>
                  <a:lnTo>
                    <a:pt x="946" y="181"/>
                  </a:lnTo>
                  <a:lnTo>
                    <a:pt x="946" y="183"/>
                  </a:lnTo>
                  <a:lnTo>
                    <a:pt x="946" y="185"/>
                  </a:lnTo>
                  <a:lnTo>
                    <a:pt x="946" y="186"/>
                  </a:lnTo>
                  <a:lnTo>
                    <a:pt x="944" y="188"/>
                  </a:lnTo>
                  <a:lnTo>
                    <a:pt x="946" y="188"/>
                  </a:lnTo>
                  <a:lnTo>
                    <a:pt x="946" y="190"/>
                  </a:lnTo>
                  <a:lnTo>
                    <a:pt x="944" y="190"/>
                  </a:lnTo>
                  <a:lnTo>
                    <a:pt x="944" y="191"/>
                  </a:lnTo>
                  <a:lnTo>
                    <a:pt x="946" y="193"/>
                  </a:lnTo>
                  <a:lnTo>
                    <a:pt x="944" y="193"/>
                  </a:lnTo>
                  <a:lnTo>
                    <a:pt x="944" y="195"/>
                  </a:lnTo>
                  <a:lnTo>
                    <a:pt x="944" y="196"/>
                  </a:lnTo>
                  <a:lnTo>
                    <a:pt x="944" y="198"/>
                  </a:lnTo>
                  <a:lnTo>
                    <a:pt x="946" y="198"/>
                  </a:lnTo>
                  <a:lnTo>
                    <a:pt x="946" y="200"/>
                  </a:lnTo>
                  <a:lnTo>
                    <a:pt x="946" y="202"/>
                  </a:lnTo>
                  <a:lnTo>
                    <a:pt x="946" y="203"/>
                  </a:lnTo>
                  <a:lnTo>
                    <a:pt x="946" y="205"/>
                  </a:lnTo>
                  <a:lnTo>
                    <a:pt x="946" y="207"/>
                  </a:lnTo>
                  <a:lnTo>
                    <a:pt x="946" y="208"/>
                  </a:lnTo>
                  <a:lnTo>
                    <a:pt x="944" y="208"/>
                  </a:lnTo>
                  <a:lnTo>
                    <a:pt x="944" y="210"/>
                  </a:lnTo>
                  <a:lnTo>
                    <a:pt x="944" y="212"/>
                  </a:lnTo>
                  <a:lnTo>
                    <a:pt x="946" y="212"/>
                  </a:lnTo>
                  <a:lnTo>
                    <a:pt x="946" y="213"/>
                  </a:lnTo>
                  <a:lnTo>
                    <a:pt x="946" y="215"/>
                  </a:lnTo>
                  <a:lnTo>
                    <a:pt x="946" y="217"/>
                  </a:lnTo>
                  <a:lnTo>
                    <a:pt x="944" y="217"/>
                  </a:lnTo>
                  <a:lnTo>
                    <a:pt x="944" y="218"/>
                  </a:lnTo>
                  <a:lnTo>
                    <a:pt x="946" y="220"/>
                  </a:lnTo>
                  <a:lnTo>
                    <a:pt x="946" y="222"/>
                  </a:lnTo>
                  <a:lnTo>
                    <a:pt x="944" y="222"/>
                  </a:lnTo>
                  <a:lnTo>
                    <a:pt x="944" y="223"/>
                  </a:lnTo>
                  <a:lnTo>
                    <a:pt x="944" y="225"/>
                  </a:lnTo>
                  <a:lnTo>
                    <a:pt x="944" y="227"/>
                  </a:lnTo>
                  <a:lnTo>
                    <a:pt x="944" y="228"/>
                  </a:lnTo>
                  <a:lnTo>
                    <a:pt x="942" y="228"/>
                  </a:lnTo>
                  <a:lnTo>
                    <a:pt x="942" y="230"/>
                  </a:lnTo>
                  <a:lnTo>
                    <a:pt x="942" y="232"/>
                  </a:lnTo>
                  <a:lnTo>
                    <a:pt x="942" y="233"/>
                  </a:lnTo>
                  <a:lnTo>
                    <a:pt x="942" y="235"/>
                  </a:lnTo>
                  <a:lnTo>
                    <a:pt x="941" y="235"/>
                  </a:lnTo>
                  <a:lnTo>
                    <a:pt x="941" y="237"/>
                  </a:lnTo>
                  <a:lnTo>
                    <a:pt x="941" y="239"/>
                  </a:lnTo>
                  <a:lnTo>
                    <a:pt x="941" y="240"/>
                  </a:lnTo>
                  <a:lnTo>
                    <a:pt x="941" y="242"/>
                  </a:lnTo>
                  <a:lnTo>
                    <a:pt x="941" y="244"/>
                  </a:lnTo>
                  <a:lnTo>
                    <a:pt x="939" y="244"/>
                  </a:lnTo>
                  <a:lnTo>
                    <a:pt x="939" y="245"/>
                  </a:lnTo>
                  <a:lnTo>
                    <a:pt x="939" y="247"/>
                  </a:lnTo>
                  <a:lnTo>
                    <a:pt x="937" y="247"/>
                  </a:lnTo>
                  <a:lnTo>
                    <a:pt x="937" y="249"/>
                  </a:lnTo>
                  <a:lnTo>
                    <a:pt x="936" y="249"/>
                  </a:lnTo>
                  <a:lnTo>
                    <a:pt x="936" y="250"/>
                  </a:lnTo>
                  <a:lnTo>
                    <a:pt x="936" y="252"/>
                  </a:lnTo>
                  <a:lnTo>
                    <a:pt x="934" y="252"/>
                  </a:lnTo>
                  <a:lnTo>
                    <a:pt x="934" y="254"/>
                  </a:lnTo>
                  <a:lnTo>
                    <a:pt x="934" y="255"/>
                  </a:lnTo>
                  <a:lnTo>
                    <a:pt x="932" y="255"/>
                  </a:lnTo>
                  <a:lnTo>
                    <a:pt x="932" y="257"/>
                  </a:lnTo>
                  <a:lnTo>
                    <a:pt x="932" y="259"/>
                  </a:lnTo>
                  <a:lnTo>
                    <a:pt x="932" y="260"/>
                  </a:lnTo>
                  <a:lnTo>
                    <a:pt x="934" y="260"/>
                  </a:lnTo>
                  <a:lnTo>
                    <a:pt x="934" y="262"/>
                  </a:lnTo>
                  <a:lnTo>
                    <a:pt x="932" y="262"/>
                  </a:lnTo>
                  <a:lnTo>
                    <a:pt x="931" y="262"/>
                  </a:lnTo>
                  <a:lnTo>
                    <a:pt x="931" y="264"/>
                  </a:lnTo>
                  <a:lnTo>
                    <a:pt x="929" y="264"/>
                  </a:lnTo>
                  <a:lnTo>
                    <a:pt x="929" y="262"/>
                  </a:lnTo>
                  <a:lnTo>
                    <a:pt x="927" y="262"/>
                  </a:lnTo>
                  <a:lnTo>
                    <a:pt x="927" y="264"/>
                  </a:lnTo>
                  <a:lnTo>
                    <a:pt x="926" y="264"/>
                  </a:lnTo>
                  <a:lnTo>
                    <a:pt x="926" y="265"/>
                  </a:lnTo>
                  <a:lnTo>
                    <a:pt x="926" y="267"/>
                  </a:lnTo>
                  <a:lnTo>
                    <a:pt x="924" y="267"/>
                  </a:lnTo>
                  <a:lnTo>
                    <a:pt x="924" y="269"/>
                  </a:lnTo>
                  <a:lnTo>
                    <a:pt x="922" y="269"/>
                  </a:lnTo>
                  <a:lnTo>
                    <a:pt x="922" y="271"/>
                  </a:lnTo>
                  <a:lnTo>
                    <a:pt x="921" y="271"/>
                  </a:lnTo>
                  <a:lnTo>
                    <a:pt x="921" y="269"/>
                  </a:lnTo>
                  <a:lnTo>
                    <a:pt x="921" y="271"/>
                  </a:lnTo>
                  <a:lnTo>
                    <a:pt x="919" y="271"/>
                  </a:lnTo>
                  <a:lnTo>
                    <a:pt x="919" y="272"/>
                  </a:lnTo>
                  <a:lnTo>
                    <a:pt x="919" y="274"/>
                  </a:lnTo>
                  <a:lnTo>
                    <a:pt x="921" y="274"/>
                  </a:lnTo>
                  <a:lnTo>
                    <a:pt x="921" y="276"/>
                  </a:lnTo>
                  <a:lnTo>
                    <a:pt x="921" y="277"/>
                  </a:lnTo>
                  <a:lnTo>
                    <a:pt x="919" y="277"/>
                  </a:lnTo>
                  <a:lnTo>
                    <a:pt x="919" y="279"/>
                  </a:lnTo>
                  <a:lnTo>
                    <a:pt x="919" y="281"/>
                  </a:lnTo>
                  <a:lnTo>
                    <a:pt x="917" y="281"/>
                  </a:lnTo>
                  <a:lnTo>
                    <a:pt x="917" y="282"/>
                  </a:lnTo>
                  <a:lnTo>
                    <a:pt x="916" y="282"/>
                  </a:lnTo>
                  <a:lnTo>
                    <a:pt x="916" y="284"/>
                  </a:lnTo>
                  <a:lnTo>
                    <a:pt x="916" y="282"/>
                  </a:lnTo>
                  <a:lnTo>
                    <a:pt x="916" y="281"/>
                  </a:lnTo>
                  <a:lnTo>
                    <a:pt x="916" y="279"/>
                  </a:lnTo>
                  <a:lnTo>
                    <a:pt x="914" y="279"/>
                  </a:lnTo>
                  <a:lnTo>
                    <a:pt x="912" y="279"/>
                  </a:lnTo>
                  <a:lnTo>
                    <a:pt x="912" y="277"/>
                  </a:lnTo>
                  <a:lnTo>
                    <a:pt x="911" y="277"/>
                  </a:lnTo>
                  <a:lnTo>
                    <a:pt x="911" y="279"/>
                  </a:lnTo>
                  <a:lnTo>
                    <a:pt x="911" y="281"/>
                  </a:lnTo>
                  <a:lnTo>
                    <a:pt x="909" y="281"/>
                  </a:lnTo>
                  <a:lnTo>
                    <a:pt x="909" y="279"/>
                  </a:lnTo>
                  <a:lnTo>
                    <a:pt x="907" y="279"/>
                  </a:lnTo>
                  <a:lnTo>
                    <a:pt x="907" y="281"/>
                  </a:lnTo>
                  <a:lnTo>
                    <a:pt x="905" y="282"/>
                  </a:lnTo>
                  <a:lnTo>
                    <a:pt x="905" y="281"/>
                  </a:lnTo>
                  <a:lnTo>
                    <a:pt x="904" y="282"/>
                  </a:lnTo>
                  <a:lnTo>
                    <a:pt x="904" y="284"/>
                  </a:lnTo>
                  <a:lnTo>
                    <a:pt x="905" y="284"/>
                  </a:lnTo>
                  <a:lnTo>
                    <a:pt x="905" y="286"/>
                  </a:lnTo>
                  <a:lnTo>
                    <a:pt x="904" y="286"/>
                  </a:lnTo>
                  <a:lnTo>
                    <a:pt x="904" y="287"/>
                  </a:lnTo>
                  <a:lnTo>
                    <a:pt x="904" y="289"/>
                  </a:lnTo>
                  <a:lnTo>
                    <a:pt x="905" y="289"/>
                  </a:lnTo>
                  <a:lnTo>
                    <a:pt x="905" y="291"/>
                  </a:lnTo>
                  <a:lnTo>
                    <a:pt x="905" y="292"/>
                  </a:lnTo>
                  <a:lnTo>
                    <a:pt x="904" y="292"/>
                  </a:lnTo>
                  <a:lnTo>
                    <a:pt x="904" y="294"/>
                  </a:lnTo>
                  <a:lnTo>
                    <a:pt x="904" y="296"/>
                  </a:lnTo>
                  <a:lnTo>
                    <a:pt x="902" y="296"/>
                  </a:lnTo>
                  <a:lnTo>
                    <a:pt x="902" y="297"/>
                  </a:lnTo>
                  <a:lnTo>
                    <a:pt x="902" y="299"/>
                  </a:lnTo>
                  <a:lnTo>
                    <a:pt x="902" y="301"/>
                  </a:lnTo>
                  <a:lnTo>
                    <a:pt x="900" y="301"/>
                  </a:lnTo>
                  <a:lnTo>
                    <a:pt x="900" y="302"/>
                  </a:lnTo>
                  <a:lnTo>
                    <a:pt x="900" y="304"/>
                  </a:lnTo>
                  <a:lnTo>
                    <a:pt x="899" y="304"/>
                  </a:lnTo>
                  <a:lnTo>
                    <a:pt x="899" y="306"/>
                  </a:lnTo>
                  <a:lnTo>
                    <a:pt x="899" y="308"/>
                  </a:lnTo>
                  <a:lnTo>
                    <a:pt x="899" y="309"/>
                  </a:lnTo>
                  <a:lnTo>
                    <a:pt x="900" y="309"/>
                  </a:lnTo>
                  <a:lnTo>
                    <a:pt x="900" y="311"/>
                  </a:lnTo>
                  <a:lnTo>
                    <a:pt x="900" y="309"/>
                  </a:lnTo>
                  <a:lnTo>
                    <a:pt x="900" y="308"/>
                  </a:lnTo>
                  <a:lnTo>
                    <a:pt x="899" y="308"/>
                  </a:lnTo>
                  <a:lnTo>
                    <a:pt x="900" y="308"/>
                  </a:lnTo>
                  <a:lnTo>
                    <a:pt x="902" y="308"/>
                  </a:lnTo>
                  <a:lnTo>
                    <a:pt x="904" y="308"/>
                  </a:lnTo>
                  <a:lnTo>
                    <a:pt x="905" y="308"/>
                  </a:lnTo>
                  <a:lnTo>
                    <a:pt x="904" y="308"/>
                  </a:lnTo>
                  <a:lnTo>
                    <a:pt x="904" y="309"/>
                  </a:lnTo>
                  <a:lnTo>
                    <a:pt x="902" y="309"/>
                  </a:lnTo>
                  <a:lnTo>
                    <a:pt x="904" y="309"/>
                  </a:lnTo>
                  <a:lnTo>
                    <a:pt x="904" y="311"/>
                  </a:lnTo>
                  <a:lnTo>
                    <a:pt x="902" y="311"/>
                  </a:lnTo>
                  <a:lnTo>
                    <a:pt x="902" y="313"/>
                  </a:lnTo>
                  <a:lnTo>
                    <a:pt x="902" y="314"/>
                  </a:lnTo>
                  <a:lnTo>
                    <a:pt x="902" y="316"/>
                  </a:lnTo>
                  <a:lnTo>
                    <a:pt x="902" y="318"/>
                  </a:lnTo>
                  <a:lnTo>
                    <a:pt x="902" y="319"/>
                  </a:lnTo>
                  <a:lnTo>
                    <a:pt x="902" y="321"/>
                  </a:lnTo>
                  <a:lnTo>
                    <a:pt x="900" y="321"/>
                  </a:lnTo>
                  <a:lnTo>
                    <a:pt x="900" y="323"/>
                  </a:lnTo>
                  <a:lnTo>
                    <a:pt x="900" y="324"/>
                  </a:lnTo>
                  <a:lnTo>
                    <a:pt x="899" y="324"/>
                  </a:lnTo>
                  <a:lnTo>
                    <a:pt x="897" y="326"/>
                  </a:lnTo>
                  <a:lnTo>
                    <a:pt x="895" y="326"/>
                  </a:lnTo>
                  <a:lnTo>
                    <a:pt x="895" y="328"/>
                  </a:lnTo>
                  <a:lnTo>
                    <a:pt x="895" y="329"/>
                  </a:lnTo>
                  <a:lnTo>
                    <a:pt x="897" y="329"/>
                  </a:lnTo>
                  <a:lnTo>
                    <a:pt x="897" y="331"/>
                  </a:lnTo>
                  <a:lnTo>
                    <a:pt x="895" y="331"/>
                  </a:lnTo>
                  <a:lnTo>
                    <a:pt x="895" y="333"/>
                  </a:lnTo>
                  <a:lnTo>
                    <a:pt x="894" y="334"/>
                  </a:lnTo>
                  <a:lnTo>
                    <a:pt x="894" y="336"/>
                  </a:lnTo>
                  <a:lnTo>
                    <a:pt x="894" y="338"/>
                  </a:lnTo>
                  <a:lnTo>
                    <a:pt x="892" y="340"/>
                  </a:lnTo>
                  <a:lnTo>
                    <a:pt x="892" y="341"/>
                  </a:lnTo>
                  <a:lnTo>
                    <a:pt x="890" y="341"/>
                  </a:lnTo>
                  <a:lnTo>
                    <a:pt x="890" y="343"/>
                  </a:lnTo>
                  <a:lnTo>
                    <a:pt x="889" y="343"/>
                  </a:lnTo>
                  <a:lnTo>
                    <a:pt x="889" y="345"/>
                  </a:lnTo>
                  <a:lnTo>
                    <a:pt x="890" y="345"/>
                  </a:lnTo>
                  <a:lnTo>
                    <a:pt x="890" y="346"/>
                  </a:lnTo>
                  <a:lnTo>
                    <a:pt x="890" y="348"/>
                  </a:lnTo>
                  <a:lnTo>
                    <a:pt x="889" y="348"/>
                  </a:lnTo>
                  <a:lnTo>
                    <a:pt x="889" y="350"/>
                  </a:lnTo>
                  <a:lnTo>
                    <a:pt x="889" y="351"/>
                  </a:lnTo>
                  <a:lnTo>
                    <a:pt x="890" y="351"/>
                  </a:lnTo>
                  <a:lnTo>
                    <a:pt x="890" y="353"/>
                  </a:lnTo>
                  <a:lnTo>
                    <a:pt x="890" y="355"/>
                  </a:lnTo>
                  <a:lnTo>
                    <a:pt x="889" y="355"/>
                  </a:lnTo>
                  <a:lnTo>
                    <a:pt x="889" y="356"/>
                  </a:lnTo>
                  <a:lnTo>
                    <a:pt x="889" y="358"/>
                  </a:lnTo>
                  <a:lnTo>
                    <a:pt x="889" y="360"/>
                  </a:lnTo>
                  <a:lnTo>
                    <a:pt x="887" y="360"/>
                  </a:lnTo>
                  <a:lnTo>
                    <a:pt x="887" y="361"/>
                  </a:lnTo>
                  <a:lnTo>
                    <a:pt x="887" y="363"/>
                  </a:lnTo>
                  <a:lnTo>
                    <a:pt x="887" y="365"/>
                  </a:lnTo>
                  <a:lnTo>
                    <a:pt x="887" y="366"/>
                  </a:lnTo>
                  <a:lnTo>
                    <a:pt x="887" y="368"/>
                  </a:lnTo>
                  <a:lnTo>
                    <a:pt x="887" y="370"/>
                  </a:lnTo>
                  <a:lnTo>
                    <a:pt x="885" y="370"/>
                  </a:lnTo>
                  <a:lnTo>
                    <a:pt x="885" y="371"/>
                  </a:lnTo>
                  <a:lnTo>
                    <a:pt x="885" y="373"/>
                  </a:lnTo>
                  <a:lnTo>
                    <a:pt x="885" y="375"/>
                  </a:lnTo>
                  <a:lnTo>
                    <a:pt x="885" y="377"/>
                  </a:lnTo>
                  <a:lnTo>
                    <a:pt x="884" y="377"/>
                  </a:lnTo>
                  <a:lnTo>
                    <a:pt x="884" y="378"/>
                  </a:lnTo>
                  <a:lnTo>
                    <a:pt x="884" y="380"/>
                  </a:lnTo>
                  <a:lnTo>
                    <a:pt x="884" y="382"/>
                  </a:lnTo>
                  <a:lnTo>
                    <a:pt x="884" y="383"/>
                  </a:lnTo>
                  <a:lnTo>
                    <a:pt x="882" y="383"/>
                  </a:lnTo>
                  <a:lnTo>
                    <a:pt x="882" y="385"/>
                  </a:lnTo>
                  <a:lnTo>
                    <a:pt x="882" y="387"/>
                  </a:lnTo>
                  <a:lnTo>
                    <a:pt x="880" y="387"/>
                  </a:lnTo>
                  <a:lnTo>
                    <a:pt x="880" y="388"/>
                  </a:lnTo>
                  <a:lnTo>
                    <a:pt x="880" y="390"/>
                  </a:lnTo>
                  <a:lnTo>
                    <a:pt x="880" y="392"/>
                  </a:lnTo>
                  <a:lnTo>
                    <a:pt x="880" y="393"/>
                  </a:lnTo>
                  <a:lnTo>
                    <a:pt x="880" y="395"/>
                  </a:lnTo>
                  <a:lnTo>
                    <a:pt x="880" y="397"/>
                  </a:lnTo>
                  <a:lnTo>
                    <a:pt x="880" y="398"/>
                  </a:lnTo>
                  <a:lnTo>
                    <a:pt x="879" y="398"/>
                  </a:lnTo>
                  <a:lnTo>
                    <a:pt x="877" y="398"/>
                  </a:lnTo>
                  <a:lnTo>
                    <a:pt x="877" y="400"/>
                  </a:lnTo>
                  <a:lnTo>
                    <a:pt x="877" y="402"/>
                  </a:lnTo>
                  <a:lnTo>
                    <a:pt x="875" y="402"/>
                  </a:lnTo>
                  <a:lnTo>
                    <a:pt x="875" y="403"/>
                  </a:lnTo>
                  <a:lnTo>
                    <a:pt x="874" y="403"/>
                  </a:lnTo>
                  <a:lnTo>
                    <a:pt x="874" y="405"/>
                  </a:lnTo>
                  <a:lnTo>
                    <a:pt x="872" y="405"/>
                  </a:lnTo>
                  <a:lnTo>
                    <a:pt x="872" y="407"/>
                  </a:lnTo>
                  <a:lnTo>
                    <a:pt x="872" y="408"/>
                  </a:lnTo>
                  <a:lnTo>
                    <a:pt x="870" y="408"/>
                  </a:lnTo>
                  <a:lnTo>
                    <a:pt x="870" y="410"/>
                  </a:lnTo>
                  <a:lnTo>
                    <a:pt x="868" y="410"/>
                  </a:lnTo>
                  <a:lnTo>
                    <a:pt x="867" y="410"/>
                  </a:lnTo>
                  <a:lnTo>
                    <a:pt x="867" y="412"/>
                  </a:lnTo>
                  <a:lnTo>
                    <a:pt x="865" y="412"/>
                  </a:lnTo>
                  <a:lnTo>
                    <a:pt x="865" y="414"/>
                  </a:lnTo>
                  <a:lnTo>
                    <a:pt x="865" y="415"/>
                  </a:lnTo>
                  <a:lnTo>
                    <a:pt x="863" y="415"/>
                  </a:lnTo>
                  <a:lnTo>
                    <a:pt x="863" y="417"/>
                  </a:lnTo>
                  <a:lnTo>
                    <a:pt x="862" y="417"/>
                  </a:lnTo>
                  <a:lnTo>
                    <a:pt x="862" y="419"/>
                  </a:lnTo>
                  <a:lnTo>
                    <a:pt x="862" y="420"/>
                  </a:lnTo>
                  <a:lnTo>
                    <a:pt x="860" y="422"/>
                  </a:lnTo>
                  <a:lnTo>
                    <a:pt x="860" y="424"/>
                  </a:lnTo>
                  <a:lnTo>
                    <a:pt x="860" y="425"/>
                  </a:lnTo>
                  <a:lnTo>
                    <a:pt x="862" y="425"/>
                  </a:lnTo>
                  <a:lnTo>
                    <a:pt x="862" y="427"/>
                  </a:lnTo>
                  <a:lnTo>
                    <a:pt x="862" y="429"/>
                  </a:lnTo>
                  <a:lnTo>
                    <a:pt x="862" y="430"/>
                  </a:lnTo>
                  <a:lnTo>
                    <a:pt x="862" y="432"/>
                  </a:lnTo>
                  <a:lnTo>
                    <a:pt x="862" y="434"/>
                  </a:lnTo>
                  <a:lnTo>
                    <a:pt x="863" y="434"/>
                  </a:lnTo>
                  <a:lnTo>
                    <a:pt x="865" y="434"/>
                  </a:lnTo>
                  <a:lnTo>
                    <a:pt x="865" y="435"/>
                  </a:lnTo>
                  <a:lnTo>
                    <a:pt x="867" y="435"/>
                  </a:lnTo>
                  <a:lnTo>
                    <a:pt x="868" y="435"/>
                  </a:lnTo>
                  <a:lnTo>
                    <a:pt x="868" y="437"/>
                  </a:lnTo>
                  <a:lnTo>
                    <a:pt x="870" y="437"/>
                  </a:lnTo>
                  <a:lnTo>
                    <a:pt x="872" y="437"/>
                  </a:lnTo>
                  <a:lnTo>
                    <a:pt x="872" y="439"/>
                  </a:lnTo>
                  <a:lnTo>
                    <a:pt x="874" y="439"/>
                  </a:lnTo>
                  <a:lnTo>
                    <a:pt x="874" y="440"/>
                  </a:lnTo>
                  <a:lnTo>
                    <a:pt x="872" y="440"/>
                  </a:lnTo>
                  <a:lnTo>
                    <a:pt x="872" y="442"/>
                  </a:lnTo>
                  <a:lnTo>
                    <a:pt x="872" y="444"/>
                  </a:lnTo>
                  <a:lnTo>
                    <a:pt x="872" y="446"/>
                  </a:lnTo>
                  <a:lnTo>
                    <a:pt x="870" y="446"/>
                  </a:lnTo>
                  <a:lnTo>
                    <a:pt x="870" y="447"/>
                  </a:lnTo>
                  <a:lnTo>
                    <a:pt x="870" y="449"/>
                  </a:lnTo>
                  <a:lnTo>
                    <a:pt x="870" y="451"/>
                  </a:lnTo>
                  <a:lnTo>
                    <a:pt x="870" y="452"/>
                  </a:lnTo>
                  <a:lnTo>
                    <a:pt x="870" y="454"/>
                  </a:lnTo>
                  <a:lnTo>
                    <a:pt x="870" y="456"/>
                  </a:lnTo>
                  <a:lnTo>
                    <a:pt x="868" y="456"/>
                  </a:lnTo>
                  <a:lnTo>
                    <a:pt x="868" y="457"/>
                  </a:lnTo>
                  <a:lnTo>
                    <a:pt x="868" y="459"/>
                  </a:lnTo>
                  <a:lnTo>
                    <a:pt x="868" y="461"/>
                  </a:lnTo>
                  <a:lnTo>
                    <a:pt x="867" y="459"/>
                  </a:lnTo>
                  <a:lnTo>
                    <a:pt x="865" y="459"/>
                  </a:lnTo>
                  <a:lnTo>
                    <a:pt x="865" y="461"/>
                  </a:lnTo>
                  <a:lnTo>
                    <a:pt x="865" y="462"/>
                  </a:lnTo>
                  <a:lnTo>
                    <a:pt x="863" y="462"/>
                  </a:lnTo>
                  <a:lnTo>
                    <a:pt x="862" y="462"/>
                  </a:lnTo>
                  <a:lnTo>
                    <a:pt x="863" y="462"/>
                  </a:lnTo>
                  <a:lnTo>
                    <a:pt x="863" y="464"/>
                  </a:lnTo>
                  <a:lnTo>
                    <a:pt x="863" y="466"/>
                  </a:lnTo>
                  <a:lnTo>
                    <a:pt x="862" y="466"/>
                  </a:lnTo>
                  <a:lnTo>
                    <a:pt x="862" y="467"/>
                  </a:lnTo>
                  <a:lnTo>
                    <a:pt x="862" y="469"/>
                  </a:lnTo>
                  <a:lnTo>
                    <a:pt x="862" y="471"/>
                  </a:lnTo>
                  <a:lnTo>
                    <a:pt x="860" y="471"/>
                  </a:lnTo>
                  <a:lnTo>
                    <a:pt x="860" y="472"/>
                  </a:lnTo>
                  <a:lnTo>
                    <a:pt x="860" y="474"/>
                  </a:lnTo>
                  <a:lnTo>
                    <a:pt x="858" y="474"/>
                  </a:lnTo>
                  <a:lnTo>
                    <a:pt x="858" y="476"/>
                  </a:lnTo>
                  <a:lnTo>
                    <a:pt x="857" y="476"/>
                  </a:lnTo>
                  <a:lnTo>
                    <a:pt x="857" y="477"/>
                  </a:lnTo>
                  <a:lnTo>
                    <a:pt x="855" y="477"/>
                  </a:lnTo>
                  <a:lnTo>
                    <a:pt x="857" y="477"/>
                  </a:lnTo>
                  <a:lnTo>
                    <a:pt x="857" y="479"/>
                  </a:lnTo>
                  <a:lnTo>
                    <a:pt x="855" y="479"/>
                  </a:lnTo>
                  <a:lnTo>
                    <a:pt x="855" y="481"/>
                  </a:lnTo>
                  <a:lnTo>
                    <a:pt x="853" y="483"/>
                  </a:lnTo>
                  <a:lnTo>
                    <a:pt x="853" y="481"/>
                  </a:lnTo>
                  <a:lnTo>
                    <a:pt x="853" y="479"/>
                  </a:lnTo>
                  <a:lnTo>
                    <a:pt x="853" y="477"/>
                  </a:lnTo>
                  <a:lnTo>
                    <a:pt x="852" y="477"/>
                  </a:lnTo>
                  <a:lnTo>
                    <a:pt x="850" y="477"/>
                  </a:lnTo>
                  <a:lnTo>
                    <a:pt x="850" y="479"/>
                  </a:lnTo>
                  <a:lnTo>
                    <a:pt x="850" y="477"/>
                  </a:lnTo>
                  <a:lnTo>
                    <a:pt x="850" y="479"/>
                  </a:lnTo>
                  <a:lnTo>
                    <a:pt x="848" y="479"/>
                  </a:lnTo>
                  <a:lnTo>
                    <a:pt x="847" y="479"/>
                  </a:lnTo>
                  <a:lnTo>
                    <a:pt x="847" y="477"/>
                  </a:lnTo>
                  <a:lnTo>
                    <a:pt x="847" y="476"/>
                  </a:lnTo>
                  <a:lnTo>
                    <a:pt x="845" y="476"/>
                  </a:lnTo>
                  <a:lnTo>
                    <a:pt x="843" y="476"/>
                  </a:lnTo>
                  <a:lnTo>
                    <a:pt x="843" y="474"/>
                  </a:lnTo>
                  <a:lnTo>
                    <a:pt x="842" y="474"/>
                  </a:lnTo>
                  <a:lnTo>
                    <a:pt x="840" y="474"/>
                  </a:lnTo>
                  <a:lnTo>
                    <a:pt x="838" y="474"/>
                  </a:lnTo>
                  <a:lnTo>
                    <a:pt x="837" y="474"/>
                  </a:lnTo>
                  <a:lnTo>
                    <a:pt x="835" y="474"/>
                  </a:lnTo>
                  <a:lnTo>
                    <a:pt x="833" y="474"/>
                  </a:lnTo>
                  <a:lnTo>
                    <a:pt x="833" y="476"/>
                  </a:lnTo>
                  <a:lnTo>
                    <a:pt x="831" y="476"/>
                  </a:lnTo>
                  <a:lnTo>
                    <a:pt x="831" y="477"/>
                  </a:lnTo>
                  <a:lnTo>
                    <a:pt x="830" y="477"/>
                  </a:lnTo>
                  <a:lnTo>
                    <a:pt x="830" y="479"/>
                  </a:lnTo>
                  <a:lnTo>
                    <a:pt x="828" y="479"/>
                  </a:lnTo>
                  <a:lnTo>
                    <a:pt x="826" y="479"/>
                  </a:lnTo>
                  <a:lnTo>
                    <a:pt x="825" y="481"/>
                  </a:lnTo>
                  <a:lnTo>
                    <a:pt x="825" y="483"/>
                  </a:lnTo>
                  <a:lnTo>
                    <a:pt x="823" y="483"/>
                  </a:lnTo>
                  <a:lnTo>
                    <a:pt x="823" y="484"/>
                  </a:lnTo>
                  <a:lnTo>
                    <a:pt x="821" y="484"/>
                  </a:lnTo>
                  <a:lnTo>
                    <a:pt x="821" y="486"/>
                  </a:lnTo>
                  <a:lnTo>
                    <a:pt x="820" y="486"/>
                  </a:lnTo>
                  <a:lnTo>
                    <a:pt x="818" y="486"/>
                  </a:lnTo>
                  <a:lnTo>
                    <a:pt x="818" y="484"/>
                  </a:lnTo>
                  <a:lnTo>
                    <a:pt x="816" y="484"/>
                  </a:lnTo>
                  <a:lnTo>
                    <a:pt x="815" y="484"/>
                  </a:lnTo>
                  <a:lnTo>
                    <a:pt x="813" y="484"/>
                  </a:lnTo>
                  <a:lnTo>
                    <a:pt x="811" y="484"/>
                  </a:lnTo>
                  <a:lnTo>
                    <a:pt x="811" y="483"/>
                  </a:lnTo>
                  <a:lnTo>
                    <a:pt x="810" y="483"/>
                  </a:lnTo>
                  <a:lnTo>
                    <a:pt x="808" y="483"/>
                  </a:lnTo>
                  <a:lnTo>
                    <a:pt x="806" y="483"/>
                  </a:lnTo>
                  <a:lnTo>
                    <a:pt x="805" y="483"/>
                  </a:lnTo>
                  <a:lnTo>
                    <a:pt x="803" y="483"/>
                  </a:lnTo>
                  <a:lnTo>
                    <a:pt x="801" y="483"/>
                  </a:lnTo>
                  <a:lnTo>
                    <a:pt x="800" y="483"/>
                  </a:lnTo>
                  <a:lnTo>
                    <a:pt x="798" y="481"/>
                  </a:lnTo>
                  <a:lnTo>
                    <a:pt x="796" y="481"/>
                  </a:lnTo>
                  <a:lnTo>
                    <a:pt x="794" y="481"/>
                  </a:lnTo>
                  <a:lnTo>
                    <a:pt x="793" y="481"/>
                  </a:lnTo>
                  <a:lnTo>
                    <a:pt x="791" y="481"/>
                  </a:lnTo>
                  <a:lnTo>
                    <a:pt x="789" y="481"/>
                  </a:lnTo>
                  <a:lnTo>
                    <a:pt x="788" y="481"/>
                  </a:lnTo>
                  <a:lnTo>
                    <a:pt x="786" y="481"/>
                  </a:lnTo>
                  <a:lnTo>
                    <a:pt x="784" y="481"/>
                  </a:lnTo>
                  <a:lnTo>
                    <a:pt x="783" y="481"/>
                  </a:lnTo>
                  <a:lnTo>
                    <a:pt x="781" y="481"/>
                  </a:lnTo>
                  <a:lnTo>
                    <a:pt x="779" y="481"/>
                  </a:lnTo>
                  <a:lnTo>
                    <a:pt x="779" y="483"/>
                  </a:lnTo>
                  <a:lnTo>
                    <a:pt x="778" y="483"/>
                  </a:lnTo>
                  <a:lnTo>
                    <a:pt x="776" y="483"/>
                  </a:lnTo>
                  <a:lnTo>
                    <a:pt x="774" y="483"/>
                  </a:lnTo>
                  <a:lnTo>
                    <a:pt x="773" y="483"/>
                  </a:lnTo>
                  <a:lnTo>
                    <a:pt x="773" y="484"/>
                  </a:lnTo>
                  <a:lnTo>
                    <a:pt x="771" y="484"/>
                  </a:lnTo>
                  <a:lnTo>
                    <a:pt x="769" y="484"/>
                  </a:lnTo>
                  <a:lnTo>
                    <a:pt x="769" y="486"/>
                  </a:lnTo>
                  <a:lnTo>
                    <a:pt x="769" y="484"/>
                  </a:lnTo>
                  <a:lnTo>
                    <a:pt x="771" y="484"/>
                  </a:lnTo>
                  <a:lnTo>
                    <a:pt x="771" y="486"/>
                  </a:lnTo>
                  <a:lnTo>
                    <a:pt x="771" y="488"/>
                  </a:lnTo>
                  <a:lnTo>
                    <a:pt x="771" y="489"/>
                  </a:lnTo>
                  <a:lnTo>
                    <a:pt x="773" y="491"/>
                  </a:lnTo>
                  <a:lnTo>
                    <a:pt x="773" y="493"/>
                  </a:lnTo>
                  <a:lnTo>
                    <a:pt x="773" y="494"/>
                  </a:lnTo>
                  <a:lnTo>
                    <a:pt x="774" y="494"/>
                  </a:lnTo>
                  <a:lnTo>
                    <a:pt x="774" y="496"/>
                  </a:lnTo>
                  <a:lnTo>
                    <a:pt x="776" y="496"/>
                  </a:lnTo>
                  <a:lnTo>
                    <a:pt x="776" y="498"/>
                  </a:lnTo>
                  <a:lnTo>
                    <a:pt x="776" y="499"/>
                  </a:lnTo>
                  <a:lnTo>
                    <a:pt x="774" y="499"/>
                  </a:lnTo>
                  <a:lnTo>
                    <a:pt x="774" y="501"/>
                  </a:lnTo>
                  <a:lnTo>
                    <a:pt x="773" y="501"/>
                  </a:lnTo>
                  <a:lnTo>
                    <a:pt x="773" y="503"/>
                  </a:lnTo>
                  <a:lnTo>
                    <a:pt x="771" y="503"/>
                  </a:lnTo>
                  <a:lnTo>
                    <a:pt x="771" y="504"/>
                  </a:lnTo>
                  <a:lnTo>
                    <a:pt x="771" y="506"/>
                  </a:lnTo>
                  <a:lnTo>
                    <a:pt x="771" y="508"/>
                  </a:lnTo>
                  <a:lnTo>
                    <a:pt x="771" y="509"/>
                  </a:lnTo>
                  <a:lnTo>
                    <a:pt x="771" y="511"/>
                  </a:lnTo>
                  <a:lnTo>
                    <a:pt x="769" y="513"/>
                  </a:lnTo>
                  <a:lnTo>
                    <a:pt x="769" y="515"/>
                  </a:lnTo>
                  <a:lnTo>
                    <a:pt x="769" y="516"/>
                  </a:lnTo>
                  <a:lnTo>
                    <a:pt x="768" y="516"/>
                  </a:lnTo>
                  <a:lnTo>
                    <a:pt x="769" y="516"/>
                  </a:lnTo>
                  <a:lnTo>
                    <a:pt x="769" y="518"/>
                  </a:lnTo>
                  <a:lnTo>
                    <a:pt x="768" y="518"/>
                  </a:lnTo>
                  <a:lnTo>
                    <a:pt x="766" y="518"/>
                  </a:lnTo>
                  <a:lnTo>
                    <a:pt x="766" y="520"/>
                  </a:lnTo>
                  <a:lnTo>
                    <a:pt x="764" y="520"/>
                  </a:lnTo>
                  <a:lnTo>
                    <a:pt x="762" y="520"/>
                  </a:lnTo>
                  <a:lnTo>
                    <a:pt x="761" y="520"/>
                  </a:lnTo>
                  <a:lnTo>
                    <a:pt x="761" y="521"/>
                  </a:lnTo>
                  <a:lnTo>
                    <a:pt x="759" y="521"/>
                  </a:lnTo>
                  <a:lnTo>
                    <a:pt x="757" y="521"/>
                  </a:lnTo>
                  <a:lnTo>
                    <a:pt x="756" y="521"/>
                  </a:lnTo>
                  <a:lnTo>
                    <a:pt x="756" y="523"/>
                  </a:lnTo>
                  <a:lnTo>
                    <a:pt x="754" y="523"/>
                  </a:lnTo>
                  <a:lnTo>
                    <a:pt x="754" y="525"/>
                  </a:lnTo>
                  <a:lnTo>
                    <a:pt x="756" y="526"/>
                  </a:lnTo>
                  <a:lnTo>
                    <a:pt x="756" y="528"/>
                  </a:lnTo>
                  <a:lnTo>
                    <a:pt x="756" y="530"/>
                  </a:lnTo>
                  <a:lnTo>
                    <a:pt x="756" y="531"/>
                  </a:lnTo>
                  <a:lnTo>
                    <a:pt x="756" y="533"/>
                  </a:lnTo>
                  <a:lnTo>
                    <a:pt x="757" y="533"/>
                  </a:lnTo>
                  <a:lnTo>
                    <a:pt x="756" y="535"/>
                  </a:lnTo>
                  <a:lnTo>
                    <a:pt x="757" y="536"/>
                  </a:lnTo>
                  <a:lnTo>
                    <a:pt x="757" y="538"/>
                  </a:lnTo>
                  <a:lnTo>
                    <a:pt x="757" y="540"/>
                  </a:lnTo>
                  <a:lnTo>
                    <a:pt x="756" y="540"/>
                  </a:lnTo>
                  <a:lnTo>
                    <a:pt x="756" y="541"/>
                  </a:lnTo>
                  <a:lnTo>
                    <a:pt x="757" y="541"/>
                  </a:lnTo>
                  <a:lnTo>
                    <a:pt x="757" y="543"/>
                  </a:lnTo>
                  <a:lnTo>
                    <a:pt x="757" y="545"/>
                  </a:lnTo>
                  <a:lnTo>
                    <a:pt x="757" y="546"/>
                  </a:lnTo>
                  <a:lnTo>
                    <a:pt x="757" y="548"/>
                  </a:lnTo>
                  <a:lnTo>
                    <a:pt x="759" y="548"/>
                  </a:lnTo>
                  <a:lnTo>
                    <a:pt x="759" y="550"/>
                  </a:lnTo>
                  <a:lnTo>
                    <a:pt x="761" y="552"/>
                  </a:lnTo>
                  <a:lnTo>
                    <a:pt x="761" y="553"/>
                  </a:lnTo>
                  <a:lnTo>
                    <a:pt x="761" y="555"/>
                  </a:lnTo>
                  <a:lnTo>
                    <a:pt x="762" y="555"/>
                  </a:lnTo>
                  <a:lnTo>
                    <a:pt x="762" y="557"/>
                  </a:lnTo>
                  <a:lnTo>
                    <a:pt x="762" y="558"/>
                  </a:lnTo>
                  <a:lnTo>
                    <a:pt x="762" y="560"/>
                  </a:lnTo>
                  <a:lnTo>
                    <a:pt x="762" y="562"/>
                  </a:lnTo>
                  <a:lnTo>
                    <a:pt x="764" y="563"/>
                  </a:lnTo>
                  <a:lnTo>
                    <a:pt x="764" y="565"/>
                  </a:lnTo>
                  <a:lnTo>
                    <a:pt x="764" y="567"/>
                  </a:lnTo>
                  <a:lnTo>
                    <a:pt x="762" y="567"/>
                  </a:lnTo>
                  <a:lnTo>
                    <a:pt x="761" y="567"/>
                  </a:lnTo>
                  <a:lnTo>
                    <a:pt x="759" y="567"/>
                  </a:lnTo>
                  <a:lnTo>
                    <a:pt x="759" y="565"/>
                  </a:lnTo>
                  <a:lnTo>
                    <a:pt x="759" y="567"/>
                  </a:lnTo>
                  <a:lnTo>
                    <a:pt x="757" y="567"/>
                  </a:lnTo>
                  <a:lnTo>
                    <a:pt x="757" y="568"/>
                  </a:lnTo>
                  <a:lnTo>
                    <a:pt x="759" y="568"/>
                  </a:lnTo>
                  <a:lnTo>
                    <a:pt x="759" y="570"/>
                  </a:lnTo>
                  <a:lnTo>
                    <a:pt x="757" y="570"/>
                  </a:lnTo>
                  <a:lnTo>
                    <a:pt x="756" y="570"/>
                  </a:lnTo>
                  <a:lnTo>
                    <a:pt x="754" y="572"/>
                  </a:lnTo>
                  <a:lnTo>
                    <a:pt x="752" y="572"/>
                  </a:lnTo>
                  <a:lnTo>
                    <a:pt x="752" y="570"/>
                  </a:lnTo>
                  <a:lnTo>
                    <a:pt x="752" y="568"/>
                  </a:lnTo>
                  <a:lnTo>
                    <a:pt x="751" y="568"/>
                  </a:lnTo>
                  <a:lnTo>
                    <a:pt x="751" y="567"/>
                  </a:lnTo>
                  <a:lnTo>
                    <a:pt x="749" y="565"/>
                  </a:lnTo>
                  <a:lnTo>
                    <a:pt x="749" y="567"/>
                  </a:lnTo>
                  <a:lnTo>
                    <a:pt x="747" y="567"/>
                  </a:lnTo>
                  <a:lnTo>
                    <a:pt x="746" y="567"/>
                  </a:lnTo>
                  <a:lnTo>
                    <a:pt x="744" y="567"/>
                  </a:lnTo>
                  <a:lnTo>
                    <a:pt x="742" y="567"/>
                  </a:lnTo>
                  <a:lnTo>
                    <a:pt x="741" y="567"/>
                  </a:lnTo>
                  <a:lnTo>
                    <a:pt x="739" y="567"/>
                  </a:lnTo>
                  <a:lnTo>
                    <a:pt x="737" y="567"/>
                  </a:lnTo>
                  <a:lnTo>
                    <a:pt x="737" y="568"/>
                  </a:lnTo>
                  <a:lnTo>
                    <a:pt x="739" y="568"/>
                  </a:lnTo>
                  <a:lnTo>
                    <a:pt x="737" y="570"/>
                  </a:lnTo>
                  <a:lnTo>
                    <a:pt x="739" y="570"/>
                  </a:lnTo>
                  <a:lnTo>
                    <a:pt x="737" y="572"/>
                  </a:lnTo>
                  <a:lnTo>
                    <a:pt x="737" y="573"/>
                  </a:lnTo>
                  <a:lnTo>
                    <a:pt x="736" y="573"/>
                  </a:lnTo>
                  <a:lnTo>
                    <a:pt x="734" y="575"/>
                  </a:lnTo>
                  <a:lnTo>
                    <a:pt x="734" y="577"/>
                  </a:lnTo>
                  <a:lnTo>
                    <a:pt x="734" y="578"/>
                  </a:lnTo>
                  <a:lnTo>
                    <a:pt x="734" y="580"/>
                  </a:lnTo>
                  <a:lnTo>
                    <a:pt x="732" y="580"/>
                  </a:lnTo>
                  <a:lnTo>
                    <a:pt x="732" y="582"/>
                  </a:lnTo>
                  <a:lnTo>
                    <a:pt x="731" y="582"/>
                  </a:lnTo>
                  <a:lnTo>
                    <a:pt x="731" y="584"/>
                  </a:lnTo>
                  <a:lnTo>
                    <a:pt x="731" y="585"/>
                  </a:lnTo>
                  <a:lnTo>
                    <a:pt x="731" y="587"/>
                  </a:lnTo>
                  <a:lnTo>
                    <a:pt x="729" y="587"/>
                  </a:lnTo>
                  <a:lnTo>
                    <a:pt x="727" y="587"/>
                  </a:lnTo>
                  <a:lnTo>
                    <a:pt x="725" y="587"/>
                  </a:lnTo>
                  <a:lnTo>
                    <a:pt x="727" y="585"/>
                  </a:lnTo>
                  <a:lnTo>
                    <a:pt x="725" y="585"/>
                  </a:lnTo>
                  <a:lnTo>
                    <a:pt x="725" y="587"/>
                  </a:lnTo>
                  <a:lnTo>
                    <a:pt x="725" y="589"/>
                  </a:lnTo>
                  <a:lnTo>
                    <a:pt x="725" y="590"/>
                  </a:lnTo>
                  <a:lnTo>
                    <a:pt x="725" y="592"/>
                  </a:lnTo>
                  <a:lnTo>
                    <a:pt x="724" y="592"/>
                  </a:lnTo>
                  <a:lnTo>
                    <a:pt x="722" y="592"/>
                  </a:lnTo>
                  <a:lnTo>
                    <a:pt x="722" y="594"/>
                  </a:lnTo>
                  <a:lnTo>
                    <a:pt x="720" y="594"/>
                  </a:lnTo>
                  <a:lnTo>
                    <a:pt x="720" y="592"/>
                  </a:lnTo>
                  <a:lnTo>
                    <a:pt x="719" y="592"/>
                  </a:lnTo>
                  <a:lnTo>
                    <a:pt x="717" y="592"/>
                  </a:lnTo>
                  <a:lnTo>
                    <a:pt x="715" y="592"/>
                  </a:lnTo>
                  <a:lnTo>
                    <a:pt x="714" y="592"/>
                  </a:lnTo>
                  <a:lnTo>
                    <a:pt x="714" y="594"/>
                  </a:lnTo>
                  <a:lnTo>
                    <a:pt x="712" y="594"/>
                  </a:lnTo>
                  <a:lnTo>
                    <a:pt x="710" y="594"/>
                  </a:lnTo>
                  <a:lnTo>
                    <a:pt x="710" y="595"/>
                  </a:lnTo>
                  <a:lnTo>
                    <a:pt x="709" y="597"/>
                  </a:lnTo>
                  <a:lnTo>
                    <a:pt x="707" y="597"/>
                  </a:lnTo>
                  <a:lnTo>
                    <a:pt x="707" y="599"/>
                  </a:lnTo>
                  <a:lnTo>
                    <a:pt x="705" y="599"/>
                  </a:lnTo>
                  <a:lnTo>
                    <a:pt x="705" y="600"/>
                  </a:lnTo>
                  <a:lnTo>
                    <a:pt x="704" y="600"/>
                  </a:lnTo>
                  <a:lnTo>
                    <a:pt x="704" y="602"/>
                  </a:lnTo>
                  <a:lnTo>
                    <a:pt x="702" y="602"/>
                  </a:lnTo>
                  <a:lnTo>
                    <a:pt x="702" y="604"/>
                  </a:lnTo>
                  <a:lnTo>
                    <a:pt x="700" y="604"/>
                  </a:lnTo>
                  <a:lnTo>
                    <a:pt x="700" y="605"/>
                  </a:lnTo>
                  <a:lnTo>
                    <a:pt x="699" y="604"/>
                  </a:lnTo>
                  <a:lnTo>
                    <a:pt x="697" y="604"/>
                  </a:lnTo>
                  <a:lnTo>
                    <a:pt x="697" y="605"/>
                  </a:lnTo>
                  <a:lnTo>
                    <a:pt x="695" y="605"/>
                  </a:lnTo>
                  <a:lnTo>
                    <a:pt x="694" y="605"/>
                  </a:lnTo>
                  <a:lnTo>
                    <a:pt x="692" y="605"/>
                  </a:lnTo>
                  <a:lnTo>
                    <a:pt x="690" y="605"/>
                  </a:lnTo>
                  <a:lnTo>
                    <a:pt x="688" y="607"/>
                  </a:lnTo>
                  <a:lnTo>
                    <a:pt x="687" y="607"/>
                  </a:lnTo>
                  <a:lnTo>
                    <a:pt x="685" y="607"/>
                  </a:lnTo>
                  <a:lnTo>
                    <a:pt x="683" y="609"/>
                  </a:lnTo>
                  <a:lnTo>
                    <a:pt x="682" y="609"/>
                  </a:lnTo>
                  <a:lnTo>
                    <a:pt x="680" y="609"/>
                  </a:lnTo>
                  <a:lnTo>
                    <a:pt x="678" y="609"/>
                  </a:lnTo>
                  <a:lnTo>
                    <a:pt x="678" y="610"/>
                  </a:lnTo>
                  <a:lnTo>
                    <a:pt x="677" y="610"/>
                  </a:lnTo>
                  <a:lnTo>
                    <a:pt x="677" y="612"/>
                  </a:lnTo>
                  <a:lnTo>
                    <a:pt x="677" y="614"/>
                  </a:lnTo>
                  <a:lnTo>
                    <a:pt x="675" y="614"/>
                  </a:lnTo>
                  <a:lnTo>
                    <a:pt x="675" y="615"/>
                  </a:lnTo>
                  <a:lnTo>
                    <a:pt x="675" y="617"/>
                  </a:lnTo>
                  <a:lnTo>
                    <a:pt x="677" y="617"/>
                  </a:lnTo>
                  <a:lnTo>
                    <a:pt x="677" y="619"/>
                  </a:lnTo>
                  <a:lnTo>
                    <a:pt x="675" y="619"/>
                  </a:lnTo>
                  <a:lnTo>
                    <a:pt x="675" y="621"/>
                  </a:lnTo>
                  <a:lnTo>
                    <a:pt x="673" y="621"/>
                  </a:lnTo>
                  <a:lnTo>
                    <a:pt x="673" y="622"/>
                  </a:lnTo>
                  <a:lnTo>
                    <a:pt x="673" y="624"/>
                  </a:lnTo>
                  <a:lnTo>
                    <a:pt x="673" y="626"/>
                  </a:lnTo>
                  <a:lnTo>
                    <a:pt x="673" y="627"/>
                  </a:lnTo>
                  <a:lnTo>
                    <a:pt x="673" y="629"/>
                  </a:lnTo>
                  <a:lnTo>
                    <a:pt x="672" y="629"/>
                  </a:lnTo>
                  <a:lnTo>
                    <a:pt x="672" y="631"/>
                  </a:lnTo>
                  <a:lnTo>
                    <a:pt x="672" y="632"/>
                  </a:lnTo>
                  <a:lnTo>
                    <a:pt x="673" y="634"/>
                  </a:lnTo>
                  <a:lnTo>
                    <a:pt x="673" y="636"/>
                  </a:lnTo>
                  <a:lnTo>
                    <a:pt x="672" y="636"/>
                  </a:lnTo>
                  <a:lnTo>
                    <a:pt x="672" y="637"/>
                  </a:lnTo>
                  <a:lnTo>
                    <a:pt x="670" y="637"/>
                  </a:lnTo>
                  <a:lnTo>
                    <a:pt x="668" y="637"/>
                  </a:lnTo>
                  <a:lnTo>
                    <a:pt x="667" y="637"/>
                  </a:lnTo>
                  <a:lnTo>
                    <a:pt x="667" y="639"/>
                  </a:lnTo>
                  <a:lnTo>
                    <a:pt x="665" y="639"/>
                  </a:lnTo>
                  <a:lnTo>
                    <a:pt x="663" y="639"/>
                  </a:lnTo>
                  <a:lnTo>
                    <a:pt x="662" y="639"/>
                  </a:lnTo>
                  <a:lnTo>
                    <a:pt x="660" y="639"/>
                  </a:lnTo>
                  <a:lnTo>
                    <a:pt x="658" y="639"/>
                  </a:lnTo>
                  <a:lnTo>
                    <a:pt x="658" y="641"/>
                  </a:lnTo>
                  <a:lnTo>
                    <a:pt x="657" y="641"/>
                  </a:lnTo>
                  <a:lnTo>
                    <a:pt x="655" y="641"/>
                  </a:lnTo>
                  <a:lnTo>
                    <a:pt x="653" y="641"/>
                  </a:lnTo>
                  <a:lnTo>
                    <a:pt x="653" y="642"/>
                  </a:lnTo>
                  <a:lnTo>
                    <a:pt x="651" y="642"/>
                  </a:lnTo>
                  <a:lnTo>
                    <a:pt x="650" y="642"/>
                  </a:lnTo>
                  <a:lnTo>
                    <a:pt x="650" y="644"/>
                  </a:lnTo>
                  <a:lnTo>
                    <a:pt x="648" y="644"/>
                  </a:lnTo>
                  <a:lnTo>
                    <a:pt x="648" y="646"/>
                  </a:lnTo>
                  <a:lnTo>
                    <a:pt x="646" y="646"/>
                  </a:lnTo>
                  <a:lnTo>
                    <a:pt x="646" y="647"/>
                  </a:lnTo>
                  <a:lnTo>
                    <a:pt x="645" y="647"/>
                  </a:lnTo>
                  <a:lnTo>
                    <a:pt x="643" y="647"/>
                  </a:lnTo>
                  <a:lnTo>
                    <a:pt x="641" y="647"/>
                  </a:lnTo>
                  <a:lnTo>
                    <a:pt x="640" y="647"/>
                  </a:lnTo>
                  <a:lnTo>
                    <a:pt x="640" y="649"/>
                  </a:lnTo>
                  <a:lnTo>
                    <a:pt x="638" y="649"/>
                  </a:lnTo>
                  <a:lnTo>
                    <a:pt x="636" y="649"/>
                  </a:lnTo>
                  <a:lnTo>
                    <a:pt x="636" y="651"/>
                  </a:lnTo>
                  <a:lnTo>
                    <a:pt x="635" y="651"/>
                  </a:lnTo>
                  <a:lnTo>
                    <a:pt x="635" y="653"/>
                  </a:lnTo>
                  <a:lnTo>
                    <a:pt x="633" y="653"/>
                  </a:lnTo>
                  <a:lnTo>
                    <a:pt x="631" y="654"/>
                  </a:lnTo>
                  <a:lnTo>
                    <a:pt x="630" y="654"/>
                  </a:lnTo>
                  <a:lnTo>
                    <a:pt x="628" y="654"/>
                  </a:lnTo>
                  <a:lnTo>
                    <a:pt x="628" y="656"/>
                  </a:lnTo>
                  <a:lnTo>
                    <a:pt x="626" y="656"/>
                  </a:lnTo>
                  <a:lnTo>
                    <a:pt x="626" y="658"/>
                  </a:lnTo>
                  <a:lnTo>
                    <a:pt x="625" y="658"/>
                  </a:lnTo>
                  <a:lnTo>
                    <a:pt x="625" y="659"/>
                  </a:lnTo>
                  <a:lnTo>
                    <a:pt x="625" y="661"/>
                  </a:lnTo>
                  <a:lnTo>
                    <a:pt x="625" y="663"/>
                  </a:lnTo>
                  <a:lnTo>
                    <a:pt x="626" y="663"/>
                  </a:lnTo>
                  <a:lnTo>
                    <a:pt x="626" y="664"/>
                  </a:lnTo>
                  <a:lnTo>
                    <a:pt x="626" y="666"/>
                  </a:lnTo>
                  <a:lnTo>
                    <a:pt x="626" y="668"/>
                  </a:lnTo>
                  <a:lnTo>
                    <a:pt x="626" y="669"/>
                  </a:lnTo>
                  <a:lnTo>
                    <a:pt x="625" y="671"/>
                  </a:lnTo>
                  <a:lnTo>
                    <a:pt x="623" y="671"/>
                  </a:lnTo>
                  <a:lnTo>
                    <a:pt x="621" y="671"/>
                  </a:lnTo>
                  <a:lnTo>
                    <a:pt x="621" y="673"/>
                  </a:lnTo>
                  <a:lnTo>
                    <a:pt x="621" y="674"/>
                  </a:lnTo>
                  <a:lnTo>
                    <a:pt x="621" y="676"/>
                  </a:lnTo>
                  <a:lnTo>
                    <a:pt x="621" y="678"/>
                  </a:lnTo>
                  <a:lnTo>
                    <a:pt x="620" y="678"/>
                  </a:lnTo>
                  <a:lnTo>
                    <a:pt x="620" y="679"/>
                  </a:lnTo>
                  <a:lnTo>
                    <a:pt x="620" y="681"/>
                  </a:lnTo>
                  <a:lnTo>
                    <a:pt x="618" y="681"/>
                  </a:lnTo>
                  <a:lnTo>
                    <a:pt x="618" y="683"/>
                  </a:lnTo>
                  <a:lnTo>
                    <a:pt x="616" y="684"/>
                  </a:lnTo>
                  <a:lnTo>
                    <a:pt x="616" y="686"/>
                  </a:lnTo>
                  <a:lnTo>
                    <a:pt x="616" y="688"/>
                  </a:lnTo>
                  <a:lnTo>
                    <a:pt x="614" y="688"/>
                  </a:lnTo>
                  <a:lnTo>
                    <a:pt x="614" y="690"/>
                  </a:lnTo>
                  <a:lnTo>
                    <a:pt x="614" y="691"/>
                  </a:lnTo>
                  <a:lnTo>
                    <a:pt x="614" y="693"/>
                  </a:lnTo>
                  <a:lnTo>
                    <a:pt x="613" y="693"/>
                  </a:lnTo>
                  <a:lnTo>
                    <a:pt x="613" y="695"/>
                  </a:lnTo>
                  <a:lnTo>
                    <a:pt x="611" y="695"/>
                  </a:lnTo>
                  <a:lnTo>
                    <a:pt x="611" y="696"/>
                  </a:lnTo>
                  <a:lnTo>
                    <a:pt x="611" y="698"/>
                  </a:lnTo>
                  <a:lnTo>
                    <a:pt x="609" y="698"/>
                  </a:lnTo>
                  <a:lnTo>
                    <a:pt x="609" y="700"/>
                  </a:lnTo>
                  <a:lnTo>
                    <a:pt x="611" y="701"/>
                  </a:lnTo>
                  <a:lnTo>
                    <a:pt x="611" y="703"/>
                  </a:lnTo>
                  <a:lnTo>
                    <a:pt x="611" y="705"/>
                  </a:lnTo>
                  <a:lnTo>
                    <a:pt x="611" y="706"/>
                  </a:lnTo>
                  <a:lnTo>
                    <a:pt x="611" y="708"/>
                  </a:lnTo>
                  <a:lnTo>
                    <a:pt x="611" y="710"/>
                  </a:lnTo>
                  <a:lnTo>
                    <a:pt x="611" y="711"/>
                  </a:lnTo>
                  <a:lnTo>
                    <a:pt x="611" y="713"/>
                  </a:lnTo>
                  <a:lnTo>
                    <a:pt x="611" y="715"/>
                  </a:lnTo>
                  <a:lnTo>
                    <a:pt x="611" y="716"/>
                  </a:lnTo>
                  <a:lnTo>
                    <a:pt x="609" y="716"/>
                  </a:lnTo>
                  <a:lnTo>
                    <a:pt x="609" y="718"/>
                  </a:lnTo>
                  <a:lnTo>
                    <a:pt x="608" y="718"/>
                  </a:lnTo>
                  <a:lnTo>
                    <a:pt x="608" y="720"/>
                  </a:lnTo>
                  <a:lnTo>
                    <a:pt x="608" y="722"/>
                  </a:lnTo>
                  <a:lnTo>
                    <a:pt x="606" y="722"/>
                  </a:lnTo>
                  <a:lnTo>
                    <a:pt x="606" y="723"/>
                  </a:lnTo>
                  <a:lnTo>
                    <a:pt x="604" y="725"/>
                  </a:lnTo>
                  <a:lnTo>
                    <a:pt x="603" y="725"/>
                  </a:lnTo>
                  <a:lnTo>
                    <a:pt x="603" y="727"/>
                  </a:lnTo>
                  <a:lnTo>
                    <a:pt x="601" y="728"/>
                  </a:lnTo>
                  <a:lnTo>
                    <a:pt x="601" y="730"/>
                  </a:lnTo>
                  <a:lnTo>
                    <a:pt x="599" y="730"/>
                  </a:lnTo>
                  <a:lnTo>
                    <a:pt x="599" y="732"/>
                  </a:lnTo>
                  <a:lnTo>
                    <a:pt x="598" y="733"/>
                  </a:lnTo>
                  <a:lnTo>
                    <a:pt x="598" y="735"/>
                  </a:lnTo>
                  <a:lnTo>
                    <a:pt x="596" y="735"/>
                  </a:lnTo>
                  <a:lnTo>
                    <a:pt x="594" y="737"/>
                  </a:lnTo>
                  <a:lnTo>
                    <a:pt x="593" y="737"/>
                  </a:lnTo>
                  <a:lnTo>
                    <a:pt x="591" y="737"/>
                  </a:lnTo>
                  <a:lnTo>
                    <a:pt x="589" y="737"/>
                  </a:lnTo>
                  <a:lnTo>
                    <a:pt x="588" y="737"/>
                  </a:lnTo>
                  <a:lnTo>
                    <a:pt x="588" y="738"/>
                  </a:lnTo>
                  <a:lnTo>
                    <a:pt x="586" y="740"/>
                  </a:lnTo>
                  <a:lnTo>
                    <a:pt x="584" y="740"/>
                  </a:lnTo>
                  <a:lnTo>
                    <a:pt x="584" y="742"/>
                  </a:lnTo>
                  <a:lnTo>
                    <a:pt x="582" y="742"/>
                  </a:lnTo>
                  <a:lnTo>
                    <a:pt x="581" y="742"/>
                  </a:lnTo>
                  <a:lnTo>
                    <a:pt x="579" y="742"/>
                  </a:lnTo>
                  <a:lnTo>
                    <a:pt x="577" y="742"/>
                  </a:lnTo>
                  <a:lnTo>
                    <a:pt x="576" y="742"/>
                  </a:lnTo>
                  <a:lnTo>
                    <a:pt x="574" y="742"/>
                  </a:lnTo>
                  <a:lnTo>
                    <a:pt x="572" y="742"/>
                  </a:lnTo>
                  <a:lnTo>
                    <a:pt x="571" y="742"/>
                  </a:lnTo>
                  <a:lnTo>
                    <a:pt x="569" y="742"/>
                  </a:lnTo>
                  <a:lnTo>
                    <a:pt x="567" y="742"/>
                  </a:lnTo>
                  <a:lnTo>
                    <a:pt x="566" y="742"/>
                  </a:lnTo>
                  <a:lnTo>
                    <a:pt x="564" y="742"/>
                  </a:lnTo>
                  <a:lnTo>
                    <a:pt x="562" y="742"/>
                  </a:lnTo>
                  <a:lnTo>
                    <a:pt x="561" y="743"/>
                  </a:lnTo>
                  <a:lnTo>
                    <a:pt x="559" y="743"/>
                  </a:lnTo>
                  <a:lnTo>
                    <a:pt x="559" y="745"/>
                  </a:lnTo>
                  <a:lnTo>
                    <a:pt x="557" y="745"/>
                  </a:lnTo>
                  <a:lnTo>
                    <a:pt x="556" y="745"/>
                  </a:lnTo>
                  <a:lnTo>
                    <a:pt x="556" y="743"/>
                  </a:lnTo>
                  <a:lnTo>
                    <a:pt x="554" y="743"/>
                  </a:lnTo>
                  <a:lnTo>
                    <a:pt x="552" y="743"/>
                  </a:lnTo>
                  <a:lnTo>
                    <a:pt x="551" y="743"/>
                  </a:lnTo>
                  <a:lnTo>
                    <a:pt x="551" y="745"/>
                  </a:lnTo>
                  <a:lnTo>
                    <a:pt x="549" y="745"/>
                  </a:lnTo>
                  <a:lnTo>
                    <a:pt x="549" y="747"/>
                  </a:lnTo>
                  <a:lnTo>
                    <a:pt x="549" y="748"/>
                  </a:lnTo>
                  <a:lnTo>
                    <a:pt x="549" y="750"/>
                  </a:lnTo>
                  <a:lnTo>
                    <a:pt x="549" y="752"/>
                  </a:lnTo>
                  <a:lnTo>
                    <a:pt x="549" y="753"/>
                  </a:lnTo>
                  <a:lnTo>
                    <a:pt x="549" y="755"/>
                  </a:lnTo>
                  <a:lnTo>
                    <a:pt x="549" y="757"/>
                  </a:lnTo>
                  <a:lnTo>
                    <a:pt x="547" y="757"/>
                  </a:lnTo>
                  <a:lnTo>
                    <a:pt x="545" y="759"/>
                  </a:lnTo>
                  <a:lnTo>
                    <a:pt x="544" y="759"/>
                  </a:lnTo>
                  <a:lnTo>
                    <a:pt x="542" y="759"/>
                  </a:lnTo>
                  <a:lnTo>
                    <a:pt x="542" y="760"/>
                  </a:lnTo>
                  <a:lnTo>
                    <a:pt x="540" y="760"/>
                  </a:lnTo>
                  <a:lnTo>
                    <a:pt x="540" y="762"/>
                  </a:lnTo>
                  <a:lnTo>
                    <a:pt x="539" y="762"/>
                  </a:lnTo>
                  <a:lnTo>
                    <a:pt x="539" y="764"/>
                  </a:lnTo>
                  <a:lnTo>
                    <a:pt x="539" y="765"/>
                  </a:lnTo>
                  <a:lnTo>
                    <a:pt x="539" y="767"/>
                  </a:lnTo>
                  <a:lnTo>
                    <a:pt x="537" y="769"/>
                  </a:lnTo>
                  <a:lnTo>
                    <a:pt x="537" y="770"/>
                  </a:lnTo>
                  <a:lnTo>
                    <a:pt x="535" y="770"/>
                  </a:lnTo>
                  <a:lnTo>
                    <a:pt x="534" y="770"/>
                  </a:lnTo>
                  <a:lnTo>
                    <a:pt x="532" y="772"/>
                  </a:lnTo>
                  <a:lnTo>
                    <a:pt x="530" y="772"/>
                  </a:lnTo>
                  <a:lnTo>
                    <a:pt x="529" y="772"/>
                  </a:lnTo>
                  <a:lnTo>
                    <a:pt x="529" y="774"/>
                  </a:lnTo>
                  <a:lnTo>
                    <a:pt x="527" y="774"/>
                  </a:lnTo>
                  <a:lnTo>
                    <a:pt x="525" y="774"/>
                  </a:lnTo>
                  <a:lnTo>
                    <a:pt x="524" y="774"/>
                  </a:lnTo>
                  <a:lnTo>
                    <a:pt x="524" y="775"/>
                  </a:lnTo>
                  <a:lnTo>
                    <a:pt x="522" y="775"/>
                  </a:lnTo>
                  <a:lnTo>
                    <a:pt x="520" y="775"/>
                  </a:lnTo>
                  <a:lnTo>
                    <a:pt x="520" y="777"/>
                  </a:lnTo>
                  <a:lnTo>
                    <a:pt x="519" y="777"/>
                  </a:lnTo>
                  <a:lnTo>
                    <a:pt x="519" y="779"/>
                  </a:lnTo>
                  <a:lnTo>
                    <a:pt x="517" y="779"/>
                  </a:lnTo>
                  <a:lnTo>
                    <a:pt x="515" y="779"/>
                  </a:lnTo>
                  <a:lnTo>
                    <a:pt x="515" y="780"/>
                  </a:lnTo>
                  <a:lnTo>
                    <a:pt x="514" y="780"/>
                  </a:lnTo>
                  <a:lnTo>
                    <a:pt x="512" y="782"/>
                  </a:lnTo>
                  <a:lnTo>
                    <a:pt x="510" y="782"/>
                  </a:lnTo>
                  <a:lnTo>
                    <a:pt x="510" y="784"/>
                  </a:lnTo>
                  <a:lnTo>
                    <a:pt x="508" y="784"/>
                  </a:lnTo>
                  <a:lnTo>
                    <a:pt x="508" y="785"/>
                  </a:lnTo>
                  <a:lnTo>
                    <a:pt x="507" y="785"/>
                  </a:lnTo>
                  <a:lnTo>
                    <a:pt x="507" y="787"/>
                  </a:lnTo>
                  <a:lnTo>
                    <a:pt x="505" y="787"/>
                  </a:lnTo>
                  <a:lnTo>
                    <a:pt x="505" y="789"/>
                  </a:lnTo>
                  <a:lnTo>
                    <a:pt x="503" y="789"/>
                  </a:lnTo>
                  <a:lnTo>
                    <a:pt x="502" y="790"/>
                  </a:lnTo>
                  <a:lnTo>
                    <a:pt x="500" y="790"/>
                  </a:lnTo>
                  <a:lnTo>
                    <a:pt x="500" y="792"/>
                  </a:lnTo>
                  <a:lnTo>
                    <a:pt x="498" y="792"/>
                  </a:lnTo>
                  <a:lnTo>
                    <a:pt x="498" y="794"/>
                  </a:lnTo>
                  <a:lnTo>
                    <a:pt x="497" y="794"/>
                  </a:lnTo>
                  <a:lnTo>
                    <a:pt x="495" y="796"/>
                  </a:lnTo>
                  <a:lnTo>
                    <a:pt x="493" y="796"/>
                  </a:lnTo>
                  <a:lnTo>
                    <a:pt x="493" y="797"/>
                  </a:lnTo>
                  <a:lnTo>
                    <a:pt x="492" y="797"/>
                  </a:lnTo>
                  <a:lnTo>
                    <a:pt x="492" y="799"/>
                  </a:lnTo>
                  <a:lnTo>
                    <a:pt x="490" y="799"/>
                  </a:lnTo>
                  <a:lnTo>
                    <a:pt x="488" y="799"/>
                  </a:lnTo>
                  <a:lnTo>
                    <a:pt x="488" y="801"/>
                  </a:lnTo>
                  <a:lnTo>
                    <a:pt x="487" y="801"/>
                  </a:lnTo>
                  <a:lnTo>
                    <a:pt x="487" y="802"/>
                  </a:lnTo>
                  <a:lnTo>
                    <a:pt x="485" y="802"/>
                  </a:lnTo>
                  <a:lnTo>
                    <a:pt x="483" y="802"/>
                  </a:lnTo>
                  <a:lnTo>
                    <a:pt x="483" y="804"/>
                  </a:lnTo>
                  <a:lnTo>
                    <a:pt x="482" y="804"/>
                  </a:lnTo>
                  <a:lnTo>
                    <a:pt x="480" y="806"/>
                  </a:lnTo>
                  <a:lnTo>
                    <a:pt x="478" y="806"/>
                  </a:lnTo>
                  <a:lnTo>
                    <a:pt x="478" y="807"/>
                  </a:lnTo>
                  <a:lnTo>
                    <a:pt x="477" y="807"/>
                  </a:lnTo>
                  <a:lnTo>
                    <a:pt x="475" y="807"/>
                  </a:lnTo>
                  <a:lnTo>
                    <a:pt x="475" y="809"/>
                  </a:lnTo>
                  <a:lnTo>
                    <a:pt x="473" y="809"/>
                  </a:lnTo>
                  <a:lnTo>
                    <a:pt x="471" y="811"/>
                  </a:lnTo>
                  <a:lnTo>
                    <a:pt x="470" y="811"/>
                  </a:lnTo>
                  <a:lnTo>
                    <a:pt x="470" y="812"/>
                  </a:lnTo>
                  <a:lnTo>
                    <a:pt x="468" y="812"/>
                  </a:lnTo>
                  <a:lnTo>
                    <a:pt x="466" y="812"/>
                  </a:lnTo>
                  <a:lnTo>
                    <a:pt x="466" y="814"/>
                  </a:lnTo>
                  <a:lnTo>
                    <a:pt x="465" y="814"/>
                  </a:lnTo>
                  <a:lnTo>
                    <a:pt x="463" y="814"/>
                  </a:lnTo>
                  <a:lnTo>
                    <a:pt x="463" y="816"/>
                  </a:lnTo>
                  <a:lnTo>
                    <a:pt x="461" y="816"/>
                  </a:lnTo>
                  <a:lnTo>
                    <a:pt x="460" y="816"/>
                  </a:lnTo>
                  <a:lnTo>
                    <a:pt x="460" y="817"/>
                  </a:lnTo>
                  <a:lnTo>
                    <a:pt x="458" y="817"/>
                  </a:lnTo>
                  <a:lnTo>
                    <a:pt x="456" y="817"/>
                  </a:lnTo>
                  <a:lnTo>
                    <a:pt x="455" y="819"/>
                  </a:lnTo>
                  <a:lnTo>
                    <a:pt x="453" y="819"/>
                  </a:lnTo>
                  <a:lnTo>
                    <a:pt x="451" y="819"/>
                  </a:lnTo>
                  <a:lnTo>
                    <a:pt x="451" y="821"/>
                  </a:lnTo>
                  <a:lnTo>
                    <a:pt x="450" y="821"/>
                  </a:lnTo>
                  <a:lnTo>
                    <a:pt x="448" y="821"/>
                  </a:lnTo>
                  <a:lnTo>
                    <a:pt x="448" y="822"/>
                  </a:lnTo>
                  <a:lnTo>
                    <a:pt x="446" y="822"/>
                  </a:lnTo>
                  <a:lnTo>
                    <a:pt x="445" y="822"/>
                  </a:lnTo>
                  <a:lnTo>
                    <a:pt x="445" y="824"/>
                  </a:lnTo>
                  <a:lnTo>
                    <a:pt x="443" y="824"/>
                  </a:lnTo>
                  <a:lnTo>
                    <a:pt x="441" y="824"/>
                  </a:lnTo>
                  <a:lnTo>
                    <a:pt x="440" y="824"/>
                  </a:lnTo>
                  <a:lnTo>
                    <a:pt x="440" y="826"/>
                  </a:lnTo>
                  <a:lnTo>
                    <a:pt x="438" y="826"/>
                  </a:lnTo>
                  <a:lnTo>
                    <a:pt x="436" y="826"/>
                  </a:lnTo>
                  <a:lnTo>
                    <a:pt x="436" y="828"/>
                  </a:lnTo>
                  <a:lnTo>
                    <a:pt x="434" y="828"/>
                  </a:lnTo>
                  <a:lnTo>
                    <a:pt x="433" y="828"/>
                  </a:lnTo>
                  <a:lnTo>
                    <a:pt x="433" y="829"/>
                  </a:lnTo>
                  <a:lnTo>
                    <a:pt x="431" y="829"/>
                  </a:lnTo>
                  <a:lnTo>
                    <a:pt x="429" y="829"/>
                  </a:lnTo>
                  <a:lnTo>
                    <a:pt x="428" y="829"/>
                  </a:lnTo>
                  <a:lnTo>
                    <a:pt x="428" y="831"/>
                  </a:lnTo>
                  <a:lnTo>
                    <a:pt x="426" y="831"/>
                  </a:lnTo>
                  <a:lnTo>
                    <a:pt x="424" y="831"/>
                  </a:lnTo>
                  <a:lnTo>
                    <a:pt x="423" y="833"/>
                  </a:lnTo>
                  <a:lnTo>
                    <a:pt x="421" y="833"/>
                  </a:lnTo>
                  <a:lnTo>
                    <a:pt x="419" y="834"/>
                  </a:lnTo>
                  <a:lnTo>
                    <a:pt x="418" y="834"/>
                  </a:lnTo>
                  <a:lnTo>
                    <a:pt x="416" y="834"/>
                  </a:lnTo>
                  <a:lnTo>
                    <a:pt x="416" y="836"/>
                  </a:lnTo>
                  <a:lnTo>
                    <a:pt x="414" y="836"/>
                  </a:lnTo>
                  <a:lnTo>
                    <a:pt x="413" y="836"/>
                  </a:lnTo>
                  <a:lnTo>
                    <a:pt x="413" y="838"/>
                  </a:lnTo>
                  <a:lnTo>
                    <a:pt x="411" y="838"/>
                  </a:lnTo>
                  <a:lnTo>
                    <a:pt x="409" y="838"/>
                  </a:lnTo>
                  <a:lnTo>
                    <a:pt x="408" y="839"/>
                  </a:lnTo>
                  <a:lnTo>
                    <a:pt x="406" y="839"/>
                  </a:lnTo>
                  <a:lnTo>
                    <a:pt x="404" y="839"/>
                  </a:lnTo>
                  <a:lnTo>
                    <a:pt x="403" y="839"/>
                  </a:lnTo>
                  <a:lnTo>
                    <a:pt x="403" y="841"/>
                  </a:lnTo>
                  <a:lnTo>
                    <a:pt x="401" y="841"/>
                  </a:lnTo>
                  <a:lnTo>
                    <a:pt x="399" y="841"/>
                  </a:lnTo>
                  <a:lnTo>
                    <a:pt x="397" y="841"/>
                  </a:lnTo>
                  <a:lnTo>
                    <a:pt x="397" y="843"/>
                  </a:lnTo>
                  <a:lnTo>
                    <a:pt x="396" y="843"/>
                  </a:lnTo>
                  <a:lnTo>
                    <a:pt x="394" y="844"/>
                  </a:lnTo>
                  <a:lnTo>
                    <a:pt x="392" y="844"/>
                  </a:lnTo>
                  <a:lnTo>
                    <a:pt x="391" y="844"/>
                  </a:lnTo>
                  <a:lnTo>
                    <a:pt x="389" y="844"/>
                  </a:lnTo>
                  <a:lnTo>
                    <a:pt x="389" y="843"/>
                  </a:lnTo>
                  <a:lnTo>
                    <a:pt x="387" y="843"/>
                  </a:lnTo>
                  <a:lnTo>
                    <a:pt x="387" y="841"/>
                  </a:lnTo>
                  <a:lnTo>
                    <a:pt x="389" y="841"/>
                  </a:lnTo>
                  <a:lnTo>
                    <a:pt x="391" y="841"/>
                  </a:lnTo>
                  <a:lnTo>
                    <a:pt x="391" y="839"/>
                  </a:lnTo>
                  <a:lnTo>
                    <a:pt x="391" y="838"/>
                  </a:lnTo>
                  <a:lnTo>
                    <a:pt x="391" y="836"/>
                  </a:lnTo>
                  <a:lnTo>
                    <a:pt x="391" y="834"/>
                  </a:lnTo>
                  <a:lnTo>
                    <a:pt x="389" y="834"/>
                  </a:lnTo>
                  <a:lnTo>
                    <a:pt x="391" y="834"/>
                  </a:lnTo>
                  <a:lnTo>
                    <a:pt x="391" y="833"/>
                  </a:lnTo>
                  <a:lnTo>
                    <a:pt x="391" y="831"/>
                  </a:lnTo>
                  <a:lnTo>
                    <a:pt x="391" y="829"/>
                  </a:lnTo>
                  <a:lnTo>
                    <a:pt x="389" y="829"/>
                  </a:lnTo>
                  <a:lnTo>
                    <a:pt x="389" y="828"/>
                  </a:lnTo>
                  <a:lnTo>
                    <a:pt x="389" y="826"/>
                  </a:lnTo>
                  <a:lnTo>
                    <a:pt x="389" y="824"/>
                  </a:lnTo>
                  <a:lnTo>
                    <a:pt x="389" y="822"/>
                  </a:lnTo>
                  <a:lnTo>
                    <a:pt x="389" y="821"/>
                  </a:lnTo>
                  <a:lnTo>
                    <a:pt x="389" y="819"/>
                  </a:lnTo>
                  <a:lnTo>
                    <a:pt x="391" y="819"/>
                  </a:lnTo>
                  <a:lnTo>
                    <a:pt x="392" y="819"/>
                  </a:lnTo>
                  <a:lnTo>
                    <a:pt x="392" y="817"/>
                  </a:lnTo>
                  <a:lnTo>
                    <a:pt x="392" y="816"/>
                  </a:lnTo>
                  <a:lnTo>
                    <a:pt x="391" y="816"/>
                  </a:lnTo>
                  <a:lnTo>
                    <a:pt x="391" y="814"/>
                  </a:lnTo>
                  <a:lnTo>
                    <a:pt x="389" y="814"/>
                  </a:lnTo>
                  <a:lnTo>
                    <a:pt x="389" y="816"/>
                  </a:lnTo>
                  <a:lnTo>
                    <a:pt x="387" y="816"/>
                  </a:lnTo>
                  <a:lnTo>
                    <a:pt x="386" y="816"/>
                  </a:lnTo>
                  <a:lnTo>
                    <a:pt x="386" y="814"/>
                  </a:lnTo>
                  <a:lnTo>
                    <a:pt x="386" y="812"/>
                  </a:lnTo>
                  <a:lnTo>
                    <a:pt x="386" y="811"/>
                  </a:lnTo>
                  <a:lnTo>
                    <a:pt x="387" y="811"/>
                  </a:lnTo>
                  <a:lnTo>
                    <a:pt x="387" y="809"/>
                  </a:lnTo>
                  <a:lnTo>
                    <a:pt x="389" y="809"/>
                  </a:lnTo>
                  <a:lnTo>
                    <a:pt x="389" y="807"/>
                  </a:lnTo>
                  <a:lnTo>
                    <a:pt x="389" y="806"/>
                  </a:lnTo>
                  <a:lnTo>
                    <a:pt x="387" y="806"/>
                  </a:lnTo>
                  <a:lnTo>
                    <a:pt x="387" y="804"/>
                  </a:lnTo>
                  <a:lnTo>
                    <a:pt x="387" y="802"/>
                  </a:lnTo>
                  <a:lnTo>
                    <a:pt x="387" y="801"/>
                  </a:lnTo>
                  <a:lnTo>
                    <a:pt x="387" y="799"/>
                  </a:lnTo>
                  <a:lnTo>
                    <a:pt x="387" y="797"/>
                  </a:lnTo>
                  <a:lnTo>
                    <a:pt x="387" y="796"/>
                  </a:lnTo>
                  <a:lnTo>
                    <a:pt x="387" y="794"/>
                  </a:lnTo>
                  <a:lnTo>
                    <a:pt x="386" y="794"/>
                  </a:lnTo>
                  <a:lnTo>
                    <a:pt x="386" y="792"/>
                  </a:lnTo>
                  <a:lnTo>
                    <a:pt x="384" y="792"/>
                  </a:lnTo>
                  <a:lnTo>
                    <a:pt x="384" y="790"/>
                  </a:lnTo>
                  <a:lnTo>
                    <a:pt x="382" y="790"/>
                  </a:lnTo>
                  <a:lnTo>
                    <a:pt x="381" y="789"/>
                  </a:lnTo>
                  <a:lnTo>
                    <a:pt x="379" y="789"/>
                  </a:lnTo>
                  <a:lnTo>
                    <a:pt x="379" y="787"/>
                  </a:lnTo>
                  <a:lnTo>
                    <a:pt x="377" y="787"/>
                  </a:lnTo>
                  <a:lnTo>
                    <a:pt x="376" y="787"/>
                  </a:lnTo>
                  <a:lnTo>
                    <a:pt x="376" y="785"/>
                  </a:lnTo>
                  <a:lnTo>
                    <a:pt x="376" y="784"/>
                  </a:lnTo>
                  <a:lnTo>
                    <a:pt x="374" y="784"/>
                  </a:lnTo>
                  <a:lnTo>
                    <a:pt x="374" y="782"/>
                  </a:lnTo>
                  <a:lnTo>
                    <a:pt x="372" y="782"/>
                  </a:lnTo>
                  <a:lnTo>
                    <a:pt x="372" y="780"/>
                  </a:lnTo>
                  <a:lnTo>
                    <a:pt x="371" y="780"/>
                  </a:lnTo>
                  <a:lnTo>
                    <a:pt x="371" y="779"/>
                  </a:lnTo>
                  <a:lnTo>
                    <a:pt x="369" y="779"/>
                  </a:lnTo>
                  <a:lnTo>
                    <a:pt x="367" y="779"/>
                  </a:lnTo>
                  <a:lnTo>
                    <a:pt x="365" y="779"/>
                  </a:lnTo>
                  <a:lnTo>
                    <a:pt x="364" y="779"/>
                  </a:lnTo>
                  <a:lnTo>
                    <a:pt x="364" y="780"/>
                  </a:lnTo>
                  <a:lnTo>
                    <a:pt x="364" y="782"/>
                  </a:lnTo>
                  <a:lnTo>
                    <a:pt x="362" y="784"/>
                  </a:lnTo>
                  <a:lnTo>
                    <a:pt x="360" y="784"/>
                  </a:lnTo>
                  <a:lnTo>
                    <a:pt x="359" y="784"/>
                  </a:lnTo>
                  <a:lnTo>
                    <a:pt x="359" y="782"/>
                  </a:lnTo>
                  <a:lnTo>
                    <a:pt x="357" y="782"/>
                  </a:lnTo>
                  <a:lnTo>
                    <a:pt x="357" y="780"/>
                  </a:lnTo>
                  <a:lnTo>
                    <a:pt x="355" y="780"/>
                  </a:lnTo>
                  <a:lnTo>
                    <a:pt x="354" y="780"/>
                  </a:lnTo>
                  <a:lnTo>
                    <a:pt x="354" y="779"/>
                  </a:lnTo>
                  <a:lnTo>
                    <a:pt x="352" y="779"/>
                  </a:lnTo>
                  <a:lnTo>
                    <a:pt x="350" y="779"/>
                  </a:lnTo>
                  <a:lnTo>
                    <a:pt x="350" y="777"/>
                  </a:lnTo>
                  <a:lnTo>
                    <a:pt x="349" y="777"/>
                  </a:lnTo>
                  <a:lnTo>
                    <a:pt x="349" y="775"/>
                  </a:lnTo>
                  <a:lnTo>
                    <a:pt x="347" y="775"/>
                  </a:lnTo>
                  <a:lnTo>
                    <a:pt x="345" y="775"/>
                  </a:lnTo>
                  <a:lnTo>
                    <a:pt x="344" y="775"/>
                  </a:lnTo>
                  <a:lnTo>
                    <a:pt x="342" y="775"/>
                  </a:lnTo>
                  <a:lnTo>
                    <a:pt x="342" y="774"/>
                  </a:lnTo>
                  <a:lnTo>
                    <a:pt x="340" y="774"/>
                  </a:lnTo>
                  <a:lnTo>
                    <a:pt x="339" y="774"/>
                  </a:lnTo>
                  <a:lnTo>
                    <a:pt x="339" y="772"/>
                  </a:lnTo>
                  <a:lnTo>
                    <a:pt x="337" y="772"/>
                  </a:lnTo>
                  <a:lnTo>
                    <a:pt x="335" y="772"/>
                  </a:lnTo>
                  <a:lnTo>
                    <a:pt x="334" y="772"/>
                  </a:lnTo>
                  <a:lnTo>
                    <a:pt x="332" y="772"/>
                  </a:lnTo>
                  <a:lnTo>
                    <a:pt x="332" y="774"/>
                  </a:lnTo>
                  <a:lnTo>
                    <a:pt x="330" y="774"/>
                  </a:lnTo>
                  <a:lnTo>
                    <a:pt x="330" y="775"/>
                  </a:lnTo>
                  <a:lnTo>
                    <a:pt x="330" y="777"/>
                  </a:lnTo>
                  <a:lnTo>
                    <a:pt x="330" y="779"/>
                  </a:lnTo>
                  <a:lnTo>
                    <a:pt x="330" y="780"/>
                  </a:lnTo>
                  <a:lnTo>
                    <a:pt x="330" y="782"/>
                  </a:lnTo>
                  <a:lnTo>
                    <a:pt x="328" y="782"/>
                  </a:lnTo>
                  <a:lnTo>
                    <a:pt x="327" y="784"/>
                  </a:lnTo>
                  <a:lnTo>
                    <a:pt x="325" y="784"/>
                  </a:lnTo>
                  <a:lnTo>
                    <a:pt x="323" y="784"/>
                  </a:lnTo>
                  <a:lnTo>
                    <a:pt x="323" y="785"/>
                  </a:lnTo>
                  <a:lnTo>
                    <a:pt x="322" y="785"/>
                  </a:lnTo>
                  <a:lnTo>
                    <a:pt x="322" y="787"/>
                  </a:lnTo>
                  <a:lnTo>
                    <a:pt x="322" y="789"/>
                  </a:lnTo>
                  <a:lnTo>
                    <a:pt x="322" y="790"/>
                  </a:lnTo>
                  <a:lnTo>
                    <a:pt x="323" y="790"/>
                  </a:lnTo>
                  <a:lnTo>
                    <a:pt x="323" y="792"/>
                  </a:lnTo>
                  <a:lnTo>
                    <a:pt x="322" y="794"/>
                  </a:lnTo>
                  <a:lnTo>
                    <a:pt x="320" y="794"/>
                  </a:lnTo>
                  <a:lnTo>
                    <a:pt x="318" y="794"/>
                  </a:lnTo>
                  <a:lnTo>
                    <a:pt x="318" y="796"/>
                  </a:lnTo>
                  <a:lnTo>
                    <a:pt x="317" y="796"/>
                  </a:lnTo>
                  <a:lnTo>
                    <a:pt x="317" y="797"/>
                  </a:lnTo>
                  <a:lnTo>
                    <a:pt x="315" y="797"/>
                  </a:lnTo>
                  <a:lnTo>
                    <a:pt x="315" y="799"/>
                  </a:lnTo>
                  <a:lnTo>
                    <a:pt x="313" y="799"/>
                  </a:lnTo>
                  <a:lnTo>
                    <a:pt x="313" y="801"/>
                  </a:lnTo>
                  <a:lnTo>
                    <a:pt x="313" y="802"/>
                  </a:lnTo>
                  <a:lnTo>
                    <a:pt x="312" y="802"/>
                  </a:lnTo>
                  <a:lnTo>
                    <a:pt x="312" y="804"/>
                  </a:lnTo>
                  <a:lnTo>
                    <a:pt x="310" y="804"/>
                  </a:lnTo>
                  <a:lnTo>
                    <a:pt x="308" y="804"/>
                  </a:lnTo>
                  <a:lnTo>
                    <a:pt x="308" y="806"/>
                  </a:lnTo>
                  <a:lnTo>
                    <a:pt x="307" y="806"/>
                  </a:lnTo>
                  <a:lnTo>
                    <a:pt x="307" y="807"/>
                  </a:lnTo>
                  <a:lnTo>
                    <a:pt x="307" y="809"/>
                  </a:lnTo>
                  <a:lnTo>
                    <a:pt x="305" y="809"/>
                  </a:lnTo>
                  <a:lnTo>
                    <a:pt x="305" y="811"/>
                  </a:lnTo>
                  <a:lnTo>
                    <a:pt x="305" y="812"/>
                  </a:lnTo>
                  <a:lnTo>
                    <a:pt x="305" y="814"/>
                  </a:lnTo>
                  <a:lnTo>
                    <a:pt x="303" y="814"/>
                  </a:lnTo>
                  <a:lnTo>
                    <a:pt x="303" y="816"/>
                  </a:lnTo>
                  <a:lnTo>
                    <a:pt x="302" y="816"/>
                  </a:lnTo>
                  <a:lnTo>
                    <a:pt x="300" y="816"/>
                  </a:lnTo>
                  <a:lnTo>
                    <a:pt x="298" y="816"/>
                  </a:lnTo>
                  <a:lnTo>
                    <a:pt x="298" y="817"/>
                  </a:lnTo>
                  <a:lnTo>
                    <a:pt x="297" y="816"/>
                  </a:lnTo>
                  <a:lnTo>
                    <a:pt x="295" y="816"/>
                  </a:lnTo>
                  <a:lnTo>
                    <a:pt x="293" y="816"/>
                  </a:lnTo>
                  <a:lnTo>
                    <a:pt x="291" y="816"/>
                  </a:lnTo>
                  <a:lnTo>
                    <a:pt x="290" y="816"/>
                  </a:lnTo>
                  <a:lnTo>
                    <a:pt x="288" y="816"/>
                  </a:lnTo>
                  <a:lnTo>
                    <a:pt x="286" y="816"/>
                  </a:lnTo>
                  <a:lnTo>
                    <a:pt x="286" y="817"/>
                  </a:lnTo>
                  <a:lnTo>
                    <a:pt x="286" y="819"/>
                  </a:lnTo>
                  <a:lnTo>
                    <a:pt x="285" y="819"/>
                  </a:lnTo>
                  <a:lnTo>
                    <a:pt x="283" y="819"/>
                  </a:lnTo>
                  <a:lnTo>
                    <a:pt x="281" y="819"/>
                  </a:lnTo>
                  <a:lnTo>
                    <a:pt x="280" y="819"/>
                  </a:lnTo>
                  <a:lnTo>
                    <a:pt x="280" y="817"/>
                  </a:lnTo>
                  <a:lnTo>
                    <a:pt x="278" y="817"/>
                  </a:lnTo>
                  <a:lnTo>
                    <a:pt x="278" y="816"/>
                  </a:lnTo>
                  <a:lnTo>
                    <a:pt x="276" y="816"/>
                  </a:lnTo>
                  <a:lnTo>
                    <a:pt x="276" y="814"/>
                  </a:lnTo>
                  <a:lnTo>
                    <a:pt x="275" y="814"/>
                  </a:lnTo>
                  <a:lnTo>
                    <a:pt x="275" y="812"/>
                  </a:lnTo>
                  <a:lnTo>
                    <a:pt x="275" y="811"/>
                  </a:lnTo>
                  <a:lnTo>
                    <a:pt x="273" y="811"/>
                  </a:lnTo>
                  <a:lnTo>
                    <a:pt x="273" y="809"/>
                  </a:lnTo>
                  <a:lnTo>
                    <a:pt x="273" y="807"/>
                  </a:lnTo>
                  <a:lnTo>
                    <a:pt x="271" y="807"/>
                  </a:lnTo>
                  <a:lnTo>
                    <a:pt x="271" y="809"/>
                  </a:lnTo>
                  <a:lnTo>
                    <a:pt x="270" y="809"/>
                  </a:lnTo>
                  <a:lnTo>
                    <a:pt x="268" y="809"/>
                  </a:lnTo>
                  <a:lnTo>
                    <a:pt x="268" y="807"/>
                  </a:lnTo>
                  <a:lnTo>
                    <a:pt x="266" y="807"/>
                  </a:lnTo>
                  <a:lnTo>
                    <a:pt x="266" y="806"/>
                  </a:lnTo>
                  <a:lnTo>
                    <a:pt x="265" y="806"/>
                  </a:lnTo>
                  <a:lnTo>
                    <a:pt x="265" y="804"/>
                  </a:lnTo>
                  <a:lnTo>
                    <a:pt x="263" y="804"/>
                  </a:lnTo>
                  <a:lnTo>
                    <a:pt x="263" y="802"/>
                  </a:lnTo>
                  <a:lnTo>
                    <a:pt x="261" y="802"/>
                  </a:lnTo>
                  <a:lnTo>
                    <a:pt x="261" y="801"/>
                  </a:lnTo>
                  <a:lnTo>
                    <a:pt x="261" y="799"/>
                  </a:lnTo>
                  <a:lnTo>
                    <a:pt x="261" y="797"/>
                  </a:lnTo>
                  <a:lnTo>
                    <a:pt x="261" y="796"/>
                  </a:lnTo>
                  <a:lnTo>
                    <a:pt x="263" y="796"/>
                  </a:lnTo>
                  <a:lnTo>
                    <a:pt x="263" y="794"/>
                  </a:lnTo>
                  <a:lnTo>
                    <a:pt x="265" y="794"/>
                  </a:lnTo>
                  <a:lnTo>
                    <a:pt x="265" y="792"/>
                  </a:lnTo>
                  <a:lnTo>
                    <a:pt x="265" y="790"/>
                  </a:lnTo>
                  <a:lnTo>
                    <a:pt x="263" y="792"/>
                  </a:lnTo>
                  <a:lnTo>
                    <a:pt x="261" y="792"/>
                  </a:lnTo>
                  <a:lnTo>
                    <a:pt x="260" y="792"/>
                  </a:lnTo>
                  <a:lnTo>
                    <a:pt x="260" y="794"/>
                  </a:lnTo>
                  <a:lnTo>
                    <a:pt x="258" y="794"/>
                  </a:lnTo>
                  <a:lnTo>
                    <a:pt x="258" y="796"/>
                  </a:lnTo>
                  <a:lnTo>
                    <a:pt x="256" y="797"/>
                  </a:lnTo>
                  <a:lnTo>
                    <a:pt x="254" y="799"/>
                  </a:lnTo>
                  <a:lnTo>
                    <a:pt x="254" y="801"/>
                  </a:lnTo>
                  <a:lnTo>
                    <a:pt x="253" y="801"/>
                  </a:lnTo>
                  <a:lnTo>
                    <a:pt x="253" y="802"/>
                  </a:lnTo>
                  <a:lnTo>
                    <a:pt x="251" y="802"/>
                  </a:lnTo>
                  <a:lnTo>
                    <a:pt x="251" y="804"/>
                  </a:lnTo>
                  <a:lnTo>
                    <a:pt x="249" y="804"/>
                  </a:lnTo>
                  <a:lnTo>
                    <a:pt x="249" y="806"/>
                  </a:lnTo>
                  <a:lnTo>
                    <a:pt x="248" y="806"/>
                  </a:lnTo>
                  <a:lnTo>
                    <a:pt x="248" y="807"/>
                  </a:lnTo>
                  <a:lnTo>
                    <a:pt x="246" y="807"/>
                  </a:lnTo>
                  <a:lnTo>
                    <a:pt x="246" y="809"/>
                  </a:lnTo>
                  <a:lnTo>
                    <a:pt x="244" y="809"/>
                  </a:lnTo>
                  <a:lnTo>
                    <a:pt x="244" y="811"/>
                  </a:lnTo>
                  <a:lnTo>
                    <a:pt x="243" y="811"/>
                  </a:lnTo>
                  <a:lnTo>
                    <a:pt x="241" y="811"/>
                  </a:lnTo>
                  <a:lnTo>
                    <a:pt x="241" y="812"/>
                  </a:lnTo>
                  <a:lnTo>
                    <a:pt x="239" y="812"/>
                  </a:lnTo>
                  <a:lnTo>
                    <a:pt x="238" y="812"/>
                  </a:lnTo>
                  <a:lnTo>
                    <a:pt x="236" y="812"/>
                  </a:lnTo>
                  <a:lnTo>
                    <a:pt x="236" y="814"/>
                  </a:lnTo>
                  <a:lnTo>
                    <a:pt x="234" y="814"/>
                  </a:lnTo>
                  <a:lnTo>
                    <a:pt x="233" y="814"/>
                  </a:lnTo>
                  <a:lnTo>
                    <a:pt x="231" y="814"/>
                  </a:lnTo>
                  <a:lnTo>
                    <a:pt x="229" y="814"/>
                  </a:lnTo>
                  <a:lnTo>
                    <a:pt x="228" y="814"/>
                  </a:lnTo>
                  <a:lnTo>
                    <a:pt x="226" y="814"/>
                  </a:lnTo>
                  <a:lnTo>
                    <a:pt x="224" y="814"/>
                  </a:lnTo>
                  <a:lnTo>
                    <a:pt x="223" y="814"/>
                  </a:lnTo>
                  <a:lnTo>
                    <a:pt x="221" y="814"/>
                  </a:lnTo>
                  <a:lnTo>
                    <a:pt x="219" y="814"/>
                  </a:lnTo>
                  <a:lnTo>
                    <a:pt x="217" y="814"/>
                  </a:lnTo>
                  <a:lnTo>
                    <a:pt x="217" y="816"/>
                  </a:lnTo>
                  <a:lnTo>
                    <a:pt x="216" y="816"/>
                  </a:lnTo>
                  <a:lnTo>
                    <a:pt x="214" y="816"/>
                  </a:lnTo>
                  <a:lnTo>
                    <a:pt x="212" y="816"/>
                  </a:lnTo>
                  <a:lnTo>
                    <a:pt x="211" y="816"/>
                  </a:lnTo>
                  <a:lnTo>
                    <a:pt x="209" y="816"/>
                  </a:lnTo>
                  <a:lnTo>
                    <a:pt x="209" y="817"/>
                  </a:lnTo>
                  <a:lnTo>
                    <a:pt x="207" y="817"/>
                  </a:lnTo>
                  <a:lnTo>
                    <a:pt x="207" y="819"/>
                  </a:lnTo>
                  <a:lnTo>
                    <a:pt x="206" y="819"/>
                  </a:lnTo>
                  <a:lnTo>
                    <a:pt x="204" y="819"/>
                  </a:lnTo>
                  <a:lnTo>
                    <a:pt x="204" y="821"/>
                  </a:lnTo>
                  <a:lnTo>
                    <a:pt x="202" y="821"/>
                  </a:lnTo>
                  <a:lnTo>
                    <a:pt x="201" y="821"/>
                  </a:lnTo>
                  <a:lnTo>
                    <a:pt x="201" y="822"/>
                  </a:lnTo>
                  <a:lnTo>
                    <a:pt x="199" y="822"/>
                  </a:lnTo>
                  <a:lnTo>
                    <a:pt x="197" y="822"/>
                  </a:lnTo>
                  <a:lnTo>
                    <a:pt x="196" y="822"/>
                  </a:lnTo>
                  <a:lnTo>
                    <a:pt x="194" y="822"/>
                  </a:lnTo>
                  <a:lnTo>
                    <a:pt x="192" y="824"/>
                  </a:lnTo>
                  <a:lnTo>
                    <a:pt x="191" y="824"/>
                  </a:lnTo>
                  <a:lnTo>
                    <a:pt x="189" y="824"/>
                  </a:lnTo>
                  <a:lnTo>
                    <a:pt x="189" y="826"/>
                  </a:lnTo>
                  <a:lnTo>
                    <a:pt x="187" y="826"/>
                  </a:lnTo>
                  <a:lnTo>
                    <a:pt x="186" y="826"/>
                  </a:lnTo>
                  <a:lnTo>
                    <a:pt x="184" y="828"/>
                  </a:lnTo>
                  <a:lnTo>
                    <a:pt x="182" y="828"/>
                  </a:lnTo>
                  <a:lnTo>
                    <a:pt x="180" y="828"/>
                  </a:lnTo>
                  <a:lnTo>
                    <a:pt x="179" y="829"/>
                  </a:lnTo>
                  <a:lnTo>
                    <a:pt x="177" y="829"/>
                  </a:lnTo>
                  <a:lnTo>
                    <a:pt x="175" y="829"/>
                  </a:lnTo>
                  <a:lnTo>
                    <a:pt x="174" y="829"/>
                  </a:lnTo>
                  <a:lnTo>
                    <a:pt x="172" y="829"/>
                  </a:lnTo>
                  <a:lnTo>
                    <a:pt x="170" y="829"/>
                  </a:lnTo>
                  <a:lnTo>
                    <a:pt x="169" y="828"/>
                  </a:lnTo>
                  <a:lnTo>
                    <a:pt x="167" y="828"/>
                  </a:lnTo>
                  <a:lnTo>
                    <a:pt x="165" y="828"/>
                  </a:lnTo>
                  <a:lnTo>
                    <a:pt x="164" y="828"/>
                  </a:lnTo>
                  <a:lnTo>
                    <a:pt x="164" y="826"/>
                  </a:lnTo>
                  <a:lnTo>
                    <a:pt x="162" y="826"/>
                  </a:lnTo>
                  <a:lnTo>
                    <a:pt x="160" y="826"/>
                  </a:lnTo>
                  <a:lnTo>
                    <a:pt x="159" y="826"/>
                  </a:lnTo>
                  <a:lnTo>
                    <a:pt x="157" y="826"/>
                  </a:lnTo>
                  <a:lnTo>
                    <a:pt x="157" y="824"/>
                  </a:lnTo>
                  <a:lnTo>
                    <a:pt x="155" y="824"/>
                  </a:lnTo>
                  <a:lnTo>
                    <a:pt x="154" y="824"/>
                  </a:lnTo>
                  <a:lnTo>
                    <a:pt x="154" y="826"/>
                  </a:lnTo>
                  <a:lnTo>
                    <a:pt x="152" y="826"/>
                  </a:lnTo>
                  <a:lnTo>
                    <a:pt x="150" y="826"/>
                  </a:lnTo>
                  <a:lnTo>
                    <a:pt x="148" y="826"/>
                  </a:lnTo>
                  <a:lnTo>
                    <a:pt x="148" y="824"/>
                  </a:lnTo>
                  <a:lnTo>
                    <a:pt x="147" y="824"/>
                  </a:lnTo>
                  <a:lnTo>
                    <a:pt x="147" y="826"/>
                  </a:lnTo>
                  <a:lnTo>
                    <a:pt x="145" y="826"/>
                  </a:lnTo>
                  <a:lnTo>
                    <a:pt x="143" y="826"/>
                  </a:lnTo>
                  <a:lnTo>
                    <a:pt x="142" y="826"/>
                  </a:lnTo>
                  <a:lnTo>
                    <a:pt x="142" y="828"/>
                  </a:lnTo>
                  <a:lnTo>
                    <a:pt x="140" y="828"/>
                  </a:lnTo>
                  <a:lnTo>
                    <a:pt x="140" y="829"/>
                  </a:lnTo>
                  <a:lnTo>
                    <a:pt x="140" y="831"/>
                  </a:lnTo>
                  <a:lnTo>
                    <a:pt x="142" y="831"/>
                  </a:lnTo>
                  <a:lnTo>
                    <a:pt x="142" y="833"/>
                  </a:lnTo>
                  <a:lnTo>
                    <a:pt x="142" y="834"/>
                  </a:lnTo>
                  <a:lnTo>
                    <a:pt x="143" y="834"/>
                  </a:lnTo>
                  <a:lnTo>
                    <a:pt x="143" y="836"/>
                  </a:lnTo>
                  <a:lnTo>
                    <a:pt x="145" y="836"/>
                  </a:lnTo>
                  <a:lnTo>
                    <a:pt x="145" y="838"/>
                  </a:lnTo>
                  <a:lnTo>
                    <a:pt x="145" y="839"/>
                  </a:lnTo>
                  <a:lnTo>
                    <a:pt x="143" y="839"/>
                  </a:lnTo>
                  <a:lnTo>
                    <a:pt x="143" y="841"/>
                  </a:lnTo>
                  <a:lnTo>
                    <a:pt x="143" y="843"/>
                  </a:lnTo>
                  <a:lnTo>
                    <a:pt x="143" y="844"/>
                  </a:lnTo>
                  <a:lnTo>
                    <a:pt x="143" y="846"/>
                  </a:lnTo>
                  <a:lnTo>
                    <a:pt x="142" y="846"/>
                  </a:lnTo>
                  <a:lnTo>
                    <a:pt x="142" y="848"/>
                  </a:lnTo>
                  <a:lnTo>
                    <a:pt x="142" y="849"/>
                  </a:lnTo>
                  <a:lnTo>
                    <a:pt x="142" y="851"/>
                  </a:lnTo>
                  <a:lnTo>
                    <a:pt x="142" y="853"/>
                  </a:lnTo>
                  <a:lnTo>
                    <a:pt x="143" y="853"/>
                  </a:lnTo>
                  <a:lnTo>
                    <a:pt x="143" y="854"/>
                  </a:lnTo>
                  <a:lnTo>
                    <a:pt x="143" y="856"/>
                  </a:lnTo>
                  <a:lnTo>
                    <a:pt x="145" y="856"/>
                  </a:lnTo>
                  <a:lnTo>
                    <a:pt x="145" y="858"/>
                  </a:lnTo>
                  <a:lnTo>
                    <a:pt x="145" y="859"/>
                  </a:lnTo>
                  <a:lnTo>
                    <a:pt x="145" y="861"/>
                  </a:lnTo>
                  <a:lnTo>
                    <a:pt x="147" y="861"/>
                  </a:lnTo>
                  <a:lnTo>
                    <a:pt x="147" y="863"/>
                  </a:lnTo>
                  <a:lnTo>
                    <a:pt x="148" y="863"/>
                  </a:lnTo>
                  <a:lnTo>
                    <a:pt x="148" y="865"/>
                  </a:lnTo>
                  <a:lnTo>
                    <a:pt x="148" y="866"/>
                  </a:lnTo>
                  <a:lnTo>
                    <a:pt x="150" y="868"/>
                  </a:lnTo>
                  <a:lnTo>
                    <a:pt x="150" y="870"/>
                  </a:lnTo>
                  <a:lnTo>
                    <a:pt x="150" y="871"/>
                  </a:lnTo>
                  <a:lnTo>
                    <a:pt x="150" y="873"/>
                  </a:lnTo>
                  <a:lnTo>
                    <a:pt x="148" y="873"/>
                  </a:lnTo>
                  <a:lnTo>
                    <a:pt x="148" y="875"/>
                  </a:lnTo>
                  <a:lnTo>
                    <a:pt x="147" y="876"/>
                  </a:lnTo>
                  <a:lnTo>
                    <a:pt x="147" y="878"/>
                  </a:lnTo>
                  <a:lnTo>
                    <a:pt x="147" y="880"/>
                  </a:lnTo>
                  <a:lnTo>
                    <a:pt x="147" y="881"/>
                  </a:lnTo>
                  <a:lnTo>
                    <a:pt x="148" y="881"/>
                  </a:lnTo>
                  <a:lnTo>
                    <a:pt x="148" y="883"/>
                  </a:lnTo>
                  <a:lnTo>
                    <a:pt x="148" y="885"/>
                  </a:lnTo>
                  <a:lnTo>
                    <a:pt x="150" y="885"/>
                  </a:lnTo>
                  <a:lnTo>
                    <a:pt x="150" y="886"/>
                  </a:lnTo>
                  <a:lnTo>
                    <a:pt x="152" y="886"/>
                  </a:lnTo>
                  <a:lnTo>
                    <a:pt x="152" y="888"/>
                  </a:lnTo>
                  <a:lnTo>
                    <a:pt x="154" y="888"/>
                  </a:lnTo>
                  <a:lnTo>
                    <a:pt x="154" y="890"/>
                  </a:lnTo>
                  <a:lnTo>
                    <a:pt x="155" y="890"/>
                  </a:lnTo>
                  <a:lnTo>
                    <a:pt x="155" y="891"/>
                  </a:lnTo>
                  <a:lnTo>
                    <a:pt x="157" y="891"/>
                  </a:lnTo>
                  <a:lnTo>
                    <a:pt x="157" y="893"/>
                  </a:lnTo>
                  <a:lnTo>
                    <a:pt x="155" y="893"/>
                  </a:lnTo>
                  <a:lnTo>
                    <a:pt x="154" y="895"/>
                  </a:lnTo>
                  <a:lnTo>
                    <a:pt x="154" y="897"/>
                  </a:lnTo>
                  <a:lnTo>
                    <a:pt x="152" y="897"/>
                  </a:lnTo>
                  <a:lnTo>
                    <a:pt x="152" y="898"/>
                  </a:lnTo>
                  <a:lnTo>
                    <a:pt x="152" y="900"/>
                  </a:lnTo>
                  <a:lnTo>
                    <a:pt x="150" y="900"/>
                  </a:lnTo>
                  <a:lnTo>
                    <a:pt x="150" y="902"/>
                  </a:lnTo>
                  <a:lnTo>
                    <a:pt x="150" y="903"/>
                  </a:lnTo>
                  <a:lnTo>
                    <a:pt x="148" y="903"/>
                  </a:lnTo>
                  <a:lnTo>
                    <a:pt x="150" y="905"/>
                  </a:lnTo>
                  <a:lnTo>
                    <a:pt x="150" y="907"/>
                  </a:lnTo>
                  <a:lnTo>
                    <a:pt x="150" y="908"/>
                  </a:lnTo>
                  <a:lnTo>
                    <a:pt x="150" y="910"/>
                  </a:lnTo>
                  <a:lnTo>
                    <a:pt x="150" y="912"/>
                  </a:lnTo>
                  <a:lnTo>
                    <a:pt x="152" y="912"/>
                  </a:lnTo>
                  <a:lnTo>
                    <a:pt x="152" y="913"/>
                  </a:lnTo>
                  <a:lnTo>
                    <a:pt x="152" y="915"/>
                  </a:lnTo>
                  <a:lnTo>
                    <a:pt x="152" y="917"/>
                  </a:lnTo>
                  <a:lnTo>
                    <a:pt x="154" y="917"/>
                  </a:lnTo>
                  <a:lnTo>
                    <a:pt x="154" y="918"/>
                  </a:lnTo>
                  <a:lnTo>
                    <a:pt x="154" y="920"/>
                  </a:lnTo>
                  <a:lnTo>
                    <a:pt x="154" y="922"/>
                  </a:lnTo>
                  <a:lnTo>
                    <a:pt x="154" y="923"/>
                  </a:lnTo>
                  <a:lnTo>
                    <a:pt x="154" y="925"/>
                  </a:lnTo>
                  <a:lnTo>
                    <a:pt x="154" y="927"/>
                  </a:lnTo>
                  <a:lnTo>
                    <a:pt x="152" y="927"/>
                  </a:lnTo>
                  <a:lnTo>
                    <a:pt x="152" y="928"/>
                  </a:lnTo>
                  <a:lnTo>
                    <a:pt x="150" y="928"/>
                  </a:lnTo>
                  <a:lnTo>
                    <a:pt x="148" y="928"/>
                  </a:lnTo>
                  <a:lnTo>
                    <a:pt x="148" y="927"/>
                  </a:lnTo>
                  <a:lnTo>
                    <a:pt x="147" y="927"/>
                  </a:lnTo>
                  <a:lnTo>
                    <a:pt x="145" y="925"/>
                  </a:lnTo>
                  <a:lnTo>
                    <a:pt x="145" y="923"/>
                  </a:lnTo>
                  <a:lnTo>
                    <a:pt x="145" y="922"/>
                  </a:lnTo>
                  <a:lnTo>
                    <a:pt x="145" y="920"/>
                  </a:lnTo>
                  <a:lnTo>
                    <a:pt x="143" y="920"/>
                  </a:lnTo>
                  <a:lnTo>
                    <a:pt x="143" y="918"/>
                  </a:lnTo>
                  <a:lnTo>
                    <a:pt x="142" y="918"/>
                  </a:lnTo>
                  <a:lnTo>
                    <a:pt x="142" y="917"/>
                  </a:lnTo>
                  <a:lnTo>
                    <a:pt x="140" y="917"/>
                  </a:lnTo>
                  <a:lnTo>
                    <a:pt x="140" y="915"/>
                  </a:lnTo>
                  <a:lnTo>
                    <a:pt x="140" y="913"/>
                  </a:lnTo>
                  <a:lnTo>
                    <a:pt x="138" y="912"/>
                  </a:lnTo>
                  <a:lnTo>
                    <a:pt x="138" y="910"/>
                  </a:lnTo>
                  <a:lnTo>
                    <a:pt x="138" y="908"/>
                  </a:lnTo>
                  <a:lnTo>
                    <a:pt x="137" y="908"/>
                  </a:lnTo>
                  <a:lnTo>
                    <a:pt x="137" y="907"/>
                  </a:lnTo>
                  <a:lnTo>
                    <a:pt x="135" y="907"/>
                  </a:lnTo>
                  <a:lnTo>
                    <a:pt x="133" y="905"/>
                  </a:lnTo>
                  <a:lnTo>
                    <a:pt x="132" y="905"/>
                  </a:lnTo>
                  <a:lnTo>
                    <a:pt x="132" y="903"/>
                  </a:lnTo>
                  <a:lnTo>
                    <a:pt x="132" y="902"/>
                  </a:lnTo>
                  <a:lnTo>
                    <a:pt x="130" y="902"/>
                  </a:lnTo>
                  <a:lnTo>
                    <a:pt x="130" y="900"/>
                  </a:lnTo>
                  <a:lnTo>
                    <a:pt x="130" y="898"/>
                  </a:lnTo>
                  <a:lnTo>
                    <a:pt x="128" y="898"/>
                  </a:lnTo>
                  <a:lnTo>
                    <a:pt x="128" y="897"/>
                  </a:lnTo>
                  <a:lnTo>
                    <a:pt x="128" y="895"/>
                  </a:lnTo>
                  <a:lnTo>
                    <a:pt x="127" y="895"/>
                  </a:lnTo>
                  <a:lnTo>
                    <a:pt x="127" y="893"/>
                  </a:lnTo>
                  <a:lnTo>
                    <a:pt x="127" y="891"/>
                  </a:lnTo>
                  <a:lnTo>
                    <a:pt x="125" y="891"/>
                  </a:lnTo>
                  <a:lnTo>
                    <a:pt x="125" y="890"/>
                  </a:lnTo>
                  <a:lnTo>
                    <a:pt x="125" y="888"/>
                  </a:lnTo>
                  <a:lnTo>
                    <a:pt x="123" y="888"/>
                  </a:lnTo>
                  <a:lnTo>
                    <a:pt x="122" y="888"/>
                  </a:lnTo>
                  <a:lnTo>
                    <a:pt x="122" y="886"/>
                  </a:lnTo>
                  <a:lnTo>
                    <a:pt x="120" y="886"/>
                  </a:lnTo>
                  <a:lnTo>
                    <a:pt x="118" y="886"/>
                  </a:lnTo>
                  <a:lnTo>
                    <a:pt x="117" y="886"/>
                  </a:lnTo>
                  <a:lnTo>
                    <a:pt x="115" y="886"/>
                  </a:lnTo>
                  <a:lnTo>
                    <a:pt x="115" y="888"/>
                  </a:lnTo>
                  <a:lnTo>
                    <a:pt x="113" y="888"/>
                  </a:lnTo>
                  <a:lnTo>
                    <a:pt x="111" y="888"/>
                  </a:lnTo>
                  <a:lnTo>
                    <a:pt x="111" y="886"/>
                  </a:lnTo>
                  <a:lnTo>
                    <a:pt x="110" y="886"/>
                  </a:lnTo>
                  <a:lnTo>
                    <a:pt x="110" y="885"/>
                  </a:lnTo>
                  <a:lnTo>
                    <a:pt x="108" y="885"/>
                  </a:lnTo>
                  <a:lnTo>
                    <a:pt x="108" y="883"/>
                  </a:lnTo>
                  <a:lnTo>
                    <a:pt x="106" y="883"/>
                  </a:lnTo>
                  <a:lnTo>
                    <a:pt x="105" y="883"/>
                  </a:lnTo>
                  <a:lnTo>
                    <a:pt x="105" y="881"/>
                  </a:lnTo>
                  <a:lnTo>
                    <a:pt x="103" y="881"/>
                  </a:lnTo>
                  <a:lnTo>
                    <a:pt x="103" y="880"/>
                  </a:lnTo>
                  <a:lnTo>
                    <a:pt x="101" y="880"/>
                  </a:lnTo>
                  <a:lnTo>
                    <a:pt x="101" y="878"/>
                  </a:lnTo>
                  <a:lnTo>
                    <a:pt x="100" y="878"/>
                  </a:lnTo>
                  <a:lnTo>
                    <a:pt x="98" y="878"/>
                  </a:lnTo>
                  <a:lnTo>
                    <a:pt x="96" y="878"/>
                  </a:lnTo>
                  <a:lnTo>
                    <a:pt x="95" y="878"/>
                  </a:lnTo>
                  <a:lnTo>
                    <a:pt x="95" y="876"/>
                  </a:lnTo>
                  <a:lnTo>
                    <a:pt x="93" y="876"/>
                  </a:lnTo>
                  <a:lnTo>
                    <a:pt x="93" y="878"/>
                  </a:lnTo>
                  <a:lnTo>
                    <a:pt x="93" y="876"/>
                  </a:lnTo>
                  <a:lnTo>
                    <a:pt x="91" y="876"/>
                  </a:lnTo>
                  <a:lnTo>
                    <a:pt x="91" y="875"/>
                  </a:lnTo>
                  <a:lnTo>
                    <a:pt x="90" y="875"/>
                  </a:lnTo>
                  <a:lnTo>
                    <a:pt x="90" y="876"/>
                  </a:lnTo>
                  <a:lnTo>
                    <a:pt x="88" y="876"/>
                  </a:lnTo>
                  <a:lnTo>
                    <a:pt x="88" y="875"/>
                  </a:lnTo>
                  <a:lnTo>
                    <a:pt x="86" y="875"/>
                  </a:lnTo>
                  <a:lnTo>
                    <a:pt x="85" y="875"/>
                  </a:lnTo>
                  <a:lnTo>
                    <a:pt x="83" y="875"/>
                  </a:lnTo>
                  <a:lnTo>
                    <a:pt x="81" y="873"/>
                  </a:lnTo>
                  <a:lnTo>
                    <a:pt x="81" y="871"/>
                  </a:lnTo>
                  <a:lnTo>
                    <a:pt x="80" y="871"/>
                  </a:lnTo>
                  <a:lnTo>
                    <a:pt x="80" y="873"/>
                  </a:lnTo>
                  <a:lnTo>
                    <a:pt x="80" y="871"/>
                  </a:lnTo>
                  <a:lnTo>
                    <a:pt x="78" y="871"/>
                  </a:lnTo>
                  <a:lnTo>
                    <a:pt x="76" y="871"/>
                  </a:lnTo>
                  <a:lnTo>
                    <a:pt x="78" y="871"/>
                  </a:lnTo>
                  <a:lnTo>
                    <a:pt x="78" y="873"/>
                  </a:lnTo>
                  <a:lnTo>
                    <a:pt x="76" y="873"/>
                  </a:lnTo>
                  <a:lnTo>
                    <a:pt x="74" y="873"/>
                  </a:lnTo>
                  <a:lnTo>
                    <a:pt x="74" y="875"/>
                  </a:lnTo>
                  <a:lnTo>
                    <a:pt x="73" y="875"/>
                  </a:lnTo>
                  <a:lnTo>
                    <a:pt x="71" y="875"/>
                  </a:lnTo>
                  <a:lnTo>
                    <a:pt x="69" y="873"/>
                  </a:lnTo>
                  <a:lnTo>
                    <a:pt x="68" y="873"/>
                  </a:lnTo>
                  <a:lnTo>
                    <a:pt x="68" y="871"/>
                  </a:lnTo>
                  <a:lnTo>
                    <a:pt x="66" y="871"/>
                  </a:lnTo>
                  <a:lnTo>
                    <a:pt x="66" y="870"/>
                  </a:lnTo>
                  <a:lnTo>
                    <a:pt x="64" y="870"/>
                  </a:lnTo>
                  <a:lnTo>
                    <a:pt x="64" y="868"/>
                  </a:lnTo>
                  <a:lnTo>
                    <a:pt x="63" y="868"/>
                  </a:lnTo>
                  <a:lnTo>
                    <a:pt x="63" y="866"/>
                  </a:lnTo>
                  <a:lnTo>
                    <a:pt x="61" y="865"/>
                  </a:lnTo>
                  <a:lnTo>
                    <a:pt x="59" y="865"/>
                  </a:lnTo>
                  <a:lnTo>
                    <a:pt x="59" y="863"/>
                  </a:lnTo>
                  <a:lnTo>
                    <a:pt x="58" y="863"/>
                  </a:lnTo>
                  <a:lnTo>
                    <a:pt x="56" y="861"/>
                  </a:lnTo>
                  <a:lnTo>
                    <a:pt x="56" y="859"/>
                  </a:lnTo>
                  <a:lnTo>
                    <a:pt x="54" y="859"/>
                  </a:lnTo>
                  <a:lnTo>
                    <a:pt x="54" y="858"/>
                  </a:lnTo>
                  <a:lnTo>
                    <a:pt x="54" y="856"/>
                  </a:lnTo>
                  <a:lnTo>
                    <a:pt x="54" y="854"/>
                  </a:lnTo>
                  <a:lnTo>
                    <a:pt x="53" y="854"/>
                  </a:lnTo>
                  <a:lnTo>
                    <a:pt x="53" y="853"/>
                  </a:lnTo>
                  <a:lnTo>
                    <a:pt x="51" y="853"/>
                  </a:lnTo>
                  <a:lnTo>
                    <a:pt x="51" y="851"/>
                  </a:lnTo>
                  <a:lnTo>
                    <a:pt x="51" y="849"/>
                  </a:lnTo>
                  <a:lnTo>
                    <a:pt x="51" y="848"/>
                  </a:lnTo>
                  <a:lnTo>
                    <a:pt x="51" y="846"/>
                  </a:lnTo>
                  <a:lnTo>
                    <a:pt x="51" y="844"/>
                  </a:lnTo>
                  <a:lnTo>
                    <a:pt x="49" y="844"/>
                  </a:lnTo>
                  <a:lnTo>
                    <a:pt x="49" y="843"/>
                  </a:lnTo>
                  <a:lnTo>
                    <a:pt x="48" y="843"/>
                  </a:lnTo>
                  <a:lnTo>
                    <a:pt x="48" y="841"/>
                  </a:lnTo>
                  <a:lnTo>
                    <a:pt x="48" y="843"/>
                  </a:lnTo>
                  <a:lnTo>
                    <a:pt x="46" y="841"/>
                  </a:lnTo>
                  <a:lnTo>
                    <a:pt x="46" y="839"/>
                  </a:lnTo>
                  <a:lnTo>
                    <a:pt x="44" y="839"/>
                  </a:lnTo>
                  <a:lnTo>
                    <a:pt x="44" y="838"/>
                  </a:lnTo>
                  <a:lnTo>
                    <a:pt x="43" y="838"/>
                  </a:lnTo>
                  <a:lnTo>
                    <a:pt x="43" y="836"/>
                  </a:lnTo>
                  <a:lnTo>
                    <a:pt x="41" y="836"/>
                  </a:lnTo>
                  <a:lnTo>
                    <a:pt x="39" y="836"/>
                  </a:lnTo>
                  <a:lnTo>
                    <a:pt x="37" y="834"/>
                  </a:lnTo>
                  <a:lnTo>
                    <a:pt x="37" y="833"/>
                  </a:lnTo>
                  <a:lnTo>
                    <a:pt x="36" y="833"/>
                  </a:lnTo>
                  <a:lnTo>
                    <a:pt x="36" y="831"/>
                  </a:lnTo>
                  <a:lnTo>
                    <a:pt x="34" y="829"/>
                  </a:lnTo>
                  <a:lnTo>
                    <a:pt x="34" y="828"/>
                  </a:lnTo>
                  <a:lnTo>
                    <a:pt x="32" y="829"/>
                  </a:lnTo>
                  <a:lnTo>
                    <a:pt x="32" y="828"/>
                  </a:lnTo>
                  <a:lnTo>
                    <a:pt x="31" y="828"/>
                  </a:lnTo>
                  <a:lnTo>
                    <a:pt x="29" y="828"/>
                  </a:lnTo>
                  <a:lnTo>
                    <a:pt x="29" y="826"/>
                  </a:lnTo>
                  <a:lnTo>
                    <a:pt x="29" y="824"/>
                  </a:lnTo>
                  <a:lnTo>
                    <a:pt x="27" y="822"/>
                  </a:lnTo>
                  <a:lnTo>
                    <a:pt x="27" y="824"/>
                  </a:lnTo>
                  <a:lnTo>
                    <a:pt x="27" y="822"/>
                  </a:lnTo>
                  <a:lnTo>
                    <a:pt x="26" y="822"/>
                  </a:lnTo>
                  <a:lnTo>
                    <a:pt x="26" y="821"/>
                  </a:lnTo>
                  <a:lnTo>
                    <a:pt x="24" y="821"/>
                  </a:lnTo>
                  <a:lnTo>
                    <a:pt x="24" y="819"/>
                  </a:lnTo>
                  <a:lnTo>
                    <a:pt x="24" y="817"/>
                  </a:lnTo>
                  <a:lnTo>
                    <a:pt x="24" y="816"/>
                  </a:lnTo>
                  <a:lnTo>
                    <a:pt x="22" y="816"/>
                  </a:lnTo>
                  <a:lnTo>
                    <a:pt x="22" y="814"/>
                  </a:lnTo>
                  <a:lnTo>
                    <a:pt x="24" y="814"/>
                  </a:lnTo>
                  <a:lnTo>
                    <a:pt x="24" y="812"/>
                  </a:lnTo>
                  <a:lnTo>
                    <a:pt x="26" y="811"/>
                  </a:lnTo>
                  <a:lnTo>
                    <a:pt x="24" y="811"/>
                  </a:lnTo>
                  <a:lnTo>
                    <a:pt x="24" y="809"/>
                  </a:lnTo>
                  <a:lnTo>
                    <a:pt x="24" y="807"/>
                  </a:lnTo>
                  <a:lnTo>
                    <a:pt x="22" y="807"/>
                  </a:lnTo>
                  <a:lnTo>
                    <a:pt x="22" y="806"/>
                  </a:lnTo>
                  <a:lnTo>
                    <a:pt x="22" y="804"/>
                  </a:lnTo>
                  <a:lnTo>
                    <a:pt x="22" y="802"/>
                  </a:lnTo>
                  <a:lnTo>
                    <a:pt x="21" y="802"/>
                  </a:lnTo>
                  <a:lnTo>
                    <a:pt x="21" y="801"/>
                  </a:lnTo>
                  <a:lnTo>
                    <a:pt x="21" y="799"/>
                  </a:lnTo>
                  <a:lnTo>
                    <a:pt x="19" y="799"/>
                  </a:lnTo>
                  <a:lnTo>
                    <a:pt x="19" y="797"/>
                  </a:lnTo>
                  <a:lnTo>
                    <a:pt x="19" y="796"/>
                  </a:lnTo>
                  <a:lnTo>
                    <a:pt x="17" y="796"/>
                  </a:lnTo>
                  <a:lnTo>
                    <a:pt x="16" y="796"/>
                  </a:lnTo>
                  <a:lnTo>
                    <a:pt x="14" y="797"/>
                  </a:lnTo>
                  <a:lnTo>
                    <a:pt x="12" y="797"/>
                  </a:lnTo>
                  <a:lnTo>
                    <a:pt x="0" y="794"/>
                  </a:lnTo>
                  <a:lnTo>
                    <a:pt x="0" y="784"/>
                  </a:lnTo>
                  <a:lnTo>
                    <a:pt x="0" y="782"/>
                  </a:lnTo>
                  <a:lnTo>
                    <a:pt x="0" y="780"/>
                  </a:lnTo>
                  <a:lnTo>
                    <a:pt x="0" y="767"/>
                  </a:lnTo>
                  <a:lnTo>
                    <a:pt x="0" y="762"/>
                  </a:lnTo>
                  <a:lnTo>
                    <a:pt x="0" y="755"/>
                  </a:lnTo>
                  <a:lnTo>
                    <a:pt x="0" y="753"/>
                  </a:lnTo>
                  <a:lnTo>
                    <a:pt x="0" y="750"/>
                  </a:lnTo>
                  <a:lnTo>
                    <a:pt x="0" y="740"/>
                  </a:lnTo>
                  <a:lnTo>
                    <a:pt x="0" y="738"/>
                  </a:lnTo>
                  <a:lnTo>
                    <a:pt x="0" y="735"/>
                  </a:lnTo>
                  <a:lnTo>
                    <a:pt x="2" y="733"/>
                  </a:lnTo>
                  <a:lnTo>
                    <a:pt x="2" y="722"/>
                  </a:lnTo>
                  <a:lnTo>
                    <a:pt x="6" y="718"/>
                  </a:lnTo>
                  <a:lnTo>
                    <a:pt x="6" y="716"/>
                  </a:lnTo>
                  <a:lnTo>
                    <a:pt x="7" y="715"/>
                  </a:lnTo>
                  <a:lnTo>
                    <a:pt x="7" y="713"/>
                  </a:lnTo>
                  <a:lnTo>
                    <a:pt x="7" y="710"/>
                  </a:lnTo>
                  <a:lnTo>
                    <a:pt x="9" y="710"/>
                  </a:lnTo>
                  <a:lnTo>
                    <a:pt x="9" y="706"/>
                  </a:lnTo>
                  <a:lnTo>
                    <a:pt x="9" y="705"/>
                  </a:lnTo>
                  <a:lnTo>
                    <a:pt x="11" y="703"/>
                  </a:lnTo>
                  <a:lnTo>
                    <a:pt x="11" y="700"/>
                  </a:lnTo>
                  <a:lnTo>
                    <a:pt x="12" y="700"/>
                  </a:lnTo>
                  <a:lnTo>
                    <a:pt x="12" y="698"/>
                  </a:lnTo>
                  <a:lnTo>
                    <a:pt x="12" y="695"/>
                  </a:lnTo>
                  <a:lnTo>
                    <a:pt x="14" y="693"/>
                  </a:lnTo>
                  <a:lnTo>
                    <a:pt x="14" y="690"/>
                  </a:lnTo>
                  <a:lnTo>
                    <a:pt x="14" y="684"/>
                  </a:lnTo>
                  <a:lnTo>
                    <a:pt x="14" y="678"/>
                  </a:lnTo>
                  <a:lnTo>
                    <a:pt x="16" y="678"/>
                  </a:lnTo>
                  <a:lnTo>
                    <a:pt x="16" y="671"/>
                  </a:lnTo>
                  <a:lnTo>
                    <a:pt x="14" y="671"/>
                  </a:lnTo>
                  <a:lnTo>
                    <a:pt x="14" y="664"/>
                  </a:lnTo>
                  <a:lnTo>
                    <a:pt x="16" y="664"/>
                  </a:lnTo>
                  <a:lnTo>
                    <a:pt x="16" y="663"/>
                  </a:lnTo>
                  <a:lnTo>
                    <a:pt x="14" y="663"/>
                  </a:lnTo>
                  <a:lnTo>
                    <a:pt x="14" y="661"/>
                  </a:lnTo>
                  <a:lnTo>
                    <a:pt x="16" y="661"/>
                  </a:lnTo>
                  <a:lnTo>
                    <a:pt x="16" y="659"/>
                  </a:lnTo>
                  <a:lnTo>
                    <a:pt x="14" y="658"/>
                  </a:lnTo>
                  <a:lnTo>
                    <a:pt x="16" y="656"/>
                  </a:lnTo>
                  <a:lnTo>
                    <a:pt x="16" y="654"/>
                  </a:lnTo>
                  <a:lnTo>
                    <a:pt x="14" y="654"/>
                  </a:lnTo>
                  <a:lnTo>
                    <a:pt x="14" y="653"/>
                  </a:lnTo>
                  <a:lnTo>
                    <a:pt x="14" y="646"/>
                  </a:lnTo>
                  <a:lnTo>
                    <a:pt x="14" y="641"/>
                  </a:lnTo>
                  <a:lnTo>
                    <a:pt x="14" y="639"/>
                  </a:lnTo>
                  <a:lnTo>
                    <a:pt x="14" y="634"/>
                  </a:lnTo>
                  <a:lnTo>
                    <a:pt x="14" y="632"/>
                  </a:lnTo>
                  <a:lnTo>
                    <a:pt x="16" y="629"/>
                  </a:lnTo>
                  <a:lnTo>
                    <a:pt x="19" y="629"/>
                  </a:lnTo>
                  <a:lnTo>
                    <a:pt x="21" y="629"/>
                  </a:lnTo>
                  <a:lnTo>
                    <a:pt x="21" y="627"/>
                  </a:lnTo>
                  <a:lnTo>
                    <a:pt x="22" y="627"/>
                  </a:lnTo>
                  <a:lnTo>
                    <a:pt x="22" y="622"/>
                  </a:lnTo>
                  <a:lnTo>
                    <a:pt x="24" y="621"/>
                  </a:lnTo>
                  <a:lnTo>
                    <a:pt x="24" y="619"/>
                  </a:lnTo>
                  <a:lnTo>
                    <a:pt x="24" y="617"/>
                  </a:lnTo>
                  <a:lnTo>
                    <a:pt x="26" y="615"/>
                  </a:lnTo>
                  <a:lnTo>
                    <a:pt x="26" y="614"/>
                  </a:lnTo>
                  <a:lnTo>
                    <a:pt x="26" y="612"/>
                  </a:lnTo>
                  <a:lnTo>
                    <a:pt x="26" y="610"/>
                  </a:lnTo>
                  <a:lnTo>
                    <a:pt x="26" y="609"/>
                  </a:lnTo>
                  <a:lnTo>
                    <a:pt x="26" y="607"/>
                  </a:lnTo>
                  <a:lnTo>
                    <a:pt x="27" y="607"/>
                  </a:lnTo>
                  <a:lnTo>
                    <a:pt x="27" y="604"/>
                  </a:lnTo>
                  <a:lnTo>
                    <a:pt x="27" y="602"/>
                  </a:lnTo>
                  <a:lnTo>
                    <a:pt x="27" y="595"/>
                  </a:lnTo>
                  <a:lnTo>
                    <a:pt x="27" y="594"/>
                  </a:lnTo>
                  <a:lnTo>
                    <a:pt x="27" y="590"/>
                  </a:lnTo>
                  <a:lnTo>
                    <a:pt x="27" y="585"/>
                  </a:lnTo>
                  <a:lnTo>
                    <a:pt x="26" y="585"/>
                  </a:lnTo>
                  <a:lnTo>
                    <a:pt x="26" y="580"/>
                  </a:lnTo>
                  <a:lnTo>
                    <a:pt x="26" y="578"/>
                  </a:lnTo>
                  <a:lnTo>
                    <a:pt x="26" y="575"/>
                  </a:lnTo>
                  <a:lnTo>
                    <a:pt x="26" y="572"/>
                  </a:lnTo>
                  <a:lnTo>
                    <a:pt x="24" y="568"/>
                  </a:lnTo>
                  <a:lnTo>
                    <a:pt x="24" y="563"/>
                  </a:lnTo>
                  <a:lnTo>
                    <a:pt x="22" y="563"/>
                  </a:lnTo>
                  <a:lnTo>
                    <a:pt x="22" y="562"/>
                  </a:lnTo>
                  <a:lnTo>
                    <a:pt x="22" y="560"/>
                  </a:lnTo>
                  <a:lnTo>
                    <a:pt x="22" y="557"/>
                  </a:lnTo>
                  <a:lnTo>
                    <a:pt x="21" y="553"/>
                  </a:lnTo>
                  <a:lnTo>
                    <a:pt x="21" y="552"/>
                  </a:lnTo>
                  <a:lnTo>
                    <a:pt x="21" y="550"/>
                  </a:lnTo>
                  <a:lnTo>
                    <a:pt x="21" y="548"/>
                  </a:lnTo>
                  <a:lnTo>
                    <a:pt x="19" y="546"/>
                  </a:lnTo>
                  <a:lnTo>
                    <a:pt x="19" y="545"/>
                  </a:lnTo>
                  <a:lnTo>
                    <a:pt x="19" y="543"/>
                  </a:lnTo>
                  <a:lnTo>
                    <a:pt x="19" y="541"/>
                  </a:lnTo>
                  <a:lnTo>
                    <a:pt x="17" y="541"/>
                  </a:lnTo>
                  <a:lnTo>
                    <a:pt x="17" y="540"/>
                  </a:lnTo>
                  <a:lnTo>
                    <a:pt x="17" y="538"/>
                  </a:lnTo>
                  <a:lnTo>
                    <a:pt x="17" y="536"/>
                  </a:lnTo>
                  <a:lnTo>
                    <a:pt x="17" y="533"/>
                  </a:lnTo>
                  <a:lnTo>
                    <a:pt x="17" y="530"/>
                  </a:lnTo>
                  <a:lnTo>
                    <a:pt x="17" y="526"/>
                  </a:lnTo>
                  <a:lnTo>
                    <a:pt x="14" y="523"/>
                  </a:lnTo>
                  <a:lnTo>
                    <a:pt x="14" y="521"/>
                  </a:lnTo>
                  <a:lnTo>
                    <a:pt x="14" y="518"/>
                  </a:lnTo>
                  <a:lnTo>
                    <a:pt x="14" y="515"/>
                  </a:lnTo>
                  <a:lnTo>
                    <a:pt x="12" y="515"/>
                  </a:lnTo>
                  <a:lnTo>
                    <a:pt x="12" y="509"/>
                  </a:lnTo>
                  <a:lnTo>
                    <a:pt x="12" y="508"/>
                  </a:lnTo>
                  <a:lnTo>
                    <a:pt x="11" y="508"/>
                  </a:lnTo>
                  <a:lnTo>
                    <a:pt x="11" y="506"/>
                  </a:lnTo>
                  <a:lnTo>
                    <a:pt x="11" y="504"/>
                  </a:lnTo>
                  <a:lnTo>
                    <a:pt x="11" y="503"/>
                  </a:lnTo>
                  <a:lnTo>
                    <a:pt x="11" y="494"/>
                  </a:lnTo>
                  <a:lnTo>
                    <a:pt x="9" y="494"/>
                  </a:lnTo>
                  <a:lnTo>
                    <a:pt x="9" y="493"/>
                  </a:lnTo>
                  <a:lnTo>
                    <a:pt x="9" y="491"/>
                  </a:lnTo>
                  <a:lnTo>
                    <a:pt x="9" y="488"/>
                  </a:lnTo>
                  <a:lnTo>
                    <a:pt x="9" y="486"/>
                  </a:lnTo>
                  <a:lnTo>
                    <a:pt x="9" y="481"/>
                  </a:lnTo>
                  <a:lnTo>
                    <a:pt x="9" y="477"/>
                  </a:lnTo>
                  <a:lnTo>
                    <a:pt x="9" y="476"/>
                  </a:lnTo>
                  <a:lnTo>
                    <a:pt x="9" y="472"/>
                  </a:lnTo>
                  <a:lnTo>
                    <a:pt x="9" y="471"/>
                  </a:lnTo>
                  <a:lnTo>
                    <a:pt x="9" y="469"/>
                  </a:lnTo>
                  <a:lnTo>
                    <a:pt x="7" y="466"/>
                  </a:lnTo>
                  <a:lnTo>
                    <a:pt x="7" y="461"/>
                  </a:lnTo>
                  <a:lnTo>
                    <a:pt x="6" y="459"/>
                  </a:lnTo>
                  <a:lnTo>
                    <a:pt x="6" y="457"/>
                  </a:lnTo>
                  <a:lnTo>
                    <a:pt x="6" y="452"/>
                  </a:lnTo>
                  <a:lnTo>
                    <a:pt x="6" y="451"/>
                  </a:lnTo>
                  <a:lnTo>
                    <a:pt x="6" y="449"/>
                  </a:lnTo>
                  <a:lnTo>
                    <a:pt x="4" y="449"/>
                  </a:lnTo>
                  <a:lnTo>
                    <a:pt x="4" y="447"/>
                  </a:lnTo>
                  <a:lnTo>
                    <a:pt x="4" y="446"/>
                  </a:lnTo>
                  <a:lnTo>
                    <a:pt x="4" y="442"/>
                  </a:lnTo>
                  <a:lnTo>
                    <a:pt x="2" y="442"/>
                  </a:lnTo>
                  <a:lnTo>
                    <a:pt x="2" y="440"/>
                  </a:lnTo>
                  <a:lnTo>
                    <a:pt x="2" y="439"/>
                  </a:lnTo>
                  <a:lnTo>
                    <a:pt x="4" y="439"/>
                  </a:lnTo>
                  <a:lnTo>
                    <a:pt x="4" y="440"/>
                  </a:lnTo>
                  <a:lnTo>
                    <a:pt x="6" y="442"/>
                  </a:lnTo>
                  <a:lnTo>
                    <a:pt x="6" y="444"/>
                  </a:lnTo>
                  <a:lnTo>
                    <a:pt x="6" y="442"/>
                  </a:lnTo>
                  <a:lnTo>
                    <a:pt x="4" y="439"/>
                  </a:lnTo>
                  <a:lnTo>
                    <a:pt x="4" y="437"/>
                  </a:lnTo>
                  <a:lnTo>
                    <a:pt x="2" y="437"/>
                  </a:lnTo>
                  <a:lnTo>
                    <a:pt x="2" y="430"/>
                  </a:lnTo>
                  <a:lnTo>
                    <a:pt x="2" y="429"/>
                  </a:lnTo>
                  <a:lnTo>
                    <a:pt x="4" y="430"/>
                  </a:lnTo>
                  <a:lnTo>
                    <a:pt x="6" y="429"/>
                  </a:lnTo>
                  <a:lnTo>
                    <a:pt x="6" y="427"/>
                  </a:lnTo>
                  <a:lnTo>
                    <a:pt x="7" y="427"/>
                  </a:lnTo>
                  <a:lnTo>
                    <a:pt x="7" y="422"/>
                  </a:lnTo>
                  <a:lnTo>
                    <a:pt x="7" y="424"/>
                  </a:lnTo>
                  <a:lnTo>
                    <a:pt x="9" y="424"/>
                  </a:lnTo>
                  <a:lnTo>
                    <a:pt x="9" y="422"/>
                  </a:lnTo>
                  <a:lnTo>
                    <a:pt x="7" y="422"/>
                  </a:lnTo>
                  <a:lnTo>
                    <a:pt x="6" y="422"/>
                  </a:lnTo>
                  <a:lnTo>
                    <a:pt x="6" y="420"/>
                  </a:lnTo>
                  <a:lnTo>
                    <a:pt x="7" y="420"/>
                  </a:lnTo>
                  <a:lnTo>
                    <a:pt x="9" y="420"/>
                  </a:lnTo>
                  <a:lnTo>
                    <a:pt x="9" y="417"/>
                  </a:lnTo>
                  <a:lnTo>
                    <a:pt x="11" y="417"/>
                  </a:lnTo>
                  <a:lnTo>
                    <a:pt x="12" y="417"/>
                  </a:lnTo>
                  <a:lnTo>
                    <a:pt x="11" y="419"/>
                  </a:lnTo>
                  <a:lnTo>
                    <a:pt x="12" y="419"/>
                  </a:lnTo>
                  <a:lnTo>
                    <a:pt x="14" y="419"/>
                  </a:lnTo>
                  <a:lnTo>
                    <a:pt x="12" y="419"/>
                  </a:lnTo>
                  <a:lnTo>
                    <a:pt x="12" y="417"/>
                  </a:lnTo>
                  <a:lnTo>
                    <a:pt x="14" y="417"/>
                  </a:lnTo>
                  <a:lnTo>
                    <a:pt x="17" y="415"/>
                  </a:lnTo>
                  <a:lnTo>
                    <a:pt x="21" y="412"/>
                  </a:lnTo>
                  <a:lnTo>
                    <a:pt x="21" y="410"/>
                  </a:lnTo>
                  <a:lnTo>
                    <a:pt x="24" y="407"/>
                  </a:lnTo>
                  <a:lnTo>
                    <a:pt x="27" y="403"/>
                  </a:lnTo>
                  <a:lnTo>
                    <a:pt x="29" y="402"/>
                  </a:lnTo>
                  <a:lnTo>
                    <a:pt x="31" y="402"/>
                  </a:lnTo>
                  <a:lnTo>
                    <a:pt x="31" y="403"/>
                  </a:lnTo>
                  <a:lnTo>
                    <a:pt x="31" y="405"/>
                  </a:lnTo>
                  <a:lnTo>
                    <a:pt x="32" y="408"/>
                  </a:lnTo>
                  <a:lnTo>
                    <a:pt x="34" y="410"/>
                  </a:lnTo>
                  <a:lnTo>
                    <a:pt x="34" y="412"/>
                  </a:lnTo>
                  <a:lnTo>
                    <a:pt x="36" y="412"/>
                  </a:lnTo>
                  <a:lnTo>
                    <a:pt x="34" y="414"/>
                  </a:lnTo>
                  <a:lnTo>
                    <a:pt x="36" y="415"/>
                  </a:lnTo>
                  <a:lnTo>
                    <a:pt x="39" y="419"/>
                  </a:lnTo>
                  <a:lnTo>
                    <a:pt x="39" y="422"/>
                  </a:lnTo>
                  <a:lnTo>
                    <a:pt x="43" y="425"/>
                  </a:lnTo>
                  <a:lnTo>
                    <a:pt x="43" y="427"/>
                  </a:lnTo>
                  <a:lnTo>
                    <a:pt x="39" y="424"/>
                  </a:lnTo>
                  <a:lnTo>
                    <a:pt x="37" y="424"/>
                  </a:lnTo>
                  <a:lnTo>
                    <a:pt x="41" y="427"/>
                  </a:lnTo>
                  <a:lnTo>
                    <a:pt x="41" y="429"/>
                  </a:lnTo>
                  <a:lnTo>
                    <a:pt x="44" y="432"/>
                  </a:lnTo>
                  <a:lnTo>
                    <a:pt x="44" y="434"/>
                  </a:lnTo>
                  <a:lnTo>
                    <a:pt x="43" y="435"/>
                  </a:lnTo>
                  <a:lnTo>
                    <a:pt x="41" y="437"/>
                  </a:lnTo>
                  <a:lnTo>
                    <a:pt x="39" y="439"/>
                  </a:lnTo>
                  <a:lnTo>
                    <a:pt x="37" y="439"/>
                  </a:lnTo>
                  <a:lnTo>
                    <a:pt x="37" y="437"/>
                  </a:lnTo>
                  <a:lnTo>
                    <a:pt x="37" y="439"/>
                  </a:lnTo>
                  <a:lnTo>
                    <a:pt x="37" y="440"/>
                  </a:lnTo>
                  <a:lnTo>
                    <a:pt x="39" y="439"/>
                  </a:lnTo>
                  <a:lnTo>
                    <a:pt x="41" y="439"/>
                  </a:lnTo>
                  <a:lnTo>
                    <a:pt x="41" y="440"/>
                  </a:lnTo>
                  <a:lnTo>
                    <a:pt x="43" y="444"/>
                  </a:lnTo>
                  <a:lnTo>
                    <a:pt x="44" y="444"/>
                  </a:lnTo>
                  <a:lnTo>
                    <a:pt x="44" y="446"/>
                  </a:lnTo>
                  <a:lnTo>
                    <a:pt x="44" y="447"/>
                  </a:lnTo>
                  <a:lnTo>
                    <a:pt x="44" y="449"/>
                  </a:lnTo>
                  <a:lnTo>
                    <a:pt x="44" y="451"/>
                  </a:lnTo>
                  <a:lnTo>
                    <a:pt x="46" y="451"/>
                  </a:lnTo>
                  <a:lnTo>
                    <a:pt x="46" y="452"/>
                  </a:lnTo>
                  <a:lnTo>
                    <a:pt x="44" y="454"/>
                  </a:lnTo>
                  <a:lnTo>
                    <a:pt x="44" y="456"/>
                  </a:lnTo>
                  <a:lnTo>
                    <a:pt x="44" y="457"/>
                  </a:lnTo>
                  <a:lnTo>
                    <a:pt x="46" y="459"/>
                  </a:lnTo>
                  <a:lnTo>
                    <a:pt x="46" y="461"/>
                  </a:lnTo>
                  <a:lnTo>
                    <a:pt x="46" y="462"/>
                  </a:lnTo>
                  <a:lnTo>
                    <a:pt x="44" y="464"/>
                  </a:lnTo>
                  <a:lnTo>
                    <a:pt x="44" y="466"/>
                  </a:lnTo>
                  <a:lnTo>
                    <a:pt x="46" y="464"/>
                  </a:lnTo>
                  <a:lnTo>
                    <a:pt x="48" y="464"/>
                  </a:lnTo>
                  <a:lnTo>
                    <a:pt x="49" y="466"/>
                  </a:lnTo>
                  <a:lnTo>
                    <a:pt x="51" y="467"/>
                  </a:lnTo>
                  <a:lnTo>
                    <a:pt x="49" y="469"/>
                  </a:lnTo>
                  <a:lnTo>
                    <a:pt x="49" y="471"/>
                  </a:lnTo>
                  <a:lnTo>
                    <a:pt x="51" y="471"/>
                  </a:lnTo>
                  <a:lnTo>
                    <a:pt x="51" y="472"/>
                  </a:lnTo>
                  <a:lnTo>
                    <a:pt x="49" y="474"/>
                  </a:lnTo>
                  <a:lnTo>
                    <a:pt x="49" y="477"/>
                  </a:lnTo>
                  <a:lnTo>
                    <a:pt x="48" y="481"/>
                  </a:lnTo>
                  <a:lnTo>
                    <a:pt x="46" y="481"/>
                  </a:lnTo>
                  <a:lnTo>
                    <a:pt x="46" y="479"/>
                  </a:lnTo>
                  <a:lnTo>
                    <a:pt x="44" y="477"/>
                  </a:lnTo>
                  <a:lnTo>
                    <a:pt x="43" y="477"/>
                  </a:lnTo>
                  <a:lnTo>
                    <a:pt x="46" y="481"/>
                  </a:lnTo>
                  <a:lnTo>
                    <a:pt x="46" y="483"/>
                  </a:lnTo>
                  <a:lnTo>
                    <a:pt x="46" y="484"/>
                  </a:lnTo>
                  <a:lnTo>
                    <a:pt x="46" y="488"/>
                  </a:lnTo>
                  <a:lnTo>
                    <a:pt x="44" y="488"/>
                  </a:lnTo>
                  <a:lnTo>
                    <a:pt x="43" y="488"/>
                  </a:lnTo>
                  <a:lnTo>
                    <a:pt x="43" y="489"/>
                  </a:lnTo>
                  <a:lnTo>
                    <a:pt x="41" y="489"/>
                  </a:lnTo>
                  <a:lnTo>
                    <a:pt x="39" y="488"/>
                  </a:lnTo>
                  <a:lnTo>
                    <a:pt x="41" y="486"/>
                  </a:lnTo>
                  <a:lnTo>
                    <a:pt x="39" y="484"/>
                  </a:lnTo>
                  <a:lnTo>
                    <a:pt x="37" y="484"/>
                  </a:lnTo>
                  <a:lnTo>
                    <a:pt x="39" y="484"/>
                  </a:lnTo>
                  <a:lnTo>
                    <a:pt x="41" y="486"/>
                  </a:lnTo>
                  <a:lnTo>
                    <a:pt x="39" y="488"/>
                  </a:lnTo>
                  <a:lnTo>
                    <a:pt x="37" y="486"/>
                  </a:lnTo>
                  <a:lnTo>
                    <a:pt x="37" y="488"/>
                  </a:lnTo>
                  <a:lnTo>
                    <a:pt x="34" y="489"/>
                  </a:lnTo>
                  <a:lnTo>
                    <a:pt x="34" y="491"/>
                  </a:lnTo>
                  <a:lnTo>
                    <a:pt x="37" y="488"/>
                  </a:lnTo>
                  <a:lnTo>
                    <a:pt x="39" y="488"/>
                  </a:lnTo>
                  <a:lnTo>
                    <a:pt x="39" y="489"/>
                  </a:lnTo>
                  <a:lnTo>
                    <a:pt x="37" y="491"/>
                  </a:lnTo>
                  <a:lnTo>
                    <a:pt x="37" y="494"/>
                  </a:lnTo>
                  <a:lnTo>
                    <a:pt x="36" y="494"/>
                  </a:lnTo>
                  <a:lnTo>
                    <a:pt x="34" y="496"/>
                  </a:lnTo>
                  <a:lnTo>
                    <a:pt x="32" y="496"/>
                  </a:lnTo>
                  <a:lnTo>
                    <a:pt x="32" y="498"/>
                  </a:lnTo>
                  <a:lnTo>
                    <a:pt x="34" y="498"/>
                  </a:lnTo>
                  <a:lnTo>
                    <a:pt x="36" y="496"/>
                  </a:lnTo>
                  <a:lnTo>
                    <a:pt x="37" y="498"/>
                  </a:lnTo>
                  <a:lnTo>
                    <a:pt x="36" y="499"/>
                  </a:lnTo>
                  <a:lnTo>
                    <a:pt x="31" y="501"/>
                  </a:lnTo>
                  <a:lnTo>
                    <a:pt x="32" y="503"/>
                  </a:lnTo>
                  <a:lnTo>
                    <a:pt x="31" y="503"/>
                  </a:lnTo>
                  <a:lnTo>
                    <a:pt x="32" y="504"/>
                  </a:lnTo>
                  <a:lnTo>
                    <a:pt x="32" y="501"/>
                  </a:lnTo>
                  <a:lnTo>
                    <a:pt x="34" y="501"/>
                  </a:lnTo>
                  <a:lnTo>
                    <a:pt x="36" y="503"/>
                  </a:lnTo>
                  <a:lnTo>
                    <a:pt x="36" y="501"/>
                  </a:lnTo>
                  <a:lnTo>
                    <a:pt x="37" y="499"/>
                  </a:lnTo>
                  <a:lnTo>
                    <a:pt x="43" y="499"/>
                  </a:lnTo>
                  <a:lnTo>
                    <a:pt x="43" y="501"/>
                  </a:lnTo>
                  <a:lnTo>
                    <a:pt x="43" y="503"/>
                  </a:lnTo>
                  <a:lnTo>
                    <a:pt x="44" y="503"/>
                  </a:lnTo>
                  <a:lnTo>
                    <a:pt x="44" y="501"/>
                  </a:lnTo>
                  <a:lnTo>
                    <a:pt x="44" y="499"/>
                  </a:lnTo>
                  <a:lnTo>
                    <a:pt x="43" y="499"/>
                  </a:lnTo>
                  <a:lnTo>
                    <a:pt x="43" y="498"/>
                  </a:lnTo>
                  <a:lnTo>
                    <a:pt x="48" y="498"/>
                  </a:lnTo>
                  <a:lnTo>
                    <a:pt x="48" y="496"/>
                  </a:lnTo>
                  <a:lnTo>
                    <a:pt x="48" y="498"/>
                  </a:lnTo>
                  <a:lnTo>
                    <a:pt x="44" y="498"/>
                  </a:lnTo>
                  <a:lnTo>
                    <a:pt x="43" y="496"/>
                  </a:lnTo>
                  <a:lnTo>
                    <a:pt x="43" y="494"/>
                  </a:lnTo>
                  <a:lnTo>
                    <a:pt x="43" y="493"/>
                  </a:lnTo>
                  <a:lnTo>
                    <a:pt x="44" y="491"/>
                  </a:lnTo>
                  <a:lnTo>
                    <a:pt x="46" y="491"/>
                  </a:lnTo>
                  <a:lnTo>
                    <a:pt x="49" y="488"/>
                  </a:lnTo>
                  <a:lnTo>
                    <a:pt x="51" y="486"/>
                  </a:lnTo>
                  <a:lnTo>
                    <a:pt x="53" y="488"/>
                  </a:lnTo>
                  <a:lnTo>
                    <a:pt x="54" y="489"/>
                  </a:lnTo>
                  <a:lnTo>
                    <a:pt x="54" y="491"/>
                  </a:lnTo>
                  <a:lnTo>
                    <a:pt x="54" y="494"/>
                  </a:lnTo>
                  <a:lnTo>
                    <a:pt x="56" y="496"/>
                  </a:lnTo>
                  <a:lnTo>
                    <a:pt x="54" y="496"/>
                  </a:lnTo>
                  <a:lnTo>
                    <a:pt x="54" y="498"/>
                  </a:lnTo>
                  <a:lnTo>
                    <a:pt x="56" y="498"/>
                  </a:lnTo>
                  <a:lnTo>
                    <a:pt x="58" y="498"/>
                  </a:lnTo>
                  <a:lnTo>
                    <a:pt x="58" y="499"/>
                  </a:lnTo>
                  <a:lnTo>
                    <a:pt x="58" y="503"/>
                  </a:lnTo>
                  <a:lnTo>
                    <a:pt x="59" y="503"/>
                  </a:lnTo>
                  <a:lnTo>
                    <a:pt x="59" y="499"/>
                  </a:lnTo>
                  <a:lnTo>
                    <a:pt x="61" y="499"/>
                  </a:lnTo>
                  <a:lnTo>
                    <a:pt x="63" y="499"/>
                  </a:lnTo>
                  <a:lnTo>
                    <a:pt x="61" y="498"/>
                  </a:lnTo>
                  <a:lnTo>
                    <a:pt x="61" y="494"/>
                  </a:lnTo>
                  <a:lnTo>
                    <a:pt x="63" y="493"/>
                  </a:lnTo>
                  <a:lnTo>
                    <a:pt x="63" y="491"/>
                  </a:lnTo>
                  <a:lnTo>
                    <a:pt x="64" y="489"/>
                  </a:lnTo>
                  <a:lnTo>
                    <a:pt x="64" y="488"/>
                  </a:lnTo>
                  <a:lnTo>
                    <a:pt x="66" y="488"/>
                  </a:lnTo>
                  <a:lnTo>
                    <a:pt x="69" y="488"/>
                  </a:lnTo>
                  <a:lnTo>
                    <a:pt x="71" y="489"/>
                  </a:lnTo>
                  <a:lnTo>
                    <a:pt x="73" y="489"/>
                  </a:lnTo>
                  <a:lnTo>
                    <a:pt x="73" y="491"/>
                  </a:lnTo>
                  <a:lnTo>
                    <a:pt x="73" y="493"/>
                  </a:lnTo>
                  <a:lnTo>
                    <a:pt x="74" y="493"/>
                  </a:lnTo>
                  <a:lnTo>
                    <a:pt x="76" y="493"/>
                  </a:lnTo>
                  <a:lnTo>
                    <a:pt x="76" y="494"/>
                  </a:lnTo>
                  <a:lnTo>
                    <a:pt x="76" y="496"/>
                  </a:lnTo>
                  <a:lnTo>
                    <a:pt x="76" y="498"/>
                  </a:lnTo>
                  <a:lnTo>
                    <a:pt x="76" y="503"/>
                  </a:lnTo>
                  <a:lnTo>
                    <a:pt x="76" y="508"/>
                  </a:lnTo>
                  <a:lnTo>
                    <a:pt x="76" y="509"/>
                  </a:lnTo>
                  <a:lnTo>
                    <a:pt x="76" y="511"/>
                  </a:lnTo>
                  <a:lnTo>
                    <a:pt x="74" y="513"/>
                  </a:lnTo>
                  <a:lnTo>
                    <a:pt x="74" y="516"/>
                  </a:lnTo>
                  <a:lnTo>
                    <a:pt x="74" y="521"/>
                  </a:lnTo>
                  <a:lnTo>
                    <a:pt x="74" y="520"/>
                  </a:lnTo>
                  <a:lnTo>
                    <a:pt x="74" y="518"/>
                  </a:lnTo>
                  <a:lnTo>
                    <a:pt x="76" y="518"/>
                  </a:lnTo>
                  <a:lnTo>
                    <a:pt x="76" y="516"/>
                  </a:lnTo>
                  <a:lnTo>
                    <a:pt x="76" y="513"/>
                  </a:lnTo>
                  <a:lnTo>
                    <a:pt x="76" y="511"/>
                  </a:lnTo>
                  <a:lnTo>
                    <a:pt x="78" y="509"/>
                  </a:lnTo>
                  <a:lnTo>
                    <a:pt x="78" y="506"/>
                  </a:lnTo>
                  <a:lnTo>
                    <a:pt x="78" y="503"/>
                  </a:lnTo>
                  <a:lnTo>
                    <a:pt x="80" y="503"/>
                  </a:lnTo>
                  <a:lnTo>
                    <a:pt x="81" y="503"/>
                  </a:lnTo>
                  <a:lnTo>
                    <a:pt x="81" y="504"/>
                  </a:lnTo>
                  <a:lnTo>
                    <a:pt x="83" y="506"/>
                  </a:lnTo>
                  <a:lnTo>
                    <a:pt x="85" y="506"/>
                  </a:lnTo>
                  <a:lnTo>
                    <a:pt x="85" y="511"/>
                  </a:lnTo>
                  <a:lnTo>
                    <a:pt x="86" y="511"/>
                  </a:lnTo>
                  <a:lnTo>
                    <a:pt x="86" y="515"/>
                  </a:lnTo>
                  <a:lnTo>
                    <a:pt x="86" y="516"/>
                  </a:lnTo>
                  <a:lnTo>
                    <a:pt x="86" y="520"/>
                  </a:lnTo>
                  <a:lnTo>
                    <a:pt x="90" y="521"/>
                  </a:lnTo>
                  <a:lnTo>
                    <a:pt x="88" y="520"/>
                  </a:lnTo>
                  <a:lnTo>
                    <a:pt x="88" y="518"/>
                  </a:lnTo>
                  <a:lnTo>
                    <a:pt x="88" y="516"/>
                  </a:lnTo>
                  <a:lnTo>
                    <a:pt x="88" y="515"/>
                  </a:lnTo>
                  <a:lnTo>
                    <a:pt x="86" y="515"/>
                  </a:lnTo>
                  <a:lnTo>
                    <a:pt x="86" y="511"/>
                  </a:lnTo>
                  <a:lnTo>
                    <a:pt x="86" y="509"/>
                  </a:lnTo>
                  <a:lnTo>
                    <a:pt x="88" y="509"/>
                  </a:lnTo>
                  <a:lnTo>
                    <a:pt x="90" y="508"/>
                  </a:lnTo>
                  <a:lnTo>
                    <a:pt x="90" y="506"/>
                  </a:lnTo>
                  <a:lnTo>
                    <a:pt x="91" y="508"/>
                  </a:lnTo>
                  <a:lnTo>
                    <a:pt x="95" y="513"/>
                  </a:lnTo>
                  <a:lnTo>
                    <a:pt x="98" y="520"/>
                  </a:lnTo>
                  <a:lnTo>
                    <a:pt x="100" y="521"/>
                  </a:lnTo>
                  <a:lnTo>
                    <a:pt x="100" y="523"/>
                  </a:lnTo>
                  <a:lnTo>
                    <a:pt x="101" y="525"/>
                  </a:lnTo>
                  <a:lnTo>
                    <a:pt x="101" y="526"/>
                  </a:lnTo>
                  <a:lnTo>
                    <a:pt x="101" y="528"/>
                  </a:lnTo>
                  <a:lnTo>
                    <a:pt x="103" y="528"/>
                  </a:lnTo>
                  <a:lnTo>
                    <a:pt x="103" y="530"/>
                  </a:lnTo>
                  <a:lnTo>
                    <a:pt x="103" y="531"/>
                  </a:lnTo>
                  <a:lnTo>
                    <a:pt x="103" y="533"/>
                  </a:lnTo>
                  <a:lnTo>
                    <a:pt x="103" y="535"/>
                  </a:lnTo>
                  <a:lnTo>
                    <a:pt x="103" y="536"/>
                  </a:lnTo>
                  <a:lnTo>
                    <a:pt x="105" y="536"/>
                  </a:lnTo>
                  <a:lnTo>
                    <a:pt x="105" y="538"/>
                  </a:lnTo>
                  <a:lnTo>
                    <a:pt x="103" y="541"/>
                  </a:lnTo>
                  <a:lnTo>
                    <a:pt x="101" y="541"/>
                  </a:lnTo>
                  <a:lnTo>
                    <a:pt x="100" y="543"/>
                  </a:lnTo>
                  <a:lnTo>
                    <a:pt x="98" y="543"/>
                  </a:lnTo>
                  <a:lnTo>
                    <a:pt x="96" y="541"/>
                  </a:lnTo>
                  <a:lnTo>
                    <a:pt x="93" y="541"/>
                  </a:lnTo>
                  <a:lnTo>
                    <a:pt x="93" y="543"/>
                  </a:lnTo>
                  <a:lnTo>
                    <a:pt x="91" y="543"/>
                  </a:lnTo>
                  <a:lnTo>
                    <a:pt x="88" y="545"/>
                  </a:lnTo>
                  <a:lnTo>
                    <a:pt x="85" y="546"/>
                  </a:lnTo>
                  <a:lnTo>
                    <a:pt x="81" y="552"/>
                  </a:lnTo>
                  <a:lnTo>
                    <a:pt x="83" y="550"/>
                  </a:lnTo>
                  <a:lnTo>
                    <a:pt x="85" y="550"/>
                  </a:lnTo>
                  <a:lnTo>
                    <a:pt x="81" y="553"/>
                  </a:lnTo>
                  <a:lnTo>
                    <a:pt x="81" y="555"/>
                  </a:lnTo>
                  <a:lnTo>
                    <a:pt x="83" y="555"/>
                  </a:lnTo>
                  <a:lnTo>
                    <a:pt x="86" y="553"/>
                  </a:lnTo>
                  <a:lnTo>
                    <a:pt x="86" y="552"/>
                  </a:lnTo>
                  <a:lnTo>
                    <a:pt x="88" y="550"/>
                  </a:lnTo>
                  <a:lnTo>
                    <a:pt x="88" y="548"/>
                  </a:lnTo>
                  <a:lnTo>
                    <a:pt x="93" y="543"/>
                  </a:lnTo>
                  <a:lnTo>
                    <a:pt x="96" y="543"/>
                  </a:lnTo>
                  <a:lnTo>
                    <a:pt x="98" y="543"/>
                  </a:lnTo>
                  <a:lnTo>
                    <a:pt x="98" y="545"/>
                  </a:lnTo>
                  <a:lnTo>
                    <a:pt x="101" y="545"/>
                  </a:lnTo>
                  <a:lnTo>
                    <a:pt x="105" y="545"/>
                  </a:lnTo>
                  <a:lnTo>
                    <a:pt x="103" y="550"/>
                  </a:lnTo>
                  <a:lnTo>
                    <a:pt x="101" y="550"/>
                  </a:lnTo>
                  <a:lnTo>
                    <a:pt x="103" y="550"/>
                  </a:lnTo>
                  <a:lnTo>
                    <a:pt x="103" y="548"/>
                  </a:lnTo>
                  <a:lnTo>
                    <a:pt x="105" y="546"/>
                  </a:lnTo>
                  <a:lnTo>
                    <a:pt x="106" y="546"/>
                  </a:lnTo>
                  <a:lnTo>
                    <a:pt x="110" y="548"/>
                  </a:lnTo>
                  <a:lnTo>
                    <a:pt x="111" y="553"/>
                  </a:lnTo>
                  <a:lnTo>
                    <a:pt x="111" y="557"/>
                  </a:lnTo>
                  <a:lnTo>
                    <a:pt x="111" y="558"/>
                  </a:lnTo>
                  <a:lnTo>
                    <a:pt x="110" y="560"/>
                  </a:lnTo>
                  <a:lnTo>
                    <a:pt x="111" y="560"/>
                  </a:lnTo>
                  <a:lnTo>
                    <a:pt x="111" y="562"/>
                  </a:lnTo>
                  <a:lnTo>
                    <a:pt x="111" y="563"/>
                  </a:lnTo>
                  <a:lnTo>
                    <a:pt x="111" y="565"/>
                  </a:lnTo>
                  <a:lnTo>
                    <a:pt x="111" y="568"/>
                  </a:lnTo>
                  <a:lnTo>
                    <a:pt x="110" y="570"/>
                  </a:lnTo>
                  <a:lnTo>
                    <a:pt x="110" y="572"/>
                  </a:lnTo>
                  <a:lnTo>
                    <a:pt x="108" y="573"/>
                  </a:lnTo>
                  <a:lnTo>
                    <a:pt x="113" y="570"/>
                  </a:lnTo>
                  <a:lnTo>
                    <a:pt x="113" y="572"/>
                  </a:lnTo>
                  <a:lnTo>
                    <a:pt x="113" y="575"/>
                  </a:lnTo>
                  <a:lnTo>
                    <a:pt x="113" y="577"/>
                  </a:lnTo>
                  <a:lnTo>
                    <a:pt x="113" y="575"/>
                  </a:lnTo>
                  <a:lnTo>
                    <a:pt x="115" y="575"/>
                  </a:lnTo>
                  <a:lnTo>
                    <a:pt x="115" y="573"/>
                  </a:lnTo>
                  <a:lnTo>
                    <a:pt x="115" y="572"/>
                  </a:lnTo>
                  <a:lnTo>
                    <a:pt x="115" y="568"/>
                  </a:lnTo>
                  <a:lnTo>
                    <a:pt x="115" y="563"/>
                  </a:lnTo>
                  <a:lnTo>
                    <a:pt x="115" y="562"/>
                  </a:lnTo>
                  <a:lnTo>
                    <a:pt x="115" y="557"/>
                  </a:lnTo>
                  <a:lnTo>
                    <a:pt x="113" y="555"/>
                  </a:lnTo>
                  <a:lnTo>
                    <a:pt x="115" y="555"/>
                  </a:lnTo>
                  <a:lnTo>
                    <a:pt x="115" y="553"/>
                  </a:lnTo>
                  <a:lnTo>
                    <a:pt x="117" y="553"/>
                  </a:lnTo>
                  <a:lnTo>
                    <a:pt x="117" y="555"/>
                  </a:lnTo>
                  <a:lnTo>
                    <a:pt x="118" y="555"/>
                  </a:lnTo>
                  <a:lnTo>
                    <a:pt x="118" y="557"/>
                  </a:lnTo>
                  <a:lnTo>
                    <a:pt x="120" y="557"/>
                  </a:lnTo>
                  <a:lnTo>
                    <a:pt x="120" y="555"/>
                  </a:lnTo>
                  <a:lnTo>
                    <a:pt x="118" y="555"/>
                  </a:lnTo>
                  <a:lnTo>
                    <a:pt x="118" y="553"/>
                  </a:lnTo>
                  <a:lnTo>
                    <a:pt x="118" y="550"/>
                  </a:lnTo>
                  <a:lnTo>
                    <a:pt x="118" y="548"/>
                  </a:lnTo>
                  <a:lnTo>
                    <a:pt x="118" y="546"/>
                  </a:lnTo>
                  <a:lnTo>
                    <a:pt x="117" y="545"/>
                  </a:lnTo>
                  <a:lnTo>
                    <a:pt x="117" y="543"/>
                  </a:lnTo>
                  <a:lnTo>
                    <a:pt x="117" y="541"/>
                  </a:lnTo>
                  <a:lnTo>
                    <a:pt x="117" y="540"/>
                  </a:lnTo>
                  <a:lnTo>
                    <a:pt x="118" y="540"/>
                  </a:lnTo>
                  <a:lnTo>
                    <a:pt x="118" y="538"/>
                  </a:lnTo>
                  <a:lnTo>
                    <a:pt x="117" y="538"/>
                  </a:lnTo>
                  <a:lnTo>
                    <a:pt x="115" y="538"/>
                  </a:lnTo>
                  <a:lnTo>
                    <a:pt x="113" y="536"/>
                  </a:lnTo>
                  <a:lnTo>
                    <a:pt x="113" y="533"/>
                  </a:lnTo>
                  <a:lnTo>
                    <a:pt x="115" y="531"/>
                  </a:lnTo>
                  <a:lnTo>
                    <a:pt x="115" y="530"/>
                  </a:lnTo>
                  <a:lnTo>
                    <a:pt x="115" y="528"/>
                  </a:lnTo>
                  <a:lnTo>
                    <a:pt x="113" y="528"/>
                  </a:lnTo>
                  <a:lnTo>
                    <a:pt x="111" y="526"/>
                  </a:lnTo>
                  <a:lnTo>
                    <a:pt x="111" y="525"/>
                  </a:lnTo>
                  <a:lnTo>
                    <a:pt x="110" y="521"/>
                  </a:lnTo>
                  <a:lnTo>
                    <a:pt x="110" y="520"/>
                  </a:lnTo>
                  <a:lnTo>
                    <a:pt x="110" y="518"/>
                  </a:lnTo>
                  <a:lnTo>
                    <a:pt x="111" y="518"/>
                  </a:lnTo>
                  <a:lnTo>
                    <a:pt x="113" y="516"/>
                  </a:lnTo>
                  <a:lnTo>
                    <a:pt x="115" y="518"/>
                  </a:lnTo>
                  <a:lnTo>
                    <a:pt x="115" y="516"/>
                  </a:lnTo>
                  <a:lnTo>
                    <a:pt x="115" y="515"/>
                  </a:lnTo>
                  <a:lnTo>
                    <a:pt x="115" y="513"/>
                  </a:lnTo>
                  <a:lnTo>
                    <a:pt x="115" y="511"/>
                  </a:lnTo>
                  <a:lnTo>
                    <a:pt x="117" y="509"/>
                  </a:lnTo>
                  <a:lnTo>
                    <a:pt x="120" y="506"/>
                  </a:lnTo>
                  <a:lnTo>
                    <a:pt x="122" y="506"/>
                  </a:lnTo>
                  <a:lnTo>
                    <a:pt x="123" y="508"/>
                  </a:lnTo>
                  <a:lnTo>
                    <a:pt x="125" y="508"/>
                  </a:lnTo>
                  <a:lnTo>
                    <a:pt x="125" y="509"/>
                  </a:lnTo>
                  <a:lnTo>
                    <a:pt x="128" y="511"/>
                  </a:lnTo>
                  <a:lnTo>
                    <a:pt x="130" y="511"/>
                  </a:lnTo>
                  <a:lnTo>
                    <a:pt x="132" y="511"/>
                  </a:lnTo>
                  <a:lnTo>
                    <a:pt x="138" y="511"/>
                  </a:lnTo>
                  <a:lnTo>
                    <a:pt x="140" y="511"/>
                  </a:lnTo>
                  <a:lnTo>
                    <a:pt x="142" y="511"/>
                  </a:lnTo>
                  <a:lnTo>
                    <a:pt x="143" y="511"/>
                  </a:lnTo>
                  <a:lnTo>
                    <a:pt x="145" y="513"/>
                  </a:lnTo>
                  <a:lnTo>
                    <a:pt x="147" y="513"/>
                  </a:lnTo>
                  <a:lnTo>
                    <a:pt x="148" y="515"/>
                  </a:lnTo>
                  <a:lnTo>
                    <a:pt x="150" y="515"/>
                  </a:lnTo>
                  <a:lnTo>
                    <a:pt x="154" y="516"/>
                  </a:lnTo>
                  <a:lnTo>
                    <a:pt x="155" y="516"/>
                  </a:lnTo>
                  <a:lnTo>
                    <a:pt x="157" y="518"/>
                  </a:lnTo>
                  <a:lnTo>
                    <a:pt x="160" y="521"/>
                  </a:lnTo>
                  <a:lnTo>
                    <a:pt x="160" y="525"/>
                  </a:lnTo>
                  <a:lnTo>
                    <a:pt x="162" y="526"/>
                  </a:lnTo>
                  <a:lnTo>
                    <a:pt x="162" y="530"/>
                  </a:lnTo>
                  <a:lnTo>
                    <a:pt x="160" y="530"/>
                  </a:lnTo>
                  <a:lnTo>
                    <a:pt x="159" y="531"/>
                  </a:lnTo>
                  <a:lnTo>
                    <a:pt x="160" y="531"/>
                  </a:lnTo>
                  <a:lnTo>
                    <a:pt x="162" y="533"/>
                  </a:lnTo>
                  <a:lnTo>
                    <a:pt x="162" y="535"/>
                  </a:lnTo>
                  <a:lnTo>
                    <a:pt x="162" y="536"/>
                  </a:lnTo>
                  <a:lnTo>
                    <a:pt x="164" y="538"/>
                  </a:lnTo>
                  <a:lnTo>
                    <a:pt x="164" y="540"/>
                  </a:lnTo>
                  <a:lnTo>
                    <a:pt x="162" y="541"/>
                  </a:lnTo>
                  <a:lnTo>
                    <a:pt x="160" y="540"/>
                  </a:lnTo>
                  <a:lnTo>
                    <a:pt x="160" y="541"/>
                  </a:lnTo>
                  <a:lnTo>
                    <a:pt x="162" y="541"/>
                  </a:lnTo>
                  <a:lnTo>
                    <a:pt x="164" y="545"/>
                  </a:lnTo>
                  <a:lnTo>
                    <a:pt x="165" y="546"/>
                  </a:lnTo>
                  <a:lnTo>
                    <a:pt x="165" y="548"/>
                  </a:lnTo>
                  <a:lnTo>
                    <a:pt x="165" y="550"/>
                  </a:lnTo>
                  <a:lnTo>
                    <a:pt x="165" y="552"/>
                  </a:lnTo>
                  <a:lnTo>
                    <a:pt x="167" y="553"/>
                  </a:lnTo>
                  <a:lnTo>
                    <a:pt x="167" y="555"/>
                  </a:lnTo>
                  <a:lnTo>
                    <a:pt x="169" y="557"/>
                  </a:lnTo>
                  <a:lnTo>
                    <a:pt x="169" y="558"/>
                  </a:lnTo>
                  <a:lnTo>
                    <a:pt x="169" y="560"/>
                  </a:lnTo>
                  <a:lnTo>
                    <a:pt x="170" y="562"/>
                  </a:lnTo>
                  <a:lnTo>
                    <a:pt x="170" y="563"/>
                  </a:lnTo>
                  <a:lnTo>
                    <a:pt x="170" y="568"/>
                  </a:lnTo>
                  <a:lnTo>
                    <a:pt x="169" y="570"/>
                  </a:lnTo>
                  <a:lnTo>
                    <a:pt x="169" y="572"/>
                  </a:lnTo>
                  <a:lnTo>
                    <a:pt x="170" y="570"/>
                  </a:lnTo>
                  <a:lnTo>
                    <a:pt x="172" y="572"/>
                  </a:lnTo>
                  <a:lnTo>
                    <a:pt x="172" y="575"/>
                  </a:lnTo>
                  <a:lnTo>
                    <a:pt x="170" y="575"/>
                  </a:lnTo>
                  <a:lnTo>
                    <a:pt x="170" y="577"/>
                  </a:lnTo>
                  <a:lnTo>
                    <a:pt x="172" y="577"/>
                  </a:lnTo>
                  <a:lnTo>
                    <a:pt x="172" y="582"/>
                  </a:lnTo>
                  <a:lnTo>
                    <a:pt x="170" y="582"/>
                  </a:lnTo>
                  <a:lnTo>
                    <a:pt x="170" y="585"/>
                  </a:lnTo>
                  <a:lnTo>
                    <a:pt x="170" y="587"/>
                  </a:lnTo>
                  <a:lnTo>
                    <a:pt x="170" y="589"/>
                  </a:lnTo>
                  <a:lnTo>
                    <a:pt x="172" y="587"/>
                  </a:lnTo>
                  <a:lnTo>
                    <a:pt x="172" y="585"/>
                  </a:lnTo>
                  <a:lnTo>
                    <a:pt x="174" y="584"/>
                  </a:lnTo>
                  <a:lnTo>
                    <a:pt x="174" y="582"/>
                  </a:lnTo>
                  <a:lnTo>
                    <a:pt x="174" y="580"/>
                  </a:lnTo>
                  <a:lnTo>
                    <a:pt x="174" y="578"/>
                  </a:lnTo>
                  <a:lnTo>
                    <a:pt x="175" y="577"/>
                  </a:lnTo>
                  <a:lnTo>
                    <a:pt x="174" y="575"/>
                  </a:lnTo>
                  <a:lnTo>
                    <a:pt x="174" y="573"/>
                  </a:lnTo>
                  <a:lnTo>
                    <a:pt x="174" y="572"/>
                  </a:lnTo>
                  <a:lnTo>
                    <a:pt x="174" y="570"/>
                  </a:lnTo>
                  <a:lnTo>
                    <a:pt x="174" y="568"/>
                  </a:lnTo>
                  <a:lnTo>
                    <a:pt x="172" y="562"/>
                  </a:lnTo>
                  <a:lnTo>
                    <a:pt x="172" y="558"/>
                  </a:lnTo>
                  <a:lnTo>
                    <a:pt x="170" y="557"/>
                  </a:lnTo>
                  <a:lnTo>
                    <a:pt x="170" y="555"/>
                  </a:lnTo>
                  <a:lnTo>
                    <a:pt x="170" y="552"/>
                  </a:lnTo>
                  <a:lnTo>
                    <a:pt x="169" y="546"/>
                  </a:lnTo>
                  <a:lnTo>
                    <a:pt x="169" y="543"/>
                  </a:lnTo>
                  <a:lnTo>
                    <a:pt x="167" y="543"/>
                  </a:lnTo>
                  <a:lnTo>
                    <a:pt x="167" y="541"/>
                  </a:lnTo>
                  <a:lnTo>
                    <a:pt x="167" y="540"/>
                  </a:lnTo>
                  <a:lnTo>
                    <a:pt x="167" y="538"/>
                  </a:lnTo>
                  <a:lnTo>
                    <a:pt x="165" y="538"/>
                  </a:lnTo>
                  <a:lnTo>
                    <a:pt x="165" y="531"/>
                  </a:lnTo>
                  <a:lnTo>
                    <a:pt x="167" y="530"/>
                  </a:lnTo>
                  <a:lnTo>
                    <a:pt x="167" y="528"/>
                  </a:lnTo>
                  <a:lnTo>
                    <a:pt x="169" y="528"/>
                  </a:lnTo>
                  <a:lnTo>
                    <a:pt x="170" y="528"/>
                  </a:lnTo>
                  <a:lnTo>
                    <a:pt x="172" y="528"/>
                  </a:lnTo>
                  <a:lnTo>
                    <a:pt x="174" y="528"/>
                  </a:lnTo>
                  <a:lnTo>
                    <a:pt x="175" y="526"/>
                  </a:lnTo>
                  <a:lnTo>
                    <a:pt x="177" y="526"/>
                  </a:lnTo>
                  <a:lnTo>
                    <a:pt x="175" y="525"/>
                  </a:lnTo>
                  <a:lnTo>
                    <a:pt x="177" y="525"/>
                  </a:lnTo>
                  <a:lnTo>
                    <a:pt x="177" y="523"/>
                  </a:lnTo>
                  <a:lnTo>
                    <a:pt x="177" y="521"/>
                  </a:lnTo>
                  <a:lnTo>
                    <a:pt x="179" y="521"/>
                  </a:lnTo>
                  <a:lnTo>
                    <a:pt x="180" y="521"/>
                  </a:lnTo>
                  <a:lnTo>
                    <a:pt x="180" y="520"/>
                  </a:lnTo>
                  <a:lnTo>
                    <a:pt x="184" y="518"/>
                  </a:lnTo>
                  <a:lnTo>
                    <a:pt x="184" y="516"/>
                  </a:lnTo>
                  <a:lnTo>
                    <a:pt x="186" y="516"/>
                  </a:lnTo>
                  <a:lnTo>
                    <a:pt x="187" y="516"/>
                  </a:lnTo>
                  <a:lnTo>
                    <a:pt x="189" y="518"/>
                  </a:lnTo>
                  <a:lnTo>
                    <a:pt x="191" y="518"/>
                  </a:lnTo>
                  <a:lnTo>
                    <a:pt x="189" y="518"/>
                  </a:lnTo>
                  <a:lnTo>
                    <a:pt x="191" y="520"/>
                  </a:lnTo>
                  <a:lnTo>
                    <a:pt x="191" y="518"/>
                  </a:lnTo>
                  <a:lnTo>
                    <a:pt x="192" y="518"/>
                  </a:lnTo>
                  <a:lnTo>
                    <a:pt x="194" y="520"/>
                  </a:lnTo>
                  <a:lnTo>
                    <a:pt x="196" y="520"/>
                  </a:lnTo>
                  <a:lnTo>
                    <a:pt x="196" y="521"/>
                  </a:lnTo>
                  <a:lnTo>
                    <a:pt x="196" y="523"/>
                  </a:lnTo>
                  <a:lnTo>
                    <a:pt x="196" y="525"/>
                  </a:lnTo>
                  <a:lnTo>
                    <a:pt x="197" y="525"/>
                  </a:lnTo>
                  <a:lnTo>
                    <a:pt x="197" y="526"/>
                  </a:lnTo>
                  <a:lnTo>
                    <a:pt x="199" y="528"/>
                  </a:lnTo>
                  <a:lnTo>
                    <a:pt x="199" y="530"/>
                  </a:lnTo>
                  <a:lnTo>
                    <a:pt x="199" y="531"/>
                  </a:lnTo>
                  <a:lnTo>
                    <a:pt x="199" y="533"/>
                  </a:lnTo>
                  <a:lnTo>
                    <a:pt x="197" y="535"/>
                  </a:lnTo>
                  <a:lnTo>
                    <a:pt x="199" y="535"/>
                  </a:lnTo>
                  <a:lnTo>
                    <a:pt x="199" y="530"/>
                  </a:lnTo>
                  <a:lnTo>
                    <a:pt x="201" y="530"/>
                  </a:lnTo>
                  <a:lnTo>
                    <a:pt x="202" y="530"/>
                  </a:lnTo>
                  <a:lnTo>
                    <a:pt x="202" y="533"/>
                  </a:lnTo>
                  <a:lnTo>
                    <a:pt x="204" y="533"/>
                  </a:lnTo>
                  <a:lnTo>
                    <a:pt x="204" y="535"/>
                  </a:lnTo>
                  <a:lnTo>
                    <a:pt x="204" y="536"/>
                  </a:lnTo>
                  <a:lnTo>
                    <a:pt x="206" y="540"/>
                  </a:lnTo>
                  <a:lnTo>
                    <a:pt x="207" y="541"/>
                  </a:lnTo>
                  <a:lnTo>
                    <a:pt x="212" y="541"/>
                  </a:lnTo>
                  <a:lnTo>
                    <a:pt x="214" y="541"/>
                  </a:lnTo>
                  <a:lnTo>
                    <a:pt x="217" y="545"/>
                  </a:lnTo>
                  <a:lnTo>
                    <a:pt x="217" y="543"/>
                  </a:lnTo>
                  <a:lnTo>
                    <a:pt x="216" y="541"/>
                  </a:lnTo>
                  <a:lnTo>
                    <a:pt x="214" y="540"/>
                  </a:lnTo>
                  <a:lnTo>
                    <a:pt x="209" y="540"/>
                  </a:lnTo>
                  <a:lnTo>
                    <a:pt x="206" y="536"/>
                  </a:lnTo>
                  <a:lnTo>
                    <a:pt x="204" y="535"/>
                  </a:lnTo>
                  <a:lnTo>
                    <a:pt x="204" y="533"/>
                  </a:lnTo>
                  <a:lnTo>
                    <a:pt x="204" y="531"/>
                  </a:lnTo>
                  <a:lnTo>
                    <a:pt x="206" y="530"/>
                  </a:lnTo>
                  <a:lnTo>
                    <a:pt x="207" y="528"/>
                  </a:lnTo>
                  <a:lnTo>
                    <a:pt x="211" y="528"/>
                  </a:lnTo>
                  <a:lnTo>
                    <a:pt x="211" y="526"/>
                  </a:lnTo>
                  <a:lnTo>
                    <a:pt x="214" y="526"/>
                  </a:lnTo>
                  <a:lnTo>
                    <a:pt x="216" y="526"/>
                  </a:lnTo>
                  <a:lnTo>
                    <a:pt x="217" y="526"/>
                  </a:lnTo>
                  <a:lnTo>
                    <a:pt x="219" y="526"/>
                  </a:lnTo>
                  <a:lnTo>
                    <a:pt x="226" y="530"/>
                  </a:lnTo>
                  <a:lnTo>
                    <a:pt x="233" y="533"/>
                  </a:lnTo>
                  <a:lnTo>
                    <a:pt x="234" y="536"/>
                  </a:lnTo>
                  <a:lnTo>
                    <a:pt x="234" y="535"/>
                  </a:lnTo>
                  <a:lnTo>
                    <a:pt x="236" y="535"/>
                  </a:lnTo>
                  <a:lnTo>
                    <a:pt x="238" y="535"/>
                  </a:lnTo>
                  <a:lnTo>
                    <a:pt x="238" y="536"/>
                  </a:lnTo>
                  <a:lnTo>
                    <a:pt x="241" y="536"/>
                  </a:lnTo>
                  <a:lnTo>
                    <a:pt x="243" y="536"/>
                  </a:lnTo>
                  <a:lnTo>
                    <a:pt x="243" y="538"/>
                  </a:lnTo>
                  <a:lnTo>
                    <a:pt x="244" y="538"/>
                  </a:lnTo>
                  <a:lnTo>
                    <a:pt x="246" y="538"/>
                  </a:lnTo>
                  <a:lnTo>
                    <a:pt x="248" y="538"/>
                  </a:lnTo>
                  <a:lnTo>
                    <a:pt x="249" y="538"/>
                  </a:lnTo>
                  <a:lnTo>
                    <a:pt x="251" y="540"/>
                  </a:lnTo>
                  <a:lnTo>
                    <a:pt x="253" y="541"/>
                  </a:lnTo>
                  <a:lnTo>
                    <a:pt x="249" y="545"/>
                  </a:lnTo>
                  <a:lnTo>
                    <a:pt x="251" y="543"/>
                  </a:lnTo>
                  <a:lnTo>
                    <a:pt x="253" y="543"/>
                  </a:lnTo>
                  <a:lnTo>
                    <a:pt x="256" y="546"/>
                  </a:lnTo>
                  <a:lnTo>
                    <a:pt x="256" y="548"/>
                  </a:lnTo>
                  <a:lnTo>
                    <a:pt x="260" y="552"/>
                  </a:lnTo>
                  <a:lnTo>
                    <a:pt x="263" y="557"/>
                  </a:lnTo>
                  <a:lnTo>
                    <a:pt x="263" y="558"/>
                  </a:lnTo>
                  <a:lnTo>
                    <a:pt x="263" y="562"/>
                  </a:lnTo>
                  <a:lnTo>
                    <a:pt x="261" y="562"/>
                  </a:lnTo>
                  <a:lnTo>
                    <a:pt x="260" y="560"/>
                  </a:lnTo>
                  <a:lnTo>
                    <a:pt x="258" y="560"/>
                  </a:lnTo>
                  <a:lnTo>
                    <a:pt x="258" y="562"/>
                  </a:lnTo>
                  <a:lnTo>
                    <a:pt x="260" y="562"/>
                  </a:lnTo>
                  <a:lnTo>
                    <a:pt x="261" y="562"/>
                  </a:lnTo>
                  <a:lnTo>
                    <a:pt x="263" y="562"/>
                  </a:lnTo>
                  <a:lnTo>
                    <a:pt x="263" y="565"/>
                  </a:lnTo>
                  <a:lnTo>
                    <a:pt x="266" y="568"/>
                  </a:lnTo>
                  <a:lnTo>
                    <a:pt x="268" y="570"/>
                  </a:lnTo>
                  <a:lnTo>
                    <a:pt x="268" y="572"/>
                  </a:lnTo>
                  <a:lnTo>
                    <a:pt x="270" y="573"/>
                  </a:lnTo>
                  <a:lnTo>
                    <a:pt x="270" y="575"/>
                  </a:lnTo>
                  <a:lnTo>
                    <a:pt x="271" y="578"/>
                  </a:lnTo>
                  <a:lnTo>
                    <a:pt x="275" y="584"/>
                  </a:lnTo>
                  <a:lnTo>
                    <a:pt x="278" y="585"/>
                  </a:lnTo>
                  <a:lnTo>
                    <a:pt x="280" y="587"/>
                  </a:lnTo>
                  <a:lnTo>
                    <a:pt x="281" y="587"/>
                  </a:lnTo>
                  <a:lnTo>
                    <a:pt x="285" y="589"/>
                  </a:lnTo>
                  <a:lnTo>
                    <a:pt x="286" y="590"/>
                  </a:lnTo>
                  <a:lnTo>
                    <a:pt x="285" y="592"/>
                  </a:lnTo>
                  <a:lnTo>
                    <a:pt x="283" y="592"/>
                  </a:lnTo>
                  <a:lnTo>
                    <a:pt x="285" y="592"/>
                  </a:lnTo>
                  <a:lnTo>
                    <a:pt x="286" y="592"/>
                  </a:lnTo>
                  <a:lnTo>
                    <a:pt x="288" y="592"/>
                  </a:lnTo>
                  <a:lnTo>
                    <a:pt x="293" y="597"/>
                  </a:lnTo>
                  <a:lnTo>
                    <a:pt x="295" y="597"/>
                  </a:lnTo>
                  <a:lnTo>
                    <a:pt x="302" y="597"/>
                  </a:lnTo>
                  <a:lnTo>
                    <a:pt x="305" y="597"/>
                  </a:lnTo>
                  <a:lnTo>
                    <a:pt x="307" y="597"/>
                  </a:lnTo>
                  <a:lnTo>
                    <a:pt x="308" y="595"/>
                  </a:lnTo>
                  <a:lnTo>
                    <a:pt x="310" y="595"/>
                  </a:lnTo>
                  <a:lnTo>
                    <a:pt x="312" y="592"/>
                  </a:lnTo>
                  <a:lnTo>
                    <a:pt x="313" y="592"/>
                  </a:lnTo>
                  <a:lnTo>
                    <a:pt x="312" y="590"/>
                  </a:lnTo>
                  <a:lnTo>
                    <a:pt x="310" y="592"/>
                  </a:lnTo>
                  <a:lnTo>
                    <a:pt x="307" y="594"/>
                  </a:lnTo>
                  <a:lnTo>
                    <a:pt x="305" y="594"/>
                  </a:lnTo>
                  <a:lnTo>
                    <a:pt x="302" y="595"/>
                  </a:lnTo>
                  <a:lnTo>
                    <a:pt x="300" y="595"/>
                  </a:lnTo>
                  <a:lnTo>
                    <a:pt x="297" y="594"/>
                  </a:lnTo>
                  <a:lnTo>
                    <a:pt x="295" y="592"/>
                  </a:lnTo>
                  <a:lnTo>
                    <a:pt x="291" y="590"/>
                  </a:lnTo>
                  <a:lnTo>
                    <a:pt x="291" y="589"/>
                  </a:lnTo>
                  <a:lnTo>
                    <a:pt x="288" y="587"/>
                  </a:lnTo>
                  <a:lnTo>
                    <a:pt x="288" y="585"/>
                  </a:lnTo>
                  <a:lnTo>
                    <a:pt x="286" y="584"/>
                  </a:lnTo>
                  <a:lnTo>
                    <a:pt x="285" y="582"/>
                  </a:lnTo>
                  <a:lnTo>
                    <a:pt x="285" y="580"/>
                  </a:lnTo>
                  <a:lnTo>
                    <a:pt x="283" y="578"/>
                  </a:lnTo>
                  <a:lnTo>
                    <a:pt x="281" y="577"/>
                  </a:lnTo>
                  <a:lnTo>
                    <a:pt x="280" y="575"/>
                  </a:lnTo>
                  <a:lnTo>
                    <a:pt x="276" y="570"/>
                  </a:lnTo>
                  <a:lnTo>
                    <a:pt x="276" y="567"/>
                  </a:lnTo>
                  <a:lnTo>
                    <a:pt x="275" y="567"/>
                  </a:lnTo>
                  <a:lnTo>
                    <a:pt x="273" y="563"/>
                  </a:lnTo>
                  <a:lnTo>
                    <a:pt x="270" y="560"/>
                  </a:lnTo>
                  <a:lnTo>
                    <a:pt x="268" y="558"/>
                  </a:lnTo>
                  <a:lnTo>
                    <a:pt x="268" y="557"/>
                  </a:lnTo>
                  <a:lnTo>
                    <a:pt x="266" y="555"/>
                  </a:lnTo>
                  <a:lnTo>
                    <a:pt x="266" y="552"/>
                  </a:lnTo>
                  <a:lnTo>
                    <a:pt x="266" y="548"/>
                  </a:lnTo>
                  <a:lnTo>
                    <a:pt x="266" y="543"/>
                  </a:lnTo>
                  <a:lnTo>
                    <a:pt x="265" y="545"/>
                  </a:lnTo>
                  <a:lnTo>
                    <a:pt x="265" y="546"/>
                  </a:lnTo>
                  <a:lnTo>
                    <a:pt x="265" y="548"/>
                  </a:lnTo>
                  <a:lnTo>
                    <a:pt x="263" y="546"/>
                  </a:lnTo>
                  <a:lnTo>
                    <a:pt x="263" y="541"/>
                  </a:lnTo>
                  <a:lnTo>
                    <a:pt x="260" y="538"/>
                  </a:lnTo>
                  <a:lnTo>
                    <a:pt x="258" y="536"/>
                  </a:lnTo>
                  <a:lnTo>
                    <a:pt x="258" y="535"/>
                  </a:lnTo>
                  <a:lnTo>
                    <a:pt x="258" y="531"/>
                  </a:lnTo>
                  <a:lnTo>
                    <a:pt x="260" y="528"/>
                  </a:lnTo>
                  <a:lnTo>
                    <a:pt x="261" y="528"/>
                  </a:lnTo>
                  <a:lnTo>
                    <a:pt x="263" y="528"/>
                  </a:lnTo>
                  <a:lnTo>
                    <a:pt x="263" y="526"/>
                  </a:lnTo>
                  <a:lnTo>
                    <a:pt x="275" y="526"/>
                  </a:lnTo>
                  <a:lnTo>
                    <a:pt x="276" y="526"/>
                  </a:lnTo>
                  <a:lnTo>
                    <a:pt x="278" y="526"/>
                  </a:lnTo>
                  <a:lnTo>
                    <a:pt x="280" y="526"/>
                  </a:lnTo>
                  <a:lnTo>
                    <a:pt x="281" y="525"/>
                  </a:lnTo>
                  <a:lnTo>
                    <a:pt x="283" y="525"/>
                  </a:lnTo>
                  <a:lnTo>
                    <a:pt x="285" y="525"/>
                  </a:lnTo>
                  <a:lnTo>
                    <a:pt x="288" y="525"/>
                  </a:lnTo>
                  <a:lnTo>
                    <a:pt x="290" y="526"/>
                  </a:lnTo>
                  <a:lnTo>
                    <a:pt x="291" y="526"/>
                  </a:lnTo>
                  <a:lnTo>
                    <a:pt x="291" y="528"/>
                  </a:lnTo>
                  <a:lnTo>
                    <a:pt x="291" y="530"/>
                  </a:lnTo>
                  <a:lnTo>
                    <a:pt x="290" y="533"/>
                  </a:lnTo>
                  <a:lnTo>
                    <a:pt x="290" y="535"/>
                  </a:lnTo>
                  <a:lnTo>
                    <a:pt x="285" y="540"/>
                  </a:lnTo>
                  <a:lnTo>
                    <a:pt x="285" y="543"/>
                  </a:lnTo>
                  <a:lnTo>
                    <a:pt x="286" y="545"/>
                  </a:lnTo>
                  <a:lnTo>
                    <a:pt x="288" y="545"/>
                  </a:lnTo>
                  <a:lnTo>
                    <a:pt x="288" y="543"/>
                  </a:lnTo>
                  <a:lnTo>
                    <a:pt x="286" y="541"/>
                  </a:lnTo>
                  <a:lnTo>
                    <a:pt x="286" y="540"/>
                  </a:lnTo>
                  <a:lnTo>
                    <a:pt x="288" y="538"/>
                  </a:lnTo>
                  <a:lnTo>
                    <a:pt x="293" y="533"/>
                  </a:lnTo>
                  <a:lnTo>
                    <a:pt x="293" y="531"/>
                  </a:lnTo>
                  <a:lnTo>
                    <a:pt x="295" y="533"/>
                  </a:lnTo>
                  <a:lnTo>
                    <a:pt x="300" y="533"/>
                  </a:lnTo>
                  <a:lnTo>
                    <a:pt x="302" y="535"/>
                  </a:lnTo>
                  <a:lnTo>
                    <a:pt x="302" y="536"/>
                  </a:lnTo>
                  <a:lnTo>
                    <a:pt x="302" y="538"/>
                  </a:lnTo>
                  <a:lnTo>
                    <a:pt x="302" y="541"/>
                  </a:lnTo>
                  <a:lnTo>
                    <a:pt x="302" y="543"/>
                  </a:lnTo>
                  <a:lnTo>
                    <a:pt x="302" y="540"/>
                  </a:lnTo>
                  <a:lnTo>
                    <a:pt x="303" y="536"/>
                  </a:lnTo>
                  <a:lnTo>
                    <a:pt x="305" y="535"/>
                  </a:lnTo>
                  <a:lnTo>
                    <a:pt x="303" y="533"/>
                  </a:lnTo>
                  <a:lnTo>
                    <a:pt x="298" y="531"/>
                  </a:lnTo>
                  <a:lnTo>
                    <a:pt x="297" y="531"/>
                  </a:lnTo>
                  <a:lnTo>
                    <a:pt x="295" y="530"/>
                  </a:lnTo>
                  <a:lnTo>
                    <a:pt x="297" y="528"/>
                  </a:lnTo>
                  <a:lnTo>
                    <a:pt x="297" y="526"/>
                  </a:lnTo>
                  <a:lnTo>
                    <a:pt x="298" y="523"/>
                  </a:lnTo>
                  <a:lnTo>
                    <a:pt x="300" y="523"/>
                  </a:lnTo>
                  <a:lnTo>
                    <a:pt x="302" y="521"/>
                  </a:lnTo>
                  <a:lnTo>
                    <a:pt x="305" y="520"/>
                  </a:lnTo>
                  <a:lnTo>
                    <a:pt x="307" y="520"/>
                  </a:lnTo>
                  <a:lnTo>
                    <a:pt x="310" y="518"/>
                  </a:lnTo>
                  <a:lnTo>
                    <a:pt x="312" y="518"/>
                  </a:lnTo>
                  <a:lnTo>
                    <a:pt x="313" y="518"/>
                  </a:lnTo>
                  <a:lnTo>
                    <a:pt x="315" y="516"/>
                  </a:lnTo>
                  <a:lnTo>
                    <a:pt x="317" y="516"/>
                  </a:lnTo>
                  <a:lnTo>
                    <a:pt x="320" y="515"/>
                  </a:lnTo>
                  <a:lnTo>
                    <a:pt x="323" y="511"/>
                  </a:lnTo>
                  <a:lnTo>
                    <a:pt x="327" y="511"/>
                  </a:lnTo>
                  <a:lnTo>
                    <a:pt x="328" y="509"/>
                  </a:lnTo>
                  <a:lnTo>
                    <a:pt x="332" y="509"/>
                  </a:lnTo>
                  <a:lnTo>
                    <a:pt x="334" y="509"/>
                  </a:lnTo>
                  <a:lnTo>
                    <a:pt x="337" y="508"/>
                  </a:lnTo>
                  <a:lnTo>
                    <a:pt x="339" y="508"/>
                  </a:lnTo>
                  <a:lnTo>
                    <a:pt x="340" y="508"/>
                  </a:lnTo>
                  <a:lnTo>
                    <a:pt x="342" y="506"/>
                  </a:lnTo>
                  <a:lnTo>
                    <a:pt x="344" y="504"/>
                  </a:lnTo>
                  <a:lnTo>
                    <a:pt x="345" y="503"/>
                  </a:lnTo>
                  <a:lnTo>
                    <a:pt x="347" y="503"/>
                  </a:lnTo>
                  <a:lnTo>
                    <a:pt x="352" y="499"/>
                  </a:lnTo>
                  <a:lnTo>
                    <a:pt x="354" y="498"/>
                  </a:lnTo>
                  <a:lnTo>
                    <a:pt x="357" y="498"/>
                  </a:lnTo>
                  <a:lnTo>
                    <a:pt x="364" y="504"/>
                  </a:lnTo>
                  <a:lnTo>
                    <a:pt x="365" y="506"/>
                  </a:lnTo>
                  <a:lnTo>
                    <a:pt x="369" y="508"/>
                  </a:lnTo>
                  <a:lnTo>
                    <a:pt x="371" y="508"/>
                  </a:lnTo>
                  <a:lnTo>
                    <a:pt x="372" y="508"/>
                  </a:lnTo>
                  <a:lnTo>
                    <a:pt x="374" y="509"/>
                  </a:lnTo>
                  <a:lnTo>
                    <a:pt x="376" y="509"/>
                  </a:lnTo>
                  <a:lnTo>
                    <a:pt x="379" y="509"/>
                  </a:lnTo>
                  <a:lnTo>
                    <a:pt x="382" y="509"/>
                  </a:lnTo>
                  <a:lnTo>
                    <a:pt x="384" y="509"/>
                  </a:lnTo>
                  <a:lnTo>
                    <a:pt x="386" y="509"/>
                  </a:lnTo>
                  <a:lnTo>
                    <a:pt x="386" y="508"/>
                  </a:lnTo>
                  <a:lnTo>
                    <a:pt x="387" y="508"/>
                  </a:lnTo>
                  <a:lnTo>
                    <a:pt x="387" y="506"/>
                  </a:lnTo>
                  <a:lnTo>
                    <a:pt x="387" y="504"/>
                  </a:lnTo>
                  <a:lnTo>
                    <a:pt x="387" y="503"/>
                  </a:lnTo>
                  <a:lnTo>
                    <a:pt x="386" y="503"/>
                  </a:lnTo>
                  <a:lnTo>
                    <a:pt x="377" y="503"/>
                  </a:lnTo>
                  <a:lnTo>
                    <a:pt x="376" y="501"/>
                  </a:lnTo>
                  <a:lnTo>
                    <a:pt x="374" y="498"/>
                  </a:lnTo>
                  <a:lnTo>
                    <a:pt x="372" y="496"/>
                  </a:lnTo>
                  <a:lnTo>
                    <a:pt x="371" y="496"/>
                  </a:lnTo>
                  <a:lnTo>
                    <a:pt x="367" y="493"/>
                  </a:lnTo>
                  <a:lnTo>
                    <a:pt x="364" y="493"/>
                  </a:lnTo>
                  <a:lnTo>
                    <a:pt x="362" y="493"/>
                  </a:lnTo>
                  <a:lnTo>
                    <a:pt x="360" y="491"/>
                  </a:lnTo>
                  <a:lnTo>
                    <a:pt x="359" y="491"/>
                  </a:lnTo>
                  <a:lnTo>
                    <a:pt x="357" y="491"/>
                  </a:lnTo>
                  <a:lnTo>
                    <a:pt x="352" y="491"/>
                  </a:lnTo>
                  <a:lnTo>
                    <a:pt x="350" y="491"/>
                  </a:lnTo>
                  <a:lnTo>
                    <a:pt x="349" y="491"/>
                  </a:lnTo>
                  <a:lnTo>
                    <a:pt x="347" y="493"/>
                  </a:lnTo>
                  <a:lnTo>
                    <a:pt x="345" y="494"/>
                  </a:lnTo>
                  <a:lnTo>
                    <a:pt x="344" y="494"/>
                  </a:lnTo>
                  <a:lnTo>
                    <a:pt x="342" y="496"/>
                  </a:lnTo>
                  <a:lnTo>
                    <a:pt x="340" y="496"/>
                  </a:lnTo>
                  <a:lnTo>
                    <a:pt x="339" y="496"/>
                  </a:lnTo>
                  <a:lnTo>
                    <a:pt x="337" y="496"/>
                  </a:lnTo>
                  <a:lnTo>
                    <a:pt x="334" y="498"/>
                  </a:lnTo>
                  <a:lnTo>
                    <a:pt x="332" y="499"/>
                  </a:lnTo>
                  <a:lnTo>
                    <a:pt x="330" y="499"/>
                  </a:lnTo>
                  <a:lnTo>
                    <a:pt x="328" y="501"/>
                  </a:lnTo>
                  <a:lnTo>
                    <a:pt x="327" y="501"/>
                  </a:lnTo>
                  <a:lnTo>
                    <a:pt x="325" y="503"/>
                  </a:lnTo>
                  <a:lnTo>
                    <a:pt x="323" y="503"/>
                  </a:lnTo>
                  <a:lnTo>
                    <a:pt x="322" y="504"/>
                  </a:lnTo>
                  <a:lnTo>
                    <a:pt x="313" y="504"/>
                  </a:lnTo>
                  <a:lnTo>
                    <a:pt x="308" y="506"/>
                  </a:lnTo>
                  <a:lnTo>
                    <a:pt x="302" y="506"/>
                  </a:lnTo>
                  <a:lnTo>
                    <a:pt x="300" y="506"/>
                  </a:lnTo>
                  <a:lnTo>
                    <a:pt x="295" y="506"/>
                  </a:lnTo>
                  <a:lnTo>
                    <a:pt x="293" y="508"/>
                  </a:lnTo>
                  <a:lnTo>
                    <a:pt x="290" y="508"/>
                  </a:lnTo>
                  <a:lnTo>
                    <a:pt x="288" y="506"/>
                  </a:lnTo>
                  <a:lnTo>
                    <a:pt x="286" y="504"/>
                  </a:lnTo>
                  <a:lnTo>
                    <a:pt x="286" y="501"/>
                  </a:lnTo>
                  <a:lnTo>
                    <a:pt x="288" y="496"/>
                  </a:lnTo>
                  <a:lnTo>
                    <a:pt x="286" y="494"/>
                  </a:lnTo>
                  <a:lnTo>
                    <a:pt x="285" y="494"/>
                  </a:lnTo>
                  <a:lnTo>
                    <a:pt x="285" y="493"/>
                  </a:lnTo>
                  <a:lnTo>
                    <a:pt x="281" y="491"/>
                  </a:lnTo>
                  <a:lnTo>
                    <a:pt x="278" y="489"/>
                  </a:lnTo>
                  <a:lnTo>
                    <a:pt x="278" y="488"/>
                  </a:lnTo>
                  <a:lnTo>
                    <a:pt x="280" y="488"/>
                  </a:lnTo>
                  <a:lnTo>
                    <a:pt x="281" y="489"/>
                  </a:lnTo>
                  <a:lnTo>
                    <a:pt x="286" y="489"/>
                  </a:lnTo>
                  <a:lnTo>
                    <a:pt x="286" y="488"/>
                  </a:lnTo>
                  <a:lnTo>
                    <a:pt x="290" y="488"/>
                  </a:lnTo>
                  <a:lnTo>
                    <a:pt x="291" y="486"/>
                  </a:lnTo>
                  <a:lnTo>
                    <a:pt x="291" y="483"/>
                  </a:lnTo>
                  <a:lnTo>
                    <a:pt x="291" y="481"/>
                  </a:lnTo>
                  <a:lnTo>
                    <a:pt x="290" y="481"/>
                  </a:lnTo>
                  <a:lnTo>
                    <a:pt x="291" y="483"/>
                  </a:lnTo>
                  <a:lnTo>
                    <a:pt x="291" y="486"/>
                  </a:lnTo>
                  <a:lnTo>
                    <a:pt x="290" y="488"/>
                  </a:lnTo>
                  <a:lnTo>
                    <a:pt x="278" y="488"/>
                  </a:lnTo>
                  <a:lnTo>
                    <a:pt x="276" y="488"/>
                  </a:lnTo>
                  <a:lnTo>
                    <a:pt x="276" y="489"/>
                  </a:lnTo>
                  <a:lnTo>
                    <a:pt x="278" y="491"/>
                  </a:lnTo>
                  <a:lnTo>
                    <a:pt x="280" y="493"/>
                  </a:lnTo>
                  <a:lnTo>
                    <a:pt x="283" y="494"/>
                  </a:lnTo>
                  <a:lnTo>
                    <a:pt x="286" y="498"/>
                  </a:lnTo>
                  <a:lnTo>
                    <a:pt x="286" y="499"/>
                  </a:lnTo>
                  <a:lnTo>
                    <a:pt x="285" y="501"/>
                  </a:lnTo>
                  <a:lnTo>
                    <a:pt x="285" y="503"/>
                  </a:lnTo>
                  <a:lnTo>
                    <a:pt x="285" y="504"/>
                  </a:lnTo>
                  <a:lnTo>
                    <a:pt x="281" y="508"/>
                  </a:lnTo>
                  <a:lnTo>
                    <a:pt x="278" y="506"/>
                  </a:lnTo>
                  <a:lnTo>
                    <a:pt x="275" y="504"/>
                  </a:lnTo>
                  <a:lnTo>
                    <a:pt x="273" y="504"/>
                  </a:lnTo>
                  <a:lnTo>
                    <a:pt x="271" y="504"/>
                  </a:lnTo>
                  <a:lnTo>
                    <a:pt x="270" y="503"/>
                  </a:lnTo>
                  <a:lnTo>
                    <a:pt x="268" y="503"/>
                  </a:lnTo>
                  <a:lnTo>
                    <a:pt x="266" y="501"/>
                  </a:lnTo>
                  <a:lnTo>
                    <a:pt x="263" y="501"/>
                  </a:lnTo>
                  <a:lnTo>
                    <a:pt x="261" y="501"/>
                  </a:lnTo>
                  <a:lnTo>
                    <a:pt x="260" y="499"/>
                  </a:lnTo>
                  <a:lnTo>
                    <a:pt x="258" y="499"/>
                  </a:lnTo>
                  <a:lnTo>
                    <a:pt x="256" y="499"/>
                  </a:lnTo>
                  <a:lnTo>
                    <a:pt x="254" y="499"/>
                  </a:lnTo>
                  <a:lnTo>
                    <a:pt x="253" y="496"/>
                  </a:lnTo>
                  <a:lnTo>
                    <a:pt x="251" y="496"/>
                  </a:lnTo>
                  <a:lnTo>
                    <a:pt x="248" y="493"/>
                  </a:lnTo>
                  <a:lnTo>
                    <a:pt x="246" y="493"/>
                  </a:lnTo>
                  <a:lnTo>
                    <a:pt x="244" y="493"/>
                  </a:lnTo>
                  <a:lnTo>
                    <a:pt x="243" y="491"/>
                  </a:lnTo>
                  <a:lnTo>
                    <a:pt x="238" y="486"/>
                  </a:lnTo>
                  <a:lnTo>
                    <a:pt x="236" y="484"/>
                  </a:lnTo>
                  <a:lnTo>
                    <a:pt x="234" y="483"/>
                  </a:lnTo>
                  <a:lnTo>
                    <a:pt x="234" y="481"/>
                  </a:lnTo>
                  <a:lnTo>
                    <a:pt x="233" y="481"/>
                  </a:lnTo>
                  <a:lnTo>
                    <a:pt x="233" y="477"/>
                  </a:lnTo>
                  <a:lnTo>
                    <a:pt x="238" y="471"/>
                  </a:lnTo>
                  <a:lnTo>
                    <a:pt x="238" y="469"/>
                  </a:lnTo>
                  <a:lnTo>
                    <a:pt x="238" y="466"/>
                  </a:lnTo>
                  <a:lnTo>
                    <a:pt x="239" y="462"/>
                  </a:lnTo>
                  <a:lnTo>
                    <a:pt x="239" y="461"/>
                  </a:lnTo>
                  <a:lnTo>
                    <a:pt x="241" y="461"/>
                  </a:lnTo>
                  <a:lnTo>
                    <a:pt x="241" y="456"/>
                  </a:lnTo>
                  <a:lnTo>
                    <a:pt x="243" y="456"/>
                  </a:lnTo>
                  <a:lnTo>
                    <a:pt x="243" y="454"/>
                  </a:lnTo>
                  <a:lnTo>
                    <a:pt x="243" y="452"/>
                  </a:lnTo>
                  <a:lnTo>
                    <a:pt x="241" y="454"/>
                  </a:lnTo>
                  <a:lnTo>
                    <a:pt x="241" y="456"/>
                  </a:lnTo>
                  <a:lnTo>
                    <a:pt x="239" y="456"/>
                  </a:lnTo>
                  <a:lnTo>
                    <a:pt x="239" y="457"/>
                  </a:lnTo>
                  <a:lnTo>
                    <a:pt x="239" y="459"/>
                  </a:lnTo>
                  <a:lnTo>
                    <a:pt x="239" y="462"/>
                  </a:lnTo>
                  <a:lnTo>
                    <a:pt x="238" y="462"/>
                  </a:lnTo>
                  <a:lnTo>
                    <a:pt x="236" y="466"/>
                  </a:lnTo>
                  <a:lnTo>
                    <a:pt x="236" y="467"/>
                  </a:lnTo>
                  <a:lnTo>
                    <a:pt x="236" y="469"/>
                  </a:lnTo>
                  <a:lnTo>
                    <a:pt x="234" y="471"/>
                  </a:lnTo>
                  <a:lnTo>
                    <a:pt x="234" y="474"/>
                  </a:lnTo>
                  <a:lnTo>
                    <a:pt x="233" y="474"/>
                  </a:lnTo>
                  <a:lnTo>
                    <a:pt x="231" y="477"/>
                  </a:lnTo>
                  <a:lnTo>
                    <a:pt x="229" y="477"/>
                  </a:lnTo>
                  <a:lnTo>
                    <a:pt x="228" y="479"/>
                  </a:lnTo>
                  <a:lnTo>
                    <a:pt x="226" y="479"/>
                  </a:lnTo>
                  <a:lnTo>
                    <a:pt x="223" y="481"/>
                  </a:lnTo>
                  <a:lnTo>
                    <a:pt x="221" y="481"/>
                  </a:lnTo>
                  <a:lnTo>
                    <a:pt x="219" y="481"/>
                  </a:lnTo>
                  <a:lnTo>
                    <a:pt x="217" y="483"/>
                  </a:lnTo>
                  <a:lnTo>
                    <a:pt x="214" y="484"/>
                  </a:lnTo>
                  <a:lnTo>
                    <a:pt x="212" y="484"/>
                  </a:lnTo>
                  <a:lnTo>
                    <a:pt x="209" y="481"/>
                  </a:lnTo>
                  <a:lnTo>
                    <a:pt x="207" y="481"/>
                  </a:lnTo>
                  <a:lnTo>
                    <a:pt x="207" y="479"/>
                  </a:lnTo>
                  <a:lnTo>
                    <a:pt x="206" y="479"/>
                  </a:lnTo>
                  <a:lnTo>
                    <a:pt x="204" y="479"/>
                  </a:lnTo>
                  <a:lnTo>
                    <a:pt x="204" y="476"/>
                  </a:lnTo>
                  <a:lnTo>
                    <a:pt x="202" y="474"/>
                  </a:lnTo>
                  <a:lnTo>
                    <a:pt x="201" y="472"/>
                  </a:lnTo>
                  <a:lnTo>
                    <a:pt x="201" y="471"/>
                  </a:lnTo>
                  <a:lnTo>
                    <a:pt x="202" y="469"/>
                  </a:lnTo>
                  <a:lnTo>
                    <a:pt x="199" y="471"/>
                  </a:lnTo>
                  <a:lnTo>
                    <a:pt x="196" y="471"/>
                  </a:lnTo>
                  <a:lnTo>
                    <a:pt x="194" y="471"/>
                  </a:lnTo>
                  <a:lnTo>
                    <a:pt x="192" y="469"/>
                  </a:lnTo>
                  <a:lnTo>
                    <a:pt x="191" y="467"/>
                  </a:lnTo>
                  <a:lnTo>
                    <a:pt x="189" y="467"/>
                  </a:lnTo>
                  <a:lnTo>
                    <a:pt x="189" y="466"/>
                  </a:lnTo>
                  <a:lnTo>
                    <a:pt x="187" y="466"/>
                  </a:lnTo>
                  <a:lnTo>
                    <a:pt x="186" y="466"/>
                  </a:lnTo>
                  <a:lnTo>
                    <a:pt x="184" y="464"/>
                  </a:lnTo>
                  <a:lnTo>
                    <a:pt x="182" y="464"/>
                  </a:lnTo>
                  <a:lnTo>
                    <a:pt x="182" y="462"/>
                  </a:lnTo>
                  <a:lnTo>
                    <a:pt x="182" y="461"/>
                  </a:lnTo>
                  <a:lnTo>
                    <a:pt x="180" y="461"/>
                  </a:lnTo>
                  <a:lnTo>
                    <a:pt x="179" y="461"/>
                  </a:lnTo>
                  <a:lnTo>
                    <a:pt x="175" y="459"/>
                  </a:lnTo>
                  <a:lnTo>
                    <a:pt x="172" y="457"/>
                  </a:lnTo>
                  <a:lnTo>
                    <a:pt x="170" y="456"/>
                  </a:lnTo>
                  <a:lnTo>
                    <a:pt x="169" y="456"/>
                  </a:lnTo>
                  <a:lnTo>
                    <a:pt x="167" y="454"/>
                  </a:lnTo>
                  <a:lnTo>
                    <a:pt x="167" y="452"/>
                  </a:lnTo>
                  <a:lnTo>
                    <a:pt x="167" y="451"/>
                  </a:lnTo>
                  <a:lnTo>
                    <a:pt x="165" y="451"/>
                  </a:lnTo>
                  <a:lnTo>
                    <a:pt x="164" y="451"/>
                  </a:lnTo>
                  <a:lnTo>
                    <a:pt x="162" y="449"/>
                  </a:lnTo>
                  <a:lnTo>
                    <a:pt x="160" y="447"/>
                  </a:lnTo>
                  <a:lnTo>
                    <a:pt x="159" y="444"/>
                  </a:lnTo>
                  <a:lnTo>
                    <a:pt x="157" y="444"/>
                  </a:lnTo>
                  <a:lnTo>
                    <a:pt x="155" y="442"/>
                  </a:lnTo>
                  <a:lnTo>
                    <a:pt x="152" y="439"/>
                  </a:lnTo>
                  <a:lnTo>
                    <a:pt x="152" y="437"/>
                  </a:lnTo>
                  <a:lnTo>
                    <a:pt x="154" y="437"/>
                  </a:lnTo>
                  <a:lnTo>
                    <a:pt x="154" y="435"/>
                  </a:lnTo>
                  <a:lnTo>
                    <a:pt x="150" y="434"/>
                  </a:lnTo>
                  <a:lnTo>
                    <a:pt x="152" y="430"/>
                  </a:lnTo>
                  <a:lnTo>
                    <a:pt x="154" y="430"/>
                  </a:lnTo>
                  <a:lnTo>
                    <a:pt x="157" y="427"/>
                  </a:lnTo>
                  <a:lnTo>
                    <a:pt x="157" y="425"/>
                  </a:lnTo>
                  <a:lnTo>
                    <a:pt x="159" y="422"/>
                  </a:lnTo>
                  <a:lnTo>
                    <a:pt x="160" y="420"/>
                  </a:lnTo>
                  <a:lnTo>
                    <a:pt x="162" y="420"/>
                  </a:lnTo>
                  <a:lnTo>
                    <a:pt x="162" y="417"/>
                  </a:lnTo>
                  <a:lnTo>
                    <a:pt x="160" y="417"/>
                  </a:lnTo>
                  <a:lnTo>
                    <a:pt x="160" y="415"/>
                  </a:lnTo>
                  <a:lnTo>
                    <a:pt x="162" y="414"/>
                  </a:lnTo>
                  <a:lnTo>
                    <a:pt x="165" y="414"/>
                  </a:lnTo>
                  <a:lnTo>
                    <a:pt x="165" y="412"/>
                  </a:lnTo>
                  <a:lnTo>
                    <a:pt x="164" y="412"/>
                  </a:lnTo>
                  <a:lnTo>
                    <a:pt x="164" y="408"/>
                  </a:lnTo>
                  <a:lnTo>
                    <a:pt x="162" y="408"/>
                  </a:lnTo>
                  <a:lnTo>
                    <a:pt x="162" y="407"/>
                  </a:lnTo>
                  <a:lnTo>
                    <a:pt x="162" y="405"/>
                  </a:lnTo>
                  <a:lnTo>
                    <a:pt x="160" y="405"/>
                  </a:lnTo>
                  <a:lnTo>
                    <a:pt x="160" y="403"/>
                  </a:lnTo>
                  <a:lnTo>
                    <a:pt x="159" y="402"/>
                  </a:lnTo>
                  <a:lnTo>
                    <a:pt x="159" y="400"/>
                  </a:lnTo>
                  <a:lnTo>
                    <a:pt x="157" y="400"/>
                  </a:lnTo>
                  <a:lnTo>
                    <a:pt x="157" y="402"/>
                  </a:lnTo>
                  <a:lnTo>
                    <a:pt x="159" y="403"/>
                  </a:lnTo>
                  <a:lnTo>
                    <a:pt x="159" y="405"/>
                  </a:lnTo>
                  <a:lnTo>
                    <a:pt x="159" y="407"/>
                  </a:lnTo>
                  <a:lnTo>
                    <a:pt x="159" y="410"/>
                  </a:lnTo>
                  <a:lnTo>
                    <a:pt x="160" y="412"/>
                  </a:lnTo>
                  <a:lnTo>
                    <a:pt x="160" y="419"/>
                  </a:lnTo>
                  <a:lnTo>
                    <a:pt x="159" y="419"/>
                  </a:lnTo>
                  <a:lnTo>
                    <a:pt x="159" y="420"/>
                  </a:lnTo>
                  <a:lnTo>
                    <a:pt x="157" y="422"/>
                  </a:lnTo>
                  <a:lnTo>
                    <a:pt x="150" y="430"/>
                  </a:lnTo>
                  <a:lnTo>
                    <a:pt x="148" y="430"/>
                  </a:lnTo>
                  <a:lnTo>
                    <a:pt x="145" y="434"/>
                  </a:lnTo>
                  <a:lnTo>
                    <a:pt x="145" y="435"/>
                  </a:lnTo>
                  <a:lnTo>
                    <a:pt x="147" y="437"/>
                  </a:lnTo>
                  <a:lnTo>
                    <a:pt x="147" y="439"/>
                  </a:lnTo>
                  <a:lnTo>
                    <a:pt x="145" y="440"/>
                  </a:lnTo>
                  <a:lnTo>
                    <a:pt x="143" y="440"/>
                  </a:lnTo>
                  <a:lnTo>
                    <a:pt x="140" y="440"/>
                  </a:lnTo>
                  <a:lnTo>
                    <a:pt x="138" y="440"/>
                  </a:lnTo>
                  <a:lnTo>
                    <a:pt x="137" y="440"/>
                  </a:lnTo>
                  <a:lnTo>
                    <a:pt x="133" y="437"/>
                  </a:lnTo>
                  <a:lnTo>
                    <a:pt x="132" y="434"/>
                  </a:lnTo>
                  <a:lnTo>
                    <a:pt x="130" y="432"/>
                  </a:lnTo>
                  <a:lnTo>
                    <a:pt x="130" y="430"/>
                  </a:lnTo>
                  <a:lnTo>
                    <a:pt x="130" y="429"/>
                  </a:lnTo>
                  <a:lnTo>
                    <a:pt x="130" y="427"/>
                  </a:lnTo>
                  <a:lnTo>
                    <a:pt x="127" y="432"/>
                  </a:lnTo>
                  <a:lnTo>
                    <a:pt x="125" y="434"/>
                  </a:lnTo>
                  <a:lnTo>
                    <a:pt x="123" y="434"/>
                  </a:lnTo>
                  <a:lnTo>
                    <a:pt x="122" y="437"/>
                  </a:lnTo>
                  <a:lnTo>
                    <a:pt x="122" y="439"/>
                  </a:lnTo>
                  <a:lnTo>
                    <a:pt x="120" y="442"/>
                  </a:lnTo>
                  <a:lnTo>
                    <a:pt x="118" y="444"/>
                  </a:lnTo>
                  <a:lnTo>
                    <a:pt x="117" y="444"/>
                  </a:lnTo>
                  <a:lnTo>
                    <a:pt x="115" y="444"/>
                  </a:lnTo>
                  <a:lnTo>
                    <a:pt x="111" y="440"/>
                  </a:lnTo>
                  <a:lnTo>
                    <a:pt x="110" y="437"/>
                  </a:lnTo>
                  <a:lnTo>
                    <a:pt x="110" y="435"/>
                  </a:lnTo>
                  <a:lnTo>
                    <a:pt x="108" y="432"/>
                  </a:lnTo>
                  <a:lnTo>
                    <a:pt x="106" y="430"/>
                  </a:lnTo>
                  <a:lnTo>
                    <a:pt x="106" y="427"/>
                  </a:lnTo>
                  <a:lnTo>
                    <a:pt x="105" y="425"/>
                  </a:lnTo>
                  <a:lnTo>
                    <a:pt x="105" y="424"/>
                  </a:lnTo>
                  <a:lnTo>
                    <a:pt x="103" y="420"/>
                  </a:lnTo>
                  <a:lnTo>
                    <a:pt x="101" y="419"/>
                  </a:lnTo>
                  <a:lnTo>
                    <a:pt x="101" y="417"/>
                  </a:lnTo>
                  <a:lnTo>
                    <a:pt x="100" y="414"/>
                  </a:lnTo>
                  <a:lnTo>
                    <a:pt x="100" y="412"/>
                  </a:lnTo>
                  <a:lnTo>
                    <a:pt x="100" y="410"/>
                  </a:lnTo>
                  <a:lnTo>
                    <a:pt x="101" y="410"/>
                  </a:lnTo>
                  <a:lnTo>
                    <a:pt x="100" y="410"/>
                  </a:lnTo>
                  <a:lnTo>
                    <a:pt x="100" y="408"/>
                  </a:lnTo>
                  <a:lnTo>
                    <a:pt x="101" y="408"/>
                  </a:lnTo>
                  <a:lnTo>
                    <a:pt x="103" y="408"/>
                  </a:lnTo>
                  <a:lnTo>
                    <a:pt x="105" y="408"/>
                  </a:lnTo>
                  <a:lnTo>
                    <a:pt x="105" y="407"/>
                  </a:lnTo>
                  <a:lnTo>
                    <a:pt x="106" y="405"/>
                  </a:lnTo>
                  <a:lnTo>
                    <a:pt x="105" y="405"/>
                  </a:lnTo>
                  <a:lnTo>
                    <a:pt x="103" y="405"/>
                  </a:lnTo>
                  <a:lnTo>
                    <a:pt x="103" y="403"/>
                  </a:lnTo>
                  <a:lnTo>
                    <a:pt x="105" y="403"/>
                  </a:lnTo>
                  <a:lnTo>
                    <a:pt x="105" y="402"/>
                  </a:lnTo>
                  <a:lnTo>
                    <a:pt x="105" y="400"/>
                  </a:lnTo>
                  <a:lnTo>
                    <a:pt x="106" y="402"/>
                  </a:lnTo>
                  <a:lnTo>
                    <a:pt x="108" y="402"/>
                  </a:lnTo>
                  <a:lnTo>
                    <a:pt x="108" y="400"/>
                  </a:lnTo>
                  <a:lnTo>
                    <a:pt x="106" y="400"/>
                  </a:lnTo>
                  <a:lnTo>
                    <a:pt x="106" y="398"/>
                  </a:lnTo>
                  <a:lnTo>
                    <a:pt x="108" y="398"/>
                  </a:lnTo>
                  <a:lnTo>
                    <a:pt x="108" y="400"/>
                  </a:lnTo>
                  <a:lnTo>
                    <a:pt x="110" y="400"/>
                  </a:lnTo>
                  <a:lnTo>
                    <a:pt x="110" y="398"/>
                  </a:lnTo>
                  <a:lnTo>
                    <a:pt x="108" y="398"/>
                  </a:lnTo>
                  <a:lnTo>
                    <a:pt x="108" y="397"/>
                  </a:lnTo>
                  <a:lnTo>
                    <a:pt x="110" y="397"/>
                  </a:lnTo>
                  <a:lnTo>
                    <a:pt x="110" y="398"/>
                  </a:lnTo>
                  <a:lnTo>
                    <a:pt x="111" y="398"/>
                  </a:lnTo>
                  <a:lnTo>
                    <a:pt x="111" y="397"/>
                  </a:lnTo>
                  <a:lnTo>
                    <a:pt x="113" y="397"/>
                  </a:lnTo>
                  <a:lnTo>
                    <a:pt x="113" y="398"/>
                  </a:lnTo>
                  <a:lnTo>
                    <a:pt x="113" y="397"/>
                  </a:lnTo>
                  <a:lnTo>
                    <a:pt x="115" y="397"/>
                  </a:lnTo>
                  <a:lnTo>
                    <a:pt x="115" y="395"/>
                  </a:lnTo>
                  <a:lnTo>
                    <a:pt x="117" y="395"/>
                  </a:lnTo>
                  <a:lnTo>
                    <a:pt x="118" y="395"/>
                  </a:lnTo>
                  <a:lnTo>
                    <a:pt x="118" y="393"/>
                  </a:lnTo>
                  <a:lnTo>
                    <a:pt x="120" y="393"/>
                  </a:lnTo>
                  <a:lnTo>
                    <a:pt x="118" y="393"/>
                  </a:lnTo>
                  <a:lnTo>
                    <a:pt x="120" y="393"/>
                  </a:lnTo>
                  <a:lnTo>
                    <a:pt x="120" y="392"/>
                  </a:lnTo>
                  <a:lnTo>
                    <a:pt x="118" y="392"/>
                  </a:lnTo>
                  <a:lnTo>
                    <a:pt x="118" y="390"/>
                  </a:lnTo>
                  <a:lnTo>
                    <a:pt x="118" y="388"/>
                  </a:lnTo>
                  <a:lnTo>
                    <a:pt x="117" y="388"/>
                  </a:lnTo>
                  <a:lnTo>
                    <a:pt x="117" y="387"/>
                  </a:lnTo>
                  <a:lnTo>
                    <a:pt x="115" y="387"/>
                  </a:lnTo>
                  <a:lnTo>
                    <a:pt x="115" y="385"/>
                  </a:lnTo>
                  <a:lnTo>
                    <a:pt x="113" y="385"/>
                  </a:lnTo>
                  <a:lnTo>
                    <a:pt x="113" y="383"/>
                  </a:lnTo>
                  <a:lnTo>
                    <a:pt x="115" y="383"/>
                  </a:lnTo>
                  <a:lnTo>
                    <a:pt x="115" y="382"/>
                  </a:lnTo>
                  <a:lnTo>
                    <a:pt x="113" y="382"/>
                  </a:lnTo>
                  <a:lnTo>
                    <a:pt x="113" y="380"/>
                  </a:lnTo>
                  <a:lnTo>
                    <a:pt x="113" y="378"/>
                  </a:lnTo>
                  <a:lnTo>
                    <a:pt x="113" y="377"/>
                  </a:lnTo>
                  <a:lnTo>
                    <a:pt x="113" y="375"/>
                  </a:lnTo>
                  <a:lnTo>
                    <a:pt x="113" y="373"/>
                  </a:lnTo>
                  <a:lnTo>
                    <a:pt x="115" y="373"/>
                  </a:lnTo>
                  <a:lnTo>
                    <a:pt x="115" y="375"/>
                  </a:lnTo>
                  <a:lnTo>
                    <a:pt x="117" y="375"/>
                  </a:lnTo>
                  <a:lnTo>
                    <a:pt x="117" y="373"/>
                  </a:lnTo>
                  <a:lnTo>
                    <a:pt x="118" y="373"/>
                  </a:lnTo>
                  <a:lnTo>
                    <a:pt x="118" y="371"/>
                  </a:lnTo>
                  <a:lnTo>
                    <a:pt x="118" y="370"/>
                  </a:lnTo>
                  <a:lnTo>
                    <a:pt x="118" y="368"/>
                  </a:lnTo>
                  <a:lnTo>
                    <a:pt x="117" y="368"/>
                  </a:lnTo>
                  <a:lnTo>
                    <a:pt x="118" y="368"/>
                  </a:lnTo>
                  <a:lnTo>
                    <a:pt x="118" y="366"/>
                  </a:lnTo>
                  <a:lnTo>
                    <a:pt x="118" y="365"/>
                  </a:lnTo>
                  <a:lnTo>
                    <a:pt x="120" y="365"/>
                  </a:lnTo>
                  <a:lnTo>
                    <a:pt x="120" y="363"/>
                  </a:lnTo>
                  <a:lnTo>
                    <a:pt x="122" y="363"/>
                  </a:lnTo>
                  <a:lnTo>
                    <a:pt x="122" y="361"/>
                  </a:lnTo>
                  <a:lnTo>
                    <a:pt x="123" y="361"/>
                  </a:lnTo>
                  <a:lnTo>
                    <a:pt x="125" y="361"/>
                  </a:lnTo>
                  <a:lnTo>
                    <a:pt x="125" y="360"/>
                  </a:lnTo>
                  <a:lnTo>
                    <a:pt x="125" y="358"/>
                  </a:lnTo>
                  <a:lnTo>
                    <a:pt x="127" y="358"/>
                  </a:lnTo>
                  <a:lnTo>
                    <a:pt x="127" y="356"/>
                  </a:lnTo>
                  <a:lnTo>
                    <a:pt x="128" y="356"/>
                  </a:lnTo>
                  <a:lnTo>
                    <a:pt x="128" y="355"/>
                  </a:lnTo>
                  <a:lnTo>
                    <a:pt x="128" y="353"/>
                  </a:lnTo>
                  <a:lnTo>
                    <a:pt x="127" y="353"/>
                  </a:lnTo>
                  <a:lnTo>
                    <a:pt x="125" y="353"/>
                  </a:lnTo>
                  <a:lnTo>
                    <a:pt x="123" y="353"/>
                  </a:lnTo>
                  <a:lnTo>
                    <a:pt x="123" y="351"/>
                  </a:lnTo>
                  <a:lnTo>
                    <a:pt x="122" y="351"/>
                  </a:lnTo>
                  <a:lnTo>
                    <a:pt x="120" y="351"/>
                  </a:lnTo>
                  <a:lnTo>
                    <a:pt x="118" y="351"/>
                  </a:lnTo>
                  <a:lnTo>
                    <a:pt x="118" y="350"/>
                  </a:lnTo>
                  <a:lnTo>
                    <a:pt x="118" y="348"/>
                  </a:lnTo>
                  <a:lnTo>
                    <a:pt x="117" y="348"/>
                  </a:lnTo>
                  <a:lnTo>
                    <a:pt x="117" y="346"/>
                  </a:lnTo>
                  <a:lnTo>
                    <a:pt x="117" y="345"/>
                  </a:lnTo>
                  <a:lnTo>
                    <a:pt x="117" y="343"/>
                  </a:lnTo>
                  <a:lnTo>
                    <a:pt x="115" y="343"/>
                  </a:lnTo>
                  <a:lnTo>
                    <a:pt x="115" y="341"/>
                  </a:lnTo>
                  <a:lnTo>
                    <a:pt x="113" y="341"/>
                  </a:lnTo>
                  <a:lnTo>
                    <a:pt x="111" y="341"/>
                  </a:lnTo>
                  <a:lnTo>
                    <a:pt x="111" y="340"/>
                  </a:lnTo>
                  <a:lnTo>
                    <a:pt x="110" y="340"/>
                  </a:lnTo>
                  <a:lnTo>
                    <a:pt x="110" y="338"/>
                  </a:lnTo>
                  <a:lnTo>
                    <a:pt x="108" y="338"/>
                  </a:lnTo>
                  <a:lnTo>
                    <a:pt x="108" y="336"/>
                  </a:lnTo>
                  <a:lnTo>
                    <a:pt x="106" y="336"/>
                  </a:lnTo>
                  <a:lnTo>
                    <a:pt x="108" y="336"/>
                  </a:lnTo>
                  <a:lnTo>
                    <a:pt x="106" y="334"/>
                  </a:lnTo>
                  <a:lnTo>
                    <a:pt x="106" y="333"/>
                  </a:lnTo>
                  <a:lnTo>
                    <a:pt x="106" y="331"/>
                  </a:lnTo>
                  <a:lnTo>
                    <a:pt x="105" y="331"/>
                  </a:lnTo>
                  <a:lnTo>
                    <a:pt x="105" y="333"/>
                  </a:lnTo>
                  <a:lnTo>
                    <a:pt x="105" y="334"/>
                  </a:lnTo>
                  <a:lnTo>
                    <a:pt x="103" y="334"/>
                  </a:lnTo>
                  <a:lnTo>
                    <a:pt x="101" y="334"/>
                  </a:lnTo>
                  <a:lnTo>
                    <a:pt x="101" y="336"/>
                  </a:lnTo>
                  <a:lnTo>
                    <a:pt x="101" y="338"/>
                  </a:lnTo>
                  <a:lnTo>
                    <a:pt x="101" y="340"/>
                  </a:lnTo>
                  <a:lnTo>
                    <a:pt x="101" y="341"/>
                  </a:lnTo>
                  <a:lnTo>
                    <a:pt x="101" y="340"/>
                  </a:lnTo>
                  <a:lnTo>
                    <a:pt x="100" y="341"/>
                  </a:lnTo>
                  <a:lnTo>
                    <a:pt x="101" y="341"/>
                  </a:lnTo>
                  <a:lnTo>
                    <a:pt x="100" y="341"/>
                  </a:lnTo>
                  <a:lnTo>
                    <a:pt x="100" y="343"/>
                  </a:lnTo>
                  <a:lnTo>
                    <a:pt x="98" y="343"/>
                  </a:lnTo>
                  <a:lnTo>
                    <a:pt x="96" y="343"/>
                  </a:lnTo>
                  <a:lnTo>
                    <a:pt x="95" y="341"/>
                  </a:lnTo>
                  <a:lnTo>
                    <a:pt x="95" y="343"/>
                  </a:lnTo>
                  <a:lnTo>
                    <a:pt x="95" y="345"/>
                  </a:lnTo>
                  <a:lnTo>
                    <a:pt x="95" y="346"/>
                  </a:lnTo>
                  <a:lnTo>
                    <a:pt x="95" y="345"/>
                  </a:lnTo>
                  <a:lnTo>
                    <a:pt x="95" y="346"/>
                  </a:lnTo>
                  <a:lnTo>
                    <a:pt x="91" y="346"/>
                  </a:lnTo>
                  <a:lnTo>
                    <a:pt x="90" y="346"/>
                  </a:lnTo>
                  <a:lnTo>
                    <a:pt x="90" y="345"/>
                  </a:lnTo>
                  <a:lnTo>
                    <a:pt x="88" y="343"/>
                  </a:lnTo>
                  <a:lnTo>
                    <a:pt x="86" y="343"/>
                  </a:lnTo>
                  <a:lnTo>
                    <a:pt x="86" y="341"/>
                  </a:lnTo>
                  <a:lnTo>
                    <a:pt x="86" y="340"/>
                  </a:lnTo>
                  <a:lnTo>
                    <a:pt x="86" y="338"/>
                  </a:lnTo>
                  <a:lnTo>
                    <a:pt x="85" y="338"/>
                  </a:lnTo>
                  <a:lnTo>
                    <a:pt x="85" y="336"/>
                  </a:lnTo>
                  <a:lnTo>
                    <a:pt x="83" y="334"/>
                  </a:lnTo>
                  <a:lnTo>
                    <a:pt x="83" y="333"/>
                  </a:lnTo>
                  <a:lnTo>
                    <a:pt x="85" y="331"/>
                  </a:lnTo>
                  <a:lnTo>
                    <a:pt x="85" y="329"/>
                  </a:lnTo>
                  <a:lnTo>
                    <a:pt x="83" y="326"/>
                  </a:lnTo>
                  <a:lnTo>
                    <a:pt x="83" y="324"/>
                  </a:lnTo>
                  <a:lnTo>
                    <a:pt x="81" y="321"/>
                  </a:lnTo>
                  <a:lnTo>
                    <a:pt x="80" y="321"/>
                  </a:lnTo>
                  <a:lnTo>
                    <a:pt x="80" y="318"/>
                  </a:lnTo>
                  <a:lnTo>
                    <a:pt x="78" y="314"/>
                  </a:lnTo>
                  <a:lnTo>
                    <a:pt x="78" y="313"/>
                  </a:lnTo>
                  <a:lnTo>
                    <a:pt x="78" y="309"/>
                  </a:lnTo>
                  <a:lnTo>
                    <a:pt x="78" y="304"/>
                  </a:lnTo>
                  <a:lnTo>
                    <a:pt x="78" y="301"/>
                  </a:lnTo>
                  <a:lnTo>
                    <a:pt x="80" y="299"/>
                  </a:lnTo>
                  <a:lnTo>
                    <a:pt x="81" y="297"/>
                  </a:lnTo>
                  <a:lnTo>
                    <a:pt x="81" y="294"/>
                  </a:lnTo>
                  <a:lnTo>
                    <a:pt x="81" y="292"/>
                  </a:lnTo>
                  <a:lnTo>
                    <a:pt x="81" y="289"/>
                  </a:lnTo>
                  <a:lnTo>
                    <a:pt x="81" y="287"/>
                  </a:lnTo>
                  <a:lnTo>
                    <a:pt x="81" y="286"/>
                  </a:lnTo>
                  <a:lnTo>
                    <a:pt x="78" y="286"/>
                  </a:lnTo>
                  <a:lnTo>
                    <a:pt x="76" y="287"/>
                  </a:lnTo>
                  <a:lnTo>
                    <a:pt x="76" y="289"/>
                  </a:lnTo>
                  <a:lnTo>
                    <a:pt x="76" y="291"/>
                  </a:lnTo>
                  <a:lnTo>
                    <a:pt x="74" y="291"/>
                  </a:lnTo>
                  <a:lnTo>
                    <a:pt x="73" y="291"/>
                  </a:lnTo>
                  <a:lnTo>
                    <a:pt x="71" y="289"/>
                  </a:lnTo>
                  <a:lnTo>
                    <a:pt x="69" y="289"/>
                  </a:lnTo>
                  <a:lnTo>
                    <a:pt x="68" y="291"/>
                  </a:lnTo>
                  <a:lnTo>
                    <a:pt x="66" y="291"/>
                  </a:lnTo>
                  <a:lnTo>
                    <a:pt x="64" y="291"/>
                  </a:lnTo>
                  <a:lnTo>
                    <a:pt x="64" y="292"/>
                  </a:lnTo>
                  <a:lnTo>
                    <a:pt x="64" y="294"/>
                  </a:lnTo>
                  <a:lnTo>
                    <a:pt x="63" y="294"/>
                  </a:lnTo>
                  <a:lnTo>
                    <a:pt x="63" y="296"/>
                  </a:lnTo>
                  <a:lnTo>
                    <a:pt x="61" y="296"/>
                  </a:lnTo>
                  <a:lnTo>
                    <a:pt x="59" y="296"/>
                  </a:lnTo>
                  <a:lnTo>
                    <a:pt x="59" y="297"/>
                  </a:lnTo>
                  <a:lnTo>
                    <a:pt x="59" y="299"/>
                  </a:lnTo>
                  <a:lnTo>
                    <a:pt x="58" y="299"/>
                  </a:lnTo>
                  <a:lnTo>
                    <a:pt x="58" y="301"/>
                  </a:lnTo>
                  <a:lnTo>
                    <a:pt x="56" y="301"/>
                  </a:lnTo>
                  <a:lnTo>
                    <a:pt x="54" y="301"/>
                  </a:lnTo>
                  <a:lnTo>
                    <a:pt x="54" y="302"/>
                  </a:lnTo>
                  <a:lnTo>
                    <a:pt x="54" y="301"/>
                  </a:lnTo>
                  <a:lnTo>
                    <a:pt x="54" y="302"/>
                  </a:lnTo>
                  <a:lnTo>
                    <a:pt x="53" y="302"/>
                  </a:lnTo>
                  <a:lnTo>
                    <a:pt x="53" y="304"/>
                  </a:lnTo>
                  <a:lnTo>
                    <a:pt x="53" y="306"/>
                  </a:lnTo>
                  <a:lnTo>
                    <a:pt x="53" y="308"/>
                  </a:lnTo>
                  <a:lnTo>
                    <a:pt x="53" y="309"/>
                  </a:lnTo>
                  <a:lnTo>
                    <a:pt x="54" y="309"/>
                  </a:lnTo>
                  <a:lnTo>
                    <a:pt x="53" y="309"/>
                  </a:lnTo>
                  <a:lnTo>
                    <a:pt x="53" y="311"/>
                  </a:lnTo>
                  <a:lnTo>
                    <a:pt x="54" y="311"/>
                  </a:lnTo>
                  <a:lnTo>
                    <a:pt x="48" y="309"/>
                  </a:lnTo>
                  <a:lnTo>
                    <a:pt x="43" y="313"/>
                  </a:lnTo>
                  <a:lnTo>
                    <a:pt x="37" y="316"/>
                  </a:lnTo>
                  <a:lnTo>
                    <a:pt x="36" y="316"/>
                  </a:lnTo>
                  <a:lnTo>
                    <a:pt x="34" y="314"/>
                  </a:lnTo>
                  <a:lnTo>
                    <a:pt x="32" y="314"/>
                  </a:lnTo>
                  <a:lnTo>
                    <a:pt x="32" y="313"/>
                  </a:lnTo>
                  <a:lnTo>
                    <a:pt x="31" y="313"/>
                  </a:lnTo>
                  <a:lnTo>
                    <a:pt x="27" y="313"/>
                  </a:lnTo>
                  <a:lnTo>
                    <a:pt x="26" y="311"/>
                  </a:lnTo>
                  <a:lnTo>
                    <a:pt x="24" y="311"/>
                  </a:lnTo>
                  <a:lnTo>
                    <a:pt x="21" y="311"/>
                  </a:lnTo>
                  <a:lnTo>
                    <a:pt x="19" y="311"/>
                  </a:lnTo>
                  <a:lnTo>
                    <a:pt x="19" y="313"/>
                  </a:lnTo>
                  <a:lnTo>
                    <a:pt x="19" y="314"/>
                  </a:lnTo>
                  <a:lnTo>
                    <a:pt x="14" y="318"/>
                  </a:lnTo>
                  <a:lnTo>
                    <a:pt x="12" y="321"/>
                  </a:lnTo>
                  <a:lnTo>
                    <a:pt x="11" y="319"/>
                  </a:lnTo>
                  <a:lnTo>
                    <a:pt x="9" y="318"/>
                  </a:lnTo>
                  <a:lnTo>
                    <a:pt x="7" y="316"/>
                  </a:lnTo>
                  <a:lnTo>
                    <a:pt x="6" y="314"/>
                  </a:lnTo>
                  <a:lnTo>
                    <a:pt x="6" y="313"/>
                  </a:lnTo>
                  <a:lnTo>
                    <a:pt x="6" y="311"/>
                  </a:lnTo>
                  <a:lnTo>
                    <a:pt x="6" y="309"/>
                  </a:lnTo>
                  <a:lnTo>
                    <a:pt x="6" y="308"/>
                  </a:lnTo>
                  <a:lnTo>
                    <a:pt x="7" y="308"/>
                  </a:lnTo>
                  <a:lnTo>
                    <a:pt x="7" y="306"/>
                  </a:lnTo>
                  <a:lnTo>
                    <a:pt x="6" y="306"/>
                  </a:lnTo>
                  <a:lnTo>
                    <a:pt x="6" y="302"/>
                  </a:lnTo>
                  <a:lnTo>
                    <a:pt x="6" y="301"/>
                  </a:lnTo>
                  <a:lnTo>
                    <a:pt x="6" y="299"/>
                  </a:lnTo>
                  <a:lnTo>
                    <a:pt x="6" y="297"/>
                  </a:lnTo>
                  <a:lnTo>
                    <a:pt x="6" y="296"/>
                  </a:lnTo>
                  <a:lnTo>
                    <a:pt x="6" y="292"/>
                  </a:lnTo>
                  <a:lnTo>
                    <a:pt x="6" y="291"/>
                  </a:lnTo>
                  <a:lnTo>
                    <a:pt x="6" y="287"/>
                  </a:lnTo>
                  <a:lnTo>
                    <a:pt x="6" y="286"/>
                  </a:lnTo>
                  <a:lnTo>
                    <a:pt x="6" y="284"/>
                  </a:lnTo>
                  <a:lnTo>
                    <a:pt x="6" y="276"/>
                  </a:lnTo>
                  <a:lnTo>
                    <a:pt x="6" y="274"/>
                  </a:lnTo>
                  <a:lnTo>
                    <a:pt x="6" y="272"/>
                  </a:lnTo>
                  <a:lnTo>
                    <a:pt x="6" y="271"/>
                  </a:lnTo>
                  <a:lnTo>
                    <a:pt x="6" y="269"/>
                  </a:lnTo>
                  <a:lnTo>
                    <a:pt x="11" y="262"/>
                  </a:lnTo>
                  <a:lnTo>
                    <a:pt x="11" y="257"/>
                  </a:lnTo>
                  <a:lnTo>
                    <a:pt x="12" y="255"/>
                  </a:lnTo>
                  <a:lnTo>
                    <a:pt x="14" y="255"/>
                  </a:lnTo>
                  <a:lnTo>
                    <a:pt x="16" y="255"/>
                  </a:lnTo>
                  <a:lnTo>
                    <a:pt x="19" y="257"/>
                  </a:lnTo>
                  <a:lnTo>
                    <a:pt x="21" y="257"/>
                  </a:lnTo>
                  <a:lnTo>
                    <a:pt x="22" y="255"/>
                  </a:lnTo>
                  <a:lnTo>
                    <a:pt x="24" y="255"/>
                  </a:lnTo>
                  <a:lnTo>
                    <a:pt x="26" y="255"/>
                  </a:lnTo>
                  <a:lnTo>
                    <a:pt x="27" y="254"/>
                  </a:lnTo>
                  <a:lnTo>
                    <a:pt x="29" y="254"/>
                  </a:lnTo>
                  <a:lnTo>
                    <a:pt x="31" y="255"/>
                  </a:lnTo>
                  <a:lnTo>
                    <a:pt x="34" y="255"/>
                  </a:lnTo>
                  <a:lnTo>
                    <a:pt x="36" y="255"/>
                  </a:lnTo>
                  <a:lnTo>
                    <a:pt x="43" y="255"/>
                  </a:lnTo>
                  <a:lnTo>
                    <a:pt x="44" y="255"/>
                  </a:lnTo>
                  <a:lnTo>
                    <a:pt x="48" y="250"/>
                  </a:lnTo>
                  <a:lnTo>
                    <a:pt x="49" y="249"/>
                  </a:lnTo>
                  <a:lnTo>
                    <a:pt x="49" y="247"/>
                  </a:lnTo>
                  <a:lnTo>
                    <a:pt x="54" y="244"/>
                  </a:lnTo>
                  <a:lnTo>
                    <a:pt x="56" y="240"/>
                  </a:lnTo>
                  <a:lnTo>
                    <a:pt x="58" y="239"/>
                  </a:lnTo>
                  <a:lnTo>
                    <a:pt x="59" y="239"/>
                  </a:lnTo>
                  <a:lnTo>
                    <a:pt x="61" y="239"/>
                  </a:lnTo>
                  <a:lnTo>
                    <a:pt x="63" y="239"/>
                  </a:lnTo>
                  <a:lnTo>
                    <a:pt x="69" y="239"/>
                  </a:lnTo>
                  <a:lnTo>
                    <a:pt x="73" y="240"/>
                  </a:lnTo>
                  <a:lnTo>
                    <a:pt x="74" y="240"/>
                  </a:lnTo>
                  <a:lnTo>
                    <a:pt x="74" y="242"/>
                  </a:lnTo>
                  <a:lnTo>
                    <a:pt x="78" y="242"/>
                  </a:lnTo>
                  <a:lnTo>
                    <a:pt x="76" y="242"/>
                  </a:lnTo>
                  <a:lnTo>
                    <a:pt x="74" y="242"/>
                  </a:lnTo>
                  <a:lnTo>
                    <a:pt x="73" y="242"/>
                  </a:lnTo>
                  <a:lnTo>
                    <a:pt x="73" y="244"/>
                  </a:lnTo>
                  <a:lnTo>
                    <a:pt x="74" y="244"/>
                  </a:lnTo>
                  <a:lnTo>
                    <a:pt x="78" y="244"/>
                  </a:lnTo>
                  <a:lnTo>
                    <a:pt x="80" y="242"/>
                  </a:lnTo>
                  <a:lnTo>
                    <a:pt x="81" y="242"/>
                  </a:lnTo>
                  <a:lnTo>
                    <a:pt x="83" y="242"/>
                  </a:lnTo>
                  <a:lnTo>
                    <a:pt x="85" y="240"/>
                  </a:lnTo>
                  <a:lnTo>
                    <a:pt x="85" y="239"/>
                  </a:lnTo>
                  <a:lnTo>
                    <a:pt x="86" y="239"/>
                  </a:lnTo>
                  <a:lnTo>
                    <a:pt x="88" y="239"/>
                  </a:lnTo>
                  <a:lnTo>
                    <a:pt x="88" y="237"/>
                  </a:lnTo>
                  <a:lnTo>
                    <a:pt x="90" y="239"/>
                  </a:lnTo>
                  <a:lnTo>
                    <a:pt x="90" y="237"/>
                  </a:lnTo>
                  <a:lnTo>
                    <a:pt x="91" y="237"/>
                  </a:lnTo>
                  <a:lnTo>
                    <a:pt x="93" y="239"/>
                  </a:lnTo>
                  <a:lnTo>
                    <a:pt x="93" y="237"/>
                  </a:lnTo>
                  <a:lnTo>
                    <a:pt x="95" y="237"/>
                  </a:lnTo>
                  <a:lnTo>
                    <a:pt x="95" y="235"/>
                  </a:lnTo>
                  <a:lnTo>
                    <a:pt x="95" y="233"/>
                  </a:lnTo>
                  <a:lnTo>
                    <a:pt x="96" y="233"/>
                  </a:lnTo>
                  <a:lnTo>
                    <a:pt x="98" y="233"/>
                  </a:lnTo>
                  <a:lnTo>
                    <a:pt x="100" y="233"/>
                  </a:lnTo>
                  <a:lnTo>
                    <a:pt x="101" y="232"/>
                  </a:lnTo>
                  <a:lnTo>
                    <a:pt x="103" y="230"/>
                  </a:lnTo>
                  <a:lnTo>
                    <a:pt x="105" y="230"/>
                  </a:lnTo>
                  <a:lnTo>
                    <a:pt x="106" y="230"/>
                  </a:lnTo>
                  <a:lnTo>
                    <a:pt x="106" y="228"/>
                  </a:lnTo>
                  <a:lnTo>
                    <a:pt x="108" y="228"/>
                  </a:lnTo>
                  <a:lnTo>
                    <a:pt x="110" y="227"/>
                  </a:lnTo>
                  <a:lnTo>
                    <a:pt x="110" y="228"/>
                  </a:lnTo>
                  <a:lnTo>
                    <a:pt x="111" y="228"/>
                  </a:lnTo>
                  <a:lnTo>
                    <a:pt x="110" y="227"/>
                  </a:lnTo>
                  <a:lnTo>
                    <a:pt x="111" y="225"/>
                  </a:lnTo>
                  <a:lnTo>
                    <a:pt x="113" y="225"/>
                  </a:lnTo>
                  <a:lnTo>
                    <a:pt x="117" y="227"/>
                  </a:lnTo>
                  <a:lnTo>
                    <a:pt x="118" y="228"/>
                  </a:lnTo>
                  <a:lnTo>
                    <a:pt x="120" y="228"/>
                  </a:lnTo>
                  <a:lnTo>
                    <a:pt x="122" y="228"/>
                  </a:lnTo>
                  <a:lnTo>
                    <a:pt x="123" y="230"/>
                  </a:lnTo>
                  <a:lnTo>
                    <a:pt x="123" y="232"/>
                  </a:lnTo>
                  <a:lnTo>
                    <a:pt x="125" y="233"/>
                  </a:lnTo>
                  <a:lnTo>
                    <a:pt x="125" y="235"/>
                  </a:lnTo>
                  <a:lnTo>
                    <a:pt x="127" y="235"/>
                  </a:lnTo>
                  <a:lnTo>
                    <a:pt x="127" y="237"/>
                  </a:lnTo>
                  <a:lnTo>
                    <a:pt x="127" y="240"/>
                  </a:lnTo>
                  <a:lnTo>
                    <a:pt x="128" y="240"/>
                  </a:lnTo>
                  <a:lnTo>
                    <a:pt x="130" y="242"/>
                  </a:lnTo>
                  <a:lnTo>
                    <a:pt x="130" y="244"/>
                  </a:lnTo>
                  <a:lnTo>
                    <a:pt x="132" y="245"/>
                  </a:lnTo>
                  <a:lnTo>
                    <a:pt x="132" y="247"/>
                  </a:lnTo>
                  <a:lnTo>
                    <a:pt x="133" y="247"/>
                  </a:lnTo>
                  <a:lnTo>
                    <a:pt x="133" y="254"/>
                  </a:lnTo>
                  <a:lnTo>
                    <a:pt x="133" y="255"/>
                  </a:lnTo>
                  <a:lnTo>
                    <a:pt x="133" y="257"/>
                  </a:lnTo>
                  <a:lnTo>
                    <a:pt x="135" y="259"/>
                  </a:lnTo>
                  <a:lnTo>
                    <a:pt x="135" y="260"/>
                  </a:lnTo>
                  <a:lnTo>
                    <a:pt x="135" y="264"/>
                  </a:lnTo>
                  <a:lnTo>
                    <a:pt x="133" y="265"/>
                  </a:lnTo>
                  <a:lnTo>
                    <a:pt x="133" y="267"/>
                  </a:lnTo>
                  <a:lnTo>
                    <a:pt x="133" y="269"/>
                  </a:lnTo>
                  <a:lnTo>
                    <a:pt x="132" y="271"/>
                  </a:lnTo>
                  <a:lnTo>
                    <a:pt x="130" y="271"/>
                  </a:lnTo>
                  <a:lnTo>
                    <a:pt x="128" y="269"/>
                  </a:lnTo>
                  <a:lnTo>
                    <a:pt x="127" y="271"/>
                  </a:lnTo>
                  <a:lnTo>
                    <a:pt x="125" y="271"/>
                  </a:lnTo>
                  <a:lnTo>
                    <a:pt x="123" y="269"/>
                  </a:lnTo>
                  <a:lnTo>
                    <a:pt x="122" y="269"/>
                  </a:lnTo>
                  <a:lnTo>
                    <a:pt x="122" y="267"/>
                  </a:lnTo>
                  <a:lnTo>
                    <a:pt x="120" y="267"/>
                  </a:lnTo>
                  <a:lnTo>
                    <a:pt x="120" y="265"/>
                  </a:lnTo>
                  <a:lnTo>
                    <a:pt x="120" y="267"/>
                  </a:lnTo>
                  <a:lnTo>
                    <a:pt x="117" y="265"/>
                  </a:lnTo>
                  <a:lnTo>
                    <a:pt x="115" y="265"/>
                  </a:lnTo>
                  <a:lnTo>
                    <a:pt x="113" y="265"/>
                  </a:lnTo>
                  <a:lnTo>
                    <a:pt x="113" y="264"/>
                  </a:lnTo>
                  <a:lnTo>
                    <a:pt x="110" y="264"/>
                  </a:lnTo>
                  <a:lnTo>
                    <a:pt x="108" y="265"/>
                  </a:lnTo>
                  <a:lnTo>
                    <a:pt x="106" y="265"/>
                  </a:lnTo>
                  <a:lnTo>
                    <a:pt x="105" y="265"/>
                  </a:lnTo>
                  <a:lnTo>
                    <a:pt x="103" y="265"/>
                  </a:lnTo>
                  <a:lnTo>
                    <a:pt x="101" y="267"/>
                  </a:lnTo>
                  <a:lnTo>
                    <a:pt x="100" y="269"/>
                  </a:lnTo>
                  <a:lnTo>
                    <a:pt x="98" y="269"/>
                  </a:lnTo>
                  <a:lnTo>
                    <a:pt x="95" y="269"/>
                  </a:lnTo>
                  <a:lnTo>
                    <a:pt x="93" y="269"/>
                  </a:lnTo>
                  <a:lnTo>
                    <a:pt x="91" y="269"/>
                  </a:lnTo>
                  <a:lnTo>
                    <a:pt x="90" y="269"/>
                  </a:lnTo>
                  <a:lnTo>
                    <a:pt x="90" y="271"/>
                  </a:lnTo>
                  <a:lnTo>
                    <a:pt x="88" y="271"/>
                  </a:lnTo>
                  <a:lnTo>
                    <a:pt x="85" y="272"/>
                  </a:lnTo>
                  <a:lnTo>
                    <a:pt x="85" y="274"/>
                  </a:lnTo>
                  <a:lnTo>
                    <a:pt x="85" y="276"/>
                  </a:lnTo>
                  <a:lnTo>
                    <a:pt x="83" y="276"/>
                  </a:lnTo>
                  <a:lnTo>
                    <a:pt x="81" y="277"/>
                  </a:lnTo>
                  <a:lnTo>
                    <a:pt x="81" y="281"/>
                  </a:lnTo>
                  <a:lnTo>
                    <a:pt x="81" y="282"/>
                  </a:lnTo>
                  <a:lnTo>
                    <a:pt x="81" y="286"/>
                  </a:lnTo>
                  <a:lnTo>
                    <a:pt x="83" y="286"/>
                  </a:lnTo>
                  <a:lnTo>
                    <a:pt x="83" y="281"/>
                  </a:lnTo>
                  <a:lnTo>
                    <a:pt x="85" y="279"/>
                  </a:lnTo>
                  <a:lnTo>
                    <a:pt x="85" y="277"/>
                  </a:lnTo>
                  <a:lnTo>
                    <a:pt x="90" y="272"/>
                  </a:lnTo>
                  <a:lnTo>
                    <a:pt x="91" y="272"/>
                  </a:lnTo>
                  <a:lnTo>
                    <a:pt x="91" y="274"/>
                  </a:lnTo>
                  <a:lnTo>
                    <a:pt x="93" y="274"/>
                  </a:lnTo>
                  <a:lnTo>
                    <a:pt x="95" y="274"/>
                  </a:lnTo>
                  <a:lnTo>
                    <a:pt x="98" y="274"/>
                  </a:lnTo>
                  <a:lnTo>
                    <a:pt x="100" y="274"/>
                  </a:lnTo>
                  <a:lnTo>
                    <a:pt x="101" y="272"/>
                  </a:lnTo>
                  <a:lnTo>
                    <a:pt x="105" y="271"/>
                  </a:lnTo>
                  <a:lnTo>
                    <a:pt x="106" y="267"/>
                  </a:lnTo>
                  <a:lnTo>
                    <a:pt x="108" y="267"/>
                  </a:lnTo>
                  <a:lnTo>
                    <a:pt x="110" y="267"/>
                  </a:lnTo>
                  <a:lnTo>
                    <a:pt x="111" y="269"/>
                  </a:lnTo>
                  <a:lnTo>
                    <a:pt x="113" y="269"/>
                  </a:lnTo>
                  <a:lnTo>
                    <a:pt x="115" y="271"/>
                  </a:lnTo>
                  <a:lnTo>
                    <a:pt x="113" y="271"/>
                  </a:lnTo>
                  <a:lnTo>
                    <a:pt x="115" y="271"/>
                  </a:lnTo>
                  <a:lnTo>
                    <a:pt x="117" y="274"/>
                  </a:lnTo>
                  <a:lnTo>
                    <a:pt x="120" y="274"/>
                  </a:lnTo>
                  <a:lnTo>
                    <a:pt x="120" y="276"/>
                  </a:lnTo>
                  <a:lnTo>
                    <a:pt x="122" y="276"/>
                  </a:lnTo>
                  <a:lnTo>
                    <a:pt x="122" y="279"/>
                  </a:lnTo>
                  <a:lnTo>
                    <a:pt x="122" y="277"/>
                  </a:lnTo>
                  <a:lnTo>
                    <a:pt x="125" y="276"/>
                  </a:lnTo>
                  <a:lnTo>
                    <a:pt x="125" y="277"/>
                  </a:lnTo>
                  <a:lnTo>
                    <a:pt x="127" y="276"/>
                  </a:lnTo>
                  <a:lnTo>
                    <a:pt x="128" y="277"/>
                  </a:lnTo>
                  <a:lnTo>
                    <a:pt x="130" y="279"/>
                  </a:lnTo>
                  <a:lnTo>
                    <a:pt x="130" y="282"/>
                  </a:lnTo>
                  <a:lnTo>
                    <a:pt x="128" y="284"/>
                  </a:lnTo>
                  <a:lnTo>
                    <a:pt x="128" y="286"/>
                  </a:lnTo>
                  <a:lnTo>
                    <a:pt x="128" y="287"/>
                  </a:lnTo>
                  <a:lnTo>
                    <a:pt x="127" y="287"/>
                  </a:lnTo>
                  <a:lnTo>
                    <a:pt x="127" y="291"/>
                  </a:lnTo>
                  <a:lnTo>
                    <a:pt x="127" y="292"/>
                  </a:lnTo>
                  <a:lnTo>
                    <a:pt x="127" y="291"/>
                  </a:lnTo>
                  <a:lnTo>
                    <a:pt x="128" y="289"/>
                  </a:lnTo>
                  <a:lnTo>
                    <a:pt x="130" y="289"/>
                  </a:lnTo>
                  <a:lnTo>
                    <a:pt x="132" y="289"/>
                  </a:lnTo>
                  <a:lnTo>
                    <a:pt x="133" y="287"/>
                  </a:lnTo>
                  <a:lnTo>
                    <a:pt x="135" y="287"/>
                  </a:lnTo>
                  <a:lnTo>
                    <a:pt x="135" y="286"/>
                  </a:lnTo>
                  <a:lnTo>
                    <a:pt x="137" y="286"/>
                  </a:lnTo>
                  <a:lnTo>
                    <a:pt x="140" y="289"/>
                  </a:lnTo>
                  <a:lnTo>
                    <a:pt x="138" y="287"/>
                  </a:lnTo>
                  <a:lnTo>
                    <a:pt x="138" y="286"/>
                  </a:lnTo>
                  <a:lnTo>
                    <a:pt x="137" y="284"/>
                  </a:lnTo>
                  <a:lnTo>
                    <a:pt x="137" y="282"/>
                  </a:lnTo>
                  <a:lnTo>
                    <a:pt x="138" y="279"/>
                  </a:lnTo>
                  <a:lnTo>
                    <a:pt x="138" y="277"/>
                  </a:lnTo>
                  <a:lnTo>
                    <a:pt x="138" y="276"/>
                  </a:lnTo>
                  <a:lnTo>
                    <a:pt x="140" y="274"/>
                  </a:lnTo>
                  <a:lnTo>
                    <a:pt x="140" y="272"/>
                  </a:lnTo>
                  <a:lnTo>
                    <a:pt x="140" y="269"/>
                  </a:lnTo>
                  <a:lnTo>
                    <a:pt x="143" y="267"/>
                  </a:lnTo>
                  <a:lnTo>
                    <a:pt x="145" y="267"/>
                  </a:lnTo>
                  <a:lnTo>
                    <a:pt x="147" y="269"/>
                  </a:lnTo>
                  <a:lnTo>
                    <a:pt x="147" y="271"/>
                  </a:lnTo>
                  <a:lnTo>
                    <a:pt x="147" y="272"/>
                  </a:lnTo>
                  <a:lnTo>
                    <a:pt x="147" y="274"/>
                  </a:lnTo>
                  <a:lnTo>
                    <a:pt x="148" y="274"/>
                  </a:lnTo>
                  <a:lnTo>
                    <a:pt x="148" y="276"/>
                  </a:lnTo>
                  <a:lnTo>
                    <a:pt x="150" y="277"/>
                  </a:lnTo>
                  <a:lnTo>
                    <a:pt x="150" y="279"/>
                  </a:lnTo>
                  <a:lnTo>
                    <a:pt x="150" y="281"/>
                  </a:lnTo>
                  <a:lnTo>
                    <a:pt x="150" y="282"/>
                  </a:lnTo>
                  <a:lnTo>
                    <a:pt x="152" y="282"/>
                  </a:lnTo>
                  <a:lnTo>
                    <a:pt x="152" y="284"/>
                  </a:lnTo>
                  <a:lnTo>
                    <a:pt x="152" y="286"/>
                  </a:lnTo>
                  <a:lnTo>
                    <a:pt x="152" y="291"/>
                  </a:lnTo>
                  <a:lnTo>
                    <a:pt x="152" y="292"/>
                  </a:lnTo>
                  <a:lnTo>
                    <a:pt x="152" y="296"/>
                  </a:lnTo>
                  <a:lnTo>
                    <a:pt x="150" y="299"/>
                  </a:lnTo>
                  <a:lnTo>
                    <a:pt x="148" y="301"/>
                  </a:lnTo>
                  <a:lnTo>
                    <a:pt x="147" y="302"/>
                  </a:lnTo>
                  <a:lnTo>
                    <a:pt x="147" y="306"/>
                  </a:lnTo>
                  <a:lnTo>
                    <a:pt x="147" y="308"/>
                  </a:lnTo>
                  <a:lnTo>
                    <a:pt x="150" y="313"/>
                  </a:lnTo>
                  <a:lnTo>
                    <a:pt x="150" y="314"/>
                  </a:lnTo>
                  <a:lnTo>
                    <a:pt x="148" y="316"/>
                  </a:lnTo>
                  <a:lnTo>
                    <a:pt x="150" y="316"/>
                  </a:lnTo>
                  <a:lnTo>
                    <a:pt x="150" y="319"/>
                  </a:lnTo>
                  <a:lnTo>
                    <a:pt x="148" y="319"/>
                  </a:lnTo>
                  <a:lnTo>
                    <a:pt x="147" y="321"/>
                  </a:lnTo>
                  <a:lnTo>
                    <a:pt x="145" y="321"/>
                  </a:lnTo>
                  <a:lnTo>
                    <a:pt x="145" y="323"/>
                  </a:lnTo>
                  <a:lnTo>
                    <a:pt x="147" y="323"/>
                  </a:lnTo>
                  <a:lnTo>
                    <a:pt x="148" y="321"/>
                  </a:lnTo>
                  <a:lnTo>
                    <a:pt x="150" y="321"/>
                  </a:lnTo>
                  <a:lnTo>
                    <a:pt x="150" y="323"/>
                  </a:lnTo>
                  <a:lnTo>
                    <a:pt x="152" y="323"/>
                  </a:lnTo>
                  <a:lnTo>
                    <a:pt x="154" y="321"/>
                  </a:lnTo>
                  <a:lnTo>
                    <a:pt x="155" y="321"/>
                  </a:lnTo>
                  <a:lnTo>
                    <a:pt x="157" y="323"/>
                  </a:lnTo>
                  <a:lnTo>
                    <a:pt x="159" y="324"/>
                  </a:lnTo>
                  <a:lnTo>
                    <a:pt x="159" y="326"/>
                  </a:lnTo>
                  <a:lnTo>
                    <a:pt x="157" y="328"/>
                  </a:lnTo>
                  <a:lnTo>
                    <a:pt x="157" y="329"/>
                  </a:lnTo>
                  <a:lnTo>
                    <a:pt x="157" y="331"/>
                  </a:lnTo>
                  <a:lnTo>
                    <a:pt x="159" y="333"/>
                  </a:lnTo>
                  <a:lnTo>
                    <a:pt x="159" y="334"/>
                  </a:lnTo>
                  <a:lnTo>
                    <a:pt x="157" y="334"/>
                  </a:lnTo>
                  <a:lnTo>
                    <a:pt x="157" y="336"/>
                  </a:lnTo>
                  <a:lnTo>
                    <a:pt x="157" y="338"/>
                  </a:lnTo>
                  <a:lnTo>
                    <a:pt x="160" y="334"/>
                  </a:lnTo>
                  <a:lnTo>
                    <a:pt x="162" y="334"/>
                  </a:lnTo>
                  <a:lnTo>
                    <a:pt x="164" y="336"/>
                  </a:lnTo>
                  <a:lnTo>
                    <a:pt x="165" y="338"/>
                  </a:lnTo>
                  <a:lnTo>
                    <a:pt x="164" y="338"/>
                  </a:lnTo>
                  <a:lnTo>
                    <a:pt x="165" y="340"/>
                  </a:lnTo>
                  <a:lnTo>
                    <a:pt x="165" y="338"/>
                  </a:lnTo>
                  <a:lnTo>
                    <a:pt x="167" y="338"/>
                  </a:lnTo>
                  <a:lnTo>
                    <a:pt x="169" y="340"/>
                  </a:lnTo>
                  <a:lnTo>
                    <a:pt x="170" y="343"/>
                  </a:lnTo>
                  <a:lnTo>
                    <a:pt x="172" y="348"/>
                  </a:lnTo>
                  <a:lnTo>
                    <a:pt x="174" y="350"/>
                  </a:lnTo>
                  <a:lnTo>
                    <a:pt x="175" y="350"/>
                  </a:lnTo>
                  <a:lnTo>
                    <a:pt x="174" y="346"/>
                  </a:lnTo>
                  <a:lnTo>
                    <a:pt x="170" y="343"/>
                  </a:lnTo>
                  <a:lnTo>
                    <a:pt x="170" y="341"/>
                  </a:lnTo>
                  <a:lnTo>
                    <a:pt x="169" y="338"/>
                  </a:lnTo>
                  <a:lnTo>
                    <a:pt x="167" y="334"/>
                  </a:lnTo>
                  <a:lnTo>
                    <a:pt x="165" y="334"/>
                  </a:lnTo>
                  <a:lnTo>
                    <a:pt x="167" y="333"/>
                  </a:lnTo>
                  <a:lnTo>
                    <a:pt x="164" y="329"/>
                  </a:lnTo>
                  <a:lnTo>
                    <a:pt x="164" y="326"/>
                  </a:lnTo>
                  <a:lnTo>
                    <a:pt x="164" y="324"/>
                  </a:lnTo>
                  <a:lnTo>
                    <a:pt x="164" y="323"/>
                  </a:lnTo>
                  <a:lnTo>
                    <a:pt x="164" y="321"/>
                  </a:lnTo>
                  <a:lnTo>
                    <a:pt x="162" y="319"/>
                  </a:lnTo>
                  <a:lnTo>
                    <a:pt x="164" y="318"/>
                  </a:lnTo>
                  <a:lnTo>
                    <a:pt x="164" y="316"/>
                  </a:lnTo>
                  <a:lnTo>
                    <a:pt x="165" y="316"/>
                  </a:lnTo>
                  <a:lnTo>
                    <a:pt x="165" y="314"/>
                  </a:lnTo>
                  <a:lnTo>
                    <a:pt x="167" y="313"/>
                  </a:lnTo>
                  <a:lnTo>
                    <a:pt x="169" y="313"/>
                  </a:lnTo>
                  <a:lnTo>
                    <a:pt x="170" y="313"/>
                  </a:lnTo>
                  <a:lnTo>
                    <a:pt x="172" y="314"/>
                  </a:lnTo>
                  <a:lnTo>
                    <a:pt x="175" y="316"/>
                  </a:lnTo>
                  <a:lnTo>
                    <a:pt x="179" y="319"/>
                  </a:lnTo>
                  <a:lnTo>
                    <a:pt x="180" y="319"/>
                  </a:lnTo>
                  <a:lnTo>
                    <a:pt x="180" y="321"/>
                  </a:lnTo>
                  <a:lnTo>
                    <a:pt x="180" y="323"/>
                  </a:lnTo>
                  <a:lnTo>
                    <a:pt x="184" y="326"/>
                  </a:lnTo>
                  <a:lnTo>
                    <a:pt x="187" y="329"/>
                  </a:lnTo>
                  <a:lnTo>
                    <a:pt x="191" y="331"/>
                  </a:lnTo>
                  <a:lnTo>
                    <a:pt x="194" y="333"/>
                  </a:lnTo>
                  <a:lnTo>
                    <a:pt x="194" y="334"/>
                  </a:lnTo>
                  <a:lnTo>
                    <a:pt x="196" y="334"/>
                  </a:lnTo>
                  <a:lnTo>
                    <a:pt x="197" y="338"/>
                  </a:lnTo>
                  <a:lnTo>
                    <a:pt x="197" y="340"/>
                  </a:lnTo>
                  <a:lnTo>
                    <a:pt x="199" y="343"/>
                  </a:lnTo>
                  <a:lnTo>
                    <a:pt x="204" y="346"/>
                  </a:lnTo>
                  <a:lnTo>
                    <a:pt x="204" y="348"/>
                  </a:lnTo>
                  <a:lnTo>
                    <a:pt x="206" y="348"/>
                  </a:lnTo>
                  <a:lnTo>
                    <a:pt x="202" y="341"/>
                  </a:lnTo>
                  <a:lnTo>
                    <a:pt x="201" y="341"/>
                  </a:lnTo>
                  <a:lnTo>
                    <a:pt x="199" y="338"/>
                  </a:lnTo>
                  <a:lnTo>
                    <a:pt x="199" y="336"/>
                  </a:lnTo>
                  <a:lnTo>
                    <a:pt x="197" y="334"/>
                  </a:lnTo>
                  <a:lnTo>
                    <a:pt x="197" y="333"/>
                  </a:lnTo>
                  <a:lnTo>
                    <a:pt x="192" y="328"/>
                  </a:lnTo>
                  <a:lnTo>
                    <a:pt x="191" y="328"/>
                  </a:lnTo>
                  <a:lnTo>
                    <a:pt x="191" y="326"/>
                  </a:lnTo>
                  <a:lnTo>
                    <a:pt x="191" y="323"/>
                  </a:lnTo>
                  <a:lnTo>
                    <a:pt x="189" y="323"/>
                  </a:lnTo>
                  <a:lnTo>
                    <a:pt x="191" y="321"/>
                  </a:lnTo>
                  <a:lnTo>
                    <a:pt x="191" y="319"/>
                  </a:lnTo>
                  <a:lnTo>
                    <a:pt x="189" y="321"/>
                  </a:lnTo>
                  <a:lnTo>
                    <a:pt x="189" y="323"/>
                  </a:lnTo>
                  <a:lnTo>
                    <a:pt x="189" y="324"/>
                  </a:lnTo>
                  <a:lnTo>
                    <a:pt x="189" y="326"/>
                  </a:lnTo>
                  <a:lnTo>
                    <a:pt x="186" y="324"/>
                  </a:lnTo>
                  <a:lnTo>
                    <a:pt x="184" y="323"/>
                  </a:lnTo>
                  <a:lnTo>
                    <a:pt x="184" y="319"/>
                  </a:lnTo>
                  <a:lnTo>
                    <a:pt x="180" y="316"/>
                  </a:lnTo>
                  <a:lnTo>
                    <a:pt x="179" y="316"/>
                  </a:lnTo>
                  <a:lnTo>
                    <a:pt x="179" y="314"/>
                  </a:lnTo>
                  <a:lnTo>
                    <a:pt x="175" y="314"/>
                  </a:lnTo>
                  <a:lnTo>
                    <a:pt x="175" y="313"/>
                  </a:lnTo>
                  <a:lnTo>
                    <a:pt x="174" y="313"/>
                  </a:lnTo>
                  <a:lnTo>
                    <a:pt x="174" y="311"/>
                  </a:lnTo>
                  <a:lnTo>
                    <a:pt x="175" y="311"/>
                  </a:lnTo>
                  <a:lnTo>
                    <a:pt x="175" y="309"/>
                  </a:lnTo>
                  <a:lnTo>
                    <a:pt x="175" y="308"/>
                  </a:lnTo>
                  <a:lnTo>
                    <a:pt x="177" y="306"/>
                  </a:lnTo>
                  <a:lnTo>
                    <a:pt x="179" y="306"/>
                  </a:lnTo>
                  <a:lnTo>
                    <a:pt x="177" y="304"/>
                  </a:lnTo>
                  <a:lnTo>
                    <a:pt x="177" y="302"/>
                  </a:lnTo>
                  <a:lnTo>
                    <a:pt x="179" y="302"/>
                  </a:lnTo>
                  <a:lnTo>
                    <a:pt x="177" y="302"/>
                  </a:lnTo>
                  <a:lnTo>
                    <a:pt x="177" y="301"/>
                  </a:lnTo>
                  <a:lnTo>
                    <a:pt x="179" y="299"/>
                  </a:lnTo>
                  <a:lnTo>
                    <a:pt x="180" y="299"/>
                  </a:lnTo>
                  <a:lnTo>
                    <a:pt x="179" y="297"/>
                  </a:lnTo>
                  <a:lnTo>
                    <a:pt x="179" y="296"/>
                  </a:lnTo>
                  <a:lnTo>
                    <a:pt x="179" y="294"/>
                  </a:lnTo>
                  <a:lnTo>
                    <a:pt x="179" y="292"/>
                  </a:lnTo>
                  <a:lnTo>
                    <a:pt x="179" y="286"/>
                  </a:lnTo>
                  <a:lnTo>
                    <a:pt x="179" y="284"/>
                  </a:lnTo>
                  <a:lnTo>
                    <a:pt x="180" y="284"/>
                  </a:lnTo>
                  <a:lnTo>
                    <a:pt x="180" y="282"/>
                  </a:lnTo>
                  <a:lnTo>
                    <a:pt x="182" y="281"/>
                  </a:lnTo>
                  <a:lnTo>
                    <a:pt x="184" y="281"/>
                  </a:lnTo>
                  <a:lnTo>
                    <a:pt x="186" y="282"/>
                  </a:lnTo>
                  <a:lnTo>
                    <a:pt x="187" y="284"/>
                  </a:lnTo>
                  <a:lnTo>
                    <a:pt x="187" y="281"/>
                  </a:lnTo>
                  <a:lnTo>
                    <a:pt x="184" y="281"/>
                  </a:lnTo>
                  <a:lnTo>
                    <a:pt x="182" y="281"/>
                  </a:lnTo>
                  <a:lnTo>
                    <a:pt x="180" y="281"/>
                  </a:lnTo>
                  <a:lnTo>
                    <a:pt x="180" y="279"/>
                  </a:lnTo>
                  <a:lnTo>
                    <a:pt x="180" y="276"/>
                  </a:lnTo>
                  <a:lnTo>
                    <a:pt x="180" y="272"/>
                  </a:lnTo>
                  <a:lnTo>
                    <a:pt x="180" y="271"/>
                  </a:lnTo>
                  <a:lnTo>
                    <a:pt x="180" y="269"/>
                  </a:lnTo>
                  <a:lnTo>
                    <a:pt x="177" y="264"/>
                  </a:lnTo>
                  <a:lnTo>
                    <a:pt x="177" y="260"/>
                  </a:lnTo>
                  <a:lnTo>
                    <a:pt x="179" y="260"/>
                  </a:lnTo>
                  <a:lnTo>
                    <a:pt x="179" y="259"/>
                  </a:lnTo>
                  <a:lnTo>
                    <a:pt x="180" y="260"/>
                  </a:lnTo>
                  <a:lnTo>
                    <a:pt x="180" y="259"/>
                  </a:lnTo>
                  <a:lnTo>
                    <a:pt x="179" y="259"/>
                  </a:lnTo>
                  <a:lnTo>
                    <a:pt x="177" y="260"/>
                  </a:lnTo>
                  <a:lnTo>
                    <a:pt x="175" y="260"/>
                  </a:lnTo>
                  <a:lnTo>
                    <a:pt x="174" y="260"/>
                  </a:lnTo>
                  <a:lnTo>
                    <a:pt x="174" y="259"/>
                  </a:lnTo>
                  <a:lnTo>
                    <a:pt x="174" y="257"/>
                  </a:lnTo>
                  <a:lnTo>
                    <a:pt x="174" y="252"/>
                  </a:lnTo>
                  <a:lnTo>
                    <a:pt x="174" y="249"/>
                  </a:lnTo>
                  <a:lnTo>
                    <a:pt x="175" y="249"/>
                  </a:lnTo>
                  <a:lnTo>
                    <a:pt x="175" y="247"/>
                  </a:lnTo>
                  <a:lnTo>
                    <a:pt x="175" y="244"/>
                  </a:lnTo>
                  <a:lnTo>
                    <a:pt x="175" y="242"/>
                  </a:lnTo>
                  <a:lnTo>
                    <a:pt x="175" y="240"/>
                  </a:lnTo>
                  <a:lnTo>
                    <a:pt x="175" y="239"/>
                  </a:lnTo>
                  <a:lnTo>
                    <a:pt x="175" y="237"/>
                  </a:lnTo>
                  <a:lnTo>
                    <a:pt x="175" y="233"/>
                  </a:lnTo>
                  <a:lnTo>
                    <a:pt x="175" y="228"/>
                  </a:lnTo>
                  <a:lnTo>
                    <a:pt x="177" y="227"/>
                  </a:lnTo>
                  <a:lnTo>
                    <a:pt x="177" y="222"/>
                  </a:lnTo>
                  <a:lnTo>
                    <a:pt x="177" y="220"/>
                  </a:lnTo>
                  <a:lnTo>
                    <a:pt x="177" y="218"/>
                  </a:lnTo>
                  <a:lnTo>
                    <a:pt x="175" y="218"/>
                  </a:lnTo>
                  <a:lnTo>
                    <a:pt x="175" y="213"/>
                  </a:lnTo>
                  <a:lnTo>
                    <a:pt x="177" y="212"/>
                  </a:lnTo>
                  <a:lnTo>
                    <a:pt x="177" y="210"/>
                  </a:lnTo>
                  <a:lnTo>
                    <a:pt x="175" y="207"/>
                  </a:lnTo>
                  <a:lnTo>
                    <a:pt x="175" y="202"/>
                  </a:lnTo>
                  <a:lnTo>
                    <a:pt x="177" y="200"/>
                  </a:lnTo>
                  <a:lnTo>
                    <a:pt x="177" y="198"/>
                  </a:lnTo>
                  <a:lnTo>
                    <a:pt x="177" y="196"/>
                  </a:lnTo>
                  <a:lnTo>
                    <a:pt x="177" y="195"/>
                  </a:lnTo>
                  <a:lnTo>
                    <a:pt x="177" y="193"/>
                  </a:lnTo>
                  <a:lnTo>
                    <a:pt x="179" y="193"/>
                  </a:lnTo>
                  <a:lnTo>
                    <a:pt x="179" y="190"/>
                  </a:lnTo>
                  <a:lnTo>
                    <a:pt x="179" y="185"/>
                  </a:lnTo>
                  <a:lnTo>
                    <a:pt x="177" y="183"/>
                  </a:lnTo>
                  <a:lnTo>
                    <a:pt x="177" y="181"/>
                  </a:lnTo>
                  <a:lnTo>
                    <a:pt x="177" y="178"/>
                  </a:lnTo>
                  <a:lnTo>
                    <a:pt x="175" y="175"/>
                  </a:lnTo>
                  <a:lnTo>
                    <a:pt x="175" y="173"/>
                  </a:lnTo>
                  <a:lnTo>
                    <a:pt x="174" y="173"/>
                  </a:lnTo>
                  <a:lnTo>
                    <a:pt x="174" y="171"/>
                  </a:lnTo>
                  <a:lnTo>
                    <a:pt x="174" y="170"/>
                  </a:lnTo>
                  <a:lnTo>
                    <a:pt x="175" y="168"/>
                  </a:lnTo>
                  <a:lnTo>
                    <a:pt x="174" y="166"/>
                  </a:lnTo>
                  <a:lnTo>
                    <a:pt x="174" y="164"/>
                  </a:lnTo>
                  <a:lnTo>
                    <a:pt x="172" y="164"/>
                  </a:lnTo>
                  <a:lnTo>
                    <a:pt x="172" y="163"/>
                  </a:lnTo>
                  <a:lnTo>
                    <a:pt x="170" y="161"/>
                  </a:lnTo>
                  <a:lnTo>
                    <a:pt x="170" y="159"/>
                  </a:lnTo>
                  <a:lnTo>
                    <a:pt x="170" y="158"/>
                  </a:lnTo>
                  <a:lnTo>
                    <a:pt x="170" y="154"/>
                  </a:lnTo>
                  <a:lnTo>
                    <a:pt x="170" y="153"/>
                  </a:lnTo>
                  <a:lnTo>
                    <a:pt x="170" y="151"/>
                  </a:lnTo>
                  <a:lnTo>
                    <a:pt x="169" y="151"/>
                  </a:lnTo>
                  <a:lnTo>
                    <a:pt x="169" y="149"/>
                  </a:lnTo>
                  <a:lnTo>
                    <a:pt x="167" y="148"/>
                  </a:lnTo>
                  <a:lnTo>
                    <a:pt x="167" y="146"/>
                  </a:lnTo>
                  <a:lnTo>
                    <a:pt x="167" y="144"/>
                  </a:lnTo>
                  <a:lnTo>
                    <a:pt x="164" y="138"/>
                  </a:lnTo>
                  <a:lnTo>
                    <a:pt x="162" y="138"/>
                  </a:lnTo>
                  <a:lnTo>
                    <a:pt x="160" y="136"/>
                  </a:lnTo>
                  <a:lnTo>
                    <a:pt x="159" y="134"/>
                  </a:lnTo>
                  <a:lnTo>
                    <a:pt x="159" y="131"/>
                  </a:lnTo>
                  <a:lnTo>
                    <a:pt x="157" y="129"/>
                  </a:lnTo>
                  <a:lnTo>
                    <a:pt x="157" y="126"/>
                  </a:lnTo>
                  <a:lnTo>
                    <a:pt x="157" y="121"/>
                  </a:lnTo>
                  <a:lnTo>
                    <a:pt x="157" y="119"/>
                  </a:lnTo>
                  <a:lnTo>
                    <a:pt x="157" y="114"/>
                  </a:lnTo>
                  <a:lnTo>
                    <a:pt x="155" y="114"/>
                  </a:lnTo>
                  <a:lnTo>
                    <a:pt x="155" y="109"/>
                  </a:lnTo>
                  <a:lnTo>
                    <a:pt x="154" y="107"/>
                  </a:lnTo>
                  <a:lnTo>
                    <a:pt x="154" y="106"/>
                  </a:lnTo>
                  <a:lnTo>
                    <a:pt x="154" y="104"/>
                  </a:lnTo>
                  <a:lnTo>
                    <a:pt x="152" y="102"/>
                  </a:lnTo>
                  <a:lnTo>
                    <a:pt x="152" y="101"/>
                  </a:lnTo>
                  <a:lnTo>
                    <a:pt x="152" y="85"/>
                  </a:lnTo>
                  <a:lnTo>
                    <a:pt x="150" y="84"/>
                  </a:lnTo>
                  <a:lnTo>
                    <a:pt x="150" y="82"/>
                  </a:lnTo>
                  <a:lnTo>
                    <a:pt x="148" y="82"/>
                  </a:lnTo>
                  <a:lnTo>
                    <a:pt x="145" y="79"/>
                  </a:lnTo>
                  <a:lnTo>
                    <a:pt x="143" y="77"/>
                  </a:lnTo>
                  <a:lnTo>
                    <a:pt x="143" y="75"/>
                  </a:lnTo>
                  <a:lnTo>
                    <a:pt x="142" y="74"/>
                  </a:lnTo>
                  <a:lnTo>
                    <a:pt x="142" y="72"/>
                  </a:lnTo>
                  <a:lnTo>
                    <a:pt x="142" y="69"/>
                  </a:lnTo>
                  <a:lnTo>
                    <a:pt x="142" y="67"/>
                  </a:lnTo>
                  <a:lnTo>
                    <a:pt x="142" y="65"/>
                  </a:lnTo>
                  <a:lnTo>
                    <a:pt x="142" y="64"/>
                  </a:lnTo>
                  <a:lnTo>
                    <a:pt x="143" y="62"/>
                  </a:lnTo>
                  <a:lnTo>
                    <a:pt x="145" y="62"/>
                  </a:lnTo>
                  <a:lnTo>
                    <a:pt x="147" y="60"/>
                  </a:lnTo>
                  <a:lnTo>
                    <a:pt x="147" y="58"/>
                  </a:lnTo>
                  <a:lnTo>
                    <a:pt x="150" y="53"/>
                  </a:lnTo>
                  <a:lnTo>
                    <a:pt x="152" y="50"/>
                  </a:lnTo>
                  <a:lnTo>
                    <a:pt x="152" y="48"/>
                  </a:lnTo>
                  <a:lnTo>
                    <a:pt x="152" y="47"/>
                  </a:lnTo>
                  <a:lnTo>
                    <a:pt x="154" y="45"/>
                  </a:lnTo>
                  <a:lnTo>
                    <a:pt x="154" y="42"/>
                  </a:lnTo>
                  <a:lnTo>
                    <a:pt x="155" y="38"/>
                  </a:lnTo>
                  <a:lnTo>
                    <a:pt x="157" y="38"/>
                  </a:lnTo>
                  <a:lnTo>
                    <a:pt x="157" y="35"/>
                  </a:lnTo>
                  <a:lnTo>
                    <a:pt x="159" y="33"/>
                  </a:lnTo>
                  <a:lnTo>
                    <a:pt x="160" y="33"/>
                  </a:lnTo>
                  <a:lnTo>
                    <a:pt x="162" y="33"/>
                  </a:lnTo>
                  <a:lnTo>
                    <a:pt x="162" y="32"/>
                  </a:lnTo>
                  <a:lnTo>
                    <a:pt x="164" y="32"/>
                  </a:lnTo>
                  <a:lnTo>
                    <a:pt x="167" y="33"/>
                  </a:lnTo>
                  <a:lnTo>
                    <a:pt x="170" y="33"/>
                  </a:lnTo>
                  <a:lnTo>
                    <a:pt x="172" y="32"/>
                  </a:lnTo>
                  <a:lnTo>
                    <a:pt x="174" y="28"/>
                  </a:lnTo>
                  <a:lnTo>
                    <a:pt x="175" y="28"/>
                  </a:lnTo>
                  <a:lnTo>
                    <a:pt x="177" y="28"/>
                  </a:lnTo>
                  <a:lnTo>
                    <a:pt x="177" y="30"/>
                  </a:lnTo>
                  <a:lnTo>
                    <a:pt x="177" y="32"/>
                  </a:lnTo>
                  <a:lnTo>
                    <a:pt x="179" y="30"/>
                  </a:lnTo>
                  <a:lnTo>
                    <a:pt x="180" y="30"/>
                  </a:lnTo>
                  <a:lnTo>
                    <a:pt x="182" y="30"/>
                  </a:lnTo>
                  <a:lnTo>
                    <a:pt x="184" y="32"/>
                  </a:lnTo>
                  <a:lnTo>
                    <a:pt x="182" y="32"/>
                  </a:lnTo>
                  <a:lnTo>
                    <a:pt x="180" y="33"/>
                  </a:lnTo>
                  <a:lnTo>
                    <a:pt x="179" y="35"/>
                  </a:lnTo>
                  <a:lnTo>
                    <a:pt x="180" y="33"/>
                  </a:lnTo>
                  <a:lnTo>
                    <a:pt x="184" y="33"/>
                  </a:lnTo>
                  <a:lnTo>
                    <a:pt x="184" y="32"/>
                  </a:lnTo>
                  <a:lnTo>
                    <a:pt x="186" y="32"/>
                  </a:lnTo>
                  <a:lnTo>
                    <a:pt x="187" y="32"/>
                  </a:lnTo>
                  <a:lnTo>
                    <a:pt x="191" y="28"/>
                  </a:lnTo>
                  <a:lnTo>
                    <a:pt x="194" y="28"/>
                  </a:lnTo>
                  <a:lnTo>
                    <a:pt x="199" y="25"/>
                  </a:lnTo>
                  <a:lnTo>
                    <a:pt x="201" y="26"/>
                  </a:lnTo>
                  <a:lnTo>
                    <a:pt x="199" y="28"/>
                  </a:lnTo>
                  <a:lnTo>
                    <a:pt x="199" y="30"/>
                  </a:lnTo>
                  <a:lnTo>
                    <a:pt x="199" y="28"/>
                  </a:lnTo>
                  <a:lnTo>
                    <a:pt x="201" y="26"/>
                  </a:lnTo>
                  <a:lnTo>
                    <a:pt x="202" y="26"/>
                  </a:lnTo>
                  <a:lnTo>
                    <a:pt x="202" y="25"/>
                  </a:lnTo>
                  <a:lnTo>
                    <a:pt x="201" y="23"/>
                  </a:lnTo>
                  <a:lnTo>
                    <a:pt x="204" y="20"/>
                  </a:lnTo>
                  <a:lnTo>
                    <a:pt x="204" y="18"/>
                  </a:lnTo>
                  <a:lnTo>
                    <a:pt x="204" y="15"/>
                  </a:lnTo>
                  <a:lnTo>
                    <a:pt x="204" y="13"/>
                  </a:lnTo>
                  <a:lnTo>
                    <a:pt x="204" y="10"/>
                  </a:lnTo>
                  <a:lnTo>
                    <a:pt x="204" y="6"/>
                  </a:lnTo>
                  <a:lnTo>
                    <a:pt x="206" y="5"/>
                  </a:lnTo>
                  <a:lnTo>
                    <a:pt x="207" y="5"/>
                  </a:lnTo>
                  <a:lnTo>
                    <a:pt x="209" y="5"/>
                  </a:lnTo>
                  <a:lnTo>
                    <a:pt x="212" y="8"/>
                  </a:lnTo>
                  <a:lnTo>
                    <a:pt x="221" y="8"/>
                  </a:lnTo>
                  <a:lnTo>
                    <a:pt x="223" y="8"/>
                  </a:lnTo>
                  <a:lnTo>
                    <a:pt x="224" y="3"/>
                  </a:lnTo>
                  <a:lnTo>
                    <a:pt x="243" y="0"/>
                  </a:lnTo>
                  <a:lnTo>
                    <a:pt x="249" y="0"/>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76" name="Freeform 108">
              <a:extLst>
                <a:ext uri="{FF2B5EF4-FFF2-40B4-BE49-F238E27FC236}">
                  <a16:creationId xmlns:a16="http://schemas.microsoft.com/office/drawing/2014/main" id="{5DA575DD-CC26-515B-AB15-49C2C87F577A}"/>
                </a:ext>
              </a:extLst>
            </p:cNvPr>
            <p:cNvSpPr>
              <a:spLocks/>
            </p:cNvSpPr>
            <p:nvPr/>
          </p:nvSpPr>
          <p:spPr bwMode="auto">
            <a:xfrm>
              <a:off x="1798" y="2022"/>
              <a:ext cx="2" cy="3"/>
            </a:xfrm>
            <a:custGeom>
              <a:avLst/>
              <a:gdLst>
                <a:gd name="T0" fmla="*/ 0 w 2"/>
                <a:gd name="T1" fmla="*/ 3 h 3"/>
                <a:gd name="T2" fmla="*/ 0 w 2"/>
                <a:gd name="T3" fmla="*/ 1 h 3"/>
                <a:gd name="T4" fmla="*/ 2 w 2"/>
                <a:gd name="T5" fmla="*/ 0 h 3"/>
                <a:gd name="T6" fmla="*/ 2 w 2"/>
                <a:gd name="T7" fmla="*/ 1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1"/>
                  </a:lnTo>
                  <a:lnTo>
                    <a:pt x="2" y="0"/>
                  </a:lnTo>
                  <a:lnTo>
                    <a:pt x="2" y="1"/>
                  </a:lnTo>
                  <a:lnTo>
                    <a:pt x="0"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7" name="Freeform 109">
              <a:extLst>
                <a:ext uri="{FF2B5EF4-FFF2-40B4-BE49-F238E27FC236}">
                  <a16:creationId xmlns:a16="http://schemas.microsoft.com/office/drawing/2014/main" id="{035D7E10-AB9D-AD59-C60D-E188C2E13FD8}"/>
                </a:ext>
              </a:extLst>
            </p:cNvPr>
            <p:cNvSpPr>
              <a:spLocks/>
            </p:cNvSpPr>
            <p:nvPr/>
          </p:nvSpPr>
          <p:spPr bwMode="auto">
            <a:xfrm>
              <a:off x="1826" y="2013"/>
              <a:ext cx="6" cy="7"/>
            </a:xfrm>
            <a:custGeom>
              <a:avLst/>
              <a:gdLst>
                <a:gd name="T0" fmla="*/ 2 w 6"/>
                <a:gd name="T1" fmla="*/ 7 h 7"/>
                <a:gd name="T2" fmla="*/ 0 w 6"/>
                <a:gd name="T3" fmla="*/ 5 h 7"/>
                <a:gd name="T4" fmla="*/ 0 w 6"/>
                <a:gd name="T5" fmla="*/ 3 h 7"/>
                <a:gd name="T6" fmla="*/ 0 w 6"/>
                <a:gd name="T7" fmla="*/ 2 h 7"/>
                <a:gd name="T8" fmla="*/ 2 w 6"/>
                <a:gd name="T9" fmla="*/ 0 h 7"/>
                <a:gd name="T10" fmla="*/ 4 w 6"/>
                <a:gd name="T11" fmla="*/ 0 h 7"/>
                <a:gd name="T12" fmla="*/ 4 w 6"/>
                <a:gd name="T13" fmla="*/ 2 h 7"/>
                <a:gd name="T14" fmla="*/ 4 w 6"/>
                <a:gd name="T15" fmla="*/ 3 h 7"/>
                <a:gd name="T16" fmla="*/ 6 w 6"/>
                <a:gd name="T17" fmla="*/ 5 h 7"/>
                <a:gd name="T18" fmla="*/ 2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2" y="7"/>
                  </a:moveTo>
                  <a:lnTo>
                    <a:pt x="0" y="5"/>
                  </a:lnTo>
                  <a:lnTo>
                    <a:pt x="0" y="3"/>
                  </a:lnTo>
                  <a:lnTo>
                    <a:pt x="0" y="2"/>
                  </a:lnTo>
                  <a:lnTo>
                    <a:pt x="2" y="0"/>
                  </a:lnTo>
                  <a:lnTo>
                    <a:pt x="4" y="0"/>
                  </a:lnTo>
                  <a:lnTo>
                    <a:pt x="4" y="2"/>
                  </a:lnTo>
                  <a:lnTo>
                    <a:pt x="4" y="3"/>
                  </a:lnTo>
                  <a:lnTo>
                    <a:pt x="6" y="5"/>
                  </a:lnTo>
                  <a:lnTo>
                    <a:pt x="2"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8" name="Rectangle 110">
              <a:extLst>
                <a:ext uri="{FF2B5EF4-FFF2-40B4-BE49-F238E27FC236}">
                  <a16:creationId xmlns:a16="http://schemas.microsoft.com/office/drawing/2014/main" id="{34CA7E76-856F-8FF9-50C6-8FEB37FFB7D2}"/>
                </a:ext>
              </a:extLst>
            </p:cNvPr>
            <p:cNvSpPr>
              <a:spLocks noChangeArrowheads="1"/>
            </p:cNvSpPr>
            <p:nvPr/>
          </p:nvSpPr>
          <p:spPr bwMode="auto">
            <a:xfrm>
              <a:off x="2017" y="1988"/>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9" name="Rectangle 111">
              <a:extLst>
                <a:ext uri="{FF2B5EF4-FFF2-40B4-BE49-F238E27FC236}">
                  <a16:creationId xmlns:a16="http://schemas.microsoft.com/office/drawing/2014/main" id="{6F11D1E1-A2BE-8A79-C6B6-8BEA240C1B8F}"/>
                </a:ext>
              </a:extLst>
            </p:cNvPr>
            <p:cNvSpPr>
              <a:spLocks noChangeArrowheads="1"/>
            </p:cNvSpPr>
            <p:nvPr/>
          </p:nvSpPr>
          <p:spPr bwMode="auto">
            <a:xfrm>
              <a:off x="1857" y="197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0" name="Freeform 112">
              <a:extLst>
                <a:ext uri="{FF2B5EF4-FFF2-40B4-BE49-F238E27FC236}">
                  <a16:creationId xmlns:a16="http://schemas.microsoft.com/office/drawing/2014/main" id="{6C6F29F5-5B71-3D82-CA7C-D7710122FF74}"/>
                </a:ext>
              </a:extLst>
            </p:cNvPr>
            <p:cNvSpPr>
              <a:spLocks/>
            </p:cNvSpPr>
            <p:nvPr/>
          </p:nvSpPr>
          <p:spPr bwMode="auto">
            <a:xfrm>
              <a:off x="1798" y="1971"/>
              <a:ext cx="7" cy="8"/>
            </a:xfrm>
            <a:custGeom>
              <a:avLst/>
              <a:gdLst>
                <a:gd name="T0" fmla="*/ 3 w 7"/>
                <a:gd name="T1" fmla="*/ 0 h 8"/>
                <a:gd name="T2" fmla="*/ 3 w 7"/>
                <a:gd name="T3" fmla="*/ 2 h 8"/>
                <a:gd name="T4" fmla="*/ 5 w 7"/>
                <a:gd name="T5" fmla="*/ 2 h 8"/>
                <a:gd name="T6" fmla="*/ 7 w 7"/>
                <a:gd name="T7" fmla="*/ 3 h 8"/>
                <a:gd name="T8" fmla="*/ 5 w 7"/>
                <a:gd name="T9" fmla="*/ 7 h 8"/>
                <a:gd name="T10" fmla="*/ 3 w 7"/>
                <a:gd name="T11" fmla="*/ 8 h 8"/>
                <a:gd name="T12" fmla="*/ 3 w 7"/>
                <a:gd name="T13" fmla="*/ 7 h 8"/>
                <a:gd name="T14" fmla="*/ 2 w 7"/>
                <a:gd name="T15" fmla="*/ 7 h 8"/>
                <a:gd name="T16" fmla="*/ 2 w 7"/>
                <a:gd name="T17" fmla="*/ 5 h 8"/>
                <a:gd name="T18" fmla="*/ 2 w 7"/>
                <a:gd name="T19" fmla="*/ 3 h 8"/>
                <a:gd name="T20" fmla="*/ 0 w 7"/>
                <a:gd name="T21" fmla="*/ 3 h 8"/>
                <a:gd name="T22" fmla="*/ 0 w 7"/>
                <a:gd name="T23" fmla="*/ 2 h 8"/>
                <a:gd name="T24" fmla="*/ 0 w 7"/>
                <a:gd name="T25" fmla="*/ 0 h 8"/>
                <a:gd name="T26" fmla="*/ 2 w 7"/>
                <a:gd name="T27" fmla="*/ 0 h 8"/>
                <a:gd name="T28" fmla="*/ 3 w 7"/>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3" y="0"/>
                  </a:moveTo>
                  <a:lnTo>
                    <a:pt x="3" y="2"/>
                  </a:lnTo>
                  <a:lnTo>
                    <a:pt x="5" y="2"/>
                  </a:lnTo>
                  <a:lnTo>
                    <a:pt x="7" y="3"/>
                  </a:lnTo>
                  <a:lnTo>
                    <a:pt x="5" y="7"/>
                  </a:lnTo>
                  <a:lnTo>
                    <a:pt x="3" y="8"/>
                  </a:lnTo>
                  <a:lnTo>
                    <a:pt x="3" y="7"/>
                  </a:lnTo>
                  <a:lnTo>
                    <a:pt x="2" y="7"/>
                  </a:lnTo>
                  <a:lnTo>
                    <a:pt x="2" y="5"/>
                  </a:lnTo>
                  <a:lnTo>
                    <a:pt x="2" y="3"/>
                  </a:lnTo>
                  <a:lnTo>
                    <a:pt x="0" y="3"/>
                  </a:lnTo>
                  <a:lnTo>
                    <a:pt x="0" y="2"/>
                  </a:lnTo>
                  <a:lnTo>
                    <a:pt x="0" y="0"/>
                  </a:lnTo>
                  <a:lnTo>
                    <a:pt x="2" y="0"/>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1" name="Freeform 113">
              <a:extLst>
                <a:ext uri="{FF2B5EF4-FFF2-40B4-BE49-F238E27FC236}">
                  <a16:creationId xmlns:a16="http://schemas.microsoft.com/office/drawing/2014/main" id="{7DECFBE8-4EE5-F504-B5AA-A9FD4A872F2E}"/>
                </a:ext>
              </a:extLst>
            </p:cNvPr>
            <p:cNvSpPr>
              <a:spLocks/>
            </p:cNvSpPr>
            <p:nvPr/>
          </p:nvSpPr>
          <p:spPr bwMode="auto">
            <a:xfrm>
              <a:off x="2050" y="1966"/>
              <a:ext cx="15" cy="12"/>
            </a:xfrm>
            <a:custGeom>
              <a:avLst/>
              <a:gdLst>
                <a:gd name="T0" fmla="*/ 4 w 15"/>
                <a:gd name="T1" fmla="*/ 10 h 12"/>
                <a:gd name="T2" fmla="*/ 0 w 15"/>
                <a:gd name="T3" fmla="*/ 12 h 12"/>
                <a:gd name="T4" fmla="*/ 0 w 15"/>
                <a:gd name="T5" fmla="*/ 10 h 12"/>
                <a:gd name="T6" fmla="*/ 4 w 15"/>
                <a:gd name="T7" fmla="*/ 7 h 12"/>
                <a:gd name="T8" fmla="*/ 5 w 15"/>
                <a:gd name="T9" fmla="*/ 5 h 12"/>
                <a:gd name="T10" fmla="*/ 7 w 15"/>
                <a:gd name="T11" fmla="*/ 3 h 12"/>
                <a:gd name="T12" fmla="*/ 7 w 15"/>
                <a:gd name="T13" fmla="*/ 2 h 12"/>
                <a:gd name="T14" fmla="*/ 9 w 15"/>
                <a:gd name="T15" fmla="*/ 0 h 12"/>
                <a:gd name="T16" fmla="*/ 14 w 15"/>
                <a:gd name="T17" fmla="*/ 0 h 12"/>
                <a:gd name="T18" fmla="*/ 15 w 15"/>
                <a:gd name="T19" fmla="*/ 2 h 12"/>
                <a:gd name="T20" fmla="*/ 15 w 15"/>
                <a:gd name="T21" fmla="*/ 3 h 12"/>
                <a:gd name="T22" fmla="*/ 12 w 15"/>
                <a:gd name="T23" fmla="*/ 5 h 12"/>
                <a:gd name="T24" fmla="*/ 10 w 15"/>
                <a:gd name="T25" fmla="*/ 5 h 12"/>
                <a:gd name="T26" fmla="*/ 9 w 15"/>
                <a:gd name="T27" fmla="*/ 7 h 12"/>
                <a:gd name="T28" fmla="*/ 9 w 15"/>
                <a:gd name="T29" fmla="*/ 8 h 12"/>
                <a:gd name="T30" fmla="*/ 4 w 15"/>
                <a:gd name="T31"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4" y="10"/>
                  </a:moveTo>
                  <a:lnTo>
                    <a:pt x="0" y="12"/>
                  </a:lnTo>
                  <a:lnTo>
                    <a:pt x="0" y="10"/>
                  </a:lnTo>
                  <a:lnTo>
                    <a:pt x="4" y="7"/>
                  </a:lnTo>
                  <a:lnTo>
                    <a:pt x="5" y="5"/>
                  </a:lnTo>
                  <a:lnTo>
                    <a:pt x="7" y="3"/>
                  </a:lnTo>
                  <a:lnTo>
                    <a:pt x="7" y="2"/>
                  </a:lnTo>
                  <a:lnTo>
                    <a:pt x="9" y="0"/>
                  </a:lnTo>
                  <a:lnTo>
                    <a:pt x="14" y="0"/>
                  </a:lnTo>
                  <a:lnTo>
                    <a:pt x="15" y="2"/>
                  </a:lnTo>
                  <a:lnTo>
                    <a:pt x="15" y="3"/>
                  </a:lnTo>
                  <a:lnTo>
                    <a:pt x="12" y="5"/>
                  </a:lnTo>
                  <a:lnTo>
                    <a:pt x="10" y="5"/>
                  </a:lnTo>
                  <a:lnTo>
                    <a:pt x="9" y="7"/>
                  </a:lnTo>
                  <a:lnTo>
                    <a:pt x="9" y="8"/>
                  </a:lnTo>
                  <a:lnTo>
                    <a:pt x="4" y="1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2" name="Freeform 114">
              <a:extLst>
                <a:ext uri="{FF2B5EF4-FFF2-40B4-BE49-F238E27FC236}">
                  <a16:creationId xmlns:a16="http://schemas.microsoft.com/office/drawing/2014/main" id="{E366D078-CC3B-CB8F-6DE4-BA9FCA03CFC3}"/>
                </a:ext>
              </a:extLst>
            </p:cNvPr>
            <p:cNvSpPr>
              <a:spLocks/>
            </p:cNvSpPr>
            <p:nvPr/>
          </p:nvSpPr>
          <p:spPr bwMode="auto">
            <a:xfrm>
              <a:off x="2069" y="1961"/>
              <a:ext cx="22" cy="13"/>
            </a:xfrm>
            <a:custGeom>
              <a:avLst/>
              <a:gdLst>
                <a:gd name="T0" fmla="*/ 3 w 22"/>
                <a:gd name="T1" fmla="*/ 0 h 13"/>
                <a:gd name="T2" fmla="*/ 6 w 22"/>
                <a:gd name="T3" fmla="*/ 2 h 13"/>
                <a:gd name="T4" fmla="*/ 8 w 22"/>
                <a:gd name="T5" fmla="*/ 2 h 13"/>
                <a:gd name="T6" fmla="*/ 10 w 22"/>
                <a:gd name="T7" fmla="*/ 2 h 13"/>
                <a:gd name="T8" fmla="*/ 10 w 22"/>
                <a:gd name="T9" fmla="*/ 3 h 13"/>
                <a:gd name="T10" fmla="*/ 13 w 22"/>
                <a:gd name="T11" fmla="*/ 3 h 13"/>
                <a:gd name="T12" fmla="*/ 17 w 22"/>
                <a:gd name="T13" fmla="*/ 7 h 13"/>
                <a:gd name="T14" fmla="*/ 18 w 22"/>
                <a:gd name="T15" fmla="*/ 7 h 13"/>
                <a:gd name="T16" fmla="*/ 20 w 22"/>
                <a:gd name="T17" fmla="*/ 10 h 13"/>
                <a:gd name="T18" fmla="*/ 22 w 22"/>
                <a:gd name="T19" fmla="*/ 12 h 13"/>
                <a:gd name="T20" fmla="*/ 20 w 22"/>
                <a:gd name="T21" fmla="*/ 13 h 13"/>
                <a:gd name="T22" fmla="*/ 18 w 22"/>
                <a:gd name="T23" fmla="*/ 13 h 13"/>
                <a:gd name="T24" fmla="*/ 15 w 22"/>
                <a:gd name="T25" fmla="*/ 13 h 13"/>
                <a:gd name="T26" fmla="*/ 15 w 22"/>
                <a:gd name="T27" fmla="*/ 12 h 13"/>
                <a:gd name="T28" fmla="*/ 13 w 22"/>
                <a:gd name="T29" fmla="*/ 10 h 13"/>
                <a:gd name="T30" fmla="*/ 11 w 22"/>
                <a:gd name="T31" fmla="*/ 8 h 13"/>
                <a:gd name="T32" fmla="*/ 10 w 22"/>
                <a:gd name="T33" fmla="*/ 7 h 13"/>
                <a:gd name="T34" fmla="*/ 8 w 22"/>
                <a:gd name="T35" fmla="*/ 5 h 13"/>
                <a:gd name="T36" fmla="*/ 6 w 22"/>
                <a:gd name="T37" fmla="*/ 5 h 13"/>
                <a:gd name="T38" fmla="*/ 5 w 22"/>
                <a:gd name="T39" fmla="*/ 3 h 13"/>
                <a:gd name="T40" fmla="*/ 1 w 22"/>
                <a:gd name="T41" fmla="*/ 3 h 13"/>
                <a:gd name="T42" fmla="*/ 1 w 22"/>
                <a:gd name="T43" fmla="*/ 2 h 13"/>
                <a:gd name="T44" fmla="*/ 0 w 22"/>
                <a:gd name="T45" fmla="*/ 2 h 13"/>
                <a:gd name="T46" fmla="*/ 1 w 22"/>
                <a:gd name="T47" fmla="*/ 0 h 13"/>
                <a:gd name="T48" fmla="*/ 3 w 22"/>
                <a:gd name="T4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13">
                  <a:moveTo>
                    <a:pt x="3" y="0"/>
                  </a:moveTo>
                  <a:lnTo>
                    <a:pt x="6" y="2"/>
                  </a:lnTo>
                  <a:lnTo>
                    <a:pt x="8" y="2"/>
                  </a:lnTo>
                  <a:lnTo>
                    <a:pt x="10" y="2"/>
                  </a:lnTo>
                  <a:lnTo>
                    <a:pt x="10" y="3"/>
                  </a:lnTo>
                  <a:lnTo>
                    <a:pt x="13" y="3"/>
                  </a:lnTo>
                  <a:lnTo>
                    <a:pt x="17" y="7"/>
                  </a:lnTo>
                  <a:lnTo>
                    <a:pt x="18" y="7"/>
                  </a:lnTo>
                  <a:lnTo>
                    <a:pt x="20" y="10"/>
                  </a:lnTo>
                  <a:lnTo>
                    <a:pt x="22" y="12"/>
                  </a:lnTo>
                  <a:lnTo>
                    <a:pt x="20" y="13"/>
                  </a:lnTo>
                  <a:lnTo>
                    <a:pt x="18" y="13"/>
                  </a:lnTo>
                  <a:lnTo>
                    <a:pt x="15" y="13"/>
                  </a:lnTo>
                  <a:lnTo>
                    <a:pt x="15" y="12"/>
                  </a:lnTo>
                  <a:lnTo>
                    <a:pt x="13" y="10"/>
                  </a:lnTo>
                  <a:lnTo>
                    <a:pt x="11" y="8"/>
                  </a:lnTo>
                  <a:lnTo>
                    <a:pt x="10" y="7"/>
                  </a:lnTo>
                  <a:lnTo>
                    <a:pt x="8" y="5"/>
                  </a:lnTo>
                  <a:lnTo>
                    <a:pt x="6" y="5"/>
                  </a:lnTo>
                  <a:lnTo>
                    <a:pt x="5" y="3"/>
                  </a:lnTo>
                  <a:lnTo>
                    <a:pt x="1" y="3"/>
                  </a:lnTo>
                  <a:lnTo>
                    <a:pt x="1" y="2"/>
                  </a:lnTo>
                  <a:lnTo>
                    <a:pt x="0" y="2"/>
                  </a:lnTo>
                  <a:lnTo>
                    <a:pt x="1" y="0"/>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3" name="Freeform 115">
              <a:extLst>
                <a:ext uri="{FF2B5EF4-FFF2-40B4-BE49-F238E27FC236}">
                  <a16:creationId xmlns:a16="http://schemas.microsoft.com/office/drawing/2014/main" id="{4C251787-4AF6-BBEF-C58E-2F72AA44ADC7}"/>
                </a:ext>
              </a:extLst>
            </p:cNvPr>
            <p:cNvSpPr>
              <a:spLocks/>
            </p:cNvSpPr>
            <p:nvPr/>
          </p:nvSpPr>
          <p:spPr bwMode="auto">
            <a:xfrm>
              <a:off x="1771" y="1961"/>
              <a:ext cx="3" cy="7"/>
            </a:xfrm>
            <a:custGeom>
              <a:avLst/>
              <a:gdLst>
                <a:gd name="T0" fmla="*/ 3 w 3"/>
                <a:gd name="T1" fmla="*/ 3 h 7"/>
                <a:gd name="T2" fmla="*/ 3 w 3"/>
                <a:gd name="T3" fmla="*/ 7 h 7"/>
                <a:gd name="T4" fmla="*/ 2 w 3"/>
                <a:gd name="T5" fmla="*/ 7 h 7"/>
                <a:gd name="T6" fmla="*/ 0 w 3"/>
                <a:gd name="T7" fmla="*/ 5 h 7"/>
                <a:gd name="T8" fmla="*/ 0 w 3"/>
                <a:gd name="T9" fmla="*/ 3 h 7"/>
                <a:gd name="T10" fmla="*/ 0 w 3"/>
                <a:gd name="T11" fmla="*/ 2 h 7"/>
                <a:gd name="T12" fmla="*/ 0 w 3"/>
                <a:gd name="T13" fmla="*/ 0 h 7"/>
                <a:gd name="T14" fmla="*/ 2 w 3"/>
                <a:gd name="T15" fmla="*/ 2 h 7"/>
                <a:gd name="T16" fmla="*/ 3 w 3"/>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3" y="3"/>
                  </a:moveTo>
                  <a:lnTo>
                    <a:pt x="3" y="7"/>
                  </a:lnTo>
                  <a:lnTo>
                    <a:pt x="2" y="7"/>
                  </a:lnTo>
                  <a:lnTo>
                    <a:pt x="0" y="5"/>
                  </a:lnTo>
                  <a:lnTo>
                    <a:pt x="0" y="3"/>
                  </a:lnTo>
                  <a:lnTo>
                    <a:pt x="0" y="2"/>
                  </a:lnTo>
                  <a:lnTo>
                    <a:pt x="0" y="0"/>
                  </a:lnTo>
                  <a:lnTo>
                    <a:pt x="2" y="2"/>
                  </a:lnTo>
                  <a:lnTo>
                    <a:pt x="3"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4" name="Freeform 116">
              <a:extLst>
                <a:ext uri="{FF2B5EF4-FFF2-40B4-BE49-F238E27FC236}">
                  <a16:creationId xmlns:a16="http://schemas.microsoft.com/office/drawing/2014/main" id="{3097F770-831A-ED93-FA3B-67EEB1CAE9CA}"/>
                </a:ext>
              </a:extLst>
            </p:cNvPr>
            <p:cNvSpPr>
              <a:spLocks/>
            </p:cNvSpPr>
            <p:nvPr/>
          </p:nvSpPr>
          <p:spPr bwMode="auto">
            <a:xfrm>
              <a:off x="1771" y="1954"/>
              <a:ext cx="7" cy="9"/>
            </a:xfrm>
            <a:custGeom>
              <a:avLst/>
              <a:gdLst>
                <a:gd name="T0" fmla="*/ 3 w 7"/>
                <a:gd name="T1" fmla="*/ 9 h 9"/>
                <a:gd name="T2" fmla="*/ 2 w 7"/>
                <a:gd name="T3" fmla="*/ 7 h 9"/>
                <a:gd name="T4" fmla="*/ 2 w 7"/>
                <a:gd name="T5" fmla="*/ 5 h 9"/>
                <a:gd name="T6" fmla="*/ 0 w 7"/>
                <a:gd name="T7" fmla="*/ 4 h 9"/>
                <a:gd name="T8" fmla="*/ 0 w 7"/>
                <a:gd name="T9" fmla="*/ 2 h 9"/>
                <a:gd name="T10" fmla="*/ 2 w 7"/>
                <a:gd name="T11" fmla="*/ 0 h 9"/>
                <a:gd name="T12" fmla="*/ 3 w 7"/>
                <a:gd name="T13" fmla="*/ 0 h 9"/>
                <a:gd name="T14" fmla="*/ 7 w 7"/>
                <a:gd name="T15" fmla="*/ 0 h 9"/>
                <a:gd name="T16" fmla="*/ 7 w 7"/>
                <a:gd name="T17" fmla="*/ 2 h 9"/>
                <a:gd name="T18" fmla="*/ 7 w 7"/>
                <a:gd name="T19" fmla="*/ 5 h 9"/>
                <a:gd name="T20" fmla="*/ 5 w 7"/>
                <a:gd name="T21" fmla="*/ 7 h 9"/>
                <a:gd name="T22" fmla="*/ 5 w 7"/>
                <a:gd name="T23" fmla="*/ 9 h 9"/>
                <a:gd name="T24" fmla="*/ 3 w 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3" y="9"/>
                  </a:moveTo>
                  <a:lnTo>
                    <a:pt x="2" y="7"/>
                  </a:lnTo>
                  <a:lnTo>
                    <a:pt x="2" y="5"/>
                  </a:lnTo>
                  <a:lnTo>
                    <a:pt x="0" y="4"/>
                  </a:lnTo>
                  <a:lnTo>
                    <a:pt x="0" y="2"/>
                  </a:lnTo>
                  <a:lnTo>
                    <a:pt x="2" y="0"/>
                  </a:lnTo>
                  <a:lnTo>
                    <a:pt x="3" y="0"/>
                  </a:lnTo>
                  <a:lnTo>
                    <a:pt x="7" y="0"/>
                  </a:lnTo>
                  <a:lnTo>
                    <a:pt x="7" y="2"/>
                  </a:lnTo>
                  <a:lnTo>
                    <a:pt x="7" y="5"/>
                  </a:lnTo>
                  <a:lnTo>
                    <a:pt x="5" y="7"/>
                  </a:lnTo>
                  <a:lnTo>
                    <a:pt x="5" y="9"/>
                  </a:lnTo>
                  <a:lnTo>
                    <a:pt x="3" y="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5" name="Freeform 117">
              <a:extLst>
                <a:ext uri="{FF2B5EF4-FFF2-40B4-BE49-F238E27FC236}">
                  <a16:creationId xmlns:a16="http://schemas.microsoft.com/office/drawing/2014/main" id="{7B27B9CF-AC66-21E8-8237-ACD5FE489629}"/>
                </a:ext>
              </a:extLst>
            </p:cNvPr>
            <p:cNvSpPr>
              <a:spLocks/>
            </p:cNvSpPr>
            <p:nvPr/>
          </p:nvSpPr>
          <p:spPr bwMode="auto">
            <a:xfrm>
              <a:off x="1833" y="1953"/>
              <a:ext cx="4" cy="5"/>
            </a:xfrm>
            <a:custGeom>
              <a:avLst/>
              <a:gdLst>
                <a:gd name="T0" fmla="*/ 4 w 4"/>
                <a:gd name="T1" fmla="*/ 3 h 5"/>
                <a:gd name="T2" fmla="*/ 2 w 4"/>
                <a:gd name="T3" fmla="*/ 5 h 5"/>
                <a:gd name="T4" fmla="*/ 0 w 4"/>
                <a:gd name="T5" fmla="*/ 3 h 5"/>
                <a:gd name="T6" fmla="*/ 0 w 4"/>
                <a:gd name="T7" fmla="*/ 1 h 5"/>
                <a:gd name="T8" fmla="*/ 2 w 4"/>
                <a:gd name="T9" fmla="*/ 0 h 5"/>
                <a:gd name="T10" fmla="*/ 4 w 4"/>
                <a:gd name="T11" fmla="*/ 0 h 5"/>
                <a:gd name="T12" fmla="*/ 4 w 4"/>
                <a:gd name="T13" fmla="*/ 1 h 5"/>
                <a:gd name="T14" fmla="*/ 2 w 4"/>
                <a:gd name="T15" fmla="*/ 3 h 5"/>
                <a:gd name="T16" fmla="*/ 4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4" y="3"/>
                  </a:moveTo>
                  <a:lnTo>
                    <a:pt x="2" y="5"/>
                  </a:lnTo>
                  <a:lnTo>
                    <a:pt x="0" y="3"/>
                  </a:lnTo>
                  <a:lnTo>
                    <a:pt x="0" y="1"/>
                  </a:lnTo>
                  <a:lnTo>
                    <a:pt x="2" y="0"/>
                  </a:lnTo>
                  <a:lnTo>
                    <a:pt x="4" y="0"/>
                  </a:lnTo>
                  <a:lnTo>
                    <a:pt x="4" y="1"/>
                  </a:lnTo>
                  <a:lnTo>
                    <a:pt x="2" y="3"/>
                  </a:lnTo>
                  <a:lnTo>
                    <a:pt x="4"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6" name="Freeform 118">
              <a:extLst>
                <a:ext uri="{FF2B5EF4-FFF2-40B4-BE49-F238E27FC236}">
                  <a16:creationId xmlns:a16="http://schemas.microsoft.com/office/drawing/2014/main" id="{173E0173-4CD7-D687-6F6D-DD8AC9F6F211}"/>
                </a:ext>
              </a:extLst>
            </p:cNvPr>
            <p:cNvSpPr>
              <a:spLocks/>
            </p:cNvSpPr>
            <p:nvPr/>
          </p:nvSpPr>
          <p:spPr bwMode="auto">
            <a:xfrm>
              <a:off x="1852" y="1917"/>
              <a:ext cx="11" cy="10"/>
            </a:xfrm>
            <a:custGeom>
              <a:avLst/>
              <a:gdLst>
                <a:gd name="T0" fmla="*/ 10 w 11"/>
                <a:gd name="T1" fmla="*/ 9 h 10"/>
                <a:gd name="T2" fmla="*/ 8 w 11"/>
                <a:gd name="T3" fmla="*/ 10 h 10"/>
                <a:gd name="T4" fmla="*/ 8 w 11"/>
                <a:gd name="T5" fmla="*/ 9 h 10"/>
                <a:gd name="T6" fmla="*/ 6 w 11"/>
                <a:gd name="T7" fmla="*/ 9 h 10"/>
                <a:gd name="T8" fmla="*/ 5 w 11"/>
                <a:gd name="T9" fmla="*/ 10 h 10"/>
                <a:gd name="T10" fmla="*/ 1 w 11"/>
                <a:gd name="T11" fmla="*/ 10 h 10"/>
                <a:gd name="T12" fmla="*/ 0 w 11"/>
                <a:gd name="T13" fmla="*/ 9 h 10"/>
                <a:gd name="T14" fmla="*/ 0 w 11"/>
                <a:gd name="T15" fmla="*/ 7 h 10"/>
                <a:gd name="T16" fmla="*/ 0 w 11"/>
                <a:gd name="T17" fmla="*/ 4 h 10"/>
                <a:gd name="T18" fmla="*/ 0 w 11"/>
                <a:gd name="T19" fmla="*/ 2 h 10"/>
                <a:gd name="T20" fmla="*/ 1 w 11"/>
                <a:gd name="T21" fmla="*/ 0 h 10"/>
                <a:gd name="T22" fmla="*/ 3 w 11"/>
                <a:gd name="T23" fmla="*/ 0 h 10"/>
                <a:gd name="T24" fmla="*/ 6 w 11"/>
                <a:gd name="T25" fmla="*/ 2 h 10"/>
                <a:gd name="T26" fmla="*/ 10 w 11"/>
                <a:gd name="T27" fmla="*/ 2 h 10"/>
                <a:gd name="T28" fmla="*/ 11 w 11"/>
                <a:gd name="T29" fmla="*/ 4 h 10"/>
                <a:gd name="T30" fmla="*/ 11 w 11"/>
                <a:gd name="T31" fmla="*/ 7 h 10"/>
                <a:gd name="T32" fmla="*/ 10 w 11"/>
                <a:gd name="T33" fmla="*/ 7 h 10"/>
                <a:gd name="T34" fmla="*/ 10 w 11"/>
                <a:gd name="T3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10">
                  <a:moveTo>
                    <a:pt x="10" y="9"/>
                  </a:moveTo>
                  <a:lnTo>
                    <a:pt x="8" y="10"/>
                  </a:lnTo>
                  <a:lnTo>
                    <a:pt x="8" y="9"/>
                  </a:lnTo>
                  <a:lnTo>
                    <a:pt x="6" y="9"/>
                  </a:lnTo>
                  <a:lnTo>
                    <a:pt x="5" y="10"/>
                  </a:lnTo>
                  <a:lnTo>
                    <a:pt x="1" y="10"/>
                  </a:lnTo>
                  <a:lnTo>
                    <a:pt x="0" y="9"/>
                  </a:lnTo>
                  <a:lnTo>
                    <a:pt x="0" y="7"/>
                  </a:lnTo>
                  <a:lnTo>
                    <a:pt x="0" y="4"/>
                  </a:lnTo>
                  <a:lnTo>
                    <a:pt x="0" y="2"/>
                  </a:lnTo>
                  <a:lnTo>
                    <a:pt x="1" y="0"/>
                  </a:lnTo>
                  <a:lnTo>
                    <a:pt x="3" y="0"/>
                  </a:lnTo>
                  <a:lnTo>
                    <a:pt x="6" y="2"/>
                  </a:lnTo>
                  <a:lnTo>
                    <a:pt x="10" y="2"/>
                  </a:lnTo>
                  <a:lnTo>
                    <a:pt x="11" y="4"/>
                  </a:lnTo>
                  <a:lnTo>
                    <a:pt x="11" y="7"/>
                  </a:lnTo>
                  <a:lnTo>
                    <a:pt x="10" y="7"/>
                  </a:lnTo>
                  <a:lnTo>
                    <a:pt x="10" y="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7" name="Freeform 119">
              <a:extLst>
                <a:ext uri="{FF2B5EF4-FFF2-40B4-BE49-F238E27FC236}">
                  <a16:creationId xmlns:a16="http://schemas.microsoft.com/office/drawing/2014/main" id="{64975910-DF95-3A41-F68F-8D389EAA29CA}"/>
                </a:ext>
              </a:extLst>
            </p:cNvPr>
            <p:cNvSpPr>
              <a:spLocks/>
            </p:cNvSpPr>
            <p:nvPr/>
          </p:nvSpPr>
          <p:spPr bwMode="auto">
            <a:xfrm>
              <a:off x="1726" y="1791"/>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8" name="Rectangle 120">
              <a:extLst>
                <a:ext uri="{FF2B5EF4-FFF2-40B4-BE49-F238E27FC236}">
                  <a16:creationId xmlns:a16="http://schemas.microsoft.com/office/drawing/2014/main" id="{74D5F3E3-16DF-3AD9-376C-87B80BA80430}"/>
                </a:ext>
              </a:extLst>
            </p:cNvPr>
            <p:cNvSpPr>
              <a:spLocks noChangeArrowheads="1"/>
            </p:cNvSpPr>
            <p:nvPr/>
          </p:nvSpPr>
          <p:spPr bwMode="auto">
            <a:xfrm>
              <a:off x="1719" y="1776"/>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89" name="Freeform 121">
              <a:extLst>
                <a:ext uri="{FF2B5EF4-FFF2-40B4-BE49-F238E27FC236}">
                  <a16:creationId xmlns:a16="http://schemas.microsoft.com/office/drawing/2014/main" id="{84B45461-69A6-B0E1-3BDF-7D8A40FD6EC3}"/>
                </a:ext>
              </a:extLst>
            </p:cNvPr>
            <p:cNvSpPr>
              <a:spLocks/>
            </p:cNvSpPr>
            <p:nvPr/>
          </p:nvSpPr>
          <p:spPr bwMode="auto">
            <a:xfrm>
              <a:off x="1863" y="1769"/>
              <a:ext cx="9" cy="17"/>
            </a:xfrm>
            <a:custGeom>
              <a:avLst/>
              <a:gdLst>
                <a:gd name="T0" fmla="*/ 9 w 9"/>
                <a:gd name="T1" fmla="*/ 15 h 17"/>
                <a:gd name="T2" fmla="*/ 7 w 9"/>
                <a:gd name="T3" fmla="*/ 17 h 17"/>
                <a:gd name="T4" fmla="*/ 6 w 9"/>
                <a:gd name="T5" fmla="*/ 15 h 17"/>
                <a:gd name="T6" fmla="*/ 7 w 9"/>
                <a:gd name="T7" fmla="*/ 15 h 17"/>
                <a:gd name="T8" fmla="*/ 6 w 9"/>
                <a:gd name="T9" fmla="*/ 15 h 17"/>
                <a:gd name="T10" fmla="*/ 4 w 9"/>
                <a:gd name="T11" fmla="*/ 14 h 17"/>
                <a:gd name="T12" fmla="*/ 2 w 9"/>
                <a:gd name="T13" fmla="*/ 12 h 17"/>
                <a:gd name="T14" fmla="*/ 2 w 9"/>
                <a:gd name="T15" fmla="*/ 10 h 17"/>
                <a:gd name="T16" fmla="*/ 2 w 9"/>
                <a:gd name="T17" fmla="*/ 9 h 17"/>
                <a:gd name="T18" fmla="*/ 0 w 9"/>
                <a:gd name="T19" fmla="*/ 9 h 17"/>
                <a:gd name="T20" fmla="*/ 0 w 9"/>
                <a:gd name="T21" fmla="*/ 3 h 17"/>
                <a:gd name="T22" fmla="*/ 2 w 9"/>
                <a:gd name="T23" fmla="*/ 2 h 17"/>
                <a:gd name="T24" fmla="*/ 6 w 9"/>
                <a:gd name="T25" fmla="*/ 2 h 17"/>
                <a:gd name="T26" fmla="*/ 6 w 9"/>
                <a:gd name="T27" fmla="*/ 0 h 17"/>
                <a:gd name="T28" fmla="*/ 7 w 9"/>
                <a:gd name="T29" fmla="*/ 0 h 17"/>
                <a:gd name="T30" fmla="*/ 9 w 9"/>
                <a:gd name="T31" fmla="*/ 0 h 17"/>
                <a:gd name="T32" fmla="*/ 9 w 9"/>
                <a:gd name="T33" fmla="*/ 2 h 17"/>
                <a:gd name="T34" fmla="*/ 9 w 9"/>
                <a:gd name="T35" fmla="*/ 5 h 17"/>
                <a:gd name="T36" fmla="*/ 9 w 9"/>
                <a:gd name="T37" fmla="*/ 7 h 17"/>
                <a:gd name="T38" fmla="*/ 9 w 9"/>
                <a:gd name="T39" fmla="*/ 9 h 17"/>
                <a:gd name="T40" fmla="*/ 9 w 9"/>
                <a:gd name="T41" fmla="*/ 10 h 17"/>
                <a:gd name="T42" fmla="*/ 9 w 9"/>
                <a:gd name="T43" fmla="*/ 12 h 17"/>
                <a:gd name="T44" fmla="*/ 9 w 9"/>
                <a:gd name="T45" fmla="*/ 14 h 17"/>
                <a:gd name="T46" fmla="*/ 9 w 9"/>
                <a:gd name="T4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7">
                  <a:moveTo>
                    <a:pt x="9" y="15"/>
                  </a:moveTo>
                  <a:lnTo>
                    <a:pt x="7" y="17"/>
                  </a:lnTo>
                  <a:lnTo>
                    <a:pt x="6" y="15"/>
                  </a:lnTo>
                  <a:lnTo>
                    <a:pt x="7" y="15"/>
                  </a:lnTo>
                  <a:lnTo>
                    <a:pt x="6" y="15"/>
                  </a:lnTo>
                  <a:lnTo>
                    <a:pt x="4" y="14"/>
                  </a:lnTo>
                  <a:lnTo>
                    <a:pt x="2" y="12"/>
                  </a:lnTo>
                  <a:lnTo>
                    <a:pt x="2" y="10"/>
                  </a:lnTo>
                  <a:lnTo>
                    <a:pt x="2" y="9"/>
                  </a:lnTo>
                  <a:lnTo>
                    <a:pt x="0" y="9"/>
                  </a:lnTo>
                  <a:lnTo>
                    <a:pt x="0" y="3"/>
                  </a:lnTo>
                  <a:lnTo>
                    <a:pt x="2" y="2"/>
                  </a:lnTo>
                  <a:lnTo>
                    <a:pt x="6" y="2"/>
                  </a:lnTo>
                  <a:lnTo>
                    <a:pt x="6" y="0"/>
                  </a:lnTo>
                  <a:lnTo>
                    <a:pt x="7" y="0"/>
                  </a:lnTo>
                  <a:lnTo>
                    <a:pt x="9" y="0"/>
                  </a:lnTo>
                  <a:lnTo>
                    <a:pt x="9" y="2"/>
                  </a:lnTo>
                  <a:lnTo>
                    <a:pt x="9" y="5"/>
                  </a:lnTo>
                  <a:lnTo>
                    <a:pt x="9" y="7"/>
                  </a:lnTo>
                  <a:lnTo>
                    <a:pt x="9" y="9"/>
                  </a:lnTo>
                  <a:lnTo>
                    <a:pt x="9" y="10"/>
                  </a:lnTo>
                  <a:lnTo>
                    <a:pt x="9" y="12"/>
                  </a:lnTo>
                  <a:lnTo>
                    <a:pt x="9" y="14"/>
                  </a:lnTo>
                  <a:lnTo>
                    <a:pt x="9" y="1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0" name="Freeform 122">
              <a:extLst>
                <a:ext uri="{FF2B5EF4-FFF2-40B4-BE49-F238E27FC236}">
                  <a16:creationId xmlns:a16="http://schemas.microsoft.com/office/drawing/2014/main" id="{E4032C62-1E1E-765D-4BB2-F4E38BE0BCC8}"/>
                </a:ext>
              </a:extLst>
            </p:cNvPr>
            <p:cNvSpPr>
              <a:spLocks/>
            </p:cNvSpPr>
            <p:nvPr/>
          </p:nvSpPr>
          <p:spPr bwMode="auto">
            <a:xfrm>
              <a:off x="1847" y="1756"/>
              <a:ext cx="3" cy="1"/>
            </a:xfrm>
            <a:custGeom>
              <a:avLst/>
              <a:gdLst>
                <a:gd name="T0" fmla="*/ 1 w 3"/>
                <a:gd name="T1" fmla="*/ 1 h 1"/>
                <a:gd name="T2" fmla="*/ 0 w 3"/>
                <a:gd name="T3" fmla="*/ 1 h 1"/>
                <a:gd name="T4" fmla="*/ 1 w 3"/>
                <a:gd name="T5" fmla="*/ 0 h 1"/>
                <a:gd name="T6" fmla="*/ 3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0" y="1"/>
                  </a:lnTo>
                  <a:lnTo>
                    <a:pt x="1" y="0"/>
                  </a:lnTo>
                  <a:lnTo>
                    <a:pt x="3" y="0"/>
                  </a:lnTo>
                  <a:lnTo>
                    <a:pt x="1"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1" name="Freeform 123">
              <a:extLst>
                <a:ext uri="{FF2B5EF4-FFF2-40B4-BE49-F238E27FC236}">
                  <a16:creationId xmlns:a16="http://schemas.microsoft.com/office/drawing/2014/main" id="{939AC86F-FCB2-8A38-D53E-53A6322316DA}"/>
                </a:ext>
              </a:extLst>
            </p:cNvPr>
            <p:cNvSpPr>
              <a:spLocks/>
            </p:cNvSpPr>
            <p:nvPr/>
          </p:nvSpPr>
          <p:spPr bwMode="auto">
            <a:xfrm>
              <a:off x="1845" y="1752"/>
              <a:ext cx="2" cy="5"/>
            </a:xfrm>
            <a:custGeom>
              <a:avLst/>
              <a:gdLst>
                <a:gd name="T0" fmla="*/ 2 w 2"/>
                <a:gd name="T1" fmla="*/ 4 h 5"/>
                <a:gd name="T2" fmla="*/ 0 w 2"/>
                <a:gd name="T3" fmla="*/ 5 h 5"/>
                <a:gd name="T4" fmla="*/ 0 w 2"/>
                <a:gd name="T5" fmla="*/ 4 h 5"/>
                <a:gd name="T6" fmla="*/ 0 w 2"/>
                <a:gd name="T7" fmla="*/ 2 h 5"/>
                <a:gd name="T8" fmla="*/ 0 w 2"/>
                <a:gd name="T9" fmla="*/ 0 h 5"/>
                <a:gd name="T10" fmla="*/ 2 w 2"/>
                <a:gd name="T11" fmla="*/ 0 h 5"/>
                <a:gd name="T12" fmla="*/ 2 w 2"/>
                <a:gd name="T13" fmla="*/ 2 h 5"/>
                <a:gd name="T14" fmla="*/ 0 w 2"/>
                <a:gd name="T15" fmla="*/ 2 h 5"/>
                <a:gd name="T16" fmla="*/ 0 w 2"/>
                <a:gd name="T17" fmla="*/ 4 h 5"/>
                <a:gd name="T18" fmla="*/ 2 w 2"/>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5">
                  <a:moveTo>
                    <a:pt x="2" y="4"/>
                  </a:moveTo>
                  <a:lnTo>
                    <a:pt x="0" y="5"/>
                  </a:lnTo>
                  <a:lnTo>
                    <a:pt x="0" y="4"/>
                  </a:lnTo>
                  <a:lnTo>
                    <a:pt x="0" y="2"/>
                  </a:lnTo>
                  <a:lnTo>
                    <a:pt x="0" y="0"/>
                  </a:lnTo>
                  <a:lnTo>
                    <a:pt x="2" y="0"/>
                  </a:lnTo>
                  <a:lnTo>
                    <a:pt x="2" y="2"/>
                  </a:lnTo>
                  <a:lnTo>
                    <a:pt x="0" y="2"/>
                  </a:lnTo>
                  <a:lnTo>
                    <a:pt x="0" y="4"/>
                  </a:lnTo>
                  <a:lnTo>
                    <a:pt x="2"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2" name="Freeform 124">
              <a:extLst>
                <a:ext uri="{FF2B5EF4-FFF2-40B4-BE49-F238E27FC236}">
                  <a16:creationId xmlns:a16="http://schemas.microsoft.com/office/drawing/2014/main" id="{2B525D3F-3DF3-15E6-65C7-29264CD42F62}"/>
                </a:ext>
              </a:extLst>
            </p:cNvPr>
            <p:cNvSpPr>
              <a:spLocks/>
            </p:cNvSpPr>
            <p:nvPr/>
          </p:nvSpPr>
          <p:spPr bwMode="auto">
            <a:xfrm>
              <a:off x="1850" y="1735"/>
              <a:ext cx="5" cy="11"/>
            </a:xfrm>
            <a:custGeom>
              <a:avLst/>
              <a:gdLst>
                <a:gd name="T0" fmla="*/ 2 w 5"/>
                <a:gd name="T1" fmla="*/ 11 h 11"/>
                <a:gd name="T2" fmla="*/ 0 w 5"/>
                <a:gd name="T3" fmla="*/ 11 h 11"/>
                <a:gd name="T4" fmla="*/ 0 w 5"/>
                <a:gd name="T5" fmla="*/ 7 h 11"/>
                <a:gd name="T6" fmla="*/ 0 w 5"/>
                <a:gd name="T7" fmla="*/ 4 h 11"/>
                <a:gd name="T8" fmla="*/ 2 w 5"/>
                <a:gd name="T9" fmla="*/ 2 h 11"/>
                <a:gd name="T10" fmla="*/ 3 w 5"/>
                <a:gd name="T11" fmla="*/ 0 h 11"/>
                <a:gd name="T12" fmla="*/ 3 w 5"/>
                <a:gd name="T13" fmla="*/ 2 h 11"/>
                <a:gd name="T14" fmla="*/ 3 w 5"/>
                <a:gd name="T15" fmla="*/ 4 h 11"/>
                <a:gd name="T16" fmla="*/ 5 w 5"/>
                <a:gd name="T17" fmla="*/ 4 h 11"/>
                <a:gd name="T18" fmla="*/ 5 w 5"/>
                <a:gd name="T19" fmla="*/ 6 h 11"/>
                <a:gd name="T20" fmla="*/ 3 w 5"/>
                <a:gd name="T21" fmla="*/ 6 h 11"/>
                <a:gd name="T22" fmla="*/ 3 w 5"/>
                <a:gd name="T23" fmla="*/ 7 h 11"/>
                <a:gd name="T24" fmla="*/ 3 w 5"/>
                <a:gd name="T25" fmla="*/ 11 h 11"/>
                <a:gd name="T26" fmla="*/ 2 w 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1">
                  <a:moveTo>
                    <a:pt x="2" y="11"/>
                  </a:moveTo>
                  <a:lnTo>
                    <a:pt x="0" y="11"/>
                  </a:lnTo>
                  <a:lnTo>
                    <a:pt x="0" y="7"/>
                  </a:lnTo>
                  <a:lnTo>
                    <a:pt x="0" y="4"/>
                  </a:lnTo>
                  <a:lnTo>
                    <a:pt x="2" y="2"/>
                  </a:lnTo>
                  <a:lnTo>
                    <a:pt x="3" y="0"/>
                  </a:lnTo>
                  <a:lnTo>
                    <a:pt x="3" y="2"/>
                  </a:lnTo>
                  <a:lnTo>
                    <a:pt x="3" y="4"/>
                  </a:lnTo>
                  <a:lnTo>
                    <a:pt x="5" y="4"/>
                  </a:lnTo>
                  <a:lnTo>
                    <a:pt x="5" y="6"/>
                  </a:lnTo>
                  <a:lnTo>
                    <a:pt x="3" y="6"/>
                  </a:lnTo>
                  <a:lnTo>
                    <a:pt x="3" y="7"/>
                  </a:lnTo>
                  <a:lnTo>
                    <a:pt x="3" y="11"/>
                  </a:lnTo>
                  <a:lnTo>
                    <a:pt x="2" y="1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3" name="Rectangle 125">
              <a:extLst>
                <a:ext uri="{FF2B5EF4-FFF2-40B4-BE49-F238E27FC236}">
                  <a16:creationId xmlns:a16="http://schemas.microsoft.com/office/drawing/2014/main" id="{C7714FCE-A118-1E5A-CBA8-8FF3265A932E}"/>
                </a:ext>
              </a:extLst>
            </p:cNvPr>
            <p:cNvSpPr>
              <a:spLocks noChangeArrowheads="1"/>
            </p:cNvSpPr>
            <p:nvPr/>
          </p:nvSpPr>
          <p:spPr bwMode="auto">
            <a:xfrm>
              <a:off x="1853" y="1734"/>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4" name="Freeform 126">
              <a:extLst>
                <a:ext uri="{FF2B5EF4-FFF2-40B4-BE49-F238E27FC236}">
                  <a16:creationId xmlns:a16="http://schemas.microsoft.com/office/drawing/2014/main" id="{4305BFB0-9ED1-A839-A2F3-7F6A886984D5}"/>
                </a:ext>
              </a:extLst>
            </p:cNvPr>
            <p:cNvSpPr>
              <a:spLocks/>
            </p:cNvSpPr>
            <p:nvPr/>
          </p:nvSpPr>
          <p:spPr bwMode="auto">
            <a:xfrm>
              <a:off x="1852" y="1732"/>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5" name="Freeform 127">
              <a:extLst>
                <a:ext uri="{FF2B5EF4-FFF2-40B4-BE49-F238E27FC236}">
                  <a16:creationId xmlns:a16="http://schemas.microsoft.com/office/drawing/2014/main" id="{DC363F6B-2E54-5C81-A158-C0E006DFD11B}"/>
                </a:ext>
              </a:extLst>
            </p:cNvPr>
            <p:cNvSpPr>
              <a:spLocks/>
            </p:cNvSpPr>
            <p:nvPr/>
          </p:nvSpPr>
          <p:spPr bwMode="auto">
            <a:xfrm>
              <a:off x="1862" y="1601"/>
              <a:ext cx="3" cy="2"/>
            </a:xfrm>
            <a:custGeom>
              <a:avLst/>
              <a:gdLst>
                <a:gd name="T0" fmla="*/ 3 w 3"/>
                <a:gd name="T1" fmla="*/ 2 h 2"/>
                <a:gd name="T2" fmla="*/ 0 w 3"/>
                <a:gd name="T3" fmla="*/ 2 h 2"/>
                <a:gd name="T4" fmla="*/ 1 w 3"/>
                <a:gd name="T5" fmla="*/ 0 h 2"/>
                <a:gd name="T6" fmla="*/ 3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1" y="0"/>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6" name="Freeform 128">
              <a:extLst>
                <a:ext uri="{FF2B5EF4-FFF2-40B4-BE49-F238E27FC236}">
                  <a16:creationId xmlns:a16="http://schemas.microsoft.com/office/drawing/2014/main" id="{25BED994-8285-457E-9FCA-2D7EFD9286FD}"/>
                </a:ext>
              </a:extLst>
            </p:cNvPr>
            <p:cNvSpPr>
              <a:spLocks/>
            </p:cNvSpPr>
            <p:nvPr/>
          </p:nvSpPr>
          <p:spPr bwMode="auto">
            <a:xfrm>
              <a:off x="1964" y="1470"/>
              <a:ext cx="697" cy="587"/>
            </a:xfrm>
            <a:custGeom>
              <a:avLst/>
              <a:gdLst>
                <a:gd name="T0" fmla="*/ 79 w 697"/>
                <a:gd name="T1" fmla="*/ 48 h 587"/>
                <a:gd name="T2" fmla="*/ 140 w 697"/>
                <a:gd name="T3" fmla="*/ 70 h 587"/>
                <a:gd name="T4" fmla="*/ 159 w 697"/>
                <a:gd name="T5" fmla="*/ 38 h 587"/>
                <a:gd name="T6" fmla="*/ 224 w 697"/>
                <a:gd name="T7" fmla="*/ 38 h 587"/>
                <a:gd name="T8" fmla="*/ 290 w 697"/>
                <a:gd name="T9" fmla="*/ 37 h 587"/>
                <a:gd name="T10" fmla="*/ 355 w 697"/>
                <a:gd name="T11" fmla="*/ 37 h 587"/>
                <a:gd name="T12" fmla="*/ 391 w 697"/>
                <a:gd name="T13" fmla="*/ 53 h 587"/>
                <a:gd name="T14" fmla="*/ 384 w 697"/>
                <a:gd name="T15" fmla="*/ 69 h 587"/>
                <a:gd name="T16" fmla="*/ 386 w 697"/>
                <a:gd name="T17" fmla="*/ 84 h 587"/>
                <a:gd name="T18" fmla="*/ 386 w 697"/>
                <a:gd name="T19" fmla="*/ 104 h 587"/>
                <a:gd name="T20" fmla="*/ 379 w 697"/>
                <a:gd name="T21" fmla="*/ 124 h 587"/>
                <a:gd name="T22" fmla="*/ 364 w 697"/>
                <a:gd name="T23" fmla="*/ 141 h 587"/>
                <a:gd name="T24" fmla="*/ 352 w 697"/>
                <a:gd name="T25" fmla="*/ 153 h 587"/>
                <a:gd name="T26" fmla="*/ 345 w 697"/>
                <a:gd name="T27" fmla="*/ 170 h 587"/>
                <a:gd name="T28" fmla="*/ 344 w 697"/>
                <a:gd name="T29" fmla="*/ 190 h 587"/>
                <a:gd name="T30" fmla="*/ 325 w 697"/>
                <a:gd name="T31" fmla="*/ 213 h 587"/>
                <a:gd name="T32" fmla="*/ 323 w 697"/>
                <a:gd name="T33" fmla="*/ 228 h 587"/>
                <a:gd name="T34" fmla="*/ 308 w 697"/>
                <a:gd name="T35" fmla="*/ 230 h 587"/>
                <a:gd name="T36" fmla="*/ 295 w 697"/>
                <a:gd name="T37" fmla="*/ 240 h 587"/>
                <a:gd name="T38" fmla="*/ 305 w 697"/>
                <a:gd name="T39" fmla="*/ 250 h 587"/>
                <a:gd name="T40" fmla="*/ 315 w 697"/>
                <a:gd name="T41" fmla="*/ 264 h 587"/>
                <a:gd name="T42" fmla="*/ 330 w 697"/>
                <a:gd name="T43" fmla="*/ 252 h 587"/>
                <a:gd name="T44" fmla="*/ 342 w 697"/>
                <a:gd name="T45" fmla="*/ 259 h 587"/>
                <a:gd name="T46" fmla="*/ 354 w 697"/>
                <a:gd name="T47" fmla="*/ 262 h 587"/>
                <a:gd name="T48" fmla="*/ 372 w 697"/>
                <a:gd name="T49" fmla="*/ 255 h 587"/>
                <a:gd name="T50" fmla="*/ 381 w 697"/>
                <a:gd name="T51" fmla="*/ 267 h 587"/>
                <a:gd name="T52" fmla="*/ 397 w 697"/>
                <a:gd name="T53" fmla="*/ 264 h 587"/>
                <a:gd name="T54" fmla="*/ 413 w 697"/>
                <a:gd name="T55" fmla="*/ 250 h 587"/>
                <a:gd name="T56" fmla="*/ 429 w 697"/>
                <a:gd name="T57" fmla="*/ 240 h 587"/>
                <a:gd name="T58" fmla="*/ 690 w 697"/>
                <a:gd name="T59" fmla="*/ 149 h 587"/>
                <a:gd name="T60" fmla="*/ 695 w 697"/>
                <a:gd name="T61" fmla="*/ 170 h 587"/>
                <a:gd name="T62" fmla="*/ 695 w 697"/>
                <a:gd name="T63" fmla="*/ 191 h 587"/>
                <a:gd name="T64" fmla="*/ 697 w 697"/>
                <a:gd name="T65" fmla="*/ 213 h 587"/>
                <a:gd name="T66" fmla="*/ 692 w 697"/>
                <a:gd name="T67" fmla="*/ 235 h 587"/>
                <a:gd name="T68" fmla="*/ 683 w 697"/>
                <a:gd name="T69" fmla="*/ 255 h 587"/>
                <a:gd name="T70" fmla="*/ 675 w 697"/>
                <a:gd name="T71" fmla="*/ 269 h 587"/>
                <a:gd name="T72" fmla="*/ 667 w 697"/>
                <a:gd name="T73" fmla="*/ 282 h 587"/>
                <a:gd name="T74" fmla="*/ 655 w 697"/>
                <a:gd name="T75" fmla="*/ 282 h 587"/>
                <a:gd name="T76" fmla="*/ 651 w 697"/>
                <a:gd name="T77" fmla="*/ 301 h 587"/>
                <a:gd name="T78" fmla="*/ 655 w 697"/>
                <a:gd name="T79" fmla="*/ 309 h 587"/>
                <a:gd name="T80" fmla="*/ 646 w 697"/>
                <a:gd name="T81" fmla="*/ 328 h 587"/>
                <a:gd name="T82" fmla="*/ 641 w 697"/>
                <a:gd name="T83" fmla="*/ 348 h 587"/>
                <a:gd name="T84" fmla="*/ 638 w 697"/>
                <a:gd name="T85" fmla="*/ 370 h 587"/>
                <a:gd name="T86" fmla="*/ 631 w 697"/>
                <a:gd name="T87" fmla="*/ 392 h 587"/>
                <a:gd name="T88" fmla="*/ 621 w 697"/>
                <a:gd name="T89" fmla="*/ 410 h 587"/>
                <a:gd name="T90" fmla="*/ 613 w 697"/>
                <a:gd name="T91" fmla="*/ 429 h 587"/>
                <a:gd name="T92" fmla="*/ 623 w 697"/>
                <a:gd name="T93" fmla="*/ 444 h 587"/>
                <a:gd name="T94" fmla="*/ 614 w 697"/>
                <a:gd name="T95" fmla="*/ 462 h 587"/>
                <a:gd name="T96" fmla="*/ 608 w 697"/>
                <a:gd name="T97" fmla="*/ 477 h 587"/>
                <a:gd name="T98" fmla="*/ 596 w 697"/>
                <a:gd name="T99" fmla="*/ 476 h 587"/>
                <a:gd name="T100" fmla="*/ 576 w 697"/>
                <a:gd name="T101" fmla="*/ 483 h 587"/>
                <a:gd name="T102" fmla="*/ 554 w 697"/>
                <a:gd name="T103" fmla="*/ 483 h 587"/>
                <a:gd name="T104" fmla="*/ 527 w 697"/>
                <a:gd name="T105" fmla="*/ 483 h 587"/>
                <a:gd name="T106" fmla="*/ 527 w 697"/>
                <a:gd name="T107" fmla="*/ 496 h 587"/>
                <a:gd name="T108" fmla="*/ 520 w 697"/>
                <a:gd name="T109" fmla="*/ 516 h 587"/>
                <a:gd name="T110" fmla="*/ 507 w 697"/>
                <a:gd name="T111" fmla="*/ 530 h 587"/>
                <a:gd name="T112" fmla="*/ 512 w 697"/>
                <a:gd name="T113" fmla="*/ 552 h 587"/>
                <a:gd name="T114" fmla="*/ 508 w 697"/>
                <a:gd name="T115" fmla="*/ 568 h 587"/>
                <a:gd name="T116" fmla="*/ 492 w 697"/>
                <a:gd name="T117" fmla="*/ 567 h 587"/>
                <a:gd name="T118" fmla="*/ 482 w 697"/>
                <a:gd name="T119" fmla="*/ 58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7" h="587">
                  <a:moveTo>
                    <a:pt x="0" y="0"/>
                  </a:moveTo>
                  <a:lnTo>
                    <a:pt x="11" y="8"/>
                  </a:lnTo>
                  <a:lnTo>
                    <a:pt x="21" y="16"/>
                  </a:lnTo>
                  <a:lnTo>
                    <a:pt x="26" y="30"/>
                  </a:lnTo>
                  <a:lnTo>
                    <a:pt x="31" y="37"/>
                  </a:lnTo>
                  <a:lnTo>
                    <a:pt x="36" y="37"/>
                  </a:lnTo>
                  <a:lnTo>
                    <a:pt x="37" y="37"/>
                  </a:lnTo>
                  <a:lnTo>
                    <a:pt x="39" y="37"/>
                  </a:lnTo>
                  <a:lnTo>
                    <a:pt x="49" y="38"/>
                  </a:lnTo>
                  <a:lnTo>
                    <a:pt x="53" y="38"/>
                  </a:lnTo>
                  <a:lnTo>
                    <a:pt x="59" y="38"/>
                  </a:lnTo>
                  <a:lnTo>
                    <a:pt x="61" y="40"/>
                  </a:lnTo>
                  <a:lnTo>
                    <a:pt x="66" y="40"/>
                  </a:lnTo>
                  <a:lnTo>
                    <a:pt x="69" y="42"/>
                  </a:lnTo>
                  <a:lnTo>
                    <a:pt x="73" y="43"/>
                  </a:lnTo>
                  <a:lnTo>
                    <a:pt x="78" y="47"/>
                  </a:lnTo>
                  <a:lnTo>
                    <a:pt x="79" y="48"/>
                  </a:lnTo>
                  <a:lnTo>
                    <a:pt x="81" y="52"/>
                  </a:lnTo>
                  <a:lnTo>
                    <a:pt x="85" y="55"/>
                  </a:lnTo>
                  <a:lnTo>
                    <a:pt x="86" y="60"/>
                  </a:lnTo>
                  <a:lnTo>
                    <a:pt x="93" y="69"/>
                  </a:lnTo>
                  <a:lnTo>
                    <a:pt x="96" y="70"/>
                  </a:lnTo>
                  <a:lnTo>
                    <a:pt x="101" y="72"/>
                  </a:lnTo>
                  <a:lnTo>
                    <a:pt x="108" y="75"/>
                  </a:lnTo>
                  <a:lnTo>
                    <a:pt x="111" y="77"/>
                  </a:lnTo>
                  <a:lnTo>
                    <a:pt x="115" y="80"/>
                  </a:lnTo>
                  <a:lnTo>
                    <a:pt x="120" y="80"/>
                  </a:lnTo>
                  <a:lnTo>
                    <a:pt x="128" y="79"/>
                  </a:lnTo>
                  <a:lnTo>
                    <a:pt x="133" y="77"/>
                  </a:lnTo>
                  <a:lnTo>
                    <a:pt x="137" y="77"/>
                  </a:lnTo>
                  <a:lnTo>
                    <a:pt x="140" y="75"/>
                  </a:lnTo>
                  <a:lnTo>
                    <a:pt x="142" y="75"/>
                  </a:lnTo>
                  <a:lnTo>
                    <a:pt x="140" y="72"/>
                  </a:lnTo>
                  <a:lnTo>
                    <a:pt x="140" y="70"/>
                  </a:lnTo>
                  <a:lnTo>
                    <a:pt x="140" y="69"/>
                  </a:lnTo>
                  <a:lnTo>
                    <a:pt x="140" y="67"/>
                  </a:lnTo>
                  <a:lnTo>
                    <a:pt x="142" y="65"/>
                  </a:lnTo>
                  <a:lnTo>
                    <a:pt x="142" y="62"/>
                  </a:lnTo>
                  <a:lnTo>
                    <a:pt x="140" y="60"/>
                  </a:lnTo>
                  <a:lnTo>
                    <a:pt x="140" y="57"/>
                  </a:lnTo>
                  <a:lnTo>
                    <a:pt x="140" y="53"/>
                  </a:lnTo>
                  <a:lnTo>
                    <a:pt x="140" y="50"/>
                  </a:lnTo>
                  <a:lnTo>
                    <a:pt x="142" y="48"/>
                  </a:lnTo>
                  <a:lnTo>
                    <a:pt x="142" y="45"/>
                  </a:lnTo>
                  <a:lnTo>
                    <a:pt x="143" y="42"/>
                  </a:lnTo>
                  <a:lnTo>
                    <a:pt x="145" y="38"/>
                  </a:lnTo>
                  <a:lnTo>
                    <a:pt x="147" y="38"/>
                  </a:lnTo>
                  <a:lnTo>
                    <a:pt x="147" y="37"/>
                  </a:lnTo>
                  <a:lnTo>
                    <a:pt x="150" y="37"/>
                  </a:lnTo>
                  <a:lnTo>
                    <a:pt x="155" y="38"/>
                  </a:lnTo>
                  <a:lnTo>
                    <a:pt x="159" y="38"/>
                  </a:lnTo>
                  <a:lnTo>
                    <a:pt x="162" y="37"/>
                  </a:lnTo>
                  <a:lnTo>
                    <a:pt x="167" y="37"/>
                  </a:lnTo>
                  <a:lnTo>
                    <a:pt x="170" y="38"/>
                  </a:lnTo>
                  <a:lnTo>
                    <a:pt x="174" y="38"/>
                  </a:lnTo>
                  <a:lnTo>
                    <a:pt x="179" y="37"/>
                  </a:lnTo>
                  <a:lnTo>
                    <a:pt x="182" y="37"/>
                  </a:lnTo>
                  <a:lnTo>
                    <a:pt x="185" y="38"/>
                  </a:lnTo>
                  <a:lnTo>
                    <a:pt x="189" y="38"/>
                  </a:lnTo>
                  <a:lnTo>
                    <a:pt x="194" y="37"/>
                  </a:lnTo>
                  <a:lnTo>
                    <a:pt x="197" y="37"/>
                  </a:lnTo>
                  <a:lnTo>
                    <a:pt x="201" y="38"/>
                  </a:lnTo>
                  <a:lnTo>
                    <a:pt x="206" y="38"/>
                  </a:lnTo>
                  <a:lnTo>
                    <a:pt x="209" y="37"/>
                  </a:lnTo>
                  <a:lnTo>
                    <a:pt x="212" y="37"/>
                  </a:lnTo>
                  <a:lnTo>
                    <a:pt x="217" y="37"/>
                  </a:lnTo>
                  <a:lnTo>
                    <a:pt x="221" y="38"/>
                  </a:lnTo>
                  <a:lnTo>
                    <a:pt x="224" y="38"/>
                  </a:lnTo>
                  <a:lnTo>
                    <a:pt x="228" y="37"/>
                  </a:lnTo>
                  <a:lnTo>
                    <a:pt x="233" y="37"/>
                  </a:lnTo>
                  <a:lnTo>
                    <a:pt x="236" y="38"/>
                  </a:lnTo>
                  <a:lnTo>
                    <a:pt x="239" y="38"/>
                  </a:lnTo>
                  <a:lnTo>
                    <a:pt x="244" y="37"/>
                  </a:lnTo>
                  <a:lnTo>
                    <a:pt x="248" y="37"/>
                  </a:lnTo>
                  <a:lnTo>
                    <a:pt x="251" y="38"/>
                  </a:lnTo>
                  <a:lnTo>
                    <a:pt x="254" y="38"/>
                  </a:lnTo>
                  <a:lnTo>
                    <a:pt x="259" y="37"/>
                  </a:lnTo>
                  <a:lnTo>
                    <a:pt x="263" y="37"/>
                  </a:lnTo>
                  <a:lnTo>
                    <a:pt x="266" y="38"/>
                  </a:lnTo>
                  <a:lnTo>
                    <a:pt x="271" y="38"/>
                  </a:lnTo>
                  <a:lnTo>
                    <a:pt x="275" y="37"/>
                  </a:lnTo>
                  <a:lnTo>
                    <a:pt x="278" y="37"/>
                  </a:lnTo>
                  <a:lnTo>
                    <a:pt x="283" y="38"/>
                  </a:lnTo>
                  <a:lnTo>
                    <a:pt x="286" y="38"/>
                  </a:lnTo>
                  <a:lnTo>
                    <a:pt x="290" y="37"/>
                  </a:lnTo>
                  <a:lnTo>
                    <a:pt x="293" y="37"/>
                  </a:lnTo>
                  <a:lnTo>
                    <a:pt x="298" y="38"/>
                  </a:lnTo>
                  <a:lnTo>
                    <a:pt x="302" y="38"/>
                  </a:lnTo>
                  <a:lnTo>
                    <a:pt x="305" y="37"/>
                  </a:lnTo>
                  <a:lnTo>
                    <a:pt x="310" y="37"/>
                  </a:lnTo>
                  <a:lnTo>
                    <a:pt x="313" y="37"/>
                  </a:lnTo>
                  <a:lnTo>
                    <a:pt x="317" y="38"/>
                  </a:lnTo>
                  <a:lnTo>
                    <a:pt x="322" y="37"/>
                  </a:lnTo>
                  <a:lnTo>
                    <a:pt x="325" y="37"/>
                  </a:lnTo>
                  <a:lnTo>
                    <a:pt x="328" y="37"/>
                  </a:lnTo>
                  <a:lnTo>
                    <a:pt x="332" y="38"/>
                  </a:lnTo>
                  <a:lnTo>
                    <a:pt x="337" y="37"/>
                  </a:lnTo>
                  <a:lnTo>
                    <a:pt x="340" y="37"/>
                  </a:lnTo>
                  <a:lnTo>
                    <a:pt x="344" y="37"/>
                  </a:lnTo>
                  <a:lnTo>
                    <a:pt x="349" y="38"/>
                  </a:lnTo>
                  <a:lnTo>
                    <a:pt x="352" y="37"/>
                  </a:lnTo>
                  <a:lnTo>
                    <a:pt x="355" y="37"/>
                  </a:lnTo>
                  <a:lnTo>
                    <a:pt x="360" y="37"/>
                  </a:lnTo>
                  <a:lnTo>
                    <a:pt x="364" y="38"/>
                  </a:lnTo>
                  <a:lnTo>
                    <a:pt x="367" y="37"/>
                  </a:lnTo>
                  <a:lnTo>
                    <a:pt x="371" y="37"/>
                  </a:lnTo>
                  <a:lnTo>
                    <a:pt x="376" y="37"/>
                  </a:lnTo>
                  <a:lnTo>
                    <a:pt x="379" y="37"/>
                  </a:lnTo>
                  <a:lnTo>
                    <a:pt x="381" y="37"/>
                  </a:lnTo>
                  <a:lnTo>
                    <a:pt x="382" y="37"/>
                  </a:lnTo>
                  <a:lnTo>
                    <a:pt x="387" y="37"/>
                  </a:lnTo>
                  <a:lnTo>
                    <a:pt x="391" y="37"/>
                  </a:lnTo>
                  <a:lnTo>
                    <a:pt x="392" y="37"/>
                  </a:lnTo>
                  <a:lnTo>
                    <a:pt x="392" y="48"/>
                  </a:lnTo>
                  <a:lnTo>
                    <a:pt x="392" y="50"/>
                  </a:lnTo>
                  <a:lnTo>
                    <a:pt x="392" y="52"/>
                  </a:lnTo>
                  <a:lnTo>
                    <a:pt x="391" y="52"/>
                  </a:lnTo>
                  <a:lnTo>
                    <a:pt x="389" y="53"/>
                  </a:lnTo>
                  <a:lnTo>
                    <a:pt x="391" y="53"/>
                  </a:lnTo>
                  <a:lnTo>
                    <a:pt x="392" y="53"/>
                  </a:lnTo>
                  <a:lnTo>
                    <a:pt x="392" y="55"/>
                  </a:lnTo>
                  <a:lnTo>
                    <a:pt x="392" y="57"/>
                  </a:lnTo>
                  <a:lnTo>
                    <a:pt x="392" y="58"/>
                  </a:lnTo>
                  <a:lnTo>
                    <a:pt x="391" y="58"/>
                  </a:lnTo>
                  <a:lnTo>
                    <a:pt x="391" y="60"/>
                  </a:lnTo>
                  <a:lnTo>
                    <a:pt x="391" y="62"/>
                  </a:lnTo>
                  <a:lnTo>
                    <a:pt x="391" y="64"/>
                  </a:lnTo>
                  <a:lnTo>
                    <a:pt x="391" y="65"/>
                  </a:lnTo>
                  <a:lnTo>
                    <a:pt x="391" y="67"/>
                  </a:lnTo>
                  <a:lnTo>
                    <a:pt x="391" y="69"/>
                  </a:lnTo>
                  <a:lnTo>
                    <a:pt x="389" y="69"/>
                  </a:lnTo>
                  <a:lnTo>
                    <a:pt x="387" y="69"/>
                  </a:lnTo>
                  <a:lnTo>
                    <a:pt x="387" y="70"/>
                  </a:lnTo>
                  <a:lnTo>
                    <a:pt x="386" y="70"/>
                  </a:lnTo>
                  <a:lnTo>
                    <a:pt x="386" y="69"/>
                  </a:lnTo>
                  <a:lnTo>
                    <a:pt x="384" y="69"/>
                  </a:lnTo>
                  <a:lnTo>
                    <a:pt x="384" y="67"/>
                  </a:lnTo>
                  <a:lnTo>
                    <a:pt x="382" y="67"/>
                  </a:lnTo>
                  <a:lnTo>
                    <a:pt x="382" y="69"/>
                  </a:lnTo>
                  <a:lnTo>
                    <a:pt x="381" y="69"/>
                  </a:lnTo>
                  <a:lnTo>
                    <a:pt x="381" y="70"/>
                  </a:lnTo>
                  <a:lnTo>
                    <a:pt x="382" y="70"/>
                  </a:lnTo>
                  <a:lnTo>
                    <a:pt x="382" y="72"/>
                  </a:lnTo>
                  <a:lnTo>
                    <a:pt x="382" y="74"/>
                  </a:lnTo>
                  <a:lnTo>
                    <a:pt x="384" y="74"/>
                  </a:lnTo>
                  <a:lnTo>
                    <a:pt x="384" y="75"/>
                  </a:lnTo>
                  <a:lnTo>
                    <a:pt x="382" y="75"/>
                  </a:lnTo>
                  <a:lnTo>
                    <a:pt x="382" y="77"/>
                  </a:lnTo>
                  <a:lnTo>
                    <a:pt x="382" y="79"/>
                  </a:lnTo>
                  <a:lnTo>
                    <a:pt x="384" y="79"/>
                  </a:lnTo>
                  <a:lnTo>
                    <a:pt x="386" y="80"/>
                  </a:lnTo>
                  <a:lnTo>
                    <a:pt x="386" y="82"/>
                  </a:lnTo>
                  <a:lnTo>
                    <a:pt x="386" y="84"/>
                  </a:lnTo>
                  <a:lnTo>
                    <a:pt x="384" y="85"/>
                  </a:lnTo>
                  <a:lnTo>
                    <a:pt x="386" y="85"/>
                  </a:lnTo>
                  <a:lnTo>
                    <a:pt x="386" y="87"/>
                  </a:lnTo>
                  <a:lnTo>
                    <a:pt x="386" y="89"/>
                  </a:lnTo>
                  <a:lnTo>
                    <a:pt x="387" y="89"/>
                  </a:lnTo>
                  <a:lnTo>
                    <a:pt x="387" y="90"/>
                  </a:lnTo>
                  <a:lnTo>
                    <a:pt x="387" y="92"/>
                  </a:lnTo>
                  <a:lnTo>
                    <a:pt x="386" y="92"/>
                  </a:lnTo>
                  <a:lnTo>
                    <a:pt x="386" y="94"/>
                  </a:lnTo>
                  <a:lnTo>
                    <a:pt x="386" y="95"/>
                  </a:lnTo>
                  <a:lnTo>
                    <a:pt x="387" y="95"/>
                  </a:lnTo>
                  <a:lnTo>
                    <a:pt x="387" y="97"/>
                  </a:lnTo>
                  <a:lnTo>
                    <a:pt x="386" y="99"/>
                  </a:lnTo>
                  <a:lnTo>
                    <a:pt x="384" y="99"/>
                  </a:lnTo>
                  <a:lnTo>
                    <a:pt x="384" y="101"/>
                  </a:lnTo>
                  <a:lnTo>
                    <a:pt x="384" y="102"/>
                  </a:lnTo>
                  <a:lnTo>
                    <a:pt x="386" y="104"/>
                  </a:lnTo>
                  <a:lnTo>
                    <a:pt x="386" y="106"/>
                  </a:lnTo>
                  <a:lnTo>
                    <a:pt x="386" y="107"/>
                  </a:lnTo>
                  <a:lnTo>
                    <a:pt x="384" y="107"/>
                  </a:lnTo>
                  <a:lnTo>
                    <a:pt x="384" y="109"/>
                  </a:lnTo>
                  <a:lnTo>
                    <a:pt x="384" y="111"/>
                  </a:lnTo>
                  <a:lnTo>
                    <a:pt x="384" y="112"/>
                  </a:lnTo>
                  <a:lnTo>
                    <a:pt x="382" y="112"/>
                  </a:lnTo>
                  <a:lnTo>
                    <a:pt x="384" y="114"/>
                  </a:lnTo>
                  <a:lnTo>
                    <a:pt x="382" y="116"/>
                  </a:lnTo>
                  <a:lnTo>
                    <a:pt x="381" y="117"/>
                  </a:lnTo>
                  <a:lnTo>
                    <a:pt x="382" y="117"/>
                  </a:lnTo>
                  <a:lnTo>
                    <a:pt x="382" y="119"/>
                  </a:lnTo>
                  <a:lnTo>
                    <a:pt x="381" y="119"/>
                  </a:lnTo>
                  <a:lnTo>
                    <a:pt x="381" y="121"/>
                  </a:lnTo>
                  <a:lnTo>
                    <a:pt x="379" y="121"/>
                  </a:lnTo>
                  <a:lnTo>
                    <a:pt x="379" y="122"/>
                  </a:lnTo>
                  <a:lnTo>
                    <a:pt x="379" y="124"/>
                  </a:lnTo>
                  <a:lnTo>
                    <a:pt x="379" y="126"/>
                  </a:lnTo>
                  <a:lnTo>
                    <a:pt x="379" y="127"/>
                  </a:lnTo>
                  <a:lnTo>
                    <a:pt x="377" y="127"/>
                  </a:lnTo>
                  <a:lnTo>
                    <a:pt x="376" y="129"/>
                  </a:lnTo>
                  <a:lnTo>
                    <a:pt x="374" y="129"/>
                  </a:lnTo>
                  <a:lnTo>
                    <a:pt x="374" y="131"/>
                  </a:lnTo>
                  <a:lnTo>
                    <a:pt x="372" y="131"/>
                  </a:lnTo>
                  <a:lnTo>
                    <a:pt x="371" y="131"/>
                  </a:lnTo>
                  <a:lnTo>
                    <a:pt x="371" y="133"/>
                  </a:lnTo>
                  <a:lnTo>
                    <a:pt x="371" y="134"/>
                  </a:lnTo>
                  <a:lnTo>
                    <a:pt x="371" y="136"/>
                  </a:lnTo>
                  <a:lnTo>
                    <a:pt x="369" y="138"/>
                  </a:lnTo>
                  <a:lnTo>
                    <a:pt x="369" y="139"/>
                  </a:lnTo>
                  <a:lnTo>
                    <a:pt x="369" y="141"/>
                  </a:lnTo>
                  <a:lnTo>
                    <a:pt x="367" y="141"/>
                  </a:lnTo>
                  <a:lnTo>
                    <a:pt x="365" y="141"/>
                  </a:lnTo>
                  <a:lnTo>
                    <a:pt x="364" y="141"/>
                  </a:lnTo>
                  <a:lnTo>
                    <a:pt x="364" y="143"/>
                  </a:lnTo>
                  <a:lnTo>
                    <a:pt x="364" y="144"/>
                  </a:lnTo>
                  <a:lnTo>
                    <a:pt x="362" y="144"/>
                  </a:lnTo>
                  <a:lnTo>
                    <a:pt x="362" y="143"/>
                  </a:lnTo>
                  <a:lnTo>
                    <a:pt x="360" y="143"/>
                  </a:lnTo>
                  <a:lnTo>
                    <a:pt x="360" y="141"/>
                  </a:lnTo>
                  <a:lnTo>
                    <a:pt x="359" y="141"/>
                  </a:lnTo>
                  <a:lnTo>
                    <a:pt x="359" y="143"/>
                  </a:lnTo>
                  <a:lnTo>
                    <a:pt x="357" y="144"/>
                  </a:lnTo>
                  <a:lnTo>
                    <a:pt x="357" y="146"/>
                  </a:lnTo>
                  <a:lnTo>
                    <a:pt x="355" y="146"/>
                  </a:lnTo>
                  <a:lnTo>
                    <a:pt x="355" y="148"/>
                  </a:lnTo>
                  <a:lnTo>
                    <a:pt x="355" y="149"/>
                  </a:lnTo>
                  <a:lnTo>
                    <a:pt x="354" y="149"/>
                  </a:lnTo>
                  <a:lnTo>
                    <a:pt x="352" y="149"/>
                  </a:lnTo>
                  <a:lnTo>
                    <a:pt x="352" y="151"/>
                  </a:lnTo>
                  <a:lnTo>
                    <a:pt x="352" y="153"/>
                  </a:lnTo>
                  <a:lnTo>
                    <a:pt x="354" y="153"/>
                  </a:lnTo>
                  <a:lnTo>
                    <a:pt x="354" y="154"/>
                  </a:lnTo>
                  <a:lnTo>
                    <a:pt x="354" y="156"/>
                  </a:lnTo>
                  <a:lnTo>
                    <a:pt x="352" y="156"/>
                  </a:lnTo>
                  <a:lnTo>
                    <a:pt x="352" y="158"/>
                  </a:lnTo>
                  <a:lnTo>
                    <a:pt x="350" y="158"/>
                  </a:lnTo>
                  <a:lnTo>
                    <a:pt x="350" y="156"/>
                  </a:lnTo>
                  <a:lnTo>
                    <a:pt x="349" y="156"/>
                  </a:lnTo>
                  <a:lnTo>
                    <a:pt x="349" y="158"/>
                  </a:lnTo>
                  <a:lnTo>
                    <a:pt x="347" y="158"/>
                  </a:lnTo>
                  <a:lnTo>
                    <a:pt x="345" y="159"/>
                  </a:lnTo>
                  <a:lnTo>
                    <a:pt x="345" y="161"/>
                  </a:lnTo>
                  <a:lnTo>
                    <a:pt x="345" y="163"/>
                  </a:lnTo>
                  <a:lnTo>
                    <a:pt x="345" y="164"/>
                  </a:lnTo>
                  <a:lnTo>
                    <a:pt x="345" y="166"/>
                  </a:lnTo>
                  <a:lnTo>
                    <a:pt x="345" y="168"/>
                  </a:lnTo>
                  <a:lnTo>
                    <a:pt x="345" y="170"/>
                  </a:lnTo>
                  <a:lnTo>
                    <a:pt x="344" y="170"/>
                  </a:lnTo>
                  <a:lnTo>
                    <a:pt x="344" y="171"/>
                  </a:lnTo>
                  <a:lnTo>
                    <a:pt x="344" y="173"/>
                  </a:lnTo>
                  <a:lnTo>
                    <a:pt x="344" y="175"/>
                  </a:lnTo>
                  <a:lnTo>
                    <a:pt x="344" y="176"/>
                  </a:lnTo>
                  <a:lnTo>
                    <a:pt x="344" y="178"/>
                  </a:lnTo>
                  <a:lnTo>
                    <a:pt x="344" y="180"/>
                  </a:lnTo>
                  <a:lnTo>
                    <a:pt x="345" y="181"/>
                  </a:lnTo>
                  <a:lnTo>
                    <a:pt x="345" y="183"/>
                  </a:lnTo>
                  <a:lnTo>
                    <a:pt x="345" y="185"/>
                  </a:lnTo>
                  <a:lnTo>
                    <a:pt x="344" y="185"/>
                  </a:lnTo>
                  <a:lnTo>
                    <a:pt x="344" y="186"/>
                  </a:lnTo>
                  <a:lnTo>
                    <a:pt x="342" y="186"/>
                  </a:lnTo>
                  <a:lnTo>
                    <a:pt x="342" y="188"/>
                  </a:lnTo>
                  <a:lnTo>
                    <a:pt x="344" y="188"/>
                  </a:lnTo>
                  <a:lnTo>
                    <a:pt x="345" y="190"/>
                  </a:lnTo>
                  <a:lnTo>
                    <a:pt x="344" y="190"/>
                  </a:lnTo>
                  <a:lnTo>
                    <a:pt x="344" y="191"/>
                  </a:lnTo>
                  <a:lnTo>
                    <a:pt x="342" y="191"/>
                  </a:lnTo>
                  <a:lnTo>
                    <a:pt x="340" y="191"/>
                  </a:lnTo>
                  <a:lnTo>
                    <a:pt x="339" y="193"/>
                  </a:lnTo>
                  <a:lnTo>
                    <a:pt x="337" y="196"/>
                  </a:lnTo>
                  <a:lnTo>
                    <a:pt x="335" y="196"/>
                  </a:lnTo>
                  <a:lnTo>
                    <a:pt x="333" y="196"/>
                  </a:lnTo>
                  <a:lnTo>
                    <a:pt x="332" y="196"/>
                  </a:lnTo>
                  <a:lnTo>
                    <a:pt x="332" y="198"/>
                  </a:lnTo>
                  <a:lnTo>
                    <a:pt x="330" y="200"/>
                  </a:lnTo>
                  <a:lnTo>
                    <a:pt x="328" y="203"/>
                  </a:lnTo>
                  <a:lnTo>
                    <a:pt x="327" y="205"/>
                  </a:lnTo>
                  <a:lnTo>
                    <a:pt x="327" y="207"/>
                  </a:lnTo>
                  <a:lnTo>
                    <a:pt x="327" y="208"/>
                  </a:lnTo>
                  <a:lnTo>
                    <a:pt x="325" y="210"/>
                  </a:lnTo>
                  <a:lnTo>
                    <a:pt x="325" y="212"/>
                  </a:lnTo>
                  <a:lnTo>
                    <a:pt x="325" y="213"/>
                  </a:lnTo>
                  <a:lnTo>
                    <a:pt x="323" y="213"/>
                  </a:lnTo>
                  <a:lnTo>
                    <a:pt x="323" y="215"/>
                  </a:lnTo>
                  <a:lnTo>
                    <a:pt x="323" y="217"/>
                  </a:lnTo>
                  <a:lnTo>
                    <a:pt x="323" y="218"/>
                  </a:lnTo>
                  <a:lnTo>
                    <a:pt x="323" y="220"/>
                  </a:lnTo>
                  <a:lnTo>
                    <a:pt x="323" y="222"/>
                  </a:lnTo>
                  <a:lnTo>
                    <a:pt x="323" y="223"/>
                  </a:lnTo>
                  <a:lnTo>
                    <a:pt x="325" y="225"/>
                  </a:lnTo>
                  <a:lnTo>
                    <a:pt x="325" y="223"/>
                  </a:lnTo>
                  <a:lnTo>
                    <a:pt x="327" y="223"/>
                  </a:lnTo>
                  <a:lnTo>
                    <a:pt x="328" y="223"/>
                  </a:lnTo>
                  <a:lnTo>
                    <a:pt x="328" y="225"/>
                  </a:lnTo>
                  <a:lnTo>
                    <a:pt x="327" y="225"/>
                  </a:lnTo>
                  <a:lnTo>
                    <a:pt x="327" y="227"/>
                  </a:lnTo>
                  <a:lnTo>
                    <a:pt x="327" y="228"/>
                  </a:lnTo>
                  <a:lnTo>
                    <a:pt x="325" y="228"/>
                  </a:lnTo>
                  <a:lnTo>
                    <a:pt x="323" y="228"/>
                  </a:lnTo>
                  <a:lnTo>
                    <a:pt x="323" y="227"/>
                  </a:lnTo>
                  <a:lnTo>
                    <a:pt x="322" y="227"/>
                  </a:lnTo>
                  <a:lnTo>
                    <a:pt x="320" y="227"/>
                  </a:lnTo>
                  <a:lnTo>
                    <a:pt x="318" y="225"/>
                  </a:lnTo>
                  <a:lnTo>
                    <a:pt x="317" y="225"/>
                  </a:lnTo>
                  <a:lnTo>
                    <a:pt x="317" y="227"/>
                  </a:lnTo>
                  <a:lnTo>
                    <a:pt x="317" y="228"/>
                  </a:lnTo>
                  <a:lnTo>
                    <a:pt x="315" y="228"/>
                  </a:lnTo>
                  <a:lnTo>
                    <a:pt x="315" y="230"/>
                  </a:lnTo>
                  <a:lnTo>
                    <a:pt x="313" y="230"/>
                  </a:lnTo>
                  <a:lnTo>
                    <a:pt x="313" y="232"/>
                  </a:lnTo>
                  <a:lnTo>
                    <a:pt x="312" y="232"/>
                  </a:lnTo>
                  <a:lnTo>
                    <a:pt x="312" y="230"/>
                  </a:lnTo>
                  <a:lnTo>
                    <a:pt x="310" y="230"/>
                  </a:lnTo>
                  <a:lnTo>
                    <a:pt x="310" y="232"/>
                  </a:lnTo>
                  <a:lnTo>
                    <a:pt x="310" y="230"/>
                  </a:lnTo>
                  <a:lnTo>
                    <a:pt x="308" y="230"/>
                  </a:lnTo>
                  <a:lnTo>
                    <a:pt x="308" y="228"/>
                  </a:lnTo>
                  <a:lnTo>
                    <a:pt x="307" y="228"/>
                  </a:lnTo>
                  <a:lnTo>
                    <a:pt x="305" y="228"/>
                  </a:lnTo>
                  <a:lnTo>
                    <a:pt x="305" y="230"/>
                  </a:lnTo>
                  <a:lnTo>
                    <a:pt x="303" y="230"/>
                  </a:lnTo>
                  <a:lnTo>
                    <a:pt x="303" y="228"/>
                  </a:lnTo>
                  <a:lnTo>
                    <a:pt x="302" y="228"/>
                  </a:lnTo>
                  <a:lnTo>
                    <a:pt x="300" y="227"/>
                  </a:lnTo>
                  <a:lnTo>
                    <a:pt x="298" y="227"/>
                  </a:lnTo>
                  <a:lnTo>
                    <a:pt x="298" y="228"/>
                  </a:lnTo>
                  <a:lnTo>
                    <a:pt x="296" y="228"/>
                  </a:lnTo>
                  <a:lnTo>
                    <a:pt x="296" y="230"/>
                  </a:lnTo>
                  <a:lnTo>
                    <a:pt x="296" y="233"/>
                  </a:lnTo>
                  <a:lnTo>
                    <a:pt x="296" y="235"/>
                  </a:lnTo>
                  <a:lnTo>
                    <a:pt x="296" y="237"/>
                  </a:lnTo>
                  <a:lnTo>
                    <a:pt x="296" y="239"/>
                  </a:lnTo>
                  <a:lnTo>
                    <a:pt x="295" y="240"/>
                  </a:lnTo>
                  <a:lnTo>
                    <a:pt x="296" y="242"/>
                  </a:lnTo>
                  <a:lnTo>
                    <a:pt x="296" y="245"/>
                  </a:lnTo>
                  <a:lnTo>
                    <a:pt x="296" y="247"/>
                  </a:lnTo>
                  <a:lnTo>
                    <a:pt x="295" y="249"/>
                  </a:lnTo>
                  <a:lnTo>
                    <a:pt x="295" y="250"/>
                  </a:lnTo>
                  <a:lnTo>
                    <a:pt x="293" y="252"/>
                  </a:lnTo>
                  <a:lnTo>
                    <a:pt x="295" y="252"/>
                  </a:lnTo>
                  <a:lnTo>
                    <a:pt x="296" y="252"/>
                  </a:lnTo>
                  <a:lnTo>
                    <a:pt x="298" y="252"/>
                  </a:lnTo>
                  <a:lnTo>
                    <a:pt x="300" y="250"/>
                  </a:lnTo>
                  <a:lnTo>
                    <a:pt x="300" y="252"/>
                  </a:lnTo>
                  <a:lnTo>
                    <a:pt x="302" y="252"/>
                  </a:lnTo>
                  <a:lnTo>
                    <a:pt x="302" y="254"/>
                  </a:lnTo>
                  <a:lnTo>
                    <a:pt x="303" y="254"/>
                  </a:lnTo>
                  <a:lnTo>
                    <a:pt x="303" y="252"/>
                  </a:lnTo>
                  <a:lnTo>
                    <a:pt x="303" y="250"/>
                  </a:lnTo>
                  <a:lnTo>
                    <a:pt x="305" y="250"/>
                  </a:lnTo>
                  <a:lnTo>
                    <a:pt x="307" y="250"/>
                  </a:lnTo>
                  <a:lnTo>
                    <a:pt x="308" y="250"/>
                  </a:lnTo>
                  <a:lnTo>
                    <a:pt x="308" y="252"/>
                  </a:lnTo>
                  <a:lnTo>
                    <a:pt x="308" y="254"/>
                  </a:lnTo>
                  <a:lnTo>
                    <a:pt x="310" y="254"/>
                  </a:lnTo>
                  <a:lnTo>
                    <a:pt x="310" y="255"/>
                  </a:lnTo>
                  <a:lnTo>
                    <a:pt x="312" y="257"/>
                  </a:lnTo>
                  <a:lnTo>
                    <a:pt x="312" y="259"/>
                  </a:lnTo>
                  <a:lnTo>
                    <a:pt x="313" y="259"/>
                  </a:lnTo>
                  <a:lnTo>
                    <a:pt x="313" y="260"/>
                  </a:lnTo>
                  <a:lnTo>
                    <a:pt x="313" y="262"/>
                  </a:lnTo>
                  <a:lnTo>
                    <a:pt x="312" y="262"/>
                  </a:lnTo>
                  <a:lnTo>
                    <a:pt x="312" y="264"/>
                  </a:lnTo>
                  <a:lnTo>
                    <a:pt x="313" y="264"/>
                  </a:lnTo>
                  <a:lnTo>
                    <a:pt x="313" y="265"/>
                  </a:lnTo>
                  <a:lnTo>
                    <a:pt x="313" y="264"/>
                  </a:lnTo>
                  <a:lnTo>
                    <a:pt x="315" y="264"/>
                  </a:lnTo>
                  <a:lnTo>
                    <a:pt x="317" y="264"/>
                  </a:lnTo>
                  <a:lnTo>
                    <a:pt x="317" y="262"/>
                  </a:lnTo>
                  <a:lnTo>
                    <a:pt x="317" y="260"/>
                  </a:lnTo>
                  <a:lnTo>
                    <a:pt x="318" y="259"/>
                  </a:lnTo>
                  <a:lnTo>
                    <a:pt x="320" y="259"/>
                  </a:lnTo>
                  <a:lnTo>
                    <a:pt x="320" y="257"/>
                  </a:lnTo>
                  <a:lnTo>
                    <a:pt x="320" y="255"/>
                  </a:lnTo>
                  <a:lnTo>
                    <a:pt x="320" y="254"/>
                  </a:lnTo>
                  <a:lnTo>
                    <a:pt x="322" y="254"/>
                  </a:lnTo>
                  <a:lnTo>
                    <a:pt x="323" y="252"/>
                  </a:lnTo>
                  <a:lnTo>
                    <a:pt x="323" y="250"/>
                  </a:lnTo>
                  <a:lnTo>
                    <a:pt x="323" y="249"/>
                  </a:lnTo>
                  <a:lnTo>
                    <a:pt x="325" y="250"/>
                  </a:lnTo>
                  <a:lnTo>
                    <a:pt x="327" y="250"/>
                  </a:lnTo>
                  <a:lnTo>
                    <a:pt x="328" y="250"/>
                  </a:lnTo>
                  <a:lnTo>
                    <a:pt x="328" y="252"/>
                  </a:lnTo>
                  <a:lnTo>
                    <a:pt x="330" y="252"/>
                  </a:lnTo>
                  <a:lnTo>
                    <a:pt x="330" y="254"/>
                  </a:lnTo>
                  <a:lnTo>
                    <a:pt x="330" y="255"/>
                  </a:lnTo>
                  <a:lnTo>
                    <a:pt x="330" y="257"/>
                  </a:lnTo>
                  <a:lnTo>
                    <a:pt x="332" y="257"/>
                  </a:lnTo>
                  <a:lnTo>
                    <a:pt x="332" y="255"/>
                  </a:lnTo>
                  <a:lnTo>
                    <a:pt x="332" y="257"/>
                  </a:lnTo>
                  <a:lnTo>
                    <a:pt x="333" y="257"/>
                  </a:lnTo>
                  <a:lnTo>
                    <a:pt x="335" y="257"/>
                  </a:lnTo>
                  <a:lnTo>
                    <a:pt x="335" y="259"/>
                  </a:lnTo>
                  <a:lnTo>
                    <a:pt x="337" y="259"/>
                  </a:lnTo>
                  <a:lnTo>
                    <a:pt x="337" y="260"/>
                  </a:lnTo>
                  <a:lnTo>
                    <a:pt x="337" y="262"/>
                  </a:lnTo>
                  <a:lnTo>
                    <a:pt x="337" y="260"/>
                  </a:lnTo>
                  <a:lnTo>
                    <a:pt x="339" y="260"/>
                  </a:lnTo>
                  <a:lnTo>
                    <a:pt x="340" y="260"/>
                  </a:lnTo>
                  <a:lnTo>
                    <a:pt x="340" y="259"/>
                  </a:lnTo>
                  <a:lnTo>
                    <a:pt x="342" y="259"/>
                  </a:lnTo>
                  <a:lnTo>
                    <a:pt x="342" y="257"/>
                  </a:lnTo>
                  <a:lnTo>
                    <a:pt x="344" y="257"/>
                  </a:lnTo>
                  <a:lnTo>
                    <a:pt x="345" y="257"/>
                  </a:lnTo>
                  <a:lnTo>
                    <a:pt x="347" y="257"/>
                  </a:lnTo>
                  <a:lnTo>
                    <a:pt x="347" y="255"/>
                  </a:lnTo>
                  <a:lnTo>
                    <a:pt x="347" y="254"/>
                  </a:lnTo>
                  <a:lnTo>
                    <a:pt x="349" y="254"/>
                  </a:lnTo>
                  <a:lnTo>
                    <a:pt x="349" y="255"/>
                  </a:lnTo>
                  <a:lnTo>
                    <a:pt x="350" y="255"/>
                  </a:lnTo>
                  <a:lnTo>
                    <a:pt x="350" y="257"/>
                  </a:lnTo>
                  <a:lnTo>
                    <a:pt x="350" y="259"/>
                  </a:lnTo>
                  <a:lnTo>
                    <a:pt x="350" y="260"/>
                  </a:lnTo>
                  <a:lnTo>
                    <a:pt x="350" y="262"/>
                  </a:lnTo>
                  <a:lnTo>
                    <a:pt x="352" y="262"/>
                  </a:lnTo>
                  <a:lnTo>
                    <a:pt x="352" y="264"/>
                  </a:lnTo>
                  <a:lnTo>
                    <a:pt x="354" y="264"/>
                  </a:lnTo>
                  <a:lnTo>
                    <a:pt x="354" y="262"/>
                  </a:lnTo>
                  <a:lnTo>
                    <a:pt x="355" y="262"/>
                  </a:lnTo>
                  <a:lnTo>
                    <a:pt x="357" y="262"/>
                  </a:lnTo>
                  <a:lnTo>
                    <a:pt x="359" y="262"/>
                  </a:lnTo>
                  <a:lnTo>
                    <a:pt x="360" y="262"/>
                  </a:lnTo>
                  <a:lnTo>
                    <a:pt x="360" y="260"/>
                  </a:lnTo>
                  <a:lnTo>
                    <a:pt x="362" y="260"/>
                  </a:lnTo>
                  <a:lnTo>
                    <a:pt x="364" y="260"/>
                  </a:lnTo>
                  <a:lnTo>
                    <a:pt x="364" y="259"/>
                  </a:lnTo>
                  <a:lnTo>
                    <a:pt x="365" y="259"/>
                  </a:lnTo>
                  <a:lnTo>
                    <a:pt x="365" y="257"/>
                  </a:lnTo>
                  <a:lnTo>
                    <a:pt x="365" y="255"/>
                  </a:lnTo>
                  <a:lnTo>
                    <a:pt x="365" y="254"/>
                  </a:lnTo>
                  <a:lnTo>
                    <a:pt x="367" y="254"/>
                  </a:lnTo>
                  <a:lnTo>
                    <a:pt x="369" y="254"/>
                  </a:lnTo>
                  <a:lnTo>
                    <a:pt x="371" y="254"/>
                  </a:lnTo>
                  <a:lnTo>
                    <a:pt x="371" y="255"/>
                  </a:lnTo>
                  <a:lnTo>
                    <a:pt x="372" y="255"/>
                  </a:lnTo>
                  <a:lnTo>
                    <a:pt x="372" y="257"/>
                  </a:lnTo>
                  <a:lnTo>
                    <a:pt x="371" y="259"/>
                  </a:lnTo>
                  <a:lnTo>
                    <a:pt x="371" y="260"/>
                  </a:lnTo>
                  <a:lnTo>
                    <a:pt x="371" y="262"/>
                  </a:lnTo>
                  <a:lnTo>
                    <a:pt x="371" y="264"/>
                  </a:lnTo>
                  <a:lnTo>
                    <a:pt x="372" y="264"/>
                  </a:lnTo>
                  <a:lnTo>
                    <a:pt x="372" y="265"/>
                  </a:lnTo>
                  <a:lnTo>
                    <a:pt x="371" y="265"/>
                  </a:lnTo>
                  <a:lnTo>
                    <a:pt x="371" y="267"/>
                  </a:lnTo>
                  <a:lnTo>
                    <a:pt x="372" y="267"/>
                  </a:lnTo>
                  <a:lnTo>
                    <a:pt x="374" y="267"/>
                  </a:lnTo>
                  <a:lnTo>
                    <a:pt x="376" y="267"/>
                  </a:lnTo>
                  <a:lnTo>
                    <a:pt x="376" y="265"/>
                  </a:lnTo>
                  <a:lnTo>
                    <a:pt x="377" y="265"/>
                  </a:lnTo>
                  <a:lnTo>
                    <a:pt x="377" y="267"/>
                  </a:lnTo>
                  <a:lnTo>
                    <a:pt x="379" y="267"/>
                  </a:lnTo>
                  <a:lnTo>
                    <a:pt x="381" y="267"/>
                  </a:lnTo>
                  <a:lnTo>
                    <a:pt x="382" y="267"/>
                  </a:lnTo>
                  <a:lnTo>
                    <a:pt x="384" y="267"/>
                  </a:lnTo>
                  <a:lnTo>
                    <a:pt x="386" y="267"/>
                  </a:lnTo>
                  <a:lnTo>
                    <a:pt x="386" y="265"/>
                  </a:lnTo>
                  <a:lnTo>
                    <a:pt x="387" y="265"/>
                  </a:lnTo>
                  <a:lnTo>
                    <a:pt x="387" y="264"/>
                  </a:lnTo>
                  <a:lnTo>
                    <a:pt x="389" y="264"/>
                  </a:lnTo>
                  <a:lnTo>
                    <a:pt x="389" y="262"/>
                  </a:lnTo>
                  <a:lnTo>
                    <a:pt x="389" y="260"/>
                  </a:lnTo>
                  <a:lnTo>
                    <a:pt x="391" y="259"/>
                  </a:lnTo>
                  <a:lnTo>
                    <a:pt x="392" y="259"/>
                  </a:lnTo>
                  <a:lnTo>
                    <a:pt x="394" y="259"/>
                  </a:lnTo>
                  <a:lnTo>
                    <a:pt x="394" y="260"/>
                  </a:lnTo>
                  <a:lnTo>
                    <a:pt x="394" y="262"/>
                  </a:lnTo>
                  <a:lnTo>
                    <a:pt x="394" y="264"/>
                  </a:lnTo>
                  <a:lnTo>
                    <a:pt x="396" y="264"/>
                  </a:lnTo>
                  <a:lnTo>
                    <a:pt x="397" y="264"/>
                  </a:lnTo>
                  <a:lnTo>
                    <a:pt x="397" y="262"/>
                  </a:lnTo>
                  <a:lnTo>
                    <a:pt x="399" y="262"/>
                  </a:lnTo>
                  <a:lnTo>
                    <a:pt x="401" y="262"/>
                  </a:lnTo>
                  <a:lnTo>
                    <a:pt x="401" y="260"/>
                  </a:lnTo>
                  <a:lnTo>
                    <a:pt x="402" y="260"/>
                  </a:lnTo>
                  <a:lnTo>
                    <a:pt x="402" y="259"/>
                  </a:lnTo>
                  <a:lnTo>
                    <a:pt x="404" y="259"/>
                  </a:lnTo>
                  <a:lnTo>
                    <a:pt x="404" y="257"/>
                  </a:lnTo>
                  <a:lnTo>
                    <a:pt x="406" y="257"/>
                  </a:lnTo>
                  <a:lnTo>
                    <a:pt x="406" y="255"/>
                  </a:lnTo>
                  <a:lnTo>
                    <a:pt x="408" y="255"/>
                  </a:lnTo>
                  <a:lnTo>
                    <a:pt x="408" y="254"/>
                  </a:lnTo>
                  <a:lnTo>
                    <a:pt x="408" y="252"/>
                  </a:lnTo>
                  <a:lnTo>
                    <a:pt x="409" y="252"/>
                  </a:lnTo>
                  <a:lnTo>
                    <a:pt x="409" y="250"/>
                  </a:lnTo>
                  <a:lnTo>
                    <a:pt x="411" y="250"/>
                  </a:lnTo>
                  <a:lnTo>
                    <a:pt x="413" y="250"/>
                  </a:lnTo>
                  <a:lnTo>
                    <a:pt x="414" y="249"/>
                  </a:lnTo>
                  <a:lnTo>
                    <a:pt x="416" y="249"/>
                  </a:lnTo>
                  <a:lnTo>
                    <a:pt x="418" y="249"/>
                  </a:lnTo>
                  <a:lnTo>
                    <a:pt x="419" y="249"/>
                  </a:lnTo>
                  <a:lnTo>
                    <a:pt x="421" y="249"/>
                  </a:lnTo>
                  <a:lnTo>
                    <a:pt x="423" y="249"/>
                  </a:lnTo>
                  <a:lnTo>
                    <a:pt x="424" y="249"/>
                  </a:lnTo>
                  <a:lnTo>
                    <a:pt x="424" y="247"/>
                  </a:lnTo>
                  <a:lnTo>
                    <a:pt x="426" y="247"/>
                  </a:lnTo>
                  <a:lnTo>
                    <a:pt x="426" y="245"/>
                  </a:lnTo>
                  <a:lnTo>
                    <a:pt x="428" y="245"/>
                  </a:lnTo>
                  <a:lnTo>
                    <a:pt x="428" y="244"/>
                  </a:lnTo>
                  <a:lnTo>
                    <a:pt x="429" y="244"/>
                  </a:lnTo>
                  <a:lnTo>
                    <a:pt x="429" y="242"/>
                  </a:lnTo>
                  <a:lnTo>
                    <a:pt x="428" y="242"/>
                  </a:lnTo>
                  <a:lnTo>
                    <a:pt x="428" y="240"/>
                  </a:lnTo>
                  <a:lnTo>
                    <a:pt x="429" y="240"/>
                  </a:lnTo>
                  <a:lnTo>
                    <a:pt x="429" y="239"/>
                  </a:lnTo>
                  <a:lnTo>
                    <a:pt x="431" y="239"/>
                  </a:lnTo>
                  <a:lnTo>
                    <a:pt x="431" y="237"/>
                  </a:lnTo>
                  <a:lnTo>
                    <a:pt x="431" y="235"/>
                  </a:lnTo>
                  <a:lnTo>
                    <a:pt x="433" y="235"/>
                  </a:lnTo>
                  <a:lnTo>
                    <a:pt x="433" y="233"/>
                  </a:lnTo>
                  <a:lnTo>
                    <a:pt x="431" y="233"/>
                  </a:lnTo>
                  <a:lnTo>
                    <a:pt x="433" y="232"/>
                  </a:lnTo>
                  <a:lnTo>
                    <a:pt x="505" y="207"/>
                  </a:lnTo>
                  <a:lnTo>
                    <a:pt x="522" y="202"/>
                  </a:lnTo>
                  <a:lnTo>
                    <a:pt x="601" y="173"/>
                  </a:lnTo>
                  <a:lnTo>
                    <a:pt x="688" y="143"/>
                  </a:lnTo>
                  <a:lnTo>
                    <a:pt x="688" y="144"/>
                  </a:lnTo>
                  <a:lnTo>
                    <a:pt x="688" y="146"/>
                  </a:lnTo>
                  <a:lnTo>
                    <a:pt x="690" y="146"/>
                  </a:lnTo>
                  <a:lnTo>
                    <a:pt x="690" y="148"/>
                  </a:lnTo>
                  <a:lnTo>
                    <a:pt x="690" y="149"/>
                  </a:lnTo>
                  <a:lnTo>
                    <a:pt x="690" y="151"/>
                  </a:lnTo>
                  <a:lnTo>
                    <a:pt x="692" y="151"/>
                  </a:lnTo>
                  <a:lnTo>
                    <a:pt x="692" y="153"/>
                  </a:lnTo>
                  <a:lnTo>
                    <a:pt x="692" y="154"/>
                  </a:lnTo>
                  <a:lnTo>
                    <a:pt x="693" y="154"/>
                  </a:lnTo>
                  <a:lnTo>
                    <a:pt x="693" y="156"/>
                  </a:lnTo>
                  <a:lnTo>
                    <a:pt x="693" y="158"/>
                  </a:lnTo>
                  <a:lnTo>
                    <a:pt x="693" y="159"/>
                  </a:lnTo>
                  <a:lnTo>
                    <a:pt x="693" y="161"/>
                  </a:lnTo>
                  <a:lnTo>
                    <a:pt x="695" y="161"/>
                  </a:lnTo>
                  <a:lnTo>
                    <a:pt x="695" y="163"/>
                  </a:lnTo>
                  <a:lnTo>
                    <a:pt x="695" y="164"/>
                  </a:lnTo>
                  <a:lnTo>
                    <a:pt x="695" y="166"/>
                  </a:lnTo>
                  <a:lnTo>
                    <a:pt x="693" y="166"/>
                  </a:lnTo>
                  <a:lnTo>
                    <a:pt x="693" y="168"/>
                  </a:lnTo>
                  <a:lnTo>
                    <a:pt x="695" y="168"/>
                  </a:lnTo>
                  <a:lnTo>
                    <a:pt x="695" y="170"/>
                  </a:lnTo>
                  <a:lnTo>
                    <a:pt x="695" y="171"/>
                  </a:lnTo>
                  <a:lnTo>
                    <a:pt x="695" y="173"/>
                  </a:lnTo>
                  <a:lnTo>
                    <a:pt x="695" y="175"/>
                  </a:lnTo>
                  <a:lnTo>
                    <a:pt x="695" y="176"/>
                  </a:lnTo>
                  <a:lnTo>
                    <a:pt x="697" y="176"/>
                  </a:lnTo>
                  <a:lnTo>
                    <a:pt x="695" y="178"/>
                  </a:lnTo>
                  <a:lnTo>
                    <a:pt x="695" y="180"/>
                  </a:lnTo>
                  <a:lnTo>
                    <a:pt x="697" y="180"/>
                  </a:lnTo>
                  <a:lnTo>
                    <a:pt x="697" y="181"/>
                  </a:lnTo>
                  <a:lnTo>
                    <a:pt x="697" y="183"/>
                  </a:lnTo>
                  <a:lnTo>
                    <a:pt x="697" y="185"/>
                  </a:lnTo>
                  <a:lnTo>
                    <a:pt x="697" y="186"/>
                  </a:lnTo>
                  <a:lnTo>
                    <a:pt x="695" y="188"/>
                  </a:lnTo>
                  <a:lnTo>
                    <a:pt x="697" y="188"/>
                  </a:lnTo>
                  <a:lnTo>
                    <a:pt x="697" y="190"/>
                  </a:lnTo>
                  <a:lnTo>
                    <a:pt x="695" y="190"/>
                  </a:lnTo>
                  <a:lnTo>
                    <a:pt x="695" y="191"/>
                  </a:lnTo>
                  <a:lnTo>
                    <a:pt x="697" y="193"/>
                  </a:lnTo>
                  <a:lnTo>
                    <a:pt x="695" y="193"/>
                  </a:lnTo>
                  <a:lnTo>
                    <a:pt x="695" y="195"/>
                  </a:lnTo>
                  <a:lnTo>
                    <a:pt x="695" y="196"/>
                  </a:lnTo>
                  <a:lnTo>
                    <a:pt x="695" y="198"/>
                  </a:lnTo>
                  <a:lnTo>
                    <a:pt x="697" y="198"/>
                  </a:lnTo>
                  <a:lnTo>
                    <a:pt x="697" y="200"/>
                  </a:lnTo>
                  <a:lnTo>
                    <a:pt x="697" y="202"/>
                  </a:lnTo>
                  <a:lnTo>
                    <a:pt x="697" y="203"/>
                  </a:lnTo>
                  <a:lnTo>
                    <a:pt x="697" y="205"/>
                  </a:lnTo>
                  <a:lnTo>
                    <a:pt x="697" y="207"/>
                  </a:lnTo>
                  <a:lnTo>
                    <a:pt x="697" y="208"/>
                  </a:lnTo>
                  <a:lnTo>
                    <a:pt x="695" y="208"/>
                  </a:lnTo>
                  <a:lnTo>
                    <a:pt x="695" y="210"/>
                  </a:lnTo>
                  <a:lnTo>
                    <a:pt x="695" y="212"/>
                  </a:lnTo>
                  <a:lnTo>
                    <a:pt x="697" y="212"/>
                  </a:lnTo>
                  <a:lnTo>
                    <a:pt x="697" y="213"/>
                  </a:lnTo>
                  <a:lnTo>
                    <a:pt x="697" y="215"/>
                  </a:lnTo>
                  <a:lnTo>
                    <a:pt x="697" y="217"/>
                  </a:lnTo>
                  <a:lnTo>
                    <a:pt x="695" y="217"/>
                  </a:lnTo>
                  <a:lnTo>
                    <a:pt x="695" y="218"/>
                  </a:lnTo>
                  <a:lnTo>
                    <a:pt x="697" y="220"/>
                  </a:lnTo>
                  <a:lnTo>
                    <a:pt x="697" y="222"/>
                  </a:lnTo>
                  <a:lnTo>
                    <a:pt x="695" y="222"/>
                  </a:lnTo>
                  <a:lnTo>
                    <a:pt x="695" y="223"/>
                  </a:lnTo>
                  <a:lnTo>
                    <a:pt x="695" y="225"/>
                  </a:lnTo>
                  <a:lnTo>
                    <a:pt x="695" y="227"/>
                  </a:lnTo>
                  <a:lnTo>
                    <a:pt x="695" y="228"/>
                  </a:lnTo>
                  <a:lnTo>
                    <a:pt x="693" y="228"/>
                  </a:lnTo>
                  <a:lnTo>
                    <a:pt x="693" y="230"/>
                  </a:lnTo>
                  <a:lnTo>
                    <a:pt x="693" y="232"/>
                  </a:lnTo>
                  <a:lnTo>
                    <a:pt x="693" y="233"/>
                  </a:lnTo>
                  <a:lnTo>
                    <a:pt x="693" y="235"/>
                  </a:lnTo>
                  <a:lnTo>
                    <a:pt x="692" y="235"/>
                  </a:lnTo>
                  <a:lnTo>
                    <a:pt x="692" y="237"/>
                  </a:lnTo>
                  <a:lnTo>
                    <a:pt x="692" y="239"/>
                  </a:lnTo>
                  <a:lnTo>
                    <a:pt x="692" y="240"/>
                  </a:lnTo>
                  <a:lnTo>
                    <a:pt x="692" y="242"/>
                  </a:lnTo>
                  <a:lnTo>
                    <a:pt x="692" y="244"/>
                  </a:lnTo>
                  <a:lnTo>
                    <a:pt x="690" y="244"/>
                  </a:lnTo>
                  <a:lnTo>
                    <a:pt x="690" y="245"/>
                  </a:lnTo>
                  <a:lnTo>
                    <a:pt x="690" y="247"/>
                  </a:lnTo>
                  <a:lnTo>
                    <a:pt x="688" y="247"/>
                  </a:lnTo>
                  <a:lnTo>
                    <a:pt x="688" y="249"/>
                  </a:lnTo>
                  <a:lnTo>
                    <a:pt x="687" y="249"/>
                  </a:lnTo>
                  <a:lnTo>
                    <a:pt x="687" y="250"/>
                  </a:lnTo>
                  <a:lnTo>
                    <a:pt x="687" y="252"/>
                  </a:lnTo>
                  <a:lnTo>
                    <a:pt x="685" y="252"/>
                  </a:lnTo>
                  <a:lnTo>
                    <a:pt x="685" y="254"/>
                  </a:lnTo>
                  <a:lnTo>
                    <a:pt x="685" y="255"/>
                  </a:lnTo>
                  <a:lnTo>
                    <a:pt x="683" y="255"/>
                  </a:lnTo>
                  <a:lnTo>
                    <a:pt x="683" y="257"/>
                  </a:lnTo>
                  <a:lnTo>
                    <a:pt x="683" y="259"/>
                  </a:lnTo>
                  <a:lnTo>
                    <a:pt x="683" y="260"/>
                  </a:lnTo>
                  <a:lnTo>
                    <a:pt x="685" y="260"/>
                  </a:lnTo>
                  <a:lnTo>
                    <a:pt x="685" y="262"/>
                  </a:lnTo>
                  <a:lnTo>
                    <a:pt x="683" y="262"/>
                  </a:lnTo>
                  <a:lnTo>
                    <a:pt x="682" y="262"/>
                  </a:lnTo>
                  <a:lnTo>
                    <a:pt x="682" y="264"/>
                  </a:lnTo>
                  <a:lnTo>
                    <a:pt x="680" y="264"/>
                  </a:lnTo>
                  <a:lnTo>
                    <a:pt x="680" y="262"/>
                  </a:lnTo>
                  <a:lnTo>
                    <a:pt x="678" y="262"/>
                  </a:lnTo>
                  <a:lnTo>
                    <a:pt x="678" y="264"/>
                  </a:lnTo>
                  <a:lnTo>
                    <a:pt x="677" y="264"/>
                  </a:lnTo>
                  <a:lnTo>
                    <a:pt x="677" y="265"/>
                  </a:lnTo>
                  <a:lnTo>
                    <a:pt x="677" y="267"/>
                  </a:lnTo>
                  <a:lnTo>
                    <a:pt x="675" y="267"/>
                  </a:lnTo>
                  <a:lnTo>
                    <a:pt x="675" y="269"/>
                  </a:lnTo>
                  <a:lnTo>
                    <a:pt x="673" y="269"/>
                  </a:lnTo>
                  <a:lnTo>
                    <a:pt x="673" y="271"/>
                  </a:lnTo>
                  <a:lnTo>
                    <a:pt x="672" y="271"/>
                  </a:lnTo>
                  <a:lnTo>
                    <a:pt x="672" y="269"/>
                  </a:lnTo>
                  <a:lnTo>
                    <a:pt x="672" y="271"/>
                  </a:lnTo>
                  <a:lnTo>
                    <a:pt x="670" y="271"/>
                  </a:lnTo>
                  <a:lnTo>
                    <a:pt x="670" y="272"/>
                  </a:lnTo>
                  <a:lnTo>
                    <a:pt x="670" y="274"/>
                  </a:lnTo>
                  <a:lnTo>
                    <a:pt x="672" y="274"/>
                  </a:lnTo>
                  <a:lnTo>
                    <a:pt x="672" y="276"/>
                  </a:lnTo>
                  <a:lnTo>
                    <a:pt x="672" y="277"/>
                  </a:lnTo>
                  <a:lnTo>
                    <a:pt x="670" y="277"/>
                  </a:lnTo>
                  <a:lnTo>
                    <a:pt x="670" y="279"/>
                  </a:lnTo>
                  <a:lnTo>
                    <a:pt x="670" y="281"/>
                  </a:lnTo>
                  <a:lnTo>
                    <a:pt x="668" y="281"/>
                  </a:lnTo>
                  <a:lnTo>
                    <a:pt x="668" y="282"/>
                  </a:lnTo>
                  <a:lnTo>
                    <a:pt x="667" y="282"/>
                  </a:lnTo>
                  <a:lnTo>
                    <a:pt x="667" y="284"/>
                  </a:lnTo>
                  <a:lnTo>
                    <a:pt x="667" y="282"/>
                  </a:lnTo>
                  <a:lnTo>
                    <a:pt x="667" y="281"/>
                  </a:lnTo>
                  <a:lnTo>
                    <a:pt x="667" y="279"/>
                  </a:lnTo>
                  <a:lnTo>
                    <a:pt x="665" y="279"/>
                  </a:lnTo>
                  <a:lnTo>
                    <a:pt x="663" y="279"/>
                  </a:lnTo>
                  <a:lnTo>
                    <a:pt x="663" y="277"/>
                  </a:lnTo>
                  <a:lnTo>
                    <a:pt x="662" y="277"/>
                  </a:lnTo>
                  <a:lnTo>
                    <a:pt x="662" y="279"/>
                  </a:lnTo>
                  <a:lnTo>
                    <a:pt x="662" y="281"/>
                  </a:lnTo>
                  <a:lnTo>
                    <a:pt x="660" y="281"/>
                  </a:lnTo>
                  <a:lnTo>
                    <a:pt x="660" y="279"/>
                  </a:lnTo>
                  <a:lnTo>
                    <a:pt x="658" y="279"/>
                  </a:lnTo>
                  <a:lnTo>
                    <a:pt x="658" y="281"/>
                  </a:lnTo>
                  <a:lnTo>
                    <a:pt x="656" y="282"/>
                  </a:lnTo>
                  <a:lnTo>
                    <a:pt x="656" y="281"/>
                  </a:lnTo>
                  <a:lnTo>
                    <a:pt x="655" y="282"/>
                  </a:lnTo>
                  <a:lnTo>
                    <a:pt x="655" y="284"/>
                  </a:lnTo>
                  <a:lnTo>
                    <a:pt x="656" y="284"/>
                  </a:lnTo>
                  <a:lnTo>
                    <a:pt x="656" y="286"/>
                  </a:lnTo>
                  <a:lnTo>
                    <a:pt x="655" y="286"/>
                  </a:lnTo>
                  <a:lnTo>
                    <a:pt x="655" y="287"/>
                  </a:lnTo>
                  <a:lnTo>
                    <a:pt x="655" y="289"/>
                  </a:lnTo>
                  <a:lnTo>
                    <a:pt x="656" y="289"/>
                  </a:lnTo>
                  <a:lnTo>
                    <a:pt x="656" y="291"/>
                  </a:lnTo>
                  <a:lnTo>
                    <a:pt x="656" y="292"/>
                  </a:lnTo>
                  <a:lnTo>
                    <a:pt x="655" y="292"/>
                  </a:lnTo>
                  <a:lnTo>
                    <a:pt x="655" y="294"/>
                  </a:lnTo>
                  <a:lnTo>
                    <a:pt x="655" y="296"/>
                  </a:lnTo>
                  <a:lnTo>
                    <a:pt x="653" y="296"/>
                  </a:lnTo>
                  <a:lnTo>
                    <a:pt x="653" y="297"/>
                  </a:lnTo>
                  <a:lnTo>
                    <a:pt x="653" y="299"/>
                  </a:lnTo>
                  <a:lnTo>
                    <a:pt x="653" y="301"/>
                  </a:lnTo>
                  <a:lnTo>
                    <a:pt x="651" y="301"/>
                  </a:lnTo>
                  <a:lnTo>
                    <a:pt x="651" y="302"/>
                  </a:lnTo>
                  <a:lnTo>
                    <a:pt x="651" y="304"/>
                  </a:lnTo>
                  <a:lnTo>
                    <a:pt x="650" y="304"/>
                  </a:lnTo>
                  <a:lnTo>
                    <a:pt x="650" y="306"/>
                  </a:lnTo>
                  <a:lnTo>
                    <a:pt x="650" y="308"/>
                  </a:lnTo>
                  <a:lnTo>
                    <a:pt x="650" y="309"/>
                  </a:lnTo>
                  <a:lnTo>
                    <a:pt x="651" y="309"/>
                  </a:lnTo>
                  <a:lnTo>
                    <a:pt x="651" y="311"/>
                  </a:lnTo>
                  <a:lnTo>
                    <a:pt x="651" y="309"/>
                  </a:lnTo>
                  <a:lnTo>
                    <a:pt x="651" y="308"/>
                  </a:lnTo>
                  <a:lnTo>
                    <a:pt x="650" y="308"/>
                  </a:lnTo>
                  <a:lnTo>
                    <a:pt x="651" y="308"/>
                  </a:lnTo>
                  <a:lnTo>
                    <a:pt x="653" y="308"/>
                  </a:lnTo>
                  <a:lnTo>
                    <a:pt x="655" y="308"/>
                  </a:lnTo>
                  <a:lnTo>
                    <a:pt x="656" y="308"/>
                  </a:lnTo>
                  <a:lnTo>
                    <a:pt x="655" y="308"/>
                  </a:lnTo>
                  <a:lnTo>
                    <a:pt x="655" y="309"/>
                  </a:lnTo>
                  <a:lnTo>
                    <a:pt x="653" y="309"/>
                  </a:lnTo>
                  <a:lnTo>
                    <a:pt x="655" y="309"/>
                  </a:lnTo>
                  <a:lnTo>
                    <a:pt x="655" y="311"/>
                  </a:lnTo>
                  <a:lnTo>
                    <a:pt x="653" y="311"/>
                  </a:lnTo>
                  <a:lnTo>
                    <a:pt x="653" y="313"/>
                  </a:lnTo>
                  <a:lnTo>
                    <a:pt x="653" y="314"/>
                  </a:lnTo>
                  <a:lnTo>
                    <a:pt x="653" y="316"/>
                  </a:lnTo>
                  <a:lnTo>
                    <a:pt x="653" y="318"/>
                  </a:lnTo>
                  <a:lnTo>
                    <a:pt x="653" y="319"/>
                  </a:lnTo>
                  <a:lnTo>
                    <a:pt x="653" y="321"/>
                  </a:lnTo>
                  <a:lnTo>
                    <a:pt x="651" y="321"/>
                  </a:lnTo>
                  <a:lnTo>
                    <a:pt x="651" y="323"/>
                  </a:lnTo>
                  <a:lnTo>
                    <a:pt x="651" y="324"/>
                  </a:lnTo>
                  <a:lnTo>
                    <a:pt x="650" y="324"/>
                  </a:lnTo>
                  <a:lnTo>
                    <a:pt x="648" y="326"/>
                  </a:lnTo>
                  <a:lnTo>
                    <a:pt x="646" y="326"/>
                  </a:lnTo>
                  <a:lnTo>
                    <a:pt x="646" y="328"/>
                  </a:lnTo>
                  <a:lnTo>
                    <a:pt x="646" y="329"/>
                  </a:lnTo>
                  <a:lnTo>
                    <a:pt x="648" y="329"/>
                  </a:lnTo>
                  <a:lnTo>
                    <a:pt x="648" y="331"/>
                  </a:lnTo>
                  <a:lnTo>
                    <a:pt x="646" y="331"/>
                  </a:lnTo>
                  <a:lnTo>
                    <a:pt x="646" y="333"/>
                  </a:lnTo>
                  <a:lnTo>
                    <a:pt x="645" y="334"/>
                  </a:lnTo>
                  <a:lnTo>
                    <a:pt x="645" y="336"/>
                  </a:lnTo>
                  <a:lnTo>
                    <a:pt x="645" y="338"/>
                  </a:lnTo>
                  <a:lnTo>
                    <a:pt x="643" y="340"/>
                  </a:lnTo>
                  <a:lnTo>
                    <a:pt x="643" y="341"/>
                  </a:lnTo>
                  <a:lnTo>
                    <a:pt x="641" y="341"/>
                  </a:lnTo>
                  <a:lnTo>
                    <a:pt x="641" y="343"/>
                  </a:lnTo>
                  <a:lnTo>
                    <a:pt x="640" y="343"/>
                  </a:lnTo>
                  <a:lnTo>
                    <a:pt x="640" y="345"/>
                  </a:lnTo>
                  <a:lnTo>
                    <a:pt x="641" y="345"/>
                  </a:lnTo>
                  <a:lnTo>
                    <a:pt x="641" y="346"/>
                  </a:lnTo>
                  <a:lnTo>
                    <a:pt x="641" y="348"/>
                  </a:lnTo>
                  <a:lnTo>
                    <a:pt x="640" y="348"/>
                  </a:lnTo>
                  <a:lnTo>
                    <a:pt x="640" y="350"/>
                  </a:lnTo>
                  <a:lnTo>
                    <a:pt x="640" y="351"/>
                  </a:lnTo>
                  <a:lnTo>
                    <a:pt x="641" y="351"/>
                  </a:lnTo>
                  <a:lnTo>
                    <a:pt x="641" y="353"/>
                  </a:lnTo>
                  <a:lnTo>
                    <a:pt x="641" y="355"/>
                  </a:lnTo>
                  <a:lnTo>
                    <a:pt x="640" y="355"/>
                  </a:lnTo>
                  <a:lnTo>
                    <a:pt x="640" y="356"/>
                  </a:lnTo>
                  <a:lnTo>
                    <a:pt x="640" y="358"/>
                  </a:lnTo>
                  <a:lnTo>
                    <a:pt x="640" y="360"/>
                  </a:lnTo>
                  <a:lnTo>
                    <a:pt x="638" y="360"/>
                  </a:lnTo>
                  <a:lnTo>
                    <a:pt x="638" y="361"/>
                  </a:lnTo>
                  <a:lnTo>
                    <a:pt x="638" y="363"/>
                  </a:lnTo>
                  <a:lnTo>
                    <a:pt x="638" y="365"/>
                  </a:lnTo>
                  <a:lnTo>
                    <a:pt x="638" y="366"/>
                  </a:lnTo>
                  <a:lnTo>
                    <a:pt x="638" y="368"/>
                  </a:lnTo>
                  <a:lnTo>
                    <a:pt x="638" y="370"/>
                  </a:lnTo>
                  <a:lnTo>
                    <a:pt x="636" y="370"/>
                  </a:lnTo>
                  <a:lnTo>
                    <a:pt x="636" y="371"/>
                  </a:lnTo>
                  <a:lnTo>
                    <a:pt x="636" y="373"/>
                  </a:lnTo>
                  <a:lnTo>
                    <a:pt x="636" y="375"/>
                  </a:lnTo>
                  <a:lnTo>
                    <a:pt x="636" y="377"/>
                  </a:lnTo>
                  <a:lnTo>
                    <a:pt x="635" y="377"/>
                  </a:lnTo>
                  <a:lnTo>
                    <a:pt x="635" y="378"/>
                  </a:lnTo>
                  <a:lnTo>
                    <a:pt x="635" y="380"/>
                  </a:lnTo>
                  <a:lnTo>
                    <a:pt x="635" y="382"/>
                  </a:lnTo>
                  <a:lnTo>
                    <a:pt x="635" y="383"/>
                  </a:lnTo>
                  <a:lnTo>
                    <a:pt x="633" y="383"/>
                  </a:lnTo>
                  <a:lnTo>
                    <a:pt x="633" y="385"/>
                  </a:lnTo>
                  <a:lnTo>
                    <a:pt x="633" y="387"/>
                  </a:lnTo>
                  <a:lnTo>
                    <a:pt x="631" y="387"/>
                  </a:lnTo>
                  <a:lnTo>
                    <a:pt x="631" y="388"/>
                  </a:lnTo>
                  <a:lnTo>
                    <a:pt x="631" y="390"/>
                  </a:lnTo>
                  <a:lnTo>
                    <a:pt x="631" y="392"/>
                  </a:lnTo>
                  <a:lnTo>
                    <a:pt x="631" y="393"/>
                  </a:lnTo>
                  <a:lnTo>
                    <a:pt x="631" y="395"/>
                  </a:lnTo>
                  <a:lnTo>
                    <a:pt x="631" y="397"/>
                  </a:lnTo>
                  <a:lnTo>
                    <a:pt x="631" y="398"/>
                  </a:lnTo>
                  <a:lnTo>
                    <a:pt x="630" y="398"/>
                  </a:lnTo>
                  <a:lnTo>
                    <a:pt x="628" y="398"/>
                  </a:lnTo>
                  <a:lnTo>
                    <a:pt x="628" y="400"/>
                  </a:lnTo>
                  <a:lnTo>
                    <a:pt x="628" y="402"/>
                  </a:lnTo>
                  <a:lnTo>
                    <a:pt x="626" y="402"/>
                  </a:lnTo>
                  <a:lnTo>
                    <a:pt x="626" y="403"/>
                  </a:lnTo>
                  <a:lnTo>
                    <a:pt x="625" y="403"/>
                  </a:lnTo>
                  <a:lnTo>
                    <a:pt x="625" y="405"/>
                  </a:lnTo>
                  <a:lnTo>
                    <a:pt x="623" y="405"/>
                  </a:lnTo>
                  <a:lnTo>
                    <a:pt x="623" y="407"/>
                  </a:lnTo>
                  <a:lnTo>
                    <a:pt x="623" y="408"/>
                  </a:lnTo>
                  <a:lnTo>
                    <a:pt x="621" y="408"/>
                  </a:lnTo>
                  <a:lnTo>
                    <a:pt x="621" y="410"/>
                  </a:lnTo>
                  <a:lnTo>
                    <a:pt x="619" y="410"/>
                  </a:lnTo>
                  <a:lnTo>
                    <a:pt x="618" y="410"/>
                  </a:lnTo>
                  <a:lnTo>
                    <a:pt x="618" y="412"/>
                  </a:lnTo>
                  <a:lnTo>
                    <a:pt x="616" y="412"/>
                  </a:lnTo>
                  <a:lnTo>
                    <a:pt x="616" y="414"/>
                  </a:lnTo>
                  <a:lnTo>
                    <a:pt x="616" y="415"/>
                  </a:lnTo>
                  <a:lnTo>
                    <a:pt x="614" y="415"/>
                  </a:lnTo>
                  <a:lnTo>
                    <a:pt x="614" y="417"/>
                  </a:lnTo>
                  <a:lnTo>
                    <a:pt x="613" y="417"/>
                  </a:lnTo>
                  <a:lnTo>
                    <a:pt x="613" y="419"/>
                  </a:lnTo>
                  <a:lnTo>
                    <a:pt x="613" y="420"/>
                  </a:lnTo>
                  <a:lnTo>
                    <a:pt x="611" y="422"/>
                  </a:lnTo>
                  <a:lnTo>
                    <a:pt x="611" y="424"/>
                  </a:lnTo>
                  <a:lnTo>
                    <a:pt x="611" y="425"/>
                  </a:lnTo>
                  <a:lnTo>
                    <a:pt x="613" y="425"/>
                  </a:lnTo>
                  <a:lnTo>
                    <a:pt x="613" y="427"/>
                  </a:lnTo>
                  <a:lnTo>
                    <a:pt x="613" y="429"/>
                  </a:lnTo>
                  <a:lnTo>
                    <a:pt x="613" y="430"/>
                  </a:lnTo>
                  <a:lnTo>
                    <a:pt x="613" y="432"/>
                  </a:lnTo>
                  <a:lnTo>
                    <a:pt x="613" y="434"/>
                  </a:lnTo>
                  <a:lnTo>
                    <a:pt x="614" y="434"/>
                  </a:lnTo>
                  <a:lnTo>
                    <a:pt x="616" y="434"/>
                  </a:lnTo>
                  <a:lnTo>
                    <a:pt x="616" y="435"/>
                  </a:lnTo>
                  <a:lnTo>
                    <a:pt x="618" y="435"/>
                  </a:lnTo>
                  <a:lnTo>
                    <a:pt x="619" y="435"/>
                  </a:lnTo>
                  <a:lnTo>
                    <a:pt x="619" y="437"/>
                  </a:lnTo>
                  <a:lnTo>
                    <a:pt x="621" y="437"/>
                  </a:lnTo>
                  <a:lnTo>
                    <a:pt x="623" y="437"/>
                  </a:lnTo>
                  <a:lnTo>
                    <a:pt x="623" y="439"/>
                  </a:lnTo>
                  <a:lnTo>
                    <a:pt x="625" y="439"/>
                  </a:lnTo>
                  <a:lnTo>
                    <a:pt x="625" y="440"/>
                  </a:lnTo>
                  <a:lnTo>
                    <a:pt x="623" y="440"/>
                  </a:lnTo>
                  <a:lnTo>
                    <a:pt x="623" y="442"/>
                  </a:lnTo>
                  <a:lnTo>
                    <a:pt x="623" y="444"/>
                  </a:lnTo>
                  <a:lnTo>
                    <a:pt x="623" y="446"/>
                  </a:lnTo>
                  <a:lnTo>
                    <a:pt x="621" y="446"/>
                  </a:lnTo>
                  <a:lnTo>
                    <a:pt x="621" y="447"/>
                  </a:lnTo>
                  <a:lnTo>
                    <a:pt x="621" y="449"/>
                  </a:lnTo>
                  <a:lnTo>
                    <a:pt x="621" y="451"/>
                  </a:lnTo>
                  <a:lnTo>
                    <a:pt x="621" y="452"/>
                  </a:lnTo>
                  <a:lnTo>
                    <a:pt x="621" y="454"/>
                  </a:lnTo>
                  <a:lnTo>
                    <a:pt x="621" y="456"/>
                  </a:lnTo>
                  <a:lnTo>
                    <a:pt x="619" y="456"/>
                  </a:lnTo>
                  <a:lnTo>
                    <a:pt x="619" y="457"/>
                  </a:lnTo>
                  <a:lnTo>
                    <a:pt x="619" y="459"/>
                  </a:lnTo>
                  <a:lnTo>
                    <a:pt x="619" y="461"/>
                  </a:lnTo>
                  <a:lnTo>
                    <a:pt x="618" y="459"/>
                  </a:lnTo>
                  <a:lnTo>
                    <a:pt x="616" y="459"/>
                  </a:lnTo>
                  <a:lnTo>
                    <a:pt x="616" y="461"/>
                  </a:lnTo>
                  <a:lnTo>
                    <a:pt x="616" y="462"/>
                  </a:lnTo>
                  <a:lnTo>
                    <a:pt x="614" y="462"/>
                  </a:lnTo>
                  <a:lnTo>
                    <a:pt x="613" y="462"/>
                  </a:lnTo>
                  <a:lnTo>
                    <a:pt x="614" y="462"/>
                  </a:lnTo>
                  <a:lnTo>
                    <a:pt x="614" y="464"/>
                  </a:lnTo>
                  <a:lnTo>
                    <a:pt x="614" y="466"/>
                  </a:lnTo>
                  <a:lnTo>
                    <a:pt x="613" y="466"/>
                  </a:lnTo>
                  <a:lnTo>
                    <a:pt x="613" y="467"/>
                  </a:lnTo>
                  <a:lnTo>
                    <a:pt x="613" y="469"/>
                  </a:lnTo>
                  <a:lnTo>
                    <a:pt x="613" y="471"/>
                  </a:lnTo>
                  <a:lnTo>
                    <a:pt x="611" y="471"/>
                  </a:lnTo>
                  <a:lnTo>
                    <a:pt x="611" y="472"/>
                  </a:lnTo>
                  <a:lnTo>
                    <a:pt x="611" y="474"/>
                  </a:lnTo>
                  <a:lnTo>
                    <a:pt x="609" y="474"/>
                  </a:lnTo>
                  <a:lnTo>
                    <a:pt x="609" y="476"/>
                  </a:lnTo>
                  <a:lnTo>
                    <a:pt x="608" y="476"/>
                  </a:lnTo>
                  <a:lnTo>
                    <a:pt x="608" y="477"/>
                  </a:lnTo>
                  <a:lnTo>
                    <a:pt x="606" y="477"/>
                  </a:lnTo>
                  <a:lnTo>
                    <a:pt x="608" y="477"/>
                  </a:lnTo>
                  <a:lnTo>
                    <a:pt x="608" y="479"/>
                  </a:lnTo>
                  <a:lnTo>
                    <a:pt x="606" y="479"/>
                  </a:lnTo>
                  <a:lnTo>
                    <a:pt x="606" y="481"/>
                  </a:lnTo>
                  <a:lnTo>
                    <a:pt x="604" y="483"/>
                  </a:lnTo>
                  <a:lnTo>
                    <a:pt x="604" y="481"/>
                  </a:lnTo>
                  <a:lnTo>
                    <a:pt x="604" y="479"/>
                  </a:lnTo>
                  <a:lnTo>
                    <a:pt x="604" y="477"/>
                  </a:lnTo>
                  <a:lnTo>
                    <a:pt x="603" y="477"/>
                  </a:lnTo>
                  <a:lnTo>
                    <a:pt x="601" y="477"/>
                  </a:lnTo>
                  <a:lnTo>
                    <a:pt x="601" y="479"/>
                  </a:lnTo>
                  <a:lnTo>
                    <a:pt x="601" y="477"/>
                  </a:lnTo>
                  <a:lnTo>
                    <a:pt x="601" y="479"/>
                  </a:lnTo>
                  <a:lnTo>
                    <a:pt x="599" y="479"/>
                  </a:lnTo>
                  <a:lnTo>
                    <a:pt x="598" y="479"/>
                  </a:lnTo>
                  <a:lnTo>
                    <a:pt x="598" y="477"/>
                  </a:lnTo>
                  <a:lnTo>
                    <a:pt x="598" y="476"/>
                  </a:lnTo>
                  <a:lnTo>
                    <a:pt x="596" y="476"/>
                  </a:lnTo>
                  <a:lnTo>
                    <a:pt x="594" y="476"/>
                  </a:lnTo>
                  <a:lnTo>
                    <a:pt x="594" y="474"/>
                  </a:lnTo>
                  <a:lnTo>
                    <a:pt x="593" y="474"/>
                  </a:lnTo>
                  <a:lnTo>
                    <a:pt x="591" y="474"/>
                  </a:lnTo>
                  <a:lnTo>
                    <a:pt x="589" y="474"/>
                  </a:lnTo>
                  <a:lnTo>
                    <a:pt x="588" y="474"/>
                  </a:lnTo>
                  <a:lnTo>
                    <a:pt x="586" y="474"/>
                  </a:lnTo>
                  <a:lnTo>
                    <a:pt x="584" y="474"/>
                  </a:lnTo>
                  <a:lnTo>
                    <a:pt x="584" y="476"/>
                  </a:lnTo>
                  <a:lnTo>
                    <a:pt x="582" y="476"/>
                  </a:lnTo>
                  <a:lnTo>
                    <a:pt x="582" y="477"/>
                  </a:lnTo>
                  <a:lnTo>
                    <a:pt x="581" y="477"/>
                  </a:lnTo>
                  <a:lnTo>
                    <a:pt x="581" y="479"/>
                  </a:lnTo>
                  <a:lnTo>
                    <a:pt x="579" y="479"/>
                  </a:lnTo>
                  <a:lnTo>
                    <a:pt x="577" y="479"/>
                  </a:lnTo>
                  <a:lnTo>
                    <a:pt x="576" y="481"/>
                  </a:lnTo>
                  <a:lnTo>
                    <a:pt x="576" y="483"/>
                  </a:lnTo>
                  <a:lnTo>
                    <a:pt x="574" y="483"/>
                  </a:lnTo>
                  <a:lnTo>
                    <a:pt x="574" y="484"/>
                  </a:lnTo>
                  <a:lnTo>
                    <a:pt x="572" y="484"/>
                  </a:lnTo>
                  <a:lnTo>
                    <a:pt x="572" y="486"/>
                  </a:lnTo>
                  <a:lnTo>
                    <a:pt x="571" y="486"/>
                  </a:lnTo>
                  <a:lnTo>
                    <a:pt x="569" y="486"/>
                  </a:lnTo>
                  <a:lnTo>
                    <a:pt x="569" y="484"/>
                  </a:lnTo>
                  <a:lnTo>
                    <a:pt x="567" y="484"/>
                  </a:lnTo>
                  <a:lnTo>
                    <a:pt x="566" y="484"/>
                  </a:lnTo>
                  <a:lnTo>
                    <a:pt x="564" y="484"/>
                  </a:lnTo>
                  <a:lnTo>
                    <a:pt x="562" y="484"/>
                  </a:lnTo>
                  <a:lnTo>
                    <a:pt x="562" y="483"/>
                  </a:lnTo>
                  <a:lnTo>
                    <a:pt x="561" y="483"/>
                  </a:lnTo>
                  <a:lnTo>
                    <a:pt x="559" y="483"/>
                  </a:lnTo>
                  <a:lnTo>
                    <a:pt x="557" y="483"/>
                  </a:lnTo>
                  <a:lnTo>
                    <a:pt x="556" y="483"/>
                  </a:lnTo>
                  <a:lnTo>
                    <a:pt x="554" y="483"/>
                  </a:lnTo>
                  <a:lnTo>
                    <a:pt x="552" y="483"/>
                  </a:lnTo>
                  <a:lnTo>
                    <a:pt x="551" y="483"/>
                  </a:lnTo>
                  <a:lnTo>
                    <a:pt x="549" y="481"/>
                  </a:lnTo>
                  <a:lnTo>
                    <a:pt x="547" y="481"/>
                  </a:lnTo>
                  <a:lnTo>
                    <a:pt x="545" y="481"/>
                  </a:lnTo>
                  <a:lnTo>
                    <a:pt x="544" y="481"/>
                  </a:lnTo>
                  <a:lnTo>
                    <a:pt x="542" y="481"/>
                  </a:lnTo>
                  <a:lnTo>
                    <a:pt x="540" y="481"/>
                  </a:lnTo>
                  <a:lnTo>
                    <a:pt x="539" y="481"/>
                  </a:lnTo>
                  <a:lnTo>
                    <a:pt x="537" y="481"/>
                  </a:lnTo>
                  <a:lnTo>
                    <a:pt x="535" y="481"/>
                  </a:lnTo>
                  <a:lnTo>
                    <a:pt x="534" y="481"/>
                  </a:lnTo>
                  <a:lnTo>
                    <a:pt x="532" y="481"/>
                  </a:lnTo>
                  <a:lnTo>
                    <a:pt x="530" y="481"/>
                  </a:lnTo>
                  <a:lnTo>
                    <a:pt x="530" y="483"/>
                  </a:lnTo>
                  <a:lnTo>
                    <a:pt x="529" y="483"/>
                  </a:lnTo>
                  <a:lnTo>
                    <a:pt x="527" y="483"/>
                  </a:lnTo>
                  <a:lnTo>
                    <a:pt x="525" y="483"/>
                  </a:lnTo>
                  <a:lnTo>
                    <a:pt x="524" y="483"/>
                  </a:lnTo>
                  <a:lnTo>
                    <a:pt x="524" y="484"/>
                  </a:lnTo>
                  <a:lnTo>
                    <a:pt x="522" y="484"/>
                  </a:lnTo>
                  <a:lnTo>
                    <a:pt x="520" y="484"/>
                  </a:lnTo>
                  <a:lnTo>
                    <a:pt x="520" y="486"/>
                  </a:lnTo>
                  <a:lnTo>
                    <a:pt x="520" y="484"/>
                  </a:lnTo>
                  <a:lnTo>
                    <a:pt x="522" y="484"/>
                  </a:lnTo>
                  <a:lnTo>
                    <a:pt x="522" y="486"/>
                  </a:lnTo>
                  <a:lnTo>
                    <a:pt x="522" y="488"/>
                  </a:lnTo>
                  <a:lnTo>
                    <a:pt x="522" y="489"/>
                  </a:lnTo>
                  <a:lnTo>
                    <a:pt x="524" y="491"/>
                  </a:lnTo>
                  <a:lnTo>
                    <a:pt x="524" y="493"/>
                  </a:lnTo>
                  <a:lnTo>
                    <a:pt x="524" y="494"/>
                  </a:lnTo>
                  <a:lnTo>
                    <a:pt x="525" y="494"/>
                  </a:lnTo>
                  <a:lnTo>
                    <a:pt x="525" y="496"/>
                  </a:lnTo>
                  <a:lnTo>
                    <a:pt x="527" y="496"/>
                  </a:lnTo>
                  <a:lnTo>
                    <a:pt x="527" y="498"/>
                  </a:lnTo>
                  <a:lnTo>
                    <a:pt x="527" y="499"/>
                  </a:lnTo>
                  <a:lnTo>
                    <a:pt x="525" y="499"/>
                  </a:lnTo>
                  <a:lnTo>
                    <a:pt x="525" y="501"/>
                  </a:lnTo>
                  <a:lnTo>
                    <a:pt x="524" y="501"/>
                  </a:lnTo>
                  <a:lnTo>
                    <a:pt x="524" y="503"/>
                  </a:lnTo>
                  <a:lnTo>
                    <a:pt x="522" y="503"/>
                  </a:lnTo>
                  <a:lnTo>
                    <a:pt x="522" y="504"/>
                  </a:lnTo>
                  <a:lnTo>
                    <a:pt x="522" y="506"/>
                  </a:lnTo>
                  <a:lnTo>
                    <a:pt x="522" y="508"/>
                  </a:lnTo>
                  <a:lnTo>
                    <a:pt x="522" y="509"/>
                  </a:lnTo>
                  <a:lnTo>
                    <a:pt x="522" y="511"/>
                  </a:lnTo>
                  <a:lnTo>
                    <a:pt x="520" y="513"/>
                  </a:lnTo>
                  <a:lnTo>
                    <a:pt x="520" y="515"/>
                  </a:lnTo>
                  <a:lnTo>
                    <a:pt x="520" y="516"/>
                  </a:lnTo>
                  <a:lnTo>
                    <a:pt x="519" y="516"/>
                  </a:lnTo>
                  <a:lnTo>
                    <a:pt x="520" y="516"/>
                  </a:lnTo>
                  <a:lnTo>
                    <a:pt x="520" y="518"/>
                  </a:lnTo>
                  <a:lnTo>
                    <a:pt x="519" y="518"/>
                  </a:lnTo>
                  <a:lnTo>
                    <a:pt x="517" y="518"/>
                  </a:lnTo>
                  <a:lnTo>
                    <a:pt x="517" y="520"/>
                  </a:lnTo>
                  <a:lnTo>
                    <a:pt x="515" y="520"/>
                  </a:lnTo>
                  <a:lnTo>
                    <a:pt x="513" y="520"/>
                  </a:lnTo>
                  <a:lnTo>
                    <a:pt x="512" y="520"/>
                  </a:lnTo>
                  <a:lnTo>
                    <a:pt x="512" y="521"/>
                  </a:lnTo>
                  <a:lnTo>
                    <a:pt x="510" y="521"/>
                  </a:lnTo>
                  <a:lnTo>
                    <a:pt x="508" y="521"/>
                  </a:lnTo>
                  <a:lnTo>
                    <a:pt x="507" y="521"/>
                  </a:lnTo>
                  <a:lnTo>
                    <a:pt x="507" y="523"/>
                  </a:lnTo>
                  <a:lnTo>
                    <a:pt x="505" y="523"/>
                  </a:lnTo>
                  <a:lnTo>
                    <a:pt x="505" y="525"/>
                  </a:lnTo>
                  <a:lnTo>
                    <a:pt x="507" y="526"/>
                  </a:lnTo>
                  <a:lnTo>
                    <a:pt x="507" y="528"/>
                  </a:lnTo>
                  <a:lnTo>
                    <a:pt x="507" y="530"/>
                  </a:lnTo>
                  <a:lnTo>
                    <a:pt x="507" y="531"/>
                  </a:lnTo>
                  <a:lnTo>
                    <a:pt x="507" y="533"/>
                  </a:lnTo>
                  <a:lnTo>
                    <a:pt x="508" y="533"/>
                  </a:lnTo>
                  <a:lnTo>
                    <a:pt x="507" y="535"/>
                  </a:lnTo>
                  <a:lnTo>
                    <a:pt x="508" y="536"/>
                  </a:lnTo>
                  <a:lnTo>
                    <a:pt x="508" y="538"/>
                  </a:lnTo>
                  <a:lnTo>
                    <a:pt x="508" y="540"/>
                  </a:lnTo>
                  <a:lnTo>
                    <a:pt x="507" y="540"/>
                  </a:lnTo>
                  <a:lnTo>
                    <a:pt x="507" y="541"/>
                  </a:lnTo>
                  <a:lnTo>
                    <a:pt x="508" y="541"/>
                  </a:lnTo>
                  <a:lnTo>
                    <a:pt x="508" y="543"/>
                  </a:lnTo>
                  <a:lnTo>
                    <a:pt x="508" y="545"/>
                  </a:lnTo>
                  <a:lnTo>
                    <a:pt x="508" y="546"/>
                  </a:lnTo>
                  <a:lnTo>
                    <a:pt x="508" y="548"/>
                  </a:lnTo>
                  <a:lnTo>
                    <a:pt x="510" y="548"/>
                  </a:lnTo>
                  <a:lnTo>
                    <a:pt x="510" y="550"/>
                  </a:lnTo>
                  <a:lnTo>
                    <a:pt x="512" y="552"/>
                  </a:lnTo>
                  <a:lnTo>
                    <a:pt x="512" y="553"/>
                  </a:lnTo>
                  <a:lnTo>
                    <a:pt x="512" y="555"/>
                  </a:lnTo>
                  <a:lnTo>
                    <a:pt x="513" y="555"/>
                  </a:lnTo>
                  <a:lnTo>
                    <a:pt x="513" y="557"/>
                  </a:lnTo>
                  <a:lnTo>
                    <a:pt x="513" y="558"/>
                  </a:lnTo>
                  <a:lnTo>
                    <a:pt x="513" y="560"/>
                  </a:lnTo>
                  <a:lnTo>
                    <a:pt x="513" y="562"/>
                  </a:lnTo>
                  <a:lnTo>
                    <a:pt x="515" y="563"/>
                  </a:lnTo>
                  <a:lnTo>
                    <a:pt x="515" y="565"/>
                  </a:lnTo>
                  <a:lnTo>
                    <a:pt x="515" y="567"/>
                  </a:lnTo>
                  <a:lnTo>
                    <a:pt x="513" y="567"/>
                  </a:lnTo>
                  <a:lnTo>
                    <a:pt x="512" y="567"/>
                  </a:lnTo>
                  <a:lnTo>
                    <a:pt x="510" y="567"/>
                  </a:lnTo>
                  <a:lnTo>
                    <a:pt x="510" y="565"/>
                  </a:lnTo>
                  <a:lnTo>
                    <a:pt x="510" y="567"/>
                  </a:lnTo>
                  <a:lnTo>
                    <a:pt x="508" y="567"/>
                  </a:lnTo>
                  <a:lnTo>
                    <a:pt x="508" y="568"/>
                  </a:lnTo>
                  <a:lnTo>
                    <a:pt x="510" y="568"/>
                  </a:lnTo>
                  <a:lnTo>
                    <a:pt x="510" y="570"/>
                  </a:lnTo>
                  <a:lnTo>
                    <a:pt x="508" y="570"/>
                  </a:lnTo>
                  <a:lnTo>
                    <a:pt x="507" y="570"/>
                  </a:lnTo>
                  <a:lnTo>
                    <a:pt x="505" y="572"/>
                  </a:lnTo>
                  <a:lnTo>
                    <a:pt x="503" y="572"/>
                  </a:lnTo>
                  <a:lnTo>
                    <a:pt x="503" y="570"/>
                  </a:lnTo>
                  <a:lnTo>
                    <a:pt x="503" y="568"/>
                  </a:lnTo>
                  <a:lnTo>
                    <a:pt x="502" y="568"/>
                  </a:lnTo>
                  <a:lnTo>
                    <a:pt x="502" y="567"/>
                  </a:lnTo>
                  <a:lnTo>
                    <a:pt x="500" y="565"/>
                  </a:lnTo>
                  <a:lnTo>
                    <a:pt x="500" y="567"/>
                  </a:lnTo>
                  <a:lnTo>
                    <a:pt x="498" y="567"/>
                  </a:lnTo>
                  <a:lnTo>
                    <a:pt x="497" y="567"/>
                  </a:lnTo>
                  <a:lnTo>
                    <a:pt x="495" y="567"/>
                  </a:lnTo>
                  <a:lnTo>
                    <a:pt x="493" y="567"/>
                  </a:lnTo>
                  <a:lnTo>
                    <a:pt x="492" y="567"/>
                  </a:lnTo>
                  <a:lnTo>
                    <a:pt x="490" y="567"/>
                  </a:lnTo>
                  <a:lnTo>
                    <a:pt x="488" y="567"/>
                  </a:lnTo>
                  <a:lnTo>
                    <a:pt x="488" y="568"/>
                  </a:lnTo>
                  <a:lnTo>
                    <a:pt x="490" y="568"/>
                  </a:lnTo>
                  <a:lnTo>
                    <a:pt x="488" y="570"/>
                  </a:lnTo>
                  <a:lnTo>
                    <a:pt x="490" y="570"/>
                  </a:lnTo>
                  <a:lnTo>
                    <a:pt x="488" y="572"/>
                  </a:lnTo>
                  <a:lnTo>
                    <a:pt x="488" y="573"/>
                  </a:lnTo>
                  <a:lnTo>
                    <a:pt x="487" y="573"/>
                  </a:lnTo>
                  <a:lnTo>
                    <a:pt x="485" y="575"/>
                  </a:lnTo>
                  <a:lnTo>
                    <a:pt x="485" y="577"/>
                  </a:lnTo>
                  <a:lnTo>
                    <a:pt x="485" y="578"/>
                  </a:lnTo>
                  <a:lnTo>
                    <a:pt x="485" y="580"/>
                  </a:lnTo>
                  <a:lnTo>
                    <a:pt x="483" y="580"/>
                  </a:lnTo>
                  <a:lnTo>
                    <a:pt x="483" y="582"/>
                  </a:lnTo>
                  <a:lnTo>
                    <a:pt x="482" y="582"/>
                  </a:lnTo>
                  <a:lnTo>
                    <a:pt x="482" y="584"/>
                  </a:lnTo>
                  <a:lnTo>
                    <a:pt x="482" y="585"/>
                  </a:lnTo>
                  <a:lnTo>
                    <a:pt x="482" y="587"/>
                  </a:lnTo>
                  <a:lnTo>
                    <a:pt x="480" y="587"/>
                  </a:lnTo>
                  <a:lnTo>
                    <a:pt x="478" y="58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7" name="Freeform 129">
              <a:extLst>
                <a:ext uri="{FF2B5EF4-FFF2-40B4-BE49-F238E27FC236}">
                  <a16:creationId xmlns:a16="http://schemas.microsoft.com/office/drawing/2014/main" id="{B1298201-EB50-1C9A-143F-76DBCB385E0F}"/>
                </a:ext>
              </a:extLst>
            </p:cNvPr>
            <p:cNvSpPr>
              <a:spLocks/>
            </p:cNvSpPr>
            <p:nvPr/>
          </p:nvSpPr>
          <p:spPr bwMode="auto">
            <a:xfrm>
              <a:off x="1715" y="1909"/>
              <a:ext cx="727" cy="489"/>
            </a:xfrm>
            <a:custGeom>
              <a:avLst/>
              <a:gdLst>
                <a:gd name="T0" fmla="*/ 714 w 727"/>
                <a:gd name="T1" fmla="*/ 153 h 489"/>
                <a:gd name="T2" fmla="*/ 697 w 727"/>
                <a:gd name="T3" fmla="*/ 165 h 489"/>
                <a:gd name="T4" fmla="*/ 675 w 727"/>
                <a:gd name="T5" fmla="*/ 175 h 489"/>
                <a:gd name="T6" fmla="*/ 673 w 727"/>
                <a:gd name="T7" fmla="*/ 197 h 489"/>
                <a:gd name="T8" fmla="*/ 651 w 727"/>
                <a:gd name="T9" fmla="*/ 203 h 489"/>
                <a:gd name="T10" fmla="*/ 633 w 727"/>
                <a:gd name="T11" fmla="*/ 214 h 489"/>
                <a:gd name="T12" fmla="*/ 623 w 727"/>
                <a:gd name="T13" fmla="*/ 232 h 489"/>
                <a:gd name="T14" fmla="*/ 614 w 727"/>
                <a:gd name="T15" fmla="*/ 254 h 489"/>
                <a:gd name="T16" fmla="*/ 611 w 727"/>
                <a:gd name="T17" fmla="*/ 277 h 489"/>
                <a:gd name="T18" fmla="*/ 596 w 727"/>
                <a:gd name="T19" fmla="*/ 296 h 489"/>
                <a:gd name="T20" fmla="*/ 571 w 727"/>
                <a:gd name="T21" fmla="*/ 303 h 489"/>
                <a:gd name="T22" fmla="*/ 549 w 727"/>
                <a:gd name="T23" fmla="*/ 308 h 489"/>
                <a:gd name="T24" fmla="*/ 539 w 727"/>
                <a:gd name="T25" fmla="*/ 328 h 489"/>
                <a:gd name="T26" fmla="*/ 519 w 727"/>
                <a:gd name="T27" fmla="*/ 340 h 489"/>
                <a:gd name="T28" fmla="*/ 500 w 727"/>
                <a:gd name="T29" fmla="*/ 353 h 489"/>
                <a:gd name="T30" fmla="*/ 482 w 727"/>
                <a:gd name="T31" fmla="*/ 365 h 489"/>
                <a:gd name="T32" fmla="*/ 461 w 727"/>
                <a:gd name="T33" fmla="*/ 377 h 489"/>
                <a:gd name="T34" fmla="*/ 440 w 727"/>
                <a:gd name="T35" fmla="*/ 385 h 489"/>
                <a:gd name="T36" fmla="*/ 418 w 727"/>
                <a:gd name="T37" fmla="*/ 395 h 489"/>
                <a:gd name="T38" fmla="*/ 396 w 727"/>
                <a:gd name="T39" fmla="*/ 404 h 489"/>
                <a:gd name="T40" fmla="*/ 391 w 727"/>
                <a:gd name="T41" fmla="*/ 392 h 489"/>
                <a:gd name="T42" fmla="*/ 387 w 727"/>
                <a:gd name="T43" fmla="*/ 377 h 489"/>
                <a:gd name="T44" fmla="*/ 387 w 727"/>
                <a:gd name="T45" fmla="*/ 355 h 489"/>
                <a:gd name="T46" fmla="*/ 371 w 727"/>
                <a:gd name="T47" fmla="*/ 341 h 489"/>
                <a:gd name="T48" fmla="*/ 352 w 727"/>
                <a:gd name="T49" fmla="*/ 340 h 489"/>
                <a:gd name="T50" fmla="*/ 332 w 727"/>
                <a:gd name="T51" fmla="*/ 335 h 489"/>
                <a:gd name="T52" fmla="*/ 323 w 727"/>
                <a:gd name="T53" fmla="*/ 353 h 489"/>
                <a:gd name="T54" fmla="*/ 307 w 727"/>
                <a:gd name="T55" fmla="*/ 367 h 489"/>
                <a:gd name="T56" fmla="*/ 290 w 727"/>
                <a:gd name="T57" fmla="*/ 377 h 489"/>
                <a:gd name="T58" fmla="*/ 273 w 727"/>
                <a:gd name="T59" fmla="*/ 372 h 489"/>
                <a:gd name="T60" fmla="*/ 261 w 727"/>
                <a:gd name="T61" fmla="*/ 358 h 489"/>
                <a:gd name="T62" fmla="*/ 253 w 727"/>
                <a:gd name="T63" fmla="*/ 363 h 489"/>
                <a:gd name="T64" fmla="*/ 236 w 727"/>
                <a:gd name="T65" fmla="*/ 375 h 489"/>
                <a:gd name="T66" fmla="*/ 209 w 727"/>
                <a:gd name="T67" fmla="*/ 377 h 489"/>
                <a:gd name="T68" fmla="*/ 189 w 727"/>
                <a:gd name="T69" fmla="*/ 387 h 489"/>
                <a:gd name="T70" fmla="*/ 162 w 727"/>
                <a:gd name="T71" fmla="*/ 387 h 489"/>
                <a:gd name="T72" fmla="*/ 142 w 727"/>
                <a:gd name="T73" fmla="*/ 389 h 489"/>
                <a:gd name="T74" fmla="*/ 142 w 727"/>
                <a:gd name="T75" fmla="*/ 407 h 489"/>
                <a:gd name="T76" fmla="*/ 150 w 727"/>
                <a:gd name="T77" fmla="*/ 429 h 489"/>
                <a:gd name="T78" fmla="*/ 154 w 727"/>
                <a:gd name="T79" fmla="*/ 449 h 489"/>
                <a:gd name="T80" fmla="*/ 150 w 727"/>
                <a:gd name="T81" fmla="*/ 468 h 489"/>
                <a:gd name="T82" fmla="*/ 150 w 727"/>
                <a:gd name="T83" fmla="*/ 489 h 489"/>
                <a:gd name="T84" fmla="*/ 138 w 727"/>
                <a:gd name="T85" fmla="*/ 469 h 489"/>
                <a:gd name="T86" fmla="*/ 125 w 727"/>
                <a:gd name="T87" fmla="*/ 452 h 489"/>
                <a:gd name="T88" fmla="*/ 108 w 727"/>
                <a:gd name="T89" fmla="*/ 444 h 489"/>
                <a:gd name="T90" fmla="*/ 91 w 727"/>
                <a:gd name="T91" fmla="*/ 436 h 489"/>
                <a:gd name="T92" fmla="*/ 76 w 727"/>
                <a:gd name="T93" fmla="*/ 434 h 489"/>
                <a:gd name="T94" fmla="*/ 58 w 727"/>
                <a:gd name="T95" fmla="*/ 424 h 489"/>
                <a:gd name="T96" fmla="*/ 48 w 727"/>
                <a:gd name="T97" fmla="*/ 404 h 489"/>
                <a:gd name="T98" fmla="*/ 32 w 727"/>
                <a:gd name="T99" fmla="*/ 390 h 489"/>
                <a:gd name="T100" fmla="*/ 24 w 727"/>
                <a:gd name="T101" fmla="*/ 375 h 489"/>
                <a:gd name="T102" fmla="*/ 16 w 727"/>
                <a:gd name="T103" fmla="*/ 357 h 489"/>
                <a:gd name="T104" fmla="*/ 6 w 727"/>
                <a:gd name="T105" fmla="*/ 279 h 489"/>
                <a:gd name="T106" fmla="*/ 16 w 727"/>
                <a:gd name="T107" fmla="*/ 239 h 489"/>
                <a:gd name="T108" fmla="*/ 14 w 727"/>
                <a:gd name="T109" fmla="*/ 200 h 489"/>
                <a:gd name="T110" fmla="*/ 26 w 727"/>
                <a:gd name="T111" fmla="*/ 168 h 489"/>
                <a:gd name="T112" fmla="*/ 22 w 727"/>
                <a:gd name="T113" fmla="*/ 121 h 489"/>
                <a:gd name="T114" fmla="*/ 14 w 727"/>
                <a:gd name="T115" fmla="*/ 84 h 489"/>
                <a:gd name="T116" fmla="*/ 9 w 727"/>
                <a:gd name="T117" fmla="*/ 42 h 489"/>
                <a:gd name="T118" fmla="*/ 2 w 727"/>
                <a:gd name="T119" fmla="*/ 3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7" h="489">
                  <a:moveTo>
                    <a:pt x="727" y="148"/>
                  </a:moveTo>
                  <a:lnTo>
                    <a:pt x="725" y="148"/>
                  </a:lnTo>
                  <a:lnTo>
                    <a:pt x="727" y="146"/>
                  </a:lnTo>
                  <a:lnTo>
                    <a:pt x="725" y="146"/>
                  </a:lnTo>
                  <a:lnTo>
                    <a:pt x="725" y="148"/>
                  </a:lnTo>
                  <a:lnTo>
                    <a:pt x="725" y="150"/>
                  </a:lnTo>
                  <a:lnTo>
                    <a:pt x="725" y="151"/>
                  </a:lnTo>
                  <a:lnTo>
                    <a:pt x="725" y="153"/>
                  </a:lnTo>
                  <a:lnTo>
                    <a:pt x="724" y="153"/>
                  </a:lnTo>
                  <a:lnTo>
                    <a:pt x="722" y="153"/>
                  </a:lnTo>
                  <a:lnTo>
                    <a:pt x="722" y="155"/>
                  </a:lnTo>
                  <a:lnTo>
                    <a:pt x="720" y="155"/>
                  </a:lnTo>
                  <a:lnTo>
                    <a:pt x="720" y="153"/>
                  </a:lnTo>
                  <a:lnTo>
                    <a:pt x="719" y="153"/>
                  </a:lnTo>
                  <a:lnTo>
                    <a:pt x="717" y="153"/>
                  </a:lnTo>
                  <a:lnTo>
                    <a:pt x="715" y="153"/>
                  </a:lnTo>
                  <a:lnTo>
                    <a:pt x="714" y="153"/>
                  </a:lnTo>
                  <a:lnTo>
                    <a:pt x="714" y="155"/>
                  </a:lnTo>
                  <a:lnTo>
                    <a:pt x="712" y="155"/>
                  </a:lnTo>
                  <a:lnTo>
                    <a:pt x="710" y="155"/>
                  </a:lnTo>
                  <a:lnTo>
                    <a:pt x="710" y="156"/>
                  </a:lnTo>
                  <a:lnTo>
                    <a:pt x="709" y="158"/>
                  </a:lnTo>
                  <a:lnTo>
                    <a:pt x="707" y="158"/>
                  </a:lnTo>
                  <a:lnTo>
                    <a:pt x="707" y="160"/>
                  </a:lnTo>
                  <a:lnTo>
                    <a:pt x="705" y="160"/>
                  </a:lnTo>
                  <a:lnTo>
                    <a:pt x="705" y="161"/>
                  </a:lnTo>
                  <a:lnTo>
                    <a:pt x="704" y="161"/>
                  </a:lnTo>
                  <a:lnTo>
                    <a:pt x="704" y="163"/>
                  </a:lnTo>
                  <a:lnTo>
                    <a:pt x="702" y="163"/>
                  </a:lnTo>
                  <a:lnTo>
                    <a:pt x="702" y="165"/>
                  </a:lnTo>
                  <a:lnTo>
                    <a:pt x="700" y="165"/>
                  </a:lnTo>
                  <a:lnTo>
                    <a:pt x="700" y="166"/>
                  </a:lnTo>
                  <a:lnTo>
                    <a:pt x="699" y="165"/>
                  </a:lnTo>
                  <a:lnTo>
                    <a:pt x="697" y="165"/>
                  </a:lnTo>
                  <a:lnTo>
                    <a:pt x="697" y="166"/>
                  </a:lnTo>
                  <a:lnTo>
                    <a:pt x="695" y="166"/>
                  </a:lnTo>
                  <a:lnTo>
                    <a:pt x="694" y="166"/>
                  </a:lnTo>
                  <a:lnTo>
                    <a:pt x="692" y="166"/>
                  </a:lnTo>
                  <a:lnTo>
                    <a:pt x="690" y="166"/>
                  </a:lnTo>
                  <a:lnTo>
                    <a:pt x="688" y="168"/>
                  </a:lnTo>
                  <a:lnTo>
                    <a:pt x="687" y="168"/>
                  </a:lnTo>
                  <a:lnTo>
                    <a:pt x="685" y="168"/>
                  </a:lnTo>
                  <a:lnTo>
                    <a:pt x="683" y="170"/>
                  </a:lnTo>
                  <a:lnTo>
                    <a:pt x="682" y="170"/>
                  </a:lnTo>
                  <a:lnTo>
                    <a:pt x="680" y="170"/>
                  </a:lnTo>
                  <a:lnTo>
                    <a:pt x="678" y="170"/>
                  </a:lnTo>
                  <a:lnTo>
                    <a:pt x="678" y="171"/>
                  </a:lnTo>
                  <a:lnTo>
                    <a:pt x="677" y="171"/>
                  </a:lnTo>
                  <a:lnTo>
                    <a:pt x="677" y="173"/>
                  </a:lnTo>
                  <a:lnTo>
                    <a:pt x="677" y="175"/>
                  </a:lnTo>
                  <a:lnTo>
                    <a:pt x="675" y="175"/>
                  </a:lnTo>
                  <a:lnTo>
                    <a:pt x="675" y="176"/>
                  </a:lnTo>
                  <a:lnTo>
                    <a:pt x="675" y="178"/>
                  </a:lnTo>
                  <a:lnTo>
                    <a:pt x="677" y="178"/>
                  </a:lnTo>
                  <a:lnTo>
                    <a:pt x="677" y="180"/>
                  </a:lnTo>
                  <a:lnTo>
                    <a:pt x="675" y="180"/>
                  </a:lnTo>
                  <a:lnTo>
                    <a:pt x="675" y="182"/>
                  </a:lnTo>
                  <a:lnTo>
                    <a:pt x="673" y="182"/>
                  </a:lnTo>
                  <a:lnTo>
                    <a:pt x="673" y="183"/>
                  </a:lnTo>
                  <a:lnTo>
                    <a:pt x="673" y="185"/>
                  </a:lnTo>
                  <a:lnTo>
                    <a:pt x="673" y="187"/>
                  </a:lnTo>
                  <a:lnTo>
                    <a:pt x="673" y="188"/>
                  </a:lnTo>
                  <a:lnTo>
                    <a:pt x="673" y="190"/>
                  </a:lnTo>
                  <a:lnTo>
                    <a:pt x="672" y="190"/>
                  </a:lnTo>
                  <a:lnTo>
                    <a:pt x="672" y="192"/>
                  </a:lnTo>
                  <a:lnTo>
                    <a:pt x="672" y="193"/>
                  </a:lnTo>
                  <a:lnTo>
                    <a:pt x="673" y="195"/>
                  </a:lnTo>
                  <a:lnTo>
                    <a:pt x="673" y="197"/>
                  </a:lnTo>
                  <a:lnTo>
                    <a:pt x="672" y="197"/>
                  </a:lnTo>
                  <a:lnTo>
                    <a:pt x="672" y="198"/>
                  </a:lnTo>
                  <a:lnTo>
                    <a:pt x="670" y="198"/>
                  </a:lnTo>
                  <a:lnTo>
                    <a:pt x="668" y="198"/>
                  </a:lnTo>
                  <a:lnTo>
                    <a:pt x="667" y="198"/>
                  </a:lnTo>
                  <a:lnTo>
                    <a:pt x="667" y="200"/>
                  </a:lnTo>
                  <a:lnTo>
                    <a:pt x="665" y="200"/>
                  </a:lnTo>
                  <a:lnTo>
                    <a:pt x="663" y="200"/>
                  </a:lnTo>
                  <a:lnTo>
                    <a:pt x="662" y="200"/>
                  </a:lnTo>
                  <a:lnTo>
                    <a:pt x="660" y="200"/>
                  </a:lnTo>
                  <a:lnTo>
                    <a:pt x="658" y="200"/>
                  </a:lnTo>
                  <a:lnTo>
                    <a:pt x="658" y="202"/>
                  </a:lnTo>
                  <a:lnTo>
                    <a:pt x="657" y="202"/>
                  </a:lnTo>
                  <a:lnTo>
                    <a:pt x="655" y="202"/>
                  </a:lnTo>
                  <a:lnTo>
                    <a:pt x="653" y="202"/>
                  </a:lnTo>
                  <a:lnTo>
                    <a:pt x="653" y="203"/>
                  </a:lnTo>
                  <a:lnTo>
                    <a:pt x="651" y="203"/>
                  </a:lnTo>
                  <a:lnTo>
                    <a:pt x="650" y="203"/>
                  </a:lnTo>
                  <a:lnTo>
                    <a:pt x="650" y="205"/>
                  </a:lnTo>
                  <a:lnTo>
                    <a:pt x="648" y="205"/>
                  </a:lnTo>
                  <a:lnTo>
                    <a:pt x="648" y="207"/>
                  </a:lnTo>
                  <a:lnTo>
                    <a:pt x="646" y="207"/>
                  </a:lnTo>
                  <a:lnTo>
                    <a:pt x="646" y="208"/>
                  </a:lnTo>
                  <a:lnTo>
                    <a:pt x="645" y="208"/>
                  </a:lnTo>
                  <a:lnTo>
                    <a:pt x="643" y="208"/>
                  </a:lnTo>
                  <a:lnTo>
                    <a:pt x="641" y="208"/>
                  </a:lnTo>
                  <a:lnTo>
                    <a:pt x="640" y="208"/>
                  </a:lnTo>
                  <a:lnTo>
                    <a:pt x="640" y="210"/>
                  </a:lnTo>
                  <a:lnTo>
                    <a:pt x="638" y="210"/>
                  </a:lnTo>
                  <a:lnTo>
                    <a:pt x="636" y="210"/>
                  </a:lnTo>
                  <a:lnTo>
                    <a:pt x="636" y="212"/>
                  </a:lnTo>
                  <a:lnTo>
                    <a:pt x="635" y="212"/>
                  </a:lnTo>
                  <a:lnTo>
                    <a:pt x="635" y="214"/>
                  </a:lnTo>
                  <a:lnTo>
                    <a:pt x="633" y="214"/>
                  </a:lnTo>
                  <a:lnTo>
                    <a:pt x="631" y="215"/>
                  </a:lnTo>
                  <a:lnTo>
                    <a:pt x="630" y="215"/>
                  </a:lnTo>
                  <a:lnTo>
                    <a:pt x="628" y="215"/>
                  </a:lnTo>
                  <a:lnTo>
                    <a:pt x="628" y="217"/>
                  </a:lnTo>
                  <a:lnTo>
                    <a:pt x="626" y="217"/>
                  </a:lnTo>
                  <a:lnTo>
                    <a:pt x="626" y="219"/>
                  </a:lnTo>
                  <a:lnTo>
                    <a:pt x="625" y="219"/>
                  </a:lnTo>
                  <a:lnTo>
                    <a:pt x="625" y="220"/>
                  </a:lnTo>
                  <a:lnTo>
                    <a:pt x="625" y="222"/>
                  </a:lnTo>
                  <a:lnTo>
                    <a:pt x="625" y="224"/>
                  </a:lnTo>
                  <a:lnTo>
                    <a:pt x="626" y="224"/>
                  </a:lnTo>
                  <a:lnTo>
                    <a:pt x="626" y="225"/>
                  </a:lnTo>
                  <a:lnTo>
                    <a:pt x="626" y="227"/>
                  </a:lnTo>
                  <a:lnTo>
                    <a:pt x="626" y="229"/>
                  </a:lnTo>
                  <a:lnTo>
                    <a:pt x="626" y="230"/>
                  </a:lnTo>
                  <a:lnTo>
                    <a:pt x="625" y="232"/>
                  </a:lnTo>
                  <a:lnTo>
                    <a:pt x="623" y="232"/>
                  </a:lnTo>
                  <a:lnTo>
                    <a:pt x="621" y="232"/>
                  </a:lnTo>
                  <a:lnTo>
                    <a:pt x="621" y="234"/>
                  </a:lnTo>
                  <a:lnTo>
                    <a:pt x="621" y="235"/>
                  </a:lnTo>
                  <a:lnTo>
                    <a:pt x="621" y="237"/>
                  </a:lnTo>
                  <a:lnTo>
                    <a:pt x="621" y="239"/>
                  </a:lnTo>
                  <a:lnTo>
                    <a:pt x="620" y="239"/>
                  </a:lnTo>
                  <a:lnTo>
                    <a:pt x="620" y="240"/>
                  </a:lnTo>
                  <a:lnTo>
                    <a:pt x="620" y="242"/>
                  </a:lnTo>
                  <a:lnTo>
                    <a:pt x="618" y="242"/>
                  </a:lnTo>
                  <a:lnTo>
                    <a:pt x="618" y="244"/>
                  </a:lnTo>
                  <a:lnTo>
                    <a:pt x="616" y="245"/>
                  </a:lnTo>
                  <a:lnTo>
                    <a:pt x="616" y="247"/>
                  </a:lnTo>
                  <a:lnTo>
                    <a:pt x="616" y="249"/>
                  </a:lnTo>
                  <a:lnTo>
                    <a:pt x="614" y="249"/>
                  </a:lnTo>
                  <a:lnTo>
                    <a:pt x="614" y="251"/>
                  </a:lnTo>
                  <a:lnTo>
                    <a:pt x="614" y="252"/>
                  </a:lnTo>
                  <a:lnTo>
                    <a:pt x="614" y="254"/>
                  </a:lnTo>
                  <a:lnTo>
                    <a:pt x="613" y="254"/>
                  </a:lnTo>
                  <a:lnTo>
                    <a:pt x="613" y="256"/>
                  </a:lnTo>
                  <a:lnTo>
                    <a:pt x="611" y="256"/>
                  </a:lnTo>
                  <a:lnTo>
                    <a:pt x="611" y="257"/>
                  </a:lnTo>
                  <a:lnTo>
                    <a:pt x="611" y="259"/>
                  </a:lnTo>
                  <a:lnTo>
                    <a:pt x="609" y="259"/>
                  </a:lnTo>
                  <a:lnTo>
                    <a:pt x="609" y="261"/>
                  </a:lnTo>
                  <a:lnTo>
                    <a:pt x="611" y="262"/>
                  </a:lnTo>
                  <a:lnTo>
                    <a:pt x="611" y="264"/>
                  </a:lnTo>
                  <a:lnTo>
                    <a:pt x="611" y="266"/>
                  </a:lnTo>
                  <a:lnTo>
                    <a:pt x="611" y="267"/>
                  </a:lnTo>
                  <a:lnTo>
                    <a:pt x="611" y="269"/>
                  </a:lnTo>
                  <a:lnTo>
                    <a:pt x="611" y="271"/>
                  </a:lnTo>
                  <a:lnTo>
                    <a:pt x="611" y="272"/>
                  </a:lnTo>
                  <a:lnTo>
                    <a:pt x="611" y="274"/>
                  </a:lnTo>
                  <a:lnTo>
                    <a:pt x="611" y="276"/>
                  </a:lnTo>
                  <a:lnTo>
                    <a:pt x="611" y="277"/>
                  </a:lnTo>
                  <a:lnTo>
                    <a:pt x="609" y="277"/>
                  </a:lnTo>
                  <a:lnTo>
                    <a:pt x="609" y="279"/>
                  </a:lnTo>
                  <a:lnTo>
                    <a:pt x="608" y="279"/>
                  </a:lnTo>
                  <a:lnTo>
                    <a:pt x="608" y="281"/>
                  </a:lnTo>
                  <a:lnTo>
                    <a:pt x="608" y="283"/>
                  </a:lnTo>
                  <a:lnTo>
                    <a:pt x="606" y="283"/>
                  </a:lnTo>
                  <a:lnTo>
                    <a:pt x="606" y="284"/>
                  </a:lnTo>
                  <a:lnTo>
                    <a:pt x="604" y="286"/>
                  </a:lnTo>
                  <a:lnTo>
                    <a:pt x="603" y="286"/>
                  </a:lnTo>
                  <a:lnTo>
                    <a:pt x="603" y="288"/>
                  </a:lnTo>
                  <a:lnTo>
                    <a:pt x="601" y="289"/>
                  </a:lnTo>
                  <a:lnTo>
                    <a:pt x="601" y="291"/>
                  </a:lnTo>
                  <a:lnTo>
                    <a:pt x="599" y="291"/>
                  </a:lnTo>
                  <a:lnTo>
                    <a:pt x="599" y="293"/>
                  </a:lnTo>
                  <a:lnTo>
                    <a:pt x="598" y="294"/>
                  </a:lnTo>
                  <a:lnTo>
                    <a:pt x="598" y="296"/>
                  </a:lnTo>
                  <a:lnTo>
                    <a:pt x="596" y="296"/>
                  </a:lnTo>
                  <a:lnTo>
                    <a:pt x="594" y="298"/>
                  </a:lnTo>
                  <a:lnTo>
                    <a:pt x="593" y="298"/>
                  </a:lnTo>
                  <a:lnTo>
                    <a:pt x="591" y="298"/>
                  </a:lnTo>
                  <a:lnTo>
                    <a:pt x="589" y="298"/>
                  </a:lnTo>
                  <a:lnTo>
                    <a:pt x="588" y="298"/>
                  </a:lnTo>
                  <a:lnTo>
                    <a:pt x="588" y="299"/>
                  </a:lnTo>
                  <a:lnTo>
                    <a:pt x="586" y="301"/>
                  </a:lnTo>
                  <a:lnTo>
                    <a:pt x="584" y="301"/>
                  </a:lnTo>
                  <a:lnTo>
                    <a:pt x="584" y="303"/>
                  </a:lnTo>
                  <a:lnTo>
                    <a:pt x="582" y="303"/>
                  </a:lnTo>
                  <a:lnTo>
                    <a:pt x="581" y="303"/>
                  </a:lnTo>
                  <a:lnTo>
                    <a:pt x="579" y="303"/>
                  </a:lnTo>
                  <a:lnTo>
                    <a:pt x="577" y="303"/>
                  </a:lnTo>
                  <a:lnTo>
                    <a:pt x="576" y="303"/>
                  </a:lnTo>
                  <a:lnTo>
                    <a:pt x="574" y="303"/>
                  </a:lnTo>
                  <a:lnTo>
                    <a:pt x="572" y="303"/>
                  </a:lnTo>
                  <a:lnTo>
                    <a:pt x="571" y="303"/>
                  </a:lnTo>
                  <a:lnTo>
                    <a:pt x="569" y="303"/>
                  </a:lnTo>
                  <a:lnTo>
                    <a:pt x="567" y="303"/>
                  </a:lnTo>
                  <a:lnTo>
                    <a:pt x="566" y="303"/>
                  </a:lnTo>
                  <a:lnTo>
                    <a:pt x="564" y="303"/>
                  </a:lnTo>
                  <a:lnTo>
                    <a:pt x="562" y="303"/>
                  </a:lnTo>
                  <a:lnTo>
                    <a:pt x="561" y="304"/>
                  </a:lnTo>
                  <a:lnTo>
                    <a:pt x="559" y="304"/>
                  </a:lnTo>
                  <a:lnTo>
                    <a:pt x="559" y="306"/>
                  </a:lnTo>
                  <a:lnTo>
                    <a:pt x="557" y="306"/>
                  </a:lnTo>
                  <a:lnTo>
                    <a:pt x="556" y="306"/>
                  </a:lnTo>
                  <a:lnTo>
                    <a:pt x="556" y="304"/>
                  </a:lnTo>
                  <a:lnTo>
                    <a:pt x="554" y="304"/>
                  </a:lnTo>
                  <a:lnTo>
                    <a:pt x="552" y="304"/>
                  </a:lnTo>
                  <a:lnTo>
                    <a:pt x="551" y="304"/>
                  </a:lnTo>
                  <a:lnTo>
                    <a:pt x="551" y="306"/>
                  </a:lnTo>
                  <a:lnTo>
                    <a:pt x="549" y="306"/>
                  </a:lnTo>
                  <a:lnTo>
                    <a:pt x="549" y="308"/>
                  </a:lnTo>
                  <a:lnTo>
                    <a:pt x="549" y="309"/>
                  </a:lnTo>
                  <a:lnTo>
                    <a:pt x="549" y="311"/>
                  </a:lnTo>
                  <a:lnTo>
                    <a:pt x="549" y="313"/>
                  </a:lnTo>
                  <a:lnTo>
                    <a:pt x="549" y="314"/>
                  </a:lnTo>
                  <a:lnTo>
                    <a:pt x="549" y="316"/>
                  </a:lnTo>
                  <a:lnTo>
                    <a:pt x="549" y="318"/>
                  </a:lnTo>
                  <a:lnTo>
                    <a:pt x="547" y="318"/>
                  </a:lnTo>
                  <a:lnTo>
                    <a:pt x="545" y="320"/>
                  </a:lnTo>
                  <a:lnTo>
                    <a:pt x="544" y="320"/>
                  </a:lnTo>
                  <a:lnTo>
                    <a:pt x="542" y="320"/>
                  </a:lnTo>
                  <a:lnTo>
                    <a:pt x="542" y="321"/>
                  </a:lnTo>
                  <a:lnTo>
                    <a:pt x="540" y="321"/>
                  </a:lnTo>
                  <a:lnTo>
                    <a:pt x="540" y="323"/>
                  </a:lnTo>
                  <a:lnTo>
                    <a:pt x="539" y="323"/>
                  </a:lnTo>
                  <a:lnTo>
                    <a:pt x="539" y="325"/>
                  </a:lnTo>
                  <a:lnTo>
                    <a:pt x="539" y="326"/>
                  </a:lnTo>
                  <a:lnTo>
                    <a:pt x="539" y="328"/>
                  </a:lnTo>
                  <a:lnTo>
                    <a:pt x="537" y="330"/>
                  </a:lnTo>
                  <a:lnTo>
                    <a:pt x="537" y="331"/>
                  </a:lnTo>
                  <a:lnTo>
                    <a:pt x="535" y="331"/>
                  </a:lnTo>
                  <a:lnTo>
                    <a:pt x="534" y="331"/>
                  </a:lnTo>
                  <a:lnTo>
                    <a:pt x="532" y="333"/>
                  </a:lnTo>
                  <a:lnTo>
                    <a:pt x="530" y="333"/>
                  </a:lnTo>
                  <a:lnTo>
                    <a:pt x="529" y="333"/>
                  </a:lnTo>
                  <a:lnTo>
                    <a:pt x="529" y="335"/>
                  </a:lnTo>
                  <a:lnTo>
                    <a:pt x="527" y="335"/>
                  </a:lnTo>
                  <a:lnTo>
                    <a:pt x="525" y="335"/>
                  </a:lnTo>
                  <a:lnTo>
                    <a:pt x="524" y="335"/>
                  </a:lnTo>
                  <a:lnTo>
                    <a:pt x="524" y="336"/>
                  </a:lnTo>
                  <a:lnTo>
                    <a:pt x="522" y="336"/>
                  </a:lnTo>
                  <a:lnTo>
                    <a:pt x="520" y="336"/>
                  </a:lnTo>
                  <a:lnTo>
                    <a:pt x="520" y="338"/>
                  </a:lnTo>
                  <a:lnTo>
                    <a:pt x="519" y="338"/>
                  </a:lnTo>
                  <a:lnTo>
                    <a:pt x="519" y="340"/>
                  </a:lnTo>
                  <a:lnTo>
                    <a:pt x="517" y="340"/>
                  </a:lnTo>
                  <a:lnTo>
                    <a:pt x="515" y="340"/>
                  </a:lnTo>
                  <a:lnTo>
                    <a:pt x="515" y="341"/>
                  </a:lnTo>
                  <a:lnTo>
                    <a:pt x="514" y="341"/>
                  </a:lnTo>
                  <a:lnTo>
                    <a:pt x="512" y="343"/>
                  </a:lnTo>
                  <a:lnTo>
                    <a:pt x="510" y="343"/>
                  </a:lnTo>
                  <a:lnTo>
                    <a:pt x="510" y="345"/>
                  </a:lnTo>
                  <a:lnTo>
                    <a:pt x="508" y="345"/>
                  </a:lnTo>
                  <a:lnTo>
                    <a:pt x="508" y="346"/>
                  </a:lnTo>
                  <a:lnTo>
                    <a:pt x="507" y="346"/>
                  </a:lnTo>
                  <a:lnTo>
                    <a:pt x="507" y="348"/>
                  </a:lnTo>
                  <a:lnTo>
                    <a:pt x="505" y="348"/>
                  </a:lnTo>
                  <a:lnTo>
                    <a:pt x="505" y="350"/>
                  </a:lnTo>
                  <a:lnTo>
                    <a:pt x="503" y="350"/>
                  </a:lnTo>
                  <a:lnTo>
                    <a:pt x="502" y="351"/>
                  </a:lnTo>
                  <a:lnTo>
                    <a:pt x="500" y="351"/>
                  </a:lnTo>
                  <a:lnTo>
                    <a:pt x="500" y="353"/>
                  </a:lnTo>
                  <a:lnTo>
                    <a:pt x="498" y="353"/>
                  </a:lnTo>
                  <a:lnTo>
                    <a:pt x="498" y="355"/>
                  </a:lnTo>
                  <a:lnTo>
                    <a:pt x="497" y="355"/>
                  </a:lnTo>
                  <a:lnTo>
                    <a:pt x="495" y="357"/>
                  </a:lnTo>
                  <a:lnTo>
                    <a:pt x="493" y="357"/>
                  </a:lnTo>
                  <a:lnTo>
                    <a:pt x="493" y="358"/>
                  </a:lnTo>
                  <a:lnTo>
                    <a:pt x="492" y="358"/>
                  </a:lnTo>
                  <a:lnTo>
                    <a:pt x="492" y="360"/>
                  </a:lnTo>
                  <a:lnTo>
                    <a:pt x="490" y="360"/>
                  </a:lnTo>
                  <a:lnTo>
                    <a:pt x="488" y="360"/>
                  </a:lnTo>
                  <a:lnTo>
                    <a:pt x="488" y="362"/>
                  </a:lnTo>
                  <a:lnTo>
                    <a:pt x="487" y="362"/>
                  </a:lnTo>
                  <a:lnTo>
                    <a:pt x="487" y="363"/>
                  </a:lnTo>
                  <a:lnTo>
                    <a:pt x="485" y="363"/>
                  </a:lnTo>
                  <a:lnTo>
                    <a:pt x="483" y="363"/>
                  </a:lnTo>
                  <a:lnTo>
                    <a:pt x="483" y="365"/>
                  </a:lnTo>
                  <a:lnTo>
                    <a:pt x="482" y="365"/>
                  </a:lnTo>
                  <a:lnTo>
                    <a:pt x="480" y="367"/>
                  </a:lnTo>
                  <a:lnTo>
                    <a:pt x="478" y="367"/>
                  </a:lnTo>
                  <a:lnTo>
                    <a:pt x="478" y="368"/>
                  </a:lnTo>
                  <a:lnTo>
                    <a:pt x="477" y="368"/>
                  </a:lnTo>
                  <a:lnTo>
                    <a:pt x="475" y="368"/>
                  </a:lnTo>
                  <a:lnTo>
                    <a:pt x="475" y="370"/>
                  </a:lnTo>
                  <a:lnTo>
                    <a:pt x="473" y="370"/>
                  </a:lnTo>
                  <a:lnTo>
                    <a:pt x="471" y="372"/>
                  </a:lnTo>
                  <a:lnTo>
                    <a:pt x="470" y="372"/>
                  </a:lnTo>
                  <a:lnTo>
                    <a:pt x="470" y="373"/>
                  </a:lnTo>
                  <a:lnTo>
                    <a:pt x="468" y="373"/>
                  </a:lnTo>
                  <a:lnTo>
                    <a:pt x="466" y="373"/>
                  </a:lnTo>
                  <a:lnTo>
                    <a:pt x="466" y="375"/>
                  </a:lnTo>
                  <a:lnTo>
                    <a:pt x="465" y="375"/>
                  </a:lnTo>
                  <a:lnTo>
                    <a:pt x="463" y="375"/>
                  </a:lnTo>
                  <a:lnTo>
                    <a:pt x="463" y="377"/>
                  </a:lnTo>
                  <a:lnTo>
                    <a:pt x="461" y="377"/>
                  </a:lnTo>
                  <a:lnTo>
                    <a:pt x="460" y="377"/>
                  </a:lnTo>
                  <a:lnTo>
                    <a:pt x="460" y="378"/>
                  </a:lnTo>
                  <a:lnTo>
                    <a:pt x="458" y="378"/>
                  </a:lnTo>
                  <a:lnTo>
                    <a:pt x="456" y="378"/>
                  </a:lnTo>
                  <a:lnTo>
                    <a:pt x="455" y="380"/>
                  </a:lnTo>
                  <a:lnTo>
                    <a:pt x="453" y="380"/>
                  </a:lnTo>
                  <a:lnTo>
                    <a:pt x="451" y="380"/>
                  </a:lnTo>
                  <a:lnTo>
                    <a:pt x="451" y="382"/>
                  </a:lnTo>
                  <a:lnTo>
                    <a:pt x="450" y="382"/>
                  </a:lnTo>
                  <a:lnTo>
                    <a:pt x="448" y="382"/>
                  </a:lnTo>
                  <a:lnTo>
                    <a:pt x="448" y="383"/>
                  </a:lnTo>
                  <a:lnTo>
                    <a:pt x="446" y="383"/>
                  </a:lnTo>
                  <a:lnTo>
                    <a:pt x="445" y="383"/>
                  </a:lnTo>
                  <a:lnTo>
                    <a:pt x="445" y="385"/>
                  </a:lnTo>
                  <a:lnTo>
                    <a:pt x="443" y="385"/>
                  </a:lnTo>
                  <a:lnTo>
                    <a:pt x="441" y="385"/>
                  </a:lnTo>
                  <a:lnTo>
                    <a:pt x="440" y="385"/>
                  </a:lnTo>
                  <a:lnTo>
                    <a:pt x="440" y="387"/>
                  </a:lnTo>
                  <a:lnTo>
                    <a:pt x="438" y="387"/>
                  </a:lnTo>
                  <a:lnTo>
                    <a:pt x="436" y="387"/>
                  </a:lnTo>
                  <a:lnTo>
                    <a:pt x="436" y="389"/>
                  </a:lnTo>
                  <a:lnTo>
                    <a:pt x="434" y="389"/>
                  </a:lnTo>
                  <a:lnTo>
                    <a:pt x="433" y="389"/>
                  </a:lnTo>
                  <a:lnTo>
                    <a:pt x="433" y="390"/>
                  </a:lnTo>
                  <a:lnTo>
                    <a:pt x="431" y="390"/>
                  </a:lnTo>
                  <a:lnTo>
                    <a:pt x="429" y="390"/>
                  </a:lnTo>
                  <a:lnTo>
                    <a:pt x="428" y="390"/>
                  </a:lnTo>
                  <a:lnTo>
                    <a:pt x="428" y="392"/>
                  </a:lnTo>
                  <a:lnTo>
                    <a:pt x="426" y="392"/>
                  </a:lnTo>
                  <a:lnTo>
                    <a:pt x="424" y="392"/>
                  </a:lnTo>
                  <a:lnTo>
                    <a:pt x="423" y="394"/>
                  </a:lnTo>
                  <a:lnTo>
                    <a:pt x="421" y="394"/>
                  </a:lnTo>
                  <a:lnTo>
                    <a:pt x="419" y="395"/>
                  </a:lnTo>
                  <a:lnTo>
                    <a:pt x="418" y="395"/>
                  </a:lnTo>
                  <a:lnTo>
                    <a:pt x="416" y="395"/>
                  </a:lnTo>
                  <a:lnTo>
                    <a:pt x="416" y="397"/>
                  </a:lnTo>
                  <a:lnTo>
                    <a:pt x="414" y="397"/>
                  </a:lnTo>
                  <a:lnTo>
                    <a:pt x="413" y="397"/>
                  </a:lnTo>
                  <a:lnTo>
                    <a:pt x="413" y="399"/>
                  </a:lnTo>
                  <a:lnTo>
                    <a:pt x="411" y="399"/>
                  </a:lnTo>
                  <a:lnTo>
                    <a:pt x="409" y="399"/>
                  </a:lnTo>
                  <a:lnTo>
                    <a:pt x="408" y="400"/>
                  </a:lnTo>
                  <a:lnTo>
                    <a:pt x="406" y="400"/>
                  </a:lnTo>
                  <a:lnTo>
                    <a:pt x="404" y="400"/>
                  </a:lnTo>
                  <a:lnTo>
                    <a:pt x="403" y="400"/>
                  </a:lnTo>
                  <a:lnTo>
                    <a:pt x="403" y="402"/>
                  </a:lnTo>
                  <a:lnTo>
                    <a:pt x="401" y="402"/>
                  </a:lnTo>
                  <a:lnTo>
                    <a:pt x="399" y="402"/>
                  </a:lnTo>
                  <a:lnTo>
                    <a:pt x="397" y="402"/>
                  </a:lnTo>
                  <a:lnTo>
                    <a:pt x="397" y="404"/>
                  </a:lnTo>
                  <a:lnTo>
                    <a:pt x="396" y="404"/>
                  </a:lnTo>
                  <a:lnTo>
                    <a:pt x="394" y="405"/>
                  </a:lnTo>
                  <a:lnTo>
                    <a:pt x="392" y="405"/>
                  </a:lnTo>
                  <a:lnTo>
                    <a:pt x="391" y="405"/>
                  </a:lnTo>
                  <a:lnTo>
                    <a:pt x="389" y="405"/>
                  </a:lnTo>
                  <a:lnTo>
                    <a:pt x="389" y="404"/>
                  </a:lnTo>
                  <a:lnTo>
                    <a:pt x="387" y="404"/>
                  </a:lnTo>
                  <a:lnTo>
                    <a:pt x="387" y="402"/>
                  </a:lnTo>
                  <a:lnTo>
                    <a:pt x="389" y="402"/>
                  </a:lnTo>
                  <a:lnTo>
                    <a:pt x="391" y="402"/>
                  </a:lnTo>
                  <a:lnTo>
                    <a:pt x="391" y="400"/>
                  </a:lnTo>
                  <a:lnTo>
                    <a:pt x="391" y="399"/>
                  </a:lnTo>
                  <a:lnTo>
                    <a:pt x="391" y="397"/>
                  </a:lnTo>
                  <a:lnTo>
                    <a:pt x="391" y="395"/>
                  </a:lnTo>
                  <a:lnTo>
                    <a:pt x="389" y="395"/>
                  </a:lnTo>
                  <a:lnTo>
                    <a:pt x="391" y="395"/>
                  </a:lnTo>
                  <a:lnTo>
                    <a:pt x="391" y="394"/>
                  </a:lnTo>
                  <a:lnTo>
                    <a:pt x="391" y="392"/>
                  </a:lnTo>
                  <a:lnTo>
                    <a:pt x="391" y="390"/>
                  </a:lnTo>
                  <a:lnTo>
                    <a:pt x="389" y="390"/>
                  </a:lnTo>
                  <a:lnTo>
                    <a:pt x="389" y="389"/>
                  </a:lnTo>
                  <a:lnTo>
                    <a:pt x="389" y="387"/>
                  </a:lnTo>
                  <a:lnTo>
                    <a:pt x="389" y="385"/>
                  </a:lnTo>
                  <a:lnTo>
                    <a:pt x="389" y="383"/>
                  </a:lnTo>
                  <a:lnTo>
                    <a:pt x="389" y="382"/>
                  </a:lnTo>
                  <a:lnTo>
                    <a:pt x="389" y="380"/>
                  </a:lnTo>
                  <a:lnTo>
                    <a:pt x="391" y="380"/>
                  </a:lnTo>
                  <a:lnTo>
                    <a:pt x="392" y="380"/>
                  </a:lnTo>
                  <a:lnTo>
                    <a:pt x="392" y="378"/>
                  </a:lnTo>
                  <a:lnTo>
                    <a:pt x="392" y="377"/>
                  </a:lnTo>
                  <a:lnTo>
                    <a:pt x="391" y="377"/>
                  </a:lnTo>
                  <a:lnTo>
                    <a:pt x="391" y="375"/>
                  </a:lnTo>
                  <a:lnTo>
                    <a:pt x="389" y="375"/>
                  </a:lnTo>
                  <a:lnTo>
                    <a:pt x="389" y="377"/>
                  </a:lnTo>
                  <a:lnTo>
                    <a:pt x="387" y="377"/>
                  </a:lnTo>
                  <a:lnTo>
                    <a:pt x="386" y="377"/>
                  </a:lnTo>
                  <a:lnTo>
                    <a:pt x="386" y="375"/>
                  </a:lnTo>
                  <a:lnTo>
                    <a:pt x="386" y="373"/>
                  </a:lnTo>
                  <a:lnTo>
                    <a:pt x="386" y="372"/>
                  </a:lnTo>
                  <a:lnTo>
                    <a:pt x="387" y="372"/>
                  </a:lnTo>
                  <a:lnTo>
                    <a:pt x="387" y="370"/>
                  </a:lnTo>
                  <a:lnTo>
                    <a:pt x="389" y="370"/>
                  </a:lnTo>
                  <a:lnTo>
                    <a:pt x="389" y="368"/>
                  </a:lnTo>
                  <a:lnTo>
                    <a:pt x="389" y="367"/>
                  </a:lnTo>
                  <a:lnTo>
                    <a:pt x="387" y="367"/>
                  </a:lnTo>
                  <a:lnTo>
                    <a:pt x="387" y="365"/>
                  </a:lnTo>
                  <a:lnTo>
                    <a:pt x="387" y="363"/>
                  </a:lnTo>
                  <a:lnTo>
                    <a:pt x="387" y="362"/>
                  </a:lnTo>
                  <a:lnTo>
                    <a:pt x="387" y="360"/>
                  </a:lnTo>
                  <a:lnTo>
                    <a:pt x="387" y="358"/>
                  </a:lnTo>
                  <a:lnTo>
                    <a:pt x="387" y="357"/>
                  </a:lnTo>
                  <a:lnTo>
                    <a:pt x="387" y="355"/>
                  </a:lnTo>
                  <a:lnTo>
                    <a:pt x="386" y="355"/>
                  </a:lnTo>
                  <a:lnTo>
                    <a:pt x="386" y="353"/>
                  </a:lnTo>
                  <a:lnTo>
                    <a:pt x="384" y="353"/>
                  </a:lnTo>
                  <a:lnTo>
                    <a:pt x="384" y="351"/>
                  </a:lnTo>
                  <a:lnTo>
                    <a:pt x="382" y="351"/>
                  </a:lnTo>
                  <a:lnTo>
                    <a:pt x="381" y="350"/>
                  </a:lnTo>
                  <a:lnTo>
                    <a:pt x="379" y="350"/>
                  </a:lnTo>
                  <a:lnTo>
                    <a:pt x="379" y="348"/>
                  </a:lnTo>
                  <a:lnTo>
                    <a:pt x="377" y="348"/>
                  </a:lnTo>
                  <a:lnTo>
                    <a:pt x="376" y="348"/>
                  </a:lnTo>
                  <a:lnTo>
                    <a:pt x="376" y="346"/>
                  </a:lnTo>
                  <a:lnTo>
                    <a:pt x="376" y="345"/>
                  </a:lnTo>
                  <a:lnTo>
                    <a:pt x="374" y="345"/>
                  </a:lnTo>
                  <a:lnTo>
                    <a:pt x="374" y="343"/>
                  </a:lnTo>
                  <a:lnTo>
                    <a:pt x="372" y="343"/>
                  </a:lnTo>
                  <a:lnTo>
                    <a:pt x="372" y="341"/>
                  </a:lnTo>
                  <a:lnTo>
                    <a:pt x="371" y="341"/>
                  </a:lnTo>
                  <a:lnTo>
                    <a:pt x="371" y="340"/>
                  </a:lnTo>
                  <a:lnTo>
                    <a:pt x="369" y="340"/>
                  </a:lnTo>
                  <a:lnTo>
                    <a:pt x="367" y="340"/>
                  </a:lnTo>
                  <a:lnTo>
                    <a:pt x="365" y="340"/>
                  </a:lnTo>
                  <a:lnTo>
                    <a:pt x="364" y="340"/>
                  </a:lnTo>
                  <a:lnTo>
                    <a:pt x="364" y="341"/>
                  </a:lnTo>
                  <a:lnTo>
                    <a:pt x="364" y="343"/>
                  </a:lnTo>
                  <a:lnTo>
                    <a:pt x="362" y="345"/>
                  </a:lnTo>
                  <a:lnTo>
                    <a:pt x="360" y="345"/>
                  </a:lnTo>
                  <a:lnTo>
                    <a:pt x="359" y="345"/>
                  </a:lnTo>
                  <a:lnTo>
                    <a:pt x="359" y="343"/>
                  </a:lnTo>
                  <a:lnTo>
                    <a:pt x="357" y="343"/>
                  </a:lnTo>
                  <a:lnTo>
                    <a:pt x="357" y="341"/>
                  </a:lnTo>
                  <a:lnTo>
                    <a:pt x="355" y="341"/>
                  </a:lnTo>
                  <a:lnTo>
                    <a:pt x="354" y="341"/>
                  </a:lnTo>
                  <a:lnTo>
                    <a:pt x="354" y="340"/>
                  </a:lnTo>
                  <a:lnTo>
                    <a:pt x="352" y="340"/>
                  </a:lnTo>
                  <a:lnTo>
                    <a:pt x="350" y="340"/>
                  </a:lnTo>
                  <a:lnTo>
                    <a:pt x="350" y="338"/>
                  </a:lnTo>
                  <a:lnTo>
                    <a:pt x="349" y="338"/>
                  </a:lnTo>
                  <a:lnTo>
                    <a:pt x="349" y="336"/>
                  </a:lnTo>
                  <a:lnTo>
                    <a:pt x="347" y="336"/>
                  </a:lnTo>
                  <a:lnTo>
                    <a:pt x="345" y="336"/>
                  </a:lnTo>
                  <a:lnTo>
                    <a:pt x="344" y="336"/>
                  </a:lnTo>
                  <a:lnTo>
                    <a:pt x="342" y="336"/>
                  </a:lnTo>
                  <a:lnTo>
                    <a:pt x="342" y="335"/>
                  </a:lnTo>
                  <a:lnTo>
                    <a:pt x="340" y="335"/>
                  </a:lnTo>
                  <a:lnTo>
                    <a:pt x="339" y="335"/>
                  </a:lnTo>
                  <a:lnTo>
                    <a:pt x="339" y="333"/>
                  </a:lnTo>
                  <a:lnTo>
                    <a:pt x="337" y="333"/>
                  </a:lnTo>
                  <a:lnTo>
                    <a:pt x="335" y="333"/>
                  </a:lnTo>
                  <a:lnTo>
                    <a:pt x="334" y="333"/>
                  </a:lnTo>
                  <a:lnTo>
                    <a:pt x="332" y="333"/>
                  </a:lnTo>
                  <a:lnTo>
                    <a:pt x="332" y="335"/>
                  </a:lnTo>
                  <a:lnTo>
                    <a:pt x="330" y="335"/>
                  </a:lnTo>
                  <a:lnTo>
                    <a:pt x="330" y="336"/>
                  </a:lnTo>
                  <a:lnTo>
                    <a:pt x="330" y="338"/>
                  </a:lnTo>
                  <a:lnTo>
                    <a:pt x="330" y="340"/>
                  </a:lnTo>
                  <a:lnTo>
                    <a:pt x="330" y="341"/>
                  </a:lnTo>
                  <a:lnTo>
                    <a:pt x="330" y="343"/>
                  </a:lnTo>
                  <a:lnTo>
                    <a:pt x="328" y="343"/>
                  </a:lnTo>
                  <a:lnTo>
                    <a:pt x="327" y="345"/>
                  </a:lnTo>
                  <a:lnTo>
                    <a:pt x="325" y="345"/>
                  </a:lnTo>
                  <a:lnTo>
                    <a:pt x="323" y="345"/>
                  </a:lnTo>
                  <a:lnTo>
                    <a:pt x="323" y="346"/>
                  </a:lnTo>
                  <a:lnTo>
                    <a:pt x="322" y="346"/>
                  </a:lnTo>
                  <a:lnTo>
                    <a:pt x="322" y="348"/>
                  </a:lnTo>
                  <a:lnTo>
                    <a:pt x="322" y="350"/>
                  </a:lnTo>
                  <a:lnTo>
                    <a:pt x="322" y="351"/>
                  </a:lnTo>
                  <a:lnTo>
                    <a:pt x="323" y="351"/>
                  </a:lnTo>
                  <a:lnTo>
                    <a:pt x="323" y="353"/>
                  </a:lnTo>
                  <a:lnTo>
                    <a:pt x="322" y="355"/>
                  </a:lnTo>
                  <a:lnTo>
                    <a:pt x="320" y="355"/>
                  </a:lnTo>
                  <a:lnTo>
                    <a:pt x="318" y="355"/>
                  </a:lnTo>
                  <a:lnTo>
                    <a:pt x="318" y="357"/>
                  </a:lnTo>
                  <a:lnTo>
                    <a:pt x="317" y="357"/>
                  </a:lnTo>
                  <a:lnTo>
                    <a:pt x="317" y="358"/>
                  </a:lnTo>
                  <a:lnTo>
                    <a:pt x="315" y="358"/>
                  </a:lnTo>
                  <a:lnTo>
                    <a:pt x="315" y="360"/>
                  </a:lnTo>
                  <a:lnTo>
                    <a:pt x="313" y="360"/>
                  </a:lnTo>
                  <a:lnTo>
                    <a:pt x="313" y="362"/>
                  </a:lnTo>
                  <a:lnTo>
                    <a:pt x="313" y="363"/>
                  </a:lnTo>
                  <a:lnTo>
                    <a:pt x="312" y="363"/>
                  </a:lnTo>
                  <a:lnTo>
                    <a:pt x="312" y="365"/>
                  </a:lnTo>
                  <a:lnTo>
                    <a:pt x="310" y="365"/>
                  </a:lnTo>
                  <a:lnTo>
                    <a:pt x="308" y="365"/>
                  </a:lnTo>
                  <a:lnTo>
                    <a:pt x="308" y="367"/>
                  </a:lnTo>
                  <a:lnTo>
                    <a:pt x="307" y="367"/>
                  </a:lnTo>
                  <a:lnTo>
                    <a:pt x="307" y="368"/>
                  </a:lnTo>
                  <a:lnTo>
                    <a:pt x="307" y="370"/>
                  </a:lnTo>
                  <a:lnTo>
                    <a:pt x="305" y="370"/>
                  </a:lnTo>
                  <a:lnTo>
                    <a:pt x="305" y="372"/>
                  </a:lnTo>
                  <a:lnTo>
                    <a:pt x="305" y="373"/>
                  </a:lnTo>
                  <a:lnTo>
                    <a:pt x="305" y="375"/>
                  </a:lnTo>
                  <a:lnTo>
                    <a:pt x="303" y="375"/>
                  </a:lnTo>
                  <a:lnTo>
                    <a:pt x="303" y="377"/>
                  </a:lnTo>
                  <a:lnTo>
                    <a:pt x="302" y="377"/>
                  </a:lnTo>
                  <a:lnTo>
                    <a:pt x="300" y="377"/>
                  </a:lnTo>
                  <a:lnTo>
                    <a:pt x="298" y="377"/>
                  </a:lnTo>
                  <a:lnTo>
                    <a:pt x="298" y="378"/>
                  </a:lnTo>
                  <a:lnTo>
                    <a:pt x="297" y="377"/>
                  </a:lnTo>
                  <a:lnTo>
                    <a:pt x="295" y="377"/>
                  </a:lnTo>
                  <a:lnTo>
                    <a:pt x="293" y="377"/>
                  </a:lnTo>
                  <a:lnTo>
                    <a:pt x="291" y="377"/>
                  </a:lnTo>
                  <a:lnTo>
                    <a:pt x="290" y="377"/>
                  </a:lnTo>
                  <a:lnTo>
                    <a:pt x="288" y="377"/>
                  </a:lnTo>
                  <a:lnTo>
                    <a:pt x="286" y="377"/>
                  </a:lnTo>
                  <a:lnTo>
                    <a:pt x="286" y="378"/>
                  </a:lnTo>
                  <a:lnTo>
                    <a:pt x="286" y="380"/>
                  </a:lnTo>
                  <a:lnTo>
                    <a:pt x="285" y="380"/>
                  </a:lnTo>
                  <a:lnTo>
                    <a:pt x="283" y="380"/>
                  </a:lnTo>
                  <a:lnTo>
                    <a:pt x="281" y="380"/>
                  </a:lnTo>
                  <a:lnTo>
                    <a:pt x="280" y="380"/>
                  </a:lnTo>
                  <a:lnTo>
                    <a:pt x="280" y="378"/>
                  </a:lnTo>
                  <a:lnTo>
                    <a:pt x="278" y="378"/>
                  </a:lnTo>
                  <a:lnTo>
                    <a:pt x="278" y="377"/>
                  </a:lnTo>
                  <a:lnTo>
                    <a:pt x="276" y="377"/>
                  </a:lnTo>
                  <a:lnTo>
                    <a:pt x="276" y="375"/>
                  </a:lnTo>
                  <a:lnTo>
                    <a:pt x="275" y="375"/>
                  </a:lnTo>
                  <a:lnTo>
                    <a:pt x="275" y="373"/>
                  </a:lnTo>
                  <a:lnTo>
                    <a:pt x="275" y="372"/>
                  </a:lnTo>
                  <a:lnTo>
                    <a:pt x="273" y="372"/>
                  </a:lnTo>
                  <a:lnTo>
                    <a:pt x="273" y="370"/>
                  </a:lnTo>
                  <a:lnTo>
                    <a:pt x="273" y="368"/>
                  </a:lnTo>
                  <a:lnTo>
                    <a:pt x="271" y="368"/>
                  </a:lnTo>
                  <a:lnTo>
                    <a:pt x="271" y="370"/>
                  </a:lnTo>
                  <a:lnTo>
                    <a:pt x="270" y="370"/>
                  </a:lnTo>
                  <a:lnTo>
                    <a:pt x="268" y="370"/>
                  </a:lnTo>
                  <a:lnTo>
                    <a:pt x="268" y="368"/>
                  </a:lnTo>
                  <a:lnTo>
                    <a:pt x="266" y="368"/>
                  </a:lnTo>
                  <a:lnTo>
                    <a:pt x="266" y="367"/>
                  </a:lnTo>
                  <a:lnTo>
                    <a:pt x="265" y="367"/>
                  </a:lnTo>
                  <a:lnTo>
                    <a:pt x="265" y="365"/>
                  </a:lnTo>
                  <a:lnTo>
                    <a:pt x="263" y="365"/>
                  </a:lnTo>
                  <a:lnTo>
                    <a:pt x="263" y="363"/>
                  </a:lnTo>
                  <a:lnTo>
                    <a:pt x="261" y="363"/>
                  </a:lnTo>
                  <a:lnTo>
                    <a:pt x="261" y="362"/>
                  </a:lnTo>
                  <a:lnTo>
                    <a:pt x="261" y="360"/>
                  </a:lnTo>
                  <a:lnTo>
                    <a:pt x="261" y="358"/>
                  </a:lnTo>
                  <a:lnTo>
                    <a:pt x="261" y="357"/>
                  </a:lnTo>
                  <a:lnTo>
                    <a:pt x="263" y="357"/>
                  </a:lnTo>
                  <a:lnTo>
                    <a:pt x="263" y="355"/>
                  </a:lnTo>
                  <a:lnTo>
                    <a:pt x="265" y="355"/>
                  </a:lnTo>
                  <a:lnTo>
                    <a:pt x="265" y="353"/>
                  </a:lnTo>
                  <a:lnTo>
                    <a:pt x="265" y="351"/>
                  </a:lnTo>
                  <a:lnTo>
                    <a:pt x="263" y="353"/>
                  </a:lnTo>
                  <a:lnTo>
                    <a:pt x="261" y="353"/>
                  </a:lnTo>
                  <a:lnTo>
                    <a:pt x="260" y="353"/>
                  </a:lnTo>
                  <a:lnTo>
                    <a:pt x="260" y="355"/>
                  </a:lnTo>
                  <a:lnTo>
                    <a:pt x="258" y="355"/>
                  </a:lnTo>
                  <a:lnTo>
                    <a:pt x="258" y="357"/>
                  </a:lnTo>
                  <a:lnTo>
                    <a:pt x="256" y="358"/>
                  </a:lnTo>
                  <a:lnTo>
                    <a:pt x="254" y="360"/>
                  </a:lnTo>
                  <a:lnTo>
                    <a:pt x="254" y="362"/>
                  </a:lnTo>
                  <a:lnTo>
                    <a:pt x="253" y="362"/>
                  </a:lnTo>
                  <a:lnTo>
                    <a:pt x="253" y="363"/>
                  </a:lnTo>
                  <a:lnTo>
                    <a:pt x="251" y="363"/>
                  </a:lnTo>
                  <a:lnTo>
                    <a:pt x="251" y="365"/>
                  </a:lnTo>
                  <a:lnTo>
                    <a:pt x="249" y="365"/>
                  </a:lnTo>
                  <a:lnTo>
                    <a:pt x="249" y="367"/>
                  </a:lnTo>
                  <a:lnTo>
                    <a:pt x="248" y="367"/>
                  </a:lnTo>
                  <a:lnTo>
                    <a:pt x="248" y="368"/>
                  </a:lnTo>
                  <a:lnTo>
                    <a:pt x="246" y="368"/>
                  </a:lnTo>
                  <a:lnTo>
                    <a:pt x="246" y="370"/>
                  </a:lnTo>
                  <a:lnTo>
                    <a:pt x="244" y="370"/>
                  </a:lnTo>
                  <a:lnTo>
                    <a:pt x="244" y="372"/>
                  </a:lnTo>
                  <a:lnTo>
                    <a:pt x="243" y="372"/>
                  </a:lnTo>
                  <a:lnTo>
                    <a:pt x="241" y="372"/>
                  </a:lnTo>
                  <a:lnTo>
                    <a:pt x="241" y="373"/>
                  </a:lnTo>
                  <a:lnTo>
                    <a:pt x="239" y="373"/>
                  </a:lnTo>
                  <a:lnTo>
                    <a:pt x="238" y="373"/>
                  </a:lnTo>
                  <a:lnTo>
                    <a:pt x="236" y="373"/>
                  </a:lnTo>
                  <a:lnTo>
                    <a:pt x="236" y="375"/>
                  </a:lnTo>
                  <a:lnTo>
                    <a:pt x="234" y="375"/>
                  </a:lnTo>
                  <a:lnTo>
                    <a:pt x="233" y="375"/>
                  </a:lnTo>
                  <a:lnTo>
                    <a:pt x="231" y="375"/>
                  </a:lnTo>
                  <a:lnTo>
                    <a:pt x="229" y="375"/>
                  </a:lnTo>
                  <a:lnTo>
                    <a:pt x="228" y="375"/>
                  </a:lnTo>
                  <a:lnTo>
                    <a:pt x="226" y="375"/>
                  </a:lnTo>
                  <a:lnTo>
                    <a:pt x="224" y="375"/>
                  </a:lnTo>
                  <a:lnTo>
                    <a:pt x="223" y="375"/>
                  </a:lnTo>
                  <a:lnTo>
                    <a:pt x="221" y="375"/>
                  </a:lnTo>
                  <a:lnTo>
                    <a:pt x="219" y="375"/>
                  </a:lnTo>
                  <a:lnTo>
                    <a:pt x="217" y="375"/>
                  </a:lnTo>
                  <a:lnTo>
                    <a:pt x="217" y="377"/>
                  </a:lnTo>
                  <a:lnTo>
                    <a:pt x="216" y="377"/>
                  </a:lnTo>
                  <a:lnTo>
                    <a:pt x="214" y="377"/>
                  </a:lnTo>
                  <a:lnTo>
                    <a:pt x="212" y="377"/>
                  </a:lnTo>
                  <a:lnTo>
                    <a:pt x="211" y="377"/>
                  </a:lnTo>
                  <a:lnTo>
                    <a:pt x="209" y="377"/>
                  </a:lnTo>
                  <a:lnTo>
                    <a:pt x="209" y="378"/>
                  </a:lnTo>
                  <a:lnTo>
                    <a:pt x="207" y="378"/>
                  </a:lnTo>
                  <a:lnTo>
                    <a:pt x="207" y="380"/>
                  </a:lnTo>
                  <a:lnTo>
                    <a:pt x="206" y="380"/>
                  </a:lnTo>
                  <a:lnTo>
                    <a:pt x="204" y="380"/>
                  </a:lnTo>
                  <a:lnTo>
                    <a:pt x="204" y="382"/>
                  </a:lnTo>
                  <a:lnTo>
                    <a:pt x="202" y="382"/>
                  </a:lnTo>
                  <a:lnTo>
                    <a:pt x="201" y="382"/>
                  </a:lnTo>
                  <a:lnTo>
                    <a:pt x="201" y="383"/>
                  </a:lnTo>
                  <a:lnTo>
                    <a:pt x="199" y="383"/>
                  </a:lnTo>
                  <a:lnTo>
                    <a:pt x="197" y="383"/>
                  </a:lnTo>
                  <a:lnTo>
                    <a:pt x="196" y="383"/>
                  </a:lnTo>
                  <a:lnTo>
                    <a:pt x="194" y="383"/>
                  </a:lnTo>
                  <a:lnTo>
                    <a:pt x="192" y="385"/>
                  </a:lnTo>
                  <a:lnTo>
                    <a:pt x="191" y="385"/>
                  </a:lnTo>
                  <a:lnTo>
                    <a:pt x="189" y="385"/>
                  </a:lnTo>
                  <a:lnTo>
                    <a:pt x="189" y="387"/>
                  </a:lnTo>
                  <a:lnTo>
                    <a:pt x="187" y="387"/>
                  </a:lnTo>
                  <a:lnTo>
                    <a:pt x="186" y="387"/>
                  </a:lnTo>
                  <a:lnTo>
                    <a:pt x="184" y="389"/>
                  </a:lnTo>
                  <a:lnTo>
                    <a:pt x="182" y="389"/>
                  </a:lnTo>
                  <a:lnTo>
                    <a:pt x="180" y="389"/>
                  </a:lnTo>
                  <a:lnTo>
                    <a:pt x="179" y="390"/>
                  </a:lnTo>
                  <a:lnTo>
                    <a:pt x="177" y="390"/>
                  </a:lnTo>
                  <a:lnTo>
                    <a:pt x="175" y="390"/>
                  </a:lnTo>
                  <a:lnTo>
                    <a:pt x="174" y="390"/>
                  </a:lnTo>
                  <a:lnTo>
                    <a:pt x="172" y="390"/>
                  </a:lnTo>
                  <a:lnTo>
                    <a:pt x="170" y="390"/>
                  </a:lnTo>
                  <a:lnTo>
                    <a:pt x="169" y="389"/>
                  </a:lnTo>
                  <a:lnTo>
                    <a:pt x="167" y="389"/>
                  </a:lnTo>
                  <a:lnTo>
                    <a:pt x="165" y="389"/>
                  </a:lnTo>
                  <a:lnTo>
                    <a:pt x="164" y="389"/>
                  </a:lnTo>
                  <a:lnTo>
                    <a:pt x="164" y="387"/>
                  </a:lnTo>
                  <a:lnTo>
                    <a:pt x="162" y="387"/>
                  </a:lnTo>
                  <a:lnTo>
                    <a:pt x="160" y="387"/>
                  </a:lnTo>
                  <a:lnTo>
                    <a:pt x="159" y="387"/>
                  </a:lnTo>
                  <a:lnTo>
                    <a:pt x="157" y="387"/>
                  </a:lnTo>
                  <a:lnTo>
                    <a:pt x="157" y="385"/>
                  </a:lnTo>
                  <a:lnTo>
                    <a:pt x="155" y="385"/>
                  </a:lnTo>
                  <a:lnTo>
                    <a:pt x="154" y="385"/>
                  </a:lnTo>
                  <a:lnTo>
                    <a:pt x="154" y="387"/>
                  </a:lnTo>
                  <a:lnTo>
                    <a:pt x="152" y="387"/>
                  </a:lnTo>
                  <a:lnTo>
                    <a:pt x="150" y="387"/>
                  </a:lnTo>
                  <a:lnTo>
                    <a:pt x="148" y="387"/>
                  </a:lnTo>
                  <a:lnTo>
                    <a:pt x="148" y="385"/>
                  </a:lnTo>
                  <a:lnTo>
                    <a:pt x="147" y="385"/>
                  </a:lnTo>
                  <a:lnTo>
                    <a:pt x="147" y="387"/>
                  </a:lnTo>
                  <a:lnTo>
                    <a:pt x="145" y="387"/>
                  </a:lnTo>
                  <a:lnTo>
                    <a:pt x="143" y="387"/>
                  </a:lnTo>
                  <a:lnTo>
                    <a:pt x="142" y="387"/>
                  </a:lnTo>
                  <a:lnTo>
                    <a:pt x="142" y="389"/>
                  </a:lnTo>
                  <a:lnTo>
                    <a:pt x="140" y="389"/>
                  </a:lnTo>
                  <a:lnTo>
                    <a:pt x="140" y="390"/>
                  </a:lnTo>
                  <a:lnTo>
                    <a:pt x="140" y="392"/>
                  </a:lnTo>
                  <a:lnTo>
                    <a:pt x="142" y="392"/>
                  </a:lnTo>
                  <a:lnTo>
                    <a:pt x="142" y="394"/>
                  </a:lnTo>
                  <a:lnTo>
                    <a:pt x="142" y="395"/>
                  </a:lnTo>
                  <a:lnTo>
                    <a:pt x="143" y="395"/>
                  </a:lnTo>
                  <a:lnTo>
                    <a:pt x="143" y="397"/>
                  </a:lnTo>
                  <a:lnTo>
                    <a:pt x="145" y="397"/>
                  </a:lnTo>
                  <a:lnTo>
                    <a:pt x="145" y="399"/>
                  </a:lnTo>
                  <a:lnTo>
                    <a:pt x="145" y="400"/>
                  </a:lnTo>
                  <a:lnTo>
                    <a:pt x="143" y="400"/>
                  </a:lnTo>
                  <a:lnTo>
                    <a:pt x="143" y="402"/>
                  </a:lnTo>
                  <a:lnTo>
                    <a:pt x="143" y="404"/>
                  </a:lnTo>
                  <a:lnTo>
                    <a:pt x="143" y="405"/>
                  </a:lnTo>
                  <a:lnTo>
                    <a:pt x="143" y="407"/>
                  </a:lnTo>
                  <a:lnTo>
                    <a:pt x="142" y="407"/>
                  </a:lnTo>
                  <a:lnTo>
                    <a:pt x="142" y="409"/>
                  </a:lnTo>
                  <a:lnTo>
                    <a:pt x="142" y="410"/>
                  </a:lnTo>
                  <a:lnTo>
                    <a:pt x="142" y="412"/>
                  </a:lnTo>
                  <a:lnTo>
                    <a:pt x="142" y="414"/>
                  </a:lnTo>
                  <a:lnTo>
                    <a:pt x="143" y="414"/>
                  </a:lnTo>
                  <a:lnTo>
                    <a:pt x="143" y="415"/>
                  </a:lnTo>
                  <a:lnTo>
                    <a:pt x="143" y="417"/>
                  </a:lnTo>
                  <a:lnTo>
                    <a:pt x="145" y="417"/>
                  </a:lnTo>
                  <a:lnTo>
                    <a:pt x="145" y="419"/>
                  </a:lnTo>
                  <a:lnTo>
                    <a:pt x="145" y="420"/>
                  </a:lnTo>
                  <a:lnTo>
                    <a:pt x="145" y="422"/>
                  </a:lnTo>
                  <a:lnTo>
                    <a:pt x="147" y="422"/>
                  </a:lnTo>
                  <a:lnTo>
                    <a:pt x="147" y="424"/>
                  </a:lnTo>
                  <a:lnTo>
                    <a:pt x="148" y="424"/>
                  </a:lnTo>
                  <a:lnTo>
                    <a:pt x="148" y="426"/>
                  </a:lnTo>
                  <a:lnTo>
                    <a:pt x="148" y="427"/>
                  </a:lnTo>
                  <a:lnTo>
                    <a:pt x="150" y="429"/>
                  </a:lnTo>
                  <a:lnTo>
                    <a:pt x="150" y="431"/>
                  </a:lnTo>
                  <a:lnTo>
                    <a:pt x="150" y="432"/>
                  </a:lnTo>
                  <a:lnTo>
                    <a:pt x="150" y="434"/>
                  </a:lnTo>
                  <a:lnTo>
                    <a:pt x="148" y="434"/>
                  </a:lnTo>
                  <a:lnTo>
                    <a:pt x="148" y="436"/>
                  </a:lnTo>
                  <a:lnTo>
                    <a:pt x="147" y="437"/>
                  </a:lnTo>
                  <a:lnTo>
                    <a:pt x="147" y="439"/>
                  </a:lnTo>
                  <a:lnTo>
                    <a:pt x="147" y="441"/>
                  </a:lnTo>
                  <a:lnTo>
                    <a:pt x="147" y="442"/>
                  </a:lnTo>
                  <a:lnTo>
                    <a:pt x="148" y="442"/>
                  </a:lnTo>
                  <a:lnTo>
                    <a:pt x="148" y="444"/>
                  </a:lnTo>
                  <a:lnTo>
                    <a:pt x="148" y="446"/>
                  </a:lnTo>
                  <a:lnTo>
                    <a:pt x="150" y="446"/>
                  </a:lnTo>
                  <a:lnTo>
                    <a:pt x="150" y="447"/>
                  </a:lnTo>
                  <a:lnTo>
                    <a:pt x="152" y="447"/>
                  </a:lnTo>
                  <a:lnTo>
                    <a:pt x="152" y="449"/>
                  </a:lnTo>
                  <a:lnTo>
                    <a:pt x="154" y="449"/>
                  </a:lnTo>
                  <a:lnTo>
                    <a:pt x="154" y="451"/>
                  </a:lnTo>
                  <a:lnTo>
                    <a:pt x="155" y="451"/>
                  </a:lnTo>
                  <a:lnTo>
                    <a:pt x="155" y="452"/>
                  </a:lnTo>
                  <a:lnTo>
                    <a:pt x="157" y="452"/>
                  </a:lnTo>
                  <a:lnTo>
                    <a:pt x="157" y="454"/>
                  </a:lnTo>
                  <a:lnTo>
                    <a:pt x="155" y="454"/>
                  </a:lnTo>
                  <a:lnTo>
                    <a:pt x="154" y="456"/>
                  </a:lnTo>
                  <a:lnTo>
                    <a:pt x="154" y="458"/>
                  </a:lnTo>
                  <a:lnTo>
                    <a:pt x="152" y="458"/>
                  </a:lnTo>
                  <a:lnTo>
                    <a:pt x="152" y="459"/>
                  </a:lnTo>
                  <a:lnTo>
                    <a:pt x="152" y="461"/>
                  </a:lnTo>
                  <a:lnTo>
                    <a:pt x="150" y="461"/>
                  </a:lnTo>
                  <a:lnTo>
                    <a:pt x="150" y="463"/>
                  </a:lnTo>
                  <a:lnTo>
                    <a:pt x="150" y="464"/>
                  </a:lnTo>
                  <a:lnTo>
                    <a:pt x="148" y="464"/>
                  </a:lnTo>
                  <a:lnTo>
                    <a:pt x="150" y="466"/>
                  </a:lnTo>
                  <a:lnTo>
                    <a:pt x="150" y="468"/>
                  </a:lnTo>
                  <a:lnTo>
                    <a:pt x="150" y="469"/>
                  </a:lnTo>
                  <a:lnTo>
                    <a:pt x="150" y="471"/>
                  </a:lnTo>
                  <a:lnTo>
                    <a:pt x="150" y="473"/>
                  </a:lnTo>
                  <a:lnTo>
                    <a:pt x="152" y="473"/>
                  </a:lnTo>
                  <a:lnTo>
                    <a:pt x="152" y="474"/>
                  </a:lnTo>
                  <a:lnTo>
                    <a:pt x="152" y="476"/>
                  </a:lnTo>
                  <a:lnTo>
                    <a:pt x="152" y="478"/>
                  </a:lnTo>
                  <a:lnTo>
                    <a:pt x="154" y="478"/>
                  </a:lnTo>
                  <a:lnTo>
                    <a:pt x="154" y="479"/>
                  </a:lnTo>
                  <a:lnTo>
                    <a:pt x="154" y="481"/>
                  </a:lnTo>
                  <a:lnTo>
                    <a:pt x="154" y="483"/>
                  </a:lnTo>
                  <a:lnTo>
                    <a:pt x="154" y="484"/>
                  </a:lnTo>
                  <a:lnTo>
                    <a:pt x="154" y="486"/>
                  </a:lnTo>
                  <a:lnTo>
                    <a:pt x="154" y="488"/>
                  </a:lnTo>
                  <a:lnTo>
                    <a:pt x="152" y="488"/>
                  </a:lnTo>
                  <a:lnTo>
                    <a:pt x="152" y="489"/>
                  </a:lnTo>
                  <a:lnTo>
                    <a:pt x="150" y="489"/>
                  </a:lnTo>
                  <a:lnTo>
                    <a:pt x="148" y="489"/>
                  </a:lnTo>
                  <a:lnTo>
                    <a:pt x="148" y="488"/>
                  </a:lnTo>
                  <a:lnTo>
                    <a:pt x="147" y="488"/>
                  </a:lnTo>
                  <a:lnTo>
                    <a:pt x="145" y="486"/>
                  </a:lnTo>
                  <a:lnTo>
                    <a:pt x="145" y="484"/>
                  </a:lnTo>
                  <a:lnTo>
                    <a:pt x="145" y="483"/>
                  </a:lnTo>
                  <a:lnTo>
                    <a:pt x="145" y="481"/>
                  </a:lnTo>
                  <a:lnTo>
                    <a:pt x="143" y="481"/>
                  </a:lnTo>
                  <a:lnTo>
                    <a:pt x="143" y="479"/>
                  </a:lnTo>
                  <a:lnTo>
                    <a:pt x="142" y="479"/>
                  </a:lnTo>
                  <a:lnTo>
                    <a:pt x="142" y="478"/>
                  </a:lnTo>
                  <a:lnTo>
                    <a:pt x="140" y="478"/>
                  </a:lnTo>
                  <a:lnTo>
                    <a:pt x="140" y="476"/>
                  </a:lnTo>
                  <a:lnTo>
                    <a:pt x="140" y="474"/>
                  </a:lnTo>
                  <a:lnTo>
                    <a:pt x="138" y="473"/>
                  </a:lnTo>
                  <a:lnTo>
                    <a:pt x="138" y="471"/>
                  </a:lnTo>
                  <a:lnTo>
                    <a:pt x="138" y="469"/>
                  </a:lnTo>
                  <a:lnTo>
                    <a:pt x="137" y="469"/>
                  </a:lnTo>
                  <a:lnTo>
                    <a:pt x="137" y="468"/>
                  </a:lnTo>
                  <a:lnTo>
                    <a:pt x="135" y="468"/>
                  </a:lnTo>
                  <a:lnTo>
                    <a:pt x="133" y="466"/>
                  </a:lnTo>
                  <a:lnTo>
                    <a:pt x="132" y="466"/>
                  </a:lnTo>
                  <a:lnTo>
                    <a:pt x="132" y="464"/>
                  </a:lnTo>
                  <a:lnTo>
                    <a:pt x="132" y="463"/>
                  </a:lnTo>
                  <a:lnTo>
                    <a:pt x="130" y="463"/>
                  </a:lnTo>
                  <a:lnTo>
                    <a:pt x="130" y="461"/>
                  </a:lnTo>
                  <a:lnTo>
                    <a:pt x="130" y="459"/>
                  </a:lnTo>
                  <a:lnTo>
                    <a:pt x="128" y="459"/>
                  </a:lnTo>
                  <a:lnTo>
                    <a:pt x="128" y="458"/>
                  </a:lnTo>
                  <a:lnTo>
                    <a:pt x="128" y="456"/>
                  </a:lnTo>
                  <a:lnTo>
                    <a:pt x="127" y="456"/>
                  </a:lnTo>
                  <a:lnTo>
                    <a:pt x="127" y="454"/>
                  </a:lnTo>
                  <a:lnTo>
                    <a:pt x="127" y="452"/>
                  </a:lnTo>
                  <a:lnTo>
                    <a:pt x="125" y="452"/>
                  </a:lnTo>
                  <a:lnTo>
                    <a:pt x="125" y="451"/>
                  </a:lnTo>
                  <a:lnTo>
                    <a:pt x="125" y="449"/>
                  </a:lnTo>
                  <a:lnTo>
                    <a:pt x="123" y="449"/>
                  </a:lnTo>
                  <a:lnTo>
                    <a:pt x="122" y="449"/>
                  </a:lnTo>
                  <a:lnTo>
                    <a:pt x="122" y="447"/>
                  </a:lnTo>
                  <a:lnTo>
                    <a:pt x="120" y="447"/>
                  </a:lnTo>
                  <a:lnTo>
                    <a:pt x="118" y="447"/>
                  </a:lnTo>
                  <a:lnTo>
                    <a:pt x="117" y="447"/>
                  </a:lnTo>
                  <a:lnTo>
                    <a:pt x="115" y="447"/>
                  </a:lnTo>
                  <a:lnTo>
                    <a:pt x="115" y="449"/>
                  </a:lnTo>
                  <a:lnTo>
                    <a:pt x="113" y="449"/>
                  </a:lnTo>
                  <a:lnTo>
                    <a:pt x="111" y="449"/>
                  </a:lnTo>
                  <a:lnTo>
                    <a:pt x="111" y="447"/>
                  </a:lnTo>
                  <a:lnTo>
                    <a:pt x="110" y="447"/>
                  </a:lnTo>
                  <a:lnTo>
                    <a:pt x="110" y="446"/>
                  </a:lnTo>
                  <a:lnTo>
                    <a:pt x="108" y="446"/>
                  </a:lnTo>
                  <a:lnTo>
                    <a:pt x="108" y="444"/>
                  </a:lnTo>
                  <a:lnTo>
                    <a:pt x="106" y="444"/>
                  </a:lnTo>
                  <a:lnTo>
                    <a:pt x="105" y="444"/>
                  </a:lnTo>
                  <a:lnTo>
                    <a:pt x="105" y="442"/>
                  </a:lnTo>
                  <a:lnTo>
                    <a:pt x="103" y="442"/>
                  </a:lnTo>
                  <a:lnTo>
                    <a:pt x="103" y="441"/>
                  </a:lnTo>
                  <a:lnTo>
                    <a:pt x="101" y="441"/>
                  </a:lnTo>
                  <a:lnTo>
                    <a:pt x="101" y="439"/>
                  </a:lnTo>
                  <a:lnTo>
                    <a:pt x="100" y="439"/>
                  </a:lnTo>
                  <a:lnTo>
                    <a:pt x="98" y="439"/>
                  </a:lnTo>
                  <a:lnTo>
                    <a:pt x="96" y="439"/>
                  </a:lnTo>
                  <a:lnTo>
                    <a:pt x="95" y="439"/>
                  </a:lnTo>
                  <a:lnTo>
                    <a:pt x="95" y="437"/>
                  </a:lnTo>
                  <a:lnTo>
                    <a:pt x="93" y="437"/>
                  </a:lnTo>
                  <a:lnTo>
                    <a:pt x="93" y="439"/>
                  </a:lnTo>
                  <a:lnTo>
                    <a:pt x="93" y="437"/>
                  </a:lnTo>
                  <a:lnTo>
                    <a:pt x="91" y="437"/>
                  </a:lnTo>
                  <a:lnTo>
                    <a:pt x="91" y="436"/>
                  </a:lnTo>
                  <a:lnTo>
                    <a:pt x="90" y="436"/>
                  </a:lnTo>
                  <a:lnTo>
                    <a:pt x="90" y="437"/>
                  </a:lnTo>
                  <a:lnTo>
                    <a:pt x="88" y="437"/>
                  </a:lnTo>
                  <a:lnTo>
                    <a:pt x="88" y="436"/>
                  </a:lnTo>
                  <a:lnTo>
                    <a:pt x="86" y="436"/>
                  </a:lnTo>
                  <a:lnTo>
                    <a:pt x="85" y="436"/>
                  </a:lnTo>
                  <a:lnTo>
                    <a:pt x="83" y="436"/>
                  </a:lnTo>
                  <a:lnTo>
                    <a:pt x="81" y="434"/>
                  </a:lnTo>
                  <a:lnTo>
                    <a:pt x="81" y="432"/>
                  </a:lnTo>
                  <a:lnTo>
                    <a:pt x="80" y="432"/>
                  </a:lnTo>
                  <a:lnTo>
                    <a:pt x="80" y="434"/>
                  </a:lnTo>
                  <a:lnTo>
                    <a:pt x="80" y="432"/>
                  </a:lnTo>
                  <a:lnTo>
                    <a:pt x="78" y="432"/>
                  </a:lnTo>
                  <a:lnTo>
                    <a:pt x="76" y="432"/>
                  </a:lnTo>
                  <a:lnTo>
                    <a:pt x="78" y="432"/>
                  </a:lnTo>
                  <a:lnTo>
                    <a:pt x="78" y="434"/>
                  </a:lnTo>
                  <a:lnTo>
                    <a:pt x="76" y="434"/>
                  </a:lnTo>
                  <a:lnTo>
                    <a:pt x="74" y="434"/>
                  </a:lnTo>
                  <a:lnTo>
                    <a:pt x="74" y="436"/>
                  </a:lnTo>
                  <a:lnTo>
                    <a:pt x="73" y="436"/>
                  </a:lnTo>
                  <a:lnTo>
                    <a:pt x="71" y="436"/>
                  </a:lnTo>
                  <a:lnTo>
                    <a:pt x="69" y="434"/>
                  </a:lnTo>
                  <a:lnTo>
                    <a:pt x="68" y="434"/>
                  </a:lnTo>
                  <a:lnTo>
                    <a:pt x="68" y="432"/>
                  </a:lnTo>
                  <a:lnTo>
                    <a:pt x="66" y="432"/>
                  </a:lnTo>
                  <a:lnTo>
                    <a:pt x="66" y="431"/>
                  </a:lnTo>
                  <a:lnTo>
                    <a:pt x="64" y="431"/>
                  </a:lnTo>
                  <a:lnTo>
                    <a:pt x="64" y="429"/>
                  </a:lnTo>
                  <a:lnTo>
                    <a:pt x="63" y="429"/>
                  </a:lnTo>
                  <a:lnTo>
                    <a:pt x="63" y="427"/>
                  </a:lnTo>
                  <a:lnTo>
                    <a:pt x="61" y="426"/>
                  </a:lnTo>
                  <a:lnTo>
                    <a:pt x="59" y="426"/>
                  </a:lnTo>
                  <a:lnTo>
                    <a:pt x="59" y="424"/>
                  </a:lnTo>
                  <a:lnTo>
                    <a:pt x="58" y="424"/>
                  </a:lnTo>
                  <a:lnTo>
                    <a:pt x="56" y="422"/>
                  </a:lnTo>
                  <a:lnTo>
                    <a:pt x="56" y="420"/>
                  </a:lnTo>
                  <a:lnTo>
                    <a:pt x="54" y="420"/>
                  </a:lnTo>
                  <a:lnTo>
                    <a:pt x="54" y="419"/>
                  </a:lnTo>
                  <a:lnTo>
                    <a:pt x="54" y="417"/>
                  </a:lnTo>
                  <a:lnTo>
                    <a:pt x="54" y="415"/>
                  </a:lnTo>
                  <a:lnTo>
                    <a:pt x="53" y="415"/>
                  </a:lnTo>
                  <a:lnTo>
                    <a:pt x="53" y="414"/>
                  </a:lnTo>
                  <a:lnTo>
                    <a:pt x="51" y="414"/>
                  </a:lnTo>
                  <a:lnTo>
                    <a:pt x="51" y="412"/>
                  </a:lnTo>
                  <a:lnTo>
                    <a:pt x="51" y="410"/>
                  </a:lnTo>
                  <a:lnTo>
                    <a:pt x="51" y="409"/>
                  </a:lnTo>
                  <a:lnTo>
                    <a:pt x="51" y="407"/>
                  </a:lnTo>
                  <a:lnTo>
                    <a:pt x="51" y="405"/>
                  </a:lnTo>
                  <a:lnTo>
                    <a:pt x="49" y="405"/>
                  </a:lnTo>
                  <a:lnTo>
                    <a:pt x="49" y="404"/>
                  </a:lnTo>
                  <a:lnTo>
                    <a:pt x="48" y="404"/>
                  </a:lnTo>
                  <a:lnTo>
                    <a:pt x="48" y="402"/>
                  </a:lnTo>
                  <a:lnTo>
                    <a:pt x="48" y="404"/>
                  </a:lnTo>
                  <a:lnTo>
                    <a:pt x="46" y="402"/>
                  </a:lnTo>
                  <a:lnTo>
                    <a:pt x="46" y="400"/>
                  </a:lnTo>
                  <a:lnTo>
                    <a:pt x="44" y="400"/>
                  </a:lnTo>
                  <a:lnTo>
                    <a:pt x="44" y="399"/>
                  </a:lnTo>
                  <a:lnTo>
                    <a:pt x="43" y="399"/>
                  </a:lnTo>
                  <a:lnTo>
                    <a:pt x="43" y="397"/>
                  </a:lnTo>
                  <a:lnTo>
                    <a:pt x="41" y="397"/>
                  </a:lnTo>
                  <a:lnTo>
                    <a:pt x="39" y="397"/>
                  </a:lnTo>
                  <a:lnTo>
                    <a:pt x="37" y="395"/>
                  </a:lnTo>
                  <a:lnTo>
                    <a:pt x="37" y="394"/>
                  </a:lnTo>
                  <a:lnTo>
                    <a:pt x="36" y="394"/>
                  </a:lnTo>
                  <a:lnTo>
                    <a:pt x="36" y="392"/>
                  </a:lnTo>
                  <a:lnTo>
                    <a:pt x="34" y="390"/>
                  </a:lnTo>
                  <a:lnTo>
                    <a:pt x="34" y="389"/>
                  </a:lnTo>
                  <a:lnTo>
                    <a:pt x="32" y="390"/>
                  </a:lnTo>
                  <a:lnTo>
                    <a:pt x="32" y="389"/>
                  </a:lnTo>
                  <a:lnTo>
                    <a:pt x="31" y="389"/>
                  </a:lnTo>
                  <a:lnTo>
                    <a:pt x="29" y="389"/>
                  </a:lnTo>
                  <a:lnTo>
                    <a:pt x="29" y="387"/>
                  </a:lnTo>
                  <a:lnTo>
                    <a:pt x="29" y="385"/>
                  </a:lnTo>
                  <a:lnTo>
                    <a:pt x="27" y="383"/>
                  </a:lnTo>
                  <a:lnTo>
                    <a:pt x="27" y="385"/>
                  </a:lnTo>
                  <a:lnTo>
                    <a:pt x="27" y="383"/>
                  </a:lnTo>
                  <a:lnTo>
                    <a:pt x="26" y="383"/>
                  </a:lnTo>
                  <a:lnTo>
                    <a:pt x="26" y="382"/>
                  </a:lnTo>
                  <a:lnTo>
                    <a:pt x="24" y="382"/>
                  </a:lnTo>
                  <a:lnTo>
                    <a:pt x="24" y="380"/>
                  </a:lnTo>
                  <a:lnTo>
                    <a:pt x="24" y="378"/>
                  </a:lnTo>
                  <a:lnTo>
                    <a:pt x="24" y="377"/>
                  </a:lnTo>
                  <a:lnTo>
                    <a:pt x="22" y="377"/>
                  </a:lnTo>
                  <a:lnTo>
                    <a:pt x="22" y="375"/>
                  </a:lnTo>
                  <a:lnTo>
                    <a:pt x="24" y="375"/>
                  </a:lnTo>
                  <a:lnTo>
                    <a:pt x="24" y="373"/>
                  </a:lnTo>
                  <a:lnTo>
                    <a:pt x="26" y="372"/>
                  </a:lnTo>
                  <a:lnTo>
                    <a:pt x="24" y="372"/>
                  </a:lnTo>
                  <a:lnTo>
                    <a:pt x="24" y="370"/>
                  </a:lnTo>
                  <a:lnTo>
                    <a:pt x="24" y="368"/>
                  </a:lnTo>
                  <a:lnTo>
                    <a:pt x="22" y="368"/>
                  </a:lnTo>
                  <a:lnTo>
                    <a:pt x="22" y="367"/>
                  </a:lnTo>
                  <a:lnTo>
                    <a:pt x="22" y="365"/>
                  </a:lnTo>
                  <a:lnTo>
                    <a:pt x="22" y="363"/>
                  </a:lnTo>
                  <a:lnTo>
                    <a:pt x="21" y="363"/>
                  </a:lnTo>
                  <a:lnTo>
                    <a:pt x="21" y="362"/>
                  </a:lnTo>
                  <a:lnTo>
                    <a:pt x="21" y="360"/>
                  </a:lnTo>
                  <a:lnTo>
                    <a:pt x="19" y="360"/>
                  </a:lnTo>
                  <a:lnTo>
                    <a:pt x="19" y="358"/>
                  </a:lnTo>
                  <a:lnTo>
                    <a:pt x="19" y="357"/>
                  </a:lnTo>
                  <a:lnTo>
                    <a:pt x="17" y="357"/>
                  </a:lnTo>
                  <a:lnTo>
                    <a:pt x="16" y="357"/>
                  </a:lnTo>
                  <a:lnTo>
                    <a:pt x="14" y="358"/>
                  </a:lnTo>
                  <a:lnTo>
                    <a:pt x="12" y="358"/>
                  </a:lnTo>
                  <a:lnTo>
                    <a:pt x="0" y="355"/>
                  </a:lnTo>
                  <a:lnTo>
                    <a:pt x="0" y="345"/>
                  </a:lnTo>
                  <a:lnTo>
                    <a:pt x="0" y="343"/>
                  </a:lnTo>
                  <a:lnTo>
                    <a:pt x="0" y="341"/>
                  </a:lnTo>
                  <a:lnTo>
                    <a:pt x="0" y="328"/>
                  </a:lnTo>
                  <a:lnTo>
                    <a:pt x="0" y="323"/>
                  </a:lnTo>
                  <a:lnTo>
                    <a:pt x="0" y="316"/>
                  </a:lnTo>
                  <a:lnTo>
                    <a:pt x="0" y="314"/>
                  </a:lnTo>
                  <a:lnTo>
                    <a:pt x="0" y="311"/>
                  </a:lnTo>
                  <a:lnTo>
                    <a:pt x="0" y="301"/>
                  </a:lnTo>
                  <a:lnTo>
                    <a:pt x="0" y="299"/>
                  </a:lnTo>
                  <a:lnTo>
                    <a:pt x="0" y="296"/>
                  </a:lnTo>
                  <a:lnTo>
                    <a:pt x="2" y="294"/>
                  </a:lnTo>
                  <a:lnTo>
                    <a:pt x="2" y="283"/>
                  </a:lnTo>
                  <a:lnTo>
                    <a:pt x="6" y="279"/>
                  </a:lnTo>
                  <a:lnTo>
                    <a:pt x="6" y="277"/>
                  </a:lnTo>
                  <a:lnTo>
                    <a:pt x="7" y="276"/>
                  </a:lnTo>
                  <a:lnTo>
                    <a:pt x="7" y="274"/>
                  </a:lnTo>
                  <a:lnTo>
                    <a:pt x="7" y="271"/>
                  </a:lnTo>
                  <a:lnTo>
                    <a:pt x="9" y="271"/>
                  </a:lnTo>
                  <a:lnTo>
                    <a:pt x="9" y="267"/>
                  </a:lnTo>
                  <a:lnTo>
                    <a:pt x="9" y="266"/>
                  </a:lnTo>
                  <a:lnTo>
                    <a:pt x="11" y="264"/>
                  </a:lnTo>
                  <a:lnTo>
                    <a:pt x="11" y="261"/>
                  </a:lnTo>
                  <a:lnTo>
                    <a:pt x="12" y="261"/>
                  </a:lnTo>
                  <a:lnTo>
                    <a:pt x="12" y="259"/>
                  </a:lnTo>
                  <a:lnTo>
                    <a:pt x="12" y="256"/>
                  </a:lnTo>
                  <a:lnTo>
                    <a:pt x="14" y="254"/>
                  </a:lnTo>
                  <a:lnTo>
                    <a:pt x="14" y="251"/>
                  </a:lnTo>
                  <a:lnTo>
                    <a:pt x="14" y="245"/>
                  </a:lnTo>
                  <a:lnTo>
                    <a:pt x="14" y="239"/>
                  </a:lnTo>
                  <a:lnTo>
                    <a:pt x="16" y="239"/>
                  </a:lnTo>
                  <a:lnTo>
                    <a:pt x="16" y="232"/>
                  </a:lnTo>
                  <a:lnTo>
                    <a:pt x="14" y="232"/>
                  </a:lnTo>
                  <a:lnTo>
                    <a:pt x="14" y="225"/>
                  </a:lnTo>
                  <a:lnTo>
                    <a:pt x="16" y="225"/>
                  </a:lnTo>
                  <a:lnTo>
                    <a:pt x="16" y="224"/>
                  </a:lnTo>
                  <a:lnTo>
                    <a:pt x="14" y="224"/>
                  </a:lnTo>
                  <a:lnTo>
                    <a:pt x="14" y="222"/>
                  </a:lnTo>
                  <a:lnTo>
                    <a:pt x="16" y="222"/>
                  </a:lnTo>
                  <a:lnTo>
                    <a:pt x="16" y="220"/>
                  </a:lnTo>
                  <a:lnTo>
                    <a:pt x="14" y="219"/>
                  </a:lnTo>
                  <a:lnTo>
                    <a:pt x="16" y="217"/>
                  </a:lnTo>
                  <a:lnTo>
                    <a:pt x="16" y="215"/>
                  </a:lnTo>
                  <a:lnTo>
                    <a:pt x="14" y="215"/>
                  </a:lnTo>
                  <a:lnTo>
                    <a:pt x="14" y="214"/>
                  </a:lnTo>
                  <a:lnTo>
                    <a:pt x="14" y="207"/>
                  </a:lnTo>
                  <a:lnTo>
                    <a:pt x="14" y="202"/>
                  </a:lnTo>
                  <a:lnTo>
                    <a:pt x="14" y="200"/>
                  </a:lnTo>
                  <a:lnTo>
                    <a:pt x="14" y="195"/>
                  </a:lnTo>
                  <a:lnTo>
                    <a:pt x="14" y="193"/>
                  </a:lnTo>
                  <a:lnTo>
                    <a:pt x="16" y="190"/>
                  </a:lnTo>
                  <a:lnTo>
                    <a:pt x="19" y="190"/>
                  </a:lnTo>
                  <a:lnTo>
                    <a:pt x="21" y="190"/>
                  </a:lnTo>
                  <a:lnTo>
                    <a:pt x="21" y="188"/>
                  </a:lnTo>
                  <a:lnTo>
                    <a:pt x="22" y="188"/>
                  </a:lnTo>
                  <a:lnTo>
                    <a:pt x="22" y="183"/>
                  </a:lnTo>
                  <a:lnTo>
                    <a:pt x="24" y="182"/>
                  </a:lnTo>
                  <a:lnTo>
                    <a:pt x="24" y="180"/>
                  </a:lnTo>
                  <a:lnTo>
                    <a:pt x="24" y="178"/>
                  </a:lnTo>
                  <a:lnTo>
                    <a:pt x="26" y="176"/>
                  </a:lnTo>
                  <a:lnTo>
                    <a:pt x="26" y="175"/>
                  </a:lnTo>
                  <a:lnTo>
                    <a:pt x="26" y="173"/>
                  </a:lnTo>
                  <a:lnTo>
                    <a:pt x="26" y="171"/>
                  </a:lnTo>
                  <a:lnTo>
                    <a:pt x="26" y="170"/>
                  </a:lnTo>
                  <a:lnTo>
                    <a:pt x="26" y="168"/>
                  </a:lnTo>
                  <a:lnTo>
                    <a:pt x="27" y="168"/>
                  </a:lnTo>
                  <a:lnTo>
                    <a:pt x="27" y="165"/>
                  </a:lnTo>
                  <a:lnTo>
                    <a:pt x="27" y="163"/>
                  </a:lnTo>
                  <a:lnTo>
                    <a:pt x="27" y="156"/>
                  </a:lnTo>
                  <a:lnTo>
                    <a:pt x="27" y="155"/>
                  </a:lnTo>
                  <a:lnTo>
                    <a:pt x="27" y="151"/>
                  </a:lnTo>
                  <a:lnTo>
                    <a:pt x="27" y="146"/>
                  </a:lnTo>
                  <a:lnTo>
                    <a:pt x="26" y="146"/>
                  </a:lnTo>
                  <a:lnTo>
                    <a:pt x="26" y="141"/>
                  </a:lnTo>
                  <a:lnTo>
                    <a:pt x="26" y="139"/>
                  </a:lnTo>
                  <a:lnTo>
                    <a:pt x="26" y="136"/>
                  </a:lnTo>
                  <a:lnTo>
                    <a:pt x="26" y="133"/>
                  </a:lnTo>
                  <a:lnTo>
                    <a:pt x="24" y="129"/>
                  </a:lnTo>
                  <a:lnTo>
                    <a:pt x="24" y="124"/>
                  </a:lnTo>
                  <a:lnTo>
                    <a:pt x="22" y="124"/>
                  </a:lnTo>
                  <a:lnTo>
                    <a:pt x="22" y="123"/>
                  </a:lnTo>
                  <a:lnTo>
                    <a:pt x="22" y="121"/>
                  </a:lnTo>
                  <a:lnTo>
                    <a:pt x="22" y="118"/>
                  </a:lnTo>
                  <a:lnTo>
                    <a:pt x="21" y="114"/>
                  </a:lnTo>
                  <a:lnTo>
                    <a:pt x="21" y="113"/>
                  </a:lnTo>
                  <a:lnTo>
                    <a:pt x="21" y="111"/>
                  </a:lnTo>
                  <a:lnTo>
                    <a:pt x="21" y="109"/>
                  </a:lnTo>
                  <a:lnTo>
                    <a:pt x="19" y="107"/>
                  </a:lnTo>
                  <a:lnTo>
                    <a:pt x="19" y="106"/>
                  </a:lnTo>
                  <a:lnTo>
                    <a:pt x="19" y="104"/>
                  </a:lnTo>
                  <a:lnTo>
                    <a:pt x="19" y="102"/>
                  </a:lnTo>
                  <a:lnTo>
                    <a:pt x="17" y="102"/>
                  </a:lnTo>
                  <a:lnTo>
                    <a:pt x="17" y="101"/>
                  </a:lnTo>
                  <a:lnTo>
                    <a:pt x="17" y="99"/>
                  </a:lnTo>
                  <a:lnTo>
                    <a:pt x="17" y="97"/>
                  </a:lnTo>
                  <a:lnTo>
                    <a:pt x="17" y="94"/>
                  </a:lnTo>
                  <a:lnTo>
                    <a:pt x="17" y="91"/>
                  </a:lnTo>
                  <a:lnTo>
                    <a:pt x="17" y="87"/>
                  </a:lnTo>
                  <a:lnTo>
                    <a:pt x="14" y="84"/>
                  </a:lnTo>
                  <a:lnTo>
                    <a:pt x="14" y="82"/>
                  </a:lnTo>
                  <a:lnTo>
                    <a:pt x="14" y="79"/>
                  </a:lnTo>
                  <a:lnTo>
                    <a:pt x="14" y="76"/>
                  </a:lnTo>
                  <a:lnTo>
                    <a:pt x="12" y="76"/>
                  </a:lnTo>
                  <a:lnTo>
                    <a:pt x="12" y="70"/>
                  </a:lnTo>
                  <a:lnTo>
                    <a:pt x="12" y="69"/>
                  </a:lnTo>
                  <a:lnTo>
                    <a:pt x="11" y="69"/>
                  </a:lnTo>
                  <a:lnTo>
                    <a:pt x="11" y="67"/>
                  </a:lnTo>
                  <a:lnTo>
                    <a:pt x="11" y="65"/>
                  </a:lnTo>
                  <a:lnTo>
                    <a:pt x="11" y="64"/>
                  </a:lnTo>
                  <a:lnTo>
                    <a:pt x="11" y="55"/>
                  </a:lnTo>
                  <a:lnTo>
                    <a:pt x="9" y="55"/>
                  </a:lnTo>
                  <a:lnTo>
                    <a:pt x="9" y="54"/>
                  </a:lnTo>
                  <a:lnTo>
                    <a:pt x="9" y="52"/>
                  </a:lnTo>
                  <a:lnTo>
                    <a:pt x="9" y="49"/>
                  </a:lnTo>
                  <a:lnTo>
                    <a:pt x="9" y="47"/>
                  </a:lnTo>
                  <a:lnTo>
                    <a:pt x="9" y="42"/>
                  </a:lnTo>
                  <a:lnTo>
                    <a:pt x="9" y="38"/>
                  </a:lnTo>
                  <a:lnTo>
                    <a:pt x="9" y="37"/>
                  </a:lnTo>
                  <a:lnTo>
                    <a:pt x="9" y="33"/>
                  </a:lnTo>
                  <a:lnTo>
                    <a:pt x="9" y="32"/>
                  </a:lnTo>
                  <a:lnTo>
                    <a:pt x="9" y="30"/>
                  </a:lnTo>
                  <a:lnTo>
                    <a:pt x="7" y="27"/>
                  </a:lnTo>
                  <a:lnTo>
                    <a:pt x="7" y="22"/>
                  </a:lnTo>
                  <a:lnTo>
                    <a:pt x="6" y="20"/>
                  </a:lnTo>
                  <a:lnTo>
                    <a:pt x="6" y="18"/>
                  </a:lnTo>
                  <a:lnTo>
                    <a:pt x="6" y="13"/>
                  </a:lnTo>
                  <a:lnTo>
                    <a:pt x="6" y="12"/>
                  </a:lnTo>
                  <a:lnTo>
                    <a:pt x="6" y="10"/>
                  </a:lnTo>
                  <a:lnTo>
                    <a:pt x="4" y="10"/>
                  </a:lnTo>
                  <a:lnTo>
                    <a:pt x="4" y="8"/>
                  </a:lnTo>
                  <a:lnTo>
                    <a:pt x="4" y="7"/>
                  </a:lnTo>
                  <a:lnTo>
                    <a:pt x="4" y="3"/>
                  </a:lnTo>
                  <a:lnTo>
                    <a:pt x="2" y="3"/>
                  </a:lnTo>
                  <a:lnTo>
                    <a:pt x="2" y="1"/>
                  </a:lnTo>
                  <a:lnTo>
                    <a:pt x="2" y="0"/>
                  </a:lnTo>
                  <a:lnTo>
                    <a:pt x="4" y="0"/>
                  </a:lnTo>
                  <a:lnTo>
                    <a:pt x="4"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8" name="Freeform 130">
              <a:extLst>
                <a:ext uri="{FF2B5EF4-FFF2-40B4-BE49-F238E27FC236}">
                  <a16:creationId xmlns:a16="http://schemas.microsoft.com/office/drawing/2014/main" id="{12EFC8B8-7844-20D8-A57F-A27C9796E86D}"/>
                </a:ext>
              </a:extLst>
            </p:cNvPr>
            <p:cNvSpPr>
              <a:spLocks/>
            </p:cNvSpPr>
            <p:nvPr/>
          </p:nvSpPr>
          <p:spPr bwMode="auto">
            <a:xfrm>
              <a:off x="1717" y="1808"/>
              <a:ext cx="385" cy="259"/>
            </a:xfrm>
            <a:custGeom>
              <a:avLst/>
              <a:gdLst>
                <a:gd name="T0" fmla="*/ 7 w 385"/>
                <a:gd name="T1" fmla="*/ 84 h 259"/>
                <a:gd name="T2" fmla="*/ 19 w 385"/>
                <a:gd name="T3" fmla="*/ 72 h 259"/>
                <a:gd name="T4" fmla="*/ 37 w 385"/>
                <a:gd name="T5" fmla="*/ 86 h 259"/>
                <a:gd name="T6" fmla="*/ 42 w 385"/>
                <a:gd name="T7" fmla="*/ 106 h 259"/>
                <a:gd name="T8" fmla="*/ 47 w 385"/>
                <a:gd name="T9" fmla="*/ 128 h 259"/>
                <a:gd name="T10" fmla="*/ 42 w 385"/>
                <a:gd name="T11" fmla="*/ 150 h 259"/>
                <a:gd name="T12" fmla="*/ 37 w 385"/>
                <a:gd name="T13" fmla="*/ 151 h 259"/>
                <a:gd name="T14" fmla="*/ 34 w 385"/>
                <a:gd name="T15" fmla="*/ 165 h 259"/>
                <a:gd name="T16" fmla="*/ 41 w 385"/>
                <a:gd name="T17" fmla="*/ 155 h 259"/>
                <a:gd name="T18" fmla="*/ 57 w 385"/>
                <a:gd name="T19" fmla="*/ 161 h 259"/>
                <a:gd name="T20" fmla="*/ 74 w 385"/>
                <a:gd name="T21" fmla="*/ 156 h 259"/>
                <a:gd name="T22" fmla="*/ 76 w 385"/>
                <a:gd name="T23" fmla="*/ 168 h 259"/>
                <a:gd name="T24" fmla="*/ 84 w 385"/>
                <a:gd name="T25" fmla="*/ 177 h 259"/>
                <a:gd name="T26" fmla="*/ 101 w 385"/>
                <a:gd name="T27" fmla="*/ 195 h 259"/>
                <a:gd name="T28" fmla="*/ 83 w 385"/>
                <a:gd name="T29" fmla="*/ 212 h 259"/>
                <a:gd name="T30" fmla="*/ 101 w 385"/>
                <a:gd name="T31" fmla="*/ 210 h 259"/>
                <a:gd name="T32" fmla="*/ 111 w 385"/>
                <a:gd name="T33" fmla="*/ 234 h 259"/>
                <a:gd name="T34" fmla="*/ 116 w 385"/>
                <a:gd name="T35" fmla="*/ 219 h 259"/>
                <a:gd name="T36" fmla="*/ 111 w 385"/>
                <a:gd name="T37" fmla="*/ 195 h 259"/>
                <a:gd name="T38" fmla="*/ 115 w 385"/>
                <a:gd name="T39" fmla="*/ 171 h 259"/>
                <a:gd name="T40" fmla="*/ 152 w 385"/>
                <a:gd name="T41" fmla="*/ 178 h 259"/>
                <a:gd name="T42" fmla="*/ 158 w 385"/>
                <a:gd name="T43" fmla="*/ 203 h 259"/>
                <a:gd name="T44" fmla="*/ 168 w 385"/>
                <a:gd name="T45" fmla="*/ 232 h 259"/>
                <a:gd name="T46" fmla="*/ 173 w 385"/>
                <a:gd name="T47" fmla="*/ 239 h 259"/>
                <a:gd name="T48" fmla="*/ 163 w 385"/>
                <a:gd name="T49" fmla="*/ 200 h 259"/>
                <a:gd name="T50" fmla="*/ 182 w 385"/>
                <a:gd name="T51" fmla="*/ 180 h 259"/>
                <a:gd name="T52" fmla="*/ 197 w 385"/>
                <a:gd name="T53" fmla="*/ 190 h 259"/>
                <a:gd name="T54" fmla="*/ 215 w 385"/>
                <a:gd name="T55" fmla="*/ 207 h 259"/>
                <a:gd name="T56" fmla="*/ 224 w 385"/>
                <a:gd name="T57" fmla="*/ 192 h 259"/>
                <a:gd name="T58" fmla="*/ 249 w 385"/>
                <a:gd name="T59" fmla="*/ 205 h 259"/>
                <a:gd name="T60" fmla="*/ 266 w 385"/>
                <a:gd name="T61" fmla="*/ 232 h 259"/>
                <a:gd name="T62" fmla="*/ 293 w 385"/>
                <a:gd name="T63" fmla="*/ 259 h 259"/>
                <a:gd name="T64" fmla="*/ 289 w 385"/>
                <a:gd name="T65" fmla="*/ 251 h 259"/>
                <a:gd name="T66" fmla="*/ 264 w 385"/>
                <a:gd name="T67" fmla="*/ 214 h 259"/>
                <a:gd name="T68" fmla="*/ 274 w 385"/>
                <a:gd name="T69" fmla="*/ 188 h 259"/>
                <a:gd name="T70" fmla="*/ 286 w 385"/>
                <a:gd name="T71" fmla="*/ 205 h 259"/>
                <a:gd name="T72" fmla="*/ 296 w 385"/>
                <a:gd name="T73" fmla="*/ 193 h 259"/>
                <a:gd name="T74" fmla="*/ 325 w 385"/>
                <a:gd name="T75" fmla="*/ 173 h 259"/>
                <a:gd name="T76" fmla="*/ 369 w 385"/>
                <a:gd name="T77" fmla="*/ 170 h 259"/>
                <a:gd name="T78" fmla="*/ 370 w 385"/>
                <a:gd name="T79" fmla="*/ 158 h 259"/>
                <a:gd name="T80" fmla="*/ 335 w 385"/>
                <a:gd name="T81" fmla="*/ 158 h 259"/>
                <a:gd name="T82" fmla="*/ 284 w 385"/>
                <a:gd name="T83" fmla="*/ 166 h 259"/>
                <a:gd name="T84" fmla="*/ 288 w 385"/>
                <a:gd name="T85" fmla="*/ 143 h 259"/>
                <a:gd name="T86" fmla="*/ 273 w 385"/>
                <a:gd name="T87" fmla="*/ 166 h 259"/>
                <a:gd name="T88" fmla="*/ 241 w 385"/>
                <a:gd name="T89" fmla="*/ 153 h 259"/>
                <a:gd name="T90" fmla="*/ 239 w 385"/>
                <a:gd name="T91" fmla="*/ 116 h 259"/>
                <a:gd name="T92" fmla="*/ 221 w 385"/>
                <a:gd name="T93" fmla="*/ 143 h 259"/>
                <a:gd name="T94" fmla="*/ 194 w 385"/>
                <a:gd name="T95" fmla="*/ 133 h 259"/>
                <a:gd name="T96" fmla="*/ 167 w 385"/>
                <a:gd name="T97" fmla="*/ 118 h 259"/>
                <a:gd name="T98" fmla="*/ 152 w 385"/>
                <a:gd name="T99" fmla="*/ 92 h 259"/>
                <a:gd name="T100" fmla="*/ 158 w 385"/>
                <a:gd name="T101" fmla="*/ 67 h 259"/>
                <a:gd name="T102" fmla="*/ 143 w 385"/>
                <a:gd name="T103" fmla="*/ 96 h 259"/>
                <a:gd name="T104" fmla="*/ 121 w 385"/>
                <a:gd name="T105" fmla="*/ 96 h 259"/>
                <a:gd name="T106" fmla="*/ 99 w 385"/>
                <a:gd name="T107" fmla="*/ 79 h 259"/>
                <a:gd name="T108" fmla="*/ 103 w 385"/>
                <a:gd name="T109" fmla="*/ 62 h 259"/>
                <a:gd name="T110" fmla="*/ 111 w 385"/>
                <a:gd name="T111" fmla="*/ 60 h 259"/>
                <a:gd name="T112" fmla="*/ 113 w 385"/>
                <a:gd name="T113" fmla="*/ 47 h 259"/>
                <a:gd name="T114" fmla="*/ 116 w 385"/>
                <a:gd name="T115" fmla="*/ 32 h 259"/>
                <a:gd name="T116" fmla="*/ 126 w 385"/>
                <a:gd name="T117" fmla="*/ 17 h 259"/>
                <a:gd name="T118" fmla="*/ 111 w 385"/>
                <a:gd name="T119" fmla="*/ 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 h="259">
                  <a:moveTo>
                    <a:pt x="2" y="102"/>
                  </a:moveTo>
                  <a:lnTo>
                    <a:pt x="4" y="104"/>
                  </a:lnTo>
                  <a:lnTo>
                    <a:pt x="4" y="106"/>
                  </a:lnTo>
                  <a:lnTo>
                    <a:pt x="4" y="104"/>
                  </a:lnTo>
                  <a:lnTo>
                    <a:pt x="2" y="101"/>
                  </a:lnTo>
                  <a:lnTo>
                    <a:pt x="2" y="99"/>
                  </a:lnTo>
                  <a:lnTo>
                    <a:pt x="0" y="99"/>
                  </a:lnTo>
                  <a:lnTo>
                    <a:pt x="0" y="92"/>
                  </a:lnTo>
                  <a:lnTo>
                    <a:pt x="0" y="91"/>
                  </a:lnTo>
                  <a:lnTo>
                    <a:pt x="2" y="92"/>
                  </a:lnTo>
                  <a:lnTo>
                    <a:pt x="4" y="91"/>
                  </a:lnTo>
                  <a:lnTo>
                    <a:pt x="4" y="89"/>
                  </a:lnTo>
                  <a:lnTo>
                    <a:pt x="5" y="89"/>
                  </a:lnTo>
                  <a:lnTo>
                    <a:pt x="5" y="84"/>
                  </a:lnTo>
                  <a:lnTo>
                    <a:pt x="5" y="86"/>
                  </a:lnTo>
                  <a:lnTo>
                    <a:pt x="7" y="86"/>
                  </a:lnTo>
                  <a:lnTo>
                    <a:pt x="7" y="84"/>
                  </a:lnTo>
                  <a:lnTo>
                    <a:pt x="5" y="84"/>
                  </a:lnTo>
                  <a:lnTo>
                    <a:pt x="4" y="84"/>
                  </a:lnTo>
                  <a:lnTo>
                    <a:pt x="4" y="82"/>
                  </a:lnTo>
                  <a:lnTo>
                    <a:pt x="5" y="82"/>
                  </a:lnTo>
                  <a:lnTo>
                    <a:pt x="7" y="82"/>
                  </a:lnTo>
                  <a:lnTo>
                    <a:pt x="7" y="79"/>
                  </a:lnTo>
                  <a:lnTo>
                    <a:pt x="9" y="79"/>
                  </a:lnTo>
                  <a:lnTo>
                    <a:pt x="10" y="79"/>
                  </a:lnTo>
                  <a:lnTo>
                    <a:pt x="9" y="81"/>
                  </a:lnTo>
                  <a:lnTo>
                    <a:pt x="10" y="81"/>
                  </a:lnTo>
                  <a:lnTo>
                    <a:pt x="12" y="81"/>
                  </a:lnTo>
                  <a:lnTo>
                    <a:pt x="10" y="81"/>
                  </a:lnTo>
                  <a:lnTo>
                    <a:pt x="10" y="79"/>
                  </a:lnTo>
                  <a:lnTo>
                    <a:pt x="12" y="79"/>
                  </a:lnTo>
                  <a:lnTo>
                    <a:pt x="15" y="77"/>
                  </a:lnTo>
                  <a:lnTo>
                    <a:pt x="19" y="74"/>
                  </a:lnTo>
                  <a:lnTo>
                    <a:pt x="19" y="72"/>
                  </a:lnTo>
                  <a:lnTo>
                    <a:pt x="22" y="69"/>
                  </a:lnTo>
                  <a:lnTo>
                    <a:pt x="25" y="65"/>
                  </a:lnTo>
                  <a:lnTo>
                    <a:pt x="27" y="64"/>
                  </a:lnTo>
                  <a:lnTo>
                    <a:pt x="29" y="64"/>
                  </a:lnTo>
                  <a:lnTo>
                    <a:pt x="29" y="65"/>
                  </a:lnTo>
                  <a:lnTo>
                    <a:pt x="29" y="67"/>
                  </a:lnTo>
                  <a:lnTo>
                    <a:pt x="30" y="70"/>
                  </a:lnTo>
                  <a:lnTo>
                    <a:pt x="32" y="72"/>
                  </a:lnTo>
                  <a:lnTo>
                    <a:pt x="32" y="74"/>
                  </a:lnTo>
                  <a:lnTo>
                    <a:pt x="34" y="74"/>
                  </a:lnTo>
                  <a:lnTo>
                    <a:pt x="32" y="76"/>
                  </a:lnTo>
                  <a:lnTo>
                    <a:pt x="34" y="77"/>
                  </a:lnTo>
                  <a:lnTo>
                    <a:pt x="37" y="81"/>
                  </a:lnTo>
                  <a:lnTo>
                    <a:pt x="37" y="84"/>
                  </a:lnTo>
                  <a:lnTo>
                    <a:pt x="41" y="87"/>
                  </a:lnTo>
                  <a:lnTo>
                    <a:pt x="41" y="89"/>
                  </a:lnTo>
                  <a:lnTo>
                    <a:pt x="37" y="86"/>
                  </a:lnTo>
                  <a:lnTo>
                    <a:pt x="35" y="86"/>
                  </a:lnTo>
                  <a:lnTo>
                    <a:pt x="39" y="89"/>
                  </a:lnTo>
                  <a:lnTo>
                    <a:pt x="39" y="91"/>
                  </a:lnTo>
                  <a:lnTo>
                    <a:pt x="42" y="94"/>
                  </a:lnTo>
                  <a:lnTo>
                    <a:pt x="42" y="96"/>
                  </a:lnTo>
                  <a:lnTo>
                    <a:pt x="41" y="97"/>
                  </a:lnTo>
                  <a:lnTo>
                    <a:pt x="39" y="99"/>
                  </a:lnTo>
                  <a:lnTo>
                    <a:pt x="37" y="101"/>
                  </a:lnTo>
                  <a:lnTo>
                    <a:pt x="35" y="101"/>
                  </a:lnTo>
                  <a:lnTo>
                    <a:pt x="35" y="99"/>
                  </a:lnTo>
                  <a:lnTo>
                    <a:pt x="35" y="101"/>
                  </a:lnTo>
                  <a:lnTo>
                    <a:pt x="35" y="102"/>
                  </a:lnTo>
                  <a:lnTo>
                    <a:pt x="37" y="101"/>
                  </a:lnTo>
                  <a:lnTo>
                    <a:pt x="39" y="101"/>
                  </a:lnTo>
                  <a:lnTo>
                    <a:pt x="39" y="102"/>
                  </a:lnTo>
                  <a:lnTo>
                    <a:pt x="41" y="106"/>
                  </a:lnTo>
                  <a:lnTo>
                    <a:pt x="42" y="106"/>
                  </a:lnTo>
                  <a:lnTo>
                    <a:pt x="42" y="108"/>
                  </a:lnTo>
                  <a:lnTo>
                    <a:pt x="42" y="109"/>
                  </a:lnTo>
                  <a:lnTo>
                    <a:pt x="42" y="111"/>
                  </a:lnTo>
                  <a:lnTo>
                    <a:pt x="42" y="113"/>
                  </a:lnTo>
                  <a:lnTo>
                    <a:pt x="44" y="113"/>
                  </a:lnTo>
                  <a:lnTo>
                    <a:pt x="44" y="114"/>
                  </a:lnTo>
                  <a:lnTo>
                    <a:pt x="42" y="116"/>
                  </a:lnTo>
                  <a:lnTo>
                    <a:pt x="42" y="118"/>
                  </a:lnTo>
                  <a:lnTo>
                    <a:pt x="42" y="119"/>
                  </a:lnTo>
                  <a:lnTo>
                    <a:pt x="44" y="121"/>
                  </a:lnTo>
                  <a:lnTo>
                    <a:pt x="44" y="123"/>
                  </a:lnTo>
                  <a:lnTo>
                    <a:pt x="44" y="124"/>
                  </a:lnTo>
                  <a:lnTo>
                    <a:pt x="42" y="126"/>
                  </a:lnTo>
                  <a:lnTo>
                    <a:pt x="42" y="128"/>
                  </a:lnTo>
                  <a:lnTo>
                    <a:pt x="44" y="126"/>
                  </a:lnTo>
                  <a:lnTo>
                    <a:pt x="46" y="126"/>
                  </a:lnTo>
                  <a:lnTo>
                    <a:pt x="47" y="128"/>
                  </a:lnTo>
                  <a:lnTo>
                    <a:pt x="49" y="129"/>
                  </a:lnTo>
                  <a:lnTo>
                    <a:pt x="47" y="131"/>
                  </a:lnTo>
                  <a:lnTo>
                    <a:pt x="47" y="133"/>
                  </a:lnTo>
                  <a:lnTo>
                    <a:pt x="49" y="133"/>
                  </a:lnTo>
                  <a:lnTo>
                    <a:pt x="49" y="134"/>
                  </a:lnTo>
                  <a:lnTo>
                    <a:pt x="47" y="136"/>
                  </a:lnTo>
                  <a:lnTo>
                    <a:pt x="47" y="139"/>
                  </a:lnTo>
                  <a:lnTo>
                    <a:pt x="46" y="143"/>
                  </a:lnTo>
                  <a:lnTo>
                    <a:pt x="44" y="143"/>
                  </a:lnTo>
                  <a:lnTo>
                    <a:pt x="44" y="141"/>
                  </a:lnTo>
                  <a:lnTo>
                    <a:pt x="42" y="139"/>
                  </a:lnTo>
                  <a:lnTo>
                    <a:pt x="41" y="139"/>
                  </a:lnTo>
                  <a:lnTo>
                    <a:pt x="44" y="143"/>
                  </a:lnTo>
                  <a:lnTo>
                    <a:pt x="44" y="145"/>
                  </a:lnTo>
                  <a:lnTo>
                    <a:pt x="44" y="146"/>
                  </a:lnTo>
                  <a:lnTo>
                    <a:pt x="44" y="150"/>
                  </a:lnTo>
                  <a:lnTo>
                    <a:pt x="42" y="150"/>
                  </a:lnTo>
                  <a:lnTo>
                    <a:pt x="41" y="150"/>
                  </a:lnTo>
                  <a:lnTo>
                    <a:pt x="41" y="151"/>
                  </a:lnTo>
                  <a:lnTo>
                    <a:pt x="39" y="151"/>
                  </a:lnTo>
                  <a:lnTo>
                    <a:pt x="37" y="150"/>
                  </a:lnTo>
                  <a:lnTo>
                    <a:pt x="39" y="148"/>
                  </a:lnTo>
                  <a:lnTo>
                    <a:pt x="37" y="146"/>
                  </a:lnTo>
                  <a:lnTo>
                    <a:pt x="35" y="146"/>
                  </a:lnTo>
                  <a:lnTo>
                    <a:pt x="37" y="146"/>
                  </a:lnTo>
                  <a:lnTo>
                    <a:pt x="39" y="148"/>
                  </a:lnTo>
                  <a:lnTo>
                    <a:pt x="37" y="150"/>
                  </a:lnTo>
                  <a:lnTo>
                    <a:pt x="35" y="148"/>
                  </a:lnTo>
                  <a:lnTo>
                    <a:pt x="35" y="150"/>
                  </a:lnTo>
                  <a:lnTo>
                    <a:pt x="32" y="151"/>
                  </a:lnTo>
                  <a:lnTo>
                    <a:pt x="32" y="153"/>
                  </a:lnTo>
                  <a:lnTo>
                    <a:pt x="35" y="150"/>
                  </a:lnTo>
                  <a:lnTo>
                    <a:pt x="37" y="150"/>
                  </a:lnTo>
                  <a:lnTo>
                    <a:pt x="37" y="151"/>
                  </a:lnTo>
                  <a:lnTo>
                    <a:pt x="35" y="153"/>
                  </a:lnTo>
                  <a:lnTo>
                    <a:pt x="35" y="156"/>
                  </a:lnTo>
                  <a:lnTo>
                    <a:pt x="34" y="156"/>
                  </a:lnTo>
                  <a:lnTo>
                    <a:pt x="32" y="158"/>
                  </a:lnTo>
                  <a:lnTo>
                    <a:pt x="30" y="158"/>
                  </a:lnTo>
                  <a:lnTo>
                    <a:pt x="30" y="160"/>
                  </a:lnTo>
                  <a:lnTo>
                    <a:pt x="32" y="160"/>
                  </a:lnTo>
                  <a:lnTo>
                    <a:pt x="34" y="158"/>
                  </a:lnTo>
                  <a:lnTo>
                    <a:pt x="35" y="160"/>
                  </a:lnTo>
                  <a:lnTo>
                    <a:pt x="34" y="161"/>
                  </a:lnTo>
                  <a:lnTo>
                    <a:pt x="29" y="163"/>
                  </a:lnTo>
                  <a:lnTo>
                    <a:pt x="30" y="165"/>
                  </a:lnTo>
                  <a:lnTo>
                    <a:pt x="29" y="165"/>
                  </a:lnTo>
                  <a:lnTo>
                    <a:pt x="30" y="166"/>
                  </a:lnTo>
                  <a:lnTo>
                    <a:pt x="30" y="163"/>
                  </a:lnTo>
                  <a:lnTo>
                    <a:pt x="32" y="163"/>
                  </a:lnTo>
                  <a:lnTo>
                    <a:pt x="34" y="165"/>
                  </a:lnTo>
                  <a:lnTo>
                    <a:pt x="34" y="163"/>
                  </a:lnTo>
                  <a:lnTo>
                    <a:pt x="35" y="161"/>
                  </a:lnTo>
                  <a:lnTo>
                    <a:pt x="41" y="161"/>
                  </a:lnTo>
                  <a:lnTo>
                    <a:pt x="41" y="163"/>
                  </a:lnTo>
                  <a:lnTo>
                    <a:pt x="41" y="165"/>
                  </a:lnTo>
                  <a:lnTo>
                    <a:pt x="42" y="165"/>
                  </a:lnTo>
                  <a:lnTo>
                    <a:pt x="42" y="163"/>
                  </a:lnTo>
                  <a:lnTo>
                    <a:pt x="42" y="161"/>
                  </a:lnTo>
                  <a:lnTo>
                    <a:pt x="41" y="161"/>
                  </a:lnTo>
                  <a:lnTo>
                    <a:pt x="41" y="160"/>
                  </a:lnTo>
                  <a:lnTo>
                    <a:pt x="46" y="160"/>
                  </a:lnTo>
                  <a:lnTo>
                    <a:pt x="46" y="158"/>
                  </a:lnTo>
                  <a:lnTo>
                    <a:pt x="46" y="160"/>
                  </a:lnTo>
                  <a:lnTo>
                    <a:pt x="42" y="160"/>
                  </a:lnTo>
                  <a:lnTo>
                    <a:pt x="41" y="158"/>
                  </a:lnTo>
                  <a:lnTo>
                    <a:pt x="41" y="156"/>
                  </a:lnTo>
                  <a:lnTo>
                    <a:pt x="41" y="155"/>
                  </a:lnTo>
                  <a:lnTo>
                    <a:pt x="42" y="153"/>
                  </a:lnTo>
                  <a:lnTo>
                    <a:pt x="44" y="153"/>
                  </a:lnTo>
                  <a:lnTo>
                    <a:pt x="47" y="150"/>
                  </a:lnTo>
                  <a:lnTo>
                    <a:pt x="49" y="148"/>
                  </a:lnTo>
                  <a:lnTo>
                    <a:pt x="51" y="150"/>
                  </a:lnTo>
                  <a:lnTo>
                    <a:pt x="52" y="151"/>
                  </a:lnTo>
                  <a:lnTo>
                    <a:pt x="52" y="153"/>
                  </a:lnTo>
                  <a:lnTo>
                    <a:pt x="52" y="156"/>
                  </a:lnTo>
                  <a:lnTo>
                    <a:pt x="54" y="158"/>
                  </a:lnTo>
                  <a:lnTo>
                    <a:pt x="52" y="158"/>
                  </a:lnTo>
                  <a:lnTo>
                    <a:pt x="52" y="160"/>
                  </a:lnTo>
                  <a:lnTo>
                    <a:pt x="54" y="160"/>
                  </a:lnTo>
                  <a:lnTo>
                    <a:pt x="56" y="160"/>
                  </a:lnTo>
                  <a:lnTo>
                    <a:pt x="56" y="161"/>
                  </a:lnTo>
                  <a:lnTo>
                    <a:pt x="56" y="165"/>
                  </a:lnTo>
                  <a:lnTo>
                    <a:pt x="57" y="165"/>
                  </a:lnTo>
                  <a:lnTo>
                    <a:pt x="57" y="161"/>
                  </a:lnTo>
                  <a:lnTo>
                    <a:pt x="59" y="161"/>
                  </a:lnTo>
                  <a:lnTo>
                    <a:pt x="61" y="161"/>
                  </a:lnTo>
                  <a:lnTo>
                    <a:pt x="59" y="160"/>
                  </a:lnTo>
                  <a:lnTo>
                    <a:pt x="59" y="156"/>
                  </a:lnTo>
                  <a:lnTo>
                    <a:pt x="61" y="155"/>
                  </a:lnTo>
                  <a:lnTo>
                    <a:pt x="61" y="153"/>
                  </a:lnTo>
                  <a:lnTo>
                    <a:pt x="62" y="151"/>
                  </a:lnTo>
                  <a:lnTo>
                    <a:pt x="62" y="150"/>
                  </a:lnTo>
                  <a:lnTo>
                    <a:pt x="64" y="150"/>
                  </a:lnTo>
                  <a:lnTo>
                    <a:pt x="67" y="150"/>
                  </a:lnTo>
                  <a:lnTo>
                    <a:pt x="69" y="151"/>
                  </a:lnTo>
                  <a:lnTo>
                    <a:pt x="71" y="151"/>
                  </a:lnTo>
                  <a:lnTo>
                    <a:pt x="71" y="153"/>
                  </a:lnTo>
                  <a:lnTo>
                    <a:pt x="71" y="155"/>
                  </a:lnTo>
                  <a:lnTo>
                    <a:pt x="72" y="155"/>
                  </a:lnTo>
                  <a:lnTo>
                    <a:pt x="74" y="155"/>
                  </a:lnTo>
                  <a:lnTo>
                    <a:pt x="74" y="156"/>
                  </a:lnTo>
                  <a:lnTo>
                    <a:pt x="74" y="158"/>
                  </a:lnTo>
                  <a:lnTo>
                    <a:pt x="74" y="160"/>
                  </a:lnTo>
                  <a:lnTo>
                    <a:pt x="74" y="165"/>
                  </a:lnTo>
                  <a:lnTo>
                    <a:pt x="74" y="170"/>
                  </a:lnTo>
                  <a:lnTo>
                    <a:pt x="74" y="171"/>
                  </a:lnTo>
                  <a:lnTo>
                    <a:pt x="74" y="173"/>
                  </a:lnTo>
                  <a:lnTo>
                    <a:pt x="72" y="175"/>
                  </a:lnTo>
                  <a:lnTo>
                    <a:pt x="72" y="178"/>
                  </a:lnTo>
                  <a:lnTo>
                    <a:pt x="72" y="183"/>
                  </a:lnTo>
                  <a:lnTo>
                    <a:pt x="72" y="182"/>
                  </a:lnTo>
                  <a:lnTo>
                    <a:pt x="72" y="180"/>
                  </a:lnTo>
                  <a:lnTo>
                    <a:pt x="74" y="180"/>
                  </a:lnTo>
                  <a:lnTo>
                    <a:pt x="74" y="178"/>
                  </a:lnTo>
                  <a:lnTo>
                    <a:pt x="74" y="175"/>
                  </a:lnTo>
                  <a:lnTo>
                    <a:pt x="74" y="173"/>
                  </a:lnTo>
                  <a:lnTo>
                    <a:pt x="76" y="171"/>
                  </a:lnTo>
                  <a:lnTo>
                    <a:pt x="76" y="168"/>
                  </a:lnTo>
                  <a:lnTo>
                    <a:pt x="76" y="165"/>
                  </a:lnTo>
                  <a:lnTo>
                    <a:pt x="78" y="165"/>
                  </a:lnTo>
                  <a:lnTo>
                    <a:pt x="79" y="165"/>
                  </a:lnTo>
                  <a:lnTo>
                    <a:pt x="79" y="166"/>
                  </a:lnTo>
                  <a:lnTo>
                    <a:pt x="81" y="168"/>
                  </a:lnTo>
                  <a:lnTo>
                    <a:pt x="83" y="168"/>
                  </a:lnTo>
                  <a:lnTo>
                    <a:pt x="83" y="173"/>
                  </a:lnTo>
                  <a:lnTo>
                    <a:pt x="84" y="173"/>
                  </a:lnTo>
                  <a:lnTo>
                    <a:pt x="84" y="177"/>
                  </a:lnTo>
                  <a:lnTo>
                    <a:pt x="84" y="178"/>
                  </a:lnTo>
                  <a:lnTo>
                    <a:pt x="84" y="182"/>
                  </a:lnTo>
                  <a:lnTo>
                    <a:pt x="88" y="183"/>
                  </a:lnTo>
                  <a:lnTo>
                    <a:pt x="86" y="182"/>
                  </a:lnTo>
                  <a:lnTo>
                    <a:pt x="86" y="180"/>
                  </a:lnTo>
                  <a:lnTo>
                    <a:pt x="86" y="178"/>
                  </a:lnTo>
                  <a:lnTo>
                    <a:pt x="86" y="177"/>
                  </a:lnTo>
                  <a:lnTo>
                    <a:pt x="84" y="177"/>
                  </a:lnTo>
                  <a:lnTo>
                    <a:pt x="84" y="173"/>
                  </a:lnTo>
                  <a:lnTo>
                    <a:pt x="84" y="171"/>
                  </a:lnTo>
                  <a:lnTo>
                    <a:pt x="86" y="171"/>
                  </a:lnTo>
                  <a:lnTo>
                    <a:pt x="88" y="170"/>
                  </a:lnTo>
                  <a:lnTo>
                    <a:pt x="88" y="168"/>
                  </a:lnTo>
                  <a:lnTo>
                    <a:pt x="89" y="170"/>
                  </a:lnTo>
                  <a:lnTo>
                    <a:pt x="93" y="175"/>
                  </a:lnTo>
                  <a:lnTo>
                    <a:pt x="96" y="182"/>
                  </a:lnTo>
                  <a:lnTo>
                    <a:pt x="98" y="183"/>
                  </a:lnTo>
                  <a:lnTo>
                    <a:pt x="98" y="185"/>
                  </a:lnTo>
                  <a:lnTo>
                    <a:pt x="99" y="187"/>
                  </a:lnTo>
                  <a:lnTo>
                    <a:pt x="99" y="188"/>
                  </a:lnTo>
                  <a:lnTo>
                    <a:pt x="99" y="190"/>
                  </a:lnTo>
                  <a:lnTo>
                    <a:pt x="101" y="190"/>
                  </a:lnTo>
                  <a:lnTo>
                    <a:pt x="101" y="192"/>
                  </a:lnTo>
                  <a:lnTo>
                    <a:pt x="101" y="193"/>
                  </a:lnTo>
                  <a:lnTo>
                    <a:pt x="101" y="195"/>
                  </a:lnTo>
                  <a:lnTo>
                    <a:pt x="101" y="197"/>
                  </a:lnTo>
                  <a:lnTo>
                    <a:pt x="101" y="198"/>
                  </a:lnTo>
                  <a:lnTo>
                    <a:pt x="103" y="198"/>
                  </a:lnTo>
                  <a:lnTo>
                    <a:pt x="103" y="200"/>
                  </a:lnTo>
                  <a:lnTo>
                    <a:pt x="101" y="203"/>
                  </a:lnTo>
                  <a:lnTo>
                    <a:pt x="99" y="203"/>
                  </a:lnTo>
                  <a:lnTo>
                    <a:pt x="98" y="205"/>
                  </a:lnTo>
                  <a:lnTo>
                    <a:pt x="96" y="205"/>
                  </a:lnTo>
                  <a:lnTo>
                    <a:pt x="94" y="203"/>
                  </a:lnTo>
                  <a:lnTo>
                    <a:pt x="91" y="203"/>
                  </a:lnTo>
                  <a:lnTo>
                    <a:pt x="91" y="205"/>
                  </a:lnTo>
                  <a:lnTo>
                    <a:pt x="89" y="205"/>
                  </a:lnTo>
                  <a:lnTo>
                    <a:pt x="86" y="207"/>
                  </a:lnTo>
                  <a:lnTo>
                    <a:pt x="83" y="208"/>
                  </a:lnTo>
                  <a:lnTo>
                    <a:pt x="79" y="214"/>
                  </a:lnTo>
                  <a:lnTo>
                    <a:pt x="81" y="212"/>
                  </a:lnTo>
                  <a:lnTo>
                    <a:pt x="83" y="212"/>
                  </a:lnTo>
                  <a:lnTo>
                    <a:pt x="79" y="215"/>
                  </a:lnTo>
                  <a:lnTo>
                    <a:pt x="79" y="217"/>
                  </a:lnTo>
                  <a:lnTo>
                    <a:pt x="81" y="217"/>
                  </a:lnTo>
                  <a:lnTo>
                    <a:pt x="84" y="215"/>
                  </a:lnTo>
                  <a:lnTo>
                    <a:pt x="84" y="214"/>
                  </a:lnTo>
                  <a:lnTo>
                    <a:pt x="86" y="212"/>
                  </a:lnTo>
                  <a:lnTo>
                    <a:pt x="86" y="210"/>
                  </a:lnTo>
                  <a:lnTo>
                    <a:pt x="91" y="205"/>
                  </a:lnTo>
                  <a:lnTo>
                    <a:pt x="94" y="205"/>
                  </a:lnTo>
                  <a:lnTo>
                    <a:pt x="96" y="205"/>
                  </a:lnTo>
                  <a:lnTo>
                    <a:pt x="96" y="207"/>
                  </a:lnTo>
                  <a:lnTo>
                    <a:pt x="99" y="207"/>
                  </a:lnTo>
                  <a:lnTo>
                    <a:pt x="103" y="207"/>
                  </a:lnTo>
                  <a:lnTo>
                    <a:pt x="101" y="212"/>
                  </a:lnTo>
                  <a:lnTo>
                    <a:pt x="99" y="212"/>
                  </a:lnTo>
                  <a:lnTo>
                    <a:pt x="101" y="212"/>
                  </a:lnTo>
                  <a:lnTo>
                    <a:pt x="101" y="210"/>
                  </a:lnTo>
                  <a:lnTo>
                    <a:pt x="103" y="208"/>
                  </a:lnTo>
                  <a:lnTo>
                    <a:pt x="104" y="208"/>
                  </a:lnTo>
                  <a:lnTo>
                    <a:pt x="108" y="210"/>
                  </a:lnTo>
                  <a:lnTo>
                    <a:pt x="109" y="215"/>
                  </a:lnTo>
                  <a:lnTo>
                    <a:pt x="109" y="219"/>
                  </a:lnTo>
                  <a:lnTo>
                    <a:pt x="109" y="220"/>
                  </a:lnTo>
                  <a:lnTo>
                    <a:pt x="108" y="222"/>
                  </a:lnTo>
                  <a:lnTo>
                    <a:pt x="109" y="222"/>
                  </a:lnTo>
                  <a:lnTo>
                    <a:pt x="109" y="224"/>
                  </a:lnTo>
                  <a:lnTo>
                    <a:pt x="109" y="225"/>
                  </a:lnTo>
                  <a:lnTo>
                    <a:pt x="109" y="227"/>
                  </a:lnTo>
                  <a:lnTo>
                    <a:pt x="109" y="230"/>
                  </a:lnTo>
                  <a:lnTo>
                    <a:pt x="108" y="232"/>
                  </a:lnTo>
                  <a:lnTo>
                    <a:pt x="108" y="234"/>
                  </a:lnTo>
                  <a:lnTo>
                    <a:pt x="106" y="235"/>
                  </a:lnTo>
                  <a:lnTo>
                    <a:pt x="111" y="232"/>
                  </a:lnTo>
                  <a:lnTo>
                    <a:pt x="111" y="234"/>
                  </a:lnTo>
                  <a:lnTo>
                    <a:pt x="111" y="237"/>
                  </a:lnTo>
                  <a:lnTo>
                    <a:pt x="111" y="239"/>
                  </a:lnTo>
                  <a:lnTo>
                    <a:pt x="111" y="237"/>
                  </a:lnTo>
                  <a:lnTo>
                    <a:pt x="113" y="237"/>
                  </a:lnTo>
                  <a:lnTo>
                    <a:pt x="113" y="235"/>
                  </a:lnTo>
                  <a:lnTo>
                    <a:pt x="113" y="234"/>
                  </a:lnTo>
                  <a:lnTo>
                    <a:pt x="113" y="230"/>
                  </a:lnTo>
                  <a:lnTo>
                    <a:pt x="113" y="225"/>
                  </a:lnTo>
                  <a:lnTo>
                    <a:pt x="113" y="224"/>
                  </a:lnTo>
                  <a:lnTo>
                    <a:pt x="113" y="219"/>
                  </a:lnTo>
                  <a:lnTo>
                    <a:pt x="111" y="217"/>
                  </a:lnTo>
                  <a:lnTo>
                    <a:pt x="113" y="217"/>
                  </a:lnTo>
                  <a:lnTo>
                    <a:pt x="113" y="215"/>
                  </a:lnTo>
                  <a:lnTo>
                    <a:pt x="115" y="215"/>
                  </a:lnTo>
                  <a:lnTo>
                    <a:pt x="115" y="217"/>
                  </a:lnTo>
                  <a:lnTo>
                    <a:pt x="116" y="217"/>
                  </a:lnTo>
                  <a:lnTo>
                    <a:pt x="116" y="219"/>
                  </a:lnTo>
                  <a:lnTo>
                    <a:pt x="118" y="219"/>
                  </a:lnTo>
                  <a:lnTo>
                    <a:pt x="118" y="217"/>
                  </a:lnTo>
                  <a:lnTo>
                    <a:pt x="116" y="217"/>
                  </a:lnTo>
                  <a:lnTo>
                    <a:pt x="116" y="215"/>
                  </a:lnTo>
                  <a:lnTo>
                    <a:pt x="116" y="212"/>
                  </a:lnTo>
                  <a:lnTo>
                    <a:pt x="116" y="210"/>
                  </a:lnTo>
                  <a:lnTo>
                    <a:pt x="116" y="208"/>
                  </a:lnTo>
                  <a:lnTo>
                    <a:pt x="115" y="207"/>
                  </a:lnTo>
                  <a:lnTo>
                    <a:pt x="115" y="205"/>
                  </a:lnTo>
                  <a:lnTo>
                    <a:pt x="115" y="203"/>
                  </a:lnTo>
                  <a:lnTo>
                    <a:pt x="115" y="202"/>
                  </a:lnTo>
                  <a:lnTo>
                    <a:pt x="116" y="202"/>
                  </a:lnTo>
                  <a:lnTo>
                    <a:pt x="116" y="200"/>
                  </a:lnTo>
                  <a:lnTo>
                    <a:pt x="115" y="200"/>
                  </a:lnTo>
                  <a:lnTo>
                    <a:pt x="113" y="200"/>
                  </a:lnTo>
                  <a:lnTo>
                    <a:pt x="111" y="198"/>
                  </a:lnTo>
                  <a:lnTo>
                    <a:pt x="111" y="195"/>
                  </a:lnTo>
                  <a:lnTo>
                    <a:pt x="113" y="193"/>
                  </a:lnTo>
                  <a:lnTo>
                    <a:pt x="113" y="192"/>
                  </a:lnTo>
                  <a:lnTo>
                    <a:pt x="113" y="190"/>
                  </a:lnTo>
                  <a:lnTo>
                    <a:pt x="111" y="190"/>
                  </a:lnTo>
                  <a:lnTo>
                    <a:pt x="109" y="188"/>
                  </a:lnTo>
                  <a:lnTo>
                    <a:pt x="109" y="187"/>
                  </a:lnTo>
                  <a:lnTo>
                    <a:pt x="108" y="183"/>
                  </a:lnTo>
                  <a:lnTo>
                    <a:pt x="108" y="182"/>
                  </a:lnTo>
                  <a:lnTo>
                    <a:pt x="108" y="180"/>
                  </a:lnTo>
                  <a:lnTo>
                    <a:pt x="109" y="180"/>
                  </a:lnTo>
                  <a:lnTo>
                    <a:pt x="111" y="178"/>
                  </a:lnTo>
                  <a:lnTo>
                    <a:pt x="113" y="180"/>
                  </a:lnTo>
                  <a:lnTo>
                    <a:pt x="113" y="178"/>
                  </a:lnTo>
                  <a:lnTo>
                    <a:pt x="113" y="177"/>
                  </a:lnTo>
                  <a:lnTo>
                    <a:pt x="113" y="175"/>
                  </a:lnTo>
                  <a:lnTo>
                    <a:pt x="113" y="173"/>
                  </a:lnTo>
                  <a:lnTo>
                    <a:pt x="115" y="171"/>
                  </a:lnTo>
                  <a:lnTo>
                    <a:pt x="118" y="168"/>
                  </a:lnTo>
                  <a:lnTo>
                    <a:pt x="120" y="168"/>
                  </a:lnTo>
                  <a:lnTo>
                    <a:pt x="121" y="170"/>
                  </a:lnTo>
                  <a:lnTo>
                    <a:pt x="123" y="170"/>
                  </a:lnTo>
                  <a:lnTo>
                    <a:pt x="123" y="171"/>
                  </a:lnTo>
                  <a:lnTo>
                    <a:pt x="126" y="173"/>
                  </a:lnTo>
                  <a:lnTo>
                    <a:pt x="128" y="173"/>
                  </a:lnTo>
                  <a:lnTo>
                    <a:pt x="130" y="173"/>
                  </a:lnTo>
                  <a:lnTo>
                    <a:pt x="136" y="173"/>
                  </a:lnTo>
                  <a:lnTo>
                    <a:pt x="138" y="173"/>
                  </a:lnTo>
                  <a:lnTo>
                    <a:pt x="140" y="173"/>
                  </a:lnTo>
                  <a:lnTo>
                    <a:pt x="141" y="173"/>
                  </a:lnTo>
                  <a:lnTo>
                    <a:pt x="143" y="175"/>
                  </a:lnTo>
                  <a:lnTo>
                    <a:pt x="145" y="175"/>
                  </a:lnTo>
                  <a:lnTo>
                    <a:pt x="146" y="177"/>
                  </a:lnTo>
                  <a:lnTo>
                    <a:pt x="148" y="177"/>
                  </a:lnTo>
                  <a:lnTo>
                    <a:pt x="152" y="178"/>
                  </a:lnTo>
                  <a:lnTo>
                    <a:pt x="153" y="178"/>
                  </a:lnTo>
                  <a:lnTo>
                    <a:pt x="155" y="180"/>
                  </a:lnTo>
                  <a:lnTo>
                    <a:pt x="158" y="183"/>
                  </a:lnTo>
                  <a:lnTo>
                    <a:pt x="158" y="187"/>
                  </a:lnTo>
                  <a:lnTo>
                    <a:pt x="160" y="188"/>
                  </a:lnTo>
                  <a:lnTo>
                    <a:pt x="160" y="192"/>
                  </a:lnTo>
                  <a:lnTo>
                    <a:pt x="158" y="192"/>
                  </a:lnTo>
                  <a:lnTo>
                    <a:pt x="157" y="193"/>
                  </a:lnTo>
                  <a:lnTo>
                    <a:pt x="158" y="193"/>
                  </a:lnTo>
                  <a:lnTo>
                    <a:pt x="160" y="195"/>
                  </a:lnTo>
                  <a:lnTo>
                    <a:pt x="160" y="197"/>
                  </a:lnTo>
                  <a:lnTo>
                    <a:pt x="160" y="198"/>
                  </a:lnTo>
                  <a:lnTo>
                    <a:pt x="162" y="200"/>
                  </a:lnTo>
                  <a:lnTo>
                    <a:pt x="162" y="202"/>
                  </a:lnTo>
                  <a:lnTo>
                    <a:pt x="160" y="203"/>
                  </a:lnTo>
                  <a:lnTo>
                    <a:pt x="158" y="202"/>
                  </a:lnTo>
                  <a:lnTo>
                    <a:pt x="158" y="203"/>
                  </a:lnTo>
                  <a:lnTo>
                    <a:pt x="160" y="203"/>
                  </a:lnTo>
                  <a:lnTo>
                    <a:pt x="162" y="207"/>
                  </a:lnTo>
                  <a:lnTo>
                    <a:pt x="163" y="208"/>
                  </a:lnTo>
                  <a:lnTo>
                    <a:pt x="163" y="210"/>
                  </a:lnTo>
                  <a:lnTo>
                    <a:pt x="163" y="212"/>
                  </a:lnTo>
                  <a:lnTo>
                    <a:pt x="163" y="214"/>
                  </a:lnTo>
                  <a:lnTo>
                    <a:pt x="165" y="215"/>
                  </a:lnTo>
                  <a:lnTo>
                    <a:pt x="165" y="217"/>
                  </a:lnTo>
                  <a:lnTo>
                    <a:pt x="167" y="219"/>
                  </a:lnTo>
                  <a:lnTo>
                    <a:pt x="167" y="220"/>
                  </a:lnTo>
                  <a:lnTo>
                    <a:pt x="167" y="222"/>
                  </a:lnTo>
                  <a:lnTo>
                    <a:pt x="168" y="224"/>
                  </a:lnTo>
                  <a:lnTo>
                    <a:pt x="168" y="225"/>
                  </a:lnTo>
                  <a:lnTo>
                    <a:pt x="168" y="230"/>
                  </a:lnTo>
                  <a:lnTo>
                    <a:pt x="167" y="232"/>
                  </a:lnTo>
                  <a:lnTo>
                    <a:pt x="167" y="234"/>
                  </a:lnTo>
                  <a:lnTo>
                    <a:pt x="168" y="232"/>
                  </a:lnTo>
                  <a:lnTo>
                    <a:pt x="170" y="234"/>
                  </a:lnTo>
                  <a:lnTo>
                    <a:pt x="170" y="237"/>
                  </a:lnTo>
                  <a:lnTo>
                    <a:pt x="168" y="237"/>
                  </a:lnTo>
                  <a:lnTo>
                    <a:pt x="168" y="239"/>
                  </a:lnTo>
                  <a:lnTo>
                    <a:pt x="170" y="239"/>
                  </a:lnTo>
                  <a:lnTo>
                    <a:pt x="170" y="244"/>
                  </a:lnTo>
                  <a:lnTo>
                    <a:pt x="168" y="244"/>
                  </a:lnTo>
                  <a:lnTo>
                    <a:pt x="168" y="247"/>
                  </a:lnTo>
                  <a:lnTo>
                    <a:pt x="168" y="249"/>
                  </a:lnTo>
                  <a:lnTo>
                    <a:pt x="168" y="251"/>
                  </a:lnTo>
                  <a:lnTo>
                    <a:pt x="170" y="249"/>
                  </a:lnTo>
                  <a:lnTo>
                    <a:pt x="170" y="247"/>
                  </a:lnTo>
                  <a:lnTo>
                    <a:pt x="172" y="246"/>
                  </a:lnTo>
                  <a:lnTo>
                    <a:pt x="172" y="244"/>
                  </a:lnTo>
                  <a:lnTo>
                    <a:pt x="172" y="242"/>
                  </a:lnTo>
                  <a:lnTo>
                    <a:pt x="172" y="240"/>
                  </a:lnTo>
                  <a:lnTo>
                    <a:pt x="173" y="239"/>
                  </a:lnTo>
                  <a:lnTo>
                    <a:pt x="172" y="237"/>
                  </a:lnTo>
                  <a:lnTo>
                    <a:pt x="172" y="235"/>
                  </a:lnTo>
                  <a:lnTo>
                    <a:pt x="172" y="234"/>
                  </a:lnTo>
                  <a:lnTo>
                    <a:pt x="172" y="232"/>
                  </a:lnTo>
                  <a:lnTo>
                    <a:pt x="172" y="230"/>
                  </a:lnTo>
                  <a:lnTo>
                    <a:pt x="170" y="224"/>
                  </a:lnTo>
                  <a:lnTo>
                    <a:pt x="170" y="220"/>
                  </a:lnTo>
                  <a:lnTo>
                    <a:pt x="168" y="219"/>
                  </a:lnTo>
                  <a:lnTo>
                    <a:pt x="168" y="217"/>
                  </a:lnTo>
                  <a:lnTo>
                    <a:pt x="168" y="214"/>
                  </a:lnTo>
                  <a:lnTo>
                    <a:pt x="167" y="208"/>
                  </a:lnTo>
                  <a:lnTo>
                    <a:pt x="167" y="205"/>
                  </a:lnTo>
                  <a:lnTo>
                    <a:pt x="165" y="205"/>
                  </a:lnTo>
                  <a:lnTo>
                    <a:pt x="165" y="203"/>
                  </a:lnTo>
                  <a:lnTo>
                    <a:pt x="165" y="202"/>
                  </a:lnTo>
                  <a:lnTo>
                    <a:pt x="165" y="200"/>
                  </a:lnTo>
                  <a:lnTo>
                    <a:pt x="163" y="200"/>
                  </a:lnTo>
                  <a:lnTo>
                    <a:pt x="163" y="193"/>
                  </a:lnTo>
                  <a:lnTo>
                    <a:pt x="165" y="192"/>
                  </a:lnTo>
                  <a:lnTo>
                    <a:pt x="165" y="190"/>
                  </a:lnTo>
                  <a:lnTo>
                    <a:pt x="167" y="190"/>
                  </a:lnTo>
                  <a:lnTo>
                    <a:pt x="168" y="190"/>
                  </a:lnTo>
                  <a:lnTo>
                    <a:pt x="170" y="190"/>
                  </a:lnTo>
                  <a:lnTo>
                    <a:pt x="172" y="190"/>
                  </a:lnTo>
                  <a:lnTo>
                    <a:pt x="173" y="188"/>
                  </a:lnTo>
                  <a:lnTo>
                    <a:pt x="175" y="188"/>
                  </a:lnTo>
                  <a:lnTo>
                    <a:pt x="173" y="187"/>
                  </a:lnTo>
                  <a:lnTo>
                    <a:pt x="175" y="187"/>
                  </a:lnTo>
                  <a:lnTo>
                    <a:pt x="175" y="185"/>
                  </a:lnTo>
                  <a:lnTo>
                    <a:pt x="175" y="183"/>
                  </a:lnTo>
                  <a:lnTo>
                    <a:pt x="177" y="183"/>
                  </a:lnTo>
                  <a:lnTo>
                    <a:pt x="178" y="183"/>
                  </a:lnTo>
                  <a:lnTo>
                    <a:pt x="178" y="182"/>
                  </a:lnTo>
                  <a:lnTo>
                    <a:pt x="182" y="180"/>
                  </a:lnTo>
                  <a:lnTo>
                    <a:pt x="182" y="178"/>
                  </a:lnTo>
                  <a:lnTo>
                    <a:pt x="184" y="178"/>
                  </a:lnTo>
                  <a:lnTo>
                    <a:pt x="185" y="178"/>
                  </a:lnTo>
                  <a:lnTo>
                    <a:pt x="187" y="180"/>
                  </a:lnTo>
                  <a:lnTo>
                    <a:pt x="189" y="180"/>
                  </a:lnTo>
                  <a:lnTo>
                    <a:pt x="187" y="180"/>
                  </a:lnTo>
                  <a:lnTo>
                    <a:pt x="189" y="182"/>
                  </a:lnTo>
                  <a:lnTo>
                    <a:pt x="189" y="180"/>
                  </a:lnTo>
                  <a:lnTo>
                    <a:pt x="190" y="180"/>
                  </a:lnTo>
                  <a:lnTo>
                    <a:pt x="192" y="182"/>
                  </a:lnTo>
                  <a:lnTo>
                    <a:pt x="194" y="182"/>
                  </a:lnTo>
                  <a:lnTo>
                    <a:pt x="194" y="183"/>
                  </a:lnTo>
                  <a:lnTo>
                    <a:pt x="194" y="185"/>
                  </a:lnTo>
                  <a:lnTo>
                    <a:pt x="194" y="187"/>
                  </a:lnTo>
                  <a:lnTo>
                    <a:pt x="195" y="187"/>
                  </a:lnTo>
                  <a:lnTo>
                    <a:pt x="195" y="188"/>
                  </a:lnTo>
                  <a:lnTo>
                    <a:pt x="197" y="190"/>
                  </a:lnTo>
                  <a:lnTo>
                    <a:pt x="197" y="192"/>
                  </a:lnTo>
                  <a:lnTo>
                    <a:pt x="197" y="193"/>
                  </a:lnTo>
                  <a:lnTo>
                    <a:pt x="197" y="195"/>
                  </a:lnTo>
                  <a:lnTo>
                    <a:pt x="195" y="197"/>
                  </a:lnTo>
                  <a:lnTo>
                    <a:pt x="197" y="197"/>
                  </a:lnTo>
                  <a:lnTo>
                    <a:pt x="197" y="192"/>
                  </a:lnTo>
                  <a:lnTo>
                    <a:pt x="199" y="192"/>
                  </a:lnTo>
                  <a:lnTo>
                    <a:pt x="200" y="192"/>
                  </a:lnTo>
                  <a:lnTo>
                    <a:pt x="200" y="195"/>
                  </a:lnTo>
                  <a:lnTo>
                    <a:pt x="202" y="195"/>
                  </a:lnTo>
                  <a:lnTo>
                    <a:pt x="202" y="197"/>
                  </a:lnTo>
                  <a:lnTo>
                    <a:pt x="202" y="198"/>
                  </a:lnTo>
                  <a:lnTo>
                    <a:pt x="204" y="202"/>
                  </a:lnTo>
                  <a:lnTo>
                    <a:pt x="205" y="203"/>
                  </a:lnTo>
                  <a:lnTo>
                    <a:pt x="210" y="203"/>
                  </a:lnTo>
                  <a:lnTo>
                    <a:pt x="212" y="203"/>
                  </a:lnTo>
                  <a:lnTo>
                    <a:pt x="215" y="207"/>
                  </a:lnTo>
                  <a:lnTo>
                    <a:pt x="215" y="205"/>
                  </a:lnTo>
                  <a:lnTo>
                    <a:pt x="214" y="203"/>
                  </a:lnTo>
                  <a:lnTo>
                    <a:pt x="212" y="202"/>
                  </a:lnTo>
                  <a:lnTo>
                    <a:pt x="207" y="202"/>
                  </a:lnTo>
                  <a:lnTo>
                    <a:pt x="204" y="198"/>
                  </a:lnTo>
                  <a:lnTo>
                    <a:pt x="202" y="197"/>
                  </a:lnTo>
                  <a:lnTo>
                    <a:pt x="202" y="195"/>
                  </a:lnTo>
                  <a:lnTo>
                    <a:pt x="202" y="193"/>
                  </a:lnTo>
                  <a:lnTo>
                    <a:pt x="204" y="192"/>
                  </a:lnTo>
                  <a:lnTo>
                    <a:pt x="205" y="190"/>
                  </a:lnTo>
                  <a:lnTo>
                    <a:pt x="209" y="190"/>
                  </a:lnTo>
                  <a:lnTo>
                    <a:pt x="209" y="188"/>
                  </a:lnTo>
                  <a:lnTo>
                    <a:pt x="212" y="188"/>
                  </a:lnTo>
                  <a:lnTo>
                    <a:pt x="214" y="188"/>
                  </a:lnTo>
                  <a:lnTo>
                    <a:pt x="215" y="188"/>
                  </a:lnTo>
                  <a:lnTo>
                    <a:pt x="217" y="188"/>
                  </a:lnTo>
                  <a:lnTo>
                    <a:pt x="224" y="192"/>
                  </a:lnTo>
                  <a:lnTo>
                    <a:pt x="231" y="195"/>
                  </a:lnTo>
                  <a:lnTo>
                    <a:pt x="232" y="198"/>
                  </a:lnTo>
                  <a:lnTo>
                    <a:pt x="232" y="197"/>
                  </a:lnTo>
                  <a:lnTo>
                    <a:pt x="234" y="197"/>
                  </a:lnTo>
                  <a:lnTo>
                    <a:pt x="236" y="197"/>
                  </a:lnTo>
                  <a:lnTo>
                    <a:pt x="236" y="198"/>
                  </a:lnTo>
                  <a:lnTo>
                    <a:pt x="239" y="198"/>
                  </a:lnTo>
                  <a:lnTo>
                    <a:pt x="241" y="198"/>
                  </a:lnTo>
                  <a:lnTo>
                    <a:pt x="241" y="200"/>
                  </a:lnTo>
                  <a:lnTo>
                    <a:pt x="242" y="200"/>
                  </a:lnTo>
                  <a:lnTo>
                    <a:pt x="244" y="200"/>
                  </a:lnTo>
                  <a:lnTo>
                    <a:pt x="246" y="200"/>
                  </a:lnTo>
                  <a:lnTo>
                    <a:pt x="247" y="200"/>
                  </a:lnTo>
                  <a:lnTo>
                    <a:pt x="249" y="202"/>
                  </a:lnTo>
                  <a:lnTo>
                    <a:pt x="251" y="203"/>
                  </a:lnTo>
                  <a:lnTo>
                    <a:pt x="247" y="207"/>
                  </a:lnTo>
                  <a:lnTo>
                    <a:pt x="249" y="205"/>
                  </a:lnTo>
                  <a:lnTo>
                    <a:pt x="251" y="205"/>
                  </a:lnTo>
                  <a:lnTo>
                    <a:pt x="254" y="208"/>
                  </a:lnTo>
                  <a:lnTo>
                    <a:pt x="254" y="210"/>
                  </a:lnTo>
                  <a:lnTo>
                    <a:pt x="258" y="214"/>
                  </a:lnTo>
                  <a:lnTo>
                    <a:pt x="261" y="219"/>
                  </a:lnTo>
                  <a:lnTo>
                    <a:pt x="261" y="220"/>
                  </a:lnTo>
                  <a:lnTo>
                    <a:pt x="261" y="224"/>
                  </a:lnTo>
                  <a:lnTo>
                    <a:pt x="259" y="224"/>
                  </a:lnTo>
                  <a:lnTo>
                    <a:pt x="258" y="222"/>
                  </a:lnTo>
                  <a:lnTo>
                    <a:pt x="256" y="222"/>
                  </a:lnTo>
                  <a:lnTo>
                    <a:pt x="256" y="224"/>
                  </a:lnTo>
                  <a:lnTo>
                    <a:pt x="258" y="224"/>
                  </a:lnTo>
                  <a:lnTo>
                    <a:pt x="259" y="224"/>
                  </a:lnTo>
                  <a:lnTo>
                    <a:pt x="261" y="224"/>
                  </a:lnTo>
                  <a:lnTo>
                    <a:pt x="261" y="227"/>
                  </a:lnTo>
                  <a:lnTo>
                    <a:pt x="264" y="230"/>
                  </a:lnTo>
                  <a:lnTo>
                    <a:pt x="266" y="232"/>
                  </a:lnTo>
                  <a:lnTo>
                    <a:pt x="266" y="234"/>
                  </a:lnTo>
                  <a:lnTo>
                    <a:pt x="268" y="235"/>
                  </a:lnTo>
                  <a:lnTo>
                    <a:pt x="268" y="237"/>
                  </a:lnTo>
                  <a:lnTo>
                    <a:pt x="269" y="240"/>
                  </a:lnTo>
                  <a:lnTo>
                    <a:pt x="273" y="246"/>
                  </a:lnTo>
                  <a:lnTo>
                    <a:pt x="276" y="247"/>
                  </a:lnTo>
                  <a:lnTo>
                    <a:pt x="278" y="249"/>
                  </a:lnTo>
                  <a:lnTo>
                    <a:pt x="279" y="249"/>
                  </a:lnTo>
                  <a:lnTo>
                    <a:pt x="283" y="251"/>
                  </a:lnTo>
                  <a:lnTo>
                    <a:pt x="284" y="252"/>
                  </a:lnTo>
                  <a:lnTo>
                    <a:pt x="283" y="254"/>
                  </a:lnTo>
                  <a:lnTo>
                    <a:pt x="281" y="254"/>
                  </a:lnTo>
                  <a:lnTo>
                    <a:pt x="283" y="254"/>
                  </a:lnTo>
                  <a:lnTo>
                    <a:pt x="284" y="254"/>
                  </a:lnTo>
                  <a:lnTo>
                    <a:pt x="286" y="254"/>
                  </a:lnTo>
                  <a:lnTo>
                    <a:pt x="291" y="259"/>
                  </a:lnTo>
                  <a:lnTo>
                    <a:pt x="293" y="259"/>
                  </a:lnTo>
                  <a:lnTo>
                    <a:pt x="300" y="259"/>
                  </a:lnTo>
                  <a:lnTo>
                    <a:pt x="303" y="259"/>
                  </a:lnTo>
                  <a:lnTo>
                    <a:pt x="305" y="259"/>
                  </a:lnTo>
                  <a:lnTo>
                    <a:pt x="306" y="257"/>
                  </a:lnTo>
                  <a:lnTo>
                    <a:pt x="308" y="257"/>
                  </a:lnTo>
                  <a:lnTo>
                    <a:pt x="310" y="254"/>
                  </a:lnTo>
                  <a:lnTo>
                    <a:pt x="311" y="254"/>
                  </a:lnTo>
                  <a:lnTo>
                    <a:pt x="310" y="252"/>
                  </a:lnTo>
                  <a:lnTo>
                    <a:pt x="308" y="254"/>
                  </a:lnTo>
                  <a:lnTo>
                    <a:pt x="305" y="256"/>
                  </a:lnTo>
                  <a:lnTo>
                    <a:pt x="303" y="256"/>
                  </a:lnTo>
                  <a:lnTo>
                    <a:pt x="300" y="257"/>
                  </a:lnTo>
                  <a:lnTo>
                    <a:pt x="298" y="257"/>
                  </a:lnTo>
                  <a:lnTo>
                    <a:pt x="295" y="256"/>
                  </a:lnTo>
                  <a:lnTo>
                    <a:pt x="293" y="254"/>
                  </a:lnTo>
                  <a:lnTo>
                    <a:pt x="289" y="252"/>
                  </a:lnTo>
                  <a:lnTo>
                    <a:pt x="289" y="251"/>
                  </a:lnTo>
                  <a:lnTo>
                    <a:pt x="286" y="249"/>
                  </a:lnTo>
                  <a:lnTo>
                    <a:pt x="286" y="247"/>
                  </a:lnTo>
                  <a:lnTo>
                    <a:pt x="284" y="246"/>
                  </a:lnTo>
                  <a:lnTo>
                    <a:pt x="283" y="244"/>
                  </a:lnTo>
                  <a:lnTo>
                    <a:pt x="283" y="242"/>
                  </a:lnTo>
                  <a:lnTo>
                    <a:pt x="281" y="240"/>
                  </a:lnTo>
                  <a:lnTo>
                    <a:pt x="279" y="239"/>
                  </a:lnTo>
                  <a:lnTo>
                    <a:pt x="278" y="237"/>
                  </a:lnTo>
                  <a:lnTo>
                    <a:pt x="274" y="232"/>
                  </a:lnTo>
                  <a:lnTo>
                    <a:pt x="274" y="229"/>
                  </a:lnTo>
                  <a:lnTo>
                    <a:pt x="273" y="229"/>
                  </a:lnTo>
                  <a:lnTo>
                    <a:pt x="271" y="225"/>
                  </a:lnTo>
                  <a:lnTo>
                    <a:pt x="268" y="222"/>
                  </a:lnTo>
                  <a:lnTo>
                    <a:pt x="266" y="220"/>
                  </a:lnTo>
                  <a:lnTo>
                    <a:pt x="266" y="219"/>
                  </a:lnTo>
                  <a:lnTo>
                    <a:pt x="264" y="217"/>
                  </a:lnTo>
                  <a:lnTo>
                    <a:pt x="264" y="214"/>
                  </a:lnTo>
                  <a:lnTo>
                    <a:pt x="264" y="210"/>
                  </a:lnTo>
                  <a:lnTo>
                    <a:pt x="264" y="205"/>
                  </a:lnTo>
                  <a:lnTo>
                    <a:pt x="263" y="207"/>
                  </a:lnTo>
                  <a:lnTo>
                    <a:pt x="263" y="208"/>
                  </a:lnTo>
                  <a:lnTo>
                    <a:pt x="263" y="210"/>
                  </a:lnTo>
                  <a:lnTo>
                    <a:pt x="261" y="208"/>
                  </a:lnTo>
                  <a:lnTo>
                    <a:pt x="261" y="203"/>
                  </a:lnTo>
                  <a:lnTo>
                    <a:pt x="258" y="200"/>
                  </a:lnTo>
                  <a:lnTo>
                    <a:pt x="256" y="198"/>
                  </a:lnTo>
                  <a:lnTo>
                    <a:pt x="256" y="197"/>
                  </a:lnTo>
                  <a:lnTo>
                    <a:pt x="256" y="193"/>
                  </a:lnTo>
                  <a:lnTo>
                    <a:pt x="258" y="190"/>
                  </a:lnTo>
                  <a:lnTo>
                    <a:pt x="259" y="190"/>
                  </a:lnTo>
                  <a:lnTo>
                    <a:pt x="261" y="190"/>
                  </a:lnTo>
                  <a:lnTo>
                    <a:pt x="261" y="188"/>
                  </a:lnTo>
                  <a:lnTo>
                    <a:pt x="273" y="188"/>
                  </a:lnTo>
                  <a:lnTo>
                    <a:pt x="274" y="188"/>
                  </a:lnTo>
                  <a:lnTo>
                    <a:pt x="276" y="188"/>
                  </a:lnTo>
                  <a:lnTo>
                    <a:pt x="278" y="188"/>
                  </a:lnTo>
                  <a:lnTo>
                    <a:pt x="279" y="187"/>
                  </a:lnTo>
                  <a:lnTo>
                    <a:pt x="281" y="187"/>
                  </a:lnTo>
                  <a:lnTo>
                    <a:pt x="283" y="187"/>
                  </a:lnTo>
                  <a:lnTo>
                    <a:pt x="286" y="187"/>
                  </a:lnTo>
                  <a:lnTo>
                    <a:pt x="288" y="188"/>
                  </a:lnTo>
                  <a:lnTo>
                    <a:pt x="289" y="188"/>
                  </a:lnTo>
                  <a:lnTo>
                    <a:pt x="289" y="190"/>
                  </a:lnTo>
                  <a:lnTo>
                    <a:pt x="289" y="192"/>
                  </a:lnTo>
                  <a:lnTo>
                    <a:pt x="288" y="195"/>
                  </a:lnTo>
                  <a:lnTo>
                    <a:pt x="288" y="197"/>
                  </a:lnTo>
                  <a:lnTo>
                    <a:pt x="283" y="202"/>
                  </a:lnTo>
                  <a:lnTo>
                    <a:pt x="283" y="205"/>
                  </a:lnTo>
                  <a:lnTo>
                    <a:pt x="284" y="207"/>
                  </a:lnTo>
                  <a:lnTo>
                    <a:pt x="286" y="207"/>
                  </a:lnTo>
                  <a:lnTo>
                    <a:pt x="286" y="205"/>
                  </a:lnTo>
                  <a:lnTo>
                    <a:pt x="284" y="203"/>
                  </a:lnTo>
                  <a:lnTo>
                    <a:pt x="284" y="202"/>
                  </a:lnTo>
                  <a:lnTo>
                    <a:pt x="286" y="200"/>
                  </a:lnTo>
                  <a:lnTo>
                    <a:pt x="291" y="195"/>
                  </a:lnTo>
                  <a:lnTo>
                    <a:pt x="291" y="193"/>
                  </a:lnTo>
                  <a:lnTo>
                    <a:pt x="293" y="195"/>
                  </a:lnTo>
                  <a:lnTo>
                    <a:pt x="298" y="195"/>
                  </a:lnTo>
                  <a:lnTo>
                    <a:pt x="300" y="197"/>
                  </a:lnTo>
                  <a:lnTo>
                    <a:pt x="300" y="198"/>
                  </a:lnTo>
                  <a:lnTo>
                    <a:pt x="300" y="200"/>
                  </a:lnTo>
                  <a:lnTo>
                    <a:pt x="300" y="203"/>
                  </a:lnTo>
                  <a:lnTo>
                    <a:pt x="300" y="205"/>
                  </a:lnTo>
                  <a:lnTo>
                    <a:pt x="300" y="202"/>
                  </a:lnTo>
                  <a:lnTo>
                    <a:pt x="301" y="198"/>
                  </a:lnTo>
                  <a:lnTo>
                    <a:pt x="303" y="197"/>
                  </a:lnTo>
                  <a:lnTo>
                    <a:pt x="301" y="195"/>
                  </a:lnTo>
                  <a:lnTo>
                    <a:pt x="296" y="193"/>
                  </a:lnTo>
                  <a:lnTo>
                    <a:pt x="295" y="193"/>
                  </a:lnTo>
                  <a:lnTo>
                    <a:pt x="293" y="192"/>
                  </a:lnTo>
                  <a:lnTo>
                    <a:pt x="295" y="190"/>
                  </a:lnTo>
                  <a:lnTo>
                    <a:pt x="295" y="188"/>
                  </a:lnTo>
                  <a:lnTo>
                    <a:pt x="296" y="185"/>
                  </a:lnTo>
                  <a:lnTo>
                    <a:pt x="298" y="185"/>
                  </a:lnTo>
                  <a:lnTo>
                    <a:pt x="300" y="183"/>
                  </a:lnTo>
                  <a:lnTo>
                    <a:pt x="303" y="182"/>
                  </a:lnTo>
                  <a:lnTo>
                    <a:pt x="305" y="182"/>
                  </a:lnTo>
                  <a:lnTo>
                    <a:pt x="308" y="180"/>
                  </a:lnTo>
                  <a:lnTo>
                    <a:pt x="310" y="180"/>
                  </a:lnTo>
                  <a:lnTo>
                    <a:pt x="311" y="180"/>
                  </a:lnTo>
                  <a:lnTo>
                    <a:pt x="313" y="178"/>
                  </a:lnTo>
                  <a:lnTo>
                    <a:pt x="315" y="178"/>
                  </a:lnTo>
                  <a:lnTo>
                    <a:pt x="318" y="177"/>
                  </a:lnTo>
                  <a:lnTo>
                    <a:pt x="321" y="173"/>
                  </a:lnTo>
                  <a:lnTo>
                    <a:pt x="325" y="173"/>
                  </a:lnTo>
                  <a:lnTo>
                    <a:pt x="326" y="171"/>
                  </a:lnTo>
                  <a:lnTo>
                    <a:pt x="330" y="171"/>
                  </a:lnTo>
                  <a:lnTo>
                    <a:pt x="332" y="171"/>
                  </a:lnTo>
                  <a:lnTo>
                    <a:pt x="335" y="170"/>
                  </a:lnTo>
                  <a:lnTo>
                    <a:pt x="337" y="170"/>
                  </a:lnTo>
                  <a:lnTo>
                    <a:pt x="338" y="170"/>
                  </a:lnTo>
                  <a:lnTo>
                    <a:pt x="340" y="168"/>
                  </a:lnTo>
                  <a:lnTo>
                    <a:pt x="342" y="166"/>
                  </a:lnTo>
                  <a:lnTo>
                    <a:pt x="343" y="165"/>
                  </a:lnTo>
                  <a:lnTo>
                    <a:pt x="345" y="165"/>
                  </a:lnTo>
                  <a:lnTo>
                    <a:pt x="350" y="161"/>
                  </a:lnTo>
                  <a:lnTo>
                    <a:pt x="352" y="160"/>
                  </a:lnTo>
                  <a:lnTo>
                    <a:pt x="355" y="160"/>
                  </a:lnTo>
                  <a:lnTo>
                    <a:pt x="362" y="166"/>
                  </a:lnTo>
                  <a:lnTo>
                    <a:pt x="363" y="168"/>
                  </a:lnTo>
                  <a:lnTo>
                    <a:pt x="367" y="170"/>
                  </a:lnTo>
                  <a:lnTo>
                    <a:pt x="369" y="170"/>
                  </a:lnTo>
                  <a:lnTo>
                    <a:pt x="370" y="170"/>
                  </a:lnTo>
                  <a:lnTo>
                    <a:pt x="372" y="171"/>
                  </a:lnTo>
                  <a:lnTo>
                    <a:pt x="374" y="171"/>
                  </a:lnTo>
                  <a:lnTo>
                    <a:pt x="377" y="171"/>
                  </a:lnTo>
                  <a:lnTo>
                    <a:pt x="380" y="171"/>
                  </a:lnTo>
                  <a:lnTo>
                    <a:pt x="382" y="171"/>
                  </a:lnTo>
                  <a:lnTo>
                    <a:pt x="384" y="171"/>
                  </a:lnTo>
                  <a:lnTo>
                    <a:pt x="384" y="170"/>
                  </a:lnTo>
                  <a:lnTo>
                    <a:pt x="385" y="170"/>
                  </a:lnTo>
                  <a:lnTo>
                    <a:pt x="385" y="168"/>
                  </a:lnTo>
                  <a:lnTo>
                    <a:pt x="385" y="166"/>
                  </a:lnTo>
                  <a:lnTo>
                    <a:pt x="385" y="165"/>
                  </a:lnTo>
                  <a:lnTo>
                    <a:pt x="384" y="165"/>
                  </a:lnTo>
                  <a:lnTo>
                    <a:pt x="375" y="165"/>
                  </a:lnTo>
                  <a:lnTo>
                    <a:pt x="374" y="163"/>
                  </a:lnTo>
                  <a:lnTo>
                    <a:pt x="372" y="160"/>
                  </a:lnTo>
                  <a:lnTo>
                    <a:pt x="370" y="158"/>
                  </a:lnTo>
                  <a:lnTo>
                    <a:pt x="369" y="158"/>
                  </a:lnTo>
                  <a:lnTo>
                    <a:pt x="365" y="155"/>
                  </a:lnTo>
                  <a:lnTo>
                    <a:pt x="362" y="155"/>
                  </a:lnTo>
                  <a:lnTo>
                    <a:pt x="360" y="155"/>
                  </a:lnTo>
                  <a:lnTo>
                    <a:pt x="358" y="153"/>
                  </a:lnTo>
                  <a:lnTo>
                    <a:pt x="357" y="153"/>
                  </a:lnTo>
                  <a:lnTo>
                    <a:pt x="355" y="153"/>
                  </a:lnTo>
                  <a:lnTo>
                    <a:pt x="350" y="153"/>
                  </a:lnTo>
                  <a:lnTo>
                    <a:pt x="348" y="153"/>
                  </a:lnTo>
                  <a:lnTo>
                    <a:pt x="347" y="153"/>
                  </a:lnTo>
                  <a:lnTo>
                    <a:pt x="345" y="155"/>
                  </a:lnTo>
                  <a:lnTo>
                    <a:pt x="343" y="156"/>
                  </a:lnTo>
                  <a:lnTo>
                    <a:pt x="342" y="156"/>
                  </a:lnTo>
                  <a:lnTo>
                    <a:pt x="340" y="158"/>
                  </a:lnTo>
                  <a:lnTo>
                    <a:pt x="338" y="158"/>
                  </a:lnTo>
                  <a:lnTo>
                    <a:pt x="337" y="158"/>
                  </a:lnTo>
                  <a:lnTo>
                    <a:pt x="335" y="158"/>
                  </a:lnTo>
                  <a:lnTo>
                    <a:pt x="332" y="160"/>
                  </a:lnTo>
                  <a:lnTo>
                    <a:pt x="330" y="161"/>
                  </a:lnTo>
                  <a:lnTo>
                    <a:pt x="328" y="161"/>
                  </a:lnTo>
                  <a:lnTo>
                    <a:pt x="326" y="163"/>
                  </a:lnTo>
                  <a:lnTo>
                    <a:pt x="325" y="163"/>
                  </a:lnTo>
                  <a:lnTo>
                    <a:pt x="323" y="165"/>
                  </a:lnTo>
                  <a:lnTo>
                    <a:pt x="321" y="165"/>
                  </a:lnTo>
                  <a:lnTo>
                    <a:pt x="320" y="166"/>
                  </a:lnTo>
                  <a:lnTo>
                    <a:pt x="311" y="166"/>
                  </a:lnTo>
                  <a:lnTo>
                    <a:pt x="306" y="168"/>
                  </a:lnTo>
                  <a:lnTo>
                    <a:pt x="300" y="168"/>
                  </a:lnTo>
                  <a:lnTo>
                    <a:pt x="298" y="168"/>
                  </a:lnTo>
                  <a:lnTo>
                    <a:pt x="293" y="168"/>
                  </a:lnTo>
                  <a:lnTo>
                    <a:pt x="291" y="170"/>
                  </a:lnTo>
                  <a:lnTo>
                    <a:pt x="288" y="170"/>
                  </a:lnTo>
                  <a:lnTo>
                    <a:pt x="286" y="168"/>
                  </a:lnTo>
                  <a:lnTo>
                    <a:pt x="284" y="166"/>
                  </a:lnTo>
                  <a:lnTo>
                    <a:pt x="284" y="163"/>
                  </a:lnTo>
                  <a:lnTo>
                    <a:pt x="286" y="158"/>
                  </a:lnTo>
                  <a:lnTo>
                    <a:pt x="284" y="156"/>
                  </a:lnTo>
                  <a:lnTo>
                    <a:pt x="283" y="156"/>
                  </a:lnTo>
                  <a:lnTo>
                    <a:pt x="283" y="155"/>
                  </a:lnTo>
                  <a:lnTo>
                    <a:pt x="279" y="153"/>
                  </a:lnTo>
                  <a:lnTo>
                    <a:pt x="276" y="151"/>
                  </a:lnTo>
                  <a:lnTo>
                    <a:pt x="276" y="150"/>
                  </a:lnTo>
                  <a:lnTo>
                    <a:pt x="278" y="150"/>
                  </a:lnTo>
                  <a:lnTo>
                    <a:pt x="279" y="151"/>
                  </a:lnTo>
                  <a:lnTo>
                    <a:pt x="284" y="151"/>
                  </a:lnTo>
                  <a:lnTo>
                    <a:pt x="284" y="150"/>
                  </a:lnTo>
                  <a:lnTo>
                    <a:pt x="288" y="150"/>
                  </a:lnTo>
                  <a:lnTo>
                    <a:pt x="289" y="148"/>
                  </a:lnTo>
                  <a:lnTo>
                    <a:pt x="289" y="145"/>
                  </a:lnTo>
                  <a:lnTo>
                    <a:pt x="289" y="143"/>
                  </a:lnTo>
                  <a:lnTo>
                    <a:pt x="288" y="143"/>
                  </a:lnTo>
                  <a:lnTo>
                    <a:pt x="289" y="145"/>
                  </a:lnTo>
                  <a:lnTo>
                    <a:pt x="289" y="148"/>
                  </a:lnTo>
                  <a:lnTo>
                    <a:pt x="288" y="150"/>
                  </a:lnTo>
                  <a:lnTo>
                    <a:pt x="276" y="150"/>
                  </a:lnTo>
                  <a:lnTo>
                    <a:pt x="274" y="150"/>
                  </a:lnTo>
                  <a:lnTo>
                    <a:pt x="274" y="151"/>
                  </a:lnTo>
                  <a:lnTo>
                    <a:pt x="276" y="153"/>
                  </a:lnTo>
                  <a:lnTo>
                    <a:pt x="278" y="155"/>
                  </a:lnTo>
                  <a:lnTo>
                    <a:pt x="281" y="156"/>
                  </a:lnTo>
                  <a:lnTo>
                    <a:pt x="284" y="160"/>
                  </a:lnTo>
                  <a:lnTo>
                    <a:pt x="284" y="161"/>
                  </a:lnTo>
                  <a:lnTo>
                    <a:pt x="283" y="163"/>
                  </a:lnTo>
                  <a:lnTo>
                    <a:pt x="283" y="165"/>
                  </a:lnTo>
                  <a:lnTo>
                    <a:pt x="283" y="166"/>
                  </a:lnTo>
                  <a:lnTo>
                    <a:pt x="279" y="170"/>
                  </a:lnTo>
                  <a:lnTo>
                    <a:pt x="276" y="168"/>
                  </a:lnTo>
                  <a:lnTo>
                    <a:pt x="273" y="166"/>
                  </a:lnTo>
                  <a:lnTo>
                    <a:pt x="271" y="166"/>
                  </a:lnTo>
                  <a:lnTo>
                    <a:pt x="269" y="166"/>
                  </a:lnTo>
                  <a:lnTo>
                    <a:pt x="268" y="165"/>
                  </a:lnTo>
                  <a:lnTo>
                    <a:pt x="266" y="165"/>
                  </a:lnTo>
                  <a:lnTo>
                    <a:pt x="264" y="163"/>
                  </a:lnTo>
                  <a:lnTo>
                    <a:pt x="261" y="163"/>
                  </a:lnTo>
                  <a:lnTo>
                    <a:pt x="259" y="163"/>
                  </a:lnTo>
                  <a:lnTo>
                    <a:pt x="258" y="161"/>
                  </a:lnTo>
                  <a:lnTo>
                    <a:pt x="256" y="161"/>
                  </a:lnTo>
                  <a:lnTo>
                    <a:pt x="254" y="161"/>
                  </a:lnTo>
                  <a:lnTo>
                    <a:pt x="252" y="161"/>
                  </a:lnTo>
                  <a:lnTo>
                    <a:pt x="251" y="158"/>
                  </a:lnTo>
                  <a:lnTo>
                    <a:pt x="249" y="158"/>
                  </a:lnTo>
                  <a:lnTo>
                    <a:pt x="246" y="155"/>
                  </a:lnTo>
                  <a:lnTo>
                    <a:pt x="244" y="155"/>
                  </a:lnTo>
                  <a:lnTo>
                    <a:pt x="242" y="155"/>
                  </a:lnTo>
                  <a:lnTo>
                    <a:pt x="241" y="153"/>
                  </a:lnTo>
                  <a:lnTo>
                    <a:pt x="236" y="148"/>
                  </a:lnTo>
                  <a:lnTo>
                    <a:pt x="234" y="146"/>
                  </a:lnTo>
                  <a:lnTo>
                    <a:pt x="232" y="145"/>
                  </a:lnTo>
                  <a:lnTo>
                    <a:pt x="232" y="143"/>
                  </a:lnTo>
                  <a:lnTo>
                    <a:pt x="231" y="143"/>
                  </a:lnTo>
                  <a:lnTo>
                    <a:pt x="231" y="139"/>
                  </a:lnTo>
                  <a:lnTo>
                    <a:pt x="236" y="133"/>
                  </a:lnTo>
                  <a:lnTo>
                    <a:pt x="236" y="131"/>
                  </a:lnTo>
                  <a:lnTo>
                    <a:pt x="236" y="128"/>
                  </a:lnTo>
                  <a:lnTo>
                    <a:pt x="237" y="124"/>
                  </a:lnTo>
                  <a:lnTo>
                    <a:pt x="237" y="123"/>
                  </a:lnTo>
                  <a:lnTo>
                    <a:pt x="239" y="123"/>
                  </a:lnTo>
                  <a:lnTo>
                    <a:pt x="239" y="118"/>
                  </a:lnTo>
                  <a:lnTo>
                    <a:pt x="241" y="118"/>
                  </a:lnTo>
                  <a:lnTo>
                    <a:pt x="241" y="116"/>
                  </a:lnTo>
                  <a:lnTo>
                    <a:pt x="241" y="114"/>
                  </a:lnTo>
                  <a:lnTo>
                    <a:pt x="239" y="116"/>
                  </a:lnTo>
                  <a:lnTo>
                    <a:pt x="239" y="118"/>
                  </a:lnTo>
                  <a:lnTo>
                    <a:pt x="237" y="118"/>
                  </a:lnTo>
                  <a:lnTo>
                    <a:pt x="237" y="119"/>
                  </a:lnTo>
                  <a:lnTo>
                    <a:pt x="237" y="121"/>
                  </a:lnTo>
                  <a:lnTo>
                    <a:pt x="237" y="124"/>
                  </a:lnTo>
                  <a:lnTo>
                    <a:pt x="236" y="124"/>
                  </a:lnTo>
                  <a:lnTo>
                    <a:pt x="234" y="128"/>
                  </a:lnTo>
                  <a:lnTo>
                    <a:pt x="234" y="129"/>
                  </a:lnTo>
                  <a:lnTo>
                    <a:pt x="234" y="131"/>
                  </a:lnTo>
                  <a:lnTo>
                    <a:pt x="232" y="133"/>
                  </a:lnTo>
                  <a:lnTo>
                    <a:pt x="232" y="136"/>
                  </a:lnTo>
                  <a:lnTo>
                    <a:pt x="231" y="136"/>
                  </a:lnTo>
                  <a:lnTo>
                    <a:pt x="229" y="139"/>
                  </a:lnTo>
                  <a:lnTo>
                    <a:pt x="227" y="139"/>
                  </a:lnTo>
                  <a:lnTo>
                    <a:pt x="226" y="141"/>
                  </a:lnTo>
                  <a:lnTo>
                    <a:pt x="224" y="141"/>
                  </a:lnTo>
                  <a:lnTo>
                    <a:pt x="221" y="143"/>
                  </a:lnTo>
                  <a:lnTo>
                    <a:pt x="219" y="143"/>
                  </a:lnTo>
                  <a:lnTo>
                    <a:pt x="217" y="143"/>
                  </a:lnTo>
                  <a:lnTo>
                    <a:pt x="215" y="145"/>
                  </a:lnTo>
                  <a:lnTo>
                    <a:pt x="212" y="146"/>
                  </a:lnTo>
                  <a:lnTo>
                    <a:pt x="210" y="146"/>
                  </a:lnTo>
                  <a:lnTo>
                    <a:pt x="207" y="143"/>
                  </a:lnTo>
                  <a:lnTo>
                    <a:pt x="205" y="143"/>
                  </a:lnTo>
                  <a:lnTo>
                    <a:pt x="205" y="141"/>
                  </a:lnTo>
                  <a:lnTo>
                    <a:pt x="204" y="141"/>
                  </a:lnTo>
                  <a:lnTo>
                    <a:pt x="202" y="141"/>
                  </a:lnTo>
                  <a:lnTo>
                    <a:pt x="202" y="138"/>
                  </a:lnTo>
                  <a:lnTo>
                    <a:pt x="200" y="136"/>
                  </a:lnTo>
                  <a:lnTo>
                    <a:pt x="199" y="134"/>
                  </a:lnTo>
                  <a:lnTo>
                    <a:pt x="199" y="133"/>
                  </a:lnTo>
                  <a:lnTo>
                    <a:pt x="200" y="131"/>
                  </a:lnTo>
                  <a:lnTo>
                    <a:pt x="197" y="133"/>
                  </a:lnTo>
                  <a:lnTo>
                    <a:pt x="194" y="133"/>
                  </a:lnTo>
                  <a:lnTo>
                    <a:pt x="192" y="133"/>
                  </a:lnTo>
                  <a:lnTo>
                    <a:pt x="190" y="131"/>
                  </a:lnTo>
                  <a:lnTo>
                    <a:pt x="189" y="129"/>
                  </a:lnTo>
                  <a:lnTo>
                    <a:pt x="187" y="129"/>
                  </a:lnTo>
                  <a:lnTo>
                    <a:pt x="187" y="128"/>
                  </a:lnTo>
                  <a:lnTo>
                    <a:pt x="185" y="128"/>
                  </a:lnTo>
                  <a:lnTo>
                    <a:pt x="184" y="128"/>
                  </a:lnTo>
                  <a:lnTo>
                    <a:pt x="182" y="126"/>
                  </a:lnTo>
                  <a:lnTo>
                    <a:pt x="180" y="126"/>
                  </a:lnTo>
                  <a:lnTo>
                    <a:pt x="180" y="124"/>
                  </a:lnTo>
                  <a:lnTo>
                    <a:pt x="180" y="123"/>
                  </a:lnTo>
                  <a:lnTo>
                    <a:pt x="178" y="123"/>
                  </a:lnTo>
                  <a:lnTo>
                    <a:pt x="177" y="123"/>
                  </a:lnTo>
                  <a:lnTo>
                    <a:pt x="173" y="121"/>
                  </a:lnTo>
                  <a:lnTo>
                    <a:pt x="170" y="119"/>
                  </a:lnTo>
                  <a:lnTo>
                    <a:pt x="168" y="118"/>
                  </a:lnTo>
                  <a:lnTo>
                    <a:pt x="167" y="118"/>
                  </a:lnTo>
                  <a:lnTo>
                    <a:pt x="165" y="116"/>
                  </a:lnTo>
                  <a:lnTo>
                    <a:pt x="165" y="114"/>
                  </a:lnTo>
                  <a:lnTo>
                    <a:pt x="165" y="113"/>
                  </a:lnTo>
                  <a:lnTo>
                    <a:pt x="163" y="113"/>
                  </a:lnTo>
                  <a:lnTo>
                    <a:pt x="162" y="113"/>
                  </a:lnTo>
                  <a:lnTo>
                    <a:pt x="160" y="111"/>
                  </a:lnTo>
                  <a:lnTo>
                    <a:pt x="158" y="109"/>
                  </a:lnTo>
                  <a:lnTo>
                    <a:pt x="157" y="106"/>
                  </a:lnTo>
                  <a:lnTo>
                    <a:pt x="155" y="106"/>
                  </a:lnTo>
                  <a:lnTo>
                    <a:pt x="153" y="104"/>
                  </a:lnTo>
                  <a:lnTo>
                    <a:pt x="150" y="101"/>
                  </a:lnTo>
                  <a:lnTo>
                    <a:pt x="150" y="99"/>
                  </a:lnTo>
                  <a:lnTo>
                    <a:pt x="152" y="99"/>
                  </a:lnTo>
                  <a:lnTo>
                    <a:pt x="152" y="97"/>
                  </a:lnTo>
                  <a:lnTo>
                    <a:pt x="148" y="96"/>
                  </a:lnTo>
                  <a:lnTo>
                    <a:pt x="150" y="92"/>
                  </a:lnTo>
                  <a:lnTo>
                    <a:pt x="152" y="92"/>
                  </a:lnTo>
                  <a:lnTo>
                    <a:pt x="155" y="89"/>
                  </a:lnTo>
                  <a:lnTo>
                    <a:pt x="155" y="87"/>
                  </a:lnTo>
                  <a:lnTo>
                    <a:pt x="157" y="84"/>
                  </a:lnTo>
                  <a:lnTo>
                    <a:pt x="158" y="82"/>
                  </a:lnTo>
                  <a:lnTo>
                    <a:pt x="160" y="82"/>
                  </a:lnTo>
                  <a:lnTo>
                    <a:pt x="160" y="79"/>
                  </a:lnTo>
                  <a:lnTo>
                    <a:pt x="158" y="79"/>
                  </a:lnTo>
                  <a:lnTo>
                    <a:pt x="158" y="77"/>
                  </a:lnTo>
                  <a:lnTo>
                    <a:pt x="160" y="76"/>
                  </a:lnTo>
                  <a:lnTo>
                    <a:pt x="163" y="76"/>
                  </a:lnTo>
                  <a:lnTo>
                    <a:pt x="163" y="74"/>
                  </a:lnTo>
                  <a:lnTo>
                    <a:pt x="162" y="74"/>
                  </a:lnTo>
                  <a:lnTo>
                    <a:pt x="162" y="70"/>
                  </a:lnTo>
                  <a:lnTo>
                    <a:pt x="160" y="70"/>
                  </a:lnTo>
                  <a:lnTo>
                    <a:pt x="160" y="69"/>
                  </a:lnTo>
                  <a:lnTo>
                    <a:pt x="160" y="67"/>
                  </a:lnTo>
                  <a:lnTo>
                    <a:pt x="158" y="67"/>
                  </a:lnTo>
                  <a:lnTo>
                    <a:pt x="158" y="65"/>
                  </a:lnTo>
                  <a:lnTo>
                    <a:pt x="157" y="64"/>
                  </a:lnTo>
                  <a:lnTo>
                    <a:pt x="157" y="62"/>
                  </a:lnTo>
                  <a:lnTo>
                    <a:pt x="155" y="62"/>
                  </a:lnTo>
                  <a:lnTo>
                    <a:pt x="155" y="64"/>
                  </a:lnTo>
                  <a:lnTo>
                    <a:pt x="157" y="65"/>
                  </a:lnTo>
                  <a:lnTo>
                    <a:pt x="157" y="67"/>
                  </a:lnTo>
                  <a:lnTo>
                    <a:pt x="157" y="69"/>
                  </a:lnTo>
                  <a:lnTo>
                    <a:pt x="157" y="72"/>
                  </a:lnTo>
                  <a:lnTo>
                    <a:pt x="158" y="74"/>
                  </a:lnTo>
                  <a:lnTo>
                    <a:pt x="158" y="81"/>
                  </a:lnTo>
                  <a:lnTo>
                    <a:pt x="157" y="81"/>
                  </a:lnTo>
                  <a:lnTo>
                    <a:pt x="157" y="82"/>
                  </a:lnTo>
                  <a:lnTo>
                    <a:pt x="155" y="84"/>
                  </a:lnTo>
                  <a:lnTo>
                    <a:pt x="148" y="92"/>
                  </a:lnTo>
                  <a:lnTo>
                    <a:pt x="146" y="92"/>
                  </a:lnTo>
                  <a:lnTo>
                    <a:pt x="143" y="96"/>
                  </a:lnTo>
                  <a:lnTo>
                    <a:pt x="143" y="97"/>
                  </a:lnTo>
                  <a:lnTo>
                    <a:pt x="145" y="99"/>
                  </a:lnTo>
                  <a:lnTo>
                    <a:pt x="145" y="101"/>
                  </a:lnTo>
                  <a:lnTo>
                    <a:pt x="143" y="102"/>
                  </a:lnTo>
                  <a:lnTo>
                    <a:pt x="141" y="102"/>
                  </a:lnTo>
                  <a:lnTo>
                    <a:pt x="138" y="102"/>
                  </a:lnTo>
                  <a:lnTo>
                    <a:pt x="136" y="102"/>
                  </a:lnTo>
                  <a:lnTo>
                    <a:pt x="135" y="102"/>
                  </a:lnTo>
                  <a:lnTo>
                    <a:pt x="131" y="99"/>
                  </a:lnTo>
                  <a:lnTo>
                    <a:pt x="130" y="96"/>
                  </a:lnTo>
                  <a:lnTo>
                    <a:pt x="128" y="94"/>
                  </a:lnTo>
                  <a:lnTo>
                    <a:pt x="128" y="92"/>
                  </a:lnTo>
                  <a:lnTo>
                    <a:pt x="128" y="91"/>
                  </a:lnTo>
                  <a:lnTo>
                    <a:pt x="128" y="89"/>
                  </a:lnTo>
                  <a:lnTo>
                    <a:pt x="125" y="94"/>
                  </a:lnTo>
                  <a:lnTo>
                    <a:pt x="123" y="96"/>
                  </a:lnTo>
                  <a:lnTo>
                    <a:pt x="121" y="96"/>
                  </a:lnTo>
                  <a:lnTo>
                    <a:pt x="120" y="99"/>
                  </a:lnTo>
                  <a:lnTo>
                    <a:pt x="120" y="101"/>
                  </a:lnTo>
                  <a:lnTo>
                    <a:pt x="118" y="104"/>
                  </a:lnTo>
                  <a:lnTo>
                    <a:pt x="116" y="106"/>
                  </a:lnTo>
                  <a:lnTo>
                    <a:pt x="115" y="106"/>
                  </a:lnTo>
                  <a:lnTo>
                    <a:pt x="113" y="106"/>
                  </a:lnTo>
                  <a:lnTo>
                    <a:pt x="109" y="102"/>
                  </a:lnTo>
                  <a:lnTo>
                    <a:pt x="108" y="99"/>
                  </a:lnTo>
                  <a:lnTo>
                    <a:pt x="108" y="97"/>
                  </a:lnTo>
                  <a:lnTo>
                    <a:pt x="106" y="94"/>
                  </a:lnTo>
                  <a:lnTo>
                    <a:pt x="104" y="92"/>
                  </a:lnTo>
                  <a:lnTo>
                    <a:pt x="104" y="89"/>
                  </a:lnTo>
                  <a:lnTo>
                    <a:pt x="103" y="87"/>
                  </a:lnTo>
                  <a:lnTo>
                    <a:pt x="103" y="86"/>
                  </a:lnTo>
                  <a:lnTo>
                    <a:pt x="101" y="82"/>
                  </a:lnTo>
                  <a:lnTo>
                    <a:pt x="99" y="81"/>
                  </a:lnTo>
                  <a:lnTo>
                    <a:pt x="99" y="79"/>
                  </a:lnTo>
                  <a:lnTo>
                    <a:pt x="98" y="76"/>
                  </a:lnTo>
                  <a:lnTo>
                    <a:pt x="98" y="74"/>
                  </a:lnTo>
                  <a:lnTo>
                    <a:pt x="98" y="72"/>
                  </a:lnTo>
                  <a:lnTo>
                    <a:pt x="99" y="72"/>
                  </a:lnTo>
                  <a:lnTo>
                    <a:pt x="98" y="72"/>
                  </a:lnTo>
                  <a:lnTo>
                    <a:pt x="98" y="70"/>
                  </a:lnTo>
                  <a:lnTo>
                    <a:pt x="99" y="70"/>
                  </a:lnTo>
                  <a:lnTo>
                    <a:pt x="101" y="70"/>
                  </a:lnTo>
                  <a:lnTo>
                    <a:pt x="103" y="70"/>
                  </a:lnTo>
                  <a:lnTo>
                    <a:pt x="103" y="69"/>
                  </a:lnTo>
                  <a:lnTo>
                    <a:pt x="104" y="67"/>
                  </a:lnTo>
                  <a:lnTo>
                    <a:pt x="103" y="67"/>
                  </a:lnTo>
                  <a:lnTo>
                    <a:pt x="101" y="67"/>
                  </a:lnTo>
                  <a:lnTo>
                    <a:pt x="101" y="65"/>
                  </a:lnTo>
                  <a:lnTo>
                    <a:pt x="103" y="65"/>
                  </a:lnTo>
                  <a:lnTo>
                    <a:pt x="103" y="64"/>
                  </a:lnTo>
                  <a:lnTo>
                    <a:pt x="103" y="62"/>
                  </a:lnTo>
                  <a:lnTo>
                    <a:pt x="104" y="64"/>
                  </a:lnTo>
                  <a:lnTo>
                    <a:pt x="106" y="64"/>
                  </a:lnTo>
                  <a:lnTo>
                    <a:pt x="106" y="62"/>
                  </a:lnTo>
                  <a:lnTo>
                    <a:pt x="104" y="62"/>
                  </a:lnTo>
                  <a:lnTo>
                    <a:pt x="104" y="60"/>
                  </a:lnTo>
                  <a:lnTo>
                    <a:pt x="106" y="60"/>
                  </a:lnTo>
                  <a:lnTo>
                    <a:pt x="106" y="62"/>
                  </a:lnTo>
                  <a:lnTo>
                    <a:pt x="108" y="62"/>
                  </a:lnTo>
                  <a:lnTo>
                    <a:pt x="108" y="60"/>
                  </a:lnTo>
                  <a:lnTo>
                    <a:pt x="106" y="60"/>
                  </a:lnTo>
                  <a:lnTo>
                    <a:pt x="106" y="59"/>
                  </a:lnTo>
                  <a:lnTo>
                    <a:pt x="108" y="59"/>
                  </a:lnTo>
                  <a:lnTo>
                    <a:pt x="108" y="60"/>
                  </a:lnTo>
                  <a:lnTo>
                    <a:pt x="109" y="60"/>
                  </a:lnTo>
                  <a:lnTo>
                    <a:pt x="109" y="59"/>
                  </a:lnTo>
                  <a:lnTo>
                    <a:pt x="111" y="59"/>
                  </a:lnTo>
                  <a:lnTo>
                    <a:pt x="111" y="60"/>
                  </a:lnTo>
                  <a:lnTo>
                    <a:pt x="111" y="59"/>
                  </a:lnTo>
                  <a:lnTo>
                    <a:pt x="113" y="59"/>
                  </a:lnTo>
                  <a:lnTo>
                    <a:pt x="113" y="57"/>
                  </a:lnTo>
                  <a:lnTo>
                    <a:pt x="115" y="57"/>
                  </a:lnTo>
                  <a:lnTo>
                    <a:pt x="116" y="57"/>
                  </a:lnTo>
                  <a:lnTo>
                    <a:pt x="116" y="55"/>
                  </a:lnTo>
                  <a:lnTo>
                    <a:pt x="118" y="55"/>
                  </a:lnTo>
                  <a:lnTo>
                    <a:pt x="116" y="55"/>
                  </a:lnTo>
                  <a:lnTo>
                    <a:pt x="118" y="55"/>
                  </a:lnTo>
                  <a:lnTo>
                    <a:pt x="118" y="54"/>
                  </a:lnTo>
                  <a:lnTo>
                    <a:pt x="116" y="54"/>
                  </a:lnTo>
                  <a:lnTo>
                    <a:pt x="116" y="52"/>
                  </a:lnTo>
                  <a:lnTo>
                    <a:pt x="116" y="50"/>
                  </a:lnTo>
                  <a:lnTo>
                    <a:pt x="115" y="50"/>
                  </a:lnTo>
                  <a:lnTo>
                    <a:pt x="115" y="49"/>
                  </a:lnTo>
                  <a:lnTo>
                    <a:pt x="113" y="49"/>
                  </a:lnTo>
                  <a:lnTo>
                    <a:pt x="113" y="47"/>
                  </a:lnTo>
                  <a:lnTo>
                    <a:pt x="111" y="47"/>
                  </a:lnTo>
                  <a:lnTo>
                    <a:pt x="111" y="45"/>
                  </a:lnTo>
                  <a:lnTo>
                    <a:pt x="113" y="45"/>
                  </a:lnTo>
                  <a:lnTo>
                    <a:pt x="113" y="44"/>
                  </a:lnTo>
                  <a:lnTo>
                    <a:pt x="111" y="44"/>
                  </a:lnTo>
                  <a:lnTo>
                    <a:pt x="111" y="42"/>
                  </a:lnTo>
                  <a:lnTo>
                    <a:pt x="111" y="40"/>
                  </a:lnTo>
                  <a:lnTo>
                    <a:pt x="111" y="39"/>
                  </a:lnTo>
                  <a:lnTo>
                    <a:pt x="111" y="37"/>
                  </a:lnTo>
                  <a:lnTo>
                    <a:pt x="111" y="35"/>
                  </a:lnTo>
                  <a:lnTo>
                    <a:pt x="113" y="35"/>
                  </a:lnTo>
                  <a:lnTo>
                    <a:pt x="113" y="37"/>
                  </a:lnTo>
                  <a:lnTo>
                    <a:pt x="115" y="37"/>
                  </a:lnTo>
                  <a:lnTo>
                    <a:pt x="115" y="35"/>
                  </a:lnTo>
                  <a:lnTo>
                    <a:pt x="116" y="35"/>
                  </a:lnTo>
                  <a:lnTo>
                    <a:pt x="116" y="33"/>
                  </a:lnTo>
                  <a:lnTo>
                    <a:pt x="116" y="32"/>
                  </a:lnTo>
                  <a:lnTo>
                    <a:pt x="116" y="30"/>
                  </a:lnTo>
                  <a:lnTo>
                    <a:pt x="115" y="30"/>
                  </a:lnTo>
                  <a:lnTo>
                    <a:pt x="116" y="30"/>
                  </a:lnTo>
                  <a:lnTo>
                    <a:pt x="116" y="28"/>
                  </a:lnTo>
                  <a:lnTo>
                    <a:pt x="116" y="27"/>
                  </a:lnTo>
                  <a:lnTo>
                    <a:pt x="118" y="27"/>
                  </a:lnTo>
                  <a:lnTo>
                    <a:pt x="118" y="25"/>
                  </a:lnTo>
                  <a:lnTo>
                    <a:pt x="120" y="25"/>
                  </a:lnTo>
                  <a:lnTo>
                    <a:pt x="120" y="23"/>
                  </a:lnTo>
                  <a:lnTo>
                    <a:pt x="121" y="23"/>
                  </a:lnTo>
                  <a:lnTo>
                    <a:pt x="123" y="23"/>
                  </a:lnTo>
                  <a:lnTo>
                    <a:pt x="123" y="22"/>
                  </a:lnTo>
                  <a:lnTo>
                    <a:pt x="123" y="20"/>
                  </a:lnTo>
                  <a:lnTo>
                    <a:pt x="125" y="20"/>
                  </a:lnTo>
                  <a:lnTo>
                    <a:pt x="125" y="18"/>
                  </a:lnTo>
                  <a:lnTo>
                    <a:pt x="126" y="18"/>
                  </a:lnTo>
                  <a:lnTo>
                    <a:pt x="126" y="17"/>
                  </a:lnTo>
                  <a:lnTo>
                    <a:pt x="126" y="15"/>
                  </a:lnTo>
                  <a:lnTo>
                    <a:pt x="125" y="15"/>
                  </a:lnTo>
                  <a:lnTo>
                    <a:pt x="123" y="15"/>
                  </a:lnTo>
                  <a:lnTo>
                    <a:pt x="121" y="15"/>
                  </a:lnTo>
                  <a:lnTo>
                    <a:pt x="121" y="13"/>
                  </a:lnTo>
                  <a:lnTo>
                    <a:pt x="120" y="13"/>
                  </a:lnTo>
                  <a:lnTo>
                    <a:pt x="118" y="13"/>
                  </a:lnTo>
                  <a:lnTo>
                    <a:pt x="116" y="13"/>
                  </a:lnTo>
                  <a:lnTo>
                    <a:pt x="116" y="12"/>
                  </a:lnTo>
                  <a:lnTo>
                    <a:pt x="116" y="10"/>
                  </a:lnTo>
                  <a:lnTo>
                    <a:pt x="115" y="10"/>
                  </a:lnTo>
                  <a:lnTo>
                    <a:pt x="115" y="8"/>
                  </a:lnTo>
                  <a:lnTo>
                    <a:pt x="115" y="7"/>
                  </a:lnTo>
                  <a:lnTo>
                    <a:pt x="115" y="5"/>
                  </a:lnTo>
                  <a:lnTo>
                    <a:pt x="113" y="5"/>
                  </a:lnTo>
                  <a:lnTo>
                    <a:pt x="113" y="3"/>
                  </a:lnTo>
                  <a:lnTo>
                    <a:pt x="111" y="3"/>
                  </a:lnTo>
                  <a:lnTo>
                    <a:pt x="109" y="3"/>
                  </a:lnTo>
                  <a:lnTo>
                    <a:pt x="109" y="2"/>
                  </a:lnTo>
                  <a:lnTo>
                    <a:pt x="108" y="2"/>
                  </a:lnTo>
                  <a:lnTo>
                    <a:pt x="10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99" name="Freeform 131">
              <a:extLst>
                <a:ext uri="{FF2B5EF4-FFF2-40B4-BE49-F238E27FC236}">
                  <a16:creationId xmlns:a16="http://schemas.microsoft.com/office/drawing/2014/main" id="{53A8A68C-DF22-EFFC-3D64-7068F7FDA5A0}"/>
                </a:ext>
              </a:extLst>
            </p:cNvPr>
            <p:cNvSpPr>
              <a:spLocks/>
            </p:cNvSpPr>
            <p:nvPr/>
          </p:nvSpPr>
          <p:spPr bwMode="auto">
            <a:xfrm>
              <a:off x="1721" y="1470"/>
              <a:ext cx="243" cy="350"/>
            </a:xfrm>
            <a:custGeom>
              <a:avLst/>
              <a:gdLst>
                <a:gd name="T0" fmla="*/ 99 w 243"/>
                <a:gd name="T1" fmla="*/ 334 h 350"/>
                <a:gd name="T2" fmla="*/ 94 w 243"/>
                <a:gd name="T3" fmla="*/ 343 h 350"/>
                <a:gd name="T4" fmla="*/ 84 w 243"/>
                <a:gd name="T5" fmla="*/ 345 h 350"/>
                <a:gd name="T6" fmla="*/ 79 w 243"/>
                <a:gd name="T7" fmla="*/ 329 h 350"/>
                <a:gd name="T8" fmla="*/ 74 w 243"/>
                <a:gd name="T9" fmla="*/ 299 h 350"/>
                <a:gd name="T10" fmla="*/ 68 w 243"/>
                <a:gd name="T11" fmla="*/ 291 h 350"/>
                <a:gd name="T12" fmla="*/ 55 w 243"/>
                <a:gd name="T13" fmla="*/ 296 h 350"/>
                <a:gd name="T14" fmla="*/ 47 w 243"/>
                <a:gd name="T15" fmla="*/ 302 h 350"/>
                <a:gd name="T16" fmla="*/ 31 w 243"/>
                <a:gd name="T17" fmla="*/ 316 h 350"/>
                <a:gd name="T18" fmla="*/ 13 w 243"/>
                <a:gd name="T19" fmla="*/ 313 h 350"/>
                <a:gd name="T20" fmla="*/ 0 w 243"/>
                <a:gd name="T21" fmla="*/ 308 h 350"/>
                <a:gd name="T22" fmla="*/ 0 w 243"/>
                <a:gd name="T23" fmla="*/ 287 h 350"/>
                <a:gd name="T24" fmla="*/ 8 w 243"/>
                <a:gd name="T25" fmla="*/ 255 h 350"/>
                <a:gd name="T26" fmla="*/ 30 w 243"/>
                <a:gd name="T27" fmla="*/ 255 h 350"/>
                <a:gd name="T28" fmla="*/ 57 w 243"/>
                <a:gd name="T29" fmla="*/ 239 h 350"/>
                <a:gd name="T30" fmla="*/ 72 w 243"/>
                <a:gd name="T31" fmla="*/ 244 h 350"/>
                <a:gd name="T32" fmla="*/ 85 w 243"/>
                <a:gd name="T33" fmla="*/ 237 h 350"/>
                <a:gd name="T34" fmla="*/ 99 w 243"/>
                <a:gd name="T35" fmla="*/ 230 h 350"/>
                <a:gd name="T36" fmla="*/ 112 w 243"/>
                <a:gd name="T37" fmla="*/ 228 h 350"/>
                <a:gd name="T38" fmla="*/ 124 w 243"/>
                <a:gd name="T39" fmla="*/ 242 h 350"/>
                <a:gd name="T40" fmla="*/ 127 w 243"/>
                <a:gd name="T41" fmla="*/ 265 h 350"/>
                <a:gd name="T42" fmla="*/ 114 w 243"/>
                <a:gd name="T43" fmla="*/ 267 h 350"/>
                <a:gd name="T44" fmla="*/ 97 w 243"/>
                <a:gd name="T45" fmla="*/ 265 h 350"/>
                <a:gd name="T46" fmla="*/ 79 w 243"/>
                <a:gd name="T47" fmla="*/ 274 h 350"/>
                <a:gd name="T48" fmla="*/ 84 w 243"/>
                <a:gd name="T49" fmla="*/ 272 h 350"/>
                <a:gd name="T50" fmla="*/ 104 w 243"/>
                <a:gd name="T51" fmla="*/ 267 h 350"/>
                <a:gd name="T52" fmla="*/ 116 w 243"/>
                <a:gd name="T53" fmla="*/ 277 h 350"/>
                <a:gd name="T54" fmla="*/ 121 w 243"/>
                <a:gd name="T55" fmla="*/ 291 h 350"/>
                <a:gd name="T56" fmla="*/ 132 w 243"/>
                <a:gd name="T57" fmla="*/ 287 h 350"/>
                <a:gd name="T58" fmla="*/ 139 w 243"/>
                <a:gd name="T59" fmla="*/ 267 h 350"/>
                <a:gd name="T60" fmla="*/ 146 w 243"/>
                <a:gd name="T61" fmla="*/ 282 h 350"/>
                <a:gd name="T62" fmla="*/ 144 w 243"/>
                <a:gd name="T63" fmla="*/ 313 h 350"/>
                <a:gd name="T64" fmla="*/ 144 w 243"/>
                <a:gd name="T65" fmla="*/ 321 h 350"/>
                <a:gd name="T66" fmla="*/ 153 w 243"/>
                <a:gd name="T67" fmla="*/ 333 h 350"/>
                <a:gd name="T68" fmla="*/ 159 w 243"/>
                <a:gd name="T69" fmla="*/ 338 h 350"/>
                <a:gd name="T70" fmla="*/ 161 w 243"/>
                <a:gd name="T71" fmla="*/ 334 h 350"/>
                <a:gd name="T72" fmla="*/ 159 w 243"/>
                <a:gd name="T73" fmla="*/ 316 h 350"/>
                <a:gd name="T74" fmla="*/ 178 w 243"/>
                <a:gd name="T75" fmla="*/ 326 h 350"/>
                <a:gd name="T76" fmla="*/ 200 w 243"/>
                <a:gd name="T77" fmla="*/ 348 h 350"/>
                <a:gd name="T78" fmla="*/ 183 w 243"/>
                <a:gd name="T79" fmla="*/ 323 h 350"/>
                <a:gd name="T80" fmla="*/ 173 w 243"/>
                <a:gd name="T81" fmla="*/ 316 h 350"/>
                <a:gd name="T82" fmla="*/ 171 w 243"/>
                <a:gd name="T83" fmla="*/ 304 h 350"/>
                <a:gd name="T84" fmla="*/ 173 w 243"/>
                <a:gd name="T85" fmla="*/ 286 h 350"/>
                <a:gd name="T86" fmla="*/ 174 w 243"/>
                <a:gd name="T87" fmla="*/ 281 h 350"/>
                <a:gd name="T88" fmla="*/ 174 w 243"/>
                <a:gd name="T89" fmla="*/ 259 h 350"/>
                <a:gd name="T90" fmla="*/ 169 w 243"/>
                <a:gd name="T91" fmla="*/ 244 h 350"/>
                <a:gd name="T92" fmla="*/ 169 w 243"/>
                <a:gd name="T93" fmla="*/ 218 h 350"/>
                <a:gd name="T94" fmla="*/ 173 w 243"/>
                <a:gd name="T95" fmla="*/ 193 h 350"/>
                <a:gd name="T96" fmla="*/ 169 w 243"/>
                <a:gd name="T97" fmla="*/ 168 h 350"/>
                <a:gd name="T98" fmla="*/ 163 w 243"/>
                <a:gd name="T99" fmla="*/ 151 h 350"/>
                <a:gd name="T100" fmla="*/ 151 w 243"/>
                <a:gd name="T101" fmla="*/ 126 h 350"/>
                <a:gd name="T102" fmla="*/ 146 w 243"/>
                <a:gd name="T103" fmla="*/ 85 h 350"/>
                <a:gd name="T104" fmla="*/ 136 w 243"/>
                <a:gd name="T105" fmla="*/ 65 h 350"/>
                <a:gd name="T106" fmla="*/ 148 w 243"/>
                <a:gd name="T107" fmla="*/ 42 h 350"/>
                <a:gd name="T108" fmla="*/ 166 w 243"/>
                <a:gd name="T109" fmla="*/ 32 h 350"/>
                <a:gd name="T110" fmla="*/ 174 w 243"/>
                <a:gd name="T111" fmla="*/ 33 h 350"/>
                <a:gd name="T112" fmla="*/ 193 w 243"/>
                <a:gd name="T113" fmla="*/ 28 h 350"/>
                <a:gd name="T114" fmla="*/ 198 w 243"/>
                <a:gd name="T115" fmla="*/ 1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3" h="350">
                  <a:moveTo>
                    <a:pt x="104" y="338"/>
                  </a:moveTo>
                  <a:lnTo>
                    <a:pt x="102" y="338"/>
                  </a:lnTo>
                  <a:lnTo>
                    <a:pt x="102" y="336"/>
                  </a:lnTo>
                  <a:lnTo>
                    <a:pt x="100" y="336"/>
                  </a:lnTo>
                  <a:lnTo>
                    <a:pt x="102" y="336"/>
                  </a:lnTo>
                  <a:lnTo>
                    <a:pt x="100" y="334"/>
                  </a:lnTo>
                  <a:lnTo>
                    <a:pt x="100" y="333"/>
                  </a:lnTo>
                  <a:lnTo>
                    <a:pt x="100" y="331"/>
                  </a:lnTo>
                  <a:lnTo>
                    <a:pt x="99" y="331"/>
                  </a:lnTo>
                  <a:lnTo>
                    <a:pt x="99" y="333"/>
                  </a:lnTo>
                  <a:lnTo>
                    <a:pt x="99" y="334"/>
                  </a:lnTo>
                  <a:lnTo>
                    <a:pt x="97" y="334"/>
                  </a:lnTo>
                  <a:lnTo>
                    <a:pt x="95" y="334"/>
                  </a:lnTo>
                  <a:lnTo>
                    <a:pt x="95" y="336"/>
                  </a:lnTo>
                  <a:lnTo>
                    <a:pt x="95" y="338"/>
                  </a:lnTo>
                  <a:lnTo>
                    <a:pt x="95" y="340"/>
                  </a:lnTo>
                  <a:lnTo>
                    <a:pt x="95" y="341"/>
                  </a:lnTo>
                  <a:lnTo>
                    <a:pt x="95" y="340"/>
                  </a:lnTo>
                  <a:lnTo>
                    <a:pt x="94" y="341"/>
                  </a:lnTo>
                  <a:lnTo>
                    <a:pt x="95" y="341"/>
                  </a:lnTo>
                  <a:lnTo>
                    <a:pt x="94" y="341"/>
                  </a:lnTo>
                  <a:lnTo>
                    <a:pt x="94" y="343"/>
                  </a:lnTo>
                  <a:lnTo>
                    <a:pt x="92" y="343"/>
                  </a:lnTo>
                  <a:lnTo>
                    <a:pt x="90" y="343"/>
                  </a:lnTo>
                  <a:lnTo>
                    <a:pt x="89" y="341"/>
                  </a:lnTo>
                  <a:lnTo>
                    <a:pt x="89" y="343"/>
                  </a:lnTo>
                  <a:lnTo>
                    <a:pt x="89" y="345"/>
                  </a:lnTo>
                  <a:lnTo>
                    <a:pt x="89" y="346"/>
                  </a:lnTo>
                  <a:lnTo>
                    <a:pt x="89" y="345"/>
                  </a:lnTo>
                  <a:lnTo>
                    <a:pt x="89" y="346"/>
                  </a:lnTo>
                  <a:lnTo>
                    <a:pt x="85" y="346"/>
                  </a:lnTo>
                  <a:lnTo>
                    <a:pt x="84" y="346"/>
                  </a:lnTo>
                  <a:lnTo>
                    <a:pt x="84" y="345"/>
                  </a:lnTo>
                  <a:lnTo>
                    <a:pt x="82" y="343"/>
                  </a:lnTo>
                  <a:lnTo>
                    <a:pt x="80" y="343"/>
                  </a:lnTo>
                  <a:lnTo>
                    <a:pt x="80" y="341"/>
                  </a:lnTo>
                  <a:lnTo>
                    <a:pt x="80" y="340"/>
                  </a:lnTo>
                  <a:lnTo>
                    <a:pt x="80" y="338"/>
                  </a:lnTo>
                  <a:lnTo>
                    <a:pt x="79" y="338"/>
                  </a:lnTo>
                  <a:lnTo>
                    <a:pt x="79" y="336"/>
                  </a:lnTo>
                  <a:lnTo>
                    <a:pt x="77" y="334"/>
                  </a:lnTo>
                  <a:lnTo>
                    <a:pt x="77" y="333"/>
                  </a:lnTo>
                  <a:lnTo>
                    <a:pt x="79" y="331"/>
                  </a:lnTo>
                  <a:lnTo>
                    <a:pt x="79" y="329"/>
                  </a:lnTo>
                  <a:lnTo>
                    <a:pt x="77" y="326"/>
                  </a:lnTo>
                  <a:lnTo>
                    <a:pt x="77" y="324"/>
                  </a:lnTo>
                  <a:lnTo>
                    <a:pt x="75" y="321"/>
                  </a:lnTo>
                  <a:lnTo>
                    <a:pt x="74" y="321"/>
                  </a:lnTo>
                  <a:lnTo>
                    <a:pt x="74" y="318"/>
                  </a:lnTo>
                  <a:lnTo>
                    <a:pt x="72" y="314"/>
                  </a:lnTo>
                  <a:lnTo>
                    <a:pt x="72" y="313"/>
                  </a:lnTo>
                  <a:lnTo>
                    <a:pt x="72" y="309"/>
                  </a:lnTo>
                  <a:lnTo>
                    <a:pt x="72" y="304"/>
                  </a:lnTo>
                  <a:lnTo>
                    <a:pt x="72" y="301"/>
                  </a:lnTo>
                  <a:lnTo>
                    <a:pt x="74" y="299"/>
                  </a:lnTo>
                  <a:lnTo>
                    <a:pt x="75" y="297"/>
                  </a:lnTo>
                  <a:lnTo>
                    <a:pt x="75" y="294"/>
                  </a:lnTo>
                  <a:lnTo>
                    <a:pt x="75" y="292"/>
                  </a:lnTo>
                  <a:lnTo>
                    <a:pt x="75" y="289"/>
                  </a:lnTo>
                  <a:lnTo>
                    <a:pt x="75" y="287"/>
                  </a:lnTo>
                  <a:lnTo>
                    <a:pt x="75" y="286"/>
                  </a:lnTo>
                  <a:lnTo>
                    <a:pt x="72" y="286"/>
                  </a:lnTo>
                  <a:lnTo>
                    <a:pt x="70" y="287"/>
                  </a:lnTo>
                  <a:lnTo>
                    <a:pt x="70" y="289"/>
                  </a:lnTo>
                  <a:lnTo>
                    <a:pt x="70" y="291"/>
                  </a:lnTo>
                  <a:lnTo>
                    <a:pt x="68" y="291"/>
                  </a:lnTo>
                  <a:lnTo>
                    <a:pt x="67" y="291"/>
                  </a:lnTo>
                  <a:lnTo>
                    <a:pt x="65" y="289"/>
                  </a:lnTo>
                  <a:lnTo>
                    <a:pt x="63" y="289"/>
                  </a:lnTo>
                  <a:lnTo>
                    <a:pt x="62" y="291"/>
                  </a:lnTo>
                  <a:lnTo>
                    <a:pt x="60" y="291"/>
                  </a:lnTo>
                  <a:lnTo>
                    <a:pt x="58" y="291"/>
                  </a:lnTo>
                  <a:lnTo>
                    <a:pt x="58" y="292"/>
                  </a:lnTo>
                  <a:lnTo>
                    <a:pt x="58" y="294"/>
                  </a:lnTo>
                  <a:lnTo>
                    <a:pt x="57" y="294"/>
                  </a:lnTo>
                  <a:lnTo>
                    <a:pt x="57" y="296"/>
                  </a:lnTo>
                  <a:lnTo>
                    <a:pt x="55" y="296"/>
                  </a:lnTo>
                  <a:lnTo>
                    <a:pt x="53" y="296"/>
                  </a:lnTo>
                  <a:lnTo>
                    <a:pt x="53" y="297"/>
                  </a:lnTo>
                  <a:lnTo>
                    <a:pt x="53" y="299"/>
                  </a:lnTo>
                  <a:lnTo>
                    <a:pt x="52" y="299"/>
                  </a:lnTo>
                  <a:lnTo>
                    <a:pt x="52" y="301"/>
                  </a:lnTo>
                  <a:lnTo>
                    <a:pt x="50" y="301"/>
                  </a:lnTo>
                  <a:lnTo>
                    <a:pt x="48" y="301"/>
                  </a:lnTo>
                  <a:lnTo>
                    <a:pt x="48" y="302"/>
                  </a:lnTo>
                  <a:lnTo>
                    <a:pt x="48" y="301"/>
                  </a:lnTo>
                  <a:lnTo>
                    <a:pt x="48" y="302"/>
                  </a:lnTo>
                  <a:lnTo>
                    <a:pt x="47" y="302"/>
                  </a:lnTo>
                  <a:lnTo>
                    <a:pt x="47" y="304"/>
                  </a:lnTo>
                  <a:lnTo>
                    <a:pt x="47" y="306"/>
                  </a:lnTo>
                  <a:lnTo>
                    <a:pt x="47" y="308"/>
                  </a:lnTo>
                  <a:lnTo>
                    <a:pt x="47" y="309"/>
                  </a:lnTo>
                  <a:lnTo>
                    <a:pt x="48" y="309"/>
                  </a:lnTo>
                  <a:lnTo>
                    <a:pt x="47" y="309"/>
                  </a:lnTo>
                  <a:lnTo>
                    <a:pt x="47" y="311"/>
                  </a:lnTo>
                  <a:lnTo>
                    <a:pt x="48" y="311"/>
                  </a:lnTo>
                  <a:lnTo>
                    <a:pt x="42" y="309"/>
                  </a:lnTo>
                  <a:lnTo>
                    <a:pt x="37" y="313"/>
                  </a:lnTo>
                  <a:lnTo>
                    <a:pt x="31" y="316"/>
                  </a:lnTo>
                  <a:lnTo>
                    <a:pt x="30" y="316"/>
                  </a:lnTo>
                  <a:lnTo>
                    <a:pt x="28" y="314"/>
                  </a:lnTo>
                  <a:lnTo>
                    <a:pt x="26" y="314"/>
                  </a:lnTo>
                  <a:lnTo>
                    <a:pt x="26" y="313"/>
                  </a:lnTo>
                  <a:lnTo>
                    <a:pt x="25" y="313"/>
                  </a:lnTo>
                  <a:lnTo>
                    <a:pt x="21" y="313"/>
                  </a:lnTo>
                  <a:lnTo>
                    <a:pt x="20" y="311"/>
                  </a:lnTo>
                  <a:lnTo>
                    <a:pt x="18" y="311"/>
                  </a:lnTo>
                  <a:lnTo>
                    <a:pt x="15" y="311"/>
                  </a:lnTo>
                  <a:lnTo>
                    <a:pt x="13" y="311"/>
                  </a:lnTo>
                  <a:lnTo>
                    <a:pt x="13" y="313"/>
                  </a:lnTo>
                  <a:lnTo>
                    <a:pt x="13" y="314"/>
                  </a:lnTo>
                  <a:lnTo>
                    <a:pt x="8" y="318"/>
                  </a:lnTo>
                  <a:lnTo>
                    <a:pt x="6" y="321"/>
                  </a:lnTo>
                  <a:lnTo>
                    <a:pt x="5" y="319"/>
                  </a:lnTo>
                  <a:lnTo>
                    <a:pt x="3" y="318"/>
                  </a:lnTo>
                  <a:lnTo>
                    <a:pt x="1" y="316"/>
                  </a:lnTo>
                  <a:lnTo>
                    <a:pt x="0" y="314"/>
                  </a:lnTo>
                  <a:lnTo>
                    <a:pt x="0" y="313"/>
                  </a:lnTo>
                  <a:lnTo>
                    <a:pt x="0" y="311"/>
                  </a:lnTo>
                  <a:lnTo>
                    <a:pt x="0" y="309"/>
                  </a:lnTo>
                  <a:lnTo>
                    <a:pt x="0" y="308"/>
                  </a:lnTo>
                  <a:lnTo>
                    <a:pt x="1" y="308"/>
                  </a:lnTo>
                  <a:lnTo>
                    <a:pt x="1" y="306"/>
                  </a:lnTo>
                  <a:lnTo>
                    <a:pt x="0" y="306"/>
                  </a:lnTo>
                  <a:lnTo>
                    <a:pt x="0" y="302"/>
                  </a:lnTo>
                  <a:lnTo>
                    <a:pt x="0" y="301"/>
                  </a:lnTo>
                  <a:lnTo>
                    <a:pt x="0" y="299"/>
                  </a:lnTo>
                  <a:lnTo>
                    <a:pt x="0" y="297"/>
                  </a:lnTo>
                  <a:lnTo>
                    <a:pt x="0" y="296"/>
                  </a:lnTo>
                  <a:lnTo>
                    <a:pt x="0" y="292"/>
                  </a:lnTo>
                  <a:lnTo>
                    <a:pt x="0" y="291"/>
                  </a:lnTo>
                  <a:lnTo>
                    <a:pt x="0" y="287"/>
                  </a:lnTo>
                  <a:lnTo>
                    <a:pt x="0" y="286"/>
                  </a:lnTo>
                  <a:lnTo>
                    <a:pt x="0" y="284"/>
                  </a:lnTo>
                  <a:lnTo>
                    <a:pt x="0" y="276"/>
                  </a:lnTo>
                  <a:lnTo>
                    <a:pt x="0" y="274"/>
                  </a:lnTo>
                  <a:lnTo>
                    <a:pt x="0" y="272"/>
                  </a:lnTo>
                  <a:lnTo>
                    <a:pt x="0" y="271"/>
                  </a:lnTo>
                  <a:lnTo>
                    <a:pt x="0" y="269"/>
                  </a:lnTo>
                  <a:lnTo>
                    <a:pt x="5" y="262"/>
                  </a:lnTo>
                  <a:lnTo>
                    <a:pt x="5" y="257"/>
                  </a:lnTo>
                  <a:lnTo>
                    <a:pt x="6" y="255"/>
                  </a:lnTo>
                  <a:lnTo>
                    <a:pt x="8" y="255"/>
                  </a:lnTo>
                  <a:lnTo>
                    <a:pt x="10" y="255"/>
                  </a:lnTo>
                  <a:lnTo>
                    <a:pt x="13" y="257"/>
                  </a:lnTo>
                  <a:lnTo>
                    <a:pt x="15" y="257"/>
                  </a:lnTo>
                  <a:lnTo>
                    <a:pt x="16" y="255"/>
                  </a:lnTo>
                  <a:lnTo>
                    <a:pt x="18" y="255"/>
                  </a:lnTo>
                  <a:lnTo>
                    <a:pt x="20" y="255"/>
                  </a:lnTo>
                  <a:lnTo>
                    <a:pt x="21" y="254"/>
                  </a:lnTo>
                  <a:lnTo>
                    <a:pt x="23" y="254"/>
                  </a:lnTo>
                  <a:lnTo>
                    <a:pt x="25" y="255"/>
                  </a:lnTo>
                  <a:lnTo>
                    <a:pt x="28" y="255"/>
                  </a:lnTo>
                  <a:lnTo>
                    <a:pt x="30" y="255"/>
                  </a:lnTo>
                  <a:lnTo>
                    <a:pt x="37" y="255"/>
                  </a:lnTo>
                  <a:lnTo>
                    <a:pt x="38" y="255"/>
                  </a:lnTo>
                  <a:lnTo>
                    <a:pt x="42" y="250"/>
                  </a:lnTo>
                  <a:lnTo>
                    <a:pt x="43" y="249"/>
                  </a:lnTo>
                  <a:lnTo>
                    <a:pt x="43" y="247"/>
                  </a:lnTo>
                  <a:lnTo>
                    <a:pt x="48" y="244"/>
                  </a:lnTo>
                  <a:lnTo>
                    <a:pt x="50" y="240"/>
                  </a:lnTo>
                  <a:lnTo>
                    <a:pt x="52" y="239"/>
                  </a:lnTo>
                  <a:lnTo>
                    <a:pt x="53" y="239"/>
                  </a:lnTo>
                  <a:lnTo>
                    <a:pt x="55" y="239"/>
                  </a:lnTo>
                  <a:lnTo>
                    <a:pt x="57" y="239"/>
                  </a:lnTo>
                  <a:lnTo>
                    <a:pt x="63" y="239"/>
                  </a:lnTo>
                  <a:lnTo>
                    <a:pt x="67" y="240"/>
                  </a:lnTo>
                  <a:lnTo>
                    <a:pt x="68" y="240"/>
                  </a:lnTo>
                  <a:lnTo>
                    <a:pt x="68" y="242"/>
                  </a:lnTo>
                  <a:lnTo>
                    <a:pt x="72" y="242"/>
                  </a:lnTo>
                  <a:lnTo>
                    <a:pt x="70" y="242"/>
                  </a:lnTo>
                  <a:lnTo>
                    <a:pt x="68" y="242"/>
                  </a:lnTo>
                  <a:lnTo>
                    <a:pt x="67" y="242"/>
                  </a:lnTo>
                  <a:lnTo>
                    <a:pt x="67" y="244"/>
                  </a:lnTo>
                  <a:lnTo>
                    <a:pt x="68" y="244"/>
                  </a:lnTo>
                  <a:lnTo>
                    <a:pt x="72" y="244"/>
                  </a:lnTo>
                  <a:lnTo>
                    <a:pt x="74" y="242"/>
                  </a:lnTo>
                  <a:lnTo>
                    <a:pt x="75" y="242"/>
                  </a:lnTo>
                  <a:lnTo>
                    <a:pt x="77" y="242"/>
                  </a:lnTo>
                  <a:lnTo>
                    <a:pt x="79" y="240"/>
                  </a:lnTo>
                  <a:lnTo>
                    <a:pt x="79" y="239"/>
                  </a:lnTo>
                  <a:lnTo>
                    <a:pt x="80" y="239"/>
                  </a:lnTo>
                  <a:lnTo>
                    <a:pt x="82" y="239"/>
                  </a:lnTo>
                  <a:lnTo>
                    <a:pt x="82" y="237"/>
                  </a:lnTo>
                  <a:lnTo>
                    <a:pt x="84" y="239"/>
                  </a:lnTo>
                  <a:lnTo>
                    <a:pt x="84" y="237"/>
                  </a:lnTo>
                  <a:lnTo>
                    <a:pt x="85" y="237"/>
                  </a:lnTo>
                  <a:lnTo>
                    <a:pt x="87" y="239"/>
                  </a:lnTo>
                  <a:lnTo>
                    <a:pt x="87" y="237"/>
                  </a:lnTo>
                  <a:lnTo>
                    <a:pt x="89" y="237"/>
                  </a:lnTo>
                  <a:lnTo>
                    <a:pt x="89" y="235"/>
                  </a:lnTo>
                  <a:lnTo>
                    <a:pt x="89" y="233"/>
                  </a:lnTo>
                  <a:lnTo>
                    <a:pt x="90" y="233"/>
                  </a:lnTo>
                  <a:lnTo>
                    <a:pt x="92" y="233"/>
                  </a:lnTo>
                  <a:lnTo>
                    <a:pt x="94" y="233"/>
                  </a:lnTo>
                  <a:lnTo>
                    <a:pt x="95" y="232"/>
                  </a:lnTo>
                  <a:lnTo>
                    <a:pt x="97" y="230"/>
                  </a:lnTo>
                  <a:lnTo>
                    <a:pt x="99" y="230"/>
                  </a:lnTo>
                  <a:lnTo>
                    <a:pt x="100" y="230"/>
                  </a:lnTo>
                  <a:lnTo>
                    <a:pt x="100" y="228"/>
                  </a:lnTo>
                  <a:lnTo>
                    <a:pt x="102" y="228"/>
                  </a:lnTo>
                  <a:lnTo>
                    <a:pt x="104" y="227"/>
                  </a:lnTo>
                  <a:lnTo>
                    <a:pt x="104" y="228"/>
                  </a:lnTo>
                  <a:lnTo>
                    <a:pt x="105" y="228"/>
                  </a:lnTo>
                  <a:lnTo>
                    <a:pt x="104" y="227"/>
                  </a:lnTo>
                  <a:lnTo>
                    <a:pt x="105" y="225"/>
                  </a:lnTo>
                  <a:lnTo>
                    <a:pt x="107" y="225"/>
                  </a:lnTo>
                  <a:lnTo>
                    <a:pt x="111" y="227"/>
                  </a:lnTo>
                  <a:lnTo>
                    <a:pt x="112" y="228"/>
                  </a:lnTo>
                  <a:lnTo>
                    <a:pt x="114" y="228"/>
                  </a:lnTo>
                  <a:lnTo>
                    <a:pt x="116" y="228"/>
                  </a:lnTo>
                  <a:lnTo>
                    <a:pt x="117" y="230"/>
                  </a:lnTo>
                  <a:lnTo>
                    <a:pt x="117" y="232"/>
                  </a:lnTo>
                  <a:lnTo>
                    <a:pt x="119" y="233"/>
                  </a:lnTo>
                  <a:lnTo>
                    <a:pt x="119" y="235"/>
                  </a:lnTo>
                  <a:lnTo>
                    <a:pt x="121" y="235"/>
                  </a:lnTo>
                  <a:lnTo>
                    <a:pt x="121" y="237"/>
                  </a:lnTo>
                  <a:lnTo>
                    <a:pt x="121" y="240"/>
                  </a:lnTo>
                  <a:lnTo>
                    <a:pt x="122" y="240"/>
                  </a:lnTo>
                  <a:lnTo>
                    <a:pt x="124" y="242"/>
                  </a:lnTo>
                  <a:lnTo>
                    <a:pt x="124" y="244"/>
                  </a:lnTo>
                  <a:lnTo>
                    <a:pt x="126" y="245"/>
                  </a:lnTo>
                  <a:lnTo>
                    <a:pt x="126" y="247"/>
                  </a:lnTo>
                  <a:lnTo>
                    <a:pt x="127" y="247"/>
                  </a:lnTo>
                  <a:lnTo>
                    <a:pt x="127" y="254"/>
                  </a:lnTo>
                  <a:lnTo>
                    <a:pt x="127" y="255"/>
                  </a:lnTo>
                  <a:lnTo>
                    <a:pt x="127" y="257"/>
                  </a:lnTo>
                  <a:lnTo>
                    <a:pt x="129" y="259"/>
                  </a:lnTo>
                  <a:lnTo>
                    <a:pt x="129" y="260"/>
                  </a:lnTo>
                  <a:lnTo>
                    <a:pt x="129" y="264"/>
                  </a:lnTo>
                  <a:lnTo>
                    <a:pt x="127" y="265"/>
                  </a:lnTo>
                  <a:lnTo>
                    <a:pt x="127" y="267"/>
                  </a:lnTo>
                  <a:lnTo>
                    <a:pt x="127" y="269"/>
                  </a:lnTo>
                  <a:lnTo>
                    <a:pt x="126" y="271"/>
                  </a:lnTo>
                  <a:lnTo>
                    <a:pt x="124" y="271"/>
                  </a:lnTo>
                  <a:lnTo>
                    <a:pt x="122" y="269"/>
                  </a:lnTo>
                  <a:lnTo>
                    <a:pt x="121" y="271"/>
                  </a:lnTo>
                  <a:lnTo>
                    <a:pt x="119" y="271"/>
                  </a:lnTo>
                  <a:lnTo>
                    <a:pt x="117" y="269"/>
                  </a:lnTo>
                  <a:lnTo>
                    <a:pt x="116" y="269"/>
                  </a:lnTo>
                  <a:lnTo>
                    <a:pt x="116" y="267"/>
                  </a:lnTo>
                  <a:lnTo>
                    <a:pt x="114" y="267"/>
                  </a:lnTo>
                  <a:lnTo>
                    <a:pt x="114" y="265"/>
                  </a:lnTo>
                  <a:lnTo>
                    <a:pt x="114" y="267"/>
                  </a:lnTo>
                  <a:lnTo>
                    <a:pt x="111" y="265"/>
                  </a:lnTo>
                  <a:lnTo>
                    <a:pt x="109" y="265"/>
                  </a:lnTo>
                  <a:lnTo>
                    <a:pt x="107" y="265"/>
                  </a:lnTo>
                  <a:lnTo>
                    <a:pt x="107" y="264"/>
                  </a:lnTo>
                  <a:lnTo>
                    <a:pt x="104" y="264"/>
                  </a:lnTo>
                  <a:lnTo>
                    <a:pt x="102" y="265"/>
                  </a:lnTo>
                  <a:lnTo>
                    <a:pt x="100" y="265"/>
                  </a:lnTo>
                  <a:lnTo>
                    <a:pt x="99" y="265"/>
                  </a:lnTo>
                  <a:lnTo>
                    <a:pt x="97" y="265"/>
                  </a:lnTo>
                  <a:lnTo>
                    <a:pt x="95" y="267"/>
                  </a:lnTo>
                  <a:lnTo>
                    <a:pt x="94" y="269"/>
                  </a:lnTo>
                  <a:lnTo>
                    <a:pt x="92" y="269"/>
                  </a:lnTo>
                  <a:lnTo>
                    <a:pt x="89" y="269"/>
                  </a:lnTo>
                  <a:lnTo>
                    <a:pt x="87" y="269"/>
                  </a:lnTo>
                  <a:lnTo>
                    <a:pt x="85" y="269"/>
                  </a:lnTo>
                  <a:lnTo>
                    <a:pt x="84" y="269"/>
                  </a:lnTo>
                  <a:lnTo>
                    <a:pt x="84" y="271"/>
                  </a:lnTo>
                  <a:lnTo>
                    <a:pt x="82" y="271"/>
                  </a:lnTo>
                  <a:lnTo>
                    <a:pt x="79" y="272"/>
                  </a:lnTo>
                  <a:lnTo>
                    <a:pt x="79" y="274"/>
                  </a:lnTo>
                  <a:lnTo>
                    <a:pt x="79" y="276"/>
                  </a:lnTo>
                  <a:lnTo>
                    <a:pt x="77" y="276"/>
                  </a:lnTo>
                  <a:lnTo>
                    <a:pt x="75" y="277"/>
                  </a:lnTo>
                  <a:lnTo>
                    <a:pt x="75" y="281"/>
                  </a:lnTo>
                  <a:lnTo>
                    <a:pt x="75" y="282"/>
                  </a:lnTo>
                  <a:lnTo>
                    <a:pt x="75" y="286"/>
                  </a:lnTo>
                  <a:lnTo>
                    <a:pt x="77" y="286"/>
                  </a:lnTo>
                  <a:lnTo>
                    <a:pt x="77" y="281"/>
                  </a:lnTo>
                  <a:lnTo>
                    <a:pt x="79" y="279"/>
                  </a:lnTo>
                  <a:lnTo>
                    <a:pt x="79" y="277"/>
                  </a:lnTo>
                  <a:lnTo>
                    <a:pt x="84" y="272"/>
                  </a:lnTo>
                  <a:lnTo>
                    <a:pt x="85" y="272"/>
                  </a:lnTo>
                  <a:lnTo>
                    <a:pt x="85" y="274"/>
                  </a:lnTo>
                  <a:lnTo>
                    <a:pt x="87" y="274"/>
                  </a:lnTo>
                  <a:lnTo>
                    <a:pt x="89" y="274"/>
                  </a:lnTo>
                  <a:lnTo>
                    <a:pt x="92" y="274"/>
                  </a:lnTo>
                  <a:lnTo>
                    <a:pt x="94" y="274"/>
                  </a:lnTo>
                  <a:lnTo>
                    <a:pt x="95" y="272"/>
                  </a:lnTo>
                  <a:lnTo>
                    <a:pt x="99" y="271"/>
                  </a:lnTo>
                  <a:lnTo>
                    <a:pt x="100" y="267"/>
                  </a:lnTo>
                  <a:lnTo>
                    <a:pt x="102" y="267"/>
                  </a:lnTo>
                  <a:lnTo>
                    <a:pt x="104" y="267"/>
                  </a:lnTo>
                  <a:lnTo>
                    <a:pt x="105" y="269"/>
                  </a:lnTo>
                  <a:lnTo>
                    <a:pt x="107" y="269"/>
                  </a:lnTo>
                  <a:lnTo>
                    <a:pt x="109" y="271"/>
                  </a:lnTo>
                  <a:lnTo>
                    <a:pt x="107" y="271"/>
                  </a:lnTo>
                  <a:lnTo>
                    <a:pt x="109" y="271"/>
                  </a:lnTo>
                  <a:lnTo>
                    <a:pt x="111" y="274"/>
                  </a:lnTo>
                  <a:lnTo>
                    <a:pt x="114" y="274"/>
                  </a:lnTo>
                  <a:lnTo>
                    <a:pt x="114" y="276"/>
                  </a:lnTo>
                  <a:lnTo>
                    <a:pt x="116" y="276"/>
                  </a:lnTo>
                  <a:lnTo>
                    <a:pt x="116" y="279"/>
                  </a:lnTo>
                  <a:lnTo>
                    <a:pt x="116" y="277"/>
                  </a:lnTo>
                  <a:lnTo>
                    <a:pt x="119" y="276"/>
                  </a:lnTo>
                  <a:lnTo>
                    <a:pt x="119" y="277"/>
                  </a:lnTo>
                  <a:lnTo>
                    <a:pt x="121" y="276"/>
                  </a:lnTo>
                  <a:lnTo>
                    <a:pt x="122" y="277"/>
                  </a:lnTo>
                  <a:lnTo>
                    <a:pt x="124" y="279"/>
                  </a:lnTo>
                  <a:lnTo>
                    <a:pt x="124" y="282"/>
                  </a:lnTo>
                  <a:lnTo>
                    <a:pt x="122" y="284"/>
                  </a:lnTo>
                  <a:lnTo>
                    <a:pt x="122" y="286"/>
                  </a:lnTo>
                  <a:lnTo>
                    <a:pt x="122" y="287"/>
                  </a:lnTo>
                  <a:lnTo>
                    <a:pt x="121" y="287"/>
                  </a:lnTo>
                  <a:lnTo>
                    <a:pt x="121" y="291"/>
                  </a:lnTo>
                  <a:lnTo>
                    <a:pt x="121" y="292"/>
                  </a:lnTo>
                  <a:lnTo>
                    <a:pt x="121" y="291"/>
                  </a:lnTo>
                  <a:lnTo>
                    <a:pt x="122" y="289"/>
                  </a:lnTo>
                  <a:lnTo>
                    <a:pt x="124" y="289"/>
                  </a:lnTo>
                  <a:lnTo>
                    <a:pt x="126" y="289"/>
                  </a:lnTo>
                  <a:lnTo>
                    <a:pt x="127" y="287"/>
                  </a:lnTo>
                  <a:lnTo>
                    <a:pt x="129" y="287"/>
                  </a:lnTo>
                  <a:lnTo>
                    <a:pt x="129" y="286"/>
                  </a:lnTo>
                  <a:lnTo>
                    <a:pt x="131" y="286"/>
                  </a:lnTo>
                  <a:lnTo>
                    <a:pt x="134" y="289"/>
                  </a:lnTo>
                  <a:lnTo>
                    <a:pt x="132" y="287"/>
                  </a:lnTo>
                  <a:lnTo>
                    <a:pt x="132" y="286"/>
                  </a:lnTo>
                  <a:lnTo>
                    <a:pt x="131" y="284"/>
                  </a:lnTo>
                  <a:lnTo>
                    <a:pt x="131" y="282"/>
                  </a:lnTo>
                  <a:lnTo>
                    <a:pt x="132" y="279"/>
                  </a:lnTo>
                  <a:lnTo>
                    <a:pt x="132" y="277"/>
                  </a:lnTo>
                  <a:lnTo>
                    <a:pt x="132" y="276"/>
                  </a:lnTo>
                  <a:lnTo>
                    <a:pt x="134" y="274"/>
                  </a:lnTo>
                  <a:lnTo>
                    <a:pt x="134" y="272"/>
                  </a:lnTo>
                  <a:lnTo>
                    <a:pt x="134" y="269"/>
                  </a:lnTo>
                  <a:lnTo>
                    <a:pt x="137" y="267"/>
                  </a:lnTo>
                  <a:lnTo>
                    <a:pt x="139" y="267"/>
                  </a:lnTo>
                  <a:lnTo>
                    <a:pt x="141" y="269"/>
                  </a:lnTo>
                  <a:lnTo>
                    <a:pt x="141" y="271"/>
                  </a:lnTo>
                  <a:lnTo>
                    <a:pt x="141" y="272"/>
                  </a:lnTo>
                  <a:lnTo>
                    <a:pt x="141" y="274"/>
                  </a:lnTo>
                  <a:lnTo>
                    <a:pt x="142" y="274"/>
                  </a:lnTo>
                  <a:lnTo>
                    <a:pt x="142" y="276"/>
                  </a:lnTo>
                  <a:lnTo>
                    <a:pt x="144" y="277"/>
                  </a:lnTo>
                  <a:lnTo>
                    <a:pt x="144" y="279"/>
                  </a:lnTo>
                  <a:lnTo>
                    <a:pt x="144" y="281"/>
                  </a:lnTo>
                  <a:lnTo>
                    <a:pt x="144" y="282"/>
                  </a:lnTo>
                  <a:lnTo>
                    <a:pt x="146" y="282"/>
                  </a:lnTo>
                  <a:lnTo>
                    <a:pt x="146" y="284"/>
                  </a:lnTo>
                  <a:lnTo>
                    <a:pt x="146" y="286"/>
                  </a:lnTo>
                  <a:lnTo>
                    <a:pt x="146" y="291"/>
                  </a:lnTo>
                  <a:lnTo>
                    <a:pt x="146" y="292"/>
                  </a:lnTo>
                  <a:lnTo>
                    <a:pt x="146" y="296"/>
                  </a:lnTo>
                  <a:lnTo>
                    <a:pt x="144" y="299"/>
                  </a:lnTo>
                  <a:lnTo>
                    <a:pt x="142" y="301"/>
                  </a:lnTo>
                  <a:lnTo>
                    <a:pt x="141" y="302"/>
                  </a:lnTo>
                  <a:lnTo>
                    <a:pt x="141" y="306"/>
                  </a:lnTo>
                  <a:lnTo>
                    <a:pt x="141" y="308"/>
                  </a:lnTo>
                  <a:lnTo>
                    <a:pt x="144" y="313"/>
                  </a:lnTo>
                  <a:lnTo>
                    <a:pt x="144" y="314"/>
                  </a:lnTo>
                  <a:lnTo>
                    <a:pt x="142" y="316"/>
                  </a:lnTo>
                  <a:lnTo>
                    <a:pt x="144" y="316"/>
                  </a:lnTo>
                  <a:lnTo>
                    <a:pt x="144" y="319"/>
                  </a:lnTo>
                  <a:lnTo>
                    <a:pt x="142" y="319"/>
                  </a:lnTo>
                  <a:lnTo>
                    <a:pt x="141" y="321"/>
                  </a:lnTo>
                  <a:lnTo>
                    <a:pt x="139" y="321"/>
                  </a:lnTo>
                  <a:lnTo>
                    <a:pt x="139" y="323"/>
                  </a:lnTo>
                  <a:lnTo>
                    <a:pt x="141" y="323"/>
                  </a:lnTo>
                  <a:lnTo>
                    <a:pt x="142" y="321"/>
                  </a:lnTo>
                  <a:lnTo>
                    <a:pt x="144" y="321"/>
                  </a:lnTo>
                  <a:lnTo>
                    <a:pt x="144" y="323"/>
                  </a:lnTo>
                  <a:lnTo>
                    <a:pt x="146" y="323"/>
                  </a:lnTo>
                  <a:lnTo>
                    <a:pt x="148" y="321"/>
                  </a:lnTo>
                  <a:lnTo>
                    <a:pt x="149" y="321"/>
                  </a:lnTo>
                  <a:lnTo>
                    <a:pt x="151" y="323"/>
                  </a:lnTo>
                  <a:lnTo>
                    <a:pt x="153" y="324"/>
                  </a:lnTo>
                  <a:lnTo>
                    <a:pt x="153" y="326"/>
                  </a:lnTo>
                  <a:lnTo>
                    <a:pt x="151" y="328"/>
                  </a:lnTo>
                  <a:lnTo>
                    <a:pt x="151" y="329"/>
                  </a:lnTo>
                  <a:lnTo>
                    <a:pt x="151" y="331"/>
                  </a:lnTo>
                  <a:lnTo>
                    <a:pt x="153" y="333"/>
                  </a:lnTo>
                  <a:lnTo>
                    <a:pt x="153" y="334"/>
                  </a:lnTo>
                  <a:lnTo>
                    <a:pt x="151" y="334"/>
                  </a:lnTo>
                  <a:lnTo>
                    <a:pt x="151" y="336"/>
                  </a:lnTo>
                  <a:lnTo>
                    <a:pt x="151" y="338"/>
                  </a:lnTo>
                  <a:lnTo>
                    <a:pt x="154" y="334"/>
                  </a:lnTo>
                  <a:lnTo>
                    <a:pt x="156" y="334"/>
                  </a:lnTo>
                  <a:lnTo>
                    <a:pt x="158" y="336"/>
                  </a:lnTo>
                  <a:lnTo>
                    <a:pt x="159" y="338"/>
                  </a:lnTo>
                  <a:lnTo>
                    <a:pt x="158" y="338"/>
                  </a:lnTo>
                  <a:lnTo>
                    <a:pt x="159" y="340"/>
                  </a:lnTo>
                  <a:lnTo>
                    <a:pt x="159" y="338"/>
                  </a:lnTo>
                  <a:lnTo>
                    <a:pt x="161" y="338"/>
                  </a:lnTo>
                  <a:lnTo>
                    <a:pt x="163" y="340"/>
                  </a:lnTo>
                  <a:lnTo>
                    <a:pt x="164" y="343"/>
                  </a:lnTo>
                  <a:lnTo>
                    <a:pt x="166" y="348"/>
                  </a:lnTo>
                  <a:lnTo>
                    <a:pt x="168" y="350"/>
                  </a:lnTo>
                  <a:lnTo>
                    <a:pt x="169" y="350"/>
                  </a:lnTo>
                  <a:lnTo>
                    <a:pt x="168" y="346"/>
                  </a:lnTo>
                  <a:lnTo>
                    <a:pt x="164" y="343"/>
                  </a:lnTo>
                  <a:lnTo>
                    <a:pt x="164" y="341"/>
                  </a:lnTo>
                  <a:lnTo>
                    <a:pt x="163" y="338"/>
                  </a:lnTo>
                  <a:lnTo>
                    <a:pt x="161" y="334"/>
                  </a:lnTo>
                  <a:lnTo>
                    <a:pt x="159" y="334"/>
                  </a:lnTo>
                  <a:lnTo>
                    <a:pt x="161" y="333"/>
                  </a:lnTo>
                  <a:lnTo>
                    <a:pt x="158" y="329"/>
                  </a:lnTo>
                  <a:lnTo>
                    <a:pt x="158" y="326"/>
                  </a:lnTo>
                  <a:lnTo>
                    <a:pt x="158" y="324"/>
                  </a:lnTo>
                  <a:lnTo>
                    <a:pt x="158" y="323"/>
                  </a:lnTo>
                  <a:lnTo>
                    <a:pt x="158" y="321"/>
                  </a:lnTo>
                  <a:lnTo>
                    <a:pt x="156" y="319"/>
                  </a:lnTo>
                  <a:lnTo>
                    <a:pt x="158" y="318"/>
                  </a:lnTo>
                  <a:lnTo>
                    <a:pt x="158" y="316"/>
                  </a:lnTo>
                  <a:lnTo>
                    <a:pt x="159" y="316"/>
                  </a:lnTo>
                  <a:lnTo>
                    <a:pt x="159" y="314"/>
                  </a:lnTo>
                  <a:lnTo>
                    <a:pt x="161" y="313"/>
                  </a:lnTo>
                  <a:lnTo>
                    <a:pt x="163" y="313"/>
                  </a:lnTo>
                  <a:lnTo>
                    <a:pt x="164" y="313"/>
                  </a:lnTo>
                  <a:lnTo>
                    <a:pt x="166" y="314"/>
                  </a:lnTo>
                  <a:lnTo>
                    <a:pt x="169" y="316"/>
                  </a:lnTo>
                  <a:lnTo>
                    <a:pt x="173" y="319"/>
                  </a:lnTo>
                  <a:lnTo>
                    <a:pt x="174" y="319"/>
                  </a:lnTo>
                  <a:lnTo>
                    <a:pt x="174" y="321"/>
                  </a:lnTo>
                  <a:lnTo>
                    <a:pt x="174" y="323"/>
                  </a:lnTo>
                  <a:lnTo>
                    <a:pt x="178" y="326"/>
                  </a:lnTo>
                  <a:lnTo>
                    <a:pt x="181" y="329"/>
                  </a:lnTo>
                  <a:lnTo>
                    <a:pt x="185" y="331"/>
                  </a:lnTo>
                  <a:lnTo>
                    <a:pt x="188" y="333"/>
                  </a:lnTo>
                  <a:lnTo>
                    <a:pt x="188" y="334"/>
                  </a:lnTo>
                  <a:lnTo>
                    <a:pt x="190" y="334"/>
                  </a:lnTo>
                  <a:lnTo>
                    <a:pt x="191" y="338"/>
                  </a:lnTo>
                  <a:lnTo>
                    <a:pt x="191" y="340"/>
                  </a:lnTo>
                  <a:lnTo>
                    <a:pt x="193" y="343"/>
                  </a:lnTo>
                  <a:lnTo>
                    <a:pt x="198" y="346"/>
                  </a:lnTo>
                  <a:lnTo>
                    <a:pt x="198" y="348"/>
                  </a:lnTo>
                  <a:lnTo>
                    <a:pt x="200" y="348"/>
                  </a:lnTo>
                  <a:lnTo>
                    <a:pt x="196" y="341"/>
                  </a:lnTo>
                  <a:lnTo>
                    <a:pt x="195" y="341"/>
                  </a:lnTo>
                  <a:lnTo>
                    <a:pt x="193" y="338"/>
                  </a:lnTo>
                  <a:lnTo>
                    <a:pt x="193" y="336"/>
                  </a:lnTo>
                  <a:lnTo>
                    <a:pt x="191" y="334"/>
                  </a:lnTo>
                  <a:lnTo>
                    <a:pt x="191" y="333"/>
                  </a:lnTo>
                  <a:lnTo>
                    <a:pt x="186" y="328"/>
                  </a:lnTo>
                  <a:lnTo>
                    <a:pt x="185" y="328"/>
                  </a:lnTo>
                  <a:lnTo>
                    <a:pt x="185" y="326"/>
                  </a:lnTo>
                  <a:lnTo>
                    <a:pt x="185" y="323"/>
                  </a:lnTo>
                  <a:lnTo>
                    <a:pt x="183" y="323"/>
                  </a:lnTo>
                  <a:lnTo>
                    <a:pt x="185" y="321"/>
                  </a:lnTo>
                  <a:lnTo>
                    <a:pt x="185" y="319"/>
                  </a:lnTo>
                  <a:lnTo>
                    <a:pt x="183" y="321"/>
                  </a:lnTo>
                  <a:lnTo>
                    <a:pt x="183" y="323"/>
                  </a:lnTo>
                  <a:lnTo>
                    <a:pt x="183" y="324"/>
                  </a:lnTo>
                  <a:lnTo>
                    <a:pt x="183" y="326"/>
                  </a:lnTo>
                  <a:lnTo>
                    <a:pt x="180" y="324"/>
                  </a:lnTo>
                  <a:lnTo>
                    <a:pt x="178" y="323"/>
                  </a:lnTo>
                  <a:lnTo>
                    <a:pt x="178" y="319"/>
                  </a:lnTo>
                  <a:lnTo>
                    <a:pt x="174" y="316"/>
                  </a:lnTo>
                  <a:lnTo>
                    <a:pt x="173" y="316"/>
                  </a:lnTo>
                  <a:lnTo>
                    <a:pt x="173" y="314"/>
                  </a:lnTo>
                  <a:lnTo>
                    <a:pt x="169" y="314"/>
                  </a:lnTo>
                  <a:lnTo>
                    <a:pt x="169" y="313"/>
                  </a:lnTo>
                  <a:lnTo>
                    <a:pt x="168" y="313"/>
                  </a:lnTo>
                  <a:lnTo>
                    <a:pt x="168" y="311"/>
                  </a:lnTo>
                  <a:lnTo>
                    <a:pt x="169" y="311"/>
                  </a:lnTo>
                  <a:lnTo>
                    <a:pt x="169" y="309"/>
                  </a:lnTo>
                  <a:lnTo>
                    <a:pt x="169" y="308"/>
                  </a:lnTo>
                  <a:lnTo>
                    <a:pt x="171" y="306"/>
                  </a:lnTo>
                  <a:lnTo>
                    <a:pt x="173" y="306"/>
                  </a:lnTo>
                  <a:lnTo>
                    <a:pt x="171" y="304"/>
                  </a:lnTo>
                  <a:lnTo>
                    <a:pt x="171" y="302"/>
                  </a:lnTo>
                  <a:lnTo>
                    <a:pt x="173" y="302"/>
                  </a:lnTo>
                  <a:lnTo>
                    <a:pt x="171" y="302"/>
                  </a:lnTo>
                  <a:lnTo>
                    <a:pt x="171" y="301"/>
                  </a:lnTo>
                  <a:lnTo>
                    <a:pt x="173" y="299"/>
                  </a:lnTo>
                  <a:lnTo>
                    <a:pt x="174" y="299"/>
                  </a:lnTo>
                  <a:lnTo>
                    <a:pt x="173" y="297"/>
                  </a:lnTo>
                  <a:lnTo>
                    <a:pt x="173" y="296"/>
                  </a:lnTo>
                  <a:lnTo>
                    <a:pt x="173" y="294"/>
                  </a:lnTo>
                  <a:lnTo>
                    <a:pt x="173" y="292"/>
                  </a:lnTo>
                  <a:lnTo>
                    <a:pt x="173" y="286"/>
                  </a:lnTo>
                  <a:lnTo>
                    <a:pt x="173" y="284"/>
                  </a:lnTo>
                  <a:lnTo>
                    <a:pt x="174" y="284"/>
                  </a:lnTo>
                  <a:lnTo>
                    <a:pt x="174" y="282"/>
                  </a:lnTo>
                  <a:lnTo>
                    <a:pt x="176" y="281"/>
                  </a:lnTo>
                  <a:lnTo>
                    <a:pt x="178" y="281"/>
                  </a:lnTo>
                  <a:lnTo>
                    <a:pt x="180" y="282"/>
                  </a:lnTo>
                  <a:lnTo>
                    <a:pt x="181" y="284"/>
                  </a:lnTo>
                  <a:lnTo>
                    <a:pt x="181" y="281"/>
                  </a:lnTo>
                  <a:lnTo>
                    <a:pt x="178" y="281"/>
                  </a:lnTo>
                  <a:lnTo>
                    <a:pt x="176" y="281"/>
                  </a:lnTo>
                  <a:lnTo>
                    <a:pt x="174" y="281"/>
                  </a:lnTo>
                  <a:lnTo>
                    <a:pt x="174" y="279"/>
                  </a:lnTo>
                  <a:lnTo>
                    <a:pt x="174" y="276"/>
                  </a:lnTo>
                  <a:lnTo>
                    <a:pt x="174" y="272"/>
                  </a:lnTo>
                  <a:lnTo>
                    <a:pt x="174" y="271"/>
                  </a:lnTo>
                  <a:lnTo>
                    <a:pt x="174" y="269"/>
                  </a:lnTo>
                  <a:lnTo>
                    <a:pt x="171" y="264"/>
                  </a:lnTo>
                  <a:lnTo>
                    <a:pt x="171" y="260"/>
                  </a:lnTo>
                  <a:lnTo>
                    <a:pt x="173" y="260"/>
                  </a:lnTo>
                  <a:lnTo>
                    <a:pt x="173" y="259"/>
                  </a:lnTo>
                  <a:lnTo>
                    <a:pt x="174" y="260"/>
                  </a:lnTo>
                  <a:lnTo>
                    <a:pt x="174" y="259"/>
                  </a:lnTo>
                  <a:lnTo>
                    <a:pt x="173" y="259"/>
                  </a:lnTo>
                  <a:lnTo>
                    <a:pt x="171" y="260"/>
                  </a:lnTo>
                  <a:lnTo>
                    <a:pt x="169" y="260"/>
                  </a:lnTo>
                  <a:lnTo>
                    <a:pt x="168" y="260"/>
                  </a:lnTo>
                  <a:lnTo>
                    <a:pt x="168" y="259"/>
                  </a:lnTo>
                  <a:lnTo>
                    <a:pt x="168" y="257"/>
                  </a:lnTo>
                  <a:lnTo>
                    <a:pt x="168" y="252"/>
                  </a:lnTo>
                  <a:lnTo>
                    <a:pt x="168" y="249"/>
                  </a:lnTo>
                  <a:lnTo>
                    <a:pt x="169" y="249"/>
                  </a:lnTo>
                  <a:lnTo>
                    <a:pt x="169" y="247"/>
                  </a:lnTo>
                  <a:lnTo>
                    <a:pt x="169" y="244"/>
                  </a:lnTo>
                  <a:lnTo>
                    <a:pt x="169" y="242"/>
                  </a:lnTo>
                  <a:lnTo>
                    <a:pt x="169" y="240"/>
                  </a:lnTo>
                  <a:lnTo>
                    <a:pt x="169" y="239"/>
                  </a:lnTo>
                  <a:lnTo>
                    <a:pt x="169" y="237"/>
                  </a:lnTo>
                  <a:lnTo>
                    <a:pt x="169" y="233"/>
                  </a:lnTo>
                  <a:lnTo>
                    <a:pt x="169" y="228"/>
                  </a:lnTo>
                  <a:lnTo>
                    <a:pt x="171" y="227"/>
                  </a:lnTo>
                  <a:lnTo>
                    <a:pt x="171" y="222"/>
                  </a:lnTo>
                  <a:lnTo>
                    <a:pt x="171" y="220"/>
                  </a:lnTo>
                  <a:lnTo>
                    <a:pt x="171" y="218"/>
                  </a:lnTo>
                  <a:lnTo>
                    <a:pt x="169" y="218"/>
                  </a:lnTo>
                  <a:lnTo>
                    <a:pt x="169" y="213"/>
                  </a:lnTo>
                  <a:lnTo>
                    <a:pt x="171" y="212"/>
                  </a:lnTo>
                  <a:lnTo>
                    <a:pt x="171" y="210"/>
                  </a:lnTo>
                  <a:lnTo>
                    <a:pt x="169" y="207"/>
                  </a:lnTo>
                  <a:lnTo>
                    <a:pt x="169" y="202"/>
                  </a:lnTo>
                  <a:lnTo>
                    <a:pt x="171" y="200"/>
                  </a:lnTo>
                  <a:lnTo>
                    <a:pt x="171" y="198"/>
                  </a:lnTo>
                  <a:lnTo>
                    <a:pt x="171" y="196"/>
                  </a:lnTo>
                  <a:lnTo>
                    <a:pt x="171" y="195"/>
                  </a:lnTo>
                  <a:lnTo>
                    <a:pt x="171" y="193"/>
                  </a:lnTo>
                  <a:lnTo>
                    <a:pt x="173" y="193"/>
                  </a:lnTo>
                  <a:lnTo>
                    <a:pt x="173" y="190"/>
                  </a:lnTo>
                  <a:lnTo>
                    <a:pt x="173" y="185"/>
                  </a:lnTo>
                  <a:lnTo>
                    <a:pt x="171" y="183"/>
                  </a:lnTo>
                  <a:lnTo>
                    <a:pt x="171" y="181"/>
                  </a:lnTo>
                  <a:lnTo>
                    <a:pt x="171" y="178"/>
                  </a:lnTo>
                  <a:lnTo>
                    <a:pt x="169" y="175"/>
                  </a:lnTo>
                  <a:lnTo>
                    <a:pt x="169" y="173"/>
                  </a:lnTo>
                  <a:lnTo>
                    <a:pt x="168" y="173"/>
                  </a:lnTo>
                  <a:lnTo>
                    <a:pt x="168" y="171"/>
                  </a:lnTo>
                  <a:lnTo>
                    <a:pt x="168" y="170"/>
                  </a:lnTo>
                  <a:lnTo>
                    <a:pt x="169" y="168"/>
                  </a:lnTo>
                  <a:lnTo>
                    <a:pt x="168" y="166"/>
                  </a:lnTo>
                  <a:lnTo>
                    <a:pt x="168" y="164"/>
                  </a:lnTo>
                  <a:lnTo>
                    <a:pt x="166" y="164"/>
                  </a:lnTo>
                  <a:lnTo>
                    <a:pt x="166" y="163"/>
                  </a:lnTo>
                  <a:lnTo>
                    <a:pt x="164" y="161"/>
                  </a:lnTo>
                  <a:lnTo>
                    <a:pt x="164" y="159"/>
                  </a:lnTo>
                  <a:lnTo>
                    <a:pt x="164" y="158"/>
                  </a:lnTo>
                  <a:lnTo>
                    <a:pt x="164" y="154"/>
                  </a:lnTo>
                  <a:lnTo>
                    <a:pt x="164" y="153"/>
                  </a:lnTo>
                  <a:lnTo>
                    <a:pt x="164" y="151"/>
                  </a:lnTo>
                  <a:lnTo>
                    <a:pt x="163" y="151"/>
                  </a:lnTo>
                  <a:lnTo>
                    <a:pt x="163" y="149"/>
                  </a:lnTo>
                  <a:lnTo>
                    <a:pt x="161" y="148"/>
                  </a:lnTo>
                  <a:lnTo>
                    <a:pt x="161" y="146"/>
                  </a:lnTo>
                  <a:lnTo>
                    <a:pt x="161" y="144"/>
                  </a:lnTo>
                  <a:lnTo>
                    <a:pt x="158" y="138"/>
                  </a:lnTo>
                  <a:lnTo>
                    <a:pt x="156" y="138"/>
                  </a:lnTo>
                  <a:lnTo>
                    <a:pt x="154" y="136"/>
                  </a:lnTo>
                  <a:lnTo>
                    <a:pt x="153" y="134"/>
                  </a:lnTo>
                  <a:lnTo>
                    <a:pt x="153" y="131"/>
                  </a:lnTo>
                  <a:lnTo>
                    <a:pt x="151" y="129"/>
                  </a:lnTo>
                  <a:lnTo>
                    <a:pt x="151" y="126"/>
                  </a:lnTo>
                  <a:lnTo>
                    <a:pt x="151" y="121"/>
                  </a:lnTo>
                  <a:lnTo>
                    <a:pt x="151" y="119"/>
                  </a:lnTo>
                  <a:lnTo>
                    <a:pt x="151" y="114"/>
                  </a:lnTo>
                  <a:lnTo>
                    <a:pt x="149" y="114"/>
                  </a:lnTo>
                  <a:lnTo>
                    <a:pt x="149" y="109"/>
                  </a:lnTo>
                  <a:lnTo>
                    <a:pt x="148" y="107"/>
                  </a:lnTo>
                  <a:lnTo>
                    <a:pt x="148" y="106"/>
                  </a:lnTo>
                  <a:lnTo>
                    <a:pt x="148" y="104"/>
                  </a:lnTo>
                  <a:lnTo>
                    <a:pt x="146" y="102"/>
                  </a:lnTo>
                  <a:lnTo>
                    <a:pt x="146" y="101"/>
                  </a:lnTo>
                  <a:lnTo>
                    <a:pt x="146" y="85"/>
                  </a:lnTo>
                  <a:lnTo>
                    <a:pt x="144" y="84"/>
                  </a:lnTo>
                  <a:lnTo>
                    <a:pt x="144" y="82"/>
                  </a:lnTo>
                  <a:lnTo>
                    <a:pt x="142" y="82"/>
                  </a:lnTo>
                  <a:lnTo>
                    <a:pt x="139" y="79"/>
                  </a:lnTo>
                  <a:lnTo>
                    <a:pt x="137" y="77"/>
                  </a:lnTo>
                  <a:lnTo>
                    <a:pt x="137" y="75"/>
                  </a:lnTo>
                  <a:lnTo>
                    <a:pt x="136" y="74"/>
                  </a:lnTo>
                  <a:lnTo>
                    <a:pt x="136" y="72"/>
                  </a:lnTo>
                  <a:lnTo>
                    <a:pt x="136" y="69"/>
                  </a:lnTo>
                  <a:lnTo>
                    <a:pt x="136" y="67"/>
                  </a:lnTo>
                  <a:lnTo>
                    <a:pt x="136" y="65"/>
                  </a:lnTo>
                  <a:lnTo>
                    <a:pt x="136" y="64"/>
                  </a:lnTo>
                  <a:lnTo>
                    <a:pt x="137" y="62"/>
                  </a:lnTo>
                  <a:lnTo>
                    <a:pt x="139" y="62"/>
                  </a:lnTo>
                  <a:lnTo>
                    <a:pt x="141" y="60"/>
                  </a:lnTo>
                  <a:lnTo>
                    <a:pt x="141" y="58"/>
                  </a:lnTo>
                  <a:lnTo>
                    <a:pt x="144" y="53"/>
                  </a:lnTo>
                  <a:lnTo>
                    <a:pt x="146" y="50"/>
                  </a:lnTo>
                  <a:lnTo>
                    <a:pt x="146" y="48"/>
                  </a:lnTo>
                  <a:lnTo>
                    <a:pt x="146" y="47"/>
                  </a:lnTo>
                  <a:lnTo>
                    <a:pt x="148" y="45"/>
                  </a:lnTo>
                  <a:lnTo>
                    <a:pt x="148" y="42"/>
                  </a:lnTo>
                  <a:lnTo>
                    <a:pt x="149" y="38"/>
                  </a:lnTo>
                  <a:lnTo>
                    <a:pt x="151" y="38"/>
                  </a:lnTo>
                  <a:lnTo>
                    <a:pt x="151" y="35"/>
                  </a:lnTo>
                  <a:lnTo>
                    <a:pt x="153" y="33"/>
                  </a:lnTo>
                  <a:lnTo>
                    <a:pt x="154" y="33"/>
                  </a:lnTo>
                  <a:lnTo>
                    <a:pt x="156" y="33"/>
                  </a:lnTo>
                  <a:lnTo>
                    <a:pt x="156" y="32"/>
                  </a:lnTo>
                  <a:lnTo>
                    <a:pt x="158" y="32"/>
                  </a:lnTo>
                  <a:lnTo>
                    <a:pt x="161" y="33"/>
                  </a:lnTo>
                  <a:lnTo>
                    <a:pt x="164" y="33"/>
                  </a:lnTo>
                  <a:lnTo>
                    <a:pt x="166" y="32"/>
                  </a:lnTo>
                  <a:lnTo>
                    <a:pt x="168" y="28"/>
                  </a:lnTo>
                  <a:lnTo>
                    <a:pt x="169" y="28"/>
                  </a:lnTo>
                  <a:lnTo>
                    <a:pt x="171" y="28"/>
                  </a:lnTo>
                  <a:lnTo>
                    <a:pt x="171" y="30"/>
                  </a:lnTo>
                  <a:lnTo>
                    <a:pt x="171" y="32"/>
                  </a:lnTo>
                  <a:lnTo>
                    <a:pt x="173" y="30"/>
                  </a:lnTo>
                  <a:lnTo>
                    <a:pt x="174" y="30"/>
                  </a:lnTo>
                  <a:lnTo>
                    <a:pt x="176" y="30"/>
                  </a:lnTo>
                  <a:lnTo>
                    <a:pt x="178" y="32"/>
                  </a:lnTo>
                  <a:lnTo>
                    <a:pt x="176" y="32"/>
                  </a:lnTo>
                  <a:lnTo>
                    <a:pt x="174" y="33"/>
                  </a:lnTo>
                  <a:lnTo>
                    <a:pt x="173" y="35"/>
                  </a:lnTo>
                  <a:lnTo>
                    <a:pt x="174" y="33"/>
                  </a:lnTo>
                  <a:lnTo>
                    <a:pt x="178" y="33"/>
                  </a:lnTo>
                  <a:lnTo>
                    <a:pt x="178" y="32"/>
                  </a:lnTo>
                  <a:lnTo>
                    <a:pt x="180" y="32"/>
                  </a:lnTo>
                  <a:lnTo>
                    <a:pt x="181" y="32"/>
                  </a:lnTo>
                  <a:lnTo>
                    <a:pt x="185" y="28"/>
                  </a:lnTo>
                  <a:lnTo>
                    <a:pt x="188" y="28"/>
                  </a:lnTo>
                  <a:lnTo>
                    <a:pt x="193" y="25"/>
                  </a:lnTo>
                  <a:lnTo>
                    <a:pt x="195" y="26"/>
                  </a:lnTo>
                  <a:lnTo>
                    <a:pt x="193" y="28"/>
                  </a:lnTo>
                  <a:lnTo>
                    <a:pt x="193" y="30"/>
                  </a:lnTo>
                  <a:lnTo>
                    <a:pt x="193" y="28"/>
                  </a:lnTo>
                  <a:lnTo>
                    <a:pt x="195" y="26"/>
                  </a:lnTo>
                  <a:lnTo>
                    <a:pt x="196" y="26"/>
                  </a:lnTo>
                  <a:lnTo>
                    <a:pt x="196" y="25"/>
                  </a:lnTo>
                  <a:lnTo>
                    <a:pt x="195" y="23"/>
                  </a:lnTo>
                  <a:lnTo>
                    <a:pt x="198" y="20"/>
                  </a:lnTo>
                  <a:lnTo>
                    <a:pt x="198" y="18"/>
                  </a:lnTo>
                  <a:lnTo>
                    <a:pt x="198" y="15"/>
                  </a:lnTo>
                  <a:lnTo>
                    <a:pt x="198" y="13"/>
                  </a:lnTo>
                  <a:lnTo>
                    <a:pt x="198" y="10"/>
                  </a:lnTo>
                  <a:lnTo>
                    <a:pt x="198" y="6"/>
                  </a:lnTo>
                  <a:lnTo>
                    <a:pt x="200" y="5"/>
                  </a:lnTo>
                  <a:lnTo>
                    <a:pt x="201" y="5"/>
                  </a:lnTo>
                  <a:lnTo>
                    <a:pt x="203" y="5"/>
                  </a:lnTo>
                  <a:lnTo>
                    <a:pt x="206" y="8"/>
                  </a:lnTo>
                  <a:lnTo>
                    <a:pt x="215" y="8"/>
                  </a:lnTo>
                  <a:lnTo>
                    <a:pt x="217" y="8"/>
                  </a:lnTo>
                  <a:lnTo>
                    <a:pt x="218" y="3"/>
                  </a:lnTo>
                  <a:lnTo>
                    <a:pt x="237" y="0"/>
                  </a:lnTo>
                  <a:lnTo>
                    <a:pt x="24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0" name="Freeform 132">
              <a:extLst>
                <a:ext uri="{FF2B5EF4-FFF2-40B4-BE49-F238E27FC236}">
                  <a16:creationId xmlns:a16="http://schemas.microsoft.com/office/drawing/2014/main" id="{0440B4F3-B04E-7E10-C537-95CC7A5A20B1}"/>
                </a:ext>
              </a:extLst>
            </p:cNvPr>
            <p:cNvSpPr>
              <a:spLocks/>
            </p:cNvSpPr>
            <p:nvPr/>
          </p:nvSpPr>
          <p:spPr bwMode="auto">
            <a:xfrm>
              <a:off x="3677" y="2047"/>
              <a:ext cx="991" cy="1442"/>
            </a:xfrm>
            <a:custGeom>
              <a:avLst/>
              <a:gdLst>
                <a:gd name="T0" fmla="*/ 388 w 991"/>
                <a:gd name="T1" fmla="*/ 12 h 1442"/>
                <a:gd name="T2" fmla="*/ 446 w 991"/>
                <a:gd name="T3" fmla="*/ 22 h 1442"/>
                <a:gd name="T4" fmla="*/ 505 w 991"/>
                <a:gd name="T5" fmla="*/ 32 h 1442"/>
                <a:gd name="T6" fmla="*/ 553 w 991"/>
                <a:gd name="T7" fmla="*/ 44 h 1442"/>
                <a:gd name="T8" fmla="*/ 592 w 991"/>
                <a:gd name="T9" fmla="*/ 76 h 1442"/>
                <a:gd name="T10" fmla="*/ 619 w 991"/>
                <a:gd name="T11" fmla="*/ 150 h 1442"/>
                <a:gd name="T12" fmla="*/ 775 w 991"/>
                <a:gd name="T13" fmla="*/ 197 h 1442"/>
                <a:gd name="T14" fmla="*/ 896 w 991"/>
                <a:gd name="T15" fmla="*/ 286 h 1442"/>
                <a:gd name="T16" fmla="*/ 977 w 991"/>
                <a:gd name="T17" fmla="*/ 424 h 1442"/>
                <a:gd name="T18" fmla="*/ 927 w 991"/>
                <a:gd name="T19" fmla="*/ 599 h 1442"/>
                <a:gd name="T20" fmla="*/ 967 w 991"/>
                <a:gd name="T21" fmla="*/ 712 h 1442"/>
                <a:gd name="T22" fmla="*/ 979 w 991"/>
                <a:gd name="T23" fmla="*/ 813 h 1442"/>
                <a:gd name="T24" fmla="*/ 962 w 991"/>
                <a:gd name="T25" fmla="*/ 905 h 1442"/>
                <a:gd name="T26" fmla="*/ 949 w 991"/>
                <a:gd name="T27" fmla="*/ 971 h 1442"/>
                <a:gd name="T28" fmla="*/ 932 w 991"/>
                <a:gd name="T29" fmla="*/ 1073 h 1442"/>
                <a:gd name="T30" fmla="*/ 859 w 991"/>
                <a:gd name="T31" fmla="*/ 1139 h 1442"/>
                <a:gd name="T32" fmla="*/ 828 w 991"/>
                <a:gd name="T33" fmla="*/ 1242 h 1442"/>
                <a:gd name="T34" fmla="*/ 806 w 991"/>
                <a:gd name="T35" fmla="*/ 1321 h 1442"/>
                <a:gd name="T36" fmla="*/ 785 w 991"/>
                <a:gd name="T37" fmla="*/ 1381 h 1442"/>
                <a:gd name="T38" fmla="*/ 718 w 991"/>
                <a:gd name="T39" fmla="*/ 1437 h 1442"/>
                <a:gd name="T40" fmla="*/ 621 w 991"/>
                <a:gd name="T41" fmla="*/ 1418 h 1442"/>
                <a:gd name="T42" fmla="*/ 627 w 991"/>
                <a:gd name="T43" fmla="*/ 1334 h 1442"/>
                <a:gd name="T44" fmla="*/ 574 w 991"/>
                <a:gd name="T45" fmla="*/ 1228 h 1442"/>
                <a:gd name="T46" fmla="*/ 494 w 991"/>
                <a:gd name="T47" fmla="*/ 1312 h 1442"/>
                <a:gd name="T48" fmla="*/ 412 w 991"/>
                <a:gd name="T49" fmla="*/ 1397 h 1442"/>
                <a:gd name="T50" fmla="*/ 308 w 991"/>
                <a:gd name="T51" fmla="*/ 1385 h 1442"/>
                <a:gd name="T52" fmla="*/ 193 w 991"/>
                <a:gd name="T53" fmla="*/ 1360 h 1442"/>
                <a:gd name="T54" fmla="*/ 136 w 991"/>
                <a:gd name="T55" fmla="*/ 1341 h 1442"/>
                <a:gd name="T56" fmla="*/ 96 w 991"/>
                <a:gd name="T57" fmla="*/ 1270 h 1442"/>
                <a:gd name="T58" fmla="*/ 82 w 991"/>
                <a:gd name="T59" fmla="*/ 1184 h 1442"/>
                <a:gd name="T60" fmla="*/ 74 w 991"/>
                <a:gd name="T61" fmla="*/ 1119 h 1442"/>
                <a:gd name="T62" fmla="*/ 28 w 991"/>
                <a:gd name="T63" fmla="*/ 1058 h 1442"/>
                <a:gd name="T64" fmla="*/ 3 w 991"/>
                <a:gd name="T65" fmla="*/ 1035 h 1442"/>
                <a:gd name="T66" fmla="*/ 20 w 991"/>
                <a:gd name="T67" fmla="*/ 996 h 1442"/>
                <a:gd name="T68" fmla="*/ 32 w 991"/>
                <a:gd name="T69" fmla="*/ 962 h 1442"/>
                <a:gd name="T70" fmla="*/ 42 w 991"/>
                <a:gd name="T71" fmla="*/ 937 h 1442"/>
                <a:gd name="T72" fmla="*/ 55 w 991"/>
                <a:gd name="T73" fmla="*/ 919 h 1442"/>
                <a:gd name="T74" fmla="*/ 71 w 991"/>
                <a:gd name="T75" fmla="*/ 890 h 1442"/>
                <a:gd name="T76" fmla="*/ 82 w 991"/>
                <a:gd name="T77" fmla="*/ 856 h 1442"/>
                <a:gd name="T78" fmla="*/ 99 w 991"/>
                <a:gd name="T79" fmla="*/ 831 h 1442"/>
                <a:gd name="T80" fmla="*/ 119 w 991"/>
                <a:gd name="T81" fmla="*/ 816 h 1442"/>
                <a:gd name="T82" fmla="*/ 146 w 991"/>
                <a:gd name="T83" fmla="*/ 799 h 1442"/>
                <a:gd name="T84" fmla="*/ 182 w 991"/>
                <a:gd name="T85" fmla="*/ 784 h 1442"/>
                <a:gd name="T86" fmla="*/ 202 w 991"/>
                <a:gd name="T87" fmla="*/ 755 h 1442"/>
                <a:gd name="T88" fmla="*/ 225 w 991"/>
                <a:gd name="T89" fmla="*/ 737 h 1442"/>
                <a:gd name="T90" fmla="*/ 220 w 991"/>
                <a:gd name="T91" fmla="*/ 695 h 1442"/>
                <a:gd name="T92" fmla="*/ 225 w 991"/>
                <a:gd name="T93" fmla="*/ 663 h 1442"/>
                <a:gd name="T94" fmla="*/ 262 w 991"/>
                <a:gd name="T95" fmla="*/ 685 h 1442"/>
                <a:gd name="T96" fmla="*/ 303 w 991"/>
                <a:gd name="T97" fmla="*/ 681 h 1442"/>
                <a:gd name="T98" fmla="*/ 333 w 991"/>
                <a:gd name="T99" fmla="*/ 634 h 1442"/>
                <a:gd name="T100" fmla="*/ 367 w 991"/>
                <a:gd name="T101" fmla="*/ 585 h 1442"/>
                <a:gd name="T102" fmla="*/ 399 w 991"/>
                <a:gd name="T103" fmla="*/ 538 h 1442"/>
                <a:gd name="T104" fmla="*/ 429 w 991"/>
                <a:gd name="T105" fmla="*/ 493 h 1442"/>
                <a:gd name="T106" fmla="*/ 444 w 991"/>
                <a:gd name="T107" fmla="*/ 446 h 1442"/>
                <a:gd name="T108" fmla="*/ 419 w 991"/>
                <a:gd name="T109" fmla="*/ 395 h 1442"/>
                <a:gd name="T110" fmla="*/ 395 w 991"/>
                <a:gd name="T111" fmla="*/ 350 h 1442"/>
                <a:gd name="T112" fmla="*/ 373 w 991"/>
                <a:gd name="T113" fmla="*/ 303 h 1442"/>
                <a:gd name="T114" fmla="*/ 350 w 991"/>
                <a:gd name="T115" fmla="*/ 257 h 1442"/>
                <a:gd name="T116" fmla="*/ 325 w 991"/>
                <a:gd name="T117" fmla="*/ 207 h 1442"/>
                <a:gd name="T118" fmla="*/ 304 w 991"/>
                <a:gd name="T119" fmla="*/ 160 h 1442"/>
                <a:gd name="T120" fmla="*/ 262 w 991"/>
                <a:gd name="T121" fmla="*/ 128 h 1442"/>
                <a:gd name="T122" fmla="*/ 259 w 991"/>
                <a:gd name="T123" fmla="*/ 67 h 1442"/>
                <a:gd name="T124" fmla="*/ 282 w 991"/>
                <a:gd name="T125" fmla="*/ 17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1" h="1442">
                  <a:moveTo>
                    <a:pt x="321" y="8"/>
                  </a:moveTo>
                  <a:lnTo>
                    <a:pt x="323" y="8"/>
                  </a:lnTo>
                  <a:lnTo>
                    <a:pt x="325" y="8"/>
                  </a:lnTo>
                  <a:lnTo>
                    <a:pt x="326" y="8"/>
                  </a:lnTo>
                  <a:lnTo>
                    <a:pt x="328" y="8"/>
                  </a:lnTo>
                  <a:lnTo>
                    <a:pt x="330" y="8"/>
                  </a:lnTo>
                  <a:lnTo>
                    <a:pt x="331" y="8"/>
                  </a:lnTo>
                  <a:lnTo>
                    <a:pt x="333" y="8"/>
                  </a:lnTo>
                  <a:lnTo>
                    <a:pt x="335" y="8"/>
                  </a:lnTo>
                  <a:lnTo>
                    <a:pt x="336" y="8"/>
                  </a:lnTo>
                  <a:lnTo>
                    <a:pt x="338" y="10"/>
                  </a:lnTo>
                  <a:lnTo>
                    <a:pt x="340" y="10"/>
                  </a:lnTo>
                  <a:lnTo>
                    <a:pt x="341" y="10"/>
                  </a:lnTo>
                  <a:lnTo>
                    <a:pt x="343" y="10"/>
                  </a:lnTo>
                  <a:lnTo>
                    <a:pt x="345" y="10"/>
                  </a:lnTo>
                  <a:lnTo>
                    <a:pt x="346" y="10"/>
                  </a:lnTo>
                  <a:lnTo>
                    <a:pt x="348" y="10"/>
                  </a:lnTo>
                  <a:lnTo>
                    <a:pt x="350" y="10"/>
                  </a:lnTo>
                  <a:lnTo>
                    <a:pt x="351" y="10"/>
                  </a:lnTo>
                  <a:lnTo>
                    <a:pt x="353" y="10"/>
                  </a:lnTo>
                  <a:lnTo>
                    <a:pt x="355" y="10"/>
                  </a:lnTo>
                  <a:lnTo>
                    <a:pt x="357" y="10"/>
                  </a:lnTo>
                  <a:lnTo>
                    <a:pt x="358" y="10"/>
                  </a:lnTo>
                  <a:lnTo>
                    <a:pt x="360" y="10"/>
                  </a:lnTo>
                  <a:lnTo>
                    <a:pt x="362" y="10"/>
                  </a:lnTo>
                  <a:lnTo>
                    <a:pt x="363" y="10"/>
                  </a:lnTo>
                  <a:lnTo>
                    <a:pt x="365" y="10"/>
                  </a:lnTo>
                  <a:lnTo>
                    <a:pt x="367" y="10"/>
                  </a:lnTo>
                  <a:lnTo>
                    <a:pt x="368" y="10"/>
                  </a:lnTo>
                  <a:lnTo>
                    <a:pt x="370" y="12"/>
                  </a:lnTo>
                  <a:lnTo>
                    <a:pt x="372" y="12"/>
                  </a:lnTo>
                  <a:lnTo>
                    <a:pt x="373" y="12"/>
                  </a:lnTo>
                  <a:lnTo>
                    <a:pt x="375" y="12"/>
                  </a:lnTo>
                  <a:lnTo>
                    <a:pt x="377" y="12"/>
                  </a:lnTo>
                  <a:lnTo>
                    <a:pt x="378" y="12"/>
                  </a:lnTo>
                  <a:lnTo>
                    <a:pt x="380" y="12"/>
                  </a:lnTo>
                  <a:lnTo>
                    <a:pt x="382" y="12"/>
                  </a:lnTo>
                  <a:lnTo>
                    <a:pt x="383" y="12"/>
                  </a:lnTo>
                  <a:lnTo>
                    <a:pt x="385" y="12"/>
                  </a:lnTo>
                  <a:lnTo>
                    <a:pt x="387" y="12"/>
                  </a:lnTo>
                  <a:lnTo>
                    <a:pt x="388" y="12"/>
                  </a:lnTo>
                  <a:lnTo>
                    <a:pt x="390" y="12"/>
                  </a:lnTo>
                  <a:lnTo>
                    <a:pt x="392" y="12"/>
                  </a:lnTo>
                  <a:lnTo>
                    <a:pt x="394" y="12"/>
                  </a:lnTo>
                  <a:lnTo>
                    <a:pt x="395" y="12"/>
                  </a:lnTo>
                  <a:lnTo>
                    <a:pt x="397" y="12"/>
                  </a:lnTo>
                  <a:lnTo>
                    <a:pt x="399" y="12"/>
                  </a:lnTo>
                  <a:lnTo>
                    <a:pt x="400" y="12"/>
                  </a:lnTo>
                  <a:lnTo>
                    <a:pt x="402" y="12"/>
                  </a:lnTo>
                  <a:lnTo>
                    <a:pt x="404" y="12"/>
                  </a:lnTo>
                  <a:lnTo>
                    <a:pt x="405" y="12"/>
                  </a:lnTo>
                  <a:lnTo>
                    <a:pt x="407" y="12"/>
                  </a:lnTo>
                  <a:lnTo>
                    <a:pt x="409" y="12"/>
                  </a:lnTo>
                  <a:lnTo>
                    <a:pt x="410" y="12"/>
                  </a:lnTo>
                  <a:lnTo>
                    <a:pt x="412" y="12"/>
                  </a:lnTo>
                  <a:lnTo>
                    <a:pt x="414" y="12"/>
                  </a:lnTo>
                  <a:lnTo>
                    <a:pt x="415" y="12"/>
                  </a:lnTo>
                  <a:lnTo>
                    <a:pt x="417" y="12"/>
                  </a:lnTo>
                  <a:lnTo>
                    <a:pt x="419" y="12"/>
                  </a:lnTo>
                  <a:lnTo>
                    <a:pt x="419" y="13"/>
                  </a:lnTo>
                  <a:lnTo>
                    <a:pt x="420" y="13"/>
                  </a:lnTo>
                  <a:lnTo>
                    <a:pt x="422" y="13"/>
                  </a:lnTo>
                  <a:lnTo>
                    <a:pt x="424" y="13"/>
                  </a:lnTo>
                  <a:lnTo>
                    <a:pt x="425" y="13"/>
                  </a:lnTo>
                  <a:lnTo>
                    <a:pt x="425" y="15"/>
                  </a:lnTo>
                  <a:lnTo>
                    <a:pt x="427" y="15"/>
                  </a:lnTo>
                  <a:lnTo>
                    <a:pt x="427" y="17"/>
                  </a:lnTo>
                  <a:lnTo>
                    <a:pt x="429" y="17"/>
                  </a:lnTo>
                  <a:lnTo>
                    <a:pt x="431" y="17"/>
                  </a:lnTo>
                  <a:lnTo>
                    <a:pt x="432" y="17"/>
                  </a:lnTo>
                  <a:lnTo>
                    <a:pt x="434" y="17"/>
                  </a:lnTo>
                  <a:lnTo>
                    <a:pt x="436" y="17"/>
                  </a:lnTo>
                  <a:lnTo>
                    <a:pt x="436" y="18"/>
                  </a:lnTo>
                  <a:lnTo>
                    <a:pt x="437" y="18"/>
                  </a:lnTo>
                  <a:lnTo>
                    <a:pt x="439" y="18"/>
                  </a:lnTo>
                  <a:lnTo>
                    <a:pt x="439" y="20"/>
                  </a:lnTo>
                  <a:lnTo>
                    <a:pt x="439" y="22"/>
                  </a:lnTo>
                  <a:lnTo>
                    <a:pt x="441" y="22"/>
                  </a:lnTo>
                  <a:lnTo>
                    <a:pt x="442" y="22"/>
                  </a:lnTo>
                  <a:lnTo>
                    <a:pt x="442" y="20"/>
                  </a:lnTo>
                  <a:lnTo>
                    <a:pt x="444" y="20"/>
                  </a:lnTo>
                  <a:lnTo>
                    <a:pt x="446" y="22"/>
                  </a:lnTo>
                  <a:lnTo>
                    <a:pt x="447" y="22"/>
                  </a:lnTo>
                  <a:lnTo>
                    <a:pt x="447" y="23"/>
                  </a:lnTo>
                  <a:lnTo>
                    <a:pt x="449" y="23"/>
                  </a:lnTo>
                  <a:lnTo>
                    <a:pt x="451" y="23"/>
                  </a:lnTo>
                  <a:lnTo>
                    <a:pt x="451" y="25"/>
                  </a:lnTo>
                  <a:lnTo>
                    <a:pt x="452" y="25"/>
                  </a:lnTo>
                  <a:lnTo>
                    <a:pt x="452" y="27"/>
                  </a:lnTo>
                  <a:lnTo>
                    <a:pt x="454" y="27"/>
                  </a:lnTo>
                  <a:lnTo>
                    <a:pt x="456" y="27"/>
                  </a:lnTo>
                  <a:lnTo>
                    <a:pt x="457" y="25"/>
                  </a:lnTo>
                  <a:lnTo>
                    <a:pt x="459" y="25"/>
                  </a:lnTo>
                  <a:lnTo>
                    <a:pt x="461" y="25"/>
                  </a:lnTo>
                  <a:lnTo>
                    <a:pt x="462" y="25"/>
                  </a:lnTo>
                  <a:lnTo>
                    <a:pt x="464" y="25"/>
                  </a:lnTo>
                  <a:lnTo>
                    <a:pt x="464" y="27"/>
                  </a:lnTo>
                  <a:lnTo>
                    <a:pt x="466" y="27"/>
                  </a:lnTo>
                  <a:lnTo>
                    <a:pt x="468" y="27"/>
                  </a:lnTo>
                  <a:lnTo>
                    <a:pt x="471" y="27"/>
                  </a:lnTo>
                  <a:lnTo>
                    <a:pt x="474" y="27"/>
                  </a:lnTo>
                  <a:lnTo>
                    <a:pt x="478" y="27"/>
                  </a:lnTo>
                  <a:lnTo>
                    <a:pt x="479" y="27"/>
                  </a:lnTo>
                  <a:lnTo>
                    <a:pt x="479" y="28"/>
                  </a:lnTo>
                  <a:lnTo>
                    <a:pt x="481" y="28"/>
                  </a:lnTo>
                  <a:lnTo>
                    <a:pt x="483" y="28"/>
                  </a:lnTo>
                  <a:lnTo>
                    <a:pt x="484" y="28"/>
                  </a:lnTo>
                  <a:lnTo>
                    <a:pt x="486" y="28"/>
                  </a:lnTo>
                  <a:lnTo>
                    <a:pt x="488" y="28"/>
                  </a:lnTo>
                  <a:lnTo>
                    <a:pt x="489" y="28"/>
                  </a:lnTo>
                  <a:lnTo>
                    <a:pt x="491" y="28"/>
                  </a:lnTo>
                  <a:lnTo>
                    <a:pt x="493" y="28"/>
                  </a:lnTo>
                  <a:lnTo>
                    <a:pt x="493" y="30"/>
                  </a:lnTo>
                  <a:lnTo>
                    <a:pt x="494" y="30"/>
                  </a:lnTo>
                  <a:lnTo>
                    <a:pt x="496" y="28"/>
                  </a:lnTo>
                  <a:lnTo>
                    <a:pt x="496" y="30"/>
                  </a:lnTo>
                  <a:lnTo>
                    <a:pt x="498" y="32"/>
                  </a:lnTo>
                  <a:lnTo>
                    <a:pt x="499" y="32"/>
                  </a:lnTo>
                  <a:lnTo>
                    <a:pt x="499" y="30"/>
                  </a:lnTo>
                  <a:lnTo>
                    <a:pt x="501" y="30"/>
                  </a:lnTo>
                  <a:lnTo>
                    <a:pt x="503" y="30"/>
                  </a:lnTo>
                  <a:lnTo>
                    <a:pt x="505" y="30"/>
                  </a:lnTo>
                  <a:lnTo>
                    <a:pt x="505" y="32"/>
                  </a:lnTo>
                  <a:lnTo>
                    <a:pt x="503" y="33"/>
                  </a:lnTo>
                  <a:lnTo>
                    <a:pt x="503" y="35"/>
                  </a:lnTo>
                  <a:lnTo>
                    <a:pt x="505" y="35"/>
                  </a:lnTo>
                  <a:lnTo>
                    <a:pt x="505" y="33"/>
                  </a:lnTo>
                  <a:lnTo>
                    <a:pt x="506" y="33"/>
                  </a:lnTo>
                  <a:lnTo>
                    <a:pt x="506" y="32"/>
                  </a:lnTo>
                  <a:lnTo>
                    <a:pt x="508" y="32"/>
                  </a:lnTo>
                  <a:lnTo>
                    <a:pt x="510" y="32"/>
                  </a:lnTo>
                  <a:lnTo>
                    <a:pt x="511" y="32"/>
                  </a:lnTo>
                  <a:lnTo>
                    <a:pt x="513" y="32"/>
                  </a:lnTo>
                  <a:lnTo>
                    <a:pt x="515" y="32"/>
                  </a:lnTo>
                  <a:lnTo>
                    <a:pt x="515" y="33"/>
                  </a:lnTo>
                  <a:lnTo>
                    <a:pt x="516" y="33"/>
                  </a:lnTo>
                  <a:lnTo>
                    <a:pt x="516" y="35"/>
                  </a:lnTo>
                  <a:lnTo>
                    <a:pt x="518" y="35"/>
                  </a:lnTo>
                  <a:lnTo>
                    <a:pt x="520" y="35"/>
                  </a:lnTo>
                  <a:lnTo>
                    <a:pt x="521" y="33"/>
                  </a:lnTo>
                  <a:lnTo>
                    <a:pt x="523" y="33"/>
                  </a:lnTo>
                  <a:lnTo>
                    <a:pt x="525" y="33"/>
                  </a:lnTo>
                  <a:lnTo>
                    <a:pt x="526" y="33"/>
                  </a:lnTo>
                  <a:lnTo>
                    <a:pt x="528" y="33"/>
                  </a:lnTo>
                  <a:lnTo>
                    <a:pt x="528" y="35"/>
                  </a:lnTo>
                  <a:lnTo>
                    <a:pt x="530" y="35"/>
                  </a:lnTo>
                  <a:lnTo>
                    <a:pt x="531" y="37"/>
                  </a:lnTo>
                  <a:lnTo>
                    <a:pt x="533" y="37"/>
                  </a:lnTo>
                  <a:lnTo>
                    <a:pt x="533" y="38"/>
                  </a:lnTo>
                  <a:lnTo>
                    <a:pt x="535" y="38"/>
                  </a:lnTo>
                  <a:lnTo>
                    <a:pt x="537" y="38"/>
                  </a:lnTo>
                  <a:lnTo>
                    <a:pt x="538" y="38"/>
                  </a:lnTo>
                  <a:lnTo>
                    <a:pt x="540" y="38"/>
                  </a:lnTo>
                  <a:lnTo>
                    <a:pt x="542" y="38"/>
                  </a:lnTo>
                  <a:lnTo>
                    <a:pt x="543" y="38"/>
                  </a:lnTo>
                  <a:lnTo>
                    <a:pt x="545" y="38"/>
                  </a:lnTo>
                  <a:lnTo>
                    <a:pt x="545" y="40"/>
                  </a:lnTo>
                  <a:lnTo>
                    <a:pt x="547" y="40"/>
                  </a:lnTo>
                  <a:lnTo>
                    <a:pt x="547" y="42"/>
                  </a:lnTo>
                  <a:lnTo>
                    <a:pt x="548" y="42"/>
                  </a:lnTo>
                  <a:lnTo>
                    <a:pt x="550" y="42"/>
                  </a:lnTo>
                  <a:lnTo>
                    <a:pt x="550" y="44"/>
                  </a:lnTo>
                  <a:lnTo>
                    <a:pt x="552" y="44"/>
                  </a:lnTo>
                  <a:lnTo>
                    <a:pt x="553" y="44"/>
                  </a:lnTo>
                  <a:lnTo>
                    <a:pt x="555" y="44"/>
                  </a:lnTo>
                  <a:lnTo>
                    <a:pt x="557" y="44"/>
                  </a:lnTo>
                  <a:lnTo>
                    <a:pt x="557" y="45"/>
                  </a:lnTo>
                  <a:lnTo>
                    <a:pt x="558" y="45"/>
                  </a:lnTo>
                  <a:lnTo>
                    <a:pt x="558" y="47"/>
                  </a:lnTo>
                  <a:lnTo>
                    <a:pt x="560" y="47"/>
                  </a:lnTo>
                  <a:lnTo>
                    <a:pt x="562" y="47"/>
                  </a:lnTo>
                  <a:lnTo>
                    <a:pt x="562" y="49"/>
                  </a:lnTo>
                  <a:lnTo>
                    <a:pt x="563" y="49"/>
                  </a:lnTo>
                  <a:lnTo>
                    <a:pt x="563" y="50"/>
                  </a:lnTo>
                  <a:lnTo>
                    <a:pt x="565" y="50"/>
                  </a:lnTo>
                  <a:lnTo>
                    <a:pt x="567" y="50"/>
                  </a:lnTo>
                  <a:lnTo>
                    <a:pt x="567" y="52"/>
                  </a:lnTo>
                  <a:lnTo>
                    <a:pt x="568" y="52"/>
                  </a:lnTo>
                  <a:lnTo>
                    <a:pt x="568" y="54"/>
                  </a:lnTo>
                  <a:lnTo>
                    <a:pt x="570" y="54"/>
                  </a:lnTo>
                  <a:lnTo>
                    <a:pt x="570" y="55"/>
                  </a:lnTo>
                  <a:lnTo>
                    <a:pt x="572" y="55"/>
                  </a:lnTo>
                  <a:lnTo>
                    <a:pt x="572" y="57"/>
                  </a:lnTo>
                  <a:lnTo>
                    <a:pt x="574" y="57"/>
                  </a:lnTo>
                  <a:lnTo>
                    <a:pt x="574" y="59"/>
                  </a:lnTo>
                  <a:lnTo>
                    <a:pt x="574" y="60"/>
                  </a:lnTo>
                  <a:lnTo>
                    <a:pt x="575" y="60"/>
                  </a:lnTo>
                  <a:lnTo>
                    <a:pt x="575" y="62"/>
                  </a:lnTo>
                  <a:lnTo>
                    <a:pt x="577" y="62"/>
                  </a:lnTo>
                  <a:lnTo>
                    <a:pt x="579" y="64"/>
                  </a:lnTo>
                  <a:lnTo>
                    <a:pt x="580" y="65"/>
                  </a:lnTo>
                  <a:lnTo>
                    <a:pt x="582" y="65"/>
                  </a:lnTo>
                  <a:lnTo>
                    <a:pt x="582" y="67"/>
                  </a:lnTo>
                  <a:lnTo>
                    <a:pt x="582" y="69"/>
                  </a:lnTo>
                  <a:lnTo>
                    <a:pt x="582" y="70"/>
                  </a:lnTo>
                  <a:lnTo>
                    <a:pt x="584" y="70"/>
                  </a:lnTo>
                  <a:lnTo>
                    <a:pt x="584" y="69"/>
                  </a:lnTo>
                  <a:lnTo>
                    <a:pt x="584" y="70"/>
                  </a:lnTo>
                  <a:lnTo>
                    <a:pt x="585" y="70"/>
                  </a:lnTo>
                  <a:lnTo>
                    <a:pt x="587" y="72"/>
                  </a:lnTo>
                  <a:lnTo>
                    <a:pt x="589" y="72"/>
                  </a:lnTo>
                  <a:lnTo>
                    <a:pt x="589" y="74"/>
                  </a:lnTo>
                  <a:lnTo>
                    <a:pt x="590" y="74"/>
                  </a:lnTo>
                  <a:lnTo>
                    <a:pt x="590" y="76"/>
                  </a:lnTo>
                  <a:lnTo>
                    <a:pt x="592" y="76"/>
                  </a:lnTo>
                  <a:lnTo>
                    <a:pt x="592" y="74"/>
                  </a:lnTo>
                  <a:lnTo>
                    <a:pt x="594" y="74"/>
                  </a:lnTo>
                  <a:lnTo>
                    <a:pt x="594" y="76"/>
                  </a:lnTo>
                  <a:lnTo>
                    <a:pt x="595" y="76"/>
                  </a:lnTo>
                  <a:lnTo>
                    <a:pt x="597" y="76"/>
                  </a:lnTo>
                  <a:lnTo>
                    <a:pt x="599" y="76"/>
                  </a:lnTo>
                  <a:lnTo>
                    <a:pt x="599" y="77"/>
                  </a:lnTo>
                  <a:lnTo>
                    <a:pt x="600" y="77"/>
                  </a:lnTo>
                  <a:lnTo>
                    <a:pt x="602" y="77"/>
                  </a:lnTo>
                  <a:lnTo>
                    <a:pt x="602" y="79"/>
                  </a:lnTo>
                  <a:lnTo>
                    <a:pt x="604" y="79"/>
                  </a:lnTo>
                  <a:lnTo>
                    <a:pt x="605" y="79"/>
                  </a:lnTo>
                  <a:lnTo>
                    <a:pt x="605" y="81"/>
                  </a:lnTo>
                  <a:lnTo>
                    <a:pt x="605" y="82"/>
                  </a:lnTo>
                  <a:lnTo>
                    <a:pt x="607" y="82"/>
                  </a:lnTo>
                  <a:lnTo>
                    <a:pt x="609" y="82"/>
                  </a:lnTo>
                  <a:lnTo>
                    <a:pt x="609" y="84"/>
                  </a:lnTo>
                  <a:lnTo>
                    <a:pt x="611" y="84"/>
                  </a:lnTo>
                  <a:lnTo>
                    <a:pt x="612" y="84"/>
                  </a:lnTo>
                  <a:lnTo>
                    <a:pt x="614" y="86"/>
                  </a:lnTo>
                  <a:lnTo>
                    <a:pt x="616" y="86"/>
                  </a:lnTo>
                  <a:lnTo>
                    <a:pt x="617" y="86"/>
                  </a:lnTo>
                  <a:lnTo>
                    <a:pt x="619" y="86"/>
                  </a:lnTo>
                  <a:lnTo>
                    <a:pt x="621" y="86"/>
                  </a:lnTo>
                  <a:lnTo>
                    <a:pt x="622" y="86"/>
                  </a:lnTo>
                  <a:lnTo>
                    <a:pt x="634" y="89"/>
                  </a:lnTo>
                  <a:lnTo>
                    <a:pt x="632" y="92"/>
                  </a:lnTo>
                  <a:lnTo>
                    <a:pt x="629" y="96"/>
                  </a:lnTo>
                  <a:lnTo>
                    <a:pt x="626" y="101"/>
                  </a:lnTo>
                  <a:lnTo>
                    <a:pt x="621" y="106"/>
                  </a:lnTo>
                  <a:lnTo>
                    <a:pt x="617" y="109"/>
                  </a:lnTo>
                  <a:lnTo>
                    <a:pt x="616" y="114"/>
                  </a:lnTo>
                  <a:lnTo>
                    <a:pt x="614" y="118"/>
                  </a:lnTo>
                  <a:lnTo>
                    <a:pt x="612" y="123"/>
                  </a:lnTo>
                  <a:lnTo>
                    <a:pt x="612" y="126"/>
                  </a:lnTo>
                  <a:lnTo>
                    <a:pt x="612" y="131"/>
                  </a:lnTo>
                  <a:lnTo>
                    <a:pt x="611" y="136"/>
                  </a:lnTo>
                  <a:lnTo>
                    <a:pt x="611" y="139"/>
                  </a:lnTo>
                  <a:lnTo>
                    <a:pt x="612" y="145"/>
                  </a:lnTo>
                  <a:lnTo>
                    <a:pt x="616" y="148"/>
                  </a:lnTo>
                  <a:lnTo>
                    <a:pt x="619" y="150"/>
                  </a:lnTo>
                  <a:lnTo>
                    <a:pt x="624" y="151"/>
                  </a:lnTo>
                  <a:lnTo>
                    <a:pt x="626" y="156"/>
                  </a:lnTo>
                  <a:lnTo>
                    <a:pt x="627" y="161"/>
                  </a:lnTo>
                  <a:lnTo>
                    <a:pt x="631" y="166"/>
                  </a:lnTo>
                  <a:lnTo>
                    <a:pt x="632" y="171"/>
                  </a:lnTo>
                  <a:lnTo>
                    <a:pt x="636" y="175"/>
                  </a:lnTo>
                  <a:lnTo>
                    <a:pt x="641" y="178"/>
                  </a:lnTo>
                  <a:lnTo>
                    <a:pt x="644" y="180"/>
                  </a:lnTo>
                  <a:lnTo>
                    <a:pt x="649" y="176"/>
                  </a:lnTo>
                  <a:lnTo>
                    <a:pt x="651" y="173"/>
                  </a:lnTo>
                  <a:lnTo>
                    <a:pt x="653" y="168"/>
                  </a:lnTo>
                  <a:lnTo>
                    <a:pt x="656" y="165"/>
                  </a:lnTo>
                  <a:lnTo>
                    <a:pt x="659" y="161"/>
                  </a:lnTo>
                  <a:lnTo>
                    <a:pt x="664" y="161"/>
                  </a:lnTo>
                  <a:lnTo>
                    <a:pt x="669" y="161"/>
                  </a:lnTo>
                  <a:lnTo>
                    <a:pt x="673" y="163"/>
                  </a:lnTo>
                  <a:lnTo>
                    <a:pt x="678" y="163"/>
                  </a:lnTo>
                  <a:lnTo>
                    <a:pt x="683" y="161"/>
                  </a:lnTo>
                  <a:lnTo>
                    <a:pt x="686" y="163"/>
                  </a:lnTo>
                  <a:lnTo>
                    <a:pt x="690" y="166"/>
                  </a:lnTo>
                  <a:lnTo>
                    <a:pt x="691" y="171"/>
                  </a:lnTo>
                  <a:lnTo>
                    <a:pt x="696" y="175"/>
                  </a:lnTo>
                  <a:lnTo>
                    <a:pt x="700" y="173"/>
                  </a:lnTo>
                  <a:lnTo>
                    <a:pt x="705" y="171"/>
                  </a:lnTo>
                  <a:lnTo>
                    <a:pt x="711" y="170"/>
                  </a:lnTo>
                  <a:lnTo>
                    <a:pt x="715" y="173"/>
                  </a:lnTo>
                  <a:lnTo>
                    <a:pt x="720" y="173"/>
                  </a:lnTo>
                  <a:lnTo>
                    <a:pt x="727" y="170"/>
                  </a:lnTo>
                  <a:lnTo>
                    <a:pt x="730" y="168"/>
                  </a:lnTo>
                  <a:lnTo>
                    <a:pt x="733" y="170"/>
                  </a:lnTo>
                  <a:lnTo>
                    <a:pt x="738" y="171"/>
                  </a:lnTo>
                  <a:lnTo>
                    <a:pt x="743" y="173"/>
                  </a:lnTo>
                  <a:lnTo>
                    <a:pt x="747" y="176"/>
                  </a:lnTo>
                  <a:lnTo>
                    <a:pt x="752" y="180"/>
                  </a:lnTo>
                  <a:lnTo>
                    <a:pt x="757" y="182"/>
                  </a:lnTo>
                  <a:lnTo>
                    <a:pt x="760" y="183"/>
                  </a:lnTo>
                  <a:lnTo>
                    <a:pt x="765" y="183"/>
                  </a:lnTo>
                  <a:lnTo>
                    <a:pt x="769" y="185"/>
                  </a:lnTo>
                  <a:lnTo>
                    <a:pt x="772" y="188"/>
                  </a:lnTo>
                  <a:lnTo>
                    <a:pt x="774" y="193"/>
                  </a:lnTo>
                  <a:lnTo>
                    <a:pt x="775" y="197"/>
                  </a:lnTo>
                  <a:lnTo>
                    <a:pt x="777" y="202"/>
                  </a:lnTo>
                  <a:lnTo>
                    <a:pt x="779" y="207"/>
                  </a:lnTo>
                  <a:lnTo>
                    <a:pt x="780" y="210"/>
                  </a:lnTo>
                  <a:lnTo>
                    <a:pt x="782" y="215"/>
                  </a:lnTo>
                  <a:lnTo>
                    <a:pt x="784" y="220"/>
                  </a:lnTo>
                  <a:lnTo>
                    <a:pt x="785" y="225"/>
                  </a:lnTo>
                  <a:lnTo>
                    <a:pt x="787" y="230"/>
                  </a:lnTo>
                  <a:lnTo>
                    <a:pt x="789" y="235"/>
                  </a:lnTo>
                  <a:lnTo>
                    <a:pt x="791" y="239"/>
                  </a:lnTo>
                  <a:lnTo>
                    <a:pt x="792" y="244"/>
                  </a:lnTo>
                  <a:lnTo>
                    <a:pt x="792" y="249"/>
                  </a:lnTo>
                  <a:lnTo>
                    <a:pt x="794" y="252"/>
                  </a:lnTo>
                  <a:lnTo>
                    <a:pt x="796" y="257"/>
                  </a:lnTo>
                  <a:lnTo>
                    <a:pt x="796" y="262"/>
                  </a:lnTo>
                  <a:lnTo>
                    <a:pt x="796" y="267"/>
                  </a:lnTo>
                  <a:lnTo>
                    <a:pt x="797" y="271"/>
                  </a:lnTo>
                  <a:lnTo>
                    <a:pt x="797" y="276"/>
                  </a:lnTo>
                  <a:lnTo>
                    <a:pt x="796" y="279"/>
                  </a:lnTo>
                  <a:lnTo>
                    <a:pt x="797" y="284"/>
                  </a:lnTo>
                  <a:lnTo>
                    <a:pt x="801" y="282"/>
                  </a:lnTo>
                  <a:lnTo>
                    <a:pt x="806" y="279"/>
                  </a:lnTo>
                  <a:lnTo>
                    <a:pt x="811" y="276"/>
                  </a:lnTo>
                  <a:lnTo>
                    <a:pt x="814" y="274"/>
                  </a:lnTo>
                  <a:lnTo>
                    <a:pt x="819" y="274"/>
                  </a:lnTo>
                  <a:lnTo>
                    <a:pt x="824" y="274"/>
                  </a:lnTo>
                  <a:lnTo>
                    <a:pt x="829" y="276"/>
                  </a:lnTo>
                  <a:lnTo>
                    <a:pt x="834" y="277"/>
                  </a:lnTo>
                  <a:lnTo>
                    <a:pt x="838" y="281"/>
                  </a:lnTo>
                  <a:lnTo>
                    <a:pt x="843" y="282"/>
                  </a:lnTo>
                  <a:lnTo>
                    <a:pt x="848" y="282"/>
                  </a:lnTo>
                  <a:lnTo>
                    <a:pt x="851" y="281"/>
                  </a:lnTo>
                  <a:lnTo>
                    <a:pt x="858" y="276"/>
                  </a:lnTo>
                  <a:lnTo>
                    <a:pt x="861" y="274"/>
                  </a:lnTo>
                  <a:lnTo>
                    <a:pt x="866" y="272"/>
                  </a:lnTo>
                  <a:lnTo>
                    <a:pt x="870" y="272"/>
                  </a:lnTo>
                  <a:lnTo>
                    <a:pt x="875" y="274"/>
                  </a:lnTo>
                  <a:lnTo>
                    <a:pt x="878" y="274"/>
                  </a:lnTo>
                  <a:lnTo>
                    <a:pt x="883" y="276"/>
                  </a:lnTo>
                  <a:lnTo>
                    <a:pt x="888" y="279"/>
                  </a:lnTo>
                  <a:lnTo>
                    <a:pt x="893" y="282"/>
                  </a:lnTo>
                  <a:lnTo>
                    <a:pt x="896" y="286"/>
                  </a:lnTo>
                  <a:lnTo>
                    <a:pt x="902" y="288"/>
                  </a:lnTo>
                  <a:lnTo>
                    <a:pt x="905" y="289"/>
                  </a:lnTo>
                  <a:lnTo>
                    <a:pt x="910" y="291"/>
                  </a:lnTo>
                  <a:lnTo>
                    <a:pt x="915" y="293"/>
                  </a:lnTo>
                  <a:lnTo>
                    <a:pt x="918" y="293"/>
                  </a:lnTo>
                  <a:lnTo>
                    <a:pt x="923" y="294"/>
                  </a:lnTo>
                  <a:lnTo>
                    <a:pt x="928" y="296"/>
                  </a:lnTo>
                  <a:lnTo>
                    <a:pt x="932" y="299"/>
                  </a:lnTo>
                  <a:lnTo>
                    <a:pt x="935" y="303"/>
                  </a:lnTo>
                  <a:lnTo>
                    <a:pt x="937" y="308"/>
                  </a:lnTo>
                  <a:lnTo>
                    <a:pt x="937" y="311"/>
                  </a:lnTo>
                  <a:lnTo>
                    <a:pt x="939" y="316"/>
                  </a:lnTo>
                  <a:lnTo>
                    <a:pt x="942" y="318"/>
                  </a:lnTo>
                  <a:lnTo>
                    <a:pt x="947" y="320"/>
                  </a:lnTo>
                  <a:lnTo>
                    <a:pt x="950" y="320"/>
                  </a:lnTo>
                  <a:lnTo>
                    <a:pt x="955" y="321"/>
                  </a:lnTo>
                  <a:lnTo>
                    <a:pt x="959" y="326"/>
                  </a:lnTo>
                  <a:lnTo>
                    <a:pt x="962" y="330"/>
                  </a:lnTo>
                  <a:lnTo>
                    <a:pt x="965" y="333"/>
                  </a:lnTo>
                  <a:lnTo>
                    <a:pt x="971" y="338"/>
                  </a:lnTo>
                  <a:lnTo>
                    <a:pt x="972" y="343"/>
                  </a:lnTo>
                  <a:lnTo>
                    <a:pt x="974" y="346"/>
                  </a:lnTo>
                  <a:lnTo>
                    <a:pt x="977" y="350"/>
                  </a:lnTo>
                  <a:lnTo>
                    <a:pt x="979" y="355"/>
                  </a:lnTo>
                  <a:lnTo>
                    <a:pt x="979" y="357"/>
                  </a:lnTo>
                  <a:lnTo>
                    <a:pt x="981" y="360"/>
                  </a:lnTo>
                  <a:lnTo>
                    <a:pt x="982" y="363"/>
                  </a:lnTo>
                  <a:lnTo>
                    <a:pt x="986" y="368"/>
                  </a:lnTo>
                  <a:lnTo>
                    <a:pt x="989" y="372"/>
                  </a:lnTo>
                  <a:lnTo>
                    <a:pt x="991" y="377"/>
                  </a:lnTo>
                  <a:lnTo>
                    <a:pt x="989" y="382"/>
                  </a:lnTo>
                  <a:lnTo>
                    <a:pt x="987" y="387"/>
                  </a:lnTo>
                  <a:lnTo>
                    <a:pt x="986" y="392"/>
                  </a:lnTo>
                  <a:lnTo>
                    <a:pt x="984" y="397"/>
                  </a:lnTo>
                  <a:lnTo>
                    <a:pt x="984" y="400"/>
                  </a:lnTo>
                  <a:lnTo>
                    <a:pt x="984" y="405"/>
                  </a:lnTo>
                  <a:lnTo>
                    <a:pt x="982" y="410"/>
                  </a:lnTo>
                  <a:lnTo>
                    <a:pt x="981" y="415"/>
                  </a:lnTo>
                  <a:lnTo>
                    <a:pt x="979" y="419"/>
                  </a:lnTo>
                  <a:lnTo>
                    <a:pt x="979" y="420"/>
                  </a:lnTo>
                  <a:lnTo>
                    <a:pt x="977" y="424"/>
                  </a:lnTo>
                  <a:lnTo>
                    <a:pt x="974" y="429"/>
                  </a:lnTo>
                  <a:lnTo>
                    <a:pt x="971" y="432"/>
                  </a:lnTo>
                  <a:lnTo>
                    <a:pt x="967" y="437"/>
                  </a:lnTo>
                  <a:lnTo>
                    <a:pt x="965" y="442"/>
                  </a:lnTo>
                  <a:lnTo>
                    <a:pt x="964" y="446"/>
                  </a:lnTo>
                  <a:lnTo>
                    <a:pt x="962" y="451"/>
                  </a:lnTo>
                  <a:lnTo>
                    <a:pt x="962" y="456"/>
                  </a:lnTo>
                  <a:lnTo>
                    <a:pt x="960" y="459"/>
                  </a:lnTo>
                  <a:lnTo>
                    <a:pt x="960" y="464"/>
                  </a:lnTo>
                  <a:lnTo>
                    <a:pt x="957" y="469"/>
                  </a:lnTo>
                  <a:lnTo>
                    <a:pt x="957" y="474"/>
                  </a:lnTo>
                  <a:lnTo>
                    <a:pt x="957" y="478"/>
                  </a:lnTo>
                  <a:lnTo>
                    <a:pt x="957" y="483"/>
                  </a:lnTo>
                  <a:lnTo>
                    <a:pt x="959" y="486"/>
                  </a:lnTo>
                  <a:lnTo>
                    <a:pt x="962" y="491"/>
                  </a:lnTo>
                  <a:lnTo>
                    <a:pt x="964" y="496"/>
                  </a:lnTo>
                  <a:lnTo>
                    <a:pt x="965" y="501"/>
                  </a:lnTo>
                  <a:lnTo>
                    <a:pt x="965" y="506"/>
                  </a:lnTo>
                  <a:lnTo>
                    <a:pt x="965" y="510"/>
                  </a:lnTo>
                  <a:lnTo>
                    <a:pt x="965" y="515"/>
                  </a:lnTo>
                  <a:lnTo>
                    <a:pt x="964" y="518"/>
                  </a:lnTo>
                  <a:lnTo>
                    <a:pt x="962" y="523"/>
                  </a:lnTo>
                  <a:lnTo>
                    <a:pt x="957" y="527"/>
                  </a:lnTo>
                  <a:lnTo>
                    <a:pt x="952" y="530"/>
                  </a:lnTo>
                  <a:lnTo>
                    <a:pt x="949" y="535"/>
                  </a:lnTo>
                  <a:lnTo>
                    <a:pt x="945" y="538"/>
                  </a:lnTo>
                  <a:lnTo>
                    <a:pt x="942" y="543"/>
                  </a:lnTo>
                  <a:lnTo>
                    <a:pt x="940" y="548"/>
                  </a:lnTo>
                  <a:lnTo>
                    <a:pt x="939" y="552"/>
                  </a:lnTo>
                  <a:lnTo>
                    <a:pt x="939" y="557"/>
                  </a:lnTo>
                  <a:lnTo>
                    <a:pt x="939" y="562"/>
                  </a:lnTo>
                  <a:lnTo>
                    <a:pt x="939" y="565"/>
                  </a:lnTo>
                  <a:lnTo>
                    <a:pt x="939" y="569"/>
                  </a:lnTo>
                  <a:lnTo>
                    <a:pt x="937" y="574"/>
                  </a:lnTo>
                  <a:lnTo>
                    <a:pt x="937" y="579"/>
                  </a:lnTo>
                  <a:lnTo>
                    <a:pt x="937" y="582"/>
                  </a:lnTo>
                  <a:lnTo>
                    <a:pt x="935" y="587"/>
                  </a:lnTo>
                  <a:lnTo>
                    <a:pt x="934" y="590"/>
                  </a:lnTo>
                  <a:lnTo>
                    <a:pt x="932" y="594"/>
                  </a:lnTo>
                  <a:lnTo>
                    <a:pt x="930" y="596"/>
                  </a:lnTo>
                  <a:lnTo>
                    <a:pt x="927" y="599"/>
                  </a:lnTo>
                  <a:lnTo>
                    <a:pt x="923" y="604"/>
                  </a:lnTo>
                  <a:lnTo>
                    <a:pt x="925" y="607"/>
                  </a:lnTo>
                  <a:lnTo>
                    <a:pt x="930" y="611"/>
                  </a:lnTo>
                  <a:lnTo>
                    <a:pt x="934" y="614"/>
                  </a:lnTo>
                  <a:lnTo>
                    <a:pt x="934" y="616"/>
                  </a:lnTo>
                  <a:lnTo>
                    <a:pt x="937" y="617"/>
                  </a:lnTo>
                  <a:lnTo>
                    <a:pt x="937" y="621"/>
                  </a:lnTo>
                  <a:lnTo>
                    <a:pt x="939" y="622"/>
                  </a:lnTo>
                  <a:lnTo>
                    <a:pt x="940" y="624"/>
                  </a:lnTo>
                  <a:lnTo>
                    <a:pt x="942" y="627"/>
                  </a:lnTo>
                  <a:lnTo>
                    <a:pt x="942" y="631"/>
                  </a:lnTo>
                  <a:lnTo>
                    <a:pt x="942" y="634"/>
                  </a:lnTo>
                  <a:lnTo>
                    <a:pt x="942" y="638"/>
                  </a:lnTo>
                  <a:lnTo>
                    <a:pt x="942" y="643"/>
                  </a:lnTo>
                  <a:lnTo>
                    <a:pt x="942" y="646"/>
                  </a:lnTo>
                  <a:lnTo>
                    <a:pt x="944" y="648"/>
                  </a:lnTo>
                  <a:lnTo>
                    <a:pt x="945" y="649"/>
                  </a:lnTo>
                  <a:lnTo>
                    <a:pt x="949" y="651"/>
                  </a:lnTo>
                  <a:lnTo>
                    <a:pt x="950" y="653"/>
                  </a:lnTo>
                  <a:lnTo>
                    <a:pt x="950" y="656"/>
                  </a:lnTo>
                  <a:lnTo>
                    <a:pt x="952" y="659"/>
                  </a:lnTo>
                  <a:lnTo>
                    <a:pt x="954" y="661"/>
                  </a:lnTo>
                  <a:lnTo>
                    <a:pt x="954" y="666"/>
                  </a:lnTo>
                  <a:lnTo>
                    <a:pt x="952" y="668"/>
                  </a:lnTo>
                  <a:lnTo>
                    <a:pt x="952" y="671"/>
                  </a:lnTo>
                  <a:lnTo>
                    <a:pt x="950" y="675"/>
                  </a:lnTo>
                  <a:lnTo>
                    <a:pt x="950" y="678"/>
                  </a:lnTo>
                  <a:lnTo>
                    <a:pt x="949" y="681"/>
                  </a:lnTo>
                  <a:lnTo>
                    <a:pt x="949" y="685"/>
                  </a:lnTo>
                  <a:lnTo>
                    <a:pt x="949" y="688"/>
                  </a:lnTo>
                  <a:lnTo>
                    <a:pt x="950" y="690"/>
                  </a:lnTo>
                  <a:lnTo>
                    <a:pt x="952" y="693"/>
                  </a:lnTo>
                  <a:lnTo>
                    <a:pt x="954" y="695"/>
                  </a:lnTo>
                  <a:lnTo>
                    <a:pt x="955" y="696"/>
                  </a:lnTo>
                  <a:lnTo>
                    <a:pt x="957" y="698"/>
                  </a:lnTo>
                  <a:lnTo>
                    <a:pt x="960" y="700"/>
                  </a:lnTo>
                  <a:lnTo>
                    <a:pt x="962" y="702"/>
                  </a:lnTo>
                  <a:lnTo>
                    <a:pt x="964" y="703"/>
                  </a:lnTo>
                  <a:lnTo>
                    <a:pt x="965" y="707"/>
                  </a:lnTo>
                  <a:lnTo>
                    <a:pt x="967" y="708"/>
                  </a:lnTo>
                  <a:lnTo>
                    <a:pt x="967" y="712"/>
                  </a:lnTo>
                  <a:lnTo>
                    <a:pt x="969" y="713"/>
                  </a:lnTo>
                  <a:lnTo>
                    <a:pt x="969" y="717"/>
                  </a:lnTo>
                  <a:lnTo>
                    <a:pt x="969" y="720"/>
                  </a:lnTo>
                  <a:lnTo>
                    <a:pt x="969" y="725"/>
                  </a:lnTo>
                  <a:lnTo>
                    <a:pt x="969" y="728"/>
                  </a:lnTo>
                  <a:lnTo>
                    <a:pt x="969" y="732"/>
                  </a:lnTo>
                  <a:lnTo>
                    <a:pt x="969" y="737"/>
                  </a:lnTo>
                  <a:lnTo>
                    <a:pt x="969" y="740"/>
                  </a:lnTo>
                  <a:lnTo>
                    <a:pt x="969" y="744"/>
                  </a:lnTo>
                  <a:lnTo>
                    <a:pt x="969" y="747"/>
                  </a:lnTo>
                  <a:lnTo>
                    <a:pt x="967" y="752"/>
                  </a:lnTo>
                  <a:lnTo>
                    <a:pt x="967" y="754"/>
                  </a:lnTo>
                  <a:lnTo>
                    <a:pt x="965" y="757"/>
                  </a:lnTo>
                  <a:lnTo>
                    <a:pt x="964" y="759"/>
                  </a:lnTo>
                  <a:lnTo>
                    <a:pt x="962" y="760"/>
                  </a:lnTo>
                  <a:lnTo>
                    <a:pt x="960" y="762"/>
                  </a:lnTo>
                  <a:lnTo>
                    <a:pt x="957" y="764"/>
                  </a:lnTo>
                  <a:lnTo>
                    <a:pt x="955" y="765"/>
                  </a:lnTo>
                  <a:lnTo>
                    <a:pt x="954" y="767"/>
                  </a:lnTo>
                  <a:lnTo>
                    <a:pt x="952" y="771"/>
                  </a:lnTo>
                  <a:lnTo>
                    <a:pt x="950" y="772"/>
                  </a:lnTo>
                  <a:lnTo>
                    <a:pt x="949" y="774"/>
                  </a:lnTo>
                  <a:lnTo>
                    <a:pt x="947" y="777"/>
                  </a:lnTo>
                  <a:lnTo>
                    <a:pt x="947" y="781"/>
                  </a:lnTo>
                  <a:lnTo>
                    <a:pt x="949" y="786"/>
                  </a:lnTo>
                  <a:lnTo>
                    <a:pt x="949" y="787"/>
                  </a:lnTo>
                  <a:lnTo>
                    <a:pt x="950" y="791"/>
                  </a:lnTo>
                  <a:lnTo>
                    <a:pt x="952" y="792"/>
                  </a:lnTo>
                  <a:lnTo>
                    <a:pt x="954" y="794"/>
                  </a:lnTo>
                  <a:lnTo>
                    <a:pt x="957" y="794"/>
                  </a:lnTo>
                  <a:lnTo>
                    <a:pt x="960" y="796"/>
                  </a:lnTo>
                  <a:lnTo>
                    <a:pt x="962" y="797"/>
                  </a:lnTo>
                  <a:lnTo>
                    <a:pt x="962" y="801"/>
                  </a:lnTo>
                  <a:lnTo>
                    <a:pt x="964" y="802"/>
                  </a:lnTo>
                  <a:lnTo>
                    <a:pt x="967" y="804"/>
                  </a:lnTo>
                  <a:lnTo>
                    <a:pt x="971" y="806"/>
                  </a:lnTo>
                  <a:lnTo>
                    <a:pt x="974" y="806"/>
                  </a:lnTo>
                  <a:lnTo>
                    <a:pt x="976" y="808"/>
                  </a:lnTo>
                  <a:lnTo>
                    <a:pt x="977" y="809"/>
                  </a:lnTo>
                  <a:lnTo>
                    <a:pt x="979" y="811"/>
                  </a:lnTo>
                  <a:lnTo>
                    <a:pt x="979" y="813"/>
                  </a:lnTo>
                  <a:lnTo>
                    <a:pt x="981" y="814"/>
                  </a:lnTo>
                  <a:lnTo>
                    <a:pt x="981" y="818"/>
                  </a:lnTo>
                  <a:lnTo>
                    <a:pt x="982" y="821"/>
                  </a:lnTo>
                  <a:lnTo>
                    <a:pt x="982" y="824"/>
                  </a:lnTo>
                  <a:lnTo>
                    <a:pt x="982" y="828"/>
                  </a:lnTo>
                  <a:lnTo>
                    <a:pt x="981" y="831"/>
                  </a:lnTo>
                  <a:lnTo>
                    <a:pt x="979" y="833"/>
                  </a:lnTo>
                  <a:lnTo>
                    <a:pt x="977" y="834"/>
                  </a:lnTo>
                  <a:lnTo>
                    <a:pt x="976" y="836"/>
                  </a:lnTo>
                  <a:lnTo>
                    <a:pt x="972" y="838"/>
                  </a:lnTo>
                  <a:lnTo>
                    <a:pt x="969" y="838"/>
                  </a:lnTo>
                  <a:lnTo>
                    <a:pt x="965" y="840"/>
                  </a:lnTo>
                  <a:lnTo>
                    <a:pt x="965" y="841"/>
                  </a:lnTo>
                  <a:lnTo>
                    <a:pt x="964" y="845"/>
                  </a:lnTo>
                  <a:lnTo>
                    <a:pt x="962" y="846"/>
                  </a:lnTo>
                  <a:lnTo>
                    <a:pt x="960" y="850"/>
                  </a:lnTo>
                  <a:lnTo>
                    <a:pt x="960" y="851"/>
                  </a:lnTo>
                  <a:lnTo>
                    <a:pt x="959" y="855"/>
                  </a:lnTo>
                  <a:lnTo>
                    <a:pt x="960" y="858"/>
                  </a:lnTo>
                  <a:lnTo>
                    <a:pt x="962" y="860"/>
                  </a:lnTo>
                  <a:lnTo>
                    <a:pt x="962" y="863"/>
                  </a:lnTo>
                  <a:lnTo>
                    <a:pt x="962" y="866"/>
                  </a:lnTo>
                  <a:lnTo>
                    <a:pt x="960" y="868"/>
                  </a:lnTo>
                  <a:lnTo>
                    <a:pt x="957" y="868"/>
                  </a:lnTo>
                  <a:lnTo>
                    <a:pt x="955" y="870"/>
                  </a:lnTo>
                  <a:lnTo>
                    <a:pt x="954" y="871"/>
                  </a:lnTo>
                  <a:lnTo>
                    <a:pt x="954" y="875"/>
                  </a:lnTo>
                  <a:lnTo>
                    <a:pt x="955" y="877"/>
                  </a:lnTo>
                  <a:lnTo>
                    <a:pt x="957" y="878"/>
                  </a:lnTo>
                  <a:lnTo>
                    <a:pt x="959" y="882"/>
                  </a:lnTo>
                  <a:lnTo>
                    <a:pt x="960" y="883"/>
                  </a:lnTo>
                  <a:lnTo>
                    <a:pt x="964" y="885"/>
                  </a:lnTo>
                  <a:lnTo>
                    <a:pt x="965" y="887"/>
                  </a:lnTo>
                  <a:lnTo>
                    <a:pt x="967" y="888"/>
                  </a:lnTo>
                  <a:lnTo>
                    <a:pt x="969" y="890"/>
                  </a:lnTo>
                  <a:lnTo>
                    <a:pt x="971" y="893"/>
                  </a:lnTo>
                  <a:lnTo>
                    <a:pt x="971" y="897"/>
                  </a:lnTo>
                  <a:lnTo>
                    <a:pt x="969" y="900"/>
                  </a:lnTo>
                  <a:lnTo>
                    <a:pt x="969" y="902"/>
                  </a:lnTo>
                  <a:lnTo>
                    <a:pt x="965" y="903"/>
                  </a:lnTo>
                  <a:lnTo>
                    <a:pt x="962" y="905"/>
                  </a:lnTo>
                  <a:lnTo>
                    <a:pt x="959" y="905"/>
                  </a:lnTo>
                  <a:lnTo>
                    <a:pt x="955" y="905"/>
                  </a:lnTo>
                  <a:lnTo>
                    <a:pt x="952" y="905"/>
                  </a:lnTo>
                  <a:lnTo>
                    <a:pt x="950" y="907"/>
                  </a:lnTo>
                  <a:lnTo>
                    <a:pt x="947" y="909"/>
                  </a:lnTo>
                  <a:lnTo>
                    <a:pt x="945" y="910"/>
                  </a:lnTo>
                  <a:lnTo>
                    <a:pt x="945" y="914"/>
                  </a:lnTo>
                  <a:lnTo>
                    <a:pt x="944" y="915"/>
                  </a:lnTo>
                  <a:lnTo>
                    <a:pt x="944" y="919"/>
                  </a:lnTo>
                  <a:lnTo>
                    <a:pt x="942" y="920"/>
                  </a:lnTo>
                  <a:lnTo>
                    <a:pt x="940" y="924"/>
                  </a:lnTo>
                  <a:lnTo>
                    <a:pt x="939" y="925"/>
                  </a:lnTo>
                  <a:lnTo>
                    <a:pt x="937" y="927"/>
                  </a:lnTo>
                  <a:lnTo>
                    <a:pt x="934" y="929"/>
                  </a:lnTo>
                  <a:lnTo>
                    <a:pt x="932" y="930"/>
                  </a:lnTo>
                  <a:lnTo>
                    <a:pt x="928" y="930"/>
                  </a:lnTo>
                  <a:lnTo>
                    <a:pt x="925" y="932"/>
                  </a:lnTo>
                  <a:lnTo>
                    <a:pt x="922" y="932"/>
                  </a:lnTo>
                  <a:lnTo>
                    <a:pt x="920" y="934"/>
                  </a:lnTo>
                  <a:lnTo>
                    <a:pt x="917" y="934"/>
                  </a:lnTo>
                  <a:lnTo>
                    <a:pt x="915" y="937"/>
                  </a:lnTo>
                  <a:lnTo>
                    <a:pt x="913" y="939"/>
                  </a:lnTo>
                  <a:lnTo>
                    <a:pt x="915" y="942"/>
                  </a:lnTo>
                  <a:lnTo>
                    <a:pt x="917" y="944"/>
                  </a:lnTo>
                  <a:lnTo>
                    <a:pt x="920" y="946"/>
                  </a:lnTo>
                  <a:lnTo>
                    <a:pt x="922" y="946"/>
                  </a:lnTo>
                  <a:lnTo>
                    <a:pt x="925" y="947"/>
                  </a:lnTo>
                  <a:lnTo>
                    <a:pt x="927" y="949"/>
                  </a:lnTo>
                  <a:lnTo>
                    <a:pt x="930" y="951"/>
                  </a:lnTo>
                  <a:lnTo>
                    <a:pt x="932" y="952"/>
                  </a:lnTo>
                  <a:lnTo>
                    <a:pt x="932" y="956"/>
                  </a:lnTo>
                  <a:lnTo>
                    <a:pt x="934" y="957"/>
                  </a:lnTo>
                  <a:lnTo>
                    <a:pt x="934" y="961"/>
                  </a:lnTo>
                  <a:lnTo>
                    <a:pt x="934" y="964"/>
                  </a:lnTo>
                  <a:lnTo>
                    <a:pt x="934" y="969"/>
                  </a:lnTo>
                  <a:lnTo>
                    <a:pt x="935" y="972"/>
                  </a:lnTo>
                  <a:lnTo>
                    <a:pt x="937" y="974"/>
                  </a:lnTo>
                  <a:lnTo>
                    <a:pt x="940" y="974"/>
                  </a:lnTo>
                  <a:lnTo>
                    <a:pt x="944" y="974"/>
                  </a:lnTo>
                  <a:lnTo>
                    <a:pt x="945" y="972"/>
                  </a:lnTo>
                  <a:lnTo>
                    <a:pt x="949" y="971"/>
                  </a:lnTo>
                  <a:lnTo>
                    <a:pt x="952" y="971"/>
                  </a:lnTo>
                  <a:lnTo>
                    <a:pt x="955" y="972"/>
                  </a:lnTo>
                  <a:lnTo>
                    <a:pt x="957" y="974"/>
                  </a:lnTo>
                  <a:lnTo>
                    <a:pt x="959" y="976"/>
                  </a:lnTo>
                  <a:lnTo>
                    <a:pt x="960" y="979"/>
                  </a:lnTo>
                  <a:lnTo>
                    <a:pt x="960" y="983"/>
                  </a:lnTo>
                  <a:lnTo>
                    <a:pt x="960" y="984"/>
                  </a:lnTo>
                  <a:lnTo>
                    <a:pt x="957" y="986"/>
                  </a:lnTo>
                  <a:lnTo>
                    <a:pt x="955" y="988"/>
                  </a:lnTo>
                  <a:lnTo>
                    <a:pt x="952" y="988"/>
                  </a:lnTo>
                  <a:lnTo>
                    <a:pt x="949" y="988"/>
                  </a:lnTo>
                  <a:lnTo>
                    <a:pt x="945" y="989"/>
                  </a:lnTo>
                  <a:lnTo>
                    <a:pt x="944" y="991"/>
                  </a:lnTo>
                  <a:lnTo>
                    <a:pt x="942" y="994"/>
                  </a:lnTo>
                  <a:lnTo>
                    <a:pt x="942" y="998"/>
                  </a:lnTo>
                  <a:lnTo>
                    <a:pt x="942" y="999"/>
                  </a:lnTo>
                  <a:lnTo>
                    <a:pt x="940" y="1003"/>
                  </a:lnTo>
                  <a:lnTo>
                    <a:pt x="939" y="1006"/>
                  </a:lnTo>
                  <a:lnTo>
                    <a:pt x="939" y="1009"/>
                  </a:lnTo>
                  <a:lnTo>
                    <a:pt x="937" y="1011"/>
                  </a:lnTo>
                  <a:lnTo>
                    <a:pt x="935" y="1015"/>
                  </a:lnTo>
                  <a:lnTo>
                    <a:pt x="934" y="1016"/>
                  </a:lnTo>
                  <a:lnTo>
                    <a:pt x="932" y="1018"/>
                  </a:lnTo>
                  <a:lnTo>
                    <a:pt x="932" y="1021"/>
                  </a:lnTo>
                  <a:lnTo>
                    <a:pt x="934" y="1025"/>
                  </a:lnTo>
                  <a:lnTo>
                    <a:pt x="934" y="1028"/>
                  </a:lnTo>
                  <a:lnTo>
                    <a:pt x="935" y="1031"/>
                  </a:lnTo>
                  <a:lnTo>
                    <a:pt x="937" y="1033"/>
                  </a:lnTo>
                  <a:lnTo>
                    <a:pt x="939" y="1036"/>
                  </a:lnTo>
                  <a:lnTo>
                    <a:pt x="939" y="1038"/>
                  </a:lnTo>
                  <a:lnTo>
                    <a:pt x="939" y="1043"/>
                  </a:lnTo>
                  <a:lnTo>
                    <a:pt x="939" y="1045"/>
                  </a:lnTo>
                  <a:lnTo>
                    <a:pt x="937" y="1048"/>
                  </a:lnTo>
                  <a:lnTo>
                    <a:pt x="937" y="1052"/>
                  </a:lnTo>
                  <a:lnTo>
                    <a:pt x="935" y="1053"/>
                  </a:lnTo>
                  <a:lnTo>
                    <a:pt x="934" y="1057"/>
                  </a:lnTo>
                  <a:lnTo>
                    <a:pt x="934" y="1060"/>
                  </a:lnTo>
                  <a:lnTo>
                    <a:pt x="934" y="1063"/>
                  </a:lnTo>
                  <a:lnTo>
                    <a:pt x="932" y="1067"/>
                  </a:lnTo>
                  <a:lnTo>
                    <a:pt x="932" y="1070"/>
                  </a:lnTo>
                  <a:lnTo>
                    <a:pt x="932" y="1073"/>
                  </a:lnTo>
                  <a:lnTo>
                    <a:pt x="930" y="1077"/>
                  </a:lnTo>
                  <a:lnTo>
                    <a:pt x="932" y="1078"/>
                  </a:lnTo>
                  <a:lnTo>
                    <a:pt x="932" y="1082"/>
                  </a:lnTo>
                  <a:lnTo>
                    <a:pt x="935" y="1084"/>
                  </a:lnTo>
                  <a:lnTo>
                    <a:pt x="937" y="1085"/>
                  </a:lnTo>
                  <a:lnTo>
                    <a:pt x="937" y="1087"/>
                  </a:lnTo>
                  <a:lnTo>
                    <a:pt x="939" y="1090"/>
                  </a:lnTo>
                  <a:lnTo>
                    <a:pt x="939" y="1095"/>
                  </a:lnTo>
                  <a:lnTo>
                    <a:pt x="940" y="1099"/>
                  </a:lnTo>
                  <a:lnTo>
                    <a:pt x="939" y="1100"/>
                  </a:lnTo>
                  <a:lnTo>
                    <a:pt x="937" y="1102"/>
                  </a:lnTo>
                  <a:lnTo>
                    <a:pt x="934" y="1104"/>
                  </a:lnTo>
                  <a:lnTo>
                    <a:pt x="932" y="1105"/>
                  </a:lnTo>
                  <a:lnTo>
                    <a:pt x="928" y="1107"/>
                  </a:lnTo>
                  <a:lnTo>
                    <a:pt x="927" y="1109"/>
                  </a:lnTo>
                  <a:lnTo>
                    <a:pt x="923" y="1110"/>
                  </a:lnTo>
                  <a:lnTo>
                    <a:pt x="920" y="1110"/>
                  </a:lnTo>
                  <a:lnTo>
                    <a:pt x="918" y="1112"/>
                  </a:lnTo>
                  <a:lnTo>
                    <a:pt x="917" y="1114"/>
                  </a:lnTo>
                  <a:lnTo>
                    <a:pt x="915" y="1115"/>
                  </a:lnTo>
                  <a:lnTo>
                    <a:pt x="912" y="1117"/>
                  </a:lnTo>
                  <a:lnTo>
                    <a:pt x="910" y="1117"/>
                  </a:lnTo>
                  <a:lnTo>
                    <a:pt x="907" y="1119"/>
                  </a:lnTo>
                  <a:lnTo>
                    <a:pt x="903" y="1119"/>
                  </a:lnTo>
                  <a:lnTo>
                    <a:pt x="898" y="1119"/>
                  </a:lnTo>
                  <a:lnTo>
                    <a:pt x="896" y="1121"/>
                  </a:lnTo>
                  <a:lnTo>
                    <a:pt x="893" y="1122"/>
                  </a:lnTo>
                  <a:lnTo>
                    <a:pt x="891" y="1124"/>
                  </a:lnTo>
                  <a:lnTo>
                    <a:pt x="890" y="1124"/>
                  </a:lnTo>
                  <a:lnTo>
                    <a:pt x="886" y="1124"/>
                  </a:lnTo>
                  <a:lnTo>
                    <a:pt x="881" y="1124"/>
                  </a:lnTo>
                  <a:lnTo>
                    <a:pt x="880" y="1124"/>
                  </a:lnTo>
                  <a:lnTo>
                    <a:pt x="876" y="1124"/>
                  </a:lnTo>
                  <a:lnTo>
                    <a:pt x="873" y="1126"/>
                  </a:lnTo>
                  <a:lnTo>
                    <a:pt x="871" y="1127"/>
                  </a:lnTo>
                  <a:lnTo>
                    <a:pt x="870" y="1131"/>
                  </a:lnTo>
                  <a:lnTo>
                    <a:pt x="868" y="1132"/>
                  </a:lnTo>
                  <a:lnTo>
                    <a:pt x="866" y="1136"/>
                  </a:lnTo>
                  <a:lnTo>
                    <a:pt x="865" y="1137"/>
                  </a:lnTo>
                  <a:lnTo>
                    <a:pt x="863" y="1139"/>
                  </a:lnTo>
                  <a:lnTo>
                    <a:pt x="859" y="1139"/>
                  </a:lnTo>
                  <a:lnTo>
                    <a:pt x="856" y="1139"/>
                  </a:lnTo>
                  <a:lnTo>
                    <a:pt x="853" y="1139"/>
                  </a:lnTo>
                  <a:lnTo>
                    <a:pt x="849" y="1139"/>
                  </a:lnTo>
                  <a:lnTo>
                    <a:pt x="846" y="1141"/>
                  </a:lnTo>
                  <a:lnTo>
                    <a:pt x="844" y="1142"/>
                  </a:lnTo>
                  <a:lnTo>
                    <a:pt x="843" y="1144"/>
                  </a:lnTo>
                  <a:lnTo>
                    <a:pt x="841" y="1147"/>
                  </a:lnTo>
                  <a:lnTo>
                    <a:pt x="841" y="1151"/>
                  </a:lnTo>
                  <a:lnTo>
                    <a:pt x="841" y="1154"/>
                  </a:lnTo>
                  <a:lnTo>
                    <a:pt x="841" y="1159"/>
                  </a:lnTo>
                  <a:lnTo>
                    <a:pt x="841" y="1161"/>
                  </a:lnTo>
                  <a:lnTo>
                    <a:pt x="839" y="1164"/>
                  </a:lnTo>
                  <a:lnTo>
                    <a:pt x="838" y="1166"/>
                  </a:lnTo>
                  <a:lnTo>
                    <a:pt x="838" y="1169"/>
                  </a:lnTo>
                  <a:lnTo>
                    <a:pt x="839" y="1171"/>
                  </a:lnTo>
                  <a:lnTo>
                    <a:pt x="843" y="1173"/>
                  </a:lnTo>
                  <a:lnTo>
                    <a:pt x="844" y="1174"/>
                  </a:lnTo>
                  <a:lnTo>
                    <a:pt x="848" y="1176"/>
                  </a:lnTo>
                  <a:lnTo>
                    <a:pt x="849" y="1178"/>
                  </a:lnTo>
                  <a:lnTo>
                    <a:pt x="849" y="1181"/>
                  </a:lnTo>
                  <a:lnTo>
                    <a:pt x="848" y="1184"/>
                  </a:lnTo>
                  <a:lnTo>
                    <a:pt x="848" y="1188"/>
                  </a:lnTo>
                  <a:lnTo>
                    <a:pt x="846" y="1190"/>
                  </a:lnTo>
                  <a:lnTo>
                    <a:pt x="846" y="1193"/>
                  </a:lnTo>
                  <a:lnTo>
                    <a:pt x="844" y="1196"/>
                  </a:lnTo>
                  <a:lnTo>
                    <a:pt x="844" y="1200"/>
                  </a:lnTo>
                  <a:lnTo>
                    <a:pt x="843" y="1203"/>
                  </a:lnTo>
                  <a:lnTo>
                    <a:pt x="843" y="1206"/>
                  </a:lnTo>
                  <a:lnTo>
                    <a:pt x="841" y="1208"/>
                  </a:lnTo>
                  <a:lnTo>
                    <a:pt x="841" y="1211"/>
                  </a:lnTo>
                  <a:lnTo>
                    <a:pt x="841" y="1216"/>
                  </a:lnTo>
                  <a:lnTo>
                    <a:pt x="841" y="1220"/>
                  </a:lnTo>
                  <a:lnTo>
                    <a:pt x="841" y="1223"/>
                  </a:lnTo>
                  <a:lnTo>
                    <a:pt x="841" y="1228"/>
                  </a:lnTo>
                  <a:lnTo>
                    <a:pt x="839" y="1232"/>
                  </a:lnTo>
                  <a:lnTo>
                    <a:pt x="839" y="1235"/>
                  </a:lnTo>
                  <a:lnTo>
                    <a:pt x="838" y="1237"/>
                  </a:lnTo>
                  <a:lnTo>
                    <a:pt x="836" y="1240"/>
                  </a:lnTo>
                  <a:lnTo>
                    <a:pt x="834" y="1242"/>
                  </a:lnTo>
                  <a:lnTo>
                    <a:pt x="831" y="1242"/>
                  </a:lnTo>
                  <a:lnTo>
                    <a:pt x="828" y="1242"/>
                  </a:lnTo>
                  <a:lnTo>
                    <a:pt x="824" y="1243"/>
                  </a:lnTo>
                  <a:lnTo>
                    <a:pt x="822" y="1243"/>
                  </a:lnTo>
                  <a:lnTo>
                    <a:pt x="821" y="1247"/>
                  </a:lnTo>
                  <a:lnTo>
                    <a:pt x="821" y="1250"/>
                  </a:lnTo>
                  <a:lnTo>
                    <a:pt x="821" y="1253"/>
                  </a:lnTo>
                  <a:lnTo>
                    <a:pt x="822" y="1255"/>
                  </a:lnTo>
                  <a:lnTo>
                    <a:pt x="822" y="1259"/>
                  </a:lnTo>
                  <a:lnTo>
                    <a:pt x="824" y="1260"/>
                  </a:lnTo>
                  <a:lnTo>
                    <a:pt x="824" y="1264"/>
                  </a:lnTo>
                  <a:lnTo>
                    <a:pt x="824" y="1267"/>
                  </a:lnTo>
                  <a:lnTo>
                    <a:pt x="822" y="1269"/>
                  </a:lnTo>
                  <a:lnTo>
                    <a:pt x="819" y="1270"/>
                  </a:lnTo>
                  <a:lnTo>
                    <a:pt x="817" y="1272"/>
                  </a:lnTo>
                  <a:lnTo>
                    <a:pt x="816" y="1274"/>
                  </a:lnTo>
                  <a:lnTo>
                    <a:pt x="812" y="1275"/>
                  </a:lnTo>
                  <a:lnTo>
                    <a:pt x="811" y="1277"/>
                  </a:lnTo>
                  <a:lnTo>
                    <a:pt x="807" y="1277"/>
                  </a:lnTo>
                  <a:lnTo>
                    <a:pt x="804" y="1277"/>
                  </a:lnTo>
                  <a:lnTo>
                    <a:pt x="801" y="1277"/>
                  </a:lnTo>
                  <a:lnTo>
                    <a:pt x="797" y="1277"/>
                  </a:lnTo>
                  <a:lnTo>
                    <a:pt x="796" y="1279"/>
                  </a:lnTo>
                  <a:lnTo>
                    <a:pt x="796" y="1282"/>
                  </a:lnTo>
                  <a:lnTo>
                    <a:pt x="794" y="1285"/>
                  </a:lnTo>
                  <a:lnTo>
                    <a:pt x="791" y="1285"/>
                  </a:lnTo>
                  <a:lnTo>
                    <a:pt x="787" y="1287"/>
                  </a:lnTo>
                  <a:lnTo>
                    <a:pt x="785" y="1289"/>
                  </a:lnTo>
                  <a:lnTo>
                    <a:pt x="785" y="1292"/>
                  </a:lnTo>
                  <a:lnTo>
                    <a:pt x="784" y="1294"/>
                  </a:lnTo>
                  <a:lnTo>
                    <a:pt x="785" y="1297"/>
                  </a:lnTo>
                  <a:lnTo>
                    <a:pt x="789" y="1297"/>
                  </a:lnTo>
                  <a:lnTo>
                    <a:pt x="792" y="1297"/>
                  </a:lnTo>
                  <a:lnTo>
                    <a:pt x="794" y="1299"/>
                  </a:lnTo>
                  <a:lnTo>
                    <a:pt x="794" y="1302"/>
                  </a:lnTo>
                  <a:lnTo>
                    <a:pt x="796" y="1306"/>
                  </a:lnTo>
                  <a:lnTo>
                    <a:pt x="796" y="1309"/>
                  </a:lnTo>
                  <a:lnTo>
                    <a:pt x="796" y="1312"/>
                  </a:lnTo>
                  <a:lnTo>
                    <a:pt x="797" y="1314"/>
                  </a:lnTo>
                  <a:lnTo>
                    <a:pt x="799" y="1316"/>
                  </a:lnTo>
                  <a:lnTo>
                    <a:pt x="802" y="1317"/>
                  </a:lnTo>
                  <a:lnTo>
                    <a:pt x="804" y="1319"/>
                  </a:lnTo>
                  <a:lnTo>
                    <a:pt x="806" y="1321"/>
                  </a:lnTo>
                  <a:lnTo>
                    <a:pt x="809" y="1322"/>
                  </a:lnTo>
                  <a:lnTo>
                    <a:pt x="812" y="1322"/>
                  </a:lnTo>
                  <a:lnTo>
                    <a:pt x="817" y="1322"/>
                  </a:lnTo>
                  <a:lnTo>
                    <a:pt x="819" y="1324"/>
                  </a:lnTo>
                  <a:lnTo>
                    <a:pt x="822" y="1326"/>
                  </a:lnTo>
                  <a:lnTo>
                    <a:pt x="822" y="1328"/>
                  </a:lnTo>
                  <a:lnTo>
                    <a:pt x="824" y="1331"/>
                  </a:lnTo>
                  <a:lnTo>
                    <a:pt x="824" y="1334"/>
                  </a:lnTo>
                  <a:lnTo>
                    <a:pt x="824" y="1338"/>
                  </a:lnTo>
                  <a:lnTo>
                    <a:pt x="826" y="1339"/>
                  </a:lnTo>
                  <a:lnTo>
                    <a:pt x="829" y="1341"/>
                  </a:lnTo>
                  <a:lnTo>
                    <a:pt x="831" y="1343"/>
                  </a:lnTo>
                  <a:lnTo>
                    <a:pt x="834" y="1344"/>
                  </a:lnTo>
                  <a:lnTo>
                    <a:pt x="836" y="1346"/>
                  </a:lnTo>
                  <a:lnTo>
                    <a:pt x="838" y="1348"/>
                  </a:lnTo>
                  <a:lnTo>
                    <a:pt x="839" y="1351"/>
                  </a:lnTo>
                  <a:lnTo>
                    <a:pt x="841" y="1353"/>
                  </a:lnTo>
                  <a:lnTo>
                    <a:pt x="841" y="1356"/>
                  </a:lnTo>
                  <a:lnTo>
                    <a:pt x="839" y="1360"/>
                  </a:lnTo>
                  <a:lnTo>
                    <a:pt x="836" y="1358"/>
                  </a:lnTo>
                  <a:lnTo>
                    <a:pt x="833" y="1358"/>
                  </a:lnTo>
                  <a:lnTo>
                    <a:pt x="831" y="1356"/>
                  </a:lnTo>
                  <a:lnTo>
                    <a:pt x="828" y="1356"/>
                  </a:lnTo>
                  <a:lnTo>
                    <a:pt x="826" y="1358"/>
                  </a:lnTo>
                  <a:lnTo>
                    <a:pt x="822" y="1360"/>
                  </a:lnTo>
                  <a:lnTo>
                    <a:pt x="821" y="1361"/>
                  </a:lnTo>
                  <a:lnTo>
                    <a:pt x="817" y="1361"/>
                  </a:lnTo>
                  <a:lnTo>
                    <a:pt x="814" y="1363"/>
                  </a:lnTo>
                  <a:lnTo>
                    <a:pt x="811" y="1363"/>
                  </a:lnTo>
                  <a:lnTo>
                    <a:pt x="807" y="1363"/>
                  </a:lnTo>
                  <a:lnTo>
                    <a:pt x="806" y="1365"/>
                  </a:lnTo>
                  <a:lnTo>
                    <a:pt x="802" y="1366"/>
                  </a:lnTo>
                  <a:lnTo>
                    <a:pt x="801" y="1368"/>
                  </a:lnTo>
                  <a:lnTo>
                    <a:pt x="799" y="1370"/>
                  </a:lnTo>
                  <a:lnTo>
                    <a:pt x="797" y="1371"/>
                  </a:lnTo>
                  <a:lnTo>
                    <a:pt x="796" y="1373"/>
                  </a:lnTo>
                  <a:lnTo>
                    <a:pt x="794" y="1375"/>
                  </a:lnTo>
                  <a:lnTo>
                    <a:pt x="792" y="1376"/>
                  </a:lnTo>
                  <a:lnTo>
                    <a:pt x="789" y="1378"/>
                  </a:lnTo>
                  <a:lnTo>
                    <a:pt x="787" y="1380"/>
                  </a:lnTo>
                  <a:lnTo>
                    <a:pt x="785" y="1381"/>
                  </a:lnTo>
                  <a:lnTo>
                    <a:pt x="784" y="1383"/>
                  </a:lnTo>
                  <a:lnTo>
                    <a:pt x="782" y="1386"/>
                  </a:lnTo>
                  <a:lnTo>
                    <a:pt x="780" y="1388"/>
                  </a:lnTo>
                  <a:lnTo>
                    <a:pt x="780" y="1391"/>
                  </a:lnTo>
                  <a:lnTo>
                    <a:pt x="780" y="1395"/>
                  </a:lnTo>
                  <a:lnTo>
                    <a:pt x="782" y="1398"/>
                  </a:lnTo>
                  <a:lnTo>
                    <a:pt x="782" y="1402"/>
                  </a:lnTo>
                  <a:lnTo>
                    <a:pt x="780" y="1405"/>
                  </a:lnTo>
                  <a:lnTo>
                    <a:pt x="779" y="1408"/>
                  </a:lnTo>
                  <a:lnTo>
                    <a:pt x="777" y="1410"/>
                  </a:lnTo>
                  <a:lnTo>
                    <a:pt x="775" y="1412"/>
                  </a:lnTo>
                  <a:lnTo>
                    <a:pt x="774" y="1413"/>
                  </a:lnTo>
                  <a:lnTo>
                    <a:pt x="772" y="1415"/>
                  </a:lnTo>
                  <a:lnTo>
                    <a:pt x="769" y="1417"/>
                  </a:lnTo>
                  <a:lnTo>
                    <a:pt x="767" y="1418"/>
                  </a:lnTo>
                  <a:lnTo>
                    <a:pt x="765" y="1420"/>
                  </a:lnTo>
                  <a:lnTo>
                    <a:pt x="764" y="1423"/>
                  </a:lnTo>
                  <a:lnTo>
                    <a:pt x="762" y="1425"/>
                  </a:lnTo>
                  <a:lnTo>
                    <a:pt x="762" y="1430"/>
                  </a:lnTo>
                  <a:lnTo>
                    <a:pt x="762" y="1434"/>
                  </a:lnTo>
                  <a:lnTo>
                    <a:pt x="760" y="1435"/>
                  </a:lnTo>
                  <a:lnTo>
                    <a:pt x="759" y="1439"/>
                  </a:lnTo>
                  <a:lnTo>
                    <a:pt x="757" y="1440"/>
                  </a:lnTo>
                  <a:lnTo>
                    <a:pt x="754" y="1440"/>
                  </a:lnTo>
                  <a:lnTo>
                    <a:pt x="752" y="1439"/>
                  </a:lnTo>
                  <a:lnTo>
                    <a:pt x="750" y="1437"/>
                  </a:lnTo>
                  <a:lnTo>
                    <a:pt x="748" y="1437"/>
                  </a:lnTo>
                  <a:lnTo>
                    <a:pt x="747" y="1440"/>
                  </a:lnTo>
                  <a:lnTo>
                    <a:pt x="743" y="1440"/>
                  </a:lnTo>
                  <a:lnTo>
                    <a:pt x="740" y="1439"/>
                  </a:lnTo>
                  <a:lnTo>
                    <a:pt x="738" y="1437"/>
                  </a:lnTo>
                  <a:lnTo>
                    <a:pt x="738" y="1434"/>
                  </a:lnTo>
                  <a:lnTo>
                    <a:pt x="738" y="1430"/>
                  </a:lnTo>
                  <a:lnTo>
                    <a:pt x="735" y="1429"/>
                  </a:lnTo>
                  <a:lnTo>
                    <a:pt x="732" y="1429"/>
                  </a:lnTo>
                  <a:lnTo>
                    <a:pt x="730" y="1430"/>
                  </a:lnTo>
                  <a:lnTo>
                    <a:pt x="727" y="1430"/>
                  </a:lnTo>
                  <a:lnTo>
                    <a:pt x="723" y="1432"/>
                  </a:lnTo>
                  <a:lnTo>
                    <a:pt x="722" y="1434"/>
                  </a:lnTo>
                  <a:lnTo>
                    <a:pt x="722" y="1437"/>
                  </a:lnTo>
                  <a:lnTo>
                    <a:pt x="718" y="1437"/>
                  </a:lnTo>
                  <a:lnTo>
                    <a:pt x="715" y="1439"/>
                  </a:lnTo>
                  <a:lnTo>
                    <a:pt x="711" y="1439"/>
                  </a:lnTo>
                  <a:lnTo>
                    <a:pt x="708" y="1440"/>
                  </a:lnTo>
                  <a:lnTo>
                    <a:pt x="706" y="1440"/>
                  </a:lnTo>
                  <a:lnTo>
                    <a:pt x="703" y="1442"/>
                  </a:lnTo>
                  <a:lnTo>
                    <a:pt x="700" y="1442"/>
                  </a:lnTo>
                  <a:lnTo>
                    <a:pt x="696" y="1442"/>
                  </a:lnTo>
                  <a:lnTo>
                    <a:pt x="696" y="1440"/>
                  </a:lnTo>
                  <a:lnTo>
                    <a:pt x="695" y="1439"/>
                  </a:lnTo>
                  <a:lnTo>
                    <a:pt x="695" y="1435"/>
                  </a:lnTo>
                  <a:lnTo>
                    <a:pt x="695" y="1432"/>
                  </a:lnTo>
                  <a:lnTo>
                    <a:pt x="695" y="1429"/>
                  </a:lnTo>
                  <a:lnTo>
                    <a:pt x="695" y="1425"/>
                  </a:lnTo>
                  <a:lnTo>
                    <a:pt x="691" y="1425"/>
                  </a:lnTo>
                  <a:lnTo>
                    <a:pt x="688" y="1425"/>
                  </a:lnTo>
                  <a:lnTo>
                    <a:pt x="685" y="1425"/>
                  </a:lnTo>
                  <a:lnTo>
                    <a:pt x="681" y="1425"/>
                  </a:lnTo>
                  <a:lnTo>
                    <a:pt x="678" y="1425"/>
                  </a:lnTo>
                  <a:lnTo>
                    <a:pt x="676" y="1427"/>
                  </a:lnTo>
                  <a:lnTo>
                    <a:pt x="673" y="1429"/>
                  </a:lnTo>
                  <a:lnTo>
                    <a:pt x="671" y="1430"/>
                  </a:lnTo>
                  <a:lnTo>
                    <a:pt x="669" y="1432"/>
                  </a:lnTo>
                  <a:lnTo>
                    <a:pt x="666" y="1434"/>
                  </a:lnTo>
                  <a:lnTo>
                    <a:pt x="663" y="1435"/>
                  </a:lnTo>
                  <a:lnTo>
                    <a:pt x="661" y="1435"/>
                  </a:lnTo>
                  <a:lnTo>
                    <a:pt x="658" y="1437"/>
                  </a:lnTo>
                  <a:lnTo>
                    <a:pt x="654" y="1437"/>
                  </a:lnTo>
                  <a:lnTo>
                    <a:pt x="651" y="1437"/>
                  </a:lnTo>
                  <a:lnTo>
                    <a:pt x="648" y="1437"/>
                  </a:lnTo>
                  <a:lnTo>
                    <a:pt x="644" y="1435"/>
                  </a:lnTo>
                  <a:lnTo>
                    <a:pt x="642" y="1434"/>
                  </a:lnTo>
                  <a:lnTo>
                    <a:pt x="639" y="1432"/>
                  </a:lnTo>
                  <a:lnTo>
                    <a:pt x="637" y="1430"/>
                  </a:lnTo>
                  <a:lnTo>
                    <a:pt x="634" y="1430"/>
                  </a:lnTo>
                  <a:lnTo>
                    <a:pt x="631" y="1430"/>
                  </a:lnTo>
                  <a:lnTo>
                    <a:pt x="627" y="1429"/>
                  </a:lnTo>
                  <a:lnTo>
                    <a:pt x="626" y="1429"/>
                  </a:lnTo>
                  <a:lnTo>
                    <a:pt x="622" y="1427"/>
                  </a:lnTo>
                  <a:lnTo>
                    <a:pt x="621" y="1425"/>
                  </a:lnTo>
                  <a:lnTo>
                    <a:pt x="619" y="1422"/>
                  </a:lnTo>
                  <a:lnTo>
                    <a:pt x="621" y="1418"/>
                  </a:lnTo>
                  <a:lnTo>
                    <a:pt x="622" y="1417"/>
                  </a:lnTo>
                  <a:lnTo>
                    <a:pt x="624" y="1415"/>
                  </a:lnTo>
                  <a:lnTo>
                    <a:pt x="622" y="1412"/>
                  </a:lnTo>
                  <a:lnTo>
                    <a:pt x="621" y="1408"/>
                  </a:lnTo>
                  <a:lnTo>
                    <a:pt x="621" y="1407"/>
                  </a:lnTo>
                  <a:lnTo>
                    <a:pt x="619" y="1403"/>
                  </a:lnTo>
                  <a:lnTo>
                    <a:pt x="619" y="1398"/>
                  </a:lnTo>
                  <a:lnTo>
                    <a:pt x="621" y="1397"/>
                  </a:lnTo>
                  <a:lnTo>
                    <a:pt x="622" y="1393"/>
                  </a:lnTo>
                  <a:lnTo>
                    <a:pt x="624" y="1391"/>
                  </a:lnTo>
                  <a:lnTo>
                    <a:pt x="627" y="1391"/>
                  </a:lnTo>
                  <a:lnTo>
                    <a:pt x="631" y="1390"/>
                  </a:lnTo>
                  <a:lnTo>
                    <a:pt x="632" y="1388"/>
                  </a:lnTo>
                  <a:lnTo>
                    <a:pt x="636" y="1388"/>
                  </a:lnTo>
                  <a:lnTo>
                    <a:pt x="637" y="1386"/>
                  </a:lnTo>
                  <a:lnTo>
                    <a:pt x="639" y="1383"/>
                  </a:lnTo>
                  <a:lnTo>
                    <a:pt x="639" y="1380"/>
                  </a:lnTo>
                  <a:lnTo>
                    <a:pt x="639" y="1376"/>
                  </a:lnTo>
                  <a:lnTo>
                    <a:pt x="641" y="1373"/>
                  </a:lnTo>
                  <a:lnTo>
                    <a:pt x="642" y="1371"/>
                  </a:lnTo>
                  <a:lnTo>
                    <a:pt x="644" y="1370"/>
                  </a:lnTo>
                  <a:lnTo>
                    <a:pt x="648" y="1370"/>
                  </a:lnTo>
                  <a:lnTo>
                    <a:pt x="651" y="1368"/>
                  </a:lnTo>
                  <a:lnTo>
                    <a:pt x="653" y="1366"/>
                  </a:lnTo>
                  <a:lnTo>
                    <a:pt x="656" y="1365"/>
                  </a:lnTo>
                  <a:lnTo>
                    <a:pt x="658" y="1361"/>
                  </a:lnTo>
                  <a:lnTo>
                    <a:pt x="658" y="1360"/>
                  </a:lnTo>
                  <a:lnTo>
                    <a:pt x="656" y="1356"/>
                  </a:lnTo>
                  <a:lnTo>
                    <a:pt x="654" y="1354"/>
                  </a:lnTo>
                  <a:lnTo>
                    <a:pt x="653" y="1353"/>
                  </a:lnTo>
                  <a:lnTo>
                    <a:pt x="649" y="1351"/>
                  </a:lnTo>
                  <a:lnTo>
                    <a:pt x="646" y="1351"/>
                  </a:lnTo>
                  <a:lnTo>
                    <a:pt x="642" y="1351"/>
                  </a:lnTo>
                  <a:lnTo>
                    <a:pt x="639" y="1349"/>
                  </a:lnTo>
                  <a:lnTo>
                    <a:pt x="637" y="1348"/>
                  </a:lnTo>
                  <a:lnTo>
                    <a:pt x="634" y="1346"/>
                  </a:lnTo>
                  <a:lnTo>
                    <a:pt x="632" y="1344"/>
                  </a:lnTo>
                  <a:lnTo>
                    <a:pt x="631" y="1343"/>
                  </a:lnTo>
                  <a:lnTo>
                    <a:pt x="629" y="1339"/>
                  </a:lnTo>
                  <a:lnTo>
                    <a:pt x="627" y="1338"/>
                  </a:lnTo>
                  <a:lnTo>
                    <a:pt x="627" y="1334"/>
                  </a:lnTo>
                  <a:lnTo>
                    <a:pt x="629" y="1329"/>
                  </a:lnTo>
                  <a:lnTo>
                    <a:pt x="629" y="1328"/>
                  </a:lnTo>
                  <a:lnTo>
                    <a:pt x="627" y="1324"/>
                  </a:lnTo>
                  <a:lnTo>
                    <a:pt x="627" y="1322"/>
                  </a:lnTo>
                  <a:lnTo>
                    <a:pt x="624" y="1319"/>
                  </a:lnTo>
                  <a:lnTo>
                    <a:pt x="624" y="1317"/>
                  </a:lnTo>
                  <a:lnTo>
                    <a:pt x="621" y="1316"/>
                  </a:lnTo>
                  <a:lnTo>
                    <a:pt x="619" y="1314"/>
                  </a:lnTo>
                  <a:lnTo>
                    <a:pt x="617" y="1312"/>
                  </a:lnTo>
                  <a:lnTo>
                    <a:pt x="616" y="1311"/>
                  </a:lnTo>
                  <a:lnTo>
                    <a:pt x="614" y="1309"/>
                  </a:lnTo>
                  <a:lnTo>
                    <a:pt x="612" y="1306"/>
                  </a:lnTo>
                  <a:lnTo>
                    <a:pt x="609" y="1302"/>
                  </a:lnTo>
                  <a:lnTo>
                    <a:pt x="607" y="1299"/>
                  </a:lnTo>
                  <a:lnTo>
                    <a:pt x="605" y="1297"/>
                  </a:lnTo>
                  <a:lnTo>
                    <a:pt x="604" y="1294"/>
                  </a:lnTo>
                  <a:lnTo>
                    <a:pt x="604" y="1291"/>
                  </a:lnTo>
                  <a:lnTo>
                    <a:pt x="602" y="1289"/>
                  </a:lnTo>
                  <a:lnTo>
                    <a:pt x="600" y="1285"/>
                  </a:lnTo>
                  <a:lnTo>
                    <a:pt x="600" y="1282"/>
                  </a:lnTo>
                  <a:lnTo>
                    <a:pt x="599" y="1280"/>
                  </a:lnTo>
                  <a:lnTo>
                    <a:pt x="599" y="1277"/>
                  </a:lnTo>
                  <a:lnTo>
                    <a:pt x="597" y="1274"/>
                  </a:lnTo>
                  <a:lnTo>
                    <a:pt x="595" y="1272"/>
                  </a:lnTo>
                  <a:lnTo>
                    <a:pt x="594" y="1269"/>
                  </a:lnTo>
                  <a:lnTo>
                    <a:pt x="594" y="1267"/>
                  </a:lnTo>
                  <a:lnTo>
                    <a:pt x="592" y="1264"/>
                  </a:lnTo>
                  <a:lnTo>
                    <a:pt x="590" y="1260"/>
                  </a:lnTo>
                  <a:lnTo>
                    <a:pt x="590" y="1257"/>
                  </a:lnTo>
                  <a:lnTo>
                    <a:pt x="590" y="1253"/>
                  </a:lnTo>
                  <a:lnTo>
                    <a:pt x="590" y="1250"/>
                  </a:lnTo>
                  <a:lnTo>
                    <a:pt x="590" y="1247"/>
                  </a:lnTo>
                  <a:lnTo>
                    <a:pt x="589" y="1243"/>
                  </a:lnTo>
                  <a:lnTo>
                    <a:pt x="589" y="1242"/>
                  </a:lnTo>
                  <a:lnTo>
                    <a:pt x="587" y="1240"/>
                  </a:lnTo>
                  <a:lnTo>
                    <a:pt x="584" y="1238"/>
                  </a:lnTo>
                  <a:lnTo>
                    <a:pt x="582" y="1235"/>
                  </a:lnTo>
                  <a:lnTo>
                    <a:pt x="580" y="1235"/>
                  </a:lnTo>
                  <a:lnTo>
                    <a:pt x="579" y="1232"/>
                  </a:lnTo>
                  <a:lnTo>
                    <a:pt x="575" y="1230"/>
                  </a:lnTo>
                  <a:lnTo>
                    <a:pt x="574" y="1228"/>
                  </a:lnTo>
                  <a:lnTo>
                    <a:pt x="572" y="1227"/>
                  </a:lnTo>
                  <a:lnTo>
                    <a:pt x="570" y="1223"/>
                  </a:lnTo>
                  <a:lnTo>
                    <a:pt x="568" y="1222"/>
                  </a:lnTo>
                  <a:lnTo>
                    <a:pt x="568" y="1218"/>
                  </a:lnTo>
                  <a:lnTo>
                    <a:pt x="568" y="1215"/>
                  </a:lnTo>
                  <a:lnTo>
                    <a:pt x="567" y="1211"/>
                  </a:lnTo>
                  <a:lnTo>
                    <a:pt x="565" y="1210"/>
                  </a:lnTo>
                  <a:lnTo>
                    <a:pt x="562" y="1210"/>
                  </a:lnTo>
                  <a:lnTo>
                    <a:pt x="560" y="1211"/>
                  </a:lnTo>
                  <a:lnTo>
                    <a:pt x="558" y="1215"/>
                  </a:lnTo>
                  <a:lnTo>
                    <a:pt x="558" y="1216"/>
                  </a:lnTo>
                  <a:lnTo>
                    <a:pt x="557" y="1220"/>
                  </a:lnTo>
                  <a:lnTo>
                    <a:pt x="555" y="1223"/>
                  </a:lnTo>
                  <a:lnTo>
                    <a:pt x="555" y="1227"/>
                  </a:lnTo>
                  <a:lnTo>
                    <a:pt x="553" y="1228"/>
                  </a:lnTo>
                  <a:lnTo>
                    <a:pt x="552" y="1232"/>
                  </a:lnTo>
                  <a:lnTo>
                    <a:pt x="550" y="1233"/>
                  </a:lnTo>
                  <a:lnTo>
                    <a:pt x="550" y="1237"/>
                  </a:lnTo>
                  <a:lnTo>
                    <a:pt x="547" y="1238"/>
                  </a:lnTo>
                  <a:lnTo>
                    <a:pt x="545" y="1240"/>
                  </a:lnTo>
                  <a:lnTo>
                    <a:pt x="543" y="1242"/>
                  </a:lnTo>
                  <a:lnTo>
                    <a:pt x="542" y="1245"/>
                  </a:lnTo>
                  <a:lnTo>
                    <a:pt x="542" y="1248"/>
                  </a:lnTo>
                  <a:lnTo>
                    <a:pt x="542" y="1252"/>
                  </a:lnTo>
                  <a:lnTo>
                    <a:pt x="542" y="1257"/>
                  </a:lnTo>
                  <a:lnTo>
                    <a:pt x="542" y="1260"/>
                  </a:lnTo>
                  <a:lnTo>
                    <a:pt x="542" y="1264"/>
                  </a:lnTo>
                  <a:lnTo>
                    <a:pt x="542" y="1265"/>
                  </a:lnTo>
                  <a:lnTo>
                    <a:pt x="538" y="1269"/>
                  </a:lnTo>
                  <a:lnTo>
                    <a:pt x="533" y="1272"/>
                  </a:lnTo>
                  <a:lnTo>
                    <a:pt x="530" y="1277"/>
                  </a:lnTo>
                  <a:lnTo>
                    <a:pt x="526" y="1280"/>
                  </a:lnTo>
                  <a:lnTo>
                    <a:pt x="523" y="1284"/>
                  </a:lnTo>
                  <a:lnTo>
                    <a:pt x="518" y="1289"/>
                  </a:lnTo>
                  <a:lnTo>
                    <a:pt x="515" y="1292"/>
                  </a:lnTo>
                  <a:lnTo>
                    <a:pt x="511" y="1296"/>
                  </a:lnTo>
                  <a:lnTo>
                    <a:pt x="506" y="1299"/>
                  </a:lnTo>
                  <a:lnTo>
                    <a:pt x="503" y="1304"/>
                  </a:lnTo>
                  <a:lnTo>
                    <a:pt x="499" y="1307"/>
                  </a:lnTo>
                  <a:lnTo>
                    <a:pt x="496" y="1311"/>
                  </a:lnTo>
                  <a:lnTo>
                    <a:pt x="494" y="1312"/>
                  </a:lnTo>
                  <a:lnTo>
                    <a:pt x="493" y="1314"/>
                  </a:lnTo>
                  <a:lnTo>
                    <a:pt x="488" y="1317"/>
                  </a:lnTo>
                  <a:lnTo>
                    <a:pt x="484" y="1322"/>
                  </a:lnTo>
                  <a:lnTo>
                    <a:pt x="483" y="1326"/>
                  </a:lnTo>
                  <a:lnTo>
                    <a:pt x="483" y="1329"/>
                  </a:lnTo>
                  <a:lnTo>
                    <a:pt x="483" y="1333"/>
                  </a:lnTo>
                  <a:lnTo>
                    <a:pt x="483" y="1336"/>
                  </a:lnTo>
                  <a:lnTo>
                    <a:pt x="483" y="1339"/>
                  </a:lnTo>
                  <a:lnTo>
                    <a:pt x="481" y="1341"/>
                  </a:lnTo>
                  <a:lnTo>
                    <a:pt x="478" y="1343"/>
                  </a:lnTo>
                  <a:lnTo>
                    <a:pt x="476" y="1344"/>
                  </a:lnTo>
                  <a:lnTo>
                    <a:pt x="471" y="1344"/>
                  </a:lnTo>
                  <a:lnTo>
                    <a:pt x="468" y="1343"/>
                  </a:lnTo>
                  <a:lnTo>
                    <a:pt x="464" y="1344"/>
                  </a:lnTo>
                  <a:lnTo>
                    <a:pt x="462" y="1344"/>
                  </a:lnTo>
                  <a:lnTo>
                    <a:pt x="459" y="1346"/>
                  </a:lnTo>
                  <a:lnTo>
                    <a:pt x="457" y="1348"/>
                  </a:lnTo>
                  <a:lnTo>
                    <a:pt x="456" y="1351"/>
                  </a:lnTo>
                  <a:lnTo>
                    <a:pt x="454" y="1353"/>
                  </a:lnTo>
                  <a:lnTo>
                    <a:pt x="452" y="1354"/>
                  </a:lnTo>
                  <a:lnTo>
                    <a:pt x="449" y="1356"/>
                  </a:lnTo>
                  <a:lnTo>
                    <a:pt x="447" y="1358"/>
                  </a:lnTo>
                  <a:lnTo>
                    <a:pt x="446" y="1360"/>
                  </a:lnTo>
                  <a:lnTo>
                    <a:pt x="444" y="1363"/>
                  </a:lnTo>
                  <a:lnTo>
                    <a:pt x="444" y="1366"/>
                  </a:lnTo>
                  <a:lnTo>
                    <a:pt x="442" y="1368"/>
                  </a:lnTo>
                  <a:lnTo>
                    <a:pt x="441" y="1370"/>
                  </a:lnTo>
                  <a:lnTo>
                    <a:pt x="437" y="1371"/>
                  </a:lnTo>
                  <a:lnTo>
                    <a:pt x="434" y="1373"/>
                  </a:lnTo>
                  <a:lnTo>
                    <a:pt x="432" y="1373"/>
                  </a:lnTo>
                  <a:lnTo>
                    <a:pt x="431" y="1375"/>
                  </a:lnTo>
                  <a:lnTo>
                    <a:pt x="427" y="1376"/>
                  </a:lnTo>
                  <a:lnTo>
                    <a:pt x="425" y="1378"/>
                  </a:lnTo>
                  <a:lnTo>
                    <a:pt x="422" y="1378"/>
                  </a:lnTo>
                  <a:lnTo>
                    <a:pt x="420" y="1381"/>
                  </a:lnTo>
                  <a:lnTo>
                    <a:pt x="419" y="1383"/>
                  </a:lnTo>
                  <a:lnTo>
                    <a:pt x="415" y="1385"/>
                  </a:lnTo>
                  <a:lnTo>
                    <a:pt x="414" y="1386"/>
                  </a:lnTo>
                  <a:lnTo>
                    <a:pt x="414" y="1390"/>
                  </a:lnTo>
                  <a:lnTo>
                    <a:pt x="412" y="1393"/>
                  </a:lnTo>
                  <a:lnTo>
                    <a:pt x="412" y="1397"/>
                  </a:lnTo>
                  <a:lnTo>
                    <a:pt x="410" y="1398"/>
                  </a:lnTo>
                  <a:lnTo>
                    <a:pt x="409" y="1402"/>
                  </a:lnTo>
                  <a:lnTo>
                    <a:pt x="407" y="1403"/>
                  </a:lnTo>
                  <a:lnTo>
                    <a:pt x="405" y="1407"/>
                  </a:lnTo>
                  <a:lnTo>
                    <a:pt x="404" y="1407"/>
                  </a:lnTo>
                  <a:lnTo>
                    <a:pt x="400" y="1408"/>
                  </a:lnTo>
                  <a:lnTo>
                    <a:pt x="399" y="1407"/>
                  </a:lnTo>
                  <a:lnTo>
                    <a:pt x="395" y="1405"/>
                  </a:lnTo>
                  <a:lnTo>
                    <a:pt x="395" y="1402"/>
                  </a:lnTo>
                  <a:lnTo>
                    <a:pt x="394" y="1400"/>
                  </a:lnTo>
                  <a:lnTo>
                    <a:pt x="390" y="1398"/>
                  </a:lnTo>
                  <a:lnTo>
                    <a:pt x="387" y="1400"/>
                  </a:lnTo>
                  <a:lnTo>
                    <a:pt x="385" y="1400"/>
                  </a:lnTo>
                  <a:lnTo>
                    <a:pt x="382" y="1402"/>
                  </a:lnTo>
                  <a:lnTo>
                    <a:pt x="378" y="1402"/>
                  </a:lnTo>
                  <a:lnTo>
                    <a:pt x="375" y="1400"/>
                  </a:lnTo>
                  <a:lnTo>
                    <a:pt x="373" y="1398"/>
                  </a:lnTo>
                  <a:lnTo>
                    <a:pt x="370" y="1397"/>
                  </a:lnTo>
                  <a:lnTo>
                    <a:pt x="368" y="1397"/>
                  </a:lnTo>
                  <a:lnTo>
                    <a:pt x="365" y="1395"/>
                  </a:lnTo>
                  <a:lnTo>
                    <a:pt x="362" y="1397"/>
                  </a:lnTo>
                  <a:lnTo>
                    <a:pt x="360" y="1398"/>
                  </a:lnTo>
                  <a:lnTo>
                    <a:pt x="358" y="1400"/>
                  </a:lnTo>
                  <a:lnTo>
                    <a:pt x="357" y="1402"/>
                  </a:lnTo>
                  <a:lnTo>
                    <a:pt x="353" y="1402"/>
                  </a:lnTo>
                  <a:lnTo>
                    <a:pt x="350" y="1402"/>
                  </a:lnTo>
                  <a:lnTo>
                    <a:pt x="348" y="1400"/>
                  </a:lnTo>
                  <a:lnTo>
                    <a:pt x="345" y="1400"/>
                  </a:lnTo>
                  <a:lnTo>
                    <a:pt x="343" y="1398"/>
                  </a:lnTo>
                  <a:lnTo>
                    <a:pt x="340" y="1397"/>
                  </a:lnTo>
                  <a:lnTo>
                    <a:pt x="336" y="1397"/>
                  </a:lnTo>
                  <a:lnTo>
                    <a:pt x="335" y="1395"/>
                  </a:lnTo>
                  <a:lnTo>
                    <a:pt x="331" y="1393"/>
                  </a:lnTo>
                  <a:lnTo>
                    <a:pt x="328" y="1391"/>
                  </a:lnTo>
                  <a:lnTo>
                    <a:pt x="326" y="1391"/>
                  </a:lnTo>
                  <a:lnTo>
                    <a:pt x="323" y="1390"/>
                  </a:lnTo>
                  <a:lnTo>
                    <a:pt x="320" y="1388"/>
                  </a:lnTo>
                  <a:lnTo>
                    <a:pt x="318" y="1388"/>
                  </a:lnTo>
                  <a:lnTo>
                    <a:pt x="314" y="1386"/>
                  </a:lnTo>
                  <a:lnTo>
                    <a:pt x="311" y="1386"/>
                  </a:lnTo>
                  <a:lnTo>
                    <a:pt x="308" y="1385"/>
                  </a:lnTo>
                  <a:lnTo>
                    <a:pt x="306" y="1385"/>
                  </a:lnTo>
                  <a:lnTo>
                    <a:pt x="303" y="1383"/>
                  </a:lnTo>
                  <a:lnTo>
                    <a:pt x="299" y="1383"/>
                  </a:lnTo>
                  <a:lnTo>
                    <a:pt x="296" y="1381"/>
                  </a:lnTo>
                  <a:lnTo>
                    <a:pt x="293" y="1381"/>
                  </a:lnTo>
                  <a:lnTo>
                    <a:pt x="289" y="1380"/>
                  </a:lnTo>
                  <a:lnTo>
                    <a:pt x="286" y="1380"/>
                  </a:lnTo>
                  <a:lnTo>
                    <a:pt x="284" y="1378"/>
                  </a:lnTo>
                  <a:lnTo>
                    <a:pt x="282" y="1375"/>
                  </a:lnTo>
                  <a:lnTo>
                    <a:pt x="281" y="1373"/>
                  </a:lnTo>
                  <a:lnTo>
                    <a:pt x="279" y="1371"/>
                  </a:lnTo>
                  <a:lnTo>
                    <a:pt x="276" y="1371"/>
                  </a:lnTo>
                  <a:lnTo>
                    <a:pt x="272" y="1370"/>
                  </a:lnTo>
                  <a:lnTo>
                    <a:pt x="269" y="1370"/>
                  </a:lnTo>
                  <a:lnTo>
                    <a:pt x="266" y="1370"/>
                  </a:lnTo>
                  <a:lnTo>
                    <a:pt x="262" y="1370"/>
                  </a:lnTo>
                  <a:lnTo>
                    <a:pt x="259" y="1370"/>
                  </a:lnTo>
                  <a:lnTo>
                    <a:pt x="256" y="1368"/>
                  </a:lnTo>
                  <a:lnTo>
                    <a:pt x="254" y="1368"/>
                  </a:lnTo>
                  <a:lnTo>
                    <a:pt x="251" y="1366"/>
                  </a:lnTo>
                  <a:lnTo>
                    <a:pt x="249" y="1365"/>
                  </a:lnTo>
                  <a:lnTo>
                    <a:pt x="245" y="1363"/>
                  </a:lnTo>
                  <a:lnTo>
                    <a:pt x="242" y="1363"/>
                  </a:lnTo>
                  <a:lnTo>
                    <a:pt x="239" y="1363"/>
                  </a:lnTo>
                  <a:lnTo>
                    <a:pt x="235" y="1363"/>
                  </a:lnTo>
                  <a:lnTo>
                    <a:pt x="232" y="1365"/>
                  </a:lnTo>
                  <a:lnTo>
                    <a:pt x="230" y="1365"/>
                  </a:lnTo>
                  <a:lnTo>
                    <a:pt x="227" y="1366"/>
                  </a:lnTo>
                  <a:lnTo>
                    <a:pt x="225" y="1368"/>
                  </a:lnTo>
                  <a:lnTo>
                    <a:pt x="224" y="1370"/>
                  </a:lnTo>
                  <a:lnTo>
                    <a:pt x="220" y="1371"/>
                  </a:lnTo>
                  <a:lnTo>
                    <a:pt x="217" y="1371"/>
                  </a:lnTo>
                  <a:lnTo>
                    <a:pt x="214" y="1371"/>
                  </a:lnTo>
                  <a:lnTo>
                    <a:pt x="210" y="1370"/>
                  </a:lnTo>
                  <a:lnTo>
                    <a:pt x="208" y="1370"/>
                  </a:lnTo>
                  <a:lnTo>
                    <a:pt x="205" y="1368"/>
                  </a:lnTo>
                  <a:lnTo>
                    <a:pt x="203" y="1366"/>
                  </a:lnTo>
                  <a:lnTo>
                    <a:pt x="202" y="1363"/>
                  </a:lnTo>
                  <a:lnTo>
                    <a:pt x="200" y="1361"/>
                  </a:lnTo>
                  <a:lnTo>
                    <a:pt x="197" y="1360"/>
                  </a:lnTo>
                  <a:lnTo>
                    <a:pt x="193" y="1360"/>
                  </a:lnTo>
                  <a:lnTo>
                    <a:pt x="190" y="1360"/>
                  </a:lnTo>
                  <a:lnTo>
                    <a:pt x="187" y="1360"/>
                  </a:lnTo>
                  <a:lnTo>
                    <a:pt x="183" y="1358"/>
                  </a:lnTo>
                  <a:lnTo>
                    <a:pt x="182" y="1358"/>
                  </a:lnTo>
                  <a:lnTo>
                    <a:pt x="178" y="1356"/>
                  </a:lnTo>
                  <a:lnTo>
                    <a:pt x="175" y="1354"/>
                  </a:lnTo>
                  <a:lnTo>
                    <a:pt x="173" y="1354"/>
                  </a:lnTo>
                  <a:lnTo>
                    <a:pt x="170" y="1353"/>
                  </a:lnTo>
                  <a:lnTo>
                    <a:pt x="166" y="1351"/>
                  </a:lnTo>
                  <a:lnTo>
                    <a:pt x="165" y="1351"/>
                  </a:lnTo>
                  <a:lnTo>
                    <a:pt x="161" y="1348"/>
                  </a:lnTo>
                  <a:lnTo>
                    <a:pt x="160" y="1348"/>
                  </a:lnTo>
                  <a:lnTo>
                    <a:pt x="156" y="1346"/>
                  </a:lnTo>
                  <a:lnTo>
                    <a:pt x="155" y="1344"/>
                  </a:lnTo>
                  <a:lnTo>
                    <a:pt x="151" y="1346"/>
                  </a:lnTo>
                  <a:lnTo>
                    <a:pt x="148" y="1348"/>
                  </a:lnTo>
                  <a:lnTo>
                    <a:pt x="146" y="1349"/>
                  </a:lnTo>
                  <a:lnTo>
                    <a:pt x="145" y="1351"/>
                  </a:lnTo>
                  <a:lnTo>
                    <a:pt x="143" y="1353"/>
                  </a:lnTo>
                  <a:lnTo>
                    <a:pt x="141" y="1356"/>
                  </a:lnTo>
                  <a:lnTo>
                    <a:pt x="140" y="1358"/>
                  </a:lnTo>
                  <a:lnTo>
                    <a:pt x="138" y="1361"/>
                  </a:lnTo>
                  <a:lnTo>
                    <a:pt x="136" y="1363"/>
                  </a:lnTo>
                  <a:lnTo>
                    <a:pt x="134" y="1365"/>
                  </a:lnTo>
                  <a:lnTo>
                    <a:pt x="133" y="1366"/>
                  </a:lnTo>
                  <a:lnTo>
                    <a:pt x="131" y="1368"/>
                  </a:lnTo>
                  <a:lnTo>
                    <a:pt x="128" y="1370"/>
                  </a:lnTo>
                  <a:lnTo>
                    <a:pt x="124" y="1371"/>
                  </a:lnTo>
                  <a:lnTo>
                    <a:pt x="121" y="1370"/>
                  </a:lnTo>
                  <a:lnTo>
                    <a:pt x="121" y="1368"/>
                  </a:lnTo>
                  <a:lnTo>
                    <a:pt x="121" y="1365"/>
                  </a:lnTo>
                  <a:lnTo>
                    <a:pt x="123" y="1363"/>
                  </a:lnTo>
                  <a:lnTo>
                    <a:pt x="124" y="1361"/>
                  </a:lnTo>
                  <a:lnTo>
                    <a:pt x="126" y="1358"/>
                  </a:lnTo>
                  <a:lnTo>
                    <a:pt x="129" y="1356"/>
                  </a:lnTo>
                  <a:lnTo>
                    <a:pt x="131" y="1354"/>
                  </a:lnTo>
                  <a:lnTo>
                    <a:pt x="133" y="1353"/>
                  </a:lnTo>
                  <a:lnTo>
                    <a:pt x="134" y="1349"/>
                  </a:lnTo>
                  <a:lnTo>
                    <a:pt x="134" y="1348"/>
                  </a:lnTo>
                  <a:lnTo>
                    <a:pt x="136" y="1344"/>
                  </a:lnTo>
                  <a:lnTo>
                    <a:pt x="136" y="1341"/>
                  </a:lnTo>
                  <a:lnTo>
                    <a:pt x="138" y="1338"/>
                  </a:lnTo>
                  <a:lnTo>
                    <a:pt x="138" y="1334"/>
                  </a:lnTo>
                  <a:lnTo>
                    <a:pt x="136" y="1331"/>
                  </a:lnTo>
                  <a:lnTo>
                    <a:pt x="136" y="1328"/>
                  </a:lnTo>
                  <a:lnTo>
                    <a:pt x="138" y="1324"/>
                  </a:lnTo>
                  <a:lnTo>
                    <a:pt x="141" y="1322"/>
                  </a:lnTo>
                  <a:lnTo>
                    <a:pt x="145" y="1322"/>
                  </a:lnTo>
                  <a:lnTo>
                    <a:pt x="146" y="1321"/>
                  </a:lnTo>
                  <a:lnTo>
                    <a:pt x="150" y="1319"/>
                  </a:lnTo>
                  <a:lnTo>
                    <a:pt x="150" y="1317"/>
                  </a:lnTo>
                  <a:lnTo>
                    <a:pt x="150" y="1314"/>
                  </a:lnTo>
                  <a:lnTo>
                    <a:pt x="148" y="1312"/>
                  </a:lnTo>
                  <a:lnTo>
                    <a:pt x="143" y="1312"/>
                  </a:lnTo>
                  <a:lnTo>
                    <a:pt x="140" y="1312"/>
                  </a:lnTo>
                  <a:lnTo>
                    <a:pt x="136" y="1312"/>
                  </a:lnTo>
                  <a:lnTo>
                    <a:pt x="134" y="1309"/>
                  </a:lnTo>
                  <a:lnTo>
                    <a:pt x="134" y="1307"/>
                  </a:lnTo>
                  <a:lnTo>
                    <a:pt x="134" y="1302"/>
                  </a:lnTo>
                  <a:lnTo>
                    <a:pt x="134" y="1299"/>
                  </a:lnTo>
                  <a:lnTo>
                    <a:pt x="134" y="1296"/>
                  </a:lnTo>
                  <a:lnTo>
                    <a:pt x="133" y="1294"/>
                  </a:lnTo>
                  <a:lnTo>
                    <a:pt x="131" y="1291"/>
                  </a:lnTo>
                  <a:lnTo>
                    <a:pt x="129" y="1289"/>
                  </a:lnTo>
                  <a:lnTo>
                    <a:pt x="128" y="1285"/>
                  </a:lnTo>
                  <a:lnTo>
                    <a:pt x="126" y="1284"/>
                  </a:lnTo>
                  <a:lnTo>
                    <a:pt x="124" y="1282"/>
                  </a:lnTo>
                  <a:lnTo>
                    <a:pt x="121" y="1280"/>
                  </a:lnTo>
                  <a:lnTo>
                    <a:pt x="119" y="1279"/>
                  </a:lnTo>
                  <a:lnTo>
                    <a:pt x="118" y="1277"/>
                  </a:lnTo>
                  <a:lnTo>
                    <a:pt x="116" y="1274"/>
                  </a:lnTo>
                  <a:lnTo>
                    <a:pt x="116" y="1270"/>
                  </a:lnTo>
                  <a:lnTo>
                    <a:pt x="116" y="1267"/>
                  </a:lnTo>
                  <a:lnTo>
                    <a:pt x="114" y="1265"/>
                  </a:lnTo>
                  <a:lnTo>
                    <a:pt x="113" y="1264"/>
                  </a:lnTo>
                  <a:lnTo>
                    <a:pt x="109" y="1262"/>
                  </a:lnTo>
                  <a:lnTo>
                    <a:pt x="108" y="1262"/>
                  </a:lnTo>
                  <a:lnTo>
                    <a:pt x="106" y="1264"/>
                  </a:lnTo>
                  <a:lnTo>
                    <a:pt x="104" y="1267"/>
                  </a:lnTo>
                  <a:lnTo>
                    <a:pt x="103" y="1269"/>
                  </a:lnTo>
                  <a:lnTo>
                    <a:pt x="99" y="1270"/>
                  </a:lnTo>
                  <a:lnTo>
                    <a:pt x="96" y="1270"/>
                  </a:lnTo>
                  <a:lnTo>
                    <a:pt x="92" y="1269"/>
                  </a:lnTo>
                  <a:lnTo>
                    <a:pt x="91" y="1267"/>
                  </a:lnTo>
                  <a:lnTo>
                    <a:pt x="87" y="1265"/>
                  </a:lnTo>
                  <a:lnTo>
                    <a:pt x="86" y="1264"/>
                  </a:lnTo>
                  <a:lnTo>
                    <a:pt x="86" y="1260"/>
                  </a:lnTo>
                  <a:lnTo>
                    <a:pt x="86" y="1257"/>
                  </a:lnTo>
                  <a:lnTo>
                    <a:pt x="86" y="1253"/>
                  </a:lnTo>
                  <a:lnTo>
                    <a:pt x="84" y="1250"/>
                  </a:lnTo>
                  <a:lnTo>
                    <a:pt x="84" y="1248"/>
                  </a:lnTo>
                  <a:lnTo>
                    <a:pt x="81" y="1245"/>
                  </a:lnTo>
                  <a:lnTo>
                    <a:pt x="79" y="1243"/>
                  </a:lnTo>
                  <a:lnTo>
                    <a:pt x="77" y="1243"/>
                  </a:lnTo>
                  <a:lnTo>
                    <a:pt x="74" y="1240"/>
                  </a:lnTo>
                  <a:lnTo>
                    <a:pt x="74" y="1237"/>
                  </a:lnTo>
                  <a:lnTo>
                    <a:pt x="74" y="1233"/>
                  </a:lnTo>
                  <a:lnTo>
                    <a:pt x="76" y="1232"/>
                  </a:lnTo>
                  <a:lnTo>
                    <a:pt x="77" y="1230"/>
                  </a:lnTo>
                  <a:lnTo>
                    <a:pt x="79" y="1228"/>
                  </a:lnTo>
                  <a:lnTo>
                    <a:pt x="81" y="1225"/>
                  </a:lnTo>
                  <a:lnTo>
                    <a:pt x="82" y="1223"/>
                  </a:lnTo>
                  <a:lnTo>
                    <a:pt x="81" y="1220"/>
                  </a:lnTo>
                  <a:lnTo>
                    <a:pt x="77" y="1218"/>
                  </a:lnTo>
                  <a:lnTo>
                    <a:pt x="74" y="1218"/>
                  </a:lnTo>
                  <a:lnTo>
                    <a:pt x="71" y="1218"/>
                  </a:lnTo>
                  <a:lnTo>
                    <a:pt x="69" y="1216"/>
                  </a:lnTo>
                  <a:lnTo>
                    <a:pt x="67" y="1215"/>
                  </a:lnTo>
                  <a:lnTo>
                    <a:pt x="67" y="1210"/>
                  </a:lnTo>
                  <a:lnTo>
                    <a:pt x="71" y="1208"/>
                  </a:lnTo>
                  <a:lnTo>
                    <a:pt x="72" y="1206"/>
                  </a:lnTo>
                  <a:lnTo>
                    <a:pt x="74" y="1205"/>
                  </a:lnTo>
                  <a:lnTo>
                    <a:pt x="74" y="1203"/>
                  </a:lnTo>
                  <a:lnTo>
                    <a:pt x="74" y="1201"/>
                  </a:lnTo>
                  <a:lnTo>
                    <a:pt x="72" y="1198"/>
                  </a:lnTo>
                  <a:lnTo>
                    <a:pt x="71" y="1196"/>
                  </a:lnTo>
                  <a:lnTo>
                    <a:pt x="69" y="1195"/>
                  </a:lnTo>
                  <a:lnTo>
                    <a:pt x="67" y="1195"/>
                  </a:lnTo>
                  <a:lnTo>
                    <a:pt x="64" y="1193"/>
                  </a:lnTo>
                  <a:lnTo>
                    <a:pt x="77" y="1186"/>
                  </a:lnTo>
                  <a:lnTo>
                    <a:pt x="79" y="1186"/>
                  </a:lnTo>
                  <a:lnTo>
                    <a:pt x="81" y="1184"/>
                  </a:lnTo>
                  <a:lnTo>
                    <a:pt x="82" y="1184"/>
                  </a:lnTo>
                  <a:lnTo>
                    <a:pt x="82" y="1186"/>
                  </a:lnTo>
                  <a:lnTo>
                    <a:pt x="84" y="1186"/>
                  </a:lnTo>
                  <a:lnTo>
                    <a:pt x="86" y="1186"/>
                  </a:lnTo>
                  <a:lnTo>
                    <a:pt x="86" y="1184"/>
                  </a:lnTo>
                  <a:lnTo>
                    <a:pt x="87" y="1183"/>
                  </a:lnTo>
                  <a:lnTo>
                    <a:pt x="89" y="1183"/>
                  </a:lnTo>
                  <a:lnTo>
                    <a:pt x="89" y="1181"/>
                  </a:lnTo>
                  <a:lnTo>
                    <a:pt x="89" y="1179"/>
                  </a:lnTo>
                  <a:lnTo>
                    <a:pt x="91" y="1179"/>
                  </a:lnTo>
                  <a:lnTo>
                    <a:pt x="92" y="1179"/>
                  </a:lnTo>
                  <a:lnTo>
                    <a:pt x="94" y="1179"/>
                  </a:lnTo>
                  <a:lnTo>
                    <a:pt x="96" y="1179"/>
                  </a:lnTo>
                  <a:lnTo>
                    <a:pt x="97" y="1179"/>
                  </a:lnTo>
                  <a:lnTo>
                    <a:pt x="99" y="1181"/>
                  </a:lnTo>
                  <a:lnTo>
                    <a:pt x="99" y="1179"/>
                  </a:lnTo>
                  <a:lnTo>
                    <a:pt x="99" y="1178"/>
                  </a:lnTo>
                  <a:lnTo>
                    <a:pt x="97" y="1176"/>
                  </a:lnTo>
                  <a:lnTo>
                    <a:pt x="96" y="1176"/>
                  </a:lnTo>
                  <a:lnTo>
                    <a:pt x="96" y="1174"/>
                  </a:lnTo>
                  <a:lnTo>
                    <a:pt x="94" y="1174"/>
                  </a:lnTo>
                  <a:lnTo>
                    <a:pt x="94" y="1173"/>
                  </a:lnTo>
                  <a:lnTo>
                    <a:pt x="94" y="1171"/>
                  </a:lnTo>
                  <a:lnTo>
                    <a:pt x="96" y="1171"/>
                  </a:lnTo>
                  <a:lnTo>
                    <a:pt x="96" y="1169"/>
                  </a:lnTo>
                  <a:lnTo>
                    <a:pt x="96" y="1168"/>
                  </a:lnTo>
                  <a:lnTo>
                    <a:pt x="94" y="1168"/>
                  </a:lnTo>
                  <a:lnTo>
                    <a:pt x="94" y="1166"/>
                  </a:lnTo>
                  <a:lnTo>
                    <a:pt x="92" y="1166"/>
                  </a:lnTo>
                  <a:lnTo>
                    <a:pt x="91" y="1166"/>
                  </a:lnTo>
                  <a:lnTo>
                    <a:pt x="91" y="1164"/>
                  </a:lnTo>
                  <a:lnTo>
                    <a:pt x="89" y="1164"/>
                  </a:lnTo>
                  <a:lnTo>
                    <a:pt x="89" y="1163"/>
                  </a:lnTo>
                  <a:lnTo>
                    <a:pt x="87" y="1163"/>
                  </a:lnTo>
                  <a:lnTo>
                    <a:pt x="87" y="1161"/>
                  </a:lnTo>
                  <a:lnTo>
                    <a:pt x="87" y="1159"/>
                  </a:lnTo>
                  <a:lnTo>
                    <a:pt x="87" y="1158"/>
                  </a:lnTo>
                  <a:lnTo>
                    <a:pt x="86" y="1156"/>
                  </a:lnTo>
                  <a:lnTo>
                    <a:pt x="86" y="1154"/>
                  </a:lnTo>
                  <a:lnTo>
                    <a:pt x="87" y="1154"/>
                  </a:lnTo>
                  <a:lnTo>
                    <a:pt x="82" y="1139"/>
                  </a:lnTo>
                  <a:lnTo>
                    <a:pt x="74" y="1119"/>
                  </a:lnTo>
                  <a:lnTo>
                    <a:pt x="62" y="1094"/>
                  </a:lnTo>
                  <a:lnTo>
                    <a:pt x="60" y="1095"/>
                  </a:lnTo>
                  <a:lnTo>
                    <a:pt x="59" y="1095"/>
                  </a:lnTo>
                  <a:lnTo>
                    <a:pt x="57" y="1094"/>
                  </a:lnTo>
                  <a:lnTo>
                    <a:pt x="55" y="1094"/>
                  </a:lnTo>
                  <a:lnTo>
                    <a:pt x="55" y="1092"/>
                  </a:lnTo>
                  <a:lnTo>
                    <a:pt x="55" y="1090"/>
                  </a:lnTo>
                  <a:lnTo>
                    <a:pt x="57" y="1090"/>
                  </a:lnTo>
                  <a:lnTo>
                    <a:pt x="57" y="1089"/>
                  </a:lnTo>
                  <a:lnTo>
                    <a:pt x="55" y="1089"/>
                  </a:lnTo>
                  <a:lnTo>
                    <a:pt x="54" y="1089"/>
                  </a:lnTo>
                  <a:lnTo>
                    <a:pt x="54" y="1087"/>
                  </a:lnTo>
                  <a:lnTo>
                    <a:pt x="52" y="1087"/>
                  </a:lnTo>
                  <a:lnTo>
                    <a:pt x="52" y="1085"/>
                  </a:lnTo>
                  <a:lnTo>
                    <a:pt x="52" y="1084"/>
                  </a:lnTo>
                  <a:lnTo>
                    <a:pt x="50" y="1084"/>
                  </a:lnTo>
                  <a:lnTo>
                    <a:pt x="49" y="1084"/>
                  </a:lnTo>
                  <a:lnTo>
                    <a:pt x="49" y="1082"/>
                  </a:lnTo>
                  <a:lnTo>
                    <a:pt x="49" y="1080"/>
                  </a:lnTo>
                  <a:lnTo>
                    <a:pt x="49" y="1078"/>
                  </a:lnTo>
                  <a:lnTo>
                    <a:pt x="47" y="1078"/>
                  </a:lnTo>
                  <a:lnTo>
                    <a:pt x="47" y="1077"/>
                  </a:lnTo>
                  <a:lnTo>
                    <a:pt x="45" y="1075"/>
                  </a:lnTo>
                  <a:lnTo>
                    <a:pt x="44" y="1075"/>
                  </a:lnTo>
                  <a:lnTo>
                    <a:pt x="44" y="1073"/>
                  </a:lnTo>
                  <a:lnTo>
                    <a:pt x="42" y="1073"/>
                  </a:lnTo>
                  <a:lnTo>
                    <a:pt x="42" y="1072"/>
                  </a:lnTo>
                  <a:lnTo>
                    <a:pt x="42" y="1070"/>
                  </a:lnTo>
                  <a:lnTo>
                    <a:pt x="42" y="1068"/>
                  </a:lnTo>
                  <a:lnTo>
                    <a:pt x="40" y="1067"/>
                  </a:lnTo>
                  <a:lnTo>
                    <a:pt x="40" y="1065"/>
                  </a:lnTo>
                  <a:lnTo>
                    <a:pt x="40" y="1063"/>
                  </a:lnTo>
                  <a:lnTo>
                    <a:pt x="39" y="1063"/>
                  </a:lnTo>
                  <a:lnTo>
                    <a:pt x="37" y="1062"/>
                  </a:lnTo>
                  <a:lnTo>
                    <a:pt x="37" y="1060"/>
                  </a:lnTo>
                  <a:lnTo>
                    <a:pt x="35" y="1060"/>
                  </a:lnTo>
                  <a:lnTo>
                    <a:pt x="34" y="1060"/>
                  </a:lnTo>
                  <a:lnTo>
                    <a:pt x="34" y="1058"/>
                  </a:lnTo>
                  <a:lnTo>
                    <a:pt x="32" y="1058"/>
                  </a:lnTo>
                  <a:lnTo>
                    <a:pt x="30" y="1058"/>
                  </a:lnTo>
                  <a:lnTo>
                    <a:pt x="28" y="1058"/>
                  </a:lnTo>
                  <a:lnTo>
                    <a:pt x="28" y="1060"/>
                  </a:lnTo>
                  <a:lnTo>
                    <a:pt x="28" y="1062"/>
                  </a:lnTo>
                  <a:lnTo>
                    <a:pt x="27" y="1062"/>
                  </a:lnTo>
                  <a:lnTo>
                    <a:pt x="27" y="1063"/>
                  </a:lnTo>
                  <a:lnTo>
                    <a:pt x="28" y="1063"/>
                  </a:lnTo>
                  <a:lnTo>
                    <a:pt x="28" y="1065"/>
                  </a:lnTo>
                  <a:lnTo>
                    <a:pt x="27" y="1065"/>
                  </a:lnTo>
                  <a:lnTo>
                    <a:pt x="25" y="1065"/>
                  </a:lnTo>
                  <a:lnTo>
                    <a:pt x="23" y="1065"/>
                  </a:lnTo>
                  <a:lnTo>
                    <a:pt x="22" y="1065"/>
                  </a:lnTo>
                  <a:lnTo>
                    <a:pt x="22" y="1063"/>
                  </a:lnTo>
                  <a:lnTo>
                    <a:pt x="20" y="1063"/>
                  </a:lnTo>
                  <a:lnTo>
                    <a:pt x="20" y="1065"/>
                  </a:lnTo>
                  <a:lnTo>
                    <a:pt x="18" y="1065"/>
                  </a:lnTo>
                  <a:lnTo>
                    <a:pt x="18" y="1063"/>
                  </a:lnTo>
                  <a:lnTo>
                    <a:pt x="18" y="1065"/>
                  </a:lnTo>
                  <a:lnTo>
                    <a:pt x="17" y="1065"/>
                  </a:lnTo>
                  <a:lnTo>
                    <a:pt x="17" y="1063"/>
                  </a:lnTo>
                  <a:lnTo>
                    <a:pt x="15" y="1063"/>
                  </a:lnTo>
                  <a:lnTo>
                    <a:pt x="15" y="1062"/>
                  </a:lnTo>
                  <a:lnTo>
                    <a:pt x="13" y="1062"/>
                  </a:lnTo>
                  <a:lnTo>
                    <a:pt x="13" y="1060"/>
                  </a:lnTo>
                  <a:lnTo>
                    <a:pt x="13" y="1058"/>
                  </a:lnTo>
                  <a:lnTo>
                    <a:pt x="13" y="1057"/>
                  </a:lnTo>
                  <a:lnTo>
                    <a:pt x="13" y="1055"/>
                  </a:lnTo>
                  <a:lnTo>
                    <a:pt x="13" y="1053"/>
                  </a:lnTo>
                  <a:lnTo>
                    <a:pt x="13" y="1052"/>
                  </a:lnTo>
                  <a:lnTo>
                    <a:pt x="13" y="1050"/>
                  </a:lnTo>
                  <a:lnTo>
                    <a:pt x="12" y="1048"/>
                  </a:lnTo>
                  <a:lnTo>
                    <a:pt x="10" y="1047"/>
                  </a:lnTo>
                  <a:lnTo>
                    <a:pt x="8" y="1045"/>
                  </a:lnTo>
                  <a:lnTo>
                    <a:pt x="7" y="1043"/>
                  </a:lnTo>
                  <a:lnTo>
                    <a:pt x="7" y="1041"/>
                  </a:lnTo>
                  <a:lnTo>
                    <a:pt x="5" y="1041"/>
                  </a:lnTo>
                  <a:lnTo>
                    <a:pt x="5" y="1040"/>
                  </a:lnTo>
                  <a:lnTo>
                    <a:pt x="7" y="1040"/>
                  </a:lnTo>
                  <a:lnTo>
                    <a:pt x="7" y="1038"/>
                  </a:lnTo>
                  <a:lnTo>
                    <a:pt x="5" y="1038"/>
                  </a:lnTo>
                  <a:lnTo>
                    <a:pt x="5" y="1036"/>
                  </a:lnTo>
                  <a:lnTo>
                    <a:pt x="3" y="1036"/>
                  </a:lnTo>
                  <a:lnTo>
                    <a:pt x="3" y="1035"/>
                  </a:lnTo>
                  <a:lnTo>
                    <a:pt x="2" y="1035"/>
                  </a:lnTo>
                  <a:lnTo>
                    <a:pt x="0" y="1035"/>
                  </a:lnTo>
                  <a:lnTo>
                    <a:pt x="0" y="1033"/>
                  </a:lnTo>
                  <a:lnTo>
                    <a:pt x="0" y="1031"/>
                  </a:lnTo>
                  <a:lnTo>
                    <a:pt x="0" y="1030"/>
                  </a:lnTo>
                  <a:lnTo>
                    <a:pt x="0" y="1028"/>
                  </a:lnTo>
                  <a:lnTo>
                    <a:pt x="2" y="1028"/>
                  </a:lnTo>
                  <a:lnTo>
                    <a:pt x="2" y="1026"/>
                  </a:lnTo>
                  <a:lnTo>
                    <a:pt x="3" y="1026"/>
                  </a:lnTo>
                  <a:lnTo>
                    <a:pt x="3" y="1025"/>
                  </a:lnTo>
                  <a:lnTo>
                    <a:pt x="3" y="1023"/>
                  </a:lnTo>
                  <a:lnTo>
                    <a:pt x="5" y="1023"/>
                  </a:lnTo>
                  <a:lnTo>
                    <a:pt x="5" y="1021"/>
                  </a:lnTo>
                  <a:lnTo>
                    <a:pt x="7" y="1021"/>
                  </a:lnTo>
                  <a:lnTo>
                    <a:pt x="7" y="1020"/>
                  </a:lnTo>
                  <a:lnTo>
                    <a:pt x="8" y="1020"/>
                  </a:lnTo>
                  <a:lnTo>
                    <a:pt x="8" y="1018"/>
                  </a:lnTo>
                  <a:lnTo>
                    <a:pt x="8" y="1016"/>
                  </a:lnTo>
                  <a:lnTo>
                    <a:pt x="10" y="1016"/>
                  </a:lnTo>
                  <a:lnTo>
                    <a:pt x="12" y="1016"/>
                  </a:lnTo>
                  <a:lnTo>
                    <a:pt x="12" y="1015"/>
                  </a:lnTo>
                  <a:lnTo>
                    <a:pt x="12" y="1013"/>
                  </a:lnTo>
                  <a:lnTo>
                    <a:pt x="12" y="1011"/>
                  </a:lnTo>
                  <a:lnTo>
                    <a:pt x="12" y="1009"/>
                  </a:lnTo>
                  <a:lnTo>
                    <a:pt x="12" y="1008"/>
                  </a:lnTo>
                  <a:lnTo>
                    <a:pt x="10" y="1008"/>
                  </a:lnTo>
                  <a:lnTo>
                    <a:pt x="10" y="1006"/>
                  </a:lnTo>
                  <a:lnTo>
                    <a:pt x="12" y="1006"/>
                  </a:lnTo>
                  <a:lnTo>
                    <a:pt x="13" y="1006"/>
                  </a:lnTo>
                  <a:lnTo>
                    <a:pt x="13" y="1004"/>
                  </a:lnTo>
                  <a:lnTo>
                    <a:pt x="15" y="1004"/>
                  </a:lnTo>
                  <a:lnTo>
                    <a:pt x="17" y="1004"/>
                  </a:lnTo>
                  <a:lnTo>
                    <a:pt x="18" y="1004"/>
                  </a:lnTo>
                  <a:lnTo>
                    <a:pt x="18" y="1003"/>
                  </a:lnTo>
                  <a:lnTo>
                    <a:pt x="20" y="1003"/>
                  </a:lnTo>
                  <a:lnTo>
                    <a:pt x="20" y="1001"/>
                  </a:lnTo>
                  <a:lnTo>
                    <a:pt x="18" y="1001"/>
                  </a:lnTo>
                  <a:lnTo>
                    <a:pt x="20" y="1001"/>
                  </a:lnTo>
                  <a:lnTo>
                    <a:pt x="20" y="999"/>
                  </a:lnTo>
                  <a:lnTo>
                    <a:pt x="20" y="998"/>
                  </a:lnTo>
                  <a:lnTo>
                    <a:pt x="20" y="996"/>
                  </a:lnTo>
                  <a:lnTo>
                    <a:pt x="20" y="994"/>
                  </a:lnTo>
                  <a:lnTo>
                    <a:pt x="18" y="993"/>
                  </a:lnTo>
                  <a:lnTo>
                    <a:pt x="18" y="991"/>
                  </a:lnTo>
                  <a:lnTo>
                    <a:pt x="18" y="989"/>
                  </a:lnTo>
                  <a:lnTo>
                    <a:pt x="18" y="988"/>
                  </a:lnTo>
                  <a:lnTo>
                    <a:pt x="18" y="986"/>
                  </a:lnTo>
                  <a:lnTo>
                    <a:pt x="18" y="984"/>
                  </a:lnTo>
                  <a:lnTo>
                    <a:pt x="18" y="983"/>
                  </a:lnTo>
                  <a:lnTo>
                    <a:pt x="18" y="981"/>
                  </a:lnTo>
                  <a:lnTo>
                    <a:pt x="20" y="981"/>
                  </a:lnTo>
                  <a:lnTo>
                    <a:pt x="20" y="983"/>
                  </a:lnTo>
                  <a:lnTo>
                    <a:pt x="20" y="981"/>
                  </a:lnTo>
                  <a:lnTo>
                    <a:pt x="20" y="979"/>
                  </a:lnTo>
                  <a:lnTo>
                    <a:pt x="20" y="981"/>
                  </a:lnTo>
                  <a:lnTo>
                    <a:pt x="20" y="979"/>
                  </a:lnTo>
                  <a:lnTo>
                    <a:pt x="22" y="979"/>
                  </a:lnTo>
                  <a:lnTo>
                    <a:pt x="20" y="979"/>
                  </a:lnTo>
                  <a:lnTo>
                    <a:pt x="20" y="978"/>
                  </a:lnTo>
                  <a:lnTo>
                    <a:pt x="22" y="978"/>
                  </a:lnTo>
                  <a:lnTo>
                    <a:pt x="22" y="979"/>
                  </a:lnTo>
                  <a:lnTo>
                    <a:pt x="22" y="978"/>
                  </a:lnTo>
                  <a:lnTo>
                    <a:pt x="22" y="976"/>
                  </a:lnTo>
                  <a:lnTo>
                    <a:pt x="22" y="974"/>
                  </a:lnTo>
                  <a:lnTo>
                    <a:pt x="23" y="974"/>
                  </a:lnTo>
                  <a:lnTo>
                    <a:pt x="23" y="976"/>
                  </a:lnTo>
                  <a:lnTo>
                    <a:pt x="23" y="974"/>
                  </a:lnTo>
                  <a:lnTo>
                    <a:pt x="23" y="972"/>
                  </a:lnTo>
                  <a:lnTo>
                    <a:pt x="23" y="974"/>
                  </a:lnTo>
                  <a:lnTo>
                    <a:pt x="23" y="972"/>
                  </a:lnTo>
                  <a:lnTo>
                    <a:pt x="25" y="972"/>
                  </a:lnTo>
                  <a:lnTo>
                    <a:pt x="27" y="972"/>
                  </a:lnTo>
                  <a:lnTo>
                    <a:pt x="27" y="971"/>
                  </a:lnTo>
                  <a:lnTo>
                    <a:pt x="28" y="971"/>
                  </a:lnTo>
                  <a:lnTo>
                    <a:pt x="28" y="969"/>
                  </a:lnTo>
                  <a:lnTo>
                    <a:pt x="28" y="967"/>
                  </a:lnTo>
                  <a:lnTo>
                    <a:pt x="30" y="967"/>
                  </a:lnTo>
                  <a:lnTo>
                    <a:pt x="32" y="966"/>
                  </a:lnTo>
                  <a:lnTo>
                    <a:pt x="30" y="966"/>
                  </a:lnTo>
                  <a:lnTo>
                    <a:pt x="30" y="964"/>
                  </a:lnTo>
                  <a:lnTo>
                    <a:pt x="32" y="964"/>
                  </a:lnTo>
                  <a:lnTo>
                    <a:pt x="32" y="962"/>
                  </a:lnTo>
                  <a:lnTo>
                    <a:pt x="30" y="962"/>
                  </a:lnTo>
                  <a:lnTo>
                    <a:pt x="30" y="961"/>
                  </a:lnTo>
                  <a:lnTo>
                    <a:pt x="32" y="961"/>
                  </a:lnTo>
                  <a:lnTo>
                    <a:pt x="30" y="961"/>
                  </a:lnTo>
                  <a:lnTo>
                    <a:pt x="30" y="959"/>
                  </a:lnTo>
                  <a:lnTo>
                    <a:pt x="32" y="959"/>
                  </a:lnTo>
                  <a:lnTo>
                    <a:pt x="30" y="959"/>
                  </a:lnTo>
                  <a:lnTo>
                    <a:pt x="32" y="959"/>
                  </a:lnTo>
                  <a:lnTo>
                    <a:pt x="30" y="959"/>
                  </a:lnTo>
                  <a:lnTo>
                    <a:pt x="30" y="957"/>
                  </a:lnTo>
                  <a:lnTo>
                    <a:pt x="30" y="956"/>
                  </a:lnTo>
                  <a:lnTo>
                    <a:pt x="32" y="956"/>
                  </a:lnTo>
                  <a:lnTo>
                    <a:pt x="34" y="956"/>
                  </a:lnTo>
                  <a:lnTo>
                    <a:pt x="34" y="957"/>
                  </a:lnTo>
                  <a:lnTo>
                    <a:pt x="35" y="957"/>
                  </a:lnTo>
                  <a:lnTo>
                    <a:pt x="37" y="957"/>
                  </a:lnTo>
                  <a:lnTo>
                    <a:pt x="37" y="956"/>
                  </a:lnTo>
                  <a:lnTo>
                    <a:pt x="37" y="957"/>
                  </a:lnTo>
                  <a:lnTo>
                    <a:pt x="37" y="956"/>
                  </a:lnTo>
                  <a:lnTo>
                    <a:pt x="39" y="956"/>
                  </a:lnTo>
                  <a:lnTo>
                    <a:pt x="39" y="954"/>
                  </a:lnTo>
                  <a:lnTo>
                    <a:pt x="40" y="954"/>
                  </a:lnTo>
                  <a:lnTo>
                    <a:pt x="42" y="954"/>
                  </a:lnTo>
                  <a:lnTo>
                    <a:pt x="44" y="952"/>
                  </a:lnTo>
                  <a:lnTo>
                    <a:pt x="44" y="951"/>
                  </a:lnTo>
                  <a:lnTo>
                    <a:pt x="42" y="951"/>
                  </a:lnTo>
                  <a:lnTo>
                    <a:pt x="42" y="949"/>
                  </a:lnTo>
                  <a:lnTo>
                    <a:pt x="42" y="947"/>
                  </a:lnTo>
                  <a:lnTo>
                    <a:pt x="42" y="946"/>
                  </a:lnTo>
                  <a:lnTo>
                    <a:pt x="40" y="947"/>
                  </a:lnTo>
                  <a:lnTo>
                    <a:pt x="40" y="946"/>
                  </a:lnTo>
                  <a:lnTo>
                    <a:pt x="40" y="944"/>
                  </a:lnTo>
                  <a:lnTo>
                    <a:pt x="40" y="942"/>
                  </a:lnTo>
                  <a:lnTo>
                    <a:pt x="40" y="940"/>
                  </a:lnTo>
                  <a:lnTo>
                    <a:pt x="40" y="939"/>
                  </a:lnTo>
                  <a:lnTo>
                    <a:pt x="40" y="940"/>
                  </a:lnTo>
                  <a:lnTo>
                    <a:pt x="40" y="939"/>
                  </a:lnTo>
                  <a:lnTo>
                    <a:pt x="42" y="939"/>
                  </a:lnTo>
                  <a:lnTo>
                    <a:pt x="40" y="939"/>
                  </a:lnTo>
                  <a:lnTo>
                    <a:pt x="42" y="939"/>
                  </a:lnTo>
                  <a:lnTo>
                    <a:pt x="42" y="937"/>
                  </a:lnTo>
                  <a:lnTo>
                    <a:pt x="42" y="935"/>
                  </a:lnTo>
                  <a:lnTo>
                    <a:pt x="42" y="937"/>
                  </a:lnTo>
                  <a:lnTo>
                    <a:pt x="42" y="935"/>
                  </a:lnTo>
                  <a:lnTo>
                    <a:pt x="44" y="935"/>
                  </a:lnTo>
                  <a:lnTo>
                    <a:pt x="42" y="935"/>
                  </a:lnTo>
                  <a:lnTo>
                    <a:pt x="44" y="935"/>
                  </a:lnTo>
                  <a:lnTo>
                    <a:pt x="44" y="934"/>
                  </a:lnTo>
                  <a:lnTo>
                    <a:pt x="42" y="934"/>
                  </a:lnTo>
                  <a:lnTo>
                    <a:pt x="44" y="934"/>
                  </a:lnTo>
                  <a:lnTo>
                    <a:pt x="44" y="932"/>
                  </a:lnTo>
                  <a:lnTo>
                    <a:pt x="44" y="930"/>
                  </a:lnTo>
                  <a:lnTo>
                    <a:pt x="45" y="930"/>
                  </a:lnTo>
                  <a:lnTo>
                    <a:pt x="44" y="930"/>
                  </a:lnTo>
                  <a:lnTo>
                    <a:pt x="45" y="930"/>
                  </a:lnTo>
                  <a:lnTo>
                    <a:pt x="45" y="929"/>
                  </a:lnTo>
                  <a:lnTo>
                    <a:pt x="45" y="927"/>
                  </a:lnTo>
                  <a:lnTo>
                    <a:pt x="45" y="925"/>
                  </a:lnTo>
                  <a:lnTo>
                    <a:pt x="47" y="925"/>
                  </a:lnTo>
                  <a:lnTo>
                    <a:pt x="47" y="927"/>
                  </a:lnTo>
                  <a:lnTo>
                    <a:pt x="49" y="927"/>
                  </a:lnTo>
                  <a:lnTo>
                    <a:pt x="50" y="927"/>
                  </a:lnTo>
                  <a:lnTo>
                    <a:pt x="52" y="927"/>
                  </a:lnTo>
                  <a:lnTo>
                    <a:pt x="52" y="925"/>
                  </a:lnTo>
                  <a:lnTo>
                    <a:pt x="54" y="925"/>
                  </a:lnTo>
                  <a:lnTo>
                    <a:pt x="55" y="925"/>
                  </a:lnTo>
                  <a:lnTo>
                    <a:pt x="55" y="924"/>
                  </a:lnTo>
                  <a:lnTo>
                    <a:pt x="57" y="924"/>
                  </a:lnTo>
                  <a:lnTo>
                    <a:pt x="57" y="922"/>
                  </a:lnTo>
                  <a:lnTo>
                    <a:pt x="59" y="922"/>
                  </a:lnTo>
                  <a:lnTo>
                    <a:pt x="59" y="924"/>
                  </a:lnTo>
                  <a:lnTo>
                    <a:pt x="59" y="922"/>
                  </a:lnTo>
                  <a:lnTo>
                    <a:pt x="60" y="922"/>
                  </a:lnTo>
                  <a:lnTo>
                    <a:pt x="60" y="920"/>
                  </a:lnTo>
                  <a:lnTo>
                    <a:pt x="59" y="920"/>
                  </a:lnTo>
                  <a:lnTo>
                    <a:pt x="59" y="922"/>
                  </a:lnTo>
                  <a:lnTo>
                    <a:pt x="59" y="920"/>
                  </a:lnTo>
                  <a:lnTo>
                    <a:pt x="57" y="920"/>
                  </a:lnTo>
                  <a:lnTo>
                    <a:pt x="57" y="919"/>
                  </a:lnTo>
                  <a:lnTo>
                    <a:pt x="57" y="920"/>
                  </a:lnTo>
                  <a:lnTo>
                    <a:pt x="55" y="920"/>
                  </a:lnTo>
                  <a:lnTo>
                    <a:pt x="55" y="919"/>
                  </a:lnTo>
                  <a:lnTo>
                    <a:pt x="54" y="919"/>
                  </a:lnTo>
                  <a:lnTo>
                    <a:pt x="54" y="917"/>
                  </a:lnTo>
                  <a:lnTo>
                    <a:pt x="55" y="917"/>
                  </a:lnTo>
                  <a:lnTo>
                    <a:pt x="57" y="917"/>
                  </a:lnTo>
                  <a:lnTo>
                    <a:pt x="55" y="917"/>
                  </a:lnTo>
                  <a:lnTo>
                    <a:pt x="55" y="915"/>
                  </a:lnTo>
                  <a:lnTo>
                    <a:pt x="57" y="915"/>
                  </a:lnTo>
                  <a:lnTo>
                    <a:pt x="59" y="915"/>
                  </a:lnTo>
                  <a:lnTo>
                    <a:pt x="59" y="914"/>
                  </a:lnTo>
                  <a:lnTo>
                    <a:pt x="59" y="912"/>
                  </a:lnTo>
                  <a:lnTo>
                    <a:pt x="59" y="910"/>
                  </a:lnTo>
                  <a:lnTo>
                    <a:pt x="60" y="910"/>
                  </a:lnTo>
                  <a:lnTo>
                    <a:pt x="60" y="909"/>
                  </a:lnTo>
                  <a:lnTo>
                    <a:pt x="62" y="909"/>
                  </a:lnTo>
                  <a:lnTo>
                    <a:pt x="62" y="910"/>
                  </a:lnTo>
                  <a:lnTo>
                    <a:pt x="64" y="910"/>
                  </a:lnTo>
                  <a:lnTo>
                    <a:pt x="64" y="909"/>
                  </a:lnTo>
                  <a:lnTo>
                    <a:pt x="65" y="910"/>
                  </a:lnTo>
                  <a:lnTo>
                    <a:pt x="65" y="909"/>
                  </a:lnTo>
                  <a:lnTo>
                    <a:pt x="67" y="909"/>
                  </a:lnTo>
                  <a:lnTo>
                    <a:pt x="65" y="909"/>
                  </a:lnTo>
                  <a:lnTo>
                    <a:pt x="65" y="907"/>
                  </a:lnTo>
                  <a:lnTo>
                    <a:pt x="67" y="907"/>
                  </a:lnTo>
                  <a:lnTo>
                    <a:pt x="67" y="905"/>
                  </a:lnTo>
                  <a:lnTo>
                    <a:pt x="67" y="903"/>
                  </a:lnTo>
                  <a:lnTo>
                    <a:pt x="69" y="903"/>
                  </a:lnTo>
                  <a:lnTo>
                    <a:pt x="71" y="903"/>
                  </a:lnTo>
                  <a:lnTo>
                    <a:pt x="71" y="902"/>
                  </a:lnTo>
                  <a:lnTo>
                    <a:pt x="71" y="900"/>
                  </a:lnTo>
                  <a:lnTo>
                    <a:pt x="71" y="902"/>
                  </a:lnTo>
                  <a:lnTo>
                    <a:pt x="71" y="900"/>
                  </a:lnTo>
                  <a:lnTo>
                    <a:pt x="72" y="900"/>
                  </a:lnTo>
                  <a:lnTo>
                    <a:pt x="71" y="900"/>
                  </a:lnTo>
                  <a:lnTo>
                    <a:pt x="71" y="898"/>
                  </a:lnTo>
                  <a:lnTo>
                    <a:pt x="71" y="897"/>
                  </a:lnTo>
                  <a:lnTo>
                    <a:pt x="71" y="895"/>
                  </a:lnTo>
                  <a:lnTo>
                    <a:pt x="72" y="895"/>
                  </a:lnTo>
                  <a:lnTo>
                    <a:pt x="72" y="893"/>
                  </a:lnTo>
                  <a:lnTo>
                    <a:pt x="72" y="892"/>
                  </a:lnTo>
                  <a:lnTo>
                    <a:pt x="71" y="892"/>
                  </a:lnTo>
                  <a:lnTo>
                    <a:pt x="71" y="890"/>
                  </a:lnTo>
                  <a:lnTo>
                    <a:pt x="72" y="890"/>
                  </a:lnTo>
                  <a:lnTo>
                    <a:pt x="72" y="888"/>
                  </a:lnTo>
                  <a:lnTo>
                    <a:pt x="71" y="890"/>
                  </a:lnTo>
                  <a:lnTo>
                    <a:pt x="71" y="888"/>
                  </a:lnTo>
                  <a:lnTo>
                    <a:pt x="72" y="888"/>
                  </a:lnTo>
                  <a:lnTo>
                    <a:pt x="71" y="888"/>
                  </a:lnTo>
                  <a:lnTo>
                    <a:pt x="72" y="888"/>
                  </a:lnTo>
                  <a:lnTo>
                    <a:pt x="71" y="887"/>
                  </a:lnTo>
                  <a:lnTo>
                    <a:pt x="72" y="887"/>
                  </a:lnTo>
                  <a:lnTo>
                    <a:pt x="71" y="887"/>
                  </a:lnTo>
                  <a:lnTo>
                    <a:pt x="71" y="885"/>
                  </a:lnTo>
                  <a:lnTo>
                    <a:pt x="71" y="883"/>
                  </a:lnTo>
                  <a:lnTo>
                    <a:pt x="69" y="883"/>
                  </a:lnTo>
                  <a:lnTo>
                    <a:pt x="67" y="883"/>
                  </a:lnTo>
                  <a:lnTo>
                    <a:pt x="67" y="882"/>
                  </a:lnTo>
                  <a:lnTo>
                    <a:pt x="69" y="882"/>
                  </a:lnTo>
                  <a:lnTo>
                    <a:pt x="69" y="880"/>
                  </a:lnTo>
                  <a:lnTo>
                    <a:pt x="67" y="880"/>
                  </a:lnTo>
                  <a:lnTo>
                    <a:pt x="67" y="878"/>
                  </a:lnTo>
                  <a:lnTo>
                    <a:pt x="67" y="877"/>
                  </a:lnTo>
                  <a:lnTo>
                    <a:pt x="69" y="875"/>
                  </a:lnTo>
                  <a:lnTo>
                    <a:pt x="71" y="875"/>
                  </a:lnTo>
                  <a:lnTo>
                    <a:pt x="71" y="873"/>
                  </a:lnTo>
                  <a:lnTo>
                    <a:pt x="71" y="871"/>
                  </a:lnTo>
                  <a:lnTo>
                    <a:pt x="72" y="871"/>
                  </a:lnTo>
                  <a:lnTo>
                    <a:pt x="71" y="870"/>
                  </a:lnTo>
                  <a:lnTo>
                    <a:pt x="72" y="870"/>
                  </a:lnTo>
                  <a:lnTo>
                    <a:pt x="72" y="868"/>
                  </a:lnTo>
                  <a:lnTo>
                    <a:pt x="74" y="868"/>
                  </a:lnTo>
                  <a:lnTo>
                    <a:pt x="74" y="866"/>
                  </a:lnTo>
                  <a:lnTo>
                    <a:pt x="74" y="865"/>
                  </a:lnTo>
                  <a:lnTo>
                    <a:pt x="76" y="865"/>
                  </a:lnTo>
                  <a:lnTo>
                    <a:pt x="76" y="863"/>
                  </a:lnTo>
                  <a:lnTo>
                    <a:pt x="76" y="861"/>
                  </a:lnTo>
                  <a:lnTo>
                    <a:pt x="76" y="860"/>
                  </a:lnTo>
                  <a:lnTo>
                    <a:pt x="77" y="861"/>
                  </a:lnTo>
                  <a:lnTo>
                    <a:pt x="79" y="860"/>
                  </a:lnTo>
                  <a:lnTo>
                    <a:pt x="79" y="858"/>
                  </a:lnTo>
                  <a:lnTo>
                    <a:pt x="81" y="858"/>
                  </a:lnTo>
                  <a:lnTo>
                    <a:pt x="81" y="856"/>
                  </a:lnTo>
                  <a:lnTo>
                    <a:pt x="82" y="856"/>
                  </a:lnTo>
                  <a:lnTo>
                    <a:pt x="82" y="855"/>
                  </a:lnTo>
                  <a:lnTo>
                    <a:pt x="84" y="855"/>
                  </a:lnTo>
                  <a:lnTo>
                    <a:pt x="84" y="853"/>
                  </a:lnTo>
                  <a:lnTo>
                    <a:pt x="86" y="853"/>
                  </a:lnTo>
                  <a:lnTo>
                    <a:pt x="86" y="855"/>
                  </a:lnTo>
                  <a:lnTo>
                    <a:pt x="86" y="853"/>
                  </a:lnTo>
                  <a:lnTo>
                    <a:pt x="87" y="853"/>
                  </a:lnTo>
                  <a:lnTo>
                    <a:pt x="89" y="853"/>
                  </a:lnTo>
                  <a:lnTo>
                    <a:pt x="89" y="851"/>
                  </a:lnTo>
                  <a:lnTo>
                    <a:pt x="91" y="851"/>
                  </a:lnTo>
                  <a:lnTo>
                    <a:pt x="89" y="851"/>
                  </a:lnTo>
                  <a:lnTo>
                    <a:pt x="89" y="853"/>
                  </a:lnTo>
                  <a:lnTo>
                    <a:pt x="91" y="853"/>
                  </a:lnTo>
                  <a:lnTo>
                    <a:pt x="92" y="853"/>
                  </a:lnTo>
                  <a:lnTo>
                    <a:pt x="92" y="851"/>
                  </a:lnTo>
                  <a:lnTo>
                    <a:pt x="94" y="851"/>
                  </a:lnTo>
                  <a:lnTo>
                    <a:pt x="94" y="850"/>
                  </a:lnTo>
                  <a:lnTo>
                    <a:pt x="96" y="850"/>
                  </a:lnTo>
                  <a:lnTo>
                    <a:pt x="94" y="850"/>
                  </a:lnTo>
                  <a:lnTo>
                    <a:pt x="96" y="848"/>
                  </a:lnTo>
                  <a:lnTo>
                    <a:pt x="96" y="850"/>
                  </a:lnTo>
                  <a:lnTo>
                    <a:pt x="96" y="848"/>
                  </a:lnTo>
                  <a:lnTo>
                    <a:pt x="97" y="848"/>
                  </a:lnTo>
                  <a:lnTo>
                    <a:pt x="96" y="848"/>
                  </a:lnTo>
                  <a:lnTo>
                    <a:pt x="96" y="846"/>
                  </a:lnTo>
                  <a:lnTo>
                    <a:pt x="97" y="846"/>
                  </a:lnTo>
                  <a:lnTo>
                    <a:pt x="97" y="845"/>
                  </a:lnTo>
                  <a:lnTo>
                    <a:pt x="99" y="845"/>
                  </a:lnTo>
                  <a:lnTo>
                    <a:pt x="99" y="843"/>
                  </a:lnTo>
                  <a:lnTo>
                    <a:pt x="97" y="843"/>
                  </a:lnTo>
                  <a:lnTo>
                    <a:pt x="97" y="841"/>
                  </a:lnTo>
                  <a:lnTo>
                    <a:pt x="99" y="841"/>
                  </a:lnTo>
                  <a:lnTo>
                    <a:pt x="99" y="840"/>
                  </a:lnTo>
                  <a:lnTo>
                    <a:pt x="97" y="838"/>
                  </a:lnTo>
                  <a:lnTo>
                    <a:pt x="97" y="836"/>
                  </a:lnTo>
                  <a:lnTo>
                    <a:pt x="97" y="834"/>
                  </a:lnTo>
                  <a:lnTo>
                    <a:pt x="99" y="834"/>
                  </a:lnTo>
                  <a:lnTo>
                    <a:pt x="99" y="833"/>
                  </a:lnTo>
                  <a:lnTo>
                    <a:pt x="99" y="831"/>
                  </a:lnTo>
                  <a:lnTo>
                    <a:pt x="97" y="831"/>
                  </a:lnTo>
                  <a:lnTo>
                    <a:pt x="99" y="831"/>
                  </a:lnTo>
                  <a:lnTo>
                    <a:pt x="99" y="829"/>
                  </a:lnTo>
                  <a:lnTo>
                    <a:pt x="101" y="829"/>
                  </a:lnTo>
                  <a:lnTo>
                    <a:pt x="101" y="828"/>
                  </a:lnTo>
                  <a:lnTo>
                    <a:pt x="99" y="828"/>
                  </a:lnTo>
                  <a:lnTo>
                    <a:pt x="99" y="826"/>
                  </a:lnTo>
                  <a:lnTo>
                    <a:pt x="99" y="824"/>
                  </a:lnTo>
                  <a:lnTo>
                    <a:pt x="101" y="824"/>
                  </a:lnTo>
                  <a:lnTo>
                    <a:pt x="99" y="824"/>
                  </a:lnTo>
                  <a:lnTo>
                    <a:pt x="101" y="824"/>
                  </a:lnTo>
                  <a:lnTo>
                    <a:pt x="103" y="824"/>
                  </a:lnTo>
                  <a:lnTo>
                    <a:pt x="103" y="823"/>
                  </a:lnTo>
                  <a:lnTo>
                    <a:pt x="104" y="823"/>
                  </a:lnTo>
                  <a:lnTo>
                    <a:pt x="104" y="821"/>
                  </a:lnTo>
                  <a:lnTo>
                    <a:pt x="106" y="821"/>
                  </a:lnTo>
                  <a:lnTo>
                    <a:pt x="106" y="819"/>
                  </a:lnTo>
                  <a:lnTo>
                    <a:pt x="108" y="819"/>
                  </a:lnTo>
                  <a:lnTo>
                    <a:pt x="108" y="821"/>
                  </a:lnTo>
                  <a:lnTo>
                    <a:pt x="106" y="821"/>
                  </a:lnTo>
                  <a:lnTo>
                    <a:pt x="108" y="821"/>
                  </a:lnTo>
                  <a:lnTo>
                    <a:pt x="109" y="821"/>
                  </a:lnTo>
                  <a:lnTo>
                    <a:pt x="109" y="823"/>
                  </a:lnTo>
                  <a:lnTo>
                    <a:pt x="111" y="823"/>
                  </a:lnTo>
                  <a:lnTo>
                    <a:pt x="113" y="823"/>
                  </a:lnTo>
                  <a:lnTo>
                    <a:pt x="113" y="824"/>
                  </a:lnTo>
                  <a:lnTo>
                    <a:pt x="114" y="824"/>
                  </a:lnTo>
                  <a:lnTo>
                    <a:pt x="116" y="824"/>
                  </a:lnTo>
                  <a:lnTo>
                    <a:pt x="114" y="824"/>
                  </a:lnTo>
                  <a:lnTo>
                    <a:pt x="114" y="823"/>
                  </a:lnTo>
                  <a:lnTo>
                    <a:pt x="116" y="824"/>
                  </a:lnTo>
                  <a:lnTo>
                    <a:pt x="116" y="823"/>
                  </a:lnTo>
                  <a:lnTo>
                    <a:pt x="118" y="823"/>
                  </a:lnTo>
                  <a:lnTo>
                    <a:pt x="116" y="821"/>
                  </a:lnTo>
                  <a:lnTo>
                    <a:pt x="116" y="823"/>
                  </a:lnTo>
                  <a:lnTo>
                    <a:pt x="116" y="821"/>
                  </a:lnTo>
                  <a:lnTo>
                    <a:pt x="118" y="821"/>
                  </a:lnTo>
                  <a:lnTo>
                    <a:pt x="118" y="819"/>
                  </a:lnTo>
                  <a:lnTo>
                    <a:pt x="119" y="819"/>
                  </a:lnTo>
                  <a:lnTo>
                    <a:pt x="119" y="818"/>
                  </a:lnTo>
                  <a:lnTo>
                    <a:pt x="118" y="818"/>
                  </a:lnTo>
                  <a:lnTo>
                    <a:pt x="118" y="816"/>
                  </a:lnTo>
                  <a:lnTo>
                    <a:pt x="119" y="816"/>
                  </a:lnTo>
                  <a:lnTo>
                    <a:pt x="121" y="816"/>
                  </a:lnTo>
                  <a:lnTo>
                    <a:pt x="121" y="814"/>
                  </a:lnTo>
                  <a:lnTo>
                    <a:pt x="123" y="814"/>
                  </a:lnTo>
                  <a:lnTo>
                    <a:pt x="124" y="814"/>
                  </a:lnTo>
                  <a:lnTo>
                    <a:pt x="126" y="814"/>
                  </a:lnTo>
                  <a:lnTo>
                    <a:pt x="124" y="814"/>
                  </a:lnTo>
                  <a:lnTo>
                    <a:pt x="126" y="814"/>
                  </a:lnTo>
                  <a:lnTo>
                    <a:pt x="126" y="813"/>
                  </a:lnTo>
                  <a:lnTo>
                    <a:pt x="124" y="813"/>
                  </a:lnTo>
                  <a:lnTo>
                    <a:pt x="126" y="813"/>
                  </a:lnTo>
                  <a:lnTo>
                    <a:pt x="126" y="811"/>
                  </a:lnTo>
                  <a:lnTo>
                    <a:pt x="128" y="811"/>
                  </a:lnTo>
                  <a:lnTo>
                    <a:pt x="128" y="813"/>
                  </a:lnTo>
                  <a:lnTo>
                    <a:pt x="129" y="813"/>
                  </a:lnTo>
                  <a:lnTo>
                    <a:pt x="129" y="811"/>
                  </a:lnTo>
                  <a:lnTo>
                    <a:pt x="129" y="813"/>
                  </a:lnTo>
                  <a:lnTo>
                    <a:pt x="129" y="811"/>
                  </a:lnTo>
                  <a:lnTo>
                    <a:pt x="131" y="811"/>
                  </a:lnTo>
                  <a:lnTo>
                    <a:pt x="131" y="813"/>
                  </a:lnTo>
                  <a:lnTo>
                    <a:pt x="133" y="813"/>
                  </a:lnTo>
                  <a:lnTo>
                    <a:pt x="134" y="813"/>
                  </a:lnTo>
                  <a:lnTo>
                    <a:pt x="134" y="811"/>
                  </a:lnTo>
                  <a:lnTo>
                    <a:pt x="134" y="809"/>
                  </a:lnTo>
                  <a:lnTo>
                    <a:pt x="136" y="809"/>
                  </a:lnTo>
                  <a:lnTo>
                    <a:pt x="136" y="808"/>
                  </a:lnTo>
                  <a:lnTo>
                    <a:pt x="138" y="808"/>
                  </a:lnTo>
                  <a:lnTo>
                    <a:pt x="140" y="808"/>
                  </a:lnTo>
                  <a:lnTo>
                    <a:pt x="140" y="809"/>
                  </a:lnTo>
                  <a:lnTo>
                    <a:pt x="140" y="808"/>
                  </a:lnTo>
                  <a:lnTo>
                    <a:pt x="141" y="808"/>
                  </a:lnTo>
                  <a:lnTo>
                    <a:pt x="141" y="806"/>
                  </a:lnTo>
                  <a:lnTo>
                    <a:pt x="140" y="806"/>
                  </a:lnTo>
                  <a:lnTo>
                    <a:pt x="140" y="804"/>
                  </a:lnTo>
                  <a:lnTo>
                    <a:pt x="141" y="804"/>
                  </a:lnTo>
                  <a:lnTo>
                    <a:pt x="143" y="804"/>
                  </a:lnTo>
                  <a:lnTo>
                    <a:pt x="145" y="804"/>
                  </a:lnTo>
                  <a:lnTo>
                    <a:pt x="145" y="802"/>
                  </a:lnTo>
                  <a:lnTo>
                    <a:pt x="146" y="801"/>
                  </a:lnTo>
                  <a:lnTo>
                    <a:pt x="146" y="799"/>
                  </a:lnTo>
                  <a:lnTo>
                    <a:pt x="145" y="799"/>
                  </a:lnTo>
                  <a:lnTo>
                    <a:pt x="146" y="799"/>
                  </a:lnTo>
                  <a:lnTo>
                    <a:pt x="146" y="797"/>
                  </a:lnTo>
                  <a:lnTo>
                    <a:pt x="148" y="797"/>
                  </a:lnTo>
                  <a:lnTo>
                    <a:pt x="148" y="796"/>
                  </a:lnTo>
                  <a:lnTo>
                    <a:pt x="148" y="794"/>
                  </a:lnTo>
                  <a:lnTo>
                    <a:pt x="150" y="794"/>
                  </a:lnTo>
                  <a:lnTo>
                    <a:pt x="150" y="792"/>
                  </a:lnTo>
                  <a:lnTo>
                    <a:pt x="150" y="791"/>
                  </a:lnTo>
                  <a:lnTo>
                    <a:pt x="151" y="791"/>
                  </a:lnTo>
                  <a:lnTo>
                    <a:pt x="153" y="791"/>
                  </a:lnTo>
                  <a:lnTo>
                    <a:pt x="155" y="791"/>
                  </a:lnTo>
                  <a:lnTo>
                    <a:pt x="156" y="791"/>
                  </a:lnTo>
                  <a:lnTo>
                    <a:pt x="156" y="789"/>
                  </a:lnTo>
                  <a:lnTo>
                    <a:pt x="158" y="789"/>
                  </a:lnTo>
                  <a:lnTo>
                    <a:pt x="158" y="791"/>
                  </a:lnTo>
                  <a:lnTo>
                    <a:pt x="160" y="791"/>
                  </a:lnTo>
                  <a:lnTo>
                    <a:pt x="161" y="791"/>
                  </a:lnTo>
                  <a:lnTo>
                    <a:pt x="163" y="792"/>
                  </a:lnTo>
                  <a:lnTo>
                    <a:pt x="165" y="792"/>
                  </a:lnTo>
                  <a:lnTo>
                    <a:pt x="165" y="794"/>
                  </a:lnTo>
                  <a:lnTo>
                    <a:pt x="166" y="794"/>
                  </a:lnTo>
                  <a:lnTo>
                    <a:pt x="168" y="794"/>
                  </a:lnTo>
                  <a:lnTo>
                    <a:pt x="168" y="792"/>
                  </a:lnTo>
                  <a:lnTo>
                    <a:pt x="170" y="792"/>
                  </a:lnTo>
                  <a:lnTo>
                    <a:pt x="170" y="791"/>
                  </a:lnTo>
                  <a:lnTo>
                    <a:pt x="168" y="791"/>
                  </a:lnTo>
                  <a:lnTo>
                    <a:pt x="170" y="791"/>
                  </a:lnTo>
                  <a:lnTo>
                    <a:pt x="170" y="789"/>
                  </a:lnTo>
                  <a:lnTo>
                    <a:pt x="171" y="789"/>
                  </a:lnTo>
                  <a:lnTo>
                    <a:pt x="171" y="787"/>
                  </a:lnTo>
                  <a:lnTo>
                    <a:pt x="173" y="787"/>
                  </a:lnTo>
                  <a:lnTo>
                    <a:pt x="171" y="787"/>
                  </a:lnTo>
                  <a:lnTo>
                    <a:pt x="171" y="786"/>
                  </a:lnTo>
                  <a:lnTo>
                    <a:pt x="173" y="786"/>
                  </a:lnTo>
                  <a:lnTo>
                    <a:pt x="173" y="784"/>
                  </a:lnTo>
                  <a:lnTo>
                    <a:pt x="175" y="784"/>
                  </a:lnTo>
                  <a:lnTo>
                    <a:pt x="175" y="782"/>
                  </a:lnTo>
                  <a:lnTo>
                    <a:pt x="177" y="782"/>
                  </a:lnTo>
                  <a:lnTo>
                    <a:pt x="178" y="782"/>
                  </a:lnTo>
                  <a:lnTo>
                    <a:pt x="178" y="784"/>
                  </a:lnTo>
                  <a:lnTo>
                    <a:pt x="180" y="784"/>
                  </a:lnTo>
                  <a:lnTo>
                    <a:pt x="182" y="784"/>
                  </a:lnTo>
                  <a:lnTo>
                    <a:pt x="182" y="786"/>
                  </a:lnTo>
                  <a:lnTo>
                    <a:pt x="183" y="786"/>
                  </a:lnTo>
                  <a:lnTo>
                    <a:pt x="185" y="784"/>
                  </a:lnTo>
                  <a:lnTo>
                    <a:pt x="185" y="782"/>
                  </a:lnTo>
                  <a:lnTo>
                    <a:pt x="183" y="782"/>
                  </a:lnTo>
                  <a:lnTo>
                    <a:pt x="183" y="781"/>
                  </a:lnTo>
                  <a:lnTo>
                    <a:pt x="185" y="781"/>
                  </a:lnTo>
                  <a:lnTo>
                    <a:pt x="185" y="782"/>
                  </a:lnTo>
                  <a:lnTo>
                    <a:pt x="187" y="782"/>
                  </a:lnTo>
                  <a:lnTo>
                    <a:pt x="188" y="782"/>
                  </a:lnTo>
                  <a:lnTo>
                    <a:pt x="190" y="782"/>
                  </a:lnTo>
                  <a:lnTo>
                    <a:pt x="190" y="781"/>
                  </a:lnTo>
                  <a:lnTo>
                    <a:pt x="190" y="779"/>
                  </a:lnTo>
                  <a:lnTo>
                    <a:pt x="192" y="779"/>
                  </a:lnTo>
                  <a:lnTo>
                    <a:pt x="192" y="777"/>
                  </a:lnTo>
                  <a:lnTo>
                    <a:pt x="192" y="776"/>
                  </a:lnTo>
                  <a:lnTo>
                    <a:pt x="190" y="776"/>
                  </a:lnTo>
                  <a:lnTo>
                    <a:pt x="192" y="774"/>
                  </a:lnTo>
                  <a:lnTo>
                    <a:pt x="193" y="774"/>
                  </a:lnTo>
                  <a:lnTo>
                    <a:pt x="193" y="772"/>
                  </a:lnTo>
                  <a:lnTo>
                    <a:pt x="192" y="772"/>
                  </a:lnTo>
                  <a:lnTo>
                    <a:pt x="192" y="771"/>
                  </a:lnTo>
                  <a:lnTo>
                    <a:pt x="193" y="771"/>
                  </a:lnTo>
                  <a:lnTo>
                    <a:pt x="192" y="771"/>
                  </a:lnTo>
                  <a:lnTo>
                    <a:pt x="192" y="769"/>
                  </a:lnTo>
                  <a:lnTo>
                    <a:pt x="192" y="767"/>
                  </a:lnTo>
                  <a:lnTo>
                    <a:pt x="192" y="765"/>
                  </a:lnTo>
                  <a:lnTo>
                    <a:pt x="190" y="765"/>
                  </a:lnTo>
                  <a:lnTo>
                    <a:pt x="190" y="764"/>
                  </a:lnTo>
                  <a:lnTo>
                    <a:pt x="192" y="764"/>
                  </a:lnTo>
                  <a:lnTo>
                    <a:pt x="192" y="762"/>
                  </a:lnTo>
                  <a:lnTo>
                    <a:pt x="192" y="760"/>
                  </a:lnTo>
                  <a:lnTo>
                    <a:pt x="193" y="760"/>
                  </a:lnTo>
                  <a:lnTo>
                    <a:pt x="195" y="760"/>
                  </a:lnTo>
                  <a:lnTo>
                    <a:pt x="197" y="760"/>
                  </a:lnTo>
                  <a:lnTo>
                    <a:pt x="198" y="760"/>
                  </a:lnTo>
                  <a:lnTo>
                    <a:pt x="198" y="759"/>
                  </a:lnTo>
                  <a:lnTo>
                    <a:pt x="198" y="757"/>
                  </a:lnTo>
                  <a:lnTo>
                    <a:pt x="200" y="757"/>
                  </a:lnTo>
                  <a:lnTo>
                    <a:pt x="202" y="757"/>
                  </a:lnTo>
                  <a:lnTo>
                    <a:pt x="202" y="755"/>
                  </a:lnTo>
                  <a:lnTo>
                    <a:pt x="200" y="755"/>
                  </a:lnTo>
                  <a:lnTo>
                    <a:pt x="200" y="754"/>
                  </a:lnTo>
                  <a:lnTo>
                    <a:pt x="202" y="754"/>
                  </a:lnTo>
                  <a:lnTo>
                    <a:pt x="202" y="755"/>
                  </a:lnTo>
                  <a:lnTo>
                    <a:pt x="203" y="754"/>
                  </a:lnTo>
                  <a:lnTo>
                    <a:pt x="203" y="752"/>
                  </a:lnTo>
                  <a:lnTo>
                    <a:pt x="202" y="752"/>
                  </a:lnTo>
                  <a:lnTo>
                    <a:pt x="202" y="750"/>
                  </a:lnTo>
                  <a:lnTo>
                    <a:pt x="203" y="750"/>
                  </a:lnTo>
                  <a:lnTo>
                    <a:pt x="203" y="752"/>
                  </a:lnTo>
                  <a:lnTo>
                    <a:pt x="203" y="754"/>
                  </a:lnTo>
                  <a:lnTo>
                    <a:pt x="205" y="754"/>
                  </a:lnTo>
                  <a:lnTo>
                    <a:pt x="207" y="755"/>
                  </a:lnTo>
                  <a:lnTo>
                    <a:pt x="208" y="755"/>
                  </a:lnTo>
                  <a:lnTo>
                    <a:pt x="208" y="754"/>
                  </a:lnTo>
                  <a:lnTo>
                    <a:pt x="208" y="752"/>
                  </a:lnTo>
                  <a:lnTo>
                    <a:pt x="210" y="752"/>
                  </a:lnTo>
                  <a:lnTo>
                    <a:pt x="210" y="754"/>
                  </a:lnTo>
                  <a:lnTo>
                    <a:pt x="212" y="754"/>
                  </a:lnTo>
                  <a:lnTo>
                    <a:pt x="212" y="755"/>
                  </a:lnTo>
                  <a:lnTo>
                    <a:pt x="214" y="755"/>
                  </a:lnTo>
                  <a:lnTo>
                    <a:pt x="214" y="754"/>
                  </a:lnTo>
                  <a:lnTo>
                    <a:pt x="214" y="752"/>
                  </a:lnTo>
                  <a:lnTo>
                    <a:pt x="215" y="752"/>
                  </a:lnTo>
                  <a:lnTo>
                    <a:pt x="217" y="752"/>
                  </a:lnTo>
                  <a:lnTo>
                    <a:pt x="219" y="750"/>
                  </a:lnTo>
                  <a:lnTo>
                    <a:pt x="220" y="750"/>
                  </a:lnTo>
                  <a:lnTo>
                    <a:pt x="220" y="749"/>
                  </a:lnTo>
                  <a:lnTo>
                    <a:pt x="222" y="749"/>
                  </a:lnTo>
                  <a:lnTo>
                    <a:pt x="222" y="747"/>
                  </a:lnTo>
                  <a:lnTo>
                    <a:pt x="222" y="745"/>
                  </a:lnTo>
                  <a:lnTo>
                    <a:pt x="224" y="745"/>
                  </a:lnTo>
                  <a:lnTo>
                    <a:pt x="222" y="744"/>
                  </a:lnTo>
                  <a:lnTo>
                    <a:pt x="220" y="744"/>
                  </a:lnTo>
                  <a:lnTo>
                    <a:pt x="220" y="742"/>
                  </a:lnTo>
                  <a:lnTo>
                    <a:pt x="220" y="740"/>
                  </a:lnTo>
                  <a:lnTo>
                    <a:pt x="222" y="740"/>
                  </a:lnTo>
                  <a:lnTo>
                    <a:pt x="224" y="740"/>
                  </a:lnTo>
                  <a:lnTo>
                    <a:pt x="224" y="739"/>
                  </a:lnTo>
                  <a:lnTo>
                    <a:pt x="224" y="737"/>
                  </a:lnTo>
                  <a:lnTo>
                    <a:pt x="225" y="737"/>
                  </a:lnTo>
                  <a:lnTo>
                    <a:pt x="225" y="735"/>
                  </a:lnTo>
                  <a:lnTo>
                    <a:pt x="224" y="735"/>
                  </a:lnTo>
                  <a:lnTo>
                    <a:pt x="224" y="733"/>
                  </a:lnTo>
                  <a:lnTo>
                    <a:pt x="224" y="732"/>
                  </a:lnTo>
                  <a:lnTo>
                    <a:pt x="224" y="730"/>
                  </a:lnTo>
                  <a:lnTo>
                    <a:pt x="225" y="730"/>
                  </a:lnTo>
                  <a:lnTo>
                    <a:pt x="225" y="728"/>
                  </a:lnTo>
                  <a:lnTo>
                    <a:pt x="224" y="728"/>
                  </a:lnTo>
                  <a:lnTo>
                    <a:pt x="224" y="727"/>
                  </a:lnTo>
                  <a:lnTo>
                    <a:pt x="224" y="725"/>
                  </a:lnTo>
                  <a:lnTo>
                    <a:pt x="225" y="725"/>
                  </a:lnTo>
                  <a:lnTo>
                    <a:pt x="225" y="723"/>
                  </a:lnTo>
                  <a:lnTo>
                    <a:pt x="225" y="722"/>
                  </a:lnTo>
                  <a:lnTo>
                    <a:pt x="225" y="720"/>
                  </a:lnTo>
                  <a:lnTo>
                    <a:pt x="225" y="718"/>
                  </a:lnTo>
                  <a:lnTo>
                    <a:pt x="225" y="717"/>
                  </a:lnTo>
                  <a:lnTo>
                    <a:pt x="224" y="717"/>
                  </a:lnTo>
                  <a:lnTo>
                    <a:pt x="224" y="715"/>
                  </a:lnTo>
                  <a:lnTo>
                    <a:pt x="224" y="713"/>
                  </a:lnTo>
                  <a:lnTo>
                    <a:pt x="224" y="712"/>
                  </a:lnTo>
                  <a:lnTo>
                    <a:pt x="225" y="710"/>
                  </a:lnTo>
                  <a:lnTo>
                    <a:pt x="225" y="708"/>
                  </a:lnTo>
                  <a:lnTo>
                    <a:pt x="225" y="707"/>
                  </a:lnTo>
                  <a:lnTo>
                    <a:pt x="224" y="707"/>
                  </a:lnTo>
                  <a:lnTo>
                    <a:pt x="224" y="705"/>
                  </a:lnTo>
                  <a:lnTo>
                    <a:pt x="224" y="707"/>
                  </a:lnTo>
                  <a:lnTo>
                    <a:pt x="222" y="707"/>
                  </a:lnTo>
                  <a:lnTo>
                    <a:pt x="220" y="707"/>
                  </a:lnTo>
                  <a:lnTo>
                    <a:pt x="220" y="705"/>
                  </a:lnTo>
                  <a:lnTo>
                    <a:pt x="220" y="703"/>
                  </a:lnTo>
                  <a:lnTo>
                    <a:pt x="222" y="703"/>
                  </a:lnTo>
                  <a:lnTo>
                    <a:pt x="222" y="702"/>
                  </a:lnTo>
                  <a:lnTo>
                    <a:pt x="220" y="702"/>
                  </a:lnTo>
                  <a:lnTo>
                    <a:pt x="219" y="702"/>
                  </a:lnTo>
                  <a:lnTo>
                    <a:pt x="219" y="700"/>
                  </a:lnTo>
                  <a:lnTo>
                    <a:pt x="219" y="698"/>
                  </a:lnTo>
                  <a:lnTo>
                    <a:pt x="219" y="696"/>
                  </a:lnTo>
                  <a:lnTo>
                    <a:pt x="220" y="696"/>
                  </a:lnTo>
                  <a:lnTo>
                    <a:pt x="220" y="698"/>
                  </a:lnTo>
                  <a:lnTo>
                    <a:pt x="220" y="696"/>
                  </a:lnTo>
                  <a:lnTo>
                    <a:pt x="220" y="695"/>
                  </a:lnTo>
                  <a:lnTo>
                    <a:pt x="222" y="695"/>
                  </a:lnTo>
                  <a:lnTo>
                    <a:pt x="222" y="693"/>
                  </a:lnTo>
                  <a:lnTo>
                    <a:pt x="220" y="693"/>
                  </a:lnTo>
                  <a:lnTo>
                    <a:pt x="220" y="691"/>
                  </a:lnTo>
                  <a:lnTo>
                    <a:pt x="222" y="691"/>
                  </a:lnTo>
                  <a:lnTo>
                    <a:pt x="222" y="690"/>
                  </a:lnTo>
                  <a:lnTo>
                    <a:pt x="222" y="688"/>
                  </a:lnTo>
                  <a:lnTo>
                    <a:pt x="222" y="686"/>
                  </a:lnTo>
                  <a:lnTo>
                    <a:pt x="222" y="685"/>
                  </a:lnTo>
                  <a:lnTo>
                    <a:pt x="222" y="683"/>
                  </a:lnTo>
                  <a:lnTo>
                    <a:pt x="222" y="681"/>
                  </a:lnTo>
                  <a:lnTo>
                    <a:pt x="222" y="680"/>
                  </a:lnTo>
                  <a:lnTo>
                    <a:pt x="220" y="680"/>
                  </a:lnTo>
                  <a:lnTo>
                    <a:pt x="219" y="680"/>
                  </a:lnTo>
                  <a:lnTo>
                    <a:pt x="217" y="680"/>
                  </a:lnTo>
                  <a:lnTo>
                    <a:pt x="217" y="678"/>
                  </a:lnTo>
                  <a:lnTo>
                    <a:pt x="219" y="676"/>
                  </a:lnTo>
                  <a:lnTo>
                    <a:pt x="220" y="676"/>
                  </a:lnTo>
                  <a:lnTo>
                    <a:pt x="220" y="675"/>
                  </a:lnTo>
                  <a:lnTo>
                    <a:pt x="220" y="673"/>
                  </a:lnTo>
                  <a:lnTo>
                    <a:pt x="219" y="673"/>
                  </a:lnTo>
                  <a:lnTo>
                    <a:pt x="217" y="673"/>
                  </a:lnTo>
                  <a:lnTo>
                    <a:pt x="215" y="673"/>
                  </a:lnTo>
                  <a:lnTo>
                    <a:pt x="215" y="671"/>
                  </a:lnTo>
                  <a:lnTo>
                    <a:pt x="217" y="671"/>
                  </a:lnTo>
                  <a:lnTo>
                    <a:pt x="217" y="670"/>
                  </a:lnTo>
                  <a:lnTo>
                    <a:pt x="219" y="670"/>
                  </a:lnTo>
                  <a:lnTo>
                    <a:pt x="220" y="670"/>
                  </a:lnTo>
                  <a:lnTo>
                    <a:pt x="222" y="668"/>
                  </a:lnTo>
                  <a:lnTo>
                    <a:pt x="220" y="668"/>
                  </a:lnTo>
                  <a:lnTo>
                    <a:pt x="220" y="666"/>
                  </a:lnTo>
                  <a:lnTo>
                    <a:pt x="219" y="666"/>
                  </a:lnTo>
                  <a:lnTo>
                    <a:pt x="219" y="668"/>
                  </a:lnTo>
                  <a:lnTo>
                    <a:pt x="217" y="666"/>
                  </a:lnTo>
                  <a:lnTo>
                    <a:pt x="219" y="666"/>
                  </a:lnTo>
                  <a:lnTo>
                    <a:pt x="219" y="664"/>
                  </a:lnTo>
                  <a:lnTo>
                    <a:pt x="220" y="664"/>
                  </a:lnTo>
                  <a:lnTo>
                    <a:pt x="222" y="664"/>
                  </a:lnTo>
                  <a:lnTo>
                    <a:pt x="224" y="664"/>
                  </a:lnTo>
                  <a:lnTo>
                    <a:pt x="224" y="663"/>
                  </a:lnTo>
                  <a:lnTo>
                    <a:pt x="225" y="663"/>
                  </a:lnTo>
                  <a:lnTo>
                    <a:pt x="225" y="661"/>
                  </a:lnTo>
                  <a:lnTo>
                    <a:pt x="227" y="661"/>
                  </a:lnTo>
                  <a:lnTo>
                    <a:pt x="229" y="661"/>
                  </a:lnTo>
                  <a:lnTo>
                    <a:pt x="230" y="661"/>
                  </a:lnTo>
                  <a:lnTo>
                    <a:pt x="230" y="663"/>
                  </a:lnTo>
                  <a:lnTo>
                    <a:pt x="232" y="663"/>
                  </a:lnTo>
                  <a:lnTo>
                    <a:pt x="232" y="664"/>
                  </a:lnTo>
                  <a:lnTo>
                    <a:pt x="230" y="664"/>
                  </a:lnTo>
                  <a:lnTo>
                    <a:pt x="230" y="666"/>
                  </a:lnTo>
                  <a:lnTo>
                    <a:pt x="232" y="666"/>
                  </a:lnTo>
                  <a:lnTo>
                    <a:pt x="232" y="668"/>
                  </a:lnTo>
                  <a:lnTo>
                    <a:pt x="232" y="666"/>
                  </a:lnTo>
                  <a:lnTo>
                    <a:pt x="232" y="664"/>
                  </a:lnTo>
                  <a:lnTo>
                    <a:pt x="234" y="666"/>
                  </a:lnTo>
                  <a:lnTo>
                    <a:pt x="234" y="668"/>
                  </a:lnTo>
                  <a:lnTo>
                    <a:pt x="232" y="668"/>
                  </a:lnTo>
                  <a:lnTo>
                    <a:pt x="232" y="670"/>
                  </a:lnTo>
                  <a:lnTo>
                    <a:pt x="234" y="670"/>
                  </a:lnTo>
                  <a:lnTo>
                    <a:pt x="234" y="671"/>
                  </a:lnTo>
                  <a:lnTo>
                    <a:pt x="235" y="671"/>
                  </a:lnTo>
                  <a:lnTo>
                    <a:pt x="235" y="673"/>
                  </a:lnTo>
                  <a:lnTo>
                    <a:pt x="237" y="673"/>
                  </a:lnTo>
                  <a:lnTo>
                    <a:pt x="239" y="675"/>
                  </a:lnTo>
                  <a:lnTo>
                    <a:pt x="240" y="675"/>
                  </a:lnTo>
                  <a:lnTo>
                    <a:pt x="242" y="675"/>
                  </a:lnTo>
                  <a:lnTo>
                    <a:pt x="244" y="676"/>
                  </a:lnTo>
                  <a:lnTo>
                    <a:pt x="245" y="676"/>
                  </a:lnTo>
                  <a:lnTo>
                    <a:pt x="247" y="676"/>
                  </a:lnTo>
                  <a:lnTo>
                    <a:pt x="249" y="675"/>
                  </a:lnTo>
                  <a:lnTo>
                    <a:pt x="251" y="675"/>
                  </a:lnTo>
                  <a:lnTo>
                    <a:pt x="252" y="676"/>
                  </a:lnTo>
                  <a:lnTo>
                    <a:pt x="252" y="678"/>
                  </a:lnTo>
                  <a:lnTo>
                    <a:pt x="254" y="678"/>
                  </a:lnTo>
                  <a:lnTo>
                    <a:pt x="254" y="680"/>
                  </a:lnTo>
                  <a:lnTo>
                    <a:pt x="256" y="680"/>
                  </a:lnTo>
                  <a:lnTo>
                    <a:pt x="256" y="681"/>
                  </a:lnTo>
                  <a:lnTo>
                    <a:pt x="256" y="683"/>
                  </a:lnTo>
                  <a:lnTo>
                    <a:pt x="257" y="683"/>
                  </a:lnTo>
                  <a:lnTo>
                    <a:pt x="259" y="685"/>
                  </a:lnTo>
                  <a:lnTo>
                    <a:pt x="261" y="685"/>
                  </a:lnTo>
                  <a:lnTo>
                    <a:pt x="262" y="685"/>
                  </a:lnTo>
                  <a:lnTo>
                    <a:pt x="262" y="686"/>
                  </a:lnTo>
                  <a:lnTo>
                    <a:pt x="264" y="686"/>
                  </a:lnTo>
                  <a:lnTo>
                    <a:pt x="266" y="686"/>
                  </a:lnTo>
                  <a:lnTo>
                    <a:pt x="266" y="688"/>
                  </a:lnTo>
                  <a:lnTo>
                    <a:pt x="267" y="688"/>
                  </a:lnTo>
                  <a:lnTo>
                    <a:pt x="267" y="690"/>
                  </a:lnTo>
                  <a:lnTo>
                    <a:pt x="269" y="690"/>
                  </a:lnTo>
                  <a:lnTo>
                    <a:pt x="269" y="691"/>
                  </a:lnTo>
                  <a:lnTo>
                    <a:pt x="271" y="693"/>
                  </a:lnTo>
                  <a:lnTo>
                    <a:pt x="272" y="695"/>
                  </a:lnTo>
                  <a:lnTo>
                    <a:pt x="274" y="695"/>
                  </a:lnTo>
                  <a:lnTo>
                    <a:pt x="276" y="695"/>
                  </a:lnTo>
                  <a:lnTo>
                    <a:pt x="277" y="695"/>
                  </a:lnTo>
                  <a:lnTo>
                    <a:pt x="279" y="695"/>
                  </a:lnTo>
                  <a:lnTo>
                    <a:pt x="281" y="695"/>
                  </a:lnTo>
                  <a:lnTo>
                    <a:pt x="282" y="695"/>
                  </a:lnTo>
                  <a:lnTo>
                    <a:pt x="282" y="696"/>
                  </a:lnTo>
                  <a:lnTo>
                    <a:pt x="284" y="698"/>
                  </a:lnTo>
                  <a:lnTo>
                    <a:pt x="284" y="700"/>
                  </a:lnTo>
                  <a:lnTo>
                    <a:pt x="286" y="700"/>
                  </a:lnTo>
                  <a:lnTo>
                    <a:pt x="286" y="702"/>
                  </a:lnTo>
                  <a:lnTo>
                    <a:pt x="288" y="702"/>
                  </a:lnTo>
                  <a:lnTo>
                    <a:pt x="288" y="700"/>
                  </a:lnTo>
                  <a:lnTo>
                    <a:pt x="289" y="700"/>
                  </a:lnTo>
                  <a:lnTo>
                    <a:pt x="289" y="698"/>
                  </a:lnTo>
                  <a:lnTo>
                    <a:pt x="291" y="698"/>
                  </a:lnTo>
                  <a:lnTo>
                    <a:pt x="291" y="696"/>
                  </a:lnTo>
                  <a:lnTo>
                    <a:pt x="291" y="695"/>
                  </a:lnTo>
                  <a:lnTo>
                    <a:pt x="293" y="695"/>
                  </a:lnTo>
                  <a:lnTo>
                    <a:pt x="293" y="693"/>
                  </a:lnTo>
                  <a:lnTo>
                    <a:pt x="294" y="693"/>
                  </a:lnTo>
                  <a:lnTo>
                    <a:pt x="294" y="691"/>
                  </a:lnTo>
                  <a:lnTo>
                    <a:pt x="296" y="690"/>
                  </a:lnTo>
                  <a:lnTo>
                    <a:pt x="296" y="688"/>
                  </a:lnTo>
                  <a:lnTo>
                    <a:pt x="298" y="688"/>
                  </a:lnTo>
                  <a:lnTo>
                    <a:pt x="298" y="686"/>
                  </a:lnTo>
                  <a:lnTo>
                    <a:pt x="299" y="685"/>
                  </a:lnTo>
                  <a:lnTo>
                    <a:pt x="299" y="683"/>
                  </a:lnTo>
                  <a:lnTo>
                    <a:pt x="301" y="683"/>
                  </a:lnTo>
                  <a:lnTo>
                    <a:pt x="301" y="681"/>
                  </a:lnTo>
                  <a:lnTo>
                    <a:pt x="303" y="681"/>
                  </a:lnTo>
                  <a:lnTo>
                    <a:pt x="303" y="680"/>
                  </a:lnTo>
                  <a:lnTo>
                    <a:pt x="303" y="678"/>
                  </a:lnTo>
                  <a:lnTo>
                    <a:pt x="304" y="678"/>
                  </a:lnTo>
                  <a:lnTo>
                    <a:pt x="304" y="676"/>
                  </a:lnTo>
                  <a:lnTo>
                    <a:pt x="306" y="676"/>
                  </a:lnTo>
                  <a:lnTo>
                    <a:pt x="306" y="675"/>
                  </a:lnTo>
                  <a:lnTo>
                    <a:pt x="306" y="673"/>
                  </a:lnTo>
                  <a:lnTo>
                    <a:pt x="308" y="673"/>
                  </a:lnTo>
                  <a:lnTo>
                    <a:pt x="308" y="671"/>
                  </a:lnTo>
                  <a:lnTo>
                    <a:pt x="309" y="670"/>
                  </a:lnTo>
                  <a:lnTo>
                    <a:pt x="309" y="668"/>
                  </a:lnTo>
                  <a:lnTo>
                    <a:pt x="311" y="668"/>
                  </a:lnTo>
                  <a:lnTo>
                    <a:pt x="311" y="666"/>
                  </a:lnTo>
                  <a:lnTo>
                    <a:pt x="313" y="664"/>
                  </a:lnTo>
                  <a:lnTo>
                    <a:pt x="313" y="663"/>
                  </a:lnTo>
                  <a:lnTo>
                    <a:pt x="314" y="663"/>
                  </a:lnTo>
                  <a:lnTo>
                    <a:pt x="314" y="661"/>
                  </a:lnTo>
                  <a:lnTo>
                    <a:pt x="316" y="661"/>
                  </a:lnTo>
                  <a:lnTo>
                    <a:pt x="316" y="659"/>
                  </a:lnTo>
                  <a:lnTo>
                    <a:pt x="316" y="658"/>
                  </a:lnTo>
                  <a:lnTo>
                    <a:pt x="318" y="658"/>
                  </a:lnTo>
                  <a:lnTo>
                    <a:pt x="318" y="656"/>
                  </a:lnTo>
                  <a:lnTo>
                    <a:pt x="320" y="654"/>
                  </a:lnTo>
                  <a:lnTo>
                    <a:pt x="320" y="653"/>
                  </a:lnTo>
                  <a:lnTo>
                    <a:pt x="321" y="653"/>
                  </a:lnTo>
                  <a:lnTo>
                    <a:pt x="321" y="651"/>
                  </a:lnTo>
                  <a:lnTo>
                    <a:pt x="323" y="651"/>
                  </a:lnTo>
                  <a:lnTo>
                    <a:pt x="323" y="649"/>
                  </a:lnTo>
                  <a:lnTo>
                    <a:pt x="323" y="648"/>
                  </a:lnTo>
                  <a:lnTo>
                    <a:pt x="325" y="648"/>
                  </a:lnTo>
                  <a:lnTo>
                    <a:pt x="325" y="646"/>
                  </a:lnTo>
                  <a:lnTo>
                    <a:pt x="326" y="646"/>
                  </a:lnTo>
                  <a:lnTo>
                    <a:pt x="326" y="644"/>
                  </a:lnTo>
                  <a:lnTo>
                    <a:pt x="328" y="643"/>
                  </a:lnTo>
                  <a:lnTo>
                    <a:pt x="328" y="641"/>
                  </a:lnTo>
                  <a:lnTo>
                    <a:pt x="330" y="641"/>
                  </a:lnTo>
                  <a:lnTo>
                    <a:pt x="330" y="639"/>
                  </a:lnTo>
                  <a:lnTo>
                    <a:pt x="331" y="638"/>
                  </a:lnTo>
                  <a:lnTo>
                    <a:pt x="331" y="636"/>
                  </a:lnTo>
                  <a:lnTo>
                    <a:pt x="333" y="636"/>
                  </a:lnTo>
                  <a:lnTo>
                    <a:pt x="333" y="634"/>
                  </a:lnTo>
                  <a:lnTo>
                    <a:pt x="335" y="633"/>
                  </a:lnTo>
                  <a:lnTo>
                    <a:pt x="335" y="631"/>
                  </a:lnTo>
                  <a:lnTo>
                    <a:pt x="336" y="631"/>
                  </a:lnTo>
                  <a:lnTo>
                    <a:pt x="336" y="629"/>
                  </a:lnTo>
                  <a:lnTo>
                    <a:pt x="338" y="627"/>
                  </a:lnTo>
                  <a:lnTo>
                    <a:pt x="338" y="626"/>
                  </a:lnTo>
                  <a:lnTo>
                    <a:pt x="340" y="626"/>
                  </a:lnTo>
                  <a:lnTo>
                    <a:pt x="340" y="624"/>
                  </a:lnTo>
                  <a:lnTo>
                    <a:pt x="341" y="622"/>
                  </a:lnTo>
                  <a:lnTo>
                    <a:pt x="341" y="621"/>
                  </a:lnTo>
                  <a:lnTo>
                    <a:pt x="343" y="621"/>
                  </a:lnTo>
                  <a:lnTo>
                    <a:pt x="343" y="619"/>
                  </a:lnTo>
                  <a:lnTo>
                    <a:pt x="345" y="619"/>
                  </a:lnTo>
                  <a:lnTo>
                    <a:pt x="345" y="617"/>
                  </a:lnTo>
                  <a:lnTo>
                    <a:pt x="345" y="616"/>
                  </a:lnTo>
                  <a:lnTo>
                    <a:pt x="346" y="616"/>
                  </a:lnTo>
                  <a:lnTo>
                    <a:pt x="346" y="614"/>
                  </a:lnTo>
                  <a:lnTo>
                    <a:pt x="348" y="614"/>
                  </a:lnTo>
                  <a:lnTo>
                    <a:pt x="348" y="612"/>
                  </a:lnTo>
                  <a:lnTo>
                    <a:pt x="350" y="611"/>
                  </a:lnTo>
                  <a:lnTo>
                    <a:pt x="350" y="609"/>
                  </a:lnTo>
                  <a:lnTo>
                    <a:pt x="351" y="609"/>
                  </a:lnTo>
                  <a:lnTo>
                    <a:pt x="351" y="607"/>
                  </a:lnTo>
                  <a:lnTo>
                    <a:pt x="353" y="606"/>
                  </a:lnTo>
                  <a:lnTo>
                    <a:pt x="353" y="604"/>
                  </a:lnTo>
                  <a:lnTo>
                    <a:pt x="355" y="604"/>
                  </a:lnTo>
                  <a:lnTo>
                    <a:pt x="355" y="602"/>
                  </a:lnTo>
                  <a:lnTo>
                    <a:pt x="357" y="601"/>
                  </a:lnTo>
                  <a:lnTo>
                    <a:pt x="357" y="599"/>
                  </a:lnTo>
                  <a:lnTo>
                    <a:pt x="358" y="599"/>
                  </a:lnTo>
                  <a:lnTo>
                    <a:pt x="358" y="597"/>
                  </a:lnTo>
                  <a:lnTo>
                    <a:pt x="360" y="596"/>
                  </a:lnTo>
                  <a:lnTo>
                    <a:pt x="360" y="594"/>
                  </a:lnTo>
                  <a:lnTo>
                    <a:pt x="362" y="594"/>
                  </a:lnTo>
                  <a:lnTo>
                    <a:pt x="362" y="592"/>
                  </a:lnTo>
                  <a:lnTo>
                    <a:pt x="363" y="592"/>
                  </a:lnTo>
                  <a:lnTo>
                    <a:pt x="363" y="590"/>
                  </a:lnTo>
                  <a:lnTo>
                    <a:pt x="363" y="589"/>
                  </a:lnTo>
                  <a:lnTo>
                    <a:pt x="365" y="589"/>
                  </a:lnTo>
                  <a:lnTo>
                    <a:pt x="365" y="587"/>
                  </a:lnTo>
                  <a:lnTo>
                    <a:pt x="367" y="585"/>
                  </a:lnTo>
                  <a:lnTo>
                    <a:pt x="367" y="584"/>
                  </a:lnTo>
                  <a:lnTo>
                    <a:pt x="368" y="584"/>
                  </a:lnTo>
                  <a:lnTo>
                    <a:pt x="368" y="582"/>
                  </a:lnTo>
                  <a:lnTo>
                    <a:pt x="370" y="580"/>
                  </a:lnTo>
                  <a:lnTo>
                    <a:pt x="370" y="579"/>
                  </a:lnTo>
                  <a:lnTo>
                    <a:pt x="372" y="579"/>
                  </a:lnTo>
                  <a:lnTo>
                    <a:pt x="372" y="577"/>
                  </a:lnTo>
                  <a:lnTo>
                    <a:pt x="373" y="575"/>
                  </a:lnTo>
                  <a:lnTo>
                    <a:pt x="373" y="574"/>
                  </a:lnTo>
                  <a:lnTo>
                    <a:pt x="375" y="574"/>
                  </a:lnTo>
                  <a:lnTo>
                    <a:pt x="375" y="572"/>
                  </a:lnTo>
                  <a:lnTo>
                    <a:pt x="377" y="570"/>
                  </a:lnTo>
                  <a:lnTo>
                    <a:pt x="377" y="569"/>
                  </a:lnTo>
                  <a:lnTo>
                    <a:pt x="378" y="569"/>
                  </a:lnTo>
                  <a:lnTo>
                    <a:pt x="378" y="567"/>
                  </a:lnTo>
                  <a:lnTo>
                    <a:pt x="380" y="565"/>
                  </a:lnTo>
                  <a:lnTo>
                    <a:pt x="380" y="564"/>
                  </a:lnTo>
                  <a:lnTo>
                    <a:pt x="382" y="564"/>
                  </a:lnTo>
                  <a:lnTo>
                    <a:pt x="382" y="562"/>
                  </a:lnTo>
                  <a:lnTo>
                    <a:pt x="383" y="560"/>
                  </a:lnTo>
                  <a:lnTo>
                    <a:pt x="383" y="558"/>
                  </a:lnTo>
                  <a:lnTo>
                    <a:pt x="385" y="558"/>
                  </a:lnTo>
                  <a:lnTo>
                    <a:pt x="385" y="557"/>
                  </a:lnTo>
                  <a:lnTo>
                    <a:pt x="387" y="555"/>
                  </a:lnTo>
                  <a:lnTo>
                    <a:pt x="387" y="553"/>
                  </a:lnTo>
                  <a:lnTo>
                    <a:pt x="388" y="553"/>
                  </a:lnTo>
                  <a:lnTo>
                    <a:pt x="388" y="552"/>
                  </a:lnTo>
                  <a:lnTo>
                    <a:pt x="388" y="550"/>
                  </a:lnTo>
                  <a:lnTo>
                    <a:pt x="390" y="550"/>
                  </a:lnTo>
                  <a:lnTo>
                    <a:pt x="390" y="548"/>
                  </a:lnTo>
                  <a:lnTo>
                    <a:pt x="392" y="548"/>
                  </a:lnTo>
                  <a:lnTo>
                    <a:pt x="392" y="547"/>
                  </a:lnTo>
                  <a:lnTo>
                    <a:pt x="392" y="545"/>
                  </a:lnTo>
                  <a:lnTo>
                    <a:pt x="394" y="545"/>
                  </a:lnTo>
                  <a:lnTo>
                    <a:pt x="394" y="543"/>
                  </a:lnTo>
                  <a:lnTo>
                    <a:pt x="395" y="543"/>
                  </a:lnTo>
                  <a:lnTo>
                    <a:pt x="395" y="542"/>
                  </a:lnTo>
                  <a:lnTo>
                    <a:pt x="395" y="540"/>
                  </a:lnTo>
                  <a:lnTo>
                    <a:pt x="397" y="540"/>
                  </a:lnTo>
                  <a:lnTo>
                    <a:pt x="397" y="538"/>
                  </a:lnTo>
                  <a:lnTo>
                    <a:pt x="399" y="538"/>
                  </a:lnTo>
                  <a:lnTo>
                    <a:pt x="399" y="537"/>
                  </a:lnTo>
                  <a:lnTo>
                    <a:pt x="399" y="535"/>
                  </a:lnTo>
                  <a:lnTo>
                    <a:pt x="400" y="535"/>
                  </a:lnTo>
                  <a:lnTo>
                    <a:pt x="400" y="533"/>
                  </a:lnTo>
                  <a:lnTo>
                    <a:pt x="402" y="533"/>
                  </a:lnTo>
                  <a:lnTo>
                    <a:pt x="402" y="532"/>
                  </a:lnTo>
                  <a:lnTo>
                    <a:pt x="404" y="530"/>
                  </a:lnTo>
                  <a:lnTo>
                    <a:pt x="404" y="528"/>
                  </a:lnTo>
                  <a:lnTo>
                    <a:pt x="405" y="528"/>
                  </a:lnTo>
                  <a:lnTo>
                    <a:pt x="405" y="527"/>
                  </a:lnTo>
                  <a:lnTo>
                    <a:pt x="407" y="525"/>
                  </a:lnTo>
                  <a:lnTo>
                    <a:pt x="407" y="523"/>
                  </a:lnTo>
                  <a:lnTo>
                    <a:pt x="409" y="523"/>
                  </a:lnTo>
                  <a:lnTo>
                    <a:pt x="409" y="521"/>
                  </a:lnTo>
                  <a:lnTo>
                    <a:pt x="409" y="520"/>
                  </a:lnTo>
                  <a:lnTo>
                    <a:pt x="410" y="520"/>
                  </a:lnTo>
                  <a:lnTo>
                    <a:pt x="410" y="518"/>
                  </a:lnTo>
                  <a:lnTo>
                    <a:pt x="412" y="518"/>
                  </a:lnTo>
                  <a:lnTo>
                    <a:pt x="412" y="516"/>
                  </a:lnTo>
                  <a:lnTo>
                    <a:pt x="412" y="515"/>
                  </a:lnTo>
                  <a:lnTo>
                    <a:pt x="414" y="515"/>
                  </a:lnTo>
                  <a:lnTo>
                    <a:pt x="414" y="513"/>
                  </a:lnTo>
                  <a:lnTo>
                    <a:pt x="415" y="513"/>
                  </a:lnTo>
                  <a:lnTo>
                    <a:pt x="415" y="511"/>
                  </a:lnTo>
                  <a:lnTo>
                    <a:pt x="415" y="510"/>
                  </a:lnTo>
                  <a:lnTo>
                    <a:pt x="417" y="510"/>
                  </a:lnTo>
                  <a:lnTo>
                    <a:pt x="417" y="508"/>
                  </a:lnTo>
                  <a:lnTo>
                    <a:pt x="419" y="508"/>
                  </a:lnTo>
                  <a:lnTo>
                    <a:pt x="419" y="506"/>
                  </a:lnTo>
                  <a:lnTo>
                    <a:pt x="419" y="505"/>
                  </a:lnTo>
                  <a:lnTo>
                    <a:pt x="420" y="505"/>
                  </a:lnTo>
                  <a:lnTo>
                    <a:pt x="420" y="503"/>
                  </a:lnTo>
                  <a:lnTo>
                    <a:pt x="422" y="503"/>
                  </a:lnTo>
                  <a:lnTo>
                    <a:pt x="422" y="501"/>
                  </a:lnTo>
                  <a:lnTo>
                    <a:pt x="424" y="500"/>
                  </a:lnTo>
                  <a:lnTo>
                    <a:pt x="424" y="498"/>
                  </a:lnTo>
                  <a:lnTo>
                    <a:pt x="425" y="498"/>
                  </a:lnTo>
                  <a:lnTo>
                    <a:pt x="425" y="496"/>
                  </a:lnTo>
                  <a:lnTo>
                    <a:pt x="427" y="495"/>
                  </a:lnTo>
                  <a:lnTo>
                    <a:pt x="427" y="493"/>
                  </a:lnTo>
                  <a:lnTo>
                    <a:pt x="429" y="493"/>
                  </a:lnTo>
                  <a:lnTo>
                    <a:pt x="429" y="491"/>
                  </a:lnTo>
                  <a:lnTo>
                    <a:pt x="431" y="489"/>
                  </a:lnTo>
                  <a:lnTo>
                    <a:pt x="431" y="488"/>
                  </a:lnTo>
                  <a:lnTo>
                    <a:pt x="432" y="488"/>
                  </a:lnTo>
                  <a:lnTo>
                    <a:pt x="432" y="486"/>
                  </a:lnTo>
                  <a:lnTo>
                    <a:pt x="432" y="484"/>
                  </a:lnTo>
                  <a:lnTo>
                    <a:pt x="434" y="484"/>
                  </a:lnTo>
                  <a:lnTo>
                    <a:pt x="434" y="483"/>
                  </a:lnTo>
                  <a:lnTo>
                    <a:pt x="436" y="483"/>
                  </a:lnTo>
                  <a:lnTo>
                    <a:pt x="436" y="481"/>
                  </a:lnTo>
                  <a:lnTo>
                    <a:pt x="436" y="479"/>
                  </a:lnTo>
                  <a:lnTo>
                    <a:pt x="437" y="479"/>
                  </a:lnTo>
                  <a:lnTo>
                    <a:pt x="437" y="478"/>
                  </a:lnTo>
                  <a:lnTo>
                    <a:pt x="439" y="478"/>
                  </a:lnTo>
                  <a:lnTo>
                    <a:pt x="439" y="476"/>
                  </a:lnTo>
                  <a:lnTo>
                    <a:pt x="439" y="474"/>
                  </a:lnTo>
                  <a:lnTo>
                    <a:pt x="441" y="474"/>
                  </a:lnTo>
                  <a:lnTo>
                    <a:pt x="441" y="473"/>
                  </a:lnTo>
                  <a:lnTo>
                    <a:pt x="442" y="473"/>
                  </a:lnTo>
                  <a:lnTo>
                    <a:pt x="442" y="471"/>
                  </a:lnTo>
                  <a:lnTo>
                    <a:pt x="442" y="469"/>
                  </a:lnTo>
                  <a:lnTo>
                    <a:pt x="444" y="469"/>
                  </a:lnTo>
                  <a:lnTo>
                    <a:pt x="444" y="468"/>
                  </a:lnTo>
                  <a:lnTo>
                    <a:pt x="446" y="468"/>
                  </a:lnTo>
                  <a:lnTo>
                    <a:pt x="446" y="466"/>
                  </a:lnTo>
                  <a:lnTo>
                    <a:pt x="447" y="464"/>
                  </a:lnTo>
                  <a:lnTo>
                    <a:pt x="447" y="463"/>
                  </a:lnTo>
                  <a:lnTo>
                    <a:pt x="449" y="463"/>
                  </a:lnTo>
                  <a:lnTo>
                    <a:pt x="449" y="461"/>
                  </a:lnTo>
                  <a:lnTo>
                    <a:pt x="449" y="459"/>
                  </a:lnTo>
                  <a:lnTo>
                    <a:pt x="451" y="459"/>
                  </a:lnTo>
                  <a:lnTo>
                    <a:pt x="451" y="458"/>
                  </a:lnTo>
                  <a:lnTo>
                    <a:pt x="451" y="456"/>
                  </a:lnTo>
                  <a:lnTo>
                    <a:pt x="449" y="456"/>
                  </a:lnTo>
                  <a:lnTo>
                    <a:pt x="449" y="454"/>
                  </a:lnTo>
                  <a:lnTo>
                    <a:pt x="447" y="452"/>
                  </a:lnTo>
                  <a:lnTo>
                    <a:pt x="446" y="451"/>
                  </a:lnTo>
                  <a:lnTo>
                    <a:pt x="446" y="449"/>
                  </a:lnTo>
                  <a:lnTo>
                    <a:pt x="446" y="447"/>
                  </a:lnTo>
                  <a:lnTo>
                    <a:pt x="444" y="447"/>
                  </a:lnTo>
                  <a:lnTo>
                    <a:pt x="444" y="446"/>
                  </a:lnTo>
                  <a:lnTo>
                    <a:pt x="442" y="446"/>
                  </a:lnTo>
                  <a:lnTo>
                    <a:pt x="442" y="444"/>
                  </a:lnTo>
                  <a:lnTo>
                    <a:pt x="442" y="442"/>
                  </a:lnTo>
                  <a:lnTo>
                    <a:pt x="442" y="441"/>
                  </a:lnTo>
                  <a:lnTo>
                    <a:pt x="441" y="441"/>
                  </a:lnTo>
                  <a:lnTo>
                    <a:pt x="441" y="439"/>
                  </a:lnTo>
                  <a:lnTo>
                    <a:pt x="441" y="437"/>
                  </a:lnTo>
                  <a:lnTo>
                    <a:pt x="439" y="437"/>
                  </a:lnTo>
                  <a:lnTo>
                    <a:pt x="439" y="436"/>
                  </a:lnTo>
                  <a:lnTo>
                    <a:pt x="437" y="434"/>
                  </a:lnTo>
                  <a:lnTo>
                    <a:pt x="437" y="432"/>
                  </a:lnTo>
                  <a:lnTo>
                    <a:pt x="436" y="432"/>
                  </a:lnTo>
                  <a:lnTo>
                    <a:pt x="436" y="431"/>
                  </a:lnTo>
                  <a:lnTo>
                    <a:pt x="436" y="429"/>
                  </a:lnTo>
                  <a:lnTo>
                    <a:pt x="434" y="429"/>
                  </a:lnTo>
                  <a:lnTo>
                    <a:pt x="434" y="427"/>
                  </a:lnTo>
                  <a:lnTo>
                    <a:pt x="434" y="426"/>
                  </a:lnTo>
                  <a:lnTo>
                    <a:pt x="432" y="426"/>
                  </a:lnTo>
                  <a:lnTo>
                    <a:pt x="432" y="424"/>
                  </a:lnTo>
                  <a:lnTo>
                    <a:pt x="432" y="422"/>
                  </a:lnTo>
                  <a:lnTo>
                    <a:pt x="431" y="422"/>
                  </a:lnTo>
                  <a:lnTo>
                    <a:pt x="431" y="420"/>
                  </a:lnTo>
                  <a:lnTo>
                    <a:pt x="431" y="419"/>
                  </a:lnTo>
                  <a:lnTo>
                    <a:pt x="429" y="419"/>
                  </a:lnTo>
                  <a:lnTo>
                    <a:pt x="429" y="417"/>
                  </a:lnTo>
                  <a:lnTo>
                    <a:pt x="429" y="415"/>
                  </a:lnTo>
                  <a:lnTo>
                    <a:pt x="427" y="415"/>
                  </a:lnTo>
                  <a:lnTo>
                    <a:pt x="427" y="414"/>
                  </a:lnTo>
                  <a:lnTo>
                    <a:pt x="427" y="412"/>
                  </a:lnTo>
                  <a:lnTo>
                    <a:pt x="425" y="410"/>
                  </a:lnTo>
                  <a:lnTo>
                    <a:pt x="425" y="409"/>
                  </a:lnTo>
                  <a:lnTo>
                    <a:pt x="424" y="407"/>
                  </a:lnTo>
                  <a:lnTo>
                    <a:pt x="424" y="405"/>
                  </a:lnTo>
                  <a:lnTo>
                    <a:pt x="422" y="404"/>
                  </a:lnTo>
                  <a:lnTo>
                    <a:pt x="422" y="402"/>
                  </a:lnTo>
                  <a:lnTo>
                    <a:pt x="422" y="400"/>
                  </a:lnTo>
                  <a:lnTo>
                    <a:pt x="420" y="400"/>
                  </a:lnTo>
                  <a:lnTo>
                    <a:pt x="420" y="399"/>
                  </a:lnTo>
                  <a:lnTo>
                    <a:pt x="420" y="397"/>
                  </a:lnTo>
                  <a:lnTo>
                    <a:pt x="419" y="397"/>
                  </a:lnTo>
                  <a:lnTo>
                    <a:pt x="419" y="395"/>
                  </a:lnTo>
                  <a:lnTo>
                    <a:pt x="419" y="394"/>
                  </a:lnTo>
                  <a:lnTo>
                    <a:pt x="417" y="394"/>
                  </a:lnTo>
                  <a:lnTo>
                    <a:pt x="417" y="392"/>
                  </a:lnTo>
                  <a:lnTo>
                    <a:pt x="417" y="390"/>
                  </a:lnTo>
                  <a:lnTo>
                    <a:pt x="415" y="390"/>
                  </a:lnTo>
                  <a:lnTo>
                    <a:pt x="415" y="389"/>
                  </a:lnTo>
                  <a:lnTo>
                    <a:pt x="415" y="387"/>
                  </a:lnTo>
                  <a:lnTo>
                    <a:pt x="414" y="387"/>
                  </a:lnTo>
                  <a:lnTo>
                    <a:pt x="414" y="385"/>
                  </a:lnTo>
                  <a:lnTo>
                    <a:pt x="414" y="383"/>
                  </a:lnTo>
                  <a:lnTo>
                    <a:pt x="412" y="383"/>
                  </a:lnTo>
                  <a:lnTo>
                    <a:pt x="412" y="382"/>
                  </a:lnTo>
                  <a:lnTo>
                    <a:pt x="412" y="380"/>
                  </a:lnTo>
                  <a:lnTo>
                    <a:pt x="410" y="380"/>
                  </a:lnTo>
                  <a:lnTo>
                    <a:pt x="410" y="378"/>
                  </a:lnTo>
                  <a:lnTo>
                    <a:pt x="410" y="377"/>
                  </a:lnTo>
                  <a:lnTo>
                    <a:pt x="409" y="377"/>
                  </a:lnTo>
                  <a:lnTo>
                    <a:pt x="409" y="375"/>
                  </a:lnTo>
                  <a:lnTo>
                    <a:pt x="409" y="373"/>
                  </a:lnTo>
                  <a:lnTo>
                    <a:pt x="407" y="373"/>
                  </a:lnTo>
                  <a:lnTo>
                    <a:pt x="407" y="372"/>
                  </a:lnTo>
                  <a:lnTo>
                    <a:pt x="407" y="370"/>
                  </a:lnTo>
                  <a:lnTo>
                    <a:pt x="405" y="370"/>
                  </a:lnTo>
                  <a:lnTo>
                    <a:pt x="405" y="368"/>
                  </a:lnTo>
                  <a:lnTo>
                    <a:pt x="405" y="367"/>
                  </a:lnTo>
                  <a:lnTo>
                    <a:pt x="404" y="367"/>
                  </a:lnTo>
                  <a:lnTo>
                    <a:pt x="404" y="365"/>
                  </a:lnTo>
                  <a:lnTo>
                    <a:pt x="404" y="363"/>
                  </a:lnTo>
                  <a:lnTo>
                    <a:pt x="402" y="363"/>
                  </a:lnTo>
                  <a:lnTo>
                    <a:pt x="402" y="362"/>
                  </a:lnTo>
                  <a:lnTo>
                    <a:pt x="402" y="360"/>
                  </a:lnTo>
                  <a:lnTo>
                    <a:pt x="400" y="360"/>
                  </a:lnTo>
                  <a:lnTo>
                    <a:pt x="400" y="358"/>
                  </a:lnTo>
                  <a:lnTo>
                    <a:pt x="400" y="357"/>
                  </a:lnTo>
                  <a:lnTo>
                    <a:pt x="399" y="357"/>
                  </a:lnTo>
                  <a:lnTo>
                    <a:pt x="399" y="355"/>
                  </a:lnTo>
                  <a:lnTo>
                    <a:pt x="399" y="353"/>
                  </a:lnTo>
                  <a:lnTo>
                    <a:pt x="397" y="353"/>
                  </a:lnTo>
                  <a:lnTo>
                    <a:pt x="397" y="351"/>
                  </a:lnTo>
                  <a:lnTo>
                    <a:pt x="397" y="350"/>
                  </a:lnTo>
                  <a:lnTo>
                    <a:pt x="395" y="350"/>
                  </a:lnTo>
                  <a:lnTo>
                    <a:pt x="395" y="348"/>
                  </a:lnTo>
                  <a:lnTo>
                    <a:pt x="395" y="346"/>
                  </a:lnTo>
                  <a:lnTo>
                    <a:pt x="394" y="346"/>
                  </a:lnTo>
                  <a:lnTo>
                    <a:pt x="394" y="345"/>
                  </a:lnTo>
                  <a:lnTo>
                    <a:pt x="394" y="343"/>
                  </a:lnTo>
                  <a:lnTo>
                    <a:pt x="392" y="343"/>
                  </a:lnTo>
                  <a:lnTo>
                    <a:pt x="392" y="341"/>
                  </a:lnTo>
                  <a:lnTo>
                    <a:pt x="392" y="340"/>
                  </a:lnTo>
                  <a:lnTo>
                    <a:pt x="390" y="340"/>
                  </a:lnTo>
                  <a:lnTo>
                    <a:pt x="390" y="338"/>
                  </a:lnTo>
                  <a:lnTo>
                    <a:pt x="390" y="336"/>
                  </a:lnTo>
                  <a:lnTo>
                    <a:pt x="388" y="336"/>
                  </a:lnTo>
                  <a:lnTo>
                    <a:pt x="388" y="335"/>
                  </a:lnTo>
                  <a:lnTo>
                    <a:pt x="388" y="333"/>
                  </a:lnTo>
                  <a:lnTo>
                    <a:pt x="387" y="333"/>
                  </a:lnTo>
                  <a:lnTo>
                    <a:pt x="387" y="331"/>
                  </a:lnTo>
                  <a:lnTo>
                    <a:pt x="387" y="330"/>
                  </a:lnTo>
                  <a:lnTo>
                    <a:pt x="385" y="330"/>
                  </a:lnTo>
                  <a:lnTo>
                    <a:pt x="385" y="328"/>
                  </a:lnTo>
                  <a:lnTo>
                    <a:pt x="385" y="326"/>
                  </a:lnTo>
                  <a:lnTo>
                    <a:pt x="383" y="326"/>
                  </a:lnTo>
                  <a:lnTo>
                    <a:pt x="383" y="325"/>
                  </a:lnTo>
                  <a:lnTo>
                    <a:pt x="383" y="323"/>
                  </a:lnTo>
                  <a:lnTo>
                    <a:pt x="382" y="323"/>
                  </a:lnTo>
                  <a:lnTo>
                    <a:pt x="382" y="321"/>
                  </a:lnTo>
                  <a:lnTo>
                    <a:pt x="382" y="320"/>
                  </a:lnTo>
                  <a:lnTo>
                    <a:pt x="380" y="320"/>
                  </a:lnTo>
                  <a:lnTo>
                    <a:pt x="380" y="318"/>
                  </a:lnTo>
                  <a:lnTo>
                    <a:pt x="380" y="316"/>
                  </a:lnTo>
                  <a:lnTo>
                    <a:pt x="378" y="316"/>
                  </a:lnTo>
                  <a:lnTo>
                    <a:pt x="378" y="314"/>
                  </a:lnTo>
                  <a:lnTo>
                    <a:pt x="378" y="313"/>
                  </a:lnTo>
                  <a:lnTo>
                    <a:pt x="377" y="313"/>
                  </a:lnTo>
                  <a:lnTo>
                    <a:pt x="377" y="311"/>
                  </a:lnTo>
                  <a:lnTo>
                    <a:pt x="377" y="309"/>
                  </a:lnTo>
                  <a:lnTo>
                    <a:pt x="375" y="309"/>
                  </a:lnTo>
                  <a:lnTo>
                    <a:pt x="375" y="308"/>
                  </a:lnTo>
                  <a:lnTo>
                    <a:pt x="375" y="306"/>
                  </a:lnTo>
                  <a:lnTo>
                    <a:pt x="373" y="306"/>
                  </a:lnTo>
                  <a:lnTo>
                    <a:pt x="373" y="304"/>
                  </a:lnTo>
                  <a:lnTo>
                    <a:pt x="373" y="303"/>
                  </a:lnTo>
                  <a:lnTo>
                    <a:pt x="372" y="303"/>
                  </a:lnTo>
                  <a:lnTo>
                    <a:pt x="372" y="301"/>
                  </a:lnTo>
                  <a:lnTo>
                    <a:pt x="372" y="299"/>
                  </a:lnTo>
                  <a:lnTo>
                    <a:pt x="370" y="299"/>
                  </a:lnTo>
                  <a:lnTo>
                    <a:pt x="370" y="298"/>
                  </a:lnTo>
                  <a:lnTo>
                    <a:pt x="370" y="296"/>
                  </a:lnTo>
                  <a:lnTo>
                    <a:pt x="368" y="296"/>
                  </a:lnTo>
                  <a:lnTo>
                    <a:pt x="368" y="294"/>
                  </a:lnTo>
                  <a:lnTo>
                    <a:pt x="368" y="293"/>
                  </a:lnTo>
                  <a:lnTo>
                    <a:pt x="367" y="293"/>
                  </a:lnTo>
                  <a:lnTo>
                    <a:pt x="367" y="291"/>
                  </a:lnTo>
                  <a:lnTo>
                    <a:pt x="367" y="289"/>
                  </a:lnTo>
                  <a:lnTo>
                    <a:pt x="365" y="289"/>
                  </a:lnTo>
                  <a:lnTo>
                    <a:pt x="365" y="288"/>
                  </a:lnTo>
                  <a:lnTo>
                    <a:pt x="365" y="286"/>
                  </a:lnTo>
                  <a:lnTo>
                    <a:pt x="363" y="286"/>
                  </a:lnTo>
                  <a:lnTo>
                    <a:pt x="363" y="284"/>
                  </a:lnTo>
                  <a:lnTo>
                    <a:pt x="363" y="282"/>
                  </a:lnTo>
                  <a:lnTo>
                    <a:pt x="362" y="282"/>
                  </a:lnTo>
                  <a:lnTo>
                    <a:pt x="362" y="281"/>
                  </a:lnTo>
                  <a:lnTo>
                    <a:pt x="362" y="279"/>
                  </a:lnTo>
                  <a:lnTo>
                    <a:pt x="360" y="279"/>
                  </a:lnTo>
                  <a:lnTo>
                    <a:pt x="360" y="277"/>
                  </a:lnTo>
                  <a:lnTo>
                    <a:pt x="360" y="276"/>
                  </a:lnTo>
                  <a:lnTo>
                    <a:pt x="358" y="276"/>
                  </a:lnTo>
                  <a:lnTo>
                    <a:pt x="358" y="274"/>
                  </a:lnTo>
                  <a:lnTo>
                    <a:pt x="358" y="272"/>
                  </a:lnTo>
                  <a:lnTo>
                    <a:pt x="357" y="272"/>
                  </a:lnTo>
                  <a:lnTo>
                    <a:pt x="357" y="271"/>
                  </a:lnTo>
                  <a:lnTo>
                    <a:pt x="357" y="269"/>
                  </a:lnTo>
                  <a:lnTo>
                    <a:pt x="355" y="269"/>
                  </a:lnTo>
                  <a:lnTo>
                    <a:pt x="355" y="267"/>
                  </a:lnTo>
                  <a:lnTo>
                    <a:pt x="355" y="266"/>
                  </a:lnTo>
                  <a:lnTo>
                    <a:pt x="353" y="266"/>
                  </a:lnTo>
                  <a:lnTo>
                    <a:pt x="353" y="264"/>
                  </a:lnTo>
                  <a:lnTo>
                    <a:pt x="353" y="262"/>
                  </a:lnTo>
                  <a:lnTo>
                    <a:pt x="351" y="262"/>
                  </a:lnTo>
                  <a:lnTo>
                    <a:pt x="351" y="261"/>
                  </a:lnTo>
                  <a:lnTo>
                    <a:pt x="351" y="259"/>
                  </a:lnTo>
                  <a:lnTo>
                    <a:pt x="350" y="259"/>
                  </a:lnTo>
                  <a:lnTo>
                    <a:pt x="350" y="257"/>
                  </a:lnTo>
                  <a:lnTo>
                    <a:pt x="350" y="256"/>
                  </a:lnTo>
                  <a:lnTo>
                    <a:pt x="348" y="254"/>
                  </a:lnTo>
                  <a:lnTo>
                    <a:pt x="348" y="252"/>
                  </a:lnTo>
                  <a:lnTo>
                    <a:pt x="346" y="251"/>
                  </a:lnTo>
                  <a:lnTo>
                    <a:pt x="346" y="249"/>
                  </a:lnTo>
                  <a:lnTo>
                    <a:pt x="345" y="249"/>
                  </a:lnTo>
                  <a:lnTo>
                    <a:pt x="345" y="247"/>
                  </a:lnTo>
                  <a:lnTo>
                    <a:pt x="345" y="245"/>
                  </a:lnTo>
                  <a:lnTo>
                    <a:pt x="343" y="245"/>
                  </a:lnTo>
                  <a:lnTo>
                    <a:pt x="343" y="244"/>
                  </a:lnTo>
                  <a:lnTo>
                    <a:pt x="343" y="242"/>
                  </a:lnTo>
                  <a:lnTo>
                    <a:pt x="341" y="240"/>
                  </a:lnTo>
                  <a:lnTo>
                    <a:pt x="341" y="239"/>
                  </a:lnTo>
                  <a:lnTo>
                    <a:pt x="340" y="239"/>
                  </a:lnTo>
                  <a:lnTo>
                    <a:pt x="340" y="237"/>
                  </a:lnTo>
                  <a:lnTo>
                    <a:pt x="340" y="235"/>
                  </a:lnTo>
                  <a:lnTo>
                    <a:pt x="338" y="234"/>
                  </a:lnTo>
                  <a:lnTo>
                    <a:pt x="338" y="232"/>
                  </a:lnTo>
                  <a:lnTo>
                    <a:pt x="336" y="232"/>
                  </a:lnTo>
                  <a:lnTo>
                    <a:pt x="336" y="230"/>
                  </a:lnTo>
                  <a:lnTo>
                    <a:pt x="336" y="229"/>
                  </a:lnTo>
                  <a:lnTo>
                    <a:pt x="335" y="229"/>
                  </a:lnTo>
                  <a:lnTo>
                    <a:pt x="335" y="227"/>
                  </a:lnTo>
                  <a:lnTo>
                    <a:pt x="335" y="225"/>
                  </a:lnTo>
                  <a:lnTo>
                    <a:pt x="333" y="225"/>
                  </a:lnTo>
                  <a:lnTo>
                    <a:pt x="333" y="224"/>
                  </a:lnTo>
                  <a:lnTo>
                    <a:pt x="333" y="222"/>
                  </a:lnTo>
                  <a:lnTo>
                    <a:pt x="331" y="222"/>
                  </a:lnTo>
                  <a:lnTo>
                    <a:pt x="331" y="220"/>
                  </a:lnTo>
                  <a:lnTo>
                    <a:pt x="331" y="219"/>
                  </a:lnTo>
                  <a:lnTo>
                    <a:pt x="330" y="219"/>
                  </a:lnTo>
                  <a:lnTo>
                    <a:pt x="330" y="217"/>
                  </a:lnTo>
                  <a:lnTo>
                    <a:pt x="330" y="215"/>
                  </a:lnTo>
                  <a:lnTo>
                    <a:pt x="328" y="215"/>
                  </a:lnTo>
                  <a:lnTo>
                    <a:pt x="328" y="213"/>
                  </a:lnTo>
                  <a:lnTo>
                    <a:pt x="328" y="212"/>
                  </a:lnTo>
                  <a:lnTo>
                    <a:pt x="326" y="212"/>
                  </a:lnTo>
                  <a:lnTo>
                    <a:pt x="326" y="210"/>
                  </a:lnTo>
                  <a:lnTo>
                    <a:pt x="326" y="208"/>
                  </a:lnTo>
                  <a:lnTo>
                    <a:pt x="325" y="208"/>
                  </a:lnTo>
                  <a:lnTo>
                    <a:pt x="325" y="207"/>
                  </a:lnTo>
                  <a:lnTo>
                    <a:pt x="325" y="205"/>
                  </a:lnTo>
                  <a:lnTo>
                    <a:pt x="323" y="205"/>
                  </a:lnTo>
                  <a:lnTo>
                    <a:pt x="323" y="203"/>
                  </a:lnTo>
                  <a:lnTo>
                    <a:pt x="323" y="202"/>
                  </a:lnTo>
                  <a:lnTo>
                    <a:pt x="321" y="202"/>
                  </a:lnTo>
                  <a:lnTo>
                    <a:pt x="321" y="200"/>
                  </a:lnTo>
                  <a:lnTo>
                    <a:pt x="321" y="198"/>
                  </a:lnTo>
                  <a:lnTo>
                    <a:pt x="320" y="198"/>
                  </a:lnTo>
                  <a:lnTo>
                    <a:pt x="320" y="197"/>
                  </a:lnTo>
                  <a:lnTo>
                    <a:pt x="320" y="195"/>
                  </a:lnTo>
                  <a:lnTo>
                    <a:pt x="318" y="195"/>
                  </a:lnTo>
                  <a:lnTo>
                    <a:pt x="318" y="193"/>
                  </a:lnTo>
                  <a:lnTo>
                    <a:pt x="318" y="192"/>
                  </a:lnTo>
                  <a:lnTo>
                    <a:pt x="316" y="190"/>
                  </a:lnTo>
                  <a:lnTo>
                    <a:pt x="316" y="188"/>
                  </a:lnTo>
                  <a:lnTo>
                    <a:pt x="316" y="187"/>
                  </a:lnTo>
                  <a:lnTo>
                    <a:pt x="316" y="185"/>
                  </a:lnTo>
                  <a:lnTo>
                    <a:pt x="314" y="185"/>
                  </a:lnTo>
                  <a:lnTo>
                    <a:pt x="313" y="185"/>
                  </a:lnTo>
                  <a:lnTo>
                    <a:pt x="311" y="185"/>
                  </a:lnTo>
                  <a:lnTo>
                    <a:pt x="311" y="183"/>
                  </a:lnTo>
                  <a:lnTo>
                    <a:pt x="309" y="183"/>
                  </a:lnTo>
                  <a:lnTo>
                    <a:pt x="309" y="182"/>
                  </a:lnTo>
                  <a:lnTo>
                    <a:pt x="308" y="180"/>
                  </a:lnTo>
                  <a:lnTo>
                    <a:pt x="308" y="178"/>
                  </a:lnTo>
                  <a:lnTo>
                    <a:pt x="306" y="178"/>
                  </a:lnTo>
                  <a:lnTo>
                    <a:pt x="306" y="176"/>
                  </a:lnTo>
                  <a:lnTo>
                    <a:pt x="304" y="176"/>
                  </a:lnTo>
                  <a:lnTo>
                    <a:pt x="304" y="175"/>
                  </a:lnTo>
                  <a:lnTo>
                    <a:pt x="304" y="173"/>
                  </a:lnTo>
                  <a:lnTo>
                    <a:pt x="303" y="173"/>
                  </a:lnTo>
                  <a:lnTo>
                    <a:pt x="303" y="171"/>
                  </a:lnTo>
                  <a:lnTo>
                    <a:pt x="303" y="170"/>
                  </a:lnTo>
                  <a:lnTo>
                    <a:pt x="303" y="168"/>
                  </a:lnTo>
                  <a:lnTo>
                    <a:pt x="304" y="168"/>
                  </a:lnTo>
                  <a:lnTo>
                    <a:pt x="304" y="166"/>
                  </a:lnTo>
                  <a:lnTo>
                    <a:pt x="304" y="165"/>
                  </a:lnTo>
                  <a:lnTo>
                    <a:pt x="304" y="163"/>
                  </a:lnTo>
                  <a:lnTo>
                    <a:pt x="303" y="163"/>
                  </a:lnTo>
                  <a:lnTo>
                    <a:pt x="303" y="161"/>
                  </a:lnTo>
                  <a:lnTo>
                    <a:pt x="304" y="160"/>
                  </a:lnTo>
                  <a:lnTo>
                    <a:pt x="303" y="158"/>
                  </a:lnTo>
                  <a:lnTo>
                    <a:pt x="301" y="158"/>
                  </a:lnTo>
                  <a:lnTo>
                    <a:pt x="301" y="156"/>
                  </a:lnTo>
                  <a:lnTo>
                    <a:pt x="299" y="156"/>
                  </a:lnTo>
                  <a:lnTo>
                    <a:pt x="298" y="156"/>
                  </a:lnTo>
                  <a:lnTo>
                    <a:pt x="296" y="156"/>
                  </a:lnTo>
                  <a:lnTo>
                    <a:pt x="294" y="156"/>
                  </a:lnTo>
                  <a:lnTo>
                    <a:pt x="293" y="156"/>
                  </a:lnTo>
                  <a:lnTo>
                    <a:pt x="291" y="156"/>
                  </a:lnTo>
                  <a:lnTo>
                    <a:pt x="291" y="155"/>
                  </a:lnTo>
                  <a:lnTo>
                    <a:pt x="289" y="155"/>
                  </a:lnTo>
                  <a:lnTo>
                    <a:pt x="288" y="155"/>
                  </a:lnTo>
                  <a:lnTo>
                    <a:pt x="286" y="155"/>
                  </a:lnTo>
                  <a:lnTo>
                    <a:pt x="284" y="155"/>
                  </a:lnTo>
                  <a:lnTo>
                    <a:pt x="282" y="155"/>
                  </a:lnTo>
                  <a:lnTo>
                    <a:pt x="281" y="155"/>
                  </a:lnTo>
                  <a:lnTo>
                    <a:pt x="281" y="153"/>
                  </a:lnTo>
                  <a:lnTo>
                    <a:pt x="279" y="153"/>
                  </a:lnTo>
                  <a:lnTo>
                    <a:pt x="279" y="151"/>
                  </a:lnTo>
                  <a:lnTo>
                    <a:pt x="277" y="151"/>
                  </a:lnTo>
                  <a:lnTo>
                    <a:pt x="277" y="150"/>
                  </a:lnTo>
                  <a:lnTo>
                    <a:pt x="276" y="150"/>
                  </a:lnTo>
                  <a:lnTo>
                    <a:pt x="276" y="148"/>
                  </a:lnTo>
                  <a:lnTo>
                    <a:pt x="274" y="148"/>
                  </a:lnTo>
                  <a:lnTo>
                    <a:pt x="274" y="146"/>
                  </a:lnTo>
                  <a:lnTo>
                    <a:pt x="272" y="146"/>
                  </a:lnTo>
                  <a:lnTo>
                    <a:pt x="272" y="145"/>
                  </a:lnTo>
                  <a:lnTo>
                    <a:pt x="271" y="143"/>
                  </a:lnTo>
                  <a:lnTo>
                    <a:pt x="271" y="141"/>
                  </a:lnTo>
                  <a:lnTo>
                    <a:pt x="269" y="141"/>
                  </a:lnTo>
                  <a:lnTo>
                    <a:pt x="269" y="139"/>
                  </a:lnTo>
                  <a:lnTo>
                    <a:pt x="267" y="139"/>
                  </a:lnTo>
                  <a:lnTo>
                    <a:pt x="267" y="138"/>
                  </a:lnTo>
                  <a:lnTo>
                    <a:pt x="266" y="138"/>
                  </a:lnTo>
                  <a:lnTo>
                    <a:pt x="266" y="136"/>
                  </a:lnTo>
                  <a:lnTo>
                    <a:pt x="264" y="136"/>
                  </a:lnTo>
                  <a:lnTo>
                    <a:pt x="264" y="134"/>
                  </a:lnTo>
                  <a:lnTo>
                    <a:pt x="262" y="133"/>
                  </a:lnTo>
                  <a:lnTo>
                    <a:pt x="262" y="131"/>
                  </a:lnTo>
                  <a:lnTo>
                    <a:pt x="262" y="129"/>
                  </a:lnTo>
                  <a:lnTo>
                    <a:pt x="262" y="128"/>
                  </a:lnTo>
                  <a:lnTo>
                    <a:pt x="264" y="126"/>
                  </a:lnTo>
                  <a:lnTo>
                    <a:pt x="264" y="124"/>
                  </a:lnTo>
                  <a:lnTo>
                    <a:pt x="264" y="123"/>
                  </a:lnTo>
                  <a:lnTo>
                    <a:pt x="266" y="121"/>
                  </a:lnTo>
                  <a:lnTo>
                    <a:pt x="266" y="119"/>
                  </a:lnTo>
                  <a:lnTo>
                    <a:pt x="266" y="118"/>
                  </a:lnTo>
                  <a:lnTo>
                    <a:pt x="266" y="116"/>
                  </a:lnTo>
                  <a:lnTo>
                    <a:pt x="266" y="114"/>
                  </a:lnTo>
                  <a:lnTo>
                    <a:pt x="266" y="113"/>
                  </a:lnTo>
                  <a:lnTo>
                    <a:pt x="266" y="111"/>
                  </a:lnTo>
                  <a:lnTo>
                    <a:pt x="264" y="111"/>
                  </a:lnTo>
                  <a:lnTo>
                    <a:pt x="264" y="109"/>
                  </a:lnTo>
                  <a:lnTo>
                    <a:pt x="264" y="107"/>
                  </a:lnTo>
                  <a:lnTo>
                    <a:pt x="262" y="107"/>
                  </a:lnTo>
                  <a:lnTo>
                    <a:pt x="262" y="106"/>
                  </a:lnTo>
                  <a:lnTo>
                    <a:pt x="261" y="104"/>
                  </a:lnTo>
                  <a:lnTo>
                    <a:pt x="261" y="102"/>
                  </a:lnTo>
                  <a:lnTo>
                    <a:pt x="259" y="101"/>
                  </a:lnTo>
                  <a:lnTo>
                    <a:pt x="259" y="99"/>
                  </a:lnTo>
                  <a:lnTo>
                    <a:pt x="259" y="97"/>
                  </a:lnTo>
                  <a:lnTo>
                    <a:pt x="259" y="96"/>
                  </a:lnTo>
                  <a:lnTo>
                    <a:pt x="259" y="94"/>
                  </a:lnTo>
                  <a:lnTo>
                    <a:pt x="259" y="92"/>
                  </a:lnTo>
                  <a:lnTo>
                    <a:pt x="259" y="91"/>
                  </a:lnTo>
                  <a:lnTo>
                    <a:pt x="259" y="89"/>
                  </a:lnTo>
                  <a:lnTo>
                    <a:pt x="259" y="87"/>
                  </a:lnTo>
                  <a:lnTo>
                    <a:pt x="259" y="86"/>
                  </a:lnTo>
                  <a:lnTo>
                    <a:pt x="257" y="86"/>
                  </a:lnTo>
                  <a:lnTo>
                    <a:pt x="257" y="84"/>
                  </a:lnTo>
                  <a:lnTo>
                    <a:pt x="257" y="82"/>
                  </a:lnTo>
                  <a:lnTo>
                    <a:pt x="256" y="81"/>
                  </a:lnTo>
                  <a:lnTo>
                    <a:pt x="256" y="79"/>
                  </a:lnTo>
                  <a:lnTo>
                    <a:pt x="256" y="77"/>
                  </a:lnTo>
                  <a:lnTo>
                    <a:pt x="256" y="76"/>
                  </a:lnTo>
                  <a:lnTo>
                    <a:pt x="256" y="74"/>
                  </a:lnTo>
                  <a:lnTo>
                    <a:pt x="256" y="72"/>
                  </a:lnTo>
                  <a:lnTo>
                    <a:pt x="256" y="70"/>
                  </a:lnTo>
                  <a:lnTo>
                    <a:pt x="257" y="70"/>
                  </a:lnTo>
                  <a:lnTo>
                    <a:pt x="257" y="69"/>
                  </a:lnTo>
                  <a:lnTo>
                    <a:pt x="259" y="69"/>
                  </a:lnTo>
                  <a:lnTo>
                    <a:pt x="259" y="67"/>
                  </a:lnTo>
                  <a:lnTo>
                    <a:pt x="261" y="67"/>
                  </a:lnTo>
                  <a:lnTo>
                    <a:pt x="261" y="65"/>
                  </a:lnTo>
                  <a:lnTo>
                    <a:pt x="262" y="65"/>
                  </a:lnTo>
                  <a:lnTo>
                    <a:pt x="262" y="64"/>
                  </a:lnTo>
                  <a:lnTo>
                    <a:pt x="262" y="62"/>
                  </a:lnTo>
                  <a:lnTo>
                    <a:pt x="262" y="60"/>
                  </a:lnTo>
                  <a:lnTo>
                    <a:pt x="262" y="59"/>
                  </a:lnTo>
                  <a:lnTo>
                    <a:pt x="262" y="57"/>
                  </a:lnTo>
                  <a:lnTo>
                    <a:pt x="264" y="57"/>
                  </a:lnTo>
                  <a:lnTo>
                    <a:pt x="264" y="55"/>
                  </a:lnTo>
                  <a:lnTo>
                    <a:pt x="264" y="54"/>
                  </a:lnTo>
                  <a:lnTo>
                    <a:pt x="266" y="54"/>
                  </a:lnTo>
                  <a:lnTo>
                    <a:pt x="266" y="52"/>
                  </a:lnTo>
                  <a:lnTo>
                    <a:pt x="267" y="52"/>
                  </a:lnTo>
                  <a:lnTo>
                    <a:pt x="267" y="50"/>
                  </a:lnTo>
                  <a:lnTo>
                    <a:pt x="269" y="49"/>
                  </a:lnTo>
                  <a:lnTo>
                    <a:pt x="269" y="47"/>
                  </a:lnTo>
                  <a:lnTo>
                    <a:pt x="269" y="45"/>
                  </a:lnTo>
                  <a:lnTo>
                    <a:pt x="269" y="44"/>
                  </a:lnTo>
                  <a:lnTo>
                    <a:pt x="271" y="42"/>
                  </a:lnTo>
                  <a:lnTo>
                    <a:pt x="271" y="40"/>
                  </a:lnTo>
                  <a:lnTo>
                    <a:pt x="272" y="40"/>
                  </a:lnTo>
                  <a:lnTo>
                    <a:pt x="272" y="38"/>
                  </a:lnTo>
                  <a:lnTo>
                    <a:pt x="274" y="38"/>
                  </a:lnTo>
                  <a:lnTo>
                    <a:pt x="274" y="37"/>
                  </a:lnTo>
                  <a:lnTo>
                    <a:pt x="276" y="37"/>
                  </a:lnTo>
                  <a:lnTo>
                    <a:pt x="276" y="35"/>
                  </a:lnTo>
                  <a:lnTo>
                    <a:pt x="277" y="35"/>
                  </a:lnTo>
                  <a:lnTo>
                    <a:pt x="277" y="33"/>
                  </a:lnTo>
                  <a:lnTo>
                    <a:pt x="277" y="32"/>
                  </a:lnTo>
                  <a:lnTo>
                    <a:pt x="279" y="32"/>
                  </a:lnTo>
                  <a:lnTo>
                    <a:pt x="279" y="30"/>
                  </a:lnTo>
                  <a:lnTo>
                    <a:pt x="281" y="30"/>
                  </a:lnTo>
                  <a:lnTo>
                    <a:pt x="281" y="28"/>
                  </a:lnTo>
                  <a:lnTo>
                    <a:pt x="282" y="27"/>
                  </a:lnTo>
                  <a:lnTo>
                    <a:pt x="282" y="25"/>
                  </a:lnTo>
                  <a:lnTo>
                    <a:pt x="282" y="23"/>
                  </a:lnTo>
                  <a:lnTo>
                    <a:pt x="282" y="22"/>
                  </a:lnTo>
                  <a:lnTo>
                    <a:pt x="282" y="20"/>
                  </a:lnTo>
                  <a:lnTo>
                    <a:pt x="282" y="18"/>
                  </a:lnTo>
                  <a:lnTo>
                    <a:pt x="282" y="17"/>
                  </a:lnTo>
                  <a:lnTo>
                    <a:pt x="284" y="17"/>
                  </a:lnTo>
                  <a:lnTo>
                    <a:pt x="284" y="15"/>
                  </a:lnTo>
                  <a:lnTo>
                    <a:pt x="284" y="13"/>
                  </a:lnTo>
                  <a:lnTo>
                    <a:pt x="284" y="12"/>
                  </a:lnTo>
                  <a:lnTo>
                    <a:pt x="284" y="10"/>
                  </a:lnTo>
                  <a:lnTo>
                    <a:pt x="284" y="8"/>
                  </a:lnTo>
                  <a:lnTo>
                    <a:pt x="284" y="7"/>
                  </a:lnTo>
                  <a:lnTo>
                    <a:pt x="286" y="7"/>
                  </a:lnTo>
                  <a:lnTo>
                    <a:pt x="286" y="5"/>
                  </a:lnTo>
                  <a:lnTo>
                    <a:pt x="286" y="3"/>
                  </a:lnTo>
                  <a:lnTo>
                    <a:pt x="286" y="1"/>
                  </a:lnTo>
                  <a:lnTo>
                    <a:pt x="286" y="0"/>
                  </a:lnTo>
                  <a:lnTo>
                    <a:pt x="288" y="0"/>
                  </a:lnTo>
                  <a:lnTo>
                    <a:pt x="289" y="0"/>
                  </a:lnTo>
                  <a:lnTo>
                    <a:pt x="291" y="0"/>
                  </a:lnTo>
                  <a:lnTo>
                    <a:pt x="293" y="0"/>
                  </a:lnTo>
                  <a:lnTo>
                    <a:pt x="294" y="0"/>
                  </a:lnTo>
                  <a:lnTo>
                    <a:pt x="296" y="0"/>
                  </a:lnTo>
                  <a:lnTo>
                    <a:pt x="296" y="1"/>
                  </a:lnTo>
                  <a:lnTo>
                    <a:pt x="298" y="1"/>
                  </a:lnTo>
                  <a:lnTo>
                    <a:pt x="299" y="1"/>
                  </a:lnTo>
                  <a:lnTo>
                    <a:pt x="301" y="1"/>
                  </a:lnTo>
                  <a:lnTo>
                    <a:pt x="303" y="1"/>
                  </a:lnTo>
                  <a:lnTo>
                    <a:pt x="303" y="3"/>
                  </a:lnTo>
                  <a:lnTo>
                    <a:pt x="304" y="3"/>
                  </a:lnTo>
                  <a:lnTo>
                    <a:pt x="306" y="3"/>
                  </a:lnTo>
                  <a:lnTo>
                    <a:pt x="308" y="5"/>
                  </a:lnTo>
                  <a:lnTo>
                    <a:pt x="309" y="5"/>
                  </a:lnTo>
                  <a:lnTo>
                    <a:pt x="311" y="5"/>
                  </a:lnTo>
                  <a:lnTo>
                    <a:pt x="311" y="7"/>
                  </a:lnTo>
                  <a:lnTo>
                    <a:pt x="313" y="7"/>
                  </a:lnTo>
                  <a:lnTo>
                    <a:pt x="314" y="7"/>
                  </a:lnTo>
                  <a:lnTo>
                    <a:pt x="316" y="7"/>
                  </a:lnTo>
                  <a:lnTo>
                    <a:pt x="316" y="8"/>
                  </a:lnTo>
                  <a:lnTo>
                    <a:pt x="318" y="8"/>
                  </a:lnTo>
                  <a:lnTo>
                    <a:pt x="320" y="8"/>
                  </a:lnTo>
                  <a:lnTo>
                    <a:pt x="321" y="8"/>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01" name="Freeform 133">
              <a:extLst>
                <a:ext uri="{FF2B5EF4-FFF2-40B4-BE49-F238E27FC236}">
                  <a16:creationId xmlns:a16="http://schemas.microsoft.com/office/drawing/2014/main" id="{8777B343-0BCF-5F2E-E81E-EED93A2269EE}"/>
                </a:ext>
              </a:extLst>
            </p:cNvPr>
            <p:cNvSpPr>
              <a:spLocks/>
            </p:cNvSpPr>
            <p:nvPr/>
          </p:nvSpPr>
          <p:spPr bwMode="auto">
            <a:xfrm>
              <a:off x="3998" y="2055"/>
              <a:ext cx="670" cy="1434"/>
            </a:xfrm>
            <a:custGeom>
              <a:avLst/>
              <a:gdLst>
                <a:gd name="T0" fmla="*/ 27 w 670"/>
                <a:gd name="T1" fmla="*/ 2 h 1434"/>
                <a:gd name="T2" fmla="*/ 56 w 670"/>
                <a:gd name="T3" fmla="*/ 4 h 1434"/>
                <a:gd name="T4" fmla="*/ 84 w 670"/>
                <a:gd name="T5" fmla="*/ 4 h 1434"/>
                <a:gd name="T6" fmla="*/ 108 w 670"/>
                <a:gd name="T7" fmla="*/ 9 h 1434"/>
                <a:gd name="T8" fmla="*/ 128 w 670"/>
                <a:gd name="T9" fmla="*/ 15 h 1434"/>
                <a:gd name="T10" fmla="*/ 157 w 670"/>
                <a:gd name="T11" fmla="*/ 19 h 1434"/>
                <a:gd name="T12" fmla="*/ 178 w 670"/>
                <a:gd name="T13" fmla="*/ 22 h 1434"/>
                <a:gd name="T14" fmla="*/ 195 w 670"/>
                <a:gd name="T15" fmla="*/ 25 h 1434"/>
                <a:gd name="T16" fmla="*/ 219 w 670"/>
                <a:gd name="T17" fmla="*/ 30 h 1434"/>
                <a:gd name="T18" fmla="*/ 239 w 670"/>
                <a:gd name="T19" fmla="*/ 39 h 1434"/>
                <a:gd name="T20" fmla="*/ 254 w 670"/>
                <a:gd name="T21" fmla="*/ 52 h 1434"/>
                <a:gd name="T22" fmla="*/ 269 w 670"/>
                <a:gd name="T23" fmla="*/ 68 h 1434"/>
                <a:gd name="T24" fmla="*/ 288 w 670"/>
                <a:gd name="T25" fmla="*/ 74 h 1434"/>
                <a:gd name="T26" fmla="*/ 293 w 670"/>
                <a:gd name="T27" fmla="*/ 110 h 1434"/>
                <a:gd name="T28" fmla="*/ 328 w 670"/>
                <a:gd name="T29" fmla="*/ 168 h 1434"/>
                <a:gd name="T30" fmla="*/ 394 w 670"/>
                <a:gd name="T31" fmla="*/ 165 h 1434"/>
                <a:gd name="T32" fmla="*/ 458 w 670"/>
                <a:gd name="T33" fmla="*/ 199 h 1434"/>
                <a:gd name="T34" fmla="*/ 476 w 670"/>
                <a:gd name="T35" fmla="*/ 276 h 1434"/>
                <a:gd name="T36" fmla="*/ 554 w 670"/>
                <a:gd name="T37" fmla="*/ 266 h 1434"/>
                <a:gd name="T38" fmla="*/ 618 w 670"/>
                <a:gd name="T39" fmla="*/ 308 h 1434"/>
                <a:gd name="T40" fmla="*/ 668 w 670"/>
                <a:gd name="T41" fmla="*/ 364 h 1434"/>
                <a:gd name="T42" fmla="*/ 643 w 670"/>
                <a:gd name="T43" fmla="*/ 438 h 1434"/>
                <a:gd name="T44" fmla="*/ 641 w 670"/>
                <a:gd name="T45" fmla="*/ 515 h 1434"/>
                <a:gd name="T46" fmla="*/ 611 w 670"/>
                <a:gd name="T47" fmla="*/ 586 h 1434"/>
                <a:gd name="T48" fmla="*/ 621 w 670"/>
                <a:gd name="T49" fmla="*/ 638 h 1434"/>
                <a:gd name="T50" fmla="*/ 631 w 670"/>
                <a:gd name="T51" fmla="*/ 685 h 1434"/>
                <a:gd name="T52" fmla="*/ 648 w 670"/>
                <a:gd name="T53" fmla="*/ 732 h 1434"/>
                <a:gd name="T54" fmla="*/ 628 w 670"/>
                <a:gd name="T55" fmla="*/ 778 h 1434"/>
                <a:gd name="T56" fmla="*/ 660 w 670"/>
                <a:gd name="T57" fmla="*/ 806 h 1434"/>
                <a:gd name="T58" fmla="*/ 638 w 670"/>
                <a:gd name="T59" fmla="*/ 847 h 1434"/>
                <a:gd name="T60" fmla="*/ 648 w 670"/>
                <a:gd name="T61" fmla="*/ 882 h 1434"/>
                <a:gd name="T62" fmla="*/ 619 w 670"/>
                <a:gd name="T63" fmla="*/ 916 h 1434"/>
                <a:gd name="T64" fmla="*/ 606 w 670"/>
                <a:gd name="T65" fmla="*/ 941 h 1434"/>
                <a:gd name="T66" fmla="*/ 638 w 670"/>
                <a:gd name="T67" fmla="*/ 968 h 1434"/>
                <a:gd name="T68" fmla="*/ 614 w 670"/>
                <a:gd name="T69" fmla="*/ 1007 h 1434"/>
                <a:gd name="T70" fmla="*/ 613 w 670"/>
                <a:gd name="T71" fmla="*/ 1055 h 1434"/>
                <a:gd name="T72" fmla="*/ 607 w 670"/>
                <a:gd name="T73" fmla="*/ 1099 h 1434"/>
                <a:gd name="T74" fmla="*/ 560 w 670"/>
                <a:gd name="T75" fmla="*/ 1116 h 1434"/>
                <a:gd name="T76" fmla="*/ 520 w 670"/>
                <a:gd name="T77" fmla="*/ 1139 h 1434"/>
                <a:gd name="T78" fmla="*/ 525 w 670"/>
                <a:gd name="T79" fmla="*/ 1185 h 1434"/>
                <a:gd name="T80" fmla="*/ 507 w 670"/>
                <a:gd name="T81" fmla="*/ 1234 h 1434"/>
                <a:gd name="T82" fmla="*/ 486 w 670"/>
                <a:gd name="T83" fmla="*/ 1269 h 1434"/>
                <a:gd name="T84" fmla="*/ 475 w 670"/>
                <a:gd name="T85" fmla="*/ 1298 h 1434"/>
                <a:gd name="T86" fmla="*/ 505 w 670"/>
                <a:gd name="T87" fmla="*/ 1331 h 1434"/>
                <a:gd name="T88" fmla="*/ 496 w 670"/>
                <a:gd name="T89" fmla="*/ 1353 h 1434"/>
                <a:gd name="T90" fmla="*/ 459 w 670"/>
                <a:gd name="T91" fmla="*/ 1380 h 1434"/>
                <a:gd name="T92" fmla="*/ 441 w 670"/>
                <a:gd name="T93" fmla="*/ 1426 h 1434"/>
                <a:gd name="T94" fmla="*/ 406 w 670"/>
                <a:gd name="T95" fmla="*/ 1422 h 1434"/>
                <a:gd name="T96" fmla="*/ 374 w 670"/>
                <a:gd name="T97" fmla="*/ 1417 h 1434"/>
                <a:gd name="T98" fmla="*/ 323 w 670"/>
                <a:gd name="T99" fmla="*/ 1427 h 1434"/>
                <a:gd name="T100" fmla="*/ 298 w 670"/>
                <a:gd name="T101" fmla="*/ 1395 h 1434"/>
                <a:gd name="T102" fmla="*/ 330 w 670"/>
                <a:gd name="T103" fmla="*/ 1360 h 1434"/>
                <a:gd name="T104" fmla="*/ 306 w 670"/>
                <a:gd name="T105" fmla="*/ 1330 h 1434"/>
                <a:gd name="T106" fmla="*/ 283 w 670"/>
                <a:gd name="T107" fmla="*/ 1286 h 1434"/>
                <a:gd name="T108" fmla="*/ 268 w 670"/>
                <a:gd name="T109" fmla="*/ 1235 h 1434"/>
                <a:gd name="T110" fmla="*/ 239 w 670"/>
                <a:gd name="T111" fmla="*/ 1203 h 1434"/>
                <a:gd name="T112" fmla="*/ 221 w 670"/>
                <a:gd name="T113" fmla="*/ 1252 h 1434"/>
                <a:gd name="T114" fmla="*/ 167 w 670"/>
                <a:gd name="T115" fmla="*/ 1309 h 1434"/>
                <a:gd name="T116" fmla="*/ 133 w 670"/>
                <a:gd name="T117" fmla="*/ 1345 h 1434"/>
                <a:gd name="T118" fmla="*/ 98 w 670"/>
                <a:gd name="T119" fmla="*/ 137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0" h="1434">
                  <a:moveTo>
                    <a:pt x="0" y="0"/>
                  </a:moveTo>
                  <a:lnTo>
                    <a:pt x="2" y="0"/>
                  </a:lnTo>
                  <a:lnTo>
                    <a:pt x="4" y="0"/>
                  </a:lnTo>
                  <a:lnTo>
                    <a:pt x="5" y="0"/>
                  </a:lnTo>
                  <a:lnTo>
                    <a:pt x="7" y="0"/>
                  </a:lnTo>
                  <a:lnTo>
                    <a:pt x="9" y="0"/>
                  </a:lnTo>
                  <a:lnTo>
                    <a:pt x="10" y="0"/>
                  </a:lnTo>
                  <a:lnTo>
                    <a:pt x="12" y="0"/>
                  </a:lnTo>
                  <a:lnTo>
                    <a:pt x="14" y="0"/>
                  </a:lnTo>
                  <a:lnTo>
                    <a:pt x="15" y="0"/>
                  </a:lnTo>
                  <a:lnTo>
                    <a:pt x="17" y="2"/>
                  </a:lnTo>
                  <a:lnTo>
                    <a:pt x="19" y="2"/>
                  </a:lnTo>
                  <a:lnTo>
                    <a:pt x="20" y="2"/>
                  </a:lnTo>
                  <a:lnTo>
                    <a:pt x="22" y="2"/>
                  </a:lnTo>
                  <a:lnTo>
                    <a:pt x="24" y="2"/>
                  </a:lnTo>
                  <a:lnTo>
                    <a:pt x="25" y="2"/>
                  </a:lnTo>
                  <a:lnTo>
                    <a:pt x="27" y="2"/>
                  </a:lnTo>
                  <a:lnTo>
                    <a:pt x="29" y="2"/>
                  </a:lnTo>
                  <a:lnTo>
                    <a:pt x="30" y="2"/>
                  </a:lnTo>
                  <a:lnTo>
                    <a:pt x="32" y="2"/>
                  </a:lnTo>
                  <a:lnTo>
                    <a:pt x="34" y="2"/>
                  </a:lnTo>
                  <a:lnTo>
                    <a:pt x="36" y="2"/>
                  </a:lnTo>
                  <a:lnTo>
                    <a:pt x="37" y="2"/>
                  </a:lnTo>
                  <a:lnTo>
                    <a:pt x="39" y="2"/>
                  </a:lnTo>
                  <a:lnTo>
                    <a:pt x="41" y="2"/>
                  </a:lnTo>
                  <a:lnTo>
                    <a:pt x="42" y="2"/>
                  </a:lnTo>
                  <a:lnTo>
                    <a:pt x="44" y="2"/>
                  </a:lnTo>
                  <a:lnTo>
                    <a:pt x="46" y="2"/>
                  </a:lnTo>
                  <a:lnTo>
                    <a:pt x="47" y="2"/>
                  </a:lnTo>
                  <a:lnTo>
                    <a:pt x="49" y="4"/>
                  </a:lnTo>
                  <a:lnTo>
                    <a:pt x="51" y="4"/>
                  </a:lnTo>
                  <a:lnTo>
                    <a:pt x="52" y="4"/>
                  </a:lnTo>
                  <a:lnTo>
                    <a:pt x="54" y="4"/>
                  </a:lnTo>
                  <a:lnTo>
                    <a:pt x="56" y="4"/>
                  </a:lnTo>
                  <a:lnTo>
                    <a:pt x="57" y="4"/>
                  </a:lnTo>
                  <a:lnTo>
                    <a:pt x="59" y="4"/>
                  </a:lnTo>
                  <a:lnTo>
                    <a:pt x="61" y="4"/>
                  </a:lnTo>
                  <a:lnTo>
                    <a:pt x="62" y="4"/>
                  </a:lnTo>
                  <a:lnTo>
                    <a:pt x="64" y="4"/>
                  </a:lnTo>
                  <a:lnTo>
                    <a:pt x="66" y="4"/>
                  </a:lnTo>
                  <a:lnTo>
                    <a:pt x="67" y="4"/>
                  </a:lnTo>
                  <a:lnTo>
                    <a:pt x="69" y="4"/>
                  </a:lnTo>
                  <a:lnTo>
                    <a:pt x="71" y="4"/>
                  </a:lnTo>
                  <a:lnTo>
                    <a:pt x="73" y="4"/>
                  </a:lnTo>
                  <a:lnTo>
                    <a:pt x="74" y="4"/>
                  </a:lnTo>
                  <a:lnTo>
                    <a:pt x="76" y="4"/>
                  </a:lnTo>
                  <a:lnTo>
                    <a:pt x="78" y="4"/>
                  </a:lnTo>
                  <a:lnTo>
                    <a:pt x="79" y="4"/>
                  </a:lnTo>
                  <a:lnTo>
                    <a:pt x="81" y="4"/>
                  </a:lnTo>
                  <a:lnTo>
                    <a:pt x="83" y="4"/>
                  </a:lnTo>
                  <a:lnTo>
                    <a:pt x="84" y="4"/>
                  </a:lnTo>
                  <a:lnTo>
                    <a:pt x="86" y="4"/>
                  </a:lnTo>
                  <a:lnTo>
                    <a:pt x="88" y="4"/>
                  </a:lnTo>
                  <a:lnTo>
                    <a:pt x="89" y="4"/>
                  </a:lnTo>
                  <a:lnTo>
                    <a:pt x="91" y="4"/>
                  </a:lnTo>
                  <a:lnTo>
                    <a:pt x="93" y="4"/>
                  </a:lnTo>
                  <a:lnTo>
                    <a:pt x="94" y="4"/>
                  </a:lnTo>
                  <a:lnTo>
                    <a:pt x="96" y="4"/>
                  </a:lnTo>
                  <a:lnTo>
                    <a:pt x="98" y="4"/>
                  </a:lnTo>
                  <a:lnTo>
                    <a:pt x="98" y="5"/>
                  </a:lnTo>
                  <a:lnTo>
                    <a:pt x="99" y="5"/>
                  </a:lnTo>
                  <a:lnTo>
                    <a:pt x="101" y="5"/>
                  </a:lnTo>
                  <a:lnTo>
                    <a:pt x="103" y="5"/>
                  </a:lnTo>
                  <a:lnTo>
                    <a:pt x="104" y="5"/>
                  </a:lnTo>
                  <a:lnTo>
                    <a:pt x="104" y="7"/>
                  </a:lnTo>
                  <a:lnTo>
                    <a:pt x="106" y="7"/>
                  </a:lnTo>
                  <a:lnTo>
                    <a:pt x="106" y="9"/>
                  </a:lnTo>
                  <a:lnTo>
                    <a:pt x="108" y="9"/>
                  </a:lnTo>
                  <a:lnTo>
                    <a:pt x="110" y="9"/>
                  </a:lnTo>
                  <a:lnTo>
                    <a:pt x="111" y="9"/>
                  </a:lnTo>
                  <a:lnTo>
                    <a:pt x="113" y="9"/>
                  </a:lnTo>
                  <a:lnTo>
                    <a:pt x="115" y="9"/>
                  </a:lnTo>
                  <a:lnTo>
                    <a:pt x="115" y="10"/>
                  </a:lnTo>
                  <a:lnTo>
                    <a:pt x="116" y="10"/>
                  </a:lnTo>
                  <a:lnTo>
                    <a:pt x="118" y="10"/>
                  </a:lnTo>
                  <a:lnTo>
                    <a:pt x="118" y="12"/>
                  </a:lnTo>
                  <a:lnTo>
                    <a:pt x="118" y="14"/>
                  </a:lnTo>
                  <a:lnTo>
                    <a:pt x="120" y="14"/>
                  </a:lnTo>
                  <a:lnTo>
                    <a:pt x="121" y="14"/>
                  </a:lnTo>
                  <a:lnTo>
                    <a:pt x="121" y="12"/>
                  </a:lnTo>
                  <a:lnTo>
                    <a:pt x="123" y="12"/>
                  </a:lnTo>
                  <a:lnTo>
                    <a:pt x="125" y="14"/>
                  </a:lnTo>
                  <a:lnTo>
                    <a:pt x="126" y="14"/>
                  </a:lnTo>
                  <a:lnTo>
                    <a:pt x="126" y="15"/>
                  </a:lnTo>
                  <a:lnTo>
                    <a:pt x="128" y="15"/>
                  </a:lnTo>
                  <a:lnTo>
                    <a:pt x="130" y="15"/>
                  </a:lnTo>
                  <a:lnTo>
                    <a:pt x="130" y="17"/>
                  </a:lnTo>
                  <a:lnTo>
                    <a:pt x="131" y="17"/>
                  </a:lnTo>
                  <a:lnTo>
                    <a:pt x="131" y="19"/>
                  </a:lnTo>
                  <a:lnTo>
                    <a:pt x="133" y="19"/>
                  </a:lnTo>
                  <a:lnTo>
                    <a:pt x="135" y="19"/>
                  </a:lnTo>
                  <a:lnTo>
                    <a:pt x="136" y="17"/>
                  </a:lnTo>
                  <a:lnTo>
                    <a:pt x="138" y="17"/>
                  </a:lnTo>
                  <a:lnTo>
                    <a:pt x="140" y="17"/>
                  </a:lnTo>
                  <a:lnTo>
                    <a:pt x="141" y="17"/>
                  </a:lnTo>
                  <a:lnTo>
                    <a:pt x="143" y="17"/>
                  </a:lnTo>
                  <a:lnTo>
                    <a:pt x="143" y="19"/>
                  </a:lnTo>
                  <a:lnTo>
                    <a:pt x="145" y="19"/>
                  </a:lnTo>
                  <a:lnTo>
                    <a:pt x="147" y="19"/>
                  </a:lnTo>
                  <a:lnTo>
                    <a:pt x="150" y="19"/>
                  </a:lnTo>
                  <a:lnTo>
                    <a:pt x="153" y="19"/>
                  </a:lnTo>
                  <a:lnTo>
                    <a:pt x="157" y="19"/>
                  </a:lnTo>
                  <a:lnTo>
                    <a:pt x="158" y="19"/>
                  </a:lnTo>
                  <a:lnTo>
                    <a:pt x="158" y="20"/>
                  </a:lnTo>
                  <a:lnTo>
                    <a:pt x="160" y="20"/>
                  </a:lnTo>
                  <a:lnTo>
                    <a:pt x="162" y="20"/>
                  </a:lnTo>
                  <a:lnTo>
                    <a:pt x="163" y="20"/>
                  </a:lnTo>
                  <a:lnTo>
                    <a:pt x="165" y="20"/>
                  </a:lnTo>
                  <a:lnTo>
                    <a:pt x="167" y="20"/>
                  </a:lnTo>
                  <a:lnTo>
                    <a:pt x="168" y="20"/>
                  </a:lnTo>
                  <a:lnTo>
                    <a:pt x="170" y="20"/>
                  </a:lnTo>
                  <a:lnTo>
                    <a:pt x="172" y="20"/>
                  </a:lnTo>
                  <a:lnTo>
                    <a:pt x="172" y="22"/>
                  </a:lnTo>
                  <a:lnTo>
                    <a:pt x="173" y="22"/>
                  </a:lnTo>
                  <a:lnTo>
                    <a:pt x="175" y="20"/>
                  </a:lnTo>
                  <a:lnTo>
                    <a:pt x="175" y="22"/>
                  </a:lnTo>
                  <a:lnTo>
                    <a:pt x="177" y="24"/>
                  </a:lnTo>
                  <a:lnTo>
                    <a:pt x="178" y="24"/>
                  </a:lnTo>
                  <a:lnTo>
                    <a:pt x="178" y="22"/>
                  </a:lnTo>
                  <a:lnTo>
                    <a:pt x="180" y="22"/>
                  </a:lnTo>
                  <a:lnTo>
                    <a:pt x="182" y="22"/>
                  </a:lnTo>
                  <a:lnTo>
                    <a:pt x="184" y="22"/>
                  </a:lnTo>
                  <a:lnTo>
                    <a:pt x="184" y="24"/>
                  </a:lnTo>
                  <a:lnTo>
                    <a:pt x="182" y="25"/>
                  </a:lnTo>
                  <a:lnTo>
                    <a:pt x="182" y="27"/>
                  </a:lnTo>
                  <a:lnTo>
                    <a:pt x="184" y="27"/>
                  </a:lnTo>
                  <a:lnTo>
                    <a:pt x="184" y="25"/>
                  </a:lnTo>
                  <a:lnTo>
                    <a:pt x="185" y="25"/>
                  </a:lnTo>
                  <a:lnTo>
                    <a:pt x="185" y="24"/>
                  </a:lnTo>
                  <a:lnTo>
                    <a:pt x="187" y="24"/>
                  </a:lnTo>
                  <a:lnTo>
                    <a:pt x="189" y="24"/>
                  </a:lnTo>
                  <a:lnTo>
                    <a:pt x="190" y="24"/>
                  </a:lnTo>
                  <a:lnTo>
                    <a:pt x="192" y="24"/>
                  </a:lnTo>
                  <a:lnTo>
                    <a:pt x="194" y="24"/>
                  </a:lnTo>
                  <a:lnTo>
                    <a:pt x="194" y="25"/>
                  </a:lnTo>
                  <a:lnTo>
                    <a:pt x="195" y="25"/>
                  </a:lnTo>
                  <a:lnTo>
                    <a:pt x="195" y="27"/>
                  </a:lnTo>
                  <a:lnTo>
                    <a:pt x="197" y="27"/>
                  </a:lnTo>
                  <a:lnTo>
                    <a:pt x="199" y="27"/>
                  </a:lnTo>
                  <a:lnTo>
                    <a:pt x="200" y="25"/>
                  </a:lnTo>
                  <a:lnTo>
                    <a:pt x="202" y="25"/>
                  </a:lnTo>
                  <a:lnTo>
                    <a:pt x="204" y="25"/>
                  </a:lnTo>
                  <a:lnTo>
                    <a:pt x="205" y="25"/>
                  </a:lnTo>
                  <a:lnTo>
                    <a:pt x="207" y="25"/>
                  </a:lnTo>
                  <a:lnTo>
                    <a:pt x="207" y="27"/>
                  </a:lnTo>
                  <a:lnTo>
                    <a:pt x="209" y="27"/>
                  </a:lnTo>
                  <a:lnTo>
                    <a:pt x="210" y="29"/>
                  </a:lnTo>
                  <a:lnTo>
                    <a:pt x="212" y="29"/>
                  </a:lnTo>
                  <a:lnTo>
                    <a:pt x="212" y="30"/>
                  </a:lnTo>
                  <a:lnTo>
                    <a:pt x="214" y="30"/>
                  </a:lnTo>
                  <a:lnTo>
                    <a:pt x="216" y="30"/>
                  </a:lnTo>
                  <a:lnTo>
                    <a:pt x="217" y="30"/>
                  </a:lnTo>
                  <a:lnTo>
                    <a:pt x="219" y="30"/>
                  </a:lnTo>
                  <a:lnTo>
                    <a:pt x="221" y="30"/>
                  </a:lnTo>
                  <a:lnTo>
                    <a:pt x="222" y="30"/>
                  </a:lnTo>
                  <a:lnTo>
                    <a:pt x="224" y="30"/>
                  </a:lnTo>
                  <a:lnTo>
                    <a:pt x="224" y="32"/>
                  </a:lnTo>
                  <a:lnTo>
                    <a:pt x="226" y="32"/>
                  </a:lnTo>
                  <a:lnTo>
                    <a:pt x="226" y="34"/>
                  </a:lnTo>
                  <a:lnTo>
                    <a:pt x="227" y="34"/>
                  </a:lnTo>
                  <a:lnTo>
                    <a:pt x="229" y="34"/>
                  </a:lnTo>
                  <a:lnTo>
                    <a:pt x="229" y="36"/>
                  </a:lnTo>
                  <a:lnTo>
                    <a:pt x="231" y="36"/>
                  </a:lnTo>
                  <a:lnTo>
                    <a:pt x="232" y="36"/>
                  </a:lnTo>
                  <a:lnTo>
                    <a:pt x="234" y="36"/>
                  </a:lnTo>
                  <a:lnTo>
                    <a:pt x="236" y="36"/>
                  </a:lnTo>
                  <a:lnTo>
                    <a:pt x="236" y="37"/>
                  </a:lnTo>
                  <a:lnTo>
                    <a:pt x="237" y="37"/>
                  </a:lnTo>
                  <a:lnTo>
                    <a:pt x="237" y="39"/>
                  </a:lnTo>
                  <a:lnTo>
                    <a:pt x="239" y="39"/>
                  </a:lnTo>
                  <a:lnTo>
                    <a:pt x="241" y="39"/>
                  </a:lnTo>
                  <a:lnTo>
                    <a:pt x="241" y="41"/>
                  </a:lnTo>
                  <a:lnTo>
                    <a:pt x="242" y="41"/>
                  </a:lnTo>
                  <a:lnTo>
                    <a:pt x="242" y="42"/>
                  </a:lnTo>
                  <a:lnTo>
                    <a:pt x="244" y="42"/>
                  </a:lnTo>
                  <a:lnTo>
                    <a:pt x="246" y="42"/>
                  </a:lnTo>
                  <a:lnTo>
                    <a:pt x="246" y="44"/>
                  </a:lnTo>
                  <a:lnTo>
                    <a:pt x="247" y="44"/>
                  </a:lnTo>
                  <a:lnTo>
                    <a:pt x="247" y="46"/>
                  </a:lnTo>
                  <a:lnTo>
                    <a:pt x="249" y="46"/>
                  </a:lnTo>
                  <a:lnTo>
                    <a:pt x="249" y="47"/>
                  </a:lnTo>
                  <a:lnTo>
                    <a:pt x="251" y="47"/>
                  </a:lnTo>
                  <a:lnTo>
                    <a:pt x="251" y="49"/>
                  </a:lnTo>
                  <a:lnTo>
                    <a:pt x="253" y="49"/>
                  </a:lnTo>
                  <a:lnTo>
                    <a:pt x="253" y="51"/>
                  </a:lnTo>
                  <a:lnTo>
                    <a:pt x="253" y="52"/>
                  </a:lnTo>
                  <a:lnTo>
                    <a:pt x="254" y="52"/>
                  </a:lnTo>
                  <a:lnTo>
                    <a:pt x="254" y="54"/>
                  </a:lnTo>
                  <a:lnTo>
                    <a:pt x="256" y="54"/>
                  </a:lnTo>
                  <a:lnTo>
                    <a:pt x="258" y="56"/>
                  </a:lnTo>
                  <a:lnTo>
                    <a:pt x="259" y="57"/>
                  </a:lnTo>
                  <a:lnTo>
                    <a:pt x="261" y="57"/>
                  </a:lnTo>
                  <a:lnTo>
                    <a:pt x="261" y="59"/>
                  </a:lnTo>
                  <a:lnTo>
                    <a:pt x="261" y="61"/>
                  </a:lnTo>
                  <a:lnTo>
                    <a:pt x="261" y="62"/>
                  </a:lnTo>
                  <a:lnTo>
                    <a:pt x="263" y="62"/>
                  </a:lnTo>
                  <a:lnTo>
                    <a:pt x="263" y="61"/>
                  </a:lnTo>
                  <a:lnTo>
                    <a:pt x="263" y="62"/>
                  </a:lnTo>
                  <a:lnTo>
                    <a:pt x="264" y="62"/>
                  </a:lnTo>
                  <a:lnTo>
                    <a:pt x="266" y="64"/>
                  </a:lnTo>
                  <a:lnTo>
                    <a:pt x="268" y="64"/>
                  </a:lnTo>
                  <a:lnTo>
                    <a:pt x="268" y="66"/>
                  </a:lnTo>
                  <a:lnTo>
                    <a:pt x="269" y="66"/>
                  </a:lnTo>
                  <a:lnTo>
                    <a:pt x="269" y="68"/>
                  </a:lnTo>
                  <a:lnTo>
                    <a:pt x="271" y="68"/>
                  </a:lnTo>
                  <a:lnTo>
                    <a:pt x="271" y="66"/>
                  </a:lnTo>
                  <a:lnTo>
                    <a:pt x="273" y="66"/>
                  </a:lnTo>
                  <a:lnTo>
                    <a:pt x="273" y="68"/>
                  </a:lnTo>
                  <a:lnTo>
                    <a:pt x="274" y="68"/>
                  </a:lnTo>
                  <a:lnTo>
                    <a:pt x="276" y="68"/>
                  </a:lnTo>
                  <a:lnTo>
                    <a:pt x="278" y="68"/>
                  </a:lnTo>
                  <a:lnTo>
                    <a:pt x="278" y="69"/>
                  </a:lnTo>
                  <a:lnTo>
                    <a:pt x="279" y="69"/>
                  </a:lnTo>
                  <a:lnTo>
                    <a:pt x="281" y="69"/>
                  </a:lnTo>
                  <a:lnTo>
                    <a:pt x="281" y="71"/>
                  </a:lnTo>
                  <a:lnTo>
                    <a:pt x="283" y="71"/>
                  </a:lnTo>
                  <a:lnTo>
                    <a:pt x="284" y="71"/>
                  </a:lnTo>
                  <a:lnTo>
                    <a:pt x="284" y="73"/>
                  </a:lnTo>
                  <a:lnTo>
                    <a:pt x="284" y="74"/>
                  </a:lnTo>
                  <a:lnTo>
                    <a:pt x="286" y="74"/>
                  </a:lnTo>
                  <a:lnTo>
                    <a:pt x="288" y="74"/>
                  </a:lnTo>
                  <a:lnTo>
                    <a:pt x="288" y="76"/>
                  </a:lnTo>
                  <a:lnTo>
                    <a:pt x="290" y="76"/>
                  </a:lnTo>
                  <a:lnTo>
                    <a:pt x="291" y="76"/>
                  </a:lnTo>
                  <a:lnTo>
                    <a:pt x="293" y="78"/>
                  </a:lnTo>
                  <a:lnTo>
                    <a:pt x="295" y="78"/>
                  </a:lnTo>
                  <a:lnTo>
                    <a:pt x="296" y="78"/>
                  </a:lnTo>
                  <a:lnTo>
                    <a:pt x="298" y="78"/>
                  </a:lnTo>
                  <a:lnTo>
                    <a:pt x="300" y="78"/>
                  </a:lnTo>
                  <a:lnTo>
                    <a:pt x="301" y="78"/>
                  </a:lnTo>
                  <a:lnTo>
                    <a:pt x="313" y="81"/>
                  </a:lnTo>
                  <a:lnTo>
                    <a:pt x="311" y="84"/>
                  </a:lnTo>
                  <a:lnTo>
                    <a:pt x="308" y="88"/>
                  </a:lnTo>
                  <a:lnTo>
                    <a:pt x="305" y="93"/>
                  </a:lnTo>
                  <a:lnTo>
                    <a:pt x="300" y="98"/>
                  </a:lnTo>
                  <a:lnTo>
                    <a:pt x="296" y="101"/>
                  </a:lnTo>
                  <a:lnTo>
                    <a:pt x="295" y="106"/>
                  </a:lnTo>
                  <a:lnTo>
                    <a:pt x="293" y="110"/>
                  </a:lnTo>
                  <a:lnTo>
                    <a:pt x="291" y="115"/>
                  </a:lnTo>
                  <a:lnTo>
                    <a:pt x="291" y="118"/>
                  </a:lnTo>
                  <a:lnTo>
                    <a:pt x="291" y="123"/>
                  </a:lnTo>
                  <a:lnTo>
                    <a:pt x="290" y="128"/>
                  </a:lnTo>
                  <a:lnTo>
                    <a:pt x="290" y="131"/>
                  </a:lnTo>
                  <a:lnTo>
                    <a:pt x="291" y="137"/>
                  </a:lnTo>
                  <a:lnTo>
                    <a:pt x="295" y="140"/>
                  </a:lnTo>
                  <a:lnTo>
                    <a:pt x="298" y="142"/>
                  </a:lnTo>
                  <a:lnTo>
                    <a:pt x="303" y="143"/>
                  </a:lnTo>
                  <a:lnTo>
                    <a:pt x="305" y="148"/>
                  </a:lnTo>
                  <a:lnTo>
                    <a:pt x="306" y="153"/>
                  </a:lnTo>
                  <a:lnTo>
                    <a:pt x="310" y="158"/>
                  </a:lnTo>
                  <a:lnTo>
                    <a:pt x="311" y="163"/>
                  </a:lnTo>
                  <a:lnTo>
                    <a:pt x="315" y="167"/>
                  </a:lnTo>
                  <a:lnTo>
                    <a:pt x="320" y="170"/>
                  </a:lnTo>
                  <a:lnTo>
                    <a:pt x="323" y="172"/>
                  </a:lnTo>
                  <a:lnTo>
                    <a:pt x="328" y="168"/>
                  </a:lnTo>
                  <a:lnTo>
                    <a:pt x="330" y="165"/>
                  </a:lnTo>
                  <a:lnTo>
                    <a:pt x="332" y="160"/>
                  </a:lnTo>
                  <a:lnTo>
                    <a:pt x="335" y="157"/>
                  </a:lnTo>
                  <a:lnTo>
                    <a:pt x="338" y="153"/>
                  </a:lnTo>
                  <a:lnTo>
                    <a:pt x="343" y="153"/>
                  </a:lnTo>
                  <a:lnTo>
                    <a:pt x="348" y="153"/>
                  </a:lnTo>
                  <a:lnTo>
                    <a:pt x="352" y="155"/>
                  </a:lnTo>
                  <a:lnTo>
                    <a:pt x="357" y="155"/>
                  </a:lnTo>
                  <a:lnTo>
                    <a:pt x="362" y="153"/>
                  </a:lnTo>
                  <a:lnTo>
                    <a:pt x="365" y="155"/>
                  </a:lnTo>
                  <a:lnTo>
                    <a:pt x="369" y="158"/>
                  </a:lnTo>
                  <a:lnTo>
                    <a:pt x="370" y="163"/>
                  </a:lnTo>
                  <a:lnTo>
                    <a:pt x="375" y="167"/>
                  </a:lnTo>
                  <a:lnTo>
                    <a:pt x="379" y="165"/>
                  </a:lnTo>
                  <a:lnTo>
                    <a:pt x="384" y="163"/>
                  </a:lnTo>
                  <a:lnTo>
                    <a:pt x="390" y="162"/>
                  </a:lnTo>
                  <a:lnTo>
                    <a:pt x="394" y="165"/>
                  </a:lnTo>
                  <a:lnTo>
                    <a:pt x="399" y="165"/>
                  </a:lnTo>
                  <a:lnTo>
                    <a:pt x="406" y="162"/>
                  </a:lnTo>
                  <a:lnTo>
                    <a:pt x="409" y="160"/>
                  </a:lnTo>
                  <a:lnTo>
                    <a:pt x="412" y="162"/>
                  </a:lnTo>
                  <a:lnTo>
                    <a:pt x="417" y="163"/>
                  </a:lnTo>
                  <a:lnTo>
                    <a:pt x="422" y="165"/>
                  </a:lnTo>
                  <a:lnTo>
                    <a:pt x="426" y="168"/>
                  </a:lnTo>
                  <a:lnTo>
                    <a:pt x="431" y="172"/>
                  </a:lnTo>
                  <a:lnTo>
                    <a:pt x="436" y="174"/>
                  </a:lnTo>
                  <a:lnTo>
                    <a:pt x="439" y="175"/>
                  </a:lnTo>
                  <a:lnTo>
                    <a:pt x="444" y="175"/>
                  </a:lnTo>
                  <a:lnTo>
                    <a:pt x="448" y="177"/>
                  </a:lnTo>
                  <a:lnTo>
                    <a:pt x="451" y="180"/>
                  </a:lnTo>
                  <a:lnTo>
                    <a:pt x="453" y="185"/>
                  </a:lnTo>
                  <a:lnTo>
                    <a:pt x="454" y="189"/>
                  </a:lnTo>
                  <a:lnTo>
                    <a:pt x="456" y="194"/>
                  </a:lnTo>
                  <a:lnTo>
                    <a:pt x="458" y="199"/>
                  </a:lnTo>
                  <a:lnTo>
                    <a:pt x="459" y="202"/>
                  </a:lnTo>
                  <a:lnTo>
                    <a:pt x="461" y="207"/>
                  </a:lnTo>
                  <a:lnTo>
                    <a:pt x="463" y="212"/>
                  </a:lnTo>
                  <a:lnTo>
                    <a:pt x="464" y="217"/>
                  </a:lnTo>
                  <a:lnTo>
                    <a:pt x="466" y="222"/>
                  </a:lnTo>
                  <a:lnTo>
                    <a:pt x="468" y="227"/>
                  </a:lnTo>
                  <a:lnTo>
                    <a:pt x="470" y="231"/>
                  </a:lnTo>
                  <a:lnTo>
                    <a:pt x="471" y="236"/>
                  </a:lnTo>
                  <a:lnTo>
                    <a:pt x="471" y="241"/>
                  </a:lnTo>
                  <a:lnTo>
                    <a:pt x="473" y="244"/>
                  </a:lnTo>
                  <a:lnTo>
                    <a:pt x="475" y="249"/>
                  </a:lnTo>
                  <a:lnTo>
                    <a:pt x="475" y="254"/>
                  </a:lnTo>
                  <a:lnTo>
                    <a:pt x="475" y="259"/>
                  </a:lnTo>
                  <a:lnTo>
                    <a:pt x="476" y="263"/>
                  </a:lnTo>
                  <a:lnTo>
                    <a:pt x="476" y="268"/>
                  </a:lnTo>
                  <a:lnTo>
                    <a:pt x="475" y="271"/>
                  </a:lnTo>
                  <a:lnTo>
                    <a:pt x="476" y="276"/>
                  </a:lnTo>
                  <a:lnTo>
                    <a:pt x="480" y="274"/>
                  </a:lnTo>
                  <a:lnTo>
                    <a:pt x="485" y="271"/>
                  </a:lnTo>
                  <a:lnTo>
                    <a:pt x="490" y="268"/>
                  </a:lnTo>
                  <a:lnTo>
                    <a:pt x="493" y="266"/>
                  </a:lnTo>
                  <a:lnTo>
                    <a:pt x="498" y="266"/>
                  </a:lnTo>
                  <a:lnTo>
                    <a:pt x="503" y="266"/>
                  </a:lnTo>
                  <a:lnTo>
                    <a:pt x="508" y="268"/>
                  </a:lnTo>
                  <a:lnTo>
                    <a:pt x="513" y="269"/>
                  </a:lnTo>
                  <a:lnTo>
                    <a:pt x="517" y="273"/>
                  </a:lnTo>
                  <a:lnTo>
                    <a:pt x="522" y="274"/>
                  </a:lnTo>
                  <a:lnTo>
                    <a:pt x="527" y="274"/>
                  </a:lnTo>
                  <a:lnTo>
                    <a:pt x="530" y="273"/>
                  </a:lnTo>
                  <a:lnTo>
                    <a:pt x="537" y="268"/>
                  </a:lnTo>
                  <a:lnTo>
                    <a:pt x="540" y="266"/>
                  </a:lnTo>
                  <a:lnTo>
                    <a:pt x="545" y="264"/>
                  </a:lnTo>
                  <a:lnTo>
                    <a:pt x="549" y="264"/>
                  </a:lnTo>
                  <a:lnTo>
                    <a:pt x="554" y="266"/>
                  </a:lnTo>
                  <a:lnTo>
                    <a:pt x="557" y="266"/>
                  </a:lnTo>
                  <a:lnTo>
                    <a:pt x="562" y="268"/>
                  </a:lnTo>
                  <a:lnTo>
                    <a:pt x="567" y="271"/>
                  </a:lnTo>
                  <a:lnTo>
                    <a:pt x="572" y="274"/>
                  </a:lnTo>
                  <a:lnTo>
                    <a:pt x="575" y="278"/>
                  </a:lnTo>
                  <a:lnTo>
                    <a:pt x="581" y="280"/>
                  </a:lnTo>
                  <a:lnTo>
                    <a:pt x="584" y="281"/>
                  </a:lnTo>
                  <a:lnTo>
                    <a:pt x="589" y="283"/>
                  </a:lnTo>
                  <a:lnTo>
                    <a:pt x="594" y="285"/>
                  </a:lnTo>
                  <a:lnTo>
                    <a:pt x="597" y="285"/>
                  </a:lnTo>
                  <a:lnTo>
                    <a:pt x="602" y="286"/>
                  </a:lnTo>
                  <a:lnTo>
                    <a:pt x="607" y="288"/>
                  </a:lnTo>
                  <a:lnTo>
                    <a:pt x="611" y="291"/>
                  </a:lnTo>
                  <a:lnTo>
                    <a:pt x="614" y="295"/>
                  </a:lnTo>
                  <a:lnTo>
                    <a:pt x="616" y="300"/>
                  </a:lnTo>
                  <a:lnTo>
                    <a:pt x="616" y="303"/>
                  </a:lnTo>
                  <a:lnTo>
                    <a:pt x="618" y="308"/>
                  </a:lnTo>
                  <a:lnTo>
                    <a:pt x="621" y="310"/>
                  </a:lnTo>
                  <a:lnTo>
                    <a:pt x="626" y="312"/>
                  </a:lnTo>
                  <a:lnTo>
                    <a:pt x="629" y="312"/>
                  </a:lnTo>
                  <a:lnTo>
                    <a:pt x="634" y="313"/>
                  </a:lnTo>
                  <a:lnTo>
                    <a:pt x="638" y="318"/>
                  </a:lnTo>
                  <a:lnTo>
                    <a:pt x="641" y="322"/>
                  </a:lnTo>
                  <a:lnTo>
                    <a:pt x="644" y="325"/>
                  </a:lnTo>
                  <a:lnTo>
                    <a:pt x="650" y="330"/>
                  </a:lnTo>
                  <a:lnTo>
                    <a:pt x="651" y="335"/>
                  </a:lnTo>
                  <a:lnTo>
                    <a:pt x="653" y="338"/>
                  </a:lnTo>
                  <a:lnTo>
                    <a:pt x="656" y="342"/>
                  </a:lnTo>
                  <a:lnTo>
                    <a:pt x="658" y="347"/>
                  </a:lnTo>
                  <a:lnTo>
                    <a:pt x="658" y="349"/>
                  </a:lnTo>
                  <a:lnTo>
                    <a:pt x="660" y="352"/>
                  </a:lnTo>
                  <a:lnTo>
                    <a:pt x="661" y="355"/>
                  </a:lnTo>
                  <a:lnTo>
                    <a:pt x="665" y="360"/>
                  </a:lnTo>
                  <a:lnTo>
                    <a:pt x="668" y="364"/>
                  </a:lnTo>
                  <a:lnTo>
                    <a:pt x="670" y="369"/>
                  </a:lnTo>
                  <a:lnTo>
                    <a:pt x="668" y="374"/>
                  </a:lnTo>
                  <a:lnTo>
                    <a:pt x="666" y="379"/>
                  </a:lnTo>
                  <a:lnTo>
                    <a:pt x="665" y="384"/>
                  </a:lnTo>
                  <a:lnTo>
                    <a:pt x="663" y="389"/>
                  </a:lnTo>
                  <a:lnTo>
                    <a:pt x="663" y="392"/>
                  </a:lnTo>
                  <a:lnTo>
                    <a:pt x="663" y="397"/>
                  </a:lnTo>
                  <a:lnTo>
                    <a:pt x="661" y="402"/>
                  </a:lnTo>
                  <a:lnTo>
                    <a:pt x="660" y="407"/>
                  </a:lnTo>
                  <a:lnTo>
                    <a:pt x="658" y="411"/>
                  </a:lnTo>
                  <a:lnTo>
                    <a:pt x="658" y="412"/>
                  </a:lnTo>
                  <a:lnTo>
                    <a:pt x="656" y="416"/>
                  </a:lnTo>
                  <a:lnTo>
                    <a:pt x="653" y="421"/>
                  </a:lnTo>
                  <a:lnTo>
                    <a:pt x="650" y="424"/>
                  </a:lnTo>
                  <a:lnTo>
                    <a:pt x="646" y="429"/>
                  </a:lnTo>
                  <a:lnTo>
                    <a:pt x="644" y="434"/>
                  </a:lnTo>
                  <a:lnTo>
                    <a:pt x="643" y="438"/>
                  </a:lnTo>
                  <a:lnTo>
                    <a:pt x="641" y="443"/>
                  </a:lnTo>
                  <a:lnTo>
                    <a:pt x="641" y="448"/>
                  </a:lnTo>
                  <a:lnTo>
                    <a:pt x="639" y="451"/>
                  </a:lnTo>
                  <a:lnTo>
                    <a:pt x="639" y="456"/>
                  </a:lnTo>
                  <a:lnTo>
                    <a:pt x="636" y="461"/>
                  </a:lnTo>
                  <a:lnTo>
                    <a:pt x="636" y="466"/>
                  </a:lnTo>
                  <a:lnTo>
                    <a:pt x="636" y="470"/>
                  </a:lnTo>
                  <a:lnTo>
                    <a:pt x="636" y="475"/>
                  </a:lnTo>
                  <a:lnTo>
                    <a:pt x="638" y="478"/>
                  </a:lnTo>
                  <a:lnTo>
                    <a:pt x="641" y="483"/>
                  </a:lnTo>
                  <a:lnTo>
                    <a:pt x="643" y="488"/>
                  </a:lnTo>
                  <a:lnTo>
                    <a:pt x="644" y="493"/>
                  </a:lnTo>
                  <a:lnTo>
                    <a:pt x="644" y="498"/>
                  </a:lnTo>
                  <a:lnTo>
                    <a:pt x="644" y="502"/>
                  </a:lnTo>
                  <a:lnTo>
                    <a:pt x="644" y="507"/>
                  </a:lnTo>
                  <a:lnTo>
                    <a:pt x="643" y="510"/>
                  </a:lnTo>
                  <a:lnTo>
                    <a:pt x="641" y="515"/>
                  </a:lnTo>
                  <a:lnTo>
                    <a:pt x="636" y="519"/>
                  </a:lnTo>
                  <a:lnTo>
                    <a:pt x="631" y="522"/>
                  </a:lnTo>
                  <a:lnTo>
                    <a:pt x="628" y="527"/>
                  </a:lnTo>
                  <a:lnTo>
                    <a:pt x="624" y="530"/>
                  </a:lnTo>
                  <a:lnTo>
                    <a:pt x="621" y="535"/>
                  </a:lnTo>
                  <a:lnTo>
                    <a:pt x="619" y="540"/>
                  </a:lnTo>
                  <a:lnTo>
                    <a:pt x="618" y="544"/>
                  </a:lnTo>
                  <a:lnTo>
                    <a:pt x="618" y="549"/>
                  </a:lnTo>
                  <a:lnTo>
                    <a:pt x="618" y="554"/>
                  </a:lnTo>
                  <a:lnTo>
                    <a:pt x="618" y="557"/>
                  </a:lnTo>
                  <a:lnTo>
                    <a:pt x="618" y="561"/>
                  </a:lnTo>
                  <a:lnTo>
                    <a:pt x="616" y="566"/>
                  </a:lnTo>
                  <a:lnTo>
                    <a:pt x="616" y="571"/>
                  </a:lnTo>
                  <a:lnTo>
                    <a:pt x="616" y="574"/>
                  </a:lnTo>
                  <a:lnTo>
                    <a:pt x="614" y="579"/>
                  </a:lnTo>
                  <a:lnTo>
                    <a:pt x="613" y="582"/>
                  </a:lnTo>
                  <a:lnTo>
                    <a:pt x="611" y="586"/>
                  </a:lnTo>
                  <a:lnTo>
                    <a:pt x="609" y="588"/>
                  </a:lnTo>
                  <a:lnTo>
                    <a:pt x="606" y="591"/>
                  </a:lnTo>
                  <a:lnTo>
                    <a:pt x="602" y="596"/>
                  </a:lnTo>
                  <a:lnTo>
                    <a:pt x="604" y="599"/>
                  </a:lnTo>
                  <a:lnTo>
                    <a:pt x="609" y="603"/>
                  </a:lnTo>
                  <a:lnTo>
                    <a:pt x="613" y="606"/>
                  </a:lnTo>
                  <a:lnTo>
                    <a:pt x="613" y="608"/>
                  </a:lnTo>
                  <a:lnTo>
                    <a:pt x="616" y="609"/>
                  </a:lnTo>
                  <a:lnTo>
                    <a:pt x="616" y="613"/>
                  </a:lnTo>
                  <a:lnTo>
                    <a:pt x="618" y="614"/>
                  </a:lnTo>
                  <a:lnTo>
                    <a:pt x="619" y="616"/>
                  </a:lnTo>
                  <a:lnTo>
                    <a:pt x="621" y="619"/>
                  </a:lnTo>
                  <a:lnTo>
                    <a:pt x="621" y="623"/>
                  </a:lnTo>
                  <a:lnTo>
                    <a:pt x="621" y="626"/>
                  </a:lnTo>
                  <a:lnTo>
                    <a:pt x="621" y="630"/>
                  </a:lnTo>
                  <a:lnTo>
                    <a:pt x="621" y="635"/>
                  </a:lnTo>
                  <a:lnTo>
                    <a:pt x="621" y="638"/>
                  </a:lnTo>
                  <a:lnTo>
                    <a:pt x="623" y="640"/>
                  </a:lnTo>
                  <a:lnTo>
                    <a:pt x="624" y="641"/>
                  </a:lnTo>
                  <a:lnTo>
                    <a:pt x="628" y="643"/>
                  </a:lnTo>
                  <a:lnTo>
                    <a:pt x="629" y="645"/>
                  </a:lnTo>
                  <a:lnTo>
                    <a:pt x="629" y="648"/>
                  </a:lnTo>
                  <a:lnTo>
                    <a:pt x="631" y="651"/>
                  </a:lnTo>
                  <a:lnTo>
                    <a:pt x="633" y="653"/>
                  </a:lnTo>
                  <a:lnTo>
                    <a:pt x="633" y="658"/>
                  </a:lnTo>
                  <a:lnTo>
                    <a:pt x="631" y="660"/>
                  </a:lnTo>
                  <a:lnTo>
                    <a:pt x="631" y="663"/>
                  </a:lnTo>
                  <a:lnTo>
                    <a:pt x="629" y="667"/>
                  </a:lnTo>
                  <a:lnTo>
                    <a:pt x="629" y="670"/>
                  </a:lnTo>
                  <a:lnTo>
                    <a:pt x="628" y="673"/>
                  </a:lnTo>
                  <a:lnTo>
                    <a:pt x="628" y="677"/>
                  </a:lnTo>
                  <a:lnTo>
                    <a:pt x="628" y="680"/>
                  </a:lnTo>
                  <a:lnTo>
                    <a:pt x="629" y="682"/>
                  </a:lnTo>
                  <a:lnTo>
                    <a:pt x="631" y="685"/>
                  </a:lnTo>
                  <a:lnTo>
                    <a:pt x="633" y="687"/>
                  </a:lnTo>
                  <a:lnTo>
                    <a:pt x="634" y="688"/>
                  </a:lnTo>
                  <a:lnTo>
                    <a:pt x="636" y="690"/>
                  </a:lnTo>
                  <a:lnTo>
                    <a:pt x="639" y="692"/>
                  </a:lnTo>
                  <a:lnTo>
                    <a:pt x="641" y="694"/>
                  </a:lnTo>
                  <a:lnTo>
                    <a:pt x="643" y="695"/>
                  </a:lnTo>
                  <a:lnTo>
                    <a:pt x="644" y="699"/>
                  </a:lnTo>
                  <a:lnTo>
                    <a:pt x="646" y="700"/>
                  </a:lnTo>
                  <a:lnTo>
                    <a:pt x="646" y="704"/>
                  </a:lnTo>
                  <a:lnTo>
                    <a:pt x="648" y="705"/>
                  </a:lnTo>
                  <a:lnTo>
                    <a:pt x="648" y="709"/>
                  </a:lnTo>
                  <a:lnTo>
                    <a:pt x="648" y="712"/>
                  </a:lnTo>
                  <a:lnTo>
                    <a:pt x="648" y="717"/>
                  </a:lnTo>
                  <a:lnTo>
                    <a:pt x="648" y="720"/>
                  </a:lnTo>
                  <a:lnTo>
                    <a:pt x="648" y="724"/>
                  </a:lnTo>
                  <a:lnTo>
                    <a:pt x="648" y="729"/>
                  </a:lnTo>
                  <a:lnTo>
                    <a:pt x="648" y="732"/>
                  </a:lnTo>
                  <a:lnTo>
                    <a:pt x="648" y="736"/>
                  </a:lnTo>
                  <a:lnTo>
                    <a:pt x="648" y="739"/>
                  </a:lnTo>
                  <a:lnTo>
                    <a:pt x="646" y="744"/>
                  </a:lnTo>
                  <a:lnTo>
                    <a:pt x="646" y="746"/>
                  </a:lnTo>
                  <a:lnTo>
                    <a:pt x="644" y="749"/>
                  </a:lnTo>
                  <a:lnTo>
                    <a:pt x="643" y="751"/>
                  </a:lnTo>
                  <a:lnTo>
                    <a:pt x="641" y="752"/>
                  </a:lnTo>
                  <a:lnTo>
                    <a:pt x="639" y="754"/>
                  </a:lnTo>
                  <a:lnTo>
                    <a:pt x="636" y="756"/>
                  </a:lnTo>
                  <a:lnTo>
                    <a:pt x="634" y="757"/>
                  </a:lnTo>
                  <a:lnTo>
                    <a:pt x="633" y="759"/>
                  </a:lnTo>
                  <a:lnTo>
                    <a:pt x="631" y="763"/>
                  </a:lnTo>
                  <a:lnTo>
                    <a:pt x="629" y="764"/>
                  </a:lnTo>
                  <a:lnTo>
                    <a:pt x="628" y="766"/>
                  </a:lnTo>
                  <a:lnTo>
                    <a:pt x="626" y="769"/>
                  </a:lnTo>
                  <a:lnTo>
                    <a:pt x="626" y="773"/>
                  </a:lnTo>
                  <a:lnTo>
                    <a:pt x="628" y="778"/>
                  </a:lnTo>
                  <a:lnTo>
                    <a:pt x="628" y="779"/>
                  </a:lnTo>
                  <a:lnTo>
                    <a:pt x="629" y="783"/>
                  </a:lnTo>
                  <a:lnTo>
                    <a:pt x="631" y="784"/>
                  </a:lnTo>
                  <a:lnTo>
                    <a:pt x="633" y="786"/>
                  </a:lnTo>
                  <a:lnTo>
                    <a:pt x="636" y="786"/>
                  </a:lnTo>
                  <a:lnTo>
                    <a:pt x="639" y="788"/>
                  </a:lnTo>
                  <a:lnTo>
                    <a:pt x="641" y="789"/>
                  </a:lnTo>
                  <a:lnTo>
                    <a:pt x="641" y="793"/>
                  </a:lnTo>
                  <a:lnTo>
                    <a:pt x="643" y="794"/>
                  </a:lnTo>
                  <a:lnTo>
                    <a:pt x="646" y="796"/>
                  </a:lnTo>
                  <a:lnTo>
                    <a:pt x="650" y="798"/>
                  </a:lnTo>
                  <a:lnTo>
                    <a:pt x="653" y="798"/>
                  </a:lnTo>
                  <a:lnTo>
                    <a:pt x="655" y="800"/>
                  </a:lnTo>
                  <a:lnTo>
                    <a:pt x="656" y="801"/>
                  </a:lnTo>
                  <a:lnTo>
                    <a:pt x="658" y="803"/>
                  </a:lnTo>
                  <a:lnTo>
                    <a:pt x="658" y="805"/>
                  </a:lnTo>
                  <a:lnTo>
                    <a:pt x="660" y="806"/>
                  </a:lnTo>
                  <a:lnTo>
                    <a:pt x="660" y="810"/>
                  </a:lnTo>
                  <a:lnTo>
                    <a:pt x="661" y="813"/>
                  </a:lnTo>
                  <a:lnTo>
                    <a:pt x="661" y="816"/>
                  </a:lnTo>
                  <a:lnTo>
                    <a:pt x="661" y="820"/>
                  </a:lnTo>
                  <a:lnTo>
                    <a:pt x="660" y="823"/>
                  </a:lnTo>
                  <a:lnTo>
                    <a:pt x="658" y="825"/>
                  </a:lnTo>
                  <a:lnTo>
                    <a:pt x="656" y="826"/>
                  </a:lnTo>
                  <a:lnTo>
                    <a:pt x="655" y="828"/>
                  </a:lnTo>
                  <a:lnTo>
                    <a:pt x="651" y="830"/>
                  </a:lnTo>
                  <a:lnTo>
                    <a:pt x="648" y="830"/>
                  </a:lnTo>
                  <a:lnTo>
                    <a:pt x="644" y="832"/>
                  </a:lnTo>
                  <a:lnTo>
                    <a:pt x="644" y="833"/>
                  </a:lnTo>
                  <a:lnTo>
                    <a:pt x="643" y="837"/>
                  </a:lnTo>
                  <a:lnTo>
                    <a:pt x="641" y="838"/>
                  </a:lnTo>
                  <a:lnTo>
                    <a:pt x="639" y="842"/>
                  </a:lnTo>
                  <a:lnTo>
                    <a:pt x="639" y="843"/>
                  </a:lnTo>
                  <a:lnTo>
                    <a:pt x="638" y="847"/>
                  </a:lnTo>
                  <a:lnTo>
                    <a:pt x="639" y="850"/>
                  </a:lnTo>
                  <a:lnTo>
                    <a:pt x="641" y="852"/>
                  </a:lnTo>
                  <a:lnTo>
                    <a:pt x="641" y="855"/>
                  </a:lnTo>
                  <a:lnTo>
                    <a:pt x="641" y="858"/>
                  </a:lnTo>
                  <a:lnTo>
                    <a:pt x="639" y="860"/>
                  </a:lnTo>
                  <a:lnTo>
                    <a:pt x="636" y="860"/>
                  </a:lnTo>
                  <a:lnTo>
                    <a:pt x="634" y="862"/>
                  </a:lnTo>
                  <a:lnTo>
                    <a:pt x="633" y="863"/>
                  </a:lnTo>
                  <a:lnTo>
                    <a:pt x="633" y="867"/>
                  </a:lnTo>
                  <a:lnTo>
                    <a:pt x="634" y="869"/>
                  </a:lnTo>
                  <a:lnTo>
                    <a:pt x="636" y="870"/>
                  </a:lnTo>
                  <a:lnTo>
                    <a:pt x="638" y="874"/>
                  </a:lnTo>
                  <a:lnTo>
                    <a:pt x="639" y="875"/>
                  </a:lnTo>
                  <a:lnTo>
                    <a:pt x="643" y="877"/>
                  </a:lnTo>
                  <a:lnTo>
                    <a:pt x="644" y="879"/>
                  </a:lnTo>
                  <a:lnTo>
                    <a:pt x="646" y="880"/>
                  </a:lnTo>
                  <a:lnTo>
                    <a:pt x="648" y="882"/>
                  </a:lnTo>
                  <a:lnTo>
                    <a:pt x="650" y="885"/>
                  </a:lnTo>
                  <a:lnTo>
                    <a:pt x="650" y="889"/>
                  </a:lnTo>
                  <a:lnTo>
                    <a:pt x="648" y="892"/>
                  </a:lnTo>
                  <a:lnTo>
                    <a:pt x="648" y="894"/>
                  </a:lnTo>
                  <a:lnTo>
                    <a:pt x="644" y="895"/>
                  </a:lnTo>
                  <a:lnTo>
                    <a:pt x="641" y="897"/>
                  </a:lnTo>
                  <a:lnTo>
                    <a:pt x="638" y="897"/>
                  </a:lnTo>
                  <a:lnTo>
                    <a:pt x="634" y="897"/>
                  </a:lnTo>
                  <a:lnTo>
                    <a:pt x="631" y="897"/>
                  </a:lnTo>
                  <a:lnTo>
                    <a:pt x="629" y="899"/>
                  </a:lnTo>
                  <a:lnTo>
                    <a:pt x="626" y="901"/>
                  </a:lnTo>
                  <a:lnTo>
                    <a:pt x="624" y="902"/>
                  </a:lnTo>
                  <a:lnTo>
                    <a:pt x="624" y="906"/>
                  </a:lnTo>
                  <a:lnTo>
                    <a:pt x="623" y="907"/>
                  </a:lnTo>
                  <a:lnTo>
                    <a:pt x="623" y="911"/>
                  </a:lnTo>
                  <a:lnTo>
                    <a:pt x="621" y="912"/>
                  </a:lnTo>
                  <a:lnTo>
                    <a:pt x="619" y="916"/>
                  </a:lnTo>
                  <a:lnTo>
                    <a:pt x="618" y="917"/>
                  </a:lnTo>
                  <a:lnTo>
                    <a:pt x="616" y="919"/>
                  </a:lnTo>
                  <a:lnTo>
                    <a:pt x="613" y="921"/>
                  </a:lnTo>
                  <a:lnTo>
                    <a:pt x="611" y="922"/>
                  </a:lnTo>
                  <a:lnTo>
                    <a:pt x="607" y="922"/>
                  </a:lnTo>
                  <a:lnTo>
                    <a:pt x="604" y="924"/>
                  </a:lnTo>
                  <a:lnTo>
                    <a:pt x="601" y="924"/>
                  </a:lnTo>
                  <a:lnTo>
                    <a:pt x="599" y="926"/>
                  </a:lnTo>
                  <a:lnTo>
                    <a:pt x="596" y="926"/>
                  </a:lnTo>
                  <a:lnTo>
                    <a:pt x="594" y="929"/>
                  </a:lnTo>
                  <a:lnTo>
                    <a:pt x="592" y="931"/>
                  </a:lnTo>
                  <a:lnTo>
                    <a:pt x="594" y="934"/>
                  </a:lnTo>
                  <a:lnTo>
                    <a:pt x="596" y="936"/>
                  </a:lnTo>
                  <a:lnTo>
                    <a:pt x="599" y="938"/>
                  </a:lnTo>
                  <a:lnTo>
                    <a:pt x="601" y="938"/>
                  </a:lnTo>
                  <a:lnTo>
                    <a:pt x="604" y="939"/>
                  </a:lnTo>
                  <a:lnTo>
                    <a:pt x="606" y="941"/>
                  </a:lnTo>
                  <a:lnTo>
                    <a:pt x="609" y="943"/>
                  </a:lnTo>
                  <a:lnTo>
                    <a:pt x="611" y="944"/>
                  </a:lnTo>
                  <a:lnTo>
                    <a:pt x="611" y="948"/>
                  </a:lnTo>
                  <a:lnTo>
                    <a:pt x="613" y="949"/>
                  </a:lnTo>
                  <a:lnTo>
                    <a:pt x="613" y="953"/>
                  </a:lnTo>
                  <a:lnTo>
                    <a:pt x="613" y="956"/>
                  </a:lnTo>
                  <a:lnTo>
                    <a:pt x="613" y="961"/>
                  </a:lnTo>
                  <a:lnTo>
                    <a:pt x="614" y="964"/>
                  </a:lnTo>
                  <a:lnTo>
                    <a:pt x="616" y="966"/>
                  </a:lnTo>
                  <a:lnTo>
                    <a:pt x="619" y="966"/>
                  </a:lnTo>
                  <a:lnTo>
                    <a:pt x="623" y="966"/>
                  </a:lnTo>
                  <a:lnTo>
                    <a:pt x="624" y="964"/>
                  </a:lnTo>
                  <a:lnTo>
                    <a:pt x="628" y="963"/>
                  </a:lnTo>
                  <a:lnTo>
                    <a:pt x="631" y="963"/>
                  </a:lnTo>
                  <a:lnTo>
                    <a:pt x="634" y="964"/>
                  </a:lnTo>
                  <a:lnTo>
                    <a:pt x="636" y="966"/>
                  </a:lnTo>
                  <a:lnTo>
                    <a:pt x="638" y="968"/>
                  </a:lnTo>
                  <a:lnTo>
                    <a:pt x="639" y="971"/>
                  </a:lnTo>
                  <a:lnTo>
                    <a:pt x="639" y="975"/>
                  </a:lnTo>
                  <a:lnTo>
                    <a:pt x="639" y="976"/>
                  </a:lnTo>
                  <a:lnTo>
                    <a:pt x="636" y="978"/>
                  </a:lnTo>
                  <a:lnTo>
                    <a:pt x="634" y="980"/>
                  </a:lnTo>
                  <a:lnTo>
                    <a:pt x="631" y="980"/>
                  </a:lnTo>
                  <a:lnTo>
                    <a:pt x="628" y="980"/>
                  </a:lnTo>
                  <a:lnTo>
                    <a:pt x="624" y="981"/>
                  </a:lnTo>
                  <a:lnTo>
                    <a:pt x="623" y="983"/>
                  </a:lnTo>
                  <a:lnTo>
                    <a:pt x="621" y="986"/>
                  </a:lnTo>
                  <a:lnTo>
                    <a:pt x="621" y="990"/>
                  </a:lnTo>
                  <a:lnTo>
                    <a:pt x="621" y="991"/>
                  </a:lnTo>
                  <a:lnTo>
                    <a:pt x="619" y="995"/>
                  </a:lnTo>
                  <a:lnTo>
                    <a:pt x="618" y="998"/>
                  </a:lnTo>
                  <a:lnTo>
                    <a:pt x="618" y="1001"/>
                  </a:lnTo>
                  <a:lnTo>
                    <a:pt x="616" y="1003"/>
                  </a:lnTo>
                  <a:lnTo>
                    <a:pt x="614" y="1007"/>
                  </a:lnTo>
                  <a:lnTo>
                    <a:pt x="613" y="1008"/>
                  </a:lnTo>
                  <a:lnTo>
                    <a:pt x="611" y="1010"/>
                  </a:lnTo>
                  <a:lnTo>
                    <a:pt x="611" y="1013"/>
                  </a:lnTo>
                  <a:lnTo>
                    <a:pt x="613" y="1017"/>
                  </a:lnTo>
                  <a:lnTo>
                    <a:pt x="613" y="1020"/>
                  </a:lnTo>
                  <a:lnTo>
                    <a:pt x="614" y="1023"/>
                  </a:lnTo>
                  <a:lnTo>
                    <a:pt x="616" y="1025"/>
                  </a:lnTo>
                  <a:lnTo>
                    <a:pt x="618" y="1028"/>
                  </a:lnTo>
                  <a:lnTo>
                    <a:pt x="618" y="1030"/>
                  </a:lnTo>
                  <a:lnTo>
                    <a:pt x="618" y="1035"/>
                  </a:lnTo>
                  <a:lnTo>
                    <a:pt x="618" y="1037"/>
                  </a:lnTo>
                  <a:lnTo>
                    <a:pt x="616" y="1040"/>
                  </a:lnTo>
                  <a:lnTo>
                    <a:pt x="616" y="1044"/>
                  </a:lnTo>
                  <a:lnTo>
                    <a:pt x="614" y="1045"/>
                  </a:lnTo>
                  <a:lnTo>
                    <a:pt x="613" y="1049"/>
                  </a:lnTo>
                  <a:lnTo>
                    <a:pt x="613" y="1052"/>
                  </a:lnTo>
                  <a:lnTo>
                    <a:pt x="613" y="1055"/>
                  </a:lnTo>
                  <a:lnTo>
                    <a:pt x="611" y="1059"/>
                  </a:lnTo>
                  <a:lnTo>
                    <a:pt x="611" y="1062"/>
                  </a:lnTo>
                  <a:lnTo>
                    <a:pt x="611" y="1065"/>
                  </a:lnTo>
                  <a:lnTo>
                    <a:pt x="609" y="1069"/>
                  </a:lnTo>
                  <a:lnTo>
                    <a:pt x="611" y="1070"/>
                  </a:lnTo>
                  <a:lnTo>
                    <a:pt x="611" y="1074"/>
                  </a:lnTo>
                  <a:lnTo>
                    <a:pt x="614" y="1076"/>
                  </a:lnTo>
                  <a:lnTo>
                    <a:pt x="616" y="1077"/>
                  </a:lnTo>
                  <a:lnTo>
                    <a:pt x="616" y="1079"/>
                  </a:lnTo>
                  <a:lnTo>
                    <a:pt x="618" y="1082"/>
                  </a:lnTo>
                  <a:lnTo>
                    <a:pt x="618" y="1087"/>
                  </a:lnTo>
                  <a:lnTo>
                    <a:pt x="619" y="1091"/>
                  </a:lnTo>
                  <a:lnTo>
                    <a:pt x="618" y="1092"/>
                  </a:lnTo>
                  <a:lnTo>
                    <a:pt x="616" y="1094"/>
                  </a:lnTo>
                  <a:lnTo>
                    <a:pt x="613" y="1096"/>
                  </a:lnTo>
                  <a:lnTo>
                    <a:pt x="611" y="1097"/>
                  </a:lnTo>
                  <a:lnTo>
                    <a:pt x="607" y="1099"/>
                  </a:lnTo>
                  <a:lnTo>
                    <a:pt x="606" y="1101"/>
                  </a:lnTo>
                  <a:lnTo>
                    <a:pt x="602" y="1102"/>
                  </a:lnTo>
                  <a:lnTo>
                    <a:pt x="599" y="1102"/>
                  </a:lnTo>
                  <a:lnTo>
                    <a:pt x="597" y="1104"/>
                  </a:lnTo>
                  <a:lnTo>
                    <a:pt x="596" y="1106"/>
                  </a:lnTo>
                  <a:lnTo>
                    <a:pt x="594" y="1107"/>
                  </a:lnTo>
                  <a:lnTo>
                    <a:pt x="591" y="1109"/>
                  </a:lnTo>
                  <a:lnTo>
                    <a:pt x="589" y="1109"/>
                  </a:lnTo>
                  <a:lnTo>
                    <a:pt x="586" y="1111"/>
                  </a:lnTo>
                  <a:lnTo>
                    <a:pt x="582" y="1111"/>
                  </a:lnTo>
                  <a:lnTo>
                    <a:pt x="577" y="1111"/>
                  </a:lnTo>
                  <a:lnTo>
                    <a:pt x="575" y="1113"/>
                  </a:lnTo>
                  <a:lnTo>
                    <a:pt x="572" y="1114"/>
                  </a:lnTo>
                  <a:lnTo>
                    <a:pt x="570" y="1116"/>
                  </a:lnTo>
                  <a:lnTo>
                    <a:pt x="569" y="1116"/>
                  </a:lnTo>
                  <a:lnTo>
                    <a:pt x="565" y="1116"/>
                  </a:lnTo>
                  <a:lnTo>
                    <a:pt x="560" y="1116"/>
                  </a:lnTo>
                  <a:lnTo>
                    <a:pt x="559" y="1116"/>
                  </a:lnTo>
                  <a:lnTo>
                    <a:pt x="555" y="1116"/>
                  </a:lnTo>
                  <a:lnTo>
                    <a:pt x="552" y="1118"/>
                  </a:lnTo>
                  <a:lnTo>
                    <a:pt x="550" y="1119"/>
                  </a:lnTo>
                  <a:lnTo>
                    <a:pt x="549" y="1123"/>
                  </a:lnTo>
                  <a:lnTo>
                    <a:pt x="547" y="1124"/>
                  </a:lnTo>
                  <a:lnTo>
                    <a:pt x="545" y="1128"/>
                  </a:lnTo>
                  <a:lnTo>
                    <a:pt x="544" y="1129"/>
                  </a:lnTo>
                  <a:lnTo>
                    <a:pt x="542" y="1131"/>
                  </a:lnTo>
                  <a:lnTo>
                    <a:pt x="538" y="1131"/>
                  </a:lnTo>
                  <a:lnTo>
                    <a:pt x="535" y="1131"/>
                  </a:lnTo>
                  <a:lnTo>
                    <a:pt x="532" y="1131"/>
                  </a:lnTo>
                  <a:lnTo>
                    <a:pt x="528" y="1131"/>
                  </a:lnTo>
                  <a:lnTo>
                    <a:pt x="525" y="1133"/>
                  </a:lnTo>
                  <a:lnTo>
                    <a:pt x="523" y="1134"/>
                  </a:lnTo>
                  <a:lnTo>
                    <a:pt x="522" y="1136"/>
                  </a:lnTo>
                  <a:lnTo>
                    <a:pt x="520" y="1139"/>
                  </a:lnTo>
                  <a:lnTo>
                    <a:pt x="520" y="1143"/>
                  </a:lnTo>
                  <a:lnTo>
                    <a:pt x="520" y="1146"/>
                  </a:lnTo>
                  <a:lnTo>
                    <a:pt x="520" y="1151"/>
                  </a:lnTo>
                  <a:lnTo>
                    <a:pt x="520" y="1153"/>
                  </a:lnTo>
                  <a:lnTo>
                    <a:pt x="518" y="1156"/>
                  </a:lnTo>
                  <a:lnTo>
                    <a:pt x="517" y="1158"/>
                  </a:lnTo>
                  <a:lnTo>
                    <a:pt x="517" y="1161"/>
                  </a:lnTo>
                  <a:lnTo>
                    <a:pt x="518" y="1163"/>
                  </a:lnTo>
                  <a:lnTo>
                    <a:pt x="522" y="1165"/>
                  </a:lnTo>
                  <a:lnTo>
                    <a:pt x="523" y="1166"/>
                  </a:lnTo>
                  <a:lnTo>
                    <a:pt x="527" y="1168"/>
                  </a:lnTo>
                  <a:lnTo>
                    <a:pt x="528" y="1170"/>
                  </a:lnTo>
                  <a:lnTo>
                    <a:pt x="528" y="1173"/>
                  </a:lnTo>
                  <a:lnTo>
                    <a:pt x="527" y="1176"/>
                  </a:lnTo>
                  <a:lnTo>
                    <a:pt x="527" y="1180"/>
                  </a:lnTo>
                  <a:lnTo>
                    <a:pt x="525" y="1182"/>
                  </a:lnTo>
                  <a:lnTo>
                    <a:pt x="525" y="1185"/>
                  </a:lnTo>
                  <a:lnTo>
                    <a:pt x="523" y="1188"/>
                  </a:lnTo>
                  <a:lnTo>
                    <a:pt x="523" y="1192"/>
                  </a:lnTo>
                  <a:lnTo>
                    <a:pt x="522" y="1195"/>
                  </a:lnTo>
                  <a:lnTo>
                    <a:pt x="522" y="1198"/>
                  </a:lnTo>
                  <a:lnTo>
                    <a:pt x="520" y="1200"/>
                  </a:lnTo>
                  <a:lnTo>
                    <a:pt x="520" y="1203"/>
                  </a:lnTo>
                  <a:lnTo>
                    <a:pt x="520" y="1208"/>
                  </a:lnTo>
                  <a:lnTo>
                    <a:pt x="520" y="1212"/>
                  </a:lnTo>
                  <a:lnTo>
                    <a:pt x="520" y="1215"/>
                  </a:lnTo>
                  <a:lnTo>
                    <a:pt x="520" y="1220"/>
                  </a:lnTo>
                  <a:lnTo>
                    <a:pt x="518" y="1224"/>
                  </a:lnTo>
                  <a:lnTo>
                    <a:pt x="518" y="1227"/>
                  </a:lnTo>
                  <a:lnTo>
                    <a:pt x="517" y="1229"/>
                  </a:lnTo>
                  <a:lnTo>
                    <a:pt x="515" y="1232"/>
                  </a:lnTo>
                  <a:lnTo>
                    <a:pt x="513" y="1234"/>
                  </a:lnTo>
                  <a:lnTo>
                    <a:pt x="510" y="1234"/>
                  </a:lnTo>
                  <a:lnTo>
                    <a:pt x="507" y="1234"/>
                  </a:lnTo>
                  <a:lnTo>
                    <a:pt x="503" y="1235"/>
                  </a:lnTo>
                  <a:lnTo>
                    <a:pt x="501" y="1235"/>
                  </a:lnTo>
                  <a:lnTo>
                    <a:pt x="500" y="1239"/>
                  </a:lnTo>
                  <a:lnTo>
                    <a:pt x="500" y="1242"/>
                  </a:lnTo>
                  <a:lnTo>
                    <a:pt x="500" y="1245"/>
                  </a:lnTo>
                  <a:lnTo>
                    <a:pt x="501" y="1247"/>
                  </a:lnTo>
                  <a:lnTo>
                    <a:pt x="501" y="1251"/>
                  </a:lnTo>
                  <a:lnTo>
                    <a:pt x="503" y="1252"/>
                  </a:lnTo>
                  <a:lnTo>
                    <a:pt x="503" y="1256"/>
                  </a:lnTo>
                  <a:lnTo>
                    <a:pt x="503" y="1259"/>
                  </a:lnTo>
                  <a:lnTo>
                    <a:pt x="501" y="1261"/>
                  </a:lnTo>
                  <a:lnTo>
                    <a:pt x="498" y="1262"/>
                  </a:lnTo>
                  <a:lnTo>
                    <a:pt x="496" y="1264"/>
                  </a:lnTo>
                  <a:lnTo>
                    <a:pt x="495" y="1266"/>
                  </a:lnTo>
                  <a:lnTo>
                    <a:pt x="491" y="1267"/>
                  </a:lnTo>
                  <a:lnTo>
                    <a:pt x="490" y="1269"/>
                  </a:lnTo>
                  <a:lnTo>
                    <a:pt x="486" y="1269"/>
                  </a:lnTo>
                  <a:lnTo>
                    <a:pt x="483" y="1269"/>
                  </a:lnTo>
                  <a:lnTo>
                    <a:pt x="480" y="1269"/>
                  </a:lnTo>
                  <a:lnTo>
                    <a:pt x="476" y="1269"/>
                  </a:lnTo>
                  <a:lnTo>
                    <a:pt x="475" y="1271"/>
                  </a:lnTo>
                  <a:lnTo>
                    <a:pt x="475" y="1274"/>
                  </a:lnTo>
                  <a:lnTo>
                    <a:pt x="473" y="1277"/>
                  </a:lnTo>
                  <a:lnTo>
                    <a:pt x="470" y="1277"/>
                  </a:lnTo>
                  <a:lnTo>
                    <a:pt x="466" y="1279"/>
                  </a:lnTo>
                  <a:lnTo>
                    <a:pt x="464" y="1281"/>
                  </a:lnTo>
                  <a:lnTo>
                    <a:pt x="464" y="1284"/>
                  </a:lnTo>
                  <a:lnTo>
                    <a:pt x="463" y="1286"/>
                  </a:lnTo>
                  <a:lnTo>
                    <a:pt x="464" y="1289"/>
                  </a:lnTo>
                  <a:lnTo>
                    <a:pt x="468" y="1289"/>
                  </a:lnTo>
                  <a:lnTo>
                    <a:pt x="471" y="1289"/>
                  </a:lnTo>
                  <a:lnTo>
                    <a:pt x="473" y="1291"/>
                  </a:lnTo>
                  <a:lnTo>
                    <a:pt x="473" y="1294"/>
                  </a:lnTo>
                  <a:lnTo>
                    <a:pt x="475" y="1298"/>
                  </a:lnTo>
                  <a:lnTo>
                    <a:pt x="475" y="1301"/>
                  </a:lnTo>
                  <a:lnTo>
                    <a:pt x="475" y="1304"/>
                  </a:lnTo>
                  <a:lnTo>
                    <a:pt x="476" y="1306"/>
                  </a:lnTo>
                  <a:lnTo>
                    <a:pt x="478" y="1308"/>
                  </a:lnTo>
                  <a:lnTo>
                    <a:pt x="481" y="1309"/>
                  </a:lnTo>
                  <a:lnTo>
                    <a:pt x="483" y="1311"/>
                  </a:lnTo>
                  <a:lnTo>
                    <a:pt x="485" y="1313"/>
                  </a:lnTo>
                  <a:lnTo>
                    <a:pt x="488" y="1314"/>
                  </a:lnTo>
                  <a:lnTo>
                    <a:pt x="491" y="1314"/>
                  </a:lnTo>
                  <a:lnTo>
                    <a:pt x="496" y="1314"/>
                  </a:lnTo>
                  <a:lnTo>
                    <a:pt x="498" y="1316"/>
                  </a:lnTo>
                  <a:lnTo>
                    <a:pt x="501" y="1318"/>
                  </a:lnTo>
                  <a:lnTo>
                    <a:pt x="501" y="1320"/>
                  </a:lnTo>
                  <a:lnTo>
                    <a:pt x="503" y="1323"/>
                  </a:lnTo>
                  <a:lnTo>
                    <a:pt x="503" y="1326"/>
                  </a:lnTo>
                  <a:lnTo>
                    <a:pt x="503" y="1330"/>
                  </a:lnTo>
                  <a:lnTo>
                    <a:pt x="505" y="1331"/>
                  </a:lnTo>
                  <a:lnTo>
                    <a:pt x="508" y="1333"/>
                  </a:lnTo>
                  <a:lnTo>
                    <a:pt x="510" y="1335"/>
                  </a:lnTo>
                  <a:lnTo>
                    <a:pt x="513" y="1336"/>
                  </a:lnTo>
                  <a:lnTo>
                    <a:pt x="515" y="1338"/>
                  </a:lnTo>
                  <a:lnTo>
                    <a:pt x="517" y="1340"/>
                  </a:lnTo>
                  <a:lnTo>
                    <a:pt x="518" y="1343"/>
                  </a:lnTo>
                  <a:lnTo>
                    <a:pt x="520" y="1345"/>
                  </a:lnTo>
                  <a:lnTo>
                    <a:pt x="520" y="1348"/>
                  </a:lnTo>
                  <a:lnTo>
                    <a:pt x="518" y="1352"/>
                  </a:lnTo>
                  <a:lnTo>
                    <a:pt x="515" y="1350"/>
                  </a:lnTo>
                  <a:lnTo>
                    <a:pt x="512" y="1350"/>
                  </a:lnTo>
                  <a:lnTo>
                    <a:pt x="510" y="1348"/>
                  </a:lnTo>
                  <a:lnTo>
                    <a:pt x="507" y="1348"/>
                  </a:lnTo>
                  <a:lnTo>
                    <a:pt x="505" y="1350"/>
                  </a:lnTo>
                  <a:lnTo>
                    <a:pt x="501" y="1352"/>
                  </a:lnTo>
                  <a:lnTo>
                    <a:pt x="500" y="1353"/>
                  </a:lnTo>
                  <a:lnTo>
                    <a:pt x="496" y="1353"/>
                  </a:lnTo>
                  <a:lnTo>
                    <a:pt x="493" y="1355"/>
                  </a:lnTo>
                  <a:lnTo>
                    <a:pt x="490" y="1355"/>
                  </a:lnTo>
                  <a:lnTo>
                    <a:pt x="486" y="1355"/>
                  </a:lnTo>
                  <a:lnTo>
                    <a:pt x="485" y="1357"/>
                  </a:lnTo>
                  <a:lnTo>
                    <a:pt x="481" y="1358"/>
                  </a:lnTo>
                  <a:lnTo>
                    <a:pt x="480" y="1360"/>
                  </a:lnTo>
                  <a:lnTo>
                    <a:pt x="478" y="1362"/>
                  </a:lnTo>
                  <a:lnTo>
                    <a:pt x="476" y="1363"/>
                  </a:lnTo>
                  <a:lnTo>
                    <a:pt x="475" y="1365"/>
                  </a:lnTo>
                  <a:lnTo>
                    <a:pt x="473" y="1367"/>
                  </a:lnTo>
                  <a:lnTo>
                    <a:pt x="471" y="1368"/>
                  </a:lnTo>
                  <a:lnTo>
                    <a:pt x="468" y="1370"/>
                  </a:lnTo>
                  <a:lnTo>
                    <a:pt x="466" y="1372"/>
                  </a:lnTo>
                  <a:lnTo>
                    <a:pt x="464" y="1373"/>
                  </a:lnTo>
                  <a:lnTo>
                    <a:pt x="463" y="1375"/>
                  </a:lnTo>
                  <a:lnTo>
                    <a:pt x="461" y="1378"/>
                  </a:lnTo>
                  <a:lnTo>
                    <a:pt x="459" y="1380"/>
                  </a:lnTo>
                  <a:lnTo>
                    <a:pt x="459" y="1383"/>
                  </a:lnTo>
                  <a:lnTo>
                    <a:pt x="459" y="1387"/>
                  </a:lnTo>
                  <a:lnTo>
                    <a:pt x="461" y="1390"/>
                  </a:lnTo>
                  <a:lnTo>
                    <a:pt x="461" y="1394"/>
                  </a:lnTo>
                  <a:lnTo>
                    <a:pt x="459" y="1397"/>
                  </a:lnTo>
                  <a:lnTo>
                    <a:pt x="458" y="1400"/>
                  </a:lnTo>
                  <a:lnTo>
                    <a:pt x="456" y="1402"/>
                  </a:lnTo>
                  <a:lnTo>
                    <a:pt x="454" y="1404"/>
                  </a:lnTo>
                  <a:lnTo>
                    <a:pt x="453" y="1405"/>
                  </a:lnTo>
                  <a:lnTo>
                    <a:pt x="451" y="1407"/>
                  </a:lnTo>
                  <a:lnTo>
                    <a:pt x="448" y="1409"/>
                  </a:lnTo>
                  <a:lnTo>
                    <a:pt x="446" y="1410"/>
                  </a:lnTo>
                  <a:lnTo>
                    <a:pt x="444" y="1412"/>
                  </a:lnTo>
                  <a:lnTo>
                    <a:pt x="443" y="1415"/>
                  </a:lnTo>
                  <a:lnTo>
                    <a:pt x="441" y="1417"/>
                  </a:lnTo>
                  <a:lnTo>
                    <a:pt x="441" y="1422"/>
                  </a:lnTo>
                  <a:lnTo>
                    <a:pt x="441" y="1426"/>
                  </a:lnTo>
                  <a:lnTo>
                    <a:pt x="439" y="1427"/>
                  </a:lnTo>
                  <a:lnTo>
                    <a:pt x="438" y="1431"/>
                  </a:lnTo>
                  <a:lnTo>
                    <a:pt x="436" y="1432"/>
                  </a:lnTo>
                  <a:lnTo>
                    <a:pt x="433" y="1432"/>
                  </a:lnTo>
                  <a:lnTo>
                    <a:pt x="431" y="1431"/>
                  </a:lnTo>
                  <a:lnTo>
                    <a:pt x="429" y="1429"/>
                  </a:lnTo>
                  <a:lnTo>
                    <a:pt x="427" y="1429"/>
                  </a:lnTo>
                  <a:lnTo>
                    <a:pt x="426" y="1432"/>
                  </a:lnTo>
                  <a:lnTo>
                    <a:pt x="422" y="1432"/>
                  </a:lnTo>
                  <a:lnTo>
                    <a:pt x="419" y="1431"/>
                  </a:lnTo>
                  <a:lnTo>
                    <a:pt x="417" y="1429"/>
                  </a:lnTo>
                  <a:lnTo>
                    <a:pt x="417" y="1426"/>
                  </a:lnTo>
                  <a:lnTo>
                    <a:pt x="417" y="1422"/>
                  </a:lnTo>
                  <a:lnTo>
                    <a:pt x="414" y="1421"/>
                  </a:lnTo>
                  <a:lnTo>
                    <a:pt x="411" y="1421"/>
                  </a:lnTo>
                  <a:lnTo>
                    <a:pt x="409" y="1422"/>
                  </a:lnTo>
                  <a:lnTo>
                    <a:pt x="406" y="1422"/>
                  </a:lnTo>
                  <a:lnTo>
                    <a:pt x="402" y="1424"/>
                  </a:lnTo>
                  <a:lnTo>
                    <a:pt x="401" y="1426"/>
                  </a:lnTo>
                  <a:lnTo>
                    <a:pt x="401" y="1429"/>
                  </a:lnTo>
                  <a:lnTo>
                    <a:pt x="397" y="1429"/>
                  </a:lnTo>
                  <a:lnTo>
                    <a:pt x="394" y="1431"/>
                  </a:lnTo>
                  <a:lnTo>
                    <a:pt x="390" y="1431"/>
                  </a:lnTo>
                  <a:lnTo>
                    <a:pt x="387" y="1432"/>
                  </a:lnTo>
                  <a:lnTo>
                    <a:pt x="385" y="1432"/>
                  </a:lnTo>
                  <a:lnTo>
                    <a:pt x="382" y="1434"/>
                  </a:lnTo>
                  <a:lnTo>
                    <a:pt x="379" y="1434"/>
                  </a:lnTo>
                  <a:lnTo>
                    <a:pt x="375" y="1434"/>
                  </a:lnTo>
                  <a:lnTo>
                    <a:pt x="375" y="1432"/>
                  </a:lnTo>
                  <a:lnTo>
                    <a:pt x="374" y="1431"/>
                  </a:lnTo>
                  <a:lnTo>
                    <a:pt x="374" y="1427"/>
                  </a:lnTo>
                  <a:lnTo>
                    <a:pt x="374" y="1424"/>
                  </a:lnTo>
                  <a:lnTo>
                    <a:pt x="374" y="1421"/>
                  </a:lnTo>
                  <a:lnTo>
                    <a:pt x="374" y="1417"/>
                  </a:lnTo>
                  <a:lnTo>
                    <a:pt x="370" y="1417"/>
                  </a:lnTo>
                  <a:lnTo>
                    <a:pt x="367" y="1417"/>
                  </a:lnTo>
                  <a:lnTo>
                    <a:pt x="364" y="1417"/>
                  </a:lnTo>
                  <a:lnTo>
                    <a:pt x="360" y="1417"/>
                  </a:lnTo>
                  <a:lnTo>
                    <a:pt x="357" y="1417"/>
                  </a:lnTo>
                  <a:lnTo>
                    <a:pt x="355" y="1419"/>
                  </a:lnTo>
                  <a:lnTo>
                    <a:pt x="352" y="1421"/>
                  </a:lnTo>
                  <a:lnTo>
                    <a:pt x="350" y="1422"/>
                  </a:lnTo>
                  <a:lnTo>
                    <a:pt x="348" y="1424"/>
                  </a:lnTo>
                  <a:lnTo>
                    <a:pt x="345" y="1426"/>
                  </a:lnTo>
                  <a:lnTo>
                    <a:pt x="342" y="1427"/>
                  </a:lnTo>
                  <a:lnTo>
                    <a:pt x="340" y="1427"/>
                  </a:lnTo>
                  <a:lnTo>
                    <a:pt x="337" y="1429"/>
                  </a:lnTo>
                  <a:lnTo>
                    <a:pt x="333" y="1429"/>
                  </a:lnTo>
                  <a:lnTo>
                    <a:pt x="330" y="1429"/>
                  </a:lnTo>
                  <a:lnTo>
                    <a:pt x="327" y="1429"/>
                  </a:lnTo>
                  <a:lnTo>
                    <a:pt x="323" y="1427"/>
                  </a:lnTo>
                  <a:lnTo>
                    <a:pt x="321" y="1426"/>
                  </a:lnTo>
                  <a:lnTo>
                    <a:pt x="318" y="1424"/>
                  </a:lnTo>
                  <a:lnTo>
                    <a:pt x="316" y="1422"/>
                  </a:lnTo>
                  <a:lnTo>
                    <a:pt x="313" y="1422"/>
                  </a:lnTo>
                  <a:lnTo>
                    <a:pt x="310" y="1422"/>
                  </a:lnTo>
                  <a:lnTo>
                    <a:pt x="306" y="1421"/>
                  </a:lnTo>
                  <a:lnTo>
                    <a:pt x="305" y="1421"/>
                  </a:lnTo>
                  <a:lnTo>
                    <a:pt x="301" y="1419"/>
                  </a:lnTo>
                  <a:lnTo>
                    <a:pt x="300" y="1417"/>
                  </a:lnTo>
                  <a:lnTo>
                    <a:pt x="298" y="1414"/>
                  </a:lnTo>
                  <a:lnTo>
                    <a:pt x="300" y="1410"/>
                  </a:lnTo>
                  <a:lnTo>
                    <a:pt x="301" y="1409"/>
                  </a:lnTo>
                  <a:lnTo>
                    <a:pt x="303" y="1407"/>
                  </a:lnTo>
                  <a:lnTo>
                    <a:pt x="301" y="1404"/>
                  </a:lnTo>
                  <a:lnTo>
                    <a:pt x="300" y="1400"/>
                  </a:lnTo>
                  <a:lnTo>
                    <a:pt x="300" y="1399"/>
                  </a:lnTo>
                  <a:lnTo>
                    <a:pt x="298" y="1395"/>
                  </a:lnTo>
                  <a:lnTo>
                    <a:pt x="298" y="1390"/>
                  </a:lnTo>
                  <a:lnTo>
                    <a:pt x="300" y="1389"/>
                  </a:lnTo>
                  <a:lnTo>
                    <a:pt x="301" y="1385"/>
                  </a:lnTo>
                  <a:lnTo>
                    <a:pt x="303" y="1383"/>
                  </a:lnTo>
                  <a:lnTo>
                    <a:pt x="306" y="1383"/>
                  </a:lnTo>
                  <a:lnTo>
                    <a:pt x="310" y="1382"/>
                  </a:lnTo>
                  <a:lnTo>
                    <a:pt x="311" y="1380"/>
                  </a:lnTo>
                  <a:lnTo>
                    <a:pt x="315" y="1380"/>
                  </a:lnTo>
                  <a:lnTo>
                    <a:pt x="316" y="1378"/>
                  </a:lnTo>
                  <a:lnTo>
                    <a:pt x="318" y="1375"/>
                  </a:lnTo>
                  <a:lnTo>
                    <a:pt x="318" y="1372"/>
                  </a:lnTo>
                  <a:lnTo>
                    <a:pt x="318" y="1368"/>
                  </a:lnTo>
                  <a:lnTo>
                    <a:pt x="320" y="1365"/>
                  </a:lnTo>
                  <a:lnTo>
                    <a:pt x="321" y="1363"/>
                  </a:lnTo>
                  <a:lnTo>
                    <a:pt x="323" y="1362"/>
                  </a:lnTo>
                  <a:lnTo>
                    <a:pt x="327" y="1362"/>
                  </a:lnTo>
                  <a:lnTo>
                    <a:pt x="330" y="1360"/>
                  </a:lnTo>
                  <a:lnTo>
                    <a:pt x="332" y="1358"/>
                  </a:lnTo>
                  <a:lnTo>
                    <a:pt x="335" y="1357"/>
                  </a:lnTo>
                  <a:lnTo>
                    <a:pt x="337" y="1353"/>
                  </a:lnTo>
                  <a:lnTo>
                    <a:pt x="337" y="1352"/>
                  </a:lnTo>
                  <a:lnTo>
                    <a:pt x="335" y="1348"/>
                  </a:lnTo>
                  <a:lnTo>
                    <a:pt x="333" y="1346"/>
                  </a:lnTo>
                  <a:lnTo>
                    <a:pt x="332" y="1345"/>
                  </a:lnTo>
                  <a:lnTo>
                    <a:pt x="328" y="1343"/>
                  </a:lnTo>
                  <a:lnTo>
                    <a:pt x="325" y="1343"/>
                  </a:lnTo>
                  <a:lnTo>
                    <a:pt x="321" y="1343"/>
                  </a:lnTo>
                  <a:lnTo>
                    <a:pt x="318" y="1341"/>
                  </a:lnTo>
                  <a:lnTo>
                    <a:pt x="316" y="1340"/>
                  </a:lnTo>
                  <a:lnTo>
                    <a:pt x="313" y="1338"/>
                  </a:lnTo>
                  <a:lnTo>
                    <a:pt x="311" y="1336"/>
                  </a:lnTo>
                  <a:lnTo>
                    <a:pt x="310" y="1335"/>
                  </a:lnTo>
                  <a:lnTo>
                    <a:pt x="308" y="1331"/>
                  </a:lnTo>
                  <a:lnTo>
                    <a:pt x="306" y="1330"/>
                  </a:lnTo>
                  <a:lnTo>
                    <a:pt x="306" y="1326"/>
                  </a:lnTo>
                  <a:lnTo>
                    <a:pt x="308" y="1321"/>
                  </a:lnTo>
                  <a:lnTo>
                    <a:pt x="308" y="1320"/>
                  </a:lnTo>
                  <a:lnTo>
                    <a:pt x="306" y="1316"/>
                  </a:lnTo>
                  <a:lnTo>
                    <a:pt x="306" y="1314"/>
                  </a:lnTo>
                  <a:lnTo>
                    <a:pt x="303" y="1311"/>
                  </a:lnTo>
                  <a:lnTo>
                    <a:pt x="303" y="1309"/>
                  </a:lnTo>
                  <a:lnTo>
                    <a:pt x="300" y="1308"/>
                  </a:lnTo>
                  <a:lnTo>
                    <a:pt x="298" y="1306"/>
                  </a:lnTo>
                  <a:lnTo>
                    <a:pt x="296" y="1304"/>
                  </a:lnTo>
                  <a:lnTo>
                    <a:pt x="295" y="1303"/>
                  </a:lnTo>
                  <a:lnTo>
                    <a:pt x="293" y="1301"/>
                  </a:lnTo>
                  <a:lnTo>
                    <a:pt x="291" y="1298"/>
                  </a:lnTo>
                  <a:lnTo>
                    <a:pt x="288" y="1294"/>
                  </a:lnTo>
                  <a:lnTo>
                    <a:pt x="286" y="1291"/>
                  </a:lnTo>
                  <a:lnTo>
                    <a:pt x="284" y="1289"/>
                  </a:lnTo>
                  <a:lnTo>
                    <a:pt x="283" y="1286"/>
                  </a:lnTo>
                  <a:lnTo>
                    <a:pt x="283" y="1283"/>
                  </a:lnTo>
                  <a:lnTo>
                    <a:pt x="281" y="1281"/>
                  </a:lnTo>
                  <a:lnTo>
                    <a:pt x="279" y="1277"/>
                  </a:lnTo>
                  <a:lnTo>
                    <a:pt x="279" y="1274"/>
                  </a:lnTo>
                  <a:lnTo>
                    <a:pt x="278" y="1272"/>
                  </a:lnTo>
                  <a:lnTo>
                    <a:pt x="278" y="1269"/>
                  </a:lnTo>
                  <a:lnTo>
                    <a:pt x="276" y="1266"/>
                  </a:lnTo>
                  <a:lnTo>
                    <a:pt x="274" y="1264"/>
                  </a:lnTo>
                  <a:lnTo>
                    <a:pt x="273" y="1261"/>
                  </a:lnTo>
                  <a:lnTo>
                    <a:pt x="273" y="1259"/>
                  </a:lnTo>
                  <a:lnTo>
                    <a:pt x="271" y="1256"/>
                  </a:lnTo>
                  <a:lnTo>
                    <a:pt x="269" y="1252"/>
                  </a:lnTo>
                  <a:lnTo>
                    <a:pt x="269" y="1249"/>
                  </a:lnTo>
                  <a:lnTo>
                    <a:pt x="269" y="1245"/>
                  </a:lnTo>
                  <a:lnTo>
                    <a:pt x="269" y="1242"/>
                  </a:lnTo>
                  <a:lnTo>
                    <a:pt x="269" y="1239"/>
                  </a:lnTo>
                  <a:lnTo>
                    <a:pt x="268" y="1235"/>
                  </a:lnTo>
                  <a:lnTo>
                    <a:pt x="268" y="1234"/>
                  </a:lnTo>
                  <a:lnTo>
                    <a:pt x="266" y="1232"/>
                  </a:lnTo>
                  <a:lnTo>
                    <a:pt x="263" y="1230"/>
                  </a:lnTo>
                  <a:lnTo>
                    <a:pt x="261" y="1227"/>
                  </a:lnTo>
                  <a:lnTo>
                    <a:pt x="259" y="1227"/>
                  </a:lnTo>
                  <a:lnTo>
                    <a:pt x="258" y="1224"/>
                  </a:lnTo>
                  <a:lnTo>
                    <a:pt x="254" y="1222"/>
                  </a:lnTo>
                  <a:lnTo>
                    <a:pt x="253" y="1220"/>
                  </a:lnTo>
                  <a:lnTo>
                    <a:pt x="251" y="1219"/>
                  </a:lnTo>
                  <a:lnTo>
                    <a:pt x="249" y="1215"/>
                  </a:lnTo>
                  <a:lnTo>
                    <a:pt x="247" y="1214"/>
                  </a:lnTo>
                  <a:lnTo>
                    <a:pt x="247" y="1210"/>
                  </a:lnTo>
                  <a:lnTo>
                    <a:pt x="247" y="1207"/>
                  </a:lnTo>
                  <a:lnTo>
                    <a:pt x="246" y="1203"/>
                  </a:lnTo>
                  <a:lnTo>
                    <a:pt x="244" y="1202"/>
                  </a:lnTo>
                  <a:lnTo>
                    <a:pt x="241" y="1202"/>
                  </a:lnTo>
                  <a:lnTo>
                    <a:pt x="239" y="1203"/>
                  </a:lnTo>
                  <a:lnTo>
                    <a:pt x="237" y="1207"/>
                  </a:lnTo>
                  <a:lnTo>
                    <a:pt x="237" y="1208"/>
                  </a:lnTo>
                  <a:lnTo>
                    <a:pt x="236" y="1212"/>
                  </a:lnTo>
                  <a:lnTo>
                    <a:pt x="234" y="1215"/>
                  </a:lnTo>
                  <a:lnTo>
                    <a:pt x="234" y="1219"/>
                  </a:lnTo>
                  <a:lnTo>
                    <a:pt x="232" y="1220"/>
                  </a:lnTo>
                  <a:lnTo>
                    <a:pt x="231" y="1224"/>
                  </a:lnTo>
                  <a:lnTo>
                    <a:pt x="229" y="1225"/>
                  </a:lnTo>
                  <a:lnTo>
                    <a:pt x="229" y="1229"/>
                  </a:lnTo>
                  <a:lnTo>
                    <a:pt x="226" y="1230"/>
                  </a:lnTo>
                  <a:lnTo>
                    <a:pt x="224" y="1232"/>
                  </a:lnTo>
                  <a:lnTo>
                    <a:pt x="222" y="1234"/>
                  </a:lnTo>
                  <a:lnTo>
                    <a:pt x="221" y="1237"/>
                  </a:lnTo>
                  <a:lnTo>
                    <a:pt x="221" y="1240"/>
                  </a:lnTo>
                  <a:lnTo>
                    <a:pt x="221" y="1244"/>
                  </a:lnTo>
                  <a:lnTo>
                    <a:pt x="221" y="1249"/>
                  </a:lnTo>
                  <a:lnTo>
                    <a:pt x="221" y="1252"/>
                  </a:lnTo>
                  <a:lnTo>
                    <a:pt x="221" y="1256"/>
                  </a:lnTo>
                  <a:lnTo>
                    <a:pt x="221" y="1257"/>
                  </a:lnTo>
                  <a:lnTo>
                    <a:pt x="217" y="1261"/>
                  </a:lnTo>
                  <a:lnTo>
                    <a:pt x="212" y="1264"/>
                  </a:lnTo>
                  <a:lnTo>
                    <a:pt x="209" y="1269"/>
                  </a:lnTo>
                  <a:lnTo>
                    <a:pt x="205" y="1272"/>
                  </a:lnTo>
                  <a:lnTo>
                    <a:pt x="202" y="1276"/>
                  </a:lnTo>
                  <a:lnTo>
                    <a:pt x="197" y="1281"/>
                  </a:lnTo>
                  <a:lnTo>
                    <a:pt x="194" y="1284"/>
                  </a:lnTo>
                  <a:lnTo>
                    <a:pt x="190" y="1288"/>
                  </a:lnTo>
                  <a:lnTo>
                    <a:pt x="185" y="1291"/>
                  </a:lnTo>
                  <a:lnTo>
                    <a:pt x="182" y="1296"/>
                  </a:lnTo>
                  <a:lnTo>
                    <a:pt x="178" y="1299"/>
                  </a:lnTo>
                  <a:lnTo>
                    <a:pt x="175" y="1303"/>
                  </a:lnTo>
                  <a:lnTo>
                    <a:pt x="173" y="1304"/>
                  </a:lnTo>
                  <a:lnTo>
                    <a:pt x="172" y="1306"/>
                  </a:lnTo>
                  <a:lnTo>
                    <a:pt x="167" y="1309"/>
                  </a:lnTo>
                  <a:lnTo>
                    <a:pt x="163" y="1314"/>
                  </a:lnTo>
                  <a:lnTo>
                    <a:pt x="162" y="1318"/>
                  </a:lnTo>
                  <a:lnTo>
                    <a:pt x="162" y="1321"/>
                  </a:lnTo>
                  <a:lnTo>
                    <a:pt x="162" y="1325"/>
                  </a:lnTo>
                  <a:lnTo>
                    <a:pt x="162" y="1328"/>
                  </a:lnTo>
                  <a:lnTo>
                    <a:pt x="162" y="1331"/>
                  </a:lnTo>
                  <a:lnTo>
                    <a:pt x="160" y="1333"/>
                  </a:lnTo>
                  <a:lnTo>
                    <a:pt x="157" y="1335"/>
                  </a:lnTo>
                  <a:lnTo>
                    <a:pt x="155" y="1336"/>
                  </a:lnTo>
                  <a:lnTo>
                    <a:pt x="150" y="1336"/>
                  </a:lnTo>
                  <a:lnTo>
                    <a:pt x="147" y="1335"/>
                  </a:lnTo>
                  <a:lnTo>
                    <a:pt x="143" y="1336"/>
                  </a:lnTo>
                  <a:lnTo>
                    <a:pt x="141" y="1336"/>
                  </a:lnTo>
                  <a:lnTo>
                    <a:pt x="138" y="1338"/>
                  </a:lnTo>
                  <a:lnTo>
                    <a:pt x="136" y="1340"/>
                  </a:lnTo>
                  <a:lnTo>
                    <a:pt x="135" y="1343"/>
                  </a:lnTo>
                  <a:lnTo>
                    <a:pt x="133" y="1345"/>
                  </a:lnTo>
                  <a:lnTo>
                    <a:pt x="131" y="1346"/>
                  </a:lnTo>
                  <a:lnTo>
                    <a:pt x="128" y="1348"/>
                  </a:lnTo>
                  <a:lnTo>
                    <a:pt x="126" y="1350"/>
                  </a:lnTo>
                  <a:lnTo>
                    <a:pt x="125" y="1352"/>
                  </a:lnTo>
                  <a:lnTo>
                    <a:pt x="123" y="1355"/>
                  </a:lnTo>
                  <a:lnTo>
                    <a:pt x="123" y="1358"/>
                  </a:lnTo>
                  <a:lnTo>
                    <a:pt x="121" y="1360"/>
                  </a:lnTo>
                  <a:lnTo>
                    <a:pt x="120" y="1362"/>
                  </a:lnTo>
                  <a:lnTo>
                    <a:pt x="116" y="1363"/>
                  </a:lnTo>
                  <a:lnTo>
                    <a:pt x="113" y="1365"/>
                  </a:lnTo>
                  <a:lnTo>
                    <a:pt x="111" y="1365"/>
                  </a:lnTo>
                  <a:lnTo>
                    <a:pt x="110" y="1367"/>
                  </a:lnTo>
                  <a:lnTo>
                    <a:pt x="106" y="1368"/>
                  </a:lnTo>
                  <a:lnTo>
                    <a:pt x="104" y="1370"/>
                  </a:lnTo>
                  <a:lnTo>
                    <a:pt x="101" y="1370"/>
                  </a:lnTo>
                  <a:lnTo>
                    <a:pt x="99" y="1373"/>
                  </a:lnTo>
                  <a:lnTo>
                    <a:pt x="98" y="1375"/>
                  </a:lnTo>
                  <a:lnTo>
                    <a:pt x="94" y="1377"/>
                  </a:lnTo>
                  <a:lnTo>
                    <a:pt x="93" y="1378"/>
                  </a:lnTo>
                  <a:lnTo>
                    <a:pt x="93" y="1382"/>
                  </a:lnTo>
                  <a:lnTo>
                    <a:pt x="91" y="138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2" name="Freeform 134">
              <a:extLst>
                <a:ext uri="{FF2B5EF4-FFF2-40B4-BE49-F238E27FC236}">
                  <a16:creationId xmlns:a16="http://schemas.microsoft.com/office/drawing/2014/main" id="{E60CABD8-BBBB-DF62-06E7-A1281E01F71D}"/>
                </a:ext>
              </a:extLst>
            </p:cNvPr>
            <p:cNvSpPr>
              <a:spLocks/>
            </p:cNvSpPr>
            <p:nvPr/>
          </p:nvSpPr>
          <p:spPr bwMode="auto">
            <a:xfrm>
              <a:off x="3677" y="2685"/>
              <a:ext cx="412" cy="770"/>
            </a:xfrm>
            <a:custGeom>
              <a:avLst/>
              <a:gdLst>
                <a:gd name="T0" fmla="*/ 378 w 412"/>
                <a:gd name="T1" fmla="*/ 764 h 770"/>
                <a:gd name="T2" fmla="*/ 335 w 412"/>
                <a:gd name="T3" fmla="*/ 757 h 770"/>
                <a:gd name="T4" fmla="*/ 284 w 412"/>
                <a:gd name="T5" fmla="*/ 740 h 770"/>
                <a:gd name="T6" fmla="*/ 235 w 412"/>
                <a:gd name="T7" fmla="*/ 725 h 770"/>
                <a:gd name="T8" fmla="*/ 190 w 412"/>
                <a:gd name="T9" fmla="*/ 722 h 770"/>
                <a:gd name="T10" fmla="*/ 145 w 412"/>
                <a:gd name="T11" fmla="*/ 713 h 770"/>
                <a:gd name="T12" fmla="*/ 129 w 412"/>
                <a:gd name="T13" fmla="*/ 718 h 770"/>
                <a:gd name="T14" fmla="*/ 150 w 412"/>
                <a:gd name="T15" fmla="*/ 676 h 770"/>
                <a:gd name="T16" fmla="*/ 119 w 412"/>
                <a:gd name="T17" fmla="*/ 641 h 770"/>
                <a:gd name="T18" fmla="*/ 86 w 412"/>
                <a:gd name="T19" fmla="*/ 626 h 770"/>
                <a:gd name="T20" fmla="*/ 81 w 412"/>
                <a:gd name="T21" fmla="*/ 582 h 770"/>
                <a:gd name="T22" fmla="*/ 77 w 412"/>
                <a:gd name="T23" fmla="*/ 548 h 770"/>
                <a:gd name="T24" fmla="*/ 99 w 412"/>
                <a:gd name="T25" fmla="*/ 543 h 770"/>
                <a:gd name="T26" fmla="*/ 89 w 412"/>
                <a:gd name="T27" fmla="*/ 526 h 770"/>
                <a:gd name="T28" fmla="*/ 55 w 412"/>
                <a:gd name="T29" fmla="*/ 452 h 770"/>
                <a:gd name="T30" fmla="*/ 44 w 412"/>
                <a:gd name="T31" fmla="*/ 437 h 770"/>
                <a:gd name="T32" fmla="*/ 28 w 412"/>
                <a:gd name="T33" fmla="*/ 420 h 770"/>
                <a:gd name="T34" fmla="*/ 17 w 412"/>
                <a:gd name="T35" fmla="*/ 427 h 770"/>
                <a:gd name="T36" fmla="*/ 5 w 412"/>
                <a:gd name="T37" fmla="*/ 403 h 770"/>
                <a:gd name="T38" fmla="*/ 3 w 412"/>
                <a:gd name="T39" fmla="*/ 387 h 770"/>
                <a:gd name="T40" fmla="*/ 10 w 412"/>
                <a:gd name="T41" fmla="*/ 368 h 770"/>
                <a:gd name="T42" fmla="*/ 18 w 412"/>
                <a:gd name="T43" fmla="*/ 353 h 770"/>
                <a:gd name="T44" fmla="*/ 22 w 412"/>
                <a:gd name="T45" fmla="*/ 341 h 770"/>
                <a:gd name="T46" fmla="*/ 32 w 412"/>
                <a:gd name="T47" fmla="*/ 328 h 770"/>
                <a:gd name="T48" fmla="*/ 34 w 412"/>
                <a:gd name="T49" fmla="*/ 318 h 770"/>
                <a:gd name="T50" fmla="*/ 40 w 412"/>
                <a:gd name="T51" fmla="*/ 309 h 770"/>
                <a:gd name="T52" fmla="*/ 44 w 412"/>
                <a:gd name="T53" fmla="*/ 297 h 770"/>
                <a:gd name="T54" fmla="*/ 52 w 412"/>
                <a:gd name="T55" fmla="*/ 287 h 770"/>
                <a:gd name="T56" fmla="*/ 55 w 412"/>
                <a:gd name="T57" fmla="*/ 282 h 770"/>
                <a:gd name="T58" fmla="*/ 64 w 412"/>
                <a:gd name="T59" fmla="*/ 272 h 770"/>
                <a:gd name="T60" fmla="*/ 71 w 412"/>
                <a:gd name="T61" fmla="*/ 262 h 770"/>
                <a:gd name="T62" fmla="*/ 72 w 412"/>
                <a:gd name="T63" fmla="*/ 249 h 770"/>
                <a:gd name="T64" fmla="*/ 71 w 412"/>
                <a:gd name="T65" fmla="*/ 232 h 770"/>
                <a:gd name="T66" fmla="*/ 84 w 412"/>
                <a:gd name="T67" fmla="*/ 217 h 770"/>
                <a:gd name="T68" fmla="*/ 94 w 412"/>
                <a:gd name="T69" fmla="*/ 212 h 770"/>
                <a:gd name="T70" fmla="*/ 97 w 412"/>
                <a:gd name="T71" fmla="*/ 196 h 770"/>
                <a:gd name="T72" fmla="*/ 104 w 412"/>
                <a:gd name="T73" fmla="*/ 185 h 770"/>
                <a:gd name="T74" fmla="*/ 116 w 412"/>
                <a:gd name="T75" fmla="*/ 186 h 770"/>
                <a:gd name="T76" fmla="*/ 126 w 412"/>
                <a:gd name="T77" fmla="*/ 176 h 770"/>
                <a:gd name="T78" fmla="*/ 134 w 412"/>
                <a:gd name="T79" fmla="*/ 173 h 770"/>
                <a:gd name="T80" fmla="*/ 146 w 412"/>
                <a:gd name="T81" fmla="*/ 161 h 770"/>
                <a:gd name="T82" fmla="*/ 160 w 412"/>
                <a:gd name="T83" fmla="*/ 153 h 770"/>
                <a:gd name="T84" fmla="*/ 171 w 412"/>
                <a:gd name="T85" fmla="*/ 148 h 770"/>
                <a:gd name="T86" fmla="*/ 185 w 412"/>
                <a:gd name="T87" fmla="*/ 144 h 770"/>
                <a:gd name="T88" fmla="*/ 192 w 412"/>
                <a:gd name="T89" fmla="*/ 131 h 770"/>
                <a:gd name="T90" fmla="*/ 200 w 412"/>
                <a:gd name="T91" fmla="*/ 117 h 770"/>
                <a:gd name="T92" fmla="*/ 210 w 412"/>
                <a:gd name="T93" fmla="*/ 116 h 770"/>
                <a:gd name="T94" fmla="*/ 220 w 412"/>
                <a:gd name="T95" fmla="*/ 104 h 770"/>
                <a:gd name="T96" fmla="*/ 225 w 412"/>
                <a:gd name="T97" fmla="*/ 87 h 770"/>
                <a:gd name="T98" fmla="*/ 220 w 412"/>
                <a:gd name="T99" fmla="*/ 69 h 770"/>
                <a:gd name="T100" fmla="*/ 220 w 412"/>
                <a:gd name="T101" fmla="*/ 53 h 770"/>
                <a:gd name="T102" fmla="*/ 219 w 412"/>
                <a:gd name="T103" fmla="*/ 35 h 770"/>
                <a:gd name="T104" fmla="*/ 222 w 412"/>
                <a:gd name="T105" fmla="*/ 26 h 770"/>
                <a:gd name="T106" fmla="*/ 234 w 412"/>
                <a:gd name="T107" fmla="*/ 28 h 770"/>
                <a:gd name="T108" fmla="*/ 252 w 412"/>
                <a:gd name="T109" fmla="*/ 38 h 770"/>
                <a:gd name="T110" fmla="*/ 269 w 412"/>
                <a:gd name="T111" fmla="*/ 52 h 770"/>
                <a:gd name="T112" fmla="*/ 289 w 412"/>
                <a:gd name="T113" fmla="*/ 62 h 770"/>
                <a:gd name="T114" fmla="*/ 303 w 412"/>
                <a:gd name="T115" fmla="*/ 43 h 770"/>
                <a:gd name="T116" fmla="*/ 314 w 412"/>
                <a:gd name="T117" fmla="*/ 23 h 770"/>
                <a:gd name="T118" fmla="*/ 328 w 412"/>
                <a:gd name="T119" fmla="*/ 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770">
                  <a:moveTo>
                    <a:pt x="412" y="755"/>
                  </a:moveTo>
                  <a:lnTo>
                    <a:pt x="412" y="759"/>
                  </a:lnTo>
                  <a:lnTo>
                    <a:pt x="410" y="760"/>
                  </a:lnTo>
                  <a:lnTo>
                    <a:pt x="409" y="764"/>
                  </a:lnTo>
                  <a:lnTo>
                    <a:pt x="407" y="765"/>
                  </a:lnTo>
                  <a:lnTo>
                    <a:pt x="405" y="769"/>
                  </a:lnTo>
                  <a:lnTo>
                    <a:pt x="404" y="769"/>
                  </a:lnTo>
                  <a:lnTo>
                    <a:pt x="400" y="770"/>
                  </a:lnTo>
                  <a:lnTo>
                    <a:pt x="399" y="769"/>
                  </a:lnTo>
                  <a:lnTo>
                    <a:pt x="395" y="767"/>
                  </a:lnTo>
                  <a:lnTo>
                    <a:pt x="395" y="764"/>
                  </a:lnTo>
                  <a:lnTo>
                    <a:pt x="394" y="762"/>
                  </a:lnTo>
                  <a:lnTo>
                    <a:pt x="390" y="760"/>
                  </a:lnTo>
                  <a:lnTo>
                    <a:pt x="387" y="762"/>
                  </a:lnTo>
                  <a:lnTo>
                    <a:pt x="385" y="762"/>
                  </a:lnTo>
                  <a:lnTo>
                    <a:pt x="382" y="764"/>
                  </a:lnTo>
                  <a:lnTo>
                    <a:pt x="378" y="764"/>
                  </a:lnTo>
                  <a:lnTo>
                    <a:pt x="375" y="762"/>
                  </a:lnTo>
                  <a:lnTo>
                    <a:pt x="373" y="760"/>
                  </a:lnTo>
                  <a:lnTo>
                    <a:pt x="370" y="759"/>
                  </a:lnTo>
                  <a:lnTo>
                    <a:pt x="368" y="759"/>
                  </a:lnTo>
                  <a:lnTo>
                    <a:pt x="365" y="757"/>
                  </a:lnTo>
                  <a:lnTo>
                    <a:pt x="362" y="759"/>
                  </a:lnTo>
                  <a:lnTo>
                    <a:pt x="360" y="760"/>
                  </a:lnTo>
                  <a:lnTo>
                    <a:pt x="358" y="762"/>
                  </a:lnTo>
                  <a:lnTo>
                    <a:pt x="357" y="764"/>
                  </a:lnTo>
                  <a:lnTo>
                    <a:pt x="353" y="764"/>
                  </a:lnTo>
                  <a:lnTo>
                    <a:pt x="350" y="764"/>
                  </a:lnTo>
                  <a:lnTo>
                    <a:pt x="348" y="762"/>
                  </a:lnTo>
                  <a:lnTo>
                    <a:pt x="345" y="762"/>
                  </a:lnTo>
                  <a:lnTo>
                    <a:pt x="343" y="760"/>
                  </a:lnTo>
                  <a:lnTo>
                    <a:pt x="340" y="759"/>
                  </a:lnTo>
                  <a:lnTo>
                    <a:pt x="336" y="759"/>
                  </a:lnTo>
                  <a:lnTo>
                    <a:pt x="335" y="757"/>
                  </a:lnTo>
                  <a:lnTo>
                    <a:pt x="331" y="755"/>
                  </a:lnTo>
                  <a:lnTo>
                    <a:pt x="328" y="753"/>
                  </a:lnTo>
                  <a:lnTo>
                    <a:pt x="326" y="753"/>
                  </a:lnTo>
                  <a:lnTo>
                    <a:pt x="323" y="752"/>
                  </a:lnTo>
                  <a:lnTo>
                    <a:pt x="320" y="750"/>
                  </a:lnTo>
                  <a:lnTo>
                    <a:pt x="318" y="750"/>
                  </a:lnTo>
                  <a:lnTo>
                    <a:pt x="314" y="748"/>
                  </a:lnTo>
                  <a:lnTo>
                    <a:pt x="311" y="748"/>
                  </a:lnTo>
                  <a:lnTo>
                    <a:pt x="308" y="747"/>
                  </a:lnTo>
                  <a:lnTo>
                    <a:pt x="306" y="747"/>
                  </a:lnTo>
                  <a:lnTo>
                    <a:pt x="303" y="745"/>
                  </a:lnTo>
                  <a:lnTo>
                    <a:pt x="299" y="745"/>
                  </a:lnTo>
                  <a:lnTo>
                    <a:pt x="296" y="743"/>
                  </a:lnTo>
                  <a:lnTo>
                    <a:pt x="293" y="743"/>
                  </a:lnTo>
                  <a:lnTo>
                    <a:pt x="289" y="742"/>
                  </a:lnTo>
                  <a:lnTo>
                    <a:pt x="286" y="742"/>
                  </a:lnTo>
                  <a:lnTo>
                    <a:pt x="284" y="740"/>
                  </a:lnTo>
                  <a:lnTo>
                    <a:pt x="282" y="737"/>
                  </a:lnTo>
                  <a:lnTo>
                    <a:pt x="281" y="735"/>
                  </a:lnTo>
                  <a:lnTo>
                    <a:pt x="279" y="733"/>
                  </a:lnTo>
                  <a:lnTo>
                    <a:pt x="276" y="733"/>
                  </a:lnTo>
                  <a:lnTo>
                    <a:pt x="272" y="732"/>
                  </a:lnTo>
                  <a:lnTo>
                    <a:pt x="269" y="732"/>
                  </a:lnTo>
                  <a:lnTo>
                    <a:pt x="266" y="732"/>
                  </a:lnTo>
                  <a:lnTo>
                    <a:pt x="262" y="732"/>
                  </a:lnTo>
                  <a:lnTo>
                    <a:pt x="259" y="732"/>
                  </a:lnTo>
                  <a:lnTo>
                    <a:pt x="256" y="730"/>
                  </a:lnTo>
                  <a:lnTo>
                    <a:pt x="254" y="730"/>
                  </a:lnTo>
                  <a:lnTo>
                    <a:pt x="251" y="728"/>
                  </a:lnTo>
                  <a:lnTo>
                    <a:pt x="249" y="727"/>
                  </a:lnTo>
                  <a:lnTo>
                    <a:pt x="245" y="725"/>
                  </a:lnTo>
                  <a:lnTo>
                    <a:pt x="242" y="725"/>
                  </a:lnTo>
                  <a:lnTo>
                    <a:pt x="239" y="725"/>
                  </a:lnTo>
                  <a:lnTo>
                    <a:pt x="235" y="725"/>
                  </a:lnTo>
                  <a:lnTo>
                    <a:pt x="232" y="727"/>
                  </a:lnTo>
                  <a:lnTo>
                    <a:pt x="230" y="727"/>
                  </a:lnTo>
                  <a:lnTo>
                    <a:pt x="227" y="728"/>
                  </a:lnTo>
                  <a:lnTo>
                    <a:pt x="225" y="730"/>
                  </a:lnTo>
                  <a:lnTo>
                    <a:pt x="224" y="732"/>
                  </a:lnTo>
                  <a:lnTo>
                    <a:pt x="220" y="733"/>
                  </a:lnTo>
                  <a:lnTo>
                    <a:pt x="217" y="733"/>
                  </a:lnTo>
                  <a:lnTo>
                    <a:pt x="214" y="733"/>
                  </a:lnTo>
                  <a:lnTo>
                    <a:pt x="210" y="732"/>
                  </a:lnTo>
                  <a:lnTo>
                    <a:pt x="208" y="732"/>
                  </a:lnTo>
                  <a:lnTo>
                    <a:pt x="205" y="730"/>
                  </a:lnTo>
                  <a:lnTo>
                    <a:pt x="203" y="728"/>
                  </a:lnTo>
                  <a:lnTo>
                    <a:pt x="202" y="725"/>
                  </a:lnTo>
                  <a:lnTo>
                    <a:pt x="200" y="723"/>
                  </a:lnTo>
                  <a:lnTo>
                    <a:pt x="197" y="722"/>
                  </a:lnTo>
                  <a:lnTo>
                    <a:pt x="193" y="722"/>
                  </a:lnTo>
                  <a:lnTo>
                    <a:pt x="190" y="722"/>
                  </a:lnTo>
                  <a:lnTo>
                    <a:pt x="187" y="722"/>
                  </a:lnTo>
                  <a:lnTo>
                    <a:pt x="183" y="720"/>
                  </a:lnTo>
                  <a:lnTo>
                    <a:pt x="182" y="720"/>
                  </a:lnTo>
                  <a:lnTo>
                    <a:pt x="178" y="718"/>
                  </a:lnTo>
                  <a:lnTo>
                    <a:pt x="175" y="716"/>
                  </a:lnTo>
                  <a:lnTo>
                    <a:pt x="173" y="716"/>
                  </a:lnTo>
                  <a:lnTo>
                    <a:pt x="170" y="715"/>
                  </a:lnTo>
                  <a:lnTo>
                    <a:pt x="166" y="713"/>
                  </a:lnTo>
                  <a:lnTo>
                    <a:pt x="165" y="713"/>
                  </a:lnTo>
                  <a:lnTo>
                    <a:pt x="161" y="710"/>
                  </a:lnTo>
                  <a:lnTo>
                    <a:pt x="160" y="710"/>
                  </a:lnTo>
                  <a:lnTo>
                    <a:pt x="156" y="708"/>
                  </a:lnTo>
                  <a:lnTo>
                    <a:pt x="155" y="706"/>
                  </a:lnTo>
                  <a:lnTo>
                    <a:pt x="151" y="708"/>
                  </a:lnTo>
                  <a:lnTo>
                    <a:pt x="148" y="710"/>
                  </a:lnTo>
                  <a:lnTo>
                    <a:pt x="146" y="711"/>
                  </a:lnTo>
                  <a:lnTo>
                    <a:pt x="145" y="713"/>
                  </a:lnTo>
                  <a:lnTo>
                    <a:pt x="143" y="715"/>
                  </a:lnTo>
                  <a:lnTo>
                    <a:pt x="141" y="718"/>
                  </a:lnTo>
                  <a:lnTo>
                    <a:pt x="140" y="720"/>
                  </a:lnTo>
                  <a:lnTo>
                    <a:pt x="138" y="723"/>
                  </a:lnTo>
                  <a:lnTo>
                    <a:pt x="136" y="725"/>
                  </a:lnTo>
                  <a:lnTo>
                    <a:pt x="134" y="727"/>
                  </a:lnTo>
                  <a:lnTo>
                    <a:pt x="133" y="728"/>
                  </a:lnTo>
                  <a:lnTo>
                    <a:pt x="131" y="730"/>
                  </a:lnTo>
                  <a:lnTo>
                    <a:pt x="128" y="732"/>
                  </a:lnTo>
                  <a:lnTo>
                    <a:pt x="124" y="733"/>
                  </a:lnTo>
                  <a:lnTo>
                    <a:pt x="121" y="732"/>
                  </a:lnTo>
                  <a:lnTo>
                    <a:pt x="121" y="730"/>
                  </a:lnTo>
                  <a:lnTo>
                    <a:pt x="121" y="727"/>
                  </a:lnTo>
                  <a:lnTo>
                    <a:pt x="123" y="725"/>
                  </a:lnTo>
                  <a:lnTo>
                    <a:pt x="124" y="723"/>
                  </a:lnTo>
                  <a:lnTo>
                    <a:pt x="126" y="720"/>
                  </a:lnTo>
                  <a:lnTo>
                    <a:pt x="129" y="718"/>
                  </a:lnTo>
                  <a:lnTo>
                    <a:pt x="131" y="716"/>
                  </a:lnTo>
                  <a:lnTo>
                    <a:pt x="133" y="715"/>
                  </a:lnTo>
                  <a:lnTo>
                    <a:pt x="134" y="711"/>
                  </a:lnTo>
                  <a:lnTo>
                    <a:pt x="134" y="710"/>
                  </a:lnTo>
                  <a:lnTo>
                    <a:pt x="136" y="706"/>
                  </a:lnTo>
                  <a:lnTo>
                    <a:pt x="136" y="703"/>
                  </a:lnTo>
                  <a:lnTo>
                    <a:pt x="138" y="700"/>
                  </a:lnTo>
                  <a:lnTo>
                    <a:pt x="138" y="696"/>
                  </a:lnTo>
                  <a:lnTo>
                    <a:pt x="136" y="693"/>
                  </a:lnTo>
                  <a:lnTo>
                    <a:pt x="136" y="690"/>
                  </a:lnTo>
                  <a:lnTo>
                    <a:pt x="138" y="686"/>
                  </a:lnTo>
                  <a:lnTo>
                    <a:pt x="141" y="684"/>
                  </a:lnTo>
                  <a:lnTo>
                    <a:pt x="145" y="684"/>
                  </a:lnTo>
                  <a:lnTo>
                    <a:pt x="146" y="683"/>
                  </a:lnTo>
                  <a:lnTo>
                    <a:pt x="150" y="681"/>
                  </a:lnTo>
                  <a:lnTo>
                    <a:pt x="150" y="679"/>
                  </a:lnTo>
                  <a:lnTo>
                    <a:pt x="150" y="676"/>
                  </a:lnTo>
                  <a:lnTo>
                    <a:pt x="148" y="674"/>
                  </a:lnTo>
                  <a:lnTo>
                    <a:pt x="143" y="674"/>
                  </a:lnTo>
                  <a:lnTo>
                    <a:pt x="140" y="674"/>
                  </a:lnTo>
                  <a:lnTo>
                    <a:pt x="136" y="674"/>
                  </a:lnTo>
                  <a:lnTo>
                    <a:pt x="134" y="671"/>
                  </a:lnTo>
                  <a:lnTo>
                    <a:pt x="134" y="669"/>
                  </a:lnTo>
                  <a:lnTo>
                    <a:pt x="134" y="664"/>
                  </a:lnTo>
                  <a:lnTo>
                    <a:pt x="134" y="661"/>
                  </a:lnTo>
                  <a:lnTo>
                    <a:pt x="134" y="658"/>
                  </a:lnTo>
                  <a:lnTo>
                    <a:pt x="133" y="656"/>
                  </a:lnTo>
                  <a:lnTo>
                    <a:pt x="131" y="653"/>
                  </a:lnTo>
                  <a:lnTo>
                    <a:pt x="129" y="651"/>
                  </a:lnTo>
                  <a:lnTo>
                    <a:pt x="128" y="647"/>
                  </a:lnTo>
                  <a:lnTo>
                    <a:pt x="126" y="646"/>
                  </a:lnTo>
                  <a:lnTo>
                    <a:pt x="124" y="644"/>
                  </a:lnTo>
                  <a:lnTo>
                    <a:pt x="121" y="642"/>
                  </a:lnTo>
                  <a:lnTo>
                    <a:pt x="119" y="641"/>
                  </a:lnTo>
                  <a:lnTo>
                    <a:pt x="118" y="639"/>
                  </a:lnTo>
                  <a:lnTo>
                    <a:pt x="116" y="636"/>
                  </a:lnTo>
                  <a:lnTo>
                    <a:pt x="116" y="632"/>
                  </a:lnTo>
                  <a:lnTo>
                    <a:pt x="116" y="629"/>
                  </a:lnTo>
                  <a:lnTo>
                    <a:pt x="114" y="627"/>
                  </a:lnTo>
                  <a:lnTo>
                    <a:pt x="113" y="626"/>
                  </a:lnTo>
                  <a:lnTo>
                    <a:pt x="109" y="624"/>
                  </a:lnTo>
                  <a:lnTo>
                    <a:pt x="108" y="624"/>
                  </a:lnTo>
                  <a:lnTo>
                    <a:pt x="106" y="626"/>
                  </a:lnTo>
                  <a:lnTo>
                    <a:pt x="104" y="629"/>
                  </a:lnTo>
                  <a:lnTo>
                    <a:pt x="103" y="631"/>
                  </a:lnTo>
                  <a:lnTo>
                    <a:pt x="99" y="632"/>
                  </a:lnTo>
                  <a:lnTo>
                    <a:pt x="96" y="632"/>
                  </a:lnTo>
                  <a:lnTo>
                    <a:pt x="92" y="631"/>
                  </a:lnTo>
                  <a:lnTo>
                    <a:pt x="91" y="629"/>
                  </a:lnTo>
                  <a:lnTo>
                    <a:pt x="87" y="627"/>
                  </a:lnTo>
                  <a:lnTo>
                    <a:pt x="86" y="626"/>
                  </a:lnTo>
                  <a:lnTo>
                    <a:pt x="86" y="622"/>
                  </a:lnTo>
                  <a:lnTo>
                    <a:pt x="86" y="619"/>
                  </a:lnTo>
                  <a:lnTo>
                    <a:pt x="86" y="615"/>
                  </a:lnTo>
                  <a:lnTo>
                    <a:pt x="84" y="612"/>
                  </a:lnTo>
                  <a:lnTo>
                    <a:pt x="84" y="610"/>
                  </a:lnTo>
                  <a:lnTo>
                    <a:pt x="81" y="607"/>
                  </a:lnTo>
                  <a:lnTo>
                    <a:pt x="79" y="605"/>
                  </a:lnTo>
                  <a:lnTo>
                    <a:pt x="77" y="605"/>
                  </a:lnTo>
                  <a:lnTo>
                    <a:pt x="74" y="602"/>
                  </a:lnTo>
                  <a:lnTo>
                    <a:pt x="74" y="599"/>
                  </a:lnTo>
                  <a:lnTo>
                    <a:pt x="74" y="595"/>
                  </a:lnTo>
                  <a:lnTo>
                    <a:pt x="76" y="594"/>
                  </a:lnTo>
                  <a:lnTo>
                    <a:pt x="77" y="592"/>
                  </a:lnTo>
                  <a:lnTo>
                    <a:pt x="79" y="590"/>
                  </a:lnTo>
                  <a:lnTo>
                    <a:pt x="81" y="587"/>
                  </a:lnTo>
                  <a:lnTo>
                    <a:pt x="82" y="585"/>
                  </a:lnTo>
                  <a:lnTo>
                    <a:pt x="81" y="582"/>
                  </a:lnTo>
                  <a:lnTo>
                    <a:pt x="77" y="580"/>
                  </a:lnTo>
                  <a:lnTo>
                    <a:pt x="74" y="580"/>
                  </a:lnTo>
                  <a:lnTo>
                    <a:pt x="71" y="580"/>
                  </a:lnTo>
                  <a:lnTo>
                    <a:pt x="69" y="578"/>
                  </a:lnTo>
                  <a:lnTo>
                    <a:pt x="67" y="577"/>
                  </a:lnTo>
                  <a:lnTo>
                    <a:pt x="67" y="572"/>
                  </a:lnTo>
                  <a:lnTo>
                    <a:pt x="71" y="570"/>
                  </a:lnTo>
                  <a:lnTo>
                    <a:pt x="72" y="568"/>
                  </a:lnTo>
                  <a:lnTo>
                    <a:pt x="74" y="567"/>
                  </a:lnTo>
                  <a:lnTo>
                    <a:pt x="74" y="565"/>
                  </a:lnTo>
                  <a:lnTo>
                    <a:pt x="74" y="563"/>
                  </a:lnTo>
                  <a:lnTo>
                    <a:pt x="72" y="560"/>
                  </a:lnTo>
                  <a:lnTo>
                    <a:pt x="71" y="558"/>
                  </a:lnTo>
                  <a:lnTo>
                    <a:pt x="69" y="557"/>
                  </a:lnTo>
                  <a:lnTo>
                    <a:pt x="67" y="557"/>
                  </a:lnTo>
                  <a:lnTo>
                    <a:pt x="64" y="555"/>
                  </a:lnTo>
                  <a:lnTo>
                    <a:pt x="77" y="548"/>
                  </a:lnTo>
                  <a:lnTo>
                    <a:pt x="79" y="548"/>
                  </a:lnTo>
                  <a:lnTo>
                    <a:pt x="81" y="546"/>
                  </a:lnTo>
                  <a:lnTo>
                    <a:pt x="82" y="546"/>
                  </a:lnTo>
                  <a:lnTo>
                    <a:pt x="82" y="548"/>
                  </a:lnTo>
                  <a:lnTo>
                    <a:pt x="84" y="548"/>
                  </a:lnTo>
                  <a:lnTo>
                    <a:pt x="86" y="548"/>
                  </a:lnTo>
                  <a:lnTo>
                    <a:pt x="86" y="546"/>
                  </a:lnTo>
                  <a:lnTo>
                    <a:pt x="87" y="545"/>
                  </a:lnTo>
                  <a:lnTo>
                    <a:pt x="89" y="545"/>
                  </a:lnTo>
                  <a:lnTo>
                    <a:pt x="89" y="543"/>
                  </a:lnTo>
                  <a:lnTo>
                    <a:pt x="89" y="541"/>
                  </a:lnTo>
                  <a:lnTo>
                    <a:pt x="91" y="541"/>
                  </a:lnTo>
                  <a:lnTo>
                    <a:pt x="92" y="541"/>
                  </a:lnTo>
                  <a:lnTo>
                    <a:pt x="94" y="541"/>
                  </a:lnTo>
                  <a:lnTo>
                    <a:pt x="96" y="541"/>
                  </a:lnTo>
                  <a:lnTo>
                    <a:pt x="97" y="541"/>
                  </a:lnTo>
                  <a:lnTo>
                    <a:pt x="99" y="543"/>
                  </a:lnTo>
                  <a:lnTo>
                    <a:pt x="99" y="541"/>
                  </a:lnTo>
                  <a:lnTo>
                    <a:pt x="99" y="540"/>
                  </a:lnTo>
                  <a:lnTo>
                    <a:pt x="97" y="538"/>
                  </a:lnTo>
                  <a:lnTo>
                    <a:pt x="96" y="538"/>
                  </a:lnTo>
                  <a:lnTo>
                    <a:pt x="96" y="536"/>
                  </a:lnTo>
                  <a:lnTo>
                    <a:pt x="94" y="536"/>
                  </a:lnTo>
                  <a:lnTo>
                    <a:pt x="94" y="535"/>
                  </a:lnTo>
                  <a:lnTo>
                    <a:pt x="94" y="533"/>
                  </a:lnTo>
                  <a:lnTo>
                    <a:pt x="96" y="533"/>
                  </a:lnTo>
                  <a:lnTo>
                    <a:pt x="96" y="531"/>
                  </a:lnTo>
                  <a:lnTo>
                    <a:pt x="96" y="530"/>
                  </a:lnTo>
                  <a:lnTo>
                    <a:pt x="94" y="530"/>
                  </a:lnTo>
                  <a:lnTo>
                    <a:pt x="94" y="528"/>
                  </a:lnTo>
                  <a:lnTo>
                    <a:pt x="92" y="528"/>
                  </a:lnTo>
                  <a:lnTo>
                    <a:pt x="91" y="528"/>
                  </a:lnTo>
                  <a:lnTo>
                    <a:pt x="91" y="526"/>
                  </a:lnTo>
                  <a:lnTo>
                    <a:pt x="89" y="526"/>
                  </a:lnTo>
                  <a:lnTo>
                    <a:pt x="89" y="525"/>
                  </a:lnTo>
                  <a:lnTo>
                    <a:pt x="87" y="525"/>
                  </a:lnTo>
                  <a:lnTo>
                    <a:pt x="87" y="523"/>
                  </a:lnTo>
                  <a:lnTo>
                    <a:pt x="87" y="521"/>
                  </a:lnTo>
                  <a:lnTo>
                    <a:pt x="87" y="520"/>
                  </a:lnTo>
                  <a:lnTo>
                    <a:pt x="86" y="518"/>
                  </a:lnTo>
                  <a:lnTo>
                    <a:pt x="86" y="516"/>
                  </a:lnTo>
                  <a:lnTo>
                    <a:pt x="87" y="516"/>
                  </a:lnTo>
                  <a:lnTo>
                    <a:pt x="82" y="501"/>
                  </a:lnTo>
                  <a:lnTo>
                    <a:pt x="74" y="481"/>
                  </a:lnTo>
                  <a:lnTo>
                    <a:pt x="62" y="456"/>
                  </a:lnTo>
                  <a:lnTo>
                    <a:pt x="60" y="457"/>
                  </a:lnTo>
                  <a:lnTo>
                    <a:pt x="59" y="457"/>
                  </a:lnTo>
                  <a:lnTo>
                    <a:pt x="57" y="456"/>
                  </a:lnTo>
                  <a:lnTo>
                    <a:pt x="55" y="456"/>
                  </a:lnTo>
                  <a:lnTo>
                    <a:pt x="55" y="454"/>
                  </a:lnTo>
                  <a:lnTo>
                    <a:pt x="55" y="452"/>
                  </a:lnTo>
                  <a:lnTo>
                    <a:pt x="57" y="452"/>
                  </a:lnTo>
                  <a:lnTo>
                    <a:pt x="57" y="451"/>
                  </a:lnTo>
                  <a:lnTo>
                    <a:pt x="55" y="451"/>
                  </a:lnTo>
                  <a:lnTo>
                    <a:pt x="54" y="451"/>
                  </a:lnTo>
                  <a:lnTo>
                    <a:pt x="54" y="449"/>
                  </a:lnTo>
                  <a:lnTo>
                    <a:pt x="52" y="449"/>
                  </a:lnTo>
                  <a:lnTo>
                    <a:pt x="52" y="447"/>
                  </a:lnTo>
                  <a:lnTo>
                    <a:pt x="52" y="446"/>
                  </a:lnTo>
                  <a:lnTo>
                    <a:pt x="50" y="446"/>
                  </a:lnTo>
                  <a:lnTo>
                    <a:pt x="49" y="446"/>
                  </a:lnTo>
                  <a:lnTo>
                    <a:pt x="49" y="444"/>
                  </a:lnTo>
                  <a:lnTo>
                    <a:pt x="49" y="442"/>
                  </a:lnTo>
                  <a:lnTo>
                    <a:pt x="49" y="440"/>
                  </a:lnTo>
                  <a:lnTo>
                    <a:pt x="47" y="440"/>
                  </a:lnTo>
                  <a:lnTo>
                    <a:pt x="47" y="439"/>
                  </a:lnTo>
                  <a:lnTo>
                    <a:pt x="45" y="437"/>
                  </a:lnTo>
                  <a:lnTo>
                    <a:pt x="44" y="437"/>
                  </a:lnTo>
                  <a:lnTo>
                    <a:pt x="44" y="435"/>
                  </a:lnTo>
                  <a:lnTo>
                    <a:pt x="42" y="435"/>
                  </a:lnTo>
                  <a:lnTo>
                    <a:pt x="42" y="434"/>
                  </a:lnTo>
                  <a:lnTo>
                    <a:pt x="42" y="432"/>
                  </a:lnTo>
                  <a:lnTo>
                    <a:pt x="42" y="430"/>
                  </a:lnTo>
                  <a:lnTo>
                    <a:pt x="40" y="429"/>
                  </a:lnTo>
                  <a:lnTo>
                    <a:pt x="40" y="427"/>
                  </a:lnTo>
                  <a:lnTo>
                    <a:pt x="40" y="425"/>
                  </a:lnTo>
                  <a:lnTo>
                    <a:pt x="39" y="425"/>
                  </a:lnTo>
                  <a:lnTo>
                    <a:pt x="37" y="424"/>
                  </a:lnTo>
                  <a:lnTo>
                    <a:pt x="37" y="422"/>
                  </a:lnTo>
                  <a:lnTo>
                    <a:pt x="35" y="422"/>
                  </a:lnTo>
                  <a:lnTo>
                    <a:pt x="34" y="422"/>
                  </a:lnTo>
                  <a:lnTo>
                    <a:pt x="34" y="420"/>
                  </a:lnTo>
                  <a:lnTo>
                    <a:pt x="32" y="420"/>
                  </a:lnTo>
                  <a:lnTo>
                    <a:pt x="30" y="420"/>
                  </a:lnTo>
                  <a:lnTo>
                    <a:pt x="28" y="420"/>
                  </a:lnTo>
                  <a:lnTo>
                    <a:pt x="28" y="422"/>
                  </a:lnTo>
                  <a:lnTo>
                    <a:pt x="28" y="424"/>
                  </a:lnTo>
                  <a:lnTo>
                    <a:pt x="27" y="424"/>
                  </a:lnTo>
                  <a:lnTo>
                    <a:pt x="27" y="425"/>
                  </a:lnTo>
                  <a:lnTo>
                    <a:pt x="28" y="425"/>
                  </a:lnTo>
                  <a:lnTo>
                    <a:pt x="28" y="427"/>
                  </a:lnTo>
                  <a:lnTo>
                    <a:pt x="27" y="427"/>
                  </a:lnTo>
                  <a:lnTo>
                    <a:pt x="25" y="427"/>
                  </a:lnTo>
                  <a:lnTo>
                    <a:pt x="23" y="427"/>
                  </a:lnTo>
                  <a:lnTo>
                    <a:pt x="22" y="427"/>
                  </a:lnTo>
                  <a:lnTo>
                    <a:pt x="22" y="425"/>
                  </a:lnTo>
                  <a:lnTo>
                    <a:pt x="20" y="425"/>
                  </a:lnTo>
                  <a:lnTo>
                    <a:pt x="20" y="427"/>
                  </a:lnTo>
                  <a:lnTo>
                    <a:pt x="18" y="427"/>
                  </a:lnTo>
                  <a:lnTo>
                    <a:pt x="18" y="425"/>
                  </a:lnTo>
                  <a:lnTo>
                    <a:pt x="18" y="427"/>
                  </a:lnTo>
                  <a:lnTo>
                    <a:pt x="17" y="427"/>
                  </a:lnTo>
                  <a:lnTo>
                    <a:pt x="17" y="425"/>
                  </a:lnTo>
                  <a:lnTo>
                    <a:pt x="15" y="425"/>
                  </a:lnTo>
                  <a:lnTo>
                    <a:pt x="15" y="424"/>
                  </a:lnTo>
                  <a:lnTo>
                    <a:pt x="13" y="424"/>
                  </a:lnTo>
                  <a:lnTo>
                    <a:pt x="13" y="422"/>
                  </a:lnTo>
                  <a:lnTo>
                    <a:pt x="13" y="420"/>
                  </a:lnTo>
                  <a:lnTo>
                    <a:pt x="13" y="419"/>
                  </a:lnTo>
                  <a:lnTo>
                    <a:pt x="13" y="417"/>
                  </a:lnTo>
                  <a:lnTo>
                    <a:pt x="13" y="415"/>
                  </a:lnTo>
                  <a:lnTo>
                    <a:pt x="13" y="414"/>
                  </a:lnTo>
                  <a:lnTo>
                    <a:pt x="13" y="412"/>
                  </a:lnTo>
                  <a:lnTo>
                    <a:pt x="12" y="410"/>
                  </a:lnTo>
                  <a:lnTo>
                    <a:pt x="10" y="409"/>
                  </a:lnTo>
                  <a:lnTo>
                    <a:pt x="8" y="407"/>
                  </a:lnTo>
                  <a:lnTo>
                    <a:pt x="7" y="405"/>
                  </a:lnTo>
                  <a:lnTo>
                    <a:pt x="7" y="403"/>
                  </a:lnTo>
                  <a:lnTo>
                    <a:pt x="5" y="403"/>
                  </a:lnTo>
                  <a:lnTo>
                    <a:pt x="5" y="402"/>
                  </a:lnTo>
                  <a:lnTo>
                    <a:pt x="7" y="402"/>
                  </a:lnTo>
                  <a:lnTo>
                    <a:pt x="7" y="400"/>
                  </a:lnTo>
                  <a:lnTo>
                    <a:pt x="5" y="400"/>
                  </a:lnTo>
                  <a:lnTo>
                    <a:pt x="5" y="398"/>
                  </a:lnTo>
                  <a:lnTo>
                    <a:pt x="3" y="398"/>
                  </a:lnTo>
                  <a:lnTo>
                    <a:pt x="3" y="397"/>
                  </a:lnTo>
                  <a:lnTo>
                    <a:pt x="2" y="397"/>
                  </a:lnTo>
                  <a:lnTo>
                    <a:pt x="0" y="397"/>
                  </a:lnTo>
                  <a:lnTo>
                    <a:pt x="0" y="395"/>
                  </a:lnTo>
                  <a:lnTo>
                    <a:pt x="0" y="393"/>
                  </a:lnTo>
                  <a:lnTo>
                    <a:pt x="0" y="392"/>
                  </a:lnTo>
                  <a:lnTo>
                    <a:pt x="0" y="390"/>
                  </a:lnTo>
                  <a:lnTo>
                    <a:pt x="2" y="390"/>
                  </a:lnTo>
                  <a:lnTo>
                    <a:pt x="2" y="388"/>
                  </a:lnTo>
                  <a:lnTo>
                    <a:pt x="3" y="388"/>
                  </a:lnTo>
                  <a:lnTo>
                    <a:pt x="3" y="387"/>
                  </a:lnTo>
                  <a:lnTo>
                    <a:pt x="3" y="385"/>
                  </a:lnTo>
                  <a:lnTo>
                    <a:pt x="5" y="385"/>
                  </a:lnTo>
                  <a:lnTo>
                    <a:pt x="5" y="383"/>
                  </a:lnTo>
                  <a:lnTo>
                    <a:pt x="7" y="383"/>
                  </a:lnTo>
                  <a:lnTo>
                    <a:pt x="7" y="382"/>
                  </a:lnTo>
                  <a:lnTo>
                    <a:pt x="8" y="382"/>
                  </a:lnTo>
                  <a:lnTo>
                    <a:pt x="8" y="380"/>
                  </a:lnTo>
                  <a:lnTo>
                    <a:pt x="8" y="378"/>
                  </a:lnTo>
                  <a:lnTo>
                    <a:pt x="10" y="378"/>
                  </a:lnTo>
                  <a:lnTo>
                    <a:pt x="12" y="378"/>
                  </a:lnTo>
                  <a:lnTo>
                    <a:pt x="12" y="377"/>
                  </a:lnTo>
                  <a:lnTo>
                    <a:pt x="12" y="375"/>
                  </a:lnTo>
                  <a:lnTo>
                    <a:pt x="12" y="373"/>
                  </a:lnTo>
                  <a:lnTo>
                    <a:pt x="12" y="371"/>
                  </a:lnTo>
                  <a:lnTo>
                    <a:pt x="12" y="370"/>
                  </a:lnTo>
                  <a:lnTo>
                    <a:pt x="10" y="370"/>
                  </a:lnTo>
                  <a:lnTo>
                    <a:pt x="10" y="368"/>
                  </a:lnTo>
                  <a:lnTo>
                    <a:pt x="12" y="368"/>
                  </a:lnTo>
                  <a:lnTo>
                    <a:pt x="13" y="368"/>
                  </a:lnTo>
                  <a:lnTo>
                    <a:pt x="13" y="366"/>
                  </a:lnTo>
                  <a:lnTo>
                    <a:pt x="15" y="366"/>
                  </a:lnTo>
                  <a:lnTo>
                    <a:pt x="17" y="366"/>
                  </a:lnTo>
                  <a:lnTo>
                    <a:pt x="18" y="366"/>
                  </a:lnTo>
                  <a:lnTo>
                    <a:pt x="18" y="365"/>
                  </a:lnTo>
                  <a:lnTo>
                    <a:pt x="20" y="365"/>
                  </a:lnTo>
                  <a:lnTo>
                    <a:pt x="20" y="363"/>
                  </a:lnTo>
                  <a:lnTo>
                    <a:pt x="18" y="363"/>
                  </a:lnTo>
                  <a:lnTo>
                    <a:pt x="20" y="363"/>
                  </a:lnTo>
                  <a:lnTo>
                    <a:pt x="20" y="361"/>
                  </a:lnTo>
                  <a:lnTo>
                    <a:pt x="20" y="360"/>
                  </a:lnTo>
                  <a:lnTo>
                    <a:pt x="20" y="358"/>
                  </a:lnTo>
                  <a:lnTo>
                    <a:pt x="20" y="356"/>
                  </a:lnTo>
                  <a:lnTo>
                    <a:pt x="18" y="355"/>
                  </a:lnTo>
                  <a:lnTo>
                    <a:pt x="18" y="353"/>
                  </a:lnTo>
                  <a:lnTo>
                    <a:pt x="18" y="351"/>
                  </a:lnTo>
                  <a:lnTo>
                    <a:pt x="18" y="350"/>
                  </a:lnTo>
                  <a:lnTo>
                    <a:pt x="18" y="348"/>
                  </a:lnTo>
                  <a:lnTo>
                    <a:pt x="18" y="346"/>
                  </a:lnTo>
                  <a:lnTo>
                    <a:pt x="18" y="345"/>
                  </a:lnTo>
                  <a:lnTo>
                    <a:pt x="18" y="343"/>
                  </a:lnTo>
                  <a:lnTo>
                    <a:pt x="20" y="343"/>
                  </a:lnTo>
                  <a:lnTo>
                    <a:pt x="20" y="345"/>
                  </a:lnTo>
                  <a:lnTo>
                    <a:pt x="20" y="343"/>
                  </a:lnTo>
                  <a:lnTo>
                    <a:pt x="20" y="341"/>
                  </a:lnTo>
                  <a:lnTo>
                    <a:pt x="20" y="343"/>
                  </a:lnTo>
                  <a:lnTo>
                    <a:pt x="20" y="341"/>
                  </a:lnTo>
                  <a:lnTo>
                    <a:pt x="22" y="341"/>
                  </a:lnTo>
                  <a:lnTo>
                    <a:pt x="20" y="341"/>
                  </a:lnTo>
                  <a:lnTo>
                    <a:pt x="20" y="340"/>
                  </a:lnTo>
                  <a:lnTo>
                    <a:pt x="22" y="340"/>
                  </a:lnTo>
                  <a:lnTo>
                    <a:pt x="22" y="341"/>
                  </a:lnTo>
                  <a:lnTo>
                    <a:pt x="22" y="340"/>
                  </a:lnTo>
                  <a:lnTo>
                    <a:pt x="22" y="338"/>
                  </a:lnTo>
                  <a:lnTo>
                    <a:pt x="22" y="336"/>
                  </a:lnTo>
                  <a:lnTo>
                    <a:pt x="23" y="336"/>
                  </a:lnTo>
                  <a:lnTo>
                    <a:pt x="23" y="338"/>
                  </a:lnTo>
                  <a:lnTo>
                    <a:pt x="23" y="336"/>
                  </a:lnTo>
                  <a:lnTo>
                    <a:pt x="23" y="334"/>
                  </a:lnTo>
                  <a:lnTo>
                    <a:pt x="23" y="336"/>
                  </a:lnTo>
                  <a:lnTo>
                    <a:pt x="23" y="334"/>
                  </a:lnTo>
                  <a:lnTo>
                    <a:pt x="25" y="334"/>
                  </a:lnTo>
                  <a:lnTo>
                    <a:pt x="27" y="334"/>
                  </a:lnTo>
                  <a:lnTo>
                    <a:pt x="27" y="333"/>
                  </a:lnTo>
                  <a:lnTo>
                    <a:pt x="28" y="333"/>
                  </a:lnTo>
                  <a:lnTo>
                    <a:pt x="28" y="331"/>
                  </a:lnTo>
                  <a:lnTo>
                    <a:pt x="28" y="329"/>
                  </a:lnTo>
                  <a:lnTo>
                    <a:pt x="30" y="329"/>
                  </a:lnTo>
                  <a:lnTo>
                    <a:pt x="32" y="328"/>
                  </a:lnTo>
                  <a:lnTo>
                    <a:pt x="30" y="328"/>
                  </a:lnTo>
                  <a:lnTo>
                    <a:pt x="30" y="326"/>
                  </a:lnTo>
                  <a:lnTo>
                    <a:pt x="32" y="326"/>
                  </a:lnTo>
                  <a:lnTo>
                    <a:pt x="32" y="324"/>
                  </a:lnTo>
                  <a:lnTo>
                    <a:pt x="30" y="324"/>
                  </a:lnTo>
                  <a:lnTo>
                    <a:pt x="30" y="323"/>
                  </a:lnTo>
                  <a:lnTo>
                    <a:pt x="32" y="323"/>
                  </a:lnTo>
                  <a:lnTo>
                    <a:pt x="30" y="323"/>
                  </a:lnTo>
                  <a:lnTo>
                    <a:pt x="30" y="321"/>
                  </a:lnTo>
                  <a:lnTo>
                    <a:pt x="32" y="321"/>
                  </a:lnTo>
                  <a:lnTo>
                    <a:pt x="30" y="321"/>
                  </a:lnTo>
                  <a:lnTo>
                    <a:pt x="32" y="321"/>
                  </a:lnTo>
                  <a:lnTo>
                    <a:pt x="30" y="321"/>
                  </a:lnTo>
                  <a:lnTo>
                    <a:pt x="30" y="319"/>
                  </a:lnTo>
                  <a:lnTo>
                    <a:pt x="30" y="318"/>
                  </a:lnTo>
                  <a:lnTo>
                    <a:pt x="32" y="318"/>
                  </a:lnTo>
                  <a:lnTo>
                    <a:pt x="34" y="318"/>
                  </a:lnTo>
                  <a:lnTo>
                    <a:pt x="34" y="319"/>
                  </a:lnTo>
                  <a:lnTo>
                    <a:pt x="35" y="319"/>
                  </a:lnTo>
                  <a:lnTo>
                    <a:pt x="37" y="319"/>
                  </a:lnTo>
                  <a:lnTo>
                    <a:pt x="37" y="318"/>
                  </a:lnTo>
                  <a:lnTo>
                    <a:pt x="37" y="319"/>
                  </a:lnTo>
                  <a:lnTo>
                    <a:pt x="37" y="318"/>
                  </a:lnTo>
                  <a:lnTo>
                    <a:pt x="39" y="318"/>
                  </a:lnTo>
                  <a:lnTo>
                    <a:pt x="39" y="316"/>
                  </a:lnTo>
                  <a:lnTo>
                    <a:pt x="40" y="316"/>
                  </a:lnTo>
                  <a:lnTo>
                    <a:pt x="42" y="316"/>
                  </a:lnTo>
                  <a:lnTo>
                    <a:pt x="44" y="314"/>
                  </a:lnTo>
                  <a:lnTo>
                    <a:pt x="44" y="313"/>
                  </a:lnTo>
                  <a:lnTo>
                    <a:pt x="42" y="313"/>
                  </a:lnTo>
                  <a:lnTo>
                    <a:pt x="42" y="311"/>
                  </a:lnTo>
                  <a:lnTo>
                    <a:pt x="42" y="309"/>
                  </a:lnTo>
                  <a:lnTo>
                    <a:pt x="42" y="308"/>
                  </a:lnTo>
                  <a:lnTo>
                    <a:pt x="40" y="309"/>
                  </a:lnTo>
                  <a:lnTo>
                    <a:pt x="40" y="308"/>
                  </a:lnTo>
                  <a:lnTo>
                    <a:pt x="40" y="306"/>
                  </a:lnTo>
                  <a:lnTo>
                    <a:pt x="40" y="304"/>
                  </a:lnTo>
                  <a:lnTo>
                    <a:pt x="40" y="302"/>
                  </a:lnTo>
                  <a:lnTo>
                    <a:pt x="40" y="301"/>
                  </a:lnTo>
                  <a:lnTo>
                    <a:pt x="40" y="302"/>
                  </a:lnTo>
                  <a:lnTo>
                    <a:pt x="40" y="301"/>
                  </a:lnTo>
                  <a:lnTo>
                    <a:pt x="42" y="301"/>
                  </a:lnTo>
                  <a:lnTo>
                    <a:pt x="40" y="301"/>
                  </a:lnTo>
                  <a:lnTo>
                    <a:pt x="42" y="301"/>
                  </a:lnTo>
                  <a:lnTo>
                    <a:pt x="42" y="299"/>
                  </a:lnTo>
                  <a:lnTo>
                    <a:pt x="42" y="297"/>
                  </a:lnTo>
                  <a:lnTo>
                    <a:pt x="42" y="299"/>
                  </a:lnTo>
                  <a:lnTo>
                    <a:pt x="42" y="297"/>
                  </a:lnTo>
                  <a:lnTo>
                    <a:pt x="44" y="297"/>
                  </a:lnTo>
                  <a:lnTo>
                    <a:pt x="42" y="297"/>
                  </a:lnTo>
                  <a:lnTo>
                    <a:pt x="44" y="297"/>
                  </a:lnTo>
                  <a:lnTo>
                    <a:pt x="44" y="296"/>
                  </a:lnTo>
                  <a:lnTo>
                    <a:pt x="42" y="296"/>
                  </a:lnTo>
                  <a:lnTo>
                    <a:pt x="44" y="296"/>
                  </a:lnTo>
                  <a:lnTo>
                    <a:pt x="44" y="294"/>
                  </a:lnTo>
                  <a:lnTo>
                    <a:pt x="44" y="292"/>
                  </a:lnTo>
                  <a:lnTo>
                    <a:pt x="45" y="292"/>
                  </a:lnTo>
                  <a:lnTo>
                    <a:pt x="44" y="292"/>
                  </a:lnTo>
                  <a:lnTo>
                    <a:pt x="45" y="292"/>
                  </a:lnTo>
                  <a:lnTo>
                    <a:pt x="45" y="291"/>
                  </a:lnTo>
                  <a:lnTo>
                    <a:pt x="45" y="289"/>
                  </a:lnTo>
                  <a:lnTo>
                    <a:pt x="45" y="287"/>
                  </a:lnTo>
                  <a:lnTo>
                    <a:pt x="47" y="287"/>
                  </a:lnTo>
                  <a:lnTo>
                    <a:pt x="47" y="289"/>
                  </a:lnTo>
                  <a:lnTo>
                    <a:pt x="49" y="289"/>
                  </a:lnTo>
                  <a:lnTo>
                    <a:pt x="50" y="289"/>
                  </a:lnTo>
                  <a:lnTo>
                    <a:pt x="52" y="289"/>
                  </a:lnTo>
                  <a:lnTo>
                    <a:pt x="52" y="287"/>
                  </a:lnTo>
                  <a:lnTo>
                    <a:pt x="54" y="287"/>
                  </a:lnTo>
                  <a:lnTo>
                    <a:pt x="55" y="287"/>
                  </a:lnTo>
                  <a:lnTo>
                    <a:pt x="55" y="286"/>
                  </a:lnTo>
                  <a:lnTo>
                    <a:pt x="57" y="286"/>
                  </a:lnTo>
                  <a:lnTo>
                    <a:pt x="57" y="284"/>
                  </a:lnTo>
                  <a:lnTo>
                    <a:pt x="59" y="284"/>
                  </a:lnTo>
                  <a:lnTo>
                    <a:pt x="59" y="286"/>
                  </a:lnTo>
                  <a:lnTo>
                    <a:pt x="59" y="284"/>
                  </a:lnTo>
                  <a:lnTo>
                    <a:pt x="60" y="284"/>
                  </a:lnTo>
                  <a:lnTo>
                    <a:pt x="60" y="282"/>
                  </a:lnTo>
                  <a:lnTo>
                    <a:pt x="59" y="282"/>
                  </a:lnTo>
                  <a:lnTo>
                    <a:pt x="59" y="284"/>
                  </a:lnTo>
                  <a:lnTo>
                    <a:pt x="59" y="282"/>
                  </a:lnTo>
                  <a:lnTo>
                    <a:pt x="57" y="282"/>
                  </a:lnTo>
                  <a:lnTo>
                    <a:pt x="57" y="281"/>
                  </a:lnTo>
                  <a:lnTo>
                    <a:pt x="57" y="282"/>
                  </a:lnTo>
                  <a:lnTo>
                    <a:pt x="55" y="282"/>
                  </a:lnTo>
                  <a:lnTo>
                    <a:pt x="55" y="281"/>
                  </a:lnTo>
                  <a:lnTo>
                    <a:pt x="54" y="281"/>
                  </a:lnTo>
                  <a:lnTo>
                    <a:pt x="54" y="279"/>
                  </a:lnTo>
                  <a:lnTo>
                    <a:pt x="55" y="279"/>
                  </a:lnTo>
                  <a:lnTo>
                    <a:pt x="57" y="279"/>
                  </a:lnTo>
                  <a:lnTo>
                    <a:pt x="55" y="279"/>
                  </a:lnTo>
                  <a:lnTo>
                    <a:pt x="55" y="277"/>
                  </a:lnTo>
                  <a:lnTo>
                    <a:pt x="57" y="277"/>
                  </a:lnTo>
                  <a:lnTo>
                    <a:pt x="59" y="277"/>
                  </a:lnTo>
                  <a:lnTo>
                    <a:pt x="59" y="276"/>
                  </a:lnTo>
                  <a:lnTo>
                    <a:pt x="59" y="274"/>
                  </a:lnTo>
                  <a:lnTo>
                    <a:pt x="59" y="272"/>
                  </a:lnTo>
                  <a:lnTo>
                    <a:pt x="60" y="272"/>
                  </a:lnTo>
                  <a:lnTo>
                    <a:pt x="60" y="271"/>
                  </a:lnTo>
                  <a:lnTo>
                    <a:pt x="62" y="271"/>
                  </a:lnTo>
                  <a:lnTo>
                    <a:pt x="62" y="272"/>
                  </a:lnTo>
                  <a:lnTo>
                    <a:pt x="64" y="272"/>
                  </a:lnTo>
                  <a:lnTo>
                    <a:pt x="64" y="271"/>
                  </a:lnTo>
                  <a:lnTo>
                    <a:pt x="65" y="272"/>
                  </a:lnTo>
                  <a:lnTo>
                    <a:pt x="65" y="271"/>
                  </a:lnTo>
                  <a:lnTo>
                    <a:pt x="67" y="271"/>
                  </a:lnTo>
                  <a:lnTo>
                    <a:pt x="65" y="271"/>
                  </a:lnTo>
                  <a:lnTo>
                    <a:pt x="65" y="269"/>
                  </a:lnTo>
                  <a:lnTo>
                    <a:pt x="67" y="269"/>
                  </a:lnTo>
                  <a:lnTo>
                    <a:pt x="67" y="267"/>
                  </a:lnTo>
                  <a:lnTo>
                    <a:pt x="67" y="265"/>
                  </a:lnTo>
                  <a:lnTo>
                    <a:pt x="69" y="265"/>
                  </a:lnTo>
                  <a:lnTo>
                    <a:pt x="71" y="265"/>
                  </a:lnTo>
                  <a:lnTo>
                    <a:pt x="71" y="264"/>
                  </a:lnTo>
                  <a:lnTo>
                    <a:pt x="71" y="262"/>
                  </a:lnTo>
                  <a:lnTo>
                    <a:pt x="71" y="264"/>
                  </a:lnTo>
                  <a:lnTo>
                    <a:pt x="71" y="262"/>
                  </a:lnTo>
                  <a:lnTo>
                    <a:pt x="72" y="262"/>
                  </a:lnTo>
                  <a:lnTo>
                    <a:pt x="71" y="262"/>
                  </a:lnTo>
                  <a:lnTo>
                    <a:pt x="71" y="260"/>
                  </a:lnTo>
                  <a:lnTo>
                    <a:pt x="71" y="259"/>
                  </a:lnTo>
                  <a:lnTo>
                    <a:pt x="71" y="257"/>
                  </a:lnTo>
                  <a:lnTo>
                    <a:pt x="72" y="257"/>
                  </a:lnTo>
                  <a:lnTo>
                    <a:pt x="72" y="255"/>
                  </a:lnTo>
                  <a:lnTo>
                    <a:pt x="72" y="254"/>
                  </a:lnTo>
                  <a:lnTo>
                    <a:pt x="71" y="254"/>
                  </a:lnTo>
                  <a:lnTo>
                    <a:pt x="71" y="252"/>
                  </a:lnTo>
                  <a:lnTo>
                    <a:pt x="72" y="252"/>
                  </a:lnTo>
                  <a:lnTo>
                    <a:pt x="72" y="250"/>
                  </a:lnTo>
                  <a:lnTo>
                    <a:pt x="71" y="252"/>
                  </a:lnTo>
                  <a:lnTo>
                    <a:pt x="71" y="250"/>
                  </a:lnTo>
                  <a:lnTo>
                    <a:pt x="72" y="250"/>
                  </a:lnTo>
                  <a:lnTo>
                    <a:pt x="71" y="250"/>
                  </a:lnTo>
                  <a:lnTo>
                    <a:pt x="72" y="250"/>
                  </a:lnTo>
                  <a:lnTo>
                    <a:pt x="71" y="249"/>
                  </a:lnTo>
                  <a:lnTo>
                    <a:pt x="72" y="249"/>
                  </a:lnTo>
                  <a:lnTo>
                    <a:pt x="71" y="249"/>
                  </a:lnTo>
                  <a:lnTo>
                    <a:pt x="71" y="247"/>
                  </a:lnTo>
                  <a:lnTo>
                    <a:pt x="71" y="245"/>
                  </a:lnTo>
                  <a:lnTo>
                    <a:pt x="69" y="245"/>
                  </a:lnTo>
                  <a:lnTo>
                    <a:pt x="67" y="245"/>
                  </a:lnTo>
                  <a:lnTo>
                    <a:pt x="67" y="244"/>
                  </a:lnTo>
                  <a:lnTo>
                    <a:pt x="69" y="244"/>
                  </a:lnTo>
                  <a:lnTo>
                    <a:pt x="69" y="242"/>
                  </a:lnTo>
                  <a:lnTo>
                    <a:pt x="67" y="242"/>
                  </a:lnTo>
                  <a:lnTo>
                    <a:pt x="67" y="240"/>
                  </a:lnTo>
                  <a:lnTo>
                    <a:pt x="67" y="239"/>
                  </a:lnTo>
                  <a:lnTo>
                    <a:pt x="69" y="237"/>
                  </a:lnTo>
                  <a:lnTo>
                    <a:pt x="71" y="237"/>
                  </a:lnTo>
                  <a:lnTo>
                    <a:pt x="71" y="235"/>
                  </a:lnTo>
                  <a:lnTo>
                    <a:pt x="71" y="233"/>
                  </a:lnTo>
                  <a:lnTo>
                    <a:pt x="72" y="233"/>
                  </a:lnTo>
                  <a:lnTo>
                    <a:pt x="71" y="232"/>
                  </a:lnTo>
                  <a:lnTo>
                    <a:pt x="72" y="232"/>
                  </a:lnTo>
                  <a:lnTo>
                    <a:pt x="72" y="230"/>
                  </a:lnTo>
                  <a:lnTo>
                    <a:pt x="74" y="230"/>
                  </a:lnTo>
                  <a:lnTo>
                    <a:pt x="74" y="228"/>
                  </a:lnTo>
                  <a:lnTo>
                    <a:pt x="74" y="227"/>
                  </a:lnTo>
                  <a:lnTo>
                    <a:pt x="76" y="227"/>
                  </a:lnTo>
                  <a:lnTo>
                    <a:pt x="76" y="225"/>
                  </a:lnTo>
                  <a:lnTo>
                    <a:pt x="76" y="223"/>
                  </a:lnTo>
                  <a:lnTo>
                    <a:pt x="76" y="222"/>
                  </a:lnTo>
                  <a:lnTo>
                    <a:pt x="77" y="223"/>
                  </a:lnTo>
                  <a:lnTo>
                    <a:pt x="79" y="222"/>
                  </a:lnTo>
                  <a:lnTo>
                    <a:pt x="79" y="220"/>
                  </a:lnTo>
                  <a:lnTo>
                    <a:pt x="81" y="220"/>
                  </a:lnTo>
                  <a:lnTo>
                    <a:pt x="81" y="218"/>
                  </a:lnTo>
                  <a:lnTo>
                    <a:pt x="82" y="218"/>
                  </a:lnTo>
                  <a:lnTo>
                    <a:pt x="82" y="217"/>
                  </a:lnTo>
                  <a:lnTo>
                    <a:pt x="84" y="217"/>
                  </a:lnTo>
                  <a:lnTo>
                    <a:pt x="84" y="215"/>
                  </a:lnTo>
                  <a:lnTo>
                    <a:pt x="86" y="215"/>
                  </a:lnTo>
                  <a:lnTo>
                    <a:pt x="86" y="217"/>
                  </a:lnTo>
                  <a:lnTo>
                    <a:pt x="86" y="215"/>
                  </a:lnTo>
                  <a:lnTo>
                    <a:pt x="87" y="215"/>
                  </a:lnTo>
                  <a:lnTo>
                    <a:pt x="89" y="215"/>
                  </a:lnTo>
                  <a:lnTo>
                    <a:pt x="89" y="213"/>
                  </a:lnTo>
                  <a:lnTo>
                    <a:pt x="91" y="213"/>
                  </a:lnTo>
                  <a:lnTo>
                    <a:pt x="89" y="213"/>
                  </a:lnTo>
                  <a:lnTo>
                    <a:pt x="89" y="215"/>
                  </a:lnTo>
                  <a:lnTo>
                    <a:pt x="91" y="215"/>
                  </a:lnTo>
                  <a:lnTo>
                    <a:pt x="92" y="215"/>
                  </a:lnTo>
                  <a:lnTo>
                    <a:pt x="92" y="213"/>
                  </a:lnTo>
                  <a:lnTo>
                    <a:pt x="94" y="213"/>
                  </a:lnTo>
                  <a:lnTo>
                    <a:pt x="94" y="212"/>
                  </a:lnTo>
                  <a:lnTo>
                    <a:pt x="96" y="212"/>
                  </a:lnTo>
                  <a:lnTo>
                    <a:pt x="94" y="212"/>
                  </a:lnTo>
                  <a:lnTo>
                    <a:pt x="96" y="210"/>
                  </a:lnTo>
                  <a:lnTo>
                    <a:pt x="96" y="212"/>
                  </a:lnTo>
                  <a:lnTo>
                    <a:pt x="96" y="210"/>
                  </a:lnTo>
                  <a:lnTo>
                    <a:pt x="97" y="210"/>
                  </a:lnTo>
                  <a:lnTo>
                    <a:pt x="96" y="210"/>
                  </a:lnTo>
                  <a:lnTo>
                    <a:pt x="96" y="208"/>
                  </a:lnTo>
                  <a:lnTo>
                    <a:pt x="97" y="208"/>
                  </a:lnTo>
                  <a:lnTo>
                    <a:pt x="97" y="207"/>
                  </a:lnTo>
                  <a:lnTo>
                    <a:pt x="99" y="207"/>
                  </a:lnTo>
                  <a:lnTo>
                    <a:pt x="99" y="205"/>
                  </a:lnTo>
                  <a:lnTo>
                    <a:pt x="97" y="205"/>
                  </a:lnTo>
                  <a:lnTo>
                    <a:pt x="97" y="203"/>
                  </a:lnTo>
                  <a:lnTo>
                    <a:pt x="99" y="203"/>
                  </a:lnTo>
                  <a:lnTo>
                    <a:pt x="99" y="202"/>
                  </a:lnTo>
                  <a:lnTo>
                    <a:pt x="97" y="200"/>
                  </a:lnTo>
                  <a:lnTo>
                    <a:pt x="97" y="198"/>
                  </a:lnTo>
                  <a:lnTo>
                    <a:pt x="97" y="196"/>
                  </a:lnTo>
                  <a:lnTo>
                    <a:pt x="99" y="196"/>
                  </a:lnTo>
                  <a:lnTo>
                    <a:pt x="99" y="195"/>
                  </a:lnTo>
                  <a:lnTo>
                    <a:pt x="99" y="193"/>
                  </a:lnTo>
                  <a:lnTo>
                    <a:pt x="97" y="193"/>
                  </a:lnTo>
                  <a:lnTo>
                    <a:pt x="99" y="193"/>
                  </a:lnTo>
                  <a:lnTo>
                    <a:pt x="99" y="191"/>
                  </a:lnTo>
                  <a:lnTo>
                    <a:pt x="101" y="191"/>
                  </a:lnTo>
                  <a:lnTo>
                    <a:pt x="101" y="190"/>
                  </a:lnTo>
                  <a:lnTo>
                    <a:pt x="99" y="190"/>
                  </a:lnTo>
                  <a:lnTo>
                    <a:pt x="99" y="188"/>
                  </a:lnTo>
                  <a:lnTo>
                    <a:pt x="99" y="186"/>
                  </a:lnTo>
                  <a:lnTo>
                    <a:pt x="101" y="186"/>
                  </a:lnTo>
                  <a:lnTo>
                    <a:pt x="99" y="186"/>
                  </a:lnTo>
                  <a:lnTo>
                    <a:pt x="101" y="186"/>
                  </a:lnTo>
                  <a:lnTo>
                    <a:pt x="103" y="186"/>
                  </a:lnTo>
                  <a:lnTo>
                    <a:pt x="103" y="185"/>
                  </a:lnTo>
                  <a:lnTo>
                    <a:pt x="104" y="185"/>
                  </a:lnTo>
                  <a:lnTo>
                    <a:pt x="104" y="183"/>
                  </a:lnTo>
                  <a:lnTo>
                    <a:pt x="106" y="183"/>
                  </a:lnTo>
                  <a:lnTo>
                    <a:pt x="106" y="181"/>
                  </a:lnTo>
                  <a:lnTo>
                    <a:pt x="108" y="181"/>
                  </a:lnTo>
                  <a:lnTo>
                    <a:pt x="108" y="183"/>
                  </a:lnTo>
                  <a:lnTo>
                    <a:pt x="106" y="183"/>
                  </a:lnTo>
                  <a:lnTo>
                    <a:pt x="108" y="183"/>
                  </a:lnTo>
                  <a:lnTo>
                    <a:pt x="109" y="183"/>
                  </a:lnTo>
                  <a:lnTo>
                    <a:pt x="109" y="185"/>
                  </a:lnTo>
                  <a:lnTo>
                    <a:pt x="111" y="185"/>
                  </a:lnTo>
                  <a:lnTo>
                    <a:pt x="113" y="185"/>
                  </a:lnTo>
                  <a:lnTo>
                    <a:pt x="113" y="186"/>
                  </a:lnTo>
                  <a:lnTo>
                    <a:pt x="114" y="186"/>
                  </a:lnTo>
                  <a:lnTo>
                    <a:pt x="116" y="186"/>
                  </a:lnTo>
                  <a:lnTo>
                    <a:pt x="114" y="186"/>
                  </a:lnTo>
                  <a:lnTo>
                    <a:pt x="114" y="185"/>
                  </a:lnTo>
                  <a:lnTo>
                    <a:pt x="116" y="186"/>
                  </a:lnTo>
                  <a:lnTo>
                    <a:pt x="116" y="185"/>
                  </a:lnTo>
                  <a:lnTo>
                    <a:pt x="118" y="185"/>
                  </a:lnTo>
                  <a:lnTo>
                    <a:pt x="116" y="183"/>
                  </a:lnTo>
                  <a:lnTo>
                    <a:pt x="116" y="185"/>
                  </a:lnTo>
                  <a:lnTo>
                    <a:pt x="116" y="183"/>
                  </a:lnTo>
                  <a:lnTo>
                    <a:pt x="118" y="183"/>
                  </a:lnTo>
                  <a:lnTo>
                    <a:pt x="118" y="181"/>
                  </a:lnTo>
                  <a:lnTo>
                    <a:pt x="119" y="181"/>
                  </a:lnTo>
                  <a:lnTo>
                    <a:pt x="119" y="180"/>
                  </a:lnTo>
                  <a:lnTo>
                    <a:pt x="118" y="180"/>
                  </a:lnTo>
                  <a:lnTo>
                    <a:pt x="118" y="178"/>
                  </a:lnTo>
                  <a:lnTo>
                    <a:pt x="119" y="178"/>
                  </a:lnTo>
                  <a:lnTo>
                    <a:pt x="121" y="178"/>
                  </a:lnTo>
                  <a:lnTo>
                    <a:pt x="121" y="176"/>
                  </a:lnTo>
                  <a:lnTo>
                    <a:pt x="123" y="176"/>
                  </a:lnTo>
                  <a:lnTo>
                    <a:pt x="124" y="176"/>
                  </a:lnTo>
                  <a:lnTo>
                    <a:pt x="126" y="176"/>
                  </a:lnTo>
                  <a:lnTo>
                    <a:pt x="124" y="176"/>
                  </a:lnTo>
                  <a:lnTo>
                    <a:pt x="126" y="176"/>
                  </a:lnTo>
                  <a:lnTo>
                    <a:pt x="126" y="175"/>
                  </a:lnTo>
                  <a:lnTo>
                    <a:pt x="124" y="175"/>
                  </a:lnTo>
                  <a:lnTo>
                    <a:pt x="126" y="175"/>
                  </a:lnTo>
                  <a:lnTo>
                    <a:pt x="126" y="173"/>
                  </a:lnTo>
                  <a:lnTo>
                    <a:pt x="128" y="173"/>
                  </a:lnTo>
                  <a:lnTo>
                    <a:pt x="128" y="175"/>
                  </a:lnTo>
                  <a:lnTo>
                    <a:pt x="129" y="175"/>
                  </a:lnTo>
                  <a:lnTo>
                    <a:pt x="129" y="173"/>
                  </a:lnTo>
                  <a:lnTo>
                    <a:pt x="129" y="175"/>
                  </a:lnTo>
                  <a:lnTo>
                    <a:pt x="129" y="173"/>
                  </a:lnTo>
                  <a:lnTo>
                    <a:pt x="131" y="173"/>
                  </a:lnTo>
                  <a:lnTo>
                    <a:pt x="131" y="175"/>
                  </a:lnTo>
                  <a:lnTo>
                    <a:pt x="133" y="175"/>
                  </a:lnTo>
                  <a:lnTo>
                    <a:pt x="134" y="175"/>
                  </a:lnTo>
                  <a:lnTo>
                    <a:pt x="134" y="173"/>
                  </a:lnTo>
                  <a:lnTo>
                    <a:pt x="134" y="171"/>
                  </a:lnTo>
                  <a:lnTo>
                    <a:pt x="136" y="171"/>
                  </a:lnTo>
                  <a:lnTo>
                    <a:pt x="136" y="170"/>
                  </a:lnTo>
                  <a:lnTo>
                    <a:pt x="138" y="170"/>
                  </a:lnTo>
                  <a:lnTo>
                    <a:pt x="140" y="170"/>
                  </a:lnTo>
                  <a:lnTo>
                    <a:pt x="140" y="171"/>
                  </a:lnTo>
                  <a:lnTo>
                    <a:pt x="140" y="170"/>
                  </a:lnTo>
                  <a:lnTo>
                    <a:pt x="141" y="170"/>
                  </a:lnTo>
                  <a:lnTo>
                    <a:pt x="141" y="168"/>
                  </a:lnTo>
                  <a:lnTo>
                    <a:pt x="140" y="168"/>
                  </a:lnTo>
                  <a:lnTo>
                    <a:pt x="140" y="166"/>
                  </a:lnTo>
                  <a:lnTo>
                    <a:pt x="141" y="166"/>
                  </a:lnTo>
                  <a:lnTo>
                    <a:pt x="143" y="166"/>
                  </a:lnTo>
                  <a:lnTo>
                    <a:pt x="145" y="166"/>
                  </a:lnTo>
                  <a:lnTo>
                    <a:pt x="145" y="164"/>
                  </a:lnTo>
                  <a:lnTo>
                    <a:pt x="146" y="163"/>
                  </a:lnTo>
                  <a:lnTo>
                    <a:pt x="146" y="161"/>
                  </a:lnTo>
                  <a:lnTo>
                    <a:pt x="145" y="161"/>
                  </a:lnTo>
                  <a:lnTo>
                    <a:pt x="146" y="161"/>
                  </a:lnTo>
                  <a:lnTo>
                    <a:pt x="146" y="159"/>
                  </a:lnTo>
                  <a:lnTo>
                    <a:pt x="148" y="159"/>
                  </a:lnTo>
                  <a:lnTo>
                    <a:pt x="148" y="158"/>
                  </a:lnTo>
                  <a:lnTo>
                    <a:pt x="148" y="156"/>
                  </a:lnTo>
                  <a:lnTo>
                    <a:pt x="150" y="156"/>
                  </a:lnTo>
                  <a:lnTo>
                    <a:pt x="150" y="154"/>
                  </a:lnTo>
                  <a:lnTo>
                    <a:pt x="150" y="153"/>
                  </a:lnTo>
                  <a:lnTo>
                    <a:pt x="151" y="153"/>
                  </a:lnTo>
                  <a:lnTo>
                    <a:pt x="153" y="153"/>
                  </a:lnTo>
                  <a:lnTo>
                    <a:pt x="155" y="153"/>
                  </a:lnTo>
                  <a:lnTo>
                    <a:pt x="156" y="153"/>
                  </a:lnTo>
                  <a:lnTo>
                    <a:pt x="156" y="151"/>
                  </a:lnTo>
                  <a:lnTo>
                    <a:pt x="158" y="151"/>
                  </a:lnTo>
                  <a:lnTo>
                    <a:pt x="158" y="153"/>
                  </a:lnTo>
                  <a:lnTo>
                    <a:pt x="160" y="153"/>
                  </a:lnTo>
                  <a:lnTo>
                    <a:pt x="161" y="153"/>
                  </a:lnTo>
                  <a:lnTo>
                    <a:pt x="163" y="154"/>
                  </a:lnTo>
                  <a:lnTo>
                    <a:pt x="165" y="154"/>
                  </a:lnTo>
                  <a:lnTo>
                    <a:pt x="165" y="156"/>
                  </a:lnTo>
                  <a:lnTo>
                    <a:pt x="166" y="156"/>
                  </a:lnTo>
                  <a:lnTo>
                    <a:pt x="168" y="156"/>
                  </a:lnTo>
                  <a:lnTo>
                    <a:pt x="168" y="154"/>
                  </a:lnTo>
                  <a:lnTo>
                    <a:pt x="170" y="154"/>
                  </a:lnTo>
                  <a:lnTo>
                    <a:pt x="170" y="153"/>
                  </a:lnTo>
                  <a:lnTo>
                    <a:pt x="168" y="153"/>
                  </a:lnTo>
                  <a:lnTo>
                    <a:pt x="170" y="153"/>
                  </a:lnTo>
                  <a:lnTo>
                    <a:pt x="170" y="151"/>
                  </a:lnTo>
                  <a:lnTo>
                    <a:pt x="171" y="151"/>
                  </a:lnTo>
                  <a:lnTo>
                    <a:pt x="171" y="149"/>
                  </a:lnTo>
                  <a:lnTo>
                    <a:pt x="173" y="149"/>
                  </a:lnTo>
                  <a:lnTo>
                    <a:pt x="171" y="149"/>
                  </a:lnTo>
                  <a:lnTo>
                    <a:pt x="171" y="148"/>
                  </a:lnTo>
                  <a:lnTo>
                    <a:pt x="173" y="148"/>
                  </a:lnTo>
                  <a:lnTo>
                    <a:pt x="173" y="146"/>
                  </a:lnTo>
                  <a:lnTo>
                    <a:pt x="175" y="146"/>
                  </a:lnTo>
                  <a:lnTo>
                    <a:pt x="175" y="144"/>
                  </a:lnTo>
                  <a:lnTo>
                    <a:pt x="177" y="144"/>
                  </a:lnTo>
                  <a:lnTo>
                    <a:pt x="178" y="144"/>
                  </a:lnTo>
                  <a:lnTo>
                    <a:pt x="178" y="146"/>
                  </a:lnTo>
                  <a:lnTo>
                    <a:pt x="180" y="146"/>
                  </a:lnTo>
                  <a:lnTo>
                    <a:pt x="182" y="146"/>
                  </a:lnTo>
                  <a:lnTo>
                    <a:pt x="182" y="148"/>
                  </a:lnTo>
                  <a:lnTo>
                    <a:pt x="183" y="148"/>
                  </a:lnTo>
                  <a:lnTo>
                    <a:pt x="185" y="146"/>
                  </a:lnTo>
                  <a:lnTo>
                    <a:pt x="185" y="144"/>
                  </a:lnTo>
                  <a:lnTo>
                    <a:pt x="183" y="144"/>
                  </a:lnTo>
                  <a:lnTo>
                    <a:pt x="183" y="143"/>
                  </a:lnTo>
                  <a:lnTo>
                    <a:pt x="185" y="143"/>
                  </a:lnTo>
                  <a:lnTo>
                    <a:pt x="185" y="144"/>
                  </a:lnTo>
                  <a:lnTo>
                    <a:pt x="187" y="144"/>
                  </a:lnTo>
                  <a:lnTo>
                    <a:pt x="188" y="144"/>
                  </a:lnTo>
                  <a:lnTo>
                    <a:pt x="190" y="144"/>
                  </a:lnTo>
                  <a:lnTo>
                    <a:pt x="190" y="143"/>
                  </a:lnTo>
                  <a:lnTo>
                    <a:pt x="190" y="141"/>
                  </a:lnTo>
                  <a:lnTo>
                    <a:pt x="192" y="141"/>
                  </a:lnTo>
                  <a:lnTo>
                    <a:pt x="192" y="139"/>
                  </a:lnTo>
                  <a:lnTo>
                    <a:pt x="192" y="138"/>
                  </a:lnTo>
                  <a:lnTo>
                    <a:pt x="190" y="138"/>
                  </a:lnTo>
                  <a:lnTo>
                    <a:pt x="192" y="136"/>
                  </a:lnTo>
                  <a:lnTo>
                    <a:pt x="193" y="136"/>
                  </a:lnTo>
                  <a:lnTo>
                    <a:pt x="193" y="134"/>
                  </a:lnTo>
                  <a:lnTo>
                    <a:pt x="192" y="134"/>
                  </a:lnTo>
                  <a:lnTo>
                    <a:pt x="192" y="133"/>
                  </a:lnTo>
                  <a:lnTo>
                    <a:pt x="193" y="133"/>
                  </a:lnTo>
                  <a:lnTo>
                    <a:pt x="192" y="133"/>
                  </a:lnTo>
                  <a:lnTo>
                    <a:pt x="192" y="131"/>
                  </a:lnTo>
                  <a:lnTo>
                    <a:pt x="192" y="129"/>
                  </a:lnTo>
                  <a:lnTo>
                    <a:pt x="192" y="127"/>
                  </a:lnTo>
                  <a:lnTo>
                    <a:pt x="190" y="127"/>
                  </a:lnTo>
                  <a:lnTo>
                    <a:pt x="190" y="126"/>
                  </a:lnTo>
                  <a:lnTo>
                    <a:pt x="192" y="126"/>
                  </a:lnTo>
                  <a:lnTo>
                    <a:pt x="192" y="124"/>
                  </a:lnTo>
                  <a:lnTo>
                    <a:pt x="192" y="122"/>
                  </a:lnTo>
                  <a:lnTo>
                    <a:pt x="193" y="122"/>
                  </a:lnTo>
                  <a:lnTo>
                    <a:pt x="195" y="122"/>
                  </a:lnTo>
                  <a:lnTo>
                    <a:pt x="197" y="122"/>
                  </a:lnTo>
                  <a:lnTo>
                    <a:pt x="198" y="122"/>
                  </a:lnTo>
                  <a:lnTo>
                    <a:pt x="198" y="121"/>
                  </a:lnTo>
                  <a:lnTo>
                    <a:pt x="198" y="119"/>
                  </a:lnTo>
                  <a:lnTo>
                    <a:pt x="200" y="119"/>
                  </a:lnTo>
                  <a:lnTo>
                    <a:pt x="202" y="119"/>
                  </a:lnTo>
                  <a:lnTo>
                    <a:pt x="202" y="117"/>
                  </a:lnTo>
                  <a:lnTo>
                    <a:pt x="200" y="117"/>
                  </a:lnTo>
                  <a:lnTo>
                    <a:pt x="200" y="116"/>
                  </a:lnTo>
                  <a:lnTo>
                    <a:pt x="202" y="116"/>
                  </a:lnTo>
                  <a:lnTo>
                    <a:pt x="202" y="117"/>
                  </a:lnTo>
                  <a:lnTo>
                    <a:pt x="203" y="116"/>
                  </a:lnTo>
                  <a:lnTo>
                    <a:pt x="203" y="114"/>
                  </a:lnTo>
                  <a:lnTo>
                    <a:pt x="202" y="114"/>
                  </a:lnTo>
                  <a:lnTo>
                    <a:pt x="202" y="112"/>
                  </a:lnTo>
                  <a:lnTo>
                    <a:pt x="203" y="112"/>
                  </a:lnTo>
                  <a:lnTo>
                    <a:pt x="203" y="114"/>
                  </a:lnTo>
                  <a:lnTo>
                    <a:pt x="203" y="116"/>
                  </a:lnTo>
                  <a:lnTo>
                    <a:pt x="205" y="116"/>
                  </a:lnTo>
                  <a:lnTo>
                    <a:pt x="207" y="117"/>
                  </a:lnTo>
                  <a:lnTo>
                    <a:pt x="208" y="117"/>
                  </a:lnTo>
                  <a:lnTo>
                    <a:pt x="208" y="116"/>
                  </a:lnTo>
                  <a:lnTo>
                    <a:pt x="208" y="114"/>
                  </a:lnTo>
                  <a:lnTo>
                    <a:pt x="210" y="114"/>
                  </a:lnTo>
                  <a:lnTo>
                    <a:pt x="210" y="116"/>
                  </a:lnTo>
                  <a:lnTo>
                    <a:pt x="212" y="116"/>
                  </a:lnTo>
                  <a:lnTo>
                    <a:pt x="212" y="117"/>
                  </a:lnTo>
                  <a:lnTo>
                    <a:pt x="214" y="117"/>
                  </a:lnTo>
                  <a:lnTo>
                    <a:pt x="214" y="116"/>
                  </a:lnTo>
                  <a:lnTo>
                    <a:pt x="214" y="114"/>
                  </a:lnTo>
                  <a:lnTo>
                    <a:pt x="215" y="114"/>
                  </a:lnTo>
                  <a:lnTo>
                    <a:pt x="217" y="114"/>
                  </a:lnTo>
                  <a:lnTo>
                    <a:pt x="219" y="112"/>
                  </a:lnTo>
                  <a:lnTo>
                    <a:pt x="220" y="112"/>
                  </a:lnTo>
                  <a:lnTo>
                    <a:pt x="220" y="111"/>
                  </a:lnTo>
                  <a:lnTo>
                    <a:pt x="222" y="111"/>
                  </a:lnTo>
                  <a:lnTo>
                    <a:pt x="222" y="109"/>
                  </a:lnTo>
                  <a:lnTo>
                    <a:pt x="222" y="107"/>
                  </a:lnTo>
                  <a:lnTo>
                    <a:pt x="224" y="107"/>
                  </a:lnTo>
                  <a:lnTo>
                    <a:pt x="222" y="106"/>
                  </a:lnTo>
                  <a:lnTo>
                    <a:pt x="220" y="106"/>
                  </a:lnTo>
                  <a:lnTo>
                    <a:pt x="220" y="104"/>
                  </a:lnTo>
                  <a:lnTo>
                    <a:pt x="220" y="102"/>
                  </a:lnTo>
                  <a:lnTo>
                    <a:pt x="222" y="102"/>
                  </a:lnTo>
                  <a:lnTo>
                    <a:pt x="224" y="102"/>
                  </a:lnTo>
                  <a:lnTo>
                    <a:pt x="224" y="101"/>
                  </a:lnTo>
                  <a:lnTo>
                    <a:pt x="224" y="99"/>
                  </a:lnTo>
                  <a:lnTo>
                    <a:pt x="225" y="99"/>
                  </a:lnTo>
                  <a:lnTo>
                    <a:pt x="225" y="97"/>
                  </a:lnTo>
                  <a:lnTo>
                    <a:pt x="224" y="97"/>
                  </a:lnTo>
                  <a:lnTo>
                    <a:pt x="224" y="95"/>
                  </a:lnTo>
                  <a:lnTo>
                    <a:pt x="224" y="94"/>
                  </a:lnTo>
                  <a:lnTo>
                    <a:pt x="224" y="92"/>
                  </a:lnTo>
                  <a:lnTo>
                    <a:pt x="225" y="92"/>
                  </a:lnTo>
                  <a:lnTo>
                    <a:pt x="225" y="90"/>
                  </a:lnTo>
                  <a:lnTo>
                    <a:pt x="224" y="90"/>
                  </a:lnTo>
                  <a:lnTo>
                    <a:pt x="224" y="89"/>
                  </a:lnTo>
                  <a:lnTo>
                    <a:pt x="224" y="87"/>
                  </a:lnTo>
                  <a:lnTo>
                    <a:pt x="225" y="87"/>
                  </a:lnTo>
                  <a:lnTo>
                    <a:pt x="225" y="85"/>
                  </a:lnTo>
                  <a:lnTo>
                    <a:pt x="225" y="84"/>
                  </a:lnTo>
                  <a:lnTo>
                    <a:pt x="225" y="82"/>
                  </a:lnTo>
                  <a:lnTo>
                    <a:pt x="225" y="80"/>
                  </a:lnTo>
                  <a:lnTo>
                    <a:pt x="225" y="79"/>
                  </a:lnTo>
                  <a:lnTo>
                    <a:pt x="224" y="79"/>
                  </a:lnTo>
                  <a:lnTo>
                    <a:pt x="224" y="77"/>
                  </a:lnTo>
                  <a:lnTo>
                    <a:pt x="224" y="75"/>
                  </a:lnTo>
                  <a:lnTo>
                    <a:pt x="224" y="74"/>
                  </a:lnTo>
                  <a:lnTo>
                    <a:pt x="225" y="72"/>
                  </a:lnTo>
                  <a:lnTo>
                    <a:pt x="225" y="70"/>
                  </a:lnTo>
                  <a:lnTo>
                    <a:pt x="225" y="69"/>
                  </a:lnTo>
                  <a:lnTo>
                    <a:pt x="224" y="69"/>
                  </a:lnTo>
                  <a:lnTo>
                    <a:pt x="224" y="67"/>
                  </a:lnTo>
                  <a:lnTo>
                    <a:pt x="224" y="69"/>
                  </a:lnTo>
                  <a:lnTo>
                    <a:pt x="222" y="69"/>
                  </a:lnTo>
                  <a:lnTo>
                    <a:pt x="220" y="69"/>
                  </a:lnTo>
                  <a:lnTo>
                    <a:pt x="220" y="67"/>
                  </a:lnTo>
                  <a:lnTo>
                    <a:pt x="220" y="65"/>
                  </a:lnTo>
                  <a:lnTo>
                    <a:pt x="222" y="65"/>
                  </a:lnTo>
                  <a:lnTo>
                    <a:pt x="222" y="64"/>
                  </a:lnTo>
                  <a:lnTo>
                    <a:pt x="220" y="64"/>
                  </a:lnTo>
                  <a:lnTo>
                    <a:pt x="219" y="64"/>
                  </a:lnTo>
                  <a:lnTo>
                    <a:pt x="219" y="62"/>
                  </a:lnTo>
                  <a:lnTo>
                    <a:pt x="219" y="60"/>
                  </a:lnTo>
                  <a:lnTo>
                    <a:pt x="219" y="58"/>
                  </a:lnTo>
                  <a:lnTo>
                    <a:pt x="220" y="58"/>
                  </a:lnTo>
                  <a:lnTo>
                    <a:pt x="220" y="60"/>
                  </a:lnTo>
                  <a:lnTo>
                    <a:pt x="220" y="58"/>
                  </a:lnTo>
                  <a:lnTo>
                    <a:pt x="220" y="57"/>
                  </a:lnTo>
                  <a:lnTo>
                    <a:pt x="222" y="57"/>
                  </a:lnTo>
                  <a:lnTo>
                    <a:pt x="222" y="55"/>
                  </a:lnTo>
                  <a:lnTo>
                    <a:pt x="220" y="55"/>
                  </a:lnTo>
                  <a:lnTo>
                    <a:pt x="220" y="53"/>
                  </a:lnTo>
                  <a:lnTo>
                    <a:pt x="222" y="53"/>
                  </a:lnTo>
                  <a:lnTo>
                    <a:pt x="222" y="52"/>
                  </a:lnTo>
                  <a:lnTo>
                    <a:pt x="222" y="50"/>
                  </a:lnTo>
                  <a:lnTo>
                    <a:pt x="222" y="48"/>
                  </a:lnTo>
                  <a:lnTo>
                    <a:pt x="222" y="47"/>
                  </a:lnTo>
                  <a:lnTo>
                    <a:pt x="222" y="45"/>
                  </a:lnTo>
                  <a:lnTo>
                    <a:pt x="222" y="43"/>
                  </a:lnTo>
                  <a:lnTo>
                    <a:pt x="222" y="42"/>
                  </a:lnTo>
                  <a:lnTo>
                    <a:pt x="220" y="42"/>
                  </a:lnTo>
                  <a:lnTo>
                    <a:pt x="219" y="42"/>
                  </a:lnTo>
                  <a:lnTo>
                    <a:pt x="217" y="42"/>
                  </a:lnTo>
                  <a:lnTo>
                    <a:pt x="217" y="40"/>
                  </a:lnTo>
                  <a:lnTo>
                    <a:pt x="219" y="38"/>
                  </a:lnTo>
                  <a:lnTo>
                    <a:pt x="220" y="38"/>
                  </a:lnTo>
                  <a:lnTo>
                    <a:pt x="220" y="37"/>
                  </a:lnTo>
                  <a:lnTo>
                    <a:pt x="220" y="35"/>
                  </a:lnTo>
                  <a:lnTo>
                    <a:pt x="219" y="35"/>
                  </a:lnTo>
                  <a:lnTo>
                    <a:pt x="217" y="35"/>
                  </a:lnTo>
                  <a:lnTo>
                    <a:pt x="215" y="35"/>
                  </a:lnTo>
                  <a:lnTo>
                    <a:pt x="215" y="33"/>
                  </a:lnTo>
                  <a:lnTo>
                    <a:pt x="217" y="33"/>
                  </a:lnTo>
                  <a:lnTo>
                    <a:pt x="217" y="32"/>
                  </a:lnTo>
                  <a:lnTo>
                    <a:pt x="219" y="32"/>
                  </a:lnTo>
                  <a:lnTo>
                    <a:pt x="220" y="32"/>
                  </a:lnTo>
                  <a:lnTo>
                    <a:pt x="222" y="30"/>
                  </a:lnTo>
                  <a:lnTo>
                    <a:pt x="220" y="30"/>
                  </a:lnTo>
                  <a:lnTo>
                    <a:pt x="220" y="28"/>
                  </a:lnTo>
                  <a:lnTo>
                    <a:pt x="219" y="28"/>
                  </a:lnTo>
                  <a:lnTo>
                    <a:pt x="219" y="30"/>
                  </a:lnTo>
                  <a:lnTo>
                    <a:pt x="217" y="28"/>
                  </a:lnTo>
                  <a:lnTo>
                    <a:pt x="219" y="28"/>
                  </a:lnTo>
                  <a:lnTo>
                    <a:pt x="219" y="26"/>
                  </a:lnTo>
                  <a:lnTo>
                    <a:pt x="220" y="26"/>
                  </a:lnTo>
                  <a:lnTo>
                    <a:pt x="222" y="26"/>
                  </a:lnTo>
                  <a:lnTo>
                    <a:pt x="224" y="26"/>
                  </a:lnTo>
                  <a:lnTo>
                    <a:pt x="224" y="25"/>
                  </a:lnTo>
                  <a:lnTo>
                    <a:pt x="225" y="25"/>
                  </a:lnTo>
                  <a:lnTo>
                    <a:pt x="225" y="23"/>
                  </a:lnTo>
                  <a:lnTo>
                    <a:pt x="227" y="23"/>
                  </a:lnTo>
                  <a:lnTo>
                    <a:pt x="229" y="23"/>
                  </a:lnTo>
                  <a:lnTo>
                    <a:pt x="230" y="23"/>
                  </a:lnTo>
                  <a:lnTo>
                    <a:pt x="230" y="25"/>
                  </a:lnTo>
                  <a:lnTo>
                    <a:pt x="232" y="25"/>
                  </a:lnTo>
                  <a:lnTo>
                    <a:pt x="232" y="26"/>
                  </a:lnTo>
                  <a:lnTo>
                    <a:pt x="230" y="26"/>
                  </a:lnTo>
                  <a:lnTo>
                    <a:pt x="230" y="28"/>
                  </a:lnTo>
                  <a:lnTo>
                    <a:pt x="232" y="28"/>
                  </a:lnTo>
                  <a:lnTo>
                    <a:pt x="232" y="30"/>
                  </a:lnTo>
                  <a:lnTo>
                    <a:pt x="232" y="28"/>
                  </a:lnTo>
                  <a:lnTo>
                    <a:pt x="232" y="26"/>
                  </a:lnTo>
                  <a:lnTo>
                    <a:pt x="234" y="28"/>
                  </a:lnTo>
                  <a:lnTo>
                    <a:pt x="234" y="30"/>
                  </a:lnTo>
                  <a:lnTo>
                    <a:pt x="232" y="30"/>
                  </a:lnTo>
                  <a:lnTo>
                    <a:pt x="232" y="32"/>
                  </a:lnTo>
                  <a:lnTo>
                    <a:pt x="234" y="32"/>
                  </a:lnTo>
                  <a:lnTo>
                    <a:pt x="234" y="33"/>
                  </a:lnTo>
                  <a:lnTo>
                    <a:pt x="235" y="33"/>
                  </a:lnTo>
                  <a:lnTo>
                    <a:pt x="235" y="35"/>
                  </a:lnTo>
                  <a:lnTo>
                    <a:pt x="237" y="35"/>
                  </a:lnTo>
                  <a:lnTo>
                    <a:pt x="239" y="37"/>
                  </a:lnTo>
                  <a:lnTo>
                    <a:pt x="240" y="37"/>
                  </a:lnTo>
                  <a:lnTo>
                    <a:pt x="242" y="37"/>
                  </a:lnTo>
                  <a:lnTo>
                    <a:pt x="244" y="38"/>
                  </a:lnTo>
                  <a:lnTo>
                    <a:pt x="245" y="38"/>
                  </a:lnTo>
                  <a:lnTo>
                    <a:pt x="247" y="38"/>
                  </a:lnTo>
                  <a:lnTo>
                    <a:pt x="249" y="37"/>
                  </a:lnTo>
                  <a:lnTo>
                    <a:pt x="251" y="37"/>
                  </a:lnTo>
                  <a:lnTo>
                    <a:pt x="252" y="38"/>
                  </a:lnTo>
                  <a:lnTo>
                    <a:pt x="252" y="40"/>
                  </a:lnTo>
                  <a:lnTo>
                    <a:pt x="254" y="40"/>
                  </a:lnTo>
                  <a:lnTo>
                    <a:pt x="254" y="42"/>
                  </a:lnTo>
                  <a:lnTo>
                    <a:pt x="256" y="42"/>
                  </a:lnTo>
                  <a:lnTo>
                    <a:pt x="256" y="43"/>
                  </a:lnTo>
                  <a:lnTo>
                    <a:pt x="256" y="45"/>
                  </a:lnTo>
                  <a:lnTo>
                    <a:pt x="257" y="45"/>
                  </a:lnTo>
                  <a:lnTo>
                    <a:pt x="259" y="47"/>
                  </a:lnTo>
                  <a:lnTo>
                    <a:pt x="261" y="47"/>
                  </a:lnTo>
                  <a:lnTo>
                    <a:pt x="262" y="47"/>
                  </a:lnTo>
                  <a:lnTo>
                    <a:pt x="262" y="48"/>
                  </a:lnTo>
                  <a:lnTo>
                    <a:pt x="264" y="48"/>
                  </a:lnTo>
                  <a:lnTo>
                    <a:pt x="266" y="48"/>
                  </a:lnTo>
                  <a:lnTo>
                    <a:pt x="266" y="50"/>
                  </a:lnTo>
                  <a:lnTo>
                    <a:pt x="267" y="50"/>
                  </a:lnTo>
                  <a:lnTo>
                    <a:pt x="267" y="52"/>
                  </a:lnTo>
                  <a:lnTo>
                    <a:pt x="269" y="52"/>
                  </a:lnTo>
                  <a:lnTo>
                    <a:pt x="269" y="53"/>
                  </a:lnTo>
                  <a:lnTo>
                    <a:pt x="271" y="55"/>
                  </a:lnTo>
                  <a:lnTo>
                    <a:pt x="272" y="57"/>
                  </a:lnTo>
                  <a:lnTo>
                    <a:pt x="274" y="57"/>
                  </a:lnTo>
                  <a:lnTo>
                    <a:pt x="276" y="57"/>
                  </a:lnTo>
                  <a:lnTo>
                    <a:pt x="277" y="57"/>
                  </a:lnTo>
                  <a:lnTo>
                    <a:pt x="279" y="57"/>
                  </a:lnTo>
                  <a:lnTo>
                    <a:pt x="281" y="57"/>
                  </a:lnTo>
                  <a:lnTo>
                    <a:pt x="282" y="57"/>
                  </a:lnTo>
                  <a:lnTo>
                    <a:pt x="282" y="58"/>
                  </a:lnTo>
                  <a:lnTo>
                    <a:pt x="284" y="60"/>
                  </a:lnTo>
                  <a:lnTo>
                    <a:pt x="284" y="62"/>
                  </a:lnTo>
                  <a:lnTo>
                    <a:pt x="286" y="62"/>
                  </a:lnTo>
                  <a:lnTo>
                    <a:pt x="286" y="64"/>
                  </a:lnTo>
                  <a:lnTo>
                    <a:pt x="288" y="64"/>
                  </a:lnTo>
                  <a:lnTo>
                    <a:pt x="288" y="62"/>
                  </a:lnTo>
                  <a:lnTo>
                    <a:pt x="289" y="62"/>
                  </a:lnTo>
                  <a:lnTo>
                    <a:pt x="289" y="60"/>
                  </a:lnTo>
                  <a:lnTo>
                    <a:pt x="291" y="60"/>
                  </a:lnTo>
                  <a:lnTo>
                    <a:pt x="291" y="58"/>
                  </a:lnTo>
                  <a:lnTo>
                    <a:pt x="291" y="57"/>
                  </a:lnTo>
                  <a:lnTo>
                    <a:pt x="293" y="57"/>
                  </a:lnTo>
                  <a:lnTo>
                    <a:pt x="293" y="55"/>
                  </a:lnTo>
                  <a:lnTo>
                    <a:pt x="294" y="55"/>
                  </a:lnTo>
                  <a:lnTo>
                    <a:pt x="294" y="53"/>
                  </a:lnTo>
                  <a:lnTo>
                    <a:pt x="296" y="52"/>
                  </a:lnTo>
                  <a:lnTo>
                    <a:pt x="296" y="50"/>
                  </a:lnTo>
                  <a:lnTo>
                    <a:pt x="298" y="50"/>
                  </a:lnTo>
                  <a:lnTo>
                    <a:pt x="298" y="48"/>
                  </a:lnTo>
                  <a:lnTo>
                    <a:pt x="299" y="47"/>
                  </a:lnTo>
                  <a:lnTo>
                    <a:pt x="299" y="45"/>
                  </a:lnTo>
                  <a:lnTo>
                    <a:pt x="301" y="45"/>
                  </a:lnTo>
                  <a:lnTo>
                    <a:pt x="301" y="43"/>
                  </a:lnTo>
                  <a:lnTo>
                    <a:pt x="303" y="43"/>
                  </a:lnTo>
                  <a:lnTo>
                    <a:pt x="303" y="42"/>
                  </a:lnTo>
                  <a:lnTo>
                    <a:pt x="303" y="40"/>
                  </a:lnTo>
                  <a:lnTo>
                    <a:pt x="304" y="40"/>
                  </a:lnTo>
                  <a:lnTo>
                    <a:pt x="304" y="38"/>
                  </a:lnTo>
                  <a:lnTo>
                    <a:pt x="306" y="38"/>
                  </a:lnTo>
                  <a:lnTo>
                    <a:pt x="306" y="37"/>
                  </a:lnTo>
                  <a:lnTo>
                    <a:pt x="306" y="35"/>
                  </a:lnTo>
                  <a:lnTo>
                    <a:pt x="308" y="35"/>
                  </a:lnTo>
                  <a:lnTo>
                    <a:pt x="308" y="33"/>
                  </a:lnTo>
                  <a:lnTo>
                    <a:pt x="309" y="32"/>
                  </a:lnTo>
                  <a:lnTo>
                    <a:pt x="309" y="30"/>
                  </a:lnTo>
                  <a:lnTo>
                    <a:pt x="311" y="30"/>
                  </a:lnTo>
                  <a:lnTo>
                    <a:pt x="311" y="28"/>
                  </a:lnTo>
                  <a:lnTo>
                    <a:pt x="313" y="26"/>
                  </a:lnTo>
                  <a:lnTo>
                    <a:pt x="313" y="25"/>
                  </a:lnTo>
                  <a:lnTo>
                    <a:pt x="314" y="25"/>
                  </a:lnTo>
                  <a:lnTo>
                    <a:pt x="314" y="23"/>
                  </a:lnTo>
                  <a:lnTo>
                    <a:pt x="316" y="23"/>
                  </a:lnTo>
                  <a:lnTo>
                    <a:pt x="316" y="21"/>
                  </a:lnTo>
                  <a:lnTo>
                    <a:pt x="316" y="20"/>
                  </a:lnTo>
                  <a:lnTo>
                    <a:pt x="318" y="20"/>
                  </a:lnTo>
                  <a:lnTo>
                    <a:pt x="318" y="18"/>
                  </a:lnTo>
                  <a:lnTo>
                    <a:pt x="320" y="16"/>
                  </a:lnTo>
                  <a:lnTo>
                    <a:pt x="320" y="15"/>
                  </a:lnTo>
                  <a:lnTo>
                    <a:pt x="321" y="15"/>
                  </a:lnTo>
                  <a:lnTo>
                    <a:pt x="321" y="13"/>
                  </a:lnTo>
                  <a:lnTo>
                    <a:pt x="323" y="13"/>
                  </a:lnTo>
                  <a:lnTo>
                    <a:pt x="323" y="11"/>
                  </a:lnTo>
                  <a:lnTo>
                    <a:pt x="323" y="10"/>
                  </a:lnTo>
                  <a:lnTo>
                    <a:pt x="325" y="10"/>
                  </a:lnTo>
                  <a:lnTo>
                    <a:pt x="325" y="8"/>
                  </a:lnTo>
                  <a:lnTo>
                    <a:pt x="326" y="8"/>
                  </a:lnTo>
                  <a:lnTo>
                    <a:pt x="326" y="6"/>
                  </a:lnTo>
                  <a:lnTo>
                    <a:pt x="328" y="5"/>
                  </a:lnTo>
                  <a:lnTo>
                    <a:pt x="328" y="3"/>
                  </a:lnTo>
                  <a:lnTo>
                    <a:pt x="330" y="3"/>
                  </a:lnTo>
                  <a:lnTo>
                    <a:pt x="330" y="1"/>
                  </a:lnTo>
                  <a:lnTo>
                    <a:pt x="33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3" name="Freeform 135">
              <a:extLst>
                <a:ext uri="{FF2B5EF4-FFF2-40B4-BE49-F238E27FC236}">
                  <a16:creationId xmlns:a16="http://schemas.microsoft.com/office/drawing/2014/main" id="{9BA9BD36-FE8C-45E0-11DD-E81450D6FCDE}"/>
                </a:ext>
              </a:extLst>
            </p:cNvPr>
            <p:cNvSpPr>
              <a:spLocks/>
            </p:cNvSpPr>
            <p:nvPr/>
          </p:nvSpPr>
          <p:spPr bwMode="auto">
            <a:xfrm>
              <a:off x="3933" y="2047"/>
              <a:ext cx="195" cy="638"/>
            </a:xfrm>
            <a:custGeom>
              <a:avLst/>
              <a:gdLst>
                <a:gd name="T0" fmla="*/ 82 w 195"/>
                <a:gd name="T1" fmla="*/ 627 h 638"/>
                <a:gd name="T2" fmla="*/ 89 w 195"/>
                <a:gd name="T3" fmla="*/ 617 h 638"/>
                <a:gd name="T4" fmla="*/ 95 w 195"/>
                <a:gd name="T5" fmla="*/ 607 h 638"/>
                <a:gd name="T6" fmla="*/ 104 w 195"/>
                <a:gd name="T7" fmla="*/ 596 h 638"/>
                <a:gd name="T8" fmla="*/ 111 w 195"/>
                <a:gd name="T9" fmla="*/ 585 h 638"/>
                <a:gd name="T10" fmla="*/ 117 w 195"/>
                <a:gd name="T11" fmla="*/ 574 h 638"/>
                <a:gd name="T12" fmla="*/ 126 w 195"/>
                <a:gd name="T13" fmla="*/ 564 h 638"/>
                <a:gd name="T14" fmla="*/ 132 w 195"/>
                <a:gd name="T15" fmla="*/ 552 h 638"/>
                <a:gd name="T16" fmla="*/ 139 w 195"/>
                <a:gd name="T17" fmla="*/ 543 h 638"/>
                <a:gd name="T18" fmla="*/ 144 w 195"/>
                <a:gd name="T19" fmla="*/ 533 h 638"/>
                <a:gd name="T20" fmla="*/ 153 w 195"/>
                <a:gd name="T21" fmla="*/ 523 h 638"/>
                <a:gd name="T22" fmla="*/ 158 w 195"/>
                <a:gd name="T23" fmla="*/ 513 h 638"/>
                <a:gd name="T24" fmla="*/ 164 w 195"/>
                <a:gd name="T25" fmla="*/ 505 h 638"/>
                <a:gd name="T26" fmla="*/ 171 w 195"/>
                <a:gd name="T27" fmla="*/ 493 h 638"/>
                <a:gd name="T28" fmla="*/ 178 w 195"/>
                <a:gd name="T29" fmla="*/ 483 h 638"/>
                <a:gd name="T30" fmla="*/ 185 w 195"/>
                <a:gd name="T31" fmla="*/ 474 h 638"/>
                <a:gd name="T32" fmla="*/ 191 w 195"/>
                <a:gd name="T33" fmla="*/ 464 h 638"/>
                <a:gd name="T34" fmla="*/ 193 w 195"/>
                <a:gd name="T35" fmla="*/ 454 h 638"/>
                <a:gd name="T36" fmla="*/ 186 w 195"/>
                <a:gd name="T37" fmla="*/ 442 h 638"/>
                <a:gd name="T38" fmla="*/ 180 w 195"/>
                <a:gd name="T39" fmla="*/ 432 h 638"/>
                <a:gd name="T40" fmla="*/ 175 w 195"/>
                <a:gd name="T41" fmla="*/ 422 h 638"/>
                <a:gd name="T42" fmla="*/ 169 w 195"/>
                <a:gd name="T43" fmla="*/ 410 h 638"/>
                <a:gd name="T44" fmla="*/ 164 w 195"/>
                <a:gd name="T45" fmla="*/ 397 h 638"/>
                <a:gd name="T46" fmla="*/ 159 w 195"/>
                <a:gd name="T47" fmla="*/ 387 h 638"/>
                <a:gd name="T48" fmla="*/ 154 w 195"/>
                <a:gd name="T49" fmla="*/ 377 h 638"/>
                <a:gd name="T50" fmla="*/ 149 w 195"/>
                <a:gd name="T51" fmla="*/ 367 h 638"/>
                <a:gd name="T52" fmla="*/ 144 w 195"/>
                <a:gd name="T53" fmla="*/ 357 h 638"/>
                <a:gd name="T54" fmla="*/ 139 w 195"/>
                <a:gd name="T55" fmla="*/ 346 h 638"/>
                <a:gd name="T56" fmla="*/ 134 w 195"/>
                <a:gd name="T57" fmla="*/ 336 h 638"/>
                <a:gd name="T58" fmla="*/ 129 w 195"/>
                <a:gd name="T59" fmla="*/ 326 h 638"/>
                <a:gd name="T60" fmla="*/ 124 w 195"/>
                <a:gd name="T61" fmla="*/ 316 h 638"/>
                <a:gd name="T62" fmla="*/ 119 w 195"/>
                <a:gd name="T63" fmla="*/ 306 h 638"/>
                <a:gd name="T64" fmla="*/ 114 w 195"/>
                <a:gd name="T65" fmla="*/ 296 h 638"/>
                <a:gd name="T66" fmla="*/ 109 w 195"/>
                <a:gd name="T67" fmla="*/ 286 h 638"/>
                <a:gd name="T68" fmla="*/ 104 w 195"/>
                <a:gd name="T69" fmla="*/ 276 h 638"/>
                <a:gd name="T70" fmla="*/ 99 w 195"/>
                <a:gd name="T71" fmla="*/ 266 h 638"/>
                <a:gd name="T72" fmla="*/ 94 w 195"/>
                <a:gd name="T73" fmla="*/ 256 h 638"/>
                <a:gd name="T74" fmla="*/ 87 w 195"/>
                <a:gd name="T75" fmla="*/ 244 h 638"/>
                <a:gd name="T76" fmla="*/ 80 w 195"/>
                <a:gd name="T77" fmla="*/ 232 h 638"/>
                <a:gd name="T78" fmla="*/ 75 w 195"/>
                <a:gd name="T79" fmla="*/ 222 h 638"/>
                <a:gd name="T80" fmla="*/ 70 w 195"/>
                <a:gd name="T81" fmla="*/ 212 h 638"/>
                <a:gd name="T82" fmla="*/ 65 w 195"/>
                <a:gd name="T83" fmla="*/ 202 h 638"/>
                <a:gd name="T84" fmla="*/ 60 w 195"/>
                <a:gd name="T85" fmla="*/ 190 h 638"/>
                <a:gd name="T86" fmla="*/ 53 w 195"/>
                <a:gd name="T87" fmla="*/ 182 h 638"/>
                <a:gd name="T88" fmla="*/ 47 w 195"/>
                <a:gd name="T89" fmla="*/ 171 h 638"/>
                <a:gd name="T90" fmla="*/ 48 w 195"/>
                <a:gd name="T91" fmla="*/ 160 h 638"/>
                <a:gd name="T92" fmla="*/ 35 w 195"/>
                <a:gd name="T93" fmla="*/ 156 h 638"/>
                <a:gd name="T94" fmla="*/ 23 w 195"/>
                <a:gd name="T95" fmla="*/ 153 h 638"/>
                <a:gd name="T96" fmla="*/ 16 w 195"/>
                <a:gd name="T97" fmla="*/ 145 h 638"/>
                <a:gd name="T98" fmla="*/ 8 w 195"/>
                <a:gd name="T99" fmla="*/ 136 h 638"/>
                <a:gd name="T100" fmla="*/ 10 w 195"/>
                <a:gd name="T101" fmla="*/ 121 h 638"/>
                <a:gd name="T102" fmla="*/ 8 w 195"/>
                <a:gd name="T103" fmla="*/ 107 h 638"/>
                <a:gd name="T104" fmla="*/ 3 w 195"/>
                <a:gd name="T105" fmla="*/ 94 h 638"/>
                <a:gd name="T106" fmla="*/ 0 w 195"/>
                <a:gd name="T107" fmla="*/ 81 h 638"/>
                <a:gd name="T108" fmla="*/ 3 w 195"/>
                <a:gd name="T109" fmla="*/ 69 h 638"/>
                <a:gd name="T110" fmla="*/ 6 w 195"/>
                <a:gd name="T111" fmla="*/ 57 h 638"/>
                <a:gd name="T112" fmla="*/ 13 w 195"/>
                <a:gd name="T113" fmla="*/ 47 h 638"/>
                <a:gd name="T114" fmla="*/ 20 w 195"/>
                <a:gd name="T115" fmla="*/ 37 h 638"/>
                <a:gd name="T116" fmla="*/ 26 w 195"/>
                <a:gd name="T117" fmla="*/ 27 h 638"/>
                <a:gd name="T118" fmla="*/ 28 w 195"/>
                <a:gd name="T119" fmla="*/ 13 h 638"/>
                <a:gd name="T120" fmla="*/ 30 w 195"/>
                <a:gd name="T121" fmla="*/ 0 h 638"/>
                <a:gd name="T122" fmla="*/ 43 w 195"/>
                <a:gd name="T123" fmla="*/ 1 h 638"/>
                <a:gd name="T124" fmla="*/ 55 w 195"/>
                <a:gd name="T125" fmla="*/ 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5" h="638">
                  <a:moveTo>
                    <a:pt x="75" y="638"/>
                  </a:moveTo>
                  <a:lnTo>
                    <a:pt x="75" y="636"/>
                  </a:lnTo>
                  <a:lnTo>
                    <a:pt x="77" y="636"/>
                  </a:lnTo>
                  <a:lnTo>
                    <a:pt x="77" y="634"/>
                  </a:lnTo>
                  <a:lnTo>
                    <a:pt x="79" y="633"/>
                  </a:lnTo>
                  <a:lnTo>
                    <a:pt x="79" y="631"/>
                  </a:lnTo>
                  <a:lnTo>
                    <a:pt x="80" y="631"/>
                  </a:lnTo>
                  <a:lnTo>
                    <a:pt x="80" y="629"/>
                  </a:lnTo>
                  <a:lnTo>
                    <a:pt x="82" y="627"/>
                  </a:lnTo>
                  <a:lnTo>
                    <a:pt x="82" y="626"/>
                  </a:lnTo>
                  <a:lnTo>
                    <a:pt x="84" y="626"/>
                  </a:lnTo>
                  <a:lnTo>
                    <a:pt x="84" y="624"/>
                  </a:lnTo>
                  <a:lnTo>
                    <a:pt x="85" y="622"/>
                  </a:lnTo>
                  <a:lnTo>
                    <a:pt x="85" y="621"/>
                  </a:lnTo>
                  <a:lnTo>
                    <a:pt x="87" y="621"/>
                  </a:lnTo>
                  <a:lnTo>
                    <a:pt x="87" y="619"/>
                  </a:lnTo>
                  <a:lnTo>
                    <a:pt x="89" y="619"/>
                  </a:lnTo>
                  <a:lnTo>
                    <a:pt x="89" y="617"/>
                  </a:lnTo>
                  <a:lnTo>
                    <a:pt x="89" y="616"/>
                  </a:lnTo>
                  <a:lnTo>
                    <a:pt x="90" y="616"/>
                  </a:lnTo>
                  <a:lnTo>
                    <a:pt x="90" y="614"/>
                  </a:lnTo>
                  <a:lnTo>
                    <a:pt x="92" y="614"/>
                  </a:lnTo>
                  <a:lnTo>
                    <a:pt x="92" y="612"/>
                  </a:lnTo>
                  <a:lnTo>
                    <a:pt x="94" y="611"/>
                  </a:lnTo>
                  <a:lnTo>
                    <a:pt x="94" y="609"/>
                  </a:lnTo>
                  <a:lnTo>
                    <a:pt x="95" y="609"/>
                  </a:lnTo>
                  <a:lnTo>
                    <a:pt x="95" y="607"/>
                  </a:lnTo>
                  <a:lnTo>
                    <a:pt x="97" y="606"/>
                  </a:lnTo>
                  <a:lnTo>
                    <a:pt x="97" y="604"/>
                  </a:lnTo>
                  <a:lnTo>
                    <a:pt x="99" y="604"/>
                  </a:lnTo>
                  <a:lnTo>
                    <a:pt x="99" y="602"/>
                  </a:lnTo>
                  <a:lnTo>
                    <a:pt x="101" y="601"/>
                  </a:lnTo>
                  <a:lnTo>
                    <a:pt x="101" y="599"/>
                  </a:lnTo>
                  <a:lnTo>
                    <a:pt x="102" y="599"/>
                  </a:lnTo>
                  <a:lnTo>
                    <a:pt x="102" y="597"/>
                  </a:lnTo>
                  <a:lnTo>
                    <a:pt x="104" y="596"/>
                  </a:lnTo>
                  <a:lnTo>
                    <a:pt x="104" y="594"/>
                  </a:lnTo>
                  <a:lnTo>
                    <a:pt x="106" y="594"/>
                  </a:lnTo>
                  <a:lnTo>
                    <a:pt x="106" y="592"/>
                  </a:lnTo>
                  <a:lnTo>
                    <a:pt x="107" y="592"/>
                  </a:lnTo>
                  <a:lnTo>
                    <a:pt x="107" y="590"/>
                  </a:lnTo>
                  <a:lnTo>
                    <a:pt x="107" y="589"/>
                  </a:lnTo>
                  <a:lnTo>
                    <a:pt x="109" y="589"/>
                  </a:lnTo>
                  <a:lnTo>
                    <a:pt x="109" y="587"/>
                  </a:lnTo>
                  <a:lnTo>
                    <a:pt x="111" y="585"/>
                  </a:lnTo>
                  <a:lnTo>
                    <a:pt x="111" y="584"/>
                  </a:lnTo>
                  <a:lnTo>
                    <a:pt x="112" y="584"/>
                  </a:lnTo>
                  <a:lnTo>
                    <a:pt x="112" y="582"/>
                  </a:lnTo>
                  <a:lnTo>
                    <a:pt x="114" y="580"/>
                  </a:lnTo>
                  <a:lnTo>
                    <a:pt x="114" y="579"/>
                  </a:lnTo>
                  <a:lnTo>
                    <a:pt x="116" y="579"/>
                  </a:lnTo>
                  <a:lnTo>
                    <a:pt x="116" y="577"/>
                  </a:lnTo>
                  <a:lnTo>
                    <a:pt x="117" y="575"/>
                  </a:lnTo>
                  <a:lnTo>
                    <a:pt x="117" y="574"/>
                  </a:lnTo>
                  <a:lnTo>
                    <a:pt x="119" y="574"/>
                  </a:lnTo>
                  <a:lnTo>
                    <a:pt x="119" y="572"/>
                  </a:lnTo>
                  <a:lnTo>
                    <a:pt x="121" y="570"/>
                  </a:lnTo>
                  <a:lnTo>
                    <a:pt x="121" y="569"/>
                  </a:lnTo>
                  <a:lnTo>
                    <a:pt x="122" y="569"/>
                  </a:lnTo>
                  <a:lnTo>
                    <a:pt x="122" y="567"/>
                  </a:lnTo>
                  <a:lnTo>
                    <a:pt x="124" y="565"/>
                  </a:lnTo>
                  <a:lnTo>
                    <a:pt x="124" y="564"/>
                  </a:lnTo>
                  <a:lnTo>
                    <a:pt x="126" y="564"/>
                  </a:lnTo>
                  <a:lnTo>
                    <a:pt x="126" y="562"/>
                  </a:lnTo>
                  <a:lnTo>
                    <a:pt x="127" y="560"/>
                  </a:lnTo>
                  <a:lnTo>
                    <a:pt x="127" y="558"/>
                  </a:lnTo>
                  <a:lnTo>
                    <a:pt x="129" y="558"/>
                  </a:lnTo>
                  <a:lnTo>
                    <a:pt x="129" y="557"/>
                  </a:lnTo>
                  <a:lnTo>
                    <a:pt x="131" y="555"/>
                  </a:lnTo>
                  <a:lnTo>
                    <a:pt x="131" y="553"/>
                  </a:lnTo>
                  <a:lnTo>
                    <a:pt x="132" y="553"/>
                  </a:lnTo>
                  <a:lnTo>
                    <a:pt x="132" y="552"/>
                  </a:lnTo>
                  <a:lnTo>
                    <a:pt x="132" y="550"/>
                  </a:lnTo>
                  <a:lnTo>
                    <a:pt x="134" y="550"/>
                  </a:lnTo>
                  <a:lnTo>
                    <a:pt x="134" y="548"/>
                  </a:lnTo>
                  <a:lnTo>
                    <a:pt x="136" y="548"/>
                  </a:lnTo>
                  <a:lnTo>
                    <a:pt x="136" y="547"/>
                  </a:lnTo>
                  <a:lnTo>
                    <a:pt x="136" y="545"/>
                  </a:lnTo>
                  <a:lnTo>
                    <a:pt x="138" y="545"/>
                  </a:lnTo>
                  <a:lnTo>
                    <a:pt x="138" y="543"/>
                  </a:lnTo>
                  <a:lnTo>
                    <a:pt x="139" y="543"/>
                  </a:lnTo>
                  <a:lnTo>
                    <a:pt x="139" y="542"/>
                  </a:lnTo>
                  <a:lnTo>
                    <a:pt x="139" y="540"/>
                  </a:lnTo>
                  <a:lnTo>
                    <a:pt x="141" y="540"/>
                  </a:lnTo>
                  <a:lnTo>
                    <a:pt x="141" y="538"/>
                  </a:lnTo>
                  <a:lnTo>
                    <a:pt x="143" y="538"/>
                  </a:lnTo>
                  <a:lnTo>
                    <a:pt x="143" y="537"/>
                  </a:lnTo>
                  <a:lnTo>
                    <a:pt x="143" y="535"/>
                  </a:lnTo>
                  <a:lnTo>
                    <a:pt x="144" y="535"/>
                  </a:lnTo>
                  <a:lnTo>
                    <a:pt x="144" y="533"/>
                  </a:lnTo>
                  <a:lnTo>
                    <a:pt x="146" y="533"/>
                  </a:lnTo>
                  <a:lnTo>
                    <a:pt x="146" y="532"/>
                  </a:lnTo>
                  <a:lnTo>
                    <a:pt x="148" y="530"/>
                  </a:lnTo>
                  <a:lnTo>
                    <a:pt x="148" y="528"/>
                  </a:lnTo>
                  <a:lnTo>
                    <a:pt x="149" y="528"/>
                  </a:lnTo>
                  <a:lnTo>
                    <a:pt x="149" y="527"/>
                  </a:lnTo>
                  <a:lnTo>
                    <a:pt x="151" y="525"/>
                  </a:lnTo>
                  <a:lnTo>
                    <a:pt x="151" y="523"/>
                  </a:lnTo>
                  <a:lnTo>
                    <a:pt x="153" y="523"/>
                  </a:lnTo>
                  <a:lnTo>
                    <a:pt x="153" y="521"/>
                  </a:lnTo>
                  <a:lnTo>
                    <a:pt x="153" y="520"/>
                  </a:lnTo>
                  <a:lnTo>
                    <a:pt x="154" y="520"/>
                  </a:lnTo>
                  <a:lnTo>
                    <a:pt x="154" y="518"/>
                  </a:lnTo>
                  <a:lnTo>
                    <a:pt x="156" y="518"/>
                  </a:lnTo>
                  <a:lnTo>
                    <a:pt x="156" y="516"/>
                  </a:lnTo>
                  <a:lnTo>
                    <a:pt x="156" y="515"/>
                  </a:lnTo>
                  <a:lnTo>
                    <a:pt x="158" y="515"/>
                  </a:lnTo>
                  <a:lnTo>
                    <a:pt x="158" y="513"/>
                  </a:lnTo>
                  <a:lnTo>
                    <a:pt x="159" y="513"/>
                  </a:lnTo>
                  <a:lnTo>
                    <a:pt x="159" y="511"/>
                  </a:lnTo>
                  <a:lnTo>
                    <a:pt x="159" y="510"/>
                  </a:lnTo>
                  <a:lnTo>
                    <a:pt x="161" y="510"/>
                  </a:lnTo>
                  <a:lnTo>
                    <a:pt x="161" y="508"/>
                  </a:lnTo>
                  <a:lnTo>
                    <a:pt x="163" y="508"/>
                  </a:lnTo>
                  <a:lnTo>
                    <a:pt x="163" y="506"/>
                  </a:lnTo>
                  <a:lnTo>
                    <a:pt x="163" y="505"/>
                  </a:lnTo>
                  <a:lnTo>
                    <a:pt x="164" y="505"/>
                  </a:lnTo>
                  <a:lnTo>
                    <a:pt x="164" y="503"/>
                  </a:lnTo>
                  <a:lnTo>
                    <a:pt x="166" y="503"/>
                  </a:lnTo>
                  <a:lnTo>
                    <a:pt x="166" y="501"/>
                  </a:lnTo>
                  <a:lnTo>
                    <a:pt x="168" y="500"/>
                  </a:lnTo>
                  <a:lnTo>
                    <a:pt x="168" y="498"/>
                  </a:lnTo>
                  <a:lnTo>
                    <a:pt x="169" y="498"/>
                  </a:lnTo>
                  <a:lnTo>
                    <a:pt x="169" y="496"/>
                  </a:lnTo>
                  <a:lnTo>
                    <a:pt x="171" y="495"/>
                  </a:lnTo>
                  <a:lnTo>
                    <a:pt x="171" y="493"/>
                  </a:lnTo>
                  <a:lnTo>
                    <a:pt x="173" y="493"/>
                  </a:lnTo>
                  <a:lnTo>
                    <a:pt x="173" y="491"/>
                  </a:lnTo>
                  <a:lnTo>
                    <a:pt x="175" y="489"/>
                  </a:lnTo>
                  <a:lnTo>
                    <a:pt x="175" y="488"/>
                  </a:lnTo>
                  <a:lnTo>
                    <a:pt x="176" y="488"/>
                  </a:lnTo>
                  <a:lnTo>
                    <a:pt x="176" y="486"/>
                  </a:lnTo>
                  <a:lnTo>
                    <a:pt x="176" y="484"/>
                  </a:lnTo>
                  <a:lnTo>
                    <a:pt x="178" y="484"/>
                  </a:lnTo>
                  <a:lnTo>
                    <a:pt x="178" y="483"/>
                  </a:lnTo>
                  <a:lnTo>
                    <a:pt x="180" y="483"/>
                  </a:lnTo>
                  <a:lnTo>
                    <a:pt x="180" y="481"/>
                  </a:lnTo>
                  <a:lnTo>
                    <a:pt x="180" y="479"/>
                  </a:lnTo>
                  <a:lnTo>
                    <a:pt x="181" y="479"/>
                  </a:lnTo>
                  <a:lnTo>
                    <a:pt x="181" y="478"/>
                  </a:lnTo>
                  <a:lnTo>
                    <a:pt x="183" y="478"/>
                  </a:lnTo>
                  <a:lnTo>
                    <a:pt x="183" y="476"/>
                  </a:lnTo>
                  <a:lnTo>
                    <a:pt x="183" y="474"/>
                  </a:lnTo>
                  <a:lnTo>
                    <a:pt x="185" y="474"/>
                  </a:lnTo>
                  <a:lnTo>
                    <a:pt x="185" y="473"/>
                  </a:lnTo>
                  <a:lnTo>
                    <a:pt x="186" y="473"/>
                  </a:lnTo>
                  <a:lnTo>
                    <a:pt x="186" y="471"/>
                  </a:lnTo>
                  <a:lnTo>
                    <a:pt x="186" y="469"/>
                  </a:lnTo>
                  <a:lnTo>
                    <a:pt x="188" y="469"/>
                  </a:lnTo>
                  <a:lnTo>
                    <a:pt x="188" y="468"/>
                  </a:lnTo>
                  <a:lnTo>
                    <a:pt x="190" y="468"/>
                  </a:lnTo>
                  <a:lnTo>
                    <a:pt x="190" y="466"/>
                  </a:lnTo>
                  <a:lnTo>
                    <a:pt x="191" y="464"/>
                  </a:lnTo>
                  <a:lnTo>
                    <a:pt x="191" y="463"/>
                  </a:lnTo>
                  <a:lnTo>
                    <a:pt x="193" y="463"/>
                  </a:lnTo>
                  <a:lnTo>
                    <a:pt x="193" y="461"/>
                  </a:lnTo>
                  <a:lnTo>
                    <a:pt x="193" y="459"/>
                  </a:lnTo>
                  <a:lnTo>
                    <a:pt x="195" y="459"/>
                  </a:lnTo>
                  <a:lnTo>
                    <a:pt x="195" y="458"/>
                  </a:lnTo>
                  <a:lnTo>
                    <a:pt x="195" y="456"/>
                  </a:lnTo>
                  <a:lnTo>
                    <a:pt x="193" y="456"/>
                  </a:lnTo>
                  <a:lnTo>
                    <a:pt x="193" y="454"/>
                  </a:lnTo>
                  <a:lnTo>
                    <a:pt x="191" y="452"/>
                  </a:lnTo>
                  <a:lnTo>
                    <a:pt x="190" y="451"/>
                  </a:lnTo>
                  <a:lnTo>
                    <a:pt x="190" y="449"/>
                  </a:lnTo>
                  <a:lnTo>
                    <a:pt x="190" y="447"/>
                  </a:lnTo>
                  <a:lnTo>
                    <a:pt x="188" y="447"/>
                  </a:lnTo>
                  <a:lnTo>
                    <a:pt x="188" y="446"/>
                  </a:lnTo>
                  <a:lnTo>
                    <a:pt x="186" y="446"/>
                  </a:lnTo>
                  <a:lnTo>
                    <a:pt x="186" y="444"/>
                  </a:lnTo>
                  <a:lnTo>
                    <a:pt x="186" y="442"/>
                  </a:lnTo>
                  <a:lnTo>
                    <a:pt x="186" y="441"/>
                  </a:lnTo>
                  <a:lnTo>
                    <a:pt x="185" y="441"/>
                  </a:lnTo>
                  <a:lnTo>
                    <a:pt x="185" y="439"/>
                  </a:lnTo>
                  <a:lnTo>
                    <a:pt x="185" y="437"/>
                  </a:lnTo>
                  <a:lnTo>
                    <a:pt x="183" y="437"/>
                  </a:lnTo>
                  <a:lnTo>
                    <a:pt x="183" y="436"/>
                  </a:lnTo>
                  <a:lnTo>
                    <a:pt x="181" y="434"/>
                  </a:lnTo>
                  <a:lnTo>
                    <a:pt x="181" y="432"/>
                  </a:lnTo>
                  <a:lnTo>
                    <a:pt x="180" y="432"/>
                  </a:lnTo>
                  <a:lnTo>
                    <a:pt x="180" y="431"/>
                  </a:lnTo>
                  <a:lnTo>
                    <a:pt x="180" y="429"/>
                  </a:lnTo>
                  <a:lnTo>
                    <a:pt x="178" y="429"/>
                  </a:lnTo>
                  <a:lnTo>
                    <a:pt x="178" y="427"/>
                  </a:lnTo>
                  <a:lnTo>
                    <a:pt x="178" y="426"/>
                  </a:lnTo>
                  <a:lnTo>
                    <a:pt x="176" y="426"/>
                  </a:lnTo>
                  <a:lnTo>
                    <a:pt x="176" y="424"/>
                  </a:lnTo>
                  <a:lnTo>
                    <a:pt x="176" y="422"/>
                  </a:lnTo>
                  <a:lnTo>
                    <a:pt x="175" y="422"/>
                  </a:lnTo>
                  <a:lnTo>
                    <a:pt x="175" y="420"/>
                  </a:lnTo>
                  <a:lnTo>
                    <a:pt x="175" y="419"/>
                  </a:lnTo>
                  <a:lnTo>
                    <a:pt x="173" y="419"/>
                  </a:lnTo>
                  <a:lnTo>
                    <a:pt x="173" y="417"/>
                  </a:lnTo>
                  <a:lnTo>
                    <a:pt x="173" y="415"/>
                  </a:lnTo>
                  <a:lnTo>
                    <a:pt x="171" y="415"/>
                  </a:lnTo>
                  <a:lnTo>
                    <a:pt x="171" y="414"/>
                  </a:lnTo>
                  <a:lnTo>
                    <a:pt x="171" y="412"/>
                  </a:lnTo>
                  <a:lnTo>
                    <a:pt x="169" y="410"/>
                  </a:lnTo>
                  <a:lnTo>
                    <a:pt x="169" y="409"/>
                  </a:lnTo>
                  <a:lnTo>
                    <a:pt x="168" y="407"/>
                  </a:lnTo>
                  <a:lnTo>
                    <a:pt x="168" y="405"/>
                  </a:lnTo>
                  <a:lnTo>
                    <a:pt x="166" y="404"/>
                  </a:lnTo>
                  <a:lnTo>
                    <a:pt x="166" y="402"/>
                  </a:lnTo>
                  <a:lnTo>
                    <a:pt x="166" y="400"/>
                  </a:lnTo>
                  <a:lnTo>
                    <a:pt x="164" y="400"/>
                  </a:lnTo>
                  <a:lnTo>
                    <a:pt x="164" y="399"/>
                  </a:lnTo>
                  <a:lnTo>
                    <a:pt x="164" y="397"/>
                  </a:lnTo>
                  <a:lnTo>
                    <a:pt x="163" y="397"/>
                  </a:lnTo>
                  <a:lnTo>
                    <a:pt x="163" y="395"/>
                  </a:lnTo>
                  <a:lnTo>
                    <a:pt x="163" y="394"/>
                  </a:lnTo>
                  <a:lnTo>
                    <a:pt x="161" y="394"/>
                  </a:lnTo>
                  <a:lnTo>
                    <a:pt x="161" y="392"/>
                  </a:lnTo>
                  <a:lnTo>
                    <a:pt x="161" y="390"/>
                  </a:lnTo>
                  <a:lnTo>
                    <a:pt x="159" y="390"/>
                  </a:lnTo>
                  <a:lnTo>
                    <a:pt x="159" y="389"/>
                  </a:lnTo>
                  <a:lnTo>
                    <a:pt x="159" y="387"/>
                  </a:lnTo>
                  <a:lnTo>
                    <a:pt x="158" y="387"/>
                  </a:lnTo>
                  <a:lnTo>
                    <a:pt x="158" y="385"/>
                  </a:lnTo>
                  <a:lnTo>
                    <a:pt x="158" y="383"/>
                  </a:lnTo>
                  <a:lnTo>
                    <a:pt x="156" y="383"/>
                  </a:lnTo>
                  <a:lnTo>
                    <a:pt x="156" y="382"/>
                  </a:lnTo>
                  <a:lnTo>
                    <a:pt x="156" y="380"/>
                  </a:lnTo>
                  <a:lnTo>
                    <a:pt x="154" y="380"/>
                  </a:lnTo>
                  <a:lnTo>
                    <a:pt x="154" y="378"/>
                  </a:lnTo>
                  <a:lnTo>
                    <a:pt x="154" y="377"/>
                  </a:lnTo>
                  <a:lnTo>
                    <a:pt x="153" y="377"/>
                  </a:lnTo>
                  <a:lnTo>
                    <a:pt x="153" y="375"/>
                  </a:lnTo>
                  <a:lnTo>
                    <a:pt x="153" y="373"/>
                  </a:lnTo>
                  <a:lnTo>
                    <a:pt x="151" y="373"/>
                  </a:lnTo>
                  <a:lnTo>
                    <a:pt x="151" y="372"/>
                  </a:lnTo>
                  <a:lnTo>
                    <a:pt x="151" y="370"/>
                  </a:lnTo>
                  <a:lnTo>
                    <a:pt x="149" y="370"/>
                  </a:lnTo>
                  <a:lnTo>
                    <a:pt x="149" y="368"/>
                  </a:lnTo>
                  <a:lnTo>
                    <a:pt x="149" y="367"/>
                  </a:lnTo>
                  <a:lnTo>
                    <a:pt x="148" y="367"/>
                  </a:lnTo>
                  <a:lnTo>
                    <a:pt x="148" y="365"/>
                  </a:lnTo>
                  <a:lnTo>
                    <a:pt x="148" y="363"/>
                  </a:lnTo>
                  <a:lnTo>
                    <a:pt x="146" y="363"/>
                  </a:lnTo>
                  <a:lnTo>
                    <a:pt x="146" y="362"/>
                  </a:lnTo>
                  <a:lnTo>
                    <a:pt x="146" y="360"/>
                  </a:lnTo>
                  <a:lnTo>
                    <a:pt x="144" y="360"/>
                  </a:lnTo>
                  <a:lnTo>
                    <a:pt x="144" y="358"/>
                  </a:lnTo>
                  <a:lnTo>
                    <a:pt x="144" y="357"/>
                  </a:lnTo>
                  <a:lnTo>
                    <a:pt x="143" y="357"/>
                  </a:lnTo>
                  <a:lnTo>
                    <a:pt x="143" y="355"/>
                  </a:lnTo>
                  <a:lnTo>
                    <a:pt x="143" y="353"/>
                  </a:lnTo>
                  <a:lnTo>
                    <a:pt x="141" y="353"/>
                  </a:lnTo>
                  <a:lnTo>
                    <a:pt x="141" y="351"/>
                  </a:lnTo>
                  <a:lnTo>
                    <a:pt x="141" y="350"/>
                  </a:lnTo>
                  <a:lnTo>
                    <a:pt x="139" y="350"/>
                  </a:lnTo>
                  <a:lnTo>
                    <a:pt x="139" y="348"/>
                  </a:lnTo>
                  <a:lnTo>
                    <a:pt x="139" y="346"/>
                  </a:lnTo>
                  <a:lnTo>
                    <a:pt x="138" y="346"/>
                  </a:lnTo>
                  <a:lnTo>
                    <a:pt x="138" y="345"/>
                  </a:lnTo>
                  <a:lnTo>
                    <a:pt x="138" y="343"/>
                  </a:lnTo>
                  <a:lnTo>
                    <a:pt x="136" y="343"/>
                  </a:lnTo>
                  <a:lnTo>
                    <a:pt x="136" y="341"/>
                  </a:lnTo>
                  <a:lnTo>
                    <a:pt x="136" y="340"/>
                  </a:lnTo>
                  <a:lnTo>
                    <a:pt x="134" y="340"/>
                  </a:lnTo>
                  <a:lnTo>
                    <a:pt x="134" y="338"/>
                  </a:lnTo>
                  <a:lnTo>
                    <a:pt x="134" y="336"/>
                  </a:lnTo>
                  <a:lnTo>
                    <a:pt x="132" y="336"/>
                  </a:lnTo>
                  <a:lnTo>
                    <a:pt x="132" y="335"/>
                  </a:lnTo>
                  <a:lnTo>
                    <a:pt x="132" y="333"/>
                  </a:lnTo>
                  <a:lnTo>
                    <a:pt x="131" y="333"/>
                  </a:lnTo>
                  <a:lnTo>
                    <a:pt x="131" y="331"/>
                  </a:lnTo>
                  <a:lnTo>
                    <a:pt x="131" y="330"/>
                  </a:lnTo>
                  <a:lnTo>
                    <a:pt x="129" y="330"/>
                  </a:lnTo>
                  <a:lnTo>
                    <a:pt x="129" y="328"/>
                  </a:lnTo>
                  <a:lnTo>
                    <a:pt x="129" y="326"/>
                  </a:lnTo>
                  <a:lnTo>
                    <a:pt x="127" y="326"/>
                  </a:lnTo>
                  <a:lnTo>
                    <a:pt x="127" y="325"/>
                  </a:lnTo>
                  <a:lnTo>
                    <a:pt x="127" y="323"/>
                  </a:lnTo>
                  <a:lnTo>
                    <a:pt x="126" y="323"/>
                  </a:lnTo>
                  <a:lnTo>
                    <a:pt x="126" y="321"/>
                  </a:lnTo>
                  <a:lnTo>
                    <a:pt x="126" y="320"/>
                  </a:lnTo>
                  <a:lnTo>
                    <a:pt x="124" y="320"/>
                  </a:lnTo>
                  <a:lnTo>
                    <a:pt x="124" y="318"/>
                  </a:lnTo>
                  <a:lnTo>
                    <a:pt x="124" y="316"/>
                  </a:lnTo>
                  <a:lnTo>
                    <a:pt x="122" y="316"/>
                  </a:lnTo>
                  <a:lnTo>
                    <a:pt x="122" y="314"/>
                  </a:lnTo>
                  <a:lnTo>
                    <a:pt x="122" y="313"/>
                  </a:lnTo>
                  <a:lnTo>
                    <a:pt x="121" y="313"/>
                  </a:lnTo>
                  <a:lnTo>
                    <a:pt x="121" y="311"/>
                  </a:lnTo>
                  <a:lnTo>
                    <a:pt x="121" y="309"/>
                  </a:lnTo>
                  <a:lnTo>
                    <a:pt x="119" y="309"/>
                  </a:lnTo>
                  <a:lnTo>
                    <a:pt x="119" y="308"/>
                  </a:lnTo>
                  <a:lnTo>
                    <a:pt x="119" y="306"/>
                  </a:lnTo>
                  <a:lnTo>
                    <a:pt x="117" y="306"/>
                  </a:lnTo>
                  <a:lnTo>
                    <a:pt x="117" y="304"/>
                  </a:lnTo>
                  <a:lnTo>
                    <a:pt x="117" y="303"/>
                  </a:lnTo>
                  <a:lnTo>
                    <a:pt x="116" y="303"/>
                  </a:lnTo>
                  <a:lnTo>
                    <a:pt x="116" y="301"/>
                  </a:lnTo>
                  <a:lnTo>
                    <a:pt x="116" y="299"/>
                  </a:lnTo>
                  <a:lnTo>
                    <a:pt x="114" y="299"/>
                  </a:lnTo>
                  <a:lnTo>
                    <a:pt x="114" y="298"/>
                  </a:lnTo>
                  <a:lnTo>
                    <a:pt x="114" y="296"/>
                  </a:lnTo>
                  <a:lnTo>
                    <a:pt x="112" y="296"/>
                  </a:lnTo>
                  <a:lnTo>
                    <a:pt x="112" y="294"/>
                  </a:lnTo>
                  <a:lnTo>
                    <a:pt x="112" y="293"/>
                  </a:lnTo>
                  <a:lnTo>
                    <a:pt x="111" y="293"/>
                  </a:lnTo>
                  <a:lnTo>
                    <a:pt x="111" y="291"/>
                  </a:lnTo>
                  <a:lnTo>
                    <a:pt x="111" y="289"/>
                  </a:lnTo>
                  <a:lnTo>
                    <a:pt x="109" y="289"/>
                  </a:lnTo>
                  <a:lnTo>
                    <a:pt x="109" y="288"/>
                  </a:lnTo>
                  <a:lnTo>
                    <a:pt x="109" y="286"/>
                  </a:lnTo>
                  <a:lnTo>
                    <a:pt x="107" y="286"/>
                  </a:lnTo>
                  <a:lnTo>
                    <a:pt x="107" y="284"/>
                  </a:lnTo>
                  <a:lnTo>
                    <a:pt x="107" y="282"/>
                  </a:lnTo>
                  <a:lnTo>
                    <a:pt x="106" y="282"/>
                  </a:lnTo>
                  <a:lnTo>
                    <a:pt x="106" y="281"/>
                  </a:lnTo>
                  <a:lnTo>
                    <a:pt x="106" y="279"/>
                  </a:lnTo>
                  <a:lnTo>
                    <a:pt x="104" y="279"/>
                  </a:lnTo>
                  <a:lnTo>
                    <a:pt x="104" y="277"/>
                  </a:lnTo>
                  <a:lnTo>
                    <a:pt x="104" y="276"/>
                  </a:lnTo>
                  <a:lnTo>
                    <a:pt x="102" y="276"/>
                  </a:lnTo>
                  <a:lnTo>
                    <a:pt x="102" y="274"/>
                  </a:lnTo>
                  <a:lnTo>
                    <a:pt x="102" y="272"/>
                  </a:lnTo>
                  <a:lnTo>
                    <a:pt x="101" y="272"/>
                  </a:lnTo>
                  <a:lnTo>
                    <a:pt x="101" y="271"/>
                  </a:lnTo>
                  <a:lnTo>
                    <a:pt x="101" y="269"/>
                  </a:lnTo>
                  <a:lnTo>
                    <a:pt x="99" y="269"/>
                  </a:lnTo>
                  <a:lnTo>
                    <a:pt x="99" y="267"/>
                  </a:lnTo>
                  <a:lnTo>
                    <a:pt x="99" y="266"/>
                  </a:lnTo>
                  <a:lnTo>
                    <a:pt x="97" y="266"/>
                  </a:lnTo>
                  <a:lnTo>
                    <a:pt x="97" y="264"/>
                  </a:lnTo>
                  <a:lnTo>
                    <a:pt x="97" y="262"/>
                  </a:lnTo>
                  <a:lnTo>
                    <a:pt x="95" y="262"/>
                  </a:lnTo>
                  <a:lnTo>
                    <a:pt x="95" y="261"/>
                  </a:lnTo>
                  <a:lnTo>
                    <a:pt x="95" y="259"/>
                  </a:lnTo>
                  <a:lnTo>
                    <a:pt x="94" y="259"/>
                  </a:lnTo>
                  <a:lnTo>
                    <a:pt x="94" y="257"/>
                  </a:lnTo>
                  <a:lnTo>
                    <a:pt x="94" y="256"/>
                  </a:lnTo>
                  <a:lnTo>
                    <a:pt x="92" y="254"/>
                  </a:lnTo>
                  <a:lnTo>
                    <a:pt x="92" y="252"/>
                  </a:lnTo>
                  <a:lnTo>
                    <a:pt x="90" y="251"/>
                  </a:lnTo>
                  <a:lnTo>
                    <a:pt x="90" y="249"/>
                  </a:lnTo>
                  <a:lnTo>
                    <a:pt x="89" y="249"/>
                  </a:lnTo>
                  <a:lnTo>
                    <a:pt x="89" y="247"/>
                  </a:lnTo>
                  <a:lnTo>
                    <a:pt x="89" y="245"/>
                  </a:lnTo>
                  <a:lnTo>
                    <a:pt x="87" y="245"/>
                  </a:lnTo>
                  <a:lnTo>
                    <a:pt x="87" y="244"/>
                  </a:lnTo>
                  <a:lnTo>
                    <a:pt x="87" y="242"/>
                  </a:lnTo>
                  <a:lnTo>
                    <a:pt x="85" y="240"/>
                  </a:lnTo>
                  <a:lnTo>
                    <a:pt x="85" y="239"/>
                  </a:lnTo>
                  <a:lnTo>
                    <a:pt x="84" y="239"/>
                  </a:lnTo>
                  <a:lnTo>
                    <a:pt x="84" y="237"/>
                  </a:lnTo>
                  <a:lnTo>
                    <a:pt x="84" y="235"/>
                  </a:lnTo>
                  <a:lnTo>
                    <a:pt x="82" y="234"/>
                  </a:lnTo>
                  <a:lnTo>
                    <a:pt x="82" y="232"/>
                  </a:lnTo>
                  <a:lnTo>
                    <a:pt x="80" y="232"/>
                  </a:lnTo>
                  <a:lnTo>
                    <a:pt x="80" y="230"/>
                  </a:lnTo>
                  <a:lnTo>
                    <a:pt x="80" y="229"/>
                  </a:lnTo>
                  <a:lnTo>
                    <a:pt x="79" y="229"/>
                  </a:lnTo>
                  <a:lnTo>
                    <a:pt x="79" y="227"/>
                  </a:lnTo>
                  <a:lnTo>
                    <a:pt x="79" y="225"/>
                  </a:lnTo>
                  <a:lnTo>
                    <a:pt x="77" y="225"/>
                  </a:lnTo>
                  <a:lnTo>
                    <a:pt x="77" y="224"/>
                  </a:lnTo>
                  <a:lnTo>
                    <a:pt x="77" y="222"/>
                  </a:lnTo>
                  <a:lnTo>
                    <a:pt x="75" y="222"/>
                  </a:lnTo>
                  <a:lnTo>
                    <a:pt x="75" y="220"/>
                  </a:lnTo>
                  <a:lnTo>
                    <a:pt x="75" y="219"/>
                  </a:lnTo>
                  <a:lnTo>
                    <a:pt x="74" y="219"/>
                  </a:lnTo>
                  <a:lnTo>
                    <a:pt x="74" y="217"/>
                  </a:lnTo>
                  <a:lnTo>
                    <a:pt x="74" y="215"/>
                  </a:lnTo>
                  <a:lnTo>
                    <a:pt x="72" y="215"/>
                  </a:lnTo>
                  <a:lnTo>
                    <a:pt x="72" y="213"/>
                  </a:lnTo>
                  <a:lnTo>
                    <a:pt x="72" y="212"/>
                  </a:lnTo>
                  <a:lnTo>
                    <a:pt x="70" y="212"/>
                  </a:lnTo>
                  <a:lnTo>
                    <a:pt x="70" y="210"/>
                  </a:lnTo>
                  <a:lnTo>
                    <a:pt x="70" y="208"/>
                  </a:lnTo>
                  <a:lnTo>
                    <a:pt x="69" y="208"/>
                  </a:lnTo>
                  <a:lnTo>
                    <a:pt x="69" y="207"/>
                  </a:lnTo>
                  <a:lnTo>
                    <a:pt x="69" y="205"/>
                  </a:lnTo>
                  <a:lnTo>
                    <a:pt x="67" y="205"/>
                  </a:lnTo>
                  <a:lnTo>
                    <a:pt x="67" y="203"/>
                  </a:lnTo>
                  <a:lnTo>
                    <a:pt x="67" y="202"/>
                  </a:lnTo>
                  <a:lnTo>
                    <a:pt x="65" y="202"/>
                  </a:lnTo>
                  <a:lnTo>
                    <a:pt x="65" y="200"/>
                  </a:lnTo>
                  <a:lnTo>
                    <a:pt x="65" y="198"/>
                  </a:lnTo>
                  <a:lnTo>
                    <a:pt x="64" y="198"/>
                  </a:lnTo>
                  <a:lnTo>
                    <a:pt x="64" y="197"/>
                  </a:lnTo>
                  <a:lnTo>
                    <a:pt x="64" y="195"/>
                  </a:lnTo>
                  <a:lnTo>
                    <a:pt x="62" y="195"/>
                  </a:lnTo>
                  <a:lnTo>
                    <a:pt x="62" y="193"/>
                  </a:lnTo>
                  <a:lnTo>
                    <a:pt x="62" y="192"/>
                  </a:lnTo>
                  <a:lnTo>
                    <a:pt x="60" y="190"/>
                  </a:lnTo>
                  <a:lnTo>
                    <a:pt x="60" y="188"/>
                  </a:lnTo>
                  <a:lnTo>
                    <a:pt x="60" y="187"/>
                  </a:lnTo>
                  <a:lnTo>
                    <a:pt x="60" y="185"/>
                  </a:lnTo>
                  <a:lnTo>
                    <a:pt x="58" y="185"/>
                  </a:lnTo>
                  <a:lnTo>
                    <a:pt x="57" y="185"/>
                  </a:lnTo>
                  <a:lnTo>
                    <a:pt x="55" y="185"/>
                  </a:lnTo>
                  <a:lnTo>
                    <a:pt x="55" y="183"/>
                  </a:lnTo>
                  <a:lnTo>
                    <a:pt x="53" y="183"/>
                  </a:lnTo>
                  <a:lnTo>
                    <a:pt x="53" y="182"/>
                  </a:lnTo>
                  <a:lnTo>
                    <a:pt x="52" y="180"/>
                  </a:lnTo>
                  <a:lnTo>
                    <a:pt x="52" y="178"/>
                  </a:lnTo>
                  <a:lnTo>
                    <a:pt x="50" y="178"/>
                  </a:lnTo>
                  <a:lnTo>
                    <a:pt x="50" y="176"/>
                  </a:lnTo>
                  <a:lnTo>
                    <a:pt x="48" y="176"/>
                  </a:lnTo>
                  <a:lnTo>
                    <a:pt x="48" y="175"/>
                  </a:lnTo>
                  <a:lnTo>
                    <a:pt x="48" y="173"/>
                  </a:lnTo>
                  <a:lnTo>
                    <a:pt x="47" y="173"/>
                  </a:lnTo>
                  <a:lnTo>
                    <a:pt x="47" y="171"/>
                  </a:lnTo>
                  <a:lnTo>
                    <a:pt x="47" y="170"/>
                  </a:lnTo>
                  <a:lnTo>
                    <a:pt x="47" y="168"/>
                  </a:lnTo>
                  <a:lnTo>
                    <a:pt x="48" y="168"/>
                  </a:lnTo>
                  <a:lnTo>
                    <a:pt x="48" y="166"/>
                  </a:lnTo>
                  <a:lnTo>
                    <a:pt x="48" y="165"/>
                  </a:lnTo>
                  <a:lnTo>
                    <a:pt x="48" y="163"/>
                  </a:lnTo>
                  <a:lnTo>
                    <a:pt x="47" y="163"/>
                  </a:lnTo>
                  <a:lnTo>
                    <a:pt x="47" y="161"/>
                  </a:lnTo>
                  <a:lnTo>
                    <a:pt x="48" y="160"/>
                  </a:lnTo>
                  <a:lnTo>
                    <a:pt x="47" y="158"/>
                  </a:lnTo>
                  <a:lnTo>
                    <a:pt x="45" y="158"/>
                  </a:lnTo>
                  <a:lnTo>
                    <a:pt x="45" y="156"/>
                  </a:lnTo>
                  <a:lnTo>
                    <a:pt x="43" y="156"/>
                  </a:lnTo>
                  <a:lnTo>
                    <a:pt x="42" y="156"/>
                  </a:lnTo>
                  <a:lnTo>
                    <a:pt x="40" y="156"/>
                  </a:lnTo>
                  <a:lnTo>
                    <a:pt x="38" y="156"/>
                  </a:lnTo>
                  <a:lnTo>
                    <a:pt x="37" y="156"/>
                  </a:lnTo>
                  <a:lnTo>
                    <a:pt x="35" y="156"/>
                  </a:lnTo>
                  <a:lnTo>
                    <a:pt x="35" y="155"/>
                  </a:lnTo>
                  <a:lnTo>
                    <a:pt x="33" y="155"/>
                  </a:lnTo>
                  <a:lnTo>
                    <a:pt x="32" y="155"/>
                  </a:lnTo>
                  <a:lnTo>
                    <a:pt x="30" y="155"/>
                  </a:lnTo>
                  <a:lnTo>
                    <a:pt x="28" y="155"/>
                  </a:lnTo>
                  <a:lnTo>
                    <a:pt x="26" y="155"/>
                  </a:lnTo>
                  <a:lnTo>
                    <a:pt x="25" y="155"/>
                  </a:lnTo>
                  <a:lnTo>
                    <a:pt x="25" y="153"/>
                  </a:lnTo>
                  <a:lnTo>
                    <a:pt x="23" y="153"/>
                  </a:lnTo>
                  <a:lnTo>
                    <a:pt x="23" y="151"/>
                  </a:lnTo>
                  <a:lnTo>
                    <a:pt x="21" y="151"/>
                  </a:lnTo>
                  <a:lnTo>
                    <a:pt x="21" y="150"/>
                  </a:lnTo>
                  <a:lnTo>
                    <a:pt x="20" y="150"/>
                  </a:lnTo>
                  <a:lnTo>
                    <a:pt x="20" y="148"/>
                  </a:lnTo>
                  <a:lnTo>
                    <a:pt x="18" y="148"/>
                  </a:lnTo>
                  <a:lnTo>
                    <a:pt x="18" y="146"/>
                  </a:lnTo>
                  <a:lnTo>
                    <a:pt x="16" y="146"/>
                  </a:lnTo>
                  <a:lnTo>
                    <a:pt x="16" y="145"/>
                  </a:lnTo>
                  <a:lnTo>
                    <a:pt x="15" y="143"/>
                  </a:lnTo>
                  <a:lnTo>
                    <a:pt x="15" y="141"/>
                  </a:lnTo>
                  <a:lnTo>
                    <a:pt x="13" y="141"/>
                  </a:lnTo>
                  <a:lnTo>
                    <a:pt x="13" y="139"/>
                  </a:lnTo>
                  <a:lnTo>
                    <a:pt x="11" y="139"/>
                  </a:lnTo>
                  <a:lnTo>
                    <a:pt x="11" y="138"/>
                  </a:lnTo>
                  <a:lnTo>
                    <a:pt x="10" y="138"/>
                  </a:lnTo>
                  <a:lnTo>
                    <a:pt x="10" y="136"/>
                  </a:lnTo>
                  <a:lnTo>
                    <a:pt x="8" y="136"/>
                  </a:lnTo>
                  <a:lnTo>
                    <a:pt x="8" y="134"/>
                  </a:lnTo>
                  <a:lnTo>
                    <a:pt x="6" y="133"/>
                  </a:lnTo>
                  <a:lnTo>
                    <a:pt x="6" y="131"/>
                  </a:lnTo>
                  <a:lnTo>
                    <a:pt x="6" y="129"/>
                  </a:lnTo>
                  <a:lnTo>
                    <a:pt x="6" y="128"/>
                  </a:lnTo>
                  <a:lnTo>
                    <a:pt x="8" y="126"/>
                  </a:lnTo>
                  <a:lnTo>
                    <a:pt x="8" y="124"/>
                  </a:lnTo>
                  <a:lnTo>
                    <a:pt x="8" y="123"/>
                  </a:lnTo>
                  <a:lnTo>
                    <a:pt x="10" y="121"/>
                  </a:lnTo>
                  <a:lnTo>
                    <a:pt x="10" y="119"/>
                  </a:lnTo>
                  <a:lnTo>
                    <a:pt x="10" y="118"/>
                  </a:lnTo>
                  <a:lnTo>
                    <a:pt x="10" y="116"/>
                  </a:lnTo>
                  <a:lnTo>
                    <a:pt x="10" y="114"/>
                  </a:lnTo>
                  <a:lnTo>
                    <a:pt x="10" y="113"/>
                  </a:lnTo>
                  <a:lnTo>
                    <a:pt x="10" y="111"/>
                  </a:lnTo>
                  <a:lnTo>
                    <a:pt x="8" y="111"/>
                  </a:lnTo>
                  <a:lnTo>
                    <a:pt x="8" y="109"/>
                  </a:lnTo>
                  <a:lnTo>
                    <a:pt x="8" y="107"/>
                  </a:lnTo>
                  <a:lnTo>
                    <a:pt x="6" y="107"/>
                  </a:lnTo>
                  <a:lnTo>
                    <a:pt x="6" y="106"/>
                  </a:lnTo>
                  <a:lnTo>
                    <a:pt x="5" y="104"/>
                  </a:lnTo>
                  <a:lnTo>
                    <a:pt x="5" y="102"/>
                  </a:lnTo>
                  <a:lnTo>
                    <a:pt x="3" y="101"/>
                  </a:lnTo>
                  <a:lnTo>
                    <a:pt x="3" y="99"/>
                  </a:lnTo>
                  <a:lnTo>
                    <a:pt x="3" y="97"/>
                  </a:lnTo>
                  <a:lnTo>
                    <a:pt x="3" y="96"/>
                  </a:lnTo>
                  <a:lnTo>
                    <a:pt x="3" y="94"/>
                  </a:lnTo>
                  <a:lnTo>
                    <a:pt x="3" y="92"/>
                  </a:lnTo>
                  <a:lnTo>
                    <a:pt x="3" y="91"/>
                  </a:lnTo>
                  <a:lnTo>
                    <a:pt x="3" y="89"/>
                  </a:lnTo>
                  <a:lnTo>
                    <a:pt x="3" y="87"/>
                  </a:lnTo>
                  <a:lnTo>
                    <a:pt x="3" y="86"/>
                  </a:lnTo>
                  <a:lnTo>
                    <a:pt x="1" y="86"/>
                  </a:lnTo>
                  <a:lnTo>
                    <a:pt x="1" y="84"/>
                  </a:lnTo>
                  <a:lnTo>
                    <a:pt x="1" y="82"/>
                  </a:lnTo>
                  <a:lnTo>
                    <a:pt x="0" y="81"/>
                  </a:lnTo>
                  <a:lnTo>
                    <a:pt x="0" y="79"/>
                  </a:lnTo>
                  <a:lnTo>
                    <a:pt x="0" y="77"/>
                  </a:lnTo>
                  <a:lnTo>
                    <a:pt x="0" y="76"/>
                  </a:lnTo>
                  <a:lnTo>
                    <a:pt x="0" y="74"/>
                  </a:lnTo>
                  <a:lnTo>
                    <a:pt x="0" y="72"/>
                  </a:lnTo>
                  <a:lnTo>
                    <a:pt x="0" y="70"/>
                  </a:lnTo>
                  <a:lnTo>
                    <a:pt x="1" y="70"/>
                  </a:lnTo>
                  <a:lnTo>
                    <a:pt x="1" y="69"/>
                  </a:lnTo>
                  <a:lnTo>
                    <a:pt x="3" y="69"/>
                  </a:lnTo>
                  <a:lnTo>
                    <a:pt x="3" y="67"/>
                  </a:lnTo>
                  <a:lnTo>
                    <a:pt x="5" y="67"/>
                  </a:lnTo>
                  <a:lnTo>
                    <a:pt x="5" y="65"/>
                  </a:lnTo>
                  <a:lnTo>
                    <a:pt x="6" y="65"/>
                  </a:lnTo>
                  <a:lnTo>
                    <a:pt x="6" y="64"/>
                  </a:lnTo>
                  <a:lnTo>
                    <a:pt x="6" y="62"/>
                  </a:lnTo>
                  <a:lnTo>
                    <a:pt x="6" y="60"/>
                  </a:lnTo>
                  <a:lnTo>
                    <a:pt x="6" y="59"/>
                  </a:lnTo>
                  <a:lnTo>
                    <a:pt x="6" y="57"/>
                  </a:lnTo>
                  <a:lnTo>
                    <a:pt x="8" y="57"/>
                  </a:lnTo>
                  <a:lnTo>
                    <a:pt x="8" y="55"/>
                  </a:lnTo>
                  <a:lnTo>
                    <a:pt x="8" y="54"/>
                  </a:lnTo>
                  <a:lnTo>
                    <a:pt x="10" y="54"/>
                  </a:lnTo>
                  <a:lnTo>
                    <a:pt x="10" y="52"/>
                  </a:lnTo>
                  <a:lnTo>
                    <a:pt x="11" y="52"/>
                  </a:lnTo>
                  <a:lnTo>
                    <a:pt x="11" y="50"/>
                  </a:lnTo>
                  <a:lnTo>
                    <a:pt x="13" y="49"/>
                  </a:lnTo>
                  <a:lnTo>
                    <a:pt x="13" y="47"/>
                  </a:lnTo>
                  <a:lnTo>
                    <a:pt x="13" y="45"/>
                  </a:lnTo>
                  <a:lnTo>
                    <a:pt x="13" y="44"/>
                  </a:lnTo>
                  <a:lnTo>
                    <a:pt x="15" y="42"/>
                  </a:lnTo>
                  <a:lnTo>
                    <a:pt x="15" y="40"/>
                  </a:lnTo>
                  <a:lnTo>
                    <a:pt x="16" y="40"/>
                  </a:lnTo>
                  <a:lnTo>
                    <a:pt x="16" y="38"/>
                  </a:lnTo>
                  <a:lnTo>
                    <a:pt x="18" y="38"/>
                  </a:lnTo>
                  <a:lnTo>
                    <a:pt x="18" y="37"/>
                  </a:lnTo>
                  <a:lnTo>
                    <a:pt x="20" y="37"/>
                  </a:lnTo>
                  <a:lnTo>
                    <a:pt x="20" y="35"/>
                  </a:lnTo>
                  <a:lnTo>
                    <a:pt x="21" y="35"/>
                  </a:lnTo>
                  <a:lnTo>
                    <a:pt x="21" y="33"/>
                  </a:lnTo>
                  <a:lnTo>
                    <a:pt x="21" y="32"/>
                  </a:lnTo>
                  <a:lnTo>
                    <a:pt x="23" y="32"/>
                  </a:lnTo>
                  <a:lnTo>
                    <a:pt x="23" y="30"/>
                  </a:lnTo>
                  <a:lnTo>
                    <a:pt x="25" y="30"/>
                  </a:lnTo>
                  <a:lnTo>
                    <a:pt x="25" y="28"/>
                  </a:lnTo>
                  <a:lnTo>
                    <a:pt x="26" y="27"/>
                  </a:lnTo>
                  <a:lnTo>
                    <a:pt x="26" y="25"/>
                  </a:lnTo>
                  <a:lnTo>
                    <a:pt x="26" y="23"/>
                  </a:lnTo>
                  <a:lnTo>
                    <a:pt x="26" y="22"/>
                  </a:lnTo>
                  <a:lnTo>
                    <a:pt x="26" y="20"/>
                  </a:lnTo>
                  <a:lnTo>
                    <a:pt x="26" y="18"/>
                  </a:lnTo>
                  <a:lnTo>
                    <a:pt x="26" y="17"/>
                  </a:lnTo>
                  <a:lnTo>
                    <a:pt x="28" y="17"/>
                  </a:lnTo>
                  <a:lnTo>
                    <a:pt x="28" y="15"/>
                  </a:lnTo>
                  <a:lnTo>
                    <a:pt x="28" y="13"/>
                  </a:lnTo>
                  <a:lnTo>
                    <a:pt x="28" y="12"/>
                  </a:lnTo>
                  <a:lnTo>
                    <a:pt x="28" y="10"/>
                  </a:lnTo>
                  <a:lnTo>
                    <a:pt x="28" y="8"/>
                  </a:lnTo>
                  <a:lnTo>
                    <a:pt x="28" y="7"/>
                  </a:lnTo>
                  <a:lnTo>
                    <a:pt x="30" y="7"/>
                  </a:lnTo>
                  <a:lnTo>
                    <a:pt x="30" y="5"/>
                  </a:lnTo>
                  <a:lnTo>
                    <a:pt x="30" y="3"/>
                  </a:lnTo>
                  <a:lnTo>
                    <a:pt x="30" y="1"/>
                  </a:lnTo>
                  <a:lnTo>
                    <a:pt x="30" y="0"/>
                  </a:lnTo>
                  <a:lnTo>
                    <a:pt x="32" y="0"/>
                  </a:lnTo>
                  <a:lnTo>
                    <a:pt x="33" y="0"/>
                  </a:lnTo>
                  <a:lnTo>
                    <a:pt x="35" y="0"/>
                  </a:lnTo>
                  <a:lnTo>
                    <a:pt x="37" y="0"/>
                  </a:lnTo>
                  <a:lnTo>
                    <a:pt x="38" y="0"/>
                  </a:lnTo>
                  <a:lnTo>
                    <a:pt x="40" y="0"/>
                  </a:lnTo>
                  <a:lnTo>
                    <a:pt x="40" y="1"/>
                  </a:lnTo>
                  <a:lnTo>
                    <a:pt x="42" y="1"/>
                  </a:lnTo>
                  <a:lnTo>
                    <a:pt x="43" y="1"/>
                  </a:lnTo>
                  <a:lnTo>
                    <a:pt x="45" y="1"/>
                  </a:lnTo>
                  <a:lnTo>
                    <a:pt x="47" y="1"/>
                  </a:lnTo>
                  <a:lnTo>
                    <a:pt x="47" y="3"/>
                  </a:lnTo>
                  <a:lnTo>
                    <a:pt x="48" y="3"/>
                  </a:lnTo>
                  <a:lnTo>
                    <a:pt x="50" y="3"/>
                  </a:lnTo>
                  <a:lnTo>
                    <a:pt x="52" y="5"/>
                  </a:lnTo>
                  <a:lnTo>
                    <a:pt x="53" y="5"/>
                  </a:lnTo>
                  <a:lnTo>
                    <a:pt x="55" y="5"/>
                  </a:lnTo>
                  <a:lnTo>
                    <a:pt x="55" y="7"/>
                  </a:lnTo>
                  <a:lnTo>
                    <a:pt x="57" y="7"/>
                  </a:lnTo>
                  <a:lnTo>
                    <a:pt x="58" y="7"/>
                  </a:lnTo>
                  <a:lnTo>
                    <a:pt x="60" y="7"/>
                  </a:lnTo>
                  <a:lnTo>
                    <a:pt x="60" y="8"/>
                  </a:lnTo>
                  <a:lnTo>
                    <a:pt x="62" y="8"/>
                  </a:lnTo>
                  <a:lnTo>
                    <a:pt x="64" y="8"/>
                  </a:lnTo>
                  <a:lnTo>
                    <a:pt x="65" y="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4" name="Freeform 136">
              <a:extLst>
                <a:ext uri="{FF2B5EF4-FFF2-40B4-BE49-F238E27FC236}">
                  <a16:creationId xmlns:a16="http://schemas.microsoft.com/office/drawing/2014/main" id="{3589AD6A-6A14-98E9-2354-C75D6789E80F}"/>
                </a:ext>
              </a:extLst>
            </p:cNvPr>
            <p:cNvSpPr>
              <a:spLocks noEditPoints="1"/>
            </p:cNvSpPr>
            <p:nvPr/>
          </p:nvSpPr>
          <p:spPr bwMode="auto">
            <a:xfrm>
              <a:off x="1386" y="1756"/>
              <a:ext cx="457" cy="762"/>
            </a:xfrm>
            <a:custGeom>
              <a:avLst/>
              <a:gdLst>
                <a:gd name="T0" fmla="*/ 30 w 457"/>
                <a:gd name="T1" fmla="*/ 703 h 762"/>
                <a:gd name="T2" fmla="*/ 32 w 457"/>
                <a:gd name="T3" fmla="*/ 710 h 762"/>
                <a:gd name="T4" fmla="*/ 38 w 457"/>
                <a:gd name="T5" fmla="*/ 723 h 762"/>
                <a:gd name="T6" fmla="*/ 43 w 457"/>
                <a:gd name="T7" fmla="*/ 733 h 762"/>
                <a:gd name="T8" fmla="*/ 42 w 457"/>
                <a:gd name="T9" fmla="*/ 742 h 762"/>
                <a:gd name="T10" fmla="*/ 43 w 457"/>
                <a:gd name="T11" fmla="*/ 752 h 762"/>
                <a:gd name="T12" fmla="*/ 20 w 457"/>
                <a:gd name="T13" fmla="*/ 754 h 762"/>
                <a:gd name="T14" fmla="*/ 15 w 457"/>
                <a:gd name="T15" fmla="*/ 742 h 762"/>
                <a:gd name="T16" fmla="*/ 6 w 457"/>
                <a:gd name="T17" fmla="*/ 730 h 762"/>
                <a:gd name="T18" fmla="*/ 0 w 457"/>
                <a:gd name="T19" fmla="*/ 720 h 762"/>
                <a:gd name="T20" fmla="*/ 12 w 457"/>
                <a:gd name="T21" fmla="*/ 710 h 762"/>
                <a:gd name="T22" fmla="*/ 17 w 457"/>
                <a:gd name="T23" fmla="*/ 708 h 762"/>
                <a:gd name="T24" fmla="*/ 22 w 457"/>
                <a:gd name="T25" fmla="*/ 703 h 762"/>
                <a:gd name="T26" fmla="*/ 410 w 457"/>
                <a:gd name="T27" fmla="*/ 11 h 762"/>
                <a:gd name="T28" fmla="*/ 407 w 457"/>
                <a:gd name="T29" fmla="*/ 27 h 762"/>
                <a:gd name="T30" fmla="*/ 412 w 457"/>
                <a:gd name="T31" fmla="*/ 38 h 762"/>
                <a:gd name="T32" fmla="*/ 412 w 457"/>
                <a:gd name="T33" fmla="*/ 48 h 762"/>
                <a:gd name="T34" fmla="*/ 415 w 457"/>
                <a:gd name="T35" fmla="*/ 55 h 762"/>
                <a:gd name="T36" fmla="*/ 420 w 457"/>
                <a:gd name="T37" fmla="*/ 60 h 762"/>
                <a:gd name="T38" fmla="*/ 424 w 457"/>
                <a:gd name="T39" fmla="*/ 57 h 762"/>
                <a:gd name="T40" fmla="*/ 429 w 457"/>
                <a:gd name="T41" fmla="*/ 55 h 762"/>
                <a:gd name="T42" fmla="*/ 430 w 457"/>
                <a:gd name="T43" fmla="*/ 54 h 762"/>
                <a:gd name="T44" fmla="*/ 434 w 457"/>
                <a:gd name="T45" fmla="*/ 48 h 762"/>
                <a:gd name="T46" fmla="*/ 435 w 457"/>
                <a:gd name="T47" fmla="*/ 48 h 762"/>
                <a:gd name="T48" fmla="*/ 439 w 457"/>
                <a:gd name="T49" fmla="*/ 52 h 762"/>
                <a:gd name="T50" fmla="*/ 444 w 457"/>
                <a:gd name="T51" fmla="*/ 55 h 762"/>
                <a:gd name="T52" fmla="*/ 446 w 457"/>
                <a:gd name="T53" fmla="*/ 62 h 762"/>
                <a:gd name="T54" fmla="*/ 451 w 457"/>
                <a:gd name="T55" fmla="*/ 65 h 762"/>
                <a:gd name="T56" fmla="*/ 457 w 457"/>
                <a:gd name="T57" fmla="*/ 67 h 762"/>
                <a:gd name="T58" fmla="*/ 454 w 457"/>
                <a:gd name="T59" fmla="*/ 72 h 762"/>
                <a:gd name="T60" fmla="*/ 451 w 457"/>
                <a:gd name="T61" fmla="*/ 77 h 762"/>
                <a:gd name="T62" fmla="*/ 447 w 457"/>
                <a:gd name="T63" fmla="*/ 82 h 762"/>
                <a:gd name="T64" fmla="*/ 447 w 457"/>
                <a:gd name="T65" fmla="*/ 87 h 762"/>
                <a:gd name="T66" fmla="*/ 442 w 457"/>
                <a:gd name="T67" fmla="*/ 87 h 762"/>
                <a:gd name="T68" fmla="*/ 442 w 457"/>
                <a:gd name="T69" fmla="*/ 96 h 762"/>
                <a:gd name="T70" fmla="*/ 444 w 457"/>
                <a:gd name="T71" fmla="*/ 99 h 762"/>
                <a:gd name="T72" fmla="*/ 447 w 457"/>
                <a:gd name="T73" fmla="*/ 104 h 762"/>
                <a:gd name="T74" fmla="*/ 449 w 457"/>
                <a:gd name="T75" fmla="*/ 107 h 762"/>
                <a:gd name="T76" fmla="*/ 444 w 457"/>
                <a:gd name="T77" fmla="*/ 111 h 762"/>
                <a:gd name="T78" fmla="*/ 440 w 457"/>
                <a:gd name="T79" fmla="*/ 112 h 762"/>
                <a:gd name="T80" fmla="*/ 439 w 457"/>
                <a:gd name="T81" fmla="*/ 112 h 762"/>
                <a:gd name="T82" fmla="*/ 435 w 457"/>
                <a:gd name="T83" fmla="*/ 114 h 762"/>
                <a:gd name="T84" fmla="*/ 434 w 457"/>
                <a:gd name="T85" fmla="*/ 116 h 762"/>
                <a:gd name="T86" fmla="*/ 435 w 457"/>
                <a:gd name="T87" fmla="*/ 119 h 762"/>
                <a:gd name="T88" fmla="*/ 429 w 457"/>
                <a:gd name="T89" fmla="*/ 122 h 762"/>
                <a:gd name="T90" fmla="*/ 427 w 457"/>
                <a:gd name="T91" fmla="*/ 124 h 762"/>
                <a:gd name="T92" fmla="*/ 420 w 457"/>
                <a:gd name="T93" fmla="*/ 111 h 762"/>
                <a:gd name="T94" fmla="*/ 414 w 457"/>
                <a:gd name="T95" fmla="*/ 104 h 762"/>
                <a:gd name="T96" fmla="*/ 403 w 457"/>
                <a:gd name="T97" fmla="*/ 89 h 762"/>
                <a:gd name="T98" fmla="*/ 398 w 457"/>
                <a:gd name="T99" fmla="*/ 82 h 762"/>
                <a:gd name="T100" fmla="*/ 395 w 457"/>
                <a:gd name="T101" fmla="*/ 70 h 762"/>
                <a:gd name="T102" fmla="*/ 388 w 457"/>
                <a:gd name="T103" fmla="*/ 59 h 762"/>
                <a:gd name="T104" fmla="*/ 380 w 457"/>
                <a:gd name="T105" fmla="*/ 45 h 762"/>
                <a:gd name="T106" fmla="*/ 377 w 457"/>
                <a:gd name="T107" fmla="*/ 38 h 762"/>
                <a:gd name="T108" fmla="*/ 366 w 457"/>
                <a:gd name="T109" fmla="*/ 30 h 762"/>
                <a:gd name="T110" fmla="*/ 382 w 457"/>
                <a:gd name="T111" fmla="*/ 23 h 762"/>
                <a:gd name="T112" fmla="*/ 382 w 457"/>
                <a:gd name="T113" fmla="*/ 18 h 762"/>
                <a:gd name="T114" fmla="*/ 383 w 457"/>
                <a:gd name="T115" fmla="*/ 15 h 762"/>
                <a:gd name="T116" fmla="*/ 388 w 457"/>
                <a:gd name="T117" fmla="*/ 11 h 762"/>
                <a:gd name="T118" fmla="*/ 393 w 457"/>
                <a:gd name="T119" fmla="*/ 8 h 762"/>
                <a:gd name="T120" fmla="*/ 398 w 457"/>
                <a:gd name="T121" fmla="*/ 3 h 762"/>
                <a:gd name="T122" fmla="*/ 405 w 457"/>
                <a:gd name="T123" fmla="*/ 3 h 762"/>
                <a:gd name="T124" fmla="*/ 410 w 457"/>
                <a:gd name="T125" fmla="*/ 3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7" h="762">
                  <a:moveTo>
                    <a:pt x="20" y="701"/>
                  </a:moveTo>
                  <a:lnTo>
                    <a:pt x="22" y="701"/>
                  </a:lnTo>
                  <a:lnTo>
                    <a:pt x="23" y="701"/>
                  </a:lnTo>
                  <a:lnTo>
                    <a:pt x="25" y="703"/>
                  </a:lnTo>
                  <a:lnTo>
                    <a:pt x="30" y="703"/>
                  </a:lnTo>
                  <a:lnTo>
                    <a:pt x="32" y="703"/>
                  </a:lnTo>
                  <a:lnTo>
                    <a:pt x="33" y="705"/>
                  </a:lnTo>
                  <a:lnTo>
                    <a:pt x="32" y="706"/>
                  </a:lnTo>
                  <a:lnTo>
                    <a:pt x="32" y="708"/>
                  </a:lnTo>
                  <a:lnTo>
                    <a:pt x="32" y="710"/>
                  </a:lnTo>
                  <a:lnTo>
                    <a:pt x="32" y="711"/>
                  </a:lnTo>
                  <a:lnTo>
                    <a:pt x="35" y="715"/>
                  </a:lnTo>
                  <a:lnTo>
                    <a:pt x="35" y="717"/>
                  </a:lnTo>
                  <a:lnTo>
                    <a:pt x="37" y="718"/>
                  </a:lnTo>
                  <a:lnTo>
                    <a:pt x="38" y="723"/>
                  </a:lnTo>
                  <a:lnTo>
                    <a:pt x="38" y="725"/>
                  </a:lnTo>
                  <a:lnTo>
                    <a:pt x="40" y="727"/>
                  </a:lnTo>
                  <a:lnTo>
                    <a:pt x="40" y="728"/>
                  </a:lnTo>
                  <a:lnTo>
                    <a:pt x="43" y="730"/>
                  </a:lnTo>
                  <a:lnTo>
                    <a:pt x="43" y="733"/>
                  </a:lnTo>
                  <a:lnTo>
                    <a:pt x="42" y="733"/>
                  </a:lnTo>
                  <a:lnTo>
                    <a:pt x="42" y="735"/>
                  </a:lnTo>
                  <a:lnTo>
                    <a:pt x="42" y="737"/>
                  </a:lnTo>
                  <a:lnTo>
                    <a:pt x="42" y="740"/>
                  </a:lnTo>
                  <a:lnTo>
                    <a:pt x="42" y="742"/>
                  </a:lnTo>
                  <a:lnTo>
                    <a:pt x="42" y="743"/>
                  </a:lnTo>
                  <a:lnTo>
                    <a:pt x="42" y="745"/>
                  </a:lnTo>
                  <a:lnTo>
                    <a:pt x="42" y="749"/>
                  </a:lnTo>
                  <a:lnTo>
                    <a:pt x="43" y="750"/>
                  </a:lnTo>
                  <a:lnTo>
                    <a:pt x="43" y="752"/>
                  </a:lnTo>
                  <a:lnTo>
                    <a:pt x="45" y="752"/>
                  </a:lnTo>
                  <a:lnTo>
                    <a:pt x="37" y="757"/>
                  </a:lnTo>
                  <a:lnTo>
                    <a:pt x="25" y="762"/>
                  </a:lnTo>
                  <a:lnTo>
                    <a:pt x="22" y="757"/>
                  </a:lnTo>
                  <a:lnTo>
                    <a:pt x="20" y="754"/>
                  </a:lnTo>
                  <a:lnTo>
                    <a:pt x="20" y="752"/>
                  </a:lnTo>
                  <a:lnTo>
                    <a:pt x="18" y="752"/>
                  </a:lnTo>
                  <a:lnTo>
                    <a:pt x="18" y="750"/>
                  </a:lnTo>
                  <a:lnTo>
                    <a:pt x="18" y="749"/>
                  </a:lnTo>
                  <a:lnTo>
                    <a:pt x="15" y="742"/>
                  </a:lnTo>
                  <a:lnTo>
                    <a:pt x="13" y="742"/>
                  </a:lnTo>
                  <a:lnTo>
                    <a:pt x="13" y="740"/>
                  </a:lnTo>
                  <a:lnTo>
                    <a:pt x="12" y="737"/>
                  </a:lnTo>
                  <a:lnTo>
                    <a:pt x="10" y="733"/>
                  </a:lnTo>
                  <a:lnTo>
                    <a:pt x="6" y="730"/>
                  </a:lnTo>
                  <a:lnTo>
                    <a:pt x="5" y="728"/>
                  </a:lnTo>
                  <a:lnTo>
                    <a:pt x="3" y="727"/>
                  </a:lnTo>
                  <a:lnTo>
                    <a:pt x="3" y="725"/>
                  </a:lnTo>
                  <a:lnTo>
                    <a:pt x="1" y="723"/>
                  </a:lnTo>
                  <a:lnTo>
                    <a:pt x="0" y="720"/>
                  </a:lnTo>
                  <a:lnTo>
                    <a:pt x="6" y="717"/>
                  </a:lnTo>
                  <a:lnTo>
                    <a:pt x="12" y="711"/>
                  </a:lnTo>
                  <a:lnTo>
                    <a:pt x="13" y="711"/>
                  </a:lnTo>
                  <a:lnTo>
                    <a:pt x="13" y="710"/>
                  </a:lnTo>
                  <a:lnTo>
                    <a:pt x="12" y="710"/>
                  </a:lnTo>
                  <a:lnTo>
                    <a:pt x="12" y="708"/>
                  </a:lnTo>
                  <a:lnTo>
                    <a:pt x="12" y="706"/>
                  </a:lnTo>
                  <a:lnTo>
                    <a:pt x="13" y="708"/>
                  </a:lnTo>
                  <a:lnTo>
                    <a:pt x="15" y="708"/>
                  </a:lnTo>
                  <a:lnTo>
                    <a:pt x="17" y="708"/>
                  </a:lnTo>
                  <a:lnTo>
                    <a:pt x="17" y="706"/>
                  </a:lnTo>
                  <a:lnTo>
                    <a:pt x="18" y="706"/>
                  </a:lnTo>
                  <a:lnTo>
                    <a:pt x="20" y="706"/>
                  </a:lnTo>
                  <a:lnTo>
                    <a:pt x="22" y="705"/>
                  </a:lnTo>
                  <a:lnTo>
                    <a:pt x="22" y="703"/>
                  </a:lnTo>
                  <a:lnTo>
                    <a:pt x="20" y="701"/>
                  </a:lnTo>
                  <a:close/>
                  <a:moveTo>
                    <a:pt x="410" y="3"/>
                  </a:moveTo>
                  <a:lnTo>
                    <a:pt x="410" y="6"/>
                  </a:lnTo>
                  <a:lnTo>
                    <a:pt x="410" y="8"/>
                  </a:lnTo>
                  <a:lnTo>
                    <a:pt x="410" y="11"/>
                  </a:lnTo>
                  <a:lnTo>
                    <a:pt x="409" y="13"/>
                  </a:lnTo>
                  <a:lnTo>
                    <a:pt x="407" y="15"/>
                  </a:lnTo>
                  <a:lnTo>
                    <a:pt x="407" y="18"/>
                  </a:lnTo>
                  <a:lnTo>
                    <a:pt x="407" y="23"/>
                  </a:lnTo>
                  <a:lnTo>
                    <a:pt x="407" y="27"/>
                  </a:lnTo>
                  <a:lnTo>
                    <a:pt x="407" y="28"/>
                  </a:lnTo>
                  <a:lnTo>
                    <a:pt x="409" y="32"/>
                  </a:lnTo>
                  <a:lnTo>
                    <a:pt x="409" y="35"/>
                  </a:lnTo>
                  <a:lnTo>
                    <a:pt x="410" y="35"/>
                  </a:lnTo>
                  <a:lnTo>
                    <a:pt x="412" y="38"/>
                  </a:lnTo>
                  <a:lnTo>
                    <a:pt x="412" y="40"/>
                  </a:lnTo>
                  <a:lnTo>
                    <a:pt x="414" y="43"/>
                  </a:lnTo>
                  <a:lnTo>
                    <a:pt x="414" y="45"/>
                  </a:lnTo>
                  <a:lnTo>
                    <a:pt x="412" y="47"/>
                  </a:lnTo>
                  <a:lnTo>
                    <a:pt x="412" y="48"/>
                  </a:lnTo>
                  <a:lnTo>
                    <a:pt x="414" y="50"/>
                  </a:lnTo>
                  <a:lnTo>
                    <a:pt x="414" y="52"/>
                  </a:lnTo>
                  <a:lnTo>
                    <a:pt x="415" y="52"/>
                  </a:lnTo>
                  <a:lnTo>
                    <a:pt x="415" y="54"/>
                  </a:lnTo>
                  <a:lnTo>
                    <a:pt x="415" y="55"/>
                  </a:lnTo>
                  <a:lnTo>
                    <a:pt x="415" y="57"/>
                  </a:lnTo>
                  <a:lnTo>
                    <a:pt x="417" y="57"/>
                  </a:lnTo>
                  <a:lnTo>
                    <a:pt x="419" y="59"/>
                  </a:lnTo>
                  <a:lnTo>
                    <a:pt x="419" y="60"/>
                  </a:lnTo>
                  <a:lnTo>
                    <a:pt x="420" y="60"/>
                  </a:lnTo>
                  <a:lnTo>
                    <a:pt x="424" y="60"/>
                  </a:lnTo>
                  <a:lnTo>
                    <a:pt x="424" y="59"/>
                  </a:lnTo>
                  <a:lnTo>
                    <a:pt x="424" y="60"/>
                  </a:lnTo>
                  <a:lnTo>
                    <a:pt x="424" y="59"/>
                  </a:lnTo>
                  <a:lnTo>
                    <a:pt x="424" y="57"/>
                  </a:lnTo>
                  <a:lnTo>
                    <a:pt x="424" y="55"/>
                  </a:lnTo>
                  <a:lnTo>
                    <a:pt x="425" y="57"/>
                  </a:lnTo>
                  <a:lnTo>
                    <a:pt x="427" y="57"/>
                  </a:lnTo>
                  <a:lnTo>
                    <a:pt x="429" y="57"/>
                  </a:lnTo>
                  <a:lnTo>
                    <a:pt x="429" y="55"/>
                  </a:lnTo>
                  <a:lnTo>
                    <a:pt x="430" y="55"/>
                  </a:lnTo>
                  <a:lnTo>
                    <a:pt x="429" y="55"/>
                  </a:lnTo>
                  <a:lnTo>
                    <a:pt x="430" y="54"/>
                  </a:lnTo>
                  <a:lnTo>
                    <a:pt x="430" y="55"/>
                  </a:lnTo>
                  <a:lnTo>
                    <a:pt x="430" y="54"/>
                  </a:lnTo>
                  <a:lnTo>
                    <a:pt x="430" y="52"/>
                  </a:lnTo>
                  <a:lnTo>
                    <a:pt x="430" y="50"/>
                  </a:lnTo>
                  <a:lnTo>
                    <a:pt x="430" y="48"/>
                  </a:lnTo>
                  <a:lnTo>
                    <a:pt x="432" y="48"/>
                  </a:lnTo>
                  <a:lnTo>
                    <a:pt x="434" y="48"/>
                  </a:lnTo>
                  <a:lnTo>
                    <a:pt x="434" y="47"/>
                  </a:lnTo>
                  <a:lnTo>
                    <a:pt x="434" y="45"/>
                  </a:lnTo>
                  <a:lnTo>
                    <a:pt x="435" y="45"/>
                  </a:lnTo>
                  <a:lnTo>
                    <a:pt x="435" y="47"/>
                  </a:lnTo>
                  <a:lnTo>
                    <a:pt x="435" y="48"/>
                  </a:lnTo>
                  <a:lnTo>
                    <a:pt x="437" y="50"/>
                  </a:lnTo>
                  <a:lnTo>
                    <a:pt x="435" y="50"/>
                  </a:lnTo>
                  <a:lnTo>
                    <a:pt x="437" y="50"/>
                  </a:lnTo>
                  <a:lnTo>
                    <a:pt x="437" y="52"/>
                  </a:lnTo>
                  <a:lnTo>
                    <a:pt x="439" y="52"/>
                  </a:lnTo>
                  <a:lnTo>
                    <a:pt x="439" y="54"/>
                  </a:lnTo>
                  <a:lnTo>
                    <a:pt x="440" y="54"/>
                  </a:lnTo>
                  <a:lnTo>
                    <a:pt x="440" y="55"/>
                  </a:lnTo>
                  <a:lnTo>
                    <a:pt x="442" y="55"/>
                  </a:lnTo>
                  <a:lnTo>
                    <a:pt x="444" y="55"/>
                  </a:lnTo>
                  <a:lnTo>
                    <a:pt x="444" y="57"/>
                  </a:lnTo>
                  <a:lnTo>
                    <a:pt x="446" y="57"/>
                  </a:lnTo>
                  <a:lnTo>
                    <a:pt x="446" y="59"/>
                  </a:lnTo>
                  <a:lnTo>
                    <a:pt x="446" y="60"/>
                  </a:lnTo>
                  <a:lnTo>
                    <a:pt x="446" y="62"/>
                  </a:lnTo>
                  <a:lnTo>
                    <a:pt x="447" y="62"/>
                  </a:lnTo>
                  <a:lnTo>
                    <a:pt x="447" y="64"/>
                  </a:lnTo>
                  <a:lnTo>
                    <a:pt x="447" y="65"/>
                  </a:lnTo>
                  <a:lnTo>
                    <a:pt x="449" y="65"/>
                  </a:lnTo>
                  <a:lnTo>
                    <a:pt x="451" y="65"/>
                  </a:lnTo>
                  <a:lnTo>
                    <a:pt x="452" y="65"/>
                  </a:lnTo>
                  <a:lnTo>
                    <a:pt x="452" y="67"/>
                  </a:lnTo>
                  <a:lnTo>
                    <a:pt x="454" y="67"/>
                  </a:lnTo>
                  <a:lnTo>
                    <a:pt x="456" y="67"/>
                  </a:lnTo>
                  <a:lnTo>
                    <a:pt x="457" y="67"/>
                  </a:lnTo>
                  <a:lnTo>
                    <a:pt x="457" y="69"/>
                  </a:lnTo>
                  <a:lnTo>
                    <a:pt x="457" y="70"/>
                  </a:lnTo>
                  <a:lnTo>
                    <a:pt x="456" y="70"/>
                  </a:lnTo>
                  <a:lnTo>
                    <a:pt x="456" y="72"/>
                  </a:lnTo>
                  <a:lnTo>
                    <a:pt x="454" y="72"/>
                  </a:lnTo>
                  <a:lnTo>
                    <a:pt x="454" y="74"/>
                  </a:lnTo>
                  <a:lnTo>
                    <a:pt x="454" y="75"/>
                  </a:lnTo>
                  <a:lnTo>
                    <a:pt x="452" y="75"/>
                  </a:lnTo>
                  <a:lnTo>
                    <a:pt x="451" y="75"/>
                  </a:lnTo>
                  <a:lnTo>
                    <a:pt x="451" y="77"/>
                  </a:lnTo>
                  <a:lnTo>
                    <a:pt x="449" y="77"/>
                  </a:lnTo>
                  <a:lnTo>
                    <a:pt x="449" y="79"/>
                  </a:lnTo>
                  <a:lnTo>
                    <a:pt x="447" y="79"/>
                  </a:lnTo>
                  <a:lnTo>
                    <a:pt x="447" y="80"/>
                  </a:lnTo>
                  <a:lnTo>
                    <a:pt x="447" y="82"/>
                  </a:lnTo>
                  <a:lnTo>
                    <a:pt x="446" y="82"/>
                  </a:lnTo>
                  <a:lnTo>
                    <a:pt x="447" y="82"/>
                  </a:lnTo>
                  <a:lnTo>
                    <a:pt x="447" y="84"/>
                  </a:lnTo>
                  <a:lnTo>
                    <a:pt x="447" y="85"/>
                  </a:lnTo>
                  <a:lnTo>
                    <a:pt x="447" y="87"/>
                  </a:lnTo>
                  <a:lnTo>
                    <a:pt x="446" y="87"/>
                  </a:lnTo>
                  <a:lnTo>
                    <a:pt x="446" y="89"/>
                  </a:lnTo>
                  <a:lnTo>
                    <a:pt x="444" y="89"/>
                  </a:lnTo>
                  <a:lnTo>
                    <a:pt x="444" y="87"/>
                  </a:lnTo>
                  <a:lnTo>
                    <a:pt x="442" y="87"/>
                  </a:lnTo>
                  <a:lnTo>
                    <a:pt x="442" y="89"/>
                  </a:lnTo>
                  <a:lnTo>
                    <a:pt x="442" y="91"/>
                  </a:lnTo>
                  <a:lnTo>
                    <a:pt x="442" y="92"/>
                  </a:lnTo>
                  <a:lnTo>
                    <a:pt x="442" y="94"/>
                  </a:lnTo>
                  <a:lnTo>
                    <a:pt x="442" y="96"/>
                  </a:lnTo>
                  <a:lnTo>
                    <a:pt x="444" y="96"/>
                  </a:lnTo>
                  <a:lnTo>
                    <a:pt x="444" y="97"/>
                  </a:lnTo>
                  <a:lnTo>
                    <a:pt x="442" y="97"/>
                  </a:lnTo>
                  <a:lnTo>
                    <a:pt x="442" y="99"/>
                  </a:lnTo>
                  <a:lnTo>
                    <a:pt x="444" y="99"/>
                  </a:lnTo>
                  <a:lnTo>
                    <a:pt x="444" y="101"/>
                  </a:lnTo>
                  <a:lnTo>
                    <a:pt x="446" y="101"/>
                  </a:lnTo>
                  <a:lnTo>
                    <a:pt x="446" y="102"/>
                  </a:lnTo>
                  <a:lnTo>
                    <a:pt x="447" y="102"/>
                  </a:lnTo>
                  <a:lnTo>
                    <a:pt x="447" y="104"/>
                  </a:lnTo>
                  <a:lnTo>
                    <a:pt x="447" y="106"/>
                  </a:lnTo>
                  <a:lnTo>
                    <a:pt x="449" y="106"/>
                  </a:lnTo>
                  <a:lnTo>
                    <a:pt x="449" y="107"/>
                  </a:lnTo>
                  <a:lnTo>
                    <a:pt x="447" y="107"/>
                  </a:lnTo>
                  <a:lnTo>
                    <a:pt x="449" y="107"/>
                  </a:lnTo>
                  <a:lnTo>
                    <a:pt x="447" y="107"/>
                  </a:lnTo>
                  <a:lnTo>
                    <a:pt x="447" y="109"/>
                  </a:lnTo>
                  <a:lnTo>
                    <a:pt x="446" y="109"/>
                  </a:lnTo>
                  <a:lnTo>
                    <a:pt x="444" y="109"/>
                  </a:lnTo>
                  <a:lnTo>
                    <a:pt x="444" y="111"/>
                  </a:lnTo>
                  <a:lnTo>
                    <a:pt x="442" y="111"/>
                  </a:lnTo>
                  <a:lnTo>
                    <a:pt x="442" y="112"/>
                  </a:lnTo>
                  <a:lnTo>
                    <a:pt x="442" y="111"/>
                  </a:lnTo>
                  <a:lnTo>
                    <a:pt x="440" y="111"/>
                  </a:lnTo>
                  <a:lnTo>
                    <a:pt x="440" y="112"/>
                  </a:lnTo>
                  <a:lnTo>
                    <a:pt x="439" y="112"/>
                  </a:lnTo>
                  <a:lnTo>
                    <a:pt x="439" y="111"/>
                  </a:lnTo>
                  <a:lnTo>
                    <a:pt x="437" y="111"/>
                  </a:lnTo>
                  <a:lnTo>
                    <a:pt x="437" y="112"/>
                  </a:lnTo>
                  <a:lnTo>
                    <a:pt x="439" y="112"/>
                  </a:lnTo>
                  <a:lnTo>
                    <a:pt x="439" y="114"/>
                  </a:lnTo>
                  <a:lnTo>
                    <a:pt x="437" y="114"/>
                  </a:lnTo>
                  <a:lnTo>
                    <a:pt x="437" y="112"/>
                  </a:lnTo>
                  <a:lnTo>
                    <a:pt x="435" y="112"/>
                  </a:lnTo>
                  <a:lnTo>
                    <a:pt x="435" y="114"/>
                  </a:lnTo>
                  <a:lnTo>
                    <a:pt x="437" y="114"/>
                  </a:lnTo>
                  <a:lnTo>
                    <a:pt x="437" y="116"/>
                  </a:lnTo>
                  <a:lnTo>
                    <a:pt x="435" y="116"/>
                  </a:lnTo>
                  <a:lnTo>
                    <a:pt x="434" y="114"/>
                  </a:lnTo>
                  <a:lnTo>
                    <a:pt x="434" y="116"/>
                  </a:lnTo>
                  <a:lnTo>
                    <a:pt x="434" y="117"/>
                  </a:lnTo>
                  <a:lnTo>
                    <a:pt x="432" y="117"/>
                  </a:lnTo>
                  <a:lnTo>
                    <a:pt x="432" y="119"/>
                  </a:lnTo>
                  <a:lnTo>
                    <a:pt x="434" y="119"/>
                  </a:lnTo>
                  <a:lnTo>
                    <a:pt x="435" y="119"/>
                  </a:lnTo>
                  <a:lnTo>
                    <a:pt x="434" y="121"/>
                  </a:lnTo>
                  <a:lnTo>
                    <a:pt x="434" y="122"/>
                  </a:lnTo>
                  <a:lnTo>
                    <a:pt x="432" y="122"/>
                  </a:lnTo>
                  <a:lnTo>
                    <a:pt x="430" y="122"/>
                  </a:lnTo>
                  <a:lnTo>
                    <a:pt x="429" y="122"/>
                  </a:lnTo>
                  <a:lnTo>
                    <a:pt x="429" y="124"/>
                  </a:lnTo>
                  <a:lnTo>
                    <a:pt x="430" y="124"/>
                  </a:lnTo>
                  <a:lnTo>
                    <a:pt x="429" y="124"/>
                  </a:lnTo>
                  <a:lnTo>
                    <a:pt x="429" y="126"/>
                  </a:lnTo>
                  <a:lnTo>
                    <a:pt x="427" y="124"/>
                  </a:lnTo>
                  <a:lnTo>
                    <a:pt x="427" y="121"/>
                  </a:lnTo>
                  <a:lnTo>
                    <a:pt x="425" y="117"/>
                  </a:lnTo>
                  <a:lnTo>
                    <a:pt x="424" y="117"/>
                  </a:lnTo>
                  <a:lnTo>
                    <a:pt x="424" y="114"/>
                  </a:lnTo>
                  <a:lnTo>
                    <a:pt x="420" y="111"/>
                  </a:lnTo>
                  <a:lnTo>
                    <a:pt x="419" y="111"/>
                  </a:lnTo>
                  <a:lnTo>
                    <a:pt x="417" y="109"/>
                  </a:lnTo>
                  <a:lnTo>
                    <a:pt x="417" y="107"/>
                  </a:lnTo>
                  <a:lnTo>
                    <a:pt x="415" y="107"/>
                  </a:lnTo>
                  <a:lnTo>
                    <a:pt x="414" y="104"/>
                  </a:lnTo>
                  <a:lnTo>
                    <a:pt x="412" y="102"/>
                  </a:lnTo>
                  <a:lnTo>
                    <a:pt x="409" y="96"/>
                  </a:lnTo>
                  <a:lnTo>
                    <a:pt x="407" y="91"/>
                  </a:lnTo>
                  <a:lnTo>
                    <a:pt x="405" y="91"/>
                  </a:lnTo>
                  <a:lnTo>
                    <a:pt x="403" y="89"/>
                  </a:lnTo>
                  <a:lnTo>
                    <a:pt x="402" y="87"/>
                  </a:lnTo>
                  <a:lnTo>
                    <a:pt x="400" y="85"/>
                  </a:lnTo>
                  <a:lnTo>
                    <a:pt x="400" y="84"/>
                  </a:lnTo>
                  <a:lnTo>
                    <a:pt x="400" y="82"/>
                  </a:lnTo>
                  <a:lnTo>
                    <a:pt x="398" y="82"/>
                  </a:lnTo>
                  <a:lnTo>
                    <a:pt x="398" y="79"/>
                  </a:lnTo>
                  <a:lnTo>
                    <a:pt x="397" y="75"/>
                  </a:lnTo>
                  <a:lnTo>
                    <a:pt x="397" y="74"/>
                  </a:lnTo>
                  <a:lnTo>
                    <a:pt x="395" y="72"/>
                  </a:lnTo>
                  <a:lnTo>
                    <a:pt x="395" y="70"/>
                  </a:lnTo>
                  <a:lnTo>
                    <a:pt x="395" y="69"/>
                  </a:lnTo>
                  <a:lnTo>
                    <a:pt x="393" y="67"/>
                  </a:lnTo>
                  <a:lnTo>
                    <a:pt x="390" y="62"/>
                  </a:lnTo>
                  <a:lnTo>
                    <a:pt x="390" y="60"/>
                  </a:lnTo>
                  <a:lnTo>
                    <a:pt x="388" y="59"/>
                  </a:lnTo>
                  <a:lnTo>
                    <a:pt x="387" y="54"/>
                  </a:lnTo>
                  <a:lnTo>
                    <a:pt x="383" y="52"/>
                  </a:lnTo>
                  <a:lnTo>
                    <a:pt x="382" y="48"/>
                  </a:lnTo>
                  <a:lnTo>
                    <a:pt x="382" y="47"/>
                  </a:lnTo>
                  <a:lnTo>
                    <a:pt x="380" y="45"/>
                  </a:lnTo>
                  <a:lnTo>
                    <a:pt x="380" y="43"/>
                  </a:lnTo>
                  <a:lnTo>
                    <a:pt x="378" y="43"/>
                  </a:lnTo>
                  <a:lnTo>
                    <a:pt x="378" y="40"/>
                  </a:lnTo>
                  <a:lnTo>
                    <a:pt x="377" y="40"/>
                  </a:lnTo>
                  <a:lnTo>
                    <a:pt x="377" y="38"/>
                  </a:lnTo>
                  <a:lnTo>
                    <a:pt x="373" y="35"/>
                  </a:lnTo>
                  <a:lnTo>
                    <a:pt x="372" y="35"/>
                  </a:lnTo>
                  <a:lnTo>
                    <a:pt x="370" y="33"/>
                  </a:lnTo>
                  <a:lnTo>
                    <a:pt x="368" y="33"/>
                  </a:lnTo>
                  <a:lnTo>
                    <a:pt x="366" y="30"/>
                  </a:lnTo>
                  <a:lnTo>
                    <a:pt x="372" y="27"/>
                  </a:lnTo>
                  <a:lnTo>
                    <a:pt x="377" y="23"/>
                  </a:lnTo>
                  <a:lnTo>
                    <a:pt x="383" y="25"/>
                  </a:lnTo>
                  <a:lnTo>
                    <a:pt x="382" y="25"/>
                  </a:lnTo>
                  <a:lnTo>
                    <a:pt x="382" y="23"/>
                  </a:lnTo>
                  <a:lnTo>
                    <a:pt x="383" y="23"/>
                  </a:lnTo>
                  <a:lnTo>
                    <a:pt x="382" y="23"/>
                  </a:lnTo>
                  <a:lnTo>
                    <a:pt x="382" y="22"/>
                  </a:lnTo>
                  <a:lnTo>
                    <a:pt x="382" y="20"/>
                  </a:lnTo>
                  <a:lnTo>
                    <a:pt x="382" y="18"/>
                  </a:lnTo>
                  <a:lnTo>
                    <a:pt x="382" y="16"/>
                  </a:lnTo>
                  <a:lnTo>
                    <a:pt x="383" y="16"/>
                  </a:lnTo>
                  <a:lnTo>
                    <a:pt x="383" y="15"/>
                  </a:lnTo>
                  <a:lnTo>
                    <a:pt x="383" y="16"/>
                  </a:lnTo>
                  <a:lnTo>
                    <a:pt x="383" y="15"/>
                  </a:lnTo>
                  <a:lnTo>
                    <a:pt x="385" y="15"/>
                  </a:lnTo>
                  <a:lnTo>
                    <a:pt x="387" y="15"/>
                  </a:lnTo>
                  <a:lnTo>
                    <a:pt x="387" y="13"/>
                  </a:lnTo>
                  <a:lnTo>
                    <a:pt x="388" y="13"/>
                  </a:lnTo>
                  <a:lnTo>
                    <a:pt x="388" y="11"/>
                  </a:lnTo>
                  <a:lnTo>
                    <a:pt x="388" y="10"/>
                  </a:lnTo>
                  <a:lnTo>
                    <a:pt x="390" y="10"/>
                  </a:lnTo>
                  <a:lnTo>
                    <a:pt x="392" y="10"/>
                  </a:lnTo>
                  <a:lnTo>
                    <a:pt x="392" y="8"/>
                  </a:lnTo>
                  <a:lnTo>
                    <a:pt x="393" y="8"/>
                  </a:lnTo>
                  <a:lnTo>
                    <a:pt x="393" y="6"/>
                  </a:lnTo>
                  <a:lnTo>
                    <a:pt x="393" y="5"/>
                  </a:lnTo>
                  <a:lnTo>
                    <a:pt x="395" y="5"/>
                  </a:lnTo>
                  <a:lnTo>
                    <a:pt x="397" y="5"/>
                  </a:lnTo>
                  <a:lnTo>
                    <a:pt x="398" y="3"/>
                  </a:lnTo>
                  <a:lnTo>
                    <a:pt x="400" y="3"/>
                  </a:lnTo>
                  <a:lnTo>
                    <a:pt x="402" y="5"/>
                  </a:lnTo>
                  <a:lnTo>
                    <a:pt x="403" y="5"/>
                  </a:lnTo>
                  <a:lnTo>
                    <a:pt x="405" y="5"/>
                  </a:lnTo>
                  <a:lnTo>
                    <a:pt x="405" y="3"/>
                  </a:lnTo>
                  <a:lnTo>
                    <a:pt x="405" y="1"/>
                  </a:lnTo>
                  <a:lnTo>
                    <a:pt x="407" y="0"/>
                  </a:lnTo>
                  <a:lnTo>
                    <a:pt x="410" y="0"/>
                  </a:lnTo>
                  <a:lnTo>
                    <a:pt x="410" y="1"/>
                  </a:lnTo>
                  <a:lnTo>
                    <a:pt x="410" y="3"/>
                  </a:lnTo>
                  <a:close/>
                </a:path>
              </a:pathLst>
            </a:custGeom>
            <a:solidFill>
              <a:srgbClr val="00C5FF"/>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105" name="Freeform 137">
              <a:extLst>
                <a:ext uri="{FF2B5EF4-FFF2-40B4-BE49-F238E27FC236}">
                  <a16:creationId xmlns:a16="http://schemas.microsoft.com/office/drawing/2014/main" id="{F95D09D4-63EF-CDED-1C58-AFEC83115E26}"/>
                </a:ext>
              </a:extLst>
            </p:cNvPr>
            <p:cNvSpPr>
              <a:spLocks/>
            </p:cNvSpPr>
            <p:nvPr/>
          </p:nvSpPr>
          <p:spPr bwMode="auto">
            <a:xfrm>
              <a:off x="1855" y="1922"/>
              <a:ext cx="1154" cy="867"/>
            </a:xfrm>
            <a:custGeom>
              <a:avLst/>
              <a:gdLst>
                <a:gd name="T0" fmla="*/ 988 w 1154"/>
                <a:gd name="T1" fmla="*/ 20 h 867"/>
                <a:gd name="T2" fmla="*/ 1136 w 1154"/>
                <a:gd name="T3" fmla="*/ 42 h 867"/>
                <a:gd name="T4" fmla="*/ 1115 w 1154"/>
                <a:gd name="T5" fmla="*/ 78 h 867"/>
                <a:gd name="T6" fmla="*/ 1082 w 1154"/>
                <a:gd name="T7" fmla="*/ 96 h 867"/>
                <a:gd name="T8" fmla="*/ 1046 w 1154"/>
                <a:gd name="T9" fmla="*/ 116 h 867"/>
                <a:gd name="T10" fmla="*/ 1025 w 1154"/>
                <a:gd name="T11" fmla="*/ 126 h 867"/>
                <a:gd name="T12" fmla="*/ 1004 w 1154"/>
                <a:gd name="T13" fmla="*/ 142 h 867"/>
                <a:gd name="T14" fmla="*/ 974 w 1154"/>
                <a:gd name="T15" fmla="*/ 185 h 867"/>
                <a:gd name="T16" fmla="*/ 996 w 1154"/>
                <a:gd name="T17" fmla="*/ 214 h 867"/>
                <a:gd name="T18" fmla="*/ 1013 w 1154"/>
                <a:gd name="T19" fmla="*/ 266 h 867"/>
                <a:gd name="T20" fmla="*/ 1021 w 1154"/>
                <a:gd name="T21" fmla="*/ 315 h 867"/>
                <a:gd name="T22" fmla="*/ 1055 w 1154"/>
                <a:gd name="T23" fmla="*/ 369 h 867"/>
                <a:gd name="T24" fmla="*/ 1065 w 1154"/>
                <a:gd name="T25" fmla="*/ 431 h 867"/>
                <a:gd name="T26" fmla="*/ 1107 w 1154"/>
                <a:gd name="T27" fmla="*/ 476 h 867"/>
                <a:gd name="T28" fmla="*/ 1100 w 1154"/>
                <a:gd name="T29" fmla="*/ 579 h 867"/>
                <a:gd name="T30" fmla="*/ 1036 w 1154"/>
                <a:gd name="T31" fmla="*/ 561 h 867"/>
                <a:gd name="T32" fmla="*/ 984 w 1154"/>
                <a:gd name="T33" fmla="*/ 524 h 867"/>
                <a:gd name="T34" fmla="*/ 937 w 1154"/>
                <a:gd name="T35" fmla="*/ 483 h 867"/>
                <a:gd name="T36" fmla="*/ 893 w 1154"/>
                <a:gd name="T37" fmla="*/ 434 h 867"/>
                <a:gd name="T38" fmla="*/ 873 w 1154"/>
                <a:gd name="T39" fmla="*/ 387 h 867"/>
                <a:gd name="T40" fmla="*/ 821 w 1154"/>
                <a:gd name="T41" fmla="*/ 379 h 867"/>
                <a:gd name="T42" fmla="*/ 776 w 1154"/>
                <a:gd name="T43" fmla="*/ 391 h 867"/>
                <a:gd name="T44" fmla="*/ 744 w 1154"/>
                <a:gd name="T45" fmla="*/ 421 h 867"/>
                <a:gd name="T46" fmla="*/ 691 w 1154"/>
                <a:gd name="T47" fmla="*/ 453 h 867"/>
                <a:gd name="T48" fmla="*/ 665 w 1154"/>
                <a:gd name="T49" fmla="*/ 482 h 867"/>
                <a:gd name="T50" fmla="*/ 643 w 1154"/>
                <a:gd name="T51" fmla="*/ 534 h 867"/>
                <a:gd name="T52" fmla="*/ 601 w 1154"/>
                <a:gd name="T53" fmla="*/ 556 h 867"/>
                <a:gd name="T54" fmla="*/ 559 w 1154"/>
                <a:gd name="T55" fmla="*/ 599 h 867"/>
                <a:gd name="T56" fmla="*/ 547 w 1154"/>
                <a:gd name="T57" fmla="*/ 663 h 867"/>
                <a:gd name="T58" fmla="*/ 506 w 1154"/>
                <a:gd name="T59" fmla="*/ 710 h 867"/>
                <a:gd name="T60" fmla="*/ 488 w 1154"/>
                <a:gd name="T61" fmla="*/ 761 h 867"/>
                <a:gd name="T62" fmla="*/ 464 w 1154"/>
                <a:gd name="T63" fmla="*/ 803 h 867"/>
                <a:gd name="T64" fmla="*/ 427 w 1154"/>
                <a:gd name="T65" fmla="*/ 800 h 867"/>
                <a:gd name="T66" fmla="*/ 368 w 1154"/>
                <a:gd name="T67" fmla="*/ 800 h 867"/>
                <a:gd name="T68" fmla="*/ 316 w 1154"/>
                <a:gd name="T69" fmla="*/ 840 h 867"/>
                <a:gd name="T70" fmla="*/ 263 w 1154"/>
                <a:gd name="T71" fmla="*/ 860 h 867"/>
                <a:gd name="T72" fmla="*/ 225 w 1154"/>
                <a:gd name="T73" fmla="*/ 821 h 867"/>
                <a:gd name="T74" fmla="*/ 202 w 1154"/>
                <a:gd name="T75" fmla="*/ 801 h 867"/>
                <a:gd name="T76" fmla="*/ 227 w 1154"/>
                <a:gd name="T77" fmla="*/ 756 h 867"/>
                <a:gd name="T78" fmla="*/ 220 w 1154"/>
                <a:gd name="T79" fmla="*/ 712 h 867"/>
                <a:gd name="T80" fmla="*/ 185 w 1154"/>
                <a:gd name="T81" fmla="*/ 662 h 867"/>
                <a:gd name="T82" fmla="*/ 128 w 1154"/>
                <a:gd name="T83" fmla="*/ 665 h 867"/>
                <a:gd name="T84" fmla="*/ 14 w 1154"/>
                <a:gd name="T85" fmla="*/ 483 h 867"/>
                <a:gd name="T86" fmla="*/ 8 w 1154"/>
                <a:gd name="T87" fmla="*/ 429 h 867"/>
                <a:gd name="T88" fmla="*/ 5 w 1154"/>
                <a:gd name="T89" fmla="*/ 374 h 867"/>
                <a:gd name="T90" fmla="*/ 69 w 1154"/>
                <a:gd name="T91" fmla="*/ 365 h 867"/>
                <a:gd name="T92" fmla="*/ 125 w 1154"/>
                <a:gd name="T93" fmla="*/ 340 h 867"/>
                <a:gd name="T94" fmla="*/ 162 w 1154"/>
                <a:gd name="T95" fmla="*/ 364 h 867"/>
                <a:gd name="T96" fmla="*/ 197 w 1154"/>
                <a:gd name="T97" fmla="*/ 320 h 867"/>
                <a:gd name="T98" fmla="*/ 247 w 1154"/>
                <a:gd name="T99" fmla="*/ 342 h 867"/>
                <a:gd name="T100" fmla="*/ 249 w 1154"/>
                <a:gd name="T101" fmla="*/ 392 h 867"/>
                <a:gd name="T102" fmla="*/ 311 w 1154"/>
                <a:gd name="T103" fmla="*/ 369 h 867"/>
                <a:gd name="T104" fmla="*/ 365 w 1154"/>
                <a:gd name="T105" fmla="*/ 335 h 867"/>
                <a:gd name="T106" fmla="*/ 409 w 1154"/>
                <a:gd name="T107" fmla="*/ 293 h 867"/>
                <a:gd name="T108" fmla="*/ 468 w 1154"/>
                <a:gd name="T109" fmla="*/ 266 h 867"/>
                <a:gd name="T110" fmla="*/ 485 w 1154"/>
                <a:gd name="T111" fmla="*/ 206 h 867"/>
                <a:gd name="T112" fmla="*/ 533 w 1154"/>
                <a:gd name="T113" fmla="*/ 175 h 867"/>
                <a:gd name="T114" fmla="*/ 577 w 1154"/>
                <a:gd name="T115" fmla="*/ 140 h 867"/>
                <a:gd name="T116" fmla="*/ 614 w 1154"/>
                <a:gd name="T117" fmla="*/ 120 h 867"/>
                <a:gd name="T118" fmla="*/ 619 w 1154"/>
                <a:gd name="T119" fmla="*/ 69 h 867"/>
                <a:gd name="T120" fmla="*/ 641 w 1154"/>
                <a:gd name="T121" fmla="*/ 29 h 867"/>
                <a:gd name="T122" fmla="*/ 705 w 1154"/>
                <a:gd name="T123" fmla="*/ 24 h 867"/>
                <a:gd name="T124" fmla="*/ 871 w 1154"/>
                <a:gd name="T125" fmla="*/ 27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4" h="867">
                  <a:moveTo>
                    <a:pt x="934" y="5"/>
                  </a:moveTo>
                  <a:lnTo>
                    <a:pt x="934" y="7"/>
                  </a:lnTo>
                  <a:lnTo>
                    <a:pt x="935" y="9"/>
                  </a:lnTo>
                  <a:lnTo>
                    <a:pt x="934" y="10"/>
                  </a:lnTo>
                  <a:lnTo>
                    <a:pt x="937" y="10"/>
                  </a:lnTo>
                  <a:lnTo>
                    <a:pt x="939" y="10"/>
                  </a:lnTo>
                  <a:lnTo>
                    <a:pt x="940" y="10"/>
                  </a:lnTo>
                  <a:lnTo>
                    <a:pt x="942" y="9"/>
                  </a:lnTo>
                  <a:lnTo>
                    <a:pt x="944" y="7"/>
                  </a:lnTo>
                  <a:lnTo>
                    <a:pt x="944" y="9"/>
                  </a:lnTo>
                  <a:lnTo>
                    <a:pt x="947" y="9"/>
                  </a:lnTo>
                  <a:lnTo>
                    <a:pt x="947" y="7"/>
                  </a:lnTo>
                  <a:lnTo>
                    <a:pt x="949" y="5"/>
                  </a:lnTo>
                  <a:lnTo>
                    <a:pt x="951" y="4"/>
                  </a:lnTo>
                  <a:lnTo>
                    <a:pt x="952" y="4"/>
                  </a:lnTo>
                  <a:lnTo>
                    <a:pt x="954" y="4"/>
                  </a:lnTo>
                  <a:lnTo>
                    <a:pt x="954" y="5"/>
                  </a:lnTo>
                  <a:lnTo>
                    <a:pt x="954" y="9"/>
                  </a:lnTo>
                  <a:lnTo>
                    <a:pt x="952" y="10"/>
                  </a:lnTo>
                  <a:lnTo>
                    <a:pt x="952" y="12"/>
                  </a:lnTo>
                  <a:lnTo>
                    <a:pt x="951" y="14"/>
                  </a:lnTo>
                  <a:lnTo>
                    <a:pt x="952" y="15"/>
                  </a:lnTo>
                  <a:lnTo>
                    <a:pt x="954" y="15"/>
                  </a:lnTo>
                  <a:lnTo>
                    <a:pt x="957" y="17"/>
                  </a:lnTo>
                  <a:lnTo>
                    <a:pt x="959" y="17"/>
                  </a:lnTo>
                  <a:lnTo>
                    <a:pt x="957" y="20"/>
                  </a:lnTo>
                  <a:lnTo>
                    <a:pt x="961" y="22"/>
                  </a:lnTo>
                  <a:lnTo>
                    <a:pt x="961" y="20"/>
                  </a:lnTo>
                  <a:lnTo>
                    <a:pt x="961" y="22"/>
                  </a:lnTo>
                  <a:lnTo>
                    <a:pt x="964" y="22"/>
                  </a:lnTo>
                  <a:lnTo>
                    <a:pt x="966" y="24"/>
                  </a:lnTo>
                  <a:lnTo>
                    <a:pt x="967" y="22"/>
                  </a:lnTo>
                  <a:lnTo>
                    <a:pt x="969" y="24"/>
                  </a:lnTo>
                  <a:lnTo>
                    <a:pt x="971" y="25"/>
                  </a:lnTo>
                  <a:lnTo>
                    <a:pt x="972" y="24"/>
                  </a:lnTo>
                  <a:lnTo>
                    <a:pt x="974" y="24"/>
                  </a:lnTo>
                  <a:lnTo>
                    <a:pt x="972" y="22"/>
                  </a:lnTo>
                  <a:lnTo>
                    <a:pt x="976" y="22"/>
                  </a:lnTo>
                  <a:lnTo>
                    <a:pt x="977" y="20"/>
                  </a:lnTo>
                  <a:lnTo>
                    <a:pt x="977" y="22"/>
                  </a:lnTo>
                  <a:lnTo>
                    <a:pt x="979" y="22"/>
                  </a:lnTo>
                  <a:lnTo>
                    <a:pt x="981" y="20"/>
                  </a:lnTo>
                  <a:lnTo>
                    <a:pt x="982" y="20"/>
                  </a:lnTo>
                  <a:lnTo>
                    <a:pt x="984" y="20"/>
                  </a:lnTo>
                  <a:lnTo>
                    <a:pt x="986" y="20"/>
                  </a:lnTo>
                  <a:lnTo>
                    <a:pt x="988" y="22"/>
                  </a:lnTo>
                  <a:lnTo>
                    <a:pt x="988" y="20"/>
                  </a:lnTo>
                  <a:lnTo>
                    <a:pt x="989" y="20"/>
                  </a:lnTo>
                  <a:lnTo>
                    <a:pt x="991" y="20"/>
                  </a:lnTo>
                  <a:lnTo>
                    <a:pt x="991" y="19"/>
                  </a:lnTo>
                  <a:lnTo>
                    <a:pt x="993" y="19"/>
                  </a:lnTo>
                  <a:lnTo>
                    <a:pt x="993" y="20"/>
                  </a:lnTo>
                  <a:lnTo>
                    <a:pt x="994" y="20"/>
                  </a:lnTo>
                  <a:lnTo>
                    <a:pt x="994" y="19"/>
                  </a:lnTo>
                  <a:lnTo>
                    <a:pt x="996" y="19"/>
                  </a:lnTo>
                  <a:lnTo>
                    <a:pt x="998" y="20"/>
                  </a:lnTo>
                  <a:lnTo>
                    <a:pt x="999" y="19"/>
                  </a:lnTo>
                  <a:lnTo>
                    <a:pt x="1001" y="20"/>
                  </a:lnTo>
                  <a:lnTo>
                    <a:pt x="1003" y="20"/>
                  </a:lnTo>
                  <a:lnTo>
                    <a:pt x="1003" y="19"/>
                  </a:lnTo>
                  <a:lnTo>
                    <a:pt x="1003" y="17"/>
                  </a:lnTo>
                  <a:lnTo>
                    <a:pt x="1004" y="17"/>
                  </a:lnTo>
                  <a:lnTo>
                    <a:pt x="1006" y="17"/>
                  </a:lnTo>
                  <a:lnTo>
                    <a:pt x="1008" y="17"/>
                  </a:lnTo>
                  <a:lnTo>
                    <a:pt x="1008" y="19"/>
                  </a:lnTo>
                  <a:lnTo>
                    <a:pt x="1008" y="20"/>
                  </a:lnTo>
                  <a:lnTo>
                    <a:pt x="1008" y="22"/>
                  </a:lnTo>
                  <a:lnTo>
                    <a:pt x="1008" y="25"/>
                  </a:lnTo>
                  <a:lnTo>
                    <a:pt x="1011" y="25"/>
                  </a:lnTo>
                  <a:lnTo>
                    <a:pt x="1011" y="24"/>
                  </a:lnTo>
                  <a:lnTo>
                    <a:pt x="1011" y="27"/>
                  </a:lnTo>
                  <a:lnTo>
                    <a:pt x="1077" y="27"/>
                  </a:lnTo>
                  <a:lnTo>
                    <a:pt x="1152" y="27"/>
                  </a:lnTo>
                  <a:lnTo>
                    <a:pt x="1154" y="27"/>
                  </a:lnTo>
                  <a:lnTo>
                    <a:pt x="1154" y="29"/>
                  </a:lnTo>
                  <a:lnTo>
                    <a:pt x="1152" y="29"/>
                  </a:lnTo>
                  <a:lnTo>
                    <a:pt x="1152" y="31"/>
                  </a:lnTo>
                  <a:lnTo>
                    <a:pt x="1152" y="32"/>
                  </a:lnTo>
                  <a:lnTo>
                    <a:pt x="1151" y="32"/>
                  </a:lnTo>
                  <a:lnTo>
                    <a:pt x="1149" y="34"/>
                  </a:lnTo>
                  <a:lnTo>
                    <a:pt x="1147" y="34"/>
                  </a:lnTo>
                  <a:lnTo>
                    <a:pt x="1146" y="36"/>
                  </a:lnTo>
                  <a:lnTo>
                    <a:pt x="1147" y="36"/>
                  </a:lnTo>
                  <a:lnTo>
                    <a:pt x="1146" y="37"/>
                  </a:lnTo>
                  <a:lnTo>
                    <a:pt x="1144" y="39"/>
                  </a:lnTo>
                  <a:lnTo>
                    <a:pt x="1142" y="39"/>
                  </a:lnTo>
                  <a:lnTo>
                    <a:pt x="1142" y="37"/>
                  </a:lnTo>
                  <a:lnTo>
                    <a:pt x="1141" y="37"/>
                  </a:lnTo>
                  <a:lnTo>
                    <a:pt x="1141" y="39"/>
                  </a:lnTo>
                  <a:lnTo>
                    <a:pt x="1141" y="41"/>
                  </a:lnTo>
                  <a:lnTo>
                    <a:pt x="1139" y="41"/>
                  </a:lnTo>
                  <a:lnTo>
                    <a:pt x="1139" y="42"/>
                  </a:lnTo>
                  <a:lnTo>
                    <a:pt x="1137" y="42"/>
                  </a:lnTo>
                  <a:lnTo>
                    <a:pt x="1136" y="42"/>
                  </a:lnTo>
                  <a:lnTo>
                    <a:pt x="1136" y="44"/>
                  </a:lnTo>
                  <a:lnTo>
                    <a:pt x="1134" y="44"/>
                  </a:lnTo>
                  <a:lnTo>
                    <a:pt x="1134" y="46"/>
                  </a:lnTo>
                  <a:lnTo>
                    <a:pt x="1136" y="46"/>
                  </a:lnTo>
                  <a:lnTo>
                    <a:pt x="1136" y="47"/>
                  </a:lnTo>
                  <a:lnTo>
                    <a:pt x="1134" y="47"/>
                  </a:lnTo>
                  <a:lnTo>
                    <a:pt x="1134" y="49"/>
                  </a:lnTo>
                  <a:lnTo>
                    <a:pt x="1134" y="51"/>
                  </a:lnTo>
                  <a:lnTo>
                    <a:pt x="1134" y="52"/>
                  </a:lnTo>
                  <a:lnTo>
                    <a:pt x="1132" y="52"/>
                  </a:lnTo>
                  <a:lnTo>
                    <a:pt x="1132" y="51"/>
                  </a:lnTo>
                  <a:lnTo>
                    <a:pt x="1131" y="52"/>
                  </a:lnTo>
                  <a:lnTo>
                    <a:pt x="1132" y="52"/>
                  </a:lnTo>
                  <a:lnTo>
                    <a:pt x="1132" y="54"/>
                  </a:lnTo>
                  <a:lnTo>
                    <a:pt x="1131" y="54"/>
                  </a:lnTo>
                  <a:lnTo>
                    <a:pt x="1132" y="54"/>
                  </a:lnTo>
                  <a:lnTo>
                    <a:pt x="1132" y="56"/>
                  </a:lnTo>
                  <a:lnTo>
                    <a:pt x="1131" y="56"/>
                  </a:lnTo>
                  <a:lnTo>
                    <a:pt x="1131" y="57"/>
                  </a:lnTo>
                  <a:lnTo>
                    <a:pt x="1129" y="57"/>
                  </a:lnTo>
                  <a:lnTo>
                    <a:pt x="1127" y="56"/>
                  </a:lnTo>
                  <a:lnTo>
                    <a:pt x="1127" y="57"/>
                  </a:lnTo>
                  <a:lnTo>
                    <a:pt x="1127" y="59"/>
                  </a:lnTo>
                  <a:lnTo>
                    <a:pt x="1125" y="59"/>
                  </a:lnTo>
                  <a:lnTo>
                    <a:pt x="1125" y="61"/>
                  </a:lnTo>
                  <a:lnTo>
                    <a:pt x="1125" y="63"/>
                  </a:lnTo>
                  <a:lnTo>
                    <a:pt x="1125" y="64"/>
                  </a:lnTo>
                  <a:lnTo>
                    <a:pt x="1127" y="64"/>
                  </a:lnTo>
                  <a:lnTo>
                    <a:pt x="1127" y="66"/>
                  </a:lnTo>
                  <a:lnTo>
                    <a:pt x="1125" y="66"/>
                  </a:lnTo>
                  <a:lnTo>
                    <a:pt x="1127" y="68"/>
                  </a:lnTo>
                  <a:lnTo>
                    <a:pt x="1129" y="68"/>
                  </a:lnTo>
                  <a:lnTo>
                    <a:pt x="1127" y="69"/>
                  </a:lnTo>
                  <a:lnTo>
                    <a:pt x="1127" y="71"/>
                  </a:lnTo>
                  <a:lnTo>
                    <a:pt x="1129" y="71"/>
                  </a:lnTo>
                  <a:lnTo>
                    <a:pt x="1129" y="73"/>
                  </a:lnTo>
                  <a:lnTo>
                    <a:pt x="1129" y="74"/>
                  </a:lnTo>
                  <a:lnTo>
                    <a:pt x="1127" y="74"/>
                  </a:lnTo>
                  <a:lnTo>
                    <a:pt x="1125" y="74"/>
                  </a:lnTo>
                  <a:lnTo>
                    <a:pt x="1125" y="76"/>
                  </a:lnTo>
                  <a:lnTo>
                    <a:pt x="1124" y="76"/>
                  </a:lnTo>
                  <a:lnTo>
                    <a:pt x="1122" y="76"/>
                  </a:lnTo>
                  <a:lnTo>
                    <a:pt x="1120" y="76"/>
                  </a:lnTo>
                  <a:lnTo>
                    <a:pt x="1120" y="78"/>
                  </a:lnTo>
                  <a:lnTo>
                    <a:pt x="1119" y="78"/>
                  </a:lnTo>
                  <a:lnTo>
                    <a:pt x="1117" y="78"/>
                  </a:lnTo>
                  <a:lnTo>
                    <a:pt x="1115" y="78"/>
                  </a:lnTo>
                  <a:lnTo>
                    <a:pt x="1115" y="79"/>
                  </a:lnTo>
                  <a:lnTo>
                    <a:pt x="1114" y="79"/>
                  </a:lnTo>
                  <a:lnTo>
                    <a:pt x="1114" y="81"/>
                  </a:lnTo>
                  <a:lnTo>
                    <a:pt x="1112" y="81"/>
                  </a:lnTo>
                  <a:lnTo>
                    <a:pt x="1114" y="83"/>
                  </a:lnTo>
                  <a:lnTo>
                    <a:pt x="1114" y="84"/>
                  </a:lnTo>
                  <a:lnTo>
                    <a:pt x="1112" y="84"/>
                  </a:lnTo>
                  <a:lnTo>
                    <a:pt x="1112" y="86"/>
                  </a:lnTo>
                  <a:lnTo>
                    <a:pt x="1114" y="86"/>
                  </a:lnTo>
                  <a:lnTo>
                    <a:pt x="1114" y="88"/>
                  </a:lnTo>
                  <a:lnTo>
                    <a:pt x="1112" y="88"/>
                  </a:lnTo>
                  <a:lnTo>
                    <a:pt x="1112" y="89"/>
                  </a:lnTo>
                  <a:lnTo>
                    <a:pt x="1112" y="91"/>
                  </a:lnTo>
                  <a:lnTo>
                    <a:pt x="1110" y="91"/>
                  </a:lnTo>
                  <a:lnTo>
                    <a:pt x="1110" y="93"/>
                  </a:lnTo>
                  <a:lnTo>
                    <a:pt x="1110" y="94"/>
                  </a:lnTo>
                  <a:lnTo>
                    <a:pt x="1110" y="93"/>
                  </a:lnTo>
                  <a:lnTo>
                    <a:pt x="1109" y="93"/>
                  </a:lnTo>
                  <a:lnTo>
                    <a:pt x="1109" y="91"/>
                  </a:lnTo>
                  <a:lnTo>
                    <a:pt x="1107" y="91"/>
                  </a:lnTo>
                  <a:lnTo>
                    <a:pt x="1105" y="91"/>
                  </a:lnTo>
                  <a:lnTo>
                    <a:pt x="1104" y="91"/>
                  </a:lnTo>
                  <a:lnTo>
                    <a:pt x="1104" y="93"/>
                  </a:lnTo>
                  <a:lnTo>
                    <a:pt x="1102" y="93"/>
                  </a:lnTo>
                  <a:lnTo>
                    <a:pt x="1100" y="93"/>
                  </a:lnTo>
                  <a:lnTo>
                    <a:pt x="1100" y="91"/>
                  </a:lnTo>
                  <a:lnTo>
                    <a:pt x="1099" y="91"/>
                  </a:lnTo>
                  <a:lnTo>
                    <a:pt x="1099" y="89"/>
                  </a:lnTo>
                  <a:lnTo>
                    <a:pt x="1097" y="89"/>
                  </a:lnTo>
                  <a:lnTo>
                    <a:pt x="1095" y="89"/>
                  </a:lnTo>
                  <a:lnTo>
                    <a:pt x="1094" y="89"/>
                  </a:lnTo>
                  <a:lnTo>
                    <a:pt x="1094" y="91"/>
                  </a:lnTo>
                  <a:lnTo>
                    <a:pt x="1094" y="93"/>
                  </a:lnTo>
                  <a:lnTo>
                    <a:pt x="1092" y="93"/>
                  </a:lnTo>
                  <a:lnTo>
                    <a:pt x="1090" y="93"/>
                  </a:lnTo>
                  <a:lnTo>
                    <a:pt x="1088" y="93"/>
                  </a:lnTo>
                  <a:lnTo>
                    <a:pt x="1088" y="94"/>
                  </a:lnTo>
                  <a:lnTo>
                    <a:pt x="1090" y="94"/>
                  </a:lnTo>
                  <a:lnTo>
                    <a:pt x="1090" y="96"/>
                  </a:lnTo>
                  <a:lnTo>
                    <a:pt x="1088" y="94"/>
                  </a:lnTo>
                  <a:lnTo>
                    <a:pt x="1087" y="94"/>
                  </a:lnTo>
                  <a:lnTo>
                    <a:pt x="1087" y="96"/>
                  </a:lnTo>
                  <a:lnTo>
                    <a:pt x="1085" y="96"/>
                  </a:lnTo>
                  <a:lnTo>
                    <a:pt x="1085" y="94"/>
                  </a:lnTo>
                  <a:lnTo>
                    <a:pt x="1083" y="94"/>
                  </a:lnTo>
                  <a:lnTo>
                    <a:pt x="1082" y="94"/>
                  </a:lnTo>
                  <a:lnTo>
                    <a:pt x="1082" y="96"/>
                  </a:lnTo>
                  <a:lnTo>
                    <a:pt x="1082" y="98"/>
                  </a:lnTo>
                  <a:lnTo>
                    <a:pt x="1080" y="98"/>
                  </a:lnTo>
                  <a:lnTo>
                    <a:pt x="1080" y="100"/>
                  </a:lnTo>
                  <a:lnTo>
                    <a:pt x="1078" y="100"/>
                  </a:lnTo>
                  <a:lnTo>
                    <a:pt x="1077" y="100"/>
                  </a:lnTo>
                  <a:lnTo>
                    <a:pt x="1077" y="98"/>
                  </a:lnTo>
                  <a:lnTo>
                    <a:pt x="1077" y="100"/>
                  </a:lnTo>
                  <a:lnTo>
                    <a:pt x="1075" y="100"/>
                  </a:lnTo>
                  <a:lnTo>
                    <a:pt x="1077" y="101"/>
                  </a:lnTo>
                  <a:lnTo>
                    <a:pt x="1077" y="103"/>
                  </a:lnTo>
                  <a:lnTo>
                    <a:pt x="1075" y="103"/>
                  </a:lnTo>
                  <a:lnTo>
                    <a:pt x="1075" y="105"/>
                  </a:lnTo>
                  <a:lnTo>
                    <a:pt x="1073" y="105"/>
                  </a:lnTo>
                  <a:lnTo>
                    <a:pt x="1072" y="105"/>
                  </a:lnTo>
                  <a:lnTo>
                    <a:pt x="1070" y="105"/>
                  </a:lnTo>
                  <a:lnTo>
                    <a:pt x="1070" y="103"/>
                  </a:lnTo>
                  <a:lnTo>
                    <a:pt x="1070" y="101"/>
                  </a:lnTo>
                  <a:lnTo>
                    <a:pt x="1068" y="103"/>
                  </a:lnTo>
                  <a:lnTo>
                    <a:pt x="1068" y="105"/>
                  </a:lnTo>
                  <a:lnTo>
                    <a:pt x="1067" y="105"/>
                  </a:lnTo>
                  <a:lnTo>
                    <a:pt x="1067" y="106"/>
                  </a:lnTo>
                  <a:lnTo>
                    <a:pt x="1067" y="105"/>
                  </a:lnTo>
                  <a:lnTo>
                    <a:pt x="1065" y="105"/>
                  </a:lnTo>
                  <a:lnTo>
                    <a:pt x="1065" y="103"/>
                  </a:lnTo>
                  <a:lnTo>
                    <a:pt x="1063" y="103"/>
                  </a:lnTo>
                  <a:lnTo>
                    <a:pt x="1062" y="103"/>
                  </a:lnTo>
                  <a:lnTo>
                    <a:pt x="1062" y="105"/>
                  </a:lnTo>
                  <a:lnTo>
                    <a:pt x="1063" y="106"/>
                  </a:lnTo>
                  <a:lnTo>
                    <a:pt x="1062" y="106"/>
                  </a:lnTo>
                  <a:lnTo>
                    <a:pt x="1062" y="108"/>
                  </a:lnTo>
                  <a:lnTo>
                    <a:pt x="1062" y="110"/>
                  </a:lnTo>
                  <a:lnTo>
                    <a:pt x="1062" y="111"/>
                  </a:lnTo>
                  <a:lnTo>
                    <a:pt x="1060" y="111"/>
                  </a:lnTo>
                  <a:lnTo>
                    <a:pt x="1058" y="111"/>
                  </a:lnTo>
                  <a:lnTo>
                    <a:pt x="1056" y="111"/>
                  </a:lnTo>
                  <a:lnTo>
                    <a:pt x="1056" y="113"/>
                  </a:lnTo>
                  <a:lnTo>
                    <a:pt x="1056" y="115"/>
                  </a:lnTo>
                  <a:lnTo>
                    <a:pt x="1056" y="116"/>
                  </a:lnTo>
                  <a:lnTo>
                    <a:pt x="1055" y="116"/>
                  </a:lnTo>
                  <a:lnTo>
                    <a:pt x="1053" y="116"/>
                  </a:lnTo>
                  <a:lnTo>
                    <a:pt x="1051" y="116"/>
                  </a:lnTo>
                  <a:lnTo>
                    <a:pt x="1050" y="116"/>
                  </a:lnTo>
                  <a:lnTo>
                    <a:pt x="1048" y="116"/>
                  </a:lnTo>
                  <a:lnTo>
                    <a:pt x="1048" y="115"/>
                  </a:lnTo>
                  <a:lnTo>
                    <a:pt x="1050" y="115"/>
                  </a:lnTo>
                  <a:lnTo>
                    <a:pt x="1048" y="115"/>
                  </a:lnTo>
                  <a:lnTo>
                    <a:pt x="1046" y="116"/>
                  </a:lnTo>
                  <a:lnTo>
                    <a:pt x="1046" y="118"/>
                  </a:lnTo>
                  <a:lnTo>
                    <a:pt x="1045" y="118"/>
                  </a:lnTo>
                  <a:lnTo>
                    <a:pt x="1046" y="120"/>
                  </a:lnTo>
                  <a:lnTo>
                    <a:pt x="1048" y="120"/>
                  </a:lnTo>
                  <a:lnTo>
                    <a:pt x="1050" y="121"/>
                  </a:lnTo>
                  <a:lnTo>
                    <a:pt x="1050" y="123"/>
                  </a:lnTo>
                  <a:lnTo>
                    <a:pt x="1048" y="123"/>
                  </a:lnTo>
                  <a:lnTo>
                    <a:pt x="1048" y="121"/>
                  </a:lnTo>
                  <a:lnTo>
                    <a:pt x="1046" y="121"/>
                  </a:lnTo>
                  <a:lnTo>
                    <a:pt x="1045" y="121"/>
                  </a:lnTo>
                  <a:lnTo>
                    <a:pt x="1043" y="121"/>
                  </a:lnTo>
                  <a:lnTo>
                    <a:pt x="1043" y="120"/>
                  </a:lnTo>
                  <a:lnTo>
                    <a:pt x="1041" y="120"/>
                  </a:lnTo>
                  <a:lnTo>
                    <a:pt x="1041" y="118"/>
                  </a:lnTo>
                  <a:lnTo>
                    <a:pt x="1040" y="118"/>
                  </a:lnTo>
                  <a:lnTo>
                    <a:pt x="1040" y="120"/>
                  </a:lnTo>
                  <a:lnTo>
                    <a:pt x="1038" y="120"/>
                  </a:lnTo>
                  <a:lnTo>
                    <a:pt x="1036" y="120"/>
                  </a:lnTo>
                  <a:lnTo>
                    <a:pt x="1038" y="120"/>
                  </a:lnTo>
                  <a:lnTo>
                    <a:pt x="1038" y="118"/>
                  </a:lnTo>
                  <a:lnTo>
                    <a:pt x="1036" y="118"/>
                  </a:lnTo>
                  <a:lnTo>
                    <a:pt x="1035" y="118"/>
                  </a:lnTo>
                  <a:lnTo>
                    <a:pt x="1033" y="118"/>
                  </a:lnTo>
                  <a:lnTo>
                    <a:pt x="1031" y="118"/>
                  </a:lnTo>
                  <a:lnTo>
                    <a:pt x="1033" y="118"/>
                  </a:lnTo>
                  <a:lnTo>
                    <a:pt x="1035" y="120"/>
                  </a:lnTo>
                  <a:lnTo>
                    <a:pt x="1033" y="120"/>
                  </a:lnTo>
                  <a:lnTo>
                    <a:pt x="1031" y="120"/>
                  </a:lnTo>
                  <a:lnTo>
                    <a:pt x="1030" y="120"/>
                  </a:lnTo>
                  <a:lnTo>
                    <a:pt x="1031" y="120"/>
                  </a:lnTo>
                  <a:lnTo>
                    <a:pt x="1031" y="121"/>
                  </a:lnTo>
                  <a:lnTo>
                    <a:pt x="1033" y="121"/>
                  </a:lnTo>
                  <a:lnTo>
                    <a:pt x="1033" y="123"/>
                  </a:lnTo>
                  <a:lnTo>
                    <a:pt x="1033" y="125"/>
                  </a:lnTo>
                  <a:lnTo>
                    <a:pt x="1031" y="125"/>
                  </a:lnTo>
                  <a:lnTo>
                    <a:pt x="1031" y="123"/>
                  </a:lnTo>
                  <a:lnTo>
                    <a:pt x="1030" y="123"/>
                  </a:lnTo>
                  <a:lnTo>
                    <a:pt x="1028" y="123"/>
                  </a:lnTo>
                  <a:lnTo>
                    <a:pt x="1028" y="125"/>
                  </a:lnTo>
                  <a:lnTo>
                    <a:pt x="1030" y="125"/>
                  </a:lnTo>
                  <a:lnTo>
                    <a:pt x="1030" y="126"/>
                  </a:lnTo>
                  <a:lnTo>
                    <a:pt x="1030" y="128"/>
                  </a:lnTo>
                  <a:lnTo>
                    <a:pt x="1030" y="130"/>
                  </a:lnTo>
                  <a:lnTo>
                    <a:pt x="1028" y="128"/>
                  </a:lnTo>
                  <a:lnTo>
                    <a:pt x="1026" y="128"/>
                  </a:lnTo>
                  <a:lnTo>
                    <a:pt x="1026" y="126"/>
                  </a:lnTo>
                  <a:lnTo>
                    <a:pt x="1025" y="126"/>
                  </a:lnTo>
                  <a:lnTo>
                    <a:pt x="1025" y="128"/>
                  </a:lnTo>
                  <a:lnTo>
                    <a:pt x="1026" y="128"/>
                  </a:lnTo>
                  <a:lnTo>
                    <a:pt x="1026" y="130"/>
                  </a:lnTo>
                  <a:lnTo>
                    <a:pt x="1025" y="130"/>
                  </a:lnTo>
                  <a:lnTo>
                    <a:pt x="1025" y="128"/>
                  </a:lnTo>
                  <a:lnTo>
                    <a:pt x="1023" y="128"/>
                  </a:lnTo>
                  <a:lnTo>
                    <a:pt x="1023" y="130"/>
                  </a:lnTo>
                  <a:lnTo>
                    <a:pt x="1023" y="128"/>
                  </a:lnTo>
                  <a:lnTo>
                    <a:pt x="1023" y="126"/>
                  </a:lnTo>
                  <a:lnTo>
                    <a:pt x="1023" y="125"/>
                  </a:lnTo>
                  <a:lnTo>
                    <a:pt x="1021" y="125"/>
                  </a:lnTo>
                  <a:lnTo>
                    <a:pt x="1019" y="125"/>
                  </a:lnTo>
                  <a:lnTo>
                    <a:pt x="1018" y="125"/>
                  </a:lnTo>
                  <a:lnTo>
                    <a:pt x="1018" y="123"/>
                  </a:lnTo>
                  <a:lnTo>
                    <a:pt x="1016" y="123"/>
                  </a:lnTo>
                  <a:lnTo>
                    <a:pt x="1016" y="125"/>
                  </a:lnTo>
                  <a:lnTo>
                    <a:pt x="1018" y="125"/>
                  </a:lnTo>
                  <a:lnTo>
                    <a:pt x="1018" y="126"/>
                  </a:lnTo>
                  <a:lnTo>
                    <a:pt x="1016" y="126"/>
                  </a:lnTo>
                  <a:lnTo>
                    <a:pt x="1016" y="128"/>
                  </a:lnTo>
                  <a:lnTo>
                    <a:pt x="1014" y="128"/>
                  </a:lnTo>
                  <a:lnTo>
                    <a:pt x="1013" y="128"/>
                  </a:lnTo>
                  <a:lnTo>
                    <a:pt x="1014" y="128"/>
                  </a:lnTo>
                  <a:lnTo>
                    <a:pt x="1014" y="130"/>
                  </a:lnTo>
                  <a:lnTo>
                    <a:pt x="1013" y="130"/>
                  </a:lnTo>
                  <a:lnTo>
                    <a:pt x="1013" y="132"/>
                  </a:lnTo>
                  <a:lnTo>
                    <a:pt x="1014" y="132"/>
                  </a:lnTo>
                  <a:lnTo>
                    <a:pt x="1016" y="132"/>
                  </a:lnTo>
                  <a:lnTo>
                    <a:pt x="1016" y="133"/>
                  </a:lnTo>
                  <a:lnTo>
                    <a:pt x="1014" y="133"/>
                  </a:lnTo>
                  <a:lnTo>
                    <a:pt x="1013" y="133"/>
                  </a:lnTo>
                  <a:lnTo>
                    <a:pt x="1013" y="135"/>
                  </a:lnTo>
                  <a:lnTo>
                    <a:pt x="1011" y="135"/>
                  </a:lnTo>
                  <a:lnTo>
                    <a:pt x="1009" y="133"/>
                  </a:lnTo>
                  <a:lnTo>
                    <a:pt x="1009" y="132"/>
                  </a:lnTo>
                  <a:lnTo>
                    <a:pt x="1008" y="132"/>
                  </a:lnTo>
                  <a:lnTo>
                    <a:pt x="1008" y="133"/>
                  </a:lnTo>
                  <a:lnTo>
                    <a:pt x="1006" y="132"/>
                  </a:lnTo>
                  <a:lnTo>
                    <a:pt x="1006" y="133"/>
                  </a:lnTo>
                  <a:lnTo>
                    <a:pt x="1004" y="133"/>
                  </a:lnTo>
                  <a:lnTo>
                    <a:pt x="1004" y="135"/>
                  </a:lnTo>
                  <a:lnTo>
                    <a:pt x="1004" y="137"/>
                  </a:lnTo>
                  <a:lnTo>
                    <a:pt x="1006" y="137"/>
                  </a:lnTo>
                  <a:lnTo>
                    <a:pt x="1006" y="138"/>
                  </a:lnTo>
                  <a:lnTo>
                    <a:pt x="1006" y="140"/>
                  </a:lnTo>
                  <a:lnTo>
                    <a:pt x="1004" y="140"/>
                  </a:lnTo>
                  <a:lnTo>
                    <a:pt x="1004" y="142"/>
                  </a:lnTo>
                  <a:lnTo>
                    <a:pt x="1004" y="143"/>
                  </a:lnTo>
                  <a:lnTo>
                    <a:pt x="1003" y="142"/>
                  </a:lnTo>
                  <a:lnTo>
                    <a:pt x="1003" y="143"/>
                  </a:lnTo>
                  <a:lnTo>
                    <a:pt x="1001" y="142"/>
                  </a:lnTo>
                  <a:lnTo>
                    <a:pt x="999" y="140"/>
                  </a:lnTo>
                  <a:lnTo>
                    <a:pt x="998" y="140"/>
                  </a:lnTo>
                  <a:lnTo>
                    <a:pt x="998" y="142"/>
                  </a:lnTo>
                  <a:lnTo>
                    <a:pt x="996" y="143"/>
                  </a:lnTo>
                  <a:lnTo>
                    <a:pt x="996" y="145"/>
                  </a:lnTo>
                  <a:lnTo>
                    <a:pt x="994" y="143"/>
                  </a:lnTo>
                  <a:lnTo>
                    <a:pt x="993" y="142"/>
                  </a:lnTo>
                  <a:lnTo>
                    <a:pt x="993" y="143"/>
                  </a:lnTo>
                  <a:lnTo>
                    <a:pt x="994" y="145"/>
                  </a:lnTo>
                  <a:lnTo>
                    <a:pt x="993" y="145"/>
                  </a:lnTo>
                  <a:lnTo>
                    <a:pt x="993" y="143"/>
                  </a:lnTo>
                  <a:lnTo>
                    <a:pt x="993" y="145"/>
                  </a:lnTo>
                  <a:lnTo>
                    <a:pt x="993" y="147"/>
                  </a:lnTo>
                  <a:lnTo>
                    <a:pt x="991" y="147"/>
                  </a:lnTo>
                  <a:lnTo>
                    <a:pt x="991" y="148"/>
                  </a:lnTo>
                  <a:lnTo>
                    <a:pt x="989" y="148"/>
                  </a:lnTo>
                  <a:lnTo>
                    <a:pt x="989" y="150"/>
                  </a:lnTo>
                  <a:lnTo>
                    <a:pt x="989" y="152"/>
                  </a:lnTo>
                  <a:lnTo>
                    <a:pt x="991" y="153"/>
                  </a:lnTo>
                  <a:lnTo>
                    <a:pt x="991" y="155"/>
                  </a:lnTo>
                  <a:lnTo>
                    <a:pt x="991" y="157"/>
                  </a:lnTo>
                  <a:lnTo>
                    <a:pt x="991" y="158"/>
                  </a:lnTo>
                  <a:lnTo>
                    <a:pt x="991" y="160"/>
                  </a:lnTo>
                  <a:lnTo>
                    <a:pt x="989" y="160"/>
                  </a:lnTo>
                  <a:lnTo>
                    <a:pt x="988" y="162"/>
                  </a:lnTo>
                  <a:lnTo>
                    <a:pt x="988" y="163"/>
                  </a:lnTo>
                  <a:lnTo>
                    <a:pt x="988" y="165"/>
                  </a:lnTo>
                  <a:lnTo>
                    <a:pt x="986" y="165"/>
                  </a:lnTo>
                  <a:lnTo>
                    <a:pt x="984" y="167"/>
                  </a:lnTo>
                  <a:lnTo>
                    <a:pt x="984" y="169"/>
                  </a:lnTo>
                  <a:lnTo>
                    <a:pt x="984" y="170"/>
                  </a:lnTo>
                  <a:lnTo>
                    <a:pt x="982" y="172"/>
                  </a:lnTo>
                  <a:lnTo>
                    <a:pt x="981" y="174"/>
                  </a:lnTo>
                  <a:lnTo>
                    <a:pt x="981" y="175"/>
                  </a:lnTo>
                  <a:lnTo>
                    <a:pt x="979" y="175"/>
                  </a:lnTo>
                  <a:lnTo>
                    <a:pt x="979" y="177"/>
                  </a:lnTo>
                  <a:lnTo>
                    <a:pt x="979" y="179"/>
                  </a:lnTo>
                  <a:lnTo>
                    <a:pt x="977" y="179"/>
                  </a:lnTo>
                  <a:lnTo>
                    <a:pt x="976" y="180"/>
                  </a:lnTo>
                  <a:lnTo>
                    <a:pt x="976" y="182"/>
                  </a:lnTo>
                  <a:lnTo>
                    <a:pt x="976" y="184"/>
                  </a:lnTo>
                  <a:lnTo>
                    <a:pt x="974" y="184"/>
                  </a:lnTo>
                  <a:lnTo>
                    <a:pt x="974" y="185"/>
                  </a:lnTo>
                  <a:lnTo>
                    <a:pt x="972" y="187"/>
                  </a:lnTo>
                  <a:lnTo>
                    <a:pt x="972" y="189"/>
                  </a:lnTo>
                  <a:lnTo>
                    <a:pt x="971" y="189"/>
                  </a:lnTo>
                  <a:lnTo>
                    <a:pt x="971" y="190"/>
                  </a:lnTo>
                  <a:lnTo>
                    <a:pt x="971" y="192"/>
                  </a:lnTo>
                  <a:lnTo>
                    <a:pt x="971" y="194"/>
                  </a:lnTo>
                  <a:lnTo>
                    <a:pt x="971" y="195"/>
                  </a:lnTo>
                  <a:lnTo>
                    <a:pt x="969" y="195"/>
                  </a:lnTo>
                  <a:lnTo>
                    <a:pt x="969" y="197"/>
                  </a:lnTo>
                  <a:lnTo>
                    <a:pt x="967" y="197"/>
                  </a:lnTo>
                  <a:lnTo>
                    <a:pt x="967" y="199"/>
                  </a:lnTo>
                  <a:lnTo>
                    <a:pt x="967" y="201"/>
                  </a:lnTo>
                  <a:lnTo>
                    <a:pt x="966" y="201"/>
                  </a:lnTo>
                  <a:lnTo>
                    <a:pt x="964" y="201"/>
                  </a:lnTo>
                  <a:lnTo>
                    <a:pt x="964" y="202"/>
                  </a:lnTo>
                  <a:lnTo>
                    <a:pt x="962" y="202"/>
                  </a:lnTo>
                  <a:lnTo>
                    <a:pt x="962" y="204"/>
                  </a:lnTo>
                  <a:lnTo>
                    <a:pt x="964" y="204"/>
                  </a:lnTo>
                  <a:lnTo>
                    <a:pt x="966" y="204"/>
                  </a:lnTo>
                  <a:lnTo>
                    <a:pt x="966" y="206"/>
                  </a:lnTo>
                  <a:lnTo>
                    <a:pt x="967" y="206"/>
                  </a:lnTo>
                  <a:lnTo>
                    <a:pt x="969" y="206"/>
                  </a:lnTo>
                  <a:lnTo>
                    <a:pt x="969" y="207"/>
                  </a:lnTo>
                  <a:lnTo>
                    <a:pt x="971" y="207"/>
                  </a:lnTo>
                  <a:lnTo>
                    <a:pt x="971" y="209"/>
                  </a:lnTo>
                  <a:lnTo>
                    <a:pt x="972" y="209"/>
                  </a:lnTo>
                  <a:lnTo>
                    <a:pt x="972" y="211"/>
                  </a:lnTo>
                  <a:lnTo>
                    <a:pt x="972" y="212"/>
                  </a:lnTo>
                  <a:lnTo>
                    <a:pt x="974" y="212"/>
                  </a:lnTo>
                  <a:lnTo>
                    <a:pt x="974" y="214"/>
                  </a:lnTo>
                  <a:lnTo>
                    <a:pt x="976" y="214"/>
                  </a:lnTo>
                  <a:lnTo>
                    <a:pt x="977" y="214"/>
                  </a:lnTo>
                  <a:lnTo>
                    <a:pt x="979" y="214"/>
                  </a:lnTo>
                  <a:lnTo>
                    <a:pt x="981" y="214"/>
                  </a:lnTo>
                  <a:lnTo>
                    <a:pt x="982" y="214"/>
                  </a:lnTo>
                  <a:lnTo>
                    <a:pt x="984" y="214"/>
                  </a:lnTo>
                  <a:lnTo>
                    <a:pt x="986" y="214"/>
                  </a:lnTo>
                  <a:lnTo>
                    <a:pt x="986" y="212"/>
                  </a:lnTo>
                  <a:lnTo>
                    <a:pt x="988" y="212"/>
                  </a:lnTo>
                  <a:lnTo>
                    <a:pt x="988" y="211"/>
                  </a:lnTo>
                  <a:lnTo>
                    <a:pt x="989" y="211"/>
                  </a:lnTo>
                  <a:lnTo>
                    <a:pt x="991" y="209"/>
                  </a:lnTo>
                  <a:lnTo>
                    <a:pt x="993" y="211"/>
                  </a:lnTo>
                  <a:lnTo>
                    <a:pt x="993" y="212"/>
                  </a:lnTo>
                  <a:lnTo>
                    <a:pt x="994" y="212"/>
                  </a:lnTo>
                  <a:lnTo>
                    <a:pt x="994" y="214"/>
                  </a:lnTo>
                  <a:lnTo>
                    <a:pt x="996" y="214"/>
                  </a:lnTo>
                  <a:lnTo>
                    <a:pt x="996" y="216"/>
                  </a:lnTo>
                  <a:lnTo>
                    <a:pt x="998" y="216"/>
                  </a:lnTo>
                  <a:lnTo>
                    <a:pt x="998" y="217"/>
                  </a:lnTo>
                  <a:lnTo>
                    <a:pt x="998" y="219"/>
                  </a:lnTo>
                  <a:lnTo>
                    <a:pt x="999" y="219"/>
                  </a:lnTo>
                  <a:lnTo>
                    <a:pt x="1001" y="219"/>
                  </a:lnTo>
                  <a:lnTo>
                    <a:pt x="1001" y="221"/>
                  </a:lnTo>
                  <a:lnTo>
                    <a:pt x="1003" y="221"/>
                  </a:lnTo>
                  <a:lnTo>
                    <a:pt x="1004" y="221"/>
                  </a:lnTo>
                  <a:lnTo>
                    <a:pt x="1004" y="222"/>
                  </a:lnTo>
                  <a:lnTo>
                    <a:pt x="1004" y="224"/>
                  </a:lnTo>
                  <a:lnTo>
                    <a:pt x="1004" y="226"/>
                  </a:lnTo>
                  <a:lnTo>
                    <a:pt x="1004" y="227"/>
                  </a:lnTo>
                  <a:lnTo>
                    <a:pt x="1006" y="227"/>
                  </a:lnTo>
                  <a:lnTo>
                    <a:pt x="1006" y="229"/>
                  </a:lnTo>
                  <a:lnTo>
                    <a:pt x="1006" y="231"/>
                  </a:lnTo>
                  <a:lnTo>
                    <a:pt x="1008" y="232"/>
                  </a:lnTo>
                  <a:lnTo>
                    <a:pt x="1008" y="234"/>
                  </a:lnTo>
                  <a:lnTo>
                    <a:pt x="1009" y="234"/>
                  </a:lnTo>
                  <a:lnTo>
                    <a:pt x="1009" y="236"/>
                  </a:lnTo>
                  <a:lnTo>
                    <a:pt x="1009" y="238"/>
                  </a:lnTo>
                  <a:lnTo>
                    <a:pt x="1009" y="239"/>
                  </a:lnTo>
                  <a:lnTo>
                    <a:pt x="1009" y="241"/>
                  </a:lnTo>
                  <a:lnTo>
                    <a:pt x="1008" y="241"/>
                  </a:lnTo>
                  <a:lnTo>
                    <a:pt x="1008" y="243"/>
                  </a:lnTo>
                  <a:lnTo>
                    <a:pt x="1008" y="244"/>
                  </a:lnTo>
                  <a:lnTo>
                    <a:pt x="1008" y="246"/>
                  </a:lnTo>
                  <a:lnTo>
                    <a:pt x="1009" y="246"/>
                  </a:lnTo>
                  <a:lnTo>
                    <a:pt x="1011" y="246"/>
                  </a:lnTo>
                  <a:lnTo>
                    <a:pt x="1011" y="248"/>
                  </a:lnTo>
                  <a:lnTo>
                    <a:pt x="1013" y="248"/>
                  </a:lnTo>
                  <a:lnTo>
                    <a:pt x="1013" y="249"/>
                  </a:lnTo>
                  <a:lnTo>
                    <a:pt x="1013" y="251"/>
                  </a:lnTo>
                  <a:lnTo>
                    <a:pt x="1014" y="251"/>
                  </a:lnTo>
                  <a:lnTo>
                    <a:pt x="1014" y="253"/>
                  </a:lnTo>
                  <a:lnTo>
                    <a:pt x="1013" y="253"/>
                  </a:lnTo>
                  <a:lnTo>
                    <a:pt x="1013" y="254"/>
                  </a:lnTo>
                  <a:lnTo>
                    <a:pt x="1011" y="254"/>
                  </a:lnTo>
                  <a:lnTo>
                    <a:pt x="1011" y="256"/>
                  </a:lnTo>
                  <a:lnTo>
                    <a:pt x="1011" y="258"/>
                  </a:lnTo>
                  <a:lnTo>
                    <a:pt x="1013" y="258"/>
                  </a:lnTo>
                  <a:lnTo>
                    <a:pt x="1013" y="259"/>
                  </a:lnTo>
                  <a:lnTo>
                    <a:pt x="1014" y="261"/>
                  </a:lnTo>
                  <a:lnTo>
                    <a:pt x="1014" y="263"/>
                  </a:lnTo>
                  <a:lnTo>
                    <a:pt x="1013" y="263"/>
                  </a:lnTo>
                  <a:lnTo>
                    <a:pt x="1013" y="264"/>
                  </a:lnTo>
                  <a:lnTo>
                    <a:pt x="1013" y="266"/>
                  </a:lnTo>
                  <a:lnTo>
                    <a:pt x="1011" y="266"/>
                  </a:lnTo>
                  <a:lnTo>
                    <a:pt x="1011" y="268"/>
                  </a:lnTo>
                  <a:lnTo>
                    <a:pt x="1011" y="270"/>
                  </a:lnTo>
                  <a:lnTo>
                    <a:pt x="1011" y="271"/>
                  </a:lnTo>
                  <a:lnTo>
                    <a:pt x="1011" y="273"/>
                  </a:lnTo>
                  <a:lnTo>
                    <a:pt x="1011" y="275"/>
                  </a:lnTo>
                  <a:lnTo>
                    <a:pt x="1013" y="275"/>
                  </a:lnTo>
                  <a:lnTo>
                    <a:pt x="1013" y="276"/>
                  </a:lnTo>
                  <a:lnTo>
                    <a:pt x="1013" y="278"/>
                  </a:lnTo>
                  <a:lnTo>
                    <a:pt x="1013" y="280"/>
                  </a:lnTo>
                  <a:lnTo>
                    <a:pt x="1013" y="281"/>
                  </a:lnTo>
                  <a:lnTo>
                    <a:pt x="1013" y="283"/>
                  </a:lnTo>
                  <a:lnTo>
                    <a:pt x="1013" y="285"/>
                  </a:lnTo>
                  <a:lnTo>
                    <a:pt x="1013" y="286"/>
                  </a:lnTo>
                  <a:lnTo>
                    <a:pt x="1013" y="288"/>
                  </a:lnTo>
                  <a:lnTo>
                    <a:pt x="1013" y="290"/>
                  </a:lnTo>
                  <a:lnTo>
                    <a:pt x="1011" y="290"/>
                  </a:lnTo>
                  <a:lnTo>
                    <a:pt x="1009" y="290"/>
                  </a:lnTo>
                  <a:lnTo>
                    <a:pt x="1009" y="288"/>
                  </a:lnTo>
                  <a:lnTo>
                    <a:pt x="1008" y="288"/>
                  </a:lnTo>
                  <a:lnTo>
                    <a:pt x="1006" y="288"/>
                  </a:lnTo>
                  <a:lnTo>
                    <a:pt x="1006" y="290"/>
                  </a:lnTo>
                  <a:lnTo>
                    <a:pt x="1004" y="290"/>
                  </a:lnTo>
                  <a:lnTo>
                    <a:pt x="1004" y="291"/>
                  </a:lnTo>
                  <a:lnTo>
                    <a:pt x="1004" y="293"/>
                  </a:lnTo>
                  <a:lnTo>
                    <a:pt x="1004" y="295"/>
                  </a:lnTo>
                  <a:lnTo>
                    <a:pt x="1006" y="295"/>
                  </a:lnTo>
                  <a:lnTo>
                    <a:pt x="1006" y="296"/>
                  </a:lnTo>
                  <a:lnTo>
                    <a:pt x="1008" y="296"/>
                  </a:lnTo>
                  <a:lnTo>
                    <a:pt x="1008" y="298"/>
                  </a:lnTo>
                  <a:lnTo>
                    <a:pt x="1009" y="298"/>
                  </a:lnTo>
                  <a:lnTo>
                    <a:pt x="1011" y="298"/>
                  </a:lnTo>
                  <a:lnTo>
                    <a:pt x="1011" y="300"/>
                  </a:lnTo>
                  <a:lnTo>
                    <a:pt x="1011" y="301"/>
                  </a:lnTo>
                  <a:lnTo>
                    <a:pt x="1011" y="303"/>
                  </a:lnTo>
                  <a:lnTo>
                    <a:pt x="1009" y="303"/>
                  </a:lnTo>
                  <a:lnTo>
                    <a:pt x="1009" y="305"/>
                  </a:lnTo>
                  <a:lnTo>
                    <a:pt x="1011" y="305"/>
                  </a:lnTo>
                  <a:lnTo>
                    <a:pt x="1011" y="307"/>
                  </a:lnTo>
                  <a:lnTo>
                    <a:pt x="1013" y="308"/>
                  </a:lnTo>
                  <a:lnTo>
                    <a:pt x="1014" y="310"/>
                  </a:lnTo>
                  <a:lnTo>
                    <a:pt x="1016" y="310"/>
                  </a:lnTo>
                  <a:lnTo>
                    <a:pt x="1016" y="312"/>
                  </a:lnTo>
                  <a:lnTo>
                    <a:pt x="1018" y="313"/>
                  </a:lnTo>
                  <a:lnTo>
                    <a:pt x="1019" y="313"/>
                  </a:lnTo>
                  <a:lnTo>
                    <a:pt x="1019" y="315"/>
                  </a:lnTo>
                  <a:lnTo>
                    <a:pt x="1021" y="315"/>
                  </a:lnTo>
                  <a:lnTo>
                    <a:pt x="1021" y="317"/>
                  </a:lnTo>
                  <a:lnTo>
                    <a:pt x="1023" y="317"/>
                  </a:lnTo>
                  <a:lnTo>
                    <a:pt x="1023" y="318"/>
                  </a:lnTo>
                  <a:lnTo>
                    <a:pt x="1025" y="318"/>
                  </a:lnTo>
                  <a:lnTo>
                    <a:pt x="1025" y="320"/>
                  </a:lnTo>
                  <a:lnTo>
                    <a:pt x="1026" y="320"/>
                  </a:lnTo>
                  <a:lnTo>
                    <a:pt x="1026" y="322"/>
                  </a:lnTo>
                  <a:lnTo>
                    <a:pt x="1028" y="322"/>
                  </a:lnTo>
                  <a:lnTo>
                    <a:pt x="1028" y="323"/>
                  </a:lnTo>
                  <a:lnTo>
                    <a:pt x="1030" y="323"/>
                  </a:lnTo>
                  <a:lnTo>
                    <a:pt x="1030" y="325"/>
                  </a:lnTo>
                  <a:lnTo>
                    <a:pt x="1031" y="327"/>
                  </a:lnTo>
                  <a:lnTo>
                    <a:pt x="1031" y="328"/>
                  </a:lnTo>
                  <a:lnTo>
                    <a:pt x="1033" y="328"/>
                  </a:lnTo>
                  <a:lnTo>
                    <a:pt x="1033" y="330"/>
                  </a:lnTo>
                  <a:lnTo>
                    <a:pt x="1035" y="332"/>
                  </a:lnTo>
                  <a:lnTo>
                    <a:pt x="1035" y="333"/>
                  </a:lnTo>
                  <a:lnTo>
                    <a:pt x="1036" y="333"/>
                  </a:lnTo>
                  <a:lnTo>
                    <a:pt x="1036" y="335"/>
                  </a:lnTo>
                  <a:lnTo>
                    <a:pt x="1036" y="337"/>
                  </a:lnTo>
                  <a:lnTo>
                    <a:pt x="1038" y="337"/>
                  </a:lnTo>
                  <a:lnTo>
                    <a:pt x="1038" y="338"/>
                  </a:lnTo>
                  <a:lnTo>
                    <a:pt x="1040" y="338"/>
                  </a:lnTo>
                  <a:lnTo>
                    <a:pt x="1040" y="340"/>
                  </a:lnTo>
                  <a:lnTo>
                    <a:pt x="1041" y="340"/>
                  </a:lnTo>
                  <a:lnTo>
                    <a:pt x="1041" y="342"/>
                  </a:lnTo>
                  <a:lnTo>
                    <a:pt x="1041" y="344"/>
                  </a:lnTo>
                  <a:lnTo>
                    <a:pt x="1043" y="344"/>
                  </a:lnTo>
                  <a:lnTo>
                    <a:pt x="1043" y="345"/>
                  </a:lnTo>
                  <a:lnTo>
                    <a:pt x="1043" y="347"/>
                  </a:lnTo>
                  <a:lnTo>
                    <a:pt x="1045" y="347"/>
                  </a:lnTo>
                  <a:lnTo>
                    <a:pt x="1045" y="349"/>
                  </a:lnTo>
                  <a:lnTo>
                    <a:pt x="1045" y="350"/>
                  </a:lnTo>
                  <a:lnTo>
                    <a:pt x="1046" y="352"/>
                  </a:lnTo>
                  <a:lnTo>
                    <a:pt x="1046" y="354"/>
                  </a:lnTo>
                  <a:lnTo>
                    <a:pt x="1048" y="355"/>
                  </a:lnTo>
                  <a:lnTo>
                    <a:pt x="1048" y="357"/>
                  </a:lnTo>
                  <a:lnTo>
                    <a:pt x="1048" y="359"/>
                  </a:lnTo>
                  <a:lnTo>
                    <a:pt x="1050" y="359"/>
                  </a:lnTo>
                  <a:lnTo>
                    <a:pt x="1050" y="360"/>
                  </a:lnTo>
                  <a:lnTo>
                    <a:pt x="1051" y="362"/>
                  </a:lnTo>
                  <a:lnTo>
                    <a:pt x="1051" y="364"/>
                  </a:lnTo>
                  <a:lnTo>
                    <a:pt x="1053" y="364"/>
                  </a:lnTo>
                  <a:lnTo>
                    <a:pt x="1053" y="365"/>
                  </a:lnTo>
                  <a:lnTo>
                    <a:pt x="1053" y="367"/>
                  </a:lnTo>
                  <a:lnTo>
                    <a:pt x="1055" y="367"/>
                  </a:lnTo>
                  <a:lnTo>
                    <a:pt x="1055" y="369"/>
                  </a:lnTo>
                  <a:lnTo>
                    <a:pt x="1056" y="369"/>
                  </a:lnTo>
                  <a:lnTo>
                    <a:pt x="1056" y="370"/>
                  </a:lnTo>
                  <a:lnTo>
                    <a:pt x="1056" y="372"/>
                  </a:lnTo>
                  <a:lnTo>
                    <a:pt x="1058" y="372"/>
                  </a:lnTo>
                  <a:lnTo>
                    <a:pt x="1058" y="374"/>
                  </a:lnTo>
                  <a:lnTo>
                    <a:pt x="1058" y="376"/>
                  </a:lnTo>
                  <a:lnTo>
                    <a:pt x="1056" y="376"/>
                  </a:lnTo>
                  <a:lnTo>
                    <a:pt x="1056" y="377"/>
                  </a:lnTo>
                  <a:lnTo>
                    <a:pt x="1056" y="379"/>
                  </a:lnTo>
                  <a:lnTo>
                    <a:pt x="1055" y="381"/>
                  </a:lnTo>
                  <a:lnTo>
                    <a:pt x="1053" y="382"/>
                  </a:lnTo>
                  <a:lnTo>
                    <a:pt x="1053" y="384"/>
                  </a:lnTo>
                  <a:lnTo>
                    <a:pt x="1051" y="384"/>
                  </a:lnTo>
                  <a:lnTo>
                    <a:pt x="1051" y="386"/>
                  </a:lnTo>
                  <a:lnTo>
                    <a:pt x="1051" y="387"/>
                  </a:lnTo>
                  <a:lnTo>
                    <a:pt x="1051" y="389"/>
                  </a:lnTo>
                  <a:lnTo>
                    <a:pt x="1051" y="391"/>
                  </a:lnTo>
                  <a:lnTo>
                    <a:pt x="1051" y="392"/>
                  </a:lnTo>
                  <a:lnTo>
                    <a:pt x="1051" y="394"/>
                  </a:lnTo>
                  <a:lnTo>
                    <a:pt x="1051" y="396"/>
                  </a:lnTo>
                  <a:lnTo>
                    <a:pt x="1053" y="396"/>
                  </a:lnTo>
                  <a:lnTo>
                    <a:pt x="1053" y="397"/>
                  </a:lnTo>
                  <a:lnTo>
                    <a:pt x="1053" y="399"/>
                  </a:lnTo>
                  <a:lnTo>
                    <a:pt x="1053" y="401"/>
                  </a:lnTo>
                  <a:lnTo>
                    <a:pt x="1055" y="401"/>
                  </a:lnTo>
                  <a:lnTo>
                    <a:pt x="1055" y="402"/>
                  </a:lnTo>
                  <a:lnTo>
                    <a:pt x="1055" y="404"/>
                  </a:lnTo>
                  <a:lnTo>
                    <a:pt x="1055" y="406"/>
                  </a:lnTo>
                  <a:lnTo>
                    <a:pt x="1056" y="406"/>
                  </a:lnTo>
                  <a:lnTo>
                    <a:pt x="1056" y="407"/>
                  </a:lnTo>
                  <a:lnTo>
                    <a:pt x="1056" y="409"/>
                  </a:lnTo>
                  <a:lnTo>
                    <a:pt x="1056" y="411"/>
                  </a:lnTo>
                  <a:lnTo>
                    <a:pt x="1058" y="411"/>
                  </a:lnTo>
                  <a:lnTo>
                    <a:pt x="1058" y="413"/>
                  </a:lnTo>
                  <a:lnTo>
                    <a:pt x="1058" y="414"/>
                  </a:lnTo>
                  <a:lnTo>
                    <a:pt x="1058" y="416"/>
                  </a:lnTo>
                  <a:lnTo>
                    <a:pt x="1060" y="418"/>
                  </a:lnTo>
                  <a:lnTo>
                    <a:pt x="1060" y="419"/>
                  </a:lnTo>
                  <a:lnTo>
                    <a:pt x="1060" y="421"/>
                  </a:lnTo>
                  <a:lnTo>
                    <a:pt x="1062" y="423"/>
                  </a:lnTo>
                  <a:lnTo>
                    <a:pt x="1062" y="424"/>
                  </a:lnTo>
                  <a:lnTo>
                    <a:pt x="1062" y="426"/>
                  </a:lnTo>
                  <a:lnTo>
                    <a:pt x="1063" y="426"/>
                  </a:lnTo>
                  <a:lnTo>
                    <a:pt x="1063" y="428"/>
                  </a:lnTo>
                  <a:lnTo>
                    <a:pt x="1063" y="429"/>
                  </a:lnTo>
                  <a:lnTo>
                    <a:pt x="1063" y="431"/>
                  </a:lnTo>
                  <a:lnTo>
                    <a:pt x="1065" y="431"/>
                  </a:lnTo>
                  <a:lnTo>
                    <a:pt x="1065" y="433"/>
                  </a:lnTo>
                  <a:lnTo>
                    <a:pt x="1065" y="434"/>
                  </a:lnTo>
                  <a:lnTo>
                    <a:pt x="1067" y="434"/>
                  </a:lnTo>
                  <a:lnTo>
                    <a:pt x="1067" y="436"/>
                  </a:lnTo>
                  <a:lnTo>
                    <a:pt x="1067" y="438"/>
                  </a:lnTo>
                  <a:lnTo>
                    <a:pt x="1068" y="439"/>
                  </a:lnTo>
                  <a:lnTo>
                    <a:pt x="1068" y="441"/>
                  </a:lnTo>
                  <a:lnTo>
                    <a:pt x="1070" y="441"/>
                  </a:lnTo>
                  <a:lnTo>
                    <a:pt x="1070" y="443"/>
                  </a:lnTo>
                  <a:lnTo>
                    <a:pt x="1072" y="443"/>
                  </a:lnTo>
                  <a:lnTo>
                    <a:pt x="1072" y="445"/>
                  </a:lnTo>
                  <a:lnTo>
                    <a:pt x="1073" y="445"/>
                  </a:lnTo>
                  <a:lnTo>
                    <a:pt x="1073" y="446"/>
                  </a:lnTo>
                  <a:lnTo>
                    <a:pt x="1075" y="446"/>
                  </a:lnTo>
                  <a:lnTo>
                    <a:pt x="1075" y="448"/>
                  </a:lnTo>
                  <a:lnTo>
                    <a:pt x="1077" y="448"/>
                  </a:lnTo>
                  <a:lnTo>
                    <a:pt x="1078" y="450"/>
                  </a:lnTo>
                  <a:lnTo>
                    <a:pt x="1080" y="450"/>
                  </a:lnTo>
                  <a:lnTo>
                    <a:pt x="1080" y="451"/>
                  </a:lnTo>
                  <a:lnTo>
                    <a:pt x="1082" y="451"/>
                  </a:lnTo>
                  <a:lnTo>
                    <a:pt x="1083" y="451"/>
                  </a:lnTo>
                  <a:lnTo>
                    <a:pt x="1083" y="453"/>
                  </a:lnTo>
                  <a:lnTo>
                    <a:pt x="1085" y="453"/>
                  </a:lnTo>
                  <a:lnTo>
                    <a:pt x="1085" y="455"/>
                  </a:lnTo>
                  <a:lnTo>
                    <a:pt x="1087" y="455"/>
                  </a:lnTo>
                  <a:lnTo>
                    <a:pt x="1088" y="455"/>
                  </a:lnTo>
                  <a:lnTo>
                    <a:pt x="1088" y="456"/>
                  </a:lnTo>
                  <a:lnTo>
                    <a:pt x="1090" y="456"/>
                  </a:lnTo>
                  <a:lnTo>
                    <a:pt x="1092" y="458"/>
                  </a:lnTo>
                  <a:lnTo>
                    <a:pt x="1094" y="460"/>
                  </a:lnTo>
                  <a:lnTo>
                    <a:pt x="1095" y="460"/>
                  </a:lnTo>
                  <a:lnTo>
                    <a:pt x="1095" y="461"/>
                  </a:lnTo>
                  <a:lnTo>
                    <a:pt x="1097" y="461"/>
                  </a:lnTo>
                  <a:lnTo>
                    <a:pt x="1097" y="463"/>
                  </a:lnTo>
                  <a:lnTo>
                    <a:pt x="1099" y="463"/>
                  </a:lnTo>
                  <a:lnTo>
                    <a:pt x="1099" y="465"/>
                  </a:lnTo>
                  <a:lnTo>
                    <a:pt x="1100" y="465"/>
                  </a:lnTo>
                  <a:lnTo>
                    <a:pt x="1100" y="466"/>
                  </a:lnTo>
                  <a:lnTo>
                    <a:pt x="1102" y="466"/>
                  </a:lnTo>
                  <a:lnTo>
                    <a:pt x="1102" y="468"/>
                  </a:lnTo>
                  <a:lnTo>
                    <a:pt x="1104" y="468"/>
                  </a:lnTo>
                  <a:lnTo>
                    <a:pt x="1104" y="470"/>
                  </a:lnTo>
                  <a:lnTo>
                    <a:pt x="1105" y="471"/>
                  </a:lnTo>
                  <a:lnTo>
                    <a:pt x="1105" y="473"/>
                  </a:lnTo>
                  <a:lnTo>
                    <a:pt x="1107" y="473"/>
                  </a:lnTo>
                  <a:lnTo>
                    <a:pt x="1107" y="475"/>
                  </a:lnTo>
                  <a:lnTo>
                    <a:pt x="1107" y="476"/>
                  </a:lnTo>
                  <a:lnTo>
                    <a:pt x="1109" y="476"/>
                  </a:lnTo>
                  <a:lnTo>
                    <a:pt x="1109" y="478"/>
                  </a:lnTo>
                  <a:lnTo>
                    <a:pt x="1109" y="480"/>
                  </a:lnTo>
                  <a:lnTo>
                    <a:pt x="1110" y="482"/>
                  </a:lnTo>
                  <a:lnTo>
                    <a:pt x="1110" y="483"/>
                  </a:lnTo>
                  <a:lnTo>
                    <a:pt x="1110" y="485"/>
                  </a:lnTo>
                  <a:lnTo>
                    <a:pt x="1112" y="485"/>
                  </a:lnTo>
                  <a:lnTo>
                    <a:pt x="1112" y="487"/>
                  </a:lnTo>
                  <a:lnTo>
                    <a:pt x="1112" y="488"/>
                  </a:lnTo>
                  <a:lnTo>
                    <a:pt x="1112" y="490"/>
                  </a:lnTo>
                  <a:lnTo>
                    <a:pt x="1112" y="492"/>
                  </a:lnTo>
                  <a:lnTo>
                    <a:pt x="1114" y="492"/>
                  </a:lnTo>
                  <a:lnTo>
                    <a:pt x="1114" y="493"/>
                  </a:lnTo>
                  <a:lnTo>
                    <a:pt x="1115" y="512"/>
                  </a:lnTo>
                  <a:lnTo>
                    <a:pt x="1119" y="527"/>
                  </a:lnTo>
                  <a:lnTo>
                    <a:pt x="1120" y="544"/>
                  </a:lnTo>
                  <a:lnTo>
                    <a:pt x="1131" y="561"/>
                  </a:lnTo>
                  <a:lnTo>
                    <a:pt x="1142" y="584"/>
                  </a:lnTo>
                  <a:lnTo>
                    <a:pt x="1142" y="583"/>
                  </a:lnTo>
                  <a:lnTo>
                    <a:pt x="1141" y="583"/>
                  </a:lnTo>
                  <a:lnTo>
                    <a:pt x="1139" y="583"/>
                  </a:lnTo>
                  <a:lnTo>
                    <a:pt x="1139" y="581"/>
                  </a:lnTo>
                  <a:lnTo>
                    <a:pt x="1137" y="581"/>
                  </a:lnTo>
                  <a:lnTo>
                    <a:pt x="1136" y="579"/>
                  </a:lnTo>
                  <a:lnTo>
                    <a:pt x="1134" y="579"/>
                  </a:lnTo>
                  <a:lnTo>
                    <a:pt x="1132" y="579"/>
                  </a:lnTo>
                  <a:lnTo>
                    <a:pt x="1132" y="577"/>
                  </a:lnTo>
                  <a:lnTo>
                    <a:pt x="1131" y="577"/>
                  </a:lnTo>
                  <a:lnTo>
                    <a:pt x="1129" y="577"/>
                  </a:lnTo>
                  <a:lnTo>
                    <a:pt x="1127" y="577"/>
                  </a:lnTo>
                  <a:lnTo>
                    <a:pt x="1125" y="577"/>
                  </a:lnTo>
                  <a:lnTo>
                    <a:pt x="1124" y="577"/>
                  </a:lnTo>
                  <a:lnTo>
                    <a:pt x="1122" y="577"/>
                  </a:lnTo>
                  <a:lnTo>
                    <a:pt x="1120" y="577"/>
                  </a:lnTo>
                  <a:lnTo>
                    <a:pt x="1119" y="577"/>
                  </a:lnTo>
                  <a:lnTo>
                    <a:pt x="1117" y="577"/>
                  </a:lnTo>
                  <a:lnTo>
                    <a:pt x="1115" y="577"/>
                  </a:lnTo>
                  <a:lnTo>
                    <a:pt x="1115" y="579"/>
                  </a:lnTo>
                  <a:lnTo>
                    <a:pt x="1114" y="579"/>
                  </a:lnTo>
                  <a:lnTo>
                    <a:pt x="1112" y="579"/>
                  </a:lnTo>
                  <a:lnTo>
                    <a:pt x="1110" y="579"/>
                  </a:lnTo>
                  <a:lnTo>
                    <a:pt x="1109" y="579"/>
                  </a:lnTo>
                  <a:lnTo>
                    <a:pt x="1107" y="579"/>
                  </a:lnTo>
                  <a:lnTo>
                    <a:pt x="1105" y="579"/>
                  </a:lnTo>
                  <a:lnTo>
                    <a:pt x="1104" y="579"/>
                  </a:lnTo>
                  <a:lnTo>
                    <a:pt x="1102" y="579"/>
                  </a:lnTo>
                  <a:lnTo>
                    <a:pt x="1100" y="579"/>
                  </a:lnTo>
                  <a:lnTo>
                    <a:pt x="1099" y="579"/>
                  </a:lnTo>
                  <a:lnTo>
                    <a:pt x="1097" y="579"/>
                  </a:lnTo>
                  <a:lnTo>
                    <a:pt x="1095" y="579"/>
                  </a:lnTo>
                  <a:lnTo>
                    <a:pt x="1094" y="579"/>
                  </a:lnTo>
                  <a:lnTo>
                    <a:pt x="1092" y="577"/>
                  </a:lnTo>
                  <a:lnTo>
                    <a:pt x="1090" y="577"/>
                  </a:lnTo>
                  <a:lnTo>
                    <a:pt x="1088" y="577"/>
                  </a:lnTo>
                  <a:lnTo>
                    <a:pt x="1087" y="577"/>
                  </a:lnTo>
                  <a:lnTo>
                    <a:pt x="1085" y="577"/>
                  </a:lnTo>
                  <a:lnTo>
                    <a:pt x="1083" y="577"/>
                  </a:lnTo>
                  <a:lnTo>
                    <a:pt x="1082" y="576"/>
                  </a:lnTo>
                  <a:lnTo>
                    <a:pt x="1080" y="576"/>
                  </a:lnTo>
                  <a:lnTo>
                    <a:pt x="1078" y="576"/>
                  </a:lnTo>
                  <a:lnTo>
                    <a:pt x="1077" y="576"/>
                  </a:lnTo>
                  <a:lnTo>
                    <a:pt x="1075" y="576"/>
                  </a:lnTo>
                  <a:lnTo>
                    <a:pt x="1075" y="574"/>
                  </a:lnTo>
                  <a:lnTo>
                    <a:pt x="1073" y="574"/>
                  </a:lnTo>
                  <a:lnTo>
                    <a:pt x="1072" y="574"/>
                  </a:lnTo>
                  <a:lnTo>
                    <a:pt x="1070" y="574"/>
                  </a:lnTo>
                  <a:lnTo>
                    <a:pt x="1070" y="572"/>
                  </a:lnTo>
                  <a:lnTo>
                    <a:pt x="1068" y="572"/>
                  </a:lnTo>
                  <a:lnTo>
                    <a:pt x="1067" y="572"/>
                  </a:lnTo>
                  <a:lnTo>
                    <a:pt x="1065" y="572"/>
                  </a:lnTo>
                  <a:lnTo>
                    <a:pt x="1065" y="571"/>
                  </a:lnTo>
                  <a:lnTo>
                    <a:pt x="1063" y="571"/>
                  </a:lnTo>
                  <a:lnTo>
                    <a:pt x="1062" y="571"/>
                  </a:lnTo>
                  <a:lnTo>
                    <a:pt x="1060" y="571"/>
                  </a:lnTo>
                  <a:lnTo>
                    <a:pt x="1060" y="569"/>
                  </a:lnTo>
                  <a:lnTo>
                    <a:pt x="1058" y="569"/>
                  </a:lnTo>
                  <a:lnTo>
                    <a:pt x="1056" y="569"/>
                  </a:lnTo>
                  <a:lnTo>
                    <a:pt x="1055" y="569"/>
                  </a:lnTo>
                  <a:lnTo>
                    <a:pt x="1055" y="567"/>
                  </a:lnTo>
                  <a:lnTo>
                    <a:pt x="1053" y="567"/>
                  </a:lnTo>
                  <a:lnTo>
                    <a:pt x="1051" y="567"/>
                  </a:lnTo>
                  <a:lnTo>
                    <a:pt x="1051" y="566"/>
                  </a:lnTo>
                  <a:lnTo>
                    <a:pt x="1050" y="566"/>
                  </a:lnTo>
                  <a:lnTo>
                    <a:pt x="1048" y="566"/>
                  </a:lnTo>
                  <a:lnTo>
                    <a:pt x="1046" y="566"/>
                  </a:lnTo>
                  <a:lnTo>
                    <a:pt x="1046" y="564"/>
                  </a:lnTo>
                  <a:lnTo>
                    <a:pt x="1045" y="564"/>
                  </a:lnTo>
                  <a:lnTo>
                    <a:pt x="1043" y="564"/>
                  </a:lnTo>
                  <a:lnTo>
                    <a:pt x="1043" y="562"/>
                  </a:lnTo>
                  <a:lnTo>
                    <a:pt x="1041" y="562"/>
                  </a:lnTo>
                  <a:lnTo>
                    <a:pt x="1040" y="562"/>
                  </a:lnTo>
                  <a:lnTo>
                    <a:pt x="1040" y="561"/>
                  </a:lnTo>
                  <a:lnTo>
                    <a:pt x="1038" y="561"/>
                  </a:lnTo>
                  <a:lnTo>
                    <a:pt x="1036" y="561"/>
                  </a:lnTo>
                  <a:lnTo>
                    <a:pt x="1036" y="559"/>
                  </a:lnTo>
                  <a:lnTo>
                    <a:pt x="1035" y="559"/>
                  </a:lnTo>
                  <a:lnTo>
                    <a:pt x="1033" y="559"/>
                  </a:lnTo>
                  <a:lnTo>
                    <a:pt x="1033" y="557"/>
                  </a:lnTo>
                  <a:lnTo>
                    <a:pt x="1031" y="557"/>
                  </a:lnTo>
                  <a:lnTo>
                    <a:pt x="1030" y="557"/>
                  </a:lnTo>
                  <a:lnTo>
                    <a:pt x="1030" y="556"/>
                  </a:lnTo>
                  <a:lnTo>
                    <a:pt x="1028" y="556"/>
                  </a:lnTo>
                  <a:lnTo>
                    <a:pt x="1026" y="556"/>
                  </a:lnTo>
                  <a:lnTo>
                    <a:pt x="1026" y="554"/>
                  </a:lnTo>
                  <a:lnTo>
                    <a:pt x="1025" y="554"/>
                  </a:lnTo>
                  <a:lnTo>
                    <a:pt x="1023" y="552"/>
                  </a:lnTo>
                  <a:lnTo>
                    <a:pt x="1021" y="552"/>
                  </a:lnTo>
                  <a:lnTo>
                    <a:pt x="1021" y="551"/>
                  </a:lnTo>
                  <a:lnTo>
                    <a:pt x="1019" y="551"/>
                  </a:lnTo>
                  <a:lnTo>
                    <a:pt x="1018" y="551"/>
                  </a:lnTo>
                  <a:lnTo>
                    <a:pt x="1018" y="549"/>
                  </a:lnTo>
                  <a:lnTo>
                    <a:pt x="1016" y="549"/>
                  </a:lnTo>
                  <a:lnTo>
                    <a:pt x="1016" y="547"/>
                  </a:lnTo>
                  <a:lnTo>
                    <a:pt x="1014" y="547"/>
                  </a:lnTo>
                  <a:lnTo>
                    <a:pt x="1013" y="545"/>
                  </a:lnTo>
                  <a:lnTo>
                    <a:pt x="1011" y="545"/>
                  </a:lnTo>
                  <a:lnTo>
                    <a:pt x="1011" y="544"/>
                  </a:lnTo>
                  <a:lnTo>
                    <a:pt x="1009" y="544"/>
                  </a:lnTo>
                  <a:lnTo>
                    <a:pt x="1009" y="542"/>
                  </a:lnTo>
                  <a:lnTo>
                    <a:pt x="1008" y="542"/>
                  </a:lnTo>
                  <a:lnTo>
                    <a:pt x="1006" y="540"/>
                  </a:lnTo>
                  <a:lnTo>
                    <a:pt x="1004" y="540"/>
                  </a:lnTo>
                  <a:lnTo>
                    <a:pt x="1004" y="539"/>
                  </a:lnTo>
                  <a:lnTo>
                    <a:pt x="1003" y="539"/>
                  </a:lnTo>
                  <a:lnTo>
                    <a:pt x="1003" y="537"/>
                  </a:lnTo>
                  <a:lnTo>
                    <a:pt x="1001" y="537"/>
                  </a:lnTo>
                  <a:lnTo>
                    <a:pt x="999" y="535"/>
                  </a:lnTo>
                  <a:lnTo>
                    <a:pt x="998" y="535"/>
                  </a:lnTo>
                  <a:lnTo>
                    <a:pt x="998" y="534"/>
                  </a:lnTo>
                  <a:lnTo>
                    <a:pt x="996" y="534"/>
                  </a:lnTo>
                  <a:lnTo>
                    <a:pt x="996" y="532"/>
                  </a:lnTo>
                  <a:lnTo>
                    <a:pt x="994" y="532"/>
                  </a:lnTo>
                  <a:lnTo>
                    <a:pt x="994" y="530"/>
                  </a:lnTo>
                  <a:lnTo>
                    <a:pt x="993" y="530"/>
                  </a:lnTo>
                  <a:lnTo>
                    <a:pt x="991" y="529"/>
                  </a:lnTo>
                  <a:lnTo>
                    <a:pt x="989" y="529"/>
                  </a:lnTo>
                  <a:lnTo>
                    <a:pt x="989" y="527"/>
                  </a:lnTo>
                  <a:lnTo>
                    <a:pt x="988" y="527"/>
                  </a:lnTo>
                  <a:lnTo>
                    <a:pt x="988" y="525"/>
                  </a:lnTo>
                  <a:lnTo>
                    <a:pt x="986" y="525"/>
                  </a:lnTo>
                  <a:lnTo>
                    <a:pt x="984" y="524"/>
                  </a:lnTo>
                  <a:lnTo>
                    <a:pt x="982" y="524"/>
                  </a:lnTo>
                  <a:lnTo>
                    <a:pt x="982" y="522"/>
                  </a:lnTo>
                  <a:lnTo>
                    <a:pt x="981" y="522"/>
                  </a:lnTo>
                  <a:lnTo>
                    <a:pt x="981" y="520"/>
                  </a:lnTo>
                  <a:lnTo>
                    <a:pt x="979" y="520"/>
                  </a:lnTo>
                  <a:lnTo>
                    <a:pt x="979" y="519"/>
                  </a:lnTo>
                  <a:lnTo>
                    <a:pt x="977" y="519"/>
                  </a:lnTo>
                  <a:lnTo>
                    <a:pt x="977" y="517"/>
                  </a:lnTo>
                  <a:lnTo>
                    <a:pt x="976" y="517"/>
                  </a:lnTo>
                  <a:lnTo>
                    <a:pt x="974" y="515"/>
                  </a:lnTo>
                  <a:lnTo>
                    <a:pt x="972" y="515"/>
                  </a:lnTo>
                  <a:lnTo>
                    <a:pt x="972" y="514"/>
                  </a:lnTo>
                  <a:lnTo>
                    <a:pt x="971" y="514"/>
                  </a:lnTo>
                  <a:lnTo>
                    <a:pt x="971" y="512"/>
                  </a:lnTo>
                  <a:lnTo>
                    <a:pt x="969" y="512"/>
                  </a:lnTo>
                  <a:lnTo>
                    <a:pt x="969" y="510"/>
                  </a:lnTo>
                  <a:lnTo>
                    <a:pt x="967" y="510"/>
                  </a:lnTo>
                  <a:lnTo>
                    <a:pt x="967" y="508"/>
                  </a:lnTo>
                  <a:lnTo>
                    <a:pt x="966" y="508"/>
                  </a:lnTo>
                  <a:lnTo>
                    <a:pt x="966" y="507"/>
                  </a:lnTo>
                  <a:lnTo>
                    <a:pt x="964" y="507"/>
                  </a:lnTo>
                  <a:lnTo>
                    <a:pt x="964" y="505"/>
                  </a:lnTo>
                  <a:lnTo>
                    <a:pt x="962" y="505"/>
                  </a:lnTo>
                  <a:lnTo>
                    <a:pt x="961" y="503"/>
                  </a:lnTo>
                  <a:lnTo>
                    <a:pt x="959" y="502"/>
                  </a:lnTo>
                  <a:lnTo>
                    <a:pt x="957" y="500"/>
                  </a:lnTo>
                  <a:lnTo>
                    <a:pt x="956" y="500"/>
                  </a:lnTo>
                  <a:lnTo>
                    <a:pt x="956" y="498"/>
                  </a:lnTo>
                  <a:lnTo>
                    <a:pt x="954" y="498"/>
                  </a:lnTo>
                  <a:lnTo>
                    <a:pt x="954" y="497"/>
                  </a:lnTo>
                  <a:lnTo>
                    <a:pt x="952" y="497"/>
                  </a:lnTo>
                  <a:lnTo>
                    <a:pt x="952" y="495"/>
                  </a:lnTo>
                  <a:lnTo>
                    <a:pt x="951" y="495"/>
                  </a:lnTo>
                  <a:lnTo>
                    <a:pt x="951" y="493"/>
                  </a:lnTo>
                  <a:lnTo>
                    <a:pt x="949" y="493"/>
                  </a:lnTo>
                  <a:lnTo>
                    <a:pt x="949" y="492"/>
                  </a:lnTo>
                  <a:lnTo>
                    <a:pt x="947" y="492"/>
                  </a:lnTo>
                  <a:lnTo>
                    <a:pt x="947" y="490"/>
                  </a:lnTo>
                  <a:lnTo>
                    <a:pt x="945" y="490"/>
                  </a:lnTo>
                  <a:lnTo>
                    <a:pt x="945" y="488"/>
                  </a:lnTo>
                  <a:lnTo>
                    <a:pt x="944" y="488"/>
                  </a:lnTo>
                  <a:lnTo>
                    <a:pt x="944" y="487"/>
                  </a:lnTo>
                  <a:lnTo>
                    <a:pt x="942" y="487"/>
                  </a:lnTo>
                  <a:lnTo>
                    <a:pt x="942" y="485"/>
                  </a:lnTo>
                  <a:lnTo>
                    <a:pt x="940" y="485"/>
                  </a:lnTo>
                  <a:lnTo>
                    <a:pt x="939" y="483"/>
                  </a:lnTo>
                  <a:lnTo>
                    <a:pt x="937" y="483"/>
                  </a:lnTo>
                  <a:lnTo>
                    <a:pt x="937" y="482"/>
                  </a:lnTo>
                  <a:lnTo>
                    <a:pt x="935" y="482"/>
                  </a:lnTo>
                  <a:lnTo>
                    <a:pt x="935" y="480"/>
                  </a:lnTo>
                  <a:lnTo>
                    <a:pt x="934" y="480"/>
                  </a:lnTo>
                  <a:lnTo>
                    <a:pt x="934" y="478"/>
                  </a:lnTo>
                  <a:lnTo>
                    <a:pt x="932" y="478"/>
                  </a:lnTo>
                  <a:lnTo>
                    <a:pt x="932" y="476"/>
                  </a:lnTo>
                  <a:lnTo>
                    <a:pt x="930" y="476"/>
                  </a:lnTo>
                  <a:lnTo>
                    <a:pt x="930" y="475"/>
                  </a:lnTo>
                  <a:lnTo>
                    <a:pt x="929" y="475"/>
                  </a:lnTo>
                  <a:lnTo>
                    <a:pt x="929" y="473"/>
                  </a:lnTo>
                  <a:lnTo>
                    <a:pt x="927" y="473"/>
                  </a:lnTo>
                  <a:lnTo>
                    <a:pt x="927" y="471"/>
                  </a:lnTo>
                  <a:lnTo>
                    <a:pt x="925" y="471"/>
                  </a:lnTo>
                  <a:lnTo>
                    <a:pt x="925" y="470"/>
                  </a:lnTo>
                  <a:lnTo>
                    <a:pt x="924" y="470"/>
                  </a:lnTo>
                  <a:lnTo>
                    <a:pt x="922" y="468"/>
                  </a:lnTo>
                  <a:lnTo>
                    <a:pt x="920" y="466"/>
                  </a:lnTo>
                  <a:lnTo>
                    <a:pt x="919" y="465"/>
                  </a:lnTo>
                  <a:lnTo>
                    <a:pt x="917" y="463"/>
                  </a:lnTo>
                  <a:lnTo>
                    <a:pt x="915" y="461"/>
                  </a:lnTo>
                  <a:lnTo>
                    <a:pt x="914" y="460"/>
                  </a:lnTo>
                  <a:lnTo>
                    <a:pt x="914" y="458"/>
                  </a:lnTo>
                  <a:lnTo>
                    <a:pt x="912" y="458"/>
                  </a:lnTo>
                  <a:lnTo>
                    <a:pt x="912" y="456"/>
                  </a:lnTo>
                  <a:lnTo>
                    <a:pt x="910" y="456"/>
                  </a:lnTo>
                  <a:lnTo>
                    <a:pt x="910" y="455"/>
                  </a:lnTo>
                  <a:lnTo>
                    <a:pt x="908" y="455"/>
                  </a:lnTo>
                  <a:lnTo>
                    <a:pt x="908" y="453"/>
                  </a:lnTo>
                  <a:lnTo>
                    <a:pt x="907" y="453"/>
                  </a:lnTo>
                  <a:lnTo>
                    <a:pt x="907" y="451"/>
                  </a:lnTo>
                  <a:lnTo>
                    <a:pt x="905" y="450"/>
                  </a:lnTo>
                  <a:lnTo>
                    <a:pt x="905" y="448"/>
                  </a:lnTo>
                  <a:lnTo>
                    <a:pt x="903" y="448"/>
                  </a:lnTo>
                  <a:lnTo>
                    <a:pt x="903" y="446"/>
                  </a:lnTo>
                  <a:lnTo>
                    <a:pt x="902" y="446"/>
                  </a:lnTo>
                  <a:lnTo>
                    <a:pt x="902" y="445"/>
                  </a:lnTo>
                  <a:lnTo>
                    <a:pt x="900" y="443"/>
                  </a:lnTo>
                  <a:lnTo>
                    <a:pt x="900" y="441"/>
                  </a:lnTo>
                  <a:lnTo>
                    <a:pt x="898" y="441"/>
                  </a:lnTo>
                  <a:lnTo>
                    <a:pt x="898" y="439"/>
                  </a:lnTo>
                  <a:lnTo>
                    <a:pt x="897" y="439"/>
                  </a:lnTo>
                  <a:lnTo>
                    <a:pt x="897" y="438"/>
                  </a:lnTo>
                  <a:lnTo>
                    <a:pt x="897" y="436"/>
                  </a:lnTo>
                  <a:lnTo>
                    <a:pt x="895" y="436"/>
                  </a:lnTo>
                  <a:lnTo>
                    <a:pt x="895" y="434"/>
                  </a:lnTo>
                  <a:lnTo>
                    <a:pt x="893" y="434"/>
                  </a:lnTo>
                  <a:lnTo>
                    <a:pt x="893" y="433"/>
                  </a:lnTo>
                  <a:lnTo>
                    <a:pt x="893" y="431"/>
                  </a:lnTo>
                  <a:lnTo>
                    <a:pt x="892" y="431"/>
                  </a:lnTo>
                  <a:lnTo>
                    <a:pt x="892" y="429"/>
                  </a:lnTo>
                  <a:lnTo>
                    <a:pt x="892" y="428"/>
                  </a:lnTo>
                  <a:lnTo>
                    <a:pt x="890" y="428"/>
                  </a:lnTo>
                  <a:lnTo>
                    <a:pt x="890" y="426"/>
                  </a:lnTo>
                  <a:lnTo>
                    <a:pt x="890" y="424"/>
                  </a:lnTo>
                  <a:lnTo>
                    <a:pt x="888" y="424"/>
                  </a:lnTo>
                  <a:lnTo>
                    <a:pt x="888" y="423"/>
                  </a:lnTo>
                  <a:lnTo>
                    <a:pt x="887" y="421"/>
                  </a:lnTo>
                  <a:lnTo>
                    <a:pt x="887" y="419"/>
                  </a:lnTo>
                  <a:lnTo>
                    <a:pt x="885" y="419"/>
                  </a:lnTo>
                  <a:lnTo>
                    <a:pt x="885" y="418"/>
                  </a:lnTo>
                  <a:lnTo>
                    <a:pt x="885" y="416"/>
                  </a:lnTo>
                  <a:lnTo>
                    <a:pt x="883" y="416"/>
                  </a:lnTo>
                  <a:lnTo>
                    <a:pt x="883" y="414"/>
                  </a:lnTo>
                  <a:lnTo>
                    <a:pt x="882" y="413"/>
                  </a:lnTo>
                  <a:lnTo>
                    <a:pt x="883" y="413"/>
                  </a:lnTo>
                  <a:lnTo>
                    <a:pt x="883" y="411"/>
                  </a:lnTo>
                  <a:lnTo>
                    <a:pt x="883" y="409"/>
                  </a:lnTo>
                  <a:lnTo>
                    <a:pt x="883" y="407"/>
                  </a:lnTo>
                  <a:lnTo>
                    <a:pt x="882" y="407"/>
                  </a:lnTo>
                  <a:lnTo>
                    <a:pt x="882" y="409"/>
                  </a:lnTo>
                  <a:lnTo>
                    <a:pt x="882" y="407"/>
                  </a:lnTo>
                  <a:lnTo>
                    <a:pt x="880" y="407"/>
                  </a:lnTo>
                  <a:lnTo>
                    <a:pt x="880" y="406"/>
                  </a:lnTo>
                  <a:lnTo>
                    <a:pt x="878" y="406"/>
                  </a:lnTo>
                  <a:lnTo>
                    <a:pt x="877" y="406"/>
                  </a:lnTo>
                  <a:lnTo>
                    <a:pt x="877" y="404"/>
                  </a:lnTo>
                  <a:lnTo>
                    <a:pt x="877" y="402"/>
                  </a:lnTo>
                  <a:lnTo>
                    <a:pt x="875" y="402"/>
                  </a:lnTo>
                  <a:lnTo>
                    <a:pt x="873" y="401"/>
                  </a:lnTo>
                  <a:lnTo>
                    <a:pt x="871" y="401"/>
                  </a:lnTo>
                  <a:lnTo>
                    <a:pt x="871" y="399"/>
                  </a:lnTo>
                  <a:lnTo>
                    <a:pt x="870" y="399"/>
                  </a:lnTo>
                  <a:lnTo>
                    <a:pt x="868" y="399"/>
                  </a:lnTo>
                  <a:lnTo>
                    <a:pt x="868" y="397"/>
                  </a:lnTo>
                  <a:lnTo>
                    <a:pt x="868" y="396"/>
                  </a:lnTo>
                  <a:lnTo>
                    <a:pt x="868" y="394"/>
                  </a:lnTo>
                  <a:lnTo>
                    <a:pt x="868" y="392"/>
                  </a:lnTo>
                  <a:lnTo>
                    <a:pt x="870" y="392"/>
                  </a:lnTo>
                  <a:lnTo>
                    <a:pt x="870" y="391"/>
                  </a:lnTo>
                  <a:lnTo>
                    <a:pt x="871" y="391"/>
                  </a:lnTo>
                  <a:lnTo>
                    <a:pt x="871" y="389"/>
                  </a:lnTo>
                  <a:lnTo>
                    <a:pt x="873" y="389"/>
                  </a:lnTo>
                  <a:lnTo>
                    <a:pt x="873" y="387"/>
                  </a:lnTo>
                  <a:lnTo>
                    <a:pt x="875" y="387"/>
                  </a:lnTo>
                  <a:lnTo>
                    <a:pt x="875" y="386"/>
                  </a:lnTo>
                  <a:lnTo>
                    <a:pt x="875" y="384"/>
                  </a:lnTo>
                  <a:lnTo>
                    <a:pt x="873" y="384"/>
                  </a:lnTo>
                  <a:lnTo>
                    <a:pt x="871" y="384"/>
                  </a:lnTo>
                  <a:lnTo>
                    <a:pt x="870" y="384"/>
                  </a:lnTo>
                  <a:lnTo>
                    <a:pt x="868" y="384"/>
                  </a:lnTo>
                  <a:lnTo>
                    <a:pt x="868" y="382"/>
                  </a:lnTo>
                  <a:lnTo>
                    <a:pt x="866" y="382"/>
                  </a:lnTo>
                  <a:lnTo>
                    <a:pt x="865" y="381"/>
                  </a:lnTo>
                  <a:lnTo>
                    <a:pt x="863" y="381"/>
                  </a:lnTo>
                  <a:lnTo>
                    <a:pt x="861" y="381"/>
                  </a:lnTo>
                  <a:lnTo>
                    <a:pt x="860" y="381"/>
                  </a:lnTo>
                  <a:lnTo>
                    <a:pt x="858" y="381"/>
                  </a:lnTo>
                  <a:lnTo>
                    <a:pt x="856" y="379"/>
                  </a:lnTo>
                  <a:lnTo>
                    <a:pt x="855" y="379"/>
                  </a:lnTo>
                  <a:lnTo>
                    <a:pt x="855" y="377"/>
                  </a:lnTo>
                  <a:lnTo>
                    <a:pt x="853" y="377"/>
                  </a:lnTo>
                  <a:lnTo>
                    <a:pt x="853" y="376"/>
                  </a:lnTo>
                  <a:lnTo>
                    <a:pt x="851" y="376"/>
                  </a:lnTo>
                  <a:lnTo>
                    <a:pt x="851" y="374"/>
                  </a:lnTo>
                  <a:lnTo>
                    <a:pt x="850" y="374"/>
                  </a:lnTo>
                  <a:lnTo>
                    <a:pt x="850" y="372"/>
                  </a:lnTo>
                  <a:lnTo>
                    <a:pt x="848" y="372"/>
                  </a:lnTo>
                  <a:lnTo>
                    <a:pt x="848" y="370"/>
                  </a:lnTo>
                  <a:lnTo>
                    <a:pt x="846" y="370"/>
                  </a:lnTo>
                  <a:lnTo>
                    <a:pt x="846" y="369"/>
                  </a:lnTo>
                  <a:lnTo>
                    <a:pt x="846" y="370"/>
                  </a:lnTo>
                  <a:lnTo>
                    <a:pt x="845" y="370"/>
                  </a:lnTo>
                  <a:lnTo>
                    <a:pt x="843" y="370"/>
                  </a:lnTo>
                  <a:lnTo>
                    <a:pt x="843" y="372"/>
                  </a:lnTo>
                  <a:lnTo>
                    <a:pt x="841" y="372"/>
                  </a:lnTo>
                  <a:lnTo>
                    <a:pt x="841" y="374"/>
                  </a:lnTo>
                  <a:lnTo>
                    <a:pt x="839" y="374"/>
                  </a:lnTo>
                  <a:lnTo>
                    <a:pt x="838" y="374"/>
                  </a:lnTo>
                  <a:lnTo>
                    <a:pt x="836" y="374"/>
                  </a:lnTo>
                  <a:lnTo>
                    <a:pt x="836" y="376"/>
                  </a:lnTo>
                  <a:lnTo>
                    <a:pt x="834" y="376"/>
                  </a:lnTo>
                  <a:lnTo>
                    <a:pt x="833" y="376"/>
                  </a:lnTo>
                  <a:lnTo>
                    <a:pt x="831" y="376"/>
                  </a:lnTo>
                  <a:lnTo>
                    <a:pt x="829" y="376"/>
                  </a:lnTo>
                  <a:lnTo>
                    <a:pt x="829" y="377"/>
                  </a:lnTo>
                  <a:lnTo>
                    <a:pt x="828" y="377"/>
                  </a:lnTo>
                  <a:lnTo>
                    <a:pt x="826" y="377"/>
                  </a:lnTo>
                  <a:lnTo>
                    <a:pt x="824" y="377"/>
                  </a:lnTo>
                  <a:lnTo>
                    <a:pt x="823" y="379"/>
                  </a:lnTo>
                  <a:lnTo>
                    <a:pt x="821" y="379"/>
                  </a:lnTo>
                  <a:lnTo>
                    <a:pt x="821" y="381"/>
                  </a:lnTo>
                  <a:lnTo>
                    <a:pt x="819" y="381"/>
                  </a:lnTo>
                  <a:lnTo>
                    <a:pt x="818" y="381"/>
                  </a:lnTo>
                  <a:lnTo>
                    <a:pt x="818" y="382"/>
                  </a:lnTo>
                  <a:lnTo>
                    <a:pt x="816" y="382"/>
                  </a:lnTo>
                  <a:lnTo>
                    <a:pt x="816" y="384"/>
                  </a:lnTo>
                  <a:lnTo>
                    <a:pt x="814" y="386"/>
                  </a:lnTo>
                  <a:lnTo>
                    <a:pt x="814" y="387"/>
                  </a:lnTo>
                  <a:lnTo>
                    <a:pt x="814" y="389"/>
                  </a:lnTo>
                  <a:lnTo>
                    <a:pt x="814" y="391"/>
                  </a:lnTo>
                  <a:lnTo>
                    <a:pt x="813" y="391"/>
                  </a:lnTo>
                  <a:lnTo>
                    <a:pt x="813" y="392"/>
                  </a:lnTo>
                  <a:lnTo>
                    <a:pt x="813" y="394"/>
                  </a:lnTo>
                  <a:lnTo>
                    <a:pt x="811" y="394"/>
                  </a:lnTo>
                  <a:lnTo>
                    <a:pt x="813" y="396"/>
                  </a:lnTo>
                  <a:lnTo>
                    <a:pt x="811" y="396"/>
                  </a:lnTo>
                  <a:lnTo>
                    <a:pt x="809" y="396"/>
                  </a:lnTo>
                  <a:lnTo>
                    <a:pt x="808" y="396"/>
                  </a:lnTo>
                  <a:lnTo>
                    <a:pt x="806" y="394"/>
                  </a:lnTo>
                  <a:lnTo>
                    <a:pt x="804" y="394"/>
                  </a:lnTo>
                  <a:lnTo>
                    <a:pt x="802" y="394"/>
                  </a:lnTo>
                  <a:lnTo>
                    <a:pt x="801" y="394"/>
                  </a:lnTo>
                  <a:lnTo>
                    <a:pt x="801" y="392"/>
                  </a:lnTo>
                  <a:lnTo>
                    <a:pt x="799" y="392"/>
                  </a:lnTo>
                  <a:lnTo>
                    <a:pt x="797" y="392"/>
                  </a:lnTo>
                  <a:lnTo>
                    <a:pt x="796" y="391"/>
                  </a:lnTo>
                  <a:lnTo>
                    <a:pt x="794" y="391"/>
                  </a:lnTo>
                  <a:lnTo>
                    <a:pt x="794" y="389"/>
                  </a:lnTo>
                  <a:lnTo>
                    <a:pt x="794" y="387"/>
                  </a:lnTo>
                  <a:lnTo>
                    <a:pt x="794" y="386"/>
                  </a:lnTo>
                  <a:lnTo>
                    <a:pt x="792" y="386"/>
                  </a:lnTo>
                  <a:lnTo>
                    <a:pt x="792" y="387"/>
                  </a:lnTo>
                  <a:lnTo>
                    <a:pt x="791" y="387"/>
                  </a:lnTo>
                  <a:lnTo>
                    <a:pt x="791" y="389"/>
                  </a:lnTo>
                  <a:lnTo>
                    <a:pt x="789" y="389"/>
                  </a:lnTo>
                  <a:lnTo>
                    <a:pt x="787" y="389"/>
                  </a:lnTo>
                  <a:lnTo>
                    <a:pt x="786" y="389"/>
                  </a:lnTo>
                  <a:lnTo>
                    <a:pt x="786" y="387"/>
                  </a:lnTo>
                  <a:lnTo>
                    <a:pt x="784" y="389"/>
                  </a:lnTo>
                  <a:lnTo>
                    <a:pt x="782" y="389"/>
                  </a:lnTo>
                  <a:lnTo>
                    <a:pt x="782" y="387"/>
                  </a:lnTo>
                  <a:lnTo>
                    <a:pt x="781" y="387"/>
                  </a:lnTo>
                  <a:lnTo>
                    <a:pt x="779" y="387"/>
                  </a:lnTo>
                  <a:lnTo>
                    <a:pt x="777" y="387"/>
                  </a:lnTo>
                  <a:lnTo>
                    <a:pt x="777" y="389"/>
                  </a:lnTo>
                  <a:lnTo>
                    <a:pt x="776" y="389"/>
                  </a:lnTo>
                  <a:lnTo>
                    <a:pt x="776" y="391"/>
                  </a:lnTo>
                  <a:lnTo>
                    <a:pt x="776" y="392"/>
                  </a:lnTo>
                  <a:lnTo>
                    <a:pt x="774" y="392"/>
                  </a:lnTo>
                  <a:lnTo>
                    <a:pt x="772" y="392"/>
                  </a:lnTo>
                  <a:lnTo>
                    <a:pt x="771" y="392"/>
                  </a:lnTo>
                  <a:lnTo>
                    <a:pt x="769" y="392"/>
                  </a:lnTo>
                  <a:lnTo>
                    <a:pt x="769" y="394"/>
                  </a:lnTo>
                  <a:lnTo>
                    <a:pt x="767" y="394"/>
                  </a:lnTo>
                  <a:lnTo>
                    <a:pt x="769" y="396"/>
                  </a:lnTo>
                  <a:lnTo>
                    <a:pt x="769" y="397"/>
                  </a:lnTo>
                  <a:lnTo>
                    <a:pt x="771" y="397"/>
                  </a:lnTo>
                  <a:lnTo>
                    <a:pt x="771" y="399"/>
                  </a:lnTo>
                  <a:lnTo>
                    <a:pt x="771" y="401"/>
                  </a:lnTo>
                  <a:lnTo>
                    <a:pt x="772" y="401"/>
                  </a:lnTo>
                  <a:lnTo>
                    <a:pt x="772" y="402"/>
                  </a:lnTo>
                  <a:lnTo>
                    <a:pt x="774" y="402"/>
                  </a:lnTo>
                  <a:lnTo>
                    <a:pt x="774" y="404"/>
                  </a:lnTo>
                  <a:lnTo>
                    <a:pt x="776" y="404"/>
                  </a:lnTo>
                  <a:lnTo>
                    <a:pt x="776" y="406"/>
                  </a:lnTo>
                  <a:lnTo>
                    <a:pt x="776" y="407"/>
                  </a:lnTo>
                  <a:lnTo>
                    <a:pt x="777" y="409"/>
                  </a:lnTo>
                  <a:lnTo>
                    <a:pt x="776" y="409"/>
                  </a:lnTo>
                  <a:lnTo>
                    <a:pt x="776" y="411"/>
                  </a:lnTo>
                  <a:lnTo>
                    <a:pt x="774" y="411"/>
                  </a:lnTo>
                  <a:lnTo>
                    <a:pt x="772" y="411"/>
                  </a:lnTo>
                  <a:lnTo>
                    <a:pt x="771" y="411"/>
                  </a:lnTo>
                  <a:lnTo>
                    <a:pt x="769" y="411"/>
                  </a:lnTo>
                  <a:lnTo>
                    <a:pt x="769" y="413"/>
                  </a:lnTo>
                  <a:lnTo>
                    <a:pt x="767" y="413"/>
                  </a:lnTo>
                  <a:lnTo>
                    <a:pt x="765" y="413"/>
                  </a:lnTo>
                  <a:lnTo>
                    <a:pt x="765" y="411"/>
                  </a:lnTo>
                  <a:lnTo>
                    <a:pt x="764" y="411"/>
                  </a:lnTo>
                  <a:lnTo>
                    <a:pt x="762" y="411"/>
                  </a:lnTo>
                  <a:lnTo>
                    <a:pt x="760" y="411"/>
                  </a:lnTo>
                  <a:lnTo>
                    <a:pt x="759" y="411"/>
                  </a:lnTo>
                  <a:lnTo>
                    <a:pt x="757" y="411"/>
                  </a:lnTo>
                  <a:lnTo>
                    <a:pt x="757" y="413"/>
                  </a:lnTo>
                  <a:lnTo>
                    <a:pt x="755" y="413"/>
                  </a:lnTo>
                  <a:lnTo>
                    <a:pt x="754" y="414"/>
                  </a:lnTo>
                  <a:lnTo>
                    <a:pt x="752" y="414"/>
                  </a:lnTo>
                  <a:lnTo>
                    <a:pt x="752" y="416"/>
                  </a:lnTo>
                  <a:lnTo>
                    <a:pt x="750" y="416"/>
                  </a:lnTo>
                  <a:lnTo>
                    <a:pt x="750" y="418"/>
                  </a:lnTo>
                  <a:lnTo>
                    <a:pt x="749" y="418"/>
                  </a:lnTo>
                  <a:lnTo>
                    <a:pt x="749" y="419"/>
                  </a:lnTo>
                  <a:lnTo>
                    <a:pt x="747" y="419"/>
                  </a:lnTo>
                  <a:lnTo>
                    <a:pt x="745" y="421"/>
                  </a:lnTo>
                  <a:lnTo>
                    <a:pt x="744" y="421"/>
                  </a:lnTo>
                  <a:lnTo>
                    <a:pt x="744" y="423"/>
                  </a:lnTo>
                  <a:lnTo>
                    <a:pt x="742" y="423"/>
                  </a:lnTo>
                  <a:lnTo>
                    <a:pt x="742" y="424"/>
                  </a:lnTo>
                  <a:lnTo>
                    <a:pt x="740" y="424"/>
                  </a:lnTo>
                  <a:lnTo>
                    <a:pt x="739" y="424"/>
                  </a:lnTo>
                  <a:lnTo>
                    <a:pt x="739" y="426"/>
                  </a:lnTo>
                  <a:lnTo>
                    <a:pt x="737" y="426"/>
                  </a:lnTo>
                  <a:lnTo>
                    <a:pt x="735" y="426"/>
                  </a:lnTo>
                  <a:lnTo>
                    <a:pt x="734" y="428"/>
                  </a:lnTo>
                  <a:lnTo>
                    <a:pt x="732" y="428"/>
                  </a:lnTo>
                  <a:lnTo>
                    <a:pt x="730" y="428"/>
                  </a:lnTo>
                  <a:lnTo>
                    <a:pt x="728" y="429"/>
                  </a:lnTo>
                  <a:lnTo>
                    <a:pt x="727" y="429"/>
                  </a:lnTo>
                  <a:lnTo>
                    <a:pt x="725" y="429"/>
                  </a:lnTo>
                  <a:lnTo>
                    <a:pt x="723" y="429"/>
                  </a:lnTo>
                  <a:lnTo>
                    <a:pt x="722" y="429"/>
                  </a:lnTo>
                  <a:lnTo>
                    <a:pt x="722" y="431"/>
                  </a:lnTo>
                  <a:lnTo>
                    <a:pt x="720" y="431"/>
                  </a:lnTo>
                  <a:lnTo>
                    <a:pt x="718" y="431"/>
                  </a:lnTo>
                  <a:lnTo>
                    <a:pt x="717" y="431"/>
                  </a:lnTo>
                  <a:lnTo>
                    <a:pt x="715" y="431"/>
                  </a:lnTo>
                  <a:lnTo>
                    <a:pt x="713" y="431"/>
                  </a:lnTo>
                  <a:lnTo>
                    <a:pt x="712" y="431"/>
                  </a:lnTo>
                  <a:lnTo>
                    <a:pt x="710" y="431"/>
                  </a:lnTo>
                  <a:lnTo>
                    <a:pt x="710" y="433"/>
                  </a:lnTo>
                  <a:lnTo>
                    <a:pt x="708" y="433"/>
                  </a:lnTo>
                  <a:lnTo>
                    <a:pt x="708" y="434"/>
                  </a:lnTo>
                  <a:lnTo>
                    <a:pt x="707" y="434"/>
                  </a:lnTo>
                  <a:lnTo>
                    <a:pt x="705" y="436"/>
                  </a:lnTo>
                  <a:lnTo>
                    <a:pt x="703" y="436"/>
                  </a:lnTo>
                  <a:lnTo>
                    <a:pt x="703" y="438"/>
                  </a:lnTo>
                  <a:lnTo>
                    <a:pt x="702" y="438"/>
                  </a:lnTo>
                  <a:lnTo>
                    <a:pt x="700" y="438"/>
                  </a:lnTo>
                  <a:lnTo>
                    <a:pt x="700" y="439"/>
                  </a:lnTo>
                  <a:lnTo>
                    <a:pt x="698" y="439"/>
                  </a:lnTo>
                  <a:lnTo>
                    <a:pt x="698" y="441"/>
                  </a:lnTo>
                  <a:lnTo>
                    <a:pt x="698" y="443"/>
                  </a:lnTo>
                  <a:lnTo>
                    <a:pt x="698" y="445"/>
                  </a:lnTo>
                  <a:lnTo>
                    <a:pt x="698" y="446"/>
                  </a:lnTo>
                  <a:lnTo>
                    <a:pt x="697" y="446"/>
                  </a:lnTo>
                  <a:lnTo>
                    <a:pt x="697" y="448"/>
                  </a:lnTo>
                  <a:lnTo>
                    <a:pt x="695" y="448"/>
                  </a:lnTo>
                  <a:lnTo>
                    <a:pt x="693" y="448"/>
                  </a:lnTo>
                  <a:lnTo>
                    <a:pt x="693" y="450"/>
                  </a:lnTo>
                  <a:lnTo>
                    <a:pt x="691" y="450"/>
                  </a:lnTo>
                  <a:lnTo>
                    <a:pt x="691" y="451"/>
                  </a:lnTo>
                  <a:lnTo>
                    <a:pt x="691" y="453"/>
                  </a:lnTo>
                  <a:lnTo>
                    <a:pt x="691" y="455"/>
                  </a:lnTo>
                  <a:lnTo>
                    <a:pt x="691" y="456"/>
                  </a:lnTo>
                  <a:lnTo>
                    <a:pt x="690" y="456"/>
                  </a:lnTo>
                  <a:lnTo>
                    <a:pt x="688" y="456"/>
                  </a:lnTo>
                  <a:lnTo>
                    <a:pt x="688" y="458"/>
                  </a:lnTo>
                  <a:lnTo>
                    <a:pt x="686" y="458"/>
                  </a:lnTo>
                  <a:lnTo>
                    <a:pt x="685" y="458"/>
                  </a:lnTo>
                  <a:lnTo>
                    <a:pt x="685" y="460"/>
                  </a:lnTo>
                  <a:lnTo>
                    <a:pt x="683" y="460"/>
                  </a:lnTo>
                  <a:lnTo>
                    <a:pt x="683" y="461"/>
                  </a:lnTo>
                  <a:lnTo>
                    <a:pt x="681" y="461"/>
                  </a:lnTo>
                  <a:lnTo>
                    <a:pt x="681" y="463"/>
                  </a:lnTo>
                  <a:lnTo>
                    <a:pt x="681" y="465"/>
                  </a:lnTo>
                  <a:lnTo>
                    <a:pt x="681" y="466"/>
                  </a:lnTo>
                  <a:lnTo>
                    <a:pt x="683" y="466"/>
                  </a:lnTo>
                  <a:lnTo>
                    <a:pt x="683" y="468"/>
                  </a:lnTo>
                  <a:lnTo>
                    <a:pt x="683" y="470"/>
                  </a:lnTo>
                  <a:lnTo>
                    <a:pt x="685" y="470"/>
                  </a:lnTo>
                  <a:lnTo>
                    <a:pt x="685" y="471"/>
                  </a:lnTo>
                  <a:lnTo>
                    <a:pt x="685" y="473"/>
                  </a:lnTo>
                  <a:lnTo>
                    <a:pt x="683" y="473"/>
                  </a:lnTo>
                  <a:lnTo>
                    <a:pt x="681" y="473"/>
                  </a:lnTo>
                  <a:lnTo>
                    <a:pt x="680" y="473"/>
                  </a:lnTo>
                  <a:lnTo>
                    <a:pt x="678" y="473"/>
                  </a:lnTo>
                  <a:lnTo>
                    <a:pt x="678" y="471"/>
                  </a:lnTo>
                  <a:lnTo>
                    <a:pt x="676" y="471"/>
                  </a:lnTo>
                  <a:lnTo>
                    <a:pt x="676" y="470"/>
                  </a:lnTo>
                  <a:lnTo>
                    <a:pt x="675" y="470"/>
                  </a:lnTo>
                  <a:lnTo>
                    <a:pt x="673" y="470"/>
                  </a:lnTo>
                  <a:lnTo>
                    <a:pt x="671" y="470"/>
                  </a:lnTo>
                  <a:lnTo>
                    <a:pt x="671" y="471"/>
                  </a:lnTo>
                  <a:lnTo>
                    <a:pt x="671" y="473"/>
                  </a:lnTo>
                  <a:lnTo>
                    <a:pt x="671" y="475"/>
                  </a:lnTo>
                  <a:lnTo>
                    <a:pt x="673" y="476"/>
                  </a:lnTo>
                  <a:lnTo>
                    <a:pt x="673" y="478"/>
                  </a:lnTo>
                  <a:lnTo>
                    <a:pt x="673" y="480"/>
                  </a:lnTo>
                  <a:lnTo>
                    <a:pt x="673" y="482"/>
                  </a:lnTo>
                  <a:lnTo>
                    <a:pt x="671" y="482"/>
                  </a:lnTo>
                  <a:lnTo>
                    <a:pt x="670" y="480"/>
                  </a:lnTo>
                  <a:lnTo>
                    <a:pt x="670" y="478"/>
                  </a:lnTo>
                  <a:lnTo>
                    <a:pt x="668" y="478"/>
                  </a:lnTo>
                  <a:lnTo>
                    <a:pt x="668" y="476"/>
                  </a:lnTo>
                  <a:lnTo>
                    <a:pt x="666" y="476"/>
                  </a:lnTo>
                  <a:lnTo>
                    <a:pt x="666" y="478"/>
                  </a:lnTo>
                  <a:lnTo>
                    <a:pt x="665" y="478"/>
                  </a:lnTo>
                  <a:lnTo>
                    <a:pt x="665" y="480"/>
                  </a:lnTo>
                  <a:lnTo>
                    <a:pt x="665" y="482"/>
                  </a:lnTo>
                  <a:lnTo>
                    <a:pt x="665" y="483"/>
                  </a:lnTo>
                  <a:lnTo>
                    <a:pt x="665" y="485"/>
                  </a:lnTo>
                  <a:lnTo>
                    <a:pt x="665" y="487"/>
                  </a:lnTo>
                  <a:lnTo>
                    <a:pt x="665" y="488"/>
                  </a:lnTo>
                  <a:lnTo>
                    <a:pt x="665" y="490"/>
                  </a:lnTo>
                  <a:lnTo>
                    <a:pt x="665" y="492"/>
                  </a:lnTo>
                  <a:lnTo>
                    <a:pt x="665" y="493"/>
                  </a:lnTo>
                  <a:lnTo>
                    <a:pt x="665" y="495"/>
                  </a:lnTo>
                  <a:lnTo>
                    <a:pt x="665" y="497"/>
                  </a:lnTo>
                  <a:lnTo>
                    <a:pt x="665" y="498"/>
                  </a:lnTo>
                  <a:lnTo>
                    <a:pt x="663" y="498"/>
                  </a:lnTo>
                  <a:lnTo>
                    <a:pt x="663" y="500"/>
                  </a:lnTo>
                  <a:lnTo>
                    <a:pt x="661" y="500"/>
                  </a:lnTo>
                  <a:lnTo>
                    <a:pt x="661" y="502"/>
                  </a:lnTo>
                  <a:lnTo>
                    <a:pt x="660" y="502"/>
                  </a:lnTo>
                  <a:lnTo>
                    <a:pt x="658" y="502"/>
                  </a:lnTo>
                  <a:lnTo>
                    <a:pt x="658" y="503"/>
                  </a:lnTo>
                  <a:lnTo>
                    <a:pt x="656" y="503"/>
                  </a:lnTo>
                  <a:lnTo>
                    <a:pt x="654" y="503"/>
                  </a:lnTo>
                  <a:lnTo>
                    <a:pt x="654" y="505"/>
                  </a:lnTo>
                  <a:lnTo>
                    <a:pt x="654" y="507"/>
                  </a:lnTo>
                  <a:lnTo>
                    <a:pt x="654" y="508"/>
                  </a:lnTo>
                  <a:lnTo>
                    <a:pt x="654" y="510"/>
                  </a:lnTo>
                  <a:lnTo>
                    <a:pt x="653" y="510"/>
                  </a:lnTo>
                  <a:lnTo>
                    <a:pt x="653" y="512"/>
                  </a:lnTo>
                  <a:lnTo>
                    <a:pt x="651" y="512"/>
                  </a:lnTo>
                  <a:lnTo>
                    <a:pt x="649" y="512"/>
                  </a:lnTo>
                  <a:lnTo>
                    <a:pt x="649" y="514"/>
                  </a:lnTo>
                  <a:lnTo>
                    <a:pt x="648" y="514"/>
                  </a:lnTo>
                  <a:lnTo>
                    <a:pt x="646" y="514"/>
                  </a:lnTo>
                  <a:lnTo>
                    <a:pt x="646" y="515"/>
                  </a:lnTo>
                  <a:lnTo>
                    <a:pt x="646" y="517"/>
                  </a:lnTo>
                  <a:lnTo>
                    <a:pt x="646" y="519"/>
                  </a:lnTo>
                  <a:lnTo>
                    <a:pt x="646" y="520"/>
                  </a:lnTo>
                  <a:lnTo>
                    <a:pt x="648" y="522"/>
                  </a:lnTo>
                  <a:lnTo>
                    <a:pt x="648" y="524"/>
                  </a:lnTo>
                  <a:lnTo>
                    <a:pt x="649" y="525"/>
                  </a:lnTo>
                  <a:lnTo>
                    <a:pt x="649" y="527"/>
                  </a:lnTo>
                  <a:lnTo>
                    <a:pt x="649" y="529"/>
                  </a:lnTo>
                  <a:lnTo>
                    <a:pt x="651" y="529"/>
                  </a:lnTo>
                  <a:lnTo>
                    <a:pt x="651" y="530"/>
                  </a:lnTo>
                  <a:lnTo>
                    <a:pt x="651" y="532"/>
                  </a:lnTo>
                  <a:lnTo>
                    <a:pt x="649" y="534"/>
                  </a:lnTo>
                  <a:lnTo>
                    <a:pt x="648" y="534"/>
                  </a:lnTo>
                  <a:lnTo>
                    <a:pt x="646" y="534"/>
                  </a:lnTo>
                  <a:lnTo>
                    <a:pt x="644" y="534"/>
                  </a:lnTo>
                  <a:lnTo>
                    <a:pt x="643" y="534"/>
                  </a:lnTo>
                  <a:lnTo>
                    <a:pt x="641" y="534"/>
                  </a:lnTo>
                  <a:lnTo>
                    <a:pt x="641" y="535"/>
                  </a:lnTo>
                  <a:lnTo>
                    <a:pt x="639" y="535"/>
                  </a:lnTo>
                  <a:lnTo>
                    <a:pt x="638" y="535"/>
                  </a:lnTo>
                  <a:lnTo>
                    <a:pt x="638" y="537"/>
                  </a:lnTo>
                  <a:lnTo>
                    <a:pt x="636" y="537"/>
                  </a:lnTo>
                  <a:lnTo>
                    <a:pt x="634" y="537"/>
                  </a:lnTo>
                  <a:lnTo>
                    <a:pt x="634" y="539"/>
                  </a:lnTo>
                  <a:lnTo>
                    <a:pt x="633" y="539"/>
                  </a:lnTo>
                  <a:lnTo>
                    <a:pt x="631" y="539"/>
                  </a:lnTo>
                  <a:lnTo>
                    <a:pt x="629" y="539"/>
                  </a:lnTo>
                  <a:lnTo>
                    <a:pt x="628" y="539"/>
                  </a:lnTo>
                  <a:lnTo>
                    <a:pt x="626" y="539"/>
                  </a:lnTo>
                  <a:lnTo>
                    <a:pt x="624" y="539"/>
                  </a:lnTo>
                  <a:lnTo>
                    <a:pt x="624" y="540"/>
                  </a:lnTo>
                  <a:lnTo>
                    <a:pt x="622" y="540"/>
                  </a:lnTo>
                  <a:lnTo>
                    <a:pt x="622" y="542"/>
                  </a:lnTo>
                  <a:lnTo>
                    <a:pt x="622" y="544"/>
                  </a:lnTo>
                  <a:lnTo>
                    <a:pt x="622" y="545"/>
                  </a:lnTo>
                  <a:lnTo>
                    <a:pt x="622" y="547"/>
                  </a:lnTo>
                  <a:lnTo>
                    <a:pt x="624" y="547"/>
                  </a:lnTo>
                  <a:lnTo>
                    <a:pt x="624" y="549"/>
                  </a:lnTo>
                  <a:lnTo>
                    <a:pt x="626" y="551"/>
                  </a:lnTo>
                  <a:lnTo>
                    <a:pt x="626" y="552"/>
                  </a:lnTo>
                  <a:lnTo>
                    <a:pt x="624" y="552"/>
                  </a:lnTo>
                  <a:lnTo>
                    <a:pt x="624" y="554"/>
                  </a:lnTo>
                  <a:lnTo>
                    <a:pt x="622" y="554"/>
                  </a:lnTo>
                  <a:lnTo>
                    <a:pt x="621" y="554"/>
                  </a:lnTo>
                  <a:lnTo>
                    <a:pt x="621" y="556"/>
                  </a:lnTo>
                  <a:lnTo>
                    <a:pt x="619" y="556"/>
                  </a:lnTo>
                  <a:lnTo>
                    <a:pt x="617" y="557"/>
                  </a:lnTo>
                  <a:lnTo>
                    <a:pt x="616" y="557"/>
                  </a:lnTo>
                  <a:lnTo>
                    <a:pt x="616" y="559"/>
                  </a:lnTo>
                  <a:lnTo>
                    <a:pt x="614" y="559"/>
                  </a:lnTo>
                  <a:lnTo>
                    <a:pt x="612" y="559"/>
                  </a:lnTo>
                  <a:lnTo>
                    <a:pt x="611" y="559"/>
                  </a:lnTo>
                  <a:lnTo>
                    <a:pt x="611" y="557"/>
                  </a:lnTo>
                  <a:lnTo>
                    <a:pt x="609" y="556"/>
                  </a:lnTo>
                  <a:lnTo>
                    <a:pt x="609" y="554"/>
                  </a:lnTo>
                  <a:lnTo>
                    <a:pt x="607" y="554"/>
                  </a:lnTo>
                  <a:lnTo>
                    <a:pt x="607" y="552"/>
                  </a:lnTo>
                  <a:lnTo>
                    <a:pt x="606" y="554"/>
                  </a:lnTo>
                  <a:lnTo>
                    <a:pt x="604" y="554"/>
                  </a:lnTo>
                  <a:lnTo>
                    <a:pt x="602" y="552"/>
                  </a:lnTo>
                  <a:lnTo>
                    <a:pt x="602" y="554"/>
                  </a:lnTo>
                  <a:lnTo>
                    <a:pt x="601" y="554"/>
                  </a:lnTo>
                  <a:lnTo>
                    <a:pt x="601" y="556"/>
                  </a:lnTo>
                  <a:lnTo>
                    <a:pt x="599" y="556"/>
                  </a:lnTo>
                  <a:lnTo>
                    <a:pt x="599" y="557"/>
                  </a:lnTo>
                  <a:lnTo>
                    <a:pt x="599" y="559"/>
                  </a:lnTo>
                  <a:lnTo>
                    <a:pt x="597" y="559"/>
                  </a:lnTo>
                  <a:lnTo>
                    <a:pt x="597" y="561"/>
                  </a:lnTo>
                  <a:lnTo>
                    <a:pt x="597" y="562"/>
                  </a:lnTo>
                  <a:lnTo>
                    <a:pt x="599" y="564"/>
                  </a:lnTo>
                  <a:lnTo>
                    <a:pt x="599" y="566"/>
                  </a:lnTo>
                  <a:lnTo>
                    <a:pt x="599" y="567"/>
                  </a:lnTo>
                  <a:lnTo>
                    <a:pt x="599" y="569"/>
                  </a:lnTo>
                  <a:lnTo>
                    <a:pt x="597" y="569"/>
                  </a:lnTo>
                  <a:lnTo>
                    <a:pt x="597" y="571"/>
                  </a:lnTo>
                  <a:lnTo>
                    <a:pt x="597" y="572"/>
                  </a:lnTo>
                  <a:lnTo>
                    <a:pt x="597" y="574"/>
                  </a:lnTo>
                  <a:lnTo>
                    <a:pt x="597" y="576"/>
                  </a:lnTo>
                  <a:lnTo>
                    <a:pt x="597" y="577"/>
                  </a:lnTo>
                  <a:lnTo>
                    <a:pt x="596" y="577"/>
                  </a:lnTo>
                  <a:lnTo>
                    <a:pt x="596" y="579"/>
                  </a:lnTo>
                  <a:lnTo>
                    <a:pt x="594" y="579"/>
                  </a:lnTo>
                  <a:lnTo>
                    <a:pt x="592" y="581"/>
                  </a:lnTo>
                  <a:lnTo>
                    <a:pt x="591" y="581"/>
                  </a:lnTo>
                  <a:lnTo>
                    <a:pt x="589" y="583"/>
                  </a:lnTo>
                  <a:lnTo>
                    <a:pt x="587" y="583"/>
                  </a:lnTo>
                  <a:lnTo>
                    <a:pt x="585" y="584"/>
                  </a:lnTo>
                  <a:lnTo>
                    <a:pt x="584" y="584"/>
                  </a:lnTo>
                  <a:lnTo>
                    <a:pt x="582" y="586"/>
                  </a:lnTo>
                  <a:lnTo>
                    <a:pt x="580" y="586"/>
                  </a:lnTo>
                  <a:lnTo>
                    <a:pt x="580" y="584"/>
                  </a:lnTo>
                  <a:lnTo>
                    <a:pt x="579" y="584"/>
                  </a:lnTo>
                  <a:lnTo>
                    <a:pt x="577" y="584"/>
                  </a:lnTo>
                  <a:lnTo>
                    <a:pt x="575" y="584"/>
                  </a:lnTo>
                  <a:lnTo>
                    <a:pt x="575" y="586"/>
                  </a:lnTo>
                  <a:lnTo>
                    <a:pt x="574" y="586"/>
                  </a:lnTo>
                  <a:lnTo>
                    <a:pt x="572" y="586"/>
                  </a:lnTo>
                  <a:lnTo>
                    <a:pt x="570" y="588"/>
                  </a:lnTo>
                  <a:lnTo>
                    <a:pt x="569" y="588"/>
                  </a:lnTo>
                  <a:lnTo>
                    <a:pt x="569" y="589"/>
                  </a:lnTo>
                  <a:lnTo>
                    <a:pt x="567" y="589"/>
                  </a:lnTo>
                  <a:lnTo>
                    <a:pt x="567" y="591"/>
                  </a:lnTo>
                  <a:lnTo>
                    <a:pt x="565" y="591"/>
                  </a:lnTo>
                  <a:lnTo>
                    <a:pt x="565" y="593"/>
                  </a:lnTo>
                  <a:lnTo>
                    <a:pt x="564" y="594"/>
                  </a:lnTo>
                  <a:lnTo>
                    <a:pt x="564" y="596"/>
                  </a:lnTo>
                  <a:lnTo>
                    <a:pt x="562" y="598"/>
                  </a:lnTo>
                  <a:lnTo>
                    <a:pt x="560" y="598"/>
                  </a:lnTo>
                  <a:lnTo>
                    <a:pt x="560" y="599"/>
                  </a:lnTo>
                  <a:lnTo>
                    <a:pt x="559" y="599"/>
                  </a:lnTo>
                  <a:lnTo>
                    <a:pt x="559" y="601"/>
                  </a:lnTo>
                  <a:lnTo>
                    <a:pt x="557" y="601"/>
                  </a:lnTo>
                  <a:lnTo>
                    <a:pt x="555" y="601"/>
                  </a:lnTo>
                  <a:lnTo>
                    <a:pt x="555" y="603"/>
                  </a:lnTo>
                  <a:lnTo>
                    <a:pt x="554" y="603"/>
                  </a:lnTo>
                  <a:lnTo>
                    <a:pt x="552" y="604"/>
                  </a:lnTo>
                  <a:lnTo>
                    <a:pt x="552" y="606"/>
                  </a:lnTo>
                  <a:lnTo>
                    <a:pt x="552" y="608"/>
                  </a:lnTo>
                  <a:lnTo>
                    <a:pt x="554" y="608"/>
                  </a:lnTo>
                  <a:lnTo>
                    <a:pt x="554" y="609"/>
                  </a:lnTo>
                  <a:lnTo>
                    <a:pt x="554" y="611"/>
                  </a:lnTo>
                  <a:lnTo>
                    <a:pt x="554" y="613"/>
                  </a:lnTo>
                  <a:lnTo>
                    <a:pt x="554" y="614"/>
                  </a:lnTo>
                  <a:lnTo>
                    <a:pt x="554" y="616"/>
                  </a:lnTo>
                  <a:lnTo>
                    <a:pt x="554" y="618"/>
                  </a:lnTo>
                  <a:lnTo>
                    <a:pt x="555" y="620"/>
                  </a:lnTo>
                  <a:lnTo>
                    <a:pt x="555" y="621"/>
                  </a:lnTo>
                  <a:lnTo>
                    <a:pt x="555" y="623"/>
                  </a:lnTo>
                  <a:lnTo>
                    <a:pt x="555" y="625"/>
                  </a:lnTo>
                  <a:lnTo>
                    <a:pt x="557" y="626"/>
                  </a:lnTo>
                  <a:lnTo>
                    <a:pt x="557" y="628"/>
                  </a:lnTo>
                  <a:lnTo>
                    <a:pt x="557" y="630"/>
                  </a:lnTo>
                  <a:lnTo>
                    <a:pt x="557" y="631"/>
                  </a:lnTo>
                  <a:lnTo>
                    <a:pt x="555" y="633"/>
                  </a:lnTo>
                  <a:lnTo>
                    <a:pt x="555" y="635"/>
                  </a:lnTo>
                  <a:lnTo>
                    <a:pt x="555" y="636"/>
                  </a:lnTo>
                  <a:lnTo>
                    <a:pt x="554" y="636"/>
                  </a:lnTo>
                  <a:lnTo>
                    <a:pt x="554" y="638"/>
                  </a:lnTo>
                  <a:lnTo>
                    <a:pt x="554" y="640"/>
                  </a:lnTo>
                  <a:lnTo>
                    <a:pt x="554" y="641"/>
                  </a:lnTo>
                  <a:lnTo>
                    <a:pt x="554" y="643"/>
                  </a:lnTo>
                  <a:lnTo>
                    <a:pt x="554" y="645"/>
                  </a:lnTo>
                  <a:lnTo>
                    <a:pt x="554" y="646"/>
                  </a:lnTo>
                  <a:lnTo>
                    <a:pt x="554" y="648"/>
                  </a:lnTo>
                  <a:lnTo>
                    <a:pt x="552" y="648"/>
                  </a:lnTo>
                  <a:lnTo>
                    <a:pt x="552" y="650"/>
                  </a:lnTo>
                  <a:lnTo>
                    <a:pt x="552" y="652"/>
                  </a:lnTo>
                  <a:lnTo>
                    <a:pt x="552" y="653"/>
                  </a:lnTo>
                  <a:lnTo>
                    <a:pt x="552" y="655"/>
                  </a:lnTo>
                  <a:lnTo>
                    <a:pt x="550" y="655"/>
                  </a:lnTo>
                  <a:lnTo>
                    <a:pt x="550" y="657"/>
                  </a:lnTo>
                  <a:lnTo>
                    <a:pt x="550" y="658"/>
                  </a:lnTo>
                  <a:lnTo>
                    <a:pt x="550" y="660"/>
                  </a:lnTo>
                  <a:lnTo>
                    <a:pt x="548" y="660"/>
                  </a:lnTo>
                  <a:lnTo>
                    <a:pt x="548" y="662"/>
                  </a:lnTo>
                  <a:lnTo>
                    <a:pt x="548" y="663"/>
                  </a:lnTo>
                  <a:lnTo>
                    <a:pt x="547" y="663"/>
                  </a:lnTo>
                  <a:lnTo>
                    <a:pt x="547" y="665"/>
                  </a:lnTo>
                  <a:lnTo>
                    <a:pt x="547" y="667"/>
                  </a:lnTo>
                  <a:lnTo>
                    <a:pt x="545" y="667"/>
                  </a:lnTo>
                  <a:lnTo>
                    <a:pt x="545" y="668"/>
                  </a:lnTo>
                  <a:lnTo>
                    <a:pt x="543" y="668"/>
                  </a:lnTo>
                  <a:lnTo>
                    <a:pt x="543" y="670"/>
                  </a:lnTo>
                  <a:lnTo>
                    <a:pt x="542" y="672"/>
                  </a:lnTo>
                  <a:lnTo>
                    <a:pt x="542" y="673"/>
                  </a:lnTo>
                  <a:lnTo>
                    <a:pt x="540" y="673"/>
                  </a:lnTo>
                  <a:lnTo>
                    <a:pt x="540" y="675"/>
                  </a:lnTo>
                  <a:lnTo>
                    <a:pt x="538" y="677"/>
                  </a:lnTo>
                  <a:lnTo>
                    <a:pt x="538" y="678"/>
                  </a:lnTo>
                  <a:lnTo>
                    <a:pt x="537" y="678"/>
                  </a:lnTo>
                  <a:lnTo>
                    <a:pt x="537" y="680"/>
                  </a:lnTo>
                  <a:lnTo>
                    <a:pt x="535" y="680"/>
                  </a:lnTo>
                  <a:lnTo>
                    <a:pt x="535" y="682"/>
                  </a:lnTo>
                  <a:lnTo>
                    <a:pt x="533" y="683"/>
                  </a:lnTo>
                  <a:lnTo>
                    <a:pt x="532" y="683"/>
                  </a:lnTo>
                  <a:lnTo>
                    <a:pt x="532" y="685"/>
                  </a:lnTo>
                  <a:lnTo>
                    <a:pt x="530" y="685"/>
                  </a:lnTo>
                  <a:lnTo>
                    <a:pt x="530" y="687"/>
                  </a:lnTo>
                  <a:lnTo>
                    <a:pt x="528" y="687"/>
                  </a:lnTo>
                  <a:lnTo>
                    <a:pt x="528" y="689"/>
                  </a:lnTo>
                  <a:lnTo>
                    <a:pt x="528" y="690"/>
                  </a:lnTo>
                  <a:lnTo>
                    <a:pt x="527" y="690"/>
                  </a:lnTo>
                  <a:lnTo>
                    <a:pt x="527" y="692"/>
                  </a:lnTo>
                  <a:lnTo>
                    <a:pt x="525" y="692"/>
                  </a:lnTo>
                  <a:lnTo>
                    <a:pt x="525" y="694"/>
                  </a:lnTo>
                  <a:lnTo>
                    <a:pt x="523" y="694"/>
                  </a:lnTo>
                  <a:lnTo>
                    <a:pt x="523" y="695"/>
                  </a:lnTo>
                  <a:lnTo>
                    <a:pt x="523" y="697"/>
                  </a:lnTo>
                  <a:lnTo>
                    <a:pt x="522" y="697"/>
                  </a:lnTo>
                  <a:lnTo>
                    <a:pt x="522" y="699"/>
                  </a:lnTo>
                  <a:lnTo>
                    <a:pt x="520" y="699"/>
                  </a:lnTo>
                  <a:lnTo>
                    <a:pt x="520" y="700"/>
                  </a:lnTo>
                  <a:lnTo>
                    <a:pt x="520" y="702"/>
                  </a:lnTo>
                  <a:lnTo>
                    <a:pt x="518" y="702"/>
                  </a:lnTo>
                  <a:lnTo>
                    <a:pt x="518" y="704"/>
                  </a:lnTo>
                  <a:lnTo>
                    <a:pt x="517" y="705"/>
                  </a:lnTo>
                  <a:lnTo>
                    <a:pt x="517" y="707"/>
                  </a:lnTo>
                  <a:lnTo>
                    <a:pt x="515" y="707"/>
                  </a:lnTo>
                  <a:lnTo>
                    <a:pt x="513" y="707"/>
                  </a:lnTo>
                  <a:lnTo>
                    <a:pt x="513" y="709"/>
                  </a:lnTo>
                  <a:lnTo>
                    <a:pt x="511" y="709"/>
                  </a:lnTo>
                  <a:lnTo>
                    <a:pt x="510" y="709"/>
                  </a:lnTo>
                  <a:lnTo>
                    <a:pt x="508" y="709"/>
                  </a:lnTo>
                  <a:lnTo>
                    <a:pt x="506" y="710"/>
                  </a:lnTo>
                  <a:lnTo>
                    <a:pt x="505" y="710"/>
                  </a:lnTo>
                  <a:lnTo>
                    <a:pt x="501" y="712"/>
                  </a:lnTo>
                  <a:lnTo>
                    <a:pt x="498" y="714"/>
                  </a:lnTo>
                  <a:lnTo>
                    <a:pt x="496" y="714"/>
                  </a:lnTo>
                  <a:lnTo>
                    <a:pt x="495" y="715"/>
                  </a:lnTo>
                  <a:lnTo>
                    <a:pt x="495" y="717"/>
                  </a:lnTo>
                  <a:lnTo>
                    <a:pt x="493" y="719"/>
                  </a:lnTo>
                  <a:lnTo>
                    <a:pt x="493" y="721"/>
                  </a:lnTo>
                  <a:lnTo>
                    <a:pt x="491" y="722"/>
                  </a:lnTo>
                  <a:lnTo>
                    <a:pt x="491" y="724"/>
                  </a:lnTo>
                  <a:lnTo>
                    <a:pt x="490" y="726"/>
                  </a:lnTo>
                  <a:lnTo>
                    <a:pt x="491" y="726"/>
                  </a:lnTo>
                  <a:lnTo>
                    <a:pt x="491" y="727"/>
                  </a:lnTo>
                  <a:lnTo>
                    <a:pt x="493" y="727"/>
                  </a:lnTo>
                  <a:lnTo>
                    <a:pt x="495" y="727"/>
                  </a:lnTo>
                  <a:lnTo>
                    <a:pt x="495" y="729"/>
                  </a:lnTo>
                  <a:lnTo>
                    <a:pt x="496" y="729"/>
                  </a:lnTo>
                  <a:lnTo>
                    <a:pt x="498" y="729"/>
                  </a:lnTo>
                  <a:lnTo>
                    <a:pt x="500" y="729"/>
                  </a:lnTo>
                  <a:lnTo>
                    <a:pt x="501" y="729"/>
                  </a:lnTo>
                  <a:lnTo>
                    <a:pt x="501" y="731"/>
                  </a:lnTo>
                  <a:lnTo>
                    <a:pt x="503" y="731"/>
                  </a:lnTo>
                  <a:lnTo>
                    <a:pt x="503" y="732"/>
                  </a:lnTo>
                  <a:lnTo>
                    <a:pt x="505" y="732"/>
                  </a:lnTo>
                  <a:lnTo>
                    <a:pt x="505" y="734"/>
                  </a:lnTo>
                  <a:lnTo>
                    <a:pt x="505" y="736"/>
                  </a:lnTo>
                  <a:lnTo>
                    <a:pt x="503" y="736"/>
                  </a:lnTo>
                  <a:lnTo>
                    <a:pt x="503" y="737"/>
                  </a:lnTo>
                  <a:lnTo>
                    <a:pt x="501" y="737"/>
                  </a:lnTo>
                  <a:lnTo>
                    <a:pt x="501" y="739"/>
                  </a:lnTo>
                  <a:lnTo>
                    <a:pt x="501" y="741"/>
                  </a:lnTo>
                  <a:lnTo>
                    <a:pt x="500" y="742"/>
                  </a:lnTo>
                  <a:lnTo>
                    <a:pt x="500" y="744"/>
                  </a:lnTo>
                  <a:lnTo>
                    <a:pt x="500" y="746"/>
                  </a:lnTo>
                  <a:lnTo>
                    <a:pt x="500" y="747"/>
                  </a:lnTo>
                  <a:lnTo>
                    <a:pt x="498" y="747"/>
                  </a:lnTo>
                  <a:lnTo>
                    <a:pt x="498" y="749"/>
                  </a:lnTo>
                  <a:lnTo>
                    <a:pt x="496" y="749"/>
                  </a:lnTo>
                  <a:lnTo>
                    <a:pt x="496" y="751"/>
                  </a:lnTo>
                  <a:lnTo>
                    <a:pt x="495" y="751"/>
                  </a:lnTo>
                  <a:lnTo>
                    <a:pt x="493" y="751"/>
                  </a:lnTo>
                  <a:lnTo>
                    <a:pt x="493" y="752"/>
                  </a:lnTo>
                  <a:lnTo>
                    <a:pt x="493" y="754"/>
                  </a:lnTo>
                  <a:lnTo>
                    <a:pt x="493" y="756"/>
                  </a:lnTo>
                  <a:lnTo>
                    <a:pt x="491" y="758"/>
                  </a:lnTo>
                  <a:lnTo>
                    <a:pt x="490" y="759"/>
                  </a:lnTo>
                  <a:lnTo>
                    <a:pt x="488" y="761"/>
                  </a:lnTo>
                  <a:lnTo>
                    <a:pt x="488" y="763"/>
                  </a:lnTo>
                  <a:lnTo>
                    <a:pt x="488" y="764"/>
                  </a:lnTo>
                  <a:lnTo>
                    <a:pt x="486" y="764"/>
                  </a:lnTo>
                  <a:lnTo>
                    <a:pt x="485" y="764"/>
                  </a:lnTo>
                  <a:lnTo>
                    <a:pt x="483" y="764"/>
                  </a:lnTo>
                  <a:lnTo>
                    <a:pt x="481" y="764"/>
                  </a:lnTo>
                  <a:lnTo>
                    <a:pt x="480" y="764"/>
                  </a:lnTo>
                  <a:lnTo>
                    <a:pt x="480" y="766"/>
                  </a:lnTo>
                  <a:lnTo>
                    <a:pt x="480" y="768"/>
                  </a:lnTo>
                  <a:lnTo>
                    <a:pt x="480" y="769"/>
                  </a:lnTo>
                  <a:lnTo>
                    <a:pt x="478" y="769"/>
                  </a:lnTo>
                  <a:lnTo>
                    <a:pt x="478" y="771"/>
                  </a:lnTo>
                  <a:lnTo>
                    <a:pt x="478" y="773"/>
                  </a:lnTo>
                  <a:lnTo>
                    <a:pt x="478" y="774"/>
                  </a:lnTo>
                  <a:lnTo>
                    <a:pt x="478" y="776"/>
                  </a:lnTo>
                  <a:lnTo>
                    <a:pt x="478" y="778"/>
                  </a:lnTo>
                  <a:lnTo>
                    <a:pt x="478" y="779"/>
                  </a:lnTo>
                  <a:lnTo>
                    <a:pt x="478" y="781"/>
                  </a:lnTo>
                  <a:lnTo>
                    <a:pt x="476" y="781"/>
                  </a:lnTo>
                  <a:lnTo>
                    <a:pt x="476" y="783"/>
                  </a:lnTo>
                  <a:lnTo>
                    <a:pt x="476" y="784"/>
                  </a:lnTo>
                  <a:lnTo>
                    <a:pt x="476" y="786"/>
                  </a:lnTo>
                  <a:lnTo>
                    <a:pt x="476" y="788"/>
                  </a:lnTo>
                  <a:lnTo>
                    <a:pt x="476" y="789"/>
                  </a:lnTo>
                  <a:lnTo>
                    <a:pt x="476" y="791"/>
                  </a:lnTo>
                  <a:lnTo>
                    <a:pt x="474" y="791"/>
                  </a:lnTo>
                  <a:lnTo>
                    <a:pt x="474" y="793"/>
                  </a:lnTo>
                  <a:lnTo>
                    <a:pt x="473" y="793"/>
                  </a:lnTo>
                  <a:lnTo>
                    <a:pt x="471" y="793"/>
                  </a:lnTo>
                  <a:lnTo>
                    <a:pt x="471" y="791"/>
                  </a:lnTo>
                  <a:lnTo>
                    <a:pt x="471" y="789"/>
                  </a:lnTo>
                  <a:lnTo>
                    <a:pt x="471" y="788"/>
                  </a:lnTo>
                  <a:lnTo>
                    <a:pt x="469" y="788"/>
                  </a:lnTo>
                  <a:lnTo>
                    <a:pt x="468" y="788"/>
                  </a:lnTo>
                  <a:lnTo>
                    <a:pt x="468" y="789"/>
                  </a:lnTo>
                  <a:lnTo>
                    <a:pt x="466" y="789"/>
                  </a:lnTo>
                  <a:lnTo>
                    <a:pt x="466" y="791"/>
                  </a:lnTo>
                  <a:lnTo>
                    <a:pt x="464" y="791"/>
                  </a:lnTo>
                  <a:lnTo>
                    <a:pt x="464" y="793"/>
                  </a:lnTo>
                  <a:lnTo>
                    <a:pt x="464" y="795"/>
                  </a:lnTo>
                  <a:lnTo>
                    <a:pt x="463" y="795"/>
                  </a:lnTo>
                  <a:lnTo>
                    <a:pt x="463" y="796"/>
                  </a:lnTo>
                  <a:lnTo>
                    <a:pt x="463" y="798"/>
                  </a:lnTo>
                  <a:lnTo>
                    <a:pt x="463" y="800"/>
                  </a:lnTo>
                  <a:lnTo>
                    <a:pt x="464" y="800"/>
                  </a:lnTo>
                  <a:lnTo>
                    <a:pt x="464" y="801"/>
                  </a:lnTo>
                  <a:lnTo>
                    <a:pt x="464" y="803"/>
                  </a:lnTo>
                  <a:lnTo>
                    <a:pt x="466" y="803"/>
                  </a:lnTo>
                  <a:lnTo>
                    <a:pt x="466" y="805"/>
                  </a:lnTo>
                  <a:lnTo>
                    <a:pt x="464" y="805"/>
                  </a:lnTo>
                  <a:lnTo>
                    <a:pt x="464" y="806"/>
                  </a:lnTo>
                  <a:lnTo>
                    <a:pt x="463" y="806"/>
                  </a:lnTo>
                  <a:lnTo>
                    <a:pt x="463" y="808"/>
                  </a:lnTo>
                  <a:lnTo>
                    <a:pt x="461" y="808"/>
                  </a:lnTo>
                  <a:lnTo>
                    <a:pt x="461" y="810"/>
                  </a:lnTo>
                  <a:lnTo>
                    <a:pt x="459" y="811"/>
                  </a:lnTo>
                  <a:lnTo>
                    <a:pt x="459" y="813"/>
                  </a:lnTo>
                  <a:lnTo>
                    <a:pt x="459" y="815"/>
                  </a:lnTo>
                  <a:lnTo>
                    <a:pt x="459" y="816"/>
                  </a:lnTo>
                  <a:lnTo>
                    <a:pt x="458" y="816"/>
                  </a:lnTo>
                  <a:lnTo>
                    <a:pt x="458" y="818"/>
                  </a:lnTo>
                  <a:lnTo>
                    <a:pt x="456" y="818"/>
                  </a:lnTo>
                  <a:lnTo>
                    <a:pt x="454" y="818"/>
                  </a:lnTo>
                  <a:lnTo>
                    <a:pt x="454" y="816"/>
                  </a:lnTo>
                  <a:lnTo>
                    <a:pt x="453" y="816"/>
                  </a:lnTo>
                  <a:lnTo>
                    <a:pt x="453" y="815"/>
                  </a:lnTo>
                  <a:lnTo>
                    <a:pt x="453" y="813"/>
                  </a:lnTo>
                  <a:lnTo>
                    <a:pt x="453" y="811"/>
                  </a:lnTo>
                  <a:lnTo>
                    <a:pt x="453" y="810"/>
                  </a:lnTo>
                  <a:lnTo>
                    <a:pt x="453" y="808"/>
                  </a:lnTo>
                  <a:lnTo>
                    <a:pt x="453" y="806"/>
                  </a:lnTo>
                  <a:lnTo>
                    <a:pt x="454" y="806"/>
                  </a:lnTo>
                  <a:lnTo>
                    <a:pt x="454" y="805"/>
                  </a:lnTo>
                  <a:lnTo>
                    <a:pt x="453" y="803"/>
                  </a:lnTo>
                  <a:lnTo>
                    <a:pt x="453" y="801"/>
                  </a:lnTo>
                  <a:lnTo>
                    <a:pt x="451" y="801"/>
                  </a:lnTo>
                  <a:lnTo>
                    <a:pt x="451" y="800"/>
                  </a:lnTo>
                  <a:lnTo>
                    <a:pt x="449" y="800"/>
                  </a:lnTo>
                  <a:lnTo>
                    <a:pt x="448" y="798"/>
                  </a:lnTo>
                  <a:lnTo>
                    <a:pt x="446" y="798"/>
                  </a:lnTo>
                  <a:lnTo>
                    <a:pt x="444" y="798"/>
                  </a:lnTo>
                  <a:lnTo>
                    <a:pt x="442" y="798"/>
                  </a:lnTo>
                  <a:lnTo>
                    <a:pt x="442" y="796"/>
                  </a:lnTo>
                  <a:lnTo>
                    <a:pt x="441" y="796"/>
                  </a:lnTo>
                  <a:lnTo>
                    <a:pt x="439" y="796"/>
                  </a:lnTo>
                  <a:lnTo>
                    <a:pt x="437" y="796"/>
                  </a:lnTo>
                  <a:lnTo>
                    <a:pt x="436" y="796"/>
                  </a:lnTo>
                  <a:lnTo>
                    <a:pt x="434" y="796"/>
                  </a:lnTo>
                  <a:lnTo>
                    <a:pt x="432" y="796"/>
                  </a:lnTo>
                  <a:lnTo>
                    <a:pt x="431" y="796"/>
                  </a:lnTo>
                  <a:lnTo>
                    <a:pt x="429" y="796"/>
                  </a:lnTo>
                  <a:lnTo>
                    <a:pt x="429" y="798"/>
                  </a:lnTo>
                  <a:lnTo>
                    <a:pt x="427" y="798"/>
                  </a:lnTo>
                  <a:lnTo>
                    <a:pt x="427" y="800"/>
                  </a:lnTo>
                  <a:lnTo>
                    <a:pt x="427" y="801"/>
                  </a:lnTo>
                  <a:lnTo>
                    <a:pt x="426" y="801"/>
                  </a:lnTo>
                  <a:lnTo>
                    <a:pt x="426" y="803"/>
                  </a:lnTo>
                  <a:lnTo>
                    <a:pt x="426" y="805"/>
                  </a:lnTo>
                  <a:lnTo>
                    <a:pt x="424" y="805"/>
                  </a:lnTo>
                  <a:lnTo>
                    <a:pt x="422" y="805"/>
                  </a:lnTo>
                  <a:lnTo>
                    <a:pt x="422" y="806"/>
                  </a:lnTo>
                  <a:lnTo>
                    <a:pt x="421" y="806"/>
                  </a:lnTo>
                  <a:lnTo>
                    <a:pt x="419" y="806"/>
                  </a:lnTo>
                  <a:lnTo>
                    <a:pt x="419" y="805"/>
                  </a:lnTo>
                  <a:lnTo>
                    <a:pt x="417" y="805"/>
                  </a:lnTo>
                  <a:lnTo>
                    <a:pt x="416" y="805"/>
                  </a:lnTo>
                  <a:lnTo>
                    <a:pt x="414" y="805"/>
                  </a:lnTo>
                  <a:lnTo>
                    <a:pt x="412" y="805"/>
                  </a:lnTo>
                  <a:lnTo>
                    <a:pt x="411" y="805"/>
                  </a:lnTo>
                  <a:lnTo>
                    <a:pt x="409" y="805"/>
                  </a:lnTo>
                  <a:lnTo>
                    <a:pt x="409" y="803"/>
                  </a:lnTo>
                  <a:lnTo>
                    <a:pt x="407" y="803"/>
                  </a:lnTo>
                  <a:lnTo>
                    <a:pt x="405" y="803"/>
                  </a:lnTo>
                  <a:lnTo>
                    <a:pt x="404" y="803"/>
                  </a:lnTo>
                  <a:lnTo>
                    <a:pt x="402" y="803"/>
                  </a:lnTo>
                  <a:lnTo>
                    <a:pt x="402" y="801"/>
                  </a:lnTo>
                  <a:lnTo>
                    <a:pt x="400" y="801"/>
                  </a:lnTo>
                  <a:lnTo>
                    <a:pt x="399" y="801"/>
                  </a:lnTo>
                  <a:lnTo>
                    <a:pt x="397" y="801"/>
                  </a:lnTo>
                  <a:lnTo>
                    <a:pt x="395" y="801"/>
                  </a:lnTo>
                  <a:lnTo>
                    <a:pt x="394" y="801"/>
                  </a:lnTo>
                  <a:lnTo>
                    <a:pt x="392" y="801"/>
                  </a:lnTo>
                  <a:lnTo>
                    <a:pt x="392" y="800"/>
                  </a:lnTo>
                  <a:lnTo>
                    <a:pt x="390" y="800"/>
                  </a:lnTo>
                  <a:lnTo>
                    <a:pt x="390" y="798"/>
                  </a:lnTo>
                  <a:lnTo>
                    <a:pt x="389" y="798"/>
                  </a:lnTo>
                  <a:lnTo>
                    <a:pt x="389" y="796"/>
                  </a:lnTo>
                  <a:lnTo>
                    <a:pt x="387" y="796"/>
                  </a:lnTo>
                  <a:lnTo>
                    <a:pt x="385" y="796"/>
                  </a:lnTo>
                  <a:lnTo>
                    <a:pt x="384" y="796"/>
                  </a:lnTo>
                  <a:lnTo>
                    <a:pt x="382" y="796"/>
                  </a:lnTo>
                  <a:lnTo>
                    <a:pt x="380" y="796"/>
                  </a:lnTo>
                  <a:lnTo>
                    <a:pt x="379" y="796"/>
                  </a:lnTo>
                  <a:lnTo>
                    <a:pt x="377" y="796"/>
                  </a:lnTo>
                  <a:lnTo>
                    <a:pt x="377" y="798"/>
                  </a:lnTo>
                  <a:lnTo>
                    <a:pt x="375" y="798"/>
                  </a:lnTo>
                  <a:lnTo>
                    <a:pt x="374" y="798"/>
                  </a:lnTo>
                  <a:lnTo>
                    <a:pt x="372" y="798"/>
                  </a:lnTo>
                  <a:lnTo>
                    <a:pt x="370" y="798"/>
                  </a:lnTo>
                  <a:lnTo>
                    <a:pt x="370" y="800"/>
                  </a:lnTo>
                  <a:lnTo>
                    <a:pt x="368" y="800"/>
                  </a:lnTo>
                  <a:lnTo>
                    <a:pt x="367" y="800"/>
                  </a:lnTo>
                  <a:lnTo>
                    <a:pt x="365" y="800"/>
                  </a:lnTo>
                  <a:lnTo>
                    <a:pt x="365" y="801"/>
                  </a:lnTo>
                  <a:lnTo>
                    <a:pt x="363" y="801"/>
                  </a:lnTo>
                  <a:lnTo>
                    <a:pt x="362" y="801"/>
                  </a:lnTo>
                  <a:lnTo>
                    <a:pt x="362" y="803"/>
                  </a:lnTo>
                  <a:lnTo>
                    <a:pt x="360" y="803"/>
                  </a:lnTo>
                  <a:lnTo>
                    <a:pt x="358" y="803"/>
                  </a:lnTo>
                  <a:lnTo>
                    <a:pt x="358" y="805"/>
                  </a:lnTo>
                  <a:lnTo>
                    <a:pt x="357" y="805"/>
                  </a:lnTo>
                  <a:lnTo>
                    <a:pt x="355" y="805"/>
                  </a:lnTo>
                  <a:lnTo>
                    <a:pt x="353" y="806"/>
                  </a:lnTo>
                  <a:lnTo>
                    <a:pt x="352" y="806"/>
                  </a:lnTo>
                  <a:lnTo>
                    <a:pt x="352" y="808"/>
                  </a:lnTo>
                  <a:lnTo>
                    <a:pt x="350" y="808"/>
                  </a:lnTo>
                  <a:lnTo>
                    <a:pt x="348" y="808"/>
                  </a:lnTo>
                  <a:lnTo>
                    <a:pt x="348" y="810"/>
                  </a:lnTo>
                  <a:lnTo>
                    <a:pt x="347" y="810"/>
                  </a:lnTo>
                  <a:lnTo>
                    <a:pt x="347" y="811"/>
                  </a:lnTo>
                  <a:lnTo>
                    <a:pt x="345" y="811"/>
                  </a:lnTo>
                  <a:lnTo>
                    <a:pt x="343" y="813"/>
                  </a:lnTo>
                  <a:lnTo>
                    <a:pt x="342" y="815"/>
                  </a:lnTo>
                  <a:lnTo>
                    <a:pt x="340" y="816"/>
                  </a:lnTo>
                  <a:lnTo>
                    <a:pt x="338" y="818"/>
                  </a:lnTo>
                  <a:lnTo>
                    <a:pt x="337" y="820"/>
                  </a:lnTo>
                  <a:lnTo>
                    <a:pt x="337" y="821"/>
                  </a:lnTo>
                  <a:lnTo>
                    <a:pt x="335" y="821"/>
                  </a:lnTo>
                  <a:lnTo>
                    <a:pt x="335" y="823"/>
                  </a:lnTo>
                  <a:lnTo>
                    <a:pt x="333" y="823"/>
                  </a:lnTo>
                  <a:lnTo>
                    <a:pt x="333" y="825"/>
                  </a:lnTo>
                  <a:lnTo>
                    <a:pt x="333" y="827"/>
                  </a:lnTo>
                  <a:lnTo>
                    <a:pt x="331" y="827"/>
                  </a:lnTo>
                  <a:lnTo>
                    <a:pt x="331" y="828"/>
                  </a:lnTo>
                  <a:lnTo>
                    <a:pt x="330" y="828"/>
                  </a:lnTo>
                  <a:lnTo>
                    <a:pt x="330" y="830"/>
                  </a:lnTo>
                  <a:lnTo>
                    <a:pt x="328" y="830"/>
                  </a:lnTo>
                  <a:lnTo>
                    <a:pt x="328" y="832"/>
                  </a:lnTo>
                  <a:lnTo>
                    <a:pt x="326" y="832"/>
                  </a:lnTo>
                  <a:lnTo>
                    <a:pt x="325" y="833"/>
                  </a:lnTo>
                  <a:lnTo>
                    <a:pt x="323" y="833"/>
                  </a:lnTo>
                  <a:lnTo>
                    <a:pt x="323" y="835"/>
                  </a:lnTo>
                  <a:lnTo>
                    <a:pt x="321" y="835"/>
                  </a:lnTo>
                  <a:lnTo>
                    <a:pt x="321" y="837"/>
                  </a:lnTo>
                  <a:lnTo>
                    <a:pt x="320" y="837"/>
                  </a:lnTo>
                  <a:lnTo>
                    <a:pt x="318" y="838"/>
                  </a:lnTo>
                  <a:lnTo>
                    <a:pt x="316" y="838"/>
                  </a:lnTo>
                  <a:lnTo>
                    <a:pt x="316" y="840"/>
                  </a:lnTo>
                  <a:lnTo>
                    <a:pt x="315" y="840"/>
                  </a:lnTo>
                  <a:lnTo>
                    <a:pt x="315" y="842"/>
                  </a:lnTo>
                  <a:lnTo>
                    <a:pt x="313" y="842"/>
                  </a:lnTo>
                  <a:lnTo>
                    <a:pt x="313" y="843"/>
                  </a:lnTo>
                  <a:lnTo>
                    <a:pt x="311" y="843"/>
                  </a:lnTo>
                  <a:lnTo>
                    <a:pt x="311" y="845"/>
                  </a:lnTo>
                  <a:lnTo>
                    <a:pt x="310" y="845"/>
                  </a:lnTo>
                  <a:lnTo>
                    <a:pt x="310" y="847"/>
                  </a:lnTo>
                  <a:lnTo>
                    <a:pt x="310" y="848"/>
                  </a:lnTo>
                  <a:lnTo>
                    <a:pt x="308" y="848"/>
                  </a:lnTo>
                  <a:lnTo>
                    <a:pt x="308" y="850"/>
                  </a:lnTo>
                  <a:lnTo>
                    <a:pt x="306" y="850"/>
                  </a:lnTo>
                  <a:lnTo>
                    <a:pt x="306" y="852"/>
                  </a:lnTo>
                  <a:lnTo>
                    <a:pt x="305" y="852"/>
                  </a:lnTo>
                  <a:lnTo>
                    <a:pt x="305" y="853"/>
                  </a:lnTo>
                  <a:lnTo>
                    <a:pt x="303" y="855"/>
                  </a:lnTo>
                  <a:lnTo>
                    <a:pt x="301" y="857"/>
                  </a:lnTo>
                  <a:lnTo>
                    <a:pt x="301" y="858"/>
                  </a:lnTo>
                  <a:lnTo>
                    <a:pt x="300" y="858"/>
                  </a:lnTo>
                  <a:lnTo>
                    <a:pt x="300" y="860"/>
                  </a:lnTo>
                  <a:lnTo>
                    <a:pt x="300" y="862"/>
                  </a:lnTo>
                  <a:lnTo>
                    <a:pt x="298" y="862"/>
                  </a:lnTo>
                  <a:lnTo>
                    <a:pt x="298" y="864"/>
                  </a:lnTo>
                  <a:lnTo>
                    <a:pt x="296" y="864"/>
                  </a:lnTo>
                  <a:lnTo>
                    <a:pt x="294" y="865"/>
                  </a:lnTo>
                  <a:lnTo>
                    <a:pt x="293" y="867"/>
                  </a:lnTo>
                  <a:lnTo>
                    <a:pt x="291" y="867"/>
                  </a:lnTo>
                  <a:lnTo>
                    <a:pt x="289" y="867"/>
                  </a:lnTo>
                  <a:lnTo>
                    <a:pt x="289" y="865"/>
                  </a:lnTo>
                  <a:lnTo>
                    <a:pt x="288" y="865"/>
                  </a:lnTo>
                  <a:lnTo>
                    <a:pt x="288" y="864"/>
                  </a:lnTo>
                  <a:lnTo>
                    <a:pt x="286" y="864"/>
                  </a:lnTo>
                  <a:lnTo>
                    <a:pt x="284" y="864"/>
                  </a:lnTo>
                  <a:lnTo>
                    <a:pt x="284" y="865"/>
                  </a:lnTo>
                  <a:lnTo>
                    <a:pt x="283" y="865"/>
                  </a:lnTo>
                  <a:lnTo>
                    <a:pt x="281" y="865"/>
                  </a:lnTo>
                  <a:lnTo>
                    <a:pt x="279" y="865"/>
                  </a:lnTo>
                  <a:lnTo>
                    <a:pt x="278" y="865"/>
                  </a:lnTo>
                  <a:lnTo>
                    <a:pt x="276" y="865"/>
                  </a:lnTo>
                  <a:lnTo>
                    <a:pt x="274" y="865"/>
                  </a:lnTo>
                  <a:lnTo>
                    <a:pt x="273" y="865"/>
                  </a:lnTo>
                  <a:lnTo>
                    <a:pt x="271" y="865"/>
                  </a:lnTo>
                  <a:lnTo>
                    <a:pt x="269" y="864"/>
                  </a:lnTo>
                  <a:lnTo>
                    <a:pt x="268" y="864"/>
                  </a:lnTo>
                  <a:lnTo>
                    <a:pt x="266" y="862"/>
                  </a:lnTo>
                  <a:lnTo>
                    <a:pt x="264" y="862"/>
                  </a:lnTo>
                  <a:lnTo>
                    <a:pt x="263" y="860"/>
                  </a:lnTo>
                  <a:lnTo>
                    <a:pt x="261" y="860"/>
                  </a:lnTo>
                  <a:lnTo>
                    <a:pt x="259" y="858"/>
                  </a:lnTo>
                  <a:lnTo>
                    <a:pt x="257" y="858"/>
                  </a:lnTo>
                  <a:lnTo>
                    <a:pt x="256" y="858"/>
                  </a:lnTo>
                  <a:lnTo>
                    <a:pt x="256" y="857"/>
                  </a:lnTo>
                  <a:lnTo>
                    <a:pt x="252" y="857"/>
                  </a:lnTo>
                  <a:lnTo>
                    <a:pt x="251" y="853"/>
                  </a:lnTo>
                  <a:lnTo>
                    <a:pt x="246" y="850"/>
                  </a:lnTo>
                  <a:lnTo>
                    <a:pt x="244" y="848"/>
                  </a:lnTo>
                  <a:lnTo>
                    <a:pt x="242" y="848"/>
                  </a:lnTo>
                  <a:lnTo>
                    <a:pt x="242" y="847"/>
                  </a:lnTo>
                  <a:lnTo>
                    <a:pt x="241" y="847"/>
                  </a:lnTo>
                  <a:lnTo>
                    <a:pt x="239" y="847"/>
                  </a:lnTo>
                  <a:lnTo>
                    <a:pt x="239" y="845"/>
                  </a:lnTo>
                  <a:lnTo>
                    <a:pt x="237" y="845"/>
                  </a:lnTo>
                  <a:lnTo>
                    <a:pt x="236" y="845"/>
                  </a:lnTo>
                  <a:lnTo>
                    <a:pt x="234" y="845"/>
                  </a:lnTo>
                  <a:lnTo>
                    <a:pt x="234" y="847"/>
                  </a:lnTo>
                  <a:lnTo>
                    <a:pt x="232" y="847"/>
                  </a:lnTo>
                  <a:lnTo>
                    <a:pt x="232" y="848"/>
                  </a:lnTo>
                  <a:lnTo>
                    <a:pt x="231" y="848"/>
                  </a:lnTo>
                  <a:lnTo>
                    <a:pt x="231" y="850"/>
                  </a:lnTo>
                  <a:lnTo>
                    <a:pt x="231" y="852"/>
                  </a:lnTo>
                  <a:lnTo>
                    <a:pt x="229" y="852"/>
                  </a:lnTo>
                  <a:lnTo>
                    <a:pt x="227" y="852"/>
                  </a:lnTo>
                  <a:lnTo>
                    <a:pt x="225" y="850"/>
                  </a:lnTo>
                  <a:lnTo>
                    <a:pt x="225" y="848"/>
                  </a:lnTo>
                  <a:lnTo>
                    <a:pt x="224" y="848"/>
                  </a:lnTo>
                  <a:lnTo>
                    <a:pt x="224" y="847"/>
                  </a:lnTo>
                  <a:lnTo>
                    <a:pt x="224" y="845"/>
                  </a:lnTo>
                  <a:lnTo>
                    <a:pt x="224" y="843"/>
                  </a:lnTo>
                  <a:lnTo>
                    <a:pt x="222" y="842"/>
                  </a:lnTo>
                  <a:lnTo>
                    <a:pt x="222" y="840"/>
                  </a:lnTo>
                  <a:lnTo>
                    <a:pt x="222" y="838"/>
                  </a:lnTo>
                  <a:lnTo>
                    <a:pt x="222" y="837"/>
                  </a:lnTo>
                  <a:lnTo>
                    <a:pt x="224" y="837"/>
                  </a:lnTo>
                  <a:lnTo>
                    <a:pt x="224" y="835"/>
                  </a:lnTo>
                  <a:lnTo>
                    <a:pt x="225" y="835"/>
                  </a:lnTo>
                  <a:lnTo>
                    <a:pt x="225" y="833"/>
                  </a:lnTo>
                  <a:lnTo>
                    <a:pt x="225" y="832"/>
                  </a:lnTo>
                  <a:lnTo>
                    <a:pt x="225" y="830"/>
                  </a:lnTo>
                  <a:lnTo>
                    <a:pt x="227" y="828"/>
                  </a:lnTo>
                  <a:lnTo>
                    <a:pt x="225" y="828"/>
                  </a:lnTo>
                  <a:lnTo>
                    <a:pt x="225" y="827"/>
                  </a:lnTo>
                  <a:lnTo>
                    <a:pt x="225" y="825"/>
                  </a:lnTo>
                  <a:lnTo>
                    <a:pt x="225" y="823"/>
                  </a:lnTo>
                  <a:lnTo>
                    <a:pt x="225" y="821"/>
                  </a:lnTo>
                  <a:lnTo>
                    <a:pt x="225" y="820"/>
                  </a:lnTo>
                  <a:lnTo>
                    <a:pt x="225" y="818"/>
                  </a:lnTo>
                  <a:lnTo>
                    <a:pt x="227" y="818"/>
                  </a:lnTo>
                  <a:lnTo>
                    <a:pt x="229" y="818"/>
                  </a:lnTo>
                  <a:lnTo>
                    <a:pt x="231" y="818"/>
                  </a:lnTo>
                  <a:lnTo>
                    <a:pt x="231" y="816"/>
                  </a:lnTo>
                  <a:lnTo>
                    <a:pt x="231" y="815"/>
                  </a:lnTo>
                  <a:lnTo>
                    <a:pt x="229" y="815"/>
                  </a:lnTo>
                  <a:lnTo>
                    <a:pt x="229" y="813"/>
                  </a:lnTo>
                  <a:lnTo>
                    <a:pt x="227" y="813"/>
                  </a:lnTo>
                  <a:lnTo>
                    <a:pt x="225" y="813"/>
                  </a:lnTo>
                  <a:lnTo>
                    <a:pt x="224" y="813"/>
                  </a:lnTo>
                  <a:lnTo>
                    <a:pt x="224" y="811"/>
                  </a:lnTo>
                  <a:lnTo>
                    <a:pt x="222" y="811"/>
                  </a:lnTo>
                  <a:lnTo>
                    <a:pt x="222" y="810"/>
                  </a:lnTo>
                  <a:lnTo>
                    <a:pt x="220" y="810"/>
                  </a:lnTo>
                  <a:lnTo>
                    <a:pt x="220" y="808"/>
                  </a:lnTo>
                  <a:lnTo>
                    <a:pt x="219" y="808"/>
                  </a:lnTo>
                  <a:lnTo>
                    <a:pt x="219" y="806"/>
                  </a:lnTo>
                  <a:lnTo>
                    <a:pt x="219" y="805"/>
                  </a:lnTo>
                  <a:lnTo>
                    <a:pt x="217" y="805"/>
                  </a:lnTo>
                  <a:lnTo>
                    <a:pt x="215" y="806"/>
                  </a:lnTo>
                  <a:lnTo>
                    <a:pt x="217" y="808"/>
                  </a:lnTo>
                  <a:lnTo>
                    <a:pt x="217" y="810"/>
                  </a:lnTo>
                  <a:lnTo>
                    <a:pt x="215" y="810"/>
                  </a:lnTo>
                  <a:lnTo>
                    <a:pt x="214" y="810"/>
                  </a:lnTo>
                  <a:lnTo>
                    <a:pt x="212" y="810"/>
                  </a:lnTo>
                  <a:lnTo>
                    <a:pt x="212" y="811"/>
                  </a:lnTo>
                  <a:lnTo>
                    <a:pt x="212" y="813"/>
                  </a:lnTo>
                  <a:lnTo>
                    <a:pt x="214" y="813"/>
                  </a:lnTo>
                  <a:lnTo>
                    <a:pt x="212" y="813"/>
                  </a:lnTo>
                  <a:lnTo>
                    <a:pt x="212" y="815"/>
                  </a:lnTo>
                  <a:lnTo>
                    <a:pt x="210" y="815"/>
                  </a:lnTo>
                  <a:lnTo>
                    <a:pt x="210" y="813"/>
                  </a:lnTo>
                  <a:lnTo>
                    <a:pt x="209" y="813"/>
                  </a:lnTo>
                  <a:lnTo>
                    <a:pt x="207" y="813"/>
                  </a:lnTo>
                  <a:lnTo>
                    <a:pt x="205" y="813"/>
                  </a:lnTo>
                  <a:lnTo>
                    <a:pt x="205" y="811"/>
                  </a:lnTo>
                  <a:lnTo>
                    <a:pt x="205" y="810"/>
                  </a:lnTo>
                  <a:lnTo>
                    <a:pt x="205" y="808"/>
                  </a:lnTo>
                  <a:lnTo>
                    <a:pt x="207" y="808"/>
                  </a:lnTo>
                  <a:lnTo>
                    <a:pt x="207" y="806"/>
                  </a:lnTo>
                  <a:lnTo>
                    <a:pt x="207" y="805"/>
                  </a:lnTo>
                  <a:lnTo>
                    <a:pt x="205" y="805"/>
                  </a:lnTo>
                  <a:lnTo>
                    <a:pt x="204" y="803"/>
                  </a:lnTo>
                  <a:lnTo>
                    <a:pt x="202" y="803"/>
                  </a:lnTo>
                  <a:lnTo>
                    <a:pt x="202" y="801"/>
                  </a:lnTo>
                  <a:lnTo>
                    <a:pt x="204" y="801"/>
                  </a:lnTo>
                  <a:lnTo>
                    <a:pt x="205" y="801"/>
                  </a:lnTo>
                  <a:lnTo>
                    <a:pt x="205" y="803"/>
                  </a:lnTo>
                  <a:lnTo>
                    <a:pt x="207" y="803"/>
                  </a:lnTo>
                  <a:lnTo>
                    <a:pt x="209" y="801"/>
                  </a:lnTo>
                  <a:lnTo>
                    <a:pt x="209" y="800"/>
                  </a:lnTo>
                  <a:lnTo>
                    <a:pt x="209" y="798"/>
                  </a:lnTo>
                  <a:lnTo>
                    <a:pt x="210" y="798"/>
                  </a:lnTo>
                  <a:lnTo>
                    <a:pt x="212" y="796"/>
                  </a:lnTo>
                  <a:lnTo>
                    <a:pt x="214" y="796"/>
                  </a:lnTo>
                  <a:lnTo>
                    <a:pt x="214" y="795"/>
                  </a:lnTo>
                  <a:lnTo>
                    <a:pt x="214" y="793"/>
                  </a:lnTo>
                  <a:lnTo>
                    <a:pt x="215" y="793"/>
                  </a:lnTo>
                  <a:lnTo>
                    <a:pt x="215" y="791"/>
                  </a:lnTo>
                  <a:lnTo>
                    <a:pt x="214" y="791"/>
                  </a:lnTo>
                  <a:lnTo>
                    <a:pt x="214" y="789"/>
                  </a:lnTo>
                  <a:lnTo>
                    <a:pt x="214" y="788"/>
                  </a:lnTo>
                  <a:lnTo>
                    <a:pt x="215" y="786"/>
                  </a:lnTo>
                  <a:lnTo>
                    <a:pt x="215" y="784"/>
                  </a:lnTo>
                  <a:lnTo>
                    <a:pt x="217" y="784"/>
                  </a:lnTo>
                  <a:lnTo>
                    <a:pt x="217" y="783"/>
                  </a:lnTo>
                  <a:lnTo>
                    <a:pt x="217" y="781"/>
                  </a:lnTo>
                  <a:lnTo>
                    <a:pt x="217" y="779"/>
                  </a:lnTo>
                  <a:lnTo>
                    <a:pt x="217" y="778"/>
                  </a:lnTo>
                  <a:lnTo>
                    <a:pt x="217" y="776"/>
                  </a:lnTo>
                  <a:lnTo>
                    <a:pt x="217" y="774"/>
                  </a:lnTo>
                  <a:lnTo>
                    <a:pt x="217" y="773"/>
                  </a:lnTo>
                  <a:lnTo>
                    <a:pt x="219" y="773"/>
                  </a:lnTo>
                  <a:lnTo>
                    <a:pt x="219" y="771"/>
                  </a:lnTo>
                  <a:lnTo>
                    <a:pt x="220" y="771"/>
                  </a:lnTo>
                  <a:lnTo>
                    <a:pt x="220" y="769"/>
                  </a:lnTo>
                  <a:lnTo>
                    <a:pt x="222" y="769"/>
                  </a:lnTo>
                  <a:lnTo>
                    <a:pt x="222" y="768"/>
                  </a:lnTo>
                  <a:lnTo>
                    <a:pt x="224" y="768"/>
                  </a:lnTo>
                  <a:lnTo>
                    <a:pt x="224" y="766"/>
                  </a:lnTo>
                  <a:lnTo>
                    <a:pt x="222" y="766"/>
                  </a:lnTo>
                  <a:lnTo>
                    <a:pt x="222" y="764"/>
                  </a:lnTo>
                  <a:lnTo>
                    <a:pt x="222" y="763"/>
                  </a:lnTo>
                  <a:lnTo>
                    <a:pt x="222" y="761"/>
                  </a:lnTo>
                  <a:lnTo>
                    <a:pt x="222" y="759"/>
                  </a:lnTo>
                  <a:lnTo>
                    <a:pt x="222" y="758"/>
                  </a:lnTo>
                  <a:lnTo>
                    <a:pt x="222" y="756"/>
                  </a:lnTo>
                  <a:lnTo>
                    <a:pt x="224" y="756"/>
                  </a:lnTo>
                  <a:lnTo>
                    <a:pt x="224" y="754"/>
                  </a:lnTo>
                  <a:lnTo>
                    <a:pt x="225" y="754"/>
                  </a:lnTo>
                  <a:lnTo>
                    <a:pt x="227" y="754"/>
                  </a:lnTo>
                  <a:lnTo>
                    <a:pt x="227" y="756"/>
                  </a:lnTo>
                  <a:lnTo>
                    <a:pt x="229" y="756"/>
                  </a:lnTo>
                  <a:lnTo>
                    <a:pt x="229" y="758"/>
                  </a:lnTo>
                  <a:lnTo>
                    <a:pt x="231" y="759"/>
                  </a:lnTo>
                  <a:lnTo>
                    <a:pt x="231" y="758"/>
                  </a:lnTo>
                  <a:lnTo>
                    <a:pt x="232" y="758"/>
                  </a:lnTo>
                  <a:lnTo>
                    <a:pt x="232" y="756"/>
                  </a:lnTo>
                  <a:lnTo>
                    <a:pt x="234" y="756"/>
                  </a:lnTo>
                  <a:lnTo>
                    <a:pt x="234" y="754"/>
                  </a:lnTo>
                  <a:lnTo>
                    <a:pt x="234" y="752"/>
                  </a:lnTo>
                  <a:lnTo>
                    <a:pt x="232" y="752"/>
                  </a:lnTo>
                  <a:lnTo>
                    <a:pt x="232" y="751"/>
                  </a:lnTo>
                  <a:lnTo>
                    <a:pt x="231" y="751"/>
                  </a:lnTo>
                  <a:lnTo>
                    <a:pt x="229" y="751"/>
                  </a:lnTo>
                  <a:lnTo>
                    <a:pt x="229" y="749"/>
                  </a:lnTo>
                  <a:lnTo>
                    <a:pt x="227" y="749"/>
                  </a:lnTo>
                  <a:lnTo>
                    <a:pt x="227" y="747"/>
                  </a:lnTo>
                  <a:lnTo>
                    <a:pt x="225" y="747"/>
                  </a:lnTo>
                  <a:lnTo>
                    <a:pt x="225" y="746"/>
                  </a:lnTo>
                  <a:lnTo>
                    <a:pt x="225" y="744"/>
                  </a:lnTo>
                  <a:lnTo>
                    <a:pt x="224" y="744"/>
                  </a:lnTo>
                  <a:lnTo>
                    <a:pt x="224" y="742"/>
                  </a:lnTo>
                  <a:lnTo>
                    <a:pt x="222" y="741"/>
                  </a:lnTo>
                  <a:lnTo>
                    <a:pt x="224" y="739"/>
                  </a:lnTo>
                  <a:lnTo>
                    <a:pt x="225" y="739"/>
                  </a:lnTo>
                  <a:lnTo>
                    <a:pt x="225" y="737"/>
                  </a:lnTo>
                  <a:lnTo>
                    <a:pt x="224" y="737"/>
                  </a:lnTo>
                  <a:lnTo>
                    <a:pt x="222" y="736"/>
                  </a:lnTo>
                  <a:lnTo>
                    <a:pt x="222" y="734"/>
                  </a:lnTo>
                  <a:lnTo>
                    <a:pt x="222" y="732"/>
                  </a:lnTo>
                  <a:lnTo>
                    <a:pt x="222" y="731"/>
                  </a:lnTo>
                  <a:lnTo>
                    <a:pt x="220" y="731"/>
                  </a:lnTo>
                  <a:lnTo>
                    <a:pt x="220" y="729"/>
                  </a:lnTo>
                  <a:lnTo>
                    <a:pt x="219" y="727"/>
                  </a:lnTo>
                  <a:lnTo>
                    <a:pt x="217" y="727"/>
                  </a:lnTo>
                  <a:lnTo>
                    <a:pt x="215" y="727"/>
                  </a:lnTo>
                  <a:lnTo>
                    <a:pt x="214" y="726"/>
                  </a:lnTo>
                  <a:lnTo>
                    <a:pt x="212" y="726"/>
                  </a:lnTo>
                  <a:lnTo>
                    <a:pt x="212" y="724"/>
                  </a:lnTo>
                  <a:lnTo>
                    <a:pt x="212" y="722"/>
                  </a:lnTo>
                  <a:lnTo>
                    <a:pt x="212" y="721"/>
                  </a:lnTo>
                  <a:lnTo>
                    <a:pt x="214" y="721"/>
                  </a:lnTo>
                  <a:lnTo>
                    <a:pt x="215" y="719"/>
                  </a:lnTo>
                  <a:lnTo>
                    <a:pt x="215" y="717"/>
                  </a:lnTo>
                  <a:lnTo>
                    <a:pt x="217" y="715"/>
                  </a:lnTo>
                  <a:lnTo>
                    <a:pt x="219" y="714"/>
                  </a:lnTo>
                  <a:lnTo>
                    <a:pt x="219" y="712"/>
                  </a:lnTo>
                  <a:lnTo>
                    <a:pt x="220" y="712"/>
                  </a:lnTo>
                  <a:lnTo>
                    <a:pt x="220" y="710"/>
                  </a:lnTo>
                  <a:lnTo>
                    <a:pt x="220" y="709"/>
                  </a:lnTo>
                  <a:lnTo>
                    <a:pt x="222" y="709"/>
                  </a:lnTo>
                  <a:lnTo>
                    <a:pt x="222" y="707"/>
                  </a:lnTo>
                  <a:lnTo>
                    <a:pt x="222" y="705"/>
                  </a:lnTo>
                  <a:lnTo>
                    <a:pt x="222" y="704"/>
                  </a:lnTo>
                  <a:lnTo>
                    <a:pt x="222" y="702"/>
                  </a:lnTo>
                  <a:lnTo>
                    <a:pt x="220" y="702"/>
                  </a:lnTo>
                  <a:lnTo>
                    <a:pt x="220" y="700"/>
                  </a:lnTo>
                  <a:lnTo>
                    <a:pt x="220" y="699"/>
                  </a:lnTo>
                  <a:lnTo>
                    <a:pt x="219" y="699"/>
                  </a:lnTo>
                  <a:lnTo>
                    <a:pt x="219" y="697"/>
                  </a:lnTo>
                  <a:lnTo>
                    <a:pt x="219" y="695"/>
                  </a:lnTo>
                  <a:lnTo>
                    <a:pt x="217" y="694"/>
                  </a:lnTo>
                  <a:lnTo>
                    <a:pt x="217" y="692"/>
                  </a:lnTo>
                  <a:lnTo>
                    <a:pt x="217" y="690"/>
                  </a:lnTo>
                  <a:lnTo>
                    <a:pt x="217" y="689"/>
                  </a:lnTo>
                  <a:lnTo>
                    <a:pt x="217" y="687"/>
                  </a:lnTo>
                  <a:lnTo>
                    <a:pt x="217" y="685"/>
                  </a:lnTo>
                  <a:lnTo>
                    <a:pt x="215" y="683"/>
                  </a:lnTo>
                  <a:lnTo>
                    <a:pt x="214" y="682"/>
                  </a:lnTo>
                  <a:lnTo>
                    <a:pt x="212" y="680"/>
                  </a:lnTo>
                  <a:lnTo>
                    <a:pt x="210" y="680"/>
                  </a:lnTo>
                  <a:lnTo>
                    <a:pt x="210" y="678"/>
                  </a:lnTo>
                  <a:lnTo>
                    <a:pt x="209" y="678"/>
                  </a:lnTo>
                  <a:lnTo>
                    <a:pt x="207" y="678"/>
                  </a:lnTo>
                  <a:lnTo>
                    <a:pt x="207" y="677"/>
                  </a:lnTo>
                  <a:lnTo>
                    <a:pt x="205" y="677"/>
                  </a:lnTo>
                  <a:lnTo>
                    <a:pt x="204" y="677"/>
                  </a:lnTo>
                  <a:lnTo>
                    <a:pt x="204" y="675"/>
                  </a:lnTo>
                  <a:lnTo>
                    <a:pt x="202" y="675"/>
                  </a:lnTo>
                  <a:lnTo>
                    <a:pt x="200" y="675"/>
                  </a:lnTo>
                  <a:lnTo>
                    <a:pt x="200" y="673"/>
                  </a:lnTo>
                  <a:lnTo>
                    <a:pt x="199" y="673"/>
                  </a:lnTo>
                  <a:lnTo>
                    <a:pt x="199" y="672"/>
                  </a:lnTo>
                  <a:lnTo>
                    <a:pt x="197" y="672"/>
                  </a:lnTo>
                  <a:lnTo>
                    <a:pt x="197" y="670"/>
                  </a:lnTo>
                  <a:lnTo>
                    <a:pt x="195" y="670"/>
                  </a:lnTo>
                  <a:lnTo>
                    <a:pt x="194" y="668"/>
                  </a:lnTo>
                  <a:lnTo>
                    <a:pt x="192" y="667"/>
                  </a:lnTo>
                  <a:lnTo>
                    <a:pt x="192" y="665"/>
                  </a:lnTo>
                  <a:lnTo>
                    <a:pt x="190" y="665"/>
                  </a:lnTo>
                  <a:lnTo>
                    <a:pt x="190" y="663"/>
                  </a:lnTo>
                  <a:lnTo>
                    <a:pt x="188" y="663"/>
                  </a:lnTo>
                  <a:lnTo>
                    <a:pt x="188" y="662"/>
                  </a:lnTo>
                  <a:lnTo>
                    <a:pt x="187" y="662"/>
                  </a:lnTo>
                  <a:lnTo>
                    <a:pt x="185" y="662"/>
                  </a:lnTo>
                  <a:lnTo>
                    <a:pt x="183" y="660"/>
                  </a:lnTo>
                  <a:lnTo>
                    <a:pt x="182" y="660"/>
                  </a:lnTo>
                  <a:lnTo>
                    <a:pt x="180" y="660"/>
                  </a:lnTo>
                  <a:lnTo>
                    <a:pt x="178" y="660"/>
                  </a:lnTo>
                  <a:lnTo>
                    <a:pt x="177" y="660"/>
                  </a:lnTo>
                  <a:lnTo>
                    <a:pt x="177" y="662"/>
                  </a:lnTo>
                  <a:lnTo>
                    <a:pt x="175" y="662"/>
                  </a:lnTo>
                  <a:lnTo>
                    <a:pt x="175" y="663"/>
                  </a:lnTo>
                  <a:lnTo>
                    <a:pt x="173" y="663"/>
                  </a:lnTo>
                  <a:lnTo>
                    <a:pt x="173" y="665"/>
                  </a:lnTo>
                  <a:lnTo>
                    <a:pt x="172" y="665"/>
                  </a:lnTo>
                  <a:lnTo>
                    <a:pt x="172" y="667"/>
                  </a:lnTo>
                  <a:lnTo>
                    <a:pt x="170" y="667"/>
                  </a:lnTo>
                  <a:lnTo>
                    <a:pt x="168" y="667"/>
                  </a:lnTo>
                  <a:lnTo>
                    <a:pt x="168" y="665"/>
                  </a:lnTo>
                  <a:lnTo>
                    <a:pt x="167" y="665"/>
                  </a:lnTo>
                  <a:lnTo>
                    <a:pt x="167" y="663"/>
                  </a:lnTo>
                  <a:lnTo>
                    <a:pt x="165" y="663"/>
                  </a:lnTo>
                  <a:lnTo>
                    <a:pt x="165" y="662"/>
                  </a:lnTo>
                  <a:lnTo>
                    <a:pt x="163" y="663"/>
                  </a:lnTo>
                  <a:lnTo>
                    <a:pt x="162" y="663"/>
                  </a:lnTo>
                  <a:lnTo>
                    <a:pt x="162" y="665"/>
                  </a:lnTo>
                  <a:lnTo>
                    <a:pt x="160" y="665"/>
                  </a:lnTo>
                  <a:lnTo>
                    <a:pt x="158" y="665"/>
                  </a:lnTo>
                  <a:lnTo>
                    <a:pt x="158" y="667"/>
                  </a:lnTo>
                  <a:lnTo>
                    <a:pt x="157" y="667"/>
                  </a:lnTo>
                  <a:lnTo>
                    <a:pt x="155" y="667"/>
                  </a:lnTo>
                  <a:lnTo>
                    <a:pt x="153" y="667"/>
                  </a:lnTo>
                  <a:lnTo>
                    <a:pt x="151" y="667"/>
                  </a:lnTo>
                  <a:lnTo>
                    <a:pt x="151" y="665"/>
                  </a:lnTo>
                  <a:lnTo>
                    <a:pt x="150" y="663"/>
                  </a:lnTo>
                  <a:lnTo>
                    <a:pt x="150" y="662"/>
                  </a:lnTo>
                  <a:lnTo>
                    <a:pt x="148" y="662"/>
                  </a:lnTo>
                  <a:lnTo>
                    <a:pt x="146" y="662"/>
                  </a:lnTo>
                  <a:lnTo>
                    <a:pt x="145" y="662"/>
                  </a:lnTo>
                  <a:lnTo>
                    <a:pt x="143" y="660"/>
                  </a:lnTo>
                  <a:lnTo>
                    <a:pt x="141" y="660"/>
                  </a:lnTo>
                  <a:lnTo>
                    <a:pt x="140" y="660"/>
                  </a:lnTo>
                  <a:lnTo>
                    <a:pt x="138" y="660"/>
                  </a:lnTo>
                  <a:lnTo>
                    <a:pt x="136" y="662"/>
                  </a:lnTo>
                  <a:lnTo>
                    <a:pt x="135" y="662"/>
                  </a:lnTo>
                  <a:lnTo>
                    <a:pt x="135" y="663"/>
                  </a:lnTo>
                  <a:lnTo>
                    <a:pt x="133" y="663"/>
                  </a:lnTo>
                  <a:lnTo>
                    <a:pt x="133" y="665"/>
                  </a:lnTo>
                  <a:lnTo>
                    <a:pt x="131" y="665"/>
                  </a:lnTo>
                  <a:lnTo>
                    <a:pt x="130" y="665"/>
                  </a:lnTo>
                  <a:lnTo>
                    <a:pt x="128" y="665"/>
                  </a:lnTo>
                  <a:lnTo>
                    <a:pt x="128" y="667"/>
                  </a:lnTo>
                  <a:lnTo>
                    <a:pt x="126" y="667"/>
                  </a:lnTo>
                  <a:lnTo>
                    <a:pt x="125" y="667"/>
                  </a:lnTo>
                  <a:lnTo>
                    <a:pt x="125" y="665"/>
                  </a:lnTo>
                  <a:lnTo>
                    <a:pt x="123" y="665"/>
                  </a:lnTo>
                  <a:lnTo>
                    <a:pt x="121" y="665"/>
                  </a:lnTo>
                  <a:lnTo>
                    <a:pt x="120" y="665"/>
                  </a:lnTo>
                  <a:lnTo>
                    <a:pt x="120" y="667"/>
                  </a:lnTo>
                  <a:lnTo>
                    <a:pt x="118" y="667"/>
                  </a:lnTo>
                  <a:lnTo>
                    <a:pt x="116" y="667"/>
                  </a:lnTo>
                  <a:lnTo>
                    <a:pt x="114" y="667"/>
                  </a:lnTo>
                  <a:lnTo>
                    <a:pt x="113" y="667"/>
                  </a:lnTo>
                  <a:lnTo>
                    <a:pt x="111" y="667"/>
                  </a:lnTo>
                  <a:lnTo>
                    <a:pt x="109" y="667"/>
                  </a:lnTo>
                  <a:lnTo>
                    <a:pt x="108" y="667"/>
                  </a:lnTo>
                  <a:lnTo>
                    <a:pt x="108" y="665"/>
                  </a:lnTo>
                  <a:lnTo>
                    <a:pt x="106" y="665"/>
                  </a:lnTo>
                  <a:lnTo>
                    <a:pt x="106" y="663"/>
                  </a:lnTo>
                  <a:lnTo>
                    <a:pt x="106" y="662"/>
                  </a:lnTo>
                  <a:lnTo>
                    <a:pt x="106" y="660"/>
                  </a:lnTo>
                  <a:lnTo>
                    <a:pt x="108" y="660"/>
                  </a:lnTo>
                  <a:lnTo>
                    <a:pt x="108" y="658"/>
                  </a:lnTo>
                  <a:lnTo>
                    <a:pt x="109" y="657"/>
                  </a:lnTo>
                  <a:lnTo>
                    <a:pt x="111" y="655"/>
                  </a:lnTo>
                  <a:lnTo>
                    <a:pt x="111" y="653"/>
                  </a:lnTo>
                  <a:lnTo>
                    <a:pt x="111" y="652"/>
                  </a:lnTo>
                  <a:lnTo>
                    <a:pt x="111" y="650"/>
                  </a:lnTo>
                  <a:lnTo>
                    <a:pt x="109" y="650"/>
                  </a:lnTo>
                  <a:lnTo>
                    <a:pt x="109" y="648"/>
                  </a:lnTo>
                  <a:lnTo>
                    <a:pt x="108" y="648"/>
                  </a:lnTo>
                  <a:lnTo>
                    <a:pt x="83" y="638"/>
                  </a:lnTo>
                  <a:lnTo>
                    <a:pt x="57" y="626"/>
                  </a:lnTo>
                  <a:lnTo>
                    <a:pt x="37" y="562"/>
                  </a:lnTo>
                  <a:lnTo>
                    <a:pt x="34" y="551"/>
                  </a:lnTo>
                  <a:lnTo>
                    <a:pt x="32" y="545"/>
                  </a:lnTo>
                  <a:lnTo>
                    <a:pt x="29" y="537"/>
                  </a:lnTo>
                  <a:lnTo>
                    <a:pt x="27" y="530"/>
                  </a:lnTo>
                  <a:lnTo>
                    <a:pt x="22" y="512"/>
                  </a:lnTo>
                  <a:lnTo>
                    <a:pt x="17" y="497"/>
                  </a:lnTo>
                  <a:lnTo>
                    <a:pt x="17" y="495"/>
                  </a:lnTo>
                  <a:lnTo>
                    <a:pt x="15" y="493"/>
                  </a:lnTo>
                  <a:lnTo>
                    <a:pt x="15" y="492"/>
                  </a:lnTo>
                  <a:lnTo>
                    <a:pt x="15" y="490"/>
                  </a:lnTo>
                  <a:lnTo>
                    <a:pt x="14" y="488"/>
                  </a:lnTo>
                  <a:lnTo>
                    <a:pt x="14" y="487"/>
                  </a:lnTo>
                  <a:lnTo>
                    <a:pt x="14" y="485"/>
                  </a:lnTo>
                  <a:lnTo>
                    <a:pt x="14" y="483"/>
                  </a:lnTo>
                  <a:lnTo>
                    <a:pt x="12" y="483"/>
                  </a:lnTo>
                  <a:lnTo>
                    <a:pt x="12" y="482"/>
                  </a:lnTo>
                  <a:lnTo>
                    <a:pt x="12" y="480"/>
                  </a:lnTo>
                  <a:lnTo>
                    <a:pt x="14" y="478"/>
                  </a:lnTo>
                  <a:lnTo>
                    <a:pt x="15" y="478"/>
                  </a:lnTo>
                  <a:lnTo>
                    <a:pt x="15" y="476"/>
                  </a:lnTo>
                  <a:lnTo>
                    <a:pt x="17" y="476"/>
                  </a:lnTo>
                  <a:lnTo>
                    <a:pt x="17" y="475"/>
                  </a:lnTo>
                  <a:lnTo>
                    <a:pt x="15" y="475"/>
                  </a:lnTo>
                  <a:lnTo>
                    <a:pt x="15" y="473"/>
                  </a:lnTo>
                  <a:lnTo>
                    <a:pt x="14" y="471"/>
                  </a:lnTo>
                  <a:lnTo>
                    <a:pt x="14" y="470"/>
                  </a:lnTo>
                  <a:lnTo>
                    <a:pt x="14" y="468"/>
                  </a:lnTo>
                  <a:lnTo>
                    <a:pt x="14" y="466"/>
                  </a:lnTo>
                  <a:lnTo>
                    <a:pt x="14" y="465"/>
                  </a:lnTo>
                  <a:lnTo>
                    <a:pt x="12" y="465"/>
                  </a:lnTo>
                  <a:lnTo>
                    <a:pt x="12" y="463"/>
                  </a:lnTo>
                  <a:lnTo>
                    <a:pt x="12" y="461"/>
                  </a:lnTo>
                  <a:lnTo>
                    <a:pt x="12" y="460"/>
                  </a:lnTo>
                  <a:lnTo>
                    <a:pt x="10" y="460"/>
                  </a:lnTo>
                  <a:lnTo>
                    <a:pt x="10" y="458"/>
                  </a:lnTo>
                  <a:lnTo>
                    <a:pt x="10" y="456"/>
                  </a:lnTo>
                  <a:lnTo>
                    <a:pt x="10" y="455"/>
                  </a:lnTo>
                  <a:lnTo>
                    <a:pt x="10" y="453"/>
                  </a:lnTo>
                  <a:lnTo>
                    <a:pt x="8" y="451"/>
                  </a:lnTo>
                  <a:lnTo>
                    <a:pt x="10" y="451"/>
                  </a:lnTo>
                  <a:lnTo>
                    <a:pt x="10" y="450"/>
                  </a:lnTo>
                  <a:lnTo>
                    <a:pt x="10" y="448"/>
                  </a:lnTo>
                  <a:lnTo>
                    <a:pt x="12" y="448"/>
                  </a:lnTo>
                  <a:lnTo>
                    <a:pt x="12" y="446"/>
                  </a:lnTo>
                  <a:lnTo>
                    <a:pt x="12" y="445"/>
                  </a:lnTo>
                  <a:lnTo>
                    <a:pt x="14" y="445"/>
                  </a:lnTo>
                  <a:lnTo>
                    <a:pt x="14" y="443"/>
                  </a:lnTo>
                  <a:lnTo>
                    <a:pt x="15" y="441"/>
                  </a:lnTo>
                  <a:lnTo>
                    <a:pt x="17" y="441"/>
                  </a:lnTo>
                  <a:lnTo>
                    <a:pt x="17" y="439"/>
                  </a:lnTo>
                  <a:lnTo>
                    <a:pt x="15" y="439"/>
                  </a:lnTo>
                  <a:lnTo>
                    <a:pt x="15" y="438"/>
                  </a:lnTo>
                  <a:lnTo>
                    <a:pt x="14" y="438"/>
                  </a:lnTo>
                  <a:lnTo>
                    <a:pt x="14" y="436"/>
                  </a:lnTo>
                  <a:lnTo>
                    <a:pt x="12" y="436"/>
                  </a:lnTo>
                  <a:lnTo>
                    <a:pt x="12" y="434"/>
                  </a:lnTo>
                  <a:lnTo>
                    <a:pt x="10" y="434"/>
                  </a:lnTo>
                  <a:lnTo>
                    <a:pt x="10" y="433"/>
                  </a:lnTo>
                  <a:lnTo>
                    <a:pt x="8" y="433"/>
                  </a:lnTo>
                  <a:lnTo>
                    <a:pt x="8" y="431"/>
                  </a:lnTo>
                  <a:lnTo>
                    <a:pt x="8" y="429"/>
                  </a:lnTo>
                  <a:lnTo>
                    <a:pt x="7" y="429"/>
                  </a:lnTo>
                  <a:lnTo>
                    <a:pt x="7" y="428"/>
                  </a:lnTo>
                  <a:lnTo>
                    <a:pt x="7" y="426"/>
                  </a:lnTo>
                  <a:lnTo>
                    <a:pt x="7" y="424"/>
                  </a:lnTo>
                  <a:lnTo>
                    <a:pt x="8" y="423"/>
                  </a:lnTo>
                  <a:lnTo>
                    <a:pt x="8" y="421"/>
                  </a:lnTo>
                  <a:lnTo>
                    <a:pt x="10" y="421"/>
                  </a:lnTo>
                  <a:lnTo>
                    <a:pt x="10" y="419"/>
                  </a:lnTo>
                  <a:lnTo>
                    <a:pt x="10" y="418"/>
                  </a:lnTo>
                  <a:lnTo>
                    <a:pt x="10" y="416"/>
                  </a:lnTo>
                  <a:lnTo>
                    <a:pt x="8" y="414"/>
                  </a:lnTo>
                  <a:lnTo>
                    <a:pt x="8" y="413"/>
                  </a:lnTo>
                  <a:lnTo>
                    <a:pt x="8" y="411"/>
                  </a:lnTo>
                  <a:lnTo>
                    <a:pt x="7" y="411"/>
                  </a:lnTo>
                  <a:lnTo>
                    <a:pt x="7" y="409"/>
                  </a:lnTo>
                  <a:lnTo>
                    <a:pt x="5" y="409"/>
                  </a:lnTo>
                  <a:lnTo>
                    <a:pt x="5" y="407"/>
                  </a:lnTo>
                  <a:lnTo>
                    <a:pt x="5" y="406"/>
                  </a:lnTo>
                  <a:lnTo>
                    <a:pt x="5" y="404"/>
                  </a:lnTo>
                  <a:lnTo>
                    <a:pt x="3" y="404"/>
                  </a:lnTo>
                  <a:lnTo>
                    <a:pt x="3" y="402"/>
                  </a:lnTo>
                  <a:lnTo>
                    <a:pt x="3" y="401"/>
                  </a:lnTo>
                  <a:lnTo>
                    <a:pt x="2" y="401"/>
                  </a:lnTo>
                  <a:lnTo>
                    <a:pt x="2" y="399"/>
                  </a:lnTo>
                  <a:lnTo>
                    <a:pt x="2" y="397"/>
                  </a:lnTo>
                  <a:lnTo>
                    <a:pt x="2" y="396"/>
                  </a:lnTo>
                  <a:lnTo>
                    <a:pt x="2" y="394"/>
                  </a:lnTo>
                  <a:lnTo>
                    <a:pt x="3" y="394"/>
                  </a:lnTo>
                  <a:lnTo>
                    <a:pt x="3" y="392"/>
                  </a:lnTo>
                  <a:lnTo>
                    <a:pt x="3" y="391"/>
                  </a:lnTo>
                  <a:lnTo>
                    <a:pt x="3" y="389"/>
                  </a:lnTo>
                  <a:lnTo>
                    <a:pt x="3" y="387"/>
                  </a:lnTo>
                  <a:lnTo>
                    <a:pt x="5" y="387"/>
                  </a:lnTo>
                  <a:lnTo>
                    <a:pt x="5" y="386"/>
                  </a:lnTo>
                  <a:lnTo>
                    <a:pt x="5" y="384"/>
                  </a:lnTo>
                  <a:lnTo>
                    <a:pt x="3" y="384"/>
                  </a:lnTo>
                  <a:lnTo>
                    <a:pt x="3" y="382"/>
                  </a:lnTo>
                  <a:lnTo>
                    <a:pt x="2" y="382"/>
                  </a:lnTo>
                  <a:lnTo>
                    <a:pt x="2" y="381"/>
                  </a:lnTo>
                  <a:lnTo>
                    <a:pt x="2" y="379"/>
                  </a:lnTo>
                  <a:lnTo>
                    <a:pt x="0" y="379"/>
                  </a:lnTo>
                  <a:lnTo>
                    <a:pt x="0" y="377"/>
                  </a:lnTo>
                  <a:lnTo>
                    <a:pt x="0" y="376"/>
                  </a:lnTo>
                  <a:lnTo>
                    <a:pt x="2" y="376"/>
                  </a:lnTo>
                  <a:lnTo>
                    <a:pt x="2" y="374"/>
                  </a:lnTo>
                  <a:lnTo>
                    <a:pt x="3" y="374"/>
                  </a:lnTo>
                  <a:lnTo>
                    <a:pt x="5" y="374"/>
                  </a:lnTo>
                  <a:lnTo>
                    <a:pt x="7" y="374"/>
                  </a:lnTo>
                  <a:lnTo>
                    <a:pt x="7" y="372"/>
                  </a:lnTo>
                  <a:lnTo>
                    <a:pt x="8" y="372"/>
                  </a:lnTo>
                  <a:lnTo>
                    <a:pt x="8" y="374"/>
                  </a:lnTo>
                  <a:lnTo>
                    <a:pt x="10" y="374"/>
                  </a:lnTo>
                  <a:lnTo>
                    <a:pt x="12" y="374"/>
                  </a:lnTo>
                  <a:lnTo>
                    <a:pt x="14" y="374"/>
                  </a:lnTo>
                  <a:lnTo>
                    <a:pt x="14" y="372"/>
                  </a:lnTo>
                  <a:lnTo>
                    <a:pt x="15" y="372"/>
                  </a:lnTo>
                  <a:lnTo>
                    <a:pt x="17" y="372"/>
                  </a:lnTo>
                  <a:lnTo>
                    <a:pt x="17" y="374"/>
                  </a:lnTo>
                  <a:lnTo>
                    <a:pt x="19" y="374"/>
                  </a:lnTo>
                  <a:lnTo>
                    <a:pt x="20" y="374"/>
                  </a:lnTo>
                  <a:lnTo>
                    <a:pt x="22" y="374"/>
                  </a:lnTo>
                  <a:lnTo>
                    <a:pt x="24" y="374"/>
                  </a:lnTo>
                  <a:lnTo>
                    <a:pt x="24" y="376"/>
                  </a:lnTo>
                  <a:lnTo>
                    <a:pt x="25" y="376"/>
                  </a:lnTo>
                  <a:lnTo>
                    <a:pt x="27" y="376"/>
                  </a:lnTo>
                  <a:lnTo>
                    <a:pt x="29" y="376"/>
                  </a:lnTo>
                  <a:lnTo>
                    <a:pt x="30" y="377"/>
                  </a:lnTo>
                  <a:lnTo>
                    <a:pt x="32" y="377"/>
                  </a:lnTo>
                  <a:lnTo>
                    <a:pt x="34" y="377"/>
                  </a:lnTo>
                  <a:lnTo>
                    <a:pt x="35" y="377"/>
                  </a:lnTo>
                  <a:lnTo>
                    <a:pt x="37" y="377"/>
                  </a:lnTo>
                  <a:lnTo>
                    <a:pt x="39" y="377"/>
                  </a:lnTo>
                  <a:lnTo>
                    <a:pt x="40" y="376"/>
                  </a:lnTo>
                  <a:lnTo>
                    <a:pt x="42" y="376"/>
                  </a:lnTo>
                  <a:lnTo>
                    <a:pt x="44" y="376"/>
                  </a:lnTo>
                  <a:lnTo>
                    <a:pt x="46" y="374"/>
                  </a:lnTo>
                  <a:lnTo>
                    <a:pt x="47" y="374"/>
                  </a:lnTo>
                  <a:lnTo>
                    <a:pt x="49" y="374"/>
                  </a:lnTo>
                  <a:lnTo>
                    <a:pt x="49" y="372"/>
                  </a:lnTo>
                  <a:lnTo>
                    <a:pt x="51" y="372"/>
                  </a:lnTo>
                  <a:lnTo>
                    <a:pt x="52" y="372"/>
                  </a:lnTo>
                  <a:lnTo>
                    <a:pt x="54" y="370"/>
                  </a:lnTo>
                  <a:lnTo>
                    <a:pt x="56" y="370"/>
                  </a:lnTo>
                  <a:lnTo>
                    <a:pt x="57" y="370"/>
                  </a:lnTo>
                  <a:lnTo>
                    <a:pt x="59" y="370"/>
                  </a:lnTo>
                  <a:lnTo>
                    <a:pt x="61" y="370"/>
                  </a:lnTo>
                  <a:lnTo>
                    <a:pt x="61" y="369"/>
                  </a:lnTo>
                  <a:lnTo>
                    <a:pt x="62" y="369"/>
                  </a:lnTo>
                  <a:lnTo>
                    <a:pt x="64" y="369"/>
                  </a:lnTo>
                  <a:lnTo>
                    <a:pt x="64" y="367"/>
                  </a:lnTo>
                  <a:lnTo>
                    <a:pt x="66" y="367"/>
                  </a:lnTo>
                  <a:lnTo>
                    <a:pt x="67" y="367"/>
                  </a:lnTo>
                  <a:lnTo>
                    <a:pt x="67" y="365"/>
                  </a:lnTo>
                  <a:lnTo>
                    <a:pt x="69" y="365"/>
                  </a:lnTo>
                  <a:lnTo>
                    <a:pt x="69" y="364"/>
                  </a:lnTo>
                  <a:lnTo>
                    <a:pt x="71" y="364"/>
                  </a:lnTo>
                  <a:lnTo>
                    <a:pt x="72" y="364"/>
                  </a:lnTo>
                  <a:lnTo>
                    <a:pt x="74" y="364"/>
                  </a:lnTo>
                  <a:lnTo>
                    <a:pt x="76" y="364"/>
                  </a:lnTo>
                  <a:lnTo>
                    <a:pt x="77" y="364"/>
                  </a:lnTo>
                  <a:lnTo>
                    <a:pt x="77" y="362"/>
                  </a:lnTo>
                  <a:lnTo>
                    <a:pt x="79" y="362"/>
                  </a:lnTo>
                  <a:lnTo>
                    <a:pt x="81" y="362"/>
                  </a:lnTo>
                  <a:lnTo>
                    <a:pt x="83" y="362"/>
                  </a:lnTo>
                  <a:lnTo>
                    <a:pt x="84" y="362"/>
                  </a:lnTo>
                  <a:lnTo>
                    <a:pt x="86" y="362"/>
                  </a:lnTo>
                  <a:lnTo>
                    <a:pt x="88" y="362"/>
                  </a:lnTo>
                  <a:lnTo>
                    <a:pt x="89" y="362"/>
                  </a:lnTo>
                  <a:lnTo>
                    <a:pt x="91" y="362"/>
                  </a:lnTo>
                  <a:lnTo>
                    <a:pt x="93" y="362"/>
                  </a:lnTo>
                  <a:lnTo>
                    <a:pt x="94" y="362"/>
                  </a:lnTo>
                  <a:lnTo>
                    <a:pt x="96" y="362"/>
                  </a:lnTo>
                  <a:lnTo>
                    <a:pt x="96" y="360"/>
                  </a:lnTo>
                  <a:lnTo>
                    <a:pt x="98" y="360"/>
                  </a:lnTo>
                  <a:lnTo>
                    <a:pt x="99" y="360"/>
                  </a:lnTo>
                  <a:lnTo>
                    <a:pt x="101" y="360"/>
                  </a:lnTo>
                  <a:lnTo>
                    <a:pt x="101" y="359"/>
                  </a:lnTo>
                  <a:lnTo>
                    <a:pt x="103" y="359"/>
                  </a:lnTo>
                  <a:lnTo>
                    <a:pt x="104" y="359"/>
                  </a:lnTo>
                  <a:lnTo>
                    <a:pt x="104" y="357"/>
                  </a:lnTo>
                  <a:lnTo>
                    <a:pt x="106" y="357"/>
                  </a:lnTo>
                  <a:lnTo>
                    <a:pt x="106" y="355"/>
                  </a:lnTo>
                  <a:lnTo>
                    <a:pt x="108" y="355"/>
                  </a:lnTo>
                  <a:lnTo>
                    <a:pt x="108" y="354"/>
                  </a:lnTo>
                  <a:lnTo>
                    <a:pt x="109" y="354"/>
                  </a:lnTo>
                  <a:lnTo>
                    <a:pt x="109" y="352"/>
                  </a:lnTo>
                  <a:lnTo>
                    <a:pt x="111" y="352"/>
                  </a:lnTo>
                  <a:lnTo>
                    <a:pt x="111" y="350"/>
                  </a:lnTo>
                  <a:lnTo>
                    <a:pt x="113" y="350"/>
                  </a:lnTo>
                  <a:lnTo>
                    <a:pt x="113" y="349"/>
                  </a:lnTo>
                  <a:lnTo>
                    <a:pt x="114" y="349"/>
                  </a:lnTo>
                  <a:lnTo>
                    <a:pt x="114" y="347"/>
                  </a:lnTo>
                  <a:lnTo>
                    <a:pt x="116" y="345"/>
                  </a:lnTo>
                  <a:lnTo>
                    <a:pt x="118" y="344"/>
                  </a:lnTo>
                  <a:lnTo>
                    <a:pt x="118" y="342"/>
                  </a:lnTo>
                  <a:lnTo>
                    <a:pt x="120" y="342"/>
                  </a:lnTo>
                  <a:lnTo>
                    <a:pt x="120" y="340"/>
                  </a:lnTo>
                  <a:lnTo>
                    <a:pt x="121" y="340"/>
                  </a:lnTo>
                  <a:lnTo>
                    <a:pt x="123" y="340"/>
                  </a:lnTo>
                  <a:lnTo>
                    <a:pt x="125" y="338"/>
                  </a:lnTo>
                  <a:lnTo>
                    <a:pt x="125" y="340"/>
                  </a:lnTo>
                  <a:lnTo>
                    <a:pt x="125" y="342"/>
                  </a:lnTo>
                  <a:lnTo>
                    <a:pt x="123" y="342"/>
                  </a:lnTo>
                  <a:lnTo>
                    <a:pt x="123" y="344"/>
                  </a:lnTo>
                  <a:lnTo>
                    <a:pt x="121" y="344"/>
                  </a:lnTo>
                  <a:lnTo>
                    <a:pt x="121" y="345"/>
                  </a:lnTo>
                  <a:lnTo>
                    <a:pt x="121" y="347"/>
                  </a:lnTo>
                  <a:lnTo>
                    <a:pt x="121" y="349"/>
                  </a:lnTo>
                  <a:lnTo>
                    <a:pt x="121" y="350"/>
                  </a:lnTo>
                  <a:lnTo>
                    <a:pt x="123" y="350"/>
                  </a:lnTo>
                  <a:lnTo>
                    <a:pt x="123" y="352"/>
                  </a:lnTo>
                  <a:lnTo>
                    <a:pt x="125" y="352"/>
                  </a:lnTo>
                  <a:lnTo>
                    <a:pt x="125" y="354"/>
                  </a:lnTo>
                  <a:lnTo>
                    <a:pt x="126" y="354"/>
                  </a:lnTo>
                  <a:lnTo>
                    <a:pt x="126" y="355"/>
                  </a:lnTo>
                  <a:lnTo>
                    <a:pt x="128" y="355"/>
                  </a:lnTo>
                  <a:lnTo>
                    <a:pt x="128" y="357"/>
                  </a:lnTo>
                  <a:lnTo>
                    <a:pt x="130" y="357"/>
                  </a:lnTo>
                  <a:lnTo>
                    <a:pt x="131" y="357"/>
                  </a:lnTo>
                  <a:lnTo>
                    <a:pt x="131" y="355"/>
                  </a:lnTo>
                  <a:lnTo>
                    <a:pt x="133" y="355"/>
                  </a:lnTo>
                  <a:lnTo>
                    <a:pt x="133" y="357"/>
                  </a:lnTo>
                  <a:lnTo>
                    <a:pt x="133" y="359"/>
                  </a:lnTo>
                  <a:lnTo>
                    <a:pt x="135" y="359"/>
                  </a:lnTo>
                  <a:lnTo>
                    <a:pt x="135" y="360"/>
                  </a:lnTo>
                  <a:lnTo>
                    <a:pt x="135" y="362"/>
                  </a:lnTo>
                  <a:lnTo>
                    <a:pt x="136" y="362"/>
                  </a:lnTo>
                  <a:lnTo>
                    <a:pt x="136" y="364"/>
                  </a:lnTo>
                  <a:lnTo>
                    <a:pt x="138" y="364"/>
                  </a:lnTo>
                  <a:lnTo>
                    <a:pt x="138" y="365"/>
                  </a:lnTo>
                  <a:lnTo>
                    <a:pt x="140" y="365"/>
                  </a:lnTo>
                  <a:lnTo>
                    <a:pt x="140" y="367"/>
                  </a:lnTo>
                  <a:lnTo>
                    <a:pt x="141" y="367"/>
                  </a:lnTo>
                  <a:lnTo>
                    <a:pt x="143" y="367"/>
                  </a:lnTo>
                  <a:lnTo>
                    <a:pt x="145" y="367"/>
                  </a:lnTo>
                  <a:lnTo>
                    <a:pt x="146" y="367"/>
                  </a:lnTo>
                  <a:lnTo>
                    <a:pt x="146" y="365"/>
                  </a:lnTo>
                  <a:lnTo>
                    <a:pt x="146" y="364"/>
                  </a:lnTo>
                  <a:lnTo>
                    <a:pt x="148" y="364"/>
                  </a:lnTo>
                  <a:lnTo>
                    <a:pt x="150" y="364"/>
                  </a:lnTo>
                  <a:lnTo>
                    <a:pt x="151" y="364"/>
                  </a:lnTo>
                  <a:lnTo>
                    <a:pt x="153" y="364"/>
                  </a:lnTo>
                  <a:lnTo>
                    <a:pt x="155" y="364"/>
                  </a:lnTo>
                  <a:lnTo>
                    <a:pt x="157" y="364"/>
                  </a:lnTo>
                  <a:lnTo>
                    <a:pt x="158" y="365"/>
                  </a:lnTo>
                  <a:lnTo>
                    <a:pt x="158" y="364"/>
                  </a:lnTo>
                  <a:lnTo>
                    <a:pt x="160" y="364"/>
                  </a:lnTo>
                  <a:lnTo>
                    <a:pt x="162" y="364"/>
                  </a:lnTo>
                  <a:lnTo>
                    <a:pt x="163" y="364"/>
                  </a:lnTo>
                  <a:lnTo>
                    <a:pt x="163" y="362"/>
                  </a:lnTo>
                  <a:lnTo>
                    <a:pt x="165" y="362"/>
                  </a:lnTo>
                  <a:lnTo>
                    <a:pt x="165" y="360"/>
                  </a:lnTo>
                  <a:lnTo>
                    <a:pt x="165" y="359"/>
                  </a:lnTo>
                  <a:lnTo>
                    <a:pt x="165" y="357"/>
                  </a:lnTo>
                  <a:lnTo>
                    <a:pt x="167" y="357"/>
                  </a:lnTo>
                  <a:lnTo>
                    <a:pt x="167" y="355"/>
                  </a:lnTo>
                  <a:lnTo>
                    <a:pt x="167" y="354"/>
                  </a:lnTo>
                  <a:lnTo>
                    <a:pt x="168" y="354"/>
                  </a:lnTo>
                  <a:lnTo>
                    <a:pt x="168" y="352"/>
                  </a:lnTo>
                  <a:lnTo>
                    <a:pt x="170" y="352"/>
                  </a:lnTo>
                  <a:lnTo>
                    <a:pt x="172" y="352"/>
                  </a:lnTo>
                  <a:lnTo>
                    <a:pt x="172" y="350"/>
                  </a:lnTo>
                  <a:lnTo>
                    <a:pt x="173" y="350"/>
                  </a:lnTo>
                  <a:lnTo>
                    <a:pt x="173" y="349"/>
                  </a:lnTo>
                  <a:lnTo>
                    <a:pt x="173" y="347"/>
                  </a:lnTo>
                  <a:lnTo>
                    <a:pt x="175" y="347"/>
                  </a:lnTo>
                  <a:lnTo>
                    <a:pt x="175" y="345"/>
                  </a:lnTo>
                  <a:lnTo>
                    <a:pt x="177" y="345"/>
                  </a:lnTo>
                  <a:lnTo>
                    <a:pt x="177" y="344"/>
                  </a:lnTo>
                  <a:lnTo>
                    <a:pt x="178" y="344"/>
                  </a:lnTo>
                  <a:lnTo>
                    <a:pt x="178" y="342"/>
                  </a:lnTo>
                  <a:lnTo>
                    <a:pt x="180" y="342"/>
                  </a:lnTo>
                  <a:lnTo>
                    <a:pt x="182" y="342"/>
                  </a:lnTo>
                  <a:lnTo>
                    <a:pt x="183" y="340"/>
                  </a:lnTo>
                  <a:lnTo>
                    <a:pt x="183" y="338"/>
                  </a:lnTo>
                  <a:lnTo>
                    <a:pt x="182" y="338"/>
                  </a:lnTo>
                  <a:lnTo>
                    <a:pt x="182" y="337"/>
                  </a:lnTo>
                  <a:lnTo>
                    <a:pt x="182" y="335"/>
                  </a:lnTo>
                  <a:lnTo>
                    <a:pt x="182" y="333"/>
                  </a:lnTo>
                  <a:lnTo>
                    <a:pt x="183" y="333"/>
                  </a:lnTo>
                  <a:lnTo>
                    <a:pt x="183" y="332"/>
                  </a:lnTo>
                  <a:lnTo>
                    <a:pt x="185" y="332"/>
                  </a:lnTo>
                  <a:lnTo>
                    <a:pt x="187" y="332"/>
                  </a:lnTo>
                  <a:lnTo>
                    <a:pt x="188" y="330"/>
                  </a:lnTo>
                  <a:lnTo>
                    <a:pt x="190" y="330"/>
                  </a:lnTo>
                  <a:lnTo>
                    <a:pt x="190" y="328"/>
                  </a:lnTo>
                  <a:lnTo>
                    <a:pt x="190" y="327"/>
                  </a:lnTo>
                  <a:lnTo>
                    <a:pt x="190" y="325"/>
                  </a:lnTo>
                  <a:lnTo>
                    <a:pt x="190" y="323"/>
                  </a:lnTo>
                  <a:lnTo>
                    <a:pt x="190" y="322"/>
                  </a:lnTo>
                  <a:lnTo>
                    <a:pt x="192" y="322"/>
                  </a:lnTo>
                  <a:lnTo>
                    <a:pt x="192" y="320"/>
                  </a:lnTo>
                  <a:lnTo>
                    <a:pt x="194" y="320"/>
                  </a:lnTo>
                  <a:lnTo>
                    <a:pt x="195" y="320"/>
                  </a:lnTo>
                  <a:lnTo>
                    <a:pt x="197" y="320"/>
                  </a:lnTo>
                  <a:lnTo>
                    <a:pt x="199" y="320"/>
                  </a:lnTo>
                  <a:lnTo>
                    <a:pt x="199" y="322"/>
                  </a:lnTo>
                  <a:lnTo>
                    <a:pt x="200" y="322"/>
                  </a:lnTo>
                  <a:lnTo>
                    <a:pt x="202" y="322"/>
                  </a:lnTo>
                  <a:lnTo>
                    <a:pt x="202" y="323"/>
                  </a:lnTo>
                  <a:lnTo>
                    <a:pt x="204" y="323"/>
                  </a:lnTo>
                  <a:lnTo>
                    <a:pt x="205" y="323"/>
                  </a:lnTo>
                  <a:lnTo>
                    <a:pt x="207" y="323"/>
                  </a:lnTo>
                  <a:lnTo>
                    <a:pt x="209" y="323"/>
                  </a:lnTo>
                  <a:lnTo>
                    <a:pt x="209" y="325"/>
                  </a:lnTo>
                  <a:lnTo>
                    <a:pt x="210" y="325"/>
                  </a:lnTo>
                  <a:lnTo>
                    <a:pt x="210" y="327"/>
                  </a:lnTo>
                  <a:lnTo>
                    <a:pt x="212" y="327"/>
                  </a:lnTo>
                  <a:lnTo>
                    <a:pt x="214" y="327"/>
                  </a:lnTo>
                  <a:lnTo>
                    <a:pt x="214" y="328"/>
                  </a:lnTo>
                  <a:lnTo>
                    <a:pt x="215" y="328"/>
                  </a:lnTo>
                  <a:lnTo>
                    <a:pt x="217" y="328"/>
                  </a:lnTo>
                  <a:lnTo>
                    <a:pt x="217" y="330"/>
                  </a:lnTo>
                  <a:lnTo>
                    <a:pt x="219" y="330"/>
                  </a:lnTo>
                  <a:lnTo>
                    <a:pt x="219" y="332"/>
                  </a:lnTo>
                  <a:lnTo>
                    <a:pt x="220" y="332"/>
                  </a:lnTo>
                  <a:lnTo>
                    <a:pt x="222" y="332"/>
                  </a:lnTo>
                  <a:lnTo>
                    <a:pt x="224" y="330"/>
                  </a:lnTo>
                  <a:lnTo>
                    <a:pt x="224" y="328"/>
                  </a:lnTo>
                  <a:lnTo>
                    <a:pt x="224" y="327"/>
                  </a:lnTo>
                  <a:lnTo>
                    <a:pt x="225" y="327"/>
                  </a:lnTo>
                  <a:lnTo>
                    <a:pt x="227" y="327"/>
                  </a:lnTo>
                  <a:lnTo>
                    <a:pt x="229" y="327"/>
                  </a:lnTo>
                  <a:lnTo>
                    <a:pt x="231" y="327"/>
                  </a:lnTo>
                  <a:lnTo>
                    <a:pt x="231" y="328"/>
                  </a:lnTo>
                  <a:lnTo>
                    <a:pt x="232" y="328"/>
                  </a:lnTo>
                  <a:lnTo>
                    <a:pt x="232" y="330"/>
                  </a:lnTo>
                  <a:lnTo>
                    <a:pt x="234" y="330"/>
                  </a:lnTo>
                  <a:lnTo>
                    <a:pt x="234" y="332"/>
                  </a:lnTo>
                  <a:lnTo>
                    <a:pt x="236" y="332"/>
                  </a:lnTo>
                  <a:lnTo>
                    <a:pt x="236" y="333"/>
                  </a:lnTo>
                  <a:lnTo>
                    <a:pt x="236" y="335"/>
                  </a:lnTo>
                  <a:lnTo>
                    <a:pt x="237" y="335"/>
                  </a:lnTo>
                  <a:lnTo>
                    <a:pt x="239" y="335"/>
                  </a:lnTo>
                  <a:lnTo>
                    <a:pt x="239" y="337"/>
                  </a:lnTo>
                  <a:lnTo>
                    <a:pt x="241" y="337"/>
                  </a:lnTo>
                  <a:lnTo>
                    <a:pt x="242" y="338"/>
                  </a:lnTo>
                  <a:lnTo>
                    <a:pt x="244" y="338"/>
                  </a:lnTo>
                  <a:lnTo>
                    <a:pt x="244" y="340"/>
                  </a:lnTo>
                  <a:lnTo>
                    <a:pt x="246" y="340"/>
                  </a:lnTo>
                  <a:lnTo>
                    <a:pt x="246" y="342"/>
                  </a:lnTo>
                  <a:lnTo>
                    <a:pt x="247" y="342"/>
                  </a:lnTo>
                  <a:lnTo>
                    <a:pt x="247" y="344"/>
                  </a:lnTo>
                  <a:lnTo>
                    <a:pt x="247" y="345"/>
                  </a:lnTo>
                  <a:lnTo>
                    <a:pt x="247" y="347"/>
                  </a:lnTo>
                  <a:lnTo>
                    <a:pt x="247" y="349"/>
                  </a:lnTo>
                  <a:lnTo>
                    <a:pt x="247" y="350"/>
                  </a:lnTo>
                  <a:lnTo>
                    <a:pt x="247" y="352"/>
                  </a:lnTo>
                  <a:lnTo>
                    <a:pt x="247" y="354"/>
                  </a:lnTo>
                  <a:lnTo>
                    <a:pt x="249" y="354"/>
                  </a:lnTo>
                  <a:lnTo>
                    <a:pt x="249" y="355"/>
                  </a:lnTo>
                  <a:lnTo>
                    <a:pt x="249" y="357"/>
                  </a:lnTo>
                  <a:lnTo>
                    <a:pt x="247" y="357"/>
                  </a:lnTo>
                  <a:lnTo>
                    <a:pt x="247" y="359"/>
                  </a:lnTo>
                  <a:lnTo>
                    <a:pt x="246" y="359"/>
                  </a:lnTo>
                  <a:lnTo>
                    <a:pt x="246" y="360"/>
                  </a:lnTo>
                  <a:lnTo>
                    <a:pt x="246" y="362"/>
                  </a:lnTo>
                  <a:lnTo>
                    <a:pt x="246" y="364"/>
                  </a:lnTo>
                  <a:lnTo>
                    <a:pt x="247" y="364"/>
                  </a:lnTo>
                  <a:lnTo>
                    <a:pt x="249" y="364"/>
                  </a:lnTo>
                  <a:lnTo>
                    <a:pt x="249" y="362"/>
                  </a:lnTo>
                  <a:lnTo>
                    <a:pt x="251" y="362"/>
                  </a:lnTo>
                  <a:lnTo>
                    <a:pt x="251" y="364"/>
                  </a:lnTo>
                  <a:lnTo>
                    <a:pt x="252" y="364"/>
                  </a:lnTo>
                  <a:lnTo>
                    <a:pt x="252" y="365"/>
                  </a:lnTo>
                  <a:lnTo>
                    <a:pt x="252" y="367"/>
                  </a:lnTo>
                  <a:lnTo>
                    <a:pt x="251" y="367"/>
                  </a:lnTo>
                  <a:lnTo>
                    <a:pt x="249" y="367"/>
                  </a:lnTo>
                  <a:lnTo>
                    <a:pt x="249" y="369"/>
                  </a:lnTo>
                  <a:lnTo>
                    <a:pt x="249" y="370"/>
                  </a:lnTo>
                  <a:lnTo>
                    <a:pt x="249" y="372"/>
                  </a:lnTo>
                  <a:lnTo>
                    <a:pt x="249" y="374"/>
                  </a:lnTo>
                  <a:lnTo>
                    <a:pt x="249" y="376"/>
                  </a:lnTo>
                  <a:lnTo>
                    <a:pt x="249" y="377"/>
                  </a:lnTo>
                  <a:lnTo>
                    <a:pt x="251" y="377"/>
                  </a:lnTo>
                  <a:lnTo>
                    <a:pt x="251" y="379"/>
                  </a:lnTo>
                  <a:lnTo>
                    <a:pt x="251" y="381"/>
                  </a:lnTo>
                  <a:lnTo>
                    <a:pt x="251" y="382"/>
                  </a:lnTo>
                  <a:lnTo>
                    <a:pt x="249" y="382"/>
                  </a:lnTo>
                  <a:lnTo>
                    <a:pt x="251" y="382"/>
                  </a:lnTo>
                  <a:lnTo>
                    <a:pt x="251" y="384"/>
                  </a:lnTo>
                  <a:lnTo>
                    <a:pt x="251" y="386"/>
                  </a:lnTo>
                  <a:lnTo>
                    <a:pt x="251" y="387"/>
                  </a:lnTo>
                  <a:lnTo>
                    <a:pt x="251" y="389"/>
                  </a:lnTo>
                  <a:lnTo>
                    <a:pt x="249" y="389"/>
                  </a:lnTo>
                  <a:lnTo>
                    <a:pt x="247" y="389"/>
                  </a:lnTo>
                  <a:lnTo>
                    <a:pt x="247" y="391"/>
                  </a:lnTo>
                  <a:lnTo>
                    <a:pt x="249" y="391"/>
                  </a:lnTo>
                  <a:lnTo>
                    <a:pt x="249" y="392"/>
                  </a:lnTo>
                  <a:lnTo>
                    <a:pt x="251" y="392"/>
                  </a:lnTo>
                  <a:lnTo>
                    <a:pt x="252" y="392"/>
                  </a:lnTo>
                  <a:lnTo>
                    <a:pt x="254" y="392"/>
                  </a:lnTo>
                  <a:lnTo>
                    <a:pt x="256" y="391"/>
                  </a:lnTo>
                  <a:lnTo>
                    <a:pt x="257" y="391"/>
                  </a:lnTo>
                  <a:lnTo>
                    <a:pt x="257" y="389"/>
                  </a:lnTo>
                  <a:lnTo>
                    <a:pt x="259" y="389"/>
                  </a:lnTo>
                  <a:lnTo>
                    <a:pt x="261" y="389"/>
                  </a:lnTo>
                  <a:lnTo>
                    <a:pt x="263" y="389"/>
                  </a:lnTo>
                  <a:lnTo>
                    <a:pt x="263" y="387"/>
                  </a:lnTo>
                  <a:lnTo>
                    <a:pt x="264" y="387"/>
                  </a:lnTo>
                  <a:lnTo>
                    <a:pt x="266" y="387"/>
                  </a:lnTo>
                  <a:lnTo>
                    <a:pt x="268" y="387"/>
                  </a:lnTo>
                  <a:lnTo>
                    <a:pt x="269" y="386"/>
                  </a:lnTo>
                  <a:lnTo>
                    <a:pt x="271" y="386"/>
                  </a:lnTo>
                  <a:lnTo>
                    <a:pt x="273" y="386"/>
                  </a:lnTo>
                  <a:lnTo>
                    <a:pt x="273" y="384"/>
                  </a:lnTo>
                  <a:lnTo>
                    <a:pt x="274" y="384"/>
                  </a:lnTo>
                  <a:lnTo>
                    <a:pt x="276" y="384"/>
                  </a:lnTo>
                  <a:lnTo>
                    <a:pt x="276" y="382"/>
                  </a:lnTo>
                  <a:lnTo>
                    <a:pt x="278" y="382"/>
                  </a:lnTo>
                  <a:lnTo>
                    <a:pt x="279" y="382"/>
                  </a:lnTo>
                  <a:lnTo>
                    <a:pt x="281" y="381"/>
                  </a:lnTo>
                  <a:lnTo>
                    <a:pt x="283" y="381"/>
                  </a:lnTo>
                  <a:lnTo>
                    <a:pt x="284" y="379"/>
                  </a:lnTo>
                  <a:lnTo>
                    <a:pt x="286" y="379"/>
                  </a:lnTo>
                  <a:lnTo>
                    <a:pt x="288" y="379"/>
                  </a:lnTo>
                  <a:lnTo>
                    <a:pt x="288" y="377"/>
                  </a:lnTo>
                  <a:lnTo>
                    <a:pt x="289" y="377"/>
                  </a:lnTo>
                  <a:lnTo>
                    <a:pt x="291" y="377"/>
                  </a:lnTo>
                  <a:lnTo>
                    <a:pt x="293" y="377"/>
                  </a:lnTo>
                  <a:lnTo>
                    <a:pt x="293" y="376"/>
                  </a:lnTo>
                  <a:lnTo>
                    <a:pt x="294" y="376"/>
                  </a:lnTo>
                  <a:lnTo>
                    <a:pt x="296" y="376"/>
                  </a:lnTo>
                  <a:lnTo>
                    <a:pt x="296" y="374"/>
                  </a:lnTo>
                  <a:lnTo>
                    <a:pt x="298" y="374"/>
                  </a:lnTo>
                  <a:lnTo>
                    <a:pt x="300" y="374"/>
                  </a:lnTo>
                  <a:lnTo>
                    <a:pt x="300" y="372"/>
                  </a:lnTo>
                  <a:lnTo>
                    <a:pt x="301" y="372"/>
                  </a:lnTo>
                  <a:lnTo>
                    <a:pt x="303" y="372"/>
                  </a:lnTo>
                  <a:lnTo>
                    <a:pt x="305" y="372"/>
                  </a:lnTo>
                  <a:lnTo>
                    <a:pt x="305" y="370"/>
                  </a:lnTo>
                  <a:lnTo>
                    <a:pt x="306" y="370"/>
                  </a:lnTo>
                  <a:lnTo>
                    <a:pt x="308" y="370"/>
                  </a:lnTo>
                  <a:lnTo>
                    <a:pt x="308" y="369"/>
                  </a:lnTo>
                  <a:lnTo>
                    <a:pt x="310" y="369"/>
                  </a:lnTo>
                  <a:lnTo>
                    <a:pt x="311" y="369"/>
                  </a:lnTo>
                  <a:lnTo>
                    <a:pt x="311" y="367"/>
                  </a:lnTo>
                  <a:lnTo>
                    <a:pt x="313" y="367"/>
                  </a:lnTo>
                  <a:lnTo>
                    <a:pt x="315" y="367"/>
                  </a:lnTo>
                  <a:lnTo>
                    <a:pt x="316" y="365"/>
                  </a:lnTo>
                  <a:lnTo>
                    <a:pt x="318" y="365"/>
                  </a:lnTo>
                  <a:lnTo>
                    <a:pt x="320" y="365"/>
                  </a:lnTo>
                  <a:lnTo>
                    <a:pt x="320" y="364"/>
                  </a:lnTo>
                  <a:lnTo>
                    <a:pt x="321" y="364"/>
                  </a:lnTo>
                  <a:lnTo>
                    <a:pt x="323" y="364"/>
                  </a:lnTo>
                  <a:lnTo>
                    <a:pt x="323" y="362"/>
                  </a:lnTo>
                  <a:lnTo>
                    <a:pt x="325" y="362"/>
                  </a:lnTo>
                  <a:lnTo>
                    <a:pt x="326" y="362"/>
                  </a:lnTo>
                  <a:lnTo>
                    <a:pt x="326" y="360"/>
                  </a:lnTo>
                  <a:lnTo>
                    <a:pt x="328" y="360"/>
                  </a:lnTo>
                  <a:lnTo>
                    <a:pt x="330" y="360"/>
                  </a:lnTo>
                  <a:lnTo>
                    <a:pt x="330" y="359"/>
                  </a:lnTo>
                  <a:lnTo>
                    <a:pt x="331" y="359"/>
                  </a:lnTo>
                  <a:lnTo>
                    <a:pt x="333" y="357"/>
                  </a:lnTo>
                  <a:lnTo>
                    <a:pt x="335" y="357"/>
                  </a:lnTo>
                  <a:lnTo>
                    <a:pt x="335" y="355"/>
                  </a:lnTo>
                  <a:lnTo>
                    <a:pt x="337" y="355"/>
                  </a:lnTo>
                  <a:lnTo>
                    <a:pt x="338" y="355"/>
                  </a:lnTo>
                  <a:lnTo>
                    <a:pt x="338" y="354"/>
                  </a:lnTo>
                  <a:lnTo>
                    <a:pt x="340" y="354"/>
                  </a:lnTo>
                  <a:lnTo>
                    <a:pt x="342" y="352"/>
                  </a:lnTo>
                  <a:lnTo>
                    <a:pt x="343" y="352"/>
                  </a:lnTo>
                  <a:lnTo>
                    <a:pt x="343" y="350"/>
                  </a:lnTo>
                  <a:lnTo>
                    <a:pt x="345" y="350"/>
                  </a:lnTo>
                  <a:lnTo>
                    <a:pt x="347" y="350"/>
                  </a:lnTo>
                  <a:lnTo>
                    <a:pt x="347" y="349"/>
                  </a:lnTo>
                  <a:lnTo>
                    <a:pt x="348" y="349"/>
                  </a:lnTo>
                  <a:lnTo>
                    <a:pt x="348" y="347"/>
                  </a:lnTo>
                  <a:lnTo>
                    <a:pt x="350" y="347"/>
                  </a:lnTo>
                  <a:lnTo>
                    <a:pt x="352" y="347"/>
                  </a:lnTo>
                  <a:lnTo>
                    <a:pt x="352" y="345"/>
                  </a:lnTo>
                  <a:lnTo>
                    <a:pt x="353" y="345"/>
                  </a:lnTo>
                  <a:lnTo>
                    <a:pt x="353" y="344"/>
                  </a:lnTo>
                  <a:lnTo>
                    <a:pt x="355" y="344"/>
                  </a:lnTo>
                  <a:lnTo>
                    <a:pt x="357" y="342"/>
                  </a:lnTo>
                  <a:lnTo>
                    <a:pt x="358" y="342"/>
                  </a:lnTo>
                  <a:lnTo>
                    <a:pt x="358" y="340"/>
                  </a:lnTo>
                  <a:lnTo>
                    <a:pt x="360" y="340"/>
                  </a:lnTo>
                  <a:lnTo>
                    <a:pt x="360" y="338"/>
                  </a:lnTo>
                  <a:lnTo>
                    <a:pt x="362" y="338"/>
                  </a:lnTo>
                  <a:lnTo>
                    <a:pt x="363" y="337"/>
                  </a:lnTo>
                  <a:lnTo>
                    <a:pt x="365" y="337"/>
                  </a:lnTo>
                  <a:lnTo>
                    <a:pt x="365" y="335"/>
                  </a:lnTo>
                  <a:lnTo>
                    <a:pt x="367" y="335"/>
                  </a:lnTo>
                  <a:lnTo>
                    <a:pt x="367" y="333"/>
                  </a:lnTo>
                  <a:lnTo>
                    <a:pt x="368" y="333"/>
                  </a:lnTo>
                  <a:lnTo>
                    <a:pt x="368" y="332"/>
                  </a:lnTo>
                  <a:lnTo>
                    <a:pt x="370" y="332"/>
                  </a:lnTo>
                  <a:lnTo>
                    <a:pt x="370" y="330"/>
                  </a:lnTo>
                  <a:lnTo>
                    <a:pt x="372" y="330"/>
                  </a:lnTo>
                  <a:lnTo>
                    <a:pt x="374" y="328"/>
                  </a:lnTo>
                  <a:lnTo>
                    <a:pt x="375" y="328"/>
                  </a:lnTo>
                  <a:lnTo>
                    <a:pt x="375" y="327"/>
                  </a:lnTo>
                  <a:lnTo>
                    <a:pt x="377" y="327"/>
                  </a:lnTo>
                  <a:lnTo>
                    <a:pt x="379" y="327"/>
                  </a:lnTo>
                  <a:lnTo>
                    <a:pt x="379" y="325"/>
                  </a:lnTo>
                  <a:lnTo>
                    <a:pt x="380" y="325"/>
                  </a:lnTo>
                  <a:lnTo>
                    <a:pt x="380" y="323"/>
                  </a:lnTo>
                  <a:lnTo>
                    <a:pt x="382" y="323"/>
                  </a:lnTo>
                  <a:lnTo>
                    <a:pt x="384" y="323"/>
                  </a:lnTo>
                  <a:lnTo>
                    <a:pt x="384" y="322"/>
                  </a:lnTo>
                  <a:lnTo>
                    <a:pt x="385" y="322"/>
                  </a:lnTo>
                  <a:lnTo>
                    <a:pt x="387" y="322"/>
                  </a:lnTo>
                  <a:lnTo>
                    <a:pt x="389" y="322"/>
                  </a:lnTo>
                  <a:lnTo>
                    <a:pt x="389" y="320"/>
                  </a:lnTo>
                  <a:lnTo>
                    <a:pt x="390" y="320"/>
                  </a:lnTo>
                  <a:lnTo>
                    <a:pt x="392" y="320"/>
                  </a:lnTo>
                  <a:lnTo>
                    <a:pt x="394" y="318"/>
                  </a:lnTo>
                  <a:lnTo>
                    <a:pt x="395" y="318"/>
                  </a:lnTo>
                  <a:lnTo>
                    <a:pt x="397" y="318"/>
                  </a:lnTo>
                  <a:lnTo>
                    <a:pt x="397" y="317"/>
                  </a:lnTo>
                  <a:lnTo>
                    <a:pt x="399" y="315"/>
                  </a:lnTo>
                  <a:lnTo>
                    <a:pt x="399" y="313"/>
                  </a:lnTo>
                  <a:lnTo>
                    <a:pt x="399" y="312"/>
                  </a:lnTo>
                  <a:lnTo>
                    <a:pt x="399" y="310"/>
                  </a:lnTo>
                  <a:lnTo>
                    <a:pt x="400" y="310"/>
                  </a:lnTo>
                  <a:lnTo>
                    <a:pt x="400" y="308"/>
                  </a:lnTo>
                  <a:lnTo>
                    <a:pt x="402" y="308"/>
                  </a:lnTo>
                  <a:lnTo>
                    <a:pt x="402" y="307"/>
                  </a:lnTo>
                  <a:lnTo>
                    <a:pt x="404" y="307"/>
                  </a:lnTo>
                  <a:lnTo>
                    <a:pt x="405" y="307"/>
                  </a:lnTo>
                  <a:lnTo>
                    <a:pt x="407" y="305"/>
                  </a:lnTo>
                  <a:lnTo>
                    <a:pt x="409" y="305"/>
                  </a:lnTo>
                  <a:lnTo>
                    <a:pt x="409" y="303"/>
                  </a:lnTo>
                  <a:lnTo>
                    <a:pt x="409" y="301"/>
                  </a:lnTo>
                  <a:lnTo>
                    <a:pt x="409" y="300"/>
                  </a:lnTo>
                  <a:lnTo>
                    <a:pt x="409" y="298"/>
                  </a:lnTo>
                  <a:lnTo>
                    <a:pt x="409" y="296"/>
                  </a:lnTo>
                  <a:lnTo>
                    <a:pt x="409" y="295"/>
                  </a:lnTo>
                  <a:lnTo>
                    <a:pt x="409" y="293"/>
                  </a:lnTo>
                  <a:lnTo>
                    <a:pt x="411" y="293"/>
                  </a:lnTo>
                  <a:lnTo>
                    <a:pt x="411" y="291"/>
                  </a:lnTo>
                  <a:lnTo>
                    <a:pt x="412" y="291"/>
                  </a:lnTo>
                  <a:lnTo>
                    <a:pt x="414" y="291"/>
                  </a:lnTo>
                  <a:lnTo>
                    <a:pt x="416" y="291"/>
                  </a:lnTo>
                  <a:lnTo>
                    <a:pt x="416" y="293"/>
                  </a:lnTo>
                  <a:lnTo>
                    <a:pt x="417" y="293"/>
                  </a:lnTo>
                  <a:lnTo>
                    <a:pt x="419" y="293"/>
                  </a:lnTo>
                  <a:lnTo>
                    <a:pt x="419" y="291"/>
                  </a:lnTo>
                  <a:lnTo>
                    <a:pt x="421" y="291"/>
                  </a:lnTo>
                  <a:lnTo>
                    <a:pt x="422" y="290"/>
                  </a:lnTo>
                  <a:lnTo>
                    <a:pt x="424" y="290"/>
                  </a:lnTo>
                  <a:lnTo>
                    <a:pt x="426" y="290"/>
                  </a:lnTo>
                  <a:lnTo>
                    <a:pt x="427" y="290"/>
                  </a:lnTo>
                  <a:lnTo>
                    <a:pt x="429" y="290"/>
                  </a:lnTo>
                  <a:lnTo>
                    <a:pt x="431" y="290"/>
                  </a:lnTo>
                  <a:lnTo>
                    <a:pt x="432" y="290"/>
                  </a:lnTo>
                  <a:lnTo>
                    <a:pt x="434" y="290"/>
                  </a:lnTo>
                  <a:lnTo>
                    <a:pt x="436" y="290"/>
                  </a:lnTo>
                  <a:lnTo>
                    <a:pt x="437" y="290"/>
                  </a:lnTo>
                  <a:lnTo>
                    <a:pt x="439" y="290"/>
                  </a:lnTo>
                  <a:lnTo>
                    <a:pt x="441" y="290"/>
                  </a:lnTo>
                  <a:lnTo>
                    <a:pt x="442" y="290"/>
                  </a:lnTo>
                  <a:lnTo>
                    <a:pt x="444" y="290"/>
                  </a:lnTo>
                  <a:lnTo>
                    <a:pt x="444" y="288"/>
                  </a:lnTo>
                  <a:lnTo>
                    <a:pt x="446" y="288"/>
                  </a:lnTo>
                  <a:lnTo>
                    <a:pt x="448" y="286"/>
                  </a:lnTo>
                  <a:lnTo>
                    <a:pt x="448" y="285"/>
                  </a:lnTo>
                  <a:lnTo>
                    <a:pt x="449" y="285"/>
                  </a:lnTo>
                  <a:lnTo>
                    <a:pt x="451" y="285"/>
                  </a:lnTo>
                  <a:lnTo>
                    <a:pt x="453" y="285"/>
                  </a:lnTo>
                  <a:lnTo>
                    <a:pt x="454" y="285"/>
                  </a:lnTo>
                  <a:lnTo>
                    <a:pt x="456" y="283"/>
                  </a:lnTo>
                  <a:lnTo>
                    <a:pt x="458" y="283"/>
                  </a:lnTo>
                  <a:lnTo>
                    <a:pt x="458" y="281"/>
                  </a:lnTo>
                  <a:lnTo>
                    <a:pt x="459" y="280"/>
                  </a:lnTo>
                  <a:lnTo>
                    <a:pt x="459" y="278"/>
                  </a:lnTo>
                  <a:lnTo>
                    <a:pt x="461" y="278"/>
                  </a:lnTo>
                  <a:lnTo>
                    <a:pt x="461" y="276"/>
                  </a:lnTo>
                  <a:lnTo>
                    <a:pt x="463" y="275"/>
                  </a:lnTo>
                  <a:lnTo>
                    <a:pt x="463" y="273"/>
                  </a:lnTo>
                  <a:lnTo>
                    <a:pt x="464" y="273"/>
                  </a:lnTo>
                  <a:lnTo>
                    <a:pt x="466" y="271"/>
                  </a:lnTo>
                  <a:lnTo>
                    <a:pt x="466" y="270"/>
                  </a:lnTo>
                  <a:lnTo>
                    <a:pt x="468" y="270"/>
                  </a:lnTo>
                  <a:lnTo>
                    <a:pt x="468" y="268"/>
                  </a:lnTo>
                  <a:lnTo>
                    <a:pt x="468" y="266"/>
                  </a:lnTo>
                  <a:lnTo>
                    <a:pt x="469" y="266"/>
                  </a:lnTo>
                  <a:lnTo>
                    <a:pt x="469" y="264"/>
                  </a:lnTo>
                  <a:lnTo>
                    <a:pt x="471" y="264"/>
                  </a:lnTo>
                  <a:lnTo>
                    <a:pt x="471" y="263"/>
                  </a:lnTo>
                  <a:lnTo>
                    <a:pt x="471" y="261"/>
                  </a:lnTo>
                  <a:lnTo>
                    <a:pt x="471" y="259"/>
                  </a:lnTo>
                  <a:lnTo>
                    <a:pt x="471" y="258"/>
                  </a:lnTo>
                  <a:lnTo>
                    <a:pt x="471" y="256"/>
                  </a:lnTo>
                  <a:lnTo>
                    <a:pt x="471" y="254"/>
                  </a:lnTo>
                  <a:lnTo>
                    <a:pt x="471" y="253"/>
                  </a:lnTo>
                  <a:lnTo>
                    <a:pt x="471" y="251"/>
                  </a:lnTo>
                  <a:lnTo>
                    <a:pt x="471" y="249"/>
                  </a:lnTo>
                  <a:lnTo>
                    <a:pt x="469" y="248"/>
                  </a:lnTo>
                  <a:lnTo>
                    <a:pt x="469" y="246"/>
                  </a:lnTo>
                  <a:lnTo>
                    <a:pt x="471" y="246"/>
                  </a:lnTo>
                  <a:lnTo>
                    <a:pt x="471" y="244"/>
                  </a:lnTo>
                  <a:lnTo>
                    <a:pt x="471" y="243"/>
                  </a:lnTo>
                  <a:lnTo>
                    <a:pt x="473" y="243"/>
                  </a:lnTo>
                  <a:lnTo>
                    <a:pt x="473" y="241"/>
                  </a:lnTo>
                  <a:lnTo>
                    <a:pt x="474" y="241"/>
                  </a:lnTo>
                  <a:lnTo>
                    <a:pt x="474" y="239"/>
                  </a:lnTo>
                  <a:lnTo>
                    <a:pt x="474" y="238"/>
                  </a:lnTo>
                  <a:lnTo>
                    <a:pt x="474" y="236"/>
                  </a:lnTo>
                  <a:lnTo>
                    <a:pt x="476" y="236"/>
                  </a:lnTo>
                  <a:lnTo>
                    <a:pt x="476" y="234"/>
                  </a:lnTo>
                  <a:lnTo>
                    <a:pt x="476" y="232"/>
                  </a:lnTo>
                  <a:lnTo>
                    <a:pt x="478" y="231"/>
                  </a:lnTo>
                  <a:lnTo>
                    <a:pt x="478" y="229"/>
                  </a:lnTo>
                  <a:lnTo>
                    <a:pt x="480" y="229"/>
                  </a:lnTo>
                  <a:lnTo>
                    <a:pt x="480" y="227"/>
                  </a:lnTo>
                  <a:lnTo>
                    <a:pt x="480" y="226"/>
                  </a:lnTo>
                  <a:lnTo>
                    <a:pt x="481" y="226"/>
                  </a:lnTo>
                  <a:lnTo>
                    <a:pt x="481" y="224"/>
                  </a:lnTo>
                  <a:lnTo>
                    <a:pt x="481" y="222"/>
                  </a:lnTo>
                  <a:lnTo>
                    <a:pt x="481" y="221"/>
                  </a:lnTo>
                  <a:lnTo>
                    <a:pt x="481" y="219"/>
                  </a:lnTo>
                  <a:lnTo>
                    <a:pt x="483" y="219"/>
                  </a:lnTo>
                  <a:lnTo>
                    <a:pt x="485" y="219"/>
                  </a:lnTo>
                  <a:lnTo>
                    <a:pt x="486" y="217"/>
                  </a:lnTo>
                  <a:lnTo>
                    <a:pt x="486" y="216"/>
                  </a:lnTo>
                  <a:lnTo>
                    <a:pt x="486" y="214"/>
                  </a:lnTo>
                  <a:lnTo>
                    <a:pt x="486" y="212"/>
                  </a:lnTo>
                  <a:lnTo>
                    <a:pt x="486" y="211"/>
                  </a:lnTo>
                  <a:lnTo>
                    <a:pt x="485" y="211"/>
                  </a:lnTo>
                  <a:lnTo>
                    <a:pt x="485" y="209"/>
                  </a:lnTo>
                  <a:lnTo>
                    <a:pt x="485" y="207"/>
                  </a:lnTo>
                  <a:lnTo>
                    <a:pt x="485" y="206"/>
                  </a:lnTo>
                  <a:lnTo>
                    <a:pt x="486" y="206"/>
                  </a:lnTo>
                  <a:lnTo>
                    <a:pt x="486" y="204"/>
                  </a:lnTo>
                  <a:lnTo>
                    <a:pt x="488" y="204"/>
                  </a:lnTo>
                  <a:lnTo>
                    <a:pt x="488" y="202"/>
                  </a:lnTo>
                  <a:lnTo>
                    <a:pt x="490" y="202"/>
                  </a:lnTo>
                  <a:lnTo>
                    <a:pt x="491" y="202"/>
                  </a:lnTo>
                  <a:lnTo>
                    <a:pt x="493" y="201"/>
                  </a:lnTo>
                  <a:lnTo>
                    <a:pt x="495" y="201"/>
                  </a:lnTo>
                  <a:lnTo>
                    <a:pt x="495" y="199"/>
                  </a:lnTo>
                  <a:lnTo>
                    <a:pt x="496" y="199"/>
                  </a:lnTo>
                  <a:lnTo>
                    <a:pt x="496" y="197"/>
                  </a:lnTo>
                  <a:lnTo>
                    <a:pt x="498" y="197"/>
                  </a:lnTo>
                  <a:lnTo>
                    <a:pt x="500" y="197"/>
                  </a:lnTo>
                  <a:lnTo>
                    <a:pt x="500" y="195"/>
                  </a:lnTo>
                  <a:lnTo>
                    <a:pt x="501" y="195"/>
                  </a:lnTo>
                  <a:lnTo>
                    <a:pt x="503" y="195"/>
                  </a:lnTo>
                  <a:lnTo>
                    <a:pt x="505" y="195"/>
                  </a:lnTo>
                  <a:lnTo>
                    <a:pt x="506" y="195"/>
                  </a:lnTo>
                  <a:lnTo>
                    <a:pt x="506" y="194"/>
                  </a:lnTo>
                  <a:lnTo>
                    <a:pt x="508" y="194"/>
                  </a:lnTo>
                  <a:lnTo>
                    <a:pt x="508" y="192"/>
                  </a:lnTo>
                  <a:lnTo>
                    <a:pt x="510" y="192"/>
                  </a:lnTo>
                  <a:lnTo>
                    <a:pt x="510" y="190"/>
                  </a:lnTo>
                  <a:lnTo>
                    <a:pt x="511" y="190"/>
                  </a:lnTo>
                  <a:lnTo>
                    <a:pt x="513" y="190"/>
                  </a:lnTo>
                  <a:lnTo>
                    <a:pt x="513" y="189"/>
                  </a:lnTo>
                  <a:lnTo>
                    <a:pt x="515" y="189"/>
                  </a:lnTo>
                  <a:lnTo>
                    <a:pt x="517" y="189"/>
                  </a:lnTo>
                  <a:lnTo>
                    <a:pt x="518" y="189"/>
                  </a:lnTo>
                  <a:lnTo>
                    <a:pt x="518" y="187"/>
                  </a:lnTo>
                  <a:lnTo>
                    <a:pt x="520" y="187"/>
                  </a:lnTo>
                  <a:lnTo>
                    <a:pt x="522" y="187"/>
                  </a:lnTo>
                  <a:lnTo>
                    <a:pt x="523" y="187"/>
                  </a:lnTo>
                  <a:lnTo>
                    <a:pt x="525" y="187"/>
                  </a:lnTo>
                  <a:lnTo>
                    <a:pt x="527" y="187"/>
                  </a:lnTo>
                  <a:lnTo>
                    <a:pt x="527" y="185"/>
                  </a:lnTo>
                  <a:lnTo>
                    <a:pt x="528" y="185"/>
                  </a:lnTo>
                  <a:lnTo>
                    <a:pt x="530" y="185"/>
                  </a:lnTo>
                  <a:lnTo>
                    <a:pt x="532" y="185"/>
                  </a:lnTo>
                  <a:lnTo>
                    <a:pt x="532" y="184"/>
                  </a:lnTo>
                  <a:lnTo>
                    <a:pt x="533" y="184"/>
                  </a:lnTo>
                  <a:lnTo>
                    <a:pt x="533" y="182"/>
                  </a:lnTo>
                  <a:lnTo>
                    <a:pt x="532" y="180"/>
                  </a:lnTo>
                  <a:lnTo>
                    <a:pt x="532" y="179"/>
                  </a:lnTo>
                  <a:lnTo>
                    <a:pt x="532" y="177"/>
                  </a:lnTo>
                  <a:lnTo>
                    <a:pt x="533" y="177"/>
                  </a:lnTo>
                  <a:lnTo>
                    <a:pt x="533" y="175"/>
                  </a:lnTo>
                  <a:lnTo>
                    <a:pt x="533" y="174"/>
                  </a:lnTo>
                  <a:lnTo>
                    <a:pt x="533" y="172"/>
                  </a:lnTo>
                  <a:lnTo>
                    <a:pt x="533" y="170"/>
                  </a:lnTo>
                  <a:lnTo>
                    <a:pt x="533" y="169"/>
                  </a:lnTo>
                  <a:lnTo>
                    <a:pt x="535" y="169"/>
                  </a:lnTo>
                  <a:lnTo>
                    <a:pt x="535" y="167"/>
                  </a:lnTo>
                  <a:lnTo>
                    <a:pt x="537" y="167"/>
                  </a:lnTo>
                  <a:lnTo>
                    <a:pt x="537" y="165"/>
                  </a:lnTo>
                  <a:lnTo>
                    <a:pt x="535" y="165"/>
                  </a:lnTo>
                  <a:lnTo>
                    <a:pt x="535" y="163"/>
                  </a:lnTo>
                  <a:lnTo>
                    <a:pt x="535" y="162"/>
                  </a:lnTo>
                  <a:lnTo>
                    <a:pt x="537" y="162"/>
                  </a:lnTo>
                  <a:lnTo>
                    <a:pt x="537" y="160"/>
                  </a:lnTo>
                  <a:lnTo>
                    <a:pt x="537" y="158"/>
                  </a:lnTo>
                  <a:lnTo>
                    <a:pt x="538" y="158"/>
                  </a:lnTo>
                  <a:lnTo>
                    <a:pt x="538" y="157"/>
                  </a:lnTo>
                  <a:lnTo>
                    <a:pt x="540" y="157"/>
                  </a:lnTo>
                  <a:lnTo>
                    <a:pt x="542" y="157"/>
                  </a:lnTo>
                  <a:lnTo>
                    <a:pt x="543" y="157"/>
                  </a:lnTo>
                  <a:lnTo>
                    <a:pt x="545" y="155"/>
                  </a:lnTo>
                  <a:lnTo>
                    <a:pt x="547" y="155"/>
                  </a:lnTo>
                  <a:lnTo>
                    <a:pt x="548" y="155"/>
                  </a:lnTo>
                  <a:lnTo>
                    <a:pt x="550" y="153"/>
                  </a:lnTo>
                  <a:lnTo>
                    <a:pt x="552" y="153"/>
                  </a:lnTo>
                  <a:lnTo>
                    <a:pt x="554" y="153"/>
                  </a:lnTo>
                  <a:lnTo>
                    <a:pt x="555" y="153"/>
                  </a:lnTo>
                  <a:lnTo>
                    <a:pt x="557" y="153"/>
                  </a:lnTo>
                  <a:lnTo>
                    <a:pt x="557" y="152"/>
                  </a:lnTo>
                  <a:lnTo>
                    <a:pt x="559" y="152"/>
                  </a:lnTo>
                  <a:lnTo>
                    <a:pt x="560" y="153"/>
                  </a:lnTo>
                  <a:lnTo>
                    <a:pt x="560" y="152"/>
                  </a:lnTo>
                  <a:lnTo>
                    <a:pt x="562" y="152"/>
                  </a:lnTo>
                  <a:lnTo>
                    <a:pt x="562" y="150"/>
                  </a:lnTo>
                  <a:lnTo>
                    <a:pt x="564" y="150"/>
                  </a:lnTo>
                  <a:lnTo>
                    <a:pt x="564" y="148"/>
                  </a:lnTo>
                  <a:lnTo>
                    <a:pt x="565" y="148"/>
                  </a:lnTo>
                  <a:lnTo>
                    <a:pt x="565" y="147"/>
                  </a:lnTo>
                  <a:lnTo>
                    <a:pt x="567" y="147"/>
                  </a:lnTo>
                  <a:lnTo>
                    <a:pt x="567" y="145"/>
                  </a:lnTo>
                  <a:lnTo>
                    <a:pt x="569" y="145"/>
                  </a:lnTo>
                  <a:lnTo>
                    <a:pt x="570" y="143"/>
                  </a:lnTo>
                  <a:lnTo>
                    <a:pt x="570" y="142"/>
                  </a:lnTo>
                  <a:lnTo>
                    <a:pt x="572" y="142"/>
                  </a:lnTo>
                  <a:lnTo>
                    <a:pt x="574" y="142"/>
                  </a:lnTo>
                  <a:lnTo>
                    <a:pt x="574" y="140"/>
                  </a:lnTo>
                  <a:lnTo>
                    <a:pt x="575" y="140"/>
                  </a:lnTo>
                  <a:lnTo>
                    <a:pt x="577" y="140"/>
                  </a:lnTo>
                  <a:lnTo>
                    <a:pt x="579" y="140"/>
                  </a:lnTo>
                  <a:lnTo>
                    <a:pt x="580" y="140"/>
                  </a:lnTo>
                  <a:lnTo>
                    <a:pt x="580" y="142"/>
                  </a:lnTo>
                  <a:lnTo>
                    <a:pt x="582" y="142"/>
                  </a:lnTo>
                  <a:lnTo>
                    <a:pt x="582" y="140"/>
                  </a:lnTo>
                  <a:lnTo>
                    <a:pt x="584" y="140"/>
                  </a:lnTo>
                  <a:lnTo>
                    <a:pt x="585" y="140"/>
                  </a:lnTo>
                  <a:lnTo>
                    <a:pt x="585" y="138"/>
                  </a:lnTo>
                  <a:lnTo>
                    <a:pt x="585" y="137"/>
                  </a:lnTo>
                  <a:lnTo>
                    <a:pt x="585" y="135"/>
                  </a:lnTo>
                  <a:lnTo>
                    <a:pt x="585" y="133"/>
                  </a:lnTo>
                  <a:lnTo>
                    <a:pt x="587" y="133"/>
                  </a:lnTo>
                  <a:lnTo>
                    <a:pt x="585" y="135"/>
                  </a:lnTo>
                  <a:lnTo>
                    <a:pt x="587" y="135"/>
                  </a:lnTo>
                  <a:lnTo>
                    <a:pt x="589" y="135"/>
                  </a:lnTo>
                  <a:lnTo>
                    <a:pt x="591" y="135"/>
                  </a:lnTo>
                  <a:lnTo>
                    <a:pt x="591" y="133"/>
                  </a:lnTo>
                  <a:lnTo>
                    <a:pt x="591" y="132"/>
                  </a:lnTo>
                  <a:lnTo>
                    <a:pt x="591" y="130"/>
                  </a:lnTo>
                  <a:lnTo>
                    <a:pt x="592" y="130"/>
                  </a:lnTo>
                  <a:lnTo>
                    <a:pt x="592" y="128"/>
                  </a:lnTo>
                  <a:lnTo>
                    <a:pt x="594" y="128"/>
                  </a:lnTo>
                  <a:lnTo>
                    <a:pt x="594" y="126"/>
                  </a:lnTo>
                  <a:lnTo>
                    <a:pt x="594" y="125"/>
                  </a:lnTo>
                  <a:lnTo>
                    <a:pt x="594" y="123"/>
                  </a:lnTo>
                  <a:lnTo>
                    <a:pt x="596" y="121"/>
                  </a:lnTo>
                  <a:lnTo>
                    <a:pt x="597" y="121"/>
                  </a:lnTo>
                  <a:lnTo>
                    <a:pt x="597" y="120"/>
                  </a:lnTo>
                  <a:lnTo>
                    <a:pt x="599" y="118"/>
                  </a:lnTo>
                  <a:lnTo>
                    <a:pt x="597" y="118"/>
                  </a:lnTo>
                  <a:lnTo>
                    <a:pt x="599" y="116"/>
                  </a:lnTo>
                  <a:lnTo>
                    <a:pt x="597" y="116"/>
                  </a:lnTo>
                  <a:lnTo>
                    <a:pt x="597" y="115"/>
                  </a:lnTo>
                  <a:lnTo>
                    <a:pt x="599" y="115"/>
                  </a:lnTo>
                  <a:lnTo>
                    <a:pt x="601" y="115"/>
                  </a:lnTo>
                  <a:lnTo>
                    <a:pt x="602" y="115"/>
                  </a:lnTo>
                  <a:lnTo>
                    <a:pt x="604" y="115"/>
                  </a:lnTo>
                  <a:lnTo>
                    <a:pt x="606" y="115"/>
                  </a:lnTo>
                  <a:lnTo>
                    <a:pt x="607" y="115"/>
                  </a:lnTo>
                  <a:lnTo>
                    <a:pt x="609" y="115"/>
                  </a:lnTo>
                  <a:lnTo>
                    <a:pt x="609" y="113"/>
                  </a:lnTo>
                  <a:lnTo>
                    <a:pt x="611" y="115"/>
                  </a:lnTo>
                  <a:lnTo>
                    <a:pt x="611" y="116"/>
                  </a:lnTo>
                  <a:lnTo>
                    <a:pt x="612" y="116"/>
                  </a:lnTo>
                  <a:lnTo>
                    <a:pt x="612" y="118"/>
                  </a:lnTo>
                  <a:lnTo>
                    <a:pt x="612" y="120"/>
                  </a:lnTo>
                  <a:lnTo>
                    <a:pt x="614" y="120"/>
                  </a:lnTo>
                  <a:lnTo>
                    <a:pt x="616" y="118"/>
                  </a:lnTo>
                  <a:lnTo>
                    <a:pt x="617" y="118"/>
                  </a:lnTo>
                  <a:lnTo>
                    <a:pt x="619" y="118"/>
                  </a:lnTo>
                  <a:lnTo>
                    <a:pt x="619" y="116"/>
                  </a:lnTo>
                  <a:lnTo>
                    <a:pt x="617" y="116"/>
                  </a:lnTo>
                  <a:lnTo>
                    <a:pt x="617" y="115"/>
                  </a:lnTo>
                  <a:lnTo>
                    <a:pt x="619" y="115"/>
                  </a:lnTo>
                  <a:lnTo>
                    <a:pt x="619" y="113"/>
                  </a:lnTo>
                  <a:lnTo>
                    <a:pt x="619" y="115"/>
                  </a:lnTo>
                  <a:lnTo>
                    <a:pt x="621" y="115"/>
                  </a:lnTo>
                  <a:lnTo>
                    <a:pt x="622" y="115"/>
                  </a:lnTo>
                  <a:lnTo>
                    <a:pt x="624" y="115"/>
                  </a:lnTo>
                  <a:lnTo>
                    <a:pt x="624" y="113"/>
                  </a:lnTo>
                  <a:lnTo>
                    <a:pt x="624" y="111"/>
                  </a:lnTo>
                  <a:lnTo>
                    <a:pt x="622" y="110"/>
                  </a:lnTo>
                  <a:lnTo>
                    <a:pt x="622" y="108"/>
                  </a:lnTo>
                  <a:lnTo>
                    <a:pt x="622" y="106"/>
                  </a:lnTo>
                  <a:lnTo>
                    <a:pt x="622" y="105"/>
                  </a:lnTo>
                  <a:lnTo>
                    <a:pt x="622" y="103"/>
                  </a:lnTo>
                  <a:lnTo>
                    <a:pt x="621" y="103"/>
                  </a:lnTo>
                  <a:lnTo>
                    <a:pt x="621" y="101"/>
                  </a:lnTo>
                  <a:lnTo>
                    <a:pt x="621" y="100"/>
                  </a:lnTo>
                  <a:lnTo>
                    <a:pt x="619" y="98"/>
                  </a:lnTo>
                  <a:lnTo>
                    <a:pt x="619" y="96"/>
                  </a:lnTo>
                  <a:lnTo>
                    <a:pt x="617" y="96"/>
                  </a:lnTo>
                  <a:lnTo>
                    <a:pt x="617" y="94"/>
                  </a:lnTo>
                  <a:lnTo>
                    <a:pt x="617" y="93"/>
                  </a:lnTo>
                  <a:lnTo>
                    <a:pt x="617" y="91"/>
                  </a:lnTo>
                  <a:lnTo>
                    <a:pt x="617" y="89"/>
                  </a:lnTo>
                  <a:lnTo>
                    <a:pt x="616" y="89"/>
                  </a:lnTo>
                  <a:lnTo>
                    <a:pt x="616" y="88"/>
                  </a:lnTo>
                  <a:lnTo>
                    <a:pt x="617" y="88"/>
                  </a:lnTo>
                  <a:lnTo>
                    <a:pt x="617" y="86"/>
                  </a:lnTo>
                  <a:lnTo>
                    <a:pt x="617" y="84"/>
                  </a:lnTo>
                  <a:lnTo>
                    <a:pt x="616" y="83"/>
                  </a:lnTo>
                  <a:lnTo>
                    <a:pt x="617" y="81"/>
                  </a:lnTo>
                  <a:lnTo>
                    <a:pt x="616" y="81"/>
                  </a:lnTo>
                  <a:lnTo>
                    <a:pt x="616" y="79"/>
                  </a:lnTo>
                  <a:lnTo>
                    <a:pt x="616" y="78"/>
                  </a:lnTo>
                  <a:lnTo>
                    <a:pt x="616" y="76"/>
                  </a:lnTo>
                  <a:lnTo>
                    <a:pt x="616" y="74"/>
                  </a:lnTo>
                  <a:lnTo>
                    <a:pt x="614" y="73"/>
                  </a:lnTo>
                  <a:lnTo>
                    <a:pt x="614" y="71"/>
                  </a:lnTo>
                  <a:lnTo>
                    <a:pt x="616" y="71"/>
                  </a:lnTo>
                  <a:lnTo>
                    <a:pt x="616" y="69"/>
                  </a:lnTo>
                  <a:lnTo>
                    <a:pt x="617" y="69"/>
                  </a:lnTo>
                  <a:lnTo>
                    <a:pt x="619" y="69"/>
                  </a:lnTo>
                  <a:lnTo>
                    <a:pt x="621" y="69"/>
                  </a:lnTo>
                  <a:lnTo>
                    <a:pt x="621" y="68"/>
                  </a:lnTo>
                  <a:lnTo>
                    <a:pt x="622" y="68"/>
                  </a:lnTo>
                  <a:lnTo>
                    <a:pt x="624" y="68"/>
                  </a:lnTo>
                  <a:lnTo>
                    <a:pt x="626" y="68"/>
                  </a:lnTo>
                  <a:lnTo>
                    <a:pt x="626" y="66"/>
                  </a:lnTo>
                  <a:lnTo>
                    <a:pt x="628" y="66"/>
                  </a:lnTo>
                  <a:lnTo>
                    <a:pt x="629" y="66"/>
                  </a:lnTo>
                  <a:lnTo>
                    <a:pt x="629" y="64"/>
                  </a:lnTo>
                  <a:lnTo>
                    <a:pt x="628" y="64"/>
                  </a:lnTo>
                  <a:lnTo>
                    <a:pt x="629" y="64"/>
                  </a:lnTo>
                  <a:lnTo>
                    <a:pt x="629" y="63"/>
                  </a:lnTo>
                  <a:lnTo>
                    <a:pt x="629" y="61"/>
                  </a:lnTo>
                  <a:lnTo>
                    <a:pt x="631" y="59"/>
                  </a:lnTo>
                  <a:lnTo>
                    <a:pt x="631" y="57"/>
                  </a:lnTo>
                  <a:lnTo>
                    <a:pt x="631" y="56"/>
                  </a:lnTo>
                  <a:lnTo>
                    <a:pt x="631" y="54"/>
                  </a:lnTo>
                  <a:lnTo>
                    <a:pt x="631" y="52"/>
                  </a:lnTo>
                  <a:lnTo>
                    <a:pt x="631" y="51"/>
                  </a:lnTo>
                  <a:lnTo>
                    <a:pt x="633" y="51"/>
                  </a:lnTo>
                  <a:lnTo>
                    <a:pt x="633" y="49"/>
                  </a:lnTo>
                  <a:lnTo>
                    <a:pt x="634" y="49"/>
                  </a:lnTo>
                  <a:lnTo>
                    <a:pt x="634" y="47"/>
                  </a:lnTo>
                  <a:lnTo>
                    <a:pt x="636" y="47"/>
                  </a:lnTo>
                  <a:lnTo>
                    <a:pt x="636" y="46"/>
                  </a:lnTo>
                  <a:lnTo>
                    <a:pt x="636" y="44"/>
                  </a:lnTo>
                  <a:lnTo>
                    <a:pt x="634" y="44"/>
                  </a:lnTo>
                  <a:lnTo>
                    <a:pt x="634" y="42"/>
                  </a:lnTo>
                  <a:lnTo>
                    <a:pt x="633" y="42"/>
                  </a:lnTo>
                  <a:lnTo>
                    <a:pt x="633" y="41"/>
                  </a:lnTo>
                  <a:lnTo>
                    <a:pt x="633" y="39"/>
                  </a:lnTo>
                  <a:lnTo>
                    <a:pt x="631" y="37"/>
                  </a:lnTo>
                  <a:lnTo>
                    <a:pt x="631" y="36"/>
                  </a:lnTo>
                  <a:lnTo>
                    <a:pt x="631" y="34"/>
                  </a:lnTo>
                  <a:lnTo>
                    <a:pt x="631" y="32"/>
                  </a:lnTo>
                  <a:lnTo>
                    <a:pt x="629" y="32"/>
                  </a:lnTo>
                  <a:lnTo>
                    <a:pt x="629" y="34"/>
                  </a:lnTo>
                  <a:lnTo>
                    <a:pt x="629" y="32"/>
                  </a:lnTo>
                  <a:lnTo>
                    <a:pt x="631" y="32"/>
                  </a:lnTo>
                  <a:lnTo>
                    <a:pt x="633" y="32"/>
                  </a:lnTo>
                  <a:lnTo>
                    <a:pt x="633" y="31"/>
                  </a:lnTo>
                  <a:lnTo>
                    <a:pt x="634" y="31"/>
                  </a:lnTo>
                  <a:lnTo>
                    <a:pt x="636" y="31"/>
                  </a:lnTo>
                  <a:lnTo>
                    <a:pt x="638" y="31"/>
                  </a:lnTo>
                  <a:lnTo>
                    <a:pt x="639" y="31"/>
                  </a:lnTo>
                  <a:lnTo>
                    <a:pt x="639" y="29"/>
                  </a:lnTo>
                  <a:lnTo>
                    <a:pt x="641" y="29"/>
                  </a:lnTo>
                  <a:lnTo>
                    <a:pt x="643" y="29"/>
                  </a:lnTo>
                  <a:lnTo>
                    <a:pt x="644" y="29"/>
                  </a:lnTo>
                  <a:lnTo>
                    <a:pt x="646" y="29"/>
                  </a:lnTo>
                  <a:lnTo>
                    <a:pt x="648" y="29"/>
                  </a:lnTo>
                  <a:lnTo>
                    <a:pt x="649" y="29"/>
                  </a:lnTo>
                  <a:lnTo>
                    <a:pt x="651" y="29"/>
                  </a:lnTo>
                  <a:lnTo>
                    <a:pt x="653" y="29"/>
                  </a:lnTo>
                  <a:lnTo>
                    <a:pt x="654" y="29"/>
                  </a:lnTo>
                  <a:lnTo>
                    <a:pt x="656" y="29"/>
                  </a:lnTo>
                  <a:lnTo>
                    <a:pt x="658" y="29"/>
                  </a:lnTo>
                  <a:lnTo>
                    <a:pt x="660" y="31"/>
                  </a:lnTo>
                  <a:lnTo>
                    <a:pt x="661" y="31"/>
                  </a:lnTo>
                  <a:lnTo>
                    <a:pt x="663" y="31"/>
                  </a:lnTo>
                  <a:lnTo>
                    <a:pt x="665" y="31"/>
                  </a:lnTo>
                  <a:lnTo>
                    <a:pt x="666" y="31"/>
                  </a:lnTo>
                  <a:lnTo>
                    <a:pt x="668" y="31"/>
                  </a:lnTo>
                  <a:lnTo>
                    <a:pt x="670" y="31"/>
                  </a:lnTo>
                  <a:lnTo>
                    <a:pt x="671" y="31"/>
                  </a:lnTo>
                  <a:lnTo>
                    <a:pt x="671" y="32"/>
                  </a:lnTo>
                  <a:lnTo>
                    <a:pt x="673" y="32"/>
                  </a:lnTo>
                  <a:lnTo>
                    <a:pt x="675" y="32"/>
                  </a:lnTo>
                  <a:lnTo>
                    <a:pt x="676" y="32"/>
                  </a:lnTo>
                  <a:lnTo>
                    <a:pt x="678" y="32"/>
                  </a:lnTo>
                  <a:lnTo>
                    <a:pt x="678" y="34"/>
                  </a:lnTo>
                  <a:lnTo>
                    <a:pt x="680" y="34"/>
                  </a:lnTo>
                  <a:lnTo>
                    <a:pt x="681" y="34"/>
                  </a:lnTo>
                  <a:lnTo>
                    <a:pt x="681" y="32"/>
                  </a:lnTo>
                  <a:lnTo>
                    <a:pt x="683" y="32"/>
                  </a:lnTo>
                  <a:lnTo>
                    <a:pt x="683" y="31"/>
                  </a:lnTo>
                  <a:lnTo>
                    <a:pt x="685" y="31"/>
                  </a:lnTo>
                  <a:lnTo>
                    <a:pt x="685" y="29"/>
                  </a:lnTo>
                  <a:lnTo>
                    <a:pt x="686" y="27"/>
                  </a:lnTo>
                  <a:lnTo>
                    <a:pt x="688" y="27"/>
                  </a:lnTo>
                  <a:lnTo>
                    <a:pt x="690" y="27"/>
                  </a:lnTo>
                  <a:lnTo>
                    <a:pt x="690" y="25"/>
                  </a:lnTo>
                  <a:lnTo>
                    <a:pt x="691" y="25"/>
                  </a:lnTo>
                  <a:lnTo>
                    <a:pt x="691" y="24"/>
                  </a:lnTo>
                  <a:lnTo>
                    <a:pt x="693" y="24"/>
                  </a:lnTo>
                  <a:lnTo>
                    <a:pt x="693" y="22"/>
                  </a:lnTo>
                  <a:lnTo>
                    <a:pt x="695" y="22"/>
                  </a:lnTo>
                  <a:lnTo>
                    <a:pt x="697" y="22"/>
                  </a:lnTo>
                  <a:lnTo>
                    <a:pt x="698" y="22"/>
                  </a:lnTo>
                  <a:lnTo>
                    <a:pt x="700" y="22"/>
                  </a:lnTo>
                  <a:lnTo>
                    <a:pt x="702" y="22"/>
                  </a:lnTo>
                  <a:lnTo>
                    <a:pt x="703" y="22"/>
                  </a:lnTo>
                  <a:lnTo>
                    <a:pt x="703" y="24"/>
                  </a:lnTo>
                  <a:lnTo>
                    <a:pt x="705" y="24"/>
                  </a:lnTo>
                  <a:lnTo>
                    <a:pt x="707" y="24"/>
                  </a:lnTo>
                  <a:lnTo>
                    <a:pt x="707" y="25"/>
                  </a:lnTo>
                  <a:lnTo>
                    <a:pt x="707" y="27"/>
                  </a:lnTo>
                  <a:lnTo>
                    <a:pt x="708" y="27"/>
                  </a:lnTo>
                  <a:lnTo>
                    <a:pt x="710" y="27"/>
                  </a:lnTo>
                  <a:lnTo>
                    <a:pt x="710" y="25"/>
                  </a:lnTo>
                  <a:lnTo>
                    <a:pt x="710" y="27"/>
                  </a:lnTo>
                  <a:lnTo>
                    <a:pt x="710" y="25"/>
                  </a:lnTo>
                  <a:lnTo>
                    <a:pt x="712" y="25"/>
                  </a:lnTo>
                  <a:lnTo>
                    <a:pt x="713" y="25"/>
                  </a:lnTo>
                  <a:lnTo>
                    <a:pt x="713" y="27"/>
                  </a:lnTo>
                  <a:lnTo>
                    <a:pt x="713" y="29"/>
                  </a:lnTo>
                  <a:lnTo>
                    <a:pt x="713" y="31"/>
                  </a:lnTo>
                  <a:lnTo>
                    <a:pt x="715" y="29"/>
                  </a:lnTo>
                  <a:lnTo>
                    <a:pt x="715" y="27"/>
                  </a:lnTo>
                  <a:lnTo>
                    <a:pt x="801" y="29"/>
                  </a:lnTo>
                  <a:lnTo>
                    <a:pt x="821" y="29"/>
                  </a:lnTo>
                  <a:lnTo>
                    <a:pt x="823" y="29"/>
                  </a:lnTo>
                  <a:lnTo>
                    <a:pt x="824" y="29"/>
                  </a:lnTo>
                  <a:lnTo>
                    <a:pt x="826" y="29"/>
                  </a:lnTo>
                  <a:lnTo>
                    <a:pt x="828" y="29"/>
                  </a:lnTo>
                  <a:lnTo>
                    <a:pt x="829" y="29"/>
                  </a:lnTo>
                  <a:lnTo>
                    <a:pt x="831" y="29"/>
                  </a:lnTo>
                  <a:lnTo>
                    <a:pt x="833" y="29"/>
                  </a:lnTo>
                  <a:lnTo>
                    <a:pt x="834" y="29"/>
                  </a:lnTo>
                  <a:lnTo>
                    <a:pt x="836" y="29"/>
                  </a:lnTo>
                  <a:lnTo>
                    <a:pt x="838" y="29"/>
                  </a:lnTo>
                  <a:lnTo>
                    <a:pt x="839" y="27"/>
                  </a:lnTo>
                  <a:lnTo>
                    <a:pt x="841" y="27"/>
                  </a:lnTo>
                  <a:lnTo>
                    <a:pt x="843" y="27"/>
                  </a:lnTo>
                  <a:lnTo>
                    <a:pt x="845" y="27"/>
                  </a:lnTo>
                  <a:lnTo>
                    <a:pt x="846" y="27"/>
                  </a:lnTo>
                  <a:lnTo>
                    <a:pt x="848" y="27"/>
                  </a:lnTo>
                  <a:lnTo>
                    <a:pt x="850" y="27"/>
                  </a:lnTo>
                  <a:lnTo>
                    <a:pt x="851" y="27"/>
                  </a:lnTo>
                  <a:lnTo>
                    <a:pt x="853" y="27"/>
                  </a:lnTo>
                  <a:lnTo>
                    <a:pt x="855" y="27"/>
                  </a:lnTo>
                  <a:lnTo>
                    <a:pt x="856" y="27"/>
                  </a:lnTo>
                  <a:lnTo>
                    <a:pt x="858" y="27"/>
                  </a:lnTo>
                  <a:lnTo>
                    <a:pt x="860" y="27"/>
                  </a:lnTo>
                  <a:lnTo>
                    <a:pt x="861" y="27"/>
                  </a:lnTo>
                  <a:lnTo>
                    <a:pt x="863" y="27"/>
                  </a:lnTo>
                  <a:lnTo>
                    <a:pt x="865" y="27"/>
                  </a:lnTo>
                  <a:lnTo>
                    <a:pt x="866" y="27"/>
                  </a:lnTo>
                  <a:lnTo>
                    <a:pt x="868" y="27"/>
                  </a:lnTo>
                  <a:lnTo>
                    <a:pt x="870" y="27"/>
                  </a:lnTo>
                  <a:lnTo>
                    <a:pt x="871" y="27"/>
                  </a:lnTo>
                  <a:lnTo>
                    <a:pt x="873" y="27"/>
                  </a:lnTo>
                  <a:lnTo>
                    <a:pt x="875" y="27"/>
                  </a:lnTo>
                  <a:lnTo>
                    <a:pt x="877" y="27"/>
                  </a:lnTo>
                  <a:lnTo>
                    <a:pt x="878" y="27"/>
                  </a:lnTo>
                  <a:lnTo>
                    <a:pt x="880" y="27"/>
                  </a:lnTo>
                  <a:lnTo>
                    <a:pt x="882" y="27"/>
                  </a:lnTo>
                  <a:lnTo>
                    <a:pt x="883" y="27"/>
                  </a:lnTo>
                  <a:lnTo>
                    <a:pt x="885" y="27"/>
                  </a:lnTo>
                  <a:lnTo>
                    <a:pt x="887" y="27"/>
                  </a:lnTo>
                  <a:lnTo>
                    <a:pt x="898" y="27"/>
                  </a:lnTo>
                  <a:lnTo>
                    <a:pt x="907" y="12"/>
                  </a:lnTo>
                  <a:lnTo>
                    <a:pt x="908" y="10"/>
                  </a:lnTo>
                  <a:lnTo>
                    <a:pt x="908" y="9"/>
                  </a:lnTo>
                  <a:lnTo>
                    <a:pt x="908" y="7"/>
                  </a:lnTo>
                  <a:lnTo>
                    <a:pt x="912" y="7"/>
                  </a:lnTo>
                  <a:lnTo>
                    <a:pt x="915" y="5"/>
                  </a:lnTo>
                  <a:lnTo>
                    <a:pt x="917" y="5"/>
                  </a:lnTo>
                  <a:lnTo>
                    <a:pt x="917" y="7"/>
                  </a:lnTo>
                  <a:lnTo>
                    <a:pt x="919" y="7"/>
                  </a:lnTo>
                  <a:lnTo>
                    <a:pt x="920" y="9"/>
                  </a:lnTo>
                  <a:lnTo>
                    <a:pt x="922" y="7"/>
                  </a:lnTo>
                  <a:lnTo>
                    <a:pt x="922" y="5"/>
                  </a:lnTo>
                  <a:lnTo>
                    <a:pt x="922" y="4"/>
                  </a:lnTo>
                  <a:lnTo>
                    <a:pt x="924" y="4"/>
                  </a:lnTo>
                  <a:lnTo>
                    <a:pt x="925" y="4"/>
                  </a:lnTo>
                  <a:lnTo>
                    <a:pt x="925" y="5"/>
                  </a:lnTo>
                  <a:lnTo>
                    <a:pt x="927" y="5"/>
                  </a:lnTo>
                  <a:lnTo>
                    <a:pt x="927" y="4"/>
                  </a:lnTo>
                  <a:lnTo>
                    <a:pt x="929" y="4"/>
                  </a:lnTo>
                  <a:lnTo>
                    <a:pt x="929" y="2"/>
                  </a:lnTo>
                  <a:lnTo>
                    <a:pt x="930" y="0"/>
                  </a:lnTo>
                  <a:lnTo>
                    <a:pt x="932" y="0"/>
                  </a:lnTo>
                  <a:lnTo>
                    <a:pt x="932" y="2"/>
                  </a:lnTo>
                  <a:lnTo>
                    <a:pt x="932" y="4"/>
                  </a:lnTo>
                  <a:lnTo>
                    <a:pt x="934" y="5"/>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06" name="Freeform 138">
              <a:extLst>
                <a:ext uri="{FF2B5EF4-FFF2-40B4-BE49-F238E27FC236}">
                  <a16:creationId xmlns:a16="http://schemas.microsoft.com/office/drawing/2014/main" id="{99E6D2D3-4075-6B7B-EF6E-38C47947C042}"/>
                </a:ext>
              </a:extLst>
            </p:cNvPr>
            <p:cNvSpPr>
              <a:spLocks/>
            </p:cNvSpPr>
            <p:nvPr/>
          </p:nvSpPr>
          <p:spPr bwMode="auto">
            <a:xfrm>
              <a:off x="2641" y="1926"/>
              <a:ext cx="368" cy="580"/>
            </a:xfrm>
            <a:custGeom>
              <a:avLst/>
              <a:gdLst>
                <a:gd name="T0" fmla="*/ 168 w 368"/>
                <a:gd name="T1" fmla="*/ 1 h 580"/>
                <a:gd name="T2" fmla="*/ 185 w 368"/>
                <a:gd name="T3" fmla="*/ 21 h 580"/>
                <a:gd name="T4" fmla="*/ 207 w 368"/>
                <a:gd name="T5" fmla="*/ 15 h 580"/>
                <a:gd name="T6" fmla="*/ 222 w 368"/>
                <a:gd name="T7" fmla="*/ 21 h 580"/>
                <a:gd name="T8" fmla="*/ 358 w 368"/>
                <a:gd name="T9" fmla="*/ 35 h 580"/>
                <a:gd name="T10" fmla="*/ 348 w 368"/>
                <a:gd name="T11" fmla="*/ 47 h 580"/>
                <a:gd name="T12" fmla="*/ 339 w 368"/>
                <a:gd name="T13" fmla="*/ 57 h 580"/>
                <a:gd name="T14" fmla="*/ 336 w 368"/>
                <a:gd name="T15" fmla="*/ 72 h 580"/>
                <a:gd name="T16" fmla="*/ 326 w 368"/>
                <a:gd name="T17" fmla="*/ 85 h 580"/>
                <a:gd name="T18" fmla="*/ 311 w 368"/>
                <a:gd name="T19" fmla="*/ 85 h 580"/>
                <a:gd name="T20" fmla="*/ 296 w 368"/>
                <a:gd name="T21" fmla="*/ 90 h 580"/>
                <a:gd name="T22" fmla="*/ 284 w 368"/>
                <a:gd name="T23" fmla="*/ 99 h 580"/>
                <a:gd name="T24" fmla="*/ 274 w 368"/>
                <a:gd name="T25" fmla="*/ 107 h 580"/>
                <a:gd name="T26" fmla="*/ 260 w 368"/>
                <a:gd name="T27" fmla="*/ 116 h 580"/>
                <a:gd name="T28" fmla="*/ 252 w 368"/>
                <a:gd name="T29" fmla="*/ 114 h 580"/>
                <a:gd name="T30" fmla="*/ 244 w 368"/>
                <a:gd name="T31" fmla="*/ 119 h 580"/>
                <a:gd name="T32" fmla="*/ 237 w 368"/>
                <a:gd name="T33" fmla="*/ 126 h 580"/>
                <a:gd name="T34" fmla="*/ 228 w 368"/>
                <a:gd name="T35" fmla="*/ 126 h 580"/>
                <a:gd name="T36" fmla="*/ 218 w 368"/>
                <a:gd name="T37" fmla="*/ 131 h 580"/>
                <a:gd name="T38" fmla="*/ 207 w 368"/>
                <a:gd name="T39" fmla="*/ 138 h 580"/>
                <a:gd name="T40" fmla="*/ 203 w 368"/>
                <a:gd name="T41" fmla="*/ 156 h 580"/>
                <a:gd name="T42" fmla="*/ 190 w 368"/>
                <a:gd name="T43" fmla="*/ 180 h 580"/>
                <a:gd name="T44" fmla="*/ 178 w 368"/>
                <a:gd name="T45" fmla="*/ 198 h 580"/>
                <a:gd name="T46" fmla="*/ 191 w 368"/>
                <a:gd name="T47" fmla="*/ 210 h 580"/>
                <a:gd name="T48" fmla="*/ 212 w 368"/>
                <a:gd name="T49" fmla="*/ 212 h 580"/>
                <a:gd name="T50" fmla="*/ 223 w 368"/>
                <a:gd name="T51" fmla="*/ 230 h 580"/>
                <a:gd name="T52" fmla="*/ 227 w 368"/>
                <a:gd name="T53" fmla="*/ 249 h 580"/>
                <a:gd name="T54" fmla="*/ 225 w 368"/>
                <a:gd name="T55" fmla="*/ 271 h 580"/>
                <a:gd name="T56" fmla="*/ 218 w 368"/>
                <a:gd name="T57" fmla="*/ 286 h 580"/>
                <a:gd name="T58" fmla="*/ 227 w 368"/>
                <a:gd name="T59" fmla="*/ 304 h 580"/>
                <a:gd name="T60" fmla="*/ 244 w 368"/>
                <a:gd name="T61" fmla="*/ 319 h 580"/>
                <a:gd name="T62" fmla="*/ 255 w 368"/>
                <a:gd name="T63" fmla="*/ 340 h 580"/>
                <a:gd name="T64" fmla="*/ 267 w 368"/>
                <a:gd name="T65" fmla="*/ 361 h 580"/>
                <a:gd name="T66" fmla="*/ 265 w 368"/>
                <a:gd name="T67" fmla="*/ 382 h 580"/>
                <a:gd name="T68" fmla="*/ 270 w 368"/>
                <a:gd name="T69" fmla="*/ 405 h 580"/>
                <a:gd name="T70" fmla="*/ 279 w 368"/>
                <a:gd name="T71" fmla="*/ 429 h 580"/>
                <a:gd name="T72" fmla="*/ 294 w 368"/>
                <a:gd name="T73" fmla="*/ 446 h 580"/>
                <a:gd name="T74" fmla="*/ 313 w 368"/>
                <a:gd name="T75" fmla="*/ 459 h 580"/>
                <a:gd name="T76" fmla="*/ 324 w 368"/>
                <a:gd name="T77" fmla="*/ 479 h 580"/>
                <a:gd name="T78" fmla="*/ 353 w 368"/>
                <a:gd name="T79" fmla="*/ 577 h 580"/>
                <a:gd name="T80" fmla="*/ 328 w 368"/>
                <a:gd name="T81" fmla="*/ 575 h 580"/>
                <a:gd name="T82" fmla="*/ 299 w 368"/>
                <a:gd name="T83" fmla="*/ 573 h 580"/>
                <a:gd name="T84" fmla="*/ 276 w 368"/>
                <a:gd name="T85" fmla="*/ 567 h 580"/>
                <a:gd name="T86" fmla="*/ 255 w 368"/>
                <a:gd name="T87" fmla="*/ 558 h 580"/>
                <a:gd name="T88" fmla="*/ 235 w 368"/>
                <a:gd name="T89" fmla="*/ 548 h 580"/>
                <a:gd name="T90" fmla="*/ 217 w 368"/>
                <a:gd name="T91" fmla="*/ 535 h 580"/>
                <a:gd name="T92" fmla="*/ 198 w 368"/>
                <a:gd name="T93" fmla="*/ 520 h 580"/>
                <a:gd name="T94" fmla="*/ 181 w 368"/>
                <a:gd name="T95" fmla="*/ 506 h 580"/>
                <a:gd name="T96" fmla="*/ 165 w 368"/>
                <a:gd name="T97" fmla="*/ 489 h 580"/>
                <a:gd name="T98" fmla="*/ 148 w 368"/>
                <a:gd name="T99" fmla="*/ 476 h 580"/>
                <a:gd name="T100" fmla="*/ 129 w 368"/>
                <a:gd name="T101" fmla="*/ 457 h 580"/>
                <a:gd name="T102" fmla="*/ 114 w 368"/>
                <a:gd name="T103" fmla="*/ 439 h 580"/>
                <a:gd name="T104" fmla="*/ 104 w 368"/>
                <a:gd name="T105" fmla="*/ 420 h 580"/>
                <a:gd name="T106" fmla="*/ 96 w 368"/>
                <a:gd name="T107" fmla="*/ 403 h 580"/>
                <a:gd name="T108" fmla="*/ 84 w 368"/>
                <a:gd name="T109" fmla="*/ 388 h 580"/>
                <a:gd name="T110" fmla="*/ 75 w 368"/>
                <a:gd name="T111" fmla="*/ 377 h 580"/>
                <a:gd name="T112" fmla="*/ 59 w 368"/>
                <a:gd name="T113" fmla="*/ 366 h 580"/>
                <a:gd name="T114" fmla="*/ 37 w 368"/>
                <a:gd name="T115" fmla="*/ 375 h 580"/>
                <a:gd name="T116" fmla="*/ 25 w 368"/>
                <a:gd name="T117" fmla="*/ 392 h 580"/>
                <a:gd name="T118" fmla="*/ 5 w 368"/>
                <a:gd name="T119" fmla="*/ 383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8" h="580">
                  <a:moveTo>
                    <a:pt x="148" y="1"/>
                  </a:moveTo>
                  <a:lnTo>
                    <a:pt x="148" y="3"/>
                  </a:lnTo>
                  <a:lnTo>
                    <a:pt x="149" y="5"/>
                  </a:lnTo>
                  <a:lnTo>
                    <a:pt x="148" y="6"/>
                  </a:lnTo>
                  <a:lnTo>
                    <a:pt x="151" y="6"/>
                  </a:lnTo>
                  <a:lnTo>
                    <a:pt x="153" y="6"/>
                  </a:lnTo>
                  <a:lnTo>
                    <a:pt x="154" y="6"/>
                  </a:lnTo>
                  <a:lnTo>
                    <a:pt x="156" y="5"/>
                  </a:lnTo>
                  <a:lnTo>
                    <a:pt x="158" y="3"/>
                  </a:lnTo>
                  <a:lnTo>
                    <a:pt x="158" y="5"/>
                  </a:lnTo>
                  <a:lnTo>
                    <a:pt x="161" y="5"/>
                  </a:lnTo>
                  <a:lnTo>
                    <a:pt x="161" y="3"/>
                  </a:lnTo>
                  <a:lnTo>
                    <a:pt x="163" y="1"/>
                  </a:lnTo>
                  <a:lnTo>
                    <a:pt x="165" y="0"/>
                  </a:lnTo>
                  <a:lnTo>
                    <a:pt x="166" y="0"/>
                  </a:lnTo>
                  <a:lnTo>
                    <a:pt x="168" y="0"/>
                  </a:lnTo>
                  <a:lnTo>
                    <a:pt x="168" y="1"/>
                  </a:lnTo>
                  <a:lnTo>
                    <a:pt x="168" y="5"/>
                  </a:lnTo>
                  <a:lnTo>
                    <a:pt x="166" y="6"/>
                  </a:lnTo>
                  <a:lnTo>
                    <a:pt x="166" y="8"/>
                  </a:lnTo>
                  <a:lnTo>
                    <a:pt x="165" y="10"/>
                  </a:lnTo>
                  <a:lnTo>
                    <a:pt x="166" y="11"/>
                  </a:lnTo>
                  <a:lnTo>
                    <a:pt x="168" y="11"/>
                  </a:lnTo>
                  <a:lnTo>
                    <a:pt x="171" y="13"/>
                  </a:lnTo>
                  <a:lnTo>
                    <a:pt x="173" y="13"/>
                  </a:lnTo>
                  <a:lnTo>
                    <a:pt x="171" y="16"/>
                  </a:lnTo>
                  <a:lnTo>
                    <a:pt x="175" y="18"/>
                  </a:lnTo>
                  <a:lnTo>
                    <a:pt x="175" y="16"/>
                  </a:lnTo>
                  <a:lnTo>
                    <a:pt x="175" y="18"/>
                  </a:lnTo>
                  <a:lnTo>
                    <a:pt x="178" y="18"/>
                  </a:lnTo>
                  <a:lnTo>
                    <a:pt x="180" y="20"/>
                  </a:lnTo>
                  <a:lnTo>
                    <a:pt x="181" y="18"/>
                  </a:lnTo>
                  <a:lnTo>
                    <a:pt x="183" y="20"/>
                  </a:lnTo>
                  <a:lnTo>
                    <a:pt x="185" y="21"/>
                  </a:lnTo>
                  <a:lnTo>
                    <a:pt x="186" y="20"/>
                  </a:lnTo>
                  <a:lnTo>
                    <a:pt x="188" y="20"/>
                  </a:lnTo>
                  <a:lnTo>
                    <a:pt x="186" y="18"/>
                  </a:lnTo>
                  <a:lnTo>
                    <a:pt x="190" y="18"/>
                  </a:lnTo>
                  <a:lnTo>
                    <a:pt x="191" y="16"/>
                  </a:lnTo>
                  <a:lnTo>
                    <a:pt x="191" y="18"/>
                  </a:lnTo>
                  <a:lnTo>
                    <a:pt x="193" y="18"/>
                  </a:lnTo>
                  <a:lnTo>
                    <a:pt x="195" y="16"/>
                  </a:lnTo>
                  <a:lnTo>
                    <a:pt x="196" y="16"/>
                  </a:lnTo>
                  <a:lnTo>
                    <a:pt x="198" y="16"/>
                  </a:lnTo>
                  <a:lnTo>
                    <a:pt x="200" y="16"/>
                  </a:lnTo>
                  <a:lnTo>
                    <a:pt x="202" y="18"/>
                  </a:lnTo>
                  <a:lnTo>
                    <a:pt x="202" y="16"/>
                  </a:lnTo>
                  <a:lnTo>
                    <a:pt x="203" y="16"/>
                  </a:lnTo>
                  <a:lnTo>
                    <a:pt x="205" y="16"/>
                  </a:lnTo>
                  <a:lnTo>
                    <a:pt x="205" y="15"/>
                  </a:lnTo>
                  <a:lnTo>
                    <a:pt x="207" y="15"/>
                  </a:lnTo>
                  <a:lnTo>
                    <a:pt x="207" y="16"/>
                  </a:lnTo>
                  <a:lnTo>
                    <a:pt x="208" y="16"/>
                  </a:lnTo>
                  <a:lnTo>
                    <a:pt x="208" y="15"/>
                  </a:lnTo>
                  <a:lnTo>
                    <a:pt x="210" y="15"/>
                  </a:lnTo>
                  <a:lnTo>
                    <a:pt x="212" y="16"/>
                  </a:lnTo>
                  <a:lnTo>
                    <a:pt x="213" y="15"/>
                  </a:lnTo>
                  <a:lnTo>
                    <a:pt x="215" y="16"/>
                  </a:lnTo>
                  <a:lnTo>
                    <a:pt x="217" y="16"/>
                  </a:lnTo>
                  <a:lnTo>
                    <a:pt x="217" y="15"/>
                  </a:lnTo>
                  <a:lnTo>
                    <a:pt x="217" y="13"/>
                  </a:lnTo>
                  <a:lnTo>
                    <a:pt x="218" y="13"/>
                  </a:lnTo>
                  <a:lnTo>
                    <a:pt x="220" y="13"/>
                  </a:lnTo>
                  <a:lnTo>
                    <a:pt x="222" y="13"/>
                  </a:lnTo>
                  <a:lnTo>
                    <a:pt x="222" y="15"/>
                  </a:lnTo>
                  <a:lnTo>
                    <a:pt x="222" y="16"/>
                  </a:lnTo>
                  <a:lnTo>
                    <a:pt x="222" y="18"/>
                  </a:lnTo>
                  <a:lnTo>
                    <a:pt x="222" y="21"/>
                  </a:lnTo>
                  <a:lnTo>
                    <a:pt x="225" y="21"/>
                  </a:lnTo>
                  <a:lnTo>
                    <a:pt x="225" y="20"/>
                  </a:lnTo>
                  <a:lnTo>
                    <a:pt x="225" y="23"/>
                  </a:lnTo>
                  <a:lnTo>
                    <a:pt x="291" y="23"/>
                  </a:lnTo>
                  <a:lnTo>
                    <a:pt x="366" y="23"/>
                  </a:lnTo>
                  <a:lnTo>
                    <a:pt x="368" y="23"/>
                  </a:lnTo>
                  <a:lnTo>
                    <a:pt x="368" y="25"/>
                  </a:lnTo>
                  <a:lnTo>
                    <a:pt x="366" y="25"/>
                  </a:lnTo>
                  <a:lnTo>
                    <a:pt x="366" y="27"/>
                  </a:lnTo>
                  <a:lnTo>
                    <a:pt x="366" y="28"/>
                  </a:lnTo>
                  <a:lnTo>
                    <a:pt x="365" y="28"/>
                  </a:lnTo>
                  <a:lnTo>
                    <a:pt x="363" y="30"/>
                  </a:lnTo>
                  <a:lnTo>
                    <a:pt x="361" y="30"/>
                  </a:lnTo>
                  <a:lnTo>
                    <a:pt x="360" y="32"/>
                  </a:lnTo>
                  <a:lnTo>
                    <a:pt x="361" y="32"/>
                  </a:lnTo>
                  <a:lnTo>
                    <a:pt x="360" y="33"/>
                  </a:lnTo>
                  <a:lnTo>
                    <a:pt x="358" y="35"/>
                  </a:lnTo>
                  <a:lnTo>
                    <a:pt x="356" y="35"/>
                  </a:lnTo>
                  <a:lnTo>
                    <a:pt x="356" y="33"/>
                  </a:lnTo>
                  <a:lnTo>
                    <a:pt x="355" y="33"/>
                  </a:lnTo>
                  <a:lnTo>
                    <a:pt x="355" y="35"/>
                  </a:lnTo>
                  <a:lnTo>
                    <a:pt x="355" y="37"/>
                  </a:lnTo>
                  <a:lnTo>
                    <a:pt x="353" y="37"/>
                  </a:lnTo>
                  <a:lnTo>
                    <a:pt x="353" y="38"/>
                  </a:lnTo>
                  <a:lnTo>
                    <a:pt x="351" y="38"/>
                  </a:lnTo>
                  <a:lnTo>
                    <a:pt x="350" y="38"/>
                  </a:lnTo>
                  <a:lnTo>
                    <a:pt x="350" y="40"/>
                  </a:lnTo>
                  <a:lnTo>
                    <a:pt x="348" y="40"/>
                  </a:lnTo>
                  <a:lnTo>
                    <a:pt x="348" y="42"/>
                  </a:lnTo>
                  <a:lnTo>
                    <a:pt x="350" y="42"/>
                  </a:lnTo>
                  <a:lnTo>
                    <a:pt x="350" y="43"/>
                  </a:lnTo>
                  <a:lnTo>
                    <a:pt x="348" y="43"/>
                  </a:lnTo>
                  <a:lnTo>
                    <a:pt x="348" y="45"/>
                  </a:lnTo>
                  <a:lnTo>
                    <a:pt x="348" y="47"/>
                  </a:lnTo>
                  <a:lnTo>
                    <a:pt x="348" y="48"/>
                  </a:lnTo>
                  <a:lnTo>
                    <a:pt x="346" y="48"/>
                  </a:lnTo>
                  <a:lnTo>
                    <a:pt x="346" y="47"/>
                  </a:lnTo>
                  <a:lnTo>
                    <a:pt x="345" y="48"/>
                  </a:lnTo>
                  <a:lnTo>
                    <a:pt x="346" y="48"/>
                  </a:lnTo>
                  <a:lnTo>
                    <a:pt x="346" y="50"/>
                  </a:lnTo>
                  <a:lnTo>
                    <a:pt x="345" y="50"/>
                  </a:lnTo>
                  <a:lnTo>
                    <a:pt x="346" y="50"/>
                  </a:lnTo>
                  <a:lnTo>
                    <a:pt x="346" y="52"/>
                  </a:lnTo>
                  <a:lnTo>
                    <a:pt x="345" y="52"/>
                  </a:lnTo>
                  <a:lnTo>
                    <a:pt x="345" y="53"/>
                  </a:lnTo>
                  <a:lnTo>
                    <a:pt x="343" y="53"/>
                  </a:lnTo>
                  <a:lnTo>
                    <a:pt x="341" y="52"/>
                  </a:lnTo>
                  <a:lnTo>
                    <a:pt x="341" y="53"/>
                  </a:lnTo>
                  <a:lnTo>
                    <a:pt x="341" y="55"/>
                  </a:lnTo>
                  <a:lnTo>
                    <a:pt x="339" y="55"/>
                  </a:lnTo>
                  <a:lnTo>
                    <a:pt x="339" y="57"/>
                  </a:lnTo>
                  <a:lnTo>
                    <a:pt x="339" y="59"/>
                  </a:lnTo>
                  <a:lnTo>
                    <a:pt x="339" y="60"/>
                  </a:lnTo>
                  <a:lnTo>
                    <a:pt x="341" y="60"/>
                  </a:lnTo>
                  <a:lnTo>
                    <a:pt x="341" y="62"/>
                  </a:lnTo>
                  <a:lnTo>
                    <a:pt x="339" y="62"/>
                  </a:lnTo>
                  <a:lnTo>
                    <a:pt x="341" y="64"/>
                  </a:lnTo>
                  <a:lnTo>
                    <a:pt x="343" y="64"/>
                  </a:lnTo>
                  <a:lnTo>
                    <a:pt x="341" y="65"/>
                  </a:lnTo>
                  <a:lnTo>
                    <a:pt x="341" y="67"/>
                  </a:lnTo>
                  <a:lnTo>
                    <a:pt x="343" y="67"/>
                  </a:lnTo>
                  <a:lnTo>
                    <a:pt x="343" y="69"/>
                  </a:lnTo>
                  <a:lnTo>
                    <a:pt x="343" y="70"/>
                  </a:lnTo>
                  <a:lnTo>
                    <a:pt x="341" y="70"/>
                  </a:lnTo>
                  <a:lnTo>
                    <a:pt x="339" y="70"/>
                  </a:lnTo>
                  <a:lnTo>
                    <a:pt x="339" y="72"/>
                  </a:lnTo>
                  <a:lnTo>
                    <a:pt x="338" y="72"/>
                  </a:lnTo>
                  <a:lnTo>
                    <a:pt x="336" y="72"/>
                  </a:lnTo>
                  <a:lnTo>
                    <a:pt x="334" y="72"/>
                  </a:lnTo>
                  <a:lnTo>
                    <a:pt x="334" y="74"/>
                  </a:lnTo>
                  <a:lnTo>
                    <a:pt x="333" y="74"/>
                  </a:lnTo>
                  <a:lnTo>
                    <a:pt x="331" y="74"/>
                  </a:lnTo>
                  <a:lnTo>
                    <a:pt x="329" y="74"/>
                  </a:lnTo>
                  <a:lnTo>
                    <a:pt x="329" y="75"/>
                  </a:lnTo>
                  <a:lnTo>
                    <a:pt x="328" y="75"/>
                  </a:lnTo>
                  <a:lnTo>
                    <a:pt x="328" y="77"/>
                  </a:lnTo>
                  <a:lnTo>
                    <a:pt x="326" y="77"/>
                  </a:lnTo>
                  <a:lnTo>
                    <a:pt x="328" y="79"/>
                  </a:lnTo>
                  <a:lnTo>
                    <a:pt x="328" y="80"/>
                  </a:lnTo>
                  <a:lnTo>
                    <a:pt x="326" y="80"/>
                  </a:lnTo>
                  <a:lnTo>
                    <a:pt x="326" y="82"/>
                  </a:lnTo>
                  <a:lnTo>
                    <a:pt x="328" y="82"/>
                  </a:lnTo>
                  <a:lnTo>
                    <a:pt x="328" y="84"/>
                  </a:lnTo>
                  <a:lnTo>
                    <a:pt x="326" y="84"/>
                  </a:lnTo>
                  <a:lnTo>
                    <a:pt x="326" y="85"/>
                  </a:lnTo>
                  <a:lnTo>
                    <a:pt x="326" y="87"/>
                  </a:lnTo>
                  <a:lnTo>
                    <a:pt x="324" y="87"/>
                  </a:lnTo>
                  <a:lnTo>
                    <a:pt x="324" y="89"/>
                  </a:lnTo>
                  <a:lnTo>
                    <a:pt x="324" y="90"/>
                  </a:lnTo>
                  <a:lnTo>
                    <a:pt x="324" y="89"/>
                  </a:lnTo>
                  <a:lnTo>
                    <a:pt x="323" y="89"/>
                  </a:lnTo>
                  <a:lnTo>
                    <a:pt x="323" y="87"/>
                  </a:lnTo>
                  <a:lnTo>
                    <a:pt x="321" y="87"/>
                  </a:lnTo>
                  <a:lnTo>
                    <a:pt x="319" y="87"/>
                  </a:lnTo>
                  <a:lnTo>
                    <a:pt x="318" y="87"/>
                  </a:lnTo>
                  <a:lnTo>
                    <a:pt x="318" y="89"/>
                  </a:lnTo>
                  <a:lnTo>
                    <a:pt x="316" y="89"/>
                  </a:lnTo>
                  <a:lnTo>
                    <a:pt x="314" y="89"/>
                  </a:lnTo>
                  <a:lnTo>
                    <a:pt x="314" y="87"/>
                  </a:lnTo>
                  <a:lnTo>
                    <a:pt x="313" y="87"/>
                  </a:lnTo>
                  <a:lnTo>
                    <a:pt x="313" y="85"/>
                  </a:lnTo>
                  <a:lnTo>
                    <a:pt x="311" y="85"/>
                  </a:lnTo>
                  <a:lnTo>
                    <a:pt x="309" y="85"/>
                  </a:lnTo>
                  <a:lnTo>
                    <a:pt x="308" y="85"/>
                  </a:lnTo>
                  <a:lnTo>
                    <a:pt x="308" y="87"/>
                  </a:lnTo>
                  <a:lnTo>
                    <a:pt x="308" y="89"/>
                  </a:lnTo>
                  <a:lnTo>
                    <a:pt x="306" y="89"/>
                  </a:lnTo>
                  <a:lnTo>
                    <a:pt x="304" y="89"/>
                  </a:lnTo>
                  <a:lnTo>
                    <a:pt x="302" y="89"/>
                  </a:lnTo>
                  <a:lnTo>
                    <a:pt x="302" y="90"/>
                  </a:lnTo>
                  <a:lnTo>
                    <a:pt x="304" y="90"/>
                  </a:lnTo>
                  <a:lnTo>
                    <a:pt x="304" y="92"/>
                  </a:lnTo>
                  <a:lnTo>
                    <a:pt x="302" y="90"/>
                  </a:lnTo>
                  <a:lnTo>
                    <a:pt x="301" y="90"/>
                  </a:lnTo>
                  <a:lnTo>
                    <a:pt x="301" y="92"/>
                  </a:lnTo>
                  <a:lnTo>
                    <a:pt x="299" y="92"/>
                  </a:lnTo>
                  <a:lnTo>
                    <a:pt x="299" y="90"/>
                  </a:lnTo>
                  <a:lnTo>
                    <a:pt x="297" y="90"/>
                  </a:lnTo>
                  <a:lnTo>
                    <a:pt x="296" y="90"/>
                  </a:lnTo>
                  <a:lnTo>
                    <a:pt x="296" y="92"/>
                  </a:lnTo>
                  <a:lnTo>
                    <a:pt x="296" y="94"/>
                  </a:lnTo>
                  <a:lnTo>
                    <a:pt x="294" y="94"/>
                  </a:lnTo>
                  <a:lnTo>
                    <a:pt x="294" y="96"/>
                  </a:lnTo>
                  <a:lnTo>
                    <a:pt x="292" y="96"/>
                  </a:lnTo>
                  <a:lnTo>
                    <a:pt x="291" y="96"/>
                  </a:lnTo>
                  <a:lnTo>
                    <a:pt x="291" y="94"/>
                  </a:lnTo>
                  <a:lnTo>
                    <a:pt x="291" y="96"/>
                  </a:lnTo>
                  <a:lnTo>
                    <a:pt x="289" y="96"/>
                  </a:lnTo>
                  <a:lnTo>
                    <a:pt x="291" y="97"/>
                  </a:lnTo>
                  <a:lnTo>
                    <a:pt x="291" y="99"/>
                  </a:lnTo>
                  <a:lnTo>
                    <a:pt x="289" y="99"/>
                  </a:lnTo>
                  <a:lnTo>
                    <a:pt x="289" y="101"/>
                  </a:lnTo>
                  <a:lnTo>
                    <a:pt x="287" y="101"/>
                  </a:lnTo>
                  <a:lnTo>
                    <a:pt x="286" y="101"/>
                  </a:lnTo>
                  <a:lnTo>
                    <a:pt x="284" y="101"/>
                  </a:lnTo>
                  <a:lnTo>
                    <a:pt x="284" y="99"/>
                  </a:lnTo>
                  <a:lnTo>
                    <a:pt x="284" y="97"/>
                  </a:lnTo>
                  <a:lnTo>
                    <a:pt x="282" y="99"/>
                  </a:lnTo>
                  <a:lnTo>
                    <a:pt x="282" y="101"/>
                  </a:lnTo>
                  <a:lnTo>
                    <a:pt x="281" y="101"/>
                  </a:lnTo>
                  <a:lnTo>
                    <a:pt x="281" y="102"/>
                  </a:lnTo>
                  <a:lnTo>
                    <a:pt x="281" y="101"/>
                  </a:lnTo>
                  <a:lnTo>
                    <a:pt x="279" y="101"/>
                  </a:lnTo>
                  <a:lnTo>
                    <a:pt x="279" y="99"/>
                  </a:lnTo>
                  <a:lnTo>
                    <a:pt x="277" y="99"/>
                  </a:lnTo>
                  <a:lnTo>
                    <a:pt x="276" y="99"/>
                  </a:lnTo>
                  <a:lnTo>
                    <a:pt x="276" y="101"/>
                  </a:lnTo>
                  <a:lnTo>
                    <a:pt x="277" y="102"/>
                  </a:lnTo>
                  <a:lnTo>
                    <a:pt x="276" y="102"/>
                  </a:lnTo>
                  <a:lnTo>
                    <a:pt x="276" y="104"/>
                  </a:lnTo>
                  <a:lnTo>
                    <a:pt x="276" y="106"/>
                  </a:lnTo>
                  <a:lnTo>
                    <a:pt x="276" y="107"/>
                  </a:lnTo>
                  <a:lnTo>
                    <a:pt x="274" y="107"/>
                  </a:lnTo>
                  <a:lnTo>
                    <a:pt x="272" y="107"/>
                  </a:lnTo>
                  <a:lnTo>
                    <a:pt x="270" y="107"/>
                  </a:lnTo>
                  <a:lnTo>
                    <a:pt x="270" y="109"/>
                  </a:lnTo>
                  <a:lnTo>
                    <a:pt x="270" y="111"/>
                  </a:lnTo>
                  <a:lnTo>
                    <a:pt x="270" y="112"/>
                  </a:lnTo>
                  <a:lnTo>
                    <a:pt x="269" y="112"/>
                  </a:lnTo>
                  <a:lnTo>
                    <a:pt x="267" y="112"/>
                  </a:lnTo>
                  <a:lnTo>
                    <a:pt x="265" y="112"/>
                  </a:lnTo>
                  <a:lnTo>
                    <a:pt x="264" y="112"/>
                  </a:lnTo>
                  <a:lnTo>
                    <a:pt x="262" y="112"/>
                  </a:lnTo>
                  <a:lnTo>
                    <a:pt x="262" y="111"/>
                  </a:lnTo>
                  <a:lnTo>
                    <a:pt x="264" y="111"/>
                  </a:lnTo>
                  <a:lnTo>
                    <a:pt x="262" y="111"/>
                  </a:lnTo>
                  <a:lnTo>
                    <a:pt x="260" y="112"/>
                  </a:lnTo>
                  <a:lnTo>
                    <a:pt x="260" y="114"/>
                  </a:lnTo>
                  <a:lnTo>
                    <a:pt x="259" y="114"/>
                  </a:lnTo>
                  <a:lnTo>
                    <a:pt x="260" y="116"/>
                  </a:lnTo>
                  <a:lnTo>
                    <a:pt x="262" y="116"/>
                  </a:lnTo>
                  <a:lnTo>
                    <a:pt x="264" y="117"/>
                  </a:lnTo>
                  <a:lnTo>
                    <a:pt x="264" y="119"/>
                  </a:lnTo>
                  <a:lnTo>
                    <a:pt x="262" y="119"/>
                  </a:lnTo>
                  <a:lnTo>
                    <a:pt x="262" y="117"/>
                  </a:lnTo>
                  <a:lnTo>
                    <a:pt x="260" y="117"/>
                  </a:lnTo>
                  <a:lnTo>
                    <a:pt x="259" y="117"/>
                  </a:lnTo>
                  <a:lnTo>
                    <a:pt x="257" y="117"/>
                  </a:lnTo>
                  <a:lnTo>
                    <a:pt x="257" y="116"/>
                  </a:lnTo>
                  <a:lnTo>
                    <a:pt x="255" y="116"/>
                  </a:lnTo>
                  <a:lnTo>
                    <a:pt x="255" y="114"/>
                  </a:lnTo>
                  <a:lnTo>
                    <a:pt x="254" y="114"/>
                  </a:lnTo>
                  <a:lnTo>
                    <a:pt x="254" y="116"/>
                  </a:lnTo>
                  <a:lnTo>
                    <a:pt x="252" y="116"/>
                  </a:lnTo>
                  <a:lnTo>
                    <a:pt x="250" y="116"/>
                  </a:lnTo>
                  <a:lnTo>
                    <a:pt x="252" y="116"/>
                  </a:lnTo>
                  <a:lnTo>
                    <a:pt x="252" y="114"/>
                  </a:lnTo>
                  <a:lnTo>
                    <a:pt x="250" y="114"/>
                  </a:lnTo>
                  <a:lnTo>
                    <a:pt x="249" y="114"/>
                  </a:lnTo>
                  <a:lnTo>
                    <a:pt x="247" y="114"/>
                  </a:lnTo>
                  <a:lnTo>
                    <a:pt x="245" y="114"/>
                  </a:lnTo>
                  <a:lnTo>
                    <a:pt x="247" y="114"/>
                  </a:lnTo>
                  <a:lnTo>
                    <a:pt x="249" y="116"/>
                  </a:lnTo>
                  <a:lnTo>
                    <a:pt x="247" y="116"/>
                  </a:lnTo>
                  <a:lnTo>
                    <a:pt x="245" y="116"/>
                  </a:lnTo>
                  <a:lnTo>
                    <a:pt x="244" y="116"/>
                  </a:lnTo>
                  <a:lnTo>
                    <a:pt x="245" y="116"/>
                  </a:lnTo>
                  <a:lnTo>
                    <a:pt x="245" y="117"/>
                  </a:lnTo>
                  <a:lnTo>
                    <a:pt x="247" y="117"/>
                  </a:lnTo>
                  <a:lnTo>
                    <a:pt x="247" y="119"/>
                  </a:lnTo>
                  <a:lnTo>
                    <a:pt x="247" y="121"/>
                  </a:lnTo>
                  <a:lnTo>
                    <a:pt x="245" y="121"/>
                  </a:lnTo>
                  <a:lnTo>
                    <a:pt x="245" y="119"/>
                  </a:lnTo>
                  <a:lnTo>
                    <a:pt x="244" y="119"/>
                  </a:lnTo>
                  <a:lnTo>
                    <a:pt x="242" y="119"/>
                  </a:lnTo>
                  <a:lnTo>
                    <a:pt x="242" y="121"/>
                  </a:lnTo>
                  <a:lnTo>
                    <a:pt x="244" y="121"/>
                  </a:lnTo>
                  <a:lnTo>
                    <a:pt x="244" y="122"/>
                  </a:lnTo>
                  <a:lnTo>
                    <a:pt x="244" y="124"/>
                  </a:lnTo>
                  <a:lnTo>
                    <a:pt x="244" y="126"/>
                  </a:lnTo>
                  <a:lnTo>
                    <a:pt x="242" y="124"/>
                  </a:lnTo>
                  <a:lnTo>
                    <a:pt x="240" y="124"/>
                  </a:lnTo>
                  <a:lnTo>
                    <a:pt x="240" y="122"/>
                  </a:lnTo>
                  <a:lnTo>
                    <a:pt x="239" y="122"/>
                  </a:lnTo>
                  <a:lnTo>
                    <a:pt x="239" y="124"/>
                  </a:lnTo>
                  <a:lnTo>
                    <a:pt x="240" y="124"/>
                  </a:lnTo>
                  <a:lnTo>
                    <a:pt x="240" y="126"/>
                  </a:lnTo>
                  <a:lnTo>
                    <a:pt x="239" y="126"/>
                  </a:lnTo>
                  <a:lnTo>
                    <a:pt x="239" y="124"/>
                  </a:lnTo>
                  <a:lnTo>
                    <a:pt x="237" y="124"/>
                  </a:lnTo>
                  <a:lnTo>
                    <a:pt x="237" y="126"/>
                  </a:lnTo>
                  <a:lnTo>
                    <a:pt x="237" y="124"/>
                  </a:lnTo>
                  <a:lnTo>
                    <a:pt x="237" y="122"/>
                  </a:lnTo>
                  <a:lnTo>
                    <a:pt x="237" y="121"/>
                  </a:lnTo>
                  <a:lnTo>
                    <a:pt x="235" y="121"/>
                  </a:lnTo>
                  <a:lnTo>
                    <a:pt x="233" y="121"/>
                  </a:lnTo>
                  <a:lnTo>
                    <a:pt x="232" y="121"/>
                  </a:lnTo>
                  <a:lnTo>
                    <a:pt x="232" y="119"/>
                  </a:lnTo>
                  <a:lnTo>
                    <a:pt x="230" y="119"/>
                  </a:lnTo>
                  <a:lnTo>
                    <a:pt x="230" y="121"/>
                  </a:lnTo>
                  <a:lnTo>
                    <a:pt x="232" y="121"/>
                  </a:lnTo>
                  <a:lnTo>
                    <a:pt x="232" y="122"/>
                  </a:lnTo>
                  <a:lnTo>
                    <a:pt x="230" y="122"/>
                  </a:lnTo>
                  <a:lnTo>
                    <a:pt x="230" y="124"/>
                  </a:lnTo>
                  <a:lnTo>
                    <a:pt x="228" y="124"/>
                  </a:lnTo>
                  <a:lnTo>
                    <a:pt x="227" y="124"/>
                  </a:lnTo>
                  <a:lnTo>
                    <a:pt x="228" y="124"/>
                  </a:lnTo>
                  <a:lnTo>
                    <a:pt x="228" y="126"/>
                  </a:lnTo>
                  <a:lnTo>
                    <a:pt x="227" y="126"/>
                  </a:lnTo>
                  <a:lnTo>
                    <a:pt x="227" y="128"/>
                  </a:lnTo>
                  <a:lnTo>
                    <a:pt x="228" y="128"/>
                  </a:lnTo>
                  <a:lnTo>
                    <a:pt x="230" y="128"/>
                  </a:lnTo>
                  <a:lnTo>
                    <a:pt x="230" y="129"/>
                  </a:lnTo>
                  <a:lnTo>
                    <a:pt x="228" y="129"/>
                  </a:lnTo>
                  <a:lnTo>
                    <a:pt x="227" y="129"/>
                  </a:lnTo>
                  <a:lnTo>
                    <a:pt x="227" y="131"/>
                  </a:lnTo>
                  <a:lnTo>
                    <a:pt x="225" y="131"/>
                  </a:lnTo>
                  <a:lnTo>
                    <a:pt x="223" y="129"/>
                  </a:lnTo>
                  <a:lnTo>
                    <a:pt x="223" y="128"/>
                  </a:lnTo>
                  <a:lnTo>
                    <a:pt x="222" y="128"/>
                  </a:lnTo>
                  <a:lnTo>
                    <a:pt x="222" y="129"/>
                  </a:lnTo>
                  <a:lnTo>
                    <a:pt x="220" y="128"/>
                  </a:lnTo>
                  <a:lnTo>
                    <a:pt x="220" y="129"/>
                  </a:lnTo>
                  <a:lnTo>
                    <a:pt x="218" y="129"/>
                  </a:lnTo>
                  <a:lnTo>
                    <a:pt x="218" y="131"/>
                  </a:lnTo>
                  <a:lnTo>
                    <a:pt x="218" y="133"/>
                  </a:lnTo>
                  <a:lnTo>
                    <a:pt x="220" y="133"/>
                  </a:lnTo>
                  <a:lnTo>
                    <a:pt x="220" y="134"/>
                  </a:lnTo>
                  <a:lnTo>
                    <a:pt x="220" y="136"/>
                  </a:lnTo>
                  <a:lnTo>
                    <a:pt x="218" y="136"/>
                  </a:lnTo>
                  <a:lnTo>
                    <a:pt x="218" y="138"/>
                  </a:lnTo>
                  <a:lnTo>
                    <a:pt x="218" y="139"/>
                  </a:lnTo>
                  <a:lnTo>
                    <a:pt x="217" y="138"/>
                  </a:lnTo>
                  <a:lnTo>
                    <a:pt x="217" y="139"/>
                  </a:lnTo>
                  <a:lnTo>
                    <a:pt x="215" y="138"/>
                  </a:lnTo>
                  <a:lnTo>
                    <a:pt x="213" y="136"/>
                  </a:lnTo>
                  <a:lnTo>
                    <a:pt x="212" y="136"/>
                  </a:lnTo>
                  <a:lnTo>
                    <a:pt x="212" y="138"/>
                  </a:lnTo>
                  <a:lnTo>
                    <a:pt x="210" y="139"/>
                  </a:lnTo>
                  <a:lnTo>
                    <a:pt x="210" y="141"/>
                  </a:lnTo>
                  <a:lnTo>
                    <a:pt x="208" y="139"/>
                  </a:lnTo>
                  <a:lnTo>
                    <a:pt x="207" y="138"/>
                  </a:lnTo>
                  <a:lnTo>
                    <a:pt x="207" y="139"/>
                  </a:lnTo>
                  <a:lnTo>
                    <a:pt x="208" y="141"/>
                  </a:lnTo>
                  <a:lnTo>
                    <a:pt x="207" y="141"/>
                  </a:lnTo>
                  <a:lnTo>
                    <a:pt x="207" y="139"/>
                  </a:lnTo>
                  <a:lnTo>
                    <a:pt x="207" y="141"/>
                  </a:lnTo>
                  <a:lnTo>
                    <a:pt x="207" y="143"/>
                  </a:lnTo>
                  <a:lnTo>
                    <a:pt x="205" y="143"/>
                  </a:lnTo>
                  <a:lnTo>
                    <a:pt x="205" y="144"/>
                  </a:lnTo>
                  <a:lnTo>
                    <a:pt x="203" y="144"/>
                  </a:lnTo>
                  <a:lnTo>
                    <a:pt x="203" y="146"/>
                  </a:lnTo>
                  <a:lnTo>
                    <a:pt x="203" y="148"/>
                  </a:lnTo>
                  <a:lnTo>
                    <a:pt x="205" y="149"/>
                  </a:lnTo>
                  <a:lnTo>
                    <a:pt x="205" y="151"/>
                  </a:lnTo>
                  <a:lnTo>
                    <a:pt x="205" y="153"/>
                  </a:lnTo>
                  <a:lnTo>
                    <a:pt x="205" y="154"/>
                  </a:lnTo>
                  <a:lnTo>
                    <a:pt x="205" y="156"/>
                  </a:lnTo>
                  <a:lnTo>
                    <a:pt x="203" y="156"/>
                  </a:lnTo>
                  <a:lnTo>
                    <a:pt x="202" y="158"/>
                  </a:lnTo>
                  <a:lnTo>
                    <a:pt x="202" y="159"/>
                  </a:lnTo>
                  <a:lnTo>
                    <a:pt x="202" y="161"/>
                  </a:lnTo>
                  <a:lnTo>
                    <a:pt x="200" y="161"/>
                  </a:lnTo>
                  <a:lnTo>
                    <a:pt x="198" y="163"/>
                  </a:lnTo>
                  <a:lnTo>
                    <a:pt x="198" y="165"/>
                  </a:lnTo>
                  <a:lnTo>
                    <a:pt x="198" y="166"/>
                  </a:lnTo>
                  <a:lnTo>
                    <a:pt x="196" y="168"/>
                  </a:lnTo>
                  <a:lnTo>
                    <a:pt x="195" y="170"/>
                  </a:lnTo>
                  <a:lnTo>
                    <a:pt x="195" y="171"/>
                  </a:lnTo>
                  <a:lnTo>
                    <a:pt x="193" y="171"/>
                  </a:lnTo>
                  <a:lnTo>
                    <a:pt x="193" y="173"/>
                  </a:lnTo>
                  <a:lnTo>
                    <a:pt x="193" y="175"/>
                  </a:lnTo>
                  <a:lnTo>
                    <a:pt x="191" y="175"/>
                  </a:lnTo>
                  <a:lnTo>
                    <a:pt x="190" y="176"/>
                  </a:lnTo>
                  <a:lnTo>
                    <a:pt x="190" y="178"/>
                  </a:lnTo>
                  <a:lnTo>
                    <a:pt x="190" y="180"/>
                  </a:lnTo>
                  <a:lnTo>
                    <a:pt x="188" y="180"/>
                  </a:lnTo>
                  <a:lnTo>
                    <a:pt x="188" y="181"/>
                  </a:lnTo>
                  <a:lnTo>
                    <a:pt x="186" y="183"/>
                  </a:lnTo>
                  <a:lnTo>
                    <a:pt x="186" y="185"/>
                  </a:lnTo>
                  <a:lnTo>
                    <a:pt x="185" y="185"/>
                  </a:lnTo>
                  <a:lnTo>
                    <a:pt x="185" y="186"/>
                  </a:lnTo>
                  <a:lnTo>
                    <a:pt x="185" y="188"/>
                  </a:lnTo>
                  <a:lnTo>
                    <a:pt x="185" y="190"/>
                  </a:lnTo>
                  <a:lnTo>
                    <a:pt x="185" y="191"/>
                  </a:lnTo>
                  <a:lnTo>
                    <a:pt x="183" y="191"/>
                  </a:lnTo>
                  <a:lnTo>
                    <a:pt x="183" y="193"/>
                  </a:lnTo>
                  <a:lnTo>
                    <a:pt x="181" y="193"/>
                  </a:lnTo>
                  <a:lnTo>
                    <a:pt x="181" y="195"/>
                  </a:lnTo>
                  <a:lnTo>
                    <a:pt x="181" y="197"/>
                  </a:lnTo>
                  <a:lnTo>
                    <a:pt x="180" y="197"/>
                  </a:lnTo>
                  <a:lnTo>
                    <a:pt x="178" y="197"/>
                  </a:lnTo>
                  <a:lnTo>
                    <a:pt x="178" y="198"/>
                  </a:lnTo>
                  <a:lnTo>
                    <a:pt x="176" y="198"/>
                  </a:lnTo>
                  <a:lnTo>
                    <a:pt x="176" y="200"/>
                  </a:lnTo>
                  <a:lnTo>
                    <a:pt x="178" y="200"/>
                  </a:lnTo>
                  <a:lnTo>
                    <a:pt x="180" y="200"/>
                  </a:lnTo>
                  <a:lnTo>
                    <a:pt x="180" y="202"/>
                  </a:lnTo>
                  <a:lnTo>
                    <a:pt x="181" y="202"/>
                  </a:lnTo>
                  <a:lnTo>
                    <a:pt x="183" y="202"/>
                  </a:lnTo>
                  <a:lnTo>
                    <a:pt x="183" y="203"/>
                  </a:lnTo>
                  <a:lnTo>
                    <a:pt x="185" y="203"/>
                  </a:lnTo>
                  <a:lnTo>
                    <a:pt x="185" y="205"/>
                  </a:lnTo>
                  <a:lnTo>
                    <a:pt x="186" y="205"/>
                  </a:lnTo>
                  <a:lnTo>
                    <a:pt x="186" y="207"/>
                  </a:lnTo>
                  <a:lnTo>
                    <a:pt x="186" y="208"/>
                  </a:lnTo>
                  <a:lnTo>
                    <a:pt x="188" y="208"/>
                  </a:lnTo>
                  <a:lnTo>
                    <a:pt x="188" y="210"/>
                  </a:lnTo>
                  <a:lnTo>
                    <a:pt x="190" y="210"/>
                  </a:lnTo>
                  <a:lnTo>
                    <a:pt x="191" y="210"/>
                  </a:lnTo>
                  <a:lnTo>
                    <a:pt x="193" y="210"/>
                  </a:lnTo>
                  <a:lnTo>
                    <a:pt x="195" y="210"/>
                  </a:lnTo>
                  <a:lnTo>
                    <a:pt x="196" y="210"/>
                  </a:lnTo>
                  <a:lnTo>
                    <a:pt x="198" y="210"/>
                  </a:lnTo>
                  <a:lnTo>
                    <a:pt x="200" y="210"/>
                  </a:lnTo>
                  <a:lnTo>
                    <a:pt x="200" y="208"/>
                  </a:lnTo>
                  <a:lnTo>
                    <a:pt x="202" y="208"/>
                  </a:lnTo>
                  <a:lnTo>
                    <a:pt x="202" y="207"/>
                  </a:lnTo>
                  <a:lnTo>
                    <a:pt x="203" y="207"/>
                  </a:lnTo>
                  <a:lnTo>
                    <a:pt x="205" y="205"/>
                  </a:lnTo>
                  <a:lnTo>
                    <a:pt x="207" y="207"/>
                  </a:lnTo>
                  <a:lnTo>
                    <a:pt x="207" y="208"/>
                  </a:lnTo>
                  <a:lnTo>
                    <a:pt x="208" y="208"/>
                  </a:lnTo>
                  <a:lnTo>
                    <a:pt x="208" y="210"/>
                  </a:lnTo>
                  <a:lnTo>
                    <a:pt x="210" y="210"/>
                  </a:lnTo>
                  <a:lnTo>
                    <a:pt x="210" y="212"/>
                  </a:lnTo>
                  <a:lnTo>
                    <a:pt x="212" y="212"/>
                  </a:lnTo>
                  <a:lnTo>
                    <a:pt x="212" y="213"/>
                  </a:lnTo>
                  <a:lnTo>
                    <a:pt x="212" y="215"/>
                  </a:lnTo>
                  <a:lnTo>
                    <a:pt x="213" y="215"/>
                  </a:lnTo>
                  <a:lnTo>
                    <a:pt x="215" y="215"/>
                  </a:lnTo>
                  <a:lnTo>
                    <a:pt x="215" y="217"/>
                  </a:lnTo>
                  <a:lnTo>
                    <a:pt x="217" y="217"/>
                  </a:lnTo>
                  <a:lnTo>
                    <a:pt x="218" y="217"/>
                  </a:lnTo>
                  <a:lnTo>
                    <a:pt x="218" y="218"/>
                  </a:lnTo>
                  <a:lnTo>
                    <a:pt x="218" y="220"/>
                  </a:lnTo>
                  <a:lnTo>
                    <a:pt x="218" y="222"/>
                  </a:lnTo>
                  <a:lnTo>
                    <a:pt x="218" y="223"/>
                  </a:lnTo>
                  <a:lnTo>
                    <a:pt x="220" y="223"/>
                  </a:lnTo>
                  <a:lnTo>
                    <a:pt x="220" y="225"/>
                  </a:lnTo>
                  <a:lnTo>
                    <a:pt x="220" y="227"/>
                  </a:lnTo>
                  <a:lnTo>
                    <a:pt x="222" y="228"/>
                  </a:lnTo>
                  <a:lnTo>
                    <a:pt x="222" y="230"/>
                  </a:lnTo>
                  <a:lnTo>
                    <a:pt x="223" y="230"/>
                  </a:lnTo>
                  <a:lnTo>
                    <a:pt x="223" y="232"/>
                  </a:lnTo>
                  <a:lnTo>
                    <a:pt x="223" y="234"/>
                  </a:lnTo>
                  <a:lnTo>
                    <a:pt x="223" y="235"/>
                  </a:lnTo>
                  <a:lnTo>
                    <a:pt x="223" y="237"/>
                  </a:lnTo>
                  <a:lnTo>
                    <a:pt x="222" y="237"/>
                  </a:lnTo>
                  <a:lnTo>
                    <a:pt x="222" y="239"/>
                  </a:lnTo>
                  <a:lnTo>
                    <a:pt x="222" y="240"/>
                  </a:lnTo>
                  <a:lnTo>
                    <a:pt x="222" y="242"/>
                  </a:lnTo>
                  <a:lnTo>
                    <a:pt x="223" y="242"/>
                  </a:lnTo>
                  <a:lnTo>
                    <a:pt x="225" y="242"/>
                  </a:lnTo>
                  <a:lnTo>
                    <a:pt x="225" y="244"/>
                  </a:lnTo>
                  <a:lnTo>
                    <a:pt x="227" y="244"/>
                  </a:lnTo>
                  <a:lnTo>
                    <a:pt x="227" y="245"/>
                  </a:lnTo>
                  <a:lnTo>
                    <a:pt x="227" y="247"/>
                  </a:lnTo>
                  <a:lnTo>
                    <a:pt x="228" y="247"/>
                  </a:lnTo>
                  <a:lnTo>
                    <a:pt x="228" y="249"/>
                  </a:lnTo>
                  <a:lnTo>
                    <a:pt x="227" y="249"/>
                  </a:lnTo>
                  <a:lnTo>
                    <a:pt x="227" y="250"/>
                  </a:lnTo>
                  <a:lnTo>
                    <a:pt x="225" y="250"/>
                  </a:lnTo>
                  <a:lnTo>
                    <a:pt x="225" y="252"/>
                  </a:lnTo>
                  <a:lnTo>
                    <a:pt x="225" y="254"/>
                  </a:lnTo>
                  <a:lnTo>
                    <a:pt x="227" y="254"/>
                  </a:lnTo>
                  <a:lnTo>
                    <a:pt x="227" y="255"/>
                  </a:lnTo>
                  <a:lnTo>
                    <a:pt x="228" y="257"/>
                  </a:lnTo>
                  <a:lnTo>
                    <a:pt x="228" y="259"/>
                  </a:lnTo>
                  <a:lnTo>
                    <a:pt x="227" y="259"/>
                  </a:lnTo>
                  <a:lnTo>
                    <a:pt x="227" y="260"/>
                  </a:lnTo>
                  <a:lnTo>
                    <a:pt x="227" y="262"/>
                  </a:lnTo>
                  <a:lnTo>
                    <a:pt x="225" y="262"/>
                  </a:lnTo>
                  <a:lnTo>
                    <a:pt x="225" y="264"/>
                  </a:lnTo>
                  <a:lnTo>
                    <a:pt x="225" y="266"/>
                  </a:lnTo>
                  <a:lnTo>
                    <a:pt x="225" y="267"/>
                  </a:lnTo>
                  <a:lnTo>
                    <a:pt x="225" y="269"/>
                  </a:lnTo>
                  <a:lnTo>
                    <a:pt x="225" y="271"/>
                  </a:lnTo>
                  <a:lnTo>
                    <a:pt x="227" y="271"/>
                  </a:lnTo>
                  <a:lnTo>
                    <a:pt x="227" y="272"/>
                  </a:lnTo>
                  <a:lnTo>
                    <a:pt x="227" y="274"/>
                  </a:lnTo>
                  <a:lnTo>
                    <a:pt x="227" y="276"/>
                  </a:lnTo>
                  <a:lnTo>
                    <a:pt x="227" y="277"/>
                  </a:lnTo>
                  <a:lnTo>
                    <a:pt x="227" y="279"/>
                  </a:lnTo>
                  <a:lnTo>
                    <a:pt x="227" y="281"/>
                  </a:lnTo>
                  <a:lnTo>
                    <a:pt x="227" y="282"/>
                  </a:lnTo>
                  <a:lnTo>
                    <a:pt x="227" y="284"/>
                  </a:lnTo>
                  <a:lnTo>
                    <a:pt x="227" y="286"/>
                  </a:lnTo>
                  <a:lnTo>
                    <a:pt x="225" y="286"/>
                  </a:lnTo>
                  <a:lnTo>
                    <a:pt x="223" y="286"/>
                  </a:lnTo>
                  <a:lnTo>
                    <a:pt x="223" y="284"/>
                  </a:lnTo>
                  <a:lnTo>
                    <a:pt x="222" y="284"/>
                  </a:lnTo>
                  <a:lnTo>
                    <a:pt x="220" y="284"/>
                  </a:lnTo>
                  <a:lnTo>
                    <a:pt x="220" y="286"/>
                  </a:lnTo>
                  <a:lnTo>
                    <a:pt x="218" y="286"/>
                  </a:lnTo>
                  <a:lnTo>
                    <a:pt x="218" y="287"/>
                  </a:lnTo>
                  <a:lnTo>
                    <a:pt x="218" y="289"/>
                  </a:lnTo>
                  <a:lnTo>
                    <a:pt x="218" y="291"/>
                  </a:lnTo>
                  <a:lnTo>
                    <a:pt x="220" y="291"/>
                  </a:lnTo>
                  <a:lnTo>
                    <a:pt x="220" y="292"/>
                  </a:lnTo>
                  <a:lnTo>
                    <a:pt x="222" y="292"/>
                  </a:lnTo>
                  <a:lnTo>
                    <a:pt x="222" y="294"/>
                  </a:lnTo>
                  <a:lnTo>
                    <a:pt x="223" y="294"/>
                  </a:lnTo>
                  <a:lnTo>
                    <a:pt x="225" y="294"/>
                  </a:lnTo>
                  <a:lnTo>
                    <a:pt x="225" y="296"/>
                  </a:lnTo>
                  <a:lnTo>
                    <a:pt x="225" y="297"/>
                  </a:lnTo>
                  <a:lnTo>
                    <a:pt x="225" y="299"/>
                  </a:lnTo>
                  <a:lnTo>
                    <a:pt x="223" y="299"/>
                  </a:lnTo>
                  <a:lnTo>
                    <a:pt x="223" y="301"/>
                  </a:lnTo>
                  <a:lnTo>
                    <a:pt x="225" y="301"/>
                  </a:lnTo>
                  <a:lnTo>
                    <a:pt x="225" y="303"/>
                  </a:lnTo>
                  <a:lnTo>
                    <a:pt x="227" y="304"/>
                  </a:lnTo>
                  <a:lnTo>
                    <a:pt x="228" y="306"/>
                  </a:lnTo>
                  <a:lnTo>
                    <a:pt x="230" y="306"/>
                  </a:lnTo>
                  <a:lnTo>
                    <a:pt x="230" y="308"/>
                  </a:lnTo>
                  <a:lnTo>
                    <a:pt x="232" y="309"/>
                  </a:lnTo>
                  <a:lnTo>
                    <a:pt x="233" y="309"/>
                  </a:lnTo>
                  <a:lnTo>
                    <a:pt x="233" y="311"/>
                  </a:lnTo>
                  <a:lnTo>
                    <a:pt x="235" y="311"/>
                  </a:lnTo>
                  <a:lnTo>
                    <a:pt x="235" y="313"/>
                  </a:lnTo>
                  <a:lnTo>
                    <a:pt x="237" y="313"/>
                  </a:lnTo>
                  <a:lnTo>
                    <a:pt x="237" y="314"/>
                  </a:lnTo>
                  <a:lnTo>
                    <a:pt x="239" y="314"/>
                  </a:lnTo>
                  <a:lnTo>
                    <a:pt x="239" y="316"/>
                  </a:lnTo>
                  <a:lnTo>
                    <a:pt x="240" y="316"/>
                  </a:lnTo>
                  <a:lnTo>
                    <a:pt x="240" y="318"/>
                  </a:lnTo>
                  <a:lnTo>
                    <a:pt x="242" y="318"/>
                  </a:lnTo>
                  <a:lnTo>
                    <a:pt x="242" y="319"/>
                  </a:lnTo>
                  <a:lnTo>
                    <a:pt x="244" y="319"/>
                  </a:lnTo>
                  <a:lnTo>
                    <a:pt x="244" y="321"/>
                  </a:lnTo>
                  <a:lnTo>
                    <a:pt x="245" y="323"/>
                  </a:lnTo>
                  <a:lnTo>
                    <a:pt x="245" y="324"/>
                  </a:lnTo>
                  <a:lnTo>
                    <a:pt x="247" y="324"/>
                  </a:lnTo>
                  <a:lnTo>
                    <a:pt x="247" y="326"/>
                  </a:lnTo>
                  <a:lnTo>
                    <a:pt x="249" y="328"/>
                  </a:lnTo>
                  <a:lnTo>
                    <a:pt x="249" y="329"/>
                  </a:lnTo>
                  <a:lnTo>
                    <a:pt x="250" y="329"/>
                  </a:lnTo>
                  <a:lnTo>
                    <a:pt x="250" y="331"/>
                  </a:lnTo>
                  <a:lnTo>
                    <a:pt x="250" y="333"/>
                  </a:lnTo>
                  <a:lnTo>
                    <a:pt x="252" y="333"/>
                  </a:lnTo>
                  <a:lnTo>
                    <a:pt x="252" y="334"/>
                  </a:lnTo>
                  <a:lnTo>
                    <a:pt x="254" y="334"/>
                  </a:lnTo>
                  <a:lnTo>
                    <a:pt x="254" y="336"/>
                  </a:lnTo>
                  <a:lnTo>
                    <a:pt x="255" y="336"/>
                  </a:lnTo>
                  <a:lnTo>
                    <a:pt x="255" y="338"/>
                  </a:lnTo>
                  <a:lnTo>
                    <a:pt x="255" y="340"/>
                  </a:lnTo>
                  <a:lnTo>
                    <a:pt x="257" y="340"/>
                  </a:lnTo>
                  <a:lnTo>
                    <a:pt x="257" y="341"/>
                  </a:lnTo>
                  <a:lnTo>
                    <a:pt x="257" y="343"/>
                  </a:lnTo>
                  <a:lnTo>
                    <a:pt x="259" y="343"/>
                  </a:lnTo>
                  <a:lnTo>
                    <a:pt x="259" y="345"/>
                  </a:lnTo>
                  <a:lnTo>
                    <a:pt x="259" y="346"/>
                  </a:lnTo>
                  <a:lnTo>
                    <a:pt x="260" y="348"/>
                  </a:lnTo>
                  <a:lnTo>
                    <a:pt x="260" y="350"/>
                  </a:lnTo>
                  <a:lnTo>
                    <a:pt x="262" y="351"/>
                  </a:lnTo>
                  <a:lnTo>
                    <a:pt x="262" y="353"/>
                  </a:lnTo>
                  <a:lnTo>
                    <a:pt x="262" y="355"/>
                  </a:lnTo>
                  <a:lnTo>
                    <a:pt x="264" y="355"/>
                  </a:lnTo>
                  <a:lnTo>
                    <a:pt x="264" y="356"/>
                  </a:lnTo>
                  <a:lnTo>
                    <a:pt x="265" y="358"/>
                  </a:lnTo>
                  <a:lnTo>
                    <a:pt x="265" y="360"/>
                  </a:lnTo>
                  <a:lnTo>
                    <a:pt x="267" y="360"/>
                  </a:lnTo>
                  <a:lnTo>
                    <a:pt x="267" y="361"/>
                  </a:lnTo>
                  <a:lnTo>
                    <a:pt x="267" y="363"/>
                  </a:lnTo>
                  <a:lnTo>
                    <a:pt x="269" y="363"/>
                  </a:lnTo>
                  <a:lnTo>
                    <a:pt x="269" y="365"/>
                  </a:lnTo>
                  <a:lnTo>
                    <a:pt x="270" y="365"/>
                  </a:lnTo>
                  <a:lnTo>
                    <a:pt x="270" y="366"/>
                  </a:lnTo>
                  <a:lnTo>
                    <a:pt x="270" y="368"/>
                  </a:lnTo>
                  <a:lnTo>
                    <a:pt x="272" y="368"/>
                  </a:lnTo>
                  <a:lnTo>
                    <a:pt x="272" y="370"/>
                  </a:lnTo>
                  <a:lnTo>
                    <a:pt x="272" y="372"/>
                  </a:lnTo>
                  <a:lnTo>
                    <a:pt x="270" y="372"/>
                  </a:lnTo>
                  <a:lnTo>
                    <a:pt x="270" y="373"/>
                  </a:lnTo>
                  <a:lnTo>
                    <a:pt x="270" y="375"/>
                  </a:lnTo>
                  <a:lnTo>
                    <a:pt x="269" y="377"/>
                  </a:lnTo>
                  <a:lnTo>
                    <a:pt x="267" y="378"/>
                  </a:lnTo>
                  <a:lnTo>
                    <a:pt x="267" y="380"/>
                  </a:lnTo>
                  <a:lnTo>
                    <a:pt x="265" y="380"/>
                  </a:lnTo>
                  <a:lnTo>
                    <a:pt x="265" y="382"/>
                  </a:lnTo>
                  <a:lnTo>
                    <a:pt x="265" y="383"/>
                  </a:lnTo>
                  <a:lnTo>
                    <a:pt x="265" y="385"/>
                  </a:lnTo>
                  <a:lnTo>
                    <a:pt x="265" y="387"/>
                  </a:lnTo>
                  <a:lnTo>
                    <a:pt x="265" y="388"/>
                  </a:lnTo>
                  <a:lnTo>
                    <a:pt x="265" y="390"/>
                  </a:lnTo>
                  <a:lnTo>
                    <a:pt x="265" y="392"/>
                  </a:lnTo>
                  <a:lnTo>
                    <a:pt x="267" y="392"/>
                  </a:lnTo>
                  <a:lnTo>
                    <a:pt x="267" y="393"/>
                  </a:lnTo>
                  <a:lnTo>
                    <a:pt x="267" y="395"/>
                  </a:lnTo>
                  <a:lnTo>
                    <a:pt x="267" y="397"/>
                  </a:lnTo>
                  <a:lnTo>
                    <a:pt x="269" y="397"/>
                  </a:lnTo>
                  <a:lnTo>
                    <a:pt x="269" y="398"/>
                  </a:lnTo>
                  <a:lnTo>
                    <a:pt x="269" y="400"/>
                  </a:lnTo>
                  <a:lnTo>
                    <a:pt x="269" y="402"/>
                  </a:lnTo>
                  <a:lnTo>
                    <a:pt x="270" y="402"/>
                  </a:lnTo>
                  <a:lnTo>
                    <a:pt x="270" y="403"/>
                  </a:lnTo>
                  <a:lnTo>
                    <a:pt x="270" y="405"/>
                  </a:lnTo>
                  <a:lnTo>
                    <a:pt x="270" y="407"/>
                  </a:lnTo>
                  <a:lnTo>
                    <a:pt x="272" y="407"/>
                  </a:lnTo>
                  <a:lnTo>
                    <a:pt x="272" y="409"/>
                  </a:lnTo>
                  <a:lnTo>
                    <a:pt x="272" y="410"/>
                  </a:lnTo>
                  <a:lnTo>
                    <a:pt x="272" y="412"/>
                  </a:lnTo>
                  <a:lnTo>
                    <a:pt x="274" y="414"/>
                  </a:lnTo>
                  <a:lnTo>
                    <a:pt x="274" y="415"/>
                  </a:lnTo>
                  <a:lnTo>
                    <a:pt x="274" y="417"/>
                  </a:lnTo>
                  <a:lnTo>
                    <a:pt x="276" y="419"/>
                  </a:lnTo>
                  <a:lnTo>
                    <a:pt x="276" y="420"/>
                  </a:lnTo>
                  <a:lnTo>
                    <a:pt x="276" y="422"/>
                  </a:lnTo>
                  <a:lnTo>
                    <a:pt x="277" y="422"/>
                  </a:lnTo>
                  <a:lnTo>
                    <a:pt x="277" y="424"/>
                  </a:lnTo>
                  <a:lnTo>
                    <a:pt x="277" y="425"/>
                  </a:lnTo>
                  <a:lnTo>
                    <a:pt x="277" y="427"/>
                  </a:lnTo>
                  <a:lnTo>
                    <a:pt x="279" y="427"/>
                  </a:lnTo>
                  <a:lnTo>
                    <a:pt x="279" y="429"/>
                  </a:lnTo>
                  <a:lnTo>
                    <a:pt x="279" y="430"/>
                  </a:lnTo>
                  <a:lnTo>
                    <a:pt x="281" y="430"/>
                  </a:lnTo>
                  <a:lnTo>
                    <a:pt x="281" y="432"/>
                  </a:lnTo>
                  <a:lnTo>
                    <a:pt x="281" y="434"/>
                  </a:lnTo>
                  <a:lnTo>
                    <a:pt x="282" y="435"/>
                  </a:lnTo>
                  <a:lnTo>
                    <a:pt x="282" y="437"/>
                  </a:lnTo>
                  <a:lnTo>
                    <a:pt x="284" y="437"/>
                  </a:lnTo>
                  <a:lnTo>
                    <a:pt x="284" y="439"/>
                  </a:lnTo>
                  <a:lnTo>
                    <a:pt x="286" y="439"/>
                  </a:lnTo>
                  <a:lnTo>
                    <a:pt x="286" y="441"/>
                  </a:lnTo>
                  <a:lnTo>
                    <a:pt x="287" y="441"/>
                  </a:lnTo>
                  <a:lnTo>
                    <a:pt x="287" y="442"/>
                  </a:lnTo>
                  <a:lnTo>
                    <a:pt x="289" y="442"/>
                  </a:lnTo>
                  <a:lnTo>
                    <a:pt x="289" y="444"/>
                  </a:lnTo>
                  <a:lnTo>
                    <a:pt x="291" y="444"/>
                  </a:lnTo>
                  <a:lnTo>
                    <a:pt x="292" y="446"/>
                  </a:lnTo>
                  <a:lnTo>
                    <a:pt x="294" y="446"/>
                  </a:lnTo>
                  <a:lnTo>
                    <a:pt x="294" y="447"/>
                  </a:lnTo>
                  <a:lnTo>
                    <a:pt x="296" y="447"/>
                  </a:lnTo>
                  <a:lnTo>
                    <a:pt x="297" y="447"/>
                  </a:lnTo>
                  <a:lnTo>
                    <a:pt x="297" y="449"/>
                  </a:lnTo>
                  <a:lnTo>
                    <a:pt x="299" y="449"/>
                  </a:lnTo>
                  <a:lnTo>
                    <a:pt x="299" y="451"/>
                  </a:lnTo>
                  <a:lnTo>
                    <a:pt x="301" y="451"/>
                  </a:lnTo>
                  <a:lnTo>
                    <a:pt x="302" y="451"/>
                  </a:lnTo>
                  <a:lnTo>
                    <a:pt x="302" y="452"/>
                  </a:lnTo>
                  <a:lnTo>
                    <a:pt x="304" y="452"/>
                  </a:lnTo>
                  <a:lnTo>
                    <a:pt x="306" y="454"/>
                  </a:lnTo>
                  <a:lnTo>
                    <a:pt x="308" y="456"/>
                  </a:lnTo>
                  <a:lnTo>
                    <a:pt x="309" y="456"/>
                  </a:lnTo>
                  <a:lnTo>
                    <a:pt x="309" y="457"/>
                  </a:lnTo>
                  <a:lnTo>
                    <a:pt x="311" y="457"/>
                  </a:lnTo>
                  <a:lnTo>
                    <a:pt x="311" y="459"/>
                  </a:lnTo>
                  <a:lnTo>
                    <a:pt x="313" y="459"/>
                  </a:lnTo>
                  <a:lnTo>
                    <a:pt x="313" y="461"/>
                  </a:lnTo>
                  <a:lnTo>
                    <a:pt x="314" y="461"/>
                  </a:lnTo>
                  <a:lnTo>
                    <a:pt x="314" y="462"/>
                  </a:lnTo>
                  <a:lnTo>
                    <a:pt x="316" y="462"/>
                  </a:lnTo>
                  <a:lnTo>
                    <a:pt x="316" y="464"/>
                  </a:lnTo>
                  <a:lnTo>
                    <a:pt x="318" y="464"/>
                  </a:lnTo>
                  <a:lnTo>
                    <a:pt x="318" y="466"/>
                  </a:lnTo>
                  <a:lnTo>
                    <a:pt x="319" y="467"/>
                  </a:lnTo>
                  <a:lnTo>
                    <a:pt x="319" y="469"/>
                  </a:lnTo>
                  <a:lnTo>
                    <a:pt x="321" y="469"/>
                  </a:lnTo>
                  <a:lnTo>
                    <a:pt x="321" y="471"/>
                  </a:lnTo>
                  <a:lnTo>
                    <a:pt x="321" y="472"/>
                  </a:lnTo>
                  <a:lnTo>
                    <a:pt x="323" y="472"/>
                  </a:lnTo>
                  <a:lnTo>
                    <a:pt x="323" y="474"/>
                  </a:lnTo>
                  <a:lnTo>
                    <a:pt x="323" y="476"/>
                  </a:lnTo>
                  <a:lnTo>
                    <a:pt x="324" y="478"/>
                  </a:lnTo>
                  <a:lnTo>
                    <a:pt x="324" y="479"/>
                  </a:lnTo>
                  <a:lnTo>
                    <a:pt x="324" y="481"/>
                  </a:lnTo>
                  <a:lnTo>
                    <a:pt x="326" y="481"/>
                  </a:lnTo>
                  <a:lnTo>
                    <a:pt x="326" y="483"/>
                  </a:lnTo>
                  <a:lnTo>
                    <a:pt x="326" y="484"/>
                  </a:lnTo>
                  <a:lnTo>
                    <a:pt x="326" y="486"/>
                  </a:lnTo>
                  <a:lnTo>
                    <a:pt x="326" y="488"/>
                  </a:lnTo>
                  <a:lnTo>
                    <a:pt x="328" y="488"/>
                  </a:lnTo>
                  <a:lnTo>
                    <a:pt x="328" y="489"/>
                  </a:lnTo>
                  <a:lnTo>
                    <a:pt x="329" y="508"/>
                  </a:lnTo>
                  <a:lnTo>
                    <a:pt x="333" y="523"/>
                  </a:lnTo>
                  <a:lnTo>
                    <a:pt x="334" y="540"/>
                  </a:lnTo>
                  <a:lnTo>
                    <a:pt x="345" y="557"/>
                  </a:lnTo>
                  <a:lnTo>
                    <a:pt x="356" y="580"/>
                  </a:lnTo>
                  <a:lnTo>
                    <a:pt x="356" y="579"/>
                  </a:lnTo>
                  <a:lnTo>
                    <a:pt x="355" y="579"/>
                  </a:lnTo>
                  <a:lnTo>
                    <a:pt x="353" y="579"/>
                  </a:lnTo>
                  <a:lnTo>
                    <a:pt x="353" y="577"/>
                  </a:lnTo>
                  <a:lnTo>
                    <a:pt x="351" y="577"/>
                  </a:lnTo>
                  <a:lnTo>
                    <a:pt x="350" y="575"/>
                  </a:lnTo>
                  <a:lnTo>
                    <a:pt x="348" y="575"/>
                  </a:lnTo>
                  <a:lnTo>
                    <a:pt x="346" y="575"/>
                  </a:lnTo>
                  <a:lnTo>
                    <a:pt x="346" y="573"/>
                  </a:lnTo>
                  <a:lnTo>
                    <a:pt x="345" y="573"/>
                  </a:lnTo>
                  <a:lnTo>
                    <a:pt x="343" y="573"/>
                  </a:lnTo>
                  <a:lnTo>
                    <a:pt x="341" y="573"/>
                  </a:lnTo>
                  <a:lnTo>
                    <a:pt x="339" y="573"/>
                  </a:lnTo>
                  <a:lnTo>
                    <a:pt x="338" y="573"/>
                  </a:lnTo>
                  <a:lnTo>
                    <a:pt x="336" y="573"/>
                  </a:lnTo>
                  <a:lnTo>
                    <a:pt x="334" y="573"/>
                  </a:lnTo>
                  <a:lnTo>
                    <a:pt x="333" y="573"/>
                  </a:lnTo>
                  <a:lnTo>
                    <a:pt x="331" y="573"/>
                  </a:lnTo>
                  <a:lnTo>
                    <a:pt x="329" y="573"/>
                  </a:lnTo>
                  <a:lnTo>
                    <a:pt x="329" y="575"/>
                  </a:lnTo>
                  <a:lnTo>
                    <a:pt x="328" y="575"/>
                  </a:lnTo>
                  <a:lnTo>
                    <a:pt x="326" y="575"/>
                  </a:lnTo>
                  <a:lnTo>
                    <a:pt x="324" y="575"/>
                  </a:lnTo>
                  <a:lnTo>
                    <a:pt x="323" y="575"/>
                  </a:lnTo>
                  <a:lnTo>
                    <a:pt x="321" y="575"/>
                  </a:lnTo>
                  <a:lnTo>
                    <a:pt x="319" y="575"/>
                  </a:lnTo>
                  <a:lnTo>
                    <a:pt x="318" y="575"/>
                  </a:lnTo>
                  <a:lnTo>
                    <a:pt x="316" y="575"/>
                  </a:lnTo>
                  <a:lnTo>
                    <a:pt x="314" y="575"/>
                  </a:lnTo>
                  <a:lnTo>
                    <a:pt x="313" y="575"/>
                  </a:lnTo>
                  <a:lnTo>
                    <a:pt x="311" y="575"/>
                  </a:lnTo>
                  <a:lnTo>
                    <a:pt x="309" y="575"/>
                  </a:lnTo>
                  <a:lnTo>
                    <a:pt x="308" y="575"/>
                  </a:lnTo>
                  <a:lnTo>
                    <a:pt x="306" y="573"/>
                  </a:lnTo>
                  <a:lnTo>
                    <a:pt x="304" y="573"/>
                  </a:lnTo>
                  <a:lnTo>
                    <a:pt x="302" y="573"/>
                  </a:lnTo>
                  <a:lnTo>
                    <a:pt x="301" y="573"/>
                  </a:lnTo>
                  <a:lnTo>
                    <a:pt x="299" y="573"/>
                  </a:lnTo>
                  <a:lnTo>
                    <a:pt x="297" y="573"/>
                  </a:lnTo>
                  <a:lnTo>
                    <a:pt x="296" y="572"/>
                  </a:lnTo>
                  <a:lnTo>
                    <a:pt x="294" y="572"/>
                  </a:lnTo>
                  <a:lnTo>
                    <a:pt x="292" y="572"/>
                  </a:lnTo>
                  <a:lnTo>
                    <a:pt x="291" y="572"/>
                  </a:lnTo>
                  <a:lnTo>
                    <a:pt x="289" y="572"/>
                  </a:lnTo>
                  <a:lnTo>
                    <a:pt x="289" y="570"/>
                  </a:lnTo>
                  <a:lnTo>
                    <a:pt x="287" y="570"/>
                  </a:lnTo>
                  <a:lnTo>
                    <a:pt x="286" y="570"/>
                  </a:lnTo>
                  <a:lnTo>
                    <a:pt x="284" y="570"/>
                  </a:lnTo>
                  <a:lnTo>
                    <a:pt x="284" y="568"/>
                  </a:lnTo>
                  <a:lnTo>
                    <a:pt x="282" y="568"/>
                  </a:lnTo>
                  <a:lnTo>
                    <a:pt x="281" y="568"/>
                  </a:lnTo>
                  <a:lnTo>
                    <a:pt x="279" y="568"/>
                  </a:lnTo>
                  <a:lnTo>
                    <a:pt x="279" y="567"/>
                  </a:lnTo>
                  <a:lnTo>
                    <a:pt x="277" y="567"/>
                  </a:lnTo>
                  <a:lnTo>
                    <a:pt x="276" y="567"/>
                  </a:lnTo>
                  <a:lnTo>
                    <a:pt x="274" y="567"/>
                  </a:lnTo>
                  <a:lnTo>
                    <a:pt x="274" y="565"/>
                  </a:lnTo>
                  <a:lnTo>
                    <a:pt x="272" y="565"/>
                  </a:lnTo>
                  <a:lnTo>
                    <a:pt x="270" y="565"/>
                  </a:lnTo>
                  <a:lnTo>
                    <a:pt x="269" y="565"/>
                  </a:lnTo>
                  <a:lnTo>
                    <a:pt x="269" y="563"/>
                  </a:lnTo>
                  <a:lnTo>
                    <a:pt x="267" y="563"/>
                  </a:lnTo>
                  <a:lnTo>
                    <a:pt x="265" y="563"/>
                  </a:lnTo>
                  <a:lnTo>
                    <a:pt x="265" y="562"/>
                  </a:lnTo>
                  <a:lnTo>
                    <a:pt x="264" y="562"/>
                  </a:lnTo>
                  <a:lnTo>
                    <a:pt x="262" y="562"/>
                  </a:lnTo>
                  <a:lnTo>
                    <a:pt x="260" y="562"/>
                  </a:lnTo>
                  <a:lnTo>
                    <a:pt x="260" y="560"/>
                  </a:lnTo>
                  <a:lnTo>
                    <a:pt x="259" y="560"/>
                  </a:lnTo>
                  <a:lnTo>
                    <a:pt x="257" y="560"/>
                  </a:lnTo>
                  <a:lnTo>
                    <a:pt x="257" y="558"/>
                  </a:lnTo>
                  <a:lnTo>
                    <a:pt x="255" y="558"/>
                  </a:lnTo>
                  <a:lnTo>
                    <a:pt x="254" y="558"/>
                  </a:lnTo>
                  <a:lnTo>
                    <a:pt x="254" y="557"/>
                  </a:lnTo>
                  <a:lnTo>
                    <a:pt x="252" y="557"/>
                  </a:lnTo>
                  <a:lnTo>
                    <a:pt x="250" y="557"/>
                  </a:lnTo>
                  <a:lnTo>
                    <a:pt x="250" y="555"/>
                  </a:lnTo>
                  <a:lnTo>
                    <a:pt x="249" y="555"/>
                  </a:lnTo>
                  <a:lnTo>
                    <a:pt x="247" y="555"/>
                  </a:lnTo>
                  <a:lnTo>
                    <a:pt x="247" y="553"/>
                  </a:lnTo>
                  <a:lnTo>
                    <a:pt x="245" y="553"/>
                  </a:lnTo>
                  <a:lnTo>
                    <a:pt x="244" y="553"/>
                  </a:lnTo>
                  <a:lnTo>
                    <a:pt x="244" y="552"/>
                  </a:lnTo>
                  <a:lnTo>
                    <a:pt x="242" y="552"/>
                  </a:lnTo>
                  <a:lnTo>
                    <a:pt x="240" y="552"/>
                  </a:lnTo>
                  <a:lnTo>
                    <a:pt x="240" y="550"/>
                  </a:lnTo>
                  <a:lnTo>
                    <a:pt x="239" y="550"/>
                  </a:lnTo>
                  <a:lnTo>
                    <a:pt x="237" y="548"/>
                  </a:lnTo>
                  <a:lnTo>
                    <a:pt x="235" y="548"/>
                  </a:lnTo>
                  <a:lnTo>
                    <a:pt x="235" y="547"/>
                  </a:lnTo>
                  <a:lnTo>
                    <a:pt x="233" y="547"/>
                  </a:lnTo>
                  <a:lnTo>
                    <a:pt x="232" y="547"/>
                  </a:lnTo>
                  <a:lnTo>
                    <a:pt x="232" y="545"/>
                  </a:lnTo>
                  <a:lnTo>
                    <a:pt x="230" y="545"/>
                  </a:lnTo>
                  <a:lnTo>
                    <a:pt x="230" y="543"/>
                  </a:lnTo>
                  <a:lnTo>
                    <a:pt x="228" y="543"/>
                  </a:lnTo>
                  <a:lnTo>
                    <a:pt x="227" y="541"/>
                  </a:lnTo>
                  <a:lnTo>
                    <a:pt x="225" y="541"/>
                  </a:lnTo>
                  <a:lnTo>
                    <a:pt x="225" y="540"/>
                  </a:lnTo>
                  <a:lnTo>
                    <a:pt x="223" y="540"/>
                  </a:lnTo>
                  <a:lnTo>
                    <a:pt x="223" y="538"/>
                  </a:lnTo>
                  <a:lnTo>
                    <a:pt x="222" y="538"/>
                  </a:lnTo>
                  <a:lnTo>
                    <a:pt x="220" y="536"/>
                  </a:lnTo>
                  <a:lnTo>
                    <a:pt x="218" y="536"/>
                  </a:lnTo>
                  <a:lnTo>
                    <a:pt x="218" y="535"/>
                  </a:lnTo>
                  <a:lnTo>
                    <a:pt x="217" y="535"/>
                  </a:lnTo>
                  <a:lnTo>
                    <a:pt x="217" y="533"/>
                  </a:lnTo>
                  <a:lnTo>
                    <a:pt x="215" y="533"/>
                  </a:lnTo>
                  <a:lnTo>
                    <a:pt x="213" y="531"/>
                  </a:lnTo>
                  <a:lnTo>
                    <a:pt x="212" y="531"/>
                  </a:lnTo>
                  <a:lnTo>
                    <a:pt x="212" y="530"/>
                  </a:lnTo>
                  <a:lnTo>
                    <a:pt x="210" y="530"/>
                  </a:lnTo>
                  <a:lnTo>
                    <a:pt x="210" y="528"/>
                  </a:lnTo>
                  <a:lnTo>
                    <a:pt x="208" y="528"/>
                  </a:lnTo>
                  <a:lnTo>
                    <a:pt x="208" y="526"/>
                  </a:lnTo>
                  <a:lnTo>
                    <a:pt x="207" y="526"/>
                  </a:lnTo>
                  <a:lnTo>
                    <a:pt x="205" y="525"/>
                  </a:lnTo>
                  <a:lnTo>
                    <a:pt x="203" y="525"/>
                  </a:lnTo>
                  <a:lnTo>
                    <a:pt x="203" y="523"/>
                  </a:lnTo>
                  <a:lnTo>
                    <a:pt x="202" y="523"/>
                  </a:lnTo>
                  <a:lnTo>
                    <a:pt x="202" y="521"/>
                  </a:lnTo>
                  <a:lnTo>
                    <a:pt x="200" y="521"/>
                  </a:lnTo>
                  <a:lnTo>
                    <a:pt x="198" y="520"/>
                  </a:lnTo>
                  <a:lnTo>
                    <a:pt x="196" y="520"/>
                  </a:lnTo>
                  <a:lnTo>
                    <a:pt x="196" y="518"/>
                  </a:lnTo>
                  <a:lnTo>
                    <a:pt x="195" y="518"/>
                  </a:lnTo>
                  <a:lnTo>
                    <a:pt x="195" y="516"/>
                  </a:lnTo>
                  <a:lnTo>
                    <a:pt x="193" y="516"/>
                  </a:lnTo>
                  <a:lnTo>
                    <a:pt x="193" y="515"/>
                  </a:lnTo>
                  <a:lnTo>
                    <a:pt x="191" y="515"/>
                  </a:lnTo>
                  <a:lnTo>
                    <a:pt x="191" y="513"/>
                  </a:lnTo>
                  <a:lnTo>
                    <a:pt x="190" y="513"/>
                  </a:lnTo>
                  <a:lnTo>
                    <a:pt x="188" y="511"/>
                  </a:lnTo>
                  <a:lnTo>
                    <a:pt x="186" y="511"/>
                  </a:lnTo>
                  <a:lnTo>
                    <a:pt x="186" y="510"/>
                  </a:lnTo>
                  <a:lnTo>
                    <a:pt x="185" y="510"/>
                  </a:lnTo>
                  <a:lnTo>
                    <a:pt x="185" y="508"/>
                  </a:lnTo>
                  <a:lnTo>
                    <a:pt x="183" y="508"/>
                  </a:lnTo>
                  <a:lnTo>
                    <a:pt x="183" y="506"/>
                  </a:lnTo>
                  <a:lnTo>
                    <a:pt x="181" y="506"/>
                  </a:lnTo>
                  <a:lnTo>
                    <a:pt x="181" y="504"/>
                  </a:lnTo>
                  <a:lnTo>
                    <a:pt x="180" y="504"/>
                  </a:lnTo>
                  <a:lnTo>
                    <a:pt x="180" y="503"/>
                  </a:lnTo>
                  <a:lnTo>
                    <a:pt x="178" y="503"/>
                  </a:lnTo>
                  <a:lnTo>
                    <a:pt x="178" y="501"/>
                  </a:lnTo>
                  <a:lnTo>
                    <a:pt x="176" y="501"/>
                  </a:lnTo>
                  <a:lnTo>
                    <a:pt x="175" y="499"/>
                  </a:lnTo>
                  <a:lnTo>
                    <a:pt x="173" y="498"/>
                  </a:lnTo>
                  <a:lnTo>
                    <a:pt x="171" y="496"/>
                  </a:lnTo>
                  <a:lnTo>
                    <a:pt x="170" y="496"/>
                  </a:lnTo>
                  <a:lnTo>
                    <a:pt x="170" y="494"/>
                  </a:lnTo>
                  <a:lnTo>
                    <a:pt x="168" y="494"/>
                  </a:lnTo>
                  <a:lnTo>
                    <a:pt x="168" y="493"/>
                  </a:lnTo>
                  <a:lnTo>
                    <a:pt x="166" y="493"/>
                  </a:lnTo>
                  <a:lnTo>
                    <a:pt x="166" y="491"/>
                  </a:lnTo>
                  <a:lnTo>
                    <a:pt x="165" y="491"/>
                  </a:lnTo>
                  <a:lnTo>
                    <a:pt x="165" y="489"/>
                  </a:lnTo>
                  <a:lnTo>
                    <a:pt x="163" y="489"/>
                  </a:lnTo>
                  <a:lnTo>
                    <a:pt x="163" y="488"/>
                  </a:lnTo>
                  <a:lnTo>
                    <a:pt x="161" y="488"/>
                  </a:lnTo>
                  <a:lnTo>
                    <a:pt x="161" y="486"/>
                  </a:lnTo>
                  <a:lnTo>
                    <a:pt x="159" y="486"/>
                  </a:lnTo>
                  <a:lnTo>
                    <a:pt x="159" y="484"/>
                  </a:lnTo>
                  <a:lnTo>
                    <a:pt x="158" y="484"/>
                  </a:lnTo>
                  <a:lnTo>
                    <a:pt x="158" y="483"/>
                  </a:lnTo>
                  <a:lnTo>
                    <a:pt x="156" y="483"/>
                  </a:lnTo>
                  <a:lnTo>
                    <a:pt x="156" y="481"/>
                  </a:lnTo>
                  <a:lnTo>
                    <a:pt x="154" y="481"/>
                  </a:lnTo>
                  <a:lnTo>
                    <a:pt x="153" y="479"/>
                  </a:lnTo>
                  <a:lnTo>
                    <a:pt x="151" y="479"/>
                  </a:lnTo>
                  <a:lnTo>
                    <a:pt x="151" y="478"/>
                  </a:lnTo>
                  <a:lnTo>
                    <a:pt x="149" y="478"/>
                  </a:lnTo>
                  <a:lnTo>
                    <a:pt x="149" y="476"/>
                  </a:lnTo>
                  <a:lnTo>
                    <a:pt x="148" y="476"/>
                  </a:lnTo>
                  <a:lnTo>
                    <a:pt x="148" y="474"/>
                  </a:lnTo>
                  <a:lnTo>
                    <a:pt x="146" y="474"/>
                  </a:lnTo>
                  <a:lnTo>
                    <a:pt x="146" y="472"/>
                  </a:lnTo>
                  <a:lnTo>
                    <a:pt x="144" y="472"/>
                  </a:lnTo>
                  <a:lnTo>
                    <a:pt x="144" y="471"/>
                  </a:lnTo>
                  <a:lnTo>
                    <a:pt x="143" y="471"/>
                  </a:lnTo>
                  <a:lnTo>
                    <a:pt x="143" y="469"/>
                  </a:lnTo>
                  <a:lnTo>
                    <a:pt x="141" y="469"/>
                  </a:lnTo>
                  <a:lnTo>
                    <a:pt x="141" y="467"/>
                  </a:lnTo>
                  <a:lnTo>
                    <a:pt x="139" y="467"/>
                  </a:lnTo>
                  <a:lnTo>
                    <a:pt x="139" y="466"/>
                  </a:lnTo>
                  <a:lnTo>
                    <a:pt x="138" y="466"/>
                  </a:lnTo>
                  <a:lnTo>
                    <a:pt x="136" y="464"/>
                  </a:lnTo>
                  <a:lnTo>
                    <a:pt x="134" y="462"/>
                  </a:lnTo>
                  <a:lnTo>
                    <a:pt x="133" y="461"/>
                  </a:lnTo>
                  <a:lnTo>
                    <a:pt x="131" y="459"/>
                  </a:lnTo>
                  <a:lnTo>
                    <a:pt x="129" y="457"/>
                  </a:lnTo>
                  <a:lnTo>
                    <a:pt x="128" y="456"/>
                  </a:lnTo>
                  <a:lnTo>
                    <a:pt x="128" y="454"/>
                  </a:lnTo>
                  <a:lnTo>
                    <a:pt x="126" y="454"/>
                  </a:lnTo>
                  <a:lnTo>
                    <a:pt x="126" y="452"/>
                  </a:lnTo>
                  <a:lnTo>
                    <a:pt x="124" y="452"/>
                  </a:lnTo>
                  <a:lnTo>
                    <a:pt x="124" y="451"/>
                  </a:lnTo>
                  <a:lnTo>
                    <a:pt x="122" y="451"/>
                  </a:lnTo>
                  <a:lnTo>
                    <a:pt x="122" y="449"/>
                  </a:lnTo>
                  <a:lnTo>
                    <a:pt x="121" y="449"/>
                  </a:lnTo>
                  <a:lnTo>
                    <a:pt x="121" y="447"/>
                  </a:lnTo>
                  <a:lnTo>
                    <a:pt x="119" y="446"/>
                  </a:lnTo>
                  <a:lnTo>
                    <a:pt x="119" y="444"/>
                  </a:lnTo>
                  <a:lnTo>
                    <a:pt x="117" y="444"/>
                  </a:lnTo>
                  <a:lnTo>
                    <a:pt x="117" y="442"/>
                  </a:lnTo>
                  <a:lnTo>
                    <a:pt x="116" y="442"/>
                  </a:lnTo>
                  <a:lnTo>
                    <a:pt x="116" y="441"/>
                  </a:lnTo>
                  <a:lnTo>
                    <a:pt x="114" y="439"/>
                  </a:lnTo>
                  <a:lnTo>
                    <a:pt x="114" y="437"/>
                  </a:lnTo>
                  <a:lnTo>
                    <a:pt x="112" y="437"/>
                  </a:lnTo>
                  <a:lnTo>
                    <a:pt x="112" y="435"/>
                  </a:lnTo>
                  <a:lnTo>
                    <a:pt x="111" y="435"/>
                  </a:lnTo>
                  <a:lnTo>
                    <a:pt x="111" y="434"/>
                  </a:lnTo>
                  <a:lnTo>
                    <a:pt x="111" y="432"/>
                  </a:lnTo>
                  <a:lnTo>
                    <a:pt x="109" y="432"/>
                  </a:lnTo>
                  <a:lnTo>
                    <a:pt x="109" y="430"/>
                  </a:lnTo>
                  <a:lnTo>
                    <a:pt x="107" y="430"/>
                  </a:lnTo>
                  <a:lnTo>
                    <a:pt x="107" y="429"/>
                  </a:lnTo>
                  <a:lnTo>
                    <a:pt x="107" y="427"/>
                  </a:lnTo>
                  <a:lnTo>
                    <a:pt x="106" y="427"/>
                  </a:lnTo>
                  <a:lnTo>
                    <a:pt x="106" y="425"/>
                  </a:lnTo>
                  <a:lnTo>
                    <a:pt x="106" y="424"/>
                  </a:lnTo>
                  <a:lnTo>
                    <a:pt x="104" y="424"/>
                  </a:lnTo>
                  <a:lnTo>
                    <a:pt x="104" y="422"/>
                  </a:lnTo>
                  <a:lnTo>
                    <a:pt x="104" y="420"/>
                  </a:lnTo>
                  <a:lnTo>
                    <a:pt x="102" y="420"/>
                  </a:lnTo>
                  <a:lnTo>
                    <a:pt x="102" y="419"/>
                  </a:lnTo>
                  <a:lnTo>
                    <a:pt x="101" y="417"/>
                  </a:lnTo>
                  <a:lnTo>
                    <a:pt x="101" y="415"/>
                  </a:lnTo>
                  <a:lnTo>
                    <a:pt x="99" y="415"/>
                  </a:lnTo>
                  <a:lnTo>
                    <a:pt x="99" y="414"/>
                  </a:lnTo>
                  <a:lnTo>
                    <a:pt x="99" y="412"/>
                  </a:lnTo>
                  <a:lnTo>
                    <a:pt x="97" y="412"/>
                  </a:lnTo>
                  <a:lnTo>
                    <a:pt x="97" y="410"/>
                  </a:lnTo>
                  <a:lnTo>
                    <a:pt x="96" y="409"/>
                  </a:lnTo>
                  <a:lnTo>
                    <a:pt x="97" y="409"/>
                  </a:lnTo>
                  <a:lnTo>
                    <a:pt x="97" y="407"/>
                  </a:lnTo>
                  <a:lnTo>
                    <a:pt x="97" y="405"/>
                  </a:lnTo>
                  <a:lnTo>
                    <a:pt x="97" y="403"/>
                  </a:lnTo>
                  <a:lnTo>
                    <a:pt x="96" y="403"/>
                  </a:lnTo>
                  <a:lnTo>
                    <a:pt x="96" y="405"/>
                  </a:lnTo>
                  <a:lnTo>
                    <a:pt x="96" y="403"/>
                  </a:lnTo>
                  <a:lnTo>
                    <a:pt x="94" y="403"/>
                  </a:lnTo>
                  <a:lnTo>
                    <a:pt x="94" y="402"/>
                  </a:lnTo>
                  <a:lnTo>
                    <a:pt x="92" y="402"/>
                  </a:lnTo>
                  <a:lnTo>
                    <a:pt x="91" y="402"/>
                  </a:lnTo>
                  <a:lnTo>
                    <a:pt x="91" y="400"/>
                  </a:lnTo>
                  <a:lnTo>
                    <a:pt x="91" y="398"/>
                  </a:lnTo>
                  <a:lnTo>
                    <a:pt x="89" y="398"/>
                  </a:lnTo>
                  <a:lnTo>
                    <a:pt x="87" y="397"/>
                  </a:lnTo>
                  <a:lnTo>
                    <a:pt x="85" y="397"/>
                  </a:lnTo>
                  <a:lnTo>
                    <a:pt x="85" y="395"/>
                  </a:lnTo>
                  <a:lnTo>
                    <a:pt x="84" y="395"/>
                  </a:lnTo>
                  <a:lnTo>
                    <a:pt x="82" y="395"/>
                  </a:lnTo>
                  <a:lnTo>
                    <a:pt x="82" y="393"/>
                  </a:lnTo>
                  <a:lnTo>
                    <a:pt x="82" y="392"/>
                  </a:lnTo>
                  <a:lnTo>
                    <a:pt x="82" y="390"/>
                  </a:lnTo>
                  <a:lnTo>
                    <a:pt x="82" y="388"/>
                  </a:lnTo>
                  <a:lnTo>
                    <a:pt x="84" y="388"/>
                  </a:lnTo>
                  <a:lnTo>
                    <a:pt x="84" y="387"/>
                  </a:lnTo>
                  <a:lnTo>
                    <a:pt x="85" y="387"/>
                  </a:lnTo>
                  <a:lnTo>
                    <a:pt x="85" y="385"/>
                  </a:lnTo>
                  <a:lnTo>
                    <a:pt x="87" y="385"/>
                  </a:lnTo>
                  <a:lnTo>
                    <a:pt x="87" y="383"/>
                  </a:lnTo>
                  <a:lnTo>
                    <a:pt x="89" y="383"/>
                  </a:lnTo>
                  <a:lnTo>
                    <a:pt x="89" y="382"/>
                  </a:lnTo>
                  <a:lnTo>
                    <a:pt x="89" y="380"/>
                  </a:lnTo>
                  <a:lnTo>
                    <a:pt x="87" y="380"/>
                  </a:lnTo>
                  <a:lnTo>
                    <a:pt x="85" y="380"/>
                  </a:lnTo>
                  <a:lnTo>
                    <a:pt x="84" y="380"/>
                  </a:lnTo>
                  <a:lnTo>
                    <a:pt x="82" y="380"/>
                  </a:lnTo>
                  <a:lnTo>
                    <a:pt x="82" y="378"/>
                  </a:lnTo>
                  <a:lnTo>
                    <a:pt x="80" y="378"/>
                  </a:lnTo>
                  <a:lnTo>
                    <a:pt x="79" y="377"/>
                  </a:lnTo>
                  <a:lnTo>
                    <a:pt x="77" y="377"/>
                  </a:lnTo>
                  <a:lnTo>
                    <a:pt x="75" y="377"/>
                  </a:lnTo>
                  <a:lnTo>
                    <a:pt x="74" y="377"/>
                  </a:lnTo>
                  <a:lnTo>
                    <a:pt x="72" y="377"/>
                  </a:lnTo>
                  <a:lnTo>
                    <a:pt x="70" y="375"/>
                  </a:lnTo>
                  <a:lnTo>
                    <a:pt x="69" y="375"/>
                  </a:lnTo>
                  <a:lnTo>
                    <a:pt x="69" y="373"/>
                  </a:lnTo>
                  <a:lnTo>
                    <a:pt x="67" y="373"/>
                  </a:lnTo>
                  <a:lnTo>
                    <a:pt x="67" y="372"/>
                  </a:lnTo>
                  <a:lnTo>
                    <a:pt x="65" y="372"/>
                  </a:lnTo>
                  <a:lnTo>
                    <a:pt x="65" y="370"/>
                  </a:lnTo>
                  <a:lnTo>
                    <a:pt x="64" y="370"/>
                  </a:lnTo>
                  <a:lnTo>
                    <a:pt x="64" y="368"/>
                  </a:lnTo>
                  <a:lnTo>
                    <a:pt x="62" y="368"/>
                  </a:lnTo>
                  <a:lnTo>
                    <a:pt x="62" y="366"/>
                  </a:lnTo>
                  <a:lnTo>
                    <a:pt x="60" y="366"/>
                  </a:lnTo>
                  <a:lnTo>
                    <a:pt x="60" y="365"/>
                  </a:lnTo>
                  <a:lnTo>
                    <a:pt x="60" y="366"/>
                  </a:lnTo>
                  <a:lnTo>
                    <a:pt x="59" y="366"/>
                  </a:lnTo>
                  <a:lnTo>
                    <a:pt x="57" y="366"/>
                  </a:lnTo>
                  <a:lnTo>
                    <a:pt x="57" y="368"/>
                  </a:lnTo>
                  <a:lnTo>
                    <a:pt x="55" y="368"/>
                  </a:lnTo>
                  <a:lnTo>
                    <a:pt x="55" y="370"/>
                  </a:lnTo>
                  <a:lnTo>
                    <a:pt x="53" y="370"/>
                  </a:lnTo>
                  <a:lnTo>
                    <a:pt x="52" y="370"/>
                  </a:lnTo>
                  <a:lnTo>
                    <a:pt x="50" y="370"/>
                  </a:lnTo>
                  <a:lnTo>
                    <a:pt x="50" y="372"/>
                  </a:lnTo>
                  <a:lnTo>
                    <a:pt x="48" y="372"/>
                  </a:lnTo>
                  <a:lnTo>
                    <a:pt x="47" y="372"/>
                  </a:lnTo>
                  <a:lnTo>
                    <a:pt x="45" y="372"/>
                  </a:lnTo>
                  <a:lnTo>
                    <a:pt x="43" y="372"/>
                  </a:lnTo>
                  <a:lnTo>
                    <a:pt x="43" y="373"/>
                  </a:lnTo>
                  <a:lnTo>
                    <a:pt x="42" y="373"/>
                  </a:lnTo>
                  <a:lnTo>
                    <a:pt x="40" y="373"/>
                  </a:lnTo>
                  <a:lnTo>
                    <a:pt x="38" y="373"/>
                  </a:lnTo>
                  <a:lnTo>
                    <a:pt x="37" y="375"/>
                  </a:lnTo>
                  <a:lnTo>
                    <a:pt x="35" y="375"/>
                  </a:lnTo>
                  <a:lnTo>
                    <a:pt x="35" y="377"/>
                  </a:lnTo>
                  <a:lnTo>
                    <a:pt x="33" y="377"/>
                  </a:lnTo>
                  <a:lnTo>
                    <a:pt x="32" y="377"/>
                  </a:lnTo>
                  <a:lnTo>
                    <a:pt x="32" y="378"/>
                  </a:lnTo>
                  <a:lnTo>
                    <a:pt x="30" y="378"/>
                  </a:lnTo>
                  <a:lnTo>
                    <a:pt x="30" y="380"/>
                  </a:lnTo>
                  <a:lnTo>
                    <a:pt x="28" y="382"/>
                  </a:lnTo>
                  <a:lnTo>
                    <a:pt x="28" y="383"/>
                  </a:lnTo>
                  <a:lnTo>
                    <a:pt x="28" y="385"/>
                  </a:lnTo>
                  <a:lnTo>
                    <a:pt x="28" y="387"/>
                  </a:lnTo>
                  <a:lnTo>
                    <a:pt x="27" y="387"/>
                  </a:lnTo>
                  <a:lnTo>
                    <a:pt x="27" y="388"/>
                  </a:lnTo>
                  <a:lnTo>
                    <a:pt x="27" y="390"/>
                  </a:lnTo>
                  <a:lnTo>
                    <a:pt x="25" y="390"/>
                  </a:lnTo>
                  <a:lnTo>
                    <a:pt x="27" y="392"/>
                  </a:lnTo>
                  <a:lnTo>
                    <a:pt x="25" y="392"/>
                  </a:lnTo>
                  <a:lnTo>
                    <a:pt x="23" y="392"/>
                  </a:lnTo>
                  <a:lnTo>
                    <a:pt x="22" y="392"/>
                  </a:lnTo>
                  <a:lnTo>
                    <a:pt x="20" y="390"/>
                  </a:lnTo>
                  <a:lnTo>
                    <a:pt x="18" y="390"/>
                  </a:lnTo>
                  <a:lnTo>
                    <a:pt x="16" y="390"/>
                  </a:lnTo>
                  <a:lnTo>
                    <a:pt x="15" y="390"/>
                  </a:lnTo>
                  <a:lnTo>
                    <a:pt x="15" y="388"/>
                  </a:lnTo>
                  <a:lnTo>
                    <a:pt x="13" y="388"/>
                  </a:lnTo>
                  <a:lnTo>
                    <a:pt x="11" y="388"/>
                  </a:lnTo>
                  <a:lnTo>
                    <a:pt x="10" y="387"/>
                  </a:lnTo>
                  <a:lnTo>
                    <a:pt x="8" y="387"/>
                  </a:lnTo>
                  <a:lnTo>
                    <a:pt x="8" y="385"/>
                  </a:lnTo>
                  <a:lnTo>
                    <a:pt x="8" y="383"/>
                  </a:lnTo>
                  <a:lnTo>
                    <a:pt x="8" y="382"/>
                  </a:lnTo>
                  <a:lnTo>
                    <a:pt x="6" y="382"/>
                  </a:lnTo>
                  <a:lnTo>
                    <a:pt x="6" y="383"/>
                  </a:lnTo>
                  <a:lnTo>
                    <a:pt x="5" y="383"/>
                  </a:lnTo>
                  <a:lnTo>
                    <a:pt x="5" y="385"/>
                  </a:lnTo>
                  <a:lnTo>
                    <a:pt x="3" y="385"/>
                  </a:lnTo>
                  <a:lnTo>
                    <a:pt x="1" y="385"/>
                  </a:lnTo>
                  <a:lnTo>
                    <a:pt x="0" y="38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7" name="Freeform 139">
              <a:extLst>
                <a:ext uri="{FF2B5EF4-FFF2-40B4-BE49-F238E27FC236}">
                  <a16:creationId xmlns:a16="http://schemas.microsoft.com/office/drawing/2014/main" id="{7EC16712-D89C-3D9F-B684-7854863146F3}"/>
                </a:ext>
              </a:extLst>
            </p:cNvPr>
            <p:cNvSpPr>
              <a:spLocks/>
            </p:cNvSpPr>
            <p:nvPr/>
          </p:nvSpPr>
          <p:spPr bwMode="auto">
            <a:xfrm>
              <a:off x="1863" y="2309"/>
              <a:ext cx="778" cy="480"/>
            </a:xfrm>
            <a:custGeom>
              <a:avLst/>
              <a:gdLst>
                <a:gd name="T0" fmla="*/ 761 w 778"/>
                <a:gd name="T1" fmla="*/ 7 h 480"/>
                <a:gd name="T2" fmla="*/ 766 w 778"/>
                <a:gd name="T3" fmla="*/ 24 h 480"/>
                <a:gd name="T4" fmla="*/ 744 w 778"/>
                <a:gd name="T5" fmla="*/ 29 h 480"/>
                <a:gd name="T6" fmla="*/ 724 w 778"/>
                <a:gd name="T7" fmla="*/ 41 h 480"/>
                <a:gd name="T8" fmla="*/ 700 w 778"/>
                <a:gd name="T9" fmla="*/ 47 h 480"/>
                <a:gd name="T10" fmla="*/ 685 w 778"/>
                <a:gd name="T11" fmla="*/ 63 h 480"/>
                <a:gd name="T12" fmla="*/ 673 w 778"/>
                <a:gd name="T13" fmla="*/ 79 h 480"/>
                <a:gd name="T14" fmla="*/ 663 w 778"/>
                <a:gd name="T15" fmla="*/ 84 h 480"/>
                <a:gd name="T16" fmla="*/ 657 w 778"/>
                <a:gd name="T17" fmla="*/ 96 h 480"/>
                <a:gd name="T18" fmla="*/ 648 w 778"/>
                <a:gd name="T19" fmla="*/ 116 h 480"/>
                <a:gd name="T20" fmla="*/ 640 w 778"/>
                <a:gd name="T21" fmla="*/ 135 h 480"/>
                <a:gd name="T22" fmla="*/ 630 w 778"/>
                <a:gd name="T23" fmla="*/ 150 h 480"/>
                <a:gd name="T24" fmla="*/ 616 w 778"/>
                <a:gd name="T25" fmla="*/ 162 h 480"/>
                <a:gd name="T26" fmla="*/ 601 w 778"/>
                <a:gd name="T27" fmla="*/ 167 h 480"/>
                <a:gd name="T28" fmla="*/ 591 w 778"/>
                <a:gd name="T29" fmla="*/ 180 h 480"/>
                <a:gd name="T30" fmla="*/ 574 w 778"/>
                <a:gd name="T31" fmla="*/ 199 h 480"/>
                <a:gd name="T32" fmla="*/ 556 w 778"/>
                <a:gd name="T33" fmla="*/ 209 h 480"/>
                <a:gd name="T34" fmla="*/ 546 w 778"/>
                <a:gd name="T35" fmla="*/ 227 h 480"/>
                <a:gd name="T36" fmla="*/ 546 w 778"/>
                <a:gd name="T37" fmla="*/ 254 h 480"/>
                <a:gd name="T38" fmla="*/ 539 w 778"/>
                <a:gd name="T39" fmla="*/ 276 h 480"/>
                <a:gd name="T40" fmla="*/ 525 w 778"/>
                <a:gd name="T41" fmla="*/ 296 h 480"/>
                <a:gd name="T42" fmla="*/ 512 w 778"/>
                <a:gd name="T43" fmla="*/ 312 h 480"/>
                <a:gd name="T44" fmla="*/ 488 w 778"/>
                <a:gd name="T45" fmla="*/ 327 h 480"/>
                <a:gd name="T46" fmla="*/ 493 w 778"/>
                <a:gd name="T47" fmla="*/ 344 h 480"/>
                <a:gd name="T48" fmla="*/ 488 w 778"/>
                <a:gd name="T49" fmla="*/ 362 h 480"/>
                <a:gd name="T50" fmla="*/ 472 w 778"/>
                <a:gd name="T51" fmla="*/ 379 h 480"/>
                <a:gd name="T52" fmla="*/ 468 w 778"/>
                <a:gd name="T53" fmla="*/ 404 h 480"/>
                <a:gd name="T54" fmla="*/ 455 w 778"/>
                <a:gd name="T55" fmla="*/ 409 h 480"/>
                <a:gd name="T56" fmla="*/ 451 w 778"/>
                <a:gd name="T57" fmla="*/ 429 h 480"/>
                <a:gd name="T58" fmla="*/ 443 w 778"/>
                <a:gd name="T59" fmla="*/ 414 h 480"/>
                <a:gd name="T60" fmla="*/ 419 w 778"/>
                <a:gd name="T61" fmla="*/ 411 h 480"/>
                <a:gd name="T62" fmla="*/ 401 w 778"/>
                <a:gd name="T63" fmla="*/ 418 h 480"/>
                <a:gd name="T64" fmla="*/ 381 w 778"/>
                <a:gd name="T65" fmla="*/ 409 h 480"/>
                <a:gd name="T66" fmla="*/ 357 w 778"/>
                <a:gd name="T67" fmla="*/ 414 h 480"/>
                <a:gd name="T68" fmla="*/ 337 w 778"/>
                <a:gd name="T69" fmla="*/ 424 h 480"/>
                <a:gd name="T70" fmla="*/ 320 w 778"/>
                <a:gd name="T71" fmla="*/ 445 h 480"/>
                <a:gd name="T72" fmla="*/ 302 w 778"/>
                <a:gd name="T73" fmla="*/ 458 h 480"/>
                <a:gd name="T74" fmla="*/ 288 w 778"/>
                <a:gd name="T75" fmla="*/ 477 h 480"/>
                <a:gd name="T76" fmla="*/ 265 w 778"/>
                <a:gd name="T77" fmla="*/ 478 h 480"/>
                <a:gd name="T78" fmla="*/ 234 w 778"/>
                <a:gd name="T79" fmla="*/ 460 h 480"/>
                <a:gd name="T80" fmla="*/ 216 w 778"/>
                <a:gd name="T81" fmla="*/ 461 h 480"/>
                <a:gd name="T82" fmla="*/ 217 w 778"/>
                <a:gd name="T83" fmla="*/ 438 h 480"/>
                <a:gd name="T84" fmla="*/ 214 w 778"/>
                <a:gd name="T85" fmla="*/ 423 h 480"/>
                <a:gd name="T86" fmla="*/ 204 w 778"/>
                <a:gd name="T87" fmla="*/ 428 h 480"/>
                <a:gd name="T88" fmla="*/ 197 w 778"/>
                <a:gd name="T89" fmla="*/ 414 h 480"/>
                <a:gd name="T90" fmla="*/ 207 w 778"/>
                <a:gd name="T91" fmla="*/ 397 h 480"/>
                <a:gd name="T92" fmla="*/ 214 w 778"/>
                <a:gd name="T93" fmla="*/ 379 h 480"/>
                <a:gd name="T94" fmla="*/ 224 w 778"/>
                <a:gd name="T95" fmla="*/ 369 h 480"/>
                <a:gd name="T96" fmla="*/ 216 w 778"/>
                <a:gd name="T97" fmla="*/ 352 h 480"/>
                <a:gd name="T98" fmla="*/ 204 w 778"/>
                <a:gd name="T99" fmla="*/ 334 h 480"/>
                <a:gd name="T100" fmla="*/ 212 w 778"/>
                <a:gd name="T101" fmla="*/ 312 h 480"/>
                <a:gd name="T102" fmla="*/ 199 w 778"/>
                <a:gd name="T103" fmla="*/ 290 h 480"/>
                <a:gd name="T104" fmla="*/ 180 w 778"/>
                <a:gd name="T105" fmla="*/ 276 h 480"/>
                <a:gd name="T106" fmla="*/ 160 w 778"/>
                <a:gd name="T107" fmla="*/ 280 h 480"/>
                <a:gd name="T108" fmla="*/ 142 w 778"/>
                <a:gd name="T109" fmla="*/ 276 h 480"/>
                <a:gd name="T110" fmla="*/ 120 w 778"/>
                <a:gd name="T111" fmla="*/ 280 h 480"/>
                <a:gd name="T112" fmla="*/ 98 w 778"/>
                <a:gd name="T113" fmla="*/ 276 h 480"/>
                <a:gd name="T114" fmla="*/ 24 w 778"/>
                <a:gd name="T115" fmla="*/ 158 h 480"/>
                <a:gd name="T116" fmla="*/ 7 w 778"/>
                <a:gd name="T117" fmla="*/ 91 h 480"/>
                <a:gd name="T118" fmla="*/ 2 w 778"/>
                <a:gd name="T119" fmla="*/ 6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8" h="480">
                  <a:moveTo>
                    <a:pt x="778" y="2"/>
                  </a:moveTo>
                  <a:lnTo>
                    <a:pt x="778" y="0"/>
                  </a:lnTo>
                  <a:lnTo>
                    <a:pt x="776" y="2"/>
                  </a:lnTo>
                  <a:lnTo>
                    <a:pt x="774" y="2"/>
                  </a:lnTo>
                  <a:lnTo>
                    <a:pt x="774" y="0"/>
                  </a:lnTo>
                  <a:lnTo>
                    <a:pt x="773" y="0"/>
                  </a:lnTo>
                  <a:lnTo>
                    <a:pt x="771" y="0"/>
                  </a:lnTo>
                  <a:lnTo>
                    <a:pt x="769" y="0"/>
                  </a:lnTo>
                  <a:lnTo>
                    <a:pt x="769" y="2"/>
                  </a:lnTo>
                  <a:lnTo>
                    <a:pt x="768" y="2"/>
                  </a:lnTo>
                  <a:lnTo>
                    <a:pt x="768" y="4"/>
                  </a:lnTo>
                  <a:lnTo>
                    <a:pt x="768" y="5"/>
                  </a:lnTo>
                  <a:lnTo>
                    <a:pt x="766" y="5"/>
                  </a:lnTo>
                  <a:lnTo>
                    <a:pt x="764" y="5"/>
                  </a:lnTo>
                  <a:lnTo>
                    <a:pt x="763" y="5"/>
                  </a:lnTo>
                  <a:lnTo>
                    <a:pt x="761" y="5"/>
                  </a:lnTo>
                  <a:lnTo>
                    <a:pt x="761" y="7"/>
                  </a:lnTo>
                  <a:lnTo>
                    <a:pt x="759" y="7"/>
                  </a:lnTo>
                  <a:lnTo>
                    <a:pt x="761" y="9"/>
                  </a:lnTo>
                  <a:lnTo>
                    <a:pt x="761" y="10"/>
                  </a:lnTo>
                  <a:lnTo>
                    <a:pt x="763" y="10"/>
                  </a:lnTo>
                  <a:lnTo>
                    <a:pt x="763" y="12"/>
                  </a:lnTo>
                  <a:lnTo>
                    <a:pt x="763" y="14"/>
                  </a:lnTo>
                  <a:lnTo>
                    <a:pt x="764" y="14"/>
                  </a:lnTo>
                  <a:lnTo>
                    <a:pt x="764" y="15"/>
                  </a:lnTo>
                  <a:lnTo>
                    <a:pt x="766" y="15"/>
                  </a:lnTo>
                  <a:lnTo>
                    <a:pt x="766" y="17"/>
                  </a:lnTo>
                  <a:lnTo>
                    <a:pt x="768" y="17"/>
                  </a:lnTo>
                  <a:lnTo>
                    <a:pt x="768" y="19"/>
                  </a:lnTo>
                  <a:lnTo>
                    <a:pt x="768" y="20"/>
                  </a:lnTo>
                  <a:lnTo>
                    <a:pt x="769" y="22"/>
                  </a:lnTo>
                  <a:lnTo>
                    <a:pt x="768" y="22"/>
                  </a:lnTo>
                  <a:lnTo>
                    <a:pt x="768" y="24"/>
                  </a:lnTo>
                  <a:lnTo>
                    <a:pt x="766" y="24"/>
                  </a:lnTo>
                  <a:lnTo>
                    <a:pt x="764" y="24"/>
                  </a:lnTo>
                  <a:lnTo>
                    <a:pt x="763" y="24"/>
                  </a:lnTo>
                  <a:lnTo>
                    <a:pt x="761" y="24"/>
                  </a:lnTo>
                  <a:lnTo>
                    <a:pt x="761" y="26"/>
                  </a:lnTo>
                  <a:lnTo>
                    <a:pt x="759" y="26"/>
                  </a:lnTo>
                  <a:lnTo>
                    <a:pt x="757" y="26"/>
                  </a:lnTo>
                  <a:lnTo>
                    <a:pt x="757" y="24"/>
                  </a:lnTo>
                  <a:lnTo>
                    <a:pt x="756" y="24"/>
                  </a:lnTo>
                  <a:lnTo>
                    <a:pt x="754" y="24"/>
                  </a:lnTo>
                  <a:lnTo>
                    <a:pt x="752" y="24"/>
                  </a:lnTo>
                  <a:lnTo>
                    <a:pt x="751" y="24"/>
                  </a:lnTo>
                  <a:lnTo>
                    <a:pt x="749" y="24"/>
                  </a:lnTo>
                  <a:lnTo>
                    <a:pt x="749" y="26"/>
                  </a:lnTo>
                  <a:lnTo>
                    <a:pt x="747" y="26"/>
                  </a:lnTo>
                  <a:lnTo>
                    <a:pt x="746" y="27"/>
                  </a:lnTo>
                  <a:lnTo>
                    <a:pt x="744" y="27"/>
                  </a:lnTo>
                  <a:lnTo>
                    <a:pt x="744" y="29"/>
                  </a:lnTo>
                  <a:lnTo>
                    <a:pt x="742" y="29"/>
                  </a:lnTo>
                  <a:lnTo>
                    <a:pt x="742" y="31"/>
                  </a:lnTo>
                  <a:lnTo>
                    <a:pt x="741" y="31"/>
                  </a:lnTo>
                  <a:lnTo>
                    <a:pt x="741" y="32"/>
                  </a:lnTo>
                  <a:lnTo>
                    <a:pt x="739" y="32"/>
                  </a:lnTo>
                  <a:lnTo>
                    <a:pt x="737" y="34"/>
                  </a:lnTo>
                  <a:lnTo>
                    <a:pt x="736" y="34"/>
                  </a:lnTo>
                  <a:lnTo>
                    <a:pt x="736" y="36"/>
                  </a:lnTo>
                  <a:lnTo>
                    <a:pt x="734" y="36"/>
                  </a:lnTo>
                  <a:lnTo>
                    <a:pt x="734" y="37"/>
                  </a:lnTo>
                  <a:lnTo>
                    <a:pt x="732" y="37"/>
                  </a:lnTo>
                  <a:lnTo>
                    <a:pt x="731" y="37"/>
                  </a:lnTo>
                  <a:lnTo>
                    <a:pt x="731" y="39"/>
                  </a:lnTo>
                  <a:lnTo>
                    <a:pt x="729" y="39"/>
                  </a:lnTo>
                  <a:lnTo>
                    <a:pt x="727" y="39"/>
                  </a:lnTo>
                  <a:lnTo>
                    <a:pt x="726" y="41"/>
                  </a:lnTo>
                  <a:lnTo>
                    <a:pt x="724" y="41"/>
                  </a:lnTo>
                  <a:lnTo>
                    <a:pt x="722" y="41"/>
                  </a:lnTo>
                  <a:lnTo>
                    <a:pt x="720" y="42"/>
                  </a:lnTo>
                  <a:lnTo>
                    <a:pt x="719" y="42"/>
                  </a:lnTo>
                  <a:lnTo>
                    <a:pt x="717" y="42"/>
                  </a:lnTo>
                  <a:lnTo>
                    <a:pt x="715" y="42"/>
                  </a:lnTo>
                  <a:lnTo>
                    <a:pt x="714" y="42"/>
                  </a:lnTo>
                  <a:lnTo>
                    <a:pt x="714" y="44"/>
                  </a:lnTo>
                  <a:lnTo>
                    <a:pt x="712" y="44"/>
                  </a:lnTo>
                  <a:lnTo>
                    <a:pt x="710" y="44"/>
                  </a:lnTo>
                  <a:lnTo>
                    <a:pt x="709" y="44"/>
                  </a:lnTo>
                  <a:lnTo>
                    <a:pt x="707" y="44"/>
                  </a:lnTo>
                  <a:lnTo>
                    <a:pt x="705" y="44"/>
                  </a:lnTo>
                  <a:lnTo>
                    <a:pt x="704" y="44"/>
                  </a:lnTo>
                  <a:lnTo>
                    <a:pt x="702" y="44"/>
                  </a:lnTo>
                  <a:lnTo>
                    <a:pt x="702" y="46"/>
                  </a:lnTo>
                  <a:lnTo>
                    <a:pt x="700" y="46"/>
                  </a:lnTo>
                  <a:lnTo>
                    <a:pt x="700" y="47"/>
                  </a:lnTo>
                  <a:lnTo>
                    <a:pt x="699" y="47"/>
                  </a:lnTo>
                  <a:lnTo>
                    <a:pt x="697" y="49"/>
                  </a:lnTo>
                  <a:lnTo>
                    <a:pt x="695" y="49"/>
                  </a:lnTo>
                  <a:lnTo>
                    <a:pt x="695" y="51"/>
                  </a:lnTo>
                  <a:lnTo>
                    <a:pt x="694" y="51"/>
                  </a:lnTo>
                  <a:lnTo>
                    <a:pt x="692" y="51"/>
                  </a:lnTo>
                  <a:lnTo>
                    <a:pt x="692" y="52"/>
                  </a:lnTo>
                  <a:lnTo>
                    <a:pt x="690" y="52"/>
                  </a:lnTo>
                  <a:lnTo>
                    <a:pt x="690" y="54"/>
                  </a:lnTo>
                  <a:lnTo>
                    <a:pt x="690" y="56"/>
                  </a:lnTo>
                  <a:lnTo>
                    <a:pt x="690" y="58"/>
                  </a:lnTo>
                  <a:lnTo>
                    <a:pt x="690" y="59"/>
                  </a:lnTo>
                  <a:lnTo>
                    <a:pt x="689" y="59"/>
                  </a:lnTo>
                  <a:lnTo>
                    <a:pt x="689" y="61"/>
                  </a:lnTo>
                  <a:lnTo>
                    <a:pt x="687" y="61"/>
                  </a:lnTo>
                  <a:lnTo>
                    <a:pt x="685" y="61"/>
                  </a:lnTo>
                  <a:lnTo>
                    <a:pt x="685" y="63"/>
                  </a:lnTo>
                  <a:lnTo>
                    <a:pt x="683" y="63"/>
                  </a:lnTo>
                  <a:lnTo>
                    <a:pt x="683" y="64"/>
                  </a:lnTo>
                  <a:lnTo>
                    <a:pt x="683" y="66"/>
                  </a:lnTo>
                  <a:lnTo>
                    <a:pt x="683" y="68"/>
                  </a:lnTo>
                  <a:lnTo>
                    <a:pt x="683" y="69"/>
                  </a:lnTo>
                  <a:lnTo>
                    <a:pt x="682" y="69"/>
                  </a:lnTo>
                  <a:lnTo>
                    <a:pt x="680" y="69"/>
                  </a:lnTo>
                  <a:lnTo>
                    <a:pt x="680" y="71"/>
                  </a:lnTo>
                  <a:lnTo>
                    <a:pt x="678" y="71"/>
                  </a:lnTo>
                  <a:lnTo>
                    <a:pt x="677" y="71"/>
                  </a:lnTo>
                  <a:lnTo>
                    <a:pt x="677" y="73"/>
                  </a:lnTo>
                  <a:lnTo>
                    <a:pt x="675" y="73"/>
                  </a:lnTo>
                  <a:lnTo>
                    <a:pt x="675" y="74"/>
                  </a:lnTo>
                  <a:lnTo>
                    <a:pt x="673" y="74"/>
                  </a:lnTo>
                  <a:lnTo>
                    <a:pt x="673" y="76"/>
                  </a:lnTo>
                  <a:lnTo>
                    <a:pt x="673" y="78"/>
                  </a:lnTo>
                  <a:lnTo>
                    <a:pt x="673" y="79"/>
                  </a:lnTo>
                  <a:lnTo>
                    <a:pt x="675" y="79"/>
                  </a:lnTo>
                  <a:lnTo>
                    <a:pt x="675" y="81"/>
                  </a:lnTo>
                  <a:lnTo>
                    <a:pt x="675" y="83"/>
                  </a:lnTo>
                  <a:lnTo>
                    <a:pt x="677" y="83"/>
                  </a:lnTo>
                  <a:lnTo>
                    <a:pt x="677" y="84"/>
                  </a:lnTo>
                  <a:lnTo>
                    <a:pt x="677" y="86"/>
                  </a:lnTo>
                  <a:lnTo>
                    <a:pt x="675" y="86"/>
                  </a:lnTo>
                  <a:lnTo>
                    <a:pt x="673" y="86"/>
                  </a:lnTo>
                  <a:lnTo>
                    <a:pt x="672" y="86"/>
                  </a:lnTo>
                  <a:lnTo>
                    <a:pt x="670" y="86"/>
                  </a:lnTo>
                  <a:lnTo>
                    <a:pt x="670" y="84"/>
                  </a:lnTo>
                  <a:lnTo>
                    <a:pt x="668" y="84"/>
                  </a:lnTo>
                  <a:lnTo>
                    <a:pt x="668" y="83"/>
                  </a:lnTo>
                  <a:lnTo>
                    <a:pt x="667" y="83"/>
                  </a:lnTo>
                  <a:lnTo>
                    <a:pt x="665" y="83"/>
                  </a:lnTo>
                  <a:lnTo>
                    <a:pt x="663" y="83"/>
                  </a:lnTo>
                  <a:lnTo>
                    <a:pt x="663" y="84"/>
                  </a:lnTo>
                  <a:lnTo>
                    <a:pt x="663" y="86"/>
                  </a:lnTo>
                  <a:lnTo>
                    <a:pt x="663" y="88"/>
                  </a:lnTo>
                  <a:lnTo>
                    <a:pt x="665" y="89"/>
                  </a:lnTo>
                  <a:lnTo>
                    <a:pt x="665" y="91"/>
                  </a:lnTo>
                  <a:lnTo>
                    <a:pt x="665" y="93"/>
                  </a:lnTo>
                  <a:lnTo>
                    <a:pt x="665" y="95"/>
                  </a:lnTo>
                  <a:lnTo>
                    <a:pt x="663" y="95"/>
                  </a:lnTo>
                  <a:lnTo>
                    <a:pt x="662" y="93"/>
                  </a:lnTo>
                  <a:lnTo>
                    <a:pt x="662" y="91"/>
                  </a:lnTo>
                  <a:lnTo>
                    <a:pt x="660" y="91"/>
                  </a:lnTo>
                  <a:lnTo>
                    <a:pt x="660" y="89"/>
                  </a:lnTo>
                  <a:lnTo>
                    <a:pt x="658" y="89"/>
                  </a:lnTo>
                  <a:lnTo>
                    <a:pt x="658" y="91"/>
                  </a:lnTo>
                  <a:lnTo>
                    <a:pt x="657" y="91"/>
                  </a:lnTo>
                  <a:lnTo>
                    <a:pt x="657" y="93"/>
                  </a:lnTo>
                  <a:lnTo>
                    <a:pt x="657" y="95"/>
                  </a:lnTo>
                  <a:lnTo>
                    <a:pt x="657" y="96"/>
                  </a:lnTo>
                  <a:lnTo>
                    <a:pt x="657" y="98"/>
                  </a:lnTo>
                  <a:lnTo>
                    <a:pt x="657" y="100"/>
                  </a:lnTo>
                  <a:lnTo>
                    <a:pt x="657" y="101"/>
                  </a:lnTo>
                  <a:lnTo>
                    <a:pt x="657" y="103"/>
                  </a:lnTo>
                  <a:lnTo>
                    <a:pt x="657" y="105"/>
                  </a:lnTo>
                  <a:lnTo>
                    <a:pt x="657" y="106"/>
                  </a:lnTo>
                  <a:lnTo>
                    <a:pt x="657" y="108"/>
                  </a:lnTo>
                  <a:lnTo>
                    <a:pt x="657" y="110"/>
                  </a:lnTo>
                  <a:lnTo>
                    <a:pt x="657" y="111"/>
                  </a:lnTo>
                  <a:lnTo>
                    <a:pt x="655" y="111"/>
                  </a:lnTo>
                  <a:lnTo>
                    <a:pt x="655" y="113"/>
                  </a:lnTo>
                  <a:lnTo>
                    <a:pt x="653" y="113"/>
                  </a:lnTo>
                  <a:lnTo>
                    <a:pt x="653" y="115"/>
                  </a:lnTo>
                  <a:lnTo>
                    <a:pt x="652" y="115"/>
                  </a:lnTo>
                  <a:lnTo>
                    <a:pt x="650" y="115"/>
                  </a:lnTo>
                  <a:lnTo>
                    <a:pt x="650" y="116"/>
                  </a:lnTo>
                  <a:lnTo>
                    <a:pt x="648" y="116"/>
                  </a:lnTo>
                  <a:lnTo>
                    <a:pt x="646" y="116"/>
                  </a:lnTo>
                  <a:lnTo>
                    <a:pt x="646" y="118"/>
                  </a:lnTo>
                  <a:lnTo>
                    <a:pt x="646" y="120"/>
                  </a:lnTo>
                  <a:lnTo>
                    <a:pt x="646" y="121"/>
                  </a:lnTo>
                  <a:lnTo>
                    <a:pt x="646" y="123"/>
                  </a:lnTo>
                  <a:lnTo>
                    <a:pt x="645" y="123"/>
                  </a:lnTo>
                  <a:lnTo>
                    <a:pt x="645" y="125"/>
                  </a:lnTo>
                  <a:lnTo>
                    <a:pt x="643" y="125"/>
                  </a:lnTo>
                  <a:lnTo>
                    <a:pt x="641" y="125"/>
                  </a:lnTo>
                  <a:lnTo>
                    <a:pt x="641" y="127"/>
                  </a:lnTo>
                  <a:lnTo>
                    <a:pt x="640" y="127"/>
                  </a:lnTo>
                  <a:lnTo>
                    <a:pt x="638" y="127"/>
                  </a:lnTo>
                  <a:lnTo>
                    <a:pt x="638" y="128"/>
                  </a:lnTo>
                  <a:lnTo>
                    <a:pt x="638" y="130"/>
                  </a:lnTo>
                  <a:lnTo>
                    <a:pt x="638" y="132"/>
                  </a:lnTo>
                  <a:lnTo>
                    <a:pt x="638" y="133"/>
                  </a:lnTo>
                  <a:lnTo>
                    <a:pt x="640" y="135"/>
                  </a:lnTo>
                  <a:lnTo>
                    <a:pt x="640" y="137"/>
                  </a:lnTo>
                  <a:lnTo>
                    <a:pt x="641" y="138"/>
                  </a:lnTo>
                  <a:lnTo>
                    <a:pt x="641" y="140"/>
                  </a:lnTo>
                  <a:lnTo>
                    <a:pt x="641" y="142"/>
                  </a:lnTo>
                  <a:lnTo>
                    <a:pt x="643" y="142"/>
                  </a:lnTo>
                  <a:lnTo>
                    <a:pt x="643" y="143"/>
                  </a:lnTo>
                  <a:lnTo>
                    <a:pt x="643" y="145"/>
                  </a:lnTo>
                  <a:lnTo>
                    <a:pt x="641" y="147"/>
                  </a:lnTo>
                  <a:lnTo>
                    <a:pt x="640" y="147"/>
                  </a:lnTo>
                  <a:lnTo>
                    <a:pt x="638" y="147"/>
                  </a:lnTo>
                  <a:lnTo>
                    <a:pt x="636" y="147"/>
                  </a:lnTo>
                  <a:lnTo>
                    <a:pt x="635" y="147"/>
                  </a:lnTo>
                  <a:lnTo>
                    <a:pt x="633" y="147"/>
                  </a:lnTo>
                  <a:lnTo>
                    <a:pt x="633" y="148"/>
                  </a:lnTo>
                  <a:lnTo>
                    <a:pt x="631" y="148"/>
                  </a:lnTo>
                  <a:lnTo>
                    <a:pt x="630" y="148"/>
                  </a:lnTo>
                  <a:lnTo>
                    <a:pt x="630" y="150"/>
                  </a:lnTo>
                  <a:lnTo>
                    <a:pt x="628" y="150"/>
                  </a:lnTo>
                  <a:lnTo>
                    <a:pt x="626" y="150"/>
                  </a:lnTo>
                  <a:lnTo>
                    <a:pt x="626" y="152"/>
                  </a:lnTo>
                  <a:lnTo>
                    <a:pt x="625" y="152"/>
                  </a:lnTo>
                  <a:lnTo>
                    <a:pt x="623" y="152"/>
                  </a:lnTo>
                  <a:lnTo>
                    <a:pt x="621" y="152"/>
                  </a:lnTo>
                  <a:lnTo>
                    <a:pt x="620" y="152"/>
                  </a:lnTo>
                  <a:lnTo>
                    <a:pt x="618" y="152"/>
                  </a:lnTo>
                  <a:lnTo>
                    <a:pt x="616" y="152"/>
                  </a:lnTo>
                  <a:lnTo>
                    <a:pt x="616" y="153"/>
                  </a:lnTo>
                  <a:lnTo>
                    <a:pt x="614" y="153"/>
                  </a:lnTo>
                  <a:lnTo>
                    <a:pt x="614" y="155"/>
                  </a:lnTo>
                  <a:lnTo>
                    <a:pt x="614" y="157"/>
                  </a:lnTo>
                  <a:lnTo>
                    <a:pt x="614" y="158"/>
                  </a:lnTo>
                  <a:lnTo>
                    <a:pt x="614" y="160"/>
                  </a:lnTo>
                  <a:lnTo>
                    <a:pt x="616" y="160"/>
                  </a:lnTo>
                  <a:lnTo>
                    <a:pt x="616" y="162"/>
                  </a:lnTo>
                  <a:lnTo>
                    <a:pt x="618" y="164"/>
                  </a:lnTo>
                  <a:lnTo>
                    <a:pt x="618" y="165"/>
                  </a:lnTo>
                  <a:lnTo>
                    <a:pt x="616" y="165"/>
                  </a:lnTo>
                  <a:lnTo>
                    <a:pt x="616" y="167"/>
                  </a:lnTo>
                  <a:lnTo>
                    <a:pt x="614" y="167"/>
                  </a:lnTo>
                  <a:lnTo>
                    <a:pt x="613" y="167"/>
                  </a:lnTo>
                  <a:lnTo>
                    <a:pt x="613" y="169"/>
                  </a:lnTo>
                  <a:lnTo>
                    <a:pt x="611" y="169"/>
                  </a:lnTo>
                  <a:lnTo>
                    <a:pt x="609" y="170"/>
                  </a:lnTo>
                  <a:lnTo>
                    <a:pt x="608" y="170"/>
                  </a:lnTo>
                  <a:lnTo>
                    <a:pt x="608" y="172"/>
                  </a:lnTo>
                  <a:lnTo>
                    <a:pt x="606" y="172"/>
                  </a:lnTo>
                  <a:lnTo>
                    <a:pt x="604" y="172"/>
                  </a:lnTo>
                  <a:lnTo>
                    <a:pt x="603" y="172"/>
                  </a:lnTo>
                  <a:lnTo>
                    <a:pt x="603" y="170"/>
                  </a:lnTo>
                  <a:lnTo>
                    <a:pt x="601" y="169"/>
                  </a:lnTo>
                  <a:lnTo>
                    <a:pt x="601" y="167"/>
                  </a:lnTo>
                  <a:lnTo>
                    <a:pt x="599" y="167"/>
                  </a:lnTo>
                  <a:lnTo>
                    <a:pt x="599" y="165"/>
                  </a:lnTo>
                  <a:lnTo>
                    <a:pt x="598" y="167"/>
                  </a:lnTo>
                  <a:lnTo>
                    <a:pt x="596" y="167"/>
                  </a:lnTo>
                  <a:lnTo>
                    <a:pt x="594" y="165"/>
                  </a:lnTo>
                  <a:lnTo>
                    <a:pt x="594" y="167"/>
                  </a:lnTo>
                  <a:lnTo>
                    <a:pt x="593" y="167"/>
                  </a:lnTo>
                  <a:lnTo>
                    <a:pt x="593" y="169"/>
                  </a:lnTo>
                  <a:lnTo>
                    <a:pt x="591" y="169"/>
                  </a:lnTo>
                  <a:lnTo>
                    <a:pt x="591" y="170"/>
                  </a:lnTo>
                  <a:lnTo>
                    <a:pt x="591" y="172"/>
                  </a:lnTo>
                  <a:lnTo>
                    <a:pt x="589" y="172"/>
                  </a:lnTo>
                  <a:lnTo>
                    <a:pt x="589" y="174"/>
                  </a:lnTo>
                  <a:lnTo>
                    <a:pt x="589" y="175"/>
                  </a:lnTo>
                  <a:lnTo>
                    <a:pt x="591" y="177"/>
                  </a:lnTo>
                  <a:lnTo>
                    <a:pt x="591" y="179"/>
                  </a:lnTo>
                  <a:lnTo>
                    <a:pt x="591" y="180"/>
                  </a:lnTo>
                  <a:lnTo>
                    <a:pt x="591" y="182"/>
                  </a:lnTo>
                  <a:lnTo>
                    <a:pt x="589" y="182"/>
                  </a:lnTo>
                  <a:lnTo>
                    <a:pt x="589" y="184"/>
                  </a:lnTo>
                  <a:lnTo>
                    <a:pt x="589" y="185"/>
                  </a:lnTo>
                  <a:lnTo>
                    <a:pt x="589" y="187"/>
                  </a:lnTo>
                  <a:lnTo>
                    <a:pt x="589" y="189"/>
                  </a:lnTo>
                  <a:lnTo>
                    <a:pt x="589" y="190"/>
                  </a:lnTo>
                  <a:lnTo>
                    <a:pt x="588" y="190"/>
                  </a:lnTo>
                  <a:lnTo>
                    <a:pt x="588" y="192"/>
                  </a:lnTo>
                  <a:lnTo>
                    <a:pt x="586" y="192"/>
                  </a:lnTo>
                  <a:lnTo>
                    <a:pt x="584" y="194"/>
                  </a:lnTo>
                  <a:lnTo>
                    <a:pt x="583" y="194"/>
                  </a:lnTo>
                  <a:lnTo>
                    <a:pt x="581" y="196"/>
                  </a:lnTo>
                  <a:lnTo>
                    <a:pt x="579" y="196"/>
                  </a:lnTo>
                  <a:lnTo>
                    <a:pt x="577" y="197"/>
                  </a:lnTo>
                  <a:lnTo>
                    <a:pt x="576" y="197"/>
                  </a:lnTo>
                  <a:lnTo>
                    <a:pt x="574" y="199"/>
                  </a:lnTo>
                  <a:lnTo>
                    <a:pt x="572" y="199"/>
                  </a:lnTo>
                  <a:lnTo>
                    <a:pt x="572" y="197"/>
                  </a:lnTo>
                  <a:lnTo>
                    <a:pt x="571" y="197"/>
                  </a:lnTo>
                  <a:lnTo>
                    <a:pt x="569" y="197"/>
                  </a:lnTo>
                  <a:lnTo>
                    <a:pt x="567" y="197"/>
                  </a:lnTo>
                  <a:lnTo>
                    <a:pt x="567" y="199"/>
                  </a:lnTo>
                  <a:lnTo>
                    <a:pt x="566" y="199"/>
                  </a:lnTo>
                  <a:lnTo>
                    <a:pt x="564" y="199"/>
                  </a:lnTo>
                  <a:lnTo>
                    <a:pt x="562" y="201"/>
                  </a:lnTo>
                  <a:lnTo>
                    <a:pt x="561" y="201"/>
                  </a:lnTo>
                  <a:lnTo>
                    <a:pt x="561" y="202"/>
                  </a:lnTo>
                  <a:lnTo>
                    <a:pt x="559" y="202"/>
                  </a:lnTo>
                  <a:lnTo>
                    <a:pt x="559" y="204"/>
                  </a:lnTo>
                  <a:lnTo>
                    <a:pt x="557" y="204"/>
                  </a:lnTo>
                  <a:lnTo>
                    <a:pt x="557" y="206"/>
                  </a:lnTo>
                  <a:lnTo>
                    <a:pt x="556" y="207"/>
                  </a:lnTo>
                  <a:lnTo>
                    <a:pt x="556" y="209"/>
                  </a:lnTo>
                  <a:lnTo>
                    <a:pt x="554" y="211"/>
                  </a:lnTo>
                  <a:lnTo>
                    <a:pt x="552" y="211"/>
                  </a:lnTo>
                  <a:lnTo>
                    <a:pt x="552" y="212"/>
                  </a:lnTo>
                  <a:lnTo>
                    <a:pt x="551" y="212"/>
                  </a:lnTo>
                  <a:lnTo>
                    <a:pt x="551" y="214"/>
                  </a:lnTo>
                  <a:lnTo>
                    <a:pt x="549" y="214"/>
                  </a:lnTo>
                  <a:lnTo>
                    <a:pt x="547" y="214"/>
                  </a:lnTo>
                  <a:lnTo>
                    <a:pt x="547" y="216"/>
                  </a:lnTo>
                  <a:lnTo>
                    <a:pt x="546" y="216"/>
                  </a:lnTo>
                  <a:lnTo>
                    <a:pt x="544" y="217"/>
                  </a:lnTo>
                  <a:lnTo>
                    <a:pt x="544" y="219"/>
                  </a:lnTo>
                  <a:lnTo>
                    <a:pt x="544" y="221"/>
                  </a:lnTo>
                  <a:lnTo>
                    <a:pt x="546" y="221"/>
                  </a:lnTo>
                  <a:lnTo>
                    <a:pt x="546" y="222"/>
                  </a:lnTo>
                  <a:lnTo>
                    <a:pt x="546" y="224"/>
                  </a:lnTo>
                  <a:lnTo>
                    <a:pt x="546" y="226"/>
                  </a:lnTo>
                  <a:lnTo>
                    <a:pt x="546" y="227"/>
                  </a:lnTo>
                  <a:lnTo>
                    <a:pt x="546" y="229"/>
                  </a:lnTo>
                  <a:lnTo>
                    <a:pt x="546" y="231"/>
                  </a:lnTo>
                  <a:lnTo>
                    <a:pt x="547" y="233"/>
                  </a:lnTo>
                  <a:lnTo>
                    <a:pt x="547" y="234"/>
                  </a:lnTo>
                  <a:lnTo>
                    <a:pt x="547" y="236"/>
                  </a:lnTo>
                  <a:lnTo>
                    <a:pt x="547" y="238"/>
                  </a:lnTo>
                  <a:lnTo>
                    <a:pt x="549" y="239"/>
                  </a:lnTo>
                  <a:lnTo>
                    <a:pt x="549" y="241"/>
                  </a:lnTo>
                  <a:lnTo>
                    <a:pt x="549" y="243"/>
                  </a:lnTo>
                  <a:lnTo>
                    <a:pt x="549" y="244"/>
                  </a:lnTo>
                  <a:lnTo>
                    <a:pt x="547" y="246"/>
                  </a:lnTo>
                  <a:lnTo>
                    <a:pt x="547" y="248"/>
                  </a:lnTo>
                  <a:lnTo>
                    <a:pt x="547" y="249"/>
                  </a:lnTo>
                  <a:lnTo>
                    <a:pt x="546" y="249"/>
                  </a:lnTo>
                  <a:lnTo>
                    <a:pt x="546" y="251"/>
                  </a:lnTo>
                  <a:lnTo>
                    <a:pt x="546" y="253"/>
                  </a:lnTo>
                  <a:lnTo>
                    <a:pt x="546" y="254"/>
                  </a:lnTo>
                  <a:lnTo>
                    <a:pt x="546" y="256"/>
                  </a:lnTo>
                  <a:lnTo>
                    <a:pt x="546" y="258"/>
                  </a:lnTo>
                  <a:lnTo>
                    <a:pt x="546" y="259"/>
                  </a:lnTo>
                  <a:lnTo>
                    <a:pt x="546" y="261"/>
                  </a:lnTo>
                  <a:lnTo>
                    <a:pt x="544" y="261"/>
                  </a:lnTo>
                  <a:lnTo>
                    <a:pt x="544" y="263"/>
                  </a:lnTo>
                  <a:lnTo>
                    <a:pt x="544" y="265"/>
                  </a:lnTo>
                  <a:lnTo>
                    <a:pt x="544" y="266"/>
                  </a:lnTo>
                  <a:lnTo>
                    <a:pt x="544" y="268"/>
                  </a:lnTo>
                  <a:lnTo>
                    <a:pt x="542" y="268"/>
                  </a:lnTo>
                  <a:lnTo>
                    <a:pt x="542" y="270"/>
                  </a:lnTo>
                  <a:lnTo>
                    <a:pt x="542" y="271"/>
                  </a:lnTo>
                  <a:lnTo>
                    <a:pt x="542" y="273"/>
                  </a:lnTo>
                  <a:lnTo>
                    <a:pt x="540" y="273"/>
                  </a:lnTo>
                  <a:lnTo>
                    <a:pt x="540" y="275"/>
                  </a:lnTo>
                  <a:lnTo>
                    <a:pt x="540" y="276"/>
                  </a:lnTo>
                  <a:lnTo>
                    <a:pt x="539" y="276"/>
                  </a:lnTo>
                  <a:lnTo>
                    <a:pt x="539" y="278"/>
                  </a:lnTo>
                  <a:lnTo>
                    <a:pt x="539" y="280"/>
                  </a:lnTo>
                  <a:lnTo>
                    <a:pt x="537" y="280"/>
                  </a:lnTo>
                  <a:lnTo>
                    <a:pt x="537" y="281"/>
                  </a:lnTo>
                  <a:lnTo>
                    <a:pt x="535" y="281"/>
                  </a:lnTo>
                  <a:lnTo>
                    <a:pt x="535" y="283"/>
                  </a:lnTo>
                  <a:lnTo>
                    <a:pt x="534" y="285"/>
                  </a:lnTo>
                  <a:lnTo>
                    <a:pt x="534" y="286"/>
                  </a:lnTo>
                  <a:lnTo>
                    <a:pt x="532" y="286"/>
                  </a:lnTo>
                  <a:lnTo>
                    <a:pt x="532" y="288"/>
                  </a:lnTo>
                  <a:lnTo>
                    <a:pt x="530" y="290"/>
                  </a:lnTo>
                  <a:lnTo>
                    <a:pt x="530" y="291"/>
                  </a:lnTo>
                  <a:lnTo>
                    <a:pt x="529" y="291"/>
                  </a:lnTo>
                  <a:lnTo>
                    <a:pt x="529" y="293"/>
                  </a:lnTo>
                  <a:lnTo>
                    <a:pt x="527" y="293"/>
                  </a:lnTo>
                  <a:lnTo>
                    <a:pt x="527" y="295"/>
                  </a:lnTo>
                  <a:lnTo>
                    <a:pt x="525" y="296"/>
                  </a:lnTo>
                  <a:lnTo>
                    <a:pt x="524" y="296"/>
                  </a:lnTo>
                  <a:lnTo>
                    <a:pt x="524" y="298"/>
                  </a:lnTo>
                  <a:lnTo>
                    <a:pt x="522" y="298"/>
                  </a:lnTo>
                  <a:lnTo>
                    <a:pt x="522" y="300"/>
                  </a:lnTo>
                  <a:lnTo>
                    <a:pt x="520" y="300"/>
                  </a:lnTo>
                  <a:lnTo>
                    <a:pt x="520" y="302"/>
                  </a:lnTo>
                  <a:lnTo>
                    <a:pt x="520" y="303"/>
                  </a:lnTo>
                  <a:lnTo>
                    <a:pt x="519" y="303"/>
                  </a:lnTo>
                  <a:lnTo>
                    <a:pt x="519" y="305"/>
                  </a:lnTo>
                  <a:lnTo>
                    <a:pt x="517" y="305"/>
                  </a:lnTo>
                  <a:lnTo>
                    <a:pt x="517" y="307"/>
                  </a:lnTo>
                  <a:lnTo>
                    <a:pt x="515" y="307"/>
                  </a:lnTo>
                  <a:lnTo>
                    <a:pt x="515" y="308"/>
                  </a:lnTo>
                  <a:lnTo>
                    <a:pt x="515" y="310"/>
                  </a:lnTo>
                  <a:lnTo>
                    <a:pt x="514" y="310"/>
                  </a:lnTo>
                  <a:lnTo>
                    <a:pt x="514" y="312"/>
                  </a:lnTo>
                  <a:lnTo>
                    <a:pt x="512" y="312"/>
                  </a:lnTo>
                  <a:lnTo>
                    <a:pt x="512" y="313"/>
                  </a:lnTo>
                  <a:lnTo>
                    <a:pt x="512" y="315"/>
                  </a:lnTo>
                  <a:lnTo>
                    <a:pt x="510" y="315"/>
                  </a:lnTo>
                  <a:lnTo>
                    <a:pt x="510" y="317"/>
                  </a:lnTo>
                  <a:lnTo>
                    <a:pt x="509" y="318"/>
                  </a:lnTo>
                  <a:lnTo>
                    <a:pt x="509" y="320"/>
                  </a:lnTo>
                  <a:lnTo>
                    <a:pt x="507" y="320"/>
                  </a:lnTo>
                  <a:lnTo>
                    <a:pt x="505" y="320"/>
                  </a:lnTo>
                  <a:lnTo>
                    <a:pt x="505" y="322"/>
                  </a:lnTo>
                  <a:lnTo>
                    <a:pt x="503" y="322"/>
                  </a:lnTo>
                  <a:lnTo>
                    <a:pt x="502" y="322"/>
                  </a:lnTo>
                  <a:lnTo>
                    <a:pt x="500" y="322"/>
                  </a:lnTo>
                  <a:lnTo>
                    <a:pt x="498" y="323"/>
                  </a:lnTo>
                  <a:lnTo>
                    <a:pt x="497" y="323"/>
                  </a:lnTo>
                  <a:lnTo>
                    <a:pt x="493" y="325"/>
                  </a:lnTo>
                  <a:lnTo>
                    <a:pt x="490" y="327"/>
                  </a:lnTo>
                  <a:lnTo>
                    <a:pt x="488" y="327"/>
                  </a:lnTo>
                  <a:lnTo>
                    <a:pt x="487" y="328"/>
                  </a:lnTo>
                  <a:lnTo>
                    <a:pt x="487" y="330"/>
                  </a:lnTo>
                  <a:lnTo>
                    <a:pt x="485" y="332"/>
                  </a:lnTo>
                  <a:lnTo>
                    <a:pt x="485" y="334"/>
                  </a:lnTo>
                  <a:lnTo>
                    <a:pt x="483" y="335"/>
                  </a:lnTo>
                  <a:lnTo>
                    <a:pt x="483" y="337"/>
                  </a:lnTo>
                  <a:lnTo>
                    <a:pt x="482" y="339"/>
                  </a:lnTo>
                  <a:lnTo>
                    <a:pt x="483" y="339"/>
                  </a:lnTo>
                  <a:lnTo>
                    <a:pt x="483" y="340"/>
                  </a:lnTo>
                  <a:lnTo>
                    <a:pt x="485" y="340"/>
                  </a:lnTo>
                  <a:lnTo>
                    <a:pt x="487" y="340"/>
                  </a:lnTo>
                  <a:lnTo>
                    <a:pt x="487" y="342"/>
                  </a:lnTo>
                  <a:lnTo>
                    <a:pt x="488" y="342"/>
                  </a:lnTo>
                  <a:lnTo>
                    <a:pt x="490" y="342"/>
                  </a:lnTo>
                  <a:lnTo>
                    <a:pt x="492" y="342"/>
                  </a:lnTo>
                  <a:lnTo>
                    <a:pt x="493" y="342"/>
                  </a:lnTo>
                  <a:lnTo>
                    <a:pt x="493" y="344"/>
                  </a:lnTo>
                  <a:lnTo>
                    <a:pt x="495" y="344"/>
                  </a:lnTo>
                  <a:lnTo>
                    <a:pt x="495" y="345"/>
                  </a:lnTo>
                  <a:lnTo>
                    <a:pt x="497" y="345"/>
                  </a:lnTo>
                  <a:lnTo>
                    <a:pt x="497" y="347"/>
                  </a:lnTo>
                  <a:lnTo>
                    <a:pt x="497" y="349"/>
                  </a:lnTo>
                  <a:lnTo>
                    <a:pt x="495" y="349"/>
                  </a:lnTo>
                  <a:lnTo>
                    <a:pt x="495" y="350"/>
                  </a:lnTo>
                  <a:lnTo>
                    <a:pt x="493" y="350"/>
                  </a:lnTo>
                  <a:lnTo>
                    <a:pt x="493" y="352"/>
                  </a:lnTo>
                  <a:lnTo>
                    <a:pt x="493" y="354"/>
                  </a:lnTo>
                  <a:lnTo>
                    <a:pt x="492" y="355"/>
                  </a:lnTo>
                  <a:lnTo>
                    <a:pt x="492" y="357"/>
                  </a:lnTo>
                  <a:lnTo>
                    <a:pt x="492" y="359"/>
                  </a:lnTo>
                  <a:lnTo>
                    <a:pt x="492" y="360"/>
                  </a:lnTo>
                  <a:lnTo>
                    <a:pt x="490" y="360"/>
                  </a:lnTo>
                  <a:lnTo>
                    <a:pt x="490" y="362"/>
                  </a:lnTo>
                  <a:lnTo>
                    <a:pt x="488" y="362"/>
                  </a:lnTo>
                  <a:lnTo>
                    <a:pt x="488" y="364"/>
                  </a:lnTo>
                  <a:lnTo>
                    <a:pt x="487" y="364"/>
                  </a:lnTo>
                  <a:lnTo>
                    <a:pt x="485" y="364"/>
                  </a:lnTo>
                  <a:lnTo>
                    <a:pt x="485" y="365"/>
                  </a:lnTo>
                  <a:lnTo>
                    <a:pt x="485" y="367"/>
                  </a:lnTo>
                  <a:lnTo>
                    <a:pt x="485" y="369"/>
                  </a:lnTo>
                  <a:lnTo>
                    <a:pt x="483" y="371"/>
                  </a:lnTo>
                  <a:lnTo>
                    <a:pt x="482" y="372"/>
                  </a:lnTo>
                  <a:lnTo>
                    <a:pt x="480" y="374"/>
                  </a:lnTo>
                  <a:lnTo>
                    <a:pt x="480" y="376"/>
                  </a:lnTo>
                  <a:lnTo>
                    <a:pt x="480" y="377"/>
                  </a:lnTo>
                  <a:lnTo>
                    <a:pt x="478" y="377"/>
                  </a:lnTo>
                  <a:lnTo>
                    <a:pt x="477" y="377"/>
                  </a:lnTo>
                  <a:lnTo>
                    <a:pt x="475" y="377"/>
                  </a:lnTo>
                  <a:lnTo>
                    <a:pt x="473" y="377"/>
                  </a:lnTo>
                  <a:lnTo>
                    <a:pt x="472" y="377"/>
                  </a:lnTo>
                  <a:lnTo>
                    <a:pt x="472" y="379"/>
                  </a:lnTo>
                  <a:lnTo>
                    <a:pt x="472" y="381"/>
                  </a:lnTo>
                  <a:lnTo>
                    <a:pt x="472" y="382"/>
                  </a:lnTo>
                  <a:lnTo>
                    <a:pt x="470" y="382"/>
                  </a:lnTo>
                  <a:lnTo>
                    <a:pt x="470" y="384"/>
                  </a:lnTo>
                  <a:lnTo>
                    <a:pt x="470" y="386"/>
                  </a:lnTo>
                  <a:lnTo>
                    <a:pt x="470" y="387"/>
                  </a:lnTo>
                  <a:lnTo>
                    <a:pt x="470" y="389"/>
                  </a:lnTo>
                  <a:lnTo>
                    <a:pt x="470" y="391"/>
                  </a:lnTo>
                  <a:lnTo>
                    <a:pt x="470" y="392"/>
                  </a:lnTo>
                  <a:lnTo>
                    <a:pt x="470" y="394"/>
                  </a:lnTo>
                  <a:lnTo>
                    <a:pt x="468" y="394"/>
                  </a:lnTo>
                  <a:lnTo>
                    <a:pt x="468" y="396"/>
                  </a:lnTo>
                  <a:lnTo>
                    <a:pt x="468" y="397"/>
                  </a:lnTo>
                  <a:lnTo>
                    <a:pt x="468" y="399"/>
                  </a:lnTo>
                  <a:lnTo>
                    <a:pt x="468" y="401"/>
                  </a:lnTo>
                  <a:lnTo>
                    <a:pt x="468" y="402"/>
                  </a:lnTo>
                  <a:lnTo>
                    <a:pt x="468" y="404"/>
                  </a:lnTo>
                  <a:lnTo>
                    <a:pt x="466" y="404"/>
                  </a:lnTo>
                  <a:lnTo>
                    <a:pt x="466" y="406"/>
                  </a:lnTo>
                  <a:lnTo>
                    <a:pt x="465" y="406"/>
                  </a:lnTo>
                  <a:lnTo>
                    <a:pt x="463" y="406"/>
                  </a:lnTo>
                  <a:lnTo>
                    <a:pt x="463" y="404"/>
                  </a:lnTo>
                  <a:lnTo>
                    <a:pt x="463" y="402"/>
                  </a:lnTo>
                  <a:lnTo>
                    <a:pt x="463" y="401"/>
                  </a:lnTo>
                  <a:lnTo>
                    <a:pt x="461" y="401"/>
                  </a:lnTo>
                  <a:lnTo>
                    <a:pt x="460" y="401"/>
                  </a:lnTo>
                  <a:lnTo>
                    <a:pt x="460" y="402"/>
                  </a:lnTo>
                  <a:lnTo>
                    <a:pt x="458" y="402"/>
                  </a:lnTo>
                  <a:lnTo>
                    <a:pt x="458" y="404"/>
                  </a:lnTo>
                  <a:lnTo>
                    <a:pt x="456" y="404"/>
                  </a:lnTo>
                  <a:lnTo>
                    <a:pt x="456" y="406"/>
                  </a:lnTo>
                  <a:lnTo>
                    <a:pt x="456" y="408"/>
                  </a:lnTo>
                  <a:lnTo>
                    <a:pt x="455" y="408"/>
                  </a:lnTo>
                  <a:lnTo>
                    <a:pt x="455" y="409"/>
                  </a:lnTo>
                  <a:lnTo>
                    <a:pt x="455" y="411"/>
                  </a:lnTo>
                  <a:lnTo>
                    <a:pt x="455" y="413"/>
                  </a:lnTo>
                  <a:lnTo>
                    <a:pt x="456" y="413"/>
                  </a:lnTo>
                  <a:lnTo>
                    <a:pt x="456" y="414"/>
                  </a:lnTo>
                  <a:lnTo>
                    <a:pt x="456" y="416"/>
                  </a:lnTo>
                  <a:lnTo>
                    <a:pt x="458" y="416"/>
                  </a:lnTo>
                  <a:lnTo>
                    <a:pt x="458" y="418"/>
                  </a:lnTo>
                  <a:lnTo>
                    <a:pt x="456" y="418"/>
                  </a:lnTo>
                  <a:lnTo>
                    <a:pt x="456" y="419"/>
                  </a:lnTo>
                  <a:lnTo>
                    <a:pt x="455" y="419"/>
                  </a:lnTo>
                  <a:lnTo>
                    <a:pt x="455" y="421"/>
                  </a:lnTo>
                  <a:lnTo>
                    <a:pt x="453" y="421"/>
                  </a:lnTo>
                  <a:lnTo>
                    <a:pt x="453" y="423"/>
                  </a:lnTo>
                  <a:lnTo>
                    <a:pt x="451" y="424"/>
                  </a:lnTo>
                  <a:lnTo>
                    <a:pt x="451" y="426"/>
                  </a:lnTo>
                  <a:lnTo>
                    <a:pt x="451" y="428"/>
                  </a:lnTo>
                  <a:lnTo>
                    <a:pt x="451" y="429"/>
                  </a:lnTo>
                  <a:lnTo>
                    <a:pt x="450" y="429"/>
                  </a:lnTo>
                  <a:lnTo>
                    <a:pt x="450" y="431"/>
                  </a:lnTo>
                  <a:lnTo>
                    <a:pt x="448" y="431"/>
                  </a:lnTo>
                  <a:lnTo>
                    <a:pt x="446" y="431"/>
                  </a:lnTo>
                  <a:lnTo>
                    <a:pt x="446" y="429"/>
                  </a:lnTo>
                  <a:lnTo>
                    <a:pt x="445" y="429"/>
                  </a:lnTo>
                  <a:lnTo>
                    <a:pt x="445" y="428"/>
                  </a:lnTo>
                  <a:lnTo>
                    <a:pt x="445" y="426"/>
                  </a:lnTo>
                  <a:lnTo>
                    <a:pt x="445" y="424"/>
                  </a:lnTo>
                  <a:lnTo>
                    <a:pt x="445" y="423"/>
                  </a:lnTo>
                  <a:lnTo>
                    <a:pt x="445" y="421"/>
                  </a:lnTo>
                  <a:lnTo>
                    <a:pt x="445" y="419"/>
                  </a:lnTo>
                  <a:lnTo>
                    <a:pt x="446" y="419"/>
                  </a:lnTo>
                  <a:lnTo>
                    <a:pt x="446" y="418"/>
                  </a:lnTo>
                  <a:lnTo>
                    <a:pt x="445" y="416"/>
                  </a:lnTo>
                  <a:lnTo>
                    <a:pt x="445" y="414"/>
                  </a:lnTo>
                  <a:lnTo>
                    <a:pt x="443" y="414"/>
                  </a:lnTo>
                  <a:lnTo>
                    <a:pt x="443" y="413"/>
                  </a:lnTo>
                  <a:lnTo>
                    <a:pt x="441" y="413"/>
                  </a:lnTo>
                  <a:lnTo>
                    <a:pt x="440" y="411"/>
                  </a:lnTo>
                  <a:lnTo>
                    <a:pt x="438" y="411"/>
                  </a:lnTo>
                  <a:lnTo>
                    <a:pt x="436" y="411"/>
                  </a:lnTo>
                  <a:lnTo>
                    <a:pt x="434" y="411"/>
                  </a:lnTo>
                  <a:lnTo>
                    <a:pt x="434" y="409"/>
                  </a:lnTo>
                  <a:lnTo>
                    <a:pt x="433" y="409"/>
                  </a:lnTo>
                  <a:lnTo>
                    <a:pt x="431" y="409"/>
                  </a:lnTo>
                  <a:lnTo>
                    <a:pt x="429" y="409"/>
                  </a:lnTo>
                  <a:lnTo>
                    <a:pt x="428" y="409"/>
                  </a:lnTo>
                  <a:lnTo>
                    <a:pt x="426" y="409"/>
                  </a:lnTo>
                  <a:lnTo>
                    <a:pt x="424" y="409"/>
                  </a:lnTo>
                  <a:lnTo>
                    <a:pt x="423" y="409"/>
                  </a:lnTo>
                  <a:lnTo>
                    <a:pt x="421" y="409"/>
                  </a:lnTo>
                  <a:lnTo>
                    <a:pt x="421" y="411"/>
                  </a:lnTo>
                  <a:lnTo>
                    <a:pt x="419" y="411"/>
                  </a:lnTo>
                  <a:lnTo>
                    <a:pt x="419" y="413"/>
                  </a:lnTo>
                  <a:lnTo>
                    <a:pt x="419" y="414"/>
                  </a:lnTo>
                  <a:lnTo>
                    <a:pt x="418" y="414"/>
                  </a:lnTo>
                  <a:lnTo>
                    <a:pt x="418" y="416"/>
                  </a:lnTo>
                  <a:lnTo>
                    <a:pt x="418" y="418"/>
                  </a:lnTo>
                  <a:lnTo>
                    <a:pt x="416" y="418"/>
                  </a:lnTo>
                  <a:lnTo>
                    <a:pt x="414" y="418"/>
                  </a:lnTo>
                  <a:lnTo>
                    <a:pt x="414" y="419"/>
                  </a:lnTo>
                  <a:lnTo>
                    <a:pt x="413" y="419"/>
                  </a:lnTo>
                  <a:lnTo>
                    <a:pt x="411" y="419"/>
                  </a:lnTo>
                  <a:lnTo>
                    <a:pt x="411" y="418"/>
                  </a:lnTo>
                  <a:lnTo>
                    <a:pt x="409" y="418"/>
                  </a:lnTo>
                  <a:lnTo>
                    <a:pt x="408" y="418"/>
                  </a:lnTo>
                  <a:lnTo>
                    <a:pt x="406" y="418"/>
                  </a:lnTo>
                  <a:lnTo>
                    <a:pt x="404" y="418"/>
                  </a:lnTo>
                  <a:lnTo>
                    <a:pt x="403" y="418"/>
                  </a:lnTo>
                  <a:lnTo>
                    <a:pt x="401" y="418"/>
                  </a:lnTo>
                  <a:lnTo>
                    <a:pt x="401" y="416"/>
                  </a:lnTo>
                  <a:lnTo>
                    <a:pt x="399" y="416"/>
                  </a:lnTo>
                  <a:lnTo>
                    <a:pt x="397" y="416"/>
                  </a:lnTo>
                  <a:lnTo>
                    <a:pt x="396" y="416"/>
                  </a:lnTo>
                  <a:lnTo>
                    <a:pt x="394" y="416"/>
                  </a:lnTo>
                  <a:lnTo>
                    <a:pt x="394" y="414"/>
                  </a:lnTo>
                  <a:lnTo>
                    <a:pt x="392" y="414"/>
                  </a:lnTo>
                  <a:lnTo>
                    <a:pt x="391" y="414"/>
                  </a:lnTo>
                  <a:lnTo>
                    <a:pt x="389" y="414"/>
                  </a:lnTo>
                  <a:lnTo>
                    <a:pt x="387" y="414"/>
                  </a:lnTo>
                  <a:lnTo>
                    <a:pt x="386" y="414"/>
                  </a:lnTo>
                  <a:lnTo>
                    <a:pt x="384" y="414"/>
                  </a:lnTo>
                  <a:lnTo>
                    <a:pt x="384" y="413"/>
                  </a:lnTo>
                  <a:lnTo>
                    <a:pt x="382" y="413"/>
                  </a:lnTo>
                  <a:lnTo>
                    <a:pt x="382" y="411"/>
                  </a:lnTo>
                  <a:lnTo>
                    <a:pt x="381" y="411"/>
                  </a:lnTo>
                  <a:lnTo>
                    <a:pt x="381" y="409"/>
                  </a:lnTo>
                  <a:lnTo>
                    <a:pt x="379" y="409"/>
                  </a:lnTo>
                  <a:lnTo>
                    <a:pt x="377" y="409"/>
                  </a:lnTo>
                  <a:lnTo>
                    <a:pt x="376" y="409"/>
                  </a:lnTo>
                  <a:lnTo>
                    <a:pt x="374" y="409"/>
                  </a:lnTo>
                  <a:lnTo>
                    <a:pt x="372" y="409"/>
                  </a:lnTo>
                  <a:lnTo>
                    <a:pt x="371" y="409"/>
                  </a:lnTo>
                  <a:lnTo>
                    <a:pt x="369" y="409"/>
                  </a:lnTo>
                  <a:lnTo>
                    <a:pt x="369" y="411"/>
                  </a:lnTo>
                  <a:lnTo>
                    <a:pt x="367" y="411"/>
                  </a:lnTo>
                  <a:lnTo>
                    <a:pt x="366" y="411"/>
                  </a:lnTo>
                  <a:lnTo>
                    <a:pt x="364" y="411"/>
                  </a:lnTo>
                  <a:lnTo>
                    <a:pt x="362" y="411"/>
                  </a:lnTo>
                  <a:lnTo>
                    <a:pt x="362" y="413"/>
                  </a:lnTo>
                  <a:lnTo>
                    <a:pt x="360" y="413"/>
                  </a:lnTo>
                  <a:lnTo>
                    <a:pt x="359" y="413"/>
                  </a:lnTo>
                  <a:lnTo>
                    <a:pt x="357" y="413"/>
                  </a:lnTo>
                  <a:lnTo>
                    <a:pt x="357" y="414"/>
                  </a:lnTo>
                  <a:lnTo>
                    <a:pt x="355" y="414"/>
                  </a:lnTo>
                  <a:lnTo>
                    <a:pt x="354" y="414"/>
                  </a:lnTo>
                  <a:lnTo>
                    <a:pt x="354" y="416"/>
                  </a:lnTo>
                  <a:lnTo>
                    <a:pt x="352" y="416"/>
                  </a:lnTo>
                  <a:lnTo>
                    <a:pt x="350" y="416"/>
                  </a:lnTo>
                  <a:lnTo>
                    <a:pt x="350" y="418"/>
                  </a:lnTo>
                  <a:lnTo>
                    <a:pt x="349" y="418"/>
                  </a:lnTo>
                  <a:lnTo>
                    <a:pt x="347" y="418"/>
                  </a:lnTo>
                  <a:lnTo>
                    <a:pt x="345" y="419"/>
                  </a:lnTo>
                  <a:lnTo>
                    <a:pt x="344" y="419"/>
                  </a:lnTo>
                  <a:lnTo>
                    <a:pt x="344" y="421"/>
                  </a:lnTo>
                  <a:lnTo>
                    <a:pt x="342" y="421"/>
                  </a:lnTo>
                  <a:lnTo>
                    <a:pt x="340" y="421"/>
                  </a:lnTo>
                  <a:lnTo>
                    <a:pt x="340" y="423"/>
                  </a:lnTo>
                  <a:lnTo>
                    <a:pt x="339" y="423"/>
                  </a:lnTo>
                  <a:lnTo>
                    <a:pt x="339" y="424"/>
                  </a:lnTo>
                  <a:lnTo>
                    <a:pt x="337" y="424"/>
                  </a:lnTo>
                  <a:lnTo>
                    <a:pt x="335" y="426"/>
                  </a:lnTo>
                  <a:lnTo>
                    <a:pt x="334" y="428"/>
                  </a:lnTo>
                  <a:lnTo>
                    <a:pt x="332" y="429"/>
                  </a:lnTo>
                  <a:lnTo>
                    <a:pt x="330" y="431"/>
                  </a:lnTo>
                  <a:lnTo>
                    <a:pt x="329" y="433"/>
                  </a:lnTo>
                  <a:lnTo>
                    <a:pt x="329" y="434"/>
                  </a:lnTo>
                  <a:lnTo>
                    <a:pt x="327" y="434"/>
                  </a:lnTo>
                  <a:lnTo>
                    <a:pt x="327" y="436"/>
                  </a:lnTo>
                  <a:lnTo>
                    <a:pt x="325" y="436"/>
                  </a:lnTo>
                  <a:lnTo>
                    <a:pt x="325" y="438"/>
                  </a:lnTo>
                  <a:lnTo>
                    <a:pt x="325" y="440"/>
                  </a:lnTo>
                  <a:lnTo>
                    <a:pt x="323" y="440"/>
                  </a:lnTo>
                  <a:lnTo>
                    <a:pt x="323" y="441"/>
                  </a:lnTo>
                  <a:lnTo>
                    <a:pt x="322" y="441"/>
                  </a:lnTo>
                  <a:lnTo>
                    <a:pt x="322" y="443"/>
                  </a:lnTo>
                  <a:lnTo>
                    <a:pt x="320" y="443"/>
                  </a:lnTo>
                  <a:lnTo>
                    <a:pt x="320" y="445"/>
                  </a:lnTo>
                  <a:lnTo>
                    <a:pt x="318" y="445"/>
                  </a:lnTo>
                  <a:lnTo>
                    <a:pt x="317" y="446"/>
                  </a:lnTo>
                  <a:lnTo>
                    <a:pt x="315" y="446"/>
                  </a:lnTo>
                  <a:lnTo>
                    <a:pt x="315" y="448"/>
                  </a:lnTo>
                  <a:lnTo>
                    <a:pt x="313" y="448"/>
                  </a:lnTo>
                  <a:lnTo>
                    <a:pt x="313" y="450"/>
                  </a:lnTo>
                  <a:lnTo>
                    <a:pt x="312" y="450"/>
                  </a:lnTo>
                  <a:lnTo>
                    <a:pt x="310" y="451"/>
                  </a:lnTo>
                  <a:lnTo>
                    <a:pt x="308" y="451"/>
                  </a:lnTo>
                  <a:lnTo>
                    <a:pt x="308" y="453"/>
                  </a:lnTo>
                  <a:lnTo>
                    <a:pt x="307" y="453"/>
                  </a:lnTo>
                  <a:lnTo>
                    <a:pt x="307" y="455"/>
                  </a:lnTo>
                  <a:lnTo>
                    <a:pt x="305" y="455"/>
                  </a:lnTo>
                  <a:lnTo>
                    <a:pt x="305" y="456"/>
                  </a:lnTo>
                  <a:lnTo>
                    <a:pt x="303" y="456"/>
                  </a:lnTo>
                  <a:lnTo>
                    <a:pt x="303" y="458"/>
                  </a:lnTo>
                  <a:lnTo>
                    <a:pt x="302" y="458"/>
                  </a:lnTo>
                  <a:lnTo>
                    <a:pt x="302" y="460"/>
                  </a:lnTo>
                  <a:lnTo>
                    <a:pt x="302" y="461"/>
                  </a:lnTo>
                  <a:lnTo>
                    <a:pt x="300" y="461"/>
                  </a:lnTo>
                  <a:lnTo>
                    <a:pt x="300" y="463"/>
                  </a:lnTo>
                  <a:lnTo>
                    <a:pt x="298" y="463"/>
                  </a:lnTo>
                  <a:lnTo>
                    <a:pt x="298" y="465"/>
                  </a:lnTo>
                  <a:lnTo>
                    <a:pt x="297" y="465"/>
                  </a:lnTo>
                  <a:lnTo>
                    <a:pt x="297" y="466"/>
                  </a:lnTo>
                  <a:lnTo>
                    <a:pt x="295" y="468"/>
                  </a:lnTo>
                  <a:lnTo>
                    <a:pt x="293" y="470"/>
                  </a:lnTo>
                  <a:lnTo>
                    <a:pt x="293" y="471"/>
                  </a:lnTo>
                  <a:lnTo>
                    <a:pt x="292" y="471"/>
                  </a:lnTo>
                  <a:lnTo>
                    <a:pt x="292" y="473"/>
                  </a:lnTo>
                  <a:lnTo>
                    <a:pt x="292" y="475"/>
                  </a:lnTo>
                  <a:lnTo>
                    <a:pt x="290" y="475"/>
                  </a:lnTo>
                  <a:lnTo>
                    <a:pt x="290" y="477"/>
                  </a:lnTo>
                  <a:lnTo>
                    <a:pt x="288" y="477"/>
                  </a:lnTo>
                  <a:lnTo>
                    <a:pt x="286" y="478"/>
                  </a:lnTo>
                  <a:lnTo>
                    <a:pt x="285" y="480"/>
                  </a:lnTo>
                  <a:lnTo>
                    <a:pt x="283" y="480"/>
                  </a:lnTo>
                  <a:lnTo>
                    <a:pt x="281" y="480"/>
                  </a:lnTo>
                  <a:lnTo>
                    <a:pt x="281" y="478"/>
                  </a:lnTo>
                  <a:lnTo>
                    <a:pt x="280" y="478"/>
                  </a:lnTo>
                  <a:lnTo>
                    <a:pt x="280" y="477"/>
                  </a:lnTo>
                  <a:lnTo>
                    <a:pt x="278" y="477"/>
                  </a:lnTo>
                  <a:lnTo>
                    <a:pt x="276" y="477"/>
                  </a:lnTo>
                  <a:lnTo>
                    <a:pt x="276" y="478"/>
                  </a:lnTo>
                  <a:lnTo>
                    <a:pt x="275" y="478"/>
                  </a:lnTo>
                  <a:lnTo>
                    <a:pt x="273" y="478"/>
                  </a:lnTo>
                  <a:lnTo>
                    <a:pt x="271" y="478"/>
                  </a:lnTo>
                  <a:lnTo>
                    <a:pt x="270" y="478"/>
                  </a:lnTo>
                  <a:lnTo>
                    <a:pt x="268" y="478"/>
                  </a:lnTo>
                  <a:lnTo>
                    <a:pt x="266" y="478"/>
                  </a:lnTo>
                  <a:lnTo>
                    <a:pt x="265" y="478"/>
                  </a:lnTo>
                  <a:lnTo>
                    <a:pt x="263" y="478"/>
                  </a:lnTo>
                  <a:lnTo>
                    <a:pt x="261" y="477"/>
                  </a:lnTo>
                  <a:lnTo>
                    <a:pt x="260" y="477"/>
                  </a:lnTo>
                  <a:lnTo>
                    <a:pt x="258" y="475"/>
                  </a:lnTo>
                  <a:lnTo>
                    <a:pt x="256" y="475"/>
                  </a:lnTo>
                  <a:lnTo>
                    <a:pt x="255" y="473"/>
                  </a:lnTo>
                  <a:lnTo>
                    <a:pt x="253" y="473"/>
                  </a:lnTo>
                  <a:lnTo>
                    <a:pt x="251" y="471"/>
                  </a:lnTo>
                  <a:lnTo>
                    <a:pt x="249" y="471"/>
                  </a:lnTo>
                  <a:lnTo>
                    <a:pt x="248" y="471"/>
                  </a:lnTo>
                  <a:lnTo>
                    <a:pt x="248" y="470"/>
                  </a:lnTo>
                  <a:lnTo>
                    <a:pt x="244" y="470"/>
                  </a:lnTo>
                  <a:lnTo>
                    <a:pt x="243" y="466"/>
                  </a:lnTo>
                  <a:lnTo>
                    <a:pt x="238" y="463"/>
                  </a:lnTo>
                  <a:lnTo>
                    <a:pt x="236" y="461"/>
                  </a:lnTo>
                  <a:lnTo>
                    <a:pt x="234" y="461"/>
                  </a:lnTo>
                  <a:lnTo>
                    <a:pt x="234" y="460"/>
                  </a:lnTo>
                  <a:lnTo>
                    <a:pt x="233" y="460"/>
                  </a:lnTo>
                  <a:lnTo>
                    <a:pt x="231" y="460"/>
                  </a:lnTo>
                  <a:lnTo>
                    <a:pt x="231" y="458"/>
                  </a:lnTo>
                  <a:lnTo>
                    <a:pt x="229" y="458"/>
                  </a:lnTo>
                  <a:lnTo>
                    <a:pt x="228" y="458"/>
                  </a:lnTo>
                  <a:lnTo>
                    <a:pt x="226" y="458"/>
                  </a:lnTo>
                  <a:lnTo>
                    <a:pt x="226" y="460"/>
                  </a:lnTo>
                  <a:lnTo>
                    <a:pt x="224" y="460"/>
                  </a:lnTo>
                  <a:lnTo>
                    <a:pt x="224" y="461"/>
                  </a:lnTo>
                  <a:lnTo>
                    <a:pt x="223" y="461"/>
                  </a:lnTo>
                  <a:lnTo>
                    <a:pt x="223" y="463"/>
                  </a:lnTo>
                  <a:lnTo>
                    <a:pt x="223" y="465"/>
                  </a:lnTo>
                  <a:lnTo>
                    <a:pt x="221" y="465"/>
                  </a:lnTo>
                  <a:lnTo>
                    <a:pt x="219" y="465"/>
                  </a:lnTo>
                  <a:lnTo>
                    <a:pt x="217" y="463"/>
                  </a:lnTo>
                  <a:lnTo>
                    <a:pt x="217" y="461"/>
                  </a:lnTo>
                  <a:lnTo>
                    <a:pt x="216" y="461"/>
                  </a:lnTo>
                  <a:lnTo>
                    <a:pt x="216" y="460"/>
                  </a:lnTo>
                  <a:lnTo>
                    <a:pt x="216" y="458"/>
                  </a:lnTo>
                  <a:lnTo>
                    <a:pt x="216" y="456"/>
                  </a:lnTo>
                  <a:lnTo>
                    <a:pt x="214" y="455"/>
                  </a:lnTo>
                  <a:lnTo>
                    <a:pt x="214" y="453"/>
                  </a:lnTo>
                  <a:lnTo>
                    <a:pt x="214" y="451"/>
                  </a:lnTo>
                  <a:lnTo>
                    <a:pt x="214" y="450"/>
                  </a:lnTo>
                  <a:lnTo>
                    <a:pt x="216" y="450"/>
                  </a:lnTo>
                  <a:lnTo>
                    <a:pt x="216" y="448"/>
                  </a:lnTo>
                  <a:lnTo>
                    <a:pt x="217" y="448"/>
                  </a:lnTo>
                  <a:lnTo>
                    <a:pt x="217" y="446"/>
                  </a:lnTo>
                  <a:lnTo>
                    <a:pt x="217" y="445"/>
                  </a:lnTo>
                  <a:lnTo>
                    <a:pt x="217" y="443"/>
                  </a:lnTo>
                  <a:lnTo>
                    <a:pt x="219" y="441"/>
                  </a:lnTo>
                  <a:lnTo>
                    <a:pt x="217" y="441"/>
                  </a:lnTo>
                  <a:lnTo>
                    <a:pt x="217" y="440"/>
                  </a:lnTo>
                  <a:lnTo>
                    <a:pt x="217" y="438"/>
                  </a:lnTo>
                  <a:lnTo>
                    <a:pt x="217" y="436"/>
                  </a:lnTo>
                  <a:lnTo>
                    <a:pt x="217" y="434"/>
                  </a:lnTo>
                  <a:lnTo>
                    <a:pt x="217" y="433"/>
                  </a:lnTo>
                  <a:lnTo>
                    <a:pt x="217" y="431"/>
                  </a:lnTo>
                  <a:lnTo>
                    <a:pt x="219" y="431"/>
                  </a:lnTo>
                  <a:lnTo>
                    <a:pt x="221" y="431"/>
                  </a:lnTo>
                  <a:lnTo>
                    <a:pt x="223" y="431"/>
                  </a:lnTo>
                  <a:lnTo>
                    <a:pt x="223" y="429"/>
                  </a:lnTo>
                  <a:lnTo>
                    <a:pt x="223" y="428"/>
                  </a:lnTo>
                  <a:lnTo>
                    <a:pt x="221" y="428"/>
                  </a:lnTo>
                  <a:lnTo>
                    <a:pt x="221" y="426"/>
                  </a:lnTo>
                  <a:lnTo>
                    <a:pt x="219" y="426"/>
                  </a:lnTo>
                  <a:lnTo>
                    <a:pt x="217" y="426"/>
                  </a:lnTo>
                  <a:lnTo>
                    <a:pt x="216" y="426"/>
                  </a:lnTo>
                  <a:lnTo>
                    <a:pt x="216" y="424"/>
                  </a:lnTo>
                  <a:lnTo>
                    <a:pt x="214" y="424"/>
                  </a:lnTo>
                  <a:lnTo>
                    <a:pt x="214" y="423"/>
                  </a:lnTo>
                  <a:lnTo>
                    <a:pt x="212" y="423"/>
                  </a:lnTo>
                  <a:lnTo>
                    <a:pt x="212" y="421"/>
                  </a:lnTo>
                  <a:lnTo>
                    <a:pt x="211" y="421"/>
                  </a:lnTo>
                  <a:lnTo>
                    <a:pt x="211" y="419"/>
                  </a:lnTo>
                  <a:lnTo>
                    <a:pt x="211" y="418"/>
                  </a:lnTo>
                  <a:lnTo>
                    <a:pt x="209" y="418"/>
                  </a:lnTo>
                  <a:lnTo>
                    <a:pt x="207" y="419"/>
                  </a:lnTo>
                  <a:lnTo>
                    <a:pt x="209" y="421"/>
                  </a:lnTo>
                  <a:lnTo>
                    <a:pt x="209" y="423"/>
                  </a:lnTo>
                  <a:lnTo>
                    <a:pt x="207" y="423"/>
                  </a:lnTo>
                  <a:lnTo>
                    <a:pt x="206" y="423"/>
                  </a:lnTo>
                  <a:lnTo>
                    <a:pt x="204" y="423"/>
                  </a:lnTo>
                  <a:lnTo>
                    <a:pt x="204" y="424"/>
                  </a:lnTo>
                  <a:lnTo>
                    <a:pt x="204" y="426"/>
                  </a:lnTo>
                  <a:lnTo>
                    <a:pt x="206" y="426"/>
                  </a:lnTo>
                  <a:lnTo>
                    <a:pt x="204" y="426"/>
                  </a:lnTo>
                  <a:lnTo>
                    <a:pt x="204" y="428"/>
                  </a:lnTo>
                  <a:lnTo>
                    <a:pt x="202" y="428"/>
                  </a:lnTo>
                  <a:lnTo>
                    <a:pt x="202" y="426"/>
                  </a:lnTo>
                  <a:lnTo>
                    <a:pt x="201" y="426"/>
                  </a:lnTo>
                  <a:lnTo>
                    <a:pt x="199" y="426"/>
                  </a:lnTo>
                  <a:lnTo>
                    <a:pt x="197" y="426"/>
                  </a:lnTo>
                  <a:lnTo>
                    <a:pt x="197" y="424"/>
                  </a:lnTo>
                  <a:lnTo>
                    <a:pt x="197" y="423"/>
                  </a:lnTo>
                  <a:lnTo>
                    <a:pt x="197" y="421"/>
                  </a:lnTo>
                  <a:lnTo>
                    <a:pt x="199" y="421"/>
                  </a:lnTo>
                  <a:lnTo>
                    <a:pt x="199" y="419"/>
                  </a:lnTo>
                  <a:lnTo>
                    <a:pt x="199" y="418"/>
                  </a:lnTo>
                  <a:lnTo>
                    <a:pt x="197" y="418"/>
                  </a:lnTo>
                  <a:lnTo>
                    <a:pt x="196" y="416"/>
                  </a:lnTo>
                  <a:lnTo>
                    <a:pt x="194" y="416"/>
                  </a:lnTo>
                  <a:lnTo>
                    <a:pt x="194" y="414"/>
                  </a:lnTo>
                  <a:lnTo>
                    <a:pt x="196" y="414"/>
                  </a:lnTo>
                  <a:lnTo>
                    <a:pt x="197" y="414"/>
                  </a:lnTo>
                  <a:lnTo>
                    <a:pt x="197" y="416"/>
                  </a:lnTo>
                  <a:lnTo>
                    <a:pt x="199" y="416"/>
                  </a:lnTo>
                  <a:lnTo>
                    <a:pt x="201" y="414"/>
                  </a:lnTo>
                  <a:lnTo>
                    <a:pt x="201" y="413"/>
                  </a:lnTo>
                  <a:lnTo>
                    <a:pt x="201" y="411"/>
                  </a:lnTo>
                  <a:lnTo>
                    <a:pt x="202" y="411"/>
                  </a:lnTo>
                  <a:lnTo>
                    <a:pt x="204" y="409"/>
                  </a:lnTo>
                  <a:lnTo>
                    <a:pt x="206" y="409"/>
                  </a:lnTo>
                  <a:lnTo>
                    <a:pt x="206" y="408"/>
                  </a:lnTo>
                  <a:lnTo>
                    <a:pt x="206" y="406"/>
                  </a:lnTo>
                  <a:lnTo>
                    <a:pt x="207" y="406"/>
                  </a:lnTo>
                  <a:lnTo>
                    <a:pt x="207" y="404"/>
                  </a:lnTo>
                  <a:lnTo>
                    <a:pt x="206" y="404"/>
                  </a:lnTo>
                  <a:lnTo>
                    <a:pt x="206" y="402"/>
                  </a:lnTo>
                  <a:lnTo>
                    <a:pt x="206" y="401"/>
                  </a:lnTo>
                  <a:lnTo>
                    <a:pt x="207" y="399"/>
                  </a:lnTo>
                  <a:lnTo>
                    <a:pt x="207" y="397"/>
                  </a:lnTo>
                  <a:lnTo>
                    <a:pt x="209" y="397"/>
                  </a:lnTo>
                  <a:lnTo>
                    <a:pt x="209" y="396"/>
                  </a:lnTo>
                  <a:lnTo>
                    <a:pt x="209" y="394"/>
                  </a:lnTo>
                  <a:lnTo>
                    <a:pt x="209" y="392"/>
                  </a:lnTo>
                  <a:lnTo>
                    <a:pt x="209" y="391"/>
                  </a:lnTo>
                  <a:lnTo>
                    <a:pt x="209" y="389"/>
                  </a:lnTo>
                  <a:lnTo>
                    <a:pt x="209" y="387"/>
                  </a:lnTo>
                  <a:lnTo>
                    <a:pt x="209" y="386"/>
                  </a:lnTo>
                  <a:lnTo>
                    <a:pt x="211" y="386"/>
                  </a:lnTo>
                  <a:lnTo>
                    <a:pt x="211" y="384"/>
                  </a:lnTo>
                  <a:lnTo>
                    <a:pt x="212" y="384"/>
                  </a:lnTo>
                  <a:lnTo>
                    <a:pt x="212" y="382"/>
                  </a:lnTo>
                  <a:lnTo>
                    <a:pt x="214" y="382"/>
                  </a:lnTo>
                  <a:lnTo>
                    <a:pt x="214" y="381"/>
                  </a:lnTo>
                  <a:lnTo>
                    <a:pt x="216" y="381"/>
                  </a:lnTo>
                  <a:lnTo>
                    <a:pt x="216" y="379"/>
                  </a:lnTo>
                  <a:lnTo>
                    <a:pt x="214" y="379"/>
                  </a:lnTo>
                  <a:lnTo>
                    <a:pt x="214" y="377"/>
                  </a:lnTo>
                  <a:lnTo>
                    <a:pt x="214" y="376"/>
                  </a:lnTo>
                  <a:lnTo>
                    <a:pt x="214" y="374"/>
                  </a:lnTo>
                  <a:lnTo>
                    <a:pt x="214" y="372"/>
                  </a:lnTo>
                  <a:lnTo>
                    <a:pt x="214" y="371"/>
                  </a:lnTo>
                  <a:lnTo>
                    <a:pt x="214" y="369"/>
                  </a:lnTo>
                  <a:lnTo>
                    <a:pt x="216" y="369"/>
                  </a:lnTo>
                  <a:lnTo>
                    <a:pt x="216" y="367"/>
                  </a:lnTo>
                  <a:lnTo>
                    <a:pt x="217" y="367"/>
                  </a:lnTo>
                  <a:lnTo>
                    <a:pt x="219" y="367"/>
                  </a:lnTo>
                  <a:lnTo>
                    <a:pt x="219" y="369"/>
                  </a:lnTo>
                  <a:lnTo>
                    <a:pt x="221" y="369"/>
                  </a:lnTo>
                  <a:lnTo>
                    <a:pt x="221" y="371"/>
                  </a:lnTo>
                  <a:lnTo>
                    <a:pt x="223" y="372"/>
                  </a:lnTo>
                  <a:lnTo>
                    <a:pt x="223" y="371"/>
                  </a:lnTo>
                  <a:lnTo>
                    <a:pt x="224" y="371"/>
                  </a:lnTo>
                  <a:lnTo>
                    <a:pt x="224" y="369"/>
                  </a:lnTo>
                  <a:lnTo>
                    <a:pt x="226" y="369"/>
                  </a:lnTo>
                  <a:lnTo>
                    <a:pt x="226" y="367"/>
                  </a:lnTo>
                  <a:lnTo>
                    <a:pt x="226" y="365"/>
                  </a:lnTo>
                  <a:lnTo>
                    <a:pt x="224" y="365"/>
                  </a:lnTo>
                  <a:lnTo>
                    <a:pt x="224" y="364"/>
                  </a:lnTo>
                  <a:lnTo>
                    <a:pt x="223" y="364"/>
                  </a:lnTo>
                  <a:lnTo>
                    <a:pt x="221" y="364"/>
                  </a:lnTo>
                  <a:lnTo>
                    <a:pt x="221" y="362"/>
                  </a:lnTo>
                  <a:lnTo>
                    <a:pt x="219" y="362"/>
                  </a:lnTo>
                  <a:lnTo>
                    <a:pt x="219" y="360"/>
                  </a:lnTo>
                  <a:lnTo>
                    <a:pt x="217" y="360"/>
                  </a:lnTo>
                  <a:lnTo>
                    <a:pt x="217" y="359"/>
                  </a:lnTo>
                  <a:lnTo>
                    <a:pt x="217" y="357"/>
                  </a:lnTo>
                  <a:lnTo>
                    <a:pt x="216" y="357"/>
                  </a:lnTo>
                  <a:lnTo>
                    <a:pt x="216" y="355"/>
                  </a:lnTo>
                  <a:lnTo>
                    <a:pt x="214" y="354"/>
                  </a:lnTo>
                  <a:lnTo>
                    <a:pt x="216" y="352"/>
                  </a:lnTo>
                  <a:lnTo>
                    <a:pt x="217" y="352"/>
                  </a:lnTo>
                  <a:lnTo>
                    <a:pt x="217" y="350"/>
                  </a:lnTo>
                  <a:lnTo>
                    <a:pt x="216" y="350"/>
                  </a:lnTo>
                  <a:lnTo>
                    <a:pt x="214" y="349"/>
                  </a:lnTo>
                  <a:lnTo>
                    <a:pt x="214" y="347"/>
                  </a:lnTo>
                  <a:lnTo>
                    <a:pt x="214" y="345"/>
                  </a:lnTo>
                  <a:lnTo>
                    <a:pt x="214" y="344"/>
                  </a:lnTo>
                  <a:lnTo>
                    <a:pt x="212" y="344"/>
                  </a:lnTo>
                  <a:lnTo>
                    <a:pt x="212" y="342"/>
                  </a:lnTo>
                  <a:lnTo>
                    <a:pt x="211" y="340"/>
                  </a:lnTo>
                  <a:lnTo>
                    <a:pt x="209" y="340"/>
                  </a:lnTo>
                  <a:lnTo>
                    <a:pt x="207" y="340"/>
                  </a:lnTo>
                  <a:lnTo>
                    <a:pt x="206" y="339"/>
                  </a:lnTo>
                  <a:lnTo>
                    <a:pt x="204" y="339"/>
                  </a:lnTo>
                  <a:lnTo>
                    <a:pt x="204" y="337"/>
                  </a:lnTo>
                  <a:lnTo>
                    <a:pt x="204" y="335"/>
                  </a:lnTo>
                  <a:lnTo>
                    <a:pt x="204" y="334"/>
                  </a:lnTo>
                  <a:lnTo>
                    <a:pt x="206" y="334"/>
                  </a:lnTo>
                  <a:lnTo>
                    <a:pt x="207" y="332"/>
                  </a:lnTo>
                  <a:lnTo>
                    <a:pt x="207" y="330"/>
                  </a:lnTo>
                  <a:lnTo>
                    <a:pt x="209" y="328"/>
                  </a:lnTo>
                  <a:lnTo>
                    <a:pt x="211" y="327"/>
                  </a:lnTo>
                  <a:lnTo>
                    <a:pt x="211" y="325"/>
                  </a:lnTo>
                  <a:lnTo>
                    <a:pt x="212" y="325"/>
                  </a:lnTo>
                  <a:lnTo>
                    <a:pt x="212" y="323"/>
                  </a:lnTo>
                  <a:lnTo>
                    <a:pt x="212" y="322"/>
                  </a:lnTo>
                  <a:lnTo>
                    <a:pt x="214" y="322"/>
                  </a:lnTo>
                  <a:lnTo>
                    <a:pt x="214" y="320"/>
                  </a:lnTo>
                  <a:lnTo>
                    <a:pt x="214" y="318"/>
                  </a:lnTo>
                  <a:lnTo>
                    <a:pt x="214" y="317"/>
                  </a:lnTo>
                  <a:lnTo>
                    <a:pt x="214" y="315"/>
                  </a:lnTo>
                  <a:lnTo>
                    <a:pt x="212" y="315"/>
                  </a:lnTo>
                  <a:lnTo>
                    <a:pt x="212" y="313"/>
                  </a:lnTo>
                  <a:lnTo>
                    <a:pt x="212" y="312"/>
                  </a:lnTo>
                  <a:lnTo>
                    <a:pt x="211" y="312"/>
                  </a:lnTo>
                  <a:lnTo>
                    <a:pt x="211" y="310"/>
                  </a:lnTo>
                  <a:lnTo>
                    <a:pt x="211" y="308"/>
                  </a:lnTo>
                  <a:lnTo>
                    <a:pt x="209" y="307"/>
                  </a:lnTo>
                  <a:lnTo>
                    <a:pt x="209" y="305"/>
                  </a:lnTo>
                  <a:lnTo>
                    <a:pt x="209" y="303"/>
                  </a:lnTo>
                  <a:lnTo>
                    <a:pt x="209" y="302"/>
                  </a:lnTo>
                  <a:lnTo>
                    <a:pt x="209" y="300"/>
                  </a:lnTo>
                  <a:lnTo>
                    <a:pt x="209" y="298"/>
                  </a:lnTo>
                  <a:lnTo>
                    <a:pt x="207" y="296"/>
                  </a:lnTo>
                  <a:lnTo>
                    <a:pt x="206" y="295"/>
                  </a:lnTo>
                  <a:lnTo>
                    <a:pt x="204" y="293"/>
                  </a:lnTo>
                  <a:lnTo>
                    <a:pt x="202" y="293"/>
                  </a:lnTo>
                  <a:lnTo>
                    <a:pt x="202" y="291"/>
                  </a:lnTo>
                  <a:lnTo>
                    <a:pt x="201" y="291"/>
                  </a:lnTo>
                  <a:lnTo>
                    <a:pt x="199" y="291"/>
                  </a:lnTo>
                  <a:lnTo>
                    <a:pt x="199" y="290"/>
                  </a:lnTo>
                  <a:lnTo>
                    <a:pt x="197" y="290"/>
                  </a:lnTo>
                  <a:lnTo>
                    <a:pt x="196" y="290"/>
                  </a:lnTo>
                  <a:lnTo>
                    <a:pt x="196" y="288"/>
                  </a:lnTo>
                  <a:lnTo>
                    <a:pt x="194" y="288"/>
                  </a:lnTo>
                  <a:lnTo>
                    <a:pt x="192" y="288"/>
                  </a:lnTo>
                  <a:lnTo>
                    <a:pt x="192" y="286"/>
                  </a:lnTo>
                  <a:lnTo>
                    <a:pt x="191" y="286"/>
                  </a:lnTo>
                  <a:lnTo>
                    <a:pt x="191" y="285"/>
                  </a:lnTo>
                  <a:lnTo>
                    <a:pt x="189" y="285"/>
                  </a:lnTo>
                  <a:lnTo>
                    <a:pt x="189" y="283"/>
                  </a:lnTo>
                  <a:lnTo>
                    <a:pt x="187" y="283"/>
                  </a:lnTo>
                  <a:lnTo>
                    <a:pt x="186" y="281"/>
                  </a:lnTo>
                  <a:lnTo>
                    <a:pt x="184" y="280"/>
                  </a:lnTo>
                  <a:lnTo>
                    <a:pt x="184" y="278"/>
                  </a:lnTo>
                  <a:lnTo>
                    <a:pt x="182" y="278"/>
                  </a:lnTo>
                  <a:lnTo>
                    <a:pt x="182" y="276"/>
                  </a:lnTo>
                  <a:lnTo>
                    <a:pt x="180" y="276"/>
                  </a:lnTo>
                  <a:lnTo>
                    <a:pt x="180" y="275"/>
                  </a:lnTo>
                  <a:lnTo>
                    <a:pt x="179" y="275"/>
                  </a:lnTo>
                  <a:lnTo>
                    <a:pt x="177" y="275"/>
                  </a:lnTo>
                  <a:lnTo>
                    <a:pt x="175" y="273"/>
                  </a:lnTo>
                  <a:lnTo>
                    <a:pt x="174" y="273"/>
                  </a:lnTo>
                  <a:lnTo>
                    <a:pt x="172" y="273"/>
                  </a:lnTo>
                  <a:lnTo>
                    <a:pt x="170" y="273"/>
                  </a:lnTo>
                  <a:lnTo>
                    <a:pt x="169" y="273"/>
                  </a:lnTo>
                  <a:lnTo>
                    <a:pt x="169" y="275"/>
                  </a:lnTo>
                  <a:lnTo>
                    <a:pt x="167" y="275"/>
                  </a:lnTo>
                  <a:lnTo>
                    <a:pt x="167" y="276"/>
                  </a:lnTo>
                  <a:lnTo>
                    <a:pt x="165" y="276"/>
                  </a:lnTo>
                  <a:lnTo>
                    <a:pt x="165" y="278"/>
                  </a:lnTo>
                  <a:lnTo>
                    <a:pt x="164" y="278"/>
                  </a:lnTo>
                  <a:lnTo>
                    <a:pt x="164" y="280"/>
                  </a:lnTo>
                  <a:lnTo>
                    <a:pt x="162" y="280"/>
                  </a:lnTo>
                  <a:lnTo>
                    <a:pt x="160" y="280"/>
                  </a:lnTo>
                  <a:lnTo>
                    <a:pt x="160" y="278"/>
                  </a:lnTo>
                  <a:lnTo>
                    <a:pt x="159" y="278"/>
                  </a:lnTo>
                  <a:lnTo>
                    <a:pt x="159" y="276"/>
                  </a:lnTo>
                  <a:lnTo>
                    <a:pt x="157" y="276"/>
                  </a:lnTo>
                  <a:lnTo>
                    <a:pt x="157" y="275"/>
                  </a:lnTo>
                  <a:lnTo>
                    <a:pt x="155" y="276"/>
                  </a:lnTo>
                  <a:lnTo>
                    <a:pt x="154" y="276"/>
                  </a:lnTo>
                  <a:lnTo>
                    <a:pt x="154" y="278"/>
                  </a:lnTo>
                  <a:lnTo>
                    <a:pt x="152" y="278"/>
                  </a:lnTo>
                  <a:lnTo>
                    <a:pt x="150" y="278"/>
                  </a:lnTo>
                  <a:lnTo>
                    <a:pt x="150" y="280"/>
                  </a:lnTo>
                  <a:lnTo>
                    <a:pt x="149" y="280"/>
                  </a:lnTo>
                  <a:lnTo>
                    <a:pt x="147" y="280"/>
                  </a:lnTo>
                  <a:lnTo>
                    <a:pt x="145" y="280"/>
                  </a:lnTo>
                  <a:lnTo>
                    <a:pt x="143" y="280"/>
                  </a:lnTo>
                  <a:lnTo>
                    <a:pt x="143" y="278"/>
                  </a:lnTo>
                  <a:lnTo>
                    <a:pt x="142" y="276"/>
                  </a:lnTo>
                  <a:lnTo>
                    <a:pt x="142" y="275"/>
                  </a:lnTo>
                  <a:lnTo>
                    <a:pt x="140" y="275"/>
                  </a:lnTo>
                  <a:lnTo>
                    <a:pt x="138" y="275"/>
                  </a:lnTo>
                  <a:lnTo>
                    <a:pt x="137" y="275"/>
                  </a:lnTo>
                  <a:lnTo>
                    <a:pt x="135" y="273"/>
                  </a:lnTo>
                  <a:lnTo>
                    <a:pt x="133" y="273"/>
                  </a:lnTo>
                  <a:lnTo>
                    <a:pt x="132" y="273"/>
                  </a:lnTo>
                  <a:lnTo>
                    <a:pt x="130" y="273"/>
                  </a:lnTo>
                  <a:lnTo>
                    <a:pt x="128" y="275"/>
                  </a:lnTo>
                  <a:lnTo>
                    <a:pt x="127" y="275"/>
                  </a:lnTo>
                  <a:lnTo>
                    <a:pt x="127" y="276"/>
                  </a:lnTo>
                  <a:lnTo>
                    <a:pt x="125" y="276"/>
                  </a:lnTo>
                  <a:lnTo>
                    <a:pt x="125" y="278"/>
                  </a:lnTo>
                  <a:lnTo>
                    <a:pt x="123" y="278"/>
                  </a:lnTo>
                  <a:lnTo>
                    <a:pt x="122" y="278"/>
                  </a:lnTo>
                  <a:lnTo>
                    <a:pt x="120" y="278"/>
                  </a:lnTo>
                  <a:lnTo>
                    <a:pt x="120" y="280"/>
                  </a:lnTo>
                  <a:lnTo>
                    <a:pt x="118" y="280"/>
                  </a:lnTo>
                  <a:lnTo>
                    <a:pt x="117" y="280"/>
                  </a:lnTo>
                  <a:lnTo>
                    <a:pt x="117" y="278"/>
                  </a:lnTo>
                  <a:lnTo>
                    <a:pt x="115" y="278"/>
                  </a:lnTo>
                  <a:lnTo>
                    <a:pt x="113" y="278"/>
                  </a:lnTo>
                  <a:lnTo>
                    <a:pt x="112" y="278"/>
                  </a:lnTo>
                  <a:lnTo>
                    <a:pt x="112" y="280"/>
                  </a:lnTo>
                  <a:lnTo>
                    <a:pt x="110" y="280"/>
                  </a:lnTo>
                  <a:lnTo>
                    <a:pt x="108" y="280"/>
                  </a:lnTo>
                  <a:lnTo>
                    <a:pt x="106" y="280"/>
                  </a:lnTo>
                  <a:lnTo>
                    <a:pt x="105" y="280"/>
                  </a:lnTo>
                  <a:lnTo>
                    <a:pt x="103" y="280"/>
                  </a:lnTo>
                  <a:lnTo>
                    <a:pt x="101" y="280"/>
                  </a:lnTo>
                  <a:lnTo>
                    <a:pt x="100" y="280"/>
                  </a:lnTo>
                  <a:lnTo>
                    <a:pt x="100" y="278"/>
                  </a:lnTo>
                  <a:lnTo>
                    <a:pt x="98" y="278"/>
                  </a:lnTo>
                  <a:lnTo>
                    <a:pt x="98" y="276"/>
                  </a:lnTo>
                  <a:lnTo>
                    <a:pt x="98" y="275"/>
                  </a:lnTo>
                  <a:lnTo>
                    <a:pt x="98" y="273"/>
                  </a:lnTo>
                  <a:lnTo>
                    <a:pt x="100" y="273"/>
                  </a:lnTo>
                  <a:lnTo>
                    <a:pt x="100" y="271"/>
                  </a:lnTo>
                  <a:lnTo>
                    <a:pt x="101" y="270"/>
                  </a:lnTo>
                  <a:lnTo>
                    <a:pt x="103" y="268"/>
                  </a:lnTo>
                  <a:lnTo>
                    <a:pt x="103" y="266"/>
                  </a:lnTo>
                  <a:lnTo>
                    <a:pt x="103" y="265"/>
                  </a:lnTo>
                  <a:lnTo>
                    <a:pt x="103" y="263"/>
                  </a:lnTo>
                  <a:lnTo>
                    <a:pt x="101" y="263"/>
                  </a:lnTo>
                  <a:lnTo>
                    <a:pt x="101" y="261"/>
                  </a:lnTo>
                  <a:lnTo>
                    <a:pt x="100" y="261"/>
                  </a:lnTo>
                  <a:lnTo>
                    <a:pt x="75" y="251"/>
                  </a:lnTo>
                  <a:lnTo>
                    <a:pt x="49" y="239"/>
                  </a:lnTo>
                  <a:lnTo>
                    <a:pt x="29" y="175"/>
                  </a:lnTo>
                  <a:lnTo>
                    <a:pt x="26" y="164"/>
                  </a:lnTo>
                  <a:lnTo>
                    <a:pt x="24" y="158"/>
                  </a:lnTo>
                  <a:lnTo>
                    <a:pt x="21" y="150"/>
                  </a:lnTo>
                  <a:lnTo>
                    <a:pt x="19" y="143"/>
                  </a:lnTo>
                  <a:lnTo>
                    <a:pt x="14" y="125"/>
                  </a:lnTo>
                  <a:lnTo>
                    <a:pt x="9" y="110"/>
                  </a:lnTo>
                  <a:lnTo>
                    <a:pt x="9" y="108"/>
                  </a:lnTo>
                  <a:lnTo>
                    <a:pt x="7" y="106"/>
                  </a:lnTo>
                  <a:lnTo>
                    <a:pt x="7" y="105"/>
                  </a:lnTo>
                  <a:lnTo>
                    <a:pt x="7" y="103"/>
                  </a:lnTo>
                  <a:lnTo>
                    <a:pt x="6" y="101"/>
                  </a:lnTo>
                  <a:lnTo>
                    <a:pt x="6" y="100"/>
                  </a:lnTo>
                  <a:lnTo>
                    <a:pt x="6" y="98"/>
                  </a:lnTo>
                  <a:lnTo>
                    <a:pt x="6" y="96"/>
                  </a:lnTo>
                  <a:lnTo>
                    <a:pt x="4" y="96"/>
                  </a:lnTo>
                  <a:lnTo>
                    <a:pt x="4" y="95"/>
                  </a:lnTo>
                  <a:lnTo>
                    <a:pt x="4" y="93"/>
                  </a:lnTo>
                  <a:lnTo>
                    <a:pt x="6" y="91"/>
                  </a:lnTo>
                  <a:lnTo>
                    <a:pt x="7" y="91"/>
                  </a:lnTo>
                  <a:lnTo>
                    <a:pt x="7" y="89"/>
                  </a:lnTo>
                  <a:lnTo>
                    <a:pt x="9" y="89"/>
                  </a:lnTo>
                  <a:lnTo>
                    <a:pt x="9" y="88"/>
                  </a:lnTo>
                  <a:lnTo>
                    <a:pt x="7" y="88"/>
                  </a:lnTo>
                  <a:lnTo>
                    <a:pt x="7" y="86"/>
                  </a:lnTo>
                  <a:lnTo>
                    <a:pt x="6" y="84"/>
                  </a:lnTo>
                  <a:lnTo>
                    <a:pt x="6" y="83"/>
                  </a:lnTo>
                  <a:lnTo>
                    <a:pt x="6" y="81"/>
                  </a:lnTo>
                  <a:lnTo>
                    <a:pt x="6" y="79"/>
                  </a:lnTo>
                  <a:lnTo>
                    <a:pt x="6" y="78"/>
                  </a:lnTo>
                  <a:lnTo>
                    <a:pt x="4" y="78"/>
                  </a:lnTo>
                  <a:lnTo>
                    <a:pt x="4" y="76"/>
                  </a:lnTo>
                  <a:lnTo>
                    <a:pt x="4" y="74"/>
                  </a:lnTo>
                  <a:lnTo>
                    <a:pt x="4" y="73"/>
                  </a:lnTo>
                  <a:lnTo>
                    <a:pt x="2" y="73"/>
                  </a:lnTo>
                  <a:lnTo>
                    <a:pt x="2" y="71"/>
                  </a:lnTo>
                  <a:lnTo>
                    <a:pt x="2" y="69"/>
                  </a:lnTo>
                  <a:lnTo>
                    <a:pt x="2" y="68"/>
                  </a:lnTo>
                  <a:lnTo>
                    <a:pt x="2" y="66"/>
                  </a:lnTo>
                  <a:lnTo>
                    <a:pt x="0" y="64"/>
                  </a:lnTo>
                  <a:lnTo>
                    <a:pt x="2" y="6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8" name="Freeform 140">
              <a:extLst>
                <a:ext uri="{FF2B5EF4-FFF2-40B4-BE49-F238E27FC236}">
                  <a16:creationId xmlns:a16="http://schemas.microsoft.com/office/drawing/2014/main" id="{C4340502-0B45-2335-48DA-85BDAE4DED11}"/>
                </a:ext>
              </a:extLst>
            </p:cNvPr>
            <p:cNvSpPr>
              <a:spLocks/>
            </p:cNvSpPr>
            <p:nvPr/>
          </p:nvSpPr>
          <p:spPr bwMode="auto">
            <a:xfrm>
              <a:off x="1855" y="1922"/>
              <a:ext cx="934" cy="451"/>
            </a:xfrm>
            <a:custGeom>
              <a:avLst/>
              <a:gdLst>
                <a:gd name="T0" fmla="*/ 14 w 934"/>
                <a:gd name="T1" fmla="*/ 436 h 451"/>
                <a:gd name="T2" fmla="*/ 10 w 934"/>
                <a:gd name="T3" fmla="*/ 419 h 451"/>
                <a:gd name="T4" fmla="*/ 2 w 934"/>
                <a:gd name="T5" fmla="*/ 401 h 451"/>
                <a:gd name="T6" fmla="*/ 2 w 934"/>
                <a:gd name="T7" fmla="*/ 382 h 451"/>
                <a:gd name="T8" fmla="*/ 12 w 934"/>
                <a:gd name="T9" fmla="*/ 374 h 451"/>
                <a:gd name="T10" fmla="*/ 32 w 934"/>
                <a:gd name="T11" fmla="*/ 377 h 451"/>
                <a:gd name="T12" fmla="*/ 56 w 934"/>
                <a:gd name="T13" fmla="*/ 370 h 451"/>
                <a:gd name="T14" fmla="*/ 74 w 934"/>
                <a:gd name="T15" fmla="*/ 364 h 451"/>
                <a:gd name="T16" fmla="*/ 96 w 934"/>
                <a:gd name="T17" fmla="*/ 360 h 451"/>
                <a:gd name="T18" fmla="*/ 111 w 934"/>
                <a:gd name="T19" fmla="*/ 350 h 451"/>
                <a:gd name="T20" fmla="*/ 123 w 934"/>
                <a:gd name="T21" fmla="*/ 342 h 451"/>
                <a:gd name="T22" fmla="*/ 130 w 934"/>
                <a:gd name="T23" fmla="*/ 357 h 451"/>
                <a:gd name="T24" fmla="*/ 141 w 934"/>
                <a:gd name="T25" fmla="*/ 367 h 451"/>
                <a:gd name="T26" fmla="*/ 162 w 934"/>
                <a:gd name="T27" fmla="*/ 364 h 451"/>
                <a:gd name="T28" fmla="*/ 173 w 934"/>
                <a:gd name="T29" fmla="*/ 350 h 451"/>
                <a:gd name="T30" fmla="*/ 182 w 934"/>
                <a:gd name="T31" fmla="*/ 335 h 451"/>
                <a:gd name="T32" fmla="*/ 194 w 934"/>
                <a:gd name="T33" fmla="*/ 320 h 451"/>
                <a:gd name="T34" fmla="*/ 212 w 934"/>
                <a:gd name="T35" fmla="*/ 327 h 451"/>
                <a:gd name="T36" fmla="*/ 229 w 934"/>
                <a:gd name="T37" fmla="*/ 327 h 451"/>
                <a:gd name="T38" fmla="*/ 244 w 934"/>
                <a:gd name="T39" fmla="*/ 338 h 451"/>
                <a:gd name="T40" fmla="*/ 247 w 934"/>
                <a:gd name="T41" fmla="*/ 357 h 451"/>
                <a:gd name="T42" fmla="*/ 249 w 934"/>
                <a:gd name="T43" fmla="*/ 367 h 451"/>
                <a:gd name="T44" fmla="*/ 251 w 934"/>
                <a:gd name="T45" fmla="*/ 387 h 451"/>
                <a:gd name="T46" fmla="*/ 263 w 934"/>
                <a:gd name="T47" fmla="*/ 389 h 451"/>
                <a:gd name="T48" fmla="*/ 283 w 934"/>
                <a:gd name="T49" fmla="*/ 381 h 451"/>
                <a:gd name="T50" fmla="*/ 301 w 934"/>
                <a:gd name="T51" fmla="*/ 372 h 451"/>
                <a:gd name="T52" fmla="*/ 320 w 934"/>
                <a:gd name="T53" fmla="*/ 364 h 451"/>
                <a:gd name="T54" fmla="*/ 338 w 934"/>
                <a:gd name="T55" fmla="*/ 355 h 451"/>
                <a:gd name="T56" fmla="*/ 353 w 934"/>
                <a:gd name="T57" fmla="*/ 344 h 451"/>
                <a:gd name="T58" fmla="*/ 370 w 934"/>
                <a:gd name="T59" fmla="*/ 332 h 451"/>
                <a:gd name="T60" fmla="*/ 387 w 934"/>
                <a:gd name="T61" fmla="*/ 322 h 451"/>
                <a:gd name="T62" fmla="*/ 402 w 934"/>
                <a:gd name="T63" fmla="*/ 308 h 451"/>
                <a:gd name="T64" fmla="*/ 412 w 934"/>
                <a:gd name="T65" fmla="*/ 291 h 451"/>
                <a:gd name="T66" fmla="*/ 434 w 934"/>
                <a:gd name="T67" fmla="*/ 290 h 451"/>
                <a:gd name="T68" fmla="*/ 456 w 934"/>
                <a:gd name="T69" fmla="*/ 283 h 451"/>
                <a:gd name="T70" fmla="*/ 469 w 934"/>
                <a:gd name="T71" fmla="*/ 266 h 451"/>
                <a:gd name="T72" fmla="*/ 471 w 934"/>
                <a:gd name="T73" fmla="*/ 244 h 451"/>
                <a:gd name="T74" fmla="*/ 480 w 934"/>
                <a:gd name="T75" fmla="*/ 226 h 451"/>
                <a:gd name="T76" fmla="*/ 485 w 934"/>
                <a:gd name="T77" fmla="*/ 207 h 451"/>
                <a:gd name="T78" fmla="*/ 500 w 934"/>
                <a:gd name="T79" fmla="*/ 195 h 451"/>
                <a:gd name="T80" fmla="*/ 518 w 934"/>
                <a:gd name="T81" fmla="*/ 189 h 451"/>
                <a:gd name="T82" fmla="*/ 532 w 934"/>
                <a:gd name="T83" fmla="*/ 179 h 451"/>
                <a:gd name="T84" fmla="*/ 537 w 934"/>
                <a:gd name="T85" fmla="*/ 162 h 451"/>
                <a:gd name="T86" fmla="*/ 557 w 934"/>
                <a:gd name="T87" fmla="*/ 153 h 451"/>
                <a:gd name="T88" fmla="*/ 570 w 934"/>
                <a:gd name="T89" fmla="*/ 142 h 451"/>
                <a:gd name="T90" fmla="*/ 585 w 934"/>
                <a:gd name="T91" fmla="*/ 135 h 451"/>
                <a:gd name="T92" fmla="*/ 594 w 934"/>
                <a:gd name="T93" fmla="*/ 123 h 451"/>
                <a:gd name="T94" fmla="*/ 609 w 934"/>
                <a:gd name="T95" fmla="*/ 115 h 451"/>
                <a:gd name="T96" fmla="*/ 619 w 934"/>
                <a:gd name="T97" fmla="*/ 113 h 451"/>
                <a:gd name="T98" fmla="*/ 619 w 934"/>
                <a:gd name="T99" fmla="*/ 98 h 451"/>
                <a:gd name="T100" fmla="*/ 616 w 934"/>
                <a:gd name="T101" fmla="*/ 79 h 451"/>
                <a:gd name="T102" fmla="*/ 626 w 934"/>
                <a:gd name="T103" fmla="*/ 66 h 451"/>
                <a:gd name="T104" fmla="*/ 633 w 934"/>
                <a:gd name="T105" fmla="*/ 49 h 451"/>
                <a:gd name="T106" fmla="*/ 629 w 934"/>
                <a:gd name="T107" fmla="*/ 32 h 451"/>
                <a:gd name="T108" fmla="*/ 648 w 934"/>
                <a:gd name="T109" fmla="*/ 29 h 451"/>
                <a:gd name="T110" fmla="*/ 671 w 934"/>
                <a:gd name="T111" fmla="*/ 32 h 451"/>
                <a:gd name="T112" fmla="*/ 690 w 934"/>
                <a:gd name="T113" fmla="*/ 27 h 451"/>
                <a:gd name="T114" fmla="*/ 707 w 934"/>
                <a:gd name="T115" fmla="*/ 25 h 451"/>
                <a:gd name="T116" fmla="*/ 821 w 934"/>
                <a:gd name="T117" fmla="*/ 29 h 451"/>
                <a:gd name="T118" fmla="*/ 846 w 934"/>
                <a:gd name="T119" fmla="*/ 27 h 451"/>
                <a:gd name="T120" fmla="*/ 871 w 934"/>
                <a:gd name="T121" fmla="*/ 27 h 451"/>
                <a:gd name="T122" fmla="*/ 912 w 934"/>
                <a:gd name="T123" fmla="*/ 7 h 451"/>
                <a:gd name="T124" fmla="*/ 929 w 934"/>
                <a:gd name="T125" fmla="*/ 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4" h="451">
                  <a:moveTo>
                    <a:pt x="10" y="451"/>
                  </a:moveTo>
                  <a:lnTo>
                    <a:pt x="10" y="450"/>
                  </a:lnTo>
                  <a:lnTo>
                    <a:pt x="10" y="448"/>
                  </a:lnTo>
                  <a:lnTo>
                    <a:pt x="12" y="448"/>
                  </a:lnTo>
                  <a:lnTo>
                    <a:pt x="12" y="446"/>
                  </a:lnTo>
                  <a:lnTo>
                    <a:pt x="12" y="445"/>
                  </a:lnTo>
                  <a:lnTo>
                    <a:pt x="14" y="445"/>
                  </a:lnTo>
                  <a:lnTo>
                    <a:pt x="14" y="443"/>
                  </a:lnTo>
                  <a:lnTo>
                    <a:pt x="15" y="441"/>
                  </a:lnTo>
                  <a:lnTo>
                    <a:pt x="17" y="441"/>
                  </a:lnTo>
                  <a:lnTo>
                    <a:pt x="17" y="439"/>
                  </a:lnTo>
                  <a:lnTo>
                    <a:pt x="15" y="439"/>
                  </a:lnTo>
                  <a:lnTo>
                    <a:pt x="15" y="438"/>
                  </a:lnTo>
                  <a:lnTo>
                    <a:pt x="14" y="438"/>
                  </a:lnTo>
                  <a:lnTo>
                    <a:pt x="14" y="436"/>
                  </a:lnTo>
                  <a:lnTo>
                    <a:pt x="12" y="436"/>
                  </a:lnTo>
                  <a:lnTo>
                    <a:pt x="12" y="434"/>
                  </a:lnTo>
                  <a:lnTo>
                    <a:pt x="10" y="434"/>
                  </a:lnTo>
                  <a:lnTo>
                    <a:pt x="10" y="433"/>
                  </a:lnTo>
                  <a:lnTo>
                    <a:pt x="8" y="433"/>
                  </a:lnTo>
                  <a:lnTo>
                    <a:pt x="8" y="431"/>
                  </a:lnTo>
                  <a:lnTo>
                    <a:pt x="8" y="429"/>
                  </a:lnTo>
                  <a:lnTo>
                    <a:pt x="7" y="429"/>
                  </a:lnTo>
                  <a:lnTo>
                    <a:pt x="7" y="428"/>
                  </a:lnTo>
                  <a:lnTo>
                    <a:pt x="7" y="426"/>
                  </a:lnTo>
                  <a:lnTo>
                    <a:pt x="7" y="424"/>
                  </a:lnTo>
                  <a:lnTo>
                    <a:pt x="8" y="423"/>
                  </a:lnTo>
                  <a:lnTo>
                    <a:pt x="8" y="421"/>
                  </a:lnTo>
                  <a:lnTo>
                    <a:pt x="10" y="421"/>
                  </a:lnTo>
                  <a:lnTo>
                    <a:pt x="10" y="419"/>
                  </a:lnTo>
                  <a:lnTo>
                    <a:pt x="10" y="418"/>
                  </a:lnTo>
                  <a:lnTo>
                    <a:pt x="10" y="416"/>
                  </a:lnTo>
                  <a:lnTo>
                    <a:pt x="8" y="414"/>
                  </a:lnTo>
                  <a:lnTo>
                    <a:pt x="8" y="413"/>
                  </a:lnTo>
                  <a:lnTo>
                    <a:pt x="8" y="411"/>
                  </a:lnTo>
                  <a:lnTo>
                    <a:pt x="7" y="411"/>
                  </a:lnTo>
                  <a:lnTo>
                    <a:pt x="7" y="409"/>
                  </a:lnTo>
                  <a:lnTo>
                    <a:pt x="5" y="409"/>
                  </a:lnTo>
                  <a:lnTo>
                    <a:pt x="5" y="407"/>
                  </a:lnTo>
                  <a:lnTo>
                    <a:pt x="5" y="406"/>
                  </a:lnTo>
                  <a:lnTo>
                    <a:pt x="5" y="404"/>
                  </a:lnTo>
                  <a:lnTo>
                    <a:pt x="3" y="404"/>
                  </a:lnTo>
                  <a:lnTo>
                    <a:pt x="3" y="402"/>
                  </a:lnTo>
                  <a:lnTo>
                    <a:pt x="3" y="401"/>
                  </a:lnTo>
                  <a:lnTo>
                    <a:pt x="2" y="401"/>
                  </a:lnTo>
                  <a:lnTo>
                    <a:pt x="2" y="399"/>
                  </a:lnTo>
                  <a:lnTo>
                    <a:pt x="2" y="397"/>
                  </a:lnTo>
                  <a:lnTo>
                    <a:pt x="2" y="396"/>
                  </a:lnTo>
                  <a:lnTo>
                    <a:pt x="2" y="394"/>
                  </a:lnTo>
                  <a:lnTo>
                    <a:pt x="3" y="394"/>
                  </a:lnTo>
                  <a:lnTo>
                    <a:pt x="3" y="392"/>
                  </a:lnTo>
                  <a:lnTo>
                    <a:pt x="3" y="391"/>
                  </a:lnTo>
                  <a:lnTo>
                    <a:pt x="3" y="389"/>
                  </a:lnTo>
                  <a:lnTo>
                    <a:pt x="3" y="387"/>
                  </a:lnTo>
                  <a:lnTo>
                    <a:pt x="5" y="387"/>
                  </a:lnTo>
                  <a:lnTo>
                    <a:pt x="5" y="386"/>
                  </a:lnTo>
                  <a:lnTo>
                    <a:pt x="5" y="384"/>
                  </a:lnTo>
                  <a:lnTo>
                    <a:pt x="3" y="384"/>
                  </a:lnTo>
                  <a:lnTo>
                    <a:pt x="3" y="382"/>
                  </a:lnTo>
                  <a:lnTo>
                    <a:pt x="2" y="382"/>
                  </a:lnTo>
                  <a:lnTo>
                    <a:pt x="2" y="381"/>
                  </a:lnTo>
                  <a:lnTo>
                    <a:pt x="2" y="379"/>
                  </a:lnTo>
                  <a:lnTo>
                    <a:pt x="0" y="379"/>
                  </a:lnTo>
                  <a:lnTo>
                    <a:pt x="0" y="377"/>
                  </a:lnTo>
                  <a:lnTo>
                    <a:pt x="0" y="376"/>
                  </a:lnTo>
                  <a:lnTo>
                    <a:pt x="2" y="376"/>
                  </a:lnTo>
                  <a:lnTo>
                    <a:pt x="2" y="374"/>
                  </a:lnTo>
                  <a:lnTo>
                    <a:pt x="3" y="374"/>
                  </a:lnTo>
                  <a:lnTo>
                    <a:pt x="5" y="374"/>
                  </a:lnTo>
                  <a:lnTo>
                    <a:pt x="7" y="374"/>
                  </a:lnTo>
                  <a:lnTo>
                    <a:pt x="7" y="372"/>
                  </a:lnTo>
                  <a:lnTo>
                    <a:pt x="8" y="372"/>
                  </a:lnTo>
                  <a:lnTo>
                    <a:pt x="8" y="374"/>
                  </a:lnTo>
                  <a:lnTo>
                    <a:pt x="10" y="374"/>
                  </a:lnTo>
                  <a:lnTo>
                    <a:pt x="12" y="374"/>
                  </a:lnTo>
                  <a:lnTo>
                    <a:pt x="14" y="374"/>
                  </a:lnTo>
                  <a:lnTo>
                    <a:pt x="14" y="372"/>
                  </a:lnTo>
                  <a:lnTo>
                    <a:pt x="15" y="372"/>
                  </a:lnTo>
                  <a:lnTo>
                    <a:pt x="17" y="372"/>
                  </a:lnTo>
                  <a:lnTo>
                    <a:pt x="17" y="374"/>
                  </a:lnTo>
                  <a:lnTo>
                    <a:pt x="19" y="374"/>
                  </a:lnTo>
                  <a:lnTo>
                    <a:pt x="20" y="374"/>
                  </a:lnTo>
                  <a:lnTo>
                    <a:pt x="22" y="374"/>
                  </a:lnTo>
                  <a:lnTo>
                    <a:pt x="24" y="374"/>
                  </a:lnTo>
                  <a:lnTo>
                    <a:pt x="24" y="376"/>
                  </a:lnTo>
                  <a:lnTo>
                    <a:pt x="25" y="376"/>
                  </a:lnTo>
                  <a:lnTo>
                    <a:pt x="27" y="376"/>
                  </a:lnTo>
                  <a:lnTo>
                    <a:pt x="29" y="376"/>
                  </a:lnTo>
                  <a:lnTo>
                    <a:pt x="30" y="377"/>
                  </a:lnTo>
                  <a:lnTo>
                    <a:pt x="32" y="377"/>
                  </a:lnTo>
                  <a:lnTo>
                    <a:pt x="34" y="377"/>
                  </a:lnTo>
                  <a:lnTo>
                    <a:pt x="35" y="377"/>
                  </a:lnTo>
                  <a:lnTo>
                    <a:pt x="37" y="377"/>
                  </a:lnTo>
                  <a:lnTo>
                    <a:pt x="39" y="377"/>
                  </a:lnTo>
                  <a:lnTo>
                    <a:pt x="40" y="376"/>
                  </a:lnTo>
                  <a:lnTo>
                    <a:pt x="42" y="376"/>
                  </a:lnTo>
                  <a:lnTo>
                    <a:pt x="44" y="376"/>
                  </a:lnTo>
                  <a:lnTo>
                    <a:pt x="46" y="374"/>
                  </a:lnTo>
                  <a:lnTo>
                    <a:pt x="47" y="374"/>
                  </a:lnTo>
                  <a:lnTo>
                    <a:pt x="49" y="374"/>
                  </a:lnTo>
                  <a:lnTo>
                    <a:pt x="49" y="372"/>
                  </a:lnTo>
                  <a:lnTo>
                    <a:pt x="51" y="372"/>
                  </a:lnTo>
                  <a:lnTo>
                    <a:pt x="52" y="372"/>
                  </a:lnTo>
                  <a:lnTo>
                    <a:pt x="54" y="370"/>
                  </a:lnTo>
                  <a:lnTo>
                    <a:pt x="56" y="370"/>
                  </a:lnTo>
                  <a:lnTo>
                    <a:pt x="57" y="370"/>
                  </a:lnTo>
                  <a:lnTo>
                    <a:pt x="59" y="370"/>
                  </a:lnTo>
                  <a:lnTo>
                    <a:pt x="61" y="370"/>
                  </a:lnTo>
                  <a:lnTo>
                    <a:pt x="61" y="369"/>
                  </a:lnTo>
                  <a:lnTo>
                    <a:pt x="62" y="369"/>
                  </a:lnTo>
                  <a:lnTo>
                    <a:pt x="64" y="369"/>
                  </a:lnTo>
                  <a:lnTo>
                    <a:pt x="64" y="367"/>
                  </a:lnTo>
                  <a:lnTo>
                    <a:pt x="66" y="367"/>
                  </a:lnTo>
                  <a:lnTo>
                    <a:pt x="67" y="367"/>
                  </a:lnTo>
                  <a:lnTo>
                    <a:pt x="67" y="365"/>
                  </a:lnTo>
                  <a:lnTo>
                    <a:pt x="69" y="365"/>
                  </a:lnTo>
                  <a:lnTo>
                    <a:pt x="69" y="364"/>
                  </a:lnTo>
                  <a:lnTo>
                    <a:pt x="71" y="364"/>
                  </a:lnTo>
                  <a:lnTo>
                    <a:pt x="72" y="364"/>
                  </a:lnTo>
                  <a:lnTo>
                    <a:pt x="74" y="364"/>
                  </a:lnTo>
                  <a:lnTo>
                    <a:pt x="76" y="364"/>
                  </a:lnTo>
                  <a:lnTo>
                    <a:pt x="77" y="364"/>
                  </a:lnTo>
                  <a:lnTo>
                    <a:pt x="77" y="362"/>
                  </a:lnTo>
                  <a:lnTo>
                    <a:pt x="79" y="362"/>
                  </a:lnTo>
                  <a:lnTo>
                    <a:pt x="81" y="362"/>
                  </a:lnTo>
                  <a:lnTo>
                    <a:pt x="83" y="362"/>
                  </a:lnTo>
                  <a:lnTo>
                    <a:pt x="84" y="362"/>
                  </a:lnTo>
                  <a:lnTo>
                    <a:pt x="86" y="362"/>
                  </a:lnTo>
                  <a:lnTo>
                    <a:pt x="88" y="362"/>
                  </a:lnTo>
                  <a:lnTo>
                    <a:pt x="89" y="362"/>
                  </a:lnTo>
                  <a:lnTo>
                    <a:pt x="91" y="362"/>
                  </a:lnTo>
                  <a:lnTo>
                    <a:pt x="93" y="362"/>
                  </a:lnTo>
                  <a:lnTo>
                    <a:pt x="94" y="362"/>
                  </a:lnTo>
                  <a:lnTo>
                    <a:pt x="96" y="362"/>
                  </a:lnTo>
                  <a:lnTo>
                    <a:pt x="96" y="360"/>
                  </a:lnTo>
                  <a:lnTo>
                    <a:pt x="98" y="360"/>
                  </a:lnTo>
                  <a:lnTo>
                    <a:pt x="99" y="360"/>
                  </a:lnTo>
                  <a:lnTo>
                    <a:pt x="101" y="360"/>
                  </a:lnTo>
                  <a:lnTo>
                    <a:pt x="101" y="359"/>
                  </a:lnTo>
                  <a:lnTo>
                    <a:pt x="103" y="359"/>
                  </a:lnTo>
                  <a:lnTo>
                    <a:pt x="104" y="359"/>
                  </a:lnTo>
                  <a:lnTo>
                    <a:pt x="104" y="357"/>
                  </a:lnTo>
                  <a:lnTo>
                    <a:pt x="106" y="357"/>
                  </a:lnTo>
                  <a:lnTo>
                    <a:pt x="106" y="355"/>
                  </a:lnTo>
                  <a:lnTo>
                    <a:pt x="108" y="355"/>
                  </a:lnTo>
                  <a:lnTo>
                    <a:pt x="108" y="354"/>
                  </a:lnTo>
                  <a:lnTo>
                    <a:pt x="109" y="354"/>
                  </a:lnTo>
                  <a:lnTo>
                    <a:pt x="109" y="352"/>
                  </a:lnTo>
                  <a:lnTo>
                    <a:pt x="111" y="352"/>
                  </a:lnTo>
                  <a:lnTo>
                    <a:pt x="111" y="350"/>
                  </a:lnTo>
                  <a:lnTo>
                    <a:pt x="113" y="350"/>
                  </a:lnTo>
                  <a:lnTo>
                    <a:pt x="113" y="349"/>
                  </a:lnTo>
                  <a:lnTo>
                    <a:pt x="114" y="349"/>
                  </a:lnTo>
                  <a:lnTo>
                    <a:pt x="114" y="347"/>
                  </a:lnTo>
                  <a:lnTo>
                    <a:pt x="116" y="345"/>
                  </a:lnTo>
                  <a:lnTo>
                    <a:pt x="118" y="344"/>
                  </a:lnTo>
                  <a:lnTo>
                    <a:pt x="118" y="342"/>
                  </a:lnTo>
                  <a:lnTo>
                    <a:pt x="120" y="342"/>
                  </a:lnTo>
                  <a:lnTo>
                    <a:pt x="120" y="340"/>
                  </a:lnTo>
                  <a:lnTo>
                    <a:pt x="121" y="340"/>
                  </a:lnTo>
                  <a:lnTo>
                    <a:pt x="123" y="340"/>
                  </a:lnTo>
                  <a:lnTo>
                    <a:pt x="125" y="338"/>
                  </a:lnTo>
                  <a:lnTo>
                    <a:pt x="125" y="340"/>
                  </a:lnTo>
                  <a:lnTo>
                    <a:pt x="125" y="342"/>
                  </a:lnTo>
                  <a:lnTo>
                    <a:pt x="123" y="342"/>
                  </a:lnTo>
                  <a:lnTo>
                    <a:pt x="123" y="344"/>
                  </a:lnTo>
                  <a:lnTo>
                    <a:pt x="121" y="344"/>
                  </a:lnTo>
                  <a:lnTo>
                    <a:pt x="121" y="345"/>
                  </a:lnTo>
                  <a:lnTo>
                    <a:pt x="121" y="347"/>
                  </a:lnTo>
                  <a:lnTo>
                    <a:pt x="121" y="349"/>
                  </a:lnTo>
                  <a:lnTo>
                    <a:pt x="121" y="350"/>
                  </a:lnTo>
                  <a:lnTo>
                    <a:pt x="123" y="350"/>
                  </a:lnTo>
                  <a:lnTo>
                    <a:pt x="123" y="352"/>
                  </a:lnTo>
                  <a:lnTo>
                    <a:pt x="125" y="352"/>
                  </a:lnTo>
                  <a:lnTo>
                    <a:pt x="125" y="354"/>
                  </a:lnTo>
                  <a:lnTo>
                    <a:pt x="126" y="354"/>
                  </a:lnTo>
                  <a:lnTo>
                    <a:pt x="126" y="355"/>
                  </a:lnTo>
                  <a:lnTo>
                    <a:pt x="128" y="355"/>
                  </a:lnTo>
                  <a:lnTo>
                    <a:pt x="128" y="357"/>
                  </a:lnTo>
                  <a:lnTo>
                    <a:pt x="130" y="357"/>
                  </a:lnTo>
                  <a:lnTo>
                    <a:pt x="131" y="357"/>
                  </a:lnTo>
                  <a:lnTo>
                    <a:pt x="131" y="355"/>
                  </a:lnTo>
                  <a:lnTo>
                    <a:pt x="133" y="355"/>
                  </a:lnTo>
                  <a:lnTo>
                    <a:pt x="133" y="357"/>
                  </a:lnTo>
                  <a:lnTo>
                    <a:pt x="133" y="359"/>
                  </a:lnTo>
                  <a:lnTo>
                    <a:pt x="135" y="359"/>
                  </a:lnTo>
                  <a:lnTo>
                    <a:pt x="135" y="360"/>
                  </a:lnTo>
                  <a:lnTo>
                    <a:pt x="135" y="362"/>
                  </a:lnTo>
                  <a:lnTo>
                    <a:pt x="136" y="362"/>
                  </a:lnTo>
                  <a:lnTo>
                    <a:pt x="136" y="364"/>
                  </a:lnTo>
                  <a:lnTo>
                    <a:pt x="138" y="364"/>
                  </a:lnTo>
                  <a:lnTo>
                    <a:pt x="138" y="365"/>
                  </a:lnTo>
                  <a:lnTo>
                    <a:pt x="140" y="365"/>
                  </a:lnTo>
                  <a:lnTo>
                    <a:pt x="140" y="367"/>
                  </a:lnTo>
                  <a:lnTo>
                    <a:pt x="141" y="367"/>
                  </a:lnTo>
                  <a:lnTo>
                    <a:pt x="143" y="367"/>
                  </a:lnTo>
                  <a:lnTo>
                    <a:pt x="145" y="367"/>
                  </a:lnTo>
                  <a:lnTo>
                    <a:pt x="146" y="367"/>
                  </a:lnTo>
                  <a:lnTo>
                    <a:pt x="146" y="365"/>
                  </a:lnTo>
                  <a:lnTo>
                    <a:pt x="146" y="364"/>
                  </a:lnTo>
                  <a:lnTo>
                    <a:pt x="148" y="364"/>
                  </a:lnTo>
                  <a:lnTo>
                    <a:pt x="150" y="364"/>
                  </a:lnTo>
                  <a:lnTo>
                    <a:pt x="151" y="364"/>
                  </a:lnTo>
                  <a:lnTo>
                    <a:pt x="153" y="364"/>
                  </a:lnTo>
                  <a:lnTo>
                    <a:pt x="155" y="364"/>
                  </a:lnTo>
                  <a:lnTo>
                    <a:pt x="157" y="364"/>
                  </a:lnTo>
                  <a:lnTo>
                    <a:pt x="158" y="365"/>
                  </a:lnTo>
                  <a:lnTo>
                    <a:pt x="158" y="364"/>
                  </a:lnTo>
                  <a:lnTo>
                    <a:pt x="160" y="364"/>
                  </a:lnTo>
                  <a:lnTo>
                    <a:pt x="162" y="364"/>
                  </a:lnTo>
                  <a:lnTo>
                    <a:pt x="163" y="364"/>
                  </a:lnTo>
                  <a:lnTo>
                    <a:pt x="163" y="362"/>
                  </a:lnTo>
                  <a:lnTo>
                    <a:pt x="165" y="362"/>
                  </a:lnTo>
                  <a:lnTo>
                    <a:pt x="165" y="360"/>
                  </a:lnTo>
                  <a:lnTo>
                    <a:pt x="165" y="359"/>
                  </a:lnTo>
                  <a:lnTo>
                    <a:pt x="165" y="357"/>
                  </a:lnTo>
                  <a:lnTo>
                    <a:pt x="167" y="357"/>
                  </a:lnTo>
                  <a:lnTo>
                    <a:pt x="167" y="355"/>
                  </a:lnTo>
                  <a:lnTo>
                    <a:pt x="167" y="354"/>
                  </a:lnTo>
                  <a:lnTo>
                    <a:pt x="168" y="354"/>
                  </a:lnTo>
                  <a:lnTo>
                    <a:pt x="168" y="352"/>
                  </a:lnTo>
                  <a:lnTo>
                    <a:pt x="170" y="352"/>
                  </a:lnTo>
                  <a:lnTo>
                    <a:pt x="172" y="352"/>
                  </a:lnTo>
                  <a:lnTo>
                    <a:pt x="172" y="350"/>
                  </a:lnTo>
                  <a:lnTo>
                    <a:pt x="173" y="350"/>
                  </a:lnTo>
                  <a:lnTo>
                    <a:pt x="173" y="349"/>
                  </a:lnTo>
                  <a:lnTo>
                    <a:pt x="173" y="347"/>
                  </a:lnTo>
                  <a:lnTo>
                    <a:pt x="175" y="347"/>
                  </a:lnTo>
                  <a:lnTo>
                    <a:pt x="175" y="345"/>
                  </a:lnTo>
                  <a:lnTo>
                    <a:pt x="177" y="345"/>
                  </a:lnTo>
                  <a:lnTo>
                    <a:pt x="177" y="344"/>
                  </a:lnTo>
                  <a:lnTo>
                    <a:pt x="178" y="344"/>
                  </a:lnTo>
                  <a:lnTo>
                    <a:pt x="178" y="342"/>
                  </a:lnTo>
                  <a:lnTo>
                    <a:pt x="180" y="342"/>
                  </a:lnTo>
                  <a:lnTo>
                    <a:pt x="182" y="342"/>
                  </a:lnTo>
                  <a:lnTo>
                    <a:pt x="183" y="340"/>
                  </a:lnTo>
                  <a:lnTo>
                    <a:pt x="183" y="338"/>
                  </a:lnTo>
                  <a:lnTo>
                    <a:pt x="182" y="338"/>
                  </a:lnTo>
                  <a:lnTo>
                    <a:pt x="182" y="337"/>
                  </a:lnTo>
                  <a:lnTo>
                    <a:pt x="182" y="335"/>
                  </a:lnTo>
                  <a:lnTo>
                    <a:pt x="182" y="333"/>
                  </a:lnTo>
                  <a:lnTo>
                    <a:pt x="183" y="333"/>
                  </a:lnTo>
                  <a:lnTo>
                    <a:pt x="183" y="332"/>
                  </a:lnTo>
                  <a:lnTo>
                    <a:pt x="185" y="332"/>
                  </a:lnTo>
                  <a:lnTo>
                    <a:pt x="187" y="332"/>
                  </a:lnTo>
                  <a:lnTo>
                    <a:pt x="188" y="330"/>
                  </a:lnTo>
                  <a:lnTo>
                    <a:pt x="190" y="330"/>
                  </a:lnTo>
                  <a:lnTo>
                    <a:pt x="190" y="328"/>
                  </a:lnTo>
                  <a:lnTo>
                    <a:pt x="190" y="327"/>
                  </a:lnTo>
                  <a:lnTo>
                    <a:pt x="190" y="325"/>
                  </a:lnTo>
                  <a:lnTo>
                    <a:pt x="190" y="323"/>
                  </a:lnTo>
                  <a:lnTo>
                    <a:pt x="190" y="322"/>
                  </a:lnTo>
                  <a:lnTo>
                    <a:pt x="192" y="322"/>
                  </a:lnTo>
                  <a:lnTo>
                    <a:pt x="192" y="320"/>
                  </a:lnTo>
                  <a:lnTo>
                    <a:pt x="194" y="320"/>
                  </a:lnTo>
                  <a:lnTo>
                    <a:pt x="195" y="320"/>
                  </a:lnTo>
                  <a:lnTo>
                    <a:pt x="197" y="320"/>
                  </a:lnTo>
                  <a:lnTo>
                    <a:pt x="199" y="320"/>
                  </a:lnTo>
                  <a:lnTo>
                    <a:pt x="199" y="322"/>
                  </a:lnTo>
                  <a:lnTo>
                    <a:pt x="200" y="322"/>
                  </a:lnTo>
                  <a:lnTo>
                    <a:pt x="202" y="322"/>
                  </a:lnTo>
                  <a:lnTo>
                    <a:pt x="202" y="323"/>
                  </a:lnTo>
                  <a:lnTo>
                    <a:pt x="204" y="323"/>
                  </a:lnTo>
                  <a:lnTo>
                    <a:pt x="205" y="323"/>
                  </a:lnTo>
                  <a:lnTo>
                    <a:pt x="207" y="323"/>
                  </a:lnTo>
                  <a:lnTo>
                    <a:pt x="209" y="323"/>
                  </a:lnTo>
                  <a:lnTo>
                    <a:pt x="209" y="325"/>
                  </a:lnTo>
                  <a:lnTo>
                    <a:pt x="210" y="325"/>
                  </a:lnTo>
                  <a:lnTo>
                    <a:pt x="210" y="327"/>
                  </a:lnTo>
                  <a:lnTo>
                    <a:pt x="212" y="327"/>
                  </a:lnTo>
                  <a:lnTo>
                    <a:pt x="214" y="327"/>
                  </a:lnTo>
                  <a:lnTo>
                    <a:pt x="214" y="328"/>
                  </a:lnTo>
                  <a:lnTo>
                    <a:pt x="215" y="328"/>
                  </a:lnTo>
                  <a:lnTo>
                    <a:pt x="217" y="328"/>
                  </a:lnTo>
                  <a:lnTo>
                    <a:pt x="217" y="330"/>
                  </a:lnTo>
                  <a:lnTo>
                    <a:pt x="219" y="330"/>
                  </a:lnTo>
                  <a:lnTo>
                    <a:pt x="219" y="332"/>
                  </a:lnTo>
                  <a:lnTo>
                    <a:pt x="220" y="332"/>
                  </a:lnTo>
                  <a:lnTo>
                    <a:pt x="222" y="332"/>
                  </a:lnTo>
                  <a:lnTo>
                    <a:pt x="224" y="330"/>
                  </a:lnTo>
                  <a:lnTo>
                    <a:pt x="224" y="328"/>
                  </a:lnTo>
                  <a:lnTo>
                    <a:pt x="224" y="327"/>
                  </a:lnTo>
                  <a:lnTo>
                    <a:pt x="225" y="327"/>
                  </a:lnTo>
                  <a:lnTo>
                    <a:pt x="227" y="327"/>
                  </a:lnTo>
                  <a:lnTo>
                    <a:pt x="229" y="327"/>
                  </a:lnTo>
                  <a:lnTo>
                    <a:pt x="231" y="327"/>
                  </a:lnTo>
                  <a:lnTo>
                    <a:pt x="231" y="328"/>
                  </a:lnTo>
                  <a:lnTo>
                    <a:pt x="232" y="328"/>
                  </a:lnTo>
                  <a:lnTo>
                    <a:pt x="232" y="330"/>
                  </a:lnTo>
                  <a:lnTo>
                    <a:pt x="234" y="330"/>
                  </a:lnTo>
                  <a:lnTo>
                    <a:pt x="234" y="332"/>
                  </a:lnTo>
                  <a:lnTo>
                    <a:pt x="236" y="332"/>
                  </a:lnTo>
                  <a:lnTo>
                    <a:pt x="236" y="333"/>
                  </a:lnTo>
                  <a:lnTo>
                    <a:pt x="236" y="335"/>
                  </a:lnTo>
                  <a:lnTo>
                    <a:pt x="237" y="335"/>
                  </a:lnTo>
                  <a:lnTo>
                    <a:pt x="239" y="335"/>
                  </a:lnTo>
                  <a:lnTo>
                    <a:pt x="239" y="337"/>
                  </a:lnTo>
                  <a:lnTo>
                    <a:pt x="241" y="337"/>
                  </a:lnTo>
                  <a:lnTo>
                    <a:pt x="242" y="338"/>
                  </a:lnTo>
                  <a:lnTo>
                    <a:pt x="244" y="338"/>
                  </a:lnTo>
                  <a:lnTo>
                    <a:pt x="244" y="340"/>
                  </a:lnTo>
                  <a:lnTo>
                    <a:pt x="246" y="340"/>
                  </a:lnTo>
                  <a:lnTo>
                    <a:pt x="246" y="342"/>
                  </a:lnTo>
                  <a:lnTo>
                    <a:pt x="247" y="342"/>
                  </a:lnTo>
                  <a:lnTo>
                    <a:pt x="247" y="344"/>
                  </a:lnTo>
                  <a:lnTo>
                    <a:pt x="247" y="345"/>
                  </a:lnTo>
                  <a:lnTo>
                    <a:pt x="247" y="347"/>
                  </a:lnTo>
                  <a:lnTo>
                    <a:pt x="247" y="349"/>
                  </a:lnTo>
                  <a:lnTo>
                    <a:pt x="247" y="350"/>
                  </a:lnTo>
                  <a:lnTo>
                    <a:pt x="247" y="352"/>
                  </a:lnTo>
                  <a:lnTo>
                    <a:pt x="247" y="354"/>
                  </a:lnTo>
                  <a:lnTo>
                    <a:pt x="249" y="354"/>
                  </a:lnTo>
                  <a:lnTo>
                    <a:pt x="249" y="355"/>
                  </a:lnTo>
                  <a:lnTo>
                    <a:pt x="249" y="357"/>
                  </a:lnTo>
                  <a:lnTo>
                    <a:pt x="247" y="357"/>
                  </a:lnTo>
                  <a:lnTo>
                    <a:pt x="247" y="359"/>
                  </a:lnTo>
                  <a:lnTo>
                    <a:pt x="246" y="359"/>
                  </a:lnTo>
                  <a:lnTo>
                    <a:pt x="246" y="360"/>
                  </a:lnTo>
                  <a:lnTo>
                    <a:pt x="246" y="362"/>
                  </a:lnTo>
                  <a:lnTo>
                    <a:pt x="246" y="364"/>
                  </a:lnTo>
                  <a:lnTo>
                    <a:pt x="247" y="364"/>
                  </a:lnTo>
                  <a:lnTo>
                    <a:pt x="249" y="364"/>
                  </a:lnTo>
                  <a:lnTo>
                    <a:pt x="249" y="362"/>
                  </a:lnTo>
                  <a:lnTo>
                    <a:pt x="251" y="362"/>
                  </a:lnTo>
                  <a:lnTo>
                    <a:pt x="251" y="364"/>
                  </a:lnTo>
                  <a:lnTo>
                    <a:pt x="252" y="364"/>
                  </a:lnTo>
                  <a:lnTo>
                    <a:pt x="252" y="365"/>
                  </a:lnTo>
                  <a:lnTo>
                    <a:pt x="252" y="367"/>
                  </a:lnTo>
                  <a:lnTo>
                    <a:pt x="251" y="367"/>
                  </a:lnTo>
                  <a:lnTo>
                    <a:pt x="249" y="367"/>
                  </a:lnTo>
                  <a:lnTo>
                    <a:pt x="249" y="369"/>
                  </a:lnTo>
                  <a:lnTo>
                    <a:pt x="249" y="370"/>
                  </a:lnTo>
                  <a:lnTo>
                    <a:pt x="249" y="372"/>
                  </a:lnTo>
                  <a:lnTo>
                    <a:pt x="249" y="374"/>
                  </a:lnTo>
                  <a:lnTo>
                    <a:pt x="249" y="376"/>
                  </a:lnTo>
                  <a:lnTo>
                    <a:pt x="249" y="377"/>
                  </a:lnTo>
                  <a:lnTo>
                    <a:pt x="251" y="377"/>
                  </a:lnTo>
                  <a:lnTo>
                    <a:pt x="251" y="379"/>
                  </a:lnTo>
                  <a:lnTo>
                    <a:pt x="251" y="381"/>
                  </a:lnTo>
                  <a:lnTo>
                    <a:pt x="251" y="382"/>
                  </a:lnTo>
                  <a:lnTo>
                    <a:pt x="249" y="382"/>
                  </a:lnTo>
                  <a:lnTo>
                    <a:pt x="251" y="382"/>
                  </a:lnTo>
                  <a:lnTo>
                    <a:pt x="251" y="384"/>
                  </a:lnTo>
                  <a:lnTo>
                    <a:pt x="251" y="386"/>
                  </a:lnTo>
                  <a:lnTo>
                    <a:pt x="251" y="387"/>
                  </a:lnTo>
                  <a:lnTo>
                    <a:pt x="251" y="389"/>
                  </a:lnTo>
                  <a:lnTo>
                    <a:pt x="249" y="389"/>
                  </a:lnTo>
                  <a:lnTo>
                    <a:pt x="247" y="389"/>
                  </a:lnTo>
                  <a:lnTo>
                    <a:pt x="247" y="391"/>
                  </a:lnTo>
                  <a:lnTo>
                    <a:pt x="249" y="391"/>
                  </a:lnTo>
                  <a:lnTo>
                    <a:pt x="249" y="392"/>
                  </a:lnTo>
                  <a:lnTo>
                    <a:pt x="251" y="392"/>
                  </a:lnTo>
                  <a:lnTo>
                    <a:pt x="252" y="392"/>
                  </a:lnTo>
                  <a:lnTo>
                    <a:pt x="254" y="392"/>
                  </a:lnTo>
                  <a:lnTo>
                    <a:pt x="256" y="391"/>
                  </a:lnTo>
                  <a:lnTo>
                    <a:pt x="257" y="391"/>
                  </a:lnTo>
                  <a:lnTo>
                    <a:pt x="257" y="389"/>
                  </a:lnTo>
                  <a:lnTo>
                    <a:pt x="259" y="389"/>
                  </a:lnTo>
                  <a:lnTo>
                    <a:pt x="261" y="389"/>
                  </a:lnTo>
                  <a:lnTo>
                    <a:pt x="263" y="389"/>
                  </a:lnTo>
                  <a:lnTo>
                    <a:pt x="263" y="387"/>
                  </a:lnTo>
                  <a:lnTo>
                    <a:pt x="264" y="387"/>
                  </a:lnTo>
                  <a:lnTo>
                    <a:pt x="266" y="387"/>
                  </a:lnTo>
                  <a:lnTo>
                    <a:pt x="268" y="387"/>
                  </a:lnTo>
                  <a:lnTo>
                    <a:pt x="269" y="386"/>
                  </a:lnTo>
                  <a:lnTo>
                    <a:pt x="271" y="386"/>
                  </a:lnTo>
                  <a:lnTo>
                    <a:pt x="273" y="386"/>
                  </a:lnTo>
                  <a:lnTo>
                    <a:pt x="273" y="384"/>
                  </a:lnTo>
                  <a:lnTo>
                    <a:pt x="274" y="384"/>
                  </a:lnTo>
                  <a:lnTo>
                    <a:pt x="276" y="384"/>
                  </a:lnTo>
                  <a:lnTo>
                    <a:pt x="276" y="382"/>
                  </a:lnTo>
                  <a:lnTo>
                    <a:pt x="278" y="382"/>
                  </a:lnTo>
                  <a:lnTo>
                    <a:pt x="279" y="382"/>
                  </a:lnTo>
                  <a:lnTo>
                    <a:pt x="281" y="381"/>
                  </a:lnTo>
                  <a:lnTo>
                    <a:pt x="283" y="381"/>
                  </a:lnTo>
                  <a:lnTo>
                    <a:pt x="284" y="379"/>
                  </a:lnTo>
                  <a:lnTo>
                    <a:pt x="286" y="379"/>
                  </a:lnTo>
                  <a:lnTo>
                    <a:pt x="288" y="379"/>
                  </a:lnTo>
                  <a:lnTo>
                    <a:pt x="288" y="377"/>
                  </a:lnTo>
                  <a:lnTo>
                    <a:pt x="289" y="377"/>
                  </a:lnTo>
                  <a:lnTo>
                    <a:pt x="291" y="377"/>
                  </a:lnTo>
                  <a:lnTo>
                    <a:pt x="293" y="377"/>
                  </a:lnTo>
                  <a:lnTo>
                    <a:pt x="293" y="376"/>
                  </a:lnTo>
                  <a:lnTo>
                    <a:pt x="294" y="376"/>
                  </a:lnTo>
                  <a:lnTo>
                    <a:pt x="296" y="376"/>
                  </a:lnTo>
                  <a:lnTo>
                    <a:pt x="296" y="374"/>
                  </a:lnTo>
                  <a:lnTo>
                    <a:pt x="298" y="374"/>
                  </a:lnTo>
                  <a:lnTo>
                    <a:pt x="300" y="374"/>
                  </a:lnTo>
                  <a:lnTo>
                    <a:pt x="300" y="372"/>
                  </a:lnTo>
                  <a:lnTo>
                    <a:pt x="301" y="372"/>
                  </a:lnTo>
                  <a:lnTo>
                    <a:pt x="303" y="372"/>
                  </a:lnTo>
                  <a:lnTo>
                    <a:pt x="305" y="372"/>
                  </a:lnTo>
                  <a:lnTo>
                    <a:pt x="305" y="370"/>
                  </a:lnTo>
                  <a:lnTo>
                    <a:pt x="306" y="370"/>
                  </a:lnTo>
                  <a:lnTo>
                    <a:pt x="308" y="370"/>
                  </a:lnTo>
                  <a:lnTo>
                    <a:pt x="308" y="369"/>
                  </a:lnTo>
                  <a:lnTo>
                    <a:pt x="310" y="369"/>
                  </a:lnTo>
                  <a:lnTo>
                    <a:pt x="311" y="369"/>
                  </a:lnTo>
                  <a:lnTo>
                    <a:pt x="311" y="367"/>
                  </a:lnTo>
                  <a:lnTo>
                    <a:pt x="313" y="367"/>
                  </a:lnTo>
                  <a:lnTo>
                    <a:pt x="315" y="367"/>
                  </a:lnTo>
                  <a:lnTo>
                    <a:pt x="316" y="365"/>
                  </a:lnTo>
                  <a:lnTo>
                    <a:pt x="318" y="365"/>
                  </a:lnTo>
                  <a:lnTo>
                    <a:pt x="320" y="365"/>
                  </a:lnTo>
                  <a:lnTo>
                    <a:pt x="320" y="364"/>
                  </a:lnTo>
                  <a:lnTo>
                    <a:pt x="321" y="364"/>
                  </a:lnTo>
                  <a:lnTo>
                    <a:pt x="323" y="364"/>
                  </a:lnTo>
                  <a:lnTo>
                    <a:pt x="323" y="362"/>
                  </a:lnTo>
                  <a:lnTo>
                    <a:pt x="325" y="362"/>
                  </a:lnTo>
                  <a:lnTo>
                    <a:pt x="326" y="362"/>
                  </a:lnTo>
                  <a:lnTo>
                    <a:pt x="326" y="360"/>
                  </a:lnTo>
                  <a:lnTo>
                    <a:pt x="328" y="360"/>
                  </a:lnTo>
                  <a:lnTo>
                    <a:pt x="330" y="360"/>
                  </a:lnTo>
                  <a:lnTo>
                    <a:pt x="330" y="359"/>
                  </a:lnTo>
                  <a:lnTo>
                    <a:pt x="331" y="359"/>
                  </a:lnTo>
                  <a:lnTo>
                    <a:pt x="333" y="357"/>
                  </a:lnTo>
                  <a:lnTo>
                    <a:pt x="335" y="357"/>
                  </a:lnTo>
                  <a:lnTo>
                    <a:pt x="335" y="355"/>
                  </a:lnTo>
                  <a:lnTo>
                    <a:pt x="337" y="355"/>
                  </a:lnTo>
                  <a:lnTo>
                    <a:pt x="338" y="355"/>
                  </a:lnTo>
                  <a:lnTo>
                    <a:pt x="338" y="354"/>
                  </a:lnTo>
                  <a:lnTo>
                    <a:pt x="340" y="354"/>
                  </a:lnTo>
                  <a:lnTo>
                    <a:pt x="342" y="352"/>
                  </a:lnTo>
                  <a:lnTo>
                    <a:pt x="343" y="352"/>
                  </a:lnTo>
                  <a:lnTo>
                    <a:pt x="343" y="350"/>
                  </a:lnTo>
                  <a:lnTo>
                    <a:pt x="345" y="350"/>
                  </a:lnTo>
                  <a:lnTo>
                    <a:pt x="347" y="350"/>
                  </a:lnTo>
                  <a:lnTo>
                    <a:pt x="347" y="349"/>
                  </a:lnTo>
                  <a:lnTo>
                    <a:pt x="348" y="349"/>
                  </a:lnTo>
                  <a:lnTo>
                    <a:pt x="348" y="347"/>
                  </a:lnTo>
                  <a:lnTo>
                    <a:pt x="350" y="347"/>
                  </a:lnTo>
                  <a:lnTo>
                    <a:pt x="352" y="347"/>
                  </a:lnTo>
                  <a:lnTo>
                    <a:pt x="352" y="345"/>
                  </a:lnTo>
                  <a:lnTo>
                    <a:pt x="353" y="345"/>
                  </a:lnTo>
                  <a:lnTo>
                    <a:pt x="353" y="344"/>
                  </a:lnTo>
                  <a:lnTo>
                    <a:pt x="355" y="344"/>
                  </a:lnTo>
                  <a:lnTo>
                    <a:pt x="357" y="342"/>
                  </a:lnTo>
                  <a:lnTo>
                    <a:pt x="358" y="342"/>
                  </a:lnTo>
                  <a:lnTo>
                    <a:pt x="358" y="340"/>
                  </a:lnTo>
                  <a:lnTo>
                    <a:pt x="360" y="340"/>
                  </a:lnTo>
                  <a:lnTo>
                    <a:pt x="360" y="338"/>
                  </a:lnTo>
                  <a:lnTo>
                    <a:pt x="362" y="338"/>
                  </a:lnTo>
                  <a:lnTo>
                    <a:pt x="363" y="337"/>
                  </a:lnTo>
                  <a:lnTo>
                    <a:pt x="365" y="337"/>
                  </a:lnTo>
                  <a:lnTo>
                    <a:pt x="365" y="335"/>
                  </a:lnTo>
                  <a:lnTo>
                    <a:pt x="367" y="335"/>
                  </a:lnTo>
                  <a:lnTo>
                    <a:pt x="367" y="333"/>
                  </a:lnTo>
                  <a:lnTo>
                    <a:pt x="368" y="333"/>
                  </a:lnTo>
                  <a:lnTo>
                    <a:pt x="368" y="332"/>
                  </a:lnTo>
                  <a:lnTo>
                    <a:pt x="370" y="332"/>
                  </a:lnTo>
                  <a:lnTo>
                    <a:pt x="370" y="330"/>
                  </a:lnTo>
                  <a:lnTo>
                    <a:pt x="372" y="330"/>
                  </a:lnTo>
                  <a:lnTo>
                    <a:pt x="374" y="328"/>
                  </a:lnTo>
                  <a:lnTo>
                    <a:pt x="375" y="328"/>
                  </a:lnTo>
                  <a:lnTo>
                    <a:pt x="375" y="327"/>
                  </a:lnTo>
                  <a:lnTo>
                    <a:pt x="377" y="327"/>
                  </a:lnTo>
                  <a:lnTo>
                    <a:pt x="379" y="327"/>
                  </a:lnTo>
                  <a:lnTo>
                    <a:pt x="379" y="325"/>
                  </a:lnTo>
                  <a:lnTo>
                    <a:pt x="380" y="325"/>
                  </a:lnTo>
                  <a:lnTo>
                    <a:pt x="380" y="323"/>
                  </a:lnTo>
                  <a:lnTo>
                    <a:pt x="382" y="323"/>
                  </a:lnTo>
                  <a:lnTo>
                    <a:pt x="384" y="323"/>
                  </a:lnTo>
                  <a:lnTo>
                    <a:pt x="384" y="322"/>
                  </a:lnTo>
                  <a:lnTo>
                    <a:pt x="385" y="322"/>
                  </a:lnTo>
                  <a:lnTo>
                    <a:pt x="387" y="322"/>
                  </a:lnTo>
                  <a:lnTo>
                    <a:pt x="389" y="322"/>
                  </a:lnTo>
                  <a:lnTo>
                    <a:pt x="389" y="320"/>
                  </a:lnTo>
                  <a:lnTo>
                    <a:pt x="390" y="320"/>
                  </a:lnTo>
                  <a:lnTo>
                    <a:pt x="392" y="320"/>
                  </a:lnTo>
                  <a:lnTo>
                    <a:pt x="394" y="318"/>
                  </a:lnTo>
                  <a:lnTo>
                    <a:pt x="395" y="318"/>
                  </a:lnTo>
                  <a:lnTo>
                    <a:pt x="397" y="318"/>
                  </a:lnTo>
                  <a:lnTo>
                    <a:pt x="397" y="317"/>
                  </a:lnTo>
                  <a:lnTo>
                    <a:pt x="399" y="315"/>
                  </a:lnTo>
                  <a:lnTo>
                    <a:pt x="399" y="313"/>
                  </a:lnTo>
                  <a:lnTo>
                    <a:pt x="399" y="312"/>
                  </a:lnTo>
                  <a:lnTo>
                    <a:pt x="399" y="310"/>
                  </a:lnTo>
                  <a:lnTo>
                    <a:pt x="400" y="310"/>
                  </a:lnTo>
                  <a:lnTo>
                    <a:pt x="400" y="308"/>
                  </a:lnTo>
                  <a:lnTo>
                    <a:pt x="402" y="308"/>
                  </a:lnTo>
                  <a:lnTo>
                    <a:pt x="402" y="307"/>
                  </a:lnTo>
                  <a:lnTo>
                    <a:pt x="404" y="307"/>
                  </a:lnTo>
                  <a:lnTo>
                    <a:pt x="405" y="307"/>
                  </a:lnTo>
                  <a:lnTo>
                    <a:pt x="407" y="305"/>
                  </a:lnTo>
                  <a:lnTo>
                    <a:pt x="409" y="305"/>
                  </a:lnTo>
                  <a:lnTo>
                    <a:pt x="409" y="303"/>
                  </a:lnTo>
                  <a:lnTo>
                    <a:pt x="409" y="301"/>
                  </a:lnTo>
                  <a:lnTo>
                    <a:pt x="409" y="300"/>
                  </a:lnTo>
                  <a:lnTo>
                    <a:pt x="409" y="298"/>
                  </a:lnTo>
                  <a:lnTo>
                    <a:pt x="409" y="296"/>
                  </a:lnTo>
                  <a:lnTo>
                    <a:pt x="409" y="295"/>
                  </a:lnTo>
                  <a:lnTo>
                    <a:pt x="409" y="293"/>
                  </a:lnTo>
                  <a:lnTo>
                    <a:pt x="411" y="293"/>
                  </a:lnTo>
                  <a:lnTo>
                    <a:pt x="411" y="291"/>
                  </a:lnTo>
                  <a:lnTo>
                    <a:pt x="412" y="291"/>
                  </a:lnTo>
                  <a:lnTo>
                    <a:pt x="414" y="291"/>
                  </a:lnTo>
                  <a:lnTo>
                    <a:pt x="416" y="291"/>
                  </a:lnTo>
                  <a:lnTo>
                    <a:pt x="416" y="293"/>
                  </a:lnTo>
                  <a:lnTo>
                    <a:pt x="417" y="293"/>
                  </a:lnTo>
                  <a:lnTo>
                    <a:pt x="419" y="293"/>
                  </a:lnTo>
                  <a:lnTo>
                    <a:pt x="419" y="291"/>
                  </a:lnTo>
                  <a:lnTo>
                    <a:pt x="421" y="291"/>
                  </a:lnTo>
                  <a:lnTo>
                    <a:pt x="422" y="290"/>
                  </a:lnTo>
                  <a:lnTo>
                    <a:pt x="424" y="290"/>
                  </a:lnTo>
                  <a:lnTo>
                    <a:pt x="426" y="290"/>
                  </a:lnTo>
                  <a:lnTo>
                    <a:pt x="427" y="290"/>
                  </a:lnTo>
                  <a:lnTo>
                    <a:pt x="429" y="290"/>
                  </a:lnTo>
                  <a:lnTo>
                    <a:pt x="431" y="290"/>
                  </a:lnTo>
                  <a:lnTo>
                    <a:pt x="432" y="290"/>
                  </a:lnTo>
                  <a:lnTo>
                    <a:pt x="434" y="290"/>
                  </a:lnTo>
                  <a:lnTo>
                    <a:pt x="436" y="290"/>
                  </a:lnTo>
                  <a:lnTo>
                    <a:pt x="437" y="290"/>
                  </a:lnTo>
                  <a:lnTo>
                    <a:pt x="439" y="290"/>
                  </a:lnTo>
                  <a:lnTo>
                    <a:pt x="441" y="290"/>
                  </a:lnTo>
                  <a:lnTo>
                    <a:pt x="442" y="290"/>
                  </a:lnTo>
                  <a:lnTo>
                    <a:pt x="444" y="290"/>
                  </a:lnTo>
                  <a:lnTo>
                    <a:pt x="444" y="288"/>
                  </a:lnTo>
                  <a:lnTo>
                    <a:pt x="446" y="288"/>
                  </a:lnTo>
                  <a:lnTo>
                    <a:pt x="448" y="286"/>
                  </a:lnTo>
                  <a:lnTo>
                    <a:pt x="448" y="285"/>
                  </a:lnTo>
                  <a:lnTo>
                    <a:pt x="449" y="285"/>
                  </a:lnTo>
                  <a:lnTo>
                    <a:pt x="451" y="285"/>
                  </a:lnTo>
                  <a:lnTo>
                    <a:pt x="453" y="285"/>
                  </a:lnTo>
                  <a:lnTo>
                    <a:pt x="454" y="285"/>
                  </a:lnTo>
                  <a:lnTo>
                    <a:pt x="456" y="283"/>
                  </a:lnTo>
                  <a:lnTo>
                    <a:pt x="458" y="283"/>
                  </a:lnTo>
                  <a:lnTo>
                    <a:pt x="458" y="281"/>
                  </a:lnTo>
                  <a:lnTo>
                    <a:pt x="459" y="280"/>
                  </a:lnTo>
                  <a:lnTo>
                    <a:pt x="459" y="278"/>
                  </a:lnTo>
                  <a:lnTo>
                    <a:pt x="461" y="278"/>
                  </a:lnTo>
                  <a:lnTo>
                    <a:pt x="461" y="276"/>
                  </a:lnTo>
                  <a:lnTo>
                    <a:pt x="463" y="275"/>
                  </a:lnTo>
                  <a:lnTo>
                    <a:pt x="463" y="273"/>
                  </a:lnTo>
                  <a:lnTo>
                    <a:pt x="464" y="273"/>
                  </a:lnTo>
                  <a:lnTo>
                    <a:pt x="466" y="271"/>
                  </a:lnTo>
                  <a:lnTo>
                    <a:pt x="466" y="270"/>
                  </a:lnTo>
                  <a:lnTo>
                    <a:pt x="468" y="270"/>
                  </a:lnTo>
                  <a:lnTo>
                    <a:pt x="468" y="268"/>
                  </a:lnTo>
                  <a:lnTo>
                    <a:pt x="468" y="266"/>
                  </a:lnTo>
                  <a:lnTo>
                    <a:pt x="469" y="266"/>
                  </a:lnTo>
                  <a:lnTo>
                    <a:pt x="469" y="264"/>
                  </a:lnTo>
                  <a:lnTo>
                    <a:pt x="471" y="264"/>
                  </a:lnTo>
                  <a:lnTo>
                    <a:pt x="471" y="263"/>
                  </a:lnTo>
                  <a:lnTo>
                    <a:pt x="471" y="261"/>
                  </a:lnTo>
                  <a:lnTo>
                    <a:pt x="471" y="259"/>
                  </a:lnTo>
                  <a:lnTo>
                    <a:pt x="471" y="258"/>
                  </a:lnTo>
                  <a:lnTo>
                    <a:pt x="471" y="256"/>
                  </a:lnTo>
                  <a:lnTo>
                    <a:pt x="471" y="254"/>
                  </a:lnTo>
                  <a:lnTo>
                    <a:pt x="471" y="253"/>
                  </a:lnTo>
                  <a:lnTo>
                    <a:pt x="471" y="251"/>
                  </a:lnTo>
                  <a:lnTo>
                    <a:pt x="471" y="249"/>
                  </a:lnTo>
                  <a:lnTo>
                    <a:pt x="469" y="248"/>
                  </a:lnTo>
                  <a:lnTo>
                    <a:pt x="469" y="246"/>
                  </a:lnTo>
                  <a:lnTo>
                    <a:pt x="471" y="246"/>
                  </a:lnTo>
                  <a:lnTo>
                    <a:pt x="471" y="244"/>
                  </a:lnTo>
                  <a:lnTo>
                    <a:pt x="471" y="243"/>
                  </a:lnTo>
                  <a:lnTo>
                    <a:pt x="473" y="243"/>
                  </a:lnTo>
                  <a:lnTo>
                    <a:pt x="473" y="241"/>
                  </a:lnTo>
                  <a:lnTo>
                    <a:pt x="474" y="241"/>
                  </a:lnTo>
                  <a:lnTo>
                    <a:pt x="474" y="239"/>
                  </a:lnTo>
                  <a:lnTo>
                    <a:pt x="474" y="238"/>
                  </a:lnTo>
                  <a:lnTo>
                    <a:pt x="474" y="236"/>
                  </a:lnTo>
                  <a:lnTo>
                    <a:pt x="476" y="236"/>
                  </a:lnTo>
                  <a:lnTo>
                    <a:pt x="476" y="234"/>
                  </a:lnTo>
                  <a:lnTo>
                    <a:pt x="476" y="232"/>
                  </a:lnTo>
                  <a:lnTo>
                    <a:pt x="478" y="231"/>
                  </a:lnTo>
                  <a:lnTo>
                    <a:pt x="478" y="229"/>
                  </a:lnTo>
                  <a:lnTo>
                    <a:pt x="480" y="229"/>
                  </a:lnTo>
                  <a:lnTo>
                    <a:pt x="480" y="227"/>
                  </a:lnTo>
                  <a:lnTo>
                    <a:pt x="480" y="226"/>
                  </a:lnTo>
                  <a:lnTo>
                    <a:pt x="481" y="226"/>
                  </a:lnTo>
                  <a:lnTo>
                    <a:pt x="481" y="224"/>
                  </a:lnTo>
                  <a:lnTo>
                    <a:pt x="481" y="222"/>
                  </a:lnTo>
                  <a:lnTo>
                    <a:pt x="481" y="221"/>
                  </a:lnTo>
                  <a:lnTo>
                    <a:pt x="481" y="219"/>
                  </a:lnTo>
                  <a:lnTo>
                    <a:pt x="483" y="219"/>
                  </a:lnTo>
                  <a:lnTo>
                    <a:pt x="485" y="219"/>
                  </a:lnTo>
                  <a:lnTo>
                    <a:pt x="486" y="217"/>
                  </a:lnTo>
                  <a:lnTo>
                    <a:pt x="486" y="216"/>
                  </a:lnTo>
                  <a:lnTo>
                    <a:pt x="486" y="214"/>
                  </a:lnTo>
                  <a:lnTo>
                    <a:pt x="486" y="212"/>
                  </a:lnTo>
                  <a:lnTo>
                    <a:pt x="486" y="211"/>
                  </a:lnTo>
                  <a:lnTo>
                    <a:pt x="485" y="211"/>
                  </a:lnTo>
                  <a:lnTo>
                    <a:pt x="485" y="209"/>
                  </a:lnTo>
                  <a:lnTo>
                    <a:pt x="485" y="207"/>
                  </a:lnTo>
                  <a:lnTo>
                    <a:pt x="485" y="206"/>
                  </a:lnTo>
                  <a:lnTo>
                    <a:pt x="486" y="206"/>
                  </a:lnTo>
                  <a:lnTo>
                    <a:pt x="486" y="204"/>
                  </a:lnTo>
                  <a:lnTo>
                    <a:pt x="488" y="204"/>
                  </a:lnTo>
                  <a:lnTo>
                    <a:pt x="488" y="202"/>
                  </a:lnTo>
                  <a:lnTo>
                    <a:pt x="490" y="202"/>
                  </a:lnTo>
                  <a:lnTo>
                    <a:pt x="491" y="202"/>
                  </a:lnTo>
                  <a:lnTo>
                    <a:pt x="493" y="201"/>
                  </a:lnTo>
                  <a:lnTo>
                    <a:pt x="495" y="201"/>
                  </a:lnTo>
                  <a:lnTo>
                    <a:pt x="495" y="199"/>
                  </a:lnTo>
                  <a:lnTo>
                    <a:pt x="496" y="199"/>
                  </a:lnTo>
                  <a:lnTo>
                    <a:pt x="496" y="197"/>
                  </a:lnTo>
                  <a:lnTo>
                    <a:pt x="498" y="197"/>
                  </a:lnTo>
                  <a:lnTo>
                    <a:pt x="500" y="197"/>
                  </a:lnTo>
                  <a:lnTo>
                    <a:pt x="500" y="195"/>
                  </a:lnTo>
                  <a:lnTo>
                    <a:pt x="501" y="195"/>
                  </a:lnTo>
                  <a:lnTo>
                    <a:pt x="503" y="195"/>
                  </a:lnTo>
                  <a:lnTo>
                    <a:pt x="505" y="195"/>
                  </a:lnTo>
                  <a:lnTo>
                    <a:pt x="506" y="195"/>
                  </a:lnTo>
                  <a:lnTo>
                    <a:pt x="506" y="194"/>
                  </a:lnTo>
                  <a:lnTo>
                    <a:pt x="508" y="194"/>
                  </a:lnTo>
                  <a:lnTo>
                    <a:pt x="508" y="192"/>
                  </a:lnTo>
                  <a:lnTo>
                    <a:pt x="510" y="192"/>
                  </a:lnTo>
                  <a:lnTo>
                    <a:pt x="510" y="190"/>
                  </a:lnTo>
                  <a:lnTo>
                    <a:pt x="511" y="190"/>
                  </a:lnTo>
                  <a:lnTo>
                    <a:pt x="513" y="190"/>
                  </a:lnTo>
                  <a:lnTo>
                    <a:pt x="513" y="189"/>
                  </a:lnTo>
                  <a:lnTo>
                    <a:pt x="515" y="189"/>
                  </a:lnTo>
                  <a:lnTo>
                    <a:pt x="517" y="189"/>
                  </a:lnTo>
                  <a:lnTo>
                    <a:pt x="518" y="189"/>
                  </a:lnTo>
                  <a:lnTo>
                    <a:pt x="518" y="187"/>
                  </a:lnTo>
                  <a:lnTo>
                    <a:pt x="520" y="187"/>
                  </a:lnTo>
                  <a:lnTo>
                    <a:pt x="522" y="187"/>
                  </a:lnTo>
                  <a:lnTo>
                    <a:pt x="523" y="187"/>
                  </a:lnTo>
                  <a:lnTo>
                    <a:pt x="525" y="187"/>
                  </a:lnTo>
                  <a:lnTo>
                    <a:pt x="527" y="187"/>
                  </a:lnTo>
                  <a:lnTo>
                    <a:pt x="527" y="185"/>
                  </a:lnTo>
                  <a:lnTo>
                    <a:pt x="528" y="185"/>
                  </a:lnTo>
                  <a:lnTo>
                    <a:pt x="530" y="185"/>
                  </a:lnTo>
                  <a:lnTo>
                    <a:pt x="532" y="185"/>
                  </a:lnTo>
                  <a:lnTo>
                    <a:pt x="532" y="184"/>
                  </a:lnTo>
                  <a:lnTo>
                    <a:pt x="533" y="184"/>
                  </a:lnTo>
                  <a:lnTo>
                    <a:pt x="533" y="182"/>
                  </a:lnTo>
                  <a:lnTo>
                    <a:pt x="532" y="180"/>
                  </a:lnTo>
                  <a:lnTo>
                    <a:pt x="532" y="179"/>
                  </a:lnTo>
                  <a:lnTo>
                    <a:pt x="532" y="177"/>
                  </a:lnTo>
                  <a:lnTo>
                    <a:pt x="533" y="177"/>
                  </a:lnTo>
                  <a:lnTo>
                    <a:pt x="533" y="175"/>
                  </a:lnTo>
                  <a:lnTo>
                    <a:pt x="533" y="174"/>
                  </a:lnTo>
                  <a:lnTo>
                    <a:pt x="533" y="172"/>
                  </a:lnTo>
                  <a:lnTo>
                    <a:pt x="533" y="170"/>
                  </a:lnTo>
                  <a:lnTo>
                    <a:pt x="533" y="169"/>
                  </a:lnTo>
                  <a:lnTo>
                    <a:pt x="535" y="169"/>
                  </a:lnTo>
                  <a:lnTo>
                    <a:pt x="535" y="167"/>
                  </a:lnTo>
                  <a:lnTo>
                    <a:pt x="537" y="167"/>
                  </a:lnTo>
                  <a:lnTo>
                    <a:pt x="537" y="165"/>
                  </a:lnTo>
                  <a:lnTo>
                    <a:pt x="535" y="165"/>
                  </a:lnTo>
                  <a:lnTo>
                    <a:pt x="535" y="163"/>
                  </a:lnTo>
                  <a:lnTo>
                    <a:pt x="535" y="162"/>
                  </a:lnTo>
                  <a:lnTo>
                    <a:pt x="537" y="162"/>
                  </a:lnTo>
                  <a:lnTo>
                    <a:pt x="537" y="160"/>
                  </a:lnTo>
                  <a:lnTo>
                    <a:pt x="537" y="158"/>
                  </a:lnTo>
                  <a:lnTo>
                    <a:pt x="538" y="158"/>
                  </a:lnTo>
                  <a:lnTo>
                    <a:pt x="538" y="157"/>
                  </a:lnTo>
                  <a:lnTo>
                    <a:pt x="540" y="157"/>
                  </a:lnTo>
                  <a:lnTo>
                    <a:pt x="542" y="157"/>
                  </a:lnTo>
                  <a:lnTo>
                    <a:pt x="543" y="157"/>
                  </a:lnTo>
                  <a:lnTo>
                    <a:pt x="545" y="155"/>
                  </a:lnTo>
                  <a:lnTo>
                    <a:pt x="547" y="155"/>
                  </a:lnTo>
                  <a:lnTo>
                    <a:pt x="548" y="155"/>
                  </a:lnTo>
                  <a:lnTo>
                    <a:pt x="550" y="153"/>
                  </a:lnTo>
                  <a:lnTo>
                    <a:pt x="552" y="153"/>
                  </a:lnTo>
                  <a:lnTo>
                    <a:pt x="554" y="153"/>
                  </a:lnTo>
                  <a:lnTo>
                    <a:pt x="555" y="153"/>
                  </a:lnTo>
                  <a:lnTo>
                    <a:pt x="557" y="153"/>
                  </a:lnTo>
                  <a:lnTo>
                    <a:pt x="557" y="152"/>
                  </a:lnTo>
                  <a:lnTo>
                    <a:pt x="559" y="152"/>
                  </a:lnTo>
                  <a:lnTo>
                    <a:pt x="560" y="153"/>
                  </a:lnTo>
                  <a:lnTo>
                    <a:pt x="560" y="152"/>
                  </a:lnTo>
                  <a:lnTo>
                    <a:pt x="562" y="152"/>
                  </a:lnTo>
                  <a:lnTo>
                    <a:pt x="562" y="150"/>
                  </a:lnTo>
                  <a:lnTo>
                    <a:pt x="564" y="150"/>
                  </a:lnTo>
                  <a:lnTo>
                    <a:pt x="564" y="148"/>
                  </a:lnTo>
                  <a:lnTo>
                    <a:pt x="565" y="148"/>
                  </a:lnTo>
                  <a:lnTo>
                    <a:pt x="565" y="147"/>
                  </a:lnTo>
                  <a:lnTo>
                    <a:pt x="567" y="147"/>
                  </a:lnTo>
                  <a:lnTo>
                    <a:pt x="567" y="145"/>
                  </a:lnTo>
                  <a:lnTo>
                    <a:pt x="569" y="145"/>
                  </a:lnTo>
                  <a:lnTo>
                    <a:pt x="570" y="143"/>
                  </a:lnTo>
                  <a:lnTo>
                    <a:pt x="570" y="142"/>
                  </a:lnTo>
                  <a:lnTo>
                    <a:pt x="572" y="142"/>
                  </a:lnTo>
                  <a:lnTo>
                    <a:pt x="574" y="142"/>
                  </a:lnTo>
                  <a:lnTo>
                    <a:pt x="574" y="140"/>
                  </a:lnTo>
                  <a:lnTo>
                    <a:pt x="575" y="140"/>
                  </a:lnTo>
                  <a:lnTo>
                    <a:pt x="577" y="140"/>
                  </a:lnTo>
                  <a:lnTo>
                    <a:pt x="579" y="140"/>
                  </a:lnTo>
                  <a:lnTo>
                    <a:pt x="580" y="140"/>
                  </a:lnTo>
                  <a:lnTo>
                    <a:pt x="580" y="142"/>
                  </a:lnTo>
                  <a:lnTo>
                    <a:pt x="582" y="142"/>
                  </a:lnTo>
                  <a:lnTo>
                    <a:pt x="582" y="140"/>
                  </a:lnTo>
                  <a:lnTo>
                    <a:pt x="584" y="140"/>
                  </a:lnTo>
                  <a:lnTo>
                    <a:pt x="585" y="140"/>
                  </a:lnTo>
                  <a:lnTo>
                    <a:pt x="585" y="138"/>
                  </a:lnTo>
                  <a:lnTo>
                    <a:pt x="585" y="137"/>
                  </a:lnTo>
                  <a:lnTo>
                    <a:pt x="585" y="135"/>
                  </a:lnTo>
                  <a:lnTo>
                    <a:pt x="585" y="133"/>
                  </a:lnTo>
                  <a:lnTo>
                    <a:pt x="587" y="133"/>
                  </a:lnTo>
                  <a:lnTo>
                    <a:pt x="585" y="135"/>
                  </a:lnTo>
                  <a:lnTo>
                    <a:pt x="587" y="135"/>
                  </a:lnTo>
                  <a:lnTo>
                    <a:pt x="589" y="135"/>
                  </a:lnTo>
                  <a:lnTo>
                    <a:pt x="591" y="135"/>
                  </a:lnTo>
                  <a:lnTo>
                    <a:pt x="591" y="133"/>
                  </a:lnTo>
                  <a:lnTo>
                    <a:pt x="591" y="132"/>
                  </a:lnTo>
                  <a:lnTo>
                    <a:pt x="591" y="130"/>
                  </a:lnTo>
                  <a:lnTo>
                    <a:pt x="592" y="130"/>
                  </a:lnTo>
                  <a:lnTo>
                    <a:pt x="592" y="128"/>
                  </a:lnTo>
                  <a:lnTo>
                    <a:pt x="594" y="128"/>
                  </a:lnTo>
                  <a:lnTo>
                    <a:pt x="594" y="126"/>
                  </a:lnTo>
                  <a:lnTo>
                    <a:pt x="594" y="125"/>
                  </a:lnTo>
                  <a:lnTo>
                    <a:pt x="594" y="123"/>
                  </a:lnTo>
                  <a:lnTo>
                    <a:pt x="596" y="121"/>
                  </a:lnTo>
                  <a:lnTo>
                    <a:pt x="597" y="121"/>
                  </a:lnTo>
                  <a:lnTo>
                    <a:pt x="597" y="120"/>
                  </a:lnTo>
                  <a:lnTo>
                    <a:pt x="599" y="118"/>
                  </a:lnTo>
                  <a:lnTo>
                    <a:pt x="597" y="118"/>
                  </a:lnTo>
                  <a:lnTo>
                    <a:pt x="599" y="116"/>
                  </a:lnTo>
                  <a:lnTo>
                    <a:pt x="597" y="116"/>
                  </a:lnTo>
                  <a:lnTo>
                    <a:pt x="597" y="115"/>
                  </a:lnTo>
                  <a:lnTo>
                    <a:pt x="599" y="115"/>
                  </a:lnTo>
                  <a:lnTo>
                    <a:pt x="601" y="115"/>
                  </a:lnTo>
                  <a:lnTo>
                    <a:pt x="602" y="115"/>
                  </a:lnTo>
                  <a:lnTo>
                    <a:pt x="604" y="115"/>
                  </a:lnTo>
                  <a:lnTo>
                    <a:pt x="606" y="115"/>
                  </a:lnTo>
                  <a:lnTo>
                    <a:pt x="607" y="115"/>
                  </a:lnTo>
                  <a:lnTo>
                    <a:pt x="609" y="115"/>
                  </a:lnTo>
                  <a:lnTo>
                    <a:pt x="609" y="113"/>
                  </a:lnTo>
                  <a:lnTo>
                    <a:pt x="611" y="115"/>
                  </a:lnTo>
                  <a:lnTo>
                    <a:pt x="611" y="116"/>
                  </a:lnTo>
                  <a:lnTo>
                    <a:pt x="612" y="116"/>
                  </a:lnTo>
                  <a:lnTo>
                    <a:pt x="612" y="118"/>
                  </a:lnTo>
                  <a:lnTo>
                    <a:pt x="612" y="120"/>
                  </a:lnTo>
                  <a:lnTo>
                    <a:pt x="614" y="120"/>
                  </a:lnTo>
                  <a:lnTo>
                    <a:pt x="616" y="118"/>
                  </a:lnTo>
                  <a:lnTo>
                    <a:pt x="617" y="118"/>
                  </a:lnTo>
                  <a:lnTo>
                    <a:pt x="619" y="118"/>
                  </a:lnTo>
                  <a:lnTo>
                    <a:pt x="619" y="116"/>
                  </a:lnTo>
                  <a:lnTo>
                    <a:pt x="617" y="116"/>
                  </a:lnTo>
                  <a:lnTo>
                    <a:pt x="617" y="115"/>
                  </a:lnTo>
                  <a:lnTo>
                    <a:pt x="619" y="115"/>
                  </a:lnTo>
                  <a:lnTo>
                    <a:pt x="619" y="113"/>
                  </a:lnTo>
                  <a:lnTo>
                    <a:pt x="619" y="115"/>
                  </a:lnTo>
                  <a:lnTo>
                    <a:pt x="621" y="115"/>
                  </a:lnTo>
                  <a:lnTo>
                    <a:pt x="622" y="115"/>
                  </a:lnTo>
                  <a:lnTo>
                    <a:pt x="624" y="115"/>
                  </a:lnTo>
                  <a:lnTo>
                    <a:pt x="624" y="113"/>
                  </a:lnTo>
                  <a:lnTo>
                    <a:pt x="624" y="111"/>
                  </a:lnTo>
                  <a:lnTo>
                    <a:pt x="622" y="110"/>
                  </a:lnTo>
                  <a:lnTo>
                    <a:pt x="622" y="108"/>
                  </a:lnTo>
                  <a:lnTo>
                    <a:pt x="622" y="106"/>
                  </a:lnTo>
                  <a:lnTo>
                    <a:pt x="622" y="105"/>
                  </a:lnTo>
                  <a:lnTo>
                    <a:pt x="622" y="103"/>
                  </a:lnTo>
                  <a:lnTo>
                    <a:pt x="621" y="103"/>
                  </a:lnTo>
                  <a:lnTo>
                    <a:pt x="621" y="101"/>
                  </a:lnTo>
                  <a:lnTo>
                    <a:pt x="621" y="100"/>
                  </a:lnTo>
                  <a:lnTo>
                    <a:pt x="619" y="98"/>
                  </a:lnTo>
                  <a:lnTo>
                    <a:pt x="619" y="96"/>
                  </a:lnTo>
                  <a:lnTo>
                    <a:pt x="617" y="96"/>
                  </a:lnTo>
                  <a:lnTo>
                    <a:pt x="617" y="94"/>
                  </a:lnTo>
                  <a:lnTo>
                    <a:pt x="617" y="93"/>
                  </a:lnTo>
                  <a:lnTo>
                    <a:pt x="617" y="91"/>
                  </a:lnTo>
                  <a:lnTo>
                    <a:pt x="617" y="89"/>
                  </a:lnTo>
                  <a:lnTo>
                    <a:pt x="616" y="89"/>
                  </a:lnTo>
                  <a:lnTo>
                    <a:pt x="616" y="88"/>
                  </a:lnTo>
                  <a:lnTo>
                    <a:pt x="617" y="88"/>
                  </a:lnTo>
                  <a:lnTo>
                    <a:pt x="617" y="86"/>
                  </a:lnTo>
                  <a:lnTo>
                    <a:pt x="617" y="84"/>
                  </a:lnTo>
                  <a:lnTo>
                    <a:pt x="616" y="83"/>
                  </a:lnTo>
                  <a:lnTo>
                    <a:pt x="617" y="81"/>
                  </a:lnTo>
                  <a:lnTo>
                    <a:pt x="616" y="81"/>
                  </a:lnTo>
                  <a:lnTo>
                    <a:pt x="616" y="79"/>
                  </a:lnTo>
                  <a:lnTo>
                    <a:pt x="616" y="78"/>
                  </a:lnTo>
                  <a:lnTo>
                    <a:pt x="616" y="76"/>
                  </a:lnTo>
                  <a:lnTo>
                    <a:pt x="616" y="74"/>
                  </a:lnTo>
                  <a:lnTo>
                    <a:pt x="614" y="73"/>
                  </a:lnTo>
                  <a:lnTo>
                    <a:pt x="614" y="71"/>
                  </a:lnTo>
                  <a:lnTo>
                    <a:pt x="616" y="71"/>
                  </a:lnTo>
                  <a:lnTo>
                    <a:pt x="616" y="69"/>
                  </a:lnTo>
                  <a:lnTo>
                    <a:pt x="617" y="69"/>
                  </a:lnTo>
                  <a:lnTo>
                    <a:pt x="619" y="69"/>
                  </a:lnTo>
                  <a:lnTo>
                    <a:pt x="621" y="69"/>
                  </a:lnTo>
                  <a:lnTo>
                    <a:pt x="621" y="68"/>
                  </a:lnTo>
                  <a:lnTo>
                    <a:pt x="622" y="68"/>
                  </a:lnTo>
                  <a:lnTo>
                    <a:pt x="624" y="68"/>
                  </a:lnTo>
                  <a:lnTo>
                    <a:pt x="626" y="68"/>
                  </a:lnTo>
                  <a:lnTo>
                    <a:pt x="626" y="66"/>
                  </a:lnTo>
                  <a:lnTo>
                    <a:pt x="628" y="66"/>
                  </a:lnTo>
                  <a:lnTo>
                    <a:pt x="629" y="66"/>
                  </a:lnTo>
                  <a:lnTo>
                    <a:pt x="629" y="64"/>
                  </a:lnTo>
                  <a:lnTo>
                    <a:pt x="628" y="64"/>
                  </a:lnTo>
                  <a:lnTo>
                    <a:pt x="629" y="64"/>
                  </a:lnTo>
                  <a:lnTo>
                    <a:pt x="629" y="63"/>
                  </a:lnTo>
                  <a:lnTo>
                    <a:pt x="629" y="61"/>
                  </a:lnTo>
                  <a:lnTo>
                    <a:pt x="631" y="59"/>
                  </a:lnTo>
                  <a:lnTo>
                    <a:pt x="631" y="57"/>
                  </a:lnTo>
                  <a:lnTo>
                    <a:pt x="631" y="56"/>
                  </a:lnTo>
                  <a:lnTo>
                    <a:pt x="631" y="54"/>
                  </a:lnTo>
                  <a:lnTo>
                    <a:pt x="631" y="52"/>
                  </a:lnTo>
                  <a:lnTo>
                    <a:pt x="631" y="51"/>
                  </a:lnTo>
                  <a:lnTo>
                    <a:pt x="633" y="51"/>
                  </a:lnTo>
                  <a:lnTo>
                    <a:pt x="633" y="49"/>
                  </a:lnTo>
                  <a:lnTo>
                    <a:pt x="634" y="49"/>
                  </a:lnTo>
                  <a:lnTo>
                    <a:pt x="634" y="47"/>
                  </a:lnTo>
                  <a:lnTo>
                    <a:pt x="636" y="47"/>
                  </a:lnTo>
                  <a:lnTo>
                    <a:pt x="636" y="46"/>
                  </a:lnTo>
                  <a:lnTo>
                    <a:pt x="636" y="44"/>
                  </a:lnTo>
                  <a:lnTo>
                    <a:pt x="634" y="44"/>
                  </a:lnTo>
                  <a:lnTo>
                    <a:pt x="634" y="42"/>
                  </a:lnTo>
                  <a:lnTo>
                    <a:pt x="633" y="42"/>
                  </a:lnTo>
                  <a:lnTo>
                    <a:pt x="633" y="41"/>
                  </a:lnTo>
                  <a:lnTo>
                    <a:pt x="633" y="39"/>
                  </a:lnTo>
                  <a:lnTo>
                    <a:pt x="631" y="37"/>
                  </a:lnTo>
                  <a:lnTo>
                    <a:pt x="631" y="36"/>
                  </a:lnTo>
                  <a:lnTo>
                    <a:pt x="631" y="34"/>
                  </a:lnTo>
                  <a:lnTo>
                    <a:pt x="631" y="32"/>
                  </a:lnTo>
                  <a:lnTo>
                    <a:pt x="629" y="32"/>
                  </a:lnTo>
                  <a:lnTo>
                    <a:pt x="629" y="34"/>
                  </a:lnTo>
                  <a:lnTo>
                    <a:pt x="629" y="32"/>
                  </a:lnTo>
                  <a:lnTo>
                    <a:pt x="631" y="32"/>
                  </a:lnTo>
                  <a:lnTo>
                    <a:pt x="633" y="32"/>
                  </a:lnTo>
                  <a:lnTo>
                    <a:pt x="633" y="31"/>
                  </a:lnTo>
                  <a:lnTo>
                    <a:pt x="634" y="31"/>
                  </a:lnTo>
                  <a:lnTo>
                    <a:pt x="636" y="31"/>
                  </a:lnTo>
                  <a:lnTo>
                    <a:pt x="638" y="31"/>
                  </a:lnTo>
                  <a:lnTo>
                    <a:pt x="639" y="31"/>
                  </a:lnTo>
                  <a:lnTo>
                    <a:pt x="639" y="29"/>
                  </a:lnTo>
                  <a:lnTo>
                    <a:pt x="641" y="29"/>
                  </a:lnTo>
                  <a:lnTo>
                    <a:pt x="643" y="29"/>
                  </a:lnTo>
                  <a:lnTo>
                    <a:pt x="644" y="29"/>
                  </a:lnTo>
                  <a:lnTo>
                    <a:pt x="646" y="29"/>
                  </a:lnTo>
                  <a:lnTo>
                    <a:pt x="648" y="29"/>
                  </a:lnTo>
                  <a:lnTo>
                    <a:pt x="649" y="29"/>
                  </a:lnTo>
                  <a:lnTo>
                    <a:pt x="651" y="29"/>
                  </a:lnTo>
                  <a:lnTo>
                    <a:pt x="653" y="29"/>
                  </a:lnTo>
                  <a:lnTo>
                    <a:pt x="654" y="29"/>
                  </a:lnTo>
                  <a:lnTo>
                    <a:pt x="656" y="29"/>
                  </a:lnTo>
                  <a:lnTo>
                    <a:pt x="658" y="29"/>
                  </a:lnTo>
                  <a:lnTo>
                    <a:pt x="660" y="31"/>
                  </a:lnTo>
                  <a:lnTo>
                    <a:pt x="661" y="31"/>
                  </a:lnTo>
                  <a:lnTo>
                    <a:pt x="663" y="31"/>
                  </a:lnTo>
                  <a:lnTo>
                    <a:pt x="665" y="31"/>
                  </a:lnTo>
                  <a:lnTo>
                    <a:pt x="666" y="31"/>
                  </a:lnTo>
                  <a:lnTo>
                    <a:pt x="668" y="31"/>
                  </a:lnTo>
                  <a:lnTo>
                    <a:pt x="670" y="31"/>
                  </a:lnTo>
                  <a:lnTo>
                    <a:pt x="671" y="31"/>
                  </a:lnTo>
                  <a:lnTo>
                    <a:pt x="671" y="32"/>
                  </a:lnTo>
                  <a:lnTo>
                    <a:pt x="673" y="32"/>
                  </a:lnTo>
                  <a:lnTo>
                    <a:pt x="675" y="32"/>
                  </a:lnTo>
                  <a:lnTo>
                    <a:pt x="676" y="32"/>
                  </a:lnTo>
                  <a:lnTo>
                    <a:pt x="678" y="32"/>
                  </a:lnTo>
                  <a:lnTo>
                    <a:pt x="678" y="34"/>
                  </a:lnTo>
                  <a:lnTo>
                    <a:pt x="680" y="34"/>
                  </a:lnTo>
                  <a:lnTo>
                    <a:pt x="681" y="34"/>
                  </a:lnTo>
                  <a:lnTo>
                    <a:pt x="681" y="32"/>
                  </a:lnTo>
                  <a:lnTo>
                    <a:pt x="683" y="32"/>
                  </a:lnTo>
                  <a:lnTo>
                    <a:pt x="683" y="31"/>
                  </a:lnTo>
                  <a:lnTo>
                    <a:pt x="685" y="31"/>
                  </a:lnTo>
                  <a:lnTo>
                    <a:pt x="685" y="29"/>
                  </a:lnTo>
                  <a:lnTo>
                    <a:pt x="686" y="27"/>
                  </a:lnTo>
                  <a:lnTo>
                    <a:pt x="688" y="27"/>
                  </a:lnTo>
                  <a:lnTo>
                    <a:pt x="690" y="27"/>
                  </a:lnTo>
                  <a:lnTo>
                    <a:pt x="690" y="25"/>
                  </a:lnTo>
                  <a:lnTo>
                    <a:pt x="691" y="25"/>
                  </a:lnTo>
                  <a:lnTo>
                    <a:pt x="691" y="24"/>
                  </a:lnTo>
                  <a:lnTo>
                    <a:pt x="693" y="24"/>
                  </a:lnTo>
                  <a:lnTo>
                    <a:pt x="693" y="22"/>
                  </a:lnTo>
                  <a:lnTo>
                    <a:pt x="695" y="22"/>
                  </a:lnTo>
                  <a:lnTo>
                    <a:pt x="697" y="22"/>
                  </a:lnTo>
                  <a:lnTo>
                    <a:pt x="698" y="22"/>
                  </a:lnTo>
                  <a:lnTo>
                    <a:pt x="700" y="22"/>
                  </a:lnTo>
                  <a:lnTo>
                    <a:pt x="702" y="22"/>
                  </a:lnTo>
                  <a:lnTo>
                    <a:pt x="703" y="22"/>
                  </a:lnTo>
                  <a:lnTo>
                    <a:pt x="703" y="24"/>
                  </a:lnTo>
                  <a:lnTo>
                    <a:pt x="705" y="24"/>
                  </a:lnTo>
                  <a:lnTo>
                    <a:pt x="707" y="24"/>
                  </a:lnTo>
                  <a:lnTo>
                    <a:pt x="707" y="25"/>
                  </a:lnTo>
                  <a:lnTo>
                    <a:pt x="707" y="27"/>
                  </a:lnTo>
                  <a:lnTo>
                    <a:pt x="708" y="27"/>
                  </a:lnTo>
                  <a:lnTo>
                    <a:pt x="710" y="27"/>
                  </a:lnTo>
                  <a:lnTo>
                    <a:pt x="710" y="25"/>
                  </a:lnTo>
                  <a:lnTo>
                    <a:pt x="710" y="27"/>
                  </a:lnTo>
                  <a:lnTo>
                    <a:pt x="710" y="25"/>
                  </a:lnTo>
                  <a:lnTo>
                    <a:pt x="712" y="25"/>
                  </a:lnTo>
                  <a:lnTo>
                    <a:pt x="713" y="25"/>
                  </a:lnTo>
                  <a:lnTo>
                    <a:pt x="713" y="27"/>
                  </a:lnTo>
                  <a:lnTo>
                    <a:pt x="713" y="29"/>
                  </a:lnTo>
                  <a:lnTo>
                    <a:pt x="713" y="31"/>
                  </a:lnTo>
                  <a:lnTo>
                    <a:pt x="715" y="29"/>
                  </a:lnTo>
                  <a:lnTo>
                    <a:pt x="715" y="27"/>
                  </a:lnTo>
                  <a:lnTo>
                    <a:pt x="801" y="29"/>
                  </a:lnTo>
                  <a:lnTo>
                    <a:pt x="821" y="29"/>
                  </a:lnTo>
                  <a:lnTo>
                    <a:pt x="823" y="29"/>
                  </a:lnTo>
                  <a:lnTo>
                    <a:pt x="824" y="29"/>
                  </a:lnTo>
                  <a:lnTo>
                    <a:pt x="826" y="29"/>
                  </a:lnTo>
                  <a:lnTo>
                    <a:pt x="828" y="29"/>
                  </a:lnTo>
                  <a:lnTo>
                    <a:pt x="829" y="29"/>
                  </a:lnTo>
                  <a:lnTo>
                    <a:pt x="831" y="29"/>
                  </a:lnTo>
                  <a:lnTo>
                    <a:pt x="833" y="29"/>
                  </a:lnTo>
                  <a:lnTo>
                    <a:pt x="834" y="29"/>
                  </a:lnTo>
                  <a:lnTo>
                    <a:pt x="836" y="29"/>
                  </a:lnTo>
                  <a:lnTo>
                    <a:pt x="838" y="29"/>
                  </a:lnTo>
                  <a:lnTo>
                    <a:pt x="839" y="27"/>
                  </a:lnTo>
                  <a:lnTo>
                    <a:pt x="841" y="27"/>
                  </a:lnTo>
                  <a:lnTo>
                    <a:pt x="843" y="27"/>
                  </a:lnTo>
                  <a:lnTo>
                    <a:pt x="845" y="27"/>
                  </a:lnTo>
                  <a:lnTo>
                    <a:pt x="846" y="27"/>
                  </a:lnTo>
                  <a:lnTo>
                    <a:pt x="848" y="27"/>
                  </a:lnTo>
                  <a:lnTo>
                    <a:pt x="850" y="27"/>
                  </a:lnTo>
                  <a:lnTo>
                    <a:pt x="851" y="27"/>
                  </a:lnTo>
                  <a:lnTo>
                    <a:pt x="853" y="27"/>
                  </a:lnTo>
                  <a:lnTo>
                    <a:pt x="855" y="27"/>
                  </a:lnTo>
                  <a:lnTo>
                    <a:pt x="856" y="27"/>
                  </a:lnTo>
                  <a:lnTo>
                    <a:pt x="858" y="27"/>
                  </a:lnTo>
                  <a:lnTo>
                    <a:pt x="860" y="27"/>
                  </a:lnTo>
                  <a:lnTo>
                    <a:pt x="861" y="27"/>
                  </a:lnTo>
                  <a:lnTo>
                    <a:pt x="863" y="27"/>
                  </a:lnTo>
                  <a:lnTo>
                    <a:pt x="865" y="27"/>
                  </a:lnTo>
                  <a:lnTo>
                    <a:pt x="866" y="27"/>
                  </a:lnTo>
                  <a:lnTo>
                    <a:pt x="868" y="27"/>
                  </a:lnTo>
                  <a:lnTo>
                    <a:pt x="870" y="27"/>
                  </a:lnTo>
                  <a:lnTo>
                    <a:pt x="871" y="27"/>
                  </a:lnTo>
                  <a:lnTo>
                    <a:pt x="873" y="27"/>
                  </a:lnTo>
                  <a:lnTo>
                    <a:pt x="875" y="27"/>
                  </a:lnTo>
                  <a:lnTo>
                    <a:pt x="877" y="27"/>
                  </a:lnTo>
                  <a:lnTo>
                    <a:pt x="878" y="27"/>
                  </a:lnTo>
                  <a:lnTo>
                    <a:pt x="880" y="27"/>
                  </a:lnTo>
                  <a:lnTo>
                    <a:pt x="882" y="27"/>
                  </a:lnTo>
                  <a:lnTo>
                    <a:pt x="883" y="27"/>
                  </a:lnTo>
                  <a:lnTo>
                    <a:pt x="885" y="27"/>
                  </a:lnTo>
                  <a:lnTo>
                    <a:pt x="887" y="27"/>
                  </a:lnTo>
                  <a:lnTo>
                    <a:pt x="898" y="27"/>
                  </a:lnTo>
                  <a:lnTo>
                    <a:pt x="907" y="12"/>
                  </a:lnTo>
                  <a:lnTo>
                    <a:pt x="908" y="10"/>
                  </a:lnTo>
                  <a:lnTo>
                    <a:pt x="908" y="9"/>
                  </a:lnTo>
                  <a:lnTo>
                    <a:pt x="908" y="7"/>
                  </a:lnTo>
                  <a:lnTo>
                    <a:pt x="912" y="7"/>
                  </a:lnTo>
                  <a:lnTo>
                    <a:pt x="915" y="5"/>
                  </a:lnTo>
                  <a:lnTo>
                    <a:pt x="917" y="5"/>
                  </a:lnTo>
                  <a:lnTo>
                    <a:pt x="917" y="7"/>
                  </a:lnTo>
                  <a:lnTo>
                    <a:pt x="919" y="7"/>
                  </a:lnTo>
                  <a:lnTo>
                    <a:pt x="920" y="9"/>
                  </a:lnTo>
                  <a:lnTo>
                    <a:pt x="922" y="7"/>
                  </a:lnTo>
                  <a:lnTo>
                    <a:pt x="922" y="5"/>
                  </a:lnTo>
                  <a:lnTo>
                    <a:pt x="922" y="4"/>
                  </a:lnTo>
                  <a:lnTo>
                    <a:pt x="924" y="4"/>
                  </a:lnTo>
                  <a:lnTo>
                    <a:pt x="925" y="4"/>
                  </a:lnTo>
                  <a:lnTo>
                    <a:pt x="925" y="5"/>
                  </a:lnTo>
                  <a:lnTo>
                    <a:pt x="927" y="5"/>
                  </a:lnTo>
                  <a:lnTo>
                    <a:pt x="927" y="4"/>
                  </a:lnTo>
                  <a:lnTo>
                    <a:pt x="929" y="4"/>
                  </a:lnTo>
                  <a:lnTo>
                    <a:pt x="929" y="2"/>
                  </a:lnTo>
                  <a:lnTo>
                    <a:pt x="930" y="0"/>
                  </a:lnTo>
                  <a:lnTo>
                    <a:pt x="932" y="0"/>
                  </a:lnTo>
                  <a:lnTo>
                    <a:pt x="932" y="2"/>
                  </a:lnTo>
                  <a:lnTo>
                    <a:pt x="932" y="4"/>
                  </a:lnTo>
                  <a:lnTo>
                    <a:pt x="934"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09" name="Freeform 141">
              <a:extLst>
                <a:ext uri="{FF2B5EF4-FFF2-40B4-BE49-F238E27FC236}">
                  <a16:creationId xmlns:a16="http://schemas.microsoft.com/office/drawing/2014/main" id="{EB7D33A8-CC51-0CD0-FE29-47E78B610C43}"/>
                </a:ext>
              </a:extLst>
            </p:cNvPr>
            <p:cNvSpPr>
              <a:spLocks/>
            </p:cNvSpPr>
            <p:nvPr/>
          </p:nvSpPr>
          <p:spPr bwMode="auto">
            <a:xfrm>
              <a:off x="2030" y="2291"/>
              <a:ext cx="1499" cy="1324"/>
            </a:xfrm>
            <a:custGeom>
              <a:avLst/>
              <a:gdLst>
                <a:gd name="T0" fmla="*/ 708 w 1499"/>
                <a:gd name="T1" fmla="*/ 45 h 1324"/>
                <a:gd name="T2" fmla="*/ 752 w 1499"/>
                <a:gd name="T3" fmla="*/ 102 h 1324"/>
                <a:gd name="T4" fmla="*/ 801 w 1499"/>
                <a:gd name="T5" fmla="*/ 148 h 1324"/>
                <a:gd name="T6" fmla="*/ 856 w 1499"/>
                <a:gd name="T7" fmla="*/ 188 h 1324"/>
                <a:gd name="T8" fmla="*/ 924 w 1499"/>
                <a:gd name="T9" fmla="*/ 210 h 1324"/>
                <a:gd name="T10" fmla="*/ 942 w 1499"/>
                <a:gd name="T11" fmla="*/ 234 h 1324"/>
                <a:gd name="T12" fmla="*/ 929 w 1499"/>
                <a:gd name="T13" fmla="*/ 309 h 1324"/>
                <a:gd name="T14" fmla="*/ 944 w 1499"/>
                <a:gd name="T15" fmla="*/ 370 h 1324"/>
                <a:gd name="T16" fmla="*/ 952 w 1499"/>
                <a:gd name="T17" fmla="*/ 417 h 1324"/>
                <a:gd name="T18" fmla="*/ 1003 w 1499"/>
                <a:gd name="T19" fmla="*/ 417 h 1324"/>
                <a:gd name="T20" fmla="*/ 1053 w 1499"/>
                <a:gd name="T21" fmla="*/ 390 h 1324"/>
                <a:gd name="T22" fmla="*/ 1065 w 1499"/>
                <a:gd name="T23" fmla="*/ 427 h 1324"/>
                <a:gd name="T24" fmla="*/ 1078 w 1499"/>
                <a:gd name="T25" fmla="*/ 486 h 1324"/>
                <a:gd name="T26" fmla="*/ 1122 w 1499"/>
                <a:gd name="T27" fmla="*/ 521 h 1324"/>
                <a:gd name="T28" fmla="*/ 1164 w 1499"/>
                <a:gd name="T29" fmla="*/ 555 h 1324"/>
                <a:gd name="T30" fmla="*/ 1196 w 1499"/>
                <a:gd name="T31" fmla="*/ 597 h 1324"/>
                <a:gd name="T32" fmla="*/ 1189 w 1499"/>
                <a:gd name="T33" fmla="*/ 654 h 1324"/>
                <a:gd name="T34" fmla="*/ 1191 w 1499"/>
                <a:gd name="T35" fmla="*/ 710 h 1324"/>
                <a:gd name="T36" fmla="*/ 1263 w 1499"/>
                <a:gd name="T37" fmla="*/ 755 h 1324"/>
                <a:gd name="T38" fmla="*/ 1307 w 1499"/>
                <a:gd name="T39" fmla="*/ 797 h 1324"/>
                <a:gd name="T40" fmla="*/ 1324 w 1499"/>
                <a:gd name="T41" fmla="*/ 801 h 1324"/>
                <a:gd name="T42" fmla="*/ 1351 w 1499"/>
                <a:gd name="T43" fmla="*/ 826 h 1324"/>
                <a:gd name="T44" fmla="*/ 1400 w 1499"/>
                <a:gd name="T45" fmla="*/ 829 h 1324"/>
                <a:gd name="T46" fmla="*/ 1433 w 1499"/>
                <a:gd name="T47" fmla="*/ 829 h 1324"/>
                <a:gd name="T48" fmla="*/ 1467 w 1499"/>
                <a:gd name="T49" fmla="*/ 887 h 1324"/>
                <a:gd name="T50" fmla="*/ 1489 w 1499"/>
                <a:gd name="T51" fmla="*/ 1052 h 1324"/>
                <a:gd name="T52" fmla="*/ 1184 w 1499"/>
                <a:gd name="T53" fmla="*/ 1099 h 1324"/>
                <a:gd name="T54" fmla="*/ 971 w 1499"/>
                <a:gd name="T55" fmla="*/ 1110 h 1324"/>
                <a:gd name="T56" fmla="*/ 940 w 1499"/>
                <a:gd name="T57" fmla="*/ 1136 h 1324"/>
                <a:gd name="T58" fmla="*/ 961 w 1499"/>
                <a:gd name="T59" fmla="*/ 1190 h 1324"/>
                <a:gd name="T60" fmla="*/ 967 w 1499"/>
                <a:gd name="T61" fmla="*/ 1242 h 1324"/>
                <a:gd name="T62" fmla="*/ 986 w 1499"/>
                <a:gd name="T63" fmla="*/ 1289 h 1324"/>
                <a:gd name="T64" fmla="*/ 850 w 1499"/>
                <a:gd name="T65" fmla="*/ 1255 h 1324"/>
                <a:gd name="T66" fmla="*/ 414 w 1499"/>
                <a:gd name="T67" fmla="*/ 1105 h 1324"/>
                <a:gd name="T68" fmla="*/ 390 w 1499"/>
                <a:gd name="T69" fmla="*/ 1068 h 1324"/>
                <a:gd name="T70" fmla="*/ 365 w 1499"/>
                <a:gd name="T71" fmla="*/ 1033 h 1324"/>
                <a:gd name="T72" fmla="*/ 363 w 1499"/>
                <a:gd name="T73" fmla="*/ 993 h 1324"/>
                <a:gd name="T74" fmla="*/ 348 w 1499"/>
                <a:gd name="T75" fmla="*/ 937 h 1324"/>
                <a:gd name="T76" fmla="*/ 291 w 1499"/>
                <a:gd name="T77" fmla="*/ 870 h 1324"/>
                <a:gd name="T78" fmla="*/ 219 w 1499"/>
                <a:gd name="T79" fmla="*/ 871 h 1324"/>
                <a:gd name="T80" fmla="*/ 175 w 1499"/>
                <a:gd name="T81" fmla="*/ 846 h 1324"/>
                <a:gd name="T82" fmla="*/ 103 w 1499"/>
                <a:gd name="T83" fmla="*/ 823 h 1324"/>
                <a:gd name="T84" fmla="*/ 47 w 1499"/>
                <a:gd name="T85" fmla="*/ 804 h 1324"/>
                <a:gd name="T86" fmla="*/ 10 w 1499"/>
                <a:gd name="T87" fmla="*/ 745 h 1324"/>
                <a:gd name="T88" fmla="*/ 20 w 1499"/>
                <a:gd name="T89" fmla="*/ 696 h 1324"/>
                <a:gd name="T90" fmla="*/ 61 w 1499"/>
                <a:gd name="T91" fmla="*/ 654 h 1324"/>
                <a:gd name="T92" fmla="*/ 57 w 1499"/>
                <a:gd name="T93" fmla="*/ 589 h 1324"/>
                <a:gd name="T94" fmla="*/ 89 w 1499"/>
                <a:gd name="T95" fmla="*/ 545 h 1324"/>
                <a:gd name="T96" fmla="*/ 126 w 1499"/>
                <a:gd name="T97" fmla="*/ 489 h 1324"/>
                <a:gd name="T98" fmla="*/ 177 w 1499"/>
                <a:gd name="T99" fmla="*/ 439 h 1324"/>
                <a:gd name="T100" fmla="*/ 244 w 1499"/>
                <a:gd name="T101" fmla="*/ 436 h 1324"/>
                <a:gd name="T102" fmla="*/ 288 w 1499"/>
                <a:gd name="T103" fmla="*/ 439 h 1324"/>
                <a:gd name="T104" fmla="*/ 313 w 1499"/>
                <a:gd name="T105" fmla="*/ 395 h 1324"/>
                <a:gd name="T106" fmla="*/ 335 w 1499"/>
                <a:gd name="T107" fmla="*/ 340 h 1324"/>
                <a:gd name="T108" fmla="*/ 375 w 1499"/>
                <a:gd name="T109" fmla="*/ 288 h 1324"/>
                <a:gd name="T110" fmla="*/ 394 w 1499"/>
                <a:gd name="T111" fmla="*/ 220 h 1324"/>
                <a:gd name="T112" fmla="*/ 441 w 1499"/>
                <a:gd name="T113" fmla="*/ 190 h 1324"/>
                <a:gd name="T114" fmla="*/ 473 w 1499"/>
                <a:gd name="T115" fmla="*/ 145 h 1324"/>
                <a:gd name="T116" fmla="*/ 503 w 1499"/>
                <a:gd name="T117" fmla="*/ 102 h 1324"/>
                <a:gd name="T118" fmla="*/ 540 w 1499"/>
                <a:gd name="T119" fmla="*/ 62 h 1324"/>
                <a:gd name="T120" fmla="*/ 601 w 1499"/>
                <a:gd name="T121" fmla="*/ 35 h 1324"/>
                <a:gd name="T122" fmla="*/ 638 w 1499"/>
                <a:gd name="T123" fmla="*/ 25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9" h="1324">
                  <a:moveTo>
                    <a:pt x="676" y="7"/>
                  </a:moveTo>
                  <a:lnTo>
                    <a:pt x="678" y="7"/>
                  </a:lnTo>
                  <a:lnTo>
                    <a:pt x="678" y="8"/>
                  </a:lnTo>
                  <a:lnTo>
                    <a:pt x="680" y="8"/>
                  </a:lnTo>
                  <a:lnTo>
                    <a:pt x="680" y="10"/>
                  </a:lnTo>
                  <a:lnTo>
                    <a:pt x="681" y="10"/>
                  </a:lnTo>
                  <a:lnTo>
                    <a:pt x="683" y="12"/>
                  </a:lnTo>
                  <a:lnTo>
                    <a:pt x="685" y="12"/>
                  </a:lnTo>
                  <a:lnTo>
                    <a:pt x="686" y="12"/>
                  </a:lnTo>
                  <a:lnTo>
                    <a:pt x="688" y="12"/>
                  </a:lnTo>
                  <a:lnTo>
                    <a:pt x="690" y="12"/>
                  </a:lnTo>
                  <a:lnTo>
                    <a:pt x="691" y="13"/>
                  </a:lnTo>
                  <a:lnTo>
                    <a:pt x="693" y="13"/>
                  </a:lnTo>
                  <a:lnTo>
                    <a:pt x="693" y="15"/>
                  </a:lnTo>
                  <a:lnTo>
                    <a:pt x="695" y="15"/>
                  </a:lnTo>
                  <a:lnTo>
                    <a:pt x="696" y="15"/>
                  </a:lnTo>
                  <a:lnTo>
                    <a:pt x="698" y="15"/>
                  </a:lnTo>
                  <a:lnTo>
                    <a:pt x="700" y="15"/>
                  </a:lnTo>
                  <a:lnTo>
                    <a:pt x="700" y="17"/>
                  </a:lnTo>
                  <a:lnTo>
                    <a:pt x="700" y="18"/>
                  </a:lnTo>
                  <a:lnTo>
                    <a:pt x="698" y="18"/>
                  </a:lnTo>
                  <a:lnTo>
                    <a:pt x="698" y="20"/>
                  </a:lnTo>
                  <a:lnTo>
                    <a:pt x="696" y="20"/>
                  </a:lnTo>
                  <a:lnTo>
                    <a:pt x="696" y="22"/>
                  </a:lnTo>
                  <a:lnTo>
                    <a:pt x="695" y="22"/>
                  </a:lnTo>
                  <a:lnTo>
                    <a:pt x="695" y="23"/>
                  </a:lnTo>
                  <a:lnTo>
                    <a:pt x="693" y="23"/>
                  </a:lnTo>
                  <a:lnTo>
                    <a:pt x="693" y="25"/>
                  </a:lnTo>
                  <a:lnTo>
                    <a:pt x="693" y="27"/>
                  </a:lnTo>
                  <a:lnTo>
                    <a:pt x="693" y="28"/>
                  </a:lnTo>
                  <a:lnTo>
                    <a:pt x="693" y="30"/>
                  </a:lnTo>
                  <a:lnTo>
                    <a:pt x="695" y="30"/>
                  </a:lnTo>
                  <a:lnTo>
                    <a:pt x="696" y="30"/>
                  </a:lnTo>
                  <a:lnTo>
                    <a:pt x="696" y="32"/>
                  </a:lnTo>
                  <a:lnTo>
                    <a:pt x="698" y="32"/>
                  </a:lnTo>
                  <a:lnTo>
                    <a:pt x="700" y="33"/>
                  </a:lnTo>
                  <a:lnTo>
                    <a:pt x="702" y="33"/>
                  </a:lnTo>
                  <a:lnTo>
                    <a:pt x="702" y="35"/>
                  </a:lnTo>
                  <a:lnTo>
                    <a:pt x="702" y="37"/>
                  </a:lnTo>
                  <a:lnTo>
                    <a:pt x="703" y="37"/>
                  </a:lnTo>
                  <a:lnTo>
                    <a:pt x="705" y="37"/>
                  </a:lnTo>
                  <a:lnTo>
                    <a:pt x="705" y="38"/>
                  </a:lnTo>
                  <a:lnTo>
                    <a:pt x="707" y="38"/>
                  </a:lnTo>
                  <a:lnTo>
                    <a:pt x="707" y="40"/>
                  </a:lnTo>
                  <a:lnTo>
                    <a:pt x="707" y="38"/>
                  </a:lnTo>
                  <a:lnTo>
                    <a:pt x="708" y="38"/>
                  </a:lnTo>
                  <a:lnTo>
                    <a:pt x="708" y="40"/>
                  </a:lnTo>
                  <a:lnTo>
                    <a:pt x="708" y="42"/>
                  </a:lnTo>
                  <a:lnTo>
                    <a:pt x="708" y="44"/>
                  </a:lnTo>
                  <a:lnTo>
                    <a:pt x="707" y="44"/>
                  </a:lnTo>
                  <a:lnTo>
                    <a:pt x="708" y="45"/>
                  </a:lnTo>
                  <a:lnTo>
                    <a:pt x="708" y="47"/>
                  </a:lnTo>
                  <a:lnTo>
                    <a:pt x="710" y="47"/>
                  </a:lnTo>
                  <a:lnTo>
                    <a:pt x="710" y="49"/>
                  </a:lnTo>
                  <a:lnTo>
                    <a:pt x="710" y="50"/>
                  </a:lnTo>
                  <a:lnTo>
                    <a:pt x="712" y="50"/>
                  </a:lnTo>
                  <a:lnTo>
                    <a:pt x="712" y="52"/>
                  </a:lnTo>
                  <a:lnTo>
                    <a:pt x="713" y="54"/>
                  </a:lnTo>
                  <a:lnTo>
                    <a:pt x="713" y="55"/>
                  </a:lnTo>
                  <a:lnTo>
                    <a:pt x="715" y="55"/>
                  </a:lnTo>
                  <a:lnTo>
                    <a:pt x="715" y="57"/>
                  </a:lnTo>
                  <a:lnTo>
                    <a:pt x="715" y="59"/>
                  </a:lnTo>
                  <a:lnTo>
                    <a:pt x="717" y="59"/>
                  </a:lnTo>
                  <a:lnTo>
                    <a:pt x="717" y="60"/>
                  </a:lnTo>
                  <a:lnTo>
                    <a:pt x="717" y="62"/>
                  </a:lnTo>
                  <a:lnTo>
                    <a:pt x="718" y="62"/>
                  </a:lnTo>
                  <a:lnTo>
                    <a:pt x="718" y="64"/>
                  </a:lnTo>
                  <a:lnTo>
                    <a:pt x="718" y="65"/>
                  </a:lnTo>
                  <a:lnTo>
                    <a:pt x="720" y="65"/>
                  </a:lnTo>
                  <a:lnTo>
                    <a:pt x="720" y="67"/>
                  </a:lnTo>
                  <a:lnTo>
                    <a:pt x="722" y="67"/>
                  </a:lnTo>
                  <a:lnTo>
                    <a:pt x="722" y="69"/>
                  </a:lnTo>
                  <a:lnTo>
                    <a:pt x="722" y="70"/>
                  </a:lnTo>
                  <a:lnTo>
                    <a:pt x="723" y="70"/>
                  </a:lnTo>
                  <a:lnTo>
                    <a:pt x="723" y="72"/>
                  </a:lnTo>
                  <a:lnTo>
                    <a:pt x="725" y="72"/>
                  </a:lnTo>
                  <a:lnTo>
                    <a:pt x="725" y="74"/>
                  </a:lnTo>
                  <a:lnTo>
                    <a:pt x="727" y="76"/>
                  </a:lnTo>
                  <a:lnTo>
                    <a:pt x="727" y="77"/>
                  </a:lnTo>
                  <a:lnTo>
                    <a:pt x="728" y="77"/>
                  </a:lnTo>
                  <a:lnTo>
                    <a:pt x="728" y="79"/>
                  </a:lnTo>
                  <a:lnTo>
                    <a:pt x="730" y="79"/>
                  </a:lnTo>
                  <a:lnTo>
                    <a:pt x="730" y="81"/>
                  </a:lnTo>
                  <a:lnTo>
                    <a:pt x="732" y="82"/>
                  </a:lnTo>
                  <a:lnTo>
                    <a:pt x="732" y="84"/>
                  </a:lnTo>
                  <a:lnTo>
                    <a:pt x="733" y="84"/>
                  </a:lnTo>
                  <a:lnTo>
                    <a:pt x="733" y="86"/>
                  </a:lnTo>
                  <a:lnTo>
                    <a:pt x="735" y="86"/>
                  </a:lnTo>
                  <a:lnTo>
                    <a:pt x="735" y="87"/>
                  </a:lnTo>
                  <a:lnTo>
                    <a:pt x="737" y="87"/>
                  </a:lnTo>
                  <a:lnTo>
                    <a:pt x="737" y="89"/>
                  </a:lnTo>
                  <a:lnTo>
                    <a:pt x="739" y="89"/>
                  </a:lnTo>
                  <a:lnTo>
                    <a:pt x="739" y="91"/>
                  </a:lnTo>
                  <a:lnTo>
                    <a:pt x="740" y="92"/>
                  </a:lnTo>
                  <a:lnTo>
                    <a:pt x="742" y="94"/>
                  </a:lnTo>
                  <a:lnTo>
                    <a:pt x="744" y="96"/>
                  </a:lnTo>
                  <a:lnTo>
                    <a:pt x="745" y="97"/>
                  </a:lnTo>
                  <a:lnTo>
                    <a:pt x="747" y="99"/>
                  </a:lnTo>
                  <a:lnTo>
                    <a:pt x="749" y="101"/>
                  </a:lnTo>
                  <a:lnTo>
                    <a:pt x="750" y="101"/>
                  </a:lnTo>
                  <a:lnTo>
                    <a:pt x="750" y="102"/>
                  </a:lnTo>
                  <a:lnTo>
                    <a:pt x="752" y="102"/>
                  </a:lnTo>
                  <a:lnTo>
                    <a:pt x="752" y="104"/>
                  </a:lnTo>
                  <a:lnTo>
                    <a:pt x="754" y="104"/>
                  </a:lnTo>
                  <a:lnTo>
                    <a:pt x="754" y="106"/>
                  </a:lnTo>
                  <a:lnTo>
                    <a:pt x="755" y="106"/>
                  </a:lnTo>
                  <a:lnTo>
                    <a:pt x="755" y="107"/>
                  </a:lnTo>
                  <a:lnTo>
                    <a:pt x="757" y="107"/>
                  </a:lnTo>
                  <a:lnTo>
                    <a:pt x="757" y="109"/>
                  </a:lnTo>
                  <a:lnTo>
                    <a:pt x="759" y="109"/>
                  </a:lnTo>
                  <a:lnTo>
                    <a:pt x="759" y="111"/>
                  </a:lnTo>
                  <a:lnTo>
                    <a:pt x="760" y="111"/>
                  </a:lnTo>
                  <a:lnTo>
                    <a:pt x="760" y="113"/>
                  </a:lnTo>
                  <a:lnTo>
                    <a:pt x="762" y="113"/>
                  </a:lnTo>
                  <a:lnTo>
                    <a:pt x="762" y="114"/>
                  </a:lnTo>
                  <a:lnTo>
                    <a:pt x="764" y="114"/>
                  </a:lnTo>
                  <a:lnTo>
                    <a:pt x="765" y="116"/>
                  </a:lnTo>
                  <a:lnTo>
                    <a:pt x="767" y="116"/>
                  </a:lnTo>
                  <a:lnTo>
                    <a:pt x="767" y="118"/>
                  </a:lnTo>
                  <a:lnTo>
                    <a:pt x="769" y="118"/>
                  </a:lnTo>
                  <a:lnTo>
                    <a:pt x="769" y="119"/>
                  </a:lnTo>
                  <a:lnTo>
                    <a:pt x="770" y="119"/>
                  </a:lnTo>
                  <a:lnTo>
                    <a:pt x="770" y="121"/>
                  </a:lnTo>
                  <a:lnTo>
                    <a:pt x="772" y="121"/>
                  </a:lnTo>
                  <a:lnTo>
                    <a:pt x="772" y="123"/>
                  </a:lnTo>
                  <a:lnTo>
                    <a:pt x="774" y="123"/>
                  </a:lnTo>
                  <a:lnTo>
                    <a:pt x="774" y="124"/>
                  </a:lnTo>
                  <a:lnTo>
                    <a:pt x="776" y="124"/>
                  </a:lnTo>
                  <a:lnTo>
                    <a:pt x="776" y="126"/>
                  </a:lnTo>
                  <a:lnTo>
                    <a:pt x="777" y="126"/>
                  </a:lnTo>
                  <a:lnTo>
                    <a:pt x="777" y="128"/>
                  </a:lnTo>
                  <a:lnTo>
                    <a:pt x="779" y="128"/>
                  </a:lnTo>
                  <a:lnTo>
                    <a:pt x="779" y="129"/>
                  </a:lnTo>
                  <a:lnTo>
                    <a:pt x="781" y="129"/>
                  </a:lnTo>
                  <a:lnTo>
                    <a:pt x="781" y="131"/>
                  </a:lnTo>
                  <a:lnTo>
                    <a:pt x="782" y="131"/>
                  </a:lnTo>
                  <a:lnTo>
                    <a:pt x="784" y="133"/>
                  </a:lnTo>
                  <a:lnTo>
                    <a:pt x="786" y="134"/>
                  </a:lnTo>
                  <a:lnTo>
                    <a:pt x="787" y="136"/>
                  </a:lnTo>
                  <a:lnTo>
                    <a:pt x="789" y="136"/>
                  </a:lnTo>
                  <a:lnTo>
                    <a:pt x="789" y="138"/>
                  </a:lnTo>
                  <a:lnTo>
                    <a:pt x="791" y="138"/>
                  </a:lnTo>
                  <a:lnTo>
                    <a:pt x="791" y="139"/>
                  </a:lnTo>
                  <a:lnTo>
                    <a:pt x="792" y="139"/>
                  </a:lnTo>
                  <a:lnTo>
                    <a:pt x="792" y="141"/>
                  </a:lnTo>
                  <a:lnTo>
                    <a:pt x="794" y="141"/>
                  </a:lnTo>
                  <a:lnTo>
                    <a:pt x="794" y="143"/>
                  </a:lnTo>
                  <a:lnTo>
                    <a:pt x="796" y="143"/>
                  </a:lnTo>
                  <a:lnTo>
                    <a:pt x="796" y="145"/>
                  </a:lnTo>
                  <a:lnTo>
                    <a:pt x="797" y="145"/>
                  </a:lnTo>
                  <a:lnTo>
                    <a:pt x="797" y="146"/>
                  </a:lnTo>
                  <a:lnTo>
                    <a:pt x="799" y="146"/>
                  </a:lnTo>
                  <a:lnTo>
                    <a:pt x="801" y="148"/>
                  </a:lnTo>
                  <a:lnTo>
                    <a:pt x="802" y="148"/>
                  </a:lnTo>
                  <a:lnTo>
                    <a:pt x="802" y="150"/>
                  </a:lnTo>
                  <a:lnTo>
                    <a:pt x="804" y="150"/>
                  </a:lnTo>
                  <a:lnTo>
                    <a:pt x="804" y="151"/>
                  </a:lnTo>
                  <a:lnTo>
                    <a:pt x="806" y="151"/>
                  </a:lnTo>
                  <a:lnTo>
                    <a:pt x="806" y="153"/>
                  </a:lnTo>
                  <a:lnTo>
                    <a:pt x="807" y="153"/>
                  </a:lnTo>
                  <a:lnTo>
                    <a:pt x="807" y="155"/>
                  </a:lnTo>
                  <a:lnTo>
                    <a:pt x="809" y="155"/>
                  </a:lnTo>
                  <a:lnTo>
                    <a:pt x="811" y="156"/>
                  </a:lnTo>
                  <a:lnTo>
                    <a:pt x="813" y="156"/>
                  </a:lnTo>
                  <a:lnTo>
                    <a:pt x="813" y="158"/>
                  </a:lnTo>
                  <a:lnTo>
                    <a:pt x="814" y="158"/>
                  </a:lnTo>
                  <a:lnTo>
                    <a:pt x="814" y="160"/>
                  </a:lnTo>
                  <a:lnTo>
                    <a:pt x="816" y="160"/>
                  </a:lnTo>
                  <a:lnTo>
                    <a:pt x="818" y="161"/>
                  </a:lnTo>
                  <a:lnTo>
                    <a:pt x="819" y="161"/>
                  </a:lnTo>
                  <a:lnTo>
                    <a:pt x="819" y="163"/>
                  </a:lnTo>
                  <a:lnTo>
                    <a:pt x="821" y="163"/>
                  </a:lnTo>
                  <a:lnTo>
                    <a:pt x="821" y="165"/>
                  </a:lnTo>
                  <a:lnTo>
                    <a:pt x="823" y="165"/>
                  </a:lnTo>
                  <a:lnTo>
                    <a:pt x="823" y="166"/>
                  </a:lnTo>
                  <a:lnTo>
                    <a:pt x="824" y="166"/>
                  </a:lnTo>
                  <a:lnTo>
                    <a:pt x="826" y="168"/>
                  </a:lnTo>
                  <a:lnTo>
                    <a:pt x="828" y="168"/>
                  </a:lnTo>
                  <a:lnTo>
                    <a:pt x="828" y="170"/>
                  </a:lnTo>
                  <a:lnTo>
                    <a:pt x="829" y="170"/>
                  </a:lnTo>
                  <a:lnTo>
                    <a:pt x="829" y="171"/>
                  </a:lnTo>
                  <a:lnTo>
                    <a:pt x="831" y="171"/>
                  </a:lnTo>
                  <a:lnTo>
                    <a:pt x="833" y="173"/>
                  </a:lnTo>
                  <a:lnTo>
                    <a:pt x="834" y="173"/>
                  </a:lnTo>
                  <a:lnTo>
                    <a:pt x="834" y="175"/>
                  </a:lnTo>
                  <a:lnTo>
                    <a:pt x="836" y="175"/>
                  </a:lnTo>
                  <a:lnTo>
                    <a:pt x="836" y="176"/>
                  </a:lnTo>
                  <a:lnTo>
                    <a:pt x="838" y="176"/>
                  </a:lnTo>
                  <a:lnTo>
                    <a:pt x="839" y="178"/>
                  </a:lnTo>
                  <a:lnTo>
                    <a:pt x="841" y="178"/>
                  </a:lnTo>
                  <a:lnTo>
                    <a:pt x="841" y="180"/>
                  </a:lnTo>
                  <a:lnTo>
                    <a:pt x="843" y="180"/>
                  </a:lnTo>
                  <a:lnTo>
                    <a:pt x="843" y="182"/>
                  </a:lnTo>
                  <a:lnTo>
                    <a:pt x="844" y="182"/>
                  </a:lnTo>
                  <a:lnTo>
                    <a:pt x="846" y="182"/>
                  </a:lnTo>
                  <a:lnTo>
                    <a:pt x="846" y="183"/>
                  </a:lnTo>
                  <a:lnTo>
                    <a:pt x="848" y="183"/>
                  </a:lnTo>
                  <a:lnTo>
                    <a:pt x="850" y="185"/>
                  </a:lnTo>
                  <a:lnTo>
                    <a:pt x="851" y="185"/>
                  </a:lnTo>
                  <a:lnTo>
                    <a:pt x="851" y="187"/>
                  </a:lnTo>
                  <a:lnTo>
                    <a:pt x="853" y="187"/>
                  </a:lnTo>
                  <a:lnTo>
                    <a:pt x="855" y="187"/>
                  </a:lnTo>
                  <a:lnTo>
                    <a:pt x="855" y="188"/>
                  </a:lnTo>
                  <a:lnTo>
                    <a:pt x="856" y="188"/>
                  </a:lnTo>
                  <a:lnTo>
                    <a:pt x="858" y="188"/>
                  </a:lnTo>
                  <a:lnTo>
                    <a:pt x="858" y="190"/>
                  </a:lnTo>
                  <a:lnTo>
                    <a:pt x="860" y="190"/>
                  </a:lnTo>
                  <a:lnTo>
                    <a:pt x="861" y="190"/>
                  </a:lnTo>
                  <a:lnTo>
                    <a:pt x="861" y="192"/>
                  </a:lnTo>
                  <a:lnTo>
                    <a:pt x="863" y="192"/>
                  </a:lnTo>
                  <a:lnTo>
                    <a:pt x="865" y="192"/>
                  </a:lnTo>
                  <a:lnTo>
                    <a:pt x="865" y="193"/>
                  </a:lnTo>
                  <a:lnTo>
                    <a:pt x="866" y="193"/>
                  </a:lnTo>
                  <a:lnTo>
                    <a:pt x="868" y="193"/>
                  </a:lnTo>
                  <a:lnTo>
                    <a:pt x="868" y="195"/>
                  </a:lnTo>
                  <a:lnTo>
                    <a:pt x="870" y="195"/>
                  </a:lnTo>
                  <a:lnTo>
                    <a:pt x="871" y="195"/>
                  </a:lnTo>
                  <a:lnTo>
                    <a:pt x="871" y="197"/>
                  </a:lnTo>
                  <a:lnTo>
                    <a:pt x="873" y="197"/>
                  </a:lnTo>
                  <a:lnTo>
                    <a:pt x="875" y="197"/>
                  </a:lnTo>
                  <a:lnTo>
                    <a:pt x="876" y="197"/>
                  </a:lnTo>
                  <a:lnTo>
                    <a:pt x="876" y="198"/>
                  </a:lnTo>
                  <a:lnTo>
                    <a:pt x="878" y="198"/>
                  </a:lnTo>
                  <a:lnTo>
                    <a:pt x="880" y="198"/>
                  </a:lnTo>
                  <a:lnTo>
                    <a:pt x="880" y="200"/>
                  </a:lnTo>
                  <a:lnTo>
                    <a:pt x="881" y="200"/>
                  </a:lnTo>
                  <a:lnTo>
                    <a:pt x="883" y="200"/>
                  </a:lnTo>
                  <a:lnTo>
                    <a:pt x="885" y="200"/>
                  </a:lnTo>
                  <a:lnTo>
                    <a:pt x="885" y="202"/>
                  </a:lnTo>
                  <a:lnTo>
                    <a:pt x="887" y="202"/>
                  </a:lnTo>
                  <a:lnTo>
                    <a:pt x="888" y="202"/>
                  </a:lnTo>
                  <a:lnTo>
                    <a:pt x="890" y="202"/>
                  </a:lnTo>
                  <a:lnTo>
                    <a:pt x="890" y="203"/>
                  </a:lnTo>
                  <a:lnTo>
                    <a:pt x="892" y="203"/>
                  </a:lnTo>
                  <a:lnTo>
                    <a:pt x="893" y="203"/>
                  </a:lnTo>
                  <a:lnTo>
                    <a:pt x="895" y="203"/>
                  </a:lnTo>
                  <a:lnTo>
                    <a:pt x="895" y="205"/>
                  </a:lnTo>
                  <a:lnTo>
                    <a:pt x="897" y="205"/>
                  </a:lnTo>
                  <a:lnTo>
                    <a:pt x="898" y="205"/>
                  </a:lnTo>
                  <a:lnTo>
                    <a:pt x="900" y="205"/>
                  </a:lnTo>
                  <a:lnTo>
                    <a:pt x="900" y="207"/>
                  </a:lnTo>
                  <a:lnTo>
                    <a:pt x="902" y="207"/>
                  </a:lnTo>
                  <a:lnTo>
                    <a:pt x="903" y="207"/>
                  </a:lnTo>
                  <a:lnTo>
                    <a:pt x="905" y="207"/>
                  </a:lnTo>
                  <a:lnTo>
                    <a:pt x="907" y="207"/>
                  </a:lnTo>
                  <a:lnTo>
                    <a:pt x="908" y="208"/>
                  </a:lnTo>
                  <a:lnTo>
                    <a:pt x="910" y="208"/>
                  </a:lnTo>
                  <a:lnTo>
                    <a:pt x="912" y="208"/>
                  </a:lnTo>
                  <a:lnTo>
                    <a:pt x="913" y="208"/>
                  </a:lnTo>
                  <a:lnTo>
                    <a:pt x="915" y="208"/>
                  </a:lnTo>
                  <a:lnTo>
                    <a:pt x="917" y="208"/>
                  </a:lnTo>
                  <a:lnTo>
                    <a:pt x="919" y="210"/>
                  </a:lnTo>
                  <a:lnTo>
                    <a:pt x="920" y="210"/>
                  </a:lnTo>
                  <a:lnTo>
                    <a:pt x="922" y="210"/>
                  </a:lnTo>
                  <a:lnTo>
                    <a:pt x="924" y="210"/>
                  </a:lnTo>
                  <a:lnTo>
                    <a:pt x="925" y="210"/>
                  </a:lnTo>
                  <a:lnTo>
                    <a:pt x="927" y="210"/>
                  </a:lnTo>
                  <a:lnTo>
                    <a:pt x="929" y="210"/>
                  </a:lnTo>
                  <a:lnTo>
                    <a:pt x="930" y="210"/>
                  </a:lnTo>
                  <a:lnTo>
                    <a:pt x="932" y="210"/>
                  </a:lnTo>
                  <a:lnTo>
                    <a:pt x="934" y="210"/>
                  </a:lnTo>
                  <a:lnTo>
                    <a:pt x="935" y="210"/>
                  </a:lnTo>
                  <a:lnTo>
                    <a:pt x="937" y="210"/>
                  </a:lnTo>
                  <a:lnTo>
                    <a:pt x="939" y="210"/>
                  </a:lnTo>
                  <a:lnTo>
                    <a:pt x="940" y="210"/>
                  </a:lnTo>
                  <a:lnTo>
                    <a:pt x="940" y="208"/>
                  </a:lnTo>
                  <a:lnTo>
                    <a:pt x="942" y="208"/>
                  </a:lnTo>
                  <a:lnTo>
                    <a:pt x="944" y="208"/>
                  </a:lnTo>
                  <a:lnTo>
                    <a:pt x="945" y="208"/>
                  </a:lnTo>
                  <a:lnTo>
                    <a:pt x="947" y="208"/>
                  </a:lnTo>
                  <a:lnTo>
                    <a:pt x="949" y="208"/>
                  </a:lnTo>
                  <a:lnTo>
                    <a:pt x="950" y="208"/>
                  </a:lnTo>
                  <a:lnTo>
                    <a:pt x="952" y="208"/>
                  </a:lnTo>
                  <a:lnTo>
                    <a:pt x="954" y="208"/>
                  </a:lnTo>
                  <a:lnTo>
                    <a:pt x="956" y="208"/>
                  </a:lnTo>
                  <a:lnTo>
                    <a:pt x="957" y="208"/>
                  </a:lnTo>
                  <a:lnTo>
                    <a:pt x="957" y="210"/>
                  </a:lnTo>
                  <a:lnTo>
                    <a:pt x="959" y="210"/>
                  </a:lnTo>
                  <a:lnTo>
                    <a:pt x="961" y="210"/>
                  </a:lnTo>
                  <a:lnTo>
                    <a:pt x="962" y="212"/>
                  </a:lnTo>
                  <a:lnTo>
                    <a:pt x="964" y="212"/>
                  </a:lnTo>
                  <a:lnTo>
                    <a:pt x="964" y="214"/>
                  </a:lnTo>
                  <a:lnTo>
                    <a:pt x="966" y="214"/>
                  </a:lnTo>
                  <a:lnTo>
                    <a:pt x="967" y="214"/>
                  </a:lnTo>
                  <a:lnTo>
                    <a:pt x="967" y="215"/>
                  </a:lnTo>
                  <a:lnTo>
                    <a:pt x="966" y="215"/>
                  </a:lnTo>
                  <a:lnTo>
                    <a:pt x="966" y="217"/>
                  </a:lnTo>
                  <a:lnTo>
                    <a:pt x="964" y="217"/>
                  </a:lnTo>
                  <a:lnTo>
                    <a:pt x="962" y="217"/>
                  </a:lnTo>
                  <a:lnTo>
                    <a:pt x="962" y="219"/>
                  </a:lnTo>
                  <a:lnTo>
                    <a:pt x="961" y="219"/>
                  </a:lnTo>
                  <a:lnTo>
                    <a:pt x="959" y="220"/>
                  </a:lnTo>
                  <a:lnTo>
                    <a:pt x="957" y="220"/>
                  </a:lnTo>
                  <a:lnTo>
                    <a:pt x="957" y="222"/>
                  </a:lnTo>
                  <a:lnTo>
                    <a:pt x="956" y="222"/>
                  </a:lnTo>
                  <a:lnTo>
                    <a:pt x="954" y="222"/>
                  </a:lnTo>
                  <a:lnTo>
                    <a:pt x="954" y="224"/>
                  </a:lnTo>
                  <a:lnTo>
                    <a:pt x="952" y="224"/>
                  </a:lnTo>
                  <a:lnTo>
                    <a:pt x="952" y="225"/>
                  </a:lnTo>
                  <a:lnTo>
                    <a:pt x="950" y="225"/>
                  </a:lnTo>
                  <a:lnTo>
                    <a:pt x="950" y="227"/>
                  </a:lnTo>
                  <a:lnTo>
                    <a:pt x="949" y="227"/>
                  </a:lnTo>
                  <a:lnTo>
                    <a:pt x="947" y="229"/>
                  </a:lnTo>
                  <a:lnTo>
                    <a:pt x="945" y="230"/>
                  </a:lnTo>
                  <a:lnTo>
                    <a:pt x="944" y="232"/>
                  </a:lnTo>
                  <a:lnTo>
                    <a:pt x="942" y="234"/>
                  </a:lnTo>
                  <a:lnTo>
                    <a:pt x="940" y="235"/>
                  </a:lnTo>
                  <a:lnTo>
                    <a:pt x="940" y="237"/>
                  </a:lnTo>
                  <a:lnTo>
                    <a:pt x="939" y="237"/>
                  </a:lnTo>
                  <a:lnTo>
                    <a:pt x="939" y="239"/>
                  </a:lnTo>
                  <a:lnTo>
                    <a:pt x="937" y="239"/>
                  </a:lnTo>
                  <a:lnTo>
                    <a:pt x="937" y="240"/>
                  </a:lnTo>
                  <a:lnTo>
                    <a:pt x="935" y="242"/>
                  </a:lnTo>
                  <a:lnTo>
                    <a:pt x="935" y="244"/>
                  </a:lnTo>
                  <a:lnTo>
                    <a:pt x="934" y="244"/>
                  </a:lnTo>
                  <a:lnTo>
                    <a:pt x="934" y="245"/>
                  </a:lnTo>
                  <a:lnTo>
                    <a:pt x="934" y="247"/>
                  </a:lnTo>
                  <a:lnTo>
                    <a:pt x="932" y="247"/>
                  </a:lnTo>
                  <a:lnTo>
                    <a:pt x="932" y="249"/>
                  </a:lnTo>
                  <a:lnTo>
                    <a:pt x="932" y="251"/>
                  </a:lnTo>
                  <a:lnTo>
                    <a:pt x="930" y="252"/>
                  </a:lnTo>
                  <a:lnTo>
                    <a:pt x="930" y="254"/>
                  </a:lnTo>
                  <a:lnTo>
                    <a:pt x="930" y="256"/>
                  </a:lnTo>
                  <a:lnTo>
                    <a:pt x="930" y="257"/>
                  </a:lnTo>
                  <a:lnTo>
                    <a:pt x="929" y="257"/>
                  </a:lnTo>
                  <a:lnTo>
                    <a:pt x="929" y="259"/>
                  </a:lnTo>
                  <a:lnTo>
                    <a:pt x="929" y="261"/>
                  </a:lnTo>
                  <a:lnTo>
                    <a:pt x="929" y="262"/>
                  </a:lnTo>
                  <a:lnTo>
                    <a:pt x="929" y="264"/>
                  </a:lnTo>
                  <a:lnTo>
                    <a:pt x="929" y="266"/>
                  </a:lnTo>
                  <a:lnTo>
                    <a:pt x="929" y="267"/>
                  </a:lnTo>
                  <a:lnTo>
                    <a:pt x="929" y="269"/>
                  </a:lnTo>
                  <a:lnTo>
                    <a:pt x="929" y="271"/>
                  </a:lnTo>
                  <a:lnTo>
                    <a:pt x="929" y="272"/>
                  </a:lnTo>
                  <a:lnTo>
                    <a:pt x="929" y="274"/>
                  </a:lnTo>
                  <a:lnTo>
                    <a:pt x="929" y="276"/>
                  </a:lnTo>
                  <a:lnTo>
                    <a:pt x="929" y="277"/>
                  </a:lnTo>
                  <a:lnTo>
                    <a:pt x="929" y="279"/>
                  </a:lnTo>
                  <a:lnTo>
                    <a:pt x="929" y="281"/>
                  </a:lnTo>
                  <a:lnTo>
                    <a:pt x="929" y="283"/>
                  </a:lnTo>
                  <a:lnTo>
                    <a:pt x="929" y="284"/>
                  </a:lnTo>
                  <a:lnTo>
                    <a:pt x="929" y="286"/>
                  </a:lnTo>
                  <a:lnTo>
                    <a:pt x="927" y="288"/>
                  </a:lnTo>
                  <a:lnTo>
                    <a:pt x="927" y="289"/>
                  </a:lnTo>
                  <a:lnTo>
                    <a:pt x="927" y="291"/>
                  </a:lnTo>
                  <a:lnTo>
                    <a:pt x="927" y="293"/>
                  </a:lnTo>
                  <a:lnTo>
                    <a:pt x="927" y="294"/>
                  </a:lnTo>
                  <a:lnTo>
                    <a:pt x="927" y="296"/>
                  </a:lnTo>
                  <a:lnTo>
                    <a:pt x="927" y="298"/>
                  </a:lnTo>
                  <a:lnTo>
                    <a:pt x="927" y="299"/>
                  </a:lnTo>
                  <a:lnTo>
                    <a:pt x="927" y="301"/>
                  </a:lnTo>
                  <a:lnTo>
                    <a:pt x="927" y="303"/>
                  </a:lnTo>
                  <a:lnTo>
                    <a:pt x="927" y="304"/>
                  </a:lnTo>
                  <a:lnTo>
                    <a:pt x="929" y="304"/>
                  </a:lnTo>
                  <a:lnTo>
                    <a:pt x="929" y="306"/>
                  </a:lnTo>
                  <a:lnTo>
                    <a:pt x="929" y="308"/>
                  </a:lnTo>
                  <a:lnTo>
                    <a:pt x="929" y="309"/>
                  </a:lnTo>
                  <a:lnTo>
                    <a:pt x="929" y="311"/>
                  </a:lnTo>
                  <a:lnTo>
                    <a:pt x="929" y="313"/>
                  </a:lnTo>
                  <a:lnTo>
                    <a:pt x="929" y="314"/>
                  </a:lnTo>
                  <a:lnTo>
                    <a:pt x="929" y="316"/>
                  </a:lnTo>
                  <a:lnTo>
                    <a:pt x="929" y="318"/>
                  </a:lnTo>
                  <a:lnTo>
                    <a:pt x="929" y="320"/>
                  </a:lnTo>
                  <a:lnTo>
                    <a:pt x="930" y="320"/>
                  </a:lnTo>
                  <a:lnTo>
                    <a:pt x="930" y="321"/>
                  </a:lnTo>
                  <a:lnTo>
                    <a:pt x="930" y="323"/>
                  </a:lnTo>
                  <a:lnTo>
                    <a:pt x="930" y="325"/>
                  </a:lnTo>
                  <a:lnTo>
                    <a:pt x="932" y="326"/>
                  </a:lnTo>
                  <a:lnTo>
                    <a:pt x="932" y="328"/>
                  </a:lnTo>
                  <a:lnTo>
                    <a:pt x="932" y="330"/>
                  </a:lnTo>
                  <a:lnTo>
                    <a:pt x="934" y="330"/>
                  </a:lnTo>
                  <a:lnTo>
                    <a:pt x="934" y="331"/>
                  </a:lnTo>
                  <a:lnTo>
                    <a:pt x="934" y="333"/>
                  </a:lnTo>
                  <a:lnTo>
                    <a:pt x="935" y="333"/>
                  </a:lnTo>
                  <a:lnTo>
                    <a:pt x="935" y="335"/>
                  </a:lnTo>
                  <a:lnTo>
                    <a:pt x="935" y="336"/>
                  </a:lnTo>
                  <a:lnTo>
                    <a:pt x="937" y="336"/>
                  </a:lnTo>
                  <a:lnTo>
                    <a:pt x="937" y="338"/>
                  </a:lnTo>
                  <a:lnTo>
                    <a:pt x="937" y="340"/>
                  </a:lnTo>
                  <a:lnTo>
                    <a:pt x="939" y="340"/>
                  </a:lnTo>
                  <a:lnTo>
                    <a:pt x="939" y="341"/>
                  </a:lnTo>
                  <a:lnTo>
                    <a:pt x="940" y="341"/>
                  </a:lnTo>
                  <a:lnTo>
                    <a:pt x="940" y="343"/>
                  </a:lnTo>
                  <a:lnTo>
                    <a:pt x="942" y="345"/>
                  </a:lnTo>
                  <a:lnTo>
                    <a:pt x="944" y="346"/>
                  </a:lnTo>
                  <a:lnTo>
                    <a:pt x="945" y="348"/>
                  </a:lnTo>
                  <a:lnTo>
                    <a:pt x="945" y="350"/>
                  </a:lnTo>
                  <a:lnTo>
                    <a:pt x="947" y="350"/>
                  </a:lnTo>
                  <a:lnTo>
                    <a:pt x="944" y="350"/>
                  </a:lnTo>
                  <a:lnTo>
                    <a:pt x="944" y="352"/>
                  </a:lnTo>
                  <a:lnTo>
                    <a:pt x="944" y="353"/>
                  </a:lnTo>
                  <a:lnTo>
                    <a:pt x="942" y="353"/>
                  </a:lnTo>
                  <a:lnTo>
                    <a:pt x="942" y="355"/>
                  </a:lnTo>
                  <a:lnTo>
                    <a:pt x="940" y="355"/>
                  </a:lnTo>
                  <a:lnTo>
                    <a:pt x="940" y="357"/>
                  </a:lnTo>
                  <a:lnTo>
                    <a:pt x="940" y="358"/>
                  </a:lnTo>
                  <a:lnTo>
                    <a:pt x="942" y="358"/>
                  </a:lnTo>
                  <a:lnTo>
                    <a:pt x="942" y="360"/>
                  </a:lnTo>
                  <a:lnTo>
                    <a:pt x="942" y="362"/>
                  </a:lnTo>
                  <a:lnTo>
                    <a:pt x="944" y="362"/>
                  </a:lnTo>
                  <a:lnTo>
                    <a:pt x="944" y="363"/>
                  </a:lnTo>
                  <a:lnTo>
                    <a:pt x="945" y="363"/>
                  </a:lnTo>
                  <a:lnTo>
                    <a:pt x="944" y="363"/>
                  </a:lnTo>
                  <a:lnTo>
                    <a:pt x="944" y="365"/>
                  </a:lnTo>
                  <a:lnTo>
                    <a:pt x="945" y="367"/>
                  </a:lnTo>
                  <a:lnTo>
                    <a:pt x="945" y="368"/>
                  </a:lnTo>
                  <a:lnTo>
                    <a:pt x="945" y="370"/>
                  </a:lnTo>
                  <a:lnTo>
                    <a:pt x="944" y="370"/>
                  </a:lnTo>
                  <a:lnTo>
                    <a:pt x="944" y="372"/>
                  </a:lnTo>
                  <a:lnTo>
                    <a:pt x="942" y="372"/>
                  </a:lnTo>
                  <a:lnTo>
                    <a:pt x="942" y="373"/>
                  </a:lnTo>
                  <a:lnTo>
                    <a:pt x="944" y="373"/>
                  </a:lnTo>
                  <a:lnTo>
                    <a:pt x="944" y="375"/>
                  </a:lnTo>
                  <a:lnTo>
                    <a:pt x="945" y="375"/>
                  </a:lnTo>
                  <a:lnTo>
                    <a:pt x="947" y="375"/>
                  </a:lnTo>
                  <a:lnTo>
                    <a:pt x="949" y="375"/>
                  </a:lnTo>
                  <a:lnTo>
                    <a:pt x="949" y="377"/>
                  </a:lnTo>
                  <a:lnTo>
                    <a:pt x="949" y="378"/>
                  </a:lnTo>
                  <a:lnTo>
                    <a:pt x="949" y="380"/>
                  </a:lnTo>
                  <a:lnTo>
                    <a:pt x="950" y="380"/>
                  </a:lnTo>
                  <a:lnTo>
                    <a:pt x="950" y="382"/>
                  </a:lnTo>
                  <a:lnTo>
                    <a:pt x="952" y="382"/>
                  </a:lnTo>
                  <a:lnTo>
                    <a:pt x="952" y="383"/>
                  </a:lnTo>
                  <a:lnTo>
                    <a:pt x="954" y="383"/>
                  </a:lnTo>
                  <a:lnTo>
                    <a:pt x="956" y="383"/>
                  </a:lnTo>
                  <a:lnTo>
                    <a:pt x="956" y="385"/>
                  </a:lnTo>
                  <a:lnTo>
                    <a:pt x="954" y="385"/>
                  </a:lnTo>
                  <a:lnTo>
                    <a:pt x="954" y="387"/>
                  </a:lnTo>
                  <a:lnTo>
                    <a:pt x="954" y="389"/>
                  </a:lnTo>
                  <a:lnTo>
                    <a:pt x="956" y="389"/>
                  </a:lnTo>
                  <a:lnTo>
                    <a:pt x="956" y="390"/>
                  </a:lnTo>
                  <a:lnTo>
                    <a:pt x="956" y="392"/>
                  </a:lnTo>
                  <a:lnTo>
                    <a:pt x="956" y="394"/>
                  </a:lnTo>
                  <a:lnTo>
                    <a:pt x="954" y="394"/>
                  </a:lnTo>
                  <a:lnTo>
                    <a:pt x="952" y="394"/>
                  </a:lnTo>
                  <a:lnTo>
                    <a:pt x="952" y="395"/>
                  </a:lnTo>
                  <a:lnTo>
                    <a:pt x="954" y="395"/>
                  </a:lnTo>
                  <a:lnTo>
                    <a:pt x="954" y="397"/>
                  </a:lnTo>
                  <a:lnTo>
                    <a:pt x="954" y="399"/>
                  </a:lnTo>
                  <a:lnTo>
                    <a:pt x="952" y="399"/>
                  </a:lnTo>
                  <a:lnTo>
                    <a:pt x="950" y="399"/>
                  </a:lnTo>
                  <a:lnTo>
                    <a:pt x="950" y="400"/>
                  </a:lnTo>
                  <a:lnTo>
                    <a:pt x="949" y="400"/>
                  </a:lnTo>
                  <a:lnTo>
                    <a:pt x="947" y="400"/>
                  </a:lnTo>
                  <a:lnTo>
                    <a:pt x="949" y="400"/>
                  </a:lnTo>
                  <a:lnTo>
                    <a:pt x="949" y="402"/>
                  </a:lnTo>
                  <a:lnTo>
                    <a:pt x="949" y="404"/>
                  </a:lnTo>
                  <a:lnTo>
                    <a:pt x="949" y="405"/>
                  </a:lnTo>
                  <a:lnTo>
                    <a:pt x="949" y="407"/>
                  </a:lnTo>
                  <a:lnTo>
                    <a:pt x="950" y="407"/>
                  </a:lnTo>
                  <a:lnTo>
                    <a:pt x="950" y="409"/>
                  </a:lnTo>
                  <a:lnTo>
                    <a:pt x="952" y="409"/>
                  </a:lnTo>
                  <a:lnTo>
                    <a:pt x="954" y="409"/>
                  </a:lnTo>
                  <a:lnTo>
                    <a:pt x="954" y="410"/>
                  </a:lnTo>
                  <a:lnTo>
                    <a:pt x="952" y="410"/>
                  </a:lnTo>
                  <a:lnTo>
                    <a:pt x="952" y="412"/>
                  </a:lnTo>
                  <a:lnTo>
                    <a:pt x="952" y="414"/>
                  </a:lnTo>
                  <a:lnTo>
                    <a:pt x="952" y="415"/>
                  </a:lnTo>
                  <a:lnTo>
                    <a:pt x="952" y="417"/>
                  </a:lnTo>
                  <a:lnTo>
                    <a:pt x="952" y="419"/>
                  </a:lnTo>
                  <a:lnTo>
                    <a:pt x="950" y="419"/>
                  </a:lnTo>
                  <a:lnTo>
                    <a:pt x="950" y="420"/>
                  </a:lnTo>
                  <a:lnTo>
                    <a:pt x="949" y="420"/>
                  </a:lnTo>
                  <a:lnTo>
                    <a:pt x="949" y="422"/>
                  </a:lnTo>
                  <a:lnTo>
                    <a:pt x="949" y="424"/>
                  </a:lnTo>
                  <a:lnTo>
                    <a:pt x="950" y="424"/>
                  </a:lnTo>
                  <a:lnTo>
                    <a:pt x="950" y="422"/>
                  </a:lnTo>
                  <a:lnTo>
                    <a:pt x="952" y="422"/>
                  </a:lnTo>
                  <a:lnTo>
                    <a:pt x="954" y="422"/>
                  </a:lnTo>
                  <a:lnTo>
                    <a:pt x="956" y="422"/>
                  </a:lnTo>
                  <a:lnTo>
                    <a:pt x="957" y="422"/>
                  </a:lnTo>
                  <a:lnTo>
                    <a:pt x="957" y="420"/>
                  </a:lnTo>
                  <a:lnTo>
                    <a:pt x="959" y="420"/>
                  </a:lnTo>
                  <a:lnTo>
                    <a:pt x="961" y="420"/>
                  </a:lnTo>
                  <a:lnTo>
                    <a:pt x="962" y="420"/>
                  </a:lnTo>
                  <a:lnTo>
                    <a:pt x="964" y="420"/>
                  </a:lnTo>
                  <a:lnTo>
                    <a:pt x="964" y="422"/>
                  </a:lnTo>
                  <a:lnTo>
                    <a:pt x="964" y="424"/>
                  </a:lnTo>
                  <a:lnTo>
                    <a:pt x="966" y="426"/>
                  </a:lnTo>
                  <a:lnTo>
                    <a:pt x="967" y="426"/>
                  </a:lnTo>
                  <a:lnTo>
                    <a:pt x="969" y="426"/>
                  </a:lnTo>
                  <a:lnTo>
                    <a:pt x="971" y="426"/>
                  </a:lnTo>
                  <a:lnTo>
                    <a:pt x="972" y="427"/>
                  </a:lnTo>
                  <a:lnTo>
                    <a:pt x="974" y="427"/>
                  </a:lnTo>
                  <a:lnTo>
                    <a:pt x="974" y="429"/>
                  </a:lnTo>
                  <a:lnTo>
                    <a:pt x="976" y="429"/>
                  </a:lnTo>
                  <a:lnTo>
                    <a:pt x="977" y="429"/>
                  </a:lnTo>
                  <a:lnTo>
                    <a:pt x="977" y="431"/>
                  </a:lnTo>
                  <a:lnTo>
                    <a:pt x="979" y="431"/>
                  </a:lnTo>
                  <a:lnTo>
                    <a:pt x="981" y="431"/>
                  </a:lnTo>
                  <a:lnTo>
                    <a:pt x="981" y="429"/>
                  </a:lnTo>
                  <a:lnTo>
                    <a:pt x="981" y="427"/>
                  </a:lnTo>
                  <a:lnTo>
                    <a:pt x="981" y="426"/>
                  </a:lnTo>
                  <a:lnTo>
                    <a:pt x="982" y="427"/>
                  </a:lnTo>
                  <a:lnTo>
                    <a:pt x="984" y="427"/>
                  </a:lnTo>
                  <a:lnTo>
                    <a:pt x="984" y="426"/>
                  </a:lnTo>
                  <a:lnTo>
                    <a:pt x="984" y="424"/>
                  </a:lnTo>
                  <a:lnTo>
                    <a:pt x="984" y="422"/>
                  </a:lnTo>
                  <a:lnTo>
                    <a:pt x="986" y="422"/>
                  </a:lnTo>
                  <a:lnTo>
                    <a:pt x="987" y="420"/>
                  </a:lnTo>
                  <a:lnTo>
                    <a:pt x="989" y="419"/>
                  </a:lnTo>
                  <a:lnTo>
                    <a:pt x="991" y="419"/>
                  </a:lnTo>
                  <a:lnTo>
                    <a:pt x="993" y="419"/>
                  </a:lnTo>
                  <a:lnTo>
                    <a:pt x="994" y="419"/>
                  </a:lnTo>
                  <a:lnTo>
                    <a:pt x="996" y="419"/>
                  </a:lnTo>
                  <a:lnTo>
                    <a:pt x="998" y="419"/>
                  </a:lnTo>
                  <a:lnTo>
                    <a:pt x="999" y="419"/>
                  </a:lnTo>
                  <a:lnTo>
                    <a:pt x="1001" y="419"/>
                  </a:lnTo>
                  <a:lnTo>
                    <a:pt x="1001" y="417"/>
                  </a:lnTo>
                  <a:lnTo>
                    <a:pt x="1003" y="417"/>
                  </a:lnTo>
                  <a:lnTo>
                    <a:pt x="1004" y="417"/>
                  </a:lnTo>
                  <a:lnTo>
                    <a:pt x="1006" y="419"/>
                  </a:lnTo>
                  <a:lnTo>
                    <a:pt x="1006" y="420"/>
                  </a:lnTo>
                  <a:lnTo>
                    <a:pt x="1008" y="420"/>
                  </a:lnTo>
                  <a:lnTo>
                    <a:pt x="1008" y="419"/>
                  </a:lnTo>
                  <a:lnTo>
                    <a:pt x="1008" y="420"/>
                  </a:lnTo>
                  <a:lnTo>
                    <a:pt x="1009" y="420"/>
                  </a:lnTo>
                  <a:lnTo>
                    <a:pt x="1011" y="420"/>
                  </a:lnTo>
                  <a:lnTo>
                    <a:pt x="1011" y="419"/>
                  </a:lnTo>
                  <a:lnTo>
                    <a:pt x="1013" y="419"/>
                  </a:lnTo>
                  <a:lnTo>
                    <a:pt x="1014" y="419"/>
                  </a:lnTo>
                  <a:lnTo>
                    <a:pt x="1014" y="417"/>
                  </a:lnTo>
                  <a:lnTo>
                    <a:pt x="1014" y="415"/>
                  </a:lnTo>
                  <a:lnTo>
                    <a:pt x="1014" y="414"/>
                  </a:lnTo>
                  <a:lnTo>
                    <a:pt x="1016" y="414"/>
                  </a:lnTo>
                  <a:lnTo>
                    <a:pt x="1016" y="412"/>
                  </a:lnTo>
                  <a:lnTo>
                    <a:pt x="1018" y="412"/>
                  </a:lnTo>
                  <a:lnTo>
                    <a:pt x="1018" y="410"/>
                  </a:lnTo>
                  <a:lnTo>
                    <a:pt x="1019" y="410"/>
                  </a:lnTo>
                  <a:lnTo>
                    <a:pt x="1019" y="409"/>
                  </a:lnTo>
                  <a:lnTo>
                    <a:pt x="1021" y="409"/>
                  </a:lnTo>
                  <a:lnTo>
                    <a:pt x="1021" y="407"/>
                  </a:lnTo>
                  <a:lnTo>
                    <a:pt x="1021" y="405"/>
                  </a:lnTo>
                  <a:lnTo>
                    <a:pt x="1021" y="404"/>
                  </a:lnTo>
                  <a:lnTo>
                    <a:pt x="1023" y="404"/>
                  </a:lnTo>
                  <a:lnTo>
                    <a:pt x="1024" y="404"/>
                  </a:lnTo>
                  <a:lnTo>
                    <a:pt x="1024" y="402"/>
                  </a:lnTo>
                  <a:lnTo>
                    <a:pt x="1026" y="402"/>
                  </a:lnTo>
                  <a:lnTo>
                    <a:pt x="1028" y="402"/>
                  </a:lnTo>
                  <a:lnTo>
                    <a:pt x="1028" y="404"/>
                  </a:lnTo>
                  <a:lnTo>
                    <a:pt x="1030" y="404"/>
                  </a:lnTo>
                  <a:lnTo>
                    <a:pt x="1031" y="404"/>
                  </a:lnTo>
                  <a:lnTo>
                    <a:pt x="1033" y="404"/>
                  </a:lnTo>
                  <a:lnTo>
                    <a:pt x="1033" y="402"/>
                  </a:lnTo>
                  <a:lnTo>
                    <a:pt x="1033" y="400"/>
                  </a:lnTo>
                  <a:lnTo>
                    <a:pt x="1035" y="400"/>
                  </a:lnTo>
                  <a:lnTo>
                    <a:pt x="1035" y="399"/>
                  </a:lnTo>
                  <a:lnTo>
                    <a:pt x="1036" y="399"/>
                  </a:lnTo>
                  <a:lnTo>
                    <a:pt x="1038" y="399"/>
                  </a:lnTo>
                  <a:lnTo>
                    <a:pt x="1040" y="399"/>
                  </a:lnTo>
                  <a:lnTo>
                    <a:pt x="1041" y="399"/>
                  </a:lnTo>
                  <a:lnTo>
                    <a:pt x="1041" y="397"/>
                  </a:lnTo>
                  <a:lnTo>
                    <a:pt x="1043" y="397"/>
                  </a:lnTo>
                  <a:lnTo>
                    <a:pt x="1043" y="395"/>
                  </a:lnTo>
                  <a:lnTo>
                    <a:pt x="1045" y="395"/>
                  </a:lnTo>
                  <a:lnTo>
                    <a:pt x="1045" y="394"/>
                  </a:lnTo>
                  <a:lnTo>
                    <a:pt x="1046" y="392"/>
                  </a:lnTo>
                  <a:lnTo>
                    <a:pt x="1048" y="390"/>
                  </a:lnTo>
                  <a:lnTo>
                    <a:pt x="1050" y="390"/>
                  </a:lnTo>
                  <a:lnTo>
                    <a:pt x="1051" y="390"/>
                  </a:lnTo>
                  <a:lnTo>
                    <a:pt x="1053" y="390"/>
                  </a:lnTo>
                  <a:lnTo>
                    <a:pt x="1055" y="390"/>
                  </a:lnTo>
                  <a:lnTo>
                    <a:pt x="1055" y="389"/>
                  </a:lnTo>
                  <a:lnTo>
                    <a:pt x="1056" y="389"/>
                  </a:lnTo>
                  <a:lnTo>
                    <a:pt x="1058" y="387"/>
                  </a:lnTo>
                  <a:lnTo>
                    <a:pt x="1060" y="389"/>
                  </a:lnTo>
                  <a:lnTo>
                    <a:pt x="1061" y="387"/>
                  </a:lnTo>
                  <a:lnTo>
                    <a:pt x="1063" y="387"/>
                  </a:lnTo>
                  <a:lnTo>
                    <a:pt x="1063" y="385"/>
                  </a:lnTo>
                  <a:lnTo>
                    <a:pt x="1065" y="385"/>
                  </a:lnTo>
                  <a:lnTo>
                    <a:pt x="1067" y="385"/>
                  </a:lnTo>
                  <a:lnTo>
                    <a:pt x="1067" y="383"/>
                  </a:lnTo>
                  <a:lnTo>
                    <a:pt x="1068" y="383"/>
                  </a:lnTo>
                  <a:lnTo>
                    <a:pt x="1068" y="385"/>
                  </a:lnTo>
                  <a:lnTo>
                    <a:pt x="1067" y="387"/>
                  </a:lnTo>
                  <a:lnTo>
                    <a:pt x="1067" y="389"/>
                  </a:lnTo>
                  <a:lnTo>
                    <a:pt x="1068" y="389"/>
                  </a:lnTo>
                  <a:lnTo>
                    <a:pt x="1067" y="390"/>
                  </a:lnTo>
                  <a:lnTo>
                    <a:pt x="1067" y="392"/>
                  </a:lnTo>
                  <a:lnTo>
                    <a:pt x="1067" y="394"/>
                  </a:lnTo>
                  <a:lnTo>
                    <a:pt x="1067" y="395"/>
                  </a:lnTo>
                  <a:lnTo>
                    <a:pt x="1065" y="395"/>
                  </a:lnTo>
                  <a:lnTo>
                    <a:pt x="1065" y="397"/>
                  </a:lnTo>
                  <a:lnTo>
                    <a:pt x="1065" y="399"/>
                  </a:lnTo>
                  <a:lnTo>
                    <a:pt x="1067" y="399"/>
                  </a:lnTo>
                  <a:lnTo>
                    <a:pt x="1067" y="400"/>
                  </a:lnTo>
                  <a:lnTo>
                    <a:pt x="1065" y="400"/>
                  </a:lnTo>
                  <a:lnTo>
                    <a:pt x="1065" y="402"/>
                  </a:lnTo>
                  <a:lnTo>
                    <a:pt x="1065" y="404"/>
                  </a:lnTo>
                  <a:lnTo>
                    <a:pt x="1065" y="405"/>
                  </a:lnTo>
                  <a:lnTo>
                    <a:pt x="1065" y="407"/>
                  </a:lnTo>
                  <a:lnTo>
                    <a:pt x="1065" y="409"/>
                  </a:lnTo>
                  <a:lnTo>
                    <a:pt x="1067" y="409"/>
                  </a:lnTo>
                  <a:lnTo>
                    <a:pt x="1067" y="410"/>
                  </a:lnTo>
                  <a:lnTo>
                    <a:pt x="1065" y="410"/>
                  </a:lnTo>
                  <a:lnTo>
                    <a:pt x="1067" y="412"/>
                  </a:lnTo>
                  <a:lnTo>
                    <a:pt x="1067" y="414"/>
                  </a:lnTo>
                  <a:lnTo>
                    <a:pt x="1067" y="415"/>
                  </a:lnTo>
                  <a:lnTo>
                    <a:pt x="1067" y="417"/>
                  </a:lnTo>
                  <a:lnTo>
                    <a:pt x="1067" y="419"/>
                  </a:lnTo>
                  <a:lnTo>
                    <a:pt x="1068" y="419"/>
                  </a:lnTo>
                  <a:lnTo>
                    <a:pt x="1067" y="419"/>
                  </a:lnTo>
                  <a:lnTo>
                    <a:pt x="1067" y="420"/>
                  </a:lnTo>
                  <a:lnTo>
                    <a:pt x="1067" y="422"/>
                  </a:lnTo>
                  <a:lnTo>
                    <a:pt x="1065" y="422"/>
                  </a:lnTo>
                  <a:lnTo>
                    <a:pt x="1065" y="424"/>
                  </a:lnTo>
                  <a:lnTo>
                    <a:pt x="1067" y="424"/>
                  </a:lnTo>
                  <a:lnTo>
                    <a:pt x="1067" y="426"/>
                  </a:lnTo>
                  <a:lnTo>
                    <a:pt x="1065" y="426"/>
                  </a:lnTo>
                  <a:lnTo>
                    <a:pt x="1065" y="427"/>
                  </a:lnTo>
                  <a:lnTo>
                    <a:pt x="1067" y="427"/>
                  </a:lnTo>
                  <a:lnTo>
                    <a:pt x="1065" y="427"/>
                  </a:lnTo>
                  <a:lnTo>
                    <a:pt x="1065" y="429"/>
                  </a:lnTo>
                  <a:lnTo>
                    <a:pt x="1065" y="431"/>
                  </a:lnTo>
                  <a:lnTo>
                    <a:pt x="1065" y="432"/>
                  </a:lnTo>
                  <a:lnTo>
                    <a:pt x="1065" y="434"/>
                  </a:lnTo>
                  <a:lnTo>
                    <a:pt x="1065" y="436"/>
                  </a:lnTo>
                  <a:lnTo>
                    <a:pt x="1063" y="436"/>
                  </a:lnTo>
                  <a:lnTo>
                    <a:pt x="1063" y="437"/>
                  </a:lnTo>
                  <a:lnTo>
                    <a:pt x="1063" y="439"/>
                  </a:lnTo>
                  <a:lnTo>
                    <a:pt x="1063" y="441"/>
                  </a:lnTo>
                  <a:lnTo>
                    <a:pt x="1063" y="442"/>
                  </a:lnTo>
                  <a:lnTo>
                    <a:pt x="1063" y="444"/>
                  </a:lnTo>
                  <a:lnTo>
                    <a:pt x="1063" y="446"/>
                  </a:lnTo>
                  <a:lnTo>
                    <a:pt x="1065" y="446"/>
                  </a:lnTo>
                  <a:lnTo>
                    <a:pt x="1065" y="447"/>
                  </a:lnTo>
                  <a:lnTo>
                    <a:pt x="1067" y="447"/>
                  </a:lnTo>
                  <a:lnTo>
                    <a:pt x="1067" y="449"/>
                  </a:lnTo>
                  <a:lnTo>
                    <a:pt x="1067" y="451"/>
                  </a:lnTo>
                  <a:lnTo>
                    <a:pt x="1065" y="451"/>
                  </a:lnTo>
                  <a:lnTo>
                    <a:pt x="1067" y="452"/>
                  </a:lnTo>
                  <a:lnTo>
                    <a:pt x="1065" y="452"/>
                  </a:lnTo>
                  <a:lnTo>
                    <a:pt x="1065" y="454"/>
                  </a:lnTo>
                  <a:lnTo>
                    <a:pt x="1065" y="456"/>
                  </a:lnTo>
                  <a:lnTo>
                    <a:pt x="1065" y="458"/>
                  </a:lnTo>
                  <a:lnTo>
                    <a:pt x="1063" y="458"/>
                  </a:lnTo>
                  <a:lnTo>
                    <a:pt x="1063" y="459"/>
                  </a:lnTo>
                  <a:lnTo>
                    <a:pt x="1063" y="461"/>
                  </a:lnTo>
                  <a:lnTo>
                    <a:pt x="1065" y="461"/>
                  </a:lnTo>
                  <a:lnTo>
                    <a:pt x="1065" y="463"/>
                  </a:lnTo>
                  <a:lnTo>
                    <a:pt x="1067" y="463"/>
                  </a:lnTo>
                  <a:lnTo>
                    <a:pt x="1067" y="464"/>
                  </a:lnTo>
                  <a:lnTo>
                    <a:pt x="1068" y="466"/>
                  </a:lnTo>
                  <a:lnTo>
                    <a:pt x="1068" y="468"/>
                  </a:lnTo>
                  <a:lnTo>
                    <a:pt x="1070" y="468"/>
                  </a:lnTo>
                  <a:lnTo>
                    <a:pt x="1070" y="469"/>
                  </a:lnTo>
                  <a:lnTo>
                    <a:pt x="1072" y="469"/>
                  </a:lnTo>
                  <a:lnTo>
                    <a:pt x="1072" y="471"/>
                  </a:lnTo>
                  <a:lnTo>
                    <a:pt x="1072" y="473"/>
                  </a:lnTo>
                  <a:lnTo>
                    <a:pt x="1073" y="473"/>
                  </a:lnTo>
                  <a:lnTo>
                    <a:pt x="1073" y="474"/>
                  </a:lnTo>
                  <a:lnTo>
                    <a:pt x="1075" y="474"/>
                  </a:lnTo>
                  <a:lnTo>
                    <a:pt x="1075" y="476"/>
                  </a:lnTo>
                  <a:lnTo>
                    <a:pt x="1077" y="476"/>
                  </a:lnTo>
                  <a:lnTo>
                    <a:pt x="1077" y="478"/>
                  </a:lnTo>
                  <a:lnTo>
                    <a:pt x="1077" y="479"/>
                  </a:lnTo>
                  <a:lnTo>
                    <a:pt x="1077" y="481"/>
                  </a:lnTo>
                  <a:lnTo>
                    <a:pt x="1078" y="481"/>
                  </a:lnTo>
                  <a:lnTo>
                    <a:pt x="1078" y="483"/>
                  </a:lnTo>
                  <a:lnTo>
                    <a:pt x="1080" y="483"/>
                  </a:lnTo>
                  <a:lnTo>
                    <a:pt x="1080" y="484"/>
                  </a:lnTo>
                  <a:lnTo>
                    <a:pt x="1080" y="486"/>
                  </a:lnTo>
                  <a:lnTo>
                    <a:pt x="1078" y="486"/>
                  </a:lnTo>
                  <a:lnTo>
                    <a:pt x="1080" y="486"/>
                  </a:lnTo>
                  <a:lnTo>
                    <a:pt x="1080" y="488"/>
                  </a:lnTo>
                  <a:lnTo>
                    <a:pt x="1082" y="488"/>
                  </a:lnTo>
                  <a:lnTo>
                    <a:pt x="1083" y="488"/>
                  </a:lnTo>
                  <a:lnTo>
                    <a:pt x="1085" y="488"/>
                  </a:lnTo>
                  <a:lnTo>
                    <a:pt x="1087" y="488"/>
                  </a:lnTo>
                  <a:lnTo>
                    <a:pt x="1087" y="489"/>
                  </a:lnTo>
                  <a:lnTo>
                    <a:pt x="1088" y="491"/>
                  </a:lnTo>
                  <a:lnTo>
                    <a:pt x="1090" y="491"/>
                  </a:lnTo>
                  <a:lnTo>
                    <a:pt x="1090" y="493"/>
                  </a:lnTo>
                  <a:lnTo>
                    <a:pt x="1090" y="495"/>
                  </a:lnTo>
                  <a:lnTo>
                    <a:pt x="1092" y="495"/>
                  </a:lnTo>
                  <a:lnTo>
                    <a:pt x="1093" y="495"/>
                  </a:lnTo>
                  <a:lnTo>
                    <a:pt x="1095" y="495"/>
                  </a:lnTo>
                  <a:lnTo>
                    <a:pt x="1095" y="496"/>
                  </a:lnTo>
                  <a:lnTo>
                    <a:pt x="1097" y="496"/>
                  </a:lnTo>
                  <a:lnTo>
                    <a:pt x="1098" y="496"/>
                  </a:lnTo>
                  <a:lnTo>
                    <a:pt x="1098" y="498"/>
                  </a:lnTo>
                  <a:lnTo>
                    <a:pt x="1100" y="498"/>
                  </a:lnTo>
                  <a:lnTo>
                    <a:pt x="1102" y="498"/>
                  </a:lnTo>
                  <a:lnTo>
                    <a:pt x="1102" y="500"/>
                  </a:lnTo>
                  <a:lnTo>
                    <a:pt x="1102" y="501"/>
                  </a:lnTo>
                  <a:lnTo>
                    <a:pt x="1104" y="501"/>
                  </a:lnTo>
                  <a:lnTo>
                    <a:pt x="1104" y="503"/>
                  </a:lnTo>
                  <a:lnTo>
                    <a:pt x="1105" y="503"/>
                  </a:lnTo>
                  <a:lnTo>
                    <a:pt x="1107" y="503"/>
                  </a:lnTo>
                  <a:lnTo>
                    <a:pt x="1107" y="505"/>
                  </a:lnTo>
                  <a:lnTo>
                    <a:pt x="1109" y="505"/>
                  </a:lnTo>
                  <a:lnTo>
                    <a:pt x="1109" y="506"/>
                  </a:lnTo>
                  <a:lnTo>
                    <a:pt x="1110" y="506"/>
                  </a:lnTo>
                  <a:lnTo>
                    <a:pt x="1112" y="506"/>
                  </a:lnTo>
                  <a:lnTo>
                    <a:pt x="1114" y="508"/>
                  </a:lnTo>
                  <a:lnTo>
                    <a:pt x="1112" y="508"/>
                  </a:lnTo>
                  <a:lnTo>
                    <a:pt x="1114" y="508"/>
                  </a:lnTo>
                  <a:lnTo>
                    <a:pt x="1114" y="510"/>
                  </a:lnTo>
                  <a:lnTo>
                    <a:pt x="1114" y="511"/>
                  </a:lnTo>
                  <a:lnTo>
                    <a:pt x="1115" y="511"/>
                  </a:lnTo>
                  <a:lnTo>
                    <a:pt x="1117" y="511"/>
                  </a:lnTo>
                  <a:lnTo>
                    <a:pt x="1117" y="513"/>
                  </a:lnTo>
                  <a:lnTo>
                    <a:pt x="1117" y="515"/>
                  </a:lnTo>
                  <a:lnTo>
                    <a:pt x="1117" y="513"/>
                  </a:lnTo>
                  <a:lnTo>
                    <a:pt x="1119" y="513"/>
                  </a:lnTo>
                  <a:lnTo>
                    <a:pt x="1119" y="515"/>
                  </a:lnTo>
                  <a:lnTo>
                    <a:pt x="1120" y="515"/>
                  </a:lnTo>
                  <a:lnTo>
                    <a:pt x="1120" y="516"/>
                  </a:lnTo>
                  <a:lnTo>
                    <a:pt x="1122" y="516"/>
                  </a:lnTo>
                  <a:lnTo>
                    <a:pt x="1124" y="516"/>
                  </a:lnTo>
                  <a:lnTo>
                    <a:pt x="1122" y="518"/>
                  </a:lnTo>
                  <a:lnTo>
                    <a:pt x="1124" y="518"/>
                  </a:lnTo>
                  <a:lnTo>
                    <a:pt x="1122" y="520"/>
                  </a:lnTo>
                  <a:lnTo>
                    <a:pt x="1122" y="521"/>
                  </a:lnTo>
                  <a:lnTo>
                    <a:pt x="1124" y="521"/>
                  </a:lnTo>
                  <a:lnTo>
                    <a:pt x="1125" y="521"/>
                  </a:lnTo>
                  <a:lnTo>
                    <a:pt x="1125" y="523"/>
                  </a:lnTo>
                  <a:lnTo>
                    <a:pt x="1127" y="523"/>
                  </a:lnTo>
                  <a:lnTo>
                    <a:pt x="1129" y="523"/>
                  </a:lnTo>
                  <a:lnTo>
                    <a:pt x="1130" y="523"/>
                  </a:lnTo>
                  <a:lnTo>
                    <a:pt x="1130" y="525"/>
                  </a:lnTo>
                  <a:lnTo>
                    <a:pt x="1132" y="525"/>
                  </a:lnTo>
                  <a:lnTo>
                    <a:pt x="1134" y="525"/>
                  </a:lnTo>
                  <a:lnTo>
                    <a:pt x="1134" y="527"/>
                  </a:lnTo>
                  <a:lnTo>
                    <a:pt x="1136" y="527"/>
                  </a:lnTo>
                  <a:lnTo>
                    <a:pt x="1136" y="528"/>
                  </a:lnTo>
                  <a:lnTo>
                    <a:pt x="1137" y="528"/>
                  </a:lnTo>
                  <a:lnTo>
                    <a:pt x="1139" y="528"/>
                  </a:lnTo>
                  <a:lnTo>
                    <a:pt x="1139" y="530"/>
                  </a:lnTo>
                  <a:lnTo>
                    <a:pt x="1141" y="530"/>
                  </a:lnTo>
                  <a:lnTo>
                    <a:pt x="1141" y="532"/>
                  </a:lnTo>
                  <a:lnTo>
                    <a:pt x="1142" y="532"/>
                  </a:lnTo>
                  <a:lnTo>
                    <a:pt x="1142" y="533"/>
                  </a:lnTo>
                  <a:lnTo>
                    <a:pt x="1144" y="533"/>
                  </a:lnTo>
                  <a:lnTo>
                    <a:pt x="1144" y="535"/>
                  </a:lnTo>
                  <a:lnTo>
                    <a:pt x="1146" y="535"/>
                  </a:lnTo>
                  <a:lnTo>
                    <a:pt x="1144" y="537"/>
                  </a:lnTo>
                  <a:lnTo>
                    <a:pt x="1146" y="537"/>
                  </a:lnTo>
                  <a:lnTo>
                    <a:pt x="1146" y="535"/>
                  </a:lnTo>
                  <a:lnTo>
                    <a:pt x="1147" y="537"/>
                  </a:lnTo>
                  <a:lnTo>
                    <a:pt x="1147" y="538"/>
                  </a:lnTo>
                  <a:lnTo>
                    <a:pt x="1146" y="538"/>
                  </a:lnTo>
                  <a:lnTo>
                    <a:pt x="1146" y="540"/>
                  </a:lnTo>
                  <a:lnTo>
                    <a:pt x="1147" y="540"/>
                  </a:lnTo>
                  <a:lnTo>
                    <a:pt x="1147" y="538"/>
                  </a:lnTo>
                  <a:lnTo>
                    <a:pt x="1149" y="540"/>
                  </a:lnTo>
                  <a:lnTo>
                    <a:pt x="1151" y="540"/>
                  </a:lnTo>
                  <a:lnTo>
                    <a:pt x="1152" y="540"/>
                  </a:lnTo>
                  <a:lnTo>
                    <a:pt x="1152" y="542"/>
                  </a:lnTo>
                  <a:lnTo>
                    <a:pt x="1154" y="542"/>
                  </a:lnTo>
                  <a:lnTo>
                    <a:pt x="1154" y="543"/>
                  </a:lnTo>
                  <a:lnTo>
                    <a:pt x="1156" y="543"/>
                  </a:lnTo>
                  <a:lnTo>
                    <a:pt x="1156" y="545"/>
                  </a:lnTo>
                  <a:lnTo>
                    <a:pt x="1157" y="545"/>
                  </a:lnTo>
                  <a:lnTo>
                    <a:pt x="1157" y="547"/>
                  </a:lnTo>
                  <a:lnTo>
                    <a:pt x="1159" y="548"/>
                  </a:lnTo>
                  <a:lnTo>
                    <a:pt x="1159" y="550"/>
                  </a:lnTo>
                  <a:lnTo>
                    <a:pt x="1161" y="550"/>
                  </a:lnTo>
                  <a:lnTo>
                    <a:pt x="1159" y="550"/>
                  </a:lnTo>
                  <a:lnTo>
                    <a:pt x="1159" y="552"/>
                  </a:lnTo>
                  <a:lnTo>
                    <a:pt x="1161" y="552"/>
                  </a:lnTo>
                  <a:lnTo>
                    <a:pt x="1161" y="553"/>
                  </a:lnTo>
                  <a:lnTo>
                    <a:pt x="1162" y="553"/>
                  </a:lnTo>
                  <a:lnTo>
                    <a:pt x="1162" y="555"/>
                  </a:lnTo>
                  <a:lnTo>
                    <a:pt x="1164" y="555"/>
                  </a:lnTo>
                  <a:lnTo>
                    <a:pt x="1164" y="557"/>
                  </a:lnTo>
                  <a:lnTo>
                    <a:pt x="1164" y="558"/>
                  </a:lnTo>
                  <a:lnTo>
                    <a:pt x="1166" y="558"/>
                  </a:lnTo>
                  <a:lnTo>
                    <a:pt x="1166" y="560"/>
                  </a:lnTo>
                  <a:lnTo>
                    <a:pt x="1166" y="562"/>
                  </a:lnTo>
                  <a:lnTo>
                    <a:pt x="1167" y="562"/>
                  </a:lnTo>
                  <a:lnTo>
                    <a:pt x="1169" y="560"/>
                  </a:lnTo>
                  <a:lnTo>
                    <a:pt x="1169" y="562"/>
                  </a:lnTo>
                  <a:lnTo>
                    <a:pt x="1171" y="562"/>
                  </a:lnTo>
                  <a:lnTo>
                    <a:pt x="1171" y="560"/>
                  </a:lnTo>
                  <a:lnTo>
                    <a:pt x="1173" y="560"/>
                  </a:lnTo>
                  <a:lnTo>
                    <a:pt x="1173" y="558"/>
                  </a:lnTo>
                  <a:lnTo>
                    <a:pt x="1171" y="558"/>
                  </a:lnTo>
                  <a:lnTo>
                    <a:pt x="1173" y="558"/>
                  </a:lnTo>
                  <a:lnTo>
                    <a:pt x="1173" y="560"/>
                  </a:lnTo>
                  <a:lnTo>
                    <a:pt x="1174" y="560"/>
                  </a:lnTo>
                  <a:lnTo>
                    <a:pt x="1176" y="560"/>
                  </a:lnTo>
                  <a:lnTo>
                    <a:pt x="1176" y="562"/>
                  </a:lnTo>
                  <a:lnTo>
                    <a:pt x="1176" y="564"/>
                  </a:lnTo>
                  <a:lnTo>
                    <a:pt x="1178" y="564"/>
                  </a:lnTo>
                  <a:lnTo>
                    <a:pt x="1179" y="565"/>
                  </a:lnTo>
                  <a:lnTo>
                    <a:pt x="1181" y="565"/>
                  </a:lnTo>
                  <a:lnTo>
                    <a:pt x="1183" y="567"/>
                  </a:lnTo>
                  <a:lnTo>
                    <a:pt x="1181" y="567"/>
                  </a:lnTo>
                  <a:lnTo>
                    <a:pt x="1183" y="567"/>
                  </a:lnTo>
                  <a:lnTo>
                    <a:pt x="1183" y="569"/>
                  </a:lnTo>
                  <a:lnTo>
                    <a:pt x="1184" y="569"/>
                  </a:lnTo>
                  <a:lnTo>
                    <a:pt x="1184" y="570"/>
                  </a:lnTo>
                  <a:lnTo>
                    <a:pt x="1186" y="570"/>
                  </a:lnTo>
                  <a:lnTo>
                    <a:pt x="1188" y="570"/>
                  </a:lnTo>
                  <a:lnTo>
                    <a:pt x="1188" y="572"/>
                  </a:lnTo>
                  <a:lnTo>
                    <a:pt x="1189" y="574"/>
                  </a:lnTo>
                  <a:lnTo>
                    <a:pt x="1189" y="575"/>
                  </a:lnTo>
                  <a:lnTo>
                    <a:pt x="1191" y="575"/>
                  </a:lnTo>
                  <a:lnTo>
                    <a:pt x="1193" y="575"/>
                  </a:lnTo>
                  <a:lnTo>
                    <a:pt x="1193" y="577"/>
                  </a:lnTo>
                  <a:lnTo>
                    <a:pt x="1194" y="577"/>
                  </a:lnTo>
                  <a:lnTo>
                    <a:pt x="1194" y="579"/>
                  </a:lnTo>
                  <a:lnTo>
                    <a:pt x="1196" y="579"/>
                  </a:lnTo>
                  <a:lnTo>
                    <a:pt x="1196" y="580"/>
                  </a:lnTo>
                  <a:lnTo>
                    <a:pt x="1196" y="582"/>
                  </a:lnTo>
                  <a:lnTo>
                    <a:pt x="1196" y="584"/>
                  </a:lnTo>
                  <a:lnTo>
                    <a:pt x="1196" y="585"/>
                  </a:lnTo>
                  <a:lnTo>
                    <a:pt x="1196" y="587"/>
                  </a:lnTo>
                  <a:lnTo>
                    <a:pt x="1198" y="587"/>
                  </a:lnTo>
                  <a:lnTo>
                    <a:pt x="1196" y="587"/>
                  </a:lnTo>
                  <a:lnTo>
                    <a:pt x="1196" y="589"/>
                  </a:lnTo>
                  <a:lnTo>
                    <a:pt x="1196" y="590"/>
                  </a:lnTo>
                  <a:lnTo>
                    <a:pt x="1196" y="594"/>
                  </a:lnTo>
                  <a:lnTo>
                    <a:pt x="1196" y="596"/>
                  </a:lnTo>
                  <a:lnTo>
                    <a:pt x="1196" y="597"/>
                  </a:lnTo>
                  <a:lnTo>
                    <a:pt x="1196" y="599"/>
                  </a:lnTo>
                  <a:lnTo>
                    <a:pt x="1196" y="601"/>
                  </a:lnTo>
                  <a:lnTo>
                    <a:pt x="1194" y="601"/>
                  </a:lnTo>
                  <a:lnTo>
                    <a:pt x="1194" y="602"/>
                  </a:lnTo>
                  <a:lnTo>
                    <a:pt x="1194" y="604"/>
                  </a:lnTo>
                  <a:lnTo>
                    <a:pt x="1194" y="606"/>
                  </a:lnTo>
                  <a:lnTo>
                    <a:pt x="1194" y="607"/>
                  </a:lnTo>
                  <a:lnTo>
                    <a:pt x="1193" y="607"/>
                  </a:lnTo>
                  <a:lnTo>
                    <a:pt x="1193" y="609"/>
                  </a:lnTo>
                  <a:lnTo>
                    <a:pt x="1191" y="609"/>
                  </a:lnTo>
                  <a:lnTo>
                    <a:pt x="1191" y="611"/>
                  </a:lnTo>
                  <a:lnTo>
                    <a:pt x="1191" y="612"/>
                  </a:lnTo>
                  <a:lnTo>
                    <a:pt x="1189" y="612"/>
                  </a:lnTo>
                  <a:lnTo>
                    <a:pt x="1189" y="614"/>
                  </a:lnTo>
                  <a:lnTo>
                    <a:pt x="1189" y="616"/>
                  </a:lnTo>
                  <a:lnTo>
                    <a:pt x="1191" y="617"/>
                  </a:lnTo>
                  <a:lnTo>
                    <a:pt x="1193" y="617"/>
                  </a:lnTo>
                  <a:lnTo>
                    <a:pt x="1194" y="617"/>
                  </a:lnTo>
                  <a:lnTo>
                    <a:pt x="1194" y="619"/>
                  </a:lnTo>
                  <a:lnTo>
                    <a:pt x="1194" y="621"/>
                  </a:lnTo>
                  <a:lnTo>
                    <a:pt x="1194" y="622"/>
                  </a:lnTo>
                  <a:lnTo>
                    <a:pt x="1193" y="622"/>
                  </a:lnTo>
                  <a:lnTo>
                    <a:pt x="1193" y="621"/>
                  </a:lnTo>
                  <a:lnTo>
                    <a:pt x="1193" y="622"/>
                  </a:lnTo>
                  <a:lnTo>
                    <a:pt x="1193" y="624"/>
                  </a:lnTo>
                  <a:lnTo>
                    <a:pt x="1191" y="624"/>
                  </a:lnTo>
                  <a:lnTo>
                    <a:pt x="1191" y="626"/>
                  </a:lnTo>
                  <a:lnTo>
                    <a:pt x="1193" y="626"/>
                  </a:lnTo>
                  <a:lnTo>
                    <a:pt x="1193" y="627"/>
                  </a:lnTo>
                  <a:lnTo>
                    <a:pt x="1191" y="627"/>
                  </a:lnTo>
                  <a:lnTo>
                    <a:pt x="1191" y="629"/>
                  </a:lnTo>
                  <a:lnTo>
                    <a:pt x="1191" y="631"/>
                  </a:lnTo>
                  <a:lnTo>
                    <a:pt x="1191" y="633"/>
                  </a:lnTo>
                  <a:lnTo>
                    <a:pt x="1191" y="634"/>
                  </a:lnTo>
                  <a:lnTo>
                    <a:pt x="1191" y="636"/>
                  </a:lnTo>
                  <a:lnTo>
                    <a:pt x="1191" y="638"/>
                  </a:lnTo>
                  <a:lnTo>
                    <a:pt x="1193" y="638"/>
                  </a:lnTo>
                  <a:lnTo>
                    <a:pt x="1194" y="639"/>
                  </a:lnTo>
                  <a:lnTo>
                    <a:pt x="1193" y="639"/>
                  </a:lnTo>
                  <a:lnTo>
                    <a:pt x="1193" y="641"/>
                  </a:lnTo>
                  <a:lnTo>
                    <a:pt x="1191" y="643"/>
                  </a:lnTo>
                  <a:lnTo>
                    <a:pt x="1193" y="644"/>
                  </a:lnTo>
                  <a:lnTo>
                    <a:pt x="1193" y="646"/>
                  </a:lnTo>
                  <a:lnTo>
                    <a:pt x="1191" y="646"/>
                  </a:lnTo>
                  <a:lnTo>
                    <a:pt x="1191" y="648"/>
                  </a:lnTo>
                  <a:lnTo>
                    <a:pt x="1191" y="649"/>
                  </a:lnTo>
                  <a:lnTo>
                    <a:pt x="1191" y="651"/>
                  </a:lnTo>
                  <a:lnTo>
                    <a:pt x="1193" y="653"/>
                  </a:lnTo>
                  <a:lnTo>
                    <a:pt x="1191" y="653"/>
                  </a:lnTo>
                  <a:lnTo>
                    <a:pt x="1189" y="653"/>
                  </a:lnTo>
                  <a:lnTo>
                    <a:pt x="1189" y="654"/>
                  </a:lnTo>
                  <a:lnTo>
                    <a:pt x="1189" y="656"/>
                  </a:lnTo>
                  <a:lnTo>
                    <a:pt x="1191" y="656"/>
                  </a:lnTo>
                  <a:lnTo>
                    <a:pt x="1189" y="656"/>
                  </a:lnTo>
                  <a:lnTo>
                    <a:pt x="1189" y="658"/>
                  </a:lnTo>
                  <a:lnTo>
                    <a:pt x="1188" y="658"/>
                  </a:lnTo>
                  <a:lnTo>
                    <a:pt x="1188" y="659"/>
                  </a:lnTo>
                  <a:lnTo>
                    <a:pt x="1188" y="661"/>
                  </a:lnTo>
                  <a:lnTo>
                    <a:pt x="1188" y="663"/>
                  </a:lnTo>
                  <a:lnTo>
                    <a:pt x="1186" y="663"/>
                  </a:lnTo>
                  <a:lnTo>
                    <a:pt x="1186" y="665"/>
                  </a:lnTo>
                  <a:lnTo>
                    <a:pt x="1186" y="666"/>
                  </a:lnTo>
                  <a:lnTo>
                    <a:pt x="1184" y="666"/>
                  </a:lnTo>
                  <a:lnTo>
                    <a:pt x="1184" y="668"/>
                  </a:lnTo>
                  <a:lnTo>
                    <a:pt x="1186" y="668"/>
                  </a:lnTo>
                  <a:lnTo>
                    <a:pt x="1186" y="670"/>
                  </a:lnTo>
                  <a:lnTo>
                    <a:pt x="1186" y="671"/>
                  </a:lnTo>
                  <a:lnTo>
                    <a:pt x="1186" y="673"/>
                  </a:lnTo>
                  <a:lnTo>
                    <a:pt x="1186" y="675"/>
                  </a:lnTo>
                  <a:lnTo>
                    <a:pt x="1184" y="676"/>
                  </a:lnTo>
                  <a:lnTo>
                    <a:pt x="1184" y="678"/>
                  </a:lnTo>
                  <a:lnTo>
                    <a:pt x="1184" y="680"/>
                  </a:lnTo>
                  <a:lnTo>
                    <a:pt x="1183" y="681"/>
                  </a:lnTo>
                  <a:lnTo>
                    <a:pt x="1184" y="681"/>
                  </a:lnTo>
                  <a:lnTo>
                    <a:pt x="1184" y="683"/>
                  </a:lnTo>
                  <a:lnTo>
                    <a:pt x="1183" y="683"/>
                  </a:lnTo>
                  <a:lnTo>
                    <a:pt x="1183" y="685"/>
                  </a:lnTo>
                  <a:lnTo>
                    <a:pt x="1183" y="686"/>
                  </a:lnTo>
                  <a:lnTo>
                    <a:pt x="1184" y="686"/>
                  </a:lnTo>
                  <a:lnTo>
                    <a:pt x="1184" y="688"/>
                  </a:lnTo>
                  <a:lnTo>
                    <a:pt x="1183" y="688"/>
                  </a:lnTo>
                  <a:lnTo>
                    <a:pt x="1183" y="690"/>
                  </a:lnTo>
                  <a:lnTo>
                    <a:pt x="1184" y="691"/>
                  </a:lnTo>
                  <a:lnTo>
                    <a:pt x="1183" y="691"/>
                  </a:lnTo>
                  <a:lnTo>
                    <a:pt x="1183" y="693"/>
                  </a:lnTo>
                  <a:lnTo>
                    <a:pt x="1183" y="695"/>
                  </a:lnTo>
                  <a:lnTo>
                    <a:pt x="1181" y="695"/>
                  </a:lnTo>
                  <a:lnTo>
                    <a:pt x="1181" y="696"/>
                  </a:lnTo>
                  <a:lnTo>
                    <a:pt x="1183" y="698"/>
                  </a:lnTo>
                  <a:lnTo>
                    <a:pt x="1181" y="698"/>
                  </a:lnTo>
                  <a:lnTo>
                    <a:pt x="1181" y="700"/>
                  </a:lnTo>
                  <a:lnTo>
                    <a:pt x="1181" y="702"/>
                  </a:lnTo>
                  <a:lnTo>
                    <a:pt x="1181" y="703"/>
                  </a:lnTo>
                  <a:lnTo>
                    <a:pt x="1181" y="705"/>
                  </a:lnTo>
                  <a:lnTo>
                    <a:pt x="1181" y="707"/>
                  </a:lnTo>
                  <a:lnTo>
                    <a:pt x="1183" y="707"/>
                  </a:lnTo>
                  <a:lnTo>
                    <a:pt x="1184" y="707"/>
                  </a:lnTo>
                  <a:lnTo>
                    <a:pt x="1186" y="708"/>
                  </a:lnTo>
                  <a:lnTo>
                    <a:pt x="1188" y="708"/>
                  </a:lnTo>
                  <a:lnTo>
                    <a:pt x="1188" y="710"/>
                  </a:lnTo>
                  <a:lnTo>
                    <a:pt x="1189" y="710"/>
                  </a:lnTo>
                  <a:lnTo>
                    <a:pt x="1191" y="710"/>
                  </a:lnTo>
                  <a:lnTo>
                    <a:pt x="1193" y="710"/>
                  </a:lnTo>
                  <a:lnTo>
                    <a:pt x="1193" y="712"/>
                  </a:lnTo>
                  <a:lnTo>
                    <a:pt x="1194" y="712"/>
                  </a:lnTo>
                  <a:lnTo>
                    <a:pt x="1196" y="712"/>
                  </a:lnTo>
                  <a:lnTo>
                    <a:pt x="1196" y="713"/>
                  </a:lnTo>
                  <a:lnTo>
                    <a:pt x="1198" y="713"/>
                  </a:lnTo>
                  <a:lnTo>
                    <a:pt x="1199" y="713"/>
                  </a:lnTo>
                  <a:lnTo>
                    <a:pt x="1201" y="713"/>
                  </a:lnTo>
                  <a:lnTo>
                    <a:pt x="1203" y="713"/>
                  </a:lnTo>
                  <a:lnTo>
                    <a:pt x="1204" y="713"/>
                  </a:lnTo>
                  <a:lnTo>
                    <a:pt x="1204" y="715"/>
                  </a:lnTo>
                  <a:lnTo>
                    <a:pt x="1206" y="713"/>
                  </a:lnTo>
                  <a:lnTo>
                    <a:pt x="1206" y="715"/>
                  </a:lnTo>
                  <a:lnTo>
                    <a:pt x="1208" y="715"/>
                  </a:lnTo>
                  <a:lnTo>
                    <a:pt x="1240" y="717"/>
                  </a:lnTo>
                  <a:lnTo>
                    <a:pt x="1240" y="718"/>
                  </a:lnTo>
                  <a:lnTo>
                    <a:pt x="1240" y="720"/>
                  </a:lnTo>
                  <a:lnTo>
                    <a:pt x="1238" y="720"/>
                  </a:lnTo>
                  <a:lnTo>
                    <a:pt x="1240" y="720"/>
                  </a:lnTo>
                  <a:lnTo>
                    <a:pt x="1240" y="722"/>
                  </a:lnTo>
                  <a:lnTo>
                    <a:pt x="1240" y="723"/>
                  </a:lnTo>
                  <a:lnTo>
                    <a:pt x="1241" y="725"/>
                  </a:lnTo>
                  <a:lnTo>
                    <a:pt x="1243" y="725"/>
                  </a:lnTo>
                  <a:lnTo>
                    <a:pt x="1245" y="725"/>
                  </a:lnTo>
                  <a:lnTo>
                    <a:pt x="1247" y="725"/>
                  </a:lnTo>
                  <a:lnTo>
                    <a:pt x="1247" y="727"/>
                  </a:lnTo>
                  <a:lnTo>
                    <a:pt x="1248" y="727"/>
                  </a:lnTo>
                  <a:lnTo>
                    <a:pt x="1248" y="728"/>
                  </a:lnTo>
                  <a:lnTo>
                    <a:pt x="1248" y="730"/>
                  </a:lnTo>
                  <a:lnTo>
                    <a:pt x="1248" y="732"/>
                  </a:lnTo>
                  <a:lnTo>
                    <a:pt x="1248" y="734"/>
                  </a:lnTo>
                  <a:lnTo>
                    <a:pt x="1250" y="734"/>
                  </a:lnTo>
                  <a:lnTo>
                    <a:pt x="1250" y="735"/>
                  </a:lnTo>
                  <a:lnTo>
                    <a:pt x="1252" y="737"/>
                  </a:lnTo>
                  <a:lnTo>
                    <a:pt x="1252" y="739"/>
                  </a:lnTo>
                  <a:lnTo>
                    <a:pt x="1253" y="739"/>
                  </a:lnTo>
                  <a:lnTo>
                    <a:pt x="1253" y="740"/>
                  </a:lnTo>
                  <a:lnTo>
                    <a:pt x="1255" y="742"/>
                  </a:lnTo>
                  <a:lnTo>
                    <a:pt x="1255" y="744"/>
                  </a:lnTo>
                  <a:lnTo>
                    <a:pt x="1257" y="744"/>
                  </a:lnTo>
                  <a:lnTo>
                    <a:pt x="1257" y="745"/>
                  </a:lnTo>
                  <a:lnTo>
                    <a:pt x="1257" y="747"/>
                  </a:lnTo>
                  <a:lnTo>
                    <a:pt x="1258" y="747"/>
                  </a:lnTo>
                  <a:lnTo>
                    <a:pt x="1258" y="749"/>
                  </a:lnTo>
                  <a:lnTo>
                    <a:pt x="1258" y="750"/>
                  </a:lnTo>
                  <a:lnTo>
                    <a:pt x="1258" y="752"/>
                  </a:lnTo>
                  <a:lnTo>
                    <a:pt x="1260" y="752"/>
                  </a:lnTo>
                  <a:lnTo>
                    <a:pt x="1262" y="752"/>
                  </a:lnTo>
                  <a:lnTo>
                    <a:pt x="1262" y="754"/>
                  </a:lnTo>
                  <a:lnTo>
                    <a:pt x="1263" y="754"/>
                  </a:lnTo>
                  <a:lnTo>
                    <a:pt x="1263" y="755"/>
                  </a:lnTo>
                  <a:lnTo>
                    <a:pt x="1265" y="755"/>
                  </a:lnTo>
                  <a:lnTo>
                    <a:pt x="1265" y="757"/>
                  </a:lnTo>
                  <a:lnTo>
                    <a:pt x="1267" y="757"/>
                  </a:lnTo>
                  <a:lnTo>
                    <a:pt x="1267" y="759"/>
                  </a:lnTo>
                  <a:lnTo>
                    <a:pt x="1268" y="759"/>
                  </a:lnTo>
                  <a:lnTo>
                    <a:pt x="1268" y="760"/>
                  </a:lnTo>
                  <a:lnTo>
                    <a:pt x="1268" y="762"/>
                  </a:lnTo>
                  <a:lnTo>
                    <a:pt x="1270" y="762"/>
                  </a:lnTo>
                  <a:lnTo>
                    <a:pt x="1270" y="764"/>
                  </a:lnTo>
                  <a:lnTo>
                    <a:pt x="1272" y="764"/>
                  </a:lnTo>
                  <a:lnTo>
                    <a:pt x="1272" y="765"/>
                  </a:lnTo>
                  <a:lnTo>
                    <a:pt x="1273" y="765"/>
                  </a:lnTo>
                  <a:lnTo>
                    <a:pt x="1273" y="767"/>
                  </a:lnTo>
                  <a:lnTo>
                    <a:pt x="1275" y="767"/>
                  </a:lnTo>
                  <a:lnTo>
                    <a:pt x="1275" y="769"/>
                  </a:lnTo>
                  <a:lnTo>
                    <a:pt x="1277" y="769"/>
                  </a:lnTo>
                  <a:lnTo>
                    <a:pt x="1277" y="771"/>
                  </a:lnTo>
                  <a:lnTo>
                    <a:pt x="1278" y="771"/>
                  </a:lnTo>
                  <a:lnTo>
                    <a:pt x="1278" y="772"/>
                  </a:lnTo>
                  <a:lnTo>
                    <a:pt x="1280" y="772"/>
                  </a:lnTo>
                  <a:lnTo>
                    <a:pt x="1282" y="774"/>
                  </a:lnTo>
                  <a:lnTo>
                    <a:pt x="1282" y="776"/>
                  </a:lnTo>
                  <a:lnTo>
                    <a:pt x="1284" y="776"/>
                  </a:lnTo>
                  <a:lnTo>
                    <a:pt x="1284" y="777"/>
                  </a:lnTo>
                  <a:lnTo>
                    <a:pt x="1285" y="777"/>
                  </a:lnTo>
                  <a:lnTo>
                    <a:pt x="1285" y="779"/>
                  </a:lnTo>
                  <a:lnTo>
                    <a:pt x="1287" y="779"/>
                  </a:lnTo>
                  <a:lnTo>
                    <a:pt x="1285" y="781"/>
                  </a:lnTo>
                  <a:lnTo>
                    <a:pt x="1287" y="781"/>
                  </a:lnTo>
                  <a:lnTo>
                    <a:pt x="1287" y="782"/>
                  </a:lnTo>
                  <a:lnTo>
                    <a:pt x="1289" y="782"/>
                  </a:lnTo>
                  <a:lnTo>
                    <a:pt x="1289" y="784"/>
                  </a:lnTo>
                  <a:lnTo>
                    <a:pt x="1290" y="784"/>
                  </a:lnTo>
                  <a:lnTo>
                    <a:pt x="1292" y="784"/>
                  </a:lnTo>
                  <a:lnTo>
                    <a:pt x="1292" y="786"/>
                  </a:lnTo>
                  <a:lnTo>
                    <a:pt x="1294" y="786"/>
                  </a:lnTo>
                  <a:lnTo>
                    <a:pt x="1294" y="787"/>
                  </a:lnTo>
                  <a:lnTo>
                    <a:pt x="1294" y="789"/>
                  </a:lnTo>
                  <a:lnTo>
                    <a:pt x="1295" y="789"/>
                  </a:lnTo>
                  <a:lnTo>
                    <a:pt x="1295" y="791"/>
                  </a:lnTo>
                  <a:lnTo>
                    <a:pt x="1297" y="791"/>
                  </a:lnTo>
                  <a:lnTo>
                    <a:pt x="1297" y="792"/>
                  </a:lnTo>
                  <a:lnTo>
                    <a:pt x="1299" y="792"/>
                  </a:lnTo>
                  <a:lnTo>
                    <a:pt x="1300" y="792"/>
                  </a:lnTo>
                  <a:lnTo>
                    <a:pt x="1302" y="792"/>
                  </a:lnTo>
                  <a:lnTo>
                    <a:pt x="1302" y="794"/>
                  </a:lnTo>
                  <a:lnTo>
                    <a:pt x="1304" y="794"/>
                  </a:lnTo>
                  <a:lnTo>
                    <a:pt x="1304" y="796"/>
                  </a:lnTo>
                  <a:lnTo>
                    <a:pt x="1305" y="796"/>
                  </a:lnTo>
                  <a:lnTo>
                    <a:pt x="1307" y="796"/>
                  </a:lnTo>
                  <a:lnTo>
                    <a:pt x="1307" y="797"/>
                  </a:lnTo>
                  <a:lnTo>
                    <a:pt x="1309" y="797"/>
                  </a:lnTo>
                  <a:lnTo>
                    <a:pt x="1309" y="799"/>
                  </a:lnTo>
                  <a:lnTo>
                    <a:pt x="1309" y="801"/>
                  </a:lnTo>
                  <a:lnTo>
                    <a:pt x="1310" y="801"/>
                  </a:lnTo>
                  <a:lnTo>
                    <a:pt x="1310" y="803"/>
                  </a:lnTo>
                  <a:lnTo>
                    <a:pt x="1310" y="804"/>
                  </a:lnTo>
                  <a:lnTo>
                    <a:pt x="1312" y="804"/>
                  </a:lnTo>
                  <a:lnTo>
                    <a:pt x="1312" y="806"/>
                  </a:lnTo>
                  <a:lnTo>
                    <a:pt x="1312" y="808"/>
                  </a:lnTo>
                  <a:lnTo>
                    <a:pt x="1314" y="808"/>
                  </a:lnTo>
                  <a:lnTo>
                    <a:pt x="1314" y="809"/>
                  </a:lnTo>
                  <a:lnTo>
                    <a:pt x="1315" y="809"/>
                  </a:lnTo>
                  <a:lnTo>
                    <a:pt x="1317" y="809"/>
                  </a:lnTo>
                  <a:lnTo>
                    <a:pt x="1317" y="811"/>
                  </a:lnTo>
                  <a:lnTo>
                    <a:pt x="1319" y="811"/>
                  </a:lnTo>
                  <a:lnTo>
                    <a:pt x="1321" y="811"/>
                  </a:lnTo>
                  <a:lnTo>
                    <a:pt x="1321" y="813"/>
                  </a:lnTo>
                  <a:lnTo>
                    <a:pt x="1322" y="813"/>
                  </a:lnTo>
                  <a:lnTo>
                    <a:pt x="1324" y="813"/>
                  </a:lnTo>
                  <a:lnTo>
                    <a:pt x="1324" y="814"/>
                  </a:lnTo>
                  <a:lnTo>
                    <a:pt x="1326" y="814"/>
                  </a:lnTo>
                  <a:lnTo>
                    <a:pt x="1327" y="814"/>
                  </a:lnTo>
                  <a:lnTo>
                    <a:pt x="1327" y="816"/>
                  </a:lnTo>
                  <a:lnTo>
                    <a:pt x="1329" y="816"/>
                  </a:lnTo>
                  <a:lnTo>
                    <a:pt x="1329" y="818"/>
                  </a:lnTo>
                  <a:lnTo>
                    <a:pt x="1331" y="818"/>
                  </a:lnTo>
                  <a:lnTo>
                    <a:pt x="1332" y="818"/>
                  </a:lnTo>
                  <a:lnTo>
                    <a:pt x="1332" y="816"/>
                  </a:lnTo>
                  <a:lnTo>
                    <a:pt x="1331" y="814"/>
                  </a:lnTo>
                  <a:lnTo>
                    <a:pt x="1331" y="813"/>
                  </a:lnTo>
                  <a:lnTo>
                    <a:pt x="1329" y="813"/>
                  </a:lnTo>
                  <a:lnTo>
                    <a:pt x="1329" y="811"/>
                  </a:lnTo>
                  <a:lnTo>
                    <a:pt x="1327" y="811"/>
                  </a:lnTo>
                  <a:lnTo>
                    <a:pt x="1326" y="811"/>
                  </a:lnTo>
                  <a:lnTo>
                    <a:pt x="1326" y="809"/>
                  </a:lnTo>
                  <a:lnTo>
                    <a:pt x="1324" y="809"/>
                  </a:lnTo>
                  <a:lnTo>
                    <a:pt x="1322" y="809"/>
                  </a:lnTo>
                  <a:lnTo>
                    <a:pt x="1321" y="809"/>
                  </a:lnTo>
                  <a:lnTo>
                    <a:pt x="1321" y="808"/>
                  </a:lnTo>
                  <a:lnTo>
                    <a:pt x="1319" y="808"/>
                  </a:lnTo>
                  <a:lnTo>
                    <a:pt x="1319" y="806"/>
                  </a:lnTo>
                  <a:lnTo>
                    <a:pt x="1317" y="806"/>
                  </a:lnTo>
                  <a:lnTo>
                    <a:pt x="1317" y="804"/>
                  </a:lnTo>
                  <a:lnTo>
                    <a:pt x="1317" y="803"/>
                  </a:lnTo>
                  <a:lnTo>
                    <a:pt x="1319" y="803"/>
                  </a:lnTo>
                  <a:lnTo>
                    <a:pt x="1321" y="803"/>
                  </a:lnTo>
                  <a:lnTo>
                    <a:pt x="1322" y="803"/>
                  </a:lnTo>
                  <a:lnTo>
                    <a:pt x="1322" y="801"/>
                  </a:lnTo>
                  <a:lnTo>
                    <a:pt x="1322" y="799"/>
                  </a:lnTo>
                  <a:lnTo>
                    <a:pt x="1324" y="799"/>
                  </a:lnTo>
                  <a:lnTo>
                    <a:pt x="1324" y="801"/>
                  </a:lnTo>
                  <a:lnTo>
                    <a:pt x="1326" y="801"/>
                  </a:lnTo>
                  <a:lnTo>
                    <a:pt x="1327" y="801"/>
                  </a:lnTo>
                  <a:lnTo>
                    <a:pt x="1327" y="799"/>
                  </a:lnTo>
                  <a:lnTo>
                    <a:pt x="1329" y="799"/>
                  </a:lnTo>
                  <a:lnTo>
                    <a:pt x="1331" y="799"/>
                  </a:lnTo>
                  <a:lnTo>
                    <a:pt x="1331" y="797"/>
                  </a:lnTo>
                  <a:lnTo>
                    <a:pt x="1331" y="796"/>
                  </a:lnTo>
                  <a:lnTo>
                    <a:pt x="1331" y="794"/>
                  </a:lnTo>
                  <a:lnTo>
                    <a:pt x="1329" y="792"/>
                  </a:lnTo>
                  <a:lnTo>
                    <a:pt x="1331" y="791"/>
                  </a:lnTo>
                  <a:lnTo>
                    <a:pt x="1332" y="792"/>
                  </a:lnTo>
                  <a:lnTo>
                    <a:pt x="1334" y="794"/>
                  </a:lnTo>
                  <a:lnTo>
                    <a:pt x="1334" y="796"/>
                  </a:lnTo>
                  <a:lnTo>
                    <a:pt x="1334" y="797"/>
                  </a:lnTo>
                  <a:lnTo>
                    <a:pt x="1334" y="799"/>
                  </a:lnTo>
                  <a:lnTo>
                    <a:pt x="1336" y="799"/>
                  </a:lnTo>
                  <a:lnTo>
                    <a:pt x="1337" y="799"/>
                  </a:lnTo>
                  <a:lnTo>
                    <a:pt x="1337" y="801"/>
                  </a:lnTo>
                  <a:lnTo>
                    <a:pt x="1337" y="803"/>
                  </a:lnTo>
                  <a:lnTo>
                    <a:pt x="1337" y="804"/>
                  </a:lnTo>
                  <a:lnTo>
                    <a:pt x="1339" y="804"/>
                  </a:lnTo>
                  <a:lnTo>
                    <a:pt x="1341" y="804"/>
                  </a:lnTo>
                  <a:lnTo>
                    <a:pt x="1341" y="803"/>
                  </a:lnTo>
                  <a:lnTo>
                    <a:pt x="1341" y="801"/>
                  </a:lnTo>
                  <a:lnTo>
                    <a:pt x="1342" y="801"/>
                  </a:lnTo>
                  <a:lnTo>
                    <a:pt x="1342" y="799"/>
                  </a:lnTo>
                  <a:lnTo>
                    <a:pt x="1344" y="799"/>
                  </a:lnTo>
                  <a:lnTo>
                    <a:pt x="1344" y="801"/>
                  </a:lnTo>
                  <a:lnTo>
                    <a:pt x="1346" y="801"/>
                  </a:lnTo>
                  <a:lnTo>
                    <a:pt x="1344" y="803"/>
                  </a:lnTo>
                  <a:lnTo>
                    <a:pt x="1344" y="804"/>
                  </a:lnTo>
                  <a:lnTo>
                    <a:pt x="1344" y="806"/>
                  </a:lnTo>
                  <a:lnTo>
                    <a:pt x="1342" y="806"/>
                  </a:lnTo>
                  <a:lnTo>
                    <a:pt x="1344" y="806"/>
                  </a:lnTo>
                  <a:lnTo>
                    <a:pt x="1344" y="808"/>
                  </a:lnTo>
                  <a:lnTo>
                    <a:pt x="1344" y="809"/>
                  </a:lnTo>
                  <a:lnTo>
                    <a:pt x="1344" y="811"/>
                  </a:lnTo>
                  <a:lnTo>
                    <a:pt x="1346" y="811"/>
                  </a:lnTo>
                  <a:lnTo>
                    <a:pt x="1346" y="813"/>
                  </a:lnTo>
                  <a:lnTo>
                    <a:pt x="1347" y="813"/>
                  </a:lnTo>
                  <a:lnTo>
                    <a:pt x="1347" y="814"/>
                  </a:lnTo>
                  <a:lnTo>
                    <a:pt x="1349" y="814"/>
                  </a:lnTo>
                  <a:lnTo>
                    <a:pt x="1349" y="816"/>
                  </a:lnTo>
                  <a:lnTo>
                    <a:pt x="1351" y="816"/>
                  </a:lnTo>
                  <a:lnTo>
                    <a:pt x="1351" y="818"/>
                  </a:lnTo>
                  <a:lnTo>
                    <a:pt x="1351" y="819"/>
                  </a:lnTo>
                  <a:lnTo>
                    <a:pt x="1351" y="821"/>
                  </a:lnTo>
                  <a:lnTo>
                    <a:pt x="1353" y="821"/>
                  </a:lnTo>
                  <a:lnTo>
                    <a:pt x="1353" y="823"/>
                  </a:lnTo>
                  <a:lnTo>
                    <a:pt x="1353" y="824"/>
                  </a:lnTo>
                  <a:lnTo>
                    <a:pt x="1351" y="826"/>
                  </a:lnTo>
                  <a:lnTo>
                    <a:pt x="1351" y="828"/>
                  </a:lnTo>
                  <a:lnTo>
                    <a:pt x="1353" y="828"/>
                  </a:lnTo>
                  <a:lnTo>
                    <a:pt x="1353" y="829"/>
                  </a:lnTo>
                  <a:lnTo>
                    <a:pt x="1354" y="829"/>
                  </a:lnTo>
                  <a:lnTo>
                    <a:pt x="1354" y="831"/>
                  </a:lnTo>
                  <a:lnTo>
                    <a:pt x="1356" y="831"/>
                  </a:lnTo>
                  <a:lnTo>
                    <a:pt x="1356" y="833"/>
                  </a:lnTo>
                  <a:lnTo>
                    <a:pt x="1358" y="833"/>
                  </a:lnTo>
                  <a:lnTo>
                    <a:pt x="1358" y="834"/>
                  </a:lnTo>
                  <a:lnTo>
                    <a:pt x="1359" y="834"/>
                  </a:lnTo>
                  <a:lnTo>
                    <a:pt x="1361" y="834"/>
                  </a:lnTo>
                  <a:lnTo>
                    <a:pt x="1363" y="834"/>
                  </a:lnTo>
                  <a:lnTo>
                    <a:pt x="1364" y="834"/>
                  </a:lnTo>
                  <a:lnTo>
                    <a:pt x="1366" y="833"/>
                  </a:lnTo>
                  <a:lnTo>
                    <a:pt x="1366" y="834"/>
                  </a:lnTo>
                  <a:lnTo>
                    <a:pt x="1368" y="834"/>
                  </a:lnTo>
                  <a:lnTo>
                    <a:pt x="1369" y="834"/>
                  </a:lnTo>
                  <a:lnTo>
                    <a:pt x="1371" y="834"/>
                  </a:lnTo>
                  <a:lnTo>
                    <a:pt x="1371" y="833"/>
                  </a:lnTo>
                  <a:lnTo>
                    <a:pt x="1371" y="831"/>
                  </a:lnTo>
                  <a:lnTo>
                    <a:pt x="1371" y="829"/>
                  </a:lnTo>
                  <a:lnTo>
                    <a:pt x="1371" y="828"/>
                  </a:lnTo>
                  <a:lnTo>
                    <a:pt x="1371" y="826"/>
                  </a:lnTo>
                  <a:lnTo>
                    <a:pt x="1373" y="826"/>
                  </a:lnTo>
                  <a:lnTo>
                    <a:pt x="1374" y="826"/>
                  </a:lnTo>
                  <a:lnTo>
                    <a:pt x="1376" y="826"/>
                  </a:lnTo>
                  <a:lnTo>
                    <a:pt x="1376" y="824"/>
                  </a:lnTo>
                  <a:lnTo>
                    <a:pt x="1376" y="823"/>
                  </a:lnTo>
                  <a:lnTo>
                    <a:pt x="1374" y="821"/>
                  </a:lnTo>
                  <a:lnTo>
                    <a:pt x="1376" y="821"/>
                  </a:lnTo>
                  <a:lnTo>
                    <a:pt x="1378" y="821"/>
                  </a:lnTo>
                  <a:lnTo>
                    <a:pt x="1378" y="823"/>
                  </a:lnTo>
                  <a:lnTo>
                    <a:pt x="1379" y="823"/>
                  </a:lnTo>
                  <a:lnTo>
                    <a:pt x="1379" y="824"/>
                  </a:lnTo>
                  <a:lnTo>
                    <a:pt x="1381" y="824"/>
                  </a:lnTo>
                  <a:lnTo>
                    <a:pt x="1383" y="824"/>
                  </a:lnTo>
                  <a:lnTo>
                    <a:pt x="1384" y="824"/>
                  </a:lnTo>
                  <a:lnTo>
                    <a:pt x="1386" y="824"/>
                  </a:lnTo>
                  <a:lnTo>
                    <a:pt x="1388" y="824"/>
                  </a:lnTo>
                  <a:lnTo>
                    <a:pt x="1388" y="826"/>
                  </a:lnTo>
                  <a:lnTo>
                    <a:pt x="1388" y="828"/>
                  </a:lnTo>
                  <a:lnTo>
                    <a:pt x="1390" y="828"/>
                  </a:lnTo>
                  <a:lnTo>
                    <a:pt x="1390" y="829"/>
                  </a:lnTo>
                  <a:lnTo>
                    <a:pt x="1391" y="829"/>
                  </a:lnTo>
                  <a:lnTo>
                    <a:pt x="1393" y="829"/>
                  </a:lnTo>
                  <a:lnTo>
                    <a:pt x="1395" y="829"/>
                  </a:lnTo>
                  <a:lnTo>
                    <a:pt x="1396" y="829"/>
                  </a:lnTo>
                  <a:lnTo>
                    <a:pt x="1396" y="828"/>
                  </a:lnTo>
                  <a:lnTo>
                    <a:pt x="1398" y="828"/>
                  </a:lnTo>
                  <a:lnTo>
                    <a:pt x="1398" y="829"/>
                  </a:lnTo>
                  <a:lnTo>
                    <a:pt x="1400" y="829"/>
                  </a:lnTo>
                  <a:lnTo>
                    <a:pt x="1400" y="831"/>
                  </a:lnTo>
                  <a:lnTo>
                    <a:pt x="1400" y="833"/>
                  </a:lnTo>
                  <a:lnTo>
                    <a:pt x="1400" y="834"/>
                  </a:lnTo>
                  <a:lnTo>
                    <a:pt x="1400" y="836"/>
                  </a:lnTo>
                  <a:lnTo>
                    <a:pt x="1400" y="838"/>
                  </a:lnTo>
                  <a:lnTo>
                    <a:pt x="1401" y="838"/>
                  </a:lnTo>
                  <a:lnTo>
                    <a:pt x="1401" y="840"/>
                  </a:lnTo>
                  <a:lnTo>
                    <a:pt x="1403" y="840"/>
                  </a:lnTo>
                  <a:lnTo>
                    <a:pt x="1403" y="841"/>
                  </a:lnTo>
                  <a:lnTo>
                    <a:pt x="1403" y="843"/>
                  </a:lnTo>
                  <a:lnTo>
                    <a:pt x="1405" y="843"/>
                  </a:lnTo>
                  <a:lnTo>
                    <a:pt x="1405" y="845"/>
                  </a:lnTo>
                  <a:lnTo>
                    <a:pt x="1405" y="846"/>
                  </a:lnTo>
                  <a:lnTo>
                    <a:pt x="1405" y="848"/>
                  </a:lnTo>
                  <a:lnTo>
                    <a:pt x="1406" y="848"/>
                  </a:lnTo>
                  <a:lnTo>
                    <a:pt x="1408" y="848"/>
                  </a:lnTo>
                  <a:lnTo>
                    <a:pt x="1408" y="846"/>
                  </a:lnTo>
                  <a:lnTo>
                    <a:pt x="1408" y="845"/>
                  </a:lnTo>
                  <a:lnTo>
                    <a:pt x="1408" y="843"/>
                  </a:lnTo>
                  <a:lnTo>
                    <a:pt x="1410" y="843"/>
                  </a:lnTo>
                  <a:lnTo>
                    <a:pt x="1410" y="845"/>
                  </a:lnTo>
                  <a:lnTo>
                    <a:pt x="1411" y="845"/>
                  </a:lnTo>
                  <a:lnTo>
                    <a:pt x="1413" y="845"/>
                  </a:lnTo>
                  <a:lnTo>
                    <a:pt x="1413" y="846"/>
                  </a:lnTo>
                  <a:lnTo>
                    <a:pt x="1413" y="848"/>
                  </a:lnTo>
                  <a:lnTo>
                    <a:pt x="1415" y="848"/>
                  </a:lnTo>
                  <a:lnTo>
                    <a:pt x="1416" y="848"/>
                  </a:lnTo>
                  <a:lnTo>
                    <a:pt x="1418" y="846"/>
                  </a:lnTo>
                  <a:lnTo>
                    <a:pt x="1418" y="845"/>
                  </a:lnTo>
                  <a:lnTo>
                    <a:pt x="1416" y="845"/>
                  </a:lnTo>
                  <a:lnTo>
                    <a:pt x="1416" y="843"/>
                  </a:lnTo>
                  <a:lnTo>
                    <a:pt x="1418" y="843"/>
                  </a:lnTo>
                  <a:lnTo>
                    <a:pt x="1420" y="843"/>
                  </a:lnTo>
                  <a:lnTo>
                    <a:pt x="1421" y="843"/>
                  </a:lnTo>
                  <a:lnTo>
                    <a:pt x="1421" y="841"/>
                  </a:lnTo>
                  <a:lnTo>
                    <a:pt x="1421" y="840"/>
                  </a:lnTo>
                  <a:lnTo>
                    <a:pt x="1421" y="838"/>
                  </a:lnTo>
                  <a:lnTo>
                    <a:pt x="1423" y="838"/>
                  </a:lnTo>
                  <a:lnTo>
                    <a:pt x="1423" y="836"/>
                  </a:lnTo>
                  <a:lnTo>
                    <a:pt x="1425" y="836"/>
                  </a:lnTo>
                  <a:lnTo>
                    <a:pt x="1425" y="838"/>
                  </a:lnTo>
                  <a:lnTo>
                    <a:pt x="1427" y="836"/>
                  </a:lnTo>
                  <a:lnTo>
                    <a:pt x="1428" y="834"/>
                  </a:lnTo>
                  <a:lnTo>
                    <a:pt x="1428" y="833"/>
                  </a:lnTo>
                  <a:lnTo>
                    <a:pt x="1428" y="831"/>
                  </a:lnTo>
                  <a:lnTo>
                    <a:pt x="1428" y="829"/>
                  </a:lnTo>
                  <a:lnTo>
                    <a:pt x="1430" y="829"/>
                  </a:lnTo>
                  <a:lnTo>
                    <a:pt x="1432" y="829"/>
                  </a:lnTo>
                  <a:lnTo>
                    <a:pt x="1432" y="831"/>
                  </a:lnTo>
                  <a:lnTo>
                    <a:pt x="1433" y="831"/>
                  </a:lnTo>
                  <a:lnTo>
                    <a:pt x="1433" y="829"/>
                  </a:lnTo>
                  <a:lnTo>
                    <a:pt x="1435" y="829"/>
                  </a:lnTo>
                  <a:lnTo>
                    <a:pt x="1435" y="828"/>
                  </a:lnTo>
                  <a:lnTo>
                    <a:pt x="1433" y="826"/>
                  </a:lnTo>
                  <a:lnTo>
                    <a:pt x="1433" y="824"/>
                  </a:lnTo>
                  <a:lnTo>
                    <a:pt x="1433" y="823"/>
                  </a:lnTo>
                  <a:lnTo>
                    <a:pt x="1435" y="823"/>
                  </a:lnTo>
                  <a:lnTo>
                    <a:pt x="1435" y="824"/>
                  </a:lnTo>
                  <a:lnTo>
                    <a:pt x="1435" y="826"/>
                  </a:lnTo>
                  <a:lnTo>
                    <a:pt x="1437" y="826"/>
                  </a:lnTo>
                  <a:lnTo>
                    <a:pt x="1437" y="828"/>
                  </a:lnTo>
                  <a:lnTo>
                    <a:pt x="1438" y="828"/>
                  </a:lnTo>
                  <a:lnTo>
                    <a:pt x="1438" y="829"/>
                  </a:lnTo>
                  <a:lnTo>
                    <a:pt x="1440" y="829"/>
                  </a:lnTo>
                  <a:lnTo>
                    <a:pt x="1442" y="829"/>
                  </a:lnTo>
                  <a:lnTo>
                    <a:pt x="1443" y="828"/>
                  </a:lnTo>
                  <a:lnTo>
                    <a:pt x="1445" y="828"/>
                  </a:lnTo>
                  <a:lnTo>
                    <a:pt x="1447" y="828"/>
                  </a:lnTo>
                  <a:lnTo>
                    <a:pt x="1447" y="829"/>
                  </a:lnTo>
                  <a:lnTo>
                    <a:pt x="1447" y="831"/>
                  </a:lnTo>
                  <a:lnTo>
                    <a:pt x="1447" y="833"/>
                  </a:lnTo>
                  <a:lnTo>
                    <a:pt x="1447" y="834"/>
                  </a:lnTo>
                  <a:lnTo>
                    <a:pt x="1445" y="834"/>
                  </a:lnTo>
                  <a:lnTo>
                    <a:pt x="1445" y="836"/>
                  </a:lnTo>
                  <a:lnTo>
                    <a:pt x="1445" y="838"/>
                  </a:lnTo>
                  <a:lnTo>
                    <a:pt x="1445" y="840"/>
                  </a:lnTo>
                  <a:lnTo>
                    <a:pt x="1447" y="840"/>
                  </a:lnTo>
                  <a:lnTo>
                    <a:pt x="1448" y="840"/>
                  </a:lnTo>
                  <a:lnTo>
                    <a:pt x="1450" y="840"/>
                  </a:lnTo>
                  <a:lnTo>
                    <a:pt x="1450" y="838"/>
                  </a:lnTo>
                  <a:lnTo>
                    <a:pt x="1452" y="838"/>
                  </a:lnTo>
                  <a:lnTo>
                    <a:pt x="1452" y="836"/>
                  </a:lnTo>
                  <a:lnTo>
                    <a:pt x="1453" y="836"/>
                  </a:lnTo>
                  <a:lnTo>
                    <a:pt x="1453" y="838"/>
                  </a:lnTo>
                  <a:lnTo>
                    <a:pt x="1453" y="840"/>
                  </a:lnTo>
                  <a:lnTo>
                    <a:pt x="1455" y="840"/>
                  </a:lnTo>
                  <a:lnTo>
                    <a:pt x="1465" y="846"/>
                  </a:lnTo>
                  <a:lnTo>
                    <a:pt x="1464" y="848"/>
                  </a:lnTo>
                  <a:lnTo>
                    <a:pt x="1462" y="851"/>
                  </a:lnTo>
                  <a:lnTo>
                    <a:pt x="1460" y="853"/>
                  </a:lnTo>
                  <a:lnTo>
                    <a:pt x="1460" y="856"/>
                  </a:lnTo>
                  <a:lnTo>
                    <a:pt x="1458" y="860"/>
                  </a:lnTo>
                  <a:lnTo>
                    <a:pt x="1460" y="861"/>
                  </a:lnTo>
                  <a:lnTo>
                    <a:pt x="1462" y="863"/>
                  </a:lnTo>
                  <a:lnTo>
                    <a:pt x="1464" y="866"/>
                  </a:lnTo>
                  <a:lnTo>
                    <a:pt x="1465" y="868"/>
                  </a:lnTo>
                  <a:lnTo>
                    <a:pt x="1467" y="870"/>
                  </a:lnTo>
                  <a:lnTo>
                    <a:pt x="1467" y="873"/>
                  </a:lnTo>
                  <a:lnTo>
                    <a:pt x="1467" y="877"/>
                  </a:lnTo>
                  <a:lnTo>
                    <a:pt x="1467" y="880"/>
                  </a:lnTo>
                  <a:lnTo>
                    <a:pt x="1467" y="883"/>
                  </a:lnTo>
                  <a:lnTo>
                    <a:pt x="1467" y="887"/>
                  </a:lnTo>
                  <a:lnTo>
                    <a:pt x="1465" y="890"/>
                  </a:lnTo>
                  <a:lnTo>
                    <a:pt x="1465" y="893"/>
                  </a:lnTo>
                  <a:lnTo>
                    <a:pt x="1465" y="897"/>
                  </a:lnTo>
                  <a:lnTo>
                    <a:pt x="1465" y="900"/>
                  </a:lnTo>
                  <a:lnTo>
                    <a:pt x="1465" y="903"/>
                  </a:lnTo>
                  <a:lnTo>
                    <a:pt x="1467" y="905"/>
                  </a:lnTo>
                  <a:lnTo>
                    <a:pt x="1469" y="909"/>
                  </a:lnTo>
                  <a:lnTo>
                    <a:pt x="1469" y="912"/>
                  </a:lnTo>
                  <a:lnTo>
                    <a:pt x="1467" y="915"/>
                  </a:lnTo>
                  <a:lnTo>
                    <a:pt x="1467" y="919"/>
                  </a:lnTo>
                  <a:lnTo>
                    <a:pt x="1465" y="922"/>
                  </a:lnTo>
                  <a:lnTo>
                    <a:pt x="1465" y="925"/>
                  </a:lnTo>
                  <a:lnTo>
                    <a:pt x="1465" y="929"/>
                  </a:lnTo>
                  <a:lnTo>
                    <a:pt x="1467" y="932"/>
                  </a:lnTo>
                  <a:lnTo>
                    <a:pt x="1467" y="935"/>
                  </a:lnTo>
                  <a:lnTo>
                    <a:pt x="1469" y="937"/>
                  </a:lnTo>
                  <a:lnTo>
                    <a:pt x="1470" y="940"/>
                  </a:lnTo>
                  <a:lnTo>
                    <a:pt x="1472" y="942"/>
                  </a:lnTo>
                  <a:lnTo>
                    <a:pt x="1472" y="946"/>
                  </a:lnTo>
                  <a:lnTo>
                    <a:pt x="1474" y="947"/>
                  </a:lnTo>
                  <a:lnTo>
                    <a:pt x="1475" y="951"/>
                  </a:lnTo>
                  <a:lnTo>
                    <a:pt x="1477" y="954"/>
                  </a:lnTo>
                  <a:lnTo>
                    <a:pt x="1477" y="956"/>
                  </a:lnTo>
                  <a:lnTo>
                    <a:pt x="1480" y="957"/>
                  </a:lnTo>
                  <a:lnTo>
                    <a:pt x="1482" y="961"/>
                  </a:lnTo>
                  <a:lnTo>
                    <a:pt x="1485" y="966"/>
                  </a:lnTo>
                  <a:lnTo>
                    <a:pt x="1489" y="969"/>
                  </a:lnTo>
                  <a:lnTo>
                    <a:pt x="1492" y="974"/>
                  </a:lnTo>
                  <a:lnTo>
                    <a:pt x="1495" y="978"/>
                  </a:lnTo>
                  <a:lnTo>
                    <a:pt x="1499" y="979"/>
                  </a:lnTo>
                  <a:lnTo>
                    <a:pt x="1497" y="986"/>
                  </a:lnTo>
                  <a:lnTo>
                    <a:pt x="1494" y="993"/>
                  </a:lnTo>
                  <a:lnTo>
                    <a:pt x="1490" y="998"/>
                  </a:lnTo>
                  <a:lnTo>
                    <a:pt x="1490" y="999"/>
                  </a:lnTo>
                  <a:lnTo>
                    <a:pt x="1487" y="1003"/>
                  </a:lnTo>
                  <a:lnTo>
                    <a:pt x="1487" y="1004"/>
                  </a:lnTo>
                  <a:lnTo>
                    <a:pt x="1485" y="1008"/>
                  </a:lnTo>
                  <a:lnTo>
                    <a:pt x="1487" y="1011"/>
                  </a:lnTo>
                  <a:lnTo>
                    <a:pt x="1487" y="1015"/>
                  </a:lnTo>
                  <a:lnTo>
                    <a:pt x="1487" y="1018"/>
                  </a:lnTo>
                  <a:lnTo>
                    <a:pt x="1487" y="1021"/>
                  </a:lnTo>
                  <a:lnTo>
                    <a:pt x="1487" y="1025"/>
                  </a:lnTo>
                  <a:lnTo>
                    <a:pt x="1489" y="1028"/>
                  </a:lnTo>
                  <a:lnTo>
                    <a:pt x="1490" y="1031"/>
                  </a:lnTo>
                  <a:lnTo>
                    <a:pt x="1490" y="1035"/>
                  </a:lnTo>
                  <a:lnTo>
                    <a:pt x="1492" y="1038"/>
                  </a:lnTo>
                  <a:lnTo>
                    <a:pt x="1492" y="1041"/>
                  </a:lnTo>
                  <a:lnTo>
                    <a:pt x="1492" y="1043"/>
                  </a:lnTo>
                  <a:lnTo>
                    <a:pt x="1492" y="1047"/>
                  </a:lnTo>
                  <a:lnTo>
                    <a:pt x="1490" y="1050"/>
                  </a:lnTo>
                  <a:lnTo>
                    <a:pt x="1489" y="1052"/>
                  </a:lnTo>
                  <a:lnTo>
                    <a:pt x="1487" y="1055"/>
                  </a:lnTo>
                  <a:lnTo>
                    <a:pt x="1487" y="1058"/>
                  </a:lnTo>
                  <a:lnTo>
                    <a:pt x="1487" y="1062"/>
                  </a:lnTo>
                  <a:lnTo>
                    <a:pt x="1485" y="1065"/>
                  </a:lnTo>
                  <a:lnTo>
                    <a:pt x="1484" y="1067"/>
                  </a:lnTo>
                  <a:lnTo>
                    <a:pt x="1482" y="1070"/>
                  </a:lnTo>
                  <a:lnTo>
                    <a:pt x="1480" y="1072"/>
                  </a:lnTo>
                  <a:lnTo>
                    <a:pt x="1479" y="1073"/>
                  </a:lnTo>
                  <a:lnTo>
                    <a:pt x="1477" y="1075"/>
                  </a:lnTo>
                  <a:lnTo>
                    <a:pt x="1475" y="1078"/>
                  </a:lnTo>
                  <a:lnTo>
                    <a:pt x="1475" y="1082"/>
                  </a:lnTo>
                  <a:lnTo>
                    <a:pt x="1474" y="1085"/>
                  </a:lnTo>
                  <a:lnTo>
                    <a:pt x="1474" y="1089"/>
                  </a:lnTo>
                  <a:lnTo>
                    <a:pt x="1474" y="1094"/>
                  </a:lnTo>
                  <a:lnTo>
                    <a:pt x="1475" y="1095"/>
                  </a:lnTo>
                  <a:lnTo>
                    <a:pt x="1477" y="1099"/>
                  </a:lnTo>
                  <a:lnTo>
                    <a:pt x="1479" y="1100"/>
                  </a:lnTo>
                  <a:lnTo>
                    <a:pt x="1482" y="1100"/>
                  </a:lnTo>
                  <a:lnTo>
                    <a:pt x="1484" y="1100"/>
                  </a:lnTo>
                  <a:lnTo>
                    <a:pt x="1489" y="1100"/>
                  </a:lnTo>
                  <a:lnTo>
                    <a:pt x="1494" y="1105"/>
                  </a:lnTo>
                  <a:lnTo>
                    <a:pt x="1499" y="1114"/>
                  </a:lnTo>
                  <a:lnTo>
                    <a:pt x="1499" y="1119"/>
                  </a:lnTo>
                  <a:lnTo>
                    <a:pt x="1495" y="1126"/>
                  </a:lnTo>
                  <a:lnTo>
                    <a:pt x="1495" y="1131"/>
                  </a:lnTo>
                  <a:lnTo>
                    <a:pt x="1499" y="1134"/>
                  </a:lnTo>
                  <a:lnTo>
                    <a:pt x="1497" y="1141"/>
                  </a:lnTo>
                  <a:lnTo>
                    <a:pt x="1499" y="1144"/>
                  </a:lnTo>
                  <a:lnTo>
                    <a:pt x="1497" y="1151"/>
                  </a:lnTo>
                  <a:lnTo>
                    <a:pt x="1495" y="1151"/>
                  </a:lnTo>
                  <a:lnTo>
                    <a:pt x="1241" y="1151"/>
                  </a:lnTo>
                  <a:lnTo>
                    <a:pt x="1231" y="1144"/>
                  </a:lnTo>
                  <a:lnTo>
                    <a:pt x="1225" y="1137"/>
                  </a:lnTo>
                  <a:lnTo>
                    <a:pt x="1223" y="1136"/>
                  </a:lnTo>
                  <a:lnTo>
                    <a:pt x="1221" y="1132"/>
                  </a:lnTo>
                  <a:lnTo>
                    <a:pt x="1218" y="1131"/>
                  </a:lnTo>
                  <a:lnTo>
                    <a:pt x="1216" y="1129"/>
                  </a:lnTo>
                  <a:lnTo>
                    <a:pt x="1215" y="1127"/>
                  </a:lnTo>
                  <a:lnTo>
                    <a:pt x="1213" y="1126"/>
                  </a:lnTo>
                  <a:lnTo>
                    <a:pt x="1211" y="1122"/>
                  </a:lnTo>
                  <a:lnTo>
                    <a:pt x="1210" y="1121"/>
                  </a:lnTo>
                  <a:lnTo>
                    <a:pt x="1208" y="1119"/>
                  </a:lnTo>
                  <a:lnTo>
                    <a:pt x="1206" y="1117"/>
                  </a:lnTo>
                  <a:lnTo>
                    <a:pt x="1204" y="1114"/>
                  </a:lnTo>
                  <a:lnTo>
                    <a:pt x="1203" y="1112"/>
                  </a:lnTo>
                  <a:lnTo>
                    <a:pt x="1201" y="1110"/>
                  </a:lnTo>
                  <a:lnTo>
                    <a:pt x="1198" y="1105"/>
                  </a:lnTo>
                  <a:lnTo>
                    <a:pt x="1196" y="1102"/>
                  </a:lnTo>
                  <a:lnTo>
                    <a:pt x="1194" y="1100"/>
                  </a:lnTo>
                  <a:lnTo>
                    <a:pt x="1191" y="1100"/>
                  </a:lnTo>
                  <a:lnTo>
                    <a:pt x="1184" y="1099"/>
                  </a:lnTo>
                  <a:lnTo>
                    <a:pt x="1179" y="1104"/>
                  </a:lnTo>
                  <a:lnTo>
                    <a:pt x="1176" y="1107"/>
                  </a:lnTo>
                  <a:lnTo>
                    <a:pt x="1171" y="1110"/>
                  </a:lnTo>
                  <a:lnTo>
                    <a:pt x="1167" y="1114"/>
                  </a:lnTo>
                  <a:lnTo>
                    <a:pt x="1161" y="1116"/>
                  </a:lnTo>
                  <a:lnTo>
                    <a:pt x="1154" y="1114"/>
                  </a:lnTo>
                  <a:lnTo>
                    <a:pt x="1146" y="1112"/>
                  </a:lnTo>
                  <a:lnTo>
                    <a:pt x="1141" y="1116"/>
                  </a:lnTo>
                  <a:lnTo>
                    <a:pt x="1134" y="1117"/>
                  </a:lnTo>
                  <a:lnTo>
                    <a:pt x="1129" y="1119"/>
                  </a:lnTo>
                  <a:lnTo>
                    <a:pt x="1124" y="1122"/>
                  </a:lnTo>
                  <a:lnTo>
                    <a:pt x="1115" y="1122"/>
                  </a:lnTo>
                  <a:lnTo>
                    <a:pt x="1109" y="1121"/>
                  </a:lnTo>
                  <a:lnTo>
                    <a:pt x="1102" y="1122"/>
                  </a:lnTo>
                  <a:lnTo>
                    <a:pt x="1098" y="1127"/>
                  </a:lnTo>
                  <a:lnTo>
                    <a:pt x="1098" y="1129"/>
                  </a:lnTo>
                  <a:lnTo>
                    <a:pt x="1095" y="1131"/>
                  </a:lnTo>
                  <a:lnTo>
                    <a:pt x="1090" y="1134"/>
                  </a:lnTo>
                  <a:lnTo>
                    <a:pt x="1085" y="1136"/>
                  </a:lnTo>
                  <a:lnTo>
                    <a:pt x="1080" y="1139"/>
                  </a:lnTo>
                  <a:lnTo>
                    <a:pt x="1078" y="1142"/>
                  </a:lnTo>
                  <a:lnTo>
                    <a:pt x="1078" y="1144"/>
                  </a:lnTo>
                  <a:lnTo>
                    <a:pt x="1075" y="1151"/>
                  </a:lnTo>
                  <a:lnTo>
                    <a:pt x="1075" y="1153"/>
                  </a:lnTo>
                  <a:lnTo>
                    <a:pt x="1072" y="1154"/>
                  </a:lnTo>
                  <a:lnTo>
                    <a:pt x="1067" y="1158"/>
                  </a:lnTo>
                  <a:lnTo>
                    <a:pt x="1063" y="1154"/>
                  </a:lnTo>
                  <a:lnTo>
                    <a:pt x="1061" y="1149"/>
                  </a:lnTo>
                  <a:lnTo>
                    <a:pt x="1060" y="1142"/>
                  </a:lnTo>
                  <a:lnTo>
                    <a:pt x="1055" y="1139"/>
                  </a:lnTo>
                  <a:lnTo>
                    <a:pt x="1050" y="1137"/>
                  </a:lnTo>
                  <a:lnTo>
                    <a:pt x="1045" y="1137"/>
                  </a:lnTo>
                  <a:lnTo>
                    <a:pt x="1041" y="1137"/>
                  </a:lnTo>
                  <a:lnTo>
                    <a:pt x="1036" y="1134"/>
                  </a:lnTo>
                  <a:lnTo>
                    <a:pt x="1033" y="1129"/>
                  </a:lnTo>
                  <a:lnTo>
                    <a:pt x="1033" y="1126"/>
                  </a:lnTo>
                  <a:lnTo>
                    <a:pt x="1035" y="1119"/>
                  </a:lnTo>
                  <a:lnTo>
                    <a:pt x="1031" y="1114"/>
                  </a:lnTo>
                  <a:lnTo>
                    <a:pt x="1026" y="1112"/>
                  </a:lnTo>
                  <a:lnTo>
                    <a:pt x="1018" y="1112"/>
                  </a:lnTo>
                  <a:lnTo>
                    <a:pt x="1013" y="1110"/>
                  </a:lnTo>
                  <a:lnTo>
                    <a:pt x="1008" y="1107"/>
                  </a:lnTo>
                  <a:lnTo>
                    <a:pt x="1003" y="1104"/>
                  </a:lnTo>
                  <a:lnTo>
                    <a:pt x="999" y="1100"/>
                  </a:lnTo>
                  <a:lnTo>
                    <a:pt x="993" y="1099"/>
                  </a:lnTo>
                  <a:lnTo>
                    <a:pt x="986" y="1100"/>
                  </a:lnTo>
                  <a:lnTo>
                    <a:pt x="979" y="1100"/>
                  </a:lnTo>
                  <a:lnTo>
                    <a:pt x="974" y="1102"/>
                  </a:lnTo>
                  <a:lnTo>
                    <a:pt x="972" y="1100"/>
                  </a:lnTo>
                  <a:lnTo>
                    <a:pt x="971" y="1105"/>
                  </a:lnTo>
                  <a:lnTo>
                    <a:pt x="971" y="1110"/>
                  </a:lnTo>
                  <a:lnTo>
                    <a:pt x="972" y="1114"/>
                  </a:lnTo>
                  <a:lnTo>
                    <a:pt x="974" y="1116"/>
                  </a:lnTo>
                  <a:lnTo>
                    <a:pt x="976" y="1117"/>
                  </a:lnTo>
                  <a:lnTo>
                    <a:pt x="977" y="1121"/>
                  </a:lnTo>
                  <a:lnTo>
                    <a:pt x="979" y="1122"/>
                  </a:lnTo>
                  <a:lnTo>
                    <a:pt x="981" y="1124"/>
                  </a:lnTo>
                  <a:lnTo>
                    <a:pt x="981" y="1127"/>
                  </a:lnTo>
                  <a:lnTo>
                    <a:pt x="969" y="1129"/>
                  </a:lnTo>
                  <a:lnTo>
                    <a:pt x="967" y="1129"/>
                  </a:lnTo>
                  <a:lnTo>
                    <a:pt x="966" y="1129"/>
                  </a:lnTo>
                  <a:lnTo>
                    <a:pt x="964" y="1129"/>
                  </a:lnTo>
                  <a:lnTo>
                    <a:pt x="962" y="1129"/>
                  </a:lnTo>
                  <a:lnTo>
                    <a:pt x="961" y="1129"/>
                  </a:lnTo>
                  <a:lnTo>
                    <a:pt x="959" y="1129"/>
                  </a:lnTo>
                  <a:lnTo>
                    <a:pt x="959" y="1131"/>
                  </a:lnTo>
                  <a:lnTo>
                    <a:pt x="957" y="1131"/>
                  </a:lnTo>
                  <a:lnTo>
                    <a:pt x="956" y="1131"/>
                  </a:lnTo>
                  <a:lnTo>
                    <a:pt x="956" y="1129"/>
                  </a:lnTo>
                  <a:lnTo>
                    <a:pt x="956" y="1127"/>
                  </a:lnTo>
                  <a:lnTo>
                    <a:pt x="956" y="1126"/>
                  </a:lnTo>
                  <a:lnTo>
                    <a:pt x="956" y="1124"/>
                  </a:lnTo>
                  <a:lnTo>
                    <a:pt x="954" y="1124"/>
                  </a:lnTo>
                  <a:lnTo>
                    <a:pt x="954" y="1126"/>
                  </a:lnTo>
                  <a:lnTo>
                    <a:pt x="952" y="1126"/>
                  </a:lnTo>
                  <a:lnTo>
                    <a:pt x="952" y="1127"/>
                  </a:lnTo>
                  <a:lnTo>
                    <a:pt x="952" y="1129"/>
                  </a:lnTo>
                  <a:lnTo>
                    <a:pt x="952" y="1127"/>
                  </a:lnTo>
                  <a:lnTo>
                    <a:pt x="950" y="1127"/>
                  </a:lnTo>
                  <a:lnTo>
                    <a:pt x="950" y="1126"/>
                  </a:lnTo>
                  <a:lnTo>
                    <a:pt x="949" y="1124"/>
                  </a:lnTo>
                  <a:lnTo>
                    <a:pt x="949" y="1122"/>
                  </a:lnTo>
                  <a:lnTo>
                    <a:pt x="947" y="1122"/>
                  </a:lnTo>
                  <a:lnTo>
                    <a:pt x="947" y="1124"/>
                  </a:lnTo>
                  <a:lnTo>
                    <a:pt x="945" y="1124"/>
                  </a:lnTo>
                  <a:lnTo>
                    <a:pt x="945" y="1126"/>
                  </a:lnTo>
                  <a:lnTo>
                    <a:pt x="944" y="1126"/>
                  </a:lnTo>
                  <a:lnTo>
                    <a:pt x="942" y="1126"/>
                  </a:lnTo>
                  <a:lnTo>
                    <a:pt x="944" y="1127"/>
                  </a:lnTo>
                  <a:lnTo>
                    <a:pt x="942" y="1127"/>
                  </a:lnTo>
                  <a:lnTo>
                    <a:pt x="942" y="1129"/>
                  </a:lnTo>
                  <a:lnTo>
                    <a:pt x="940" y="1129"/>
                  </a:lnTo>
                  <a:lnTo>
                    <a:pt x="940" y="1131"/>
                  </a:lnTo>
                  <a:lnTo>
                    <a:pt x="939" y="1131"/>
                  </a:lnTo>
                  <a:lnTo>
                    <a:pt x="939" y="1132"/>
                  </a:lnTo>
                  <a:lnTo>
                    <a:pt x="939" y="1134"/>
                  </a:lnTo>
                  <a:lnTo>
                    <a:pt x="940" y="1134"/>
                  </a:lnTo>
                  <a:lnTo>
                    <a:pt x="940" y="1132"/>
                  </a:lnTo>
                  <a:lnTo>
                    <a:pt x="942" y="1132"/>
                  </a:lnTo>
                  <a:lnTo>
                    <a:pt x="942" y="1134"/>
                  </a:lnTo>
                  <a:lnTo>
                    <a:pt x="942" y="1136"/>
                  </a:lnTo>
                  <a:lnTo>
                    <a:pt x="940" y="1136"/>
                  </a:lnTo>
                  <a:lnTo>
                    <a:pt x="940" y="1137"/>
                  </a:lnTo>
                  <a:lnTo>
                    <a:pt x="942" y="1137"/>
                  </a:lnTo>
                  <a:lnTo>
                    <a:pt x="942" y="1139"/>
                  </a:lnTo>
                  <a:lnTo>
                    <a:pt x="944" y="1139"/>
                  </a:lnTo>
                  <a:lnTo>
                    <a:pt x="942" y="1141"/>
                  </a:lnTo>
                  <a:lnTo>
                    <a:pt x="944" y="1141"/>
                  </a:lnTo>
                  <a:lnTo>
                    <a:pt x="945" y="1141"/>
                  </a:lnTo>
                  <a:lnTo>
                    <a:pt x="947" y="1141"/>
                  </a:lnTo>
                  <a:lnTo>
                    <a:pt x="949" y="1141"/>
                  </a:lnTo>
                  <a:lnTo>
                    <a:pt x="949" y="1142"/>
                  </a:lnTo>
                  <a:lnTo>
                    <a:pt x="950" y="1142"/>
                  </a:lnTo>
                  <a:lnTo>
                    <a:pt x="950" y="1144"/>
                  </a:lnTo>
                  <a:lnTo>
                    <a:pt x="950" y="1146"/>
                  </a:lnTo>
                  <a:lnTo>
                    <a:pt x="950" y="1147"/>
                  </a:lnTo>
                  <a:lnTo>
                    <a:pt x="950" y="1149"/>
                  </a:lnTo>
                  <a:lnTo>
                    <a:pt x="950" y="1151"/>
                  </a:lnTo>
                  <a:lnTo>
                    <a:pt x="950" y="1153"/>
                  </a:lnTo>
                  <a:lnTo>
                    <a:pt x="950" y="1154"/>
                  </a:lnTo>
                  <a:lnTo>
                    <a:pt x="949" y="1154"/>
                  </a:lnTo>
                  <a:lnTo>
                    <a:pt x="949" y="1156"/>
                  </a:lnTo>
                  <a:lnTo>
                    <a:pt x="949" y="1158"/>
                  </a:lnTo>
                  <a:lnTo>
                    <a:pt x="949" y="1159"/>
                  </a:lnTo>
                  <a:lnTo>
                    <a:pt x="949" y="1161"/>
                  </a:lnTo>
                  <a:lnTo>
                    <a:pt x="950" y="1161"/>
                  </a:lnTo>
                  <a:lnTo>
                    <a:pt x="950" y="1159"/>
                  </a:lnTo>
                  <a:lnTo>
                    <a:pt x="952" y="1159"/>
                  </a:lnTo>
                  <a:lnTo>
                    <a:pt x="954" y="1159"/>
                  </a:lnTo>
                  <a:lnTo>
                    <a:pt x="954" y="1161"/>
                  </a:lnTo>
                  <a:lnTo>
                    <a:pt x="954" y="1163"/>
                  </a:lnTo>
                  <a:lnTo>
                    <a:pt x="956" y="1164"/>
                  </a:lnTo>
                  <a:lnTo>
                    <a:pt x="956" y="1166"/>
                  </a:lnTo>
                  <a:lnTo>
                    <a:pt x="954" y="1166"/>
                  </a:lnTo>
                  <a:lnTo>
                    <a:pt x="954" y="1168"/>
                  </a:lnTo>
                  <a:lnTo>
                    <a:pt x="956" y="1168"/>
                  </a:lnTo>
                  <a:lnTo>
                    <a:pt x="956" y="1169"/>
                  </a:lnTo>
                  <a:lnTo>
                    <a:pt x="956" y="1171"/>
                  </a:lnTo>
                  <a:lnTo>
                    <a:pt x="956" y="1173"/>
                  </a:lnTo>
                  <a:lnTo>
                    <a:pt x="956" y="1174"/>
                  </a:lnTo>
                  <a:lnTo>
                    <a:pt x="956" y="1176"/>
                  </a:lnTo>
                  <a:lnTo>
                    <a:pt x="956" y="1178"/>
                  </a:lnTo>
                  <a:lnTo>
                    <a:pt x="957" y="1178"/>
                  </a:lnTo>
                  <a:lnTo>
                    <a:pt x="957" y="1179"/>
                  </a:lnTo>
                  <a:lnTo>
                    <a:pt x="959" y="1181"/>
                  </a:lnTo>
                  <a:lnTo>
                    <a:pt x="959" y="1183"/>
                  </a:lnTo>
                  <a:lnTo>
                    <a:pt x="957" y="1183"/>
                  </a:lnTo>
                  <a:lnTo>
                    <a:pt x="957" y="1185"/>
                  </a:lnTo>
                  <a:lnTo>
                    <a:pt x="959" y="1185"/>
                  </a:lnTo>
                  <a:lnTo>
                    <a:pt x="959" y="1186"/>
                  </a:lnTo>
                  <a:lnTo>
                    <a:pt x="959" y="1188"/>
                  </a:lnTo>
                  <a:lnTo>
                    <a:pt x="961" y="1188"/>
                  </a:lnTo>
                  <a:lnTo>
                    <a:pt x="961" y="1190"/>
                  </a:lnTo>
                  <a:lnTo>
                    <a:pt x="959" y="1190"/>
                  </a:lnTo>
                  <a:lnTo>
                    <a:pt x="957" y="1190"/>
                  </a:lnTo>
                  <a:lnTo>
                    <a:pt x="957" y="1188"/>
                  </a:lnTo>
                  <a:lnTo>
                    <a:pt x="956" y="1190"/>
                  </a:lnTo>
                  <a:lnTo>
                    <a:pt x="956" y="1191"/>
                  </a:lnTo>
                  <a:lnTo>
                    <a:pt x="956" y="1193"/>
                  </a:lnTo>
                  <a:lnTo>
                    <a:pt x="956" y="1195"/>
                  </a:lnTo>
                  <a:lnTo>
                    <a:pt x="954" y="1195"/>
                  </a:lnTo>
                  <a:lnTo>
                    <a:pt x="956" y="1195"/>
                  </a:lnTo>
                  <a:lnTo>
                    <a:pt x="956" y="1196"/>
                  </a:lnTo>
                  <a:lnTo>
                    <a:pt x="957" y="1196"/>
                  </a:lnTo>
                  <a:lnTo>
                    <a:pt x="957" y="1198"/>
                  </a:lnTo>
                  <a:lnTo>
                    <a:pt x="957" y="1200"/>
                  </a:lnTo>
                  <a:lnTo>
                    <a:pt x="956" y="1201"/>
                  </a:lnTo>
                  <a:lnTo>
                    <a:pt x="956" y="1203"/>
                  </a:lnTo>
                  <a:lnTo>
                    <a:pt x="956" y="1205"/>
                  </a:lnTo>
                  <a:lnTo>
                    <a:pt x="956" y="1206"/>
                  </a:lnTo>
                  <a:lnTo>
                    <a:pt x="957" y="1206"/>
                  </a:lnTo>
                  <a:lnTo>
                    <a:pt x="957" y="1208"/>
                  </a:lnTo>
                  <a:lnTo>
                    <a:pt x="956" y="1208"/>
                  </a:lnTo>
                  <a:lnTo>
                    <a:pt x="956" y="1210"/>
                  </a:lnTo>
                  <a:lnTo>
                    <a:pt x="957" y="1210"/>
                  </a:lnTo>
                  <a:lnTo>
                    <a:pt x="957" y="1211"/>
                  </a:lnTo>
                  <a:lnTo>
                    <a:pt x="959" y="1211"/>
                  </a:lnTo>
                  <a:lnTo>
                    <a:pt x="959" y="1213"/>
                  </a:lnTo>
                  <a:lnTo>
                    <a:pt x="959" y="1215"/>
                  </a:lnTo>
                  <a:lnTo>
                    <a:pt x="957" y="1215"/>
                  </a:lnTo>
                  <a:lnTo>
                    <a:pt x="957" y="1216"/>
                  </a:lnTo>
                  <a:lnTo>
                    <a:pt x="957" y="1218"/>
                  </a:lnTo>
                  <a:lnTo>
                    <a:pt x="956" y="1220"/>
                  </a:lnTo>
                  <a:lnTo>
                    <a:pt x="956" y="1222"/>
                  </a:lnTo>
                  <a:lnTo>
                    <a:pt x="957" y="1222"/>
                  </a:lnTo>
                  <a:lnTo>
                    <a:pt x="957" y="1223"/>
                  </a:lnTo>
                  <a:lnTo>
                    <a:pt x="959" y="1223"/>
                  </a:lnTo>
                  <a:lnTo>
                    <a:pt x="957" y="1225"/>
                  </a:lnTo>
                  <a:lnTo>
                    <a:pt x="957" y="1227"/>
                  </a:lnTo>
                  <a:lnTo>
                    <a:pt x="959" y="1227"/>
                  </a:lnTo>
                  <a:lnTo>
                    <a:pt x="959" y="1228"/>
                  </a:lnTo>
                  <a:lnTo>
                    <a:pt x="959" y="1230"/>
                  </a:lnTo>
                  <a:lnTo>
                    <a:pt x="959" y="1232"/>
                  </a:lnTo>
                  <a:lnTo>
                    <a:pt x="959" y="1233"/>
                  </a:lnTo>
                  <a:lnTo>
                    <a:pt x="961" y="1233"/>
                  </a:lnTo>
                  <a:lnTo>
                    <a:pt x="961" y="1235"/>
                  </a:lnTo>
                  <a:lnTo>
                    <a:pt x="961" y="1237"/>
                  </a:lnTo>
                  <a:lnTo>
                    <a:pt x="962" y="1237"/>
                  </a:lnTo>
                  <a:lnTo>
                    <a:pt x="962" y="1238"/>
                  </a:lnTo>
                  <a:lnTo>
                    <a:pt x="962" y="1240"/>
                  </a:lnTo>
                  <a:lnTo>
                    <a:pt x="964" y="1240"/>
                  </a:lnTo>
                  <a:lnTo>
                    <a:pt x="964" y="1242"/>
                  </a:lnTo>
                  <a:lnTo>
                    <a:pt x="966" y="1242"/>
                  </a:lnTo>
                  <a:lnTo>
                    <a:pt x="967" y="1242"/>
                  </a:lnTo>
                  <a:lnTo>
                    <a:pt x="967" y="1243"/>
                  </a:lnTo>
                  <a:lnTo>
                    <a:pt x="969" y="1243"/>
                  </a:lnTo>
                  <a:lnTo>
                    <a:pt x="969" y="1245"/>
                  </a:lnTo>
                  <a:lnTo>
                    <a:pt x="971" y="1245"/>
                  </a:lnTo>
                  <a:lnTo>
                    <a:pt x="972" y="1245"/>
                  </a:lnTo>
                  <a:lnTo>
                    <a:pt x="974" y="1245"/>
                  </a:lnTo>
                  <a:lnTo>
                    <a:pt x="974" y="1247"/>
                  </a:lnTo>
                  <a:lnTo>
                    <a:pt x="974" y="1248"/>
                  </a:lnTo>
                  <a:lnTo>
                    <a:pt x="976" y="1248"/>
                  </a:lnTo>
                  <a:lnTo>
                    <a:pt x="976" y="1250"/>
                  </a:lnTo>
                  <a:lnTo>
                    <a:pt x="977" y="1250"/>
                  </a:lnTo>
                  <a:lnTo>
                    <a:pt x="977" y="1252"/>
                  </a:lnTo>
                  <a:lnTo>
                    <a:pt x="976" y="1252"/>
                  </a:lnTo>
                  <a:lnTo>
                    <a:pt x="976" y="1254"/>
                  </a:lnTo>
                  <a:lnTo>
                    <a:pt x="977" y="1254"/>
                  </a:lnTo>
                  <a:lnTo>
                    <a:pt x="977" y="1255"/>
                  </a:lnTo>
                  <a:lnTo>
                    <a:pt x="977" y="1257"/>
                  </a:lnTo>
                  <a:lnTo>
                    <a:pt x="979" y="1257"/>
                  </a:lnTo>
                  <a:lnTo>
                    <a:pt x="977" y="1259"/>
                  </a:lnTo>
                  <a:lnTo>
                    <a:pt x="977" y="1260"/>
                  </a:lnTo>
                  <a:lnTo>
                    <a:pt x="977" y="1262"/>
                  </a:lnTo>
                  <a:lnTo>
                    <a:pt x="979" y="1262"/>
                  </a:lnTo>
                  <a:lnTo>
                    <a:pt x="979" y="1264"/>
                  </a:lnTo>
                  <a:lnTo>
                    <a:pt x="979" y="1265"/>
                  </a:lnTo>
                  <a:lnTo>
                    <a:pt x="981" y="1265"/>
                  </a:lnTo>
                  <a:lnTo>
                    <a:pt x="981" y="1267"/>
                  </a:lnTo>
                  <a:lnTo>
                    <a:pt x="982" y="1267"/>
                  </a:lnTo>
                  <a:lnTo>
                    <a:pt x="984" y="1267"/>
                  </a:lnTo>
                  <a:lnTo>
                    <a:pt x="984" y="1269"/>
                  </a:lnTo>
                  <a:lnTo>
                    <a:pt x="986" y="1269"/>
                  </a:lnTo>
                  <a:lnTo>
                    <a:pt x="986" y="1270"/>
                  </a:lnTo>
                  <a:lnTo>
                    <a:pt x="986" y="1272"/>
                  </a:lnTo>
                  <a:lnTo>
                    <a:pt x="987" y="1272"/>
                  </a:lnTo>
                  <a:lnTo>
                    <a:pt x="989" y="1272"/>
                  </a:lnTo>
                  <a:lnTo>
                    <a:pt x="989" y="1274"/>
                  </a:lnTo>
                  <a:lnTo>
                    <a:pt x="987" y="1275"/>
                  </a:lnTo>
                  <a:lnTo>
                    <a:pt x="987" y="1277"/>
                  </a:lnTo>
                  <a:lnTo>
                    <a:pt x="987" y="1279"/>
                  </a:lnTo>
                  <a:lnTo>
                    <a:pt x="986" y="1279"/>
                  </a:lnTo>
                  <a:lnTo>
                    <a:pt x="986" y="1280"/>
                  </a:lnTo>
                  <a:lnTo>
                    <a:pt x="986" y="1282"/>
                  </a:lnTo>
                  <a:lnTo>
                    <a:pt x="986" y="1284"/>
                  </a:lnTo>
                  <a:lnTo>
                    <a:pt x="986" y="1285"/>
                  </a:lnTo>
                  <a:lnTo>
                    <a:pt x="984" y="1285"/>
                  </a:lnTo>
                  <a:lnTo>
                    <a:pt x="986" y="1285"/>
                  </a:lnTo>
                  <a:lnTo>
                    <a:pt x="986" y="1287"/>
                  </a:lnTo>
                  <a:lnTo>
                    <a:pt x="987" y="1287"/>
                  </a:lnTo>
                  <a:lnTo>
                    <a:pt x="986" y="1287"/>
                  </a:lnTo>
                  <a:lnTo>
                    <a:pt x="986" y="1289"/>
                  </a:lnTo>
                  <a:lnTo>
                    <a:pt x="984" y="1289"/>
                  </a:lnTo>
                  <a:lnTo>
                    <a:pt x="986" y="1289"/>
                  </a:lnTo>
                  <a:lnTo>
                    <a:pt x="986" y="1291"/>
                  </a:lnTo>
                  <a:lnTo>
                    <a:pt x="986" y="1292"/>
                  </a:lnTo>
                  <a:lnTo>
                    <a:pt x="987" y="1292"/>
                  </a:lnTo>
                  <a:lnTo>
                    <a:pt x="989" y="1292"/>
                  </a:lnTo>
                  <a:lnTo>
                    <a:pt x="989" y="1294"/>
                  </a:lnTo>
                  <a:lnTo>
                    <a:pt x="989" y="1296"/>
                  </a:lnTo>
                  <a:lnTo>
                    <a:pt x="987" y="1296"/>
                  </a:lnTo>
                  <a:lnTo>
                    <a:pt x="986" y="1296"/>
                  </a:lnTo>
                  <a:lnTo>
                    <a:pt x="984" y="1296"/>
                  </a:lnTo>
                  <a:lnTo>
                    <a:pt x="984" y="1297"/>
                  </a:lnTo>
                  <a:lnTo>
                    <a:pt x="986" y="1299"/>
                  </a:lnTo>
                  <a:lnTo>
                    <a:pt x="984" y="1299"/>
                  </a:lnTo>
                  <a:lnTo>
                    <a:pt x="982" y="1299"/>
                  </a:lnTo>
                  <a:lnTo>
                    <a:pt x="982" y="1301"/>
                  </a:lnTo>
                  <a:lnTo>
                    <a:pt x="981" y="1301"/>
                  </a:lnTo>
                  <a:lnTo>
                    <a:pt x="979" y="1302"/>
                  </a:lnTo>
                  <a:lnTo>
                    <a:pt x="979" y="1304"/>
                  </a:lnTo>
                  <a:lnTo>
                    <a:pt x="979" y="1306"/>
                  </a:lnTo>
                  <a:lnTo>
                    <a:pt x="979" y="1307"/>
                  </a:lnTo>
                  <a:lnTo>
                    <a:pt x="977" y="1307"/>
                  </a:lnTo>
                  <a:lnTo>
                    <a:pt x="977" y="1309"/>
                  </a:lnTo>
                  <a:lnTo>
                    <a:pt x="976" y="1309"/>
                  </a:lnTo>
                  <a:lnTo>
                    <a:pt x="976" y="1311"/>
                  </a:lnTo>
                  <a:lnTo>
                    <a:pt x="976" y="1312"/>
                  </a:lnTo>
                  <a:lnTo>
                    <a:pt x="976" y="1314"/>
                  </a:lnTo>
                  <a:lnTo>
                    <a:pt x="974" y="1314"/>
                  </a:lnTo>
                  <a:lnTo>
                    <a:pt x="974" y="1316"/>
                  </a:lnTo>
                  <a:lnTo>
                    <a:pt x="976" y="1316"/>
                  </a:lnTo>
                  <a:lnTo>
                    <a:pt x="976" y="1317"/>
                  </a:lnTo>
                  <a:lnTo>
                    <a:pt x="976" y="1319"/>
                  </a:lnTo>
                  <a:lnTo>
                    <a:pt x="977" y="1319"/>
                  </a:lnTo>
                  <a:lnTo>
                    <a:pt x="976" y="1319"/>
                  </a:lnTo>
                  <a:lnTo>
                    <a:pt x="976" y="1321"/>
                  </a:lnTo>
                  <a:lnTo>
                    <a:pt x="974" y="1321"/>
                  </a:lnTo>
                  <a:lnTo>
                    <a:pt x="972" y="1321"/>
                  </a:lnTo>
                  <a:lnTo>
                    <a:pt x="972" y="1322"/>
                  </a:lnTo>
                  <a:lnTo>
                    <a:pt x="972" y="1324"/>
                  </a:lnTo>
                  <a:lnTo>
                    <a:pt x="962" y="1314"/>
                  </a:lnTo>
                  <a:lnTo>
                    <a:pt x="957" y="1307"/>
                  </a:lnTo>
                  <a:lnTo>
                    <a:pt x="952" y="1312"/>
                  </a:lnTo>
                  <a:lnTo>
                    <a:pt x="944" y="1311"/>
                  </a:lnTo>
                  <a:lnTo>
                    <a:pt x="932" y="1311"/>
                  </a:lnTo>
                  <a:lnTo>
                    <a:pt x="922" y="1312"/>
                  </a:lnTo>
                  <a:lnTo>
                    <a:pt x="912" y="1311"/>
                  </a:lnTo>
                  <a:lnTo>
                    <a:pt x="905" y="1304"/>
                  </a:lnTo>
                  <a:lnTo>
                    <a:pt x="897" y="1294"/>
                  </a:lnTo>
                  <a:lnTo>
                    <a:pt x="885" y="1287"/>
                  </a:lnTo>
                  <a:lnTo>
                    <a:pt x="876" y="1277"/>
                  </a:lnTo>
                  <a:lnTo>
                    <a:pt x="871" y="1264"/>
                  </a:lnTo>
                  <a:lnTo>
                    <a:pt x="863" y="1257"/>
                  </a:lnTo>
                  <a:lnTo>
                    <a:pt x="850" y="1255"/>
                  </a:lnTo>
                  <a:lnTo>
                    <a:pt x="834" y="1250"/>
                  </a:lnTo>
                  <a:lnTo>
                    <a:pt x="813" y="1248"/>
                  </a:lnTo>
                  <a:lnTo>
                    <a:pt x="801" y="1248"/>
                  </a:lnTo>
                  <a:lnTo>
                    <a:pt x="789" y="1247"/>
                  </a:lnTo>
                  <a:lnTo>
                    <a:pt x="782" y="1233"/>
                  </a:lnTo>
                  <a:lnTo>
                    <a:pt x="781" y="1227"/>
                  </a:lnTo>
                  <a:lnTo>
                    <a:pt x="779" y="1225"/>
                  </a:lnTo>
                  <a:lnTo>
                    <a:pt x="774" y="1205"/>
                  </a:lnTo>
                  <a:lnTo>
                    <a:pt x="762" y="1186"/>
                  </a:lnTo>
                  <a:lnTo>
                    <a:pt x="750" y="1168"/>
                  </a:lnTo>
                  <a:lnTo>
                    <a:pt x="735" y="1156"/>
                  </a:lnTo>
                  <a:lnTo>
                    <a:pt x="720" y="1142"/>
                  </a:lnTo>
                  <a:lnTo>
                    <a:pt x="710" y="1134"/>
                  </a:lnTo>
                  <a:lnTo>
                    <a:pt x="703" y="1124"/>
                  </a:lnTo>
                  <a:lnTo>
                    <a:pt x="707" y="1117"/>
                  </a:lnTo>
                  <a:lnTo>
                    <a:pt x="708" y="1109"/>
                  </a:lnTo>
                  <a:lnTo>
                    <a:pt x="712" y="1097"/>
                  </a:lnTo>
                  <a:lnTo>
                    <a:pt x="703" y="1080"/>
                  </a:lnTo>
                  <a:lnTo>
                    <a:pt x="686" y="1062"/>
                  </a:lnTo>
                  <a:lnTo>
                    <a:pt x="663" y="1048"/>
                  </a:lnTo>
                  <a:lnTo>
                    <a:pt x="639" y="1058"/>
                  </a:lnTo>
                  <a:lnTo>
                    <a:pt x="639" y="1060"/>
                  </a:lnTo>
                  <a:lnTo>
                    <a:pt x="639" y="1062"/>
                  </a:lnTo>
                  <a:lnTo>
                    <a:pt x="639" y="1063"/>
                  </a:lnTo>
                  <a:lnTo>
                    <a:pt x="638" y="1065"/>
                  </a:lnTo>
                  <a:lnTo>
                    <a:pt x="638" y="1067"/>
                  </a:lnTo>
                  <a:lnTo>
                    <a:pt x="638" y="1068"/>
                  </a:lnTo>
                  <a:lnTo>
                    <a:pt x="639" y="1068"/>
                  </a:lnTo>
                  <a:lnTo>
                    <a:pt x="639" y="1070"/>
                  </a:lnTo>
                  <a:lnTo>
                    <a:pt x="639" y="1072"/>
                  </a:lnTo>
                  <a:lnTo>
                    <a:pt x="641" y="1072"/>
                  </a:lnTo>
                  <a:lnTo>
                    <a:pt x="641" y="1073"/>
                  </a:lnTo>
                  <a:lnTo>
                    <a:pt x="641" y="1075"/>
                  </a:lnTo>
                  <a:lnTo>
                    <a:pt x="641" y="1077"/>
                  </a:lnTo>
                  <a:lnTo>
                    <a:pt x="624" y="1080"/>
                  </a:lnTo>
                  <a:lnTo>
                    <a:pt x="602" y="1082"/>
                  </a:lnTo>
                  <a:lnTo>
                    <a:pt x="596" y="1084"/>
                  </a:lnTo>
                  <a:lnTo>
                    <a:pt x="570" y="1085"/>
                  </a:lnTo>
                  <a:lnTo>
                    <a:pt x="552" y="1087"/>
                  </a:lnTo>
                  <a:lnTo>
                    <a:pt x="527" y="1090"/>
                  </a:lnTo>
                  <a:lnTo>
                    <a:pt x="516" y="1092"/>
                  </a:lnTo>
                  <a:lnTo>
                    <a:pt x="456" y="1099"/>
                  </a:lnTo>
                  <a:lnTo>
                    <a:pt x="421" y="1104"/>
                  </a:lnTo>
                  <a:lnTo>
                    <a:pt x="419" y="1100"/>
                  </a:lnTo>
                  <a:lnTo>
                    <a:pt x="412" y="1089"/>
                  </a:lnTo>
                  <a:lnTo>
                    <a:pt x="409" y="1089"/>
                  </a:lnTo>
                  <a:lnTo>
                    <a:pt x="404" y="1087"/>
                  </a:lnTo>
                  <a:lnTo>
                    <a:pt x="407" y="1095"/>
                  </a:lnTo>
                  <a:lnTo>
                    <a:pt x="409" y="1102"/>
                  </a:lnTo>
                  <a:lnTo>
                    <a:pt x="412" y="1104"/>
                  </a:lnTo>
                  <a:lnTo>
                    <a:pt x="414" y="1105"/>
                  </a:lnTo>
                  <a:lnTo>
                    <a:pt x="412" y="1105"/>
                  </a:lnTo>
                  <a:lnTo>
                    <a:pt x="412" y="1104"/>
                  </a:lnTo>
                  <a:lnTo>
                    <a:pt x="410" y="1104"/>
                  </a:lnTo>
                  <a:lnTo>
                    <a:pt x="409" y="1104"/>
                  </a:lnTo>
                  <a:lnTo>
                    <a:pt x="409" y="1105"/>
                  </a:lnTo>
                  <a:lnTo>
                    <a:pt x="407" y="1105"/>
                  </a:lnTo>
                  <a:lnTo>
                    <a:pt x="405" y="1105"/>
                  </a:lnTo>
                  <a:lnTo>
                    <a:pt x="405" y="1104"/>
                  </a:lnTo>
                  <a:lnTo>
                    <a:pt x="404" y="1104"/>
                  </a:lnTo>
                  <a:lnTo>
                    <a:pt x="404" y="1102"/>
                  </a:lnTo>
                  <a:lnTo>
                    <a:pt x="405" y="1102"/>
                  </a:lnTo>
                  <a:lnTo>
                    <a:pt x="405" y="1100"/>
                  </a:lnTo>
                  <a:lnTo>
                    <a:pt x="407" y="1099"/>
                  </a:lnTo>
                  <a:lnTo>
                    <a:pt x="405" y="1099"/>
                  </a:lnTo>
                  <a:lnTo>
                    <a:pt x="404" y="1099"/>
                  </a:lnTo>
                  <a:lnTo>
                    <a:pt x="404" y="1097"/>
                  </a:lnTo>
                  <a:lnTo>
                    <a:pt x="405" y="1097"/>
                  </a:lnTo>
                  <a:lnTo>
                    <a:pt x="407" y="1097"/>
                  </a:lnTo>
                  <a:lnTo>
                    <a:pt x="407" y="1095"/>
                  </a:lnTo>
                  <a:lnTo>
                    <a:pt x="407" y="1094"/>
                  </a:lnTo>
                  <a:lnTo>
                    <a:pt x="405" y="1094"/>
                  </a:lnTo>
                  <a:lnTo>
                    <a:pt x="404" y="1094"/>
                  </a:lnTo>
                  <a:lnTo>
                    <a:pt x="404" y="1092"/>
                  </a:lnTo>
                  <a:lnTo>
                    <a:pt x="404" y="1090"/>
                  </a:lnTo>
                  <a:lnTo>
                    <a:pt x="404" y="1089"/>
                  </a:lnTo>
                  <a:lnTo>
                    <a:pt x="402" y="1089"/>
                  </a:lnTo>
                  <a:lnTo>
                    <a:pt x="400" y="1090"/>
                  </a:lnTo>
                  <a:lnTo>
                    <a:pt x="400" y="1089"/>
                  </a:lnTo>
                  <a:lnTo>
                    <a:pt x="402" y="1089"/>
                  </a:lnTo>
                  <a:lnTo>
                    <a:pt x="402" y="1087"/>
                  </a:lnTo>
                  <a:lnTo>
                    <a:pt x="402" y="1085"/>
                  </a:lnTo>
                  <a:lnTo>
                    <a:pt x="400" y="1085"/>
                  </a:lnTo>
                  <a:lnTo>
                    <a:pt x="400" y="1084"/>
                  </a:lnTo>
                  <a:lnTo>
                    <a:pt x="399" y="1084"/>
                  </a:lnTo>
                  <a:lnTo>
                    <a:pt x="399" y="1082"/>
                  </a:lnTo>
                  <a:lnTo>
                    <a:pt x="397" y="1082"/>
                  </a:lnTo>
                  <a:lnTo>
                    <a:pt x="399" y="1080"/>
                  </a:lnTo>
                  <a:lnTo>
                    <a:pt x="399" y="1078"/>
                  </a:lnTo>
                  <a:lnTo>
                    <a:pt x="399" y="1077"/>
                  </a:lnTo>
                  <a:lnTo>
                    <a:pt x="397" y="1077"/>
                  </a:lnTo>
                  <a:lnTo>
                    <a:pt x="397" y="1075"/>
                  </a:lnTo>
                  <a:lnTo>
                    <a:pt x="395" y="1075"/>
                  </a:lnTo>
                  <a:lnTo>
                    <a:pt x="395" y="1073"/>
                  </a:lnTo>
                  <a:lnTo>
                    <a:pt x="394" y="1073"/>
                  </a:lnTo>
                  <a:lnTo>
                    <a:pt x="394" y="1072"/>
                  </a:lnTo>
                  <a:lnTo>
                    <a:pt x="392" y="1072"/>
                  </a:lnTo>
                  <a:lnTo>
                    <a:pt x="390" y="1072"/>
                  </a:lnTo>
                  <a:lnTo>
                    <a:pt x="390" y="1070"/>
                  </a:lnTo>
                  <a:lnTo>
                    <a:pt x="392" y="1070"/>
                  </a:lnTo>
                  <a:lnTo>
                    <a:pt x="390" y="1070"/>
                  </a:lnTo>
                  <a:lnTo>
                    <a:pt x="390" y="1068"/>
                  </a:lnTo>
                  <a:lnTo>
                    <a:pt x="390" y="1070"/>
                  </a:lnTo>
                  <a:lnTo>
                    <a:pt x="389" y="1070"/>
                  </a:lnTo>
                  <a:lnTo>
                    <a:pt x="389" y="1068"/>
                  </a:lnTo>
                  <a:lnTo>
                    <a:pt x="389" y="1067"/>
                  </a:lnTo>
                  <a:lnTo>
                    <a:pt x="387" y="1067"/>
                  </a:lnTo>
                  <a:lnTo>
                    <a:pt x="385" y="1067"/>
                  </a:lnTo>
                  <a:lnTo>
                    <a:pt x="385" y="1068"/>
                  </a:lnTo>
                  <a:lnTo>
                    <a:pt x="384" y="1067"/>
                  </a:lnTo>
                  <a:lnTo>
                    <a:pt x="385" y="1067"/>
                  </a:lnTo>
                  <a:lnTo>
                    <a:pt x="385" y="1065"/>
                  </a:lnTo>
                  <a:lnTo>
                    <a:pt x="385" y="1063"/>
                  </a:lnTo>
                  <a:lnTo>
                    <a:pt x="384" y="1063"/>
                  </a:lnTo>
                  <a:lnTo>
                    <a:pt x="382" y="1063"/>
                  </a:lnTo>
                  <a:lnTo>
                    <a:pt x="380" y="1063"/>
                  </a:lnTo>
                  <a:lnTo>
                    <a:pt x="380" y="1062"/>
                  </a:lnTo>
                  <a:lnTo>
                    <a:pt x="380" y="1060"/>
                  </a:lnTo>
                  <a:lnTo>
                    <a:pt x="379" y="1060"/>
                  </a:lnTo>
                  <a:lnTo>
                    <a:pt x="380" y="1058"/>
                  </a:lnTo>
                  <a:lnTo>
                    <a:pt x="379" y="1058"/>
                  </a:lnTo>
                  <a:lnTo>
                    <a:pt x="379" y="1057"/>
                  </a:lnTo>
                  <a:lnTo>
                    <a:pt x="379" y="1055"/>
                  </a:lnTo>
                  <a:lnTo>
                    <a:pt x="380" y="1055"/>
                  </a:lnTo>
                  <a:lnTo>
                    <a:pt x="380" y="1053"/>
                  </a:lnTo>
                  <a:lnTo>
                    <a:pt x="382" y="1053"/>
                  </a:lnTo>
                  <a:lnTo>
                    <a:pt x="382" y="1052"/>
                  </a:lnTo>
                  <a:lnTo>
                    <a:pt x="380" y="1052"/>
                  </a:lnTo>
                  <a:lnTo>
                    <a:pt x="380" y="1050"/>
                  </a:lnTo>
                  <a:lnTo>
                    <a:pt x="380" y="1048"/>
                  </a:lnTo>
                  <a:lnTo>
                    <a:pt x="379" y="1048"/>
                  </a:lnTo>
                  <a:lnTo>
                    <a:pt x="377" y="1048"/>
                  </a:lnTo>
                  <a:lnTo>
                    <a:pt x="377" y="1047"/>
                  </a:lnTo>
                  <a:lnTo>
                    <a:pt x="377" y="1045"/>
                  </a:lnTo>
                  <a:lnTo>
                    <a:pt x="375" y="1043"/>
                  </a:lnTo>
                  <a:lnTo>
                    <a:pt x="375" y="1041"/>
                  </a:lnTo>
                  <a:lnTo>
                    <a:pt x="373" y="1041"/>
                  </a:lnTo>
                  <a:lnTo>
                    <a:pt x="372" y="1041"/>
                  </a:lnTo>
                  <a:lnTo>
                    <a:pt x="370" y="1041"/>
                  </a:lnTo>
                  <a:lnTo>
                    <a:pt x="368" y="1043"/>
                  </a:lnTo>
                  <a:lnTo>
                    <a:pt x="368" y="1041"/>
                  </a:lnTo>
                  <a:lnTo>
                    <a:pt x="367" y="1041"/>
                  </a:lnTo>
                  <a:lnTo>
                    <a:pt x="367" y="1040"/>
                  </a:lnTo>
                  <a:lnTo>
                    <a:pt x="367" y="1038"/>
                  </a:lnTo>
                  <a:lnTo>
                    <a:pt x="368" y="1038"/>
                  </a:lnTo>
                  <a:lnTo>
                    <a:pt x="368" y="1036"/>
                  </a:lnTo>
                  <a:lnTo>
                    <a:pt x="368" y="1038"/>
                  </a:lnTo>
                  <a:lnTo>
                    <a:pt x="367" y="1038"/>
                  </a:lnTo>
                  <a:lnTo>
                    <a:pt x="367" y="1036"/>
                  </a:lnTo>
                  <a:lnTo>
                    <a:pt x="368" y="1036"/>
                  </a:lnTo>
                  <a:lnTo>
                    <a:pt x="367" y="1036"/>
                  </a:lnTo>
                  <a:lnTo>
                    <a:pt x="367" y="1035"/>
                  </a:lnTo>
                  <a:lnTo>
                    <a:pt x="365" y="1033"/>
                  </a:lnTo>
                  <a:lnTo>
                    <a:pt x="363" y="1033"/>
                  </a:lnTo>
                  <a:lnTo>
                    <a:pt x="362" y="1033"/>
                  </a:lnTo>
                  <a:lnTo>
                    <a:pt x="362" y="1031"/>
                  </a:lnTo>
                  <a:lnTo>
                    <a:pt x="362" y="1030"/>
                  </a:lnTo>
                  <a:lnTo>
                    <a:pt x="363" y="1030"/>
                  </a:lnTo>
                  <a:lnTo>
                    <a:pt x="365" y="1031"/>
                  </a:lnTo>
                  <a:lnTo>
                    <a:pt x="365" y="1030"/>
                  </a:lnTo>
                  <a:lnTo>
                    <a:pt x="367" y="1030"/>
                  </a:lnTo>
                  <a:lnTo>
                    <a:pt x="367" y="1028"/>
                  </a:lnTo>
                  <a:lnTo>
                    <a:pt x="368" y="1028"/>
                  </a:lnTo>
                  <a:lnTo>
                    <a:pt x="367" y="1028"/>
                  </a:lnTo>
                  <a:lnTo>
                    <a:pt x="365" y="1028"/>
                  </a:lnTo>
                  <a:lnTo>
                    <a:pt x="363" y="1026"/>
                  </a:lnTo>
                  <a:lnTo>
                    <a:pt x="363" y="1025"/>
                  </a:lnTo>
                  <a:lnTo>
                    <a:pt x="363" y="1023"/>
                  </a:lnTo>
                  <a:lnTo>
                    <a:pt x="362" y="1023"/>
                  </a:lnTo>
                  <a:lnTo>
                    <a:pt x="363" y="1023"/>
                  </a:lnTo>
                  <a:lnTo>
                    <a:pt x="365" y="1023"/>
                  </a:lnTo>
                  <a:lnTo>
                    <a:pt x="365" y="1021"/>
                  </a:lnTo>
                  <a:lnTo>
                    <a:pt x="363" y="1021"/>
                  </a:lnTo>
                  <a:lnTo>
                    <a:pt x="363" y="1020"/>
                  </a:lnTo>
                  <a:lnTo>
                    <a:pt x="362" y="1020"/>
                  </a:lnTo>
                  <a:lnTo>
                    <a:pt x="360" y="1018"/>
                  </a:lnTo>
                  <a:lnTo>
                    <a:pt x="362" y="1018"/>
                  </a:lnTo>
                  <a:lnTo>
                    <a:pt x="362" y="1016"/>
                  </a:lnTo>
                  <a:lnTo>
                    <a:pt x="360" y="1016"/>
                  </a:lnTo>
                  <a:lnTo>
                    <a:pt x="360" y="1015"/>
                  </a:lnTo>
                  <a:lnTo>
                    <a:pt x="360" y="1013"/>
                  </a:lnTo>
                  <a:lnTo>
                    <a:pt x="358" y="1013"/>
                  </a:lnTo>
                  <a:lnTo>
                    <a:pt x="358" y="1011"/>
                  </a:lnTo>
                  <a:lnTo>
                    <a:pt x="357" y="1011"/>
                  </a:lnTo>
                  <a:lnTo>
                    <a:pt x="358" y="1011"/>
                  </a:lnTo>
                  <a:lnTo>
                    <a:pt x="360" y="1009"/>
                  </a:lnTo>
                  <a:lnTo>
                    <a:pt x="360" y="1011"/>
                  </a:lnTo>
                  <a:lnTo>
                    <a:pt x="360" y="1009"/>
                  </a:lnTo>
                  <a:lnTo>
                    <a:pt x="362" y="1008"/>
                  </a:lnTo>
                  <a:lnTo>
                    <a:pt x="362" y="1006"/>
                  </a:lnTo>
                  <a:lnTo>
                    <a:pt x="362" y="1004"/>
                  </a:lnTo>
                  <a:lnTo>
                    <a:pt x="363" y="1004"/>
                  </a:lnTo>
                  <a:lnTo>
                    <a:pt x="365" y="1004"/>
                  </a:lnTo>
                  <a:lnTo>
                    <a:pt x="367" y="1003"/>
                  </a:lnTo>
                  <a:lnTo>
                    <a:pt x="367" y="1001"/>
                  </a:lnTo>
                  <a:lnTo>
                    <a:pt x="365" y="1001"/>
                  </a:lnTo>
                  <a:lnTo>
                    <a:pt x="365" y="999"/>
                  </a:lnTo>
                  <a:lnTo>
                    <a:pt x="367" y="999"/>
                  </a:lnTo>
                  <a:lnTo>
                    <a:pt x="367" y="998"/>
                  </a:lnTo>
                  <a:lnTo>
                    <a:pt x="365" y="998"/>
                  </a:lnTo>
                  <a:lnTo>
                    <a:pt x="365" y="996"/>
                  </a:lnTo>
                  <a:lnTo>
                    <a:pt x="365" y="994"/>
                  </a:lnTo>
                  <a:lnTo>
                    <a:pt x="365" y="993"/>
                  </a:lnTo>
                  <a:lnTo>
                    <a:pt x="363" y="993"/>
                  </a:lnTo>
                  <a:lnTo>
                    <a:pt x="363" y="991"/>
                  </a:lnTo>
                  <a:lnTo>
                    <a:pt x="363" y="989"/>
                  </a:lnTo>
                  <a:lnTo>
                    <a:pt x="362" y="989"/>
                  </a:lnTo>
                  <a:lnTo>
                    <a:pt x="362" y="988"/>
                  </a:lnTo>
                  <a:lnTo>
                    <a:pt x="360" y="988"/>
                  </a:lnTo>
                  <a:lnTo>
                    <a:pt x="360" y="986"/>
                  </a:lnTo>
                  <a:lnTo>
                    <a:pt x="362" y="986"/>
                  </a:lnTo>
                  <a:lnTo>
                    <a:pt x="362" y="984"/>
                  </a:lnTo>
                  <a:lnTo>
                    <a:pt x="362" y="983"/>
                  </a:lnTo>
                  <a:lnTo>
                    <a:pt x="362" y="981"/>
                  </a:lnTo>
                  <a:lnTo>
                    <a:pt x="360" y="981"/>
                  </a:lnTo>
                  <a:lnTo>
                    <a:pt x="360" y="979"/>
                  </a:lnTo>
                  <a:lnTo>
                    <a:pt x="362" y="979"/>
                  </a:lnTo>
                  <a:lnTo>
                    <a:pt x="362" y="978"/>
                  </a:lnTo>
                  <a:lnTo>
                    <a:pt x="362" y="971"/>
                  </a:lnTo>
                  <a:lnTo>
                    <a:pt x="362" y="969"/>
                  </a:lnTo>
                  <a:lnTo>
                    <a:pt x="360" y="969"/>
                  </a:lnTo>
                  <a:lnTo>
                    <a:pt x="360" y="967"/>
                  </a:lnTo>
                  <a:lnTo>
                    <a:pt x="360" y="966"/>
                  </a:lnTo>
                  <a:lnTo>
                    <a:pt x="360" y="964"/>
                  </a:lnTo>
                  <a:lnTo>
                    <a:pt x="358" y="964"/>
                  </a:lnTo>
                  <a:lnTo>
                    <a:pt x="358" y="962"/>
                  </a:lnTo>
                  <a:lnTo>
                    <a:pt x="357" y="961"/>
                  </a:lnTo>
                  <a:lnTo>
                    <a:pt x="357" y="959"/>
                  </a:lnTo>
                  <a:lnTo>
                    <a:pt x="357" y="957"/>
                  </a:lnTo>
                  <a:lnTo>
                    <a:pt x="355" y="957"/>
                  </a:lnTo>
                  <a:lnTo>
                    <a:pt x="355" y="956"/>
                  </a:lnTo>
                  <a:lnTo>
                    <a:pt x="355" y="954"/>
                  </a:lnTo>
                  <a:lnTo>
                    <a:pt x="353" y="954"/>
                  </a:lnTo>
                  <a:lnTo>
                    <a:pt x="353" y="952"/>
                  </a:lnTo>
                  <a:lnTo>
                    <a:pt x="355" y="952"/>
                  </a:lnTo>
                  <a:lnTo>
                    <a:pt x="357" y="952"/>
                  </a:lnTo>
                  <a:lnTo>
                    <a:pt x="357" y="951"/>
                  </a:lnTo>
                  <a:lnTo>
                    <a:pt x="355" y="951"/>
                  </a:lnTo>
                  <a:lnTo>
                    <a:pt x="355" y="949"/>
                  </a:lnTo>
                  <a:lnTo>
                    <a:pt x="353" y="949"/>
                  </a:lnTo>
                  <a:lnTo>
                    <a:pt x="353" y="947"/>
                  </a:lnTo>
                  <a:lnTo>
                    <a:pt x="355" y="947"/>
                  </a:lnTo>
                  <a:lnTo>
                    <a:pt x="353" y="946"/>
                  </a:lnTo>
                  <a:lnTo>
                    <a:pt x="353" y="947"/>
                  </a:lnTo>
                  <a:lnTo>
                    <a:pt x="353" y="946"/>
                  </a:lnTo>
                  <a:lnTo>
                    <a:pt x="352" y="946"/>
                  </a:lnTo>
                  <a:lnTo>
                    <a:pt x="352" y="944"/>
                  </a:lnTo>
                  <a:lnTo>
                    <a:pt x="350" y="944"/>
                  </a:lnTo>
                  <a:lnTo>
                    <a:pt x="352" y="944"/>
                  </a:lnTo>
                  <a:lnTo>
                    <a:pt x="352" y="942"/>
                  </a:lnTo>
                  <a:lnTo>
                    <a:pt x="350" y="942"/>
                  </a:lnTo>
                  <a:lnTo>
                    <a:pt x="350" y="940"/>
                  </a:lnTo>
                  <a:lnTo>
                    <a:pt x="350" y="939"/>
                  </a:lnTo>
                  <a:lnTo>
                    <a:pt x="348" y="939"/>
                  </a:lnTo>
                  <a:lnTo>
                    <a:pt x="348" y="937"/>
                  </a:lnTo>
                  <a:lnTo>
                    <a:pt x="350" y="937"/>
                  </a:lnTo>
                  <a:lnTo>
                    <a:pt x="348" y="935"/>
                  </a:lnTo>
                  <a:lnTo>
                    <a:pt x="350" y="935"/>
                  </a:lnTo>
                  <a:lnTo>
                    <a:pt x="350" y="934"/>
                  </a:lnTo>
                  <a:lnTo>
                    <a:pt x="348" y="934"/>
                  </a:lnTo>
                  <a:lnTo>
                    <a:pt x="348" y="932"/>
                  </a:lnTo>
                  <a:lnTo>
                    <a:pt x="348" y="930"/>
                  </a:lnTo>
                  <a:lnTo>
                    <a:pt x="348" y="929"/>
                  </a:lnTo>
                  <a:lnTo>
                    <a:pt x="348" y="927"/>
                  </a:lnTo>
                  <a:lnTo>
                    <a:pt x="348" y="925"/>
                  </a:lnTo>
                  <a:lnTo>
                    <a:pt x="347" y="925"/>
                  </a:lnTo>
                  <a:lnTo>
                    <a:pt x="347" y="924"/>
                  </a:lnTo>
                  <a:lnTo>
                    <a:pt x="347" y="922"/>
                  </a:lnTo>
                  <a:lnTo>
                    <a:pt x="345" y="922"/>
                  </a:lnTo>
                  <a:lnTo>
                    <a:pt x="345" y="920"/>
                  </a:lnTo>
                  <a:lnTo>
                    <a:pt x="343" y="920"/>
                  </a:lnTo>
                  <a:lnTo>
                    <a:pt x="342" y="920"/>
                  </a:lnTo>
                  <a:lnTo>
                    <a:pt x="340" y="920"/>
                  </a:lnTo>
                  <a:lnTo>
                    <a:pt x="340" y="919"/>
                  </a:lnTo>
                  <a:lnTo>
                    <a:pt x="338" y="919"/>
                  </a:lnTo>
                  <a:lnTo>
                    <a:pt x="321" y="895"/>
                  </a:lnTo>
                  <a:lnTo>
                    <a:pt x="321" y="893"/>
                  </a:lnTo>
                  <a:lnTo>
                    <a:pt x="320" y="893"/>
                  </a:lnTo>
                  <a:lnTo>
                    <a:pt x="320" y="892"/>
                  </a:lnTo>
                  <a:lnTo>
                    <a:pt x="320" y="890"/>
                  </a:lnTo>
                  <a:lnTo>
                    <a:pt x="318" y="890"/>
                  </a:lnTo>
                  <a:lnTo>
                    <a:pt x="318" y="888"/>
                  </a:lnTo>
                  <a:lnTo>
                    <a:pt x="318" y="887"/>
                  </a:lnTo>
                  <a:lnTo>
                    <a:pt x="318" y="885"/>
                  </a:lnTo>
                  <a:lnTo>
                    <a:pt x="316" y="883"/>
                  </a:lnTo>
                  <a:lnTo>
                    <a:pt x="315" y="883"/>
                  </a:lnTo>
                  <a:lnTo>
                    <a:pt x="313" y="882"/>
                  </a:lnTo>
                  <a:lnTo>
                    <a:pt x="311" y="882"/>
                  </a:lnTo>
                  <a:lnTo>
                    <a:pt x="310" y="882"/>
                  </a:lnTo>
                  <a:lnTo>
                    <a:pt x="308" y="882"/>
                  </a:lnTo>
                  <a:lnTo>
                    <a:pt x="306" y="882"/>
                  </a:lnTo>
                  <a:lnTo>
                    <a:pt x="305" y="882"/>
                  </a:lnTo>
                  <a:lnTo>
                    <a:pt x="305" y="880"/>
                  </a:lnTo>
                  <a:lnTo>
                    <a:pt x="303" y="880"/>
                  </a:lnTo>
                  <a:lnTo>
                    <a:pt x="301" y="880"/>
                  </a:lnTo>
                  <a:lnTo>
                    <a:pt x="299" y="880"/>
                  </a:lnTo>
                  <a:lnTo>
                    <a:pt x="299" y="878"/>
                  </a:lnTo>
                  <a:lnTo>
                    <a:pt x="298" y="878"/>
                  </a:lnTo>
                  <a:lnTo>
                    <a:pt x="298" y="877"/>
                  </a:lnTo>
                  <a:lnTo>
                    <a:pt x="296" y="877"/>
                  </a:lnTo>
                  <a:lnTo>
                    <a:pt x="294" y="875"/>
                  </a:lnTo>
                  <a:lnTo>
                    <a:pt x="294" y="873"/>
                  </a:lnTo>
                  <a:lnTo>
                    <a:pt x="293" y="873"/>
                  </a:lnTo>
                  <a:lnTo>
                    <a:pt x="293" y="871"/>
                  </a:lnTo>
                  <a:lnTo>
                    <a:pt x="291" y="871"/>
                  </a:lnTo>
                  <a:lnTo>
                    <a:pt x="291" y="870"/>
                  </a:lnTo>
                  <a:lnTo>
                    <a:pt x="289" y="870"/>
                  </a:lnTo>
                  <a:lnTo>
                    <a:pt x="289" y="868"/>
                  </a:lnTo>
                  <a:lnTo>
                    <a:pt x="288" y="868"/>
                  </a:lnTo>
                  <a:lnTo>
                    <a:pt x="286" y="866"/>
                  </a:lnTo>
                  <a:lnTo>
                    <a:pt x="284" y="868"/>
                  </a:lnTo>
                  <a:lnTo>
                    <a:pt x="283" y="870"/>
                  </a:lnTo>
                  <a:lnTo>
                    <a:pt x="281" y="871"/>
                  </a:lnTo>
                  <a:lnTo>
                    <a:pt x="279" y="871"/>
                  </a:lnTo>
                  <a:lnTo>
                    <a:pt x="279" y="873"/>
                  </a:lnTo>
                  <a:lnTo>
                    <a:pt x="278" y="873"/>
                  </a:lnTo>
                  <a:lnTo>
                    <a:pt x="278" y="875"/>
                  </a:lnTo>
                  <a:lnTo>
                    <a:pt x="276" y="875"/>
                  </a:lnTo>
                  <a:lnTo>
                    <a:pt x="276" y="877"/>
                  </a:lnTo>
                  <a:lnTo>
                    <a:pt x="274" y="877"/>
                  </a:lnTo>
                  <a:lnTo>
                    <a:pt x="273" y="878"/>
                  </a:lnTo>
                  <a:lnTo>
                    <a:pt x="271" y="880"/>
                  </a:lnTo>
                  <a:lnTo>
                    <a:pt x="269" y="880"/>
                  </a:lnTo>
                  <a:lnTo>
                    <a:pt x="269" y="882"/>
                  </a:lnTo>
                  <a:lnTo>
                    <a:pt x="267" y="882"/>
                  </a:lnTo>
                  <a:lnTo>
                    <a:pt x="266" y="882"/>
                  </a:lnTo>
                  <a:lnTo>
                    <a:pt x="266" y="883"/>
                  </a:lnTo>
                  <a:lnTo>
                    <a:pt x="264" y="883"/>
                  </a:lnTo>
                  <a:lnTo>
                    <a:pt x="262" y="883"/>
                  </a:lnTo>
                  <a:lnTo>
                    <a:pt x="261" y="883"/>
                  </a:lnTo>
                  <a:lnTo>
                    <a:pt x="259" y="883"/>
                  </a:lnTo>
                  <a:lnTo>
                    <a:pt x="257" y="883"/>
                  </a:lnTo>
                  <a:lnTo>
                    <a:pt x="256" y="883"/>
                  </a:lnTo>
                  <a:lnTo>
                    <a:pt x="254" y="883"/>
                  </a:lnTo>
                  <a:lnTo>
                    <a:pt x="252" y="883"/>
                  </a:lnTo>
                  <a:lnTo>
                    <a:pt x="251" y="883"/>
                  </a:lnTo>
                  <a:lnTo>
                    <a:pt x="251" y="882"/>
                  </a:lnTo>
                  <a:lnTo>
                    <a:pt x="249" y="882"/>
                  </a:lnTo>
                  <a:lnTo>
                    <a:pt x="247" y="882"/>
                  </a:lnTo>
                  <a:lnTo>
                    <a:pt x="246" y="880"/>
                  </a:lnTo>
                  <a:lnTo>
                    <a:pt x="244" y="880"/>
                  </a:lnTo>
                  <a:lnTo>
                    <a:pt x="242" y="880"/>
                  </a:lnTo>
                  <a:lnTo>
                    <a:pt x="241" y="878"/>
                  </a:lnTo>
                  <a:lnTo>
                    <a:pt x="239" y="878"/>
                  </a:lnTo>
                  <a:lnTo>
                    <a:pt x="237" y="877"/>
                  </a:lnTo>
                  <a:lnTo>
                    <a:pt x="236" y="877"/>
                  </a:lnTo>
                  <a:lnTo>
                    <a:pt x="234" y="877"/>
                  </a:lnTo>
                  <a:lnTo>
                    <a:pt x="234" y="875"/>
                  </a:lnTo>
                  <a:lnTo>
                    <a:pt x="232" y="875"/>
                  </a:lnTo>
                  <a:lnTo>
                    <a:pt x="230" y="875"/>
                  </a:lnTo>
                  <a:lnTo>
                    <a:pt x="229" y="873"/>
                  </a:lnTo>
                  <a:lnTo>
                    <a:pt x="227" y="873"/>
                  </a:lnTo>
                  <a:lnTo>
                    <a:pt x="225" y="873"/>
                  </a:lnTo>
                  <a:lnTo>
                    <a:pt x="224" y="873"/>
                  </a:lnTo>
                  <a:lnTo>
                    <a:pt x="222" y="873"/>
                  </a:lnTo>
                  <a:lnTo>
                    <a:pt x="220" y="873"/>
                  </a:lnTo>
                  <a:lnTo>
                    <a:pt x="219" y="871"/>
                  </a:lnTo>
                  <a:lnTo>
                    <a:pt x="217" y="871"/>
                  </a:lnTo>
                  <a:lnTo>
                    <a:pt x="215" y="871"/>
                  </a:lnTo>
                  <a:lnTo>
                    <a:pt x="214" y="870"/>
                  </a:lnTo>
                  <a:lnTo>
                    <a:pt x="212" y="870"/>
                  </a:lnTo>
                  <a:lnTo>
                    <a:pt x="212" y="868"/>
                  </a:lnTo>
                  <a:lnTo>
                    <a:pt x="210" y="868"/>
                  </a:lnTo>
                  <a:lnTo>
                    <a:pt x="210" y="866"/>
                  </a:lnTo>
                  <a:lnTo>
                    <a:pt x="209" y="866"/>
                  </a:lnTo>
                  <a:lnTo>
                    <a:pt x="207" y="866"/>
                  </a:lnTo>
                  <a:lnTo>
                    <a:pt x="205" y="866"/>
                  </a:lnTo>
                  <a:lnTo>
                    <a:pt x="204" y="866"/>
                  </a:lnTo>
                  <a:lnTo>
                    <a:pt x="204" y="868"/>
                  </a:lnTo>
                  <a:lnTo>
                    <a:pt x="202" y="870"/>
                  </a:lnTo>
                  <a:lnTo>
                    <a:pt x="202" y="871"/>
                  </a:lnTo>
                  <a:lnTo>
                    <a:pt x="202" y="873"/>
                  </a:lnTo>
                  <a:lnTo>
                    <a:pt x="200" y="873"/>
                  </a:lnTo>
                  <a:lnTo>
                    <a:pt x="199" y="875"/>
                  </a:lnTo>
                  <a:lnTo>
                    <a:pt x="197" y="875"/>
                  </a:lnTo>
                  <a:lnTo>
                    <a:pt x="195" y="875"/>
                  </a:lnTo>
                  <a:lnTo>
                    <a:pt x="195" y="873"/>
                  </a:lnTo>
                  <a:lnTo>
                    <a:pt x="193" y="873"/>
                  </a:lnTo>
                  <a:lnTo>
                    <a:pt x="193" y="871"/>
                  </a:lnTo>
                  <a:lnTo>
                    <a:pt x="192" y="871"/>
                  </a:lnTo>
                  <a:lnTo>
                    <a:pt x="192" y="870"/>
                  </a:lnTo>
                  <a:lnTo>
                    <a:pt x="192" y="868"/>
                  </a:lnTo>
                  <a:lnTo>
                    <a:pt x="192" y="866"/>
                  </a:lnTo>
                  <a:lnTo>
                    <a:pt x="192" y="865"/>
                  </a:lnTo>
                  <a:lnTo>
                    <a:pt x="192" y="863"/>
                  </a:lnTo>
                  <a:lnTo>
                    <a:pt x="192" y="861"/>
                  </a:lnTo>
                  <a:lnTo>
                    <a:pt x="190" y="861"/>
                  </a:lnTo>
                  <a:lnTo>
                    <a:pt x="190" y="860"/>
                  </a:lnTo>
                  <a:lnTo>
                    <a:pt x="188" y="860"/>
                  </a:lnTo>
                  <a:lnTo>
                    <a:pt x="188" y="858"/>
                  </a:lnTo>
                  <a:lnTo>
                    <a:pt x="187" y="858"/>
                  </a:lnTo>
                  <a:lnTo>
                    <a:pt x="187" y="860"/>
                  </a:lnTo>
                  <a:lnTo>
                    <a:pt x="185" y="860"/>
                  </a:lnTo>
                  <a:lnTo>
                    <a:pt x="183" y="860"/>
                  </a:lnTo>
                  <a:lnTo>
                    <a:pt x="183" y="861"/>
                  </a:lnTo>
                  <a:lnTo>
                    <a:pt x="182" y="861"/>
                  </a:lnTo>
                  <a:lnTo>
                    <a:pt x="180" y="861"/>
                  </a:lnTo>
                  <a:lnTo>
                    <a:pt x="178" y="861"/>
                  </a:lnTo>
                  <a:lnTo>
                    <a:pt x="178" y="860"/>
                  </a:lnTo>
                  <a:lnTo>
                    <a:pt x="177" y="858"/>
                  </a:lnTo>
                  <a:lnTo>
                    <a:pt x="177" y="856"/>
                  </a:lnTo>
                  <a:lnTo>
                    <a:pt x="175" y="855"/>
                  </a:lnTo>
                  <a:lnTo>
                    <a:pt x="175" y="853"/>
                  </a:lnTo>
                  <a:lnTo>
                    <a:pt x="175" y="851"/>
                  </a:lnTo>
                  <a:lnTo>
                    <a:pt x="177" y="850"/>
                  </a:lnTo>
                  <a:lnTo>
                    <a:pt x="177" y="848"/>
                  </a:lnTo>
                  <a:lnTo>
                    <a:pt x="177" y="846"/>
                  </a:lnTo>
                  <a:lnTo>
                    <a:pt x="175" y="846"/>
                  </a:lnTo>
                  <a:lnTo>
                    <a:pt x="173" y="846"/>
                  </a:lnTo>
                  <a:lnTo>
                    <a:pt x="173" y="845"/>
                  </a:lnTo>
                  <a:lnTo>
                    <a:pt x="172" y="846"/>
                  </a:lnTo>
                  <a:lnTo>
                    <a:pt x="170" y="846"/>
                  </a:lnTo>
                  <a:lnTo>
                    <a:pt x="168" y="846"/>
                  </a:lnTo>
                  <a:lnTo>
                    <a:pt x="167" y="848"/>
                  </a:lnTo>
                  <a:lnTo>
                    <a:pt x="165" y="848"/>
                  </a:lnTo>
                  <a:lnTo>
                    <a:pt x="165" y="850"/>
                  </a:lnTo>
                  <a:lnTo>
                    <a:pt x="163" y="850"/>
                  </a:lnTo>
                  <a:lnTo>
                    <a:pt x="162" y="850"/>
                  </a:lnTo>
                  <a:lnTo>
                    <a:pt x="160" y="850"/>
                  </a:lnTo>
                  <a:lnTo>
                    <a:pt x="158" y="850"/>
                  </a:lnTo>
                  <a:lnTo>
                    <a:pt x="158" y="848"/>
                  </a:lnTo>
                  <a:lnTo>
                    <a:pt x="156" y="848"/>
                  </a:lnTo>
                  <a:lnTo>
                    <a:pt x="156" y="846"/>
                  </a:lnTo>
                  <a:lnTo>
                    <a:pt x="155" y="846"/>
                  </a:lnTo>
                  <a:lnTo>
                    <a:pt x="153" y="845"/>
                  </a:lnTo>
                  <a:lnTo>
                    <a:pt x="151" y="845"/>
                  </a:lnTo>
                  <a:lnTo>
                    <a:pt x="150" y="845"/>
                  </a:lnTo>
                  <a:lnTo>
                    <a:pt x="148" y="845"/>
                  </a:lnTo>
                  <a:lnTo>
                    <a:pt x="148" y="843"/>
                  </a:lnTo>
                  <a:lnTo>
                    <a:pt x="146" y="843"/>
                  </a:lnTo>
                  <a:lnTo>
                    <a:pt x="145" y="843"/>
                  </a:lnTo>
                  <a:lnTo>
                    <a:pt x="143" y="843"/>
                  </a:lnTo>
                  <a:lnTo>
                    <a:pt x="143" y="841"/>
                  </a:lnTo>
                  <a:lnTo>
                    <a:pt x="141" y="841"/>
                  </a:lnTo>
                  <a:lnTo>
                    <a:pt x="136" y="834"/>
                  </a:lnTo>
                  <a:lnTo>
                    <a:pt x="136" y="833"/>
                  </a:lnTo>
                  <a:lnTo>
                    <a:pt x="135" y="833"/>
                  </a:lnTo>
                  <a:lnTo>
                    <a:pt x="135" y="831"/>
                  </a:lnTo>
                  <a:lnTo>
                    <a:pt x="133" y="831"/>
                  </a:lnTo>
                  <a:lnTo>
                    <a:pt x="131" y="829"/>
                  </a:lnTo>
                  <a:lnTo>
                    <a:pt x="130" y="829"/>
                  </a:lnTo>
                  <a:lnTo>
                    <a:pt x="128" y="829"/>
                  </a:lnTo>
                  <a:lnTo>
                    <a:pt x="128" y="828"/>
                  </a:lnTo>
                  <a:lnTo>
                    <a:pt x="126" y="828"/>
                  </a:lnTo>
                  <a:lnTo>
                    <a:pt x="125" y="828"/>
                  </a:lnTo>
                  <a:lnTo>
                    <a:pt x="123" y="828"/>
                  </a:lnTo>
                  <a:lnTo>
                    <a:pt x="121" y="828"/>
                  </a:lnTo>
                  <a:lnTo>
                    <a:pt x="119" y="828"/>
                  </a:lnTo>
                  <a:lnTo>
                    <a:pt x="118" y="828"/>
                  </a:lnTo>
                  <a:lnTo>
                    <a:pt x="116" y="828"/>
                  </a:lnTo>
                  <a:lnTo>
                    <a:pt x="114" y="828"/>
                  </a:lnTo>
                  <a:lnTo>
                    <a:pt x="113" y="828"/>
                  </a:lnTo>
                  <a:lnTo>
                    <a:pt x="111" y="826"/>
                  </a:lnTo>
                  <a:lnTo>
                    <a:pt x="109" y="826"/>
                  </a:lnTo>
                  <a:lnTo>
                    <a:pt x="108" y="824"/>
                  </a:lnTo>
                  <a:lnTo>
                    <a:pt x="106" y="824"/>
                  </a:lnTo>
                  <a:lnTo>
                    <a:pt x="106" y="823"/>
                  </a:lnTo>
                  <a:lnTo>
                    <a:pt x="104" y="823"/>
                  </a:lnTo>
                  <a:lnTo>
                    <a:pt x="103" y="823"/>
                  </a:lnTo>
                  <a:lnTo>
                    <a:pt x="101" y="823"/>
                  </a:lnTo>
                  <a:lnTo>
                    <a:pt x="99" y="823"/>
                  </a:lnTo>
                  <a:lnTo>
                    <a:pt x="98" y="823"/>
                  </a:lnTo>
                  <a:lnTo>
                    <a:pt x="96" y="823"/>
                  </a:lnTo>
                  <a:lnTo>
                    <a:pt x="94" y="823"/>
                  </a:lnTo>
                  <a:lnTo>
                    <a:pt x="94" y="824"/>
                  </a:lnTo>
                  <a:lnTo>
                    <a:pt x="93" y="824"/>
                  </a:lnTo>
                  <a:lnTo>
                    <a:pt x="91" y="824"/>
                  </a:lnTo>
                  <a:lnTo>
                    <a:pt x="89" y="824"/>
                  </a:lnTo>
                  <a:lnTo>
                    <a:pt x="88" y="824"/>
                  </a:lnTo>
                  <a:lnTo>
                    <a:pt x="86" y="824"/>
                  </a:lnTo>
                  <a:lnTo>
                    <a:pt x="86" y="823"/>
                  </a:lnTo>
                  <a:lnTo>
                    <a:pt x="84" y="823"/>
                  </a:lnTo>
                  <a:lnTo>
                    <a:pt x="84" y="824"/>
                  </a:lnTo>
                  <a:lnTo>
                    <a:pt x="82" y="824"/>
                  </a:lnTo>
                  <a:lnTo>
                    <a:pt x="82" y="826"/>
                  </a:lnTo>
                  <a:lnTo>
                    <a:pt x="81" y="826"/>
                  </a:lnTo>
                  <a:lnTo>
                    <a:pt x="81" y="828"/>
                  </a:lnTo>
                  <a:lnTo>
                    <a:pt x="81" y="826"/>
                  </a:lnTo>
                  <a:lnTo>
                    <a:pt x="79" y="826"/>
                  </a:lnTo>
                  <a:lnTo>
                    <a:pt x="79" y="824"/>
                  </a:lnTo>
                  <a:lnTo>
                    <a:pt x="77" y="823"/>
                  </a:lnTo>
                  <a:lnTo>
                    <a:pt x="76" y="823"/>
                  </a:lnTo>
                  <a:lnTo>
                    <a:pt x="76" y="821"/>
                  </a:lnTo>
                  <a:lnTo>
                    <a:pt x="74" y="821"/>
                  </a:lnTo>
                  <a:lnTo>
                    <a:pt x="74" y="819"/>
                  </a:lnTo>
                  <a:lnTo>
                    <a:pt x="72" y="819"/>
                  </a:lnTo>
                  <a:lnTo>
                    <a:pt x="71" y="818"/>
                  </a:lnTo>
                  <a:lnTo>
                    <a:pt x="71" y="816"/>
                  </a:lnTo>
                  <a:lnTo>
                    <a:pt x="69" y="816"/>
                  </a:lnTo>
                  <a:lnTo>
                    <a:pt x="69" y="814"/>
                  </a:lnTo>
                  <a:lnTo>
                    <a:pt x="69" y="813"/>
                  </a:lnTo>
                  <a:lnTo>
                    <a:pt x="67" y="813"/>
                  </a:lnTo>
                  <a:lnTo>
                    <a:pt x="67" y="814"/>
                  </a:lnTo>
                  <a:lnTo>
                    <a:pt x="66" y="816"/>
                  </a:lnTo>
                  <a:lnTo>
                    <a:pt x="64" y="816"/>
                  </a:lnTo>
                  <a:lnTo>
                    <a:pt x="62" y="816"/>
                  </a:lnTo>
                  <a:lnTo>
                    <a:pt x="61" y="814"/>
                  </a:lnTo>
                  <a:lnTo>
                    <a:pt x="59" y="814"/>
                  </a:lnTo>
                  <a:lnTo>
                    <a:pt x="57" y="813"/>
                  </a:lnTo>
                  <a:lnTo>
                    <a:pt x="57" y="811"/>
                  </a:lnTo>
                  <a:lnTo>
                    <a:pt x="56" y="811"/>
                  </a:lnTo>
                  <a:lnTo>
                    <a:pt x="56" y="809"/>
                  </a:lnTo>
                  <a:lnTo>
                    <a:pt x="54" y="809"/>
                  </a:lnTo>
                  <a:lnTo>
                    <a:pt x="52" y="809"/>
                  </a:lnTo>
                  <a:lnTo>
                    <a:pt x="50" y="809"/>
                  </a:lnTo>
                  <a:lnTo>
                    <a:pt x="50" y="808"/>
                  </a:lnTo>
                  <a:lnTo>
                    <a:pt x="49" y="808"/>
                  </a:lnTo>
                  <a:lnTo>
                    <a:pt x="49" y="806"/>
                  </a:lnTo>
                  <a:lnTo>
                    <a:pt x="47" y="806"/>
                  </a:lnTo>
                  <a:lnTo>
                    <a:pt x="47" y="804"/>
                  </a:lnTo>
                  <a:lnTo>
                    <a:pt x="45" y="804"/>
                  </a:lnTo>
                  <a:lnTo>
                    <a:pt x="44" y="804"/>
                  </a:lnTo>
                  <a:lnTo>
                    <a:pt x="44" y="803"/>
                  </a:lnTo>
                  <a:lnTo>
                    <a:pt x="42" y="801"/>
                  </a:lnTo>
                  <a:lnTo>
                    <a:pt x="42" y="799"/>
                  </a:lnTo>
                  <a:lnTo>
                    <a:pt x="42" y="797"/>
                  </a:lnTo>
                  <a:lnTo>
                    <a:pt x="42" y="796"/>
                  </a:lnTo>
                  <a:lnTo>
                    <a:pt x="40" y="796"/>
                  </a:lnTo>
                  <a:lnTo>
                    <a:pt x="39" y="796"/>
                  </a:lnTo>
                  <a:lnTo>
                    <a:pt x="37" y="796"/>
                  </a:lnTo>
                  <a:lnTo>
                    <a:pt x="37" y="794"/>
                  </a:lnTo>
                  <a:lnTo>
                    <a:pt x="35" y="794"/>
                  </a:lnTo>
                  <a:lnTo>
                    <a:pt x="34" y="792"/>
                  </a:lnTo>
                  <a:lnTo>
                    <a:pt x="34" y="791"/>
                  </a:lnTo>
                  <a:lnTo>
                    <a:pt x="34" y="789"/>
                  </a:lnTo>
                  <a:lnTo>
                    <a:pt x="32" y="789"/>
                  </a:lnTo>
                  <a:lnTo>
                    <a:pt x="32" y="787"/>
                  </a:lnTo>
                  <a:lnTo>
                    <a:pt x="32" y="786"/>
                  </a:lnTo>
                  <a:lnTo>
                    <a:pt x="32" y="784"/>
                  </a:lnTo>
                  <a:lnTo>
                    <a:pt x="32" y="782"/>
                  </a:lnTo>
                  <a:lnTo>
                    <a:pt x="32" y="781"/>
                  </a:lnTo>
                  <a:lnTo>
                    <a:pt x="32" y="779"/>
                  </a:lnTo>
                  <a:lnTo>
                    <a:pt x="32" y="777"/>
                  </a:lnTo>
                  <a:lnTo>
                    <a:pt x="30" y="777"/>
                  </a:lnTo>
                  <a:lnTo>
                    <a:pt x="29" y="777"/>
                  </a:lnTo>
                  <a:lnTo>
                    <a:pt x="27" y="776"/>
                  </a:lnTo>
                  <a:lnTo>
                    <a:pt x="27" y="774"/>
                  </a:lnTo>
                  <a:lnTo>
                    <a:pt x="27" y="772"/>
                  </a:lnTo>
                  <a:lnTo>
                    <a:pt x="27" y="771"/>
                  </a:lnTo>
                  <a:lnTo>
                    <a:pt x="27" y="769"/>
                  </a:lnTo>
                  <a:lnTo>
                    <a:pt x="27" y="767"/>
                  </a:lnTo>
                  <a:lnTo>
                    <a:pt x="27" y="765"/>
                  </a:lnTo>
                  <a:lnTo>
                    <a:pt x="25" y="765"/>
                  </a:lnTo>
                  <a:lnTo>
                    <a:pt x="25" y="764"/>
                  </a:lnTo>
                  <a:lnTo>
                    <a:pt x="24" y="764"/>
                  </a:lnTo>
                  <a:lnTo>
                    <a:pt x="24" y="762"/>
                  </a:lnTo>
                  <a:lnTo>
                    <a:pt x="22" y="760"/>
                  </a:lnTo>
                  <a:lnTo>
                    <a:pt x="22" y="759"/>
                  </a:lnTo>
                  <a:lnTo>
                    <a:pt x="20" y="759"/>
                  </a:lnTo>
                  <a:lnTo>
                    <a:pt x="20" y="757"/>
                  </a:lnTo>
                  <a:lnTo>
                    <a:pt x="19" y="755"/>
                  </a:lnTo>
                  <a:lnTo>
                    <a:pt x="17" y="754"/>
                  </a:lnTo>
                  <a:lnTo>
                    <a:pt x="15" y="754"/>
                  </a:lnTo>
                  <a:lnTo>
                    <a:pt x="13" y="752"/>
                  </a:lnTo>
                  <a:lnTo>
                    <a:pt x="12" y="750"/>
                  </a:lnTo>
                  <a:lnTo>
                    <a:pt x="13" y="750"/>
                  </a:lnTo>
                  <a:lnTo>
                    <a:pt x="13" y="749"/>
                  </a:lnTo>
                  <a:lnTo>
                    <a:pt x="13" y="747"/>
                  </a:lnTo>
                  <a:lnTo>
                    <a:pt x="13" y="745"/>
                  </a:lnTo>
                  <a:lnTo>
                    <a:pt x="12" y="745"/>
                  </a:lnTo>
                  <a:lnTo>
                    <a:pt x="10" y="745"/>
                  </a:lnTo>
                  <a:lnTo>
                    <a:pt x="10" y="744"/>
                  </a:lnTo>
                  <a:lnTo>
                    <a:pt x="8" y="744"/>
                  </a:lnTo>
                  <a:lnTo>
                    <a:pt x="7" y="744"/>
                  </a:lnTo>
                  <a:lnTo>
                    <a:pt x="5" y="742"/>
                  </a:lnTo>
                  <a:lnTo>
                    <a:pt x="5" y="740"/>
                  </a:lnTo>
                  <a:lnTo>
                    <a:pt x="3" y="740"/>
                  </a:lnTo>
                  <a:lnTo>
                    <a:pt x="3" y="739"/>
                  </a:lnTo>
                  <a:lnTo>
                    <a:pt x="2" y="739"/>
                  </a:lnTo>
                  <a:lnTo>
                    <a:pt x="2" y="737"/>
                  </a:lnTo>
                  <a:lnTo>
                    <a:pt x="0" y="737"/>
                  </a:lnTo>
                  <a:lnTo>
                    <a:pt x="2" y="735"/>
                  </a:lnTo>
                  <a:lnTo>
                    <a:pt x="2" y="734"/>
                  </a:lnTo>
                  <a:lnTo>
                    <a:pt x="2" y="732"/>
                  </a:lnTo>
                  <a:lnTo>
                    <a:pt x="3" y="732"/>
                  </a:lnTo>
                  <a:lnTo>
                    <a:pt x="3" y="730"/>
                  </a:lnTo>
                  <a:lnTo>
                    <a:pt x="3" y="728"/>
                  </a:lnTo>
                  <a:lnTo>
                    <a:pt x="5" y="728"/>
                  </a:lnTo>
                  <a:lnTo>
                    <a:pt x="5" y="727"/>
                  </a:lnTo>
                  <a:lnTo>
                    <a:pt x="7" y="727"/>
                  </a:lnTo>
                  <a:lnTo>
                    <a:pt x="8" y="725"/>
                  </a:lnTo>
                  <a:lnTo>
                    <a:pt x="10" y="725"/>
                  </a:lnTo>
                  <a:lnTo>
                    <a:pt x="12" y="725"/>
                  </a:lnTo>
                  <a:lnTo>
                    <a:pt x="13" y="725"/>
                  </a:lnTo>
                  <a:lnTo>
                    <a:pt x="15" y="725"/>
                  </a:lnTo>
                  <a:lnTo>
                    <a:pt x="17" y="725"/>
                  </a:lnTo>
                  <a:lnTo>
                    <a:pt x="17" y="723"/>
                  </a:lnTo>
                  <a:lnTo>
                    <a:pt x="19" y="723"/>
                  </a:lnTo>
                  <a:lnTo>
                    <a:pt x="19" y="722"/>
                  </a:lnTo>
                  <a:lnTo>
                    <a:pt x="20" y="722"/>
                  </a:lnTo>
                  <a:lnTo>
                    <a:pt x="20" y="720"/>
                  </a:lnTo>
                  <a:lnTo>
                    <a:pt x="20" y="718"/>
                  </a:lnTo>
                  <a:lnTo>
                    <a:pt x="19" y="718"/>
                  </a:lnTo>
                  <a:lnTo>
                    <a:pt x="19" y="717"/>
                  </a:lnTo>
                  <a:lnTo>
                    <a:pt x="17" y="715"/>
                  </a:lnTo>
                  <a:lnTo>
                    <a:pt x="17" y="713"/>
                  </a:lnTo>
                  <a:lnTo>
                    <a:pt x="15" y="713"/>
                  </a:lnTo>
                  <a:lnTo>
                    <a:pt x="15" y="712"/>
                  </a:lnTo>
                  <a:lnTo>
                    <a:pt x="13" y="712"/>
                  </a:lnTo>
                  <a:lnTo>
                    <a:pt x="12" y="712"/>
                  </a:lnTo>
                  <a:lnTo>
                    <a:pt x="12" y="710"/>
                  </a:lnTo>
                  <a:lnTo>
                    <a:pt x="13" y="710"/>
                  </a:lnTo>
                  <a:lnTo>
                    <a:pt x="15" y="708"/>
                  </a:lnTo>
                  <a:lnTo>
                    <a:pt x="17" y="707"/>
                  </a:lnTo>
                  <a:lnTo>
                    <a:pt x="17" y="705"/>
                  </a:lnTo>
                  <a:lnTo>
                    <a:pt x="17" y="703"/>
                  </a:lnTo>
                  <a:lnTo>
                    <a:pt x="17" y="702"/>
                  </a:lnTo>
                  <a:lnTo>
                    <a:pt x="19" y="702"/>
                  </a:lnTo>
                  <a:lnTo>
                    <a:pt x="19" y="700"/>
                  </a:lnTo>
                  <a:lnTo>
                    <a:pt x="19" y="698"/>
                  </a:lnTo>
                  <a:lnTo>
                    <a:pt x="20" y="698"/>
                  </a:lnTo>
                  <a:lnTo>
                    <a:pt x="20" y="696"/>
                  </a:lnTo>
                  <a:lnTo>
                    <a:pt x="22" y="696"/>
                  </a:lnTo>
                  <a:lnTo>
                    <a:pt x="22" y="695"/>
                  </a:lnTo>
                  <a:lnTo>
                    <a:pt x="24" y="695"/>
                  </a:lnTo>
                  <a:lnTo>
                    <a:pt x="24" y="693"/>
                  </a:lnTo>
                  <a:lnTo>
                    <a:pt x="25" y="691"/>
                  </a:lnTo>
                  <a:lnTo>
                    <a:pt x="25" y="690"/>
                  </a:lnTo>
                  <a:lnTo>
                    <a:pt x="27" y="690"/>
                  </a:lnTo>
                  <a:lnTo>
                    <a:pt x="29" y="690"/>
                  </a:lnTo>
                  <a:lnTo>
                    <a:pt x="29" y="688"/>
                  </a:lnTo>
                  <a:lnTo>
                    <a:pt x="30" y="688"/>
                  </a:lnTo>
                  <a:lnTo>
                    <a:pt x="32" y="688"/>
                  </a:lnTo>
                  <a:lnTo>
                    <a:pt x="32" y="690"/>
                  </a:lnTo>
                  <a:lnTo>
                    <a:pt x="34" y="690"/>
                  </a:lnTo>
                  <a:lnTo>
                    <a:pt x="35" y="690"/>
                  </a:lnTo>
                  <a:lnTo>
                    <a:pt x="37" y="691"/>
                  </a:lnTo>
                  <a:lnTo>
                    <a:pt x="39" y="691"/>
                  </a:lnTo>
                  <a:lnTo>
                    <a:pt x="40" y="693"/>
                  </a:lnTo>
                  <a:lnTo>
                    <a:pt x="42" y="691"/>
                  </a:lnTo>
                  <a:lnTo>
                    <a:pt x="42" y="690"/>
                  </a:lnTo>
                  <a:lnTo>
                    <a:pt x="42" y="688"/>
                  </a:lnTo>
                  <a:lnTo>
                    <a:pt x="42" y="686"/>
                  </a:lnTo>
                  <a:lnTo>
                    <a:pt x="42" y="685"/>
                  </a:lnTo>
                  <a:lnTo>
                    <a:pt x="42" y="683"/>
                  </a:lnTo>
                  <a:lnTo>
                    <a:pt x="44" y="681"/>
                  </a:lnTo>
                  <a:lnTo>
                    <a:pt x="45" y="680"/>
                  </a:lnTo>
                  <a:lnTo>
                    <a:pt x="45" y="678"/>
                  </a:lnTo>
                  <a:lnTo>
                    <a:pt x="45" y="676"/>
                  </a:lnTo>
                  <a:lnTo>
                    <a:pt x="47" y="676"/>
                  </a:lnTo>
                  <a:lnTo>
                    <a:pt x="47" y="675"/>
                  </a:lnTo>
                  <a:lnTo>
                    <a:pt x="47" y="673"/>
                  </a:lnTo>
                  <a:lnTo>
                    <a:pt x="47" y="671"/>
                  </a:lnTo>
                  <a:lnTo>
                    <a:pt x="47" y="670"/>
                  </a:lnTo>
                  <a:lnTo>
                    <a:pt x="49" y="670"/>
                  </a:lnTo>
                  <a:lnTo>
                    <a:pt x="49" y="668"/>
                  </a:lnTo>
                  <a:lnTo>
                    <a:pt x="49" y="666"/>
                  </a:lnTo>
                  <a:lnTo>
                    <a:pt x="49" y="665"/>
                  </a:lnTo>
                  <a:lnTo>
                    <a:pt x="47" y="663"/>
                  </a:lnTo>
                  <a:lnTo>
                    <a:pt x="45" y="661"/>
                  </a:lnTo>
                  <a:lnTo>
                    <a:pt x="47" y="659"/>
                  </a:lnTo>
                  <a:lnTo>
                    <a:pt x="47" y="658"/>
                  </a:lnTo>
                  <a:lnTo>
                    <a:pt x="49" y="658"/>
                  </a:lnTo>
                  <a:lnTo>
                    <a:pt x="50" y="659"/>
                  </a:lnTo>
                  <a:lnTo>
                    <a:pt x="50" y="658"/>
                  </a:lnTo>
                  <a:lnTo>
                    <a:pt x="52" y="658"/>
                  </a:lnTo>
                  <a:lnTo>
                    <a:pt x="52" y="656"/>
                  </a:lnTo>
                  <a:lnTo>
                    <a:pt x="54" y="656"/>
                  </a:lnTo>
                  <a:lnTo>
                    <a:pt x="56" y="656"/>
                  </a:lnTo>
                  <a:lnTo>
                    <a:pt x="56" y="654"/>
                  </a:lnTo>
                  <a:lnTo>
                    <a:pt x="57" y="654"/>
                  </a:lnTo>
                  <a:lnTo>
                    <a:pt x="59" y="654"/>
                  </a:lnTo>
                  <a:lnTo>
                    <a:pt x="61" y="654"/>
                  </a:lnTo>
                  <a:lnTo>
                    <a:pt x="62" y="656"/>
                  </a:lnTo>
                  <a:lnTo>
                    <a:pt x="64" y="656"/>
                  </a:lnTo>
                  <a:lnTo>
                    <a:pt x="67" y="658"/>
                  </a:lnTo>
                  <a:lnTo>
                    <a:pt x="67" y="656"/>
                  </a:lnTo>
                  <a:lnTo>
                    <a:pt x="67" y="654"/>
                  </a:lnTo>
                  <a:lnTo>
                    <a:pt x="67" y="653"/>
                  </a:lnTo>
                  <a:lnTo>
                    <a:pt x="67" y="651"/>
                  </a:lnTo>
                  <a:lnTo>
                    <a:pt x="67" y="649"/>
                  </a:lnTo>
                  <a:lnTo>
                    <a:pt x="67" y="648"/>
                  </a:lnTo>
                  <a:lnTo>
                    <a:pt x="66" y="646"/>
                  </a:lnTo>
                  <a:lnTo>
                    <a:pt x="66" y="644"/>
                  </a:lnTo>
                  <a:lnTo>
                    <a:pt x="64" y="644"/>
                  </a:lnTo>
                  <a:lnTo>
                    <a:pt x="64" y="643"/>
                  </a:lnTo>
                  <a:lnTo>
                    <a:pt x="64" y="641"/>
                  </a:lnTo>
                  <a:lnTo>
                    <a:pt x="62" y="639"/>
                  </a:lnTo>
                  <a:lnTo>
                    <a:pt x="64" y="638"/>
                  </a:lnTo>
                  <a:lnTo>
                    <a:pt x="64" y="636"/>
                  </a:lnTo>
                  <a:lnTo>
                    <a:pt x="66" y="636"/>
                  </a:lnTo>
                  <a:lnTo>
                    <a:pt x="66" y="634"/>
                  </a:lnTo>
                  <a:lnTo>
                    <a:pt x="64" y="634"/>
                  </a:lnTo>
                  <a:lnTo>
                    <a:pt x="64" y="633"/>
                  </a:lnTo>
                  <a:lnTo>
                    <a:pt x="64" y="631"/>
                  </a:lnTo>
                  <a:lnTo>
                    <a:pt x="62" y="631"/>
                  </a:lnTo>
                  <a:lnTo>
                    <a:pt x="64" y="631"/>
                  </a:lnTo>
                  <a:lnTo>
                    <a:pt x="64" y="629"/>
                  </a:lnTo>
                  <a:lnTo>
                    <a:pt x="64" y="627"/>
                  </a:lnTo>
                  <a:lnTo>
                    <a:pt x="62" y="627"/>
                  </a:lnTo>
                  <a:lnTo>
                    <a:pt x="62" y="626"/>
                  </a:lnTo>
                  <a:lnTo>
                    <a:pt x="62" y="624"/>
                  </a:lnTo>
                  <a:lnTo>
                    <a:pt x="62" y="622"/>
                  </a:lnTo>
                  <a:lnTo>
                    <a:pt x="62" y="621"/>
                  </a:lnTo>
                  <a:lnTo>
                    <a:pt x="62" y="619"/>
                  </a:lnTo>
                  <a:lnTo>
                    <a:pt x="62" y="617"/>
                  </a:lnTo>
                  <a:lnTo>
                    <a:pt x="62" y="616"/>
                  </a:lnTo>
                  <a:lnTo>
                    <a:pt x="62" y="614"/>
                  </a:lnTo>
                  <a:lnTo>
                    <a:pt x="62" y="612"/>
                  </a:lnTo>
                  <a:lnTo>
                    <a:pt x="62" y="611"/>
                  </a:lnTo>
                  <a:lnTo>
                    <a:pt x="62" y="609"/>
                  </a:lnTo>
                  <a:lnTo>
                    <a:pt x="61" y="607"/>
                  </a:lnTo>
                  <a:lnTo>
                    <a:pt x="61" y="606"/>
                  </a:lnTo>
                  <a:lnTo>
                    <a:pt x="61" y="604"/>
                  </a:lnTo>
                  <a:lnTo>
                    <a:pt x="61" y="602"/>
                  </a:lnTo>
                  <a:lnTo>
                    <a:pt x="59" y="601"/>
                  </a:lnTo>
                  <a:lnTo>
                    <a:pt x="59" y="599"/>
                  </a:lnTo>
                  <a:lnTo>
                    <a:pt x="59" y="597"/>
                  </a:lnTo>
                  <a:lnTo>
                    <a:pt x="59" y="596"/>
                  </a:lnTo>
                  <a:lnTo>
                    <a:pt x="59" y="594"/>
                  </a:lnTo>
                  <a:lnTo>
                    <a:pt x="59" y="592"/>
                  </a:lnTo>
                  <a:lnTo>
                    <a:pt x="57" y="592"/>
                  </a:lnTo>
                  <a:lnTo>
                    <a:pt x="57" y="590"/>
                  </a:lnTo>
                  <a:lnTo>
                    <a:pt x="57" y="589"/>
                  </a:lnTo>
                  <a:lnTo>
                    <a:pt x="56" y="587"/>
                  </a:lnTo>
                  <a:lnTo>
                    <a:pt x="56" y="585"/>
                  </a:lnTo>
                  <a:lnTo>
                    <a:pt x="57" y="585"/>
                  </a:lnTo>
                  <a:lnTo>
                    <a:pt x="57" y="584"/>
                  </a:lnTo>
                  <a:lnTo>
                    <a:pt x="57" y="582"/>
                  </a:lnTo>
                  <a:lnTo>
                    <a:pt x="59" y="582"/>
                  </a:lnTo>
                  <a:lnTo>
                    <a:pt x="61" y="580"/>
                  </a:lnTo>
                  <a:lnTo>
                    <a:pt x="61" y="579"/>
                  </a:lnTo>
                  <a:lnTo>
                    <a:pt x="59" y="579"/>
                  </a:lnTo>
                  <a:lnTo>
                    <a:pt x="59" y="577"/>
                  </a:lnTo>
                  <a:lnTo>
                    <a:pt x="59" y="575"/>
                  </a:lnTo>
                  <a:lnTo>
                    <a:pt x="59" y="574"/>
                  </a:lnTo>
                  <a:lnTo>
                    <a:pt x="61" y="574"/>
                  </a:lnTo>
                  <a:lnTo>
                    <a:pt x="61" y="572"/>
                  </a:lnTo>
                  <a:lnTo>
                    <a:pt x="61" y="570"/>
                  </a:lnTo>
                  <a:lnTo>
                    <a:pt x="59" y="570"/>
                  </a:lnTo>
                  <a:lnTo>
                    <a:pt x="59" y="569"/>
                  </a:lnTo>
                  <a:lnTo>
                    <a:pt x="59" y="567"/>
                  </a:lnTo>
                  <a:lnTo>
                    <a:pt x="59" y="565"/>
                  </a:lnTo>
                  <a:lnTo>
                    <a:pt x="61" y="564"/>
                  </a:lnTo>
                  <a:lnTo>
                    <a:pt x="62" y="562"/>
                  </a:lnTo>
                  <a:lnTo>
                    <a:pt x="64" y="562"/>
                  </a:lnTo>
                  <a:lnTo>
                    <a:pt x="66" y="562"/>
                  </a:lnTo>
                  <a:lnTo>
                    <a:pt x="66" y="564"/>
                  </a:lnTo>
                  <a:lnTo>
                    <a:pt x="67" y="564"/>
                  </a:lnTo>
                  <a:lnTo>
                    <a:pt x="69" y="564"/>
                  </a:lnTo>
                  <a:lnTo>
                    <a:pt x="69" y="562"/>
                  </a:lnTo>
                  <a:lnTo>
                    <a:pt x="71" y="562"/>
                  </a:lnTo>
                  <a:lnTo>
                    <a:pt x="72" y="560"/>
                  </a:lnTo>
                  <a:lnTo>
                    <a:pt x="74" y="558"/>
                  </a:lnTo>
                  <a:lnTo>
                    <a:pt x="76" y="558"/>
                  </a:lnTo>
                  <a:lnTo>
                    <a:pt x="77" y="558"/>
                  </a:lnTo>
                  <a:lnTo>
                    <a:pt x="76" y="557"/>
                  </a:lnTo>
                  <a:lnTo>
                    <a:pt x="76" y="555"/>
                  </a:lnTo>
                  <a:lnTo>
                    <a:pt x="76" y="553"/>
                  </a:lnTo>
                  <a:lnTo>
                    <a:pt x="77" y="553"/>
                  </a:lnTo>
                  <a:lnTo>
                    <a:pt x="79" y="553"/>
                  </a:lnTo>
                  <a:lnTo>
                    <a:pt x="81" y="555"/>
                  </a:lnTo>
                  <a:lnTo>
                    <a:pt x="81" y="557"/>
                  </a:lnTo>
                  <a:lnTo>
                    <a:pt x="81" y="555"/>
                  </a:lnTo>
                  <a:lnTo>
                    <a:pt x="81" y="553"/>
                  </a:lnTo>
                  <a:lnTo>
                    <a:pt x="82" y="553"/>
                  </a:lnTo>
                  <a:lnTo>
                    <a:pt x="84" y="553"/>
                  </a:lnTo>
                  <a:lnTo>
                    <a:pt x="84" y="552"/>
                  </a:lnTo>
                  <a:lnTo>
                    <a:pt x="84" y="550"/>
                  </a:lnTo>
                  <a:lnTo>
                    <a:pt x="86" y="550"/>
                  </a:lnTo>
                  <a:lnTo>
                    <a:pt x="86" y="548"/>
                  </a:lnTo>
                  <a:lnTo>
                    <a:pt x="88" y="548"/>
                  </a:lnTo>
                  <a:lnTo>
                    <a:pt x="88" y="547"/>
                  </a:lnTo>
                  <a:lnTo>
                    <a:pt x="89" y="547"/>
                  </a:lnTo>
                  <a:lnTo>
                    <a:pt x="89" y="545"/>
                  </a:lnTo>
                  <a:lnTo>
                    <a:pt x="91" y="545"/>
                  </a:lnTo>
                  <a:lnTo>
                    <a:pt x="93" y="545"/>
                  </a:lnTo>
                  <a:lnTo>
                    <a:pt x="94" y="545"/>
                  </a:lnTo>
                  <a:lnTo>
                    <a:pt x="94" y="543"/>
                  </a:lnTo>
                  <a:lnTo>
                    <a:pt x="96" y="542"/>
                  </a:lnTo>
                  <a:lnTo>
                    <a:pt x="96" y="540"/>
                  </a:lnTo>
                  <a:lnTo>
                    <a:pt x="98" y="538"/>
                  </a:lnTo>
                  <a:lnTo>
                    <a:pt x="98" y="537"/>
                  </a:lnTo>
                  <a:lnTo>
                    <a:pt x="98" y="535"/>
                  </a:lnTo>
                  <a:lnTo>
                    <a:pt x="99" y="535"/>
                  </a:lnTo>
                  <a:lnTo>
                    <a:pt x="99" y="533"/>
                  </a:lnTo>
                  <a:lnTo>
                    <a:pt x="101" y="533"/>
                  </a:lnTo>
                  <a:lnTo>
                    <a:pt x="101" y="532"/>
                  </a:lnTo>
                  <a:lnTo>
                    <a:pt x="103" y="532"/>
                  </a:lnTo>
                  <a:lnTo>
                    <a:pt x="104" y="532"/>
                  </a:lnTo>
                  <a:lnTo>
                    <a:pt x="106" y="530"/>
                  </a:lnTo>
                  <a:lnTo>
                    <a:pt x="108" y="530"/>
                  </a:lnTo>
                  <a:lnTo>
                    <a:pt x="108" y="528"/>
                  </a:lnTo>
                  <a:lnTo>
                    <a:pt x="109" y="528"/>
                  </a:lnTo>
                  <a:lnTo>
                    <a:pt x="109" y="527"/>
                  </a:lnTo>
                  <a:lnTo>
                    <a:pt x="111" y="525"/>
                  </a:lnTo>
                  <a:lnTo>
                    <a:pt x="111" y="523"/>
                  </a:lnTo>
                  <a:lnTo>
                    <a:pt x="111" y="521"/>
                  </a:lnTo>
                  <a:lnTo>
                    <a:pt x="113" y="521"/>
                  </a:lnTo>
                  <a:lnTo>
                    <a:pt x="113" y="520"/>
                  </a:lnTo>
                  <a:lnTo>
                    <a:pt x="113" y="518"/>
                  </a:lnTo>
                  <a:lnTo>
                    <a:pt x="113" y="516"/>
                  </a:lnTo>
                  <a:lnTo>
                    <a:pt x="114" y="516"/>
                  </a:lnTo>
                  <a:lnTo>
                    <a:pt x="114" y="515"/>
                  </a:lnTo>
                  <a:lnTo>
                    <a:pt x="113" y="515"/>
                  </a:lnTo>
                  <a:lnTo>
                    <a:pt x="113" y="513"/>
                  </a:lnTo>
                  <a:lnTo>
                    <a:pt x="113" y="511"/>
                  </a:lnTo>
                  <a:lnTo>
                    <a:pt x="113" y="510"/>
                  </a:lnTo>
                  <a:lnTo>
                    <a:pt x="113" y="508"/>
                  </a:lnTo>
                  <a:lnTo>
                    <a:pt x="113" y="506"/>
                  </a:lnTo>
                  <a:lnTo>
                    <a:pt x="113" y="505"/>
                  </a:lnTo>
                  <a:lnTo>
                    <a:pt x="113" y="503"/>
                  </a:lnTo>
                  <a:lnTo>
                    <a:pt x="113" y="501"/>
                  </a:lnTo>
                  <a:lnTo>
                    <a:pt x="114" y="501"/>
                  </a:lnTo>
                  <a:lnTo>
                    <a:pt x="114" y="500"/>
                  </a:lnTo>
                  <a:lnTo>
                    <a:pt x="116" y="500"/>
                  </a:lnTo>
                  <a:lnTo>
                    <a:pt x="116" y="498"/>
                  </a:lnTo>
                  <a:lnTo>
                    <a:pt x="118" y="498"/>
                  </a:lnTo>
                  <a:lnTo>
                    <a:pt x="119" y="496"/>
                  </a:lnTo>
                  <a:lnTo>
                    <a:pt x="121" y="495"/>
                  </a:lnTo>
                  <a:lnTo>
                    <a:pt x="123" y="495"/>
                  </a:lnTo>
                  <a:lnTo>
                    <a:pt x="123" y="493"/>
                  </a:lnTo>
                  <a:lnTo>
                    <a:pt x="125" y="493"/>
                  </a:lnTo>
                  <a:lnTo>
                    <a:pt x="125" y="491"/>
                  </a:lnTo>
                  <a:lnTo>
                    <a:pt x="125" y="489"/>
                  </a:lnTo>
                  <a:lnTo>
                    <a:pt x="126" y="489"/>
                  </a:lnTo>
                  <a:lnTo>
                    <a:pt x="126" y="488"/>
                  </a:lnTo>
                  <a:lnTo>
                    <a:pt x="128" y="486"/>
                  </a:lnTo>
                  <a:lnTo>
                    <a:pt x="130" y="484"/>
                  </a:lnTo>
                  <a:lnTo>
                    <a:pt x="130" y="483"/>
                  </a:lnTo>
                  <a:lnTo>
                    <a:pt x="131" y="483"/>
                  </a:lnTo>
                  <a:lnTo>
                    <a:pt x="131" y="481"/>
                  </a:lnTo>
                  <a:lnTo>
                    <a:pt x="133" y="481"/>
                  </a:lnTo>
                  <a:lnTo>
                    <a:pt x="133" y="479"/>
                  </a:lnTo>
                  <a:lnTo>
                    <a:pt x="135" y="479"/>
                  </a:lnTo>
                  <a:lnTo>
                    <a:pt x="135" y="478"/>
                  </a:lnTo>
                  <a:lnTo>
                    <a:pt x="135" y="476"/>
                  </a:lnTo>
                  <a:lnTo>
                    <a:pt x="136" y="476"/>
                  </a:lnTo>
                  <a:lnTo>
                    <a:pt x="136" y="474"/>
                  </a:lnTo>
                  <a:lnTo>
                    <a:pt x="138" y="474"/>
                  </a:lnTo>
                  <a:lnTo>
                    <a:pt x="138" y="473"/>
                  </a:lnTo>
                  <a:lnTo>
                    <a:pt x="140" y="473"/>
                  </a:lnTo>
                  <a:lnTo>
                    <a:pt x="140" y="471"/>
                  </a:lnTo>
                  <a:lnTo>
                    <a:pt x="141" y="471"/>
                  </a:lnTo>
                  <a:lnTo>
                    <a:pt x="141" y="469"/>
                  </a:lnTo>
                  <a:lnTo>
                    <a:pt x="143" y="469"/>
                  </a:lnTo>
                  <a:lnTo>
                    <a:pt x="145" y="468"/>
                  </a:lnTo>
                  <a:lnTo>
                    <a:pt x="146" y="468"/>
                  </a:lnTo>
                  <a:lnTo>
                    <a:pt x="146" y="466"/>
                  </a:lnTo>
                  <a:lnTo>
                    <a:pt x="148" y="466"/>
                  </a:lnTo>
                  <a:lnTo>
                    <a:pt x="148" y="464"/>
                  </a:lnTo>
                  <a:lnTo>
                    <a:pt x="150" y="464"/>
                  </a:lnTo>
                  <a:lnTo>
                    <a:pt x="151" y="463"/>
                  </a:lnTo>
                  <a:lnTo>
                    <a:pt x="153" y="463"/>
                  </a:lnTo>
                  <a:lnTo>
                    <a:pt x="153" y="461"/>
                  </a:lnTo>
                  <a:lnTo>
                    <a:pt x="155" y="461"/>
                  </a:lnTo>
                  <a:lnTo>
                    <a:pt x="155" y="459"/>
                  </a:lnTo>
                  <a:lnTo>
                    <a:pt x="156" y="459"/>
                  </a:lnTo>
                  <a:lnTo>
                    <a:pt x="156" y="458"/>
                  </a:lnTo>
                  <a:lnTo>
                    <a:pt x="158" y="458"/>
                  </a:lnTo>
                  <a:lnTo>
                    <a:pt x="158" y="456"/>
                  </a:lnTo>
                  <a:lnTo>
                    <a:pt x="158" y="454"/>
                  </a:lnTo>
                  <a:lnTo>
                    <a:pt x="160" y="454"/>
                  </a:lnTo>
                  <a:lnTo>
                    <a:pt x="160" y="452"/>
                  </a:lnTo>
                  <a:lnTo>
                    <a:pt x="162" y="452"/>
                  </a:lnTo>
                  <a:lnTo>
                    <a:pt x="162" y="451"/>
                  </a:lnTo>
                  <a:lnTo>
                    <a:pt x="163" y="449"/>
                  </a:lnTo>
                  <a:lnTo>
                    <a:pt x="165" y="447"/>
                  </a:lnTo>
                  <a:lnTo>
                    <a:pt x="167" y="446"/>
                  </a:lnTo>
                  <a:lnTo>
                    <a:pt x="168" y="444"/>
                  </a:lnTo>
                  <a:lnTo>
                    <a:pt x="170" y="442"/>
                  </a:lnTo>
                  <a:lnTo>
                    <a:pt x="172" y="442"/>
                  </a:lnTo>
                  <a:lnTo>
                    <a:pt x="172" y="441"/>
                  </a:lnTo>
                  <a:lnTo>
                    <a:pt x="173" y="441"/>
                  </a:lnTo>
                  <a:lnTo>
                    <a:pt x="173" y="439"/>
                  </a:lnTo>
                  <a:lnTo>
                    <a:pt x="175" y="439"/>
                  </a:lnTo>
                  <a:lnTo>
                    <a:pt x="177" y="439"/>
                  </a:lnTo>
                  <a:lnTo>
                    <a:pt x="177" y="437"/>
                  </a:lnTo>
                  <a:lnTo>
                    <a:pt x="178" y="437"/>
                  </a:lnTo>
                  <a:lnTo>
                    <a:pt x="180" y="436"/>
                  </a:lnTo>
                  <a:lnTo>
                    <a:pt x="182" y="436"/>
                  </a:lnTo>
                  <a:lnTo>
                    <a:pt x="183" y="436"/>
                  </a:lnTo>
                  <a:lnTo>
                    <a:pt x="183" y="434"/>
                  </a:lnTo>
                  <a:lnTo>
                    <a:pt x="185" y="434"/>
                  </a:lnTo>
                  <a:lnTo>
                    <a:pt x="187" y="434"/>
                  </a:lnTo>
                  <a:lnTo>
                    <a:pt x="187" y="432"/>
                  </a:lnTo>
                  <a:lnTo>
                    <a:pt x="188" y="432"/>
                  </a:lnTo>
                  <a:lnTo>
                    <a:pt x="190" y="432"/>
                  </a:lnTo>
                  <a:lnTo>
                    <a:pt x="190" y="431"/>
                  </a:lnTo>
                  <a:lnTo>
                    <a:pt x="192" y="431"/>
                  </a:lnTo>
                  <a:lnTo>
                    <a:pt x="193" y="431"/>
                  </a:lnTo>
                  <a:lnTo>
                    <a:pt x="195" y="431"/>
                  </a:lnTo>
                  <a:lnTo>
                    <a:pt x="195" y="429"/>
                  </a:lnTo>
                  <a:lnTo>
                    <a:pt x="197" y="429"/>
                  </a:lnTo>
                  <a:lnTo>
                    <a:pt x="199" y="429"/>
                  </a:lnTo>
                  <a:lnTo>
                    <a:pt x="200" y="429"/>
                  </a:lnTo>
                  <a:lnTo>
                    <a:pt x="202" y="429"/>
                  </a:lnTo>
                  <a:lnTo>
                    <a:pt x="202" y="427"/>
                  </a:lnTo>
                  <a:lnTo>
                    <a:pt x="204" y="427"/>
                  </a:lnTo>
                  <a:lnTo>
                    <a:pt x="205" y="427"/>
                  </a:lnTo>
                  <a:lnTo>
                    <a:pt x="207" y="427"/>
                  </a:lnTo>
                  <a:lnTo>
                    <a:pt x="209" y="427"/>
                  </a:lnTo>
                  <a:lnTo>
                    <a:pt x="210" y="427"/>
                  </a:lnTo>
                  <a:lnTo>
                    <a:pt x="212" y="427"/>
                  </a:lnTo>
                  <a:lnTo>
                    <a:pt x="214" y="427"/>
                  </a:lnTo>
                  <a:lnTo>
                    <a:pt x="214" y="429"/>
                  </a:lnTo>
                  <a:lnTo>
                    <a:pt x="215" y="429"/>
                  </a:lnTo>
                  <a:lnTo>
                    <a:pt x="215" y="431"/>
                  </a:lnTo>
                  <a:lnTo>
                    <a:pt x="217" y="431"/>
                  </a:lnTo>
                  <a:lnTo>
                    <a:pt x="217" y="432"/>
                  </a:lnTo>
                  <a:lnTo>
                    <a:pt x="219" y="432"/>
                  </a:lnTo>
                  <a:lnTo>
                    <a:pt x="220" y="432"/>
                  </a:lnTo>
                  <a:lnTo>
                    <a:pt x="222" y="432"/>
                  </a:lnTo>
                  <a:lnTo>
                    <a:pt x="224" y="432"/>
                  </a:lnTo>
                  <a:lnTo>
                    <a:pt x="225" y="432"/>
                  </a:lnTo>
                  <a:lnTo>
                    <a:pt x="227" y="432"/>
                  </a:lnTo>
                  <a:lnTo>
                    <a:pt x="227" y="434"/>
                  </a:lnTo>
                  <a:lnTo>
                    <a:pt x="229" y="434"/>
                  </a:lnTo>
                  <a:lnTo>
                    <a:pt x="230" y="434"/>
                  </a:lnTo>
                  <a:lnTo>
                    <a:pt x="232" y="434"/>
                  </a:lnTo>
                  <a:lnTo>
                    <a:pt x="234" y="434"/>
                  </a:lnTo>
                  <a:lnTo>
                    <a:pt x="234" y="436"/>
                  </a:lnTo>
                  <a:lnTo>
                    <a:pt x="236" y="436"/>
                  </a:lnTo>
                  <a:lnTo>
                    <a:pt x="237" y="436"/>
                  </a:lnTo>
                  <a:lnTo>
                    <a:pt x="239" y="436"/>
                  </a:lnTo>
                  <a:lnTo>
                    <a:pt x="241" y="436"/>
                  </a:lnTo>
                  <a:lnTo>
                    <a:pt x="242" y="436"/>
                  </a:lnTo>
                  <a:lnTo>
                    <a:pt x="244" y="436"/>
                  </a:lnTo>
                  <a:lnTo>
                    <a:pt x="244" y="437"/>
                  </a:lnTo>
                  <a:lnTo>
                    <a:pt x="246" y="437"/>
                  </a:lnTo>
                  <a:lnTo>
                    <a:pt x="247" y="437"/>
                  </a:lnTo>
                  <a:lnTo>
                    <a:pt x="247" y="436"/>
                  </a:lnTo>
                  <a:lnTo>
                    <a:pt x="249" y="436"/>
                  </a:lnTo>
                  <a:lnTo>
                    <a:pt x="251" y="436"/>
                  </a:lnTo>
                  <a:lnTo>
                    <a:pt x="251" y="434"/>
                  </a:lnTo>
                  <a:lnTo>
                    <a:pt x="251" y="432"/>
                  </a:lnTo>
                  <a:lnTo>
                    <a:pt x="252" y="432"/>
                  </a:lnTo>
                  <a:lnTo>
                    <a:pt x="252" y="431"/>
                  </a:lnTo>
                  <a:lnTo>
                    <a:pt x="252" y="429"/>
                  </a:lnTo>
                  <a:lnTo>
                    <a:pt x="254" y="429"/>
                  </a:lnTo>
                  <a:lnTo>
                    <a:pt x="254" y="427"/>
                  </a:lnTo>
                  <a:lnTo>
                    <a:pt x="256" y="427"/>
                  </a:lnTo>
                  <a:lnTo>
                    <a:pt x="257" y="427"/>
                  </a:lnTo>
                  <a:lnTo>
                    <a:pt x="259" y="427"/>
                  </a:lnTo>
                  <a:lnTo>
                    <a:pt x="261" y="427"/>
                  </a:lnTo>
                  <a:lnTo>
                    <a:pt x="262" y="427"/>
                  </a:lnTo>
                  <a:lnTo>
                    <a:pt x="264" y="427"/>
                  </a:lnTo>
                  <a:lnTo>
                    <a:pt x="266" y="427"/>
                  </a:lnTo>
                  <a:lnTo>
                    <a:pt x="267" y="427"/>
                  </a:lnTo>
                  <a:lnTo>
                    <a:pt x="267" y="429"/>
                  </a:lnTo>
                  <a:lnTo>
                    <a:pt x="269" y="429"/>
                  </a:lnTo>
                  <a:lnTo>
                    <a:pt x="271" y="429"/>
                  </a:lnTo>
                  <a:lnTo>
                    <a:pt x="273" y="429"/>
                  </a:lnTo>
                  <a:lnTo>
                    <a:pt x="274" y="431"/>
                  </a:lnTo>
                  <a:lnTo>
                    <a:pt x="276" y="431"/>
                  </a:lnTo>
                  <a:lnTo>
                    <a:pt x="276" y="432"/>
                  </a:lnTo>
                  <a:lnTo>
                    <a:pt x="278" y="432"/>
                  </a:lnTo>
                  <a:lnTo>
                    <a:pt x="278" y="434"/>
                  </a:lnTo>
                  <a:lnTo>
                    <a:pt x="279" y="436"/>
                  </a:lnTo>
                  <a:lnTo>
                    <a:pt x="279" y="437"/>
                  </a:lnTo>
                  <a:lnTo>
                    <a:pt x="278" y="437"/>
                  </a:lnTo>
                  <a:lnTo>
                    <a:pt x="278" y="439"/>
                  </a:lnTo>
                  <a:lnTo>
                    <a:pt x="278" y="441"/>
                  </a:lnTo>
                  <a:lnTo>
                    <a:pt x="278" y="442"/>
                  </a:lnTo>
                  <a:lnTo>
                    <a:pt x="278" y="444"/>
                  </a:lnTo>
                  <a:lnTo>
                    <a:pt x="278" y="446"/>
                  </a:lnTo>
                  <a:lnTo>
                    <a:pt x="278" y="447"/>
                  </a:lnTo>
                  <a:lnTo>
                    <a:pt x="279" y="447"/>
                  </a:lnTo>
                  <a:lnTo>
                    <a:pt x="279" y="449"/>
                  </a:lnTo>
                  <a:lnTo>
                    <a:pt x="281" y="449"/>
                  </a:lnTo>
                  <a:lnTo>
                    <a:pt x="283" y="449"/>
                  </a:lnTo>
                  <a:lnTo>
                    <a:pt x="283" y="447"/>
                  </a:lnTo>
                  <a:lnTo>
                    <a:pt x="284" y="447"/>
                  </a:lnTo>
                  <a:lnTo>
                    <a:pt x="284" y="446"/>
                  </a:lnTo>
                  <a:lnTo>
                    <a:pt x="284" y="444"/>
                  </a:lnTo>
                  <a:lnTo>
                    <a:pt x="284" y="442"/>
                  </a:lnTo>
                  <a:lnTo>
                    <a:pt x="286" y="441"/>
                  </a:lnTo>
                  <a:lnTo>
                    <a:pt x="286" y="439"/>
                  </a:lnTo>
                  <a:lnTo>
                    <a:pt x="288" y="439"/>
                  </a:lnTo>
                  <a:lnTo>
                    <a:pt x="288" y="437"/>
                  </a:lnTo>
                  <a:lnTo>
                    <a:pt x="289" y="437"/>
                  </a:lnTo>
                  <a:lnTo>
                    <a:pt x="289" y="436"/>
                  </a:lnTo>
                  <a:lnTo>
                    <a:pt x="291" y="436"/>
                  </a:lnTo>
                  <a:lnTo>
                    <a:pt x="291" y="434"/>
                  </a:lnTo>
                  <a:lnTo>
                    <a:pt x="289" y="434"/>
                  </a:lnTo>
                  <a:lnTo>
                    <a:pt x="289" y="432"/>
                  </a:lnTo>
                  <a:lnTo>
                    <a:pt x="289" y="431"/>
                  </a:lnTo>
                  <a:lnTo>
                    <a:pt x="288" y="431"/>
                  </a:lnTo>
                  <a:lnTo>
                    <a:pt x="288" y="429"/>
                  </a:lnTo>
                  <a:lnTo>
                    <a:pt x="288" y="427"/>
                  </a:lnTo>
                  <a:lnTo>
                    <a:pt x="288" y="426"/>
                  </a:lnTo>
                  <a:lnTo>
                    <a:pt x="289" y="426"/>
                  </a:lnTo>
                  <a:lnTo>
                    <a:pt x="289" y="424"/>
                  </a:lnTo>
                  <a:lnTo>
                    <a:pt x="289" y="422"/>
                  </a:lnTo>
                  <a:lnTo>
                    <a:pt x="291" y="422"/>
                  </a:lnTo>
                  <a:lnTo>
                    <a:pt x="291" y="420"/>
                  </a:lnTo>
                  <a:lnTo>
                    <a:pt x="293" y="420"/>
                  </a:lnTo>
                  <a:lnTo>
                    <a:pt x="293" y="419"/>
                  </a:lnTo>
                  <a:lnTo>
                    <a:pt x="294" y="419"/>
                  </a:lnTo>
                  <a:lnTo>
                    <a:pt x="296" y="419"/>
                  </a:lnTo>
                  <a:lnTo>
                    <a:pt x="296" y="420"/>
                  </a:lnTo>
                  <a:lnTo>
                    <a:pt x="296" y="422"/>
                  </a:lnTo>
                  <a:lnTo>
                    <a:pt x="296" y="424"/>
                  </a:lnTo>
                  <a:lnTo>
                    <a:pt x="298" y="424"/>
                  </a:lnTo>
                  <a:lnTo>
                    <a:pt x="299" y="424"/>
                  </a:lnTo>
                  <a:lnTo>
                    <a:pt x="299" y="422"/>
                  </a:lnTo>
                  <a:lnTo>
                    <a:pt x="301" y="422"/>
                  </a:lnTo>
                  <a:lnTo>
                    <a:pt x="301" y="420"/>
                  </a:lnTo>
                  <a:lnTo>
                    <a:pt x="301" y="419"/>
                  </a:lnTo>
                  <a:lnTo>
                    <a:pt x="301" y="417"/>
                  </a:lnTo>
                  <a:lnTo>
                    <a:pt x="301" y="415"/>
                  </a:lnTo>
                  <a:lnTo>
                    <a:pt x="301" y="414"/>
                  </a:lnTo>
                  <a:lnTo>
                    <a:pt x="301" y="412"/>
                  </a:lnTo>
                  <a:lnTo>
                    <a:pt x="303" y="412"/>
                  </a:lnTo>
                  <a:lnTo>
                    <a:pt x="303" y="410"/>
                  </a:lnTo>
                  <a:lnTo>
                    <a:pt x="303" y="409"/>
                  </a:lnTo>
                  <a:lnTo>
                    <a:pt x="303" y="407"/>
                  </a:lnTo>
                  <a:lnTo>
                    <a:pt x="303" y="405"/>
                  </a:lnTo>
                  <a:lnTo>
                    <a:pt x="303" y="404"/>
                  </a:lnTo>
                  <a:lnTo>
                    <a:pt x="303" y="402"/>
                  </a:lnTo>
                  <a:lnTo>
                    <a:pt x="303" y="400"/>
                  </a:lnTo>
                  <a:lnTo>
                    <a:pt x="305" y="400"/>
                  </a:lnTo>
                  <a:lnTo>
                    <a:pt x="305" y="399"/>
                  </a:lnTo>
                  <a:lnTo>
                    <a:pt x="305" y="397"/>
                  </a:lnTo>
                  <a:lnTo>
                    <a:pt x="305" y="395"/>
                  </a:lnTo>
                  <a:lnTo>
                    <a:pt x="306" y="395"/>
                  </a:lnTo>
                  <a:lnTo>
                    <a:pt x="308" y="395"/>
                  </a:lnTo>
                  <a:lnTo>
                    <a:pt x="310" y="395"/>
                  </a:lnTo>
                  <a:lnTo>
                    <a:pt x="311" y="395"/>
                  </a:lnTo>
                  <a:lnTo>
                    <a:pt x="313" y="395"/>
                  </a:lnTo>
                  <a:lnTo>
                    <a:pt x="313" y="394"/>
                  </a:lnTo>
                  <a:lnTo>
                    <a:pt x="313" y="392"/>
                  </a:lnTo>
                  <a:lnTo>
                    <a:pt x="315" y="390"/>
                  </a:lnTo>
                  <a:lnTo>
                    <a:pt x="316" y="389"/>
                  </a:lnTo>
                  <a:lnTo>
                    <a:pt x="318" y="387"/>
                  </a:lnTo>
                  <a:lnTo>
                    <a:pt x="318" y="385"/>
                  </a:lnTo>
                  <a:lnTo>
                    <a:pt x="318" y="383"/>
                  </a:lnTo>
                  <a:lnTo>
                    <a:pt x="318" y="382"/>
                  </a:lnTo>
                  <a:lnTo>
                    <a:pt x="320" y="382"/>
                  </a:lnTo>
                  <a:lnTo>
                    <a:pt x="321" y="382"/>
                  </a:lnTo>
                  <a:lnTo>
                    <a:pt x="321" y="380"/>
                  </a:lnTo>
                  <a:lnTo>
                    <a:pt x="323" y="380"/>
                  </a:lnTo>
                  <a:lnTo>
                    <a:pt x="323" y="378"/>
                  </a:lnTo>
                  <a:lnTo>
                    <a:pt x="325" y="378"/>
                  </a:lnTo>
                  <a:lnTo>
                    <a:pt x="325" y="377"/>
                  </a:lnTo>
                  <a:lnTo>
                    <a:pt x="325" y="375"/>
                  </a:lnTo>
                  <a:lnTo>
                    <a:pt x="325" y="373"/>
                  </a:lnTo>
                  <a:lnTo>
                    <a:pt x="326" y="372"/>
                  </a:lnTo>
                  <a:lnTo>
                    <a:pt x="326" y="370"/>
                  </a:lnTo>
                  <a:lnTo>
                    <a:pt x="326" y="368"/>
                  </a:lnTo>
                  <a:lnTo>
                    <a:pt x="328" y="368"/>
                  </a:lnTo>
                  <a:lnTo>
                    <a:pt x="328" y="367"/>
                  </a:lnTo>
                  <a:lnTo>
                    <a:pt x="330" y="367"/>
                  </a:lnTo>
                  <a:lnTo>
                    <a:pt x="330" y="365"/>
                  </a:lnTo>
                  <a:lnTo>
                    <a:pt x="330" y="363"/>
                  </a:lnTo>
                  <a:lnTo>
                    <a:pt x="328" y="363"/>
                  </a:lnTo>
                  <a:lnTo>
                    <a:pt x="328" y="362"/>
                  </a:lnTo>
                  <a:lnTo>
                    <a:pt x="326" y="362"/>
                  </a:lnTo>
                  <a:lnTo>
                    <a:pt x="326" y="360"/>
                  </a:lnTo>
                  <a:lnTo>
                    <a:pt x="325" y="360"/>
                  </a:lnTo>
                  <a:lnTo>
                    <a:pt x="323" y="360"/>
                  </a:lnTo>
                  <a:lnTo>
                    <a:pt x="321" y="360"/>
                  </a:lnTo>
                  <a:lnTo>
                    <a:pt x="320" y="360"/>
                  </a:lnTo>
                  <a:lnTo>
                    <a:pt x="320" y="358"/>
                  </a:lnTo>
                  <a:lnTo>
                    <a:pt x="318" y="358"/>
                  </a:lnTo>
                  <a:lnTo>
                    <a:pt x="316" y="358"/>
                  </a:lnTo>
                  <a:lnTo>
                    <a:pt x="316" y="357"/>
                  </a:lnTo>
                  <a:lnTo>
                    <a:pt x="315" y="357"/>
                  </a:lnTo>
                  <a:lnTo>
                    <a:pt x="316" y="355"/>
                  </a:lnTo>
                  <a:lnTo>
                    <a:pt x="316" y="353"/>
                  </a:lnTo>
                  <a:lnTo>
                    <a:pt x="318" y="352"/>
                  </a:lnTo>
                  <a:lnTo>
                    <a:pt x="318" y="350"/>
                  </a:lnTo>
                  <a:lnTo>
                    <a:pt x="320" y="348"/>
                  </a:lnTo>
                  <a:lnTo>
                    <a:pt x="320" y="346"/>
                  </a:lnTo>
                  <a:lnTo>
                    <a:pt x="321" y="345"/>
                  </a:lnTo>
                  <a:lnTo>
                    <a:pt x="323" y="345"/>
                  </a:lnTo>
                  <a:lnTo>
                    <a:pt x="326" y="343"/>
                  </a:lnTo>
                  <a:lnTo>
                    <a:pt x="330" y="341"/>
                  </a:lnTo>
                  <a:lnTo>
                    <a:pt x="331" y="341"/>
                  </a:lnTo>
                  <a:lnTo>
                    <a:pt x="333" y="340"/>
                  </a:lnTo>
                  <a:lnTo>
                    <a:pt x="335" y="340"/>
                  </a:lnTo>
                  <a:lnTo>
                    <a:pt x="336" y="340"/>
                  </a:lnTo>
                  <a:lnTo>
                    <a:pt x="338" y="340"/>
                  </a:lnTo>
                  <a:lnTo>
                    <a:pt x="338" y="338"/>
                  </a:lnTo>
                  <a:lnTo>
                    <a:pt x="340" y="338"/>
                  </a:lnTo>
                  <a:lnTo>
                    <a:pt x="342" y="338"/>
                  </a:lnTo>
                  <a:lnTo>
                    <a:pt x="342" y="336"/>
                  </a:lnTo>
                  <a:lnTo>
                    <a:pt x="343" y="335"/>
                  </a:lnTo>
                  <a:lnTo>
                    <a:pt x="343" y="333"/>
                  </a:lnTo>
                  <a:lnTo>
                    <a:pt x="345" y="333"/>
                  </a:lnTo>
                  <a:lnTo>
                    <a:pt x="345" y="331"/>
                  </a:lnTo>
                  <a:lnTo>
                    <a:pt x="345" y="330"/>
                  </a:lnTo>
                  <a:lnTo>
                    <a:pt x="347" y="330"/>
                  </a:lnTo>
                  <a:lnTo>
                    <a:pt x="347" y="328"/>
                  </a:lnTo>
                  <a:lnTo>
                    <a:pt x="348" y="328"/>
                  </a:lnTo>
                  <a:lnTo>
                    <a:pt x="348" y="326"/>
                  </a:lnTo>
                  <a:lnTo>
                    <a:pt x="348" y="325"/>
                  </a:lnTo>
                  <a:lnTo>
                    <a:pt x="350" y="325"/>
                  </a:lnTo>
                  <a:lnTo>
                    <a:pt x="350" y="323"/>
                  </a:lnTo>
                  <a:lnTo>
                    <a:pt x="352" y="323"/>
                  </a:lnTo>
                  <a:lnTo>
                    <a:pt x="352" y="321"/>
                  </a:lnTo>
                  <a:lnTo>
                    <a:pt x="353" y="321"/>
                  </a:lnTo>
                  <a:lnTo>
                    <a:pt x="353" y="320"/>
                  </a:lnTo>
                  <a:lnTo>
                    <a:pt x="353" y="318"/>
                  </a:lnTo>
                  <a:lnTo>
                    <a:pt x="355" y="318"/>
                  </a:lnTo>
                  <a:lnTo>
                    <a:pt x="355" y="316"/>
                  </a:lnTo>
                  <a:lnTo>
                    <a:pt x="357" y="316"/>
                  </a:lnTo>
                  <a:lnTo>
                    <a:pt x="357" y="314"/>
                  </a:lnTo>
                  <a:lnTo>
                    <a:pt x="358" y="314"/>
                  </a:lnTo>
                  <a:lnTo>
                    <a:pt x="360" y="313"/>
                  </a:lnTo>
                  <a:lnTo>
                    <a:pt x="360" y="311"/>
                  </a:lnTo>
                  <a:lnTo>
                    <a:pt x="362" y="311"/>
                  </a:lnTo>
                  <a:lnTo>
                    <a:pt x="362" y="309"/>
                  </a:lnTo>
                  <a:lnTo>
                    <a:pt x="363" y="309"/>
                  </a:lnTo>
                  <a:lnTo>
                    <a:pt x="363" y="308"/>
                  </a:lnTo>
                  <a:lnTo>
                    <a:pt x="365" y="306"/>
                  </a:lnTo>
                  <a:lnTo>
                    <a:pt x="365" y="304"/>
                  </a:lnTo>
                  <a:lnTo>
                    <a:pt x="367" y="304"/>
                  </a:lnTo>
                  <a:lnTo>
                    <a:pt x="367" y="303"/>
                  </a:lnTo>
                  <a:lnTo>
                    <a:pt x="368" y="301"/>
                  </a:lnTo>
                  <a:lnTo>
                    <a:pt x="368" y="299"/>
                  </a:lnTo>
                  <a:lnTo>
                    <a:pt x="370" y="299"/>
                  </a:lnTo>
                  <a:lnTo>
                    <a:pt x="370" y="298"/>
                  </a:lnTo>
                  <a:lnTo>
                    <a:pt x="372" y="298"/>
                  </a:lnTo>
                  <a:lnTo>
                    <a:pt x="372" y="296"/>
                  </a:lnTo>
                  <a:lnTo>
                    <a:pt x="372" y="294"/>
                  </a:lnTo>
                  <a:lnTo>
                    <a:pt x="373" y="294"/>
                  </a:lnTo>
                  <a:lnTo>
                    <a:pt x="373" y="293"/>
                  </a:lnTo>
                  <a:lnTo>
                    <a:pt x="373" y="291"/>
                  </a:lnTo>
                  <a:lnTo>
                    <a:pt x="375" y="291"/>
                  </a:lnTo>
                  <a:lnTo>
                    <a:pt x="375" y="289"/>
                  </a:lnTo>
                  <a:lnTo>
                    <a:pt x="375" y="288"/>
                  </a:lnTo>
                  <a:lnTo>
                    <a:pt x="375" y="286"/>
                  </a:lnTo>
                  <a:lnTo>
                    <a:pt x="377" y="286"/>
                  </a:lnTo>
                  <a:lnTo>
                    <a:pt x="377" y="284"/>
                  </a:lnTo>
                  <a:lnTo>
                    <a:pt x="377" y="283"/>
                  </a:lnTo>
                  <a:lnTo>
                    <a:pt x="377" y="281"/>
                  </a:lnTo>
                  <a:lnTo>
                    <a:pt x="377" y="279"/>
                  </a:lnTo>
                  <a:lnTo>
                    <a:pt x="379" y="279"/>
                  </a:lnTo>
                  <a:lnTo>
                    <a:pt x="379" y="277"/>
                  </a:lnTo>
                  <a:lnTo>
                    <a:pt x="379" y="276"/>
                  </a:lnTo>
                  <a:lnTo>
                    <a:pt x="379" y="274"/>
                  </a:lnTo>
                  <a:lnTo>
                    <a:pt x="379" y="272"/>
                  </a:lnTo>
                  <a:lnTo>
                    <a:pt x="379" y="271"/>
                  </a:lnTo>
                  <a:lnTo>
                    <a:pt x="379" y="269"/>
                  </a:lnTo>
                  <a:lnTo>
                    <a:pt x="379" y="267"/>
                  </a:lnTo>
                  <a:lnTo>
                    <a:pt x="380" y="267"/>
                  </a:lnTo>
                  <a:lnTo>
                    <a:pt x="380" y="266"/>
                  </a:lnTo>
                  <a:lnTo>
                    <a:pt x="380" y="264"/>
                  </a:lnTo>
                  <a:lnTo>
                    <a:pt x="382" y="262"/>
                  </a:lnTo>
                  <a:lnTo>
                    <a:pt x="382" y="261"/>
                  </a:lnTo>
                  <a:lnTo>
                    <a:pt x="382" y="259"/>
                  </a:lnTo>
                  <a:lnTo>
                    <a:pt x="382" y="257"/>
                  </a:lnTo>
                  <a:lnTo>
                    <a:pt x="380" y="256"/>
                  </a:lnTo>
                  <a:lnTo>
                    <a:pt x="380" y="254"/>
                  </a:lnTo>
                  <a:lnTo>
                    <a:pt x="380" y="252"/>
                  </a:lnTo>
                  <a:lnTo>
                    <a:pt x="380" y="251"/>
                  </a:lnTo>
                  <a:lnTo>
                    <a:pt x="379" y="249"/>
                  </a:lnTo>
                  <a:lnTo>
                    <a:pt x="379" y="247"/>
                  </a:lnTo>
                  <a:lnTo>
                    <a:pt x="379" y="245"/>
                  </a:lnTo>
                  <a:lnTo>
                    <a:pt x="379" y="244"/>
                  </a:lnTo>
                  <a:lnTo>
                    <a:pt x="379" y="242"/>
                  </a:lnTo>
                  <a:lnTo>
                    <a:pt x="379" y="240"/>
                  </a:lnTo>
                  <a:lnTo>
                    <a:pt x="379" y="239"/>
                  </a:lnTo>
                  <a:lnTo>
                    <a:pt x="377" y="239"/>
                  </a:lnTo>
                  <a:lnTo>
                    <a:pt x="377" y="237"/>
                  </a:lnTo>
                  <a:lnTo>
                    <a:pt x="377" y="235"/>
                  </a:lnTo>
                  <a:lnTo>
                    <a:pt x="379" y="234"/>
                  </a:lnTo>
                  <a:lnTo>
                    <a:pt x="380" y="234"/>
                  </a:lnTo>
                  <a:lnTo>
                    <a:pt x="380" y="232"/>
                  </a:lnTo>
                  <a:lnTo>
                    <a:pt x="382" y="232"/>
                  </a:lnTo>
                  <a:lnTo>
                    <a:pt x="384" y="232"/>
                  </a:lnTo>
                  <a:lnTo>
                    <a:pt x="384" y="230"/>
                  </a:lnTo>
                  <a:lnTo>
                    <a:pt x="385" y="230"/>
                  </a:lnTo>
                  <a:lnTo>
                    <a:pt x="385" y="229"/>
                  </a:lnTo>
                  <a:lnTo>
                    <a:pt x="387" y="229"/>
                  </a:lnTo>
                  <a:lnTo>
                    <a:pt x="389" y="227"/>
                  </a:lnTo>
                  <a:lnTo>
                    <a:pt x="389" y="225"/>
                  </a:lnTo>
                  <a:lnTo>
                    <a:pt x="390" y="224"/>
                  </a:lnTo>
                  <a:lnTo>
                    <a:pt x="390" y="222"/>
                  </a:lnTo>
                  <a:lnTo>
                    <a:pt x="392" y="222"/>
                  </a:lnTo>
                  <a:lnTo>
                    <a:pt x="392" y="220"/>
                  </a:lnTo>
                  <a:lnTo>
                    <a:pt x="394" y="220"/>
                  </a:lnTo>
                  <a:lnTo>
                    <a:pt x="394" y="219"/>
                  </a:lnTo>
                  <a:lnTo>
                    <a:pt x="395" y="219"/>
                  </a:lnTo>
                  <a:lnTo>
                    <a:pt x="397" y="217"/>
                  </a:lnTo>
                  <a:lnTo>
                    <a:pt x="399" y="217"/>
                  </a:lnTo>
                  <a:lnTo>
                    <a:pt x="400" y="217"/>
                  </a:lnTo>
                  <a:lnTo>
                    <a:pt x="400" y="215"/>
                  </a:lnTo>
                  <a:lnTo>
                    <a:pt x="402" y="215"/>
                  </a:lnTo>
                  <a:lnTo>
                    <a:pt x="404" y="215"/>
                  </a:lnTo>
                  <a:lnTo>
                    <a:pt x="405" y="215"/>
                  </a:lnTo>
                  <a:lnTo>
                    <a:pt x="405" y="217"/>
                  </a:lnTo>
                  <a:lnTo>
                    <a:pt x="407" y="217"/>
                  </a:lnTo>
                  <a:lnTo>
                    <a:pt x="409" y="215"/>
                  </a:lnTo>
                  <a:lnTo>
                    <a:pt x="410" y="215"/>
                  </a:lnTo>
                  <a:lnTo>
                    <a:pt x="412" y="214"/>
                  </a:lnTo>
                  <a:lnTo>
                    <a:pt x="414" y="214"/>
                  </a:lnTo>
                  <a:lnTo>
                    <a:pt x="416" y="212"/>
                  </a:lnTo>
                  <a:lnTo>
                    <a:pt x="417" y="212"/>
                  </a:lnTo>
                  <a:lnTo>
                    <a:pt x="419" y="210"/>
                  </a:lnTo>
                  <a:lnTo>
                    <a:pt x="421" y="210"/>
                  </a:lnTo>
                  <a:lnTo>
                    <a:pt x="421" y="208"/>
                  </a:lnTo>
                  <a:lnTo>
                    <a:pt x="422" y="208"/>
                  </a:lnTo>
                  <a:lnTo>
                    <a:pt x="422" y="207"/>
                  </a:lnTo>
                  <a:lnTo>
                    <a:pt x="422" y="205"/>
                  </a:lnTo>
                  <a:lnTo>
                    <a:pt x="422" y="203"/>
                  </a:lnTo>
                  <a:lnTo>
                    <a:pt x="422" y="202"/>
                  </a:lnTo>
                  <a:lnTo>
                    <a:pt x="422" y="200"/>
                  </a:lnTo>
                  <a:lnTo>
                    <a:pt x="424" y="200"/>
                  </a:lnTo>
                  <a:lnTo>
                    <a:pt x="424" y="198"/>
                  </a:lnTo>
                  <a:lnTo>
                    <a:pt x="424" y="197"/>
                  </a:lnTo>
                  <a:lnTo>
                    <a:pt x="424" y="195"/>
                  </a:lnTo>
                  <a:lnTo>
                    <a:pt x="422" y="193"/>
                  </a:lnTo>
                  <a:lnTo>
                    <a:pt x="422" y="192"/>
                  </a:lnTo>
                  <a:lnTo>
                    <a:pt x="422" y="190"/>
                  </a:lnTo>
                  <a:lnTo>
                    <a:pt x="424" y="190"/>
                  </a:lnTo>
                  <a:lnTo>
                    <a:pt x="424" y="188"/>
                  </a:lnTo>
                  <a:lnTo>
                    <a:pt x="424" y="187"/>
                  </a:lnTo>
                  <a:lnTo>
                    <a:pt x="426" y="187"/>
                  </a:lnTo>
                  <a:lnTo>
                    <a:pt x="426" y="185"/>
                  </a:lnTo>
                  <a:lnTo>
                    <a:pt x="427" y="185"/>
                  </a:lnTo>
                  <a:lnTo>
                    <a:pt x="427" y="183"/>
                  </a:lnTo>
                  <a:lnTo>
                    <a:pt x="429" y="185"/>
                  </a:lnTo>
                  <a:lnTo>
                    <a:pt x="431" y="185"/>
                  </a:lnTo>
                  <a:lnTo>
                    <a:pt x="432" y="183"/>
                  </a:lnTo>
                  <a:lnTo>
                    <a:pt x="432" y="185"/>
                  </a:lnTo>
                  <a:lnTo>
                    <a:pt x="434" y="185"/>
                  </a:lnTo>
                  <a:lnTo>
                    <a:pt x="434" y="187"/>
                  </a:lnTo>
                  <a:lnTo>
                    <a:pt x="436" y="188"/>
                  </a:lnTo>
                  <a:lnTo>
                    <a:pt x="436" y="190"/>
                  </a:lnTo>
                  <a:lnTo>
                    <a:pt x="437" y="190"/>
                  </a:lnTo>
                  <a:lnTo>
                    <a:pt x="439" y="190"/>
                  </a:lnTo>
                  <a:lnTo>
                    <a:pt x="441" y="190"/>
                  </a:lnTo>
                  <a:lnTo>
                    <a:pt x="441" y="188"/>
                  </a:lnTo>
                  <a:lnTo>
                    <a:pt x="442" y="188"/>
                  </a:lnTo>
                  <a:lnTo>
                    <a:pt x="444" y="187"/>
                  </a:lnTo>
                  <a:lnTo>
                    <a:pt x="446" y="187"/>
                  </a:lnTo>
                  <a:lnTo>
                    <a:pt x="446" y="185"/>
                  </a:lnTo>
                  <a:lnTo>
                    <a:pt x="447" y="185"/>
                  </a:lnTo>
                  <a:lnTo>
                    <a:pt x="449" y="185"/>
                  </a:lnTo>
                  <a:lnTo>
                    <a:pt x="449" y="183"/>
                  </a:lnTo>
                  <a:lnTo>
                    <a:pt x="451" y="183"/>
                  </a:lnTo>
                  <a:lnTo>
                    <a:pt x="451" y="182"/>
                  </a:lnTo>
                  <a:lnTo>
                    <a:pt x="449" y="180"/>
                  </a:lnTo>
                  <a:lnTo>
                    <a:pt x="449" y="178"/>
                  </a:lnTo>
                  <a:lnTo>
                    <a:pt x="447" y="178"/>
                  </a:lnTo>
                  <a:lnTo>
                    <a:pt x="447" y="176"/>
                  </a:lnTo>
                  <a:lnTo>
                    <a:pt x="447" y="175"/>
                  </a:lnTo>
                  <a:lnTo>
                    <a:pt x="447" y="173"/>
                  </a:lnTo>
                  <a:lnTo>
                    <a:pt x="447" y="171"/>
                  </a:lnTo>
                  <a:lnTo>
                    <a:pt x="449" y="171"/>
                  </a:lnTo>
                  <a:lnTo>
                    <a:pt x="449" y="170"/>
                  </a:lnTo>
                  <a:lnTo>
                    <a:pt x="451" y="170"/>
                  </a:lnTo>
                  <a:lnTo>
                    <a:pt x="453" y="170"/>
                  </a:lnTo>
                  <a:lnTo>
                    <a:pt x="454" y="170"/>
                  </a:lnTo>
                  <a:lnTo>
                    <a:pt x="456" y="170"/>
                  </a:lnTo>
                  <a:lnTo>
                    <a:pt x="458" y="170"/>
                  </a:lnTo>
                  <a:lnTo>
                    <a:pt x="459" y="170"/>
                  </a:lnTo>
                  <a:lnTo>
                    <a:pt x="459" y="168"/>
                  </a:lnTo>
                  <a:lnTo>
                    <a:pt x="461" y="168"/>
                  </a:lnTo>
                  <a:lnTo>
                    <a:pt x="463" y="168"/>
                  </a:lnTo>
                  <a:lnTo>
                    <a:pt x="463" y="166"/>
                  </a:lnTo>
                  <a:lnTo>
                    <a:pt x="464" y="166"/>
                  </a:lnTo>
                  <a:lnTo>
                    <a:pt x="466" y="166"/>
                  </a:lnTo>
                  <a:lnTo>
                    <a:pt x="466" y="165"/>
                  </a:lnTo>
                  <a:lnTo>
                    <a:pt x="468" y="165"/>
                  </a:lnTo>
                  <a:lnTo>
                    <a:pt x="469" y="165"/>
                  </a:lnTo>
                  <a:lnTo>
                    <a:pt x="471" y="165"/>
                  </a:lnTo>
                  <a:lnTo>
                    <a:pt x="473" y="165"/>
                  </a:lnTo>
                  <a:lnTo>
                    <a:pt x="474" y="165"/>
                  </a:lnTo>
                  <a:lnTo>
                    <a:pt x="476" y="163"/>
                  </a:lnTo>
                  <a:lnTo>
                    <a:pt x="476" y="161"/>
                  </a:lnTo>
                  <a:lnTo>
                    <a:pt x="476" y="160"/>
                  </a:lnTo>
                  <a:lnTo>
                    <a:pt x="474" y="160"/>
                  </a:lnTo>
                  <a:lnTo>
                    <a:pt x="474" y="158"/>
                  </a:lnTo>
                  <a:lnTo>
                    <a:pt x="474" y="156"/>
                  </a:lnTo>
                  <a:lnTo>
                    <a:pt x="473" y="155"/>
                  </a:lnTo>
                  <a:lnTo>
                    <a:pt x="473" y="153"/>
                  </a:lnTo>
                  <a:lnTo>
                    <a:pt x="471" y="151"/>
                  </a:lnTo>
                  <a:lnTo>
                    <a:pt x="471" y="150"/>
                  </a:lnTo>
                  <a:lnTo>
                    <a:pt x="471" y="148"/>
                  </a:lnTo>
                  <a:lnTo>
                    <a:pt x="471" y="146"/>
                  </a:lnTo>
                  <a:lnTo>
                    <a:pt x="471" y="145"/>
                  </a:lnTo>
                  <a:lnTo>
                    <a:pt x="473" y="145"/>
                  </a:lnTo>
                  <a:lnTo>
                    <a:pt x="474" y="145"/>
                  </a:lnTo>
                  <a:lnTo>
                    <a:pt x="474" y="143"/>
                  </a:lnTo>
                  <a:lnTo>
                    <a:pt x="476" y="143"/>
                  </a:lnTo>
                  <a:lnTo>
                    <a:pt x="478" y="143"/>
                  </a:lnTo>
                  <a:lnTo>
                    <a:pt x="478" y="141"/>
                  </a:lnTo>
                  <a:lnTo>
                    <a:pt x="479" y="141"/>
                  </a:lnTo>
                  <a:lnTo>
                    <a:pt x="479" y="139"/>
                  </a:lnTo>
                  <a:lnTo>
                    <a:pt x="479" y="138"/>
                  </a:lnTo>
                  <a:lnTo>
                    <a:pt x="479" y="136"/>
                  </a:lnTo>
                  <a:lnTo>
                    <a:pt x="479" y="134"/>
                  </a:lnTo>
                  <a:lnTo>
                    <a:pt x="481" y="134"/>
                  </a:lnTo>
                  <a:lnTo>
                    <a:pt x="483" y="134"/>
                  </a:lnTo>
                  <a:lnTo>
                    <a:pt x="483" y="133"/>
                  </a:lnTo>
                  <a:lnTo>
                    <a:pt x="485" y="133"/>
                  </a:lnTo>
                  <a:lnTo>
                    <a:pt x="486" y="133"/>
                  </a:lnTo>
                  <a:lnTo>
                    <a:pt x="486" y="131"/>
                  </a:lnTo>
                  <a:lnTo>
                    <a:pt x="488" y="131"/>
                  </a:lnTo>
                  <a:lnTo>
                    <a:pt x="488" y="129"/>
                  </a:lnTo>
                  <a:lnTo>
                    <a:pt x="490" y="129"/>
                  </a:lnTo>
                  <a:lnTo>
                    <a:pt x="490" y="128"/>
                  </a:lnTo>
                  <a:lnTo>
                    <a:pt x="490" y="126"/>
                  </a:lnTo>
                  <a:lnTo>
                    <a:pt x="490" y="124"/>
                  </a:lnTo>
                  <a:lnTo>
                    <a:pt x="490" y="123"/>
                  </a:lnTo>
                  <a:lnTo>
                    <a:pt x="490" y="121"/>
                  </a:lnTo>
                  <a:lnTo>
                    <a:pt x="490" y="119"/>
                  </a:lnTo>
                  <a:lnTo>
                    <a:pt x="490" y="118"/>
                  </a:lnTo>
                  <a:lnTo>
                    <a:pt x="490" y="116"/>
                  </a:lnTo>
                  <a:lnTo>
                    <a:pt x="490" y="114"/>
                  </a:lnTo>
                  <a:lnTo>
                    <a:pt x="490" y="113"/>
                  </a:lnTo>
                  <a:lnTo>
                    <a:pt x="490" y="111"/>
                  </a:lnTo>
                  <a:lnTo>
                    <a:pt x="490" y="109"/>
                  </a:lnTo>
                  <a:lnTo>
                    <a:pt x="491" y="109"/>
                  </a:lnTo>
                  <a:lnTo>
                    <a:pt x="491" y="107"/>
                  </a:lnTo>
                  <a:lnTo>
                    <a:pt x="493" y="107"/>
                  </a:lnTo>
                  <a:lnTo>
                    <a:pt x="493" y="109"/>
                  </a:lnTo>
                  <a:lnTo>
                    <a:pt x="495" y="109"/>
                  </a:lnTo>
                  <a:lnTo>
                    <a:pt x="495" y="111"/>
                  </a:lnTo>
                  <a:lnTo>
                    <a:pt x="496" y="113"/>
                  </a:lnTo>
                  <a:lnTo>
                    <a:pt x="498" y="113"/>
                  </a:lnTo>
                  <a:lnTo>
                    <a:pt x="498" y="111"/>
                  </a:lnTo>
                  <a:lnTo>
                    <a:pt x="498" y="109"/>
                  </a:lnTo>
                  <a:lnTo>
                    <a:pt x="498" y="107"/>
                  </a:lnTo>
                  <a:lnTo>
                    <a:pt x="496" y="106"/>
                  </a:lnTo>
                  <a:lnTo>
                    <a:pt x="496" y="104"/>
                  </a:lnTo>
                  <a:lnTo>
                    <a:pt x="496" y="102"/>
                  </a:lnTo>
                  <a:lnTo>
                    <a:pt x="496" y="101"/>
                  </a:lnTo>
                  <a:lnTo>
                    <a:pt x="498" y="101"/>
                  </a:lnTo>
                  <a:lnTo>
                    <a:pt x="500" y="101"/>
                  </a:lnTo>
                  <a:lnTo>
                    <a:pt x="501" y="101"/>
                  </a:lnTo>
                  <a:lnTo>
                    <a:pt x="501" y="102"/>
                  </a:lnTo>
                  <a:lnTo>
                    <a:pt x="503" y="102"/>
                  </a:lnTo>
                  <a:lnTo>
                    <a:pt x="503" y="104"/>
                  </a:lnTo>
                  <a:lnTo>
                    <a:pt x="505" y="104"/>
                  </a:lnTo>
                  <a:lnTo>
                    <a:pt x="506" y="104"/>
                  </a:lnTo>
                  <a:lnTo>
                    <a:pt x="508" y="104"/>
                  </a:lnTo>
                  <a:lnTo>
                    <a:pt x="510" y="104"/>
                  </a:lnTo>
                  <a:lnTo>
                    <a:pt x="510" y="102"/>
                  </a:lnTo>
                  <a:lnTo>
                    <a:pt x="510" y="101"/>
                  </a:lnTo>
                  <a:lnTo>
                    <a:pt x="508" y="101"/>
                  </a:lnTo>
                  <a:lnTo>
                    <a:pt x="508" y="99"/>
                  </a:lnTo>
                  <a:lnTo>
                    <a:pt x="508" y="97"/>
                  </a:lnTo>
                  <a:lnTo>
                    <a:pt x="506" y="97"/>
                  </a:lnTo>
                  <a:lnTo>
                    <a:pt x="506" y="96"/>
                  </a:lnTo>
                  <a:lnTo>
                    <a:pt x="506" y="94"/>
                  </a:lnTo>
                  <a:lnTo>
                    <a:pt x="506" y="92"/>
                  </a:lnTo>
                  <a:lnTo>
                    <a:pt x="508" y="92"/>
                  </a:lnTo>
                  <a:lnTo>
                    <a:pt x="508" y="91"/>
                  </a:lnTo>
                  <a:lnTo>
                    <a:pt x="510" y="91"/>
                  </a:lnTo>
                  <a:lnTo>
                    <a:pt x="510" y="89"/>
                  </a:lnTo>
                  <a:lnTo>
                    <a:pt x="511" y="89"/>
                  </a:lnTo>
                  <a:lnTo>
                    <a:pt x="513" y="89"/>
                  </a:lnTo>
                  <a:lnTo>
                    <a:pt x="513" y="87"/>
                  </a:lnTo>
                  <a:lnTo>
                    <a:pt x="515" y="87"/>
                  </a:lnTo>
                  <a:lnTo>
                    <a:pt x="516" y="87"/>
                  </a:lnTo>
                  <a:lnTo>
                    <a:pt x="516" y="86"/>
                  </a:lnTo>
                  <a:lnTo>
                    <a:pt x="516" y="84"/>
                  </a:lnTo>
                  <a:lnTo>
                    <a:pt x="516" y="82"/>
                  </a:lnTo>
                  <a:lnTo>
                    <a:pt x="516" y="81"/>
                  </a:lnTo>
                  <a:lnTo>
                    <a:pt x="518" y="81"/>
                  </a:lnTo>
                  <a:lnTo>
                    <a:pt x="518" y="79"/>
                  </a:lnTo>
                  <a:lnTo>
                    <a:pt x="520" y="79"/>
                  </a:lnTo>
                  <a:lnTo>
                    <a:pt x="522" y="79"/>
                  </a:lnTo>
                  <a:lnTo>
                    <a:pt x="522" y="77"/>
                  </a:lnTo>
                  <a:lnTo>
                    <a:pt x="523" y="77"/>
                  </a:lnTo>
                  <a:lnTo>
                    <a:pt x="523" y="76"/>
                  </a:lnTo>
                  <a:lnTo>
                    <a:pt x="523" y="74"/>
                  </a:lnTo>
                  <a:lnTo>
                    <a:pt x="523" y="72"/>
                  </a:lnTo>
                  <a:lnTo>
                    <a:pt x="523" y="70"/>
                  </a:lnTo>
                  <a:lnTo>
                    <a:pt x="525" y="70"/>
                  </a:lnTo>
                  <a:lnTo>
                    <a:pt x="525" y="69"/>
                  </a:lnTo>
                  <a:lnTo>
                    <a:pt x="527" y="69"/>
                  </a:lnTo>
                  <a:lnTo>
                    <a:pt x="528" y="69"/>
                  </a:lnTo>
                  <a:lnTo>
                    <a:pt x="528" y="67"/>
                  </a:lnTo>
                  <a:lnTo>
                    <a:pt x="530" y="67"/>
                  </a:lnTo>
                  <a:lnTo>
                    <a:pt x="532" y="65"/>
                  </a:lnTo>
                  <a:lnTo>
                    <a:pt x="533" y="65"/>
                  </a:lnTo>
                  <a:lnTo>
                    <a:pt x="533" y="64"/>
                  </a:lnTo>
                  <a:lnTo>
                    <a:pt x="535" y="64"/>
                  </a:lnTo>
                  <a:lnTo>
                    <a:pt x="535" y="62"/>
                  </a:lnTo>
                  <a:lnTo>
                    <a:pt x="537" y="62"/>
                  </a:lnTo>
                  <a:lnTo>
                    <a:pt x="538" y="62"/>
                  </a:lnTo>
                  <a:lnTo>
                    <a:pt x="540" y="62"/>
                  </a:lnTo>
                  <a:lnTo>
                    <a:pt x="542" y="62"/>
                  </a:lnTo>
                  <a:lnTo>
                    <a:pt x="543" y="62"/>
                  </a:lnTo>
                  <a:lnTo>
                    <a:pt x="545" y="62"/>
                  </a:lnTo>
                  <a:lnTo>
                    <a:pt x="547" y="62"/>
                  </a:lnTo>
                  <a:lnTo>
                    <a:pt x="547" y="60"/>
                  </a:lnTo>
                  <a:lnTo>
                    <a:pt x="548" y="60"/>
                  </a:lnTo>
                  <a:lnTo>
                    <a:pt x="550" y="60"/>
                  </a:lnTo>
                  <a:lnTo>
                    <a:pt x="552" y="60"/>
                  </a:lnTo>
                  <a:lnTo>
                    <a:pt x="553" y="60"/>
                  </a:lnTo>
                  <a:lnTo>
                    <a:pt x="555" y="59"/>
                  </a:lnTo>
                  <a:lnTo>
                    <a:pt x="557" y="59"/>
                  </a:lnTo>
                  <a:lnTo>
                    <a:pt x="559" y="59"/>
                  </a:lnTo>
                  <a:lnTo>
                    <a:pt x="560" y="57"/>
                  </a:lnTo>
                  <a:lnTo>
                    <a:pt x="562" y="57"/>
                  </a:lnTo>
                  <a:lnTo>
                    <a:pt x="564" y="57"/>
                  </a:lnTo>
                  <a:lnTo>
                    <a:pt x="564" y="55"/>
                  </a:lnTo>
                  <a:lnTo>
                    <a:pt x="565" y="55"/>
                  </a:lnTo>
                  <a:lnTo>
                    <a:pt x="567" y="55"/>
                  </a:lnTo>
                  <a:lnTo>
                    <a:pt x="567" y="54"/>
                  </a:lnTo>
                  <a:lnTo>
                    <a:pt x="569" y="54"/>
                  </a:lnTo>
                  <a:lnTo>
                    <a:pt x="569" y="52"/>
                  </a:lnTo>
                  <a:lnTo>
                    <a:pt x="570" y="52"/>
                  </a:lnTo>
                  <a:lnTo>
                    <a:pt x="572" y="50"/>
                  </a:lnTo>
                  <a:lnTo>
                    <a:pt x="574" y="50"/>
                  </a:lnTo>
                  <a:lnTo>
                    <a:pt x="574" y="49"/>
                  </a:lnTo>
                  <a:lnTo>
                    <a:pt x="575" y="49"/>
                  </a:lnTo>
                  <a:lnTo>
                    <a:pt x="575" y="47"/>
                  </a:lnTo>
                  <a:lnTo>
                    <a:pt x="577" y="47"/>
                  </a:lnTo>
                  <a:lnTo>
                    <a:pt x="577" y="45"/>
                  </a:lnTo>
                  <a:lnTo>
                    <a:pt x="579" y="45"/>
                  </a:lnTo>
                  <a:lnTo>
                    <a:pt x="580" y="44"/>
                  </a:lnTo>
                  <a:lnTo>
                    <a:pt x="582" y="44"/>
                  </a:lnTo>
                  <a:lnTo>
                    <a:pt x="582" y="42"/>
                  </a:lnTo>
                  <a:lnTo>
                    <a:pt x="584" y="42"/>
                  </a:lnTo>
                  <a:lnTo>
                    <a:pt x="585" y="42"/>
                  </a:lnTo>
                  <a:lnTo>
                    <a:pt x="587" y="42"/>
                  </a:lnTo>
                  <a:lnTo>
                    <a:pt x="589" y="42"/>
                  </a:lnTo>
                  <a:lnTo>
                    <a:pt x="590" y="42"/>
                  </a:lnTo>
                  <a:lnTo>
                    <a:pt x="590" y="44"/>
                  </a:lnTo>
                  <a:lnTo>
                    <a:pt x="592" y="44"/>
                  </a:lnTo>
                  <a:lnTo>
                    <a:pt x="594" y="44"/>
                  </a:lnTo>
                  <a:lnTo>
                    <a:pt x="594" y="42"/>
                  </a:lnTo>
                  <a:lnTo>
                    <a:pt x="596" y="42"/>
                  </a:lnTo>
                  <a:lnTo>
                    <a:pt x="597" y="42"/>
                  </a:lnTo>
                  <a:lnTo>
                    <a:pt x="599" y="42"/>
                  </a:lnTo>
                  <a:lnTo>
                    <a:pt x="601" y="42"/>
                  </a:lnTo>
                  <a:lnTo>
                    <a:pt x="601" y="40"/>
                  </a:lnTo>
                  <a:lnTo>
                    <a:pt x="602" y="40"/>
                  </a:lnTo>
                  <a:lnTo>
                    <a:pt x="601" y="38"/>
                  </a:lnTo>
                  <a:lnTo>
                    <a:pt x="601" y="37"/>
                  </a:lnTo>
                  <a:lnTo>
                    <a:pt x="601" y="35"/>
                  </a:lnTo>
                  <a:lnTo>
                    <a:pt x="599" y="35"/>
                  </a:lnTo>
                  <a:lnTo>
                    <a:pt x="599" y="33"/>
                  </a:lnTo>
                  <a:lnTo>
                    <a:pt x="597" y="33"/>
                  </a:lnTo>
                  <a:lnTo>
                    <a:pt x="597" y="32"/>
                  </a:lnTo>
                  <a:lnTo>
                    <a:pt x="596" y="32"/>
                  </a:lnTo>
                  <a:lnTo>
                    <a:pt x="596" y="30"/>
                  </a:lnTo>
                  <a:lnTo>
                    <a:pt x="596" y="28"/>
                  </a:lnTo>
                  <a:lnTo>
                    <a:pt x="594" y="28"/>
                  </a:lnTo>
                  <a:lnTo>
                    <a:pt x="594" y="27"/>
                  </a:lnTo>
                  <a:lnTo>
                    <a:pt x="592" y="25"/>
                  </a:lnTo>
                  <a:lnTo>
                    <a:pt x="594" y="25"/>
                  </a:lnTo>
                  <a:lnTo>
                    <a:pt x="594" y="23"/>
                  </a:lnTo>
                  <a:lnTo>
                    <a:pt x="596" y="23"/>
                  </a:lnTo>
                  <a:lnTo>
                    <a:pt x="597" y="23"/>
                  </a:lnTo>
                  <a:lnTo>
                    <a:pt x="599" y="23"/>
                  </a:lnTo>
                  <a:lnTo>
                    <a:pt x="601" y="23"/>
                  </a:lnTo>
                  <a:lnTo>
                    <a:pt x="601" y="22"/>
                  </a:lnTo>
                  <a:lnTo>
                    <a:pt x="601" y="20"/>
                  </a:lnTo>
                  <a:lnTo>
                    <a:pt x="602" y="20"/>
                  </a:lnTo>
                  <a:lnTo>
                    <a:pt x="602" y="18"/>
                  </a:lnTo>
                  <a:lnTo>
                    <a:pt x="604" y="18"/>
                  </a:lnTo>
                  <a:lnTo>
                    <a:pt x="606" y="18"/>
                  </a:lnTo>
                  <a:lnTo>
                    <a:pt x="607" y="18"/>
                  </a:lnTo>
                  <a:lnTo>
                    <a:pt x="607" y="20"/>
                  </a:lnTo>
                  <a:lnTo>
                    <a:pt x="609" y="20"/>
                  </a:lnTo>
                  <a:lnTo>
                    <a:pt x="611" y="18"/>
                  </a:lnTo>
                  <a:lnTo>
                    <a:pt x="611" y="20"/>
                  </a:lnTo>
                  <a:lnTo>
                    <a:pt x="612" y="20"/>
                  </a:lnTo>
                  <a:lnTo>
                    <a:pt x="614" y="20"/>
                  </a:lnTo>
                  <a:lnTo>
                    <a:pt x="616" y="20"/>
                  </a:lnTo>
                  <a:lnTo>
                    <a:pt x="616" y="18"/>
                  </a:lnTo>
                  <a:lnTo>
                    <a:pt x="617" y="18"/>
                  </a:lnTo>
                  <a:lnTo>
                    <a:pt x="617" y="17"/>
                  </a:lnTo>
                  <a:lnTo>
                    <a:pt x="619" y="17"/>
                  </a:lnTo>
                  <a:lnTo>
                    <a:pt x="619" y="18"/>
                  </a:lnTo>
                  <a:lnTo>
                    <a:pt x="619" y="20"/>
                  </a:lnTo>
                  <a:lnTo>
                    <a:pt x="619" y="22"/>
                  </a:lnTo>
                  <a:lnTo>
                    <a:pt x="621" y="22"/>
                  </a:lnTo>
                  <a:lnTo>
                    <a:pt x="622" y="23"/>
                  </a:lnTo>
                  <a:lnTo>
                    <a:pt x="624" y="23"/>
                  </a:lnTo>
                  <a:lnTo>
                    <a:pt x="626" y="23"/>
                  </a:lnTo>
                  <a:lnTo>
                    <a:pt x="626" y="25"/>
                  </a:lnTo>
                  <a:lnTo>
                    <a:pt x="627" y="25"/>
                  </a:lnTo>
                  <a:lnTo>
                    <a:pt x="629" y="25"/>
                  </a:lnTo>
                  <a:lnTo>
                    <a:pt x="631" y="25"/>
                  </a:lnTo>
                  <a:lnTo>
                    <a:pt x="633" y="27"/>
                  </a:lnTo>
                  <a:lnTo>
                    <a:pt x="634" y="27"/>
                  </a:lnTo>
                  <a:lnTo>
                    <a:pt x="636" y="27"/>
                  </a:lnTo>
                  <a:lnTo>
                    <a:pt x="638" y="27"/>
                  </a:lnTo>
                  <a:lnTo>
                    <a:pt x="636" y="25"/>
                  </a:lnTo>
                  <a:lnTo>
                    <a:pt x="638" y="25"/>
                  </a:lnTo>
                  <a:lnTo>
                    <a:pt x="638" y="23"/>
                  </a:lnTo>
                  <a:lnTo>
                    <a:pt x="638" y="22"/>
                  </a:lnTo>
                  <a:lnTo>
                    <a:pt x="639" y="22"/>
                  </a:lnTo>
                  <a:lnTo>
                    <a:pt x="639" y="20"/>
                  </a:lnTo>
                  <a:lnTo>
                    <a:pt x="639" y="18"/>
                  </a:lnTo>
                  <a:lnTo>
                    <a:pt x="639" y="17"/>
                  </a:lnTo>
                  <a:lnTo>
                    <a:pt x="641" y="15"/>
                  </a:lnTo>
                  <a:lnTo>
                    <a:pt x="641" y="13"/>
                  </a:lnTo>
                  <a:lnTo>
                    <a:pt x="643" y="13"/>
                  </a:lnTo>
                  <a:lnTo>
                    <a:pt x="643" y="12"/>
                  </a:lnTo>
                  <a:lnTo>
                    <a:pt x="644" y="12"/>
                  </a:lnTo>
                  <a:lnTo>
                    <a:pt x="646" y="12"/>
                  </a:lnTo>
                  <a:lnTo>
                    <a:pt x="646" y="10"/>
                  </a:lnTo>
                  <a:lnTo>
                    <a:pt x="648" y="10"/>
                  </a:lnTo>
                  <a:lnTo>
                    <a:pt x="649" y="8"/>
                  </a:lnTo>
                  <a:lnTo>
                    <a:pt x="651" y="8"/>
                  </a:lnTo>
                  <a:lnTo>
                    <a:pt x="653" y="8"/>
                  </a:lnTo>
                  <a:lnTo>
                    <a:pt x="654" y="8"/>
                  </a:lnTo>
                  <a:lnTo>
                    <a:pt x="654" y="7"/>
                  </a:lnTo>
                  <a:lnTo>
                    <a:pt x="656" y="7"/>
                  </a:lnTo>
                  <a:lnTo>
                    <a:pt x="658" y="7"/>
                  </a:lnTo>
                  <a:lnTo>
                    <a:pt x="659" y="7"/>
                  </a:lnTo>
                  <a:lnTo>
                    <a:pt x="661" y="7"/>
                  </a:lnTo>
                  <a:lnTo>
                    <a:pt x="661" y="5"/>
                  </a:lnTo>
                  <a:lnTo>
                    <a:pt x="663" y="5"/>
                  </a:lnTo>
                  <a:lnTo>
                    <a:pt x="664" y="5"/>
                  </a:lnTo>
                  <a:lnTo>
                    <a:pt x="666" y="5"/>
                  </a:lnTo>
                  <a:lnTo>
                    <a:pt x="666" y="3"/>
                  </a:lnTo>
                  <a:lnTo>
                    <a:pt x="668" y="3"/>
                  </a:lnTo>
                  <a:lnTo>
                    <a:pt x="668" y="1"/>
                  </a:lnTo>
                  <a:lnTo>
                    <a:pt x="670" y="1"/>
                  </a:lnTo>
                  <a:lnTo>
                    <a:pt x="671" y="1"/>
                  </a:lnTo>
                  <a:lnTo>
                    <a:pt x="671" y="0"/>
                  </a:lnTo>
                  <a:lnTo>
                    <a:pt x="671" y="1"/>
                  </a:lnTo>
                  <a:lnTo>
                    <a:pt x="673" y="1"/>
                  </a:lnTo>
                  <a:lnTo>
                    <a:pt x="673" y="3"/>
                  </a:lnTo>
                  <a:lnTo>
                    <a:pt x="675" y="3"/>
                  </a:lnTo>
                  <a:lnTo>
                    <a:pt x="675" y="5"/>
                  </a:lnTo>
                  <a:lnTo>
                    <a:pt x="676" y="5"/>
                  </a:lnTo>
                  <a:lnTo>
                    <a:pt x="676" y="7"/>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10" name="Freeform 142">
              <a:extLst>
                <a:ext uri="{FF2B5EF4-FFF2-40B4-BE49-F238E27FC236}">
                  <a16:creationId xmlns:a16="http://schemas.microsoft.com/office/drawing/2014/main" id="{5BB639E7-283A-6AE0-0024-65D93DBCAEDE}"/>
                </a:ext>
              </a:extLst>
            </p:cNvPr>
            <p:cNvSpPr>
              <a:spLocks/>
            </p:cNvSpPr>
            <p:nvPr/>
          </p:nvSpPr>
          <p:spPr bwMode="auto">
            <a:xfrm>
              <a:off x="2706" y="2298"/>
              <a:ext cx="634" cy="794"/>
            </a:xfrm>
            <a:custGeom>
              <a:avLst/>
              <a:gdLst>
                <a:gd name="T0" fmla="*/ 22 w 634"/>
                <a:gd name="T1" fmla="*/ 8 h 794"/>
                <a:gd name="T2" fmla="*/ 20 w 634"/>
                <a:gd name="T3" fmla="*/ 25 h 794"/>
                <a:gd name="T4" fmla="*/ 32 w 634"/>
                <a:gd name="T5" fmla="*/ 38 h 794"/>
                <a:gd name="T6" fmla="*/ 42 w 634"/>
                <a:gd name="T7" fmla="*/ 58 h 794"/>
                <a:gd name="T8" fmla="*/ 56 w 634"/>
                <a:gd name="T9" fmla="*/ 77 h 794"/>
                <a:gd name="T10" fmla="*/ 76 w 634"/>
                <a:gd name="T11" fmla="*/ 95 h 794"/>
                <a:gd name="T12" fmla="*/ 91 w 634"/>
                <a:gd name="T13" fmla="*/ 111 h 794"/>
                <a:gd name="T14" fmla="*/ 106 w 634"/>
                <a:gd name="T15" fmla="*/ 124 h 794"/>
                <a:gd name="T16" fmla="*/ 125 w 634"/>
                <a:gd name="T17" fmla="*/ 141 h 794"/>
                <a:gd name="T18" fmla="*/ 143 w 634"/>
                <a:gd name="T19" fmla="*/ 154 h 794"/>
                <a:gd name="T20" fmla="*/ 160 w 634"/>
                <a:gd name="T21" fmla="*/ 169 h 794"/>
                <a:gd name="T22" fmla="*/ 180 w 634"/>
                <a:gd name="T23" fmla="*/ 181 h 794"/>
                <a:gd name="T24" fmla="*/ 200 w 634"/>
                <a:gd name="T25" fmla="*/ 190 h 794"/>
                <a:gd name="T26" fmla="*/ 221 w 634"/>
                <a:gd name="T27" fmla="*/ 198 h 794"/>
                <a:gd name="T28" fmla="*/ 248 w 634"/>
                <a:gd name="T29" fmla="*/ 203 h 794"/>
                <a:gd name="T30" fmla="*/ 274 w 634"/>
                <a:gd name="T31" fmla="*/ 201 h 794"/>
                <a:gd name="T32" fmla="*/ 286 w 634"/>
                <a:gd name="T33" fmla="*/ 210 h 794"/>
                <a:gd name="T34" fmla="*/ 266 w 634"/>
                <a:gd name="T35" fmla="*/ 227 h 794"/>
                <a:gd name="T36" fmla="*/ 254 w 634"/>
                <a:gd name="T37" fmla="*/ 249 h 794"/>
                <a:gd name="T38" fmla="*/ 253 w 634"/>
                <a:gd name="T39" fmla="*/ 276 h 794"/>
                <a:gd name="T40" fmla="*/ 253 w 634"/>
                <a:gd name="T41" fmla="*/ 302 h 794"/>
                <a:gd name="T42" fmla="*/ 259 w 634"/>
                <a:gd name="T43" fmla="*/ 326 h 794"/>
                <a:gd name="T44" fmla="*/ 268 w 634"/>
                <a:gd name="T45" fmla="*/ 346 h 794"/>
                <a:gd name="T46" fmla="*/ 268 w 634"/>
                <a:gd name="T47" fmla="*/ 363 h 794"/>
                <a:gd name="T48" fmla="*/ 280 w 634"/>
                <a:gd name="T49" fmla="*/ 376 h 794"/>
                <a:gd name="T50" fmla="*/ 274 w 634"/>
                <a:gd name="T51" fmla="*/ 393 h 794"/>
                <a:gd name="T52" fmla="*/ 276 w 634"/>
                <a:gd name="T53" fmla="*/ 410 h 794"/>
                <a:gd name="T54" fmla="*/ 288 w 634"/>
                <a:gd name="T55" fmla="*/ 413 h 794"/>
                <a:gd name="T56" fmla="*/ 305 w 634"/>
                <a:gd name="T57" fmla="*/ 419 h 794"/>
                <a:gd name="T58" fmla="*/ 327 w 634"/>
                <a:gd name="T59" fmla="*/ 410 h 794"/>
                <a:gd name="T60" fmla="*/ 342 w 634"/>
                <a:gd name="T61" fmla="*/ 405 h 794"/>
                <a:gd name="T62" fmla="*/ 357 w 634"/>
                <a:gd name="T63" fmla="*/ 395 h 794"/>
                <a:gd name="T64" fmla="*/ 377 w 634"/>
                <a:gd name="T65" fmla="*/ 383 h 794"/>
                <a:gd name="T66" fmla="*/ 391 w 634"/>
                <a:gd name="T67" fmla="*/ 383 h 794"/>
                <a:gd name="T68" fmla="*/ 389 w 634"/>
                <a:gd name="T69" fmla="*/ 403 h 794"/>
                <a:gd name="T70" fmla="*/ 389 w 634"/>
                <a:gd name="T71" fmla="*/ 420 h 794"/>
                <a:gd name="T72" fmla="*/ 391 w 634"/>
                <a:gd name="T73" fmla="*/ 444 h 794"/>
                <a:gd name="T74" fmla="*/ 394 w 634"/>
                <a:gd name="T75" fmla="*/ 462 h 794"/>
                <a:gd name="T76" fmla="*/ 402 w 634"/>
                <a:gd name="T77" fmla="*/ 479 h 794"/>
                <a:gd name="T78" fmla="*/ 422 w 634"/>
                <a:gd name="T79" fmla="*/ 489 h 794"/>
                <a:gd name="T80" fmla="*/ 438 w 634"/>
                <a:gd name="T81" fmla="*/ 501 h 794"/>
                <a:gd name="T82" fmla="*/ 446 w 634"/>
                <a:gd name="T83" fmla="*/ 514 h 794"/>
                <a:gd name="T84" fmla="*/ 465 w 634"/>
                <a:gd name="T85" fmla="*/ 525 h 794"/>
                <a:gd name="T86" fmla="*/ 476 w 634"/>
                <a:gd name="T87" fmla="*/ 533 h 794"/>
                <a:gd name="T88" fmla="*/ 488 w 634"/>
                <a:gd name="T89" fmla="*/ 548 h 794"/>
                <a:gd name="T90" fmla="*/ 500 w 634"/>
                <a:gd name="T91" fmla="*/ 553 h 794"/>
                <a:gd name="T92" fmla="*/ 515 w 634"/>
                <a:gd name="T93" fmla="*/ 568 h 794"/>
                <a:gd name="T94" fmla="*/ 520 w 634"/>
                <a:gd name="T95" fmla="*/ 590 h 794"/>
                <a:gd name="T96" fmla="*/ 517 w 634"/>
                <a:gd name="T97" fmla="*/ 610 h 794"/>
                <a:gd name="T98" fmla="*/ 515 w 634"/>
                <a:gd name="T99" fmla="*/ 627 h 794"/>
                <a:gd name="T100" fmla="*/ 513 w 634"/>
                <a:gd name="T101" fmla="*/ 647 h 794"/>
                <a:gd name="T102" fmla="*/ 510 w 634"/>
                <a:gd name="T103" fmla="*/ 666 h 794"/>
                <a:gd name="T104" fmla="*/ 507 w 634"/>
                <a:gd name="T105" fmla="*/ 686 h 794"/>
                <a:gd name="T106" fmla="*/ 515 w 634"/>
                <a:gd name="T107" fmla="*/ 703 h 794"/>
                <a:gd name="T108" fmla="*/ 564 w 634"/>
                <a:gd name="T109" fmla="*/ 713 h 794"/>
                <a:gd name="T110" fmla="*/ 576 w 634"/>
                <a:gd name="T111" fmla="*/ 730 h 794"/>
                <a:gd name="T112" fmla="*/ 587 w 634"/>
                <a:gd name="T113" fmla="*/ 748 h 794"/>
                <a:gd name="T114" fmla="*/ 601 w 634"/>
                <a:gd name="T115" fmla="*/ 764 h 794"/>
                <a:gd name="T116" fmla="*/ 616 w 634"/>
                <a:gd name="T117" fmla="*/ 777 h 794"/>
                <a:gd name="T118" fmla="*/ 631 w 634"/>
                <a:gd name="T119" fmla="*/ 79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4" h="794">
                  <a:moveTo>
                    <a:pt x="0" y="0"/>
                  </a:moveTo>
                  <a:lnTo>
                    <a:pt x="2" y="0"/>
                  </a:lnTo>
                  <a:lnTo>
                    <a:pt x="2" y="1"/>
                  </a:lnTo>
                  <a:lnTo>
                    <a:pt x="4" y="1"/>
                  </a:lnTo>
                  <a:lnTo>
                    <a:pt x="4" y="3"/>
                  </a:lnTo>
                  <a:lnTo>
                    <a:pt x="5" y="3"/>
                  </a:lnTo>
                  <a:lnTo>
                    <a:pt x="7" y="5"/>
                  </a:lnTo>
                  <a:lnTo>
                    <a:pt x="9" y="5"/>
                  </a:lnTo>
                  <a:lnTo>
                    <a:pt x="10" y="5"/>
                  </a:lnTo>
                  <a:lnTo>
                    <a:pt x="12" y="5"/>
                  </a:lnTo>
                  <a:lnTo>
                    <a:pt x="14" y="5"/>
                  </a:lnTo>
                  <a:lnTo>
                    <a:pt x="15" y="6"/>
                  </a:lnTo>
                  <a:lnTo>
                    <a:pt x="17" y="6"/>
                  </a:lnTo>
                  <a:lnTo>
                    <a:pt x="17" y="8"/>
                  </a:lnTo>
                  <a:lnTo>
                    <a:pt x="19" y="8"/>
                  </a:lnTo>
                  <a:lnTo>
                    <a:pt x="20" y="8"/>
                  </a:lnTo>
                  <a:lnTo>
                    <a:pt x="22" y="8"/>
                  </a:lnTo>
                  <a:lnTo>
                    <a:pt x="24" y="8"/>
                  </a:lnTo>
                  <a:lnTo>
                    <a:pt x="24" y="10"/>
                  </a:lnTo>
                  <a:lnTo>
                    <a:pt x="24" y="11"/>
                  </a:lnTo>
                  <a:lnTo>
                    <a:pt x="22" y="11"/>
                  </a:lnTo>
                  <a:lnTo>
                    <a:pt x="22" y="13"/>
                  </a:lnTo>
                  <a:lnTo>
                    <a:pt x="20" y="13"/>
                  </a:lnTo>
                  <a:lnTo>
                    <a:pt x="20" y="15"/>
                  </a:lnTo>
                  <a:lnTo>
                    <a:pt x="19" y="15"/>
                  </a:lnTo>
                  <a:lnTo>
                    <a:pt x="19" y="16"/>
                  </a:lnTo>
                  <a:lnTo>
                    <a:pt x="17" y="16"/>
                  </a:lnTo>
                  <a:lnTo>
                    <a:pt x="17" y="18"/>
                  </a:lnTo>
                  <a:lnTo>
                    <a:pt x="17" y="20"/>
                  </a:lnTo>
                  <a:lnTo>
                    <a:pt x="17" y="21"/>
                  </a:lnTo>
                  <a:lnTo>
                    <a:pt x="17" y="23"/>
                  </a:lnTo>
                  <a:lnTo>
                    <a:pt x="19" y="23"/>
                  </a:lnTo>
                  <a:lnTo>
                    <a:pt x="20" y="23"/>
                  </a:lnTo>
                  <a:lnTo>
                    <a:pt x="20" y="25"/>
                  </a:lnTo>
                  <a:lnTo>
                    <a:pt x="22" y="25"/>
                  </a:lnTo>
                  <a:lnTo>
                    <a:pt x="24" y="26"/>
                  </a:lnTo>
                  <a:lnTo>
                    <a:pt x="26" y="26"/>
                  </a:lnTo>
                  <a:lnTo>
                    <a:pt x="26" y="28"/>
                  </a:lnTo>
                  <a:lnTo>
                    <a:pt x="26" y="30"/>
                  </a:lnTo>
                  <a:lnTo>
                    <a:pt x="27" y="30"/>
                  </a:lnTo>
                  <a:lnTo>
                    <a:pt x="29" y="30"/>
                  </a:lnTo>
                  <a:lnTo>
                    <a:pt x="29" y="31"/>
                  </a:lnTo>
                  <a:lnTo>
                    <a:pt x="31" y="31"/>
                  </a:lnTo>
                  <a:lnTo>
                    <a:pt x="31" y="33"/>
                  </a:lnTo>
                  <a:lnTo>
                    <a:pt x="31" y="31"/>
                  </a:lnTo>
                  <a:lnTo>
                    <a:pt x="32" y="31"/>
                  </a:lnTo>
                  <a:lnTo>
                    <a:pt x="32" y="33"/>
                  </a:lnTo>
                  <a:lnTo>
                    <a:pt x="32" y="35"/>
                  </a:lnTo>
                  <a:lnTo>
                    <a:pt x="32" y="37"/>
                  </a:lnTo>
                  <a:lnTo>
                    <a:pt x="31" y="37"/>
                  </a:lnTo>
                  <a:lnTo>
                    <a:pt x="32" y="38"/>
                  </a:lnTo>
                  <a:lnTo>
                    <a:pt x="32" y="40"/>
                  </a:lnTo>
                  <a:lnTo>
                    <a:pt x="34" y="40"/>
                  </a:lnTo>
                  <a:lnTo>
                    <a:pt x="34" y="42"/>
                  </a:lnTo>
                  <a:lnTo>
                    <a:pt x="34" y="43"/>
                  </a:lnTo>
                  <a:lnTo>
                    <a:pt x="36" y="43"/>
                  </a:lnTo>
                  <a:lnTo>
                    <a:pt x="36" y="45"/>
                  </a:lnTo>
                  <a:lnTo>
                    <a:pt x="37" y="47"/>
                  </a:lnTo>
                  <a:lnTo>
                    <a:pt x="37" y="48"/>
                  </a:lnTo>
                  <a:lnTo>
                    <a:pt x="39" y="48"/>
                  </a:lnTo>
                  <a:lnTo>
                    <a:pt x="39" y="50"/>
                  </a:lnTo>
                  <a:lnTo>
                    <a:pt x="39" y="52"/>
                  </a:lnTo>
                  <a:lnTo>
                    <a:pt x="41" y="52"/>
                  </a:lnTo>
                  <a:lnTo>
                    <a:pt x="41" y="53"/>
                  </a:lnTo>
                  <a:lnTo>
                    <a:pt x="41" y="55"/>
                  </a:lnTo>
                  <a:lnTo>
                    <a:pt x="42" y="55"/>
                  </a:lnTo>
                  <a:lnTo>
                    <a:pt x="42" y="57"/>
                  </a:lnTo>
                  <a:lnTo>
                    <a:pt x="42" y="58"/>
                  </a:lnTo>
                  <a:lnTo>
                    <a:pt x="44" y="58"/>
                  </a:lnTo>
                  <a:lnTo>
                    <a:pt x="44" y="60"/>
                  </a:lnTo>
                  <a:lnTo>
                    <a:pt x="46" y="60"/>
                  </a:lnTo>
                  <a:lnTo>
                    <a:pt x="46" y="62"/>
                  </a:lnTo>
                  <a:lnTo>
                    <a:pt x="46" y="63"/>
                  </a:lnTo>
                  <a:lnTo>
                    <a:pt x="47" y="63"/>
                  </a:lnTo>
                  <a:lnTo>
                    <a:pt x="47" y="65"/>
                  </a:lnTo>
                  <a:lnTo>
                    <a:pt x="49" y="65"/>
                  </a:lnTo>
                  <a:lnTo>
                    <a:pt x="49" y="67"/>
                  </a:lnTo>
                  <a:lnTo>
                    <a:pt x="51" y="69"/>
                  </a:lnTo>
                  <a:lnTo>
                    <a:pt x="51" y="70"/>
                  </a:lnTo>
                  <a:lnTo>
                    <a:pt x="52" y="70"/>
                  </a:lnTo>
                  <a:lnTo>
                    <a:pt x="52" y="72"/>
                  </a:lnTo>
                  <a:lnTo>
                    <a:pt x="54" y="72"/>
                  </a:lnTo>
                  <a:lnTo>
                    <a:pt x="54" y="74"/>
                  </a:lnTo>
                  <a:lnTo>
                    <a:pt x="56" y="75"/>
                  </a:lnTo>
                  <a:lnTo>
                    <a:pt x="56" y="77"/>
                  </a:lnTo>
                  <a:lnTo>
                    <a:pt x="57" y="77"/>
                  </a:lnTo>
                  <a:lnTo>
                    <a:pt x="57" y="79"/>
                  </a:lnTo>
                  <a:lnTo>
                    <a:pt x="59" y="79"/>
                  </a:lnTo>
                  <a:lnTo>
                    <a:pt x="59" y="80"/>
                  </a:lnTo>
                  <a:lnTo>
                    <a:pt x="61" y="80"/>
                  </a:lnTo>
                  <a:lnTo>
                    <a:pt x="61" y="82"/>
                  </a:lnTo>
                  <a:lnTo>
                    <a:pt x="63" y="82"/>
                  </a:lnTo>
                  <a:lnTo>
                    <a:pt x="63" y="84"/>
                  </a:lnTo>
                  <a:lnTo>
                    <a:pt x="64" y="85"/>
                  </a:lnTo>
                  <a:lnTo>
                    <a:pt x="66" y="87"/>
                  </a:lnTo>
                  <a:lnTo>
                    <a:pt x="68" y="89"/>
                  </a:lnTo>
                  <a:lnTo>
                    <a:pt x="69" y="90"/>
                  </a:lnTo>
                  <a:lnTo>
                    <a:pt x="71" y="92"/>
                  </a:lnTo>
                  <a:lnTo>
                    <a:pt x="73" y="94"/>
                  </a:lnTo>
                  <a:lnTo>
                    <a:pt x="74" y="94"/>
                  </a:lnTo>
                  <a:lnTo>
                    <a:pt x="74" y="95"/>
                  </a:lnTo>
                  <a:lnTo>
                    <a:pt x="76" y="95"/>
                  </a:lnTo>
                  <a:lnTo>
                    <a:pt x="76" y="97"/>
                  </a:lnTo>
                  <a:lnTo>
                    <a:pt x="78" y="97"/>
                  </a:lnTo>
                  <a:lnTo>
                    <a:pt x="78" y="99"/>
                  </a:lnTo>
                  <a:lnTo>
                    <a:pt x="79" y="99"/>
                  </a:lnTo>
                  <a:lnTo>
                    <a:pt x="79" y="100"/>
                  </a:lnTo>
                  <a:lnTo>
                    <a:pt x="81" y="100"/>
                  </a:lnTo>
                  <a:lnTo>
                    <a:pt x="81" y="102"/>
                  </a:lnTo>
                  <a:lnTo>
                    <a:pt x="83" y="102"/>
                  </a:lnTo>
                  <a:lnTo>
                    <a:pt x="83" y="104"/>
                  </a:lnTo>
                  <a:lnTo>
                    <a:pt x="84" y="104"/>
                  </a:lnTo>
                  <a:lnTo>
                    <a:pt x="84" y="106"/>
                  </a:lnTo>
                  <a:lnTo>
                    <a:pt x="86" y="106"/>
                  </a:lnTo>
                  <a:lnTo>
                    <a:pt x="86" y="107"/>
                  </a:lnTo>
                  <a:lnTo>
                    <a:pt x="88" y="107"/>
                  </a:lnTo>
                  <a:lnTo>
                    <a:pt x="89" y="109"/>
                  </a:lnTo>
                  <a:lnTo>
                    <a:pt x="91" y="109"/>
                  </a:lnTo>
                  <a:lnTo>
                    <a:pt x="91" y="111"/>
                  </a:lnTo>
                  <a:lnTo>
                    <a:pt x="93" y="111"/>
                  </a:lnTo>
                  <a:lnTo>
                    <a:pt x="93" y="112"/>
                  </a:lnTo>
                  <a:lnTo>
                    <a:pt x="94" y="112"/>
                  </a:lnTo>
                  <a:lnTo>
                    <a:pt x="94" y="114"/>
                  </a:lnTo>
                  <a:lnTo>
                    <a:pt x="96" y="114"/>
                  </a:lnTo>
                  <a:lnTo>
                    <a:pt x="96" y="116"/>
                  </a:lnTo>
                  <a:lnTo>
                    <a:pt x="98" y="116"/>
                  </a:lnTo>
                  <a:lnTo>
                    <a:pt x="98" y="117"/>
                  </a:lnTo>
                  <a:lnTo>
                    <a:pt x="100" y="117"/>
                  </a:lnTo>
                  <a:lnTo>
                    <a:pt x="100" y="119"/>
                  </a:lnTo>
                  <a:lnTo>
                    <a:pt x="101" y="119"/>
                  </a:lnTo>
                  <a:lnTo>
                    <a:pt x="101" y="121"/>
                  </a:lnTo>
                  <a:lnTo>
                    <a:pt x="103" y="121"/>
                  </a:lnTo>
                  <a:lnTo>
                    <a:pt x="103" y="122"/>
                  </a:lnTo>
                  <a:lnTo>
                    <a:pt x="105" y="122"/>
                  </a:lnTo>
                  <a:lnTo>
                    <a:pt x="105" y="124"/>
                  </a:lnTo>
                  <a:lnTo>
                    <a:pt x="106" y="124"/>
                  </a:lnTo>
                  <a:lnTo>
                    <a:pt x="108" y="126"/>
                  </a:lnTo>
                  <a:lnTo>
                    <a:pt x="110" y="127"/>
                  </a:lnTo>
                  <a:lnTo>
                    <a:pt x="111" y="129"/>
                  </a:lnTo>
                  <a:lnTo>
                    <a:pt x="113" y="129"/>
                  </a:lnTo>
                  <a:lnTo>
                    <a:pt x="113" y="131"/>
                  </a:lnTo>
                  <a:lnTo>
                    <a:pt x="115" y="131"/>
                  </a:lnTo>
                  <a:lnTo>
                    <a:pt x="115" y="132"/>
                  </a:lnTo>
                  <a:lnTo>
                    <a:pt x="116" y="132"/>
                  </a:lnTo>
                  <a:lnTo>
                    <a:pt x="116" y="134"/>
                  </a:lnTo>
                  <a:lnTo>
                    <a:pt x="118" y="134"/>
                  </a:lnTo>
                  <a:lnTo>
                    <a:pt x="118" y="136"/>
                  </a:lnTo>
                  <a:lnTo>
                    <a:pt x="120" y="136"/>
                  </a:lnTo>
                  <a:lnTo>
                    <a:pt x="120" y="138"/>
                  </a:lnTo>
                  <a:lnTo>
                    <a:pt x="121" y="138"/>
                  </a:lnTo>
                  <a:lnTo>
                    <a:pt x="121" y="139"/>
                  </a:lnTo>
                  <a:lnTo>
                    <a:pt x="123" y="139"/>
                  </a:lnTo>
                  <a:lnTo>
                    <a:pt x="125" y="141"/>
                  </a:lnTo>
                  <a:lnTo>
                    <a:pt x="126" y="141"/>
                  </a:lnTo>
                  <a:lnTo>
                    <a:pt x="126" y="143"/>
                  </a:lnTo>
                  <a:lnTo>
                    <a:pt x="128" y="143"/>
                  </a:lnTo>
                  <a:lnTo>
                    <a:pt x="128" y="144"/>
                  </a:lnTo>
                  <a:lnTo>
                    <a:pt x="130" y="144"/>
                  </a:lnTo>
                  <a:lnTo>
                    <a:pt x="130" y="146"/>
                  </a:lnTo>
                  <a:lnTo>
                    <a:pt x="131" y="146"/>
                  </a:lnTo>
                  <a:lnTo>
                    <a:pt x="131" y="148"/>
                  </a:lnTo>
                  <a:lnTo>
                    <a:pt x="133" y="148"/>
                  </a:lnTo>
                  <a:lnTo>
                    <a:pt x="135" y="149"/>
                  </a:lnTo>
                  <a:lnTo>
                    <a:pt x="137" y="149"/>
                  </a:lnTo>
                  <a:lnTo>
                    <a:pt x="137" y="151"/>
                  </a:lnTo>
                  <a:lnTo>
                    <a:pt x="138" y="151"/>
                  </a:lnTo>
                  <a:lnTo>
                    <a:pt x="138" y="153"/>
                  </a:lnTo>
                  <a:lnTo>
                    <a:pt x="140" y="153"/>
                  </a:lnTo>
                  <a:lnTo>
                    <a:pt x="142" y="154"/>
                  </a:lnTo>
                  <a:lnTo>
                    <a:pt x="143" y="154"/>
                  </a:lnTo>
                  <a:lnTo>
                    <a:pt x="143" y="156"/>
                  </a:lnTo>
                  <a:lnTo>
                    <a:pt x="145" y="156"/>
                  </a:lnTo>
                  <a:lnTo>
                    <a:pt x="145" y="158"/>
                  </a:lnTo>
                  <a:lnTo>
                    <a:pt x="147" y="158"/>
                  </a:lnTo>
                  <a:lnTo>
                    <a:pt x="147" y="159"/>
                  </a:lnTo>
                  <a:lnTo>
                    <a:pt x="148" y="159"/>
                  </a:lnTo>
                  <a:lnTo>
                    <a:pt x="150" y="161"/>
                  </a:lnTo>
                  <a:lnTo>
                    <a:pt x="152" y="161"/>
                  </a:lnTo>
                  <a:lnTo>
                    <a:pt x="152" y="163"/>
                  </a:lnTo>
                  <a:lnTo>
                    <a:pt x="153" y="163"/>
                  </a:lnTo>
                  <a:lnTo>
                    <a:pt x="153" y="164"/>
                  </a:lnTo>
                  <a:lnTo>
                    <a:pt x="155" y="164"/>
                  </a:lnTo>
                  <a:lnTo>
                    <a:pt x="157" y="166"/>
                  </a:lnTo>
                  <a:lnTo>
                    <a:pt x="158" y="166"/>
                  </a:lnTo>
                  <a:lnTo>
                    <a:pt x="158" y="168"/>
                  </a:lnTo>
                  <a:lnTo>
                    <a:pt x="160" y="168"/>
                  </a:lnTo>
                  <a:lnTo>
                    <a:pt x="160" y="169"/>
                  </a:lnTo>
                  <a:lnTo>
                    <a:pt x="162" y="169"/>
                  </a:lnTo>
                  <a:lnTo>
                    <a:pt x="163" y="171"/>
                  </a:lnTo>
                  <a:lnTo>
                    <a:pt x="165" y="171"/>
                  </a:lnTo>
                  <a:lnTo>
                    <a:pt x="165" y="173"/>
                  </a:lnTo>
                  <a:lnTo>
                    <a:pt x="167" y="173"/>
                  </a:lnTo>
                  <a:lnTo>
                    <a:pt x="167" y="175"/>
                  </a:lnTo>
                  <a:lnTo>
                    <a:pt x="168" y="175"/>
                  </a:lnTo>
                  <a:lnTo>
                    <a:pt x="170" y="175"/>
                  </a:lnTo>
                  <a:lnTo>
                    <a:pt x="170" y="176"/>
                  </a:lnTo>
                  <a:lnTo>
                    <a:pt x="172" y="176"/>
                  </a:lnTo>
                  <a:lnTo>
                    <a:pt x="174" y="178"/>
                  </a:lnTo>
                  <a:lnTo>
                    <a:pt x="175" y="178"/>
                  </a:lnTo>
                  <a:lnTo>
                    <a:pt x="175" y="180"/>
                  </a:lnTo>
                  <a:lnTo>
                    <a:pt x="177" y="180"/>
                  </a:lnTo>
                  <a:lnTo>
                    <a:pt x="179" y="180"/>
                  </a:lnTo>
                  <a:lnTo>
                    <a:pt x="179" y="181"/>
                  </a:lnTo>
                  <a:lnTo>
                    <a:pt x="180" y="181"/>
                  </a:lnTo>
                  <a:lnTo>
                    <a:pt x="182" y="181"/>
                  </a:lnTo>
                  <a:lnTo>
                    <a:pt x="182" y="183"/>
                  </a:lnTo>
                  <a:lnTo>
                    <a:pt x="184" y="183"/>
                  </a:lnTo>
                  <a:lnTo>
                    <a:pt x="185" y="183"/>
                  </a:lnTo>
                  <a:lnTo>
                    <a:pt x="185" y="185"/>
                  </a:lnTo>
                  <a:lnTo>
                    <a:pt x="187" y="185"/>
                  </a:lnTo>
                  <a:lnTo>
                    <a:pt x="189" y="185"/>
                  </a:lnTo>
                  <a:lnTo>
                    <a:pt x="189" y="186"/>
                  </a:lnTo>
                  <a:lnTo>
                    <a:pt x="190" y="186"/>
                  </a:lnTo>
                  <a:lnTo>
                    <a:pt x="192" y="186"/>
                  </a:lnTo>
                  <a:lnTo>
                    <a:pt x="192" y="188"/>
                  </a:lnTo>
                  <a:lnTo>
                    <a:pt x="194" y="188"/>
                  </a:lnTo>
                  <a:lnTo>
                    <a:pt x="195" y="188"/>
                  </a:lnTo>
                  <a:lnTo>
                    <a:pt x="195" y="190"/>
                  </a:lnTo>
                  <a:lnTo>
                    <a:pt x="197" y="190"/>
                  </a:lnTo>
                  <a:lnTo>
                    <a:pt x="199" y="190"/>
                  </a:lnTo>
                  <a:lnTo>
                    <a:pt x="200" y="190"/>
                  </a:lnTo>
                  <a:lnTo>
                    <a:pt x="200" y="191"/>
                  </a:lnTo>
                  <a:lnTo>
                    <a:pt x="202" y="191"/>
                  </a:lnTo>
                  <a:lnTo>
                    <a:pt x="204" y="191"/>
                  </a:lnTo>
                  <a:lnTo>
                    <a:pt x="204" y="193"/>
                  </a:lnTo>
                  <a:lnTo>
                    <a:pt x="205" y="193"/>
                  </a:lnTo>
                  <a:lnTo>
                    <a:pt x="207" y="193"/>
                  </a:lnTo>
                  <a:lnTo>
                    <a:pt x="209" y="193"/>
                  </a:lnTo>
                  <a:lnTo>
                    <a:pt x="209" y="195"/>
                  </a:lnTo>
                  <a:lnTo>
                    <a:pt x="211" y="195"/>
                  </a:lnTo>
                  <a:lnTo>
                    <a:pt x="212" y="195"/>
                  </a:lnTo>
                  <a:lnTo>
                    <a:pt x="214" y="195"/>
                  </a:lnTo>
                  <a:lnTo>
                    <a:pt x="214" y="196"/>
                  </a:lnTo>
                  <a:lnTo>
                    <a:pt x="216" y="196"/>
                  </a:lnTo>
                  <a:lnTo>
                    <a:pt x="217" y="196"/>
                  </a:lnTo>
                  <a:lnTo>
                    <a:pt x="219" y="196"/>
                  </a:lnTo>
                  <a:lnTo>
                    <a:pt x="219" y="198"/>
                  </a:lnTo>
                  <a:lnTo>
                    <a:pt x="221" y="198"/>
                  </a:lnTo>
                  <a:lnTo>
                    <a:pt x="222" y="198"/>
                  </a:lnTo>
                  <a:lnTo>
                    <a:pt x="224" y="198"/>
                  </a:lnTo>
                  <a:lnTo>
                    <a:pt x="224" y="200"/>
                  </a:lnTo>
                  <a:lnTo>
                    <a:pt x="226" y="200"/>
                  </a:lnTo>
                  <a:lnTo>
                    <a:pt x="227" y="200"/>
                  </a:lnTo>
                  <a:lnTo>
                    <a:pt x="229" y="200"/>
                  </a:lnTo>
                  <a:lnTo>
                    <a:pt x="231" y="200"/>
                  </a:lnTo>
                  <a:lnTo>
                    <a:pt x="232" y="201"/>
                  </a:lnTo>
                  <a:lnTo>
                    <a:pt x="234" y="201"/>
                  </a:lnTo>
                  <a:lnTo>
                    <a:pt x="236" y="201"/>
                  </a:lnTo>
                  <a:lnTo>
                    <a:pt x="237" y="201"/>
                  </a:lnTo>
                  <a:lnTo>
                    <a:pt x="239" y="201"/>
                  </a:lnTo>
                  <a:lnTo>
                    <a:pt x="241" y="201"/>
                  </a:lnTo>
                  <a:lnTo>
                    <a:pt x="243" y="203"/>
                  </a:lnTo>
                  <a:lnTo>
                    <a:pt x="244" y="203"/>
                  </a:lnTo>
                  <a:lnTo>
                    <a:pt x="246" y="203"/>
                  </a:lnTo>
                  <a:lnTo>
                    <a:pt x="248" y="203"/>
                  </a:lnTo>
                  <a:lnTo>
                    <a:pt x="249" y="203"/>
                  </a:lnTo>
                  <a:lnTo>
                    <a:pt x="251" y="203"/>
                  </a:lnTo>
                  <a:lnTo>
                    <a:pt x="253" y="203"/>
                  </a:lnTo>
                  <a:lnTo>
                    <a:pt x="254" y="203"/>
                  </a:lnTo>
                  <a:lnTo>
                    <a:pt x="256" y="203"/>
                  </a:lnTo>
                  <a:lnTo>
                    <a:pt x="258" y="203"/>
                  </a:lnTo>
                  <a:lnTo>
                    <a:pt x="259" y="203"/>
                  </a:lnTo>
                  <a:lnTo>
                    <a:pt x="261" y="203"/>
                  </a:lnTo>
                  <a:lnTo>
                    <a:pt x="263" y="203"/>
                  </a:lnTo>
                  <a:lnTo>
                    <a:pt x="264" y="203"/>
                  </a:lnTo>
                  <a:lnTo>
                    <a:pt x="264" y="201"/>
                  </a:lnTo>
                  <a:lnTo>
                    <a:pt x="266" y="201"/>
                  </a:lnTo>
                  <a:lnTo>
                    <a:pt x="268" y="201"/>
                  </a:lnTo>
                  <a:lnTo>
                    <a:pt x="269" y="201"/>
                  </a:lnTo>
                  <a:lnTo>
                    <a:pt x="271" y="201"/>
                  </a:lnTo>
                  <a:lnTo>
                    <a:pt x="273" y="201"/>
                  </a:lnTo>
                  <a:lnTo>
                    <a:pt x="274" y="201"/>
                  </a:lnTo>
                  <a:lnTo>
                    <a:pt x="276" y="201"/>
                  </a:lnTo>
                  <a:lnTo>
                    <a:pt x="278" y="201"/>
                  </a:lnTo>
                  <a:lnTo>
                    <a:pt x="280" y="201"/>
                  </a:lnTo>
                  <a:lnTo>
                    <a:pt x="281" y="201"/>
                  </a:lnTo>
                  <a:lnTo>
                    <a:pt x="281" y="203"/>
                  </a:lnTo>
                  <a:lnTo>
                    <a:pt x="283" y="203"/>
                  </a:lnTo>
                  <a:lnTo>
                    <a:pt x="285" y="203"/>
                  </a:lnTo>
                  <a:lnTo>
                    <a:pt x="286" y="205"/>
                  </a:lnTo>
                  <a:lnTo>
                    <a:pt x="288" y="205"/>
                  </a:lnTo>
                  <a:lnTo>
                    <a:pt x="288" y="207"/>
                  </a:lnTo>
                  <a:lnTo>
                    <a:pt x="290" y="207"/>
                  </a:lnTo>
                  <a:lnTo>
                    <a:pt x="291" y="207"/>
                  </a:lnTo>
                  <a:lnTo>
                    <a:pt x="291" y="208"/>
                  </a:lnTo>
                  <a:lnTo>
                    <a:pt x="290" y="208"/>
                  </a:lnTo>
                  <a:lnTo>
                    <a:pt x="290" y="210"/>
                  </a:lnTo>
                  <a:lnTo>
                    <a:pt x="288" y="210"/>
                  </a:lnTo>
                  <a:lnTo>
                    <a:pt x="286" y="210"/>
                  </a:lnTo>
                  <a:lnTo>
                    <a:pt x="286" y="212"/>
                  </a:lnTo>
                  <a:lnTo>
                    <a:pt x="285" y="212"/>
                  </a:lnTo>
                  <a:lnTo>
                    <a:pt x="283" y="213"/>
                  </a:lnTo>
                  <a:lnTo>
                    <a:pt x="281" y="213"/>
                  </a:lnTo>
                  <a:lnTo>
                    <a:pt x="281" y="215"/>
                  </a:lnTo>
                  <a:lnTo>
                    <a:pt x="280" y="215"/>
                  </a:lnTo>
                  <a:lnTo>
                    <a:pt x="278" y="215"/>
                  </a:lnTo>
                  <a:lnTo>
                    <a:pt x="278" y="217"/>
                  </a:lnTo>
                  <a:lnTo>
                    <a:pt x="276" y="217"/>
                  </a:lnTo>
                  <a:lnTo>
                    <a:pt x="276" y="218"/>
                  </a:lnTo>
                  <a:lnTo>
                    <a:pt x="274" y="218"/>
                  </a:lnTo>
                  <a:lnTo>
                    <a:pt x="274" y="220"/>
                  </a:lnTo>
                  <a:lnTo>
                    <a:pt x="273" y="220"/>
                  </a:lnTo>
                  <a:lnTo>
                    <a:pt x="271" y="222"/>
                  </a:lnTo>
                  <a:lnTo>
                    <a:pt x="269" y="223"/>
                  </a:lnTo>
                  <a:lnTo>
                    <a:pt x="268" y="225"/>
                  </a:lnTo>
                  <a:lnTo>
                    <a:pt x="266" y="227"/>
                  </a:lnTo>
                  <a:lnTo>
                    <a:pt x="264" y="228"/>
                  </a:lnTo>
                  <a:lnTo>
                    <a:pt x="264" y="230"/>
                  </a:lnTo>
                  <a:lnTo>
                    <a:pt x="263" y="230"/>
                  </a:lnTo>
                  <a:lnTo>
                    <a:pt x="263" y="232"/>
                  </a:lnTo>
                  <a:lnTo>
                    <a:pt x="261" y="232"/>
                  </a:lnTo>
                  <a:lnTo>
                    <a:pt x="261" y="233"/>
                  </a:lnTo>
                  <a:lnTo>
                    <a:pt x="259" y="235"/>
                  </a:lnTo>
                  <a:lnTo>
                    <a:pt x="259" y="237"/>
                  </a:lnTo>
                  <a:lnTo>
                    <a:pt x="258" y="237"/>
                  </a:lnTo>
                  <a:lnTo>
                    <a:pt x="258" y="238"/>
                  </a:lnTo>
                  <a:lnTo>
                    <a:pt x="258" y="240"/>
                  </a:lnTo>
                  <a:lnTo>
                    <a:pt x="256" y="240"/>
                  </a:lnTo>
                  <a:lnTo>
                    <a:pt x="256" y="242"/>
                  </a:lnTo>
                  <a:lnTo>
                    <a:pt x="256" y="244"/>
                  </a:lnTo>
                  <a:lnTo>
                    <a:pt x="254" y="245"/>
                  </a:lnTo>
                  <a:lnTo>
                    <a:pt x="254" y="247"/>
                  </a:lnTo>
                  <a:lnTo>
                    <a:pt x="254" y="249"/>
                  </a:lnTo>
                  <a:lnTo>
                    <a:pt x="254" y="250"/>
                  </a:lnTo>
                  <a:lnTo>
                    <a:pt x="253" y="250"/>
                  </a:lnTo>
                  <a:lnTo>
                    <a:pt x="253" y="252"/>
                  </a:lnTo>
                  <a:lnTo>
                    <a:pt x="253" y="254"/>
                  </a:lnTo>
                  <a:lnTo>
                    <a:pt x="253" y="255"/>
                  </a:lnTo>
                  <a:lnTo>
                    <a:pt x="253" y="257"/>
                  </a:lnTo>
                  <a:lnTo>
                    <a:pt x="253" y="259"/>
                  </a:lnTo>
                  <a:lnTo>
                    <a:pt x="253" y="260"/>
                  </a:lnTo>
                  <a:lnTo>
                    <a:pt x="253" y="262"/>
                  </a:lnTo>
                  <a:lnTo>
                    <a:pt x="253" y="264"/>
                  </a:lnTo>
                  <a:lnTo>
                    <a:pt x="253" y="265"/>
                  </a:lnTo>
                  <a:lnTo>
                    <a:pt x="253" y="267"/>
                  </a:lnTo>
                  <a:lnTo>
                    <a:pt x="253" y="269"/>
                  </a:lnTo>
                  <a:lnTo>
                    <a:pt x="253" y="270"/>
                  </a:lnTo>
                  <a:lnTo>
                    <a:pt x="253" y="272"/>
                  </a:lnTo>
                  <a:lnTo>
                    <a:pt x="253" y="274"/>
                  </a:lnTo>
                  <a:lnTo>
                    <a:pt x="253" y="276"/>
                  </a:lnTo>
                  <a:lnTo>
                    <a:pt x="253" y="277"/>
                  </a:lnTo>
                  <a:lnTo>
                    <a:pt x="253" y="279"/>
                  </a:lnTo>
                  <a:lnTo>
                    <a:pt x="251" y="281"/>
                  </a:lnTo>
                  <a:lnTo>
                    <a:pt x="251" y="282"/>
                  </a:lnTo>
                  <a:lnTo>
                    <a:pt x="251" y="284"/>
                  </a:lnTo>
                  <a:lnTo>
                    <a:pt x="251" y="286"/>
                  </a:lnTo>
                  <a:lnTo>
                    <a:pt x="251" y="287"/>
                  </a:lnTo>
                  <a:lnTo>
                    <a:pt x="251" y="289"/>
                  </a:lnTo>
                  <a:lnTo>
                    <a:pt x="251" y="291"/>
                  </a:lnTo>
                  <a:lnTo>
                    <a:pt x="251" y="292"/>
                  </a:lnTo>
                  <a:lnTo>
                    <a:pt x="251" y="294"/>
                  </a:lnTo>
                  <a:lnTo>
                    <a:pt x="251" y="296"/>
                  </a:lnTo>
                  <a:lnTo>
                    <a:pt x="251" y="297"/>
                  </a:lnTo>
                  <a:lnTo>
                    <a:pt x="253" y="297"/>
                  </a:lnTo>
                  <a:lnTo>
                    <a:pt x="253" y="299"/>
                  </a:lnTo>
                  <a:lnTo>
                    <a:pt x="253" y="301"/>
                  </a:lnTo>
                  <a:lnTo>
                    <a:pt x="253" y="302"/>
                  </a:lnTo>
                  <a:lnTo>
                    <a:pt x="253" y="304"/>
                  </a:lnTo>
                  <a:lnTo>
                    <a:pt x="253" y="306"/>
                  </a:lnTo>
                  <a:lnTo>
                    <a:pt x="253" y="307"/>
                  </a:lnTo>
                  <a:lnTo>
                    <a:pt x="253" y="309"/>
                  </a:lnTo>
                  <a:lnTo>
                    <a:pt x="253" y="311"/>
                  </a:lnTo>
                  <a:lnTo>
                    <a:pt x="253" y="313"/>
                  </a:lnTo>
                  <a:lnTo>
                    <a:pt x="254" y="313"/>
                  </a:lnTo>
                  <a:lnTo>
                    <a:pt x="254" y="314"/>
                  </a:lnTo>
                  <a:lnTo>
                    <a:pt x="254" y="316"/>
                  </a:lnTo>
                  <a:lnTo>
                    <a:pt x="254" y="318"/>
                  </a:lnTo>
                  <a:lnTo>
                    <a:pt x="256" y="319"/>
                  </a:lnTo>
                  <a:lnTo>
                    <a:pt x="256" y="321"/>
                  </a:lnTo>
                  <a:lnTo>
                    <a:pt x="256" y="323"/>
                  </a:lnTo>
                  <a:lnTo>
                    <a:pt x="258" y="323"/>
                  </a:lnTo>
                  <a:lnTo>
                    <a:pt x="258" y="324"/>
                  </a:lnTo>
                  <a:lnTo>
                    <a:pt x="258" y="326"/>
                  </a:lnTo>
                  <a:lnTo>
                    <a:pt x="259" y="326"/>
                  </a:lnTo>
                  <a:lnTo>
                    <a:pt x="259" y="328"/>
                  </a:lnTo>
                  <a:lnTo>
                    <a:pt x="259" y="329"/>
                  </a:lnTo>
                  <a:lnTo>
                    <a:pt x="261" y="329"/>
                  </a:lnTo>
                  <a:lnTo>
                    <a:pt x="261" y="331"/>
                  </a:lnTo>
                  <a:lnTo>
                    <a:pt x="261" y="333"/>
                  </a:lnTo>
                  <a:lnTo>
                    <a:pt x="263" y="333"/>
                  </a:lnTo>
                  <a:lnTo>
                    <a:pt x="263" y="334"/>
                  </a:lnTo>
                  <a:lnTo>
                    <a:pt x="264" y="334"/>
                  </a:lnTo>
                  <a:lnTo>
                    <a:pt x="264" y="336"/>
                  </a:lnTo>
                  <a:lnTo>
                    <a:pt x="266" y="338"/>
                  </a:lnTo>
                  <a:lnTo>
                    <a:pt x="268" y="339"/>
                  </a:lnTo>
                  <a:lnTo>
                    <a:pt x="269" y="341"/>
                  </a:lnTo>
                  <a:lnTo>
                    <a:pt x="269" y="343"/>
                  </a:lnTo>
                  <a:lnTo>
                    <a:pt x="271" y="343"/>
                  </a:lnTo>
                  <a:lnTo>
                    <a:pt x="268" y="343"/>
                  </a:lnTo>
                  <a:lnTo>
                    <a:pt x="268" y="345"/>
                  </a:lnTo>
                  <a:lnTo>
                    <a:pt x="268" y="346"/>
                  </a:lnTo>
                  <a:lnTo>
                    <a:pt x="266" y="346"/>
                  </a:lnTo>
                  <a:lnTo>
                    <a:pt x="266" y="348"/>
                  </a:lnTo>
                  <a:lnTo>
                    <a:pt x="264" y="348"/>
                  </a:lnTo>
                  <a:lnTo>
                    <a:pt x="264" y="350"/>
                  </a:lnTo>
                  <a:lnTo>
                    <a:pt x="264" y="351"/>
                  </a:lnTo>
                  <a:lnTo>
                    <a:pt x="266" y="351"/>
                  </a:lnTo>
                  <a:lnTo>
                    <a:pt x="266" y="353"/>
                  </a:lnTo>
                  <a:lnTo>
                    <a:pt x="266" y="355"/>
                  </a:lnTo>
                  <a:lnTo>
                    <a:pt x="268" y="355"/>
                  </a:lnTo>
                  <a:lnTo>
                    <a:pt x="268" y="356"/>
                  </a:lnTo>
                  <a:lnTo>
                    <a:pt x="269" y="356"/>
                  </a:lnTo>
                  <a:lnTo>
                    <a:pt x="268" y="356"/>
                  </a:lnTo>
                  <a:lnTo>
                    <a:pt x="268" y="358"/>
                  </a:lnTo>
                  <a:lnTo>
                    <a:pt x="269" y="360"/>
                  </a:lnTo>
                  <a:lnTo>
                    <a:pt x="269" y="361"/>
                  </a:lnTo>
                  <a:lnTo>
                    <a:pt x="269" y="363"/>
                  </a:lnTo>
                  <a:lnTo>
                    <a:pt x="268" y="363"/>
                  </a:lnTo>
                  <a:lnTo>
                    <a:pt x="268" y="365"/>
                  </a:lnTo>
                  <a:lnTo>
                    <a:pt x="266" y="365"/>
                  </a:lnTo>
                  <a:lnTo>
                    <a:pt x="266" y="366"/>
                  </a:lnTo>
                  <a:lnTo>
                    <a:pt x="268" y="366"/>
                  </a:lnTo>
                  <a:lnTo>
                    <a:pt x="268" y="368"/>
                  </a:lnTo>
                  <a:lnTo>
                    <a:pt x="269" y="368"/>
                  </a:lnTo>
                  <a:lnTo>
                    <a:pt x="271" y="368"/>
                  </a:lnTo>
                  <a:lnTo>
                    <a:pt x="273" y="368"/>
                  </a:lnTo>
                  <a:lnTo>
                    <a:pt x="273" y="370"/>
                  </a:lnTo>
                  <a:lnTo>
                    <a:pt x="273" y="371"/>
                  </a:lnTo>
                  <a:lnTo>
                    <a:pt x="273" y="373"/>
                  </a:lnTo>
                  <a:lnTo>
                    <a:pt x="274" y="373"/>
                  </a:lnTo>
                  <a:lnTo>
                    <a:pt x="274" y="375"/>
                  </a:lnTo>
                  <a:lnTo>
                    <a:pt x="276" y="375"/>
                  </a:lnTo>
                  <a:lnTo>
                    <a:pt x="276" y="376"/>
                  </a:lnTo>
                  <a:lnTo>
                    <a:pt x="278" y="376"/>
                  </a:lnTo>
                  <a:lnTo>
                    <a:pt x="280" y="376"/>
                  </a:lnTo>
                  <a:lnTo>
                    <a:pt x="280" y="378"/>
                  </a:lnTo>
                  <a:lnTo>
                    <a:pt x="278" y="378"/>
                  </a:lnTo>
                  <a:lnTo>
                    <a:pt x="278" y="380"/>
                  </a:lnTo>
                  <a:lnTo>
                    <a:pt x="278" y="382"/>
                  </a:lnTo>
                  <a:lnTo>
                    <a:pt x="280" y="382"/>
                  </a:lnTo>
                  <a:lnTo>
                    <a:pt x="280" y="383"/>
                  </a:lnTo>
                  <a:lnTo>
                    <a:pt x="280" y="385"/>
                  </a:lnTo>
                  <a:lnTo>
                    <a:pt x="280" y="387"/>
                  </a:lnTo>
                  <a:lnTo>
                    <a:pt x="278" y="387"/>
                  </a:lnTo>
                  <a:lnTo>
                    <a:pt x="276" y="387"/>
                  </a:lnTo>
                  <a:lnTo>
                    <a:pt x="276" y="388"/>
                  </a:lnTo>
                  <a:lnTo>
                    <a:pt x="278" y="388"/>
                  </a:lnTo>
                  <a:lnTo>
                    <a:pt x="278" y="390"/>
                  </a:lnTo>
                  <a:lnTo>
                    <a:pt x="278" y="392"/>
                  </a:lnTo>
                  <a:lnTo>
                    <a:pt x="276" y="392"/>
                  </a:lnTo>
                  <a:lnTo>
                    <a:pt x="274" y="392"/>
                  </a:lnTo>
                  <a:lnTo>
                    <a:pt x="274" y="393"/>
                  </a:lnTo>
                  <a:lnTo>
                    <a:pt x="273" y="393"/>
                  </a:lnTo>
                  <a:lnTo>
                    <a:pt x="271" y="393"/>
                  </a:lnTo>
                  <a:lnTo>
                    <a:pt x="273" y="393"/>
                  </a:lnTo>
                  <a:lnTo>
                    <a:pt x="273" y="395"/>
                  </a:lnTo>
                  <a:lnTo>
                    <a:pt x="273" y="397"/>
                  </a:lnTo>
                  <a:lnTo>
                    <a:pt x="273" y="398"/>
                  </a:lnTo>
                  <a:lnTo>
                    <a:pt x="273" y="400"/>
                  </a:lnTo>
                  <a:lnTo>
                    <a:pt x="274" y="400"/>
                  </a:lnTo>
                  <a:lnTo>
                    <a:pt x="274" y="402"/>
                  </a:lnTo>
                  <a:lnTo>
                    <a:pt x="276" y="402"/>
                  </a:lnTo>
                  <a:lnTo>
                    <a:pt x="278" y="402"/>
                  </a:lnTo>
                  <a:lnTo>
                    <a:pt x="278" y="403"/>
                  </a:lnTo>
                  <a:lnTo>
                    <a:pt x="276" y="403"/>
                  </a:lnTo>
                  <a:lnTo>
                    <a:pt x="276" y="405"/>
                  </a:lnTo>
                  <a:lnTo>
                    <a:pt x="276" y="407"/>
                  </a:lnTo>
                  <a:lnTo>
                    <a:pt x="276" y="408"/>
                  </a:lnTo>
                  <a:lnTo>
                    <a:pt x="276" y="410"/>
                  </a:lnTo>
                  <a:lnTo>
                    <a:pt x="276" y="412"/>
                  </a:lnTo>
                  <a:lnTo>
                    <a:pt x="274" y="412"/>
                  </a:lnTo>
                  <a:lnTo>
                    <a:pt x="274" y="413"/>
                  </a:lnTo>
                  <a:lnTo>
                    <a:pt x="273" y="413"/>
                  </a:lnTo>
                  <a:lnTo>
                    <a:pt x="273" y="415"/>
                  </a:lnTo>
                  <a:lnTo>
                    <a:pt x="273" y="417"/>
                  </a:lnTo>
                  <a:lnTo>
                    <a:pt x="274" y="417"/>
                  </a:lnTo>
                  <a:lnTo>
                    <a:pt x="274" y="415"/>
                  </a:lnTo>
                  <a:lnTo>
                    <a:pt x="276" y="415"/>
                  </a:lnTo>
                  <a:lnTo>
                    <a:pt x="278" y="415"/>
                  </a:lnTo>
                  <a:lnTo>
                    <a:pt x="280" y="415"/>
                  </a:lnTo>
                  <a:lnTo>
                    <a:pt x="281" y="415"/>
                  </a:lnTo>
                  <a:lnTo>
                    <a:pt x="281" y="413"/>
                  </a:lnTo>
                  <a:lnTo>
                    <a:pt x="283" y="413"/>
                  </a:lnTo>
                  <a:lnTo>
                    <a:pt x="285" y="413"/>
                  </a:lnTo>
                  <a:lnTo>
                    <a:pt x="286" y="413"/>
                  </a:lnTo>
                  <a:lnTo>
                    <a:pt x="288" y="413"/>
                  </a:lnTo>
                  <a:lnTo>
                    <a:pt x="288" y="415"/>
                  </a:lnTo>
                  <a:lnTo>
                    <a:pt x="288" y="417"/>
                  </a:lnTo>
                  <a:lnTo>
                    <a:pt x="290" y="419"/>
                  </a:lnTo>
                  <a:lnTo>
                    <a:pt x="291" y="419"/>
                  </a:lnTo>
                  <a:lnTo>
                    <a:pt x="293" y="419"/>
                  </a:lnTo>
                  <a:lnTo>
                    <a:pt x="295" y="419"/>
                  </a:lnTo>
                  <a:lnTo>
                    <a:pt x="296" y="420"/>
                  </a:lnTo>
                  <a:lnTo>
                    <a:pt x="298" y="420"/>
                  </a:lnTo>
                  <a:lnTo>
                    <a:pt x="298" y="422"/>
                  </a:lnTo>
                  <a:lnTo>
                    <a:pt x="300" y="422"/>
                  </a:lnTo>
                  <a:lnTo>
                    <a:pt x="301" y="422"/>
                  </a:lnTo>
                  <a:lnTo>
                    <a:pt x="301" y="424"/>
                  </a:lnTo>
                  <a:lnTo>
                    <a:pt x="303" y="424"/>
                  </a:lnTo>
                  <a:lnTo>
                    <a:pt x="305" y="424"/>
                  </a:lnTo>
                  <a:lnTo>
                    <a:pt x="305" y="422"/>
                  </a:lnTo>
                  <a:lnTo>
                    <a:pt x="305" y="420"/>
                  </a:lnTo>
                  <a:lnTo>
                    <a:pt x="305" y="419"/>
                  </a:lnTo>
                  <a:lnTo>
                    <a:pt x="306" y="420"/>
                  </a:lnTo>
                  <a:lnTo>
                    <a:pt x="308" y="420"/>
                  </a:lnTo>
                  <a:lnTo>
                    <a:pt x="308" y="419"/>
                  </a:lnTo>
                  <a:lnTo>
                    <a:pt x="308" y="417"/>
                  </a:lnTo>
                  <a:lnTo>
                    <a:pt x="308" y="415"/>
                  </a:lnTo>
                  <a:lnTo>
                    <a:pt x="310" y="415"/>
                  </a:lnTo>
                  <a:lnTo>
                    <a:pt x="311" y="413"/>
                  </a:lnTo>
                  <a:lnTo>
                    <a:pt x="313" y="412"/>
                  </a:lnTo>
                  <a:lnTo>
                    <a:pt x="315" y="412"/>
                  </a:lnTo>
                  <a:lnTo>
                    <a:pt x="317" y="412"/>
                  </a:lnTo>
                  <a:lnTo>
                    <a:pt x="318" y="412"/>
                  </a:lnTo>
                  <a:lnTo>
                    <a:pt x="320" y="412"/>
                  </a:lnTo>
                  <a:lnTo>
                    <a:pt x="322" y="412"/>
                  </a:lnTo>
                  <a:lnTo>
                    <a:pt x="323" y="412"/>
                  </a:lnTo>
                  <a:lnTo>
                    <a:pt x="325" y="412"/>
                  </a:lnTo>
                  <a:lnTo>
                    <a:pt x="325" y="410"/>
                  </a:lnTo>
                  <a:lnTo>
                    <a:pt x="327" y="410"/>
                  </a:lnTo>
                  <a:lnTo>
                    <a:pt x="328" y="410"/>
                  </a:lnTo>
                  <a:lnTo>
                    <a:pt x="330" y="412"/>
                  </a:lnTo>
                  <a:lnTo>
                    <a:pt x="330" y="413"/>
                  </a:lnTo>
                  <a:lnTo>
                    <a:pt x="332" y="413"/>
                  </a:lnTo>
                  <a:lnTo>
                    <a:pt x="332" y="412"/>
                  </a:lnTo>
                  <a:lnTo>
                    <a:pt x="332" y="413"/>
                  </a:lnTo>
                  <a:lnTo>
                    <a:pt x="333" y="413"/>
                  </a:lnTo>
                  <a:lnTo>
                    <a:pt x="335" y="413"/>
                  </a:lnTo>
                  <a:lnTo>
                    <a:pt x="335" y="412"/>
                  </a:lnTo>
                  <a:lnTo>
                    <a:pt x="337" y="412"/>
                  </a:lnTo>
                  <a:lnTo>
                    <a:pt x="338" y="412"/>
                  </a:lnTo>
                  <a:lnTo>
                    <a:pt x="338" y="410"/>
                  </a:lnTo>
                  <a:lnTo>
                    <a:pt x="338" y="408"/>
                  </a:lnTo>
                  <a:lnTo>
                    <a:pt x="338" y="407"/>
                  </a:lnTo>
                  <a:lnTo>
                    <a:pt x="340" y="407"/>
                  </a:lnTo>
                  <a:lnTo>
                    <a:pt x="340" y="405"/>
                  </a:lnTo>
                  <a:lnTo>
                    <a:pt x="342" y="405"/>
                  </a:lnTo>
                  <a:lnTo>
                    <a:pt x="342" y="403"/>
                  </a:lnTo>
                  <a:lnTo>
                    <a:pt x="343" y="403"/>
                  </a:lnTo>
                  <a:lnTo>
                    <a:pt x="343" y="402"/>
                  </a:lnTo>
                  <a:lnTo>
                    <a:pt x="345" y="402"/>
                  </a:lnTo>
                  <a:lnTo>
                    <a:pt x="345" y="400"/>
                  </a:lnTo>
                  <a:lnTo>
                    <a:pt x="345" y="398"/>
                  </a:lnTo>
                  <a:lnTo>
                    <a:pt x="345" y="397"/>
                  </a:lnTo>
                  <a:lnTo>
                    <a:pt x="347" y="397"/>
                  </a:lnTo>
                  <a:lnTo>
                    <a:pt x="348" y="397"/>
                  </a:lnTo>
                  <a:lnTo>
                    <a:pt x="348" y="395"/>
                  </a:lnTo>
                  <a:lnTo>
                    <a:pt x="350" y="395"/>
                  </a:lnTo>
                  <a:lnTo>
                    <a:pt x="352" y="395"/>
                  </a:lnTo>
                  <a:lnTo>
                    <a:pt x="352" y="397"/>
                  </a:lnTo>
                  <a:lnTo>
                    <a:pt x="354" y="397"/>
                  </a:lnTo>
                  <a:lnTo>
                    <a:pt x="355" y="397"/>
                  </a:lnTo>
                  <a:lnTo>
                    <a:pt x="357" y="397"/>
                  </a:lnTo>
                  <a:lnTo>
                    <a:pt x="357" y="395"/>
                  </a:lnTo>
                  <a:lnTo>
                    <a:pt x="357" y="393"/>
                  </a:lnTo>
                  <a:lnTo>
                    <a:pt x="359" y="393"/>
                  </a:lnTo>
                  <a:lnTo>
                    <a:pt x="359" y="392"/>
                  </a:lnTo>
                  <a:lnTo>
                    <a:pt x="360" y="392"/>
                  </a:lnTo>
                  <a:lnTo>
                    <a:pt x="362" y="392"/>
                  </a:lnTo>
                  <a:lnTo>
                    <a:pt x="364" y="392"/>
                  </a:lnTo>
                  <a:lnTo>
                    <a:pt x="365" y="392"/>
                  </a:lnTo>
                  <a:lnTo>
                    <a:pt x="365" y="390"/>
                  </a:lnTo>
                  <a:lnTo>
                    <a:pt x="367" y="390"/>
                  </a:lnTo>
                  <a:lnTo>
                    <a:pt x="367" y="388"/>
                  </a:lnTo>
                  <a:lnTo>
                    <a:pt x="369" y="388"/>
                  </a:lnTo>
                  <a:lnTo>
                    <a:pt x="369" y="387"/>
                  </a:lnTo>
                  <a:lnTo>
                    <a:pt x="370" y="385"/>
                  </a:lnTo>
                  <a:lnTo>
                    <a:pt x="372" y="383"/>
                  </a:lnTo>
                  <a:lnTo>
                    <a:pt x="374" y="383"/>
                  </a:lnTo>
                  <a:lnTo>
                    <a:pt x="375" y="383"/>
                  </a:lnTo>
                  <a:lnTo>
                    <a:pt x="377" y="383"/>
                  </a:lnTo>
                  <a:lnTo>
                    <a:pt x="379" y="383"/>
                  </a:lnTo>
                  <a:lnTo>
                    <a:pt x="379" y="382"/>
                  </a:lnTo>
                  <a:lnTo>
                    <a:pt x="380" y="382"/>
                  </a:lnTo>
                  <a:lnTo>
                    <a:pt x="382" y="380"/>
                  </a:lnTo>
                  <a:lnTo>
                    <a:pt x="384" y="382"/>
                  </a:lnTo>
                  <a:lnTo>
                    <a:pt x="385" y="380"/>
                  </a:lnTo>
                  <a:lnTo>
                    <a:pt x="387" y="380"/>
                  </a:lnTo>
                  <a:lnTo>
                    <a:pt x="387" y="378"/>
                  </a:lnTo>
                  <a:lnTo>
                    <a:pt x="389" y="378"/>
                  </a:lnTo>
                  <a:lnTo>
                    <a:pt x="391" y="378"/>
                  </a:lnTo>
                  <a:lnTo>
                    <a:pt x="391" y="376"/>
                  </a:lnTo>
                  <a:lnTo>
                    <a:pt x="392" y="376"/>
                  </a:lnTo>
                  <a:lnTo>
                    <a:pt x="392" y="378"/>
                  </a:lnTo>
                  <a:lnTo>
                    <a:pt x="391" y="380"/>
                  </a:lnTo>
                  <a:lnTo>
                    <a:pt x="391" y="382"/>
                  </a:lnTo>
                  <a:lnTo>
                    <a:pt x="392" y="382"/>
                  </a:lnTo>
                  <a:lnTo>
                    <a:pt x="391" y="383"/>
                  </a:lnTo>
                  <a:lnTo>
                    <a:pt x="391" y="385"/>
                  </a:lnTo>
                  <a:lnTo>
                    <a:pt x="391" y="387"/>
                  </a:lnTo>
                  <a:lnTo>
                    <a:pt x="391" y="388"/>
                  </a:lnTo>
                  <a:lnTo>
                    <a:pt x="389" y="388"/>
                  </a:lnTo>
                  <a:lnTo>
                    <a:pt x="389" y="390"/>
                  </a:lnTo>
                  <a:lnTo>
                    <a:pt x="389" y="392"/>
                  </a:lnTo>
                  <a:lnTo>
                    <a:pt x="391" y="392"/>
                  </a:lnTo>
                  <a:lnTo>
                    <a:pt x="391" y="393"/>
                  </a:lnTo>
                  <a:lnTo>
                    <a:pt x="389" y="393"/>
                  </a:lnTo>
                  <a:lnTo>
                    <a:pt x="389" y="395"/>
                  </a:lnTo>
                  <a:lnTo>
                    <a:pt x="389" y="397"/>
                  </a:lnTo>
                  <a:lnTo>
                    <a:pt x="389" y="398"/>
                  </a:lnTo>
                  <a:lnTo>
                    <a:pt x="389" y="400"/>
                  </a:lnTo>
                  <a:lnTo>
                    <a:pt x="389" y="402"/>
                  </a:lnTo>
                  <a:lnTo>
                    <a:pt x="391" y="402"/>
                  </a:lnTo>
                  <a:lnTo>
                    <a:pt x="391" y="403"/>
                  </a:lnTo>
                  <a:lnTo>
                    <a:pt x="389" y="403"/>
                  </a:lnTo>
                  <a:lnTo>
                    <a:pt x="391" y="405"/>
                  </a:lnTo>
                  <a:lnTo>
                    <a:pt x="391" y="407"/>
                  </a:lnTo>
                  <a:lnTo>
                    <a:pt x="391" y="408"/>
                  </a:lnTo>
                  <a:lnTo>
                    <a:pt x="391" y="410"/>
                  </a:lnTo>
                  <a:lnTo>
                    <a:pt x="391" y="412"/>
                  </a:lnTo>
                  <a:lnTo>
                    <a:pt x="392" y="412"/>
                  </a:lnTo>
                  <a:lnTo>
                    <a:pt x="391" y="412"/>
                  </a:lnTo>
                  <a:lnTo>
                    <a:pt x="391" y="413"/>
                  </a:lnTo>
                  <a:lnTo>
                    <a:pt x="391" y="415"/>
                  </a:lnTo>
                  <a:lnTo>
                    <a:pt x="389" y="415"/>
                  </a:lnTo>
                  <a:lnTo>
                    <a:pt x="389" y="417"/>
                  </a:lnTo>
                  <a:lnTo>
                    <a:pt x="391" y="417"/>
                  </a:lnTo>
                  <a:lnTo>
                    <a:pt x="391" y="419"/>
                  </a:lnTo>
                  <a:lnTo>
                    <a:pt x="389" y="419"/>
                  </a:lnTo>
                  <a:lnTo>
                    <a:pt x="389" y="420"/>
                  </a:lnTo>
                  <a:lnTo>
                    <a:pt x="391" y="420"/>
                  </a:lnTo>
                  <a:lnTo>
                    <a:pt x="389" y="420"/>
                  </a:lnTo>
                  <a:lnTo>
                    <a:pt x="389" y="422"/>
                  </a:lnTo>
                  <a:lnTo>
                    <a:pt x="389" y="424"/>
                  </a:lnTo>
                  <a:lnTo>
                    <a:pt x="389" y="425"/>
                  </a:lnTo>
                  <a:lnTo>
                    <a:pt x="389" y="427"/>
                  </a:lnTo>
                  <a:lnTo>
                    <a:pt x="389" y="429"/>
                  </a:lnTo>
                  <a:lnTo>
                    <a:pt x="387" y="429"/>
                  </a:lnTo>
                  <a:lnTo>
                    <a:pt x="387" y="430"/>
                  </a:lnTo>
                  <a:lnTo>
                    <a:pt x="387" y="432"/>
                  </a:lnTo>
                  <a:lnTo>
                    <a:pt x="387" y="434"/>
                  </a:lnTo>
                  <a:lnTo>
                    <a:pt x="387" y="435"/>
                  </a:lnTo>
                  <a:lnTo>
                    <a:pt x="387" y="437"/>
                  </a:lnTo>
                  <a:lnTo>
                    <a:pt x="387" y="439"/>
                  </a:lnTo>
                  <a:lnTo>
                    <a:pt x="389" y="439"/>
                  </a:lnTo>
                  <a:lnTo>
                    <a:pt x="389" y="440"/>
                  </a:lnTo>
                  <a:lnTo>
                    <a:pt x="391" y="440"/>
                  </a:lnTo>
                  <a:lnTo>
                    <a:pt x="391" y="442"/>
                  </a:lnTo>
                  <a:lnTo>
                    <a:pt x="391" y="444"/>
                  </a:lnTo>
                  <a:lnTo>
                    <a:pt x="389" y="444"/>
                  </a:lnTo>
                  <a:lnTo>
                    <a:pt x="391" y="445"/>
                  </a:lnTo>
                  <a:lnTo>
                    <a:pt x="389" y="445"/>
                  </a:lnTo>
                  <a:lnTo>
                    <a:pt x="389" y="447"/>
                  </a:lnTo>
                  <a:lnTo>
                    <a:pt x="389" y="449"/>
                  </a:lnTo>
                  <a:lnTo>
                    <a:pt x="389" y="451"/>
                  </a:lnTo>
                  <a:lnTo>
                    <a:pt x="387" y="451"/>
                  </a:lnTo>
                  <a:lnTo>
                    <a:pt x="387" y="452"/>
                  </a:lnTo>
                  <a:lnTo>
                    <a:pt x="387" y="454"/>
                  </a:lnTo>
                  <a:lnTo>
                    <a:pt x="389" y="454"/>
                  </a:lnTo>
                  <a:lnTo>
                    <a:pt x="389" y="456"/>
                  </a:lnTo>
                  <a:lnTo>
                    <a:pt x="391" y="456"/>
                  </a:lnTo>
                  <a:lnTo>
                    <a:pt x="391" y="457"/>
                  </a:lnTo>
                  <a:lnTo>
                    <a:pt x="392" y="459"/>
                  </a:lnTo>
                  <a:lnTo>
                    <a:pt x="392" y="461"/>
                  </a:lnTo>
                  <a:lnTo>
                    <a:pt x="394" y="461"/>
                  </a:lnTo>
                  <a:lnTo>
                    <a:pt x="394" y="462"/>
                  </a:lnTo>
                  <a:lnTo>
                    <a:pt x="396" y="462"/>
                  </a:lnTo>
                  <a:lnTo>
                    <a:pt x="396" y="464"/>
                  </a:lnTo>
                  <a:lnTo>
                    <a:pt x="396" y="466"/>
                  </a:lnTo>
                  <a:lnTo>
                    <a:pt x="397" y="466"/>
                  </a:lnTo>
                  <a:lnTo>
                    <a:pt x="397" y="467"/>
                  </a:lnTo>
                  <a:lnTo>
                    <a:pt x="399" y="467"/>
                  </a:lnTo>
                  <a:lnTo>
                    <a:pt x="399" y="469"/>
                  </a:lnTo>
                  <a:lnTo>
                    <a:pt x="401" y="469"/>
                  </a:lnTo>
                  <a:lnTo>
                    <a:pt x="401" y="471"/>
                  </a:lnTo>
                  <a:lnTo>
                    <a:pt x="401" y="472"/>
                  </a:lnTo>
                  <a:lnTo>
                    <a:pt x="401" y="474"/>
                  </a:lnTo>
                  <a:lnTo>
                    <a:pt x="402" y="474"/>
                  </a:lnTo>
                  <a:lnTo>
                    <a:pt x="402" y="476"/>
                  </a:lnTo>
                  <a:lnTo>
                    <a:pt x="404" y="476"/>
                  </a:lnTo>
                  <a:lnTo>
                    <a:pt x="404" y="477"/>
                  </a:lnTo>
                  <a:lnTo>
                    <a:pt x="404" y="479"/>
                  </a:lnTo>
                  <a:lnTo>
                    <a:pt x="402" y="479"/>
                  </a:lnTo>
                  <a:lnTo>
                    <a:pt x="404" y="479"/>
                  </a:lnTo>
                  <a:lnTo>
                    <a:pt x="404" y="481"/>
                  </a:lnTo>
                  <a:lnTo>
                    <a:pt x="406" y="481"/>
                  </a:lnTo>
                  <a:lnTo>
                    <a:pt x="407" y="481"/>
                  </a:lnTo>
                  <a:lnTo>
                    <a:pt x="409" y="481"/>
                  </a:lnTo>
                  <a:lnTo>
                    <a:pt x="411" y="481"/>
                  </a:lnTo>
                  <a:lnTo>
                    <a:pt x="411" y="482"/>
                  </a:lnTo>
                  <a:lnTo>
                    <a:pt x="412" y="484"/>
                  </a:lnTo>
                  <a:lnTo>
                    <a:pt x="414" y="484"/>
                  </a:lnTo>
                  <a:lnTo>
                    <a:pt x="414" y="486"/>
                  </a:lnTo>
                  <a:lnTo>
                    <a:pt x="414" y="488"/>
                  </a:lnTo>
                  <a:lnTo>
                    <a:pt x="416" y="488"/>
                  </a:lnTo>
                  <a:lnTo>
                    <a:pt x="417" y="488"/>
                  </a:lnTo>
                  <a:lnTo>
                    <a:pt x="419" y="488"/>
                  </a:lnTo>
                  <a:lnTo>
                    <a:pt x="419" y="489"/>
                  </a:lnTo>
                  <a:lnTo>
                    <a:pt x="421" y="489"/>
                  </a:lnTo>
                  <a:lnTo>
                    <a:pt x="422" y="489"/>
                  </a:lnTo>
                  <a:lnTo>
                    <a:pt x="422" y="491"/>
                  </a:lnTo>
                  <a:lnTo>
                    <a:pt x="424" y="491"/>
                  </a:lnTo>
                  <a:lnTo>
                    <a:pt x="426" y="491"/>
                  </a:lnTo>
                  <a:lnTo>
                    <a:pt x="426" y="493"/>
                  </a:lnTo>
                  <a:lnTo>
                    <a:pt x="426" y="494"/>
                  </a:lnTo>
                  <a:lnTo>
                    <a:pt x="428" y="494"/>
                  </a:lnTo>
                  <a:lnTo>
                    <a:pt x="428" y="496"/>
                  </a:lnTo>
                  <a:lnTo>
                    <a:pt x="429" y="496"/>
                  </a:lnTo>
                  <a:lnTo>
                    <a:pt x="431" y="496"/>
                  </a:lnTo>
                  <a:lnTo>
                    <a:pt x="431" y="498"/>
                  </a:lnTo>
                  <a:lnTo>
                    <a:pt x="433" y="498"/>
                  </a:lnTo>
                  <a:lnTo>
                    <a:pt x="433" y="499"/>
                  </a:lnTo>
                  <a:lnTo>
                    <a:pt x="434" y="499"/>
                  </a:lnTo>
                  <a:lnTo>
                    <a:pt x="436" y="499"/>
                  </a:lnTo>
                  <a:lnTo>
                    <a:pt x="438" y="501"/>
                  </a:lnTo>
                  <a:lnTo>
                    <a:pt x="436" y="501"/>
                  </a:lnTo>
                  <a:lnTo>
                    <a:pt x="438" y="501"/>
                  </a:lnTo>
                  <a:lnTo>
                    <a:pt x="438" y="503"/>
                  </a:lnTo>
                  <a:lnTo>
                    <a:pt x="438" y="504"/>
                  </a:lnTo>
                  <a:lnTo>
                    <a:pt x="439" y="504"/>
                  </a:lnTo>
                  <a:lnTo>
                    <a:pt x="441" y="504"/>
                  </a:lnTo>
                  <a:lnTo>
                    <a:pt x="441" y="506"/>
                  </a:lnTo>
                  <a:lnTo>
                    <a:pt x="441" y="508"/>
                  </a:lnTo>
                  <a:lnTo>
                    <a:pt x="441" y="506"/>
                  </a:lnTo>
                  <a:lnTo>
                    <a:pt x="443" y="506"/>
                  </a:lnTo>
                  <a:lnTo>
                    <a:pt x="443" y="508"/>
                  </a:lnTo>
                  <a:lnTo>
                    <a:pt x="444" y="508"/>
                  </a:lnTo>
                  <a:lnTo>
                    <a:pt x="444" y="509"/>
                  </a:lnTo>
                  <a:lnTo>
                    <a:pt x="446" y="509"/>
                  </a:lnTo>
                  <a:lnTo>
                    <a:pt x="448" y="509"/>
                  </a:lnTo>
                  <a:lnTo>
                    <a:pt x="446" y="511"/>
                  </a:lnTo>
                  <a:lnTo>
                    <a:pt x="448" y="511"/>
                  </a:lnTo>
                  <a:lnTo>
                    <a:pt x="446" y="513"/>
                  </a:lnTo>
                  <a:lnTo>
                    <a:pt x="446" y="514"/>
                  </a:lnTo>
                  <a:lnTo>
                    <a:pt x="448" y="514"/>
                  </a:lnTo>
                  <a:lnTo>
                    <a:pt x="449" y="514"/>
                  </a:lnTo>
                  <a:lnTo>
                    <a:pt x="449" y="516"/>
                  </a:lnTo>
                  <a:lnTo>
                    <a:pt x="451" y="516"/>
                  </a:lnTo>
                  <a:lnTo>
                    <a:pt x="453" y="516"/>
                  </a:lnTo>
                  <a:lnTo>
                    <a:pt x="454" y="516"/>
                  </a:lnTo>
                  <a:lnTo>
                    <a:pt x="454" y="518"/>
                  </a:lnTo>
                  <a:lnTo>
                    <a:pt x="456" y="518"/>
                  </a:lnTo>
                  <a:lnTo>
                    <a:pt x="458" y="518"/>
                  </a:lnTo>
                  <a:lnTo>
                    <a:pt x="458" y="520"/>
                  </a:lnTo>
                  <a:lnTo>
                    <a:pt x="460" y="520"/>
                  </a:lnTo>
                  <a:lnTo>
                    <a:pt x="460" y="521"/>
                  </a:lnTo>
                  <a:lnTo>
                    <a:pt x="461" y="521"/>
                  </a:lnTo>
                  <a:lnTo>
                    <a:pt x="463" y="521"/>
                  </a:lnTo>
                  <a:lnTo>
                    <a:pt x="463" y="523"/>
                  </a:lnTo>
                  <a:lnTo>
                    <a:pt x="465" y="523"/>
                  </a:lnTo>
                  <a:lnTo>
                    <a:pt x="465" y="525"/>
                  </a:lnTo>
                  <a:lnTo>
                    <a:pt x="466" y="525"/>
                  </a:lnTo>
                  <a:lnTo>
                    <a:pt x="466" y="526"/>
                  </a:lnTo>
                  <a:lnTo>
                    <a:pt x="468" y="526"/>
                  </a:lnTo>
                  <a:lnTo>
                    <a:pt x="468" y="528"/>
                  </a:lnTo>
                  <a:lnTo>
                    <a:pt x="470" y="528"/>
                  </a:lnTo>
                  <a:lnTo>
                    <a:pt x="468" y="530"/>
                  </a:lnTo>
                  <a:lnTo>
                    <a:pt x="470" y="530"/>
                  </a:lnTo>
                  <a:lnTo>
                    <a:pt x="470" y="528"/>
                  </a:lnTo>
                  <a:lnTo>
                    <a:pt x="471" y="530"/>
                  </a:lnTo>
                  <a:lnTo>
                    <a:pt x="471" y="531"/>
                  </a:lnTo>
                  <a:lnTo>
                    <a:pt x="470" y="531"/>
                  </a:lnTo>
                  <a:lnTo>
                    <a:pt x="470" y="533"/>
                  </a:lnTo>
                  <a:lnTo>
                    <a:pt x="471" y="533"/>
                  </a:lnTo>
                  <a:lnTo>
                    <a:pt x="471" y="531"/>
                  </a:lnTo>
                  <a:lnTo>
                    <a:pt x="473" y="533"/>
                  </a:lnTo>
                  <a:lnTo>
                    <a:pt x="475" y="533"/>
                  </a:lnTo>
                  <a:lnTo>
                    <a:pt x="476" y="533"/>
                  </a:lnTo>
                  <a:lnTo>
                    <a:pt x="476" y="535"/>
                  </a:lnTo>
                  <a:lnTo>
                    <a:pt x="478" y="535"/>
                  </a:lnTo>
                  <a:lnTo>
                    <a:pt x="478" y="536"/>
                  </a:lnTo>
                  <a:lnTo>
                    <a:pt x="480" y="536"/>
                  </a:lnTo>
                  <a:lnTo>
                    <a:pt x="480" y="538"/>
                  </a:lnTo>
                  <a:lnTo>
                    <a:pt x="481" y="538"/>
                  </a:lnTo>
                  <a:lnTo>
                    <a:pt x="481" y="540"/>
                  </a:lnTo>
                  <a:lnTo>
                    <a:pt x="483" y="541"/>
                  </a:lnTo>
                  <a:lnTo>
                    <a:pt x="483" y="543"/>
                  </a:lnTo>
                  <a:lnTo>
                    <a:pt x="485" y="543"/>
                  </a:lnTo>
                  <a:lnTo>
                    <a:pt x="483" y="543"/>
                  </a:lnTo>
                  <a:lnTo>
                    <a:pt x="483" y="545"/>
                  </a:lnTo>
                  <a:lnTo>
                    <a:pt x="485" y="545"/>
                  </a:lnTo>
                  <a:lnTo>
                    <a:pt x="485" y="546"/>
                  </a:lnTo>
                  <a:lnTo>
                    <a:pt x="486" y="546"/>
                  </a:lnTo>
                  <a:lnTo>
                    <a:pt x="486" y="548"/>
                  </a:lnTo>
                  <a:lnTo>
                    <a:pt x="488" y="548"/>
                  </a:lnTo>
                  <a:lnTo>
                    <a:pt x="488" y="550"/>
                  </a:lnTo>
                  <a:lnTo>
                    <a:pt x="488" y="551"/>
                  </a:lnTo>
                  <a:lnTo>
                    <a:pt x="490" y="551"/>
                  </a:lnTo>
                  <a:lnTo>
                    <a:pt x="490" y="553"/>
                  </a:lnTo>
                  <a:lnTo>
                    <a:pt x="490" y="555"/>
                  </a:lnTo>
                  <a:lnTo>
                    <a:pt x="491" y="555"/>
                  </a:lnTo>
                  <a:lnTo>
                    <a:pt x="493" y="553"/>
                  </a:lnTo>
                  <a:lnTo>
                    <a:pt x="493" y="555"/>
                  </a:lnTo>
                  <a:lnTo>
                    <a:pt x="495" y="555"/>
                  </a:lnTo>
                  <a:lnTo>
                    <a:pt x="495" y="553"/>
                  </a:lnTo>
                  <a:lnTo>
                    <a:pt x="497" y="553"/>
                  </a:lnTo>
                  <a:lnTo>
                    <a:pt x="497" y="551"/>
                  </a:lnTo>
                  <a:lnTo>
                    <a:pt x="495" y="551"/>
                  </a:lnTo>
                  <a:lnTo>
                    <a:pt x="497" y="551"/>
                  </a:lnTo>
                  <a:lnTo>
                    <a:pt x="497" y="553"/>
                  </a:lnTo>
                  <a:lnTo>
                    <a:pt x="498" y="553"/>
                  </a:lnTo>
                  <a:lnTo>
                    <a:pt x="500" y="553"/>
                  </a:lnTo>
                  <a:lnTo>
                    <a:pt x="500" y="555"/>
                  </a:lnTo>
                  <a:lnTo>
                    <a:pt x="500" y="557"/>
                  </a:lnTo>
                  <a:lnTo>
                    <a:pt x="502" y="557"/>
                  </a:lnTo>
                  <a:lnTo>
                    <a:pt x="503" y="558"/>
                  </a:lnTo>
                  <a:lnTo>
                    <a:pt x="505" y="558"/>
                  </a:lnTo>
                  <a:lnTo>
                    <a:pt x="507" y="560"/>
                  </a:lnTo>
                  <a:lnTo>
                    <a:pt x="505" y="560"/>
                  </a:lnTo>
                  <a:lnTo>
                    <a:pt x="507" y="560"/>
                  </a:lnTo>
                  <a:lnTo>
                    <a:pt x="507" y="562"/>
                  </a:lnTo>
                  <a:lnTo>
                    <a:pt x="508" y="562"/>
                  </a:lnTo>
                  <a:lnTo>
                    <a:pt x="508" y="563"/>
                  </a:lnTo>
                  <a:lnTo>
                    <a:pt x="510" y="563"/>
                  </a:lnTo>
                  <a:lnTo>
                    <a:pt x="512" y="563"/>
                  </a:lnTo>
                  <a:lnTo>
                    <a:pt x="512" y="565"/>
                  </a:lnTo>
                  <a:lnTo>
                    <a:pt x="513" y="567"/>
                  </a:lnTo>
                  <a:lnTo>
                    <a:pt x="513" y="568"/>
                  </a:lnTo>
                  <a:lnTo>
                    <a:pt x="515" y="568"/>
                  </a:lnTo>
                  <a:lnTo>
                    <a:pt x="517" y="568"/>
                  </a:lnTo>
                  <a:lnTo>
                    <a:pt x="517" y="570"/>
                  </a:lnTo>
                  <a:lnTo>
                    <a:pt x="518" y="570"/>
                  </a:lnTo>
                  <a:lnTo>
                    <a:pt x="518" y="572"/>
                  </a:lnTo>
                  <a:lnTo>
                    <a:pt x="520" y="572"/>
                  </a:lnTo>
                  <a:lnTo>
                    <a:pt x="520" y="573"/>
                  </a:lnTo>
                  <a:lnTo>
                    <a:pt x="520" y="575"/>
                  </a:lnTo>
                  <a:lnTo>
                    <a:pt x="520" y="577"/>
                  </a:lnTo>
                  <a:lnTo>
                    <a:pt x="520" y="578"/>
                  </a:lnTo>
                  <a:lnTo>
                    <a:pt x="520" y="580"/>
                  </a:lnTo>
                  <a:lnTo>
                    <a:pt x="522" y="580"/>
                  </a:lnTo>
                  <a:lnTo>
                    <a:pt x="520" y="580"/>
                  </a:lnTo>
                  <a:lnTo>
                    <a:pt x="520" y="582"/>
                  </a:lnTo>
                  <a:lnTo>
                    <a:pt x="520" y="583"/>
                  </a:lnTo>
                  <a:lnTo>
                    <a:pt x="520" y="587"/>
                  </a:lnTo>
                  <a:lnTo>
                    <a:pt x="520" y="589"/>
                  </a:lnTo>
                  <a:lnTo>
                    <a:pt x="520" y="590"/>
                  </a:lnTo>
                  <a:lnTo>
                    <a:pt x="520" y="592"/>
                  </a:lnTo>
                  <a:lnTo>
                    <a:pt x="520" y="594"/>
                  </a:lnTo>
                  <a:lnTo>
                    <a:pt x="518" y="594"/>
                  </a:lnTo>
                  <a:lnTo>
                    <a:pt x="518" y="595"/>
                  </a:lnTo>
                  <a:lnTo>
                    <a:pt x="518" y="597"/>
                  </a:lnTo>
                  <a:lnTo>
                    <a:pt x="518" y="599"/>
                  </a:lnTo>
                  <a:lnTo>
                    <a:pt x="518" y="600"/>
                  </a:lnTo>
                  <a:lnTo>
                    <a:pt x="517" y="600"/>
                  </a:lnTo>
                  <a:lnTo>
                    <a:pt x="517" y="602"/>
                  </a:lnTo>
                  <a:lnTo>
                    <a:pt x="515" y="602"/>
                  </a:lnTo>
                  <a:lnTo>
                    <a:pt x="515" y="604"/>
                  </a:lnTo>
                  <a:lnTo>
                    <a:pt x="515" y="605"/>
                  </a:lnTo>
                  <a:lnTo>
                    <a:pt x="513" y="605"/>
                  </a:lnTo>
                  <a:lnTo>
                    <a:pt x="513" y="607"/>
                  </a:lnTo>
                  <a:lnTo>
                    <a:pt x="513" y="609"/>
                  </a:lnTo>
                  <a:lnTo>
                    <a:pt x="515" y="610"/>
                  </a:lnTo>
                  <a:lnTo>
                    <a:pt x="517" y="610"/>
                  </a:lnTo>
                  <a:lnTo>
                    <a:pt x="518" y="610"/>
                  </a:lnTo>
                  <a:lnTo>
                    <a:pt x="518" y="612"/>
                  </a:lnTo>
                  <a:lnTo>
                    <a:pt x="518" y="614"/>
                  </a:lnTo>
                  <a:lnTo>
                    <a:pt x="518" y="615"/>
                  </a:lnTo>
                  <a:lnTo>
                    <a:pt x="517" y="615"/>
                  </a:lnTo>
                  <a:lnTo>
                    <a:pt x="517" y="614"/>
                  </a:lnTo>
                  <a:lnTo>
                    <a:pt x="517" y="615"/>
                  </a:lnTo>
                  <a:lnTo>
                    <a:pt x="517" y="617"/>
                  </a:lnTo>
                  <a:lnTo>
                    <a:pt x="515" y="617"/>
                  </a:lnTo>
                  <a:lnTo>
                    <a:pt x="515" y="619"/>
                  </a:lnTo>
                  <a:lnTo>
                    <a:pt x="517" y="619"/>
                  </a:lnTo>
                  <a:lnTo>
                    <a:pt x="517" y="620"/>
                  </a:lnTo>
                  <a:lnTo>
                    <a:pt x="515" y="620"/>
                  </a:lnTo>
                  <a:lnTo>
                    <a:pt x="515" y="622"/>
                  </a:lnTo>
                  <a:lnTo>
                    <a:pt x="515" y="624"/>
                  </a:lnTo>
                  <a:lnTo>
                    <a:pt x="515" y="626"/>
                  </a:lnTo>
                  <a:lnTo>
                    <a:pt x="515" y="627"/>
                  </a:lnTo>
                  <a:lnTo>
                    <a:pt x="515" y="629"/>
                  </a:lnTo>
                  <a:lnTo>
                    <a:pt x="515" y="631"/>
                  </a:lnTo>
                  <a:lnTo>
                    <a:pt x="517" y="631"/>
                  </a:lnTo>
                  <a:lnTo>
                    <a:pt x="518" y="632"/>
                  </a:lnTo>
                  <a:lnTo>
                    <a:pt x="517" y="632"/>
                  </a:lnTo>
                  <a:lnTo>
                    <a:pt x="517" y="634"/>
                  </a:lnTo>
                  <a:lnTo>
                    <a:pt x="515" y="636"/>
                  </a:lnTo>
                  <a:lnTo>
                    <a:pt x="517" y="637"/>
                  </a:lnTo>
                  <a:lnTo>
                    <a:pt x="517" y="639"/>
                  </a:lnTo>
                  <a:lnTo>
                    <a:pt x="515" y="639"/>
                  </a:lnTo>
                  <a:lnTo>
                    <a:pt x="515" y="641"/>
                  </a:lnTo>
                  <a:lnTo>
                    <a:pt x="515" y="642"/>
                  </a:lnTo>
                  <a:lnTo>
                    <a:pt x="515" y="644"/>
                  </a:lnTo>
                  <a:lnTo>
                    <a:pt x="517" y="646"/>
                  </a:lnTo>
                  <a:lnTo>
                    <a:pt x="515" y="646"/>
                  </a:lnTo>
                  <a:lnTo>
                    <a:pt x="513" y="646"/>
                  </a:lnTo>
                  <a:lnTo>
                    <a:pt x="513" y="647"/>
                  </a:lnTo>
                  <a:lnTo>
                    <a:pt x="513" y="649"/>
                  </a:lnTo>
                  <a:lnTo>
                    <a:pt x="515" y="649"/>
                  </a:lnTo>
                  <a:lnTo>
                    <a:pt x="513" y="649"/>
                  </a:lnTo>
                  <a:lnTo>
                    <a:pt x="513" y="651"/>
                  </a:lnTo>
                  <a:lnTo>
                    <a:pt x="512" y="651"/>
                  </a:lnTo>
                  <a:lnTo>
                    <a:pt x="512" y="652"/>
                  </a:lnTo>
                  <a:lnTo>
                    <a:pt x="512" y="654"/>
                  </a:lnTo>
                  <a:lnTo>
                    <a:pt x="512" y="656"/>
                  </a:lnTo>
                  <a:lnTo>
                    <a:pt x="510" y="656"/>
                  </a:lnTo>
                  <a:lnTo>
                    <a:pt x="510" y="658"/>
                  </a:lnTo>
                  <a:lnTo>
                    <a:pt x="510" y="659"/>
                  </a:lnTo>
                  <a:lnTo>
                    <a:pt x="508" y="659"/>
                  </a:lnTo>
                  <a:lnTo>
                    <a:pt x="508" y="661"/>
                  </a:lnTo>
                  <a:lnTo>
                    <a:pt x="510" y="661"/>
                  </a:lnTo>
                  <a:lnTo>
                    <a:pt x="510" y="663"/>
                  </a:lnTo>
                  <a:lnTo>
                    <a:pt x="510" y="664"/>
                  </a:lnTo>
                  <a:lnTo>
                    <a:pt x="510" y="666"/>
                  </a:lnTo>
                  <a:lnTo>
                    <a:pt x="510" y="668"/>
                  </a:lnTo>
                  <a:lnTo>
                    <a:pt x="508" y="669"/>
                  </a:lnTo>
                  <a:lnTo>
                    <a:pt x="508" y="671"/>
                  </a:lnTo>
                  <a:lnTo>
                    <a:pt x="508" y="673"/>
                  </a:lnTo>
                  <a:lnTo>
                    <a:pt x="507" y="674"/>
                  </a:lnTo>
                  <a:lnTo>
                    <a:pt x="508" y="674"/>
                  </a:lnTo>
                  <a:lnTo>
                    <a:pt x="508" y="676"/>
                  </a:lnTo>
                  <a:lnTo>
                    <a:pt x="507" y="676"/>
                  </a:lnTo>
                  <a:lnTo>
                    <a:pt x="507" y="678"/>
                  </a:lnTo>
                  <a:lnTo>
                    <a:pt x="507" y="679"/>
                  </a:lnTo>
                  <a:lnTo>
                    <a:pt x="508" y="679"/>
                  </a:lnTo>
                  <a:lnTo>
                    <a:pt x="508" y="681"/>
                  </a:lnTo>
                  <a:lnTo>
                    <a:pt x="507" y="681"/>
                  </a:lnTo>
                  <a:lnTo>
                    <a:pt x="507" y="683"/>
                  </a:lnTo>
                  <a:lnTo>
                    <a:pt x="508" y="684"/>
                  </a:lnTo>
                  <a:lnTo>
                    <a:pt x="507" y="684"/>
                  </a:lnTo>
                  <a:lnTo>
                    <a:pt x="507" y="686"/>
                  </a:lnTo>
                  <a:lnTo>
                    <a:pt x="507" y="688"/>
                  </a:lnTo>
                  <a:lnTo>
                    <a:pt x="505" y="688"/>
                  </a:lnTo>
                  <a:lnTo>
                    <a:pt x="505" y="689"/>
                  </a:lnTo>
                  <a:lnTo>
                    <a:pt x="507" y="691"/>
                  </a:lnTo>
                  <a:lnTo>
                    <a:pt x="505" y="691"/>
                  </a:lnTo>
                  <a:lnTo>
                    <a:pt x="505" y="693"/>
                  </a:lnTo>
                  <a:lnTo>
                    <a:pt x="505" y="695"/>
                  </a:lnTo>
                  <a:lnTo>
                    <a:pt x="505" y="696"/>
                  </a:lnTo>
                  <a:lnTo>
                    <a:pt x="505" y="698"/>
                  </a:lnTo>
                  <a:lnTo>
                    <a:pt x="505" y="700"/>
                  </a:lnTo>
                  <a:lnTo>
                    <a:pt x="507" y="700"/>
                  </a:lnTo>
                  <a:lnTo>
                    <a:pt x="508" y="700"/>
                  </a:lnTo>
                  <a:lnTo>
                    <a:pt x="510" y="701"/>
                  </a:lnTo>
                  <a:lnTo>
                    <a:pt x="512" y="701"/>
                  </a:lnTo>
                  <a:lnTo>
                    <a:pt x="512" y="703"/>
                  </a:lnTo>
                  <a:lnTo>
                    <a:pt x="513" y="703"/>
                  </a:lnTo>
                  <a:lnTo>
                    <a:pt x="515" y="703"/>
                  </a:lnTo>
                  <a:lnTo>
                    <a:pt x="517" y="703"/>
                  </a:lnTo>
                  <a:lnTo>
                    <a:pt x="517" y="705"/>
                  </a:lnTo>
                  <a:lnTo>
                    <a:pt x="518" y="705"/>
                  </a:lnTo>
                  <a:lnTo>
                    <a:pt x="520" y="705"/>
                  </a:lnTo>
                  <a:lnTo>
                    <a:pt x="520" y="706"/>
                  </a:lnTo>
                  <a:lnTo>
                    <a:pt x="522" y="706"/>
                  </a:lnTo>
                  <a:lnTo>
                    <a:pt x="523" y="706"/>
                  </a:lnTo>
                  <a:lnTo>
                    <a:pt x="525" y="706"/>
                  </a:lnTo>
                  <a:lnTo>
                    <a:pt x="527" y="706"/>
                  </a:lnTo>
                  <a:lnTo>
                    <a:pt x="528" y="706"/>
                  </a:lnTo>
                  <a:lnTo>
                    <a:pt x="528" y="708"/>
                  </a:lnTo>
                  <a:lnTo>
                    <a:pt x="530" y="706"/>
                  </a:lnTo>
                  <a:lnTo>
                    <a:pt x="530" y="708"/>
                  </a:lnTo>
                  <a:lnTo>
                    <a:pt x="532" y="708"/>
                  </a:lnTo>
                  <a:lnTo>
                    <a:pt x="564" y="710"/>
                  </a:lnTo>
                  <a:lnTo>
                    <a:pt x="564" y="711"/>
                  </a:lnTo>
                  <a:lnTo>
                    <a:pt x="564" y="713"/>
                  </a:lnTo>
                  <a:lnTo>
                    <a:pt x="562" y="713"/>
                  </a:lnTo>
                  <a:lnTo>
                    <a:pt x="564" y="713"/>
                  </a:lnTo>
                  <a:lnTo>
                    <a:pt x="564" y="715"/>
                  </a:lnTo>
                  <a:lnTo>
                    <a:pt x="564" y="716"/>
                  </a:lnTo>
                  <a:lnTo>
                    <a:pt x="565" y="718"/>
                  </a:lnTo>
                  <a:lnTo>
                    <a:pt x="567" y="718"/>
                  </a:lnTo>
                  <a:lnTo>
                    <a:pt x="569" y="718"/>
                  </a:lnTo>
                  <a:lnTo>
                    <a:pt x="571" y="718"/>
                  </a:lnTo>
                  <a:lnTo>
                    <a:pt x="571" y="720"/>
                  </a:lnTo>
                  <a:lnTo>
                    <a:pt x="572" y="720"/>
                  </a:lnTo>
                  <a:lnTo>
                    <a:pt x="572" y="721"/>
                  </a:lnTo>
                  <a:lnTo>
                    <a:pt x="572" y="723"/>
                  </a:lnTo>
                  <a:lnTo>
                    <a:pt x="572" y="725"/>
                  </a:lnTo>
                  <a:lnTo>
                    <a:pt x="572" y="727"/>
                  </a:lnTo>
                  <a:lnTo>
                    <a:pt x="574" y="727"/>
                  </a:lnTo>
                  <a:lnTo>
                    <a:pt x="574" y="728"/>
                  </a:lnTo>
                  <a:lnTo>
                    <a:pt x="576" y="730"/>
                  </a:lnTo>
                  <a:lnTo>
                    <a:pt x="576" y="732"/>
                  </a:lnTo>
                  <a:lnTo>
                    <a:pt x="577" y="732"/>
                  </a:lnTo>
                  <a:lnTo>
                    <a:pt x="577" y="733"/>
                  </a:lnTo>
                  <a:lnTo>
                    <a:pt x="579" y="735"/>
                  </a:lnTo>
                  <a:lnTo>
                    <a:pt x="579" y="737"/>
                  </a:lnTo>
                  <a:lnTo>
                    <a:pt x="581" y="737"/>
                  </a:lnTo>
                  <a:lnTo>
                    <a:pt x="581" y="738"/>
                  </a:lnTo>
                  <a:lnTo>
                    <a:pt x="581" y="740"/>
                  </a:lnTo>
                  <a:lnTo>
                    <a:pt x="582" y="740"/>
                  </a:lnTo>
                  <a:lnTo>
                    <a:pt x="582" y="742"/>
                  </a:lnTo>
                  <a:lnTo>
                    <a:pt x="582" y="743"/>
                  </a:lnTo>
                  <a:lnTo>
                    <a:pt x="582" y="745"/>
                  </a:lnTo>
                  <a:lnTo>
                    <a:pt x="584" y="745"/>
                  </a:lnTo>
                  <a:lnTo>
                    <a:pt x="586" y="745"/>
                  </a:lnTo>
                  <a:lnTo>
                    <a:pt x="586" y="747"/>
                  </a:lnTo>
                  <a:lnTo>
                    <a:pt x="587" y="747"/>
                  </a:lnTo>
                  <a:lnTo>
                    <a:pt x="587" y="748"/>
                  </a:lnTo>
                  <a:lnTo>
                    <a:pt x="589" y="748"/>
                  </a:lnTo>
                  <a:lnTo>
                    <a:pt x="589" y="750"/>
                  </a:lnTo>
                  <a:lnTo>
                    <a:pt x="591" y="750"/>
                  </a:lnTo>
                  <a:lnTo>
                    <a:pt x="591" y="752"/>
                  </a:lnTo>
                  <a:lnTo>
                    <a:pt x="592" y="752"/>
                  </a:lnTo>
                  <a:lnTo>
                    <a:pt x="592" y="753"/>
                  </a:lnTo>
                  <a:lnTo>
                    <a:pt x="592" y="755"/>
                  </a:lnTo>
                  <a:lnTo>
                    <a:pt x="594" y="755"/>
                  </a:lnTo>
                  <a:lnTo>
                    <a:pt x="594" y="757"/>
                  </a:lnTo>
                  <a:lnTo>
                    <a:pt x="596" y="757"/>
                  </a:lnTo>
                  <a:lnTo>
                    <a:pt x="596" y="758"/>
                  </a:lnTo>
                  <a:lnTo>
                    <a:pt x="597" y="758"/>
                  </a:lnTo>
                  <a:lnTo>
                    <a:pt x="597" y="760"/>
                  </a:lnTo>
                  <a:lnTo>
                    <a:pt x="599" y="760"/>
                  </a:lnTo>
                  <a:lnTo>
                    <a:pt x="599" y="762"/>
                  </a:lnTo>
                  <a:lnTo>
                    <a:pt x="601" y="762"/>
                  </a:lnTo>
                  <a:lnTo>
                    <a:pt x="601" y="764"/>
                  </a:lnTo>
                  <a:lnTo>
                    <a:pt x="602" y="764"/>
                  </a:lnTo>
                  <a:lnTo>
                    <a:pt x="602" y="765"/>
                  </a:lnTo>
                  <a:lnTo>
                    <a:pt x="604" y="765"/>
                  </a:lnTo>
                  <a:lnTo>
                    <a:pt x="606" y="767"/>
                  </a:lnTo>
                  <a:lnTo>
                    <a:pt x="606" y="769"/>
                  </a:lnTo>
                  <a:lnTo>
                    <a:pt x="608" y="769"/>
                  </a:lnTo>
                  <a:lnTo>
                    <a:pt x="608" y="770"/>
                  </a:lnTo>
                  <a:lnTo>
                    <a:pt x="609" y="770"/>
                  </a:lnTo>
                  <a:lnTo>
                    <a:pt x="609" y="772"/>
                  </a:lnTo>
                  <a:lnTo>
                    <a:pt x="611" y="772"/>
                  </a:lnTo>
                  <a:lnTo>
                    <a:pt x="609" y="774"/>
                  </a:lnTo>
                  <a:lnTo>
                    <a:pt x="611" y="774"/>
                  </a:lnTo>
                  <a:lnTo>
                    <a:pt x="611" y="775"/>
                  </a:lnTo>
                  <a:lnTo>
                    <a:pt x="613" y="775"/>
                  </a:lnTo>
                  <a:lnTo>
                    <a:pt x="613" y="777"/>
                  </a:lnTo>
                  <a:lnTo>
                    <a:pt x="614" y="777"/>
                  </a:lnTo>
                  <a:lnTo>
                    <a:pt x="616" y="777"/>
                  </a:lnTo>
                  <a:lnTo>
                    <a:pt x="616" y="779"/>
                  </a:lnTo>
                  <a:lnTo>
                    <a:pt x="618" y="779"/>
                  </a:lnTo>
                  <a:lnTo>
                    <a:pt x="618" y="780"/>
                  </a:lnTo>
                  <a:lnTo>
                    <a:pt x="618" y="782"/>
                  </a:lnTo>
                  <a:lnTo>
                    <a:pt x="619" y="782"/>
                  </a:lnTo>
                  <a:lnTo>
                    <a:pt x="619" y="784"/>
                  </a:lnTo>
                  <a:lnTo>
                    <a:pt x="621" y="784"/>
                  </a:lnTo>
                  <a:lnTo>
                    <a:pt x="621" y="785"/>
                  </a:lnTo>
                  <a:lnTo>
                    <a:pt x="623" y="785"/>
                  </a:lnTo>
                  <a:lnTo>
                    <a:pt x="624" y="785"/>
                  </a:lnTo>
                  <a:lnTo>
                    <a:pt x="626" y="785"/>
                  </a:lnTo>
                  <a:lnTo>
                    <a:pt x="626" y="787"/>
                  </a:lnTo>
                  <a:lnTo>
                    <a:pt x="628" y="787"/>
                  </a:lnTo>
                  <a:lnTo>
                    <a:pt x="628" y="789"/>
                  </a:lnTo>
                  <a:lnTo>
                    <a:pt x="629" y="789"/>
                  </a:lnTo>
                  <a:lnTo>
                    <a:pt x="631" y="789"/>
                  </a:lnTo>
                  <a:lnTo>
                    <a:pt x="631" y="790"/>
                  </a:lnTo>
                  <a:lnTo>
                    <a:pt x="633" y="790"/>
                  </a:lnTo>
                  <a:lnTo>
                    <a:pt x="633" y="792"/>
                  </a:lnTo>
                  <a:lnTo>
                    <a:pt x="633" y="794"/>
                  </a:lnTo>
                  <a:lnTo>
                    <a:pt x="634" y="79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1" name="Freeform 143">
              <a:extLst>
                <a:ext uri="{FF2B5EF4-FFF2-40B4-BE49-F238E27FC236}">
                  <a16:creationId xmlns:a16="http://schemas.microsoft.com/office/drawing/2014/main" id="{3C242BCF-D1D7-D704-6A28-697E033E6DC0}"/>
                </a:ext>
              </a:extLst>
            </p:cNvPr>
            <p:cNvSpPr>
              <a:spLocks/>
            </p:cNvSpPr>
            <p:nvPr/>
          </p:nvSpPr>
          <p:spPr bwMode="auto">
            <a:xfrm>
              <a:off x="2240" y="3082"/>
              <a:ext cx="1289" cy="533"/>
            </a:xfrm>
            <a:custGeom>
              <a:avLst/>
              <a:gdLst>
                <a:gd name="T0" fmla="*/ 1114 w 1289"/>
                <a:gd name="T1" fmla="*/ 23 h 533"/>
                <a:gd name="T2" fmla="*/ 1112 w 1289"/>
                <a:gd name="T3" fmla="*/ 18 h 533"/>
                <a:gd name="T4" fmla="*/ 1117 w 1289"/>
                <a:gd name="T5" fmla="*/ 8 h 533"/>
                <a:gd name="T6" fmla="*/ 1127 w 1289"/>
                <a:gd name="T7" fmla="*/ 13 h 533"/>
                <a:gd name="T8" fmla="*/ 1134 w 1289"/>
                <a:gd name="T9" fmla="*/ 20 h 533"/>
                <a:gd name="T10" fmla="*/ 1143 w 1289"/>
                <a:gd name="T11" fmla="*/ 38 h 533"/>
                <a:gd name="T12" fmla="*/ 1161 w 1289"/>
                <a:gd name="T13" fmla="*/ 40 h 533"/>
                <a:gd name="T14" fmla="*/ 1174 w 1289"/>
                <a:gd name="T15" fmla="*/ 33 h 533"/>
                <a:gd name="T16" fmla="*/ 1190 w 1289"/>
                <a:gd name="T17" fmla="*/ 43 h 533"/>
                <a:gd name="T18" fmla="*/ 1200 w 1289"/>
                <a:gd name="T19" fmla="*/ 52 h 533"/>
                <a:gd name="T20" fmla="*/ 1211 w 1289"/>
                <a:gd name="T21" fmla="*/ 47 h 533"/>
                <a:gd name="T22" fmla="*/ 1223 w 1289"/>
                <a:gd name="T23" fmla="*/ 35 h 533"/>
                <a:gd name="T24" fmla="*/ 1237 w 1289"/>
                <a:gd name="T25" fmla="*/ 42 h 533"/>
                <a:gd name="T26" fmla="*/ 1254 w 1289"/>
                <a:gd name="T27" fmla="*/ 57 h 533"/>
                <a:gd name="T28" fmla="*/ 1255 w 1289"/>
                <a:gd name="T29" fmla="*/ 106 h 533"/>
                <a:gd name="T30" fmla="*/ 1264 w 1289"/>
                <a:gd name="T31" fmla="*/ 156 h 533"/>
                <a:gd name="T32" fmla="*/ 1275 w 1289"/>
                <a:gd name="T33" fmla="*/ 217 h 533"/>
                <a:gd name="T34" fmla="*/ 1277 w 1289"/>
                <a:gd name="T35" fmla="*/ 271 h 533"/>
                <a:gd name="T36" fmla="*/ 1279 w 1289"/>
                <a:gd name="T37" fmla="*/ 309 h 533"/>
                <a:gd name="T38" fmla="*/ 1006 w 1289"/>
                <a:gd name="T39" fmla="*/ 338 h 533"/>
                <a:gd name="T40" fmla="*/ 961 w 1289"/>
                <a:gd name="T41" fmla="*/ 319 h 533"/>
                <a:gd name="T42" fmla="*/ 870 w 1289"/>
                <a:gd name="T43" fmla="*/ 348 h 533"/>
                <a:gd name="T44" fmla="*/ 825 w 1289"/>
                <a:gd name="T45" fmla="*/ 328 h 533"/>
                <a:gd name="T46" fmla="*/ 766 w 1289"/>
                <a:gd name="T47" fmla="*/ 326 h 533"/>
                <a:gd name="T48" fmla="*/ 746 w 1289"/>
                <a:gd name="T49" fmla="*/ 335 h 533"/>
                <a:gd name="T50" fmla="*/ 732 w 1289"/>
                <a:gd name="T51" fmla="*/ 335 h 533"/>
                <a:gd name="T52" fmla="*/ 732 w 1289"/>
                <a:gd name="T53" fmla="*/ 348 h 533"/>
                <a:gd name="T54" fmla="*/ 739 w 1289"/>
                <a:gd name="T55" fmla="*/ 365 h 533"/>
                <a:gd name="T56" fmla="*/ 746 w 1289"/>
                <a:gd name="T57" fmla="*/ 382 h 533"/>
                <a:gd name="T58" fmla="*/ 747 w 1289"/>
                <a:gd name="T59" fmla="*/ 397 h 533"/>
                <a:gd name="T60" fmla="*/ 746 w 1289"/>
                <a:gd name="T61" fmla="*/ 417 h 533"/>
                <a:gd name="T62" fmla="*/ 749 w 1289"/>
                <a:gd name="T63" fmla="*/ 436 h 533"/>
                <a:gd name="T64" fmla="*/ 759 w 1289"/>
                <a:gd name="T65" fmla="*/ 454 h 533"/>
                <a:gd name="T66" fmla="*/ 767 w 1289"/>
                <a:gd name="T67" fmla="*/ 469 h 533"/>
                <a:gd name="T68" fmla="*/ 777 w 1289"/>
                <a:gd name="T69" fmla="*/ 486 h 533"/>
                <a:gd name="T70" fmla="*/ 777 w 1289"/>
                <a:gd name="T71" fmla="*/ 501 h 533"/>
                <a:gd name="T72" fmla="*/ 767 w 1289"/>
                <a:gd name="T73" fmla="*/ 516 h 533"/>
                <a:gd name="T74" fmla="*/ 762 w 1289"/>
                <a:gd name="T75" fmla="*/ 533 h 533"/>
                <a:gd name="T76" fmla="*/ 591 w 1289"/>
                <a:gd name="T77" fmla="*/ 457 h 533"/>
                <a:gd name="T78" fmla="*/ 453 w 1289"/>
                <a:gd name="T79" fmla="*/ 257 h 533"/>
                <a:gd name="T80" fmla="*/ 386 w 1289"/>
                <a:gd name="T81" fmla="*/ 293 h 533"/>
                <a:gd name="T82" fmla="*/ 200 w 1289"/>
                <a:gd name="T83" fmla="*/ 313 h 533"/>
                <a:gd name="T84" fmla="*/ 197 w 1289"/>
                <a:gd name="T85" fmla="*/ 303 h 533"/>
                <a:gd name="T86" fmla="*/ 189 w 1289"/>
                <a:gd name="T87" fmla="*/ 289 h 533"/>
                <a:gd name="T88" fmla="*/ 179 w 1289"/>
                <a:gd name="T89" fmla="*/ 277 h 533"/>
                <a:gd name="T90" fmla="*/ 169 w 1289"/>
                <a:gd name="T91" fmla="*/ 266 h 533"/>
                <a:gd name="T92" fmla="*/ 160 w 1289"/>
                <a:gd name="T93" fmla="*/ 250 h 533"/>
                <a:gd name="T94" fmla="*/ 152 w 1289"/>
                <a:gd name="T95" fmla="*/ 240 h 533"/>
                <a:gd name="T96" fmla="*/ 153 w 1289"/>
                <a:gd name="T97" fmla="*/ 230 h 533"/>
                <a:gd name="T98" fmla="*/ 152 w 1289"/>
                <a:gd name="T99" fmla="*/ 215 h 533"/>
                <a:gd name="T100" fmla="*/ 152 w 1289"/>
                <a:gd name="T101" fmla="*/ 198 h 533"/>
                <a:gd name="T102" fmla="*/ 150 w 1289"/>
                <a:gd name="T103" fmla="*/ 173 h 533"/>
                <a:gd name="T104" fmla="*/ 143 w 1289"/>
                <a:gd name="T105" fmla="*/ 156 h 533"/>
                <a:gd name="T106" fmla="*/ 140 w 1289"/>
                <a:gd name="T107" fmla="*/ 144 h 533"/>
                <a:gd name="T108" fmla="*/ 128 w 1289"/>
                <a:gd name="T109" fmla="*/ 128 h 533"/>
                <a:gd name="T110" fmla="*/ 95 w 1289"/>
                <a:gd name="T111" fmla="*/ 91 h 533"/>
                <a:gd name="T112" fmla="*/ 78 w 1289"/>
                <a:gd name="T113" fmla="*/ 77 h 533"/>
                <a:gd name="T114" fmla="*/ 56 w 1289"/>
                <a:gd name="T115" fmla="*/ 91 h 533"/>
                <a:gd name="T116" fmla="*/ 31 w 1289"/>
                <a:gd name="T117" fmla="*/ 87 h 533"/>
                <a:gd name="T118" fmla="*/ 4 w 1289"/>
                <a:gd name="T119" fmla="*/ 79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9" h="533">
                  <a:moveTo>
                    <a:pt x="1100" y="10"/>
                  </a:moveTo>
                  <a:lnTo>
                    <a:pt x="1100" y="12"/>
                  </a:lnTo>
                  <a:lnTo>
                    <a:pt x="1100" y="13"/>
                  </a:lnTo>
                  <a:lnTo>
                    <a:pt x="1102" y="13"/>
                  </a:lnTo>
                  <a:lnTo>
                    <a:pt x="1102" y="15"/>
                  </a:lnTo>
                  <a:lnTo>
                    <a:pt x="1102" y="17"/>
                  </a:lnTo>
                  <a:lnTo>
                    <a:pt x="1104" y="17"/>
                  </a:lnTo>
                  <a:lnTo>
                    <a:pt x="1104" y="18"/>
                  </a:lnTo>
                  <a:lnTo>
                    <a:pt x="1105" y="18"/>
                  </a:lnTo>
                  <a:lnTo>
                    <a:pt x="1107" y="18"/>
                  </a:lnTo>
                  <a:lnTo>
                    <a:pt x="1107" y="20"/>
                  </a:lnTo>
                  <a:lnTo>
                    <a:pt x="1109" y="20"/>
                  </a:lnTo>
                  <a:lnTo>
                    <a:pt x="1111" y="20"/>
                  </a:lnTo>
                  <a:lnTo>
                    <a:pt x="1111" y="22"/>
                  </a:lnTo>
                  <a:lnTo>
                    <a:pt x="1112" y="22"/>
                  </a:lnTo>
                  <a:lnTo>
                    <a:pt x="1114" y="22"/>
                  </a:lnTo>
                  <a:lnTo>
                    <a:pt x="1114" y="23"/>
                  </a:lnTo>
                  <a:lnTo>
                    <a:pt x="1116" y="23"/>
                  </a:lnTo>
                  <a:lnTo>
                    <a:pt x="1117" y="23"/>
                  </a:lnTo>
                  <a:lnTo>
                    <a:pt x="1117" y="25"/>
                  </a:lnTo>
                  <a:lnTo>
                    <a:pt x="1119" y="25"/>
                  </a:lnTo>
                  <a:lnTo>
                    <a:pt x="1119" y="27"/>
                  </a:lnTo>
                  <a:lnTo>
                    <a:pt x="1121" y="27"/>
                  </a:lnTo>
                  <a:lnTo>
                    <a:pt x="1122" y="27"/>
                  </a:lnTo>
                  <a:lnTo>
                    <a:pt x="1122" y="25"/>
                  </a:lnTo>
                  <a:lnTo>
                    <a:pt x="1121" y="23"/>
                  </a:lnTo>
                  <a:lnTo>
                    <a:pt x="1121" y="22"/>
                  </a:lnTo>
                  <a:lnTo>
                    <a:pt x="1119" y="22"/>
                  </a:lnTo>
                  <a:lnTo>
                    <a:pt x="1119" y="20"/>
                  </a:lnTo>
                  <a:lnTo>
                    <a:pt x="1117" y="20"/>
                  </a:lnTo>
                  <a:lnTo>
                    <a:pt x="1116" y="20"/>
                  </a:lnTo>
                  <a:lnTo>
                    <a:pt x="1116" y="18"/>
                  </a:lnTo>
                  <a:lnTo>
                    <a:pt x="1114" y="18"/>
                  </a:lnTo>
                  <a:lnTo>
                    <a:pt x="1112" y="18"/>
                  </a:lnTo>
                  <a:lnTo>
                    <a:pt x="1111" y="18"/>
                  </a:lnTo>
                  <a:lnTo>
                    <a:pt x="1111" y="17"/>
                  </a:lnTo>
                  <a:lnTo>
                    <a:pt x="1109" y="17"/>
                  </a:lnTo>
                  <a:lnTo>
                    <a:pt x="1109" y="15"/>
                  </a:lnTo>
                  <a:lnTo>
                    <a:pt x="1107" y="15"/>
                  </a:lnTo>
                  <a:lnTo>
                    <a:pt x="1107" y="13"/>
                  </a:lnTo>
                  <a:lnTo>
                    <a:pt x="1107" y="12"/>
                  </a:lnTo>
                  <a:lnTo>
                    <a:pt x="1109" y="12"/>
                  </a:lnTo>
                  <a:lnTo>
                    <a:pt x="1111" y="12"/>
                  </a:lnTo>
                  <a:lnTo>
                    <a:pt x="1112" y="12"/>
                  </a:lnTo>
                  <a:lnTo>
                    <a:pt x="1112" y="10"/>
                  </a:lnTo>
                  <a:lnTo>
                    <a:pt x="1112" y="8"/>
                  </a:lnTo>
                  <a:lnTo>
                    <a:pt x="1114" y="8"/>
                  </a:lnTo>
                  <a:lnTo>
                    <a:pt x="1114" y="10"/>
                  </a:lnTo>
                  <a:lnTo>
                    <a:pt x="1116" y="10"/>
                  </a:lnTo>
                  <a:lnTo>
                    <a:pt x="1117" y="10"/>
                  </a:lnTo>
                  <a:lnTo>
                    <a:pt x="1117" y="8"/>
                  </a:lnTo>
                  <a:lnTo>
                    <a:pt x="1119" y="8"/>
                  </a:lnTo>
                  <a:lnTo>
                    <a:pt x="1121" y="8"/>
                  </a:lnTo>
                  <a:lnTo>
                    <a:pt x="1121" y="6"/>
                  </a:lnTo>
                  <a:lnTo>
                    <a:pt x="1121" y="5"/>
                  </a:lnTo>
                  <a:lnTo>
                    <a:pt x="1121" y="3"/>
                  </a:lnTo>
                  <a:lnTo>
                    <a:pt x="1119" y="1"/>
                  </a:lnTo>
                  <a:lnTo>
                    <a:pt x="1121" y="0"/>
                  </a:lnTo>
                  <a:lnTo>
                    <a:pt x="1122" y="1"/>
                  </a:lnTo>
                  <a:lnTo>
                    <a:pt x="1124" y="3"/>
                  </a:lnTo>
                  <a:lnTo>
                    <a:pt x="1124" y="5"/>
                  </a:lnTo>
                  <a:lnTo>
                    <a:pt x="1124" y="6"/>
                  </a:lnTo>
                  <a:lnTo>
                    <a:pt x="1124" y="8"/>
                  </a:lnTo>
                  <a:lnTo>
                    <a:pt x="1126" y="8"/>
                  </a:lnTo>
                  <a:lnTo>
                    <a:pt x="1127" y="8"/>
                  </a:lnTo>
                  <a:lnTo>
                    <a:pt x="1127" y="10"/>
                  </a:lnTo>
                  <a:lnTo>
                    <a:pt x="1127" y="12"/>
                  </a:lnTo>
                  <a:lnTo>
                    <a:pt x="1127" y="13"/>
                  </a:lnTo>
                  <a:lnTo>
                    <a:pt x="1129" y="13"/>
                  </a:lnTo>
                  <a:lnTo>
                    <a:pt x="1131" y="13"/>
                  </a:lnTo>
                  <a:lnTo>
                    <a:pt x="1131" y="12"/>
                  </a:lnTo>
                  <a:lnTo>
                    <a:pt x="1131" y="10"/>
                  </a:lnTo>
                  <a:lnTo>
                    <a:pt x="1132" y="10"/>
                  </a:lnTo>
                  <a:lnTo>
                    <a:pt x="1132" y="8"/>
                  </a:lnTo>
                  <a:lnTo>
                    <a:pt x="1134" y="8"/>
                  </a:lnTo>
                  <a:lnTo>
                    <a:pt x="1134" y="10"/>
                  </a:lnTo>
                  <a:lnTo>
                    <a:pt x="1136" y="10"/>
                  </a:lnTo>
                  <a:lnTo>
                    <a:pt x="1134" y="12"/>
                  </a:lnTo>
                  <a:lnTo>
                    <a:pt x="1134" y="13"/>
                  </a:lnTo>
                  <a:lnTo>
                    <a:pt x="1134" y="15"/>
                  </a:lnTo>
                  <a:lnTo>
                    <a:pt x="1132" y="15"/>
                  </a:lnTo>
                  <a:lnTo>
                    <a:pt x="1134" y="15"/>
                  </a:lnTo>
                  <a:lnTo>
                    <a:pt x="1134" y="17"/>
                  </a:lnTo>
                  <a:lnTo>
                    <a:pt x="1134" y="18"/>
                  </a:lnTo>
                  <a:lnTo>
                    <a:pt x="1134" y="20"/>
                  </a:lnTo>
                  <a:lnTo>
                    <a:pt x="1136" y="20"/>
                  </a:lnTo>
                  <a:lnTo>
                    <a:pt x="1136" y="22"/>
                  </a:lnTo>
                  <a:lnTo>
                    <a:pt x="1137" y="22"/>
                  </a:lnTo>
                  <a:lnTo>
                    <a:pt x="1137" y="23"/>
                  </a:lnTo>
                  <a:lnTo>
                    <a:pt x="1139" y="23"/>
                  </a:lnTo>
                  <a:lnTo>
                    <a:pt x="1139" y="25"/>
                  </a:lnTo>
                  <a:lnTo>
                    <a:pt x="1141" y="25"/>
                  </a:lnTo>
                  <a:lnTo>
                    <a:pt x="1141" y="27"/>
                  </a:lnTo>
                  <a:lnTo>
                    <a:pt x="1141" y="28"/>
                  </a:lnTo>
                  <a:lnTo>
                    <a:pt x="1141" y="30"/>
                  </a:lnTo>
                  <a:lnTo>
                    <a:pt x="1143" y="30"/>
                  </a:lnTo>
                  <a:lnTo>
                    <a:pt x="1143" y="32"/>
                  </a:lnTo>
                  <a:lnTo>
                    <a:pt x="1143" y="33"/>
                  </a:lnTo>
                  <a:lnTo>
                    <a:pt x="1141" y="35"/>
                  </a:lnTo>
                  <a:lnTo>
                    <a:pt x="1141" y="37"/>
                  </a:lnTo>
                  <a:lnTo>
                    <a:pt x="1143" y="37"/>
                  </a:lnTo>
                  <a:lnTo>
                    <a:pt x="1143" y="38"/>
                  </a:lnTo>
                  <a:lnTo>
                    <a:pt x="1144" y="38"/>
                  </a:lnTo>
                  <a:lnTo>
                    <a:pt x="1144" y="40"/>
                  </a:lnTo>
                  <a:lnTo>
                    <a:pt x="1146" y="40"/>
                  </a:lnTo>
                  <a:lnTo>
                    <a:pt x="1146" y="42"/>
                  </a:lnTo>
                  <a:lnTo>
                    <a:pt x="1148" y="42"/>
                  </a:lnTo>
                  <a:lnTo>
                    <a:pt x="1148" y="43"/>
                  </a:lnTo>
                  <a:lnTo>
                    <a:pt x="1149" y="43"/>
                  </a:lnTo>
                  <a:lnTo>
                    <a:pt x="1151" y="43"/>
                  </a:lnTo>
                  <a:lnTo>
                    <a:pt x="1153" y="43"/>
                  </a:lnTo>
                  <a:lnTo>
                    <a:pt x="1154" y="43"/>
                  </a:lnTo>
                  <a:lnTo>
                    <a:pt x="1156" y="42"/>
                  </a:lnTo>
                  <a:lnTo>
                    <a:pt x="1156" y="43"/>
                  </a:lnTo>
                  <a:lnTo>
                    <a:pt x="1158" y="43"/>
                  </a:lnTo>
                  <a:lnTo>
                    <a:pt x="1159" y="43"/>
                  </a:lnTo>
                  <a:lnTo>
                    <a:pt x="1161" y="43"/>
                  </a:lnTo>
                  <a:lnTo>
                    <a:pt x="1161" y="42"/>
                  </a:lnTo>
                  <a:lnTo>
                    <a:pt x="1161" y="40"/>
                  </a:lnTo>
                  <a:lnTo>
                    <a:pt x="1161" y="38"/>
                  </a:lnTo>
                  <a:lnTo>
                    <a:pt x="1161" y="37"/>
                  </a:lnTo>
                  <a:lnTo>
                    <a:pt x="1161" y="35"/>
                  </a:lnTo>
                  <a:lnTo>
                    <a:pt x="1163" y="35"/>
                  </a:lnTo>
                  <a:lnTo>
                    <a:pt x="1164" y="35"/>
                  </a:lnTo>
                  <a:lnTo>
                    <a:pt x="1166" y="35"/>
                  </a:lnTo>
                  <a:lnTo>
                    <a:pt x="1166" y="33"/>
                  </a:lnTo>
                  <a:lnTo>
                    <a:pt x="1166" y="32"/>
                  </a:lnTo>
                  <a:lnTo>
                    <a:pt x="1164" y="30"/>
                  </a:lnTo>
                  <a:lnTo>
                    <a:pt x="1166" y="30"/>
                  </a:lnTo>
                  <a:lnTo>
                    <a:pt x="1168" y="30"/>
                  </a:lnTo>
                  <a:lnTo>
                    <a:pt x="1168" y="32"/>
                  </a:lnTo>
                  <a:lnTo>
                    <a:pt x="1169" y="32"/>
                  </a:lnTo>
                  <a:lnTo>
                    <a:pt x="1169" y="33"/>
                  </a:lnTo>
                  <a:lnTo>
                    <a:pt x="1171" y="33"/>
                  </a:lnTo>
                  <a:lnTo>
                    <a:pt x="1173" y="33"/>
                  </a:lnTo>
                  <a:lnTo>
                    <a:pt x="1174" y="33"/>
                  </a:lnTo>
                  <a:lnTo>
                    <a:pt x="1176" y="33"/>
                  </a:lnTo>
                  <a:lnTo>
                    <a:pt x="1178" y="33"/>
                  </a:lnTo>
                  <a:lnTo>
                    <a:pt x="1178" y="35"/>
                  </a:lnTo>
                  <a:lnTo>
                    <a:pt x="1178" y="37"/>
                  </a:lnTo>
                  <a:lnTo>
                    <a:pt x="1180" y="37"/>
                  </a:lnTo>
                  <a:lnTo>
                    <a:pt x="1180" y="38"/>
                  </a:lnTo>
                  <a:lnTo>
                    <a:pt x="1181" y="38"/>
                  </a:lnTo>
                  <a:lnTo>
                    <a:pt x="1183" y="38"/>
                  </a:lnTo>
                  <a:lnTo>
                    <a:pt x="1185" y="38"/>
                  </a:lnTo>
                  <a:lnTo>
                    <a:pt x="1186" y="38"/>
                  </a:lnTo>
                  <a:lnTo>
                    <a:pt x="1186" y="37"/>
                  </a:lnTo>
                  <a:lnTo>
                    <a:pt x="1188" y="37"/>
                  </a:lnTo>
                  <a:lnTo>
                    <a:pt x="1188" y="38"/>
                  </a:lnTo>
                  <a:lnTo>
                    <a:pt x="1190" y="38"/>
                  </a:lnTo>
                  <a:lnTo>
                    <a:pt x="1190" y="40"/>
                  </a:lnTo>
                  <a:lnTo>
                    <a:pt x="1190" y="42"/>
                  </a:lnTo>
                  <a:lnTo>
                    <a:pt x="1190" y="43"/>
                  </a:lnTo>
                  <a:lnTo>
                    <a:pt x="1190" y="45"/>
                  </a:lnTo>
                  <a:lnTo>
                    <a:pt x="1190" y="47"/>
                  </a:lnTo>
                  <a:lnTo>
                    <a:pt x="1191" y="47"/>
                  </a:lnTo>
                  <a:lnTo>
                    <a:pt x="1191" y="49"/>
                  </a:lnTo>
                  <a:lnTo>
                    <a:pt x="1193" y="49"/>
                  </a:lnTo>
                  <a:lnTo>
                    <a:pt x="1193" y="50"/>
                  </a:lnTo>
                  <a:lnTo>
                    <a:pt x="1193" y="52"/>
                  </a:lnTo>
                  <a:lnTo>
                    <a:pt x="1195" y="52"/>
                  </a:lnTo>
                  <a:lnTo>
                    <a:pt x="1195" y="54"/>
                  </a:lnTo>
                  <a:lnTo>
                    <a:pt x="1195" y="55"/>
                  </a:lnTo>
                  <a:lnTo>
                    <a:pt x="1195" y="57"/>
                  </a:lnTo>
                  <a:lnTo>
                    <a:pt x="1196" y="57"/>
                  </a:lnTo>
                  <a:lnTo>
                    <a:pt x="1198" y="57"/>
                  </a:lnTo>
                  <a:lnTo>
                    <a:pt x="1198" y="55"/>
                  </a:lnTo>
                  <a:lnTo>
                    <a:pt x="1198" y="54"/>
                  </a:lnTo>
                  <a:lnTo>
                    <a:pt x="1198" y="52"/>
                  </a:lnTo>
                  <a:lnTo>
                    <a:pt x="1200" y="52"/>
                  </a:lnTo>
                  <a:lnTo>
                    <a:pt x="1200" y="54"/>
                  </a:lnTo>
                  <a:lnTo>
                    <a:pt x="1201" y="54"/>
                  </a:lnTo>
                  <a:lnTo>
                    <a:pt x="1203" y="54"/>
                  </a:lnTo>
                  <a:lnTo>
                    <a:pt x="1203" y="55"/>
                  </a:lnTo>
                  <a:lnTo>
                    <a:pt x="1203" y="57"/>
                  </a:lnTo>
                  <a:lnTo>
                    <a:pt x="1205" y="57"/>
                  </a:lnTo>
                  <a:lnTo>
                    <a:pt x="1206" y="57"/>
                  </a:lnTo>
                  <a:lnTo>
                    <a:pt x="1208" y="55"/>
                  </a:lnTo>
                  <a:lnTo>
                    <a:pt x="1208" y="54"/>
                  </a:lnTo>
                  <a:lnTo>
                    <a:pt x="1206" y="54"/>
                  </a:lnTo>
                  <a:lnTo>
                    <a:pt x="1206" y="52"/>
                  </a:lnTo>
                  <a:lnTo>
                    <a:pt x="1208" y="52"/>
                  </a:lnTo>
                  <a:lnTo>
                    <a:pt x="1210" y="52"/>
                  </a:lnTo>
                  <a:lnTo>
                    <a:pt x="1211" y="52"/>
                  </a:lnTo>
                  <a:lnTo>
                    <a:pt x="1211" y="50"/>
                  </a:lnTo>
                  <a:lnTo>
                    <a:pt x="1211" y="49"/>
                  </a:lnTo>
                  <a:lnTo>
                    <a:pt x="1211" y="47"/>
                  </a:lnTo>
                  <a:lnTo>
                    <a:pt x="1213" y="47"/>
                  </a:lnTo>
                  <a:lnTo>
                    <a:pt x="1213" y="45"/>
                  </a:lnTo>
                  <a:lnTo>
                    <a:pt x="1215" y="45"/>
                  </a:lnTo>
                  <a:lnTo>
                    <a:pt x="1215" y="47"/>
                  </a:lnTo>
                  <a:lnTo>
                    <a:pt x="1217" y="45"/>
                  </a:lnTo>
                  <a:lnTo>
                    <a:pt x="1218" y="43"/>
                  </a:lnTo>
                  <a:lnTo>
                    <a:pt x="1218" y="42"/>
                  </a:lnTo>
                  <a:lnTo>
                    <a:pt x="1218" y="40"/>
                  </a:lnTo>
                  <a:lnTo>
                    <a:pt x="1218" y="38"/>
                  </a:lnTo>
                  <a:lnTo>
                    <a:pt x="1220" y="38"/>
                  </a:lnTo>
                  <a:lnTo>
                    <a:pt x="1222" y="38"/>
                  </a:lnTo>
                  <a:lnTo>
                    <a:pt x="1222" y="40"/>
                  </a:lnTo>
                  <a:lnTo>
                    <a:pt x="1223" y="40"/>
                  </a:lnTo>
                  <a:lnTo>
                    <a:pt x="1223" y="38"/>
                  </a:lnTo>
                  <a:lnTo>
                    <a:pt x="1225" y="38"/>
                  </a:lnTo>
                  <a:lnTo>
                    <a:pt x="1225" y="37"/>
                  </a:lnTo>
                  <a:lnTo>
                    <a:pt x="1223" y="35"/>
                  </a:lnTo>
                  <a:lnTo>
                    <a:pt x="1223" y="33"/>
                  </a:lnTo>
                  <a:lnTo>
                    <a:pt x="1223" y="32"/>
                  </a:lnTo>
                  <a:lnTo>
                    <a:pt x="1225" y="32"/>
                  </a:lnTo>
                  <a:lnTo>
                    <a:pt x="1225" y="33"/>
                  </a:lnTo>
                  <a:lnTo>
                    <a:pt x="1225" y="35"/>
                  </a:lnTo>
                  <a:lnTo>
                    <a:pt x="1227" y="35"/>
                  </a:lnTo>
                  <a:lnTo>
                    <a:pt x="1227" y="37"/>
                  </a:lnTo>
                  <a:lnTo>
                    <a:pt x="1228" y="37"/>
                  </a:lnTo>
                  <a:lnTo>
                    <a:pt x="1228" y="38"/>
                  </a:lnTo>
                  <a:lnTo>
                    <a:pt x="1230" y="38"/>
                  </a:lnTo>
                  <a:lnTo>
                    <a:pt x="1232" y="38"/>
                  </a:lnTo>
                  <a:lnTo>
                    <a:pt x="1233" y="37"/>
                  </a:lnTo>
                  <a:lnTo>
                    <a:pt x="1235" y="37"/>
                  </a:lnTo>
                  <a:lnTo>
                    <a:pt x="1237" y="37"/>
                  </a:lnTo>
                  <a:lnTo>
                    <a:pt x="1237" y="38"/>
                  </a:lnTo>
                  <a:lnTo>
                    <a:pt x="1237" y="40"/>
                  </a:lnTo>
                  <a:lnTo>
                    <a:pt x="1237" y="42"/>
                  </a:lnTo>
                  <a:lnTo>
                    <a:pt x="1237" y="43"/>
                  </a:lnTo>
                  <a:lnTo>
                    <a:pt x="1235" y="43"/>
                  </a:lnTo>
                  <a:lnTo>
                    <a:pt x="1235" y="45"/>
                  </a:lnTo>
                  <a:lnTo>
                    <a:pt x="1235" y="47"/>
                  </a:lnTo>
                  <a:lnTo>
                    <a:pt x="1235" y="49"/>
                  </a:lnTo>
                  <a:lnTo>
                    <a:pt x="1237" y="49"/>
                  </a:lnTo>
                  <a:lnTo>
                    <a:pt x="1238" y="49"/>
                  </a:lnTo>
                  <a:lnTo>
                    <a:pt x="1240" y="49"/>
                  </a:lnTo>
                  <a:lnTo>
                    <a:pt x="1240" y="47"/>
                  </a:lnTo>
                  <a:lnTo>
                    <a:pt x="1242" y="47"/>
                  </a:lnTo>
                  <a:lnTo>
                    <a:pt x="1242" y="45"/>
                  </a:lnTo>
                  <a:lnTo>
                    <a:pt x="1243" y="45"/>
                  </a:lnTo>
                  <a:lnTo>
                    <a:pt x="1243" y="47"/>
                  </a:lnTo>
                  <a:lnTo>
                    <a:pt x="1243" y="49"/>
                  </a:lnTo>
                  <a:lnTo>
                    <a:pt x="1245" y="49"/>
                  </a:lnTo>
                  <a:lnTo>
                    <a:pt x="1255" y="55"/>
                  </a:lnTo>
                  <a:lnTo>
                    <a:pt x="1254" y="57"/>
                  </a:lnTo>
                  <a:lnTo>
                    <a:pt x="1252" y="60"/>
                  </a:lnTo>
                  <a:lnTo>
                    <a:pt x="1250" y="62"/>
                  </a:lnTo>
                  <a:lnTo>
                    <a:pt x="1250" y="65"/>
                  </a:lnTo>
                  <a:lnTo>
                    <a:pt x="1248" y="69"/>
                  </a:lnTo>
                  <a:lnTo>
                    <a:pt x="1250" y="70"/>
                  </a:lnTo>
                  <a:lnTo>
                    <a:pt x="1252" y="72"/>
                  </a:lnTo>
                  <a:lnTo>
                    <a:pt x="1254" y="75"/>
                  </a:lnTo>
                  <a:lnTo>
                    <a:pt x="1255" y="77"/>
                  </a:lnTo>
                  <a:lnTo>
                    <a:pt x="1257" y="79"/>
                  </a:lnTo>
                  <a:lnTo>
                    <a:pt x="1257" y="82"/>
                  </a:lnTo>
                  <a:lnTo>
                    <a:pt x="1257" y="86"/>
                  </a:lnTo>
                  <a:lnTo>
                    <a:pt x="1257" y="89"/>
                  </a:lnTo>
                  <a:lnTo>
                    <a:pt x="1257" y="92"/>
                  </a:lnTo>
                  <a:lnTo>
                    <a:pt x="1257" y="96"/>
                  </a:lnTo>
                  <a:lnTo>
                    <a:pt x="1255" y="99"/>
                  </a:lnTo>
                  <a:lnTo>
                    <a:pt x="1255" y="102"/>
                  </a:lnTo>
                  <a:lnTo>
                    <a:pt x="1255" y="106"/>
                  </a:lnTo>
                  <a:lnTo>
                    <a:pt x="1255" y="109"/>
                  </a:lnTo>
                  <a:lnTo>
                    <a:pt x="1255" y="112"/>
                  </a:lnTo>
                  <a:lnTo>
                    <a:pt x="1257" y="114"/>
                  </a:lnTo>
                  <a:lnTo>
                    <a:pt x="1259" y="118"/>
                  </a:lnTo>
                  <a:lnTo>
                    <a:pt x="1259" y="121"/>
                  </a:lnTo>
                  <a:lnTo>
                    <a:pt x="1257" y="124"/>
                  </a:lnTo>
                  <a:lnTo>
                    <a:pt x="1257" y="128"/>
                  </a:lnTo>
                  <a:lnTo>
                    <a:pt x="1255" y="131"/>
                  </a:lnTo>
                  <a:lnTo>
                    <a:pt x="1255" y="134"/>
                  </a:lnTo>
                  <a:lnTo>
                    <a:pt x="1255" y="138"/>
                  </a:lnTo>
                  <a:lnTo>
                    <a:pt x="1257" y="141"/>
                  </a:lnTo>
                  <a:lnTo>
                    <a:pt x="1257" y="144"/>
                  </a:lnTo>
                  <a:lnTo>
                    <a:pt x="1259" y="146"/>
                  </a:lnTo>
                  <a:lnTo>
                    <a:pt x="1260" y="149"/>
                  </a:lnTo>
                  <a:lnTo>
                    <a:pt x="1262" y="151"/>
                  </a:lnTo>
                  <a:lnTo>
                    <a:pt x="1262" y="155"/>
                  </a:lnTo>
                  <a:lnTo>
                    <a:pt x="1264" y="156"/>
                  </a:lnTo>
                  <a:lnTo>
                    <a:pt x="1265" y="160"/>
                  </a:lnTo>
                  <a:lnTo>
                    <a:pt x="1267" y="163"/>
                  </a:lnTo>
                  <a:lnTo>
                    <a:pt x="1267" y="165"/>
                  </a:lnTo>
                  <a:lnTo>
                    <a:pt x="1270" y="166"/>
                  </a:lnTo>
                  <a:lnTo>
                    <a:pt x="1272" y="170"/>
                  </a:lnTo>
                  <a:lnTo>
                    <a:pt x="1275" y="175"/>
                  </a:lnTo>
                  <a:lnTo>
                    <a:pt x="1279" y="178"/>
                  </a:lnTo>
                  <a:lnTo>
                    <a:pt x="1282" y="183"/>
                  </a:lnTo>
                  <a:lnTo>
                    <a:pt x="1285" y="187"/>
                  </a:lnTo>
                  <a:lnTo>
                    <a:pt x="1289" y="188"/>
                  </a:lnTo>
                  <a:lnTo>
                    <a:pt x="1287" y="195"/>
                  </a:lnTo>
                  <a:lnTo>
                    <a:pt x="1284" y="202"/>
                  </a:lnTo>
                  <a:lnTo>
                    <a:pt x="1280" y="207"/>
                  </a:lnTo>
                  <a:lnTo>
                    <a:pt x="1280" y="208"/>
                  </a:lnTo>
                  <a:lnTo>
                    <a:pt x="1277" y="212"/>
                  </a:lnTo>
                  <a:lnTo>
                    <a:pt x="1277" y="213"/>
                  </a:lnTo>
                  <a:lnTo>
                    <a:pt x="1275" y="217"/>
                  </a:lnTo>
                  <a:lnTo>
                    <a:pt x="1277" y="220"/>
                  </a:lnTo>
                  <a:lnTo>
                    <a:pt x="1277" y="224"/>
                  </a:lnTo>
                  <a:lnTo>
                    <a:pt x="1277" y="227"/>
                  </a:lnTo>
                  <a:lnTo>
                    <a:pt x="1277" y="230"/>
                  </a:lnTo>
                  <a:lnTo>
                    <a:pt x="1277" y="234"/>
                  </a:lnTo>
                  <a:lnTo>
                    <a:pt x="1279" y="237"/>
                  </a:lnTo>
                  <a:lnTo>
                    <a:pt x="1280" y="240"/>
                  </a:lnTo>
                  <a:lnTo>
                    <a:pt x="1280" y="244"/>
                  </a:lnTo>
                  <a:lnTo>
                    <a:pt x="1282" y="247"/>
                  </a:lnTo>
                  <a:lnTo>
                    <a:pt x="1282" y="250"/>
                  </a:lnTo>
                  <a:lnTo>
                    <a:pt x="1282" y="252"/>
                  </a:lnTo>
                  <a:lnTo>
                    <a:pt x="1282" y="256"/>
                  </a:lnTo>
                  <a:lnTo>
                    <a:pt x="1280" y="259"/>
                  </a:lnTo>
                  <a:lnTo>
                    <a:pt x="1279" y="261"/>
                  </a:lnTo>
                  <a:lnTo>
                    <a:pt x="1277" y="264"/>
                  </a:lnTo>
                  <a:lnTo>
                    <a:pt x="1277" y="267"/>
                  </a:lnTo>
                  <a:lnTo>
                    <a:pt x="1277" y="271"/>
                  </a:lnTo>
                  <a:lnTo>
                    <a:pt x="1275" y="274"/>
                  </a:lnTo>
                  <a:lnTo>
                    <a:pt x="1274" y="276"/>
                  </a:lnTo>
                  <a:lnTo>
                    <a:pt x="1272" y="279"/>
                  </a:lnTo>
                  <a:lnTo>
                    <a:pt x="1270" y="281"/>
                  </a:lnTo>
                  <a:lnTo>
                    <a:pt x="1269" y="282"/>
                  </a:lnTo>
                  <a:lnTo>
                    <a:pt x="1267" y="284"/>
                  </a:lnTo>
                  <a:lnTo>
                    <a:pt x="1265" y="287"/>
                  </a:lnTo>
                  <a:lnTo>
                    <a:pt x="1265" y="291"/>
                  </a:lnTo>
                  <a:lnTo>
                    <a:pt x="1264" y="294"/>
                  </a:lnTo>
                  <a:lnTo>
                    <a:pt x="1264" y="298"/>
                  </a:lnTo>
                  <a:lnTo>
                    <a:pt x="1264" y="303"/>
                  </a:lnTo>
                  <a:lnTo>
                    <a:pt x="1265" y="304"/>
                  </a:lnTo>
                  <a:lnTo>
                    <a:pt x="1267" y="308"/>
                  </a:lnTo>
                  <a:lnTo>
                    <a:pt x="1269" y="309"/>
                  </a:lnTo>
                  <a:lnTo>
                    <a:pt x="1272" y="309"/>
                  </a:lnTo>
                  <a:lnTo>
                    <a:pt x="1274" y="309"/>
                  </a:lnTo>
                  <a:lnTo>
                    <a:pt x="1279" y="309"/>
                  </a:lnTo>
                  <a:lnTo>
                    <a:pt x="1284" y="314"/>
                  </a:lnTo>
                  <a:lnTo>
                    <a:pt x="1289" y="323"/>
                  </a:lnTo>
                  <a:lnTo>
                    <a:pt x="1289" y="328"/>
                  </a:lnTo>
                  <a:lnTo>
                    <a:pt x="1285" y="335"/>
                  </a:lnTo>
                  <a:lnTo>
                    <a:pt x="1285" y="340"/>
                  </a:lnTo>
                  <a:lnTo>
                    <a:pt x="1289" y="343"/>
                  </a:lnTo>
                  <a:lnTo>
                    <a:pt x="1287" y="350"/>
                  </a:lnTo>
                  <a:lnTo>
                    <a:pt x="1289" y="353"/>
                  </a:lnTo>
                  <a:lnTo>
                    <a:pt x="1287" y="360"/>
                  </a:lnTo>
                  <a:lnTo>
                    <a:pt x="1285" y="360"/>
                  </a:lnTo>
                  <a:lnTo>
                    <a:pt x="1031" y="360"/>
                  </a:lnTo>
                  <a:lnTo>
                    <a:pt x="1021" y="353"/>
                  </a:lnTo>
                  <a:lnTo>
                    <a:pt x="1015" y="346"/>
                  </a:lnTo>
                  <a:lnTo>
                    <a:pt x="1013" y="345"/>
                  </a:lnTo>
                  <a:lnTo>
                    <a:pt x="1011" y="341"/>
                  </a:lnTo>
                  <a:lnTo>
                    <a:pt x="1008" y="340"/>
                  </a:lnTo>
                  <a:lnTo>
                    <a:pt x="1006" y="338"/>
                  </a:lnTo>
                  <a:lnTo>
                    <a:pt x="1005" y="336"/>
                  </a:lnTo>
                  <a:lnTo>
                    <a:pt x="1003" y="335"/>
                  </a:lnTo>
                  <a:lnTo>
                    <a:pt x="1001" y="331"/>
                  </a:lnTo>
                  <a:lnTo>
                    <a:pt x="1000" y="330"/>
                  </a:lnTo>
                  <a:lnTo>
                    <a:pt x="998" y="328"/>
                  </a:lnTo>
                  <a:lnTo>
                    <a:pt x="996" y="326"/>
                  </a:lnTo>
                  <a:lnTo>
                    <a:pt x="994" y="323"/>
                  </a:lnTo>
                  <a:lnTo>
                    <a:pt x="993" y="321"/>
                  </a:lnTo>
                  <a:lnTo>
                    <a:pt x="991" y="319"/>
                  </a:lnTo>
                  <a:lnTo>
                    <a:pt x="988" y="314"/>
                  </a:lnTo>
                  <a:lnTo>
                    <a:pt x="986" y="311"/>
                  </a:lnTo>
                  <a:lnTo>
                    <a:pt x="984" y="309"/>
                  </a:lnTo>
                  <a:lnTo>
                    <a:pt x="981" y="309"/>
                  </a:lnTo>
                  <a:lnTo>
                    <a:pt x="974" y="308"/>
                  </a:lnTo>
                  <a:lnTo>
                    <a:pt x="969" y="313"/>
                  </a:lnTo>
                  <a:lnTo>
                    <a:pt x="966" y="316"/>
                  </a:lnTo>
                  <a:lnTo>
                    <a:pt x="961" y="319"/>
                  </a:lnTo>
                  <a:lnTo>
                    <a:pt x="957" y="323"/>
                  </a:lnTo>
                  <a:lnTo>
                    <a:pt x="951" y="325"/>
                  </a:lnTo>
                  <a:lnTo>
                    <a:pt x="944" y="323"/>
                  </a:lnTo>
                  <a:lnTo>
                    <a:pt x="936" y="321"/>
                  </a:lnTo>
                  <a:lnTo>
                    <a:pt x="931" y="325"/>
                  </a:lnTo>
                  <a:lnTo>
                    <a:pt x="924" y="326"/>
                  </a:lnTo>
                  <a:lnTo>
                    <a:pt x="919" y="328"/>
                  </a:lnTo>
                  <a:lnTo>
                    <a:pt x="914" y="331"/>
                  </a:lnTo>
                  <a:lnTo>
                    <a:pt x="905" y="331"/>
                  </a:lnTo>
                  <a:lnTo>
                    <a:pt x="899" y="330"/>
                  </a:lnTo>
                  <a:lnTo>
                    <a:pt x="892" y="331"/>
                  </a:lnTo>
                  <a:lnTo>
                    <a:pt x="888" y="336"/>
                  </a:lnTo>
                  <a:lnTo>
                    <a:pt x="888" y="338"/>
                  </a:lnTo>
                  <a:lnTo>
                    <a:pt x="885" y="340"/>
                  </a:lnTo>
                  <a:lnTo>
                    <a:pt x="880" y="343"/>
                  </a:lnTo>
                  <a:lnTo>
                    <a:pt x="875" y="345"/>
                  </a:lnTo>
                  <a:lnTo>
                    <a:pt x="870" y="348"/>
                  </a:lnTo>
                  <a:lnTo>
                    <a:pt x="868" y="351"/>
                  </a:lnTo>
                  <a:lnTo>
                    <a:pt x="868" y="353"/>
                  </a:lnTo>
                  <a:lnTo>
                    <a:pt x="865" y="360"/>
                  </a:lnTo>
                  <a:lnTo>
                    <a:pt x="865" y="362"/>
                  </a:lnTo>
                  <a:lnTo>
                    <a:pt x="862" y="363"/>
                  </a:lnTo>
                  <a:lnTo>
                    <a:pt x="857" y="367"/>
                  </a:lnTo>
                  <a:lnTo>
                    <a:pt x="853" y="363"/>
                  </a:lnTo>
                  <a:lnTo>
                    <a:pt x="851" y="358"/>
                  </a:lnTo>
                  <a:lnTo>
                    <a:pt x="850" y="351"/>
                  </a:lnTo>
                  <a:lnTo>
                    <a:pt x="845" y="348"/>
                  </a:lnTo>
                  <a:lnTo>
                    <a:pt x="840" y="346"/>
                  </a:lnTo>
                  <a:lnTo>
                    <a:pt x="835" y="346"/>
                  </a:lnTo>
                  <a:lnTo>
                    <a:pt x="831" y="346"/>
                  </a:lnTo>
                  <a:lnTo>
                    <a:pt x="826" y="343"/>
                  </a:lnTo>
                  <a:lnTo>
                    <a:pt x="823" y="338"/>
                  </a:lnTo>
                  <a:lnTo>
                    <a:pt x="823" y="335"/>
                  </a:lnTo>
                  <a:lnTo>
                    <a:pt x="825" y="328"/>
                  </a:lnTo>
                  <a:lnTo>
                    <a:pt x="821" y="323"/>
                  </a:lnTo>
                  <a:lnTo>
                    <a:pt x="816" y="321"/>
                  </a:lnTo>
                  <a:lnTo>
                    <a:pt x="808" y="321"/>
                  </a:lnTo>
                  <a:lnTo>
                    <a:pt x="803" y="319"/>
                  </a:lnTo>
                  <a:lnTo>
                    <a:pt x="798" y="316"/>
                  </a:lnTo>
                  <a:lnTo>
                    <a:pt x="793" y="313"/>
                  </a:lnTo>
                  <a:lnTo>
                    <a:pt x="789" y="309"/>
                  </a:lnTo>
                  <a:lnTo>
                    <a:pt x="783" y="308"/>
                  </a:lnTo>
                  <a:lnTo>
                    <a:pt x="776" y="309"/>
                  </a:lnTo>
                  <a:lnTo>
                    <a:pt x="769" y="309"/>
                  </a:lnTo>
                  <a:lnTo>
                    <a:pt x="764" y="311"/>
                  </a:lnTo>
                  <a:lnTo>
                    <a:pt x="762" y="309"/>
                  </a:lnTo>
                  <a:lnTo>
                    <a:pt x="761" y="314"/>
                  </a:lnTo>
                  <a:lnTo>
                    <a:pt x="761" y="319"/>
                  </a:lnTo>
                  <a:lnTo>
                    <a:pt x="762" y="323"/>
                  </a:lnTo>
                  <a:lnTo>
                    <a:pt x="764" y="325"/>
                  </a:lnTo>
                  <a:lnTo>
                    <a:pt x="766" y="326"/>
                  </a:lnTo>
                  <a:lnTo>
                    <a:pt x="767" y="330"/>
                  </a:lnTo>
                  <a:lnTo>
                    <a:pt x="769" y="331"/>
                  </a:lnTo>
                  <a:lnTo>
                    <a:pt x="771" y="333"/>
                  </a:lnTo>
                  <a:lnTo>
                    <a:pt x="771" y="336"/>
                  </a:lnTo>
                  <a:lnTo>
                    <a:pt x="759" y="338"/>
                  </a:lnTo>
                  <a:lnTo>
                    <a:pt x="757" y="338"/>
                  </a:lnTo>
                  <a:lnTo>
                    <a:pt x="756" y="338"/>
                  </a:lnTo>
                  <a:lnTo>
                    <a:pt x="754" y="338"/>
                  </a:lnTo>
                  <a:lnTo>
                    <a:pt x="752" y="338"/>
                  </a:lnTo>
                  <a:lnTo>
                    <a:pt x="751" y="338"/>
                  </a:lnTo>
                  <a:lnTo>
                    <a:pt x="749" y="338"/>
                  </a:lnTo>
                  <a:lnTo>
                    <a:pt x="749" y="340"/>
                  </a:lnTo>
                  <a:lnTo>
                    <a:pt x="747" y="340"/>
                  </a:lnTo>
                  <a:lnTo>
                    <a:pt x="746" y="340"/>
                  </a:lnTo>
                  <a:lnTo>
                    <a:pt x="746" y="338"/>
                  </a:lnTo>
                  <a:lnTo>
                    <a:pt x="746" y="336"/>
                  </a:lnTo>
                  <a:lnTo>
                    <a:pt x="746" y="335"/>
                  </a:lnTo>
                  <a:lnTo>
                    <a:pt x="746" y="333"/>
                  </a:lnTo>
                  <a:lnTo>
                    <a:pt x="744" y="333"/>
                  </a:lnTo>
                  <a:lnTo>
                    <a:pt x="744" y="335"/>
                  </a:lnTo>
                  <a:lnTo>
                    <a:pt x="742" y="335"/>
                  </a:lnTo>
                  <a:lnTo>
                    <a:pt x="742" y="336"/>
                  </a:lnTo>
                  <a:lnTo>
                    <a:pt x="742" y="338"/>
                  </a:lnTo>
                  <a:lnTo>
                    <a:pt x="742" y="336"/>
                  </a:lnTo>
                  <a:lnTo>
                    <a:pt x="740" y="336"/>
                  </a:lnTo>
                  <a:lnTo>
                    <a:pt x="740" y="335"/>
                  </a:lnTo>
                  <a:lnTo>
                    <a:pt x="739" y="333"/>
                  </a:lnTo>
                  <a:lnTo>
                    <a:pt x="739" y="331"/>
                  </a:lnTo>
                  <a:lnTo>
                    <a:pt x="737" y="331"/>
                  </a:lnTo>
                  <a:lnTo>
                    <a:pt x="737" y="333"/>
                  </a:lnTo>
                  <a:lnTo>
                    <a:pt x="735" y="333"/>
                  </a:lnTo>
                  <a:lnTo>
                    <a:pt x="735" y="335"/>
                  </a:lnTo>
                  <a:lnTo>
                    <a:pt x="734" y="335"/>
                  </a:lnTo>
                  <a:lnTo>
                    <a:pt x="732" y="335"/>
                  </a:lnTo>
                  <a:lnTo>
                    <a:pt x="734" y="336"/>
                  </a:lnTo>
                  <a:lnTo>
                    <a:pt x="732" y="336"/>
                  </a:lnTo>
                  <a:lnTo>
                    <a:pt x="732" y="338"/>
                  </a:lnTo>
                  <a:lnTo>
                    <a:pt x="730" y="338"/>
                  </a:lnTo>
                  <a:lnTo>
                    <a:pt x="730" y="340"/>
                  </a:lnTo>
                  <a:lnTo>
                    <a:pt x="729" y="340"/>
                  </a:lnTo>
                  <a:lnTo>
                    <a:pt x="729" y="341"/>
                  </a:lnTo>
                  <a:lnTo>
                    <a:pt x="729" y="343"/>
                  </a:lnTo>
                  <a:lnTo>
                    <a:pt x="730" y="343"/>
                  </a:lnTo>
                  <a:lnTo>
                    <a:pt x="730" y="341"/>
                  </a:lnTo>
                  <a:lnTo>
                    <a:pt x="732" y="341"/>
                  </a:lnTo>
                  <a:lnTo>
                    <a:pt x="732" y="343"/>
                  </a:lnTo>
                  <a:lnTo>
                    <a:pt x="732" y="345"/>
                  </a:lnTo>
                  <a:lnTo>
                    <a:pt x="730" y="345"/>
                  </a:lnTo>
                  <a:lnTo>
                    <a:pt x="730" y="346"/>
                  </a:lnTo>
                  <a:lnTo>
                    <a:pt x="732" y="346"/>
                  </a:lnTo>
                  <a:lnTo>
                    <a:pt x="732" y="348"/>
                  </a:lnTo>
                  <a:lnTo>
                    <a:pt x="734" y="348"/>
                  </a:lnTo>
                  <a:lnTo>
                    <a:pt x="732" y="350"/>
                  </a:lnTo>
                  <a:lnTo>
                    <a:pt x="734" y="350"/>
                  </a:lnTo>
                  <a:lnTo>
                    <a:pt x="735" y="350"/>
                  </a:lnTo>
                  <a:lnTo>
                    <a:pt x="737" y="350"/>
                  </a:lnTo>
                  <a:lnTo>
                    <a:pt x="739" y="350"/>
                  </a:lnTo>
                  <a:lnTo>
                    <a:pt x="739" y="351"/>
                  </a:lnTo>
                  <a:lnTo>
                    <a:pt x="740" y="351"/>
                  </a:lnTo>
                  <a:lnTo>
                    <a:pt x="740" y="353"/>
                  </a:lnTo>
                  <a:lnTo>
                    <a:pt x="740" y="355"/>
                  </a:lnTo>
                  <a:lnTo>
                    <a:pt x="740" y="356"/>
                  </a:lnTo>
                  <a:lnTo>
                    <a:pt x="740" y="358"/>
                  </a:lnTo>
                  <a:lnTo>
                    <a:pt x="740" y="360"/>
                  </a:lnTo>
                  <a:lnTo>
                    <a:pt x="740" y="362"/>
                  </a:lnTo>
                  <a:lnTo>
                    <a:pt x="740" y="363"/>
                  </a:lnTo>
                  <a:lnTo>
                    <a:pt x="739" y="363"/>
                  </a:lnTo>
                  <a:lnTo>
                    <a:pt x="739" y="365"/>
                  </a:lnTo>
                  <a:lnTo>
                    <a:pt x="739" y="367"/>
                  </a:lnTo>
                  <a:lnTo>
                    <a:pt x="739" y="368"/>
                  </a:lnTo>
                  <a:lnTo>
                    <a:pt x="739" y="370"/>
                  </a:lnTo>
                  <a:lnTo>
                    <a:pt x="740" y="370"/>
                  </a:lnTo>
                  <a:lnTo>
                    <a:pt x="740" y="368"/>
                  </a:lnTo>
                  <a:lnTo>
                    <a:pt x="742" y="368"/>
                  </a:lnTo>
                  <a:lnTo>
                    <a:pt x="744" y="368"/>
                  </a:lnTo>
                  <a:lnTo>
                    <a:pt x="744" y="370"/>
                  </a:lnTo>
                  <a:lnTo>
                    <a:pt x="744" y="372"/>
                  </a:lnTo>
                  <a:lnTo>
                    <a:pt x="746" y="373"/>
                  </a:lnTo>
                  <a:lnTo>
                    <a:pt x="746" y="375"/>
                  </a:lnTo>
                  <a:lnTo>
                    <a:pt x="744" y="375"/>
                  </a:lnTo>
                  <a:lnTo>
                    <a:pt x="744" y="377"/>
                  </a:lnTo>
                  <a:lnTo>
                    <a:pt x="746" y="377"/>
                  </a:lnTo>
                  <a:lnTo>
                    <a:pt x="746" y="378"/>
                  </a:lnTo>
                  <a:lnTo>
                    <a:pt x="746" y="380"/>
                  </a:lnTo>
                  <a:lnTo>
                    <a:pt x="746" y="382"/>
                  </a:lnTo>
                  <a:lnTo>
                    <a:pt x="746" y="383"/>
                  </a:lnTo>
                  <a:lnTo>
                    <a:pt x="746" y="385"/>
                  </a:lnTo>
                  <a:lnTo>
                    <a:pt x="746" y="387"/>
                  </a:lnTo>
                  <a:lnTo>
                    <a:pt x="747" y="387"/>
                  </a:lnTo>
                  <a:lnTo>
                    <a:pt x="747" y="388"/>
                  </a:lnTo>
                  <a:lnTo>
                    <a:pt x="749" y="390"/>
                  </a:lnTo>
                  <a:lnTo>
                    <a:pt x="749" y="392"/>
                  </a:lnTo>
                  <a:lnTo>
                    <a:pt x="747" y="392"/>
                  </a:lnTo>
                  <a:lnTo>
                    <a:pt x="747" y="394"/>
                  </a:lnTo>
                  <a:lnTo>
                    <a:pt x="749" y="394"/>
                  </a:lnTo>
                  <a:lnTo>
                    <a:pt x="749" y="395"/>
                  </a:lnTo>
                  <a:lnTo>
                    <a:pt x="749" y="397"/>
                  </a:lnTo>
                  <a:lnTo>
                    <a:pt x="751" y="397"/>
                  </a:lnTo>
                  <a:lnTo>
                    <a:pt x="751" y="399"/>
                  </a:lnTo>
                  <a:lnTo>
                    <a:pt x="749" y="399"/>
                  </a:lnTo>
                  <a:lnTo>
                    <a:pt x="747" y="399"/>
                  </a:lnTo>
                  <a:lnTo>
                    <a:pt x="747" y="397"/>
                  </a:lnTo>
                  <a:lnTo>
                    <a:pt x="746" y="399"/>
                  </a:lnTo>
                  <a:lnTo>
                    <a:pt x="746" y="400"/>
                  </a:lnTo>
                  <a:lnTo>
                    <a:pt x="746" y="402"/>
                  </a:lnTo>
                  <a:lnTo>
                    <a:pt x="746" y="404"/>
                  </a:lnTo>
                  <a:lnTo>
                    <a:pt x="744" y="404"/>
                  </a:lnTo>
                  <a:lnTo>
                    <a:pt x="746" y="404"/>
                  </a:lnTo>
                  <a:lnTo>
                    <a:pt x="746" y="405"/>
                  </a:lnTo>
                  <a:lnTo>
                    <a:pt x="747" y="405"/>
                  </a:lnTo>
                  <a:lnTo>
                    <a:pt x="747" y="407"/>
                  </a:lnTo>
                  <a:lnTo>
                    <a:pt x="747" y="409"/>
                  </a:lnTo>
                  <a:lnTo>
                    <a:pt x="746" y="410"/>
                  </a:lnTo>
                  <a:lnTo>
                    <a:pt x="746" y="412"/>
                  </a:lnTo>
                  <a:lnTo>
                    <a:pt x="746" y="414"/>
                  </a:lnTo>
                  <a:lnTo>
                    <a:pt x="746" y="415"/>
                  </a:lnTo>
                  <a:lnTo>
                    <a:pt x="747" y="415"/>
                  </a:lnTo>
                  <a:lnTo>
                    <a:pt x="747" y="417"/>
                  </a:lnTo>
                  <a:lnTo>
                    <a:pt x="746" y="417"/>
                  </a:lnTo>
                  <a:lnTo>
                    <a:pt x="746" y="419"/>
                  </a:lnTo>
                  <a:lnTo>
                    <a:pt x="747" y="419"/>
                  </a:lnTo>
                  <a:lnTo>
                    <a:pt x="747" y="420"/>
                  </a:lnTo>
                  <a:lnTo>
                    <a:pt x="749" y="420"/>
                  </a:lnTo>
                  <a:lnTo>
                    <a:pt x="749" y="422"/>
                  </a:lnTo>
                  <a:lnTo>
                    <a:pt x="749" y="424"/>
                  </a:lnTo>
                  <a:lnTo>
                    <a:pt x="747" y="424"/>
                  </a:lnTo>
                  <a:lnTo>
                    <a:pt x="747" y="425"/>
                  </a:lnTo>
                  <a:lnTo>
                    <a:pt x="747" y="427"/>
                  </a:lnTo>
                  <a:lnTo>
                    <a:pt x="746" y="429"/>
                  </a:lnTo>
                  <a:lnTo>
                    <a:pt x="746" y="431"/>
                  </a:lnTo>
                  <a:lnTo>
                    <a:pt x="747" y="431"/>
                  </a:lnTo>
                  <a:lnTo>
                    <a:pt x="747" y="432"/>
                  </a:lnTo>
                  <a:lnTo>
                    <a:pt x="749" y="432"/>
                  </a:lnTo>
                  <a:lnTo>
                    <a:pt x="747" y="434"/>
                  </a:lnTo>
                  <a:lnTo>
                    <a:pt x="747" y="436"/>
                  </a:lnTo>
                  <a:lnTo>
                    <a:pt x="749" y="436"/>
                  </a:lnTo>
                  <a:lnTo>
                    <a:pt x="749" y="437"/>
                  </a:lnTo>
                  <a:lnTo>
                    <a:pt x="749" y="439"/>
                  </a:lnTo>
                  <a:lnTo>
                    <a:pt x="749" y="441"/>
                  </a:lnTo>
                  <a:lnTo>
                    <a:pt x="749" y="442"/>
                  </a:lnTo>
                  <a:lnTo>
                    <a:pt x="751" y="442"/>
                  </a:lnTo>
                  <a:lnTo>
                    <a:pt x="751" y="444"/>
                  </a:lnTo>
                  <a:lnTo>
                    <a:pt x="751" y="446"/>
                  </a:lnTo>
                  <a:lnTo>
                    <a:pt x="752" y="446"/>
                  </a:lnTo>
                  <a:lnTo>
                    <a:pt x="752" y="447"/>
                  </a:lnTo>
                  <a:lnTo>
                    <a:pt x="752" y="449"/>
                  </a:lnTo>
                  <a:lnTo>
                    <a:pt x="754" y="449"/>
                  </a:lnTo>
                  <a:lnTo>
                    <a:pt x="754" y="451"/>
                  </a:lnTo>
                  <a:lnTo>
                    <a:pt x="756" y="451"/>
                  </a:lnTo>
                  <a:lnTo>
                    <a:pt x="757" y="451"/>
                  </a:lnTo>
                  <a:lnTo>
                    <a:pt x="757" y="452"/>
                  </a:lnTo>
                  <a:lnTo>
                    <a:pt x="759" y="452"/>
                  </a:lnTo>
                  <a:lnTo>
                    <a:pt x="759" y="454"/>
                  </a:lnTo>
                  <a:lnTo>
                    <a:pt x="761" y="454"/>
                  </a:lnTo>
                  <a:lnTo>
                    <a:pt x="762" y="454"/>
                  </a:lnTo>
                  <a:lnTo>
                    <a:pt x="764" y="454"/>
                  </a:lnTo>
                  <a:lnTo>
                    <a:pt x="764" y="456"/>
                  </a:lnTo>
                  <a:lnTo>
                    <a:pt x="764" y="457"/>
                  </a:lnTo>
                  <a:lnTo>
                    <a:pt x="766" y="457"/>
                  </a:lnTo>
                  <a:lnTo>
                    <a:pt x="766" y="459"/>
                  </a:lnTo>
                  <a:lnTo>
                    <a:pt x="767" y="459"/>
                  </a:lnTo>
                  <a:lnTo>
                    <a:pt x="767" y="461"/>
                  </a:lnTo>
                  <a:lnTo>
                    <a:pt x="766" y="461"/>
                  </a:lnTo>
                  <a:lnTo>
                    <a:pt x="766" y="463"/>
                  </a:lnTo>
                  <a:lnTo>
                    <a:pt x="767" y="463"/>
                  </a:lnTo>
                  <a:lnTo>
                    <a:pt x="767" y="464"/>
                  </a:lnTo>
                  <a:lnTo>
                    <a:pt x="767" y="466"/>
                  </a:lnTo>
                  <a:lnTo>
                    <a:pt x="769" y="466"/>
                  </a:lnTo>
                  <a:lnTo>
                    <a:pt x="767" y="468"/>
                  </a:lnTo>
                  <a:lnTo>
                    <a:pt x="767" y="469"/>
                  </a:lnTo>
                  <a:lnTo>
                    <a:pt x="767" y="471"/>
                  </a:lnTo>
                  <a:lnTo>
                    <a:pt x="769" y="471"/>
                  </a:lnTo>
                  <a:lnTo>
                    <a:pt x="769" y="473"/>
                  </a:lnTo>
                  <a:lnTo>
                    <a:pt x="769" y="474"/>
                  </a:lnTo>
                  <a:lnTo>
                    <a:pt x="771" y="474"/>
                  </a:lnTo>
                  <a:lnTo>
                    <a:pt x="771" y="476"/>
                  </a:lnTo>
                  <a:lnTo>
                    <a:pt x="772" y="476"/>
                  </a:lnTo>
                  <a:lnTo>
                    <a:pt x="774" y="476"/>
                  </a:lnTo>
                  <a:lnTo>
                    <a:pt x="774" y="478"/>
                  </a:lnTo>
                  <a:lnTo>
                    <a:pt x="776" y="478"/>
                  </a:lnTo>
                  <a:lnTo>
                    <a:pt x="776" y="479"/>
                  </a:lnTo>
                  <a:lnTo>
                    <a:pt x="776" y="481"/>
                  </a:lnTo>
                  <a:lnTo>
                    <a:pt x="777" y="481"/>
                  </a:lnTo>
                  <a:lnTo>
                    <a:pt x="779" y="481"/>
                  </a:lnTo>
                  <a:lnTo>
                    <a:pt x="779" y="483"/>
                  </a:lnTo>
                  <a:lnTo>
                    <a:pt x="777" y="484"/>
                  </a:lnTo>
                  <a:lnTo>
                    <a:pt x="777" y="486"/>
                  </a:lnTo>
                  <a:lnTo>
                    <a:pt x="777" y="488"/>
                  </a:lnTo>
                  <a:lnTo>
                    <a:pt x="776" y="488"/>
                  </a:lnTo>
                  <a:lnTo>
                    <a:pt x="776" y="489"/>
                  </a:lnTo>
                  <a:lnTo>
                    <a:pt x="776" y="491"/>
                  </a:lnTo>
                  <a:lnTo>
                    <a:pt x="776" y="493"/>
                  </a:lnTo>
                  <a:lnTo>
                    <a:pt x="776" y="494"/>
                  </a:lnTo>
                  <a:lnTo>
                    <a:pt x="774" y="494"/>
                  </a:lnTo>
                  <a:lnTo>
                    <a:pt x="776" y="494"/>
                  </a:lnTo>
                  <a:lnTo>
                    <a:pt x="776" y="496"/>
                  </a:lnTo>
                  <a:lnTo>
                    <a:pt x="777" y="496"/>
                  </a:lnTo>
                  <a:lnTo>
                    <a:pt x="776" y="496"/>
                  </a:lnTo>
                  <a:lnTo>
                    <a:pt x="776" y="498"/>
                  </a:lnTo>
                  <a:lnTo>
                    <a:pt x="774" y="498"/>
                  </a:lnTo>
                  <a:lnTo>
                    <a:pt x="776" y="498"/>
                  </a:lnTo>
                  <a:lnTo>
                    <a:pt x="776" y="500"/>
                  </a:lnTo>
                  <a:lnTo>
                    <a:pt x="776" y="501"/>
                  </a:lnTo>
                  <a:lnTo>
                    <a:pt x="777" y="501"/>
                  </a:lnTo>
                  <a:lnTo>
                    <a:pt x="779" y="501"/>
                  </a:lnTo>
                  <a:lnTo>
                    <a:pt x="779" y="503"/>
                  </a:lnTo>
                  <a:lnTo>
                    <a:pt x="779" y="505"/>
                  </a:lnTo>
                  <a:lnTo>
                    <a:pt x="777" y="505"/>
                  </a:lnTo>
                  <a:lnTo>
                    <a:pt x="776" y="505"/>
                  </a:lnTo>
                  <a:lnTo>
                    <a:pt x="774" y="505"/>
                  </a:lnTo>
                  <a:lnTo>
                    <a:pt x="774" y="506"/>
                  </a:lnTo>
                  <a:lnTo>
                    <a:pt x="776" y="508"/>
                  </a:lnTo>
                  <a:lnTo>
                    <a:pt x="774" y="508"/>
                  </a:lnTo>
                  <a:lnTo>
                    <a:pt x="772" y="508"/>
                  </a:lnTo>
                  <a:lnTo>
                    <a:pt x="772" y="510"/>
                  </a:lnTo>
                  <a:lnTo>
                    <a:pt x="771" y="510"/>
                  </a:lnTo>
                  <a:lnTo>
                    <a:pt x="769" y="511"/>
                  </a:lnTo>
                  <a:lnTo>
                    <a:pt x="769" y="513"/>
                  </a:lnTo>
                  <a:lnTo>
                    <a:pt x="769" y="515"/>
                  </a:lnTo>
                  <a:lnTo>
                    <a:pt x="769" y="516"/>
                  </a:lnTo>
                  <a:lnTo>
                    <a:pt x="767" y="516"/>
                  </a:lnTo>
                  <a:lnTo>
                    <a:pt x="767" y="518"/>
                  </a:lnTo>
                  <a:lnTo>
                    <a:pt x="766" y="518"/>
                  </a:lnTo>
                  <a:lnTo>
                    <a:pt x="766" y="520"/>
                  </a:lnTo>
                  <a:lnTo>
                    <a:pt x="766" y="521"/>
                  </a:lnTo>
                  <a:lnTo>
                    <a:pt x="766" y="523"/>
                  </a:lnTo>
                  <a:lnTo>
                    <a:pt x="764" y="523"/>
                  </a:lnTo>
                  <a:lnTo>
                    <a:pt x="764" y="525"/>
                  </a:lnTo>
                  <a:lnTo>
                    <a:pt x="766" y="525"/>
                  </a:lnTo>
                  <a:lnTo>
                    <a:pt x="766" y="526"/>
                  </a:lnTo>
                  <a:lnTo>
                    <a:pt x="766" y="528"/>
                  </a:lnTo>
                  <a:lnTo>
                    <a:pt x="767" y="528"/>
                  </a:lnTo>
                  <a:lnTo>
                    <a:pt x="766" y="528"/>
                  </a:lnTo>
                  <a:lnTo>
                    <a:pt x="766" y="530"/>
                  </a:lnTo>
                  <a:lnTo>
                    <a:pt x="764" y="530"/>
                  </a:lnTo>
                  <a:lnTo>
                    <a:pt x="762" y="530"/>
                  </a:lnTo>
                  <a:lnTo>
                    <a:pt x="762" y="531"/>
                  </a:lnTo>
                  <a:lnTo>
                    <a:pt x="762" y="533"/>
                  </a:lnTo>
                  <a:lnTo>
                    <a:pt x="752" y="523"/>
                  </a:lnTo>
                  <a:lnTo>
                    <a:pt x="747" y="516"/>
                  </a:lnTo>
                  <a:lnTo>
                    <a:pt x="742" y="521"/>
                  </a:lnTo>
                  <a:lnTo>
                    <a:pt x="734" y="520"/>
                  </a:lnTo>
                  <a:lnTo>
                    <a:pt x="722" y="520"/>
                  </a:lnTo>
                  <a:lnTo>
                    <a:pt x="712" y="521"/>
                  </a:lnTo>
                  <a:lnTo>
                    <a:pt x="702" y="520"/>
                  </a:lnTo>
                  <a:lnTo>
                    <a:pt x="695" y="513"/>
                  </a:lnTo>
                  <a:lnTo>
                    <a:pt x="687" y="503"/>
                  </a:lnTo>
                  <a:lnTo>
                    <a:pt x="675" y="496"/>
                  </a:lnTo>
                  <a:lnTo>
                    <a:pt x="666" y="486"/>
                  </a:lnTo>
                  <a:lnTo>
                    <a:pt x="661" y="473"/>
                  </a:lnTo>
                  <a:lnTo>
                    <a:pt x="653" y="466"/>
                  </a:lnTo>
                  <a:lnTo>
                    <a:pt x="640" y="464"/>
                  </a:lnTo>
                  <a:lnTo>
                    <a:pt x="624" y="459"/>
                  </a:lnTo>
                  <a:lnTo>
                    <a:pt x="603" y="457"/>
                  </a:lnTo>
                  <a:lnTo>
                    <a:pt x="591" y="457"/>
                  </a:lnTo>
                  <a:lnTo>
                    <a:pt x="579" y="456"/>
                  </a:lnTo>
                  <a:lnTo>
                    <a:pt x="572" y="442"/>
                  </a:lnTo>
                  <a:lnTo>
                    <a:pt x="571" y="436"/>
                  </a:lnTo>
                  <a:lnTo>
                    <a:pt x="569" y="434"/>
                  </a:lnTo>
                  <a:lnTo>
                    <a:pt x="564" y="414"/>
                  </a:lnTo>
                  <a:lnTo>
                    <a:pt x="552" y="395"/>
                  </a:lnTo>
                  <a:lnTo>
                    <a:pt x="540" y="377"/>
                  </a:lnTo>
                  <a:lnTo>
                    <a:pt x="525" y="365"/>
                  </a:lnTo>
                  <a:lnTo>
                    <a:pt x="510" y="351"/>
                  </a:lnTo>
                  <a:lnTo>
                    <a:pt x="500" y="343"/>
                  </a:lnTo>
                  <a:lnTo>
                    <a:pt x="493" y="333"/>
                  </a:lnTo>
                  <a:lnTo>
                    <a:pt x="497" y="326"/>
                  </a:lnTo>
                  <a:lnTo>
                    <a:pt x="498" y="318"/>
                  </a:lnTo>
                  <a:lnTo>
                    <a:pt x="502" y="306"/>
                  </a:lnTo>
                  <a:lnTo>
                    <a:pt x="493" y="289"/>
                  </a:lnTo>
                  <a:lnTo>
                    <a:pt x="476" y="271"/>
                  </a:lnTo>
                  <a:lnTo>
                    <a:pt x="453" y="257"/>
                  </a:lnTo>
                  <a:lnTo>
                    <a:pt x="429" y="267"/>
                  </a:lnTo>
                  <a:lnTo>
                    <a:pt x="429" y="269"/>
                  </a:lnTo>
                  <a:lnTo>
                    <a:pt x="429" y="271"/>
                  </a:lnTo>
                  <a:lnTo>
                    <a:pt x="429" y="272"/>
                  </a:lnTo>
                  <a:lnTo>
                    <a:pt x="428" y="274"/>
                  </a:lnTo>
                  <a:lnTo>
                    <a:pt x="428" y="276"/>
                  </a:lnTo>
                  <a:lnTo>
                    <a:pt x="428" y="277"/>
                  </a:lnTo>
                  <a:lnTo>
                    <a:pt x="429" y="277"/>
                  </a:lnTo>
                  <a:lnTo>
                    <a:pt x="429" y="279"/>
                  </a:lnTo>
                  <a:lnTo>
                    <a:pt x="429" y="281"/>
                  </a:lnTo>
                  <a:lnTo>
                    <a:pt x="431" y="281"/>
                  </a:lnTo>
                  <a:lnTo>
                    <a:pt x="431" y="282"/>
                  </a:lnTo>
                  <a:lnTo>
                    <a:pt x="431" y="284"/>
                  </a:lnTo>
                  <a:lnTo>
                    <a:pt x="431" y="286"/>
                  </a:lnTo>
                  <a:lnTo>
                    <a:pt x="414" y="289"/>
                  </a:lnTo>
                  <a:lnTo>
                    <a:pt x="392" y="291"/>
                  </a:lnTo>
                  <a:lnTo>
                    <a:pt x="386" y="293"/>
                  </a:lnTo>
                  <a:lnTo>
                    <a:pt x="360" y="294"/>
                  </a:lnTo>
                  <a:lnTo>
                    <a:pt x="342" y="296"/>
                  </a:lnTo>
                  <a:lnTo>
                    <a:pt x="317" y="299"/>
                  </a:lnTo>
                  <a:lnTo>
                    <a:pt x="306" y="301"/>
                  </a:lnTo>
                  <a:lnTo>
                    <a:pt x="246" y="308"/>
                  </a:lnTo>
                  <a:lnTo>
                    <a:pt x="211" y="313"/>
                  </a:lnTo>
                  <a:lnTo>
                    <a:pt x="209" y="309"/>
                  </a:lnTo>
                  <a:lnTo>
                    <a:pt x="202" y="298"/>
                  </a:lnTo>
                  <a:lnTo>
                    <a:pt x="199" y="298"/>
                  </a:lnTo>
                  <a:lnTo>
                    <a:pt x="194" y="296"/>
                  </a:lnTo>
                  <a:lnTo>
                    <a:pt x="197" y="304"/>
                  </a:lnTo>
                  <a:lnTo>
                    <a:pt x="199" y="311"/>
                  </a:lnTo>
                  <a:lnTo>
                    <a:pt x="202" y="313"/>
                  </a:lnTo>
                  <a:lnTo>
                    <a:pt x="204" y="314"/>
                  </a:lnTo>
                  <a:lnTo>
                    <a:pt x="202" y="314"/>
                  </a:lnTo>
                  <a:lnTo>
                    <a:pt x="202" y="313"/>
                  </a:lnTo>
                  <a:lnTo>
                    <a:pt x="200" y="313"/>
                  </a:lnTo>
                  <a:lnTo>
                    <a:pt x="199" y="313"/>
                  </a:lnTo>
                  <a:lnTo>
                    <a:pt x="199" y="314"/>
                  </a:lnTo>
                  <a:lnTo>
                    <a:pt x="197" y="314"/>
                  </a:lnTo>
                  <a:lnTo>
                    <a:pt x="195" y="314"/>
                  </a:lnTo>
                  <a:lnTo>
                    <a:pt x="195" y="313"/>
                  </a:lnTo>
                  <a:lnTo>
                    <a:pt x="194" y="313"/>
                  </a:lnTo>
                  <a:lnTo>
                    <a:pt x="194" y="311"/>
                  </a:lnTo>
                  <a:lnTo>
                    <a:pt x="195" y="311"/>
                  </a:lnTo>
                  <a:lnTo>
                    <a:pt x="195" y="309"/>
                  </a:lnTo>
                  <a:lnTo>
                    <a:pt x="197" y="308"/>
                  </a:lnTo>
                  <a:lnTo>
                    <a:pt x="195" y="308"/>
                  </a:lnTo>
                  <a:lnTo>
                    <a:pt x="194" y="308"/>
                  </a:lnTo>
                  <a:lnTo>
                    <a:pt x="194" y="306"/>
                  </a:lnTo>
                  <a:lnTo>
                    <a:pt x="195" y="306"/>
                  </a:lnTo>
                  <a:lnTo>
                    <a:pt x="197" y="306"/>
                  </a:lnTo>
                  <a:lnTo>
                    <a:pt x="197" y="304"/>
                  </a:lnTo>
                  <a:lnTo>
                    <a:pt x="197" y="303"/>
                  </a:lnTo>
                  <a:lnTo>
                    <a:pt x="195" y="303"/>
                  </a:lnTo>
                  <a:lnTo>
                    <a:pt x="194" y="303"/>
                  </a:lnTo>
                  <a:lnTo>
                    <a:pt x="194" y="301"/>
                  </a:lnTo>
                  <a:lnTo>
                    <a:pt x="194" y="299"/>
                  </a:lnTo>
                  <a:lnTo>
                    <a:pt x="194" y="298"/>
                  </a:lnTo>
                  <a:lnTo>
                    <a:pt x="192" y="298"/>
                  </a:lnTo>
                  <a:lnTo>
                    <a:pt x="190" y="299"/>
                  </a:lnTo>
                  <a:lnTo>
                    <a:pt x="190" y="298"/>
                  </a:lnTo>
                  <a:lnTo>
                    <a:pt x="192" y="298"/>
                  </a:lnTo>
                  <a:lnTo>
                    <a:pt x="192" y="296"/>
                  </a:lnTo>
                  <a:lnTo>
                    <a:pt x="192" y="294"/>
                  </a:lnTo>
                  <a:lnTo>
                    <a:pt x="190" y="294"/>
                  </a:lnTo>
                  <a:lnTo>
                    <a:pt x="190" y="293"/>
                  </a:lnTo>
                  <a:lnTo>
                    <a:pt x="189" y="293"/>
                  </a:lnTo>
                  <a:lnTo>
                    <a:pt x="189" y="291"/>
                  </a:lnTo>
                  <a:lnTo>
                    <a:pt x="187" y="291"/>
                  </a:lnTo>
                  <a:lnTo>
                    <a:pt x="189" y="289"/>
                  </a:lnTo>
                  <a:lnTo>
                    <a:pt x="189" y="287"/>
                  </a:lnTo>
                  <a:lnTo>
                    <a:pt x="189" y="286"/>
                  </a:lnTo>
                  <a:lnTo>
                    <a:pt x="187" y="286"/>
                  </a:lnTo>
                  <a:lnTo>
                    <a:pt x="187" y="284"/>
                  </a:lnTo>
                  <a:lnTo>
                    <a:pt x="185" y="284"/>
                  </a:lnTo>
                  <a:lnTo>
                    <a:pt x="185" y="282"/>
                  </a:lnTo>
                  <a:lnTo>
                    <a:pt x="184" y="282"/>
                  </a:lnTo>
                  <a:lnTo>
                    <a:pt x="184" y="281"/>
                  </a:lnTo>
                  <a:lnTo>
                    <a:pt x="182" y="281"/>
                  </a:lnTo>
                  <a:lnTo>
                    <a:pt x="180" y="281"/>
                  </a:lnTo>
                  <a:lnTo>
                    <a:pt x="180" y="279"/>
                  </a:lnTo>
                  <a:lnTo>
                    <a:pt x="182" y="279"/>
                  </a:lnTo>
                  <a:lnTo>
                    <a:pt x="180" y="279"/>
                  </a:lnTo>
                  <a:lnTo>
                    <a:pt x="180" y="277"/>
                  </a:lnTo>
                  <a:lnTo>
                    <a:pt x="180" y="279"/>
                  </a:lnTo>
                  <a:lnTo>
                    <a:pt x="179" y="279"/>
                  </a:lnTo>
                  <a:lnTo>
                    <a:pt x="179" y="277"/>
                  </a:lnTo>
                  <a:lnTo>
                    <a:pt x="179" y="276"/>
                  </a:lnTo>
                  <a:lnTo>
                    <a:pt x="177" y="276"/>
                  </a:lnTo>
                  <a:lnTo>
                    <a:pt x="175" y="276"/>
                  </a:lnTo>
                  <a:lnTo>
                    <a:pt x="175" y="277"/>
                  </a:lnTo>
                  <a:lnTo>
                    <a:pt x="174" y="276"/>
                  </a:lnTo>
                  <a:lnTo>
                    <a:pt x="175" y="276"/>
                  </a:lnTo>
                  <a:lnTo>
                    <a:pt x="175" y="274"/>
                  </a:lnTo>
                  <a:lnTo>
                    <a:pt x="175" y="272"/>
                  </a:lnTo>
                  <a:lnTo>
                    <a:pt x="174" y="272"/>
                  </a:lnTo>
                  <a:lnTo>
                    <a:pt x="172" y="272"/>
                  </a:lnTo>
                  <a:lnTo>
                    <a:pt x="170" y="272"/>
                  </a:lnTo>
                  <a:lnTo>
                    <a:pt x="170" y="271"/>
                  </a:lnTo>
                  <a:lnTo>
                    <a:pt x="170" y="269"/>
                  </a:lnTo>
                  <a:lnTo>
                    <a:pt x="169" y="269"/>
                  </a:lnTo>
                  <a:lnTo>
                    <a:pt x="170" y="267"/>
                  </a:lnTo>
                  <a:lnTo>
                    <a:pt x="169" y="267"/>
                  </a:lnTo>
                  <a:lnTo>
                    <a:pt x="169" y="266"/>
                  </a:lnTo>
                  <a:lnTo>
                    <a:pt x="169" y="264"/>
                  </a:lnTo>
                  <a:lnTo>
                    <a:pt x="170" y="264"/>
                  </a:lnTo>
                  <a:lnTo>
                    <a:pt x="170" y="262"/>
                  </a:lnTo>
                  <a:lnTo>
                    <a:pt x="172" y="262"/>
                  </a:lnTo>
                  <a:lnTo>
                    <a:pt x="172" y="261"/>
                  </a:lnTo>
                  <a:lnTo>
                    <a:pt x="170" y="261"/>
                  </a:lnTo>
                  <a:lnTo>
                    <a:pt x="170" y="259"/>
                  </a:lnTo>
                  <a:lnTo>
                    <a:pt x="170" y="257"/>
                  </a:lnTo>
                  <a:lnTo>
                    <a:pt x="169" y="257"/>
                  </a:lnTo>
                  <a:lnTo>
                    <a:pt x="167" y="257"/>
                  </a:lnTo>
                  <a:lnTo>
                    <a:pt x="167" y="256"/>
                  </a:lnTo>
                  <a:lnTo>
                    <a:pt x="167" y="254"/>
                  </a:lnTo>
                  <a:lnTo>
                    <a:pt x="165" y="252"/>
                  </a:lnTo>
                  <a:lnTo>
                    <a:pt x="165" y="250"/>
                  </a:lnTo>
                  <a:lnTo>
                    <a:pt x="163" y="250"/>
                  </a:lnTo>
                  <a:lnTo>
                    <a:pt x="162" y="250"/>
                  </a:lnTo>
                  <a:lnTo>
                    <a:pt x="160" y="250"/>
                  </a:lnTo>
                  <a:lnTo>
                    <a:pt x="158" y="252"/>
                  </a:lnTo>
                  <a:lnTo>
                    <a:pt x="158" y="250"/>
                  </a:lnTo>
                  <a:lnTo>
                    <a:pt x="157" y="250"/>
                  </a:lnTo>
                  <a:lnTo>
                    <a:pt x="157" y="249"/>
                  </a:lnTo>
                  <a:lnTo>
                    <a:pt x="157" y="247"/>
                  </a:lnTo>
                  <a:lnTo>
                    <a:pt x="158" y="247"/>
                  </a:lnTo>
                  <a:lnTo>
                    <a:pt x="158" y="245"/>
                  </a:lnTo>
                  <a:lnTo>
                    <a:pt x="158" y="247"/>
                  </a:lnTo>
                  <a:lnTo>
                    <a:pt x="157" y="247"/>
                  </a:lnTo>
                  <a:lnTo>
                    <a:pt x="157" y="245"/>
                  </a:lnTo>
                  <a:lnTo>
                    <a:pt x="158" y="245"/>
                  </a:lnTo>
                  <a:lnTo>
                    <a:pt x="157" y="245"/>
                  </a:lnTo>
                  <a:lnTo>
                    <a:pt x="157" y="244"/>
                  </a:lnTo>
                  <a:lnTo>
                    <a:pt x="155" y="242"/>
                  </a:lnTo>
                  <a:lnTo>
                    <a:pt x="153" y="242"/>
                  </a:lnTo>
                  <a:lnTo>
                    <a:pt x="152" y="242"/>
                  </a:lnTo>
                  <a:lnTo>
                    <a:pt x="152" y="240"/>
                  </a:lnTo>
                  <a:lnTo>
                    <a:pt x="152" y="239"/>
                  </a:lnTo>
                  <a:lnTo>
                    <a:pt x="153" y="239"/>
                  </a:lnTo>
                  <a:lnTo>
                    <a:pt x="155" y="240"/>
                  </a:lnTo>
                  <a:lnTo>
                    <a:pt x="155" y="239"/>
                  </a:lnTo>
                  <a:lnTo>
                    <a:pt x="157" y="239"/>
                  </a:lnTo>
                  <a:lnTo>
                    <a:pt x="157" y="237"/>
                  </a:lnTo>
                  <a:lnTo>
                    <a:pt x="158" y="237"/>
                  </a:lnTo>
                  <a:lnTo>
                    <a:pt x="157" y="237"/>
                  </a:lnTo>
                  <a:lnTo>
                    <a:pt x="155" y="237"/>
                  </a:lnTo>
                  <a:lnTo>
                    <a:pt x="153" y="235"/>
                  </a:lnTo>
                  <a:lnTo>
                    <a:pt x="153" y="234"/>
                  </a:lnTo>
                  <a:lnTo>
                    <a:pt x="153" y="232"/>
                  </a:lnTo>
                  <a:lnTo>
                    <a:pt x="152" y="232"/>
                  </a:lnTo>
                  <a:lnTo>
                    <a:pt x="153" y="232"/>
                  </a:lnTo>
                  <a:lnTo>
                    <a:pt x="155" y="232"/>
                  </a:lnTo>
                  <a:lnTo>
                    <a:pt x="155" y="230"/>
                  </a:lnTo>
                  <a:lnTo>
                    <a:pt x="153" y="230"/>
                  </a:lnTo>
                  <a:lnTo>
                    <a:pt x="153" y="229"/>
                  </a:lnTo>
                  <a:lnTo>
                    <a:pt x="152" y="229"/>
                  </a:lnTo>
                  <a:lnTo>
                    <a:pt x="150" y="227"/>
                  </a:lnTo>
                  <a:lnTo>
                    <a:pt x="152" y="227"/>
                  </a:lnTo>
                  <a:lnTo>
                    <a:pt x="152" y="225"/>
                  </a:lnTo>
                  <a:lnTo>
                    <a:pt x="150" y="225"/>
                  </a:lnTo>
                  <a:lnTo>
                    <a:pt x="150" y="224"/>
                  </a:lnTo>
                  <a:lnTo>
                    <a:pt x="150" y="222"/>
                  </a:lnTo>
                  <a:lnTo>
                    <a:pt x="148" y="222"/>
                  </a:lnTo>
                  <a:lnTo>
                    <a:pt x="148" y="220"/>
                  </a:lnTo>
                  <a:lnTo>
                    <a:pt x="147" y="220"/>
                  </a:lnTo>
                  <a:lnTo>
                    <a:pt x="148" y="220"/>
                  </a:lnTo>
                  <a:lnTo>
                    <a:pt x="150" y="218"/>
                  </a:lnTo>
                  <a:lnTo>
                    <a:pt x="150" y="220"/>
                  </a:lnTo>
                  <a:lnTo>
                    <a:pt x="150" y="218"/>
                  </a:lnTo>
                  <a:lnTo>
                    <a:pt x="152" y="217"/>
                  </a:lnTo>
                  <a:lnTo>
                    <a:pt x="152" y="215"/>
                  </a:lnTo>
                  <a:lnTo>
                    <a:pt x="152" y="213"/>
                  </a:lnTo>
                  <a:lnTo>
                    <a:pt x="153" y="213"/>
                  </a:lnTo>
                  <a:lnTo>
                    <a:pt x="155" y="213"/>
                  </a:lnTo>
                  <a:lnTo>
                    <a:pt x="157" y="212"/>
                  </a:lnTo>
                  <a:lnTo>
                    <a:pt x="157" y="210"/>
                  </a:lnTo>
                  <a:lnTo>
                    <a:pt x="155" y="210"/>
                  </a:lnTo>
                  <a:lnTo>
                    <a:pt x="155" y="208"/>
                  </a:lnTo>
                  <a:lnTo>
                    <a:pt x="157" y="208"/>
                  </a:lnTo>
                  <a:lnTo>
                    <a:pt x="157" y="207"/>
                  </a:lnTo>
                  <a:lnTo>
                    <a:pt x="155" y="207"/>
                  </a:lnTo>
                  <a:lnTo>
                    <a:pt x="155" y="205"/>
                  </a:lnTo>
                  <a:lnTo>
                    <a:pt x="155" y="203"/>
                  </a:lnTo>
                  <a:lnTo>
                    <a:pt x="155" y="202"/>
                  </a:lnTo>
                  <a:lnTo>
                    <a:pt x="153" y="202"/>
                  </a:lnTo>
                  <a:lnTo>
                    <a:pt x="153" y="200"/>
                  </a:lnTo>
                  <a:lnTo>
                    <a:pt x="153" y="198"/>
                  </a:lnTo>
                  <a:lnTo>
                    <a:pt x="152" y="198"/>
                  </a:lnTo>
                  <a:lnTo>
                    <a:pt x="152" y="197"/>
                  </a:lnTo>
                  <a:lnTo>
                    <a:pt x="150" y="197"/>
                  </a:lnTo>
                  <a:lnTo>
                    <a:pt x="150" y="195"/>
                  </a:lnTo>
                  <a:lnTo>
                    <a:pt x="152" y="195"/>
                  </a:lnTo>
                  <a:lnTo>
                    <a:pt x="152" y="193"/>
                  </a:lnTo>
                  <a:lnTo>
                    <a:pt x="152" y="192"/>
                  </a:lnTo>
                  <a:lnTo>
                    <a:pt x="152" y="190"/>
                  </a:lnTo>
                  <a:lnTo>
                    <a:pt x="150" y="190"/>
                  </a:lnTo>
                  <a:lnTo>
                    <a:pt x="150" y="188"/>
                  </a:lnTo>
                  <a:lnTo>
                    <a:pt x="152" y="188"/>
                  </a:lnTo>
                  <a:lnTo>
                    <a:pt x="152" y="187"/>
                  </a:lnTo>
                  <a:lnTo>
                    <a:pt x="152" y="180"/>
                  </a:lnTo>
                  <a:lnTo>
                    <a:pt x="152" y="178"/>
                  </a:lnTo>
                  <a:lnTo>
                    <a:pt x="150" y="178"/>
                  </a:lnTo>
                  <a:lnTo>
                    <a:pt x="150" y="176"/>
                  </a:lnTo>
                  <a:lnTo>
                    <a:pt x="150" y="175"/>
                  </a:lnTo>
                  <a:lnTo>
                    <a:pt x="150" y="173"/>
                  </a:lnTo>
                  <a:lnTo>
                    <a:pt x="148" y="173"/>
                  </a:lnTo>
                  <a:lnTo>
                    <a:pt x="148" y="171"/>
                  </a:lnTo>
                  <a:lnTo>
                    <a:pt x="147" y="170"/>
                  </a:lnTo>
                  <a:lnTo>
                    <a:pt x="147" y="168"/>
                  </a:lnTo>
                  <a:lnTo>
                    <a:pt x="147" y="166"/>
                  </a:lnTo>
                  <a:lnTo>
                    <a:pt x="145" y="166"/>
                  </a:lnTo>
                  <a:lnTo>
                    <a:pt x="145" y="165"/>
                  </a:lnTo>
                  <a:lnTo>
                    <a:pt x="145" y="163"/>
                  </a:lnTo>
                  <a:lnTo>
                    <a:pt x="143" y="163"/>
                  </a:lnTo>
                  <a:lnTo>
                    <a:pt x="143" y="161"/>
                  </a:lnTo>
                  <a:lnTo>
                    <a:pt x="145" y="161"/>
                  </a:lnTo>
                  <a:lnTo>
                    <a:pt x="147" y="161"/>
                  </a:lnTo>
                  <a:lnTo>
                    <a:pt x="147" y="160"/>
                  </a:lnTo>
                  <a:lnTo>
                    <a:pt x="145" y="160"/>
                  </a:lnTo>
                  <a:lnTo>
                    <a:pt x="145" y="158"/>
                  </a:lnTo>
                  <a:lnTo>
                    <a:pt x="143" y="158"/>
                  </a:lnTo>
                  <a:lnTo>
                    <a:pt x="143" y="156"/>
                  </a:lnTo>
                  <a:lnTo>
                    <a:pt x="145" y="156"/>
                  </a:lnTo>
                  <a:lnTo>
                    <a:pt x="143" y="155"/>
                  </a:lnTo>
                  <a:lnTo>
                    <a:pt x="143" y="156"/>
                  </a:lnTo>
                  <a:lnTo>
                    <a:pt x="143" y="155"/>
                  </a:lnTo>
                  <a:lnTo>
                    <a:pt x="142" y="155"/>
                  </a:lnTo>
                  <a:lnTo>
                    <a:pt x="142" y="153"/>
                  </a:lnTo>
                  <a:lnTo>
                    <a:pt x="140" y="153"/>
                  </a:lnTo>
                  <a:lnTo>
                    <a:pt x="142" y="153"/>
                  </a:lnTo>
                  <a:lnTo>
                    <a:pt x="142" y="151"/>
                  </a:lnTo>
                  <a:lnTo>
                    <a:pt x="140" y="151"/>
                  </a:lnTo>
                  <a:lnTo>
                    <a:pt x="140" y="149"/>
                  </a:lnTo>
                  <a:lnTo>
                    <a:pt x="140" y="148"/>
                  </a:lnTo>
                  <a:lnTo>
                    <a:pt x="138" y="148"/>
                  </a:lnTo>
                  <a:lnTo>
                    <a:pt x="138" y="146"/>
                  </a:lnTo>
                  <a:lnTo>
                    <a:pt x="140" y="146"/>
                  </a:lnTo>
                  <a:lnTo>
                    <a:pt x="138" y="144"/>
                  </a:lnTo>
                  <a:lnTo>
                    <a:pt x="140" y="144"/>
                  </a:lnTo>
                  <a:lnTo>
                    <a:pt x="140" y="143"/>
                  </a:lnTo>
                  <a:lnTo>
                    <a:pt x="138" y="143"/>
                  </a:lnTo>
                  <a:lnTo>
                    <a:pt x="138" y="141"/>
                  </a:lnTo>
                  <a:lnTo>
                    <a:pt x="138" y="139"/>
                  </a:lnTo>
                  <a:lnTo>
                    <a:pt x="138" y="138"/>
                  </a:lnTo>
                  <a:lnTo>
                    <a:pt x="138" y="136"/>
                  </a:lnTo>
                  <a:lnTo>
                    <a:pt x="138" y="134"/>
                  </a:lnTo>
                  <a:lnTo>
                    <a:pt x="137" y="134"/>
                  </a:lnTo>
                  <a:lnTo>
                    <a:pt x="137" y="133"/>
                  </a:lnTo>
                  <a:lnTo>
                    <a:pt x="137" y="131"/>
                  </a:lnTo>
                  <a:lnTo>
                    <a:pt x="135" y="131"/>
                  </a:lnTo>
                  <a:lnTo>
                    <a:pt x="135" y="129"/>
                  </a:lnTo>
                  <a:lnTo>
                    <a:pt x="133" y="129"/>
                  </a:lnTo>
                  <a:lnTo>
                    <a:pt x="132" y="129"/>
                  </a:lnTo>
                  <a:lnTo>
                    <a:pt x="130" y="129"/>
                  </a:lnTo>
                  <a:lnTo>
                    <a:pt x="130" y="128"/>
                  </a:lnTo>
                  <a:lnTo>
                    <a:pt x="128" y="128"/>
                  </a:lnTo>
                  <a:lnTo>
                    <a:pt x="111" y="104"/>
                  </a:lnTo>
                  <a:lnTo>
                    <a:pt x="111" y="102"/>
                  </a:lnTo>
                  <a:lnTo>
                    <a:pt x="110" y="102"/>
                  </a:lnTo>
                  <a:lnTo>
                    <a:pt x="110" y="101"/>
                  </a:lnTo>
                  <a:lnTo>
                    <a:pt x="110" y="99"/>
                  </a:lnTo>
                  <a:lnTo>
                    <a:pt x="108" y="99"/>
                  </a:lnTo>
                  <a:lnTo>
                    <a:pt x="108" y="97"/>
                  </a:lnTo>
                  <a:lnTo>
                    <a:pt x="108" y="96"/>
                  </a:lnTo>
                  <a:lnTo>
                    <a:pt x="108" y="94"/>
                  </a:lnTo>
                  <a:lnTo>
                    <a:pt x="106" y="92"/>
                  </a:lnTo>
                  <a:lnTo>
                    <a:pt x="105" y="92"/>
                  </a:lnTo>
                  <a:lnTo>
                    <a:pt x="103" y="91"/>
                  </a:lnTo>
                  <a:lnTo>
                    <a:pt x="101" y="91"/>
                  </a:lnTo>
                  <a:lnTo>
                    <a:pt x="100" y="91"/>
                  </a:lnTo>
                  <a:lnTo>
                    <a:pt x="98" y="91"/>
                  </a:lnTo>
                  <a:lnTo>
                    <a:pt x="96" y="91"/>
                  </a:lnTo>
                  <a:lnTo>
                    <a:pt x="95" y="91"/>
                  </a:lnTo>
                  <a:lnTo>
                    <a:pt x="95" y="89"/>
                  </a:lnTo>
                  <a:lnTo>
                    <a:pt x="93" y="89"/>
                  </a:lnTo>
                  <a:lnTo>
                    <a:pt x="91" y="89"/>
                  </a:lnTo>
                  <a:lnTo>
                    <a:pt x="89" y="89"/>
                  </a:lnTo>
                  <a:lnTo>
                    <a:pt x="89" y="87"/>
                  </a:lnTo>
                  <a:lnTo>
                    <a:pt x="88" y="87"/>
                  </a:lnTo>
                  <a:lnTo>
                    <a:pt x="88" y="86"/>
                  </a:lnTo>
                  <a:lnTo>
                    <a:pt x="86" y="86"/>
                  </a:lnTo>
                  <a:lnTo>
                    <a:pt x="84" y="84"/>
                  </a:lnTo>
                  <a:lnTo>
                    <a:pt x="84" y="82"/>
                  </a:lnTo>
                  <a:lnTo>
                    <a:pt x="83" y="82"/>
                  </a:lnTo>
                  <a:lnTo>
                    <a:pt x="83" y="80"/>
                  </a:lnTo>
                  <a:lnTo>
                    <a:pt x="81" y="80"/>
                  </a:lnTo>
                  <a:lnTo>
                    <a:pt x="81" y="79"/>
                  </a:lnTo>
                  <a:lnTo>
                    <a:pt x="79" y="79"/>
                  </a:lnTo>
                  <a:lnTo>
                    <a:pt x="79" y="77"/>
                  </a:lnTo>
                  <a:lnTo>
                    <a:pt x="78" y="77"/>
                  </a:lnTo>
                  <a:lnTo>
                    <a:pt x="76" y="75"/>
                  </a:lnTo>
                  <a:lnTo>
                    <a:pt x="74" y="77"/>
                  </a:lnTo>
                  <a:lnTo>
                    <a:pt x="73" y="79"/>
                  </a:lnTo>
                  <a:lnTo>
                    <a:pt x="71" y="80"/>
                  </a:lnTo>
                  <a:lnTo>
                    <a:pt x="69" y="80"/>
                  </a:lnTo>
                  <a:lnTo>
                    <a:pt x="69" y="82"/>
                  </a:lnTo>
                  <a:lnTo>
                    <a:pt x="68" y="82"/>
                  </a:lnTo>
                  <a:lnTo>
                    <a:pt x="68" y="84"/>
                  </a:lnTo>
                  <a:lnTo>
                    <a:pt x="66" y="84"/>
                  </a:lnTo>
                  <a:lnTo>
                    <a:pt x="66" y="86"/>
                  </a:lnTo>
                  <a:lnTo>
                    <a:pt x="64" y="86"/>
                  </a:lnTo>
                  <a:lnTo>
                    <a:pt x="63" y="87"/>
                  </a:lnTo>
                  <a:lnTo>
                    <a:pt x="61" y="89"/>
                  </a:lnTo>
                  <a:lnTo>
                    <a:pt x="59" y="89"/>
                  </a:lnTo>
                  <a:lnTo>
                    <a:pt x="59" y="91"/>
                  </a:lnTo>
                  <a:lnTo>
                    <a:pt x="57" y="91"/>
                  </a:lnTo>
                  <a:lnTo>
                    <a:pt x="56" y="91"/>
                  </a:lnTo>
                  <a:lnTo>
                    <a:pt x="56" y="92"/>
                  </a:lnTo>
                  <a:lnTo>
                    <a:pt x="54" y="92"/>
                  </a:lnTo>
                  <a:lnTo>
                    <a:pt x="52" y="92"/>
                  </a:lnTo>
                  <a:lnTo>
                    <a:pt x="51" y="92"/>
                  </a:lnTo>
                  <a:lnTo>
                    <a:pt x="49" y="92"/>
                  </a:lnTo>
                  <a:lnTo>
                    <a:pt x="47" y="92"/>
                  </a:lnTo>
                  <a:lnTo>
                    <a:pt x="46" y="92"/>
                  </a:lnTo>
                  <a:lnTo>
                    <a:pt x="44" y="92"/>
                  </a:lnTo>
                  <a:lnTo>
                    <a:pt x="42" y="92"/>
                  </a:lnTo>
                  <a:lnTo>
                    <a:pt x="41" y="92"/>
                  </a:lnTo>
                  <a:lnTo>
                    <a:pt x="41" y="91"/>
                  </a:lnTo>
                  <a:lnTo>
                    <a:pt x="39" y="91"/>
                  </a:lnTo>
                  <a:lnTo>
                    <a:pt x="37" y="91"/>
                  </a:lnTo>
                  <a:lnTo>
                    <a:pt x="36" y="89"/>
                  </a:lnTo>
                  <a:lnTo>
                    <a:pt x="34" y="89"/>
                  </a:lnTo>
                  <a:lnTo>
                    <a:pt x="32" y="89"/>
                  </a:lnTo>
                  <a:lnTo>
                    <a:pt x="31" y="87"/>
                  </a:lnTo>
                  <a:lnTo>
                    <a:pt x="29" y="87"/>
                  </a:lnTo>
                  <a:lnTo>
                    <a:pt x="27" y="86"/>
                  </a:lnTo>
                  <a:lnTo>
                    <a:pt x="26" y="86"/>
                  </a:lnTo>
                  <a:lnTo>
                    <a:pt x="24" y="86"/>
                  </a:lnTo>
                  <a:lnTo>
                    <a:pt x="24" y="84"/>
                  </a:lnTo>
                  <a:lnTo>
                    <a:pt x="22" y="84"/>
                  </a:lnTo>
                  <a:lnTo>
                    <a:pt x="20" y="84"/>
                  </a:lnTo>
                  <a:lnTo>
                    <a:pt x="19" y="82"/>
                  </a:lnTo>
                  <a:lnTo>
                    <a:pt x="17" y="82"/>
                  </a:lnTo>
                  <a:lnTo>
                    <a:pt x="15" y="82"/>
                  </a:lnTo>
                  <a:lnTo>
                    <a:pt x="14" y="82"/>
                  </a:lnTo>
                  <a:lnTo>
                    <a:pt x="12" y="82"/>
                  </a:lnTo>
                  <a:lnTo>
                    <a:pt x="10" y="82"/>
                  </a:lnTo>
                  <a:lnTo>
                    <a:pt x="9" y="80"/>
                  </a:lnTo>
                  <a:lnTo>
                    <a:pt x="7" y="80"/>
                  </a:lnTo>
                  <a:lnTo>
                    <a:pt x="5" y="80"/>
                  </a:lnTo>
                  <a:lnTo>
                    <a:pt x="4" y="79"/>
                  </a:lnTo>
                  <a:lnTo>
                    <a:pt x="2" y="79"/>
                  </a:lnTo>
                  <a:lnTo>
                    <a:pt x="2" y="77"/>
                  </a:lnTo>
                  <a:lnTo>
                    <a:pt x="0" y="77"/>
                  </a:lnTo>
                  <a:lnTo>
                    <a:pt x="0" y="7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2" name="Freeform 144">
              <a:extLst>
                <a:ext uri="{FF2B5EF4-FFF2-40B4-BE49-F238E27FC236}">
                  <a16:creationId xmlns:a16="http://schemas.microsoft.com/office/drawing/2014/main" id="{52A832D6-B41D-BC25-7A4F-DFCA89540BA7}"/>
                </a:ext>
              </a:extLst>
            </p:cNvPr>
            <p:cNvSpPr>
              <a:spLocks/>
            </p:cNvSpPr>
            <p:nvPr/>
          </p:nvSpPr>
          <p:spPr bwMode="auto">
            <a:xfrm>
              <a:off x="2030" y="2350"/>
              <a:ext cx="555" cy="816"/>
            </a:xfrm>
            <a:custGeom>
              <a:avLst/>
              <a:gdLst>
                <a:gd name="T0" fmla="*/ 192 w 555"/>
                <a:gd name="T1" fmla="*/ 812 h 816"/>
                <a:gd name="T2" fmla="*/ 180 w 555"/>
                <a:gd name="T3" fmla="*/ 802 h 816"/>
                <a:gd name="T4" fmla="*/ 167 w 555"/>
                <a:gd name="T5" fmla="*/ 789 h 816"/>
                <a:gd name="T6" fmla="*/ 145 w 555"/>
                <a:gd name="T7" fmla="*/ 784 h 816"/>
                <a:gd name="T8" fmla="*/ 119 w 555"/>
                <a:gd name="T9" fmla="*/ 769 h 816"/>
                <a:gd name="T10" fmla="*/ 94 w 555"/>
                <a:gd name="T11" fmla="*/ 765 h 816"/>
                <a:gd name="T12" fmla="*/ 76 w 555"/>
                <a:gd name="T13" fmla="*/ 764 h 816"/>
                <a:gd name="T14" fmla="*/ 57 w 555"/>
                <a:gd name="T15" fmla="*/ 754 h 816"/>
                <a:gd name="T16" fmla="*/ 42 w 555"/>
                <a:gd name="T17" fmla="*/ 738 h 816"/>
                <a:gd name="T18" fmla="*/ 32 w 555"/>
                <a:gd name="T19" fmla="*/ 718 h 816"/>
                <a:gd name="T20" fmla="*/ 20 w 555"/>
                <a:gd name="T21" fmla="*/ 698 h 816"/>
                <a:gd name="T22" fmla="*/ 3 w 555"/>
                <a:gd name="T23" fmla="*/ 681 h 816"/>
                <a:gd name="T24" fmla="*/ 13 w 555"/>
                <a:gd name="T25" fmla="*/ 666 h 816"/>
                <a:gd name="T26" fmla="*/ 12 w 555"/>
                <a:gd name="T27" fmla="*/ 651 h 816"/>
                <a:gd name="T28" fmla="*/ 25 w 555"/>
                <a:gd name="T29" fmla="*/ 631 h 816"/>
                <a:gd name="T30" fmla="*/ 42 w 555"/>
                <a:gd name="T31" fmla="*/ 624 h 816"/>
                <a:gd name="T32" fmla="*/ 47 w 555"/>
                <a:gd name="T33" fmla="*/ 599 h 816"/>
                <a:gd name="T34" fmla="*/ 67 w 555"/>
                <a:gd name="T35" fmla="*/ 594 h 816"/>
                <a:gd name="T36" fmla="*/ 62 w 555"/>
                <a:gd name="T37" fmla="*/ 572 h 816"/>
                <a:gd name="T38" fmla="*/ 61 w 555"/>
                <a:gd name="T39" fmla="*/ 547 h 816"/>
                <a:gd name="T40" fmla="*/ 59 w 555"/>
                <a:gd name="T41" fmla="*/ 523 h 816"/>
                <a:gd name="T42" fmla="*/ 66 w 555"/>
                <a:gd name="T43" fmla="*/ 503 h 816"/>
                <a:gd name="T44" fmla="*/ 81 w 555"/>
                <a:gd name="T45" fmla="*/ 496 h 816"/>
                <a:gd name="T46" fmla="*/ 96 w 555"/>
                <a:gd name="T47" fmla="*/ 481 h 816"/>
                <a:gd name="T48" fmla="*/ 111 w 555"/>
                <a:gd name="T49" fmla="*/ 462 h 816"/>
                <a:gd name="T50" fmla="*/ 114 w 555"/>
                <a:gd name="T51" fmla="*/ 441 h 816"/>
                <a:gd name="T52" fmla="*/ 131 w 555"/>
                <a:gd name="T53" fmla="*/ 422 h 816"/>
                <a:gd name="T54" fmla="*/ 146 w 555"/>
                <a:gd name="T55" fmla="*/ 407 h 816"/>
                <a:gd name="T56" fmla="*/ 162 w 555"/>
                <a:gd name="T57" fmla="*/ 392 h 816"/>
                <a:gd name="T58" fmla="*/ 183 w 555"/>
                <a:gd name="T59" fmla="*/ 375 h 816"/>
                <a:gd name="T60" fmla="*/ 205 w 555"/>
                <a:gd name="T61" fmla="*/ 368 h 816"/>
                <a:gd name="T62" fmla="*/ 227 w 555"/>
                <a:gd name="T63" fmla="*/ 375 h 816"/>
                <a:gd name="T64" fmla="*/ 251 w 555"/>
                <a:gd name="T65" fmla="*/ 377 h 816"/>
                <a:gd name="T66" fmla="*/ 269 w 555"/>
                <a:gd name="T67" fmla="*/ 370 h 816"/>
                <a:gd name="T68" fmla="*/ 279 w 555"/>
                <a:gd name="T69" fmla="*/ 388 h 816"/>
                <a:gd name="T70" fmla="*/ 289 w 555"/>
                <a:gd name="T71" fmla="*/ 375 h 816"/>
                <a:gd name="T72" fmla="*/ 296 w 555"/>
                <a:gd name="T73" fmla="*/ 363 h 816"/>
                <a:gd name="T74" fmla="*/ 303 w 555"/>
                <a:gd name="T75" fmla="*/ 345 h 816"/>
                <a:gd name="T76" fmla="*/ 318 w 555"/>
                <a:gd name="T77" fmla="*/ 326 h 816"/>
                <a:gd name="T78" fmla="*/ 330 w 555"/>
                <a:gd name="T79" fmla="*/ 308 h 816"/>
                <a:gd name="T80" fmla="*/ 316 w 555"/>
                <a:gd name="T81" fmla="*/ 294 h 816"/>
                <a:gd name="T82" fmla="*/ 342 w 555"/>
                <a:gd name="T83" fmla="*/ 277 h 816"/>
                <a:gd name="T84" fmla="*/ 353 w 555"/>
                <a:gd name="T85" fmla="*/ 259 h 816"/>
                <a:gd name="T86" fmla="*/ 368 w 555"/>
                <a:gd name="T87" fmla="*/ 240 h 816"/>
                <a:gd name="T88" fmla="*/ 377 w 555"/>
                <a:gd name="T89" fmla="*/ 220 h 816"/>
                <a:gd name="T90" fmla="*/ 380 w 555"/>
                <a:gd name="T91" fmla="*/ 195 h 816"/>
                <a:gd name="T92" fmla="*/ 384 w 555"/>
                <a:gd name="T93" fmla="*/ 173 h 816"/>
                <a:gd name="T94" fmla="*/ 400 w 555"/>
                <a:gd name="T95" fmla="*/ 156 h 816"/>
                <a:gd name="T96" fmla="*/ 422 w 555"/>
                <a:gd name="T97" fmla="*/ 146 h 816"/>
                <a:gd name="T98" fmla="*/ 427 w 555"/>
                <a:gd name="T99" fmla="*/ 124 h 816"/>
                <a:gd name="T100" fmla="*/ 447 w 555"/>
                <a:gd name="T101" fmla="*/ 126 h 816"/>
                <a:gd name="T102" fmla="*/ 456 w 555"/>
                <a:gd name="T103" fmla="*/ 111 h 816"/>
                <a:gd name="T104" fmla="*/ 476 w 555"/>
                <a:gd name="T105" fmla="*/ 101 h 816"/>
                <a:gd name="T106" fmla="*/ 479 w 555"/>
                <a:gd name="T107" fmla="*/ 82 h 816"/>
                <a:gd name="T108" fmla="*/ 490 w 555"/>
                <a:gd name="T109" fmla="*/ 64 h 816"/>
                <a:gd name="T110" fmla="*/ 498 w 555"/>
                <a:gd name="T111" fmla="*/ 52 h 816"/>
                <a:gd name="T112" fmla="*/ 510 w 555"/>
                <a:gd name="T113" fmla="*/ 43 h 816"/>
                <a:gd name="T114" fmla="*/ 516 w 555"/>
                <a:gd name="T115" fmla="*/ 28 h 816"/>
                <a:gd name="T116" fmla="*/ 527 w 555"/>
                <a:gd name="T117" fmla="*/ 10 h 816"/>
                <a:gd name="T118" fmla="*/ 548 w 555"/>
                <a:gd name="T119" fmla="*/ 1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5" h="816">
                  <a:moveTo>
                    <a:pt x="210" y="807"/>
                  </a:moveTo>
                  <a:lnTo>
                    <a:pt x="209" y="807"/>
                  </a:lnTo>
                  <a:lnTo>
                    <a:pt x="207" y="807"/>
                  </a:lnTo>
                  <a:lnTo>
                    <a:pt x="205" y="807"/>
                  </a:lnTo>
                  <a:lnTo>
                    <a:pt x="204" y="807"/>
                  </a:lnTo>
                  <a:lnTo>
                    <a:pt x="204" y="809"/>
                  </a:lnTo>
                  <a:lnTo>
                    <a:pt x="202" y="811"/>
                  </a:lnTo>
                  <a:lnTo>
                    <a:pt x="202" y="812"/>
                  </a:lnTo>
                  <a:lnTo>
                    <a:pt x="202" y="814"/>
                  </a:lnTo>
                  <a:lnTo>
                    <a:pt x="200" y="814"/>
                  </a:lnTo>
                  <a:lnTo>
                    <a:pt x="199" y="816"/>
                  </a:lnTo>
                  <a:lnTo>
                    <a:pt x="197" y="816"/>
                  </a:lnTo>
                  <a:lnTo>
                    <a:pt x="195" y="816"/>
                  </a:lnTo>
                  <a:lnTo>
                    <a:pt x="195" y="814"/>
                  </a:lnTo>
                  <a:lnTo>
                    <a:pt x="193" y="814"/>
                  </a:lnTo>
                  <a:lnTo>
                    <a:pt x="193" y="812"/>
                  </a:lnTo>
                  <a:lnTo>
                    <a:pt x="192" y="812"/>
                  </a:lnTo>
                  <a:lnTo>
                    <a:pt x="192" y="811"/>
                  </a:lnTo>
                  <a:lnTo>
                    <a:pt x="192" y="809"/>
                  </a:lnTo>
                  <a:lnTo>
                    <a:pt x="192" y="807"/>
                  </a:lnTo>
                  <a:lnTo>
                    <a:pt x="192" y="806"/>
                  </a:lnTo>
                  <a:lnTo>
                    <a:pt x="192" y="804"/>
                  </a:lnTo>
                  <a:lnTo>
                    <a:pt x="192" y="802"/>
                  </a:lnTo>
                  <a:lnTo>
                    <a:pt x="190" y="802"/>
                  </a:lnTo>
                  <a:lnTo>
                    <a:pt x="190" y="801"/>
                  </a:lnTo>
                  <a:lnTo>
                    <a:pt x="188" y="801"/>
                  </a:lnTo>
                  <a:lnTo>
                    <a:pt x="188" y="799"/>
                  </a:lnTo>
                  <a:lnTo>
                    <a:pt x="187" y="799"/>
                  </a:lnTo>
                  <a:lnTo>
                    <a:pt x="187" y="801"/>
                  </a:lnTo>
                  <a:lnTo>
                    <a:pt x="185" y="801"/>
                  </a:lnTo>
                  <a:lnTo>
                    <a:pt x="183" y="801"/>
                  </a:lnTo>
                  <a:lnTo>
                    <a:pt x="183" y="802"/>
                  </a:lnTo>
                  <a:lnTo>
                    <a:pt x="182" y="802"/>
                  </a:lnTo>
                  <a:lnTo>
                    <a:pt x="180" y="802"/>
                  </a:lnTo>
                  <a:lnTo>
                    <a:pt x="178" y="802"/>
                  </a:lnTo>
                  <a:lnTo>
                    <a:pt x="178" y="801"/>
                  </a:lnTo>
                  <a:lnTo>
                    <a:pt x="177" y="799"/>
                  </a:lnTo>
                  <a:lnTo>
                    <a:pt x="177" y="797"/>
                  </a:lnTo>
                  <a:lnTo>
                    <a:pt x="175" y="796"/>
                  </a:lnTo>
                  <a:lnTo>
                    <a:pt x="175" y="794"/>
                  </a:lnTo>
                  <a:lnTo>
                    <a:pt x="175" y="792"/>
                  </a:lnTo>
                  <a:lnTo>
                    <a:pt x="177" y="791"/>
                  </a:lnTo>
                  <a:lnTo>
                    <a:pt x="177" y="789"/>
                  </a:lnTo>
                  <a:lnTo>
                    <a:pt x="177" y="787"/>
                  </a:lnTo>
                  <a:lnTo>
                    <a:pt x="175" y="787"/>
                  </a:lnTo>
                  <a:lnTo>
                    <a:pt x="173" y="787"/>
                  </a:lnTo>
                  <a:lnTo>
                    <a:pt x="173" y="786"/>
                  </a:lnTo>
                  <a:lnTo>
                    <a:pt x="172" y="787"/>
                  </a:lnTo>
                  <a:lnTo>
                    <a:pt x="170" y="787"/>
                  </a:lnTo>
                  <a:lnTo>
                    <a:pt x="168" y="787"/>
                  </a:lnTo>
                  <a:lnTo>
                    <a:pt x="167" y="789"/>
                  </a:lnTo>
                  <a:lnTo>
                    <a:pt x="165" y="789"/>
                  </a:lnTo>
                  <a:lnTo>
                    <a:pt x="165" y="791"/>
                  </a:lnTo>
                  <a:lnTo>
                    <a:pt x="163" y="791"/>
                  </a:lnTo>
                  <a:lnTo>
                    <a:pt x="162" y="791"/>
                  </a:lnTo>
                  <a:lnTo>
                    <a:pt x="160" y="791"/>
                  </a:lnTo>
                  <a:lnTo>
                    <a:pt x="158" y="791"/>
                  </a:lnTo>
                  <a:lnTo>
                    <a:pt x="158" y="789"/>
                  </a:lnTo>
                  <a:lnTo>
                    <a:pt x="156" y="789"/>
                  </a:lnTo>
                  <a:lnTo>
                    <a:pt x="156" y="787"/>
                  </a:lnTo>
                  <a:lnTo>
                    <a:pt x="155" y="787"/>
                  </a:lnTo>
                  <a:lnTo>
                    <a:pt x="153" y="786"/>
                  </a:lnTo>
                  <a:lnTo>
                    <a:pt x="151" y="786"/>
                  </a:lnTo>
                  <a:lnTo>
                    <a:pt x="150" y="786"/>
                  </a:lnTo>
                  <a:lnTo>
                    <a:pt x="148" y="786"/>
                  </a:lnTo>
                  <a:lnTo>
                    <a:pt x="148" y="784"/>
                  </a:lnTo>
                  <a:lnTo>
                    <a:pt x="146" y="784"/>
                  </a:lnTo>
                  <a:lnTo>
                    <a:pt x="145" y="784"/>
                  </a:lnTo>
                  <a:lnTo>
                    <a:pt x="143" y="784"/>
                  </a:lnTo>
                  <a:lnTo>
                    <a:pt x="143" y="782"/>
                  </a:lnTo>
                  <a:lnTo>
                    <a:pt x="141" y="782"/>
                  </a:lnTo>
                  <a:lnTo>
                    <a:pt x="136" y="775"/>
                  </a:lnTo>
                  <a:lnTo>
                    <a:pt x="136" y="774"/>
                  </a:lnTo>
                  <a:lnTo>
                    <a:pt x="135" y="774"/>
                  </a:lnTo>
                  <a:lnTo>
                    <a:pt x="135" y="772"/>
                  </a:lnTo>
                  <a:lnTo>
                    <a:pt x="133" y="772"/>
                  </a:lnTo>
                  <a:lnTo>
                    <a:pt x="131" y="770"/>
                  </a:lnTo>
                  <a:lnTo>
                    <a:pt x="130" y="770"/>
                  </a:lnTo>
                  <a:lnTo>
                    <a:pt x="128" y="770"/>
                  </a:lnTo>
                  <a:lnTo>
                    <a:pt x="128" y="769"/>
                  </a:lnTo>
                  <a:lnTo>
                    <a:pt x="126" y="769"/>
                  </a:lnTo>
                  <a:lnTo>
                    <a:pt x="125" y="769"/>
                  </a:lnTo>
                  <a:lnTo>
                    <a:pt x="123" y="769"/>
                  </a:lnTo>
                  <a:lnTo>
                    <a:pt x="121" y="769"/>
                  </a:lnTo>
                  <a:lnTo>
                    <a:pt x="119" y="769"/>
                  </a:lnTo>
                  <a:lnTo>
                    <a:pt x="118" y="769"/>
                  </a:lnTo>
                  <a:lnTo>
                    <a:pt x="116" y="769"/>
                  </a:lnTo>
                  <a:lnTo>
                    <a:pt x="114" y="769"/>
                  </a:lnTo>
                  <a:lnTo>
                    <a:pt x="113" y="769"/>
                  </a:lnTo>
                  <a:lnTo>
                    <a:pt x="111" y="767"/>
                  </a:lnTo>
                  <a:lnTo>
                    <a:pt x="109" y="767"/>
                  </a:lnTo>
                  <a:lnTo>
                    <a:pt x="108" y="765"/>
                  </a:lnTo>
                  <a:lnTo>
                    <a:pt x="106" y="765"/>
                  </a:lnTo>
                  <a:lnTo>
                    <a:pt x="106" y="764"/>
                  </a:lnTo>
                  <a:lnTo>
                    <a:pt x="104" y="764"/>
                  </a:lnTo>
                  <a:lnTo>
                    <a:pt x="103" y="764"/>
                  </a:lnTo>
                  <a:lnTo>
                    <a:pt x="101" y="764"/>
                  </a:lnTo>
                  <a:lnTo>
                    <a:pt x="99" y="764"/>
                  </a:lnTo>
                  <a:lnTo>
                    <a:pt x="98" y="764"/>
                  </a:lnTo>
                  <a:lnTo>
                    <a:pt x="96" y="764"/>
                  </a:lnTo>
                  <a:lnTo>
                    <a:pt x="94" y="764"/>
                  </a:lnTo>
                  <a:lnTo>
                    <a:pt x="94" y="765"/>
                  </a:lnTo>
                  <a:lnTo>
                    <a:pt x="93" y="765"/>
                  </a:lnTo>
                  <a:lnTo>
                    <a:pt x="91" y="765"/>
                  </a:lnTo>
                  <a:lnTo>
                    <a:pt x="89" y="765"/>
                  </a:lnTo>
                  <a:lnTo>
                    <a:pt x="88" y="765"/>
                  </a:lnTo>
                  <a:lnTo>
                    <a:pt x="86" y="765"/>
                  </a:lnTo>
                  <a:lnTo>
                    <a:pt x="86" y="764"/>
                  </a:lnTo>
                  <a:lnTo>
                    <a:pt x="84" y="764"/>
                  </a:lnTo>
                  <a:lnTo>
                    <a:pt x="84" y="765"/>
                  </a:lnTo>
                  <a:lnTo>
                    <a:pt x="82" y="765"/>
                  </a:lnTo>
                  <a:lnTo>
                    <a:pt x="82" y="767"/>
                  </a:lnTo>
                  <a:lnTo>
                    <a:pt x="81" y="767"/>
                  </a:lnTo>
                  <a:lnTo>
                    <a:pt x="81" y="769"/>
                  </a:lnTo>
                  <a:lnTo>
                    <a:pt x="81" y="767"/>
                  </a:lnTo>
                  <a:lnTo>
                    <a:pt x="79" y="767"/>
                  </a:lnTo>
                  <a:lnTo>
                    <a:pt x="79" y="765"/>
                  </a:lnTo>
                  <a:lnTo>
                    <a:pt x="77" y="764"/>
                  </a:lnTo>
                  <a:lnTo>
                    <a:pt x="76" y="764"/>
                  </a:lnTo>
                  <a:lnTo>
                    <a:pt x="76" y="762"/>
                  </a:lnTo>
                  <a:lnTo>
                    <a:pt x="74" y="762"/>
                  </a:lnTo>
                  <a:lnTo>
                    <a:pt x="74" y="760"/>
                  </a:lnTo>
                  <a:lnTo>
                    <a:pt x="72" y="760"/>
                  </a:lnTo>
                  <a:lnTo>
                    <a:pt x="71" y="759"/>
                  </a:lnTo>
                  <a:lnTo>
                    <a:pt x="71" y="757"/>
                  </a:lnTo>
                  <a:lnTo>
                    <a:pt x="69" y="757"/>
                  </a:lnTo>
                  <a:lnTo>
                    <a:pt x="69" y="755"/>
                  </a:lnTo>
                  <a:lnTo>
                    <a:pt x="69" y="754"/>
                  </a:lnTo>
                  <a:lnTo>
                    <a:pt x="67" y="754"/>
                  </a:lnTo>
                  <a:lnTo>
                    <a:pt x="67" y="755"/>
                  </a:lnTo>
                  <a:lnTo>
                    <a:pt x="66" y="757"/>
                  </a:lnTo>
                  <a:lnTo>
                    <a:pt x="64" y="757"/>
                  </a:lnTo>
                  <a:lnTo>
                    <a:pt x="62" y="757"/>
                  </a:lnTo>
                  <a:lnTo>
                    <a:pt x="61" y="755"/>
                  </a:lnTo>
                  <a:lnTo>
                    <a:pt x="59" y="755"/>
                  </a:lnTo>
                  <a:lnTo>
                    <a:pt x="57" y="754"/>
                  </a:lnTo>
                  <a:lnTo>
                    <a:pt x="57" y="752"/>
                  </a:lnTo>
                  <a:lnTo>
                    <a:pt x="56" y="752"/>
                  </a:lnTo>
                  <a:lnTo>
                    <a:pt x="56" y="750"/>
                  </a:lnTo>
                  <a:lnTo>
                    <a:pt x="54" y="750"/>
                  </a:lnTo>
                  <a:lnTo>
                    <a:pt x="52" y="750"/>
                  </a:lnTo>
                  <a:lnTo>
                    <a:pt x="50" y="750"/>
                  </a:lnTo>
                  <a:lnTo>
                    <a:pt x="50" y="749"/>
                  </a:lnTo>
                  <a:lnTo>
                    <a:pt x="49" y="749"/>
                  </a:lnTo>
                  <a:lnTo>
                    <a:pt x="49" y="747"/>
                  </a:lnTo>
                  <a:lnTo>
                    <a:pt x="47" y="747"/>
                  </a:lnTo>
                  <a:lnTo>
                    <a:pt x="47" y="745"/>
                  </a:lnTo>
                  <a:lnTo>
                    <a:pt x="45" y="745"/>
                  </a:lnTo>
                  <a:lnTo>
                    <a:pt x="44" y="745"/>
                  </a:lnTo>
                  <a:lnTo>
                    <a:pt x="44" y="744"/>
                  </a:lnTo>
                  <a:lnTo>
                    <a:pt x="42" y="742"/>
                  </a:lnTo>
                  <a:lnTo>
                    <a:pt x="42" y="740"/>
                  </a:lnTo>
                  <a:lnTo>
                    <a:pt x="42" y="738"/>
                  </a:lnTo>
                  <a:lnTo>
                    <a:pt x="42" y="737"/>
                  </a:lnTo>
                  <a:lnTo>
                    <a:pt x="40" y="737"/>
                  </a:lnTo>
                  <a:lnTo>
                    <a:pt x="39" y="737"/>
                  </a:lnTo>
                  <a:lnTo>
                    <a:pt x="37" y="737"/>
                  </a:lnTo>
                  <a:lnTo>
                    <a:pt x="37" y="735"/>
                  </a:lnTo>
                  <a:lnTo>
                    <a:pt x="35" y="735"/>
                  </a:lnTo>
                  <a:lnTo>
                    <a:pt x="34" y="733"/>
                  </a:lnTo>
                  <a:lnTo>
                    <a:pt x="34" y="732"/>
                  </a:lnTo>
                  <a:lnTo>
                    <a:pt x="34" y="730"/>
                  </a:lnTo>
                  <a:lnTo>
                    <a:pt x="32" y="730"/>
                  </a:lnTo>
                  <a:lnTo>
                    <a:pt x="32" y="728"/>
                  </a:lnTo>
                  <a:lnTo>
                    <a:pt x="32" y="727"/>
                  </a:lnTo>
                  <a:lnTo>
                    <a:pt x="32" y="725"/>
                  </a:lnTo>
                  <a:lnTo>
                    <a:pt x="32" y="723"/>
                  </a:lnTo>
                  <a:lnTo>
                    <a:pt x="32" y="722"/>
                  </a:lnTo>
                  <a:lnTo>
                    <a:pt x="32" y="720"/>
                  </a:lnTo>
                  <a:lnTo>
                    <a:pt x="32" y="718"/>
                  </a:lnTo>
                  <a:lnTo>
                    <a:pt x="30" y="718"/>
                  </a:lnTo>
                  <a:lnTo>
                    <a:pt x="29" y="718"/>
                  </a:lnTo>
                  <a:lnTo>
                    <a:pt x="27" y="717"/>
                  </a:lnTo>
                  <a:lnTo>
                    <a:pt x="27" y="715"/>
                  </a:lnTo>
                  <a:lnTo>
                    <a:pt x="27" y="713"/>
                  </a:lnTo>
                  <a:lnTo>
                    <a:pt x="27" y="712"/>
                  </a:lnTo>
                  <a:lnTo>
                    <a:pt x="27" y="710"/>
                  </a:lnTo>
                  <a:lnTo>
                    <a:pt x="27" y="708"/>
                  </a:lnTo>
                  <a:lnTo>
                    <a:pt x="27" y="706"/>
                  </a:lnTo>
                  <a:lnTo>
                    <a:pt x="25" y="706"/>
                  </a:lnTo>
                  <a:lnTo>
                    <a:pt x="25" y="705"/>
                  </a:lnTo>
                  <a:lnTo>
                    <a:pt x="24" y="705"/>
                  </a:lnTo>
                  <a:lnTo>
                    <a:pt x="24" y="703"/>
                  </a:lnTo>
                  <a:lnTo>
                    <a:pt x="22" y="701"/>
                  </a:lnTo>
                  <a:lnTo>
                    <a:pt x="22" y="700"/>
                  </a:lnTo>
                  <a:lnTo>
                    <a:pt x="20" y="700"/>
                  </a:lnTo>
                  <a:lnTo>
                    <a:pt x="20" y="698"/>
                  </a:lnTo>
                  <a:lnTo>
                    <a:pt x="19" y="696"/>
                  </a:lnTo>
                  <a:lnTo>
                    <a:pt x="17" y="695"/>
                  </a:lnTo>
                  <a:lnTo>
                    <a:pt x="15" y="695"/>
                  </a:lnTo>
                  <a:lnTo>
                    <a:pt x="13" y="693"/>
                  </a:lnTo>
                  <a:lnTo>
                    <a:pt x="12" y="691"/>
                  </a:lnTo>
                  <a:lnTo>
                    <a:pt x="13" y="691"/>
                  </a:lnTo>
                  <a:lnTo>
                    <a:pt x="13" y="690"/>
                  </a:lnTo>
                  <a:lnTo>
                    <a:pt x="13" y="688"/>
                  </a:lnTo>
                  <a:lnTo>
                    <a:pt x="13" y="686"/>
                  </a:lnTo>
                  <a:lnTo>
                    <a:pt x="12" y="686"/>
                  </a:lnTo>
                  <a:lnTo>
                    <a:pt x="10" y="686"/>
                  </a:lnTo>
                  <a:lnTo>
                    <a:pt x="10" y="685"/>
                  </a:lnTo>
                  <a:lnTo>
                    <a:pt x="8" y="685"/>
                  </a:lnTo>
                  <a:lnTo>
                    <a:pt x="7" y="685"/>
                  </a:lnTo>
                  <a:lnTo>
                    <a:pt x="5" y="683"/>
                  </a:lnTo>
                  <a:lnTo>
                    <a:pt x="5" y="681"/>
                  </a:lnTo>
                  <a:lnTo>
                    <a:pt x="3" y="681"/>
                  </a:lnTo>
                  <a:lnTo>
                    <a:pt x="3" y="680"/>
                  </a:lnTo>
                  <a:lnTo>
                    <a:pt x="2" y="680"/>
                  </a:lnTo>
                  <a:lnTo>
                    <a:pt x="2" y="678"/>
                  </a:lnTo>
                  <a:lnTo>
                    <a:pt x="0" y="678"/>
                  </a:lnTo>
                  <a:lnTo>
                    <a:pt x="2" y="676"/>
                  </a:lnTo>
                  <a:lnTo>
                    <a:pt x="2" y="675"/>
                  </a:lnTo>
                  <a:lnTo>
                    <a:pt x="2" y="673"/>
                  </a:lnTo>
                  <a:lnTo>
                    <a:pt x="3" y="673"/>
                  </a:lnTo>
                  <a:lnTo>
                    <a:pt x="3" y="671"/>
                  </a:lnTo>
                  <a:lnTo>
                    <a:pt x="3" y="669"/>
                  </a:lnTo>
                  <a:lnTo>
                    <a:pt x="5" y="669"/>
                  </a:lnTo>
                  <a:lnTo>
                    <a:pt x="5" y="668"/>
                  </a:lnTo>
                  <a:lnTo>
                    <a:pt x="7" y="668"/>
                  </a:lnTo>
                  <a:lnTo>
                    <a:pt x="8" y="666"/>
                  </a:lnTo>
                  <a:lnTo>
                    <a:pt x="10" y="666"/>
                  </a:lnTo>
                  <a:lnTo>
                    <a:pt x="12" y="666"/>
                  </a:lnTo>
                  <a:lnTo>
                    <a:pt x="13" y="666"/>
                  </a:lnTo>
                  <a:lnTo>
                    <a:pt x="15" y="666"/>
                  </a:lnTo>
                  <a:lnTo>
                    <a:pt x="17" y="666"/>
                  </a:lnTo>
                  <a:lnTo>
                    <a:pt x="17" y="664"/>
                  </a:lnTo>
                  <a:lnTo>
                    <a:pt x="19" y="664"/>
                  </a:lnTo>
                  <a:lnTo>
                    <a:pt x="19" y="663"/>
                  </a:lnTo>
                  <a:lnTo>
                    <a:pt x="20" y="663"/>
                  </a:lnTo>
                  <a:lnTo>
                    <a:pt x="20" y="661"/>
                  </a:lnTo>
                  <a:lnTo>
                    <a:pt x="20" y="659"/>
                  </a:lnTo>
                  <a:lnTo>
                    <a:pt x="19" y="659"/>
                  </a:lnTo>
                  <a:lnTo>
                    <a:pt x="19" y="658"/>
                  </a:lnTo>
                  <a:lnTo>
                    <a:pt x="17" y="656"/>
                  </a:lnTo>
                  <a:lnTo>
                    <a:pt x="17" y="654"/>
                  </a:lnTo>
                  <a:lnTo>
                    <a:pt x="15" y="654"/>
                  </a:lnTo>
                  <a:lnTo>
                    <a:pt x="15" y="653"/>
                  </a:lnTo>
                  <a:lnTo>
                    <a:pt x="13" y="653"/>
                  </a:lnTo>
                  <a:lnTo>
                    <a:pt x="12" y="653"/>
                  </a:lnTo>
                  <a:lnTo>
                    <a:pt x="12" y="651"/>
                  </a:lnTo>
                  <a:lnTo>
                    <a:pt x="13" y="651"/>
                  </a:lnTo>
                  <a:lnTo>
                    <a:pt x="15" y="649"/>
                  </a:lnTo>
                  <a:lnTo>
                    <a:pt x="17" y="648"/>
                  </a:lnTo>
                  <a:lnTo>
                    <a:pt x="17" y="646"/>
                  </a:lnTo>
                  <a:lnTo>
                    <a:pt x="17" y="644"/>
                  </a:lnTo>
                  <a:lnTo>
                    <a:pt x="17" y="643"/>
                  </a:lnTo>
                  <a:lnTo>
                    <a:pt x="19" y="643"/>
                  </a:lnTo>
                  <a:lnTo>
                    <a:pt x="19" y="641"/>
                  </a:lnTo>
                  <a:lnTo>
                    <a:pt x="19" y="639"/>
                  </a:lnTo>
                  <a:lnTo>
                    <a:pt x="20" y="639"/>
                  </a:lnTo>
                  <a:lnTo>
                    <a:pt x="20" y="637"/>
                  </a:lnTo>
                  <a:lnTo>
                    <a:pt x="22" y="637"/>
                  </a:lnTo>
                  <a:lnTo>
                    <a:pt x="22" y="636"/>
                  </a:lnTo>
                  <a:lnTo>
                    <a:pt x="24" y="636"/>
                  </a:lnTo>
                  <a:lnTo>
                    <a:pt x="24" y="634"/>
                  </a:lnTo>
                  <a:lnTo>
                    <a:pt x="25" y="632"/>
                  </a:lnTo>
                  <a:lnTo>
                    <a:pt x="25" y="631"/>
                  </a:lnTo>
                  <a:lnTo>
                    <a:pt x="27" y="631"/>
                  </a:lnTo>
                  <a:lnTo>
                    <a:pt x="29" y="631"/>
                  </a:lnTo>
                  <a:lnTo>
                    <a:pt x="29" y="629"/>
                  </a:lnTo>
                  <a:lnTo>
                    <a:pt x="30" y="629"/>
                  </a:lnTo>
                  <a:lnTo>
                    <a:pt x="32" y="629"/>
                  </a:lnTo>
                  <a:lnTo>
                    <a:pt x="32" y="631"/>
                  </a:lnTo>
                  <a:lnTo>
                    <a:pt x="34" y="631"/>
                  </a:lnTo>
                  <a:lnTo>
                    <a:pt x="35" y="631"/>
                  </a:lnTo>
                  <a:lnTo>
                    <a:pt x="37" y="632"/>
                  </a:lnTo>
                  <a:lnTo>
                    <a:pt x="39" y="632"/>
                  </a:lnTo>
                  <a:lnTo>
                    <a:pt x="40" y="634"/>
                  </a:lnTo>
                  <a:lnTo>
                    <a:pt x="42" y="632"/>
                  </a:lnTo>
                  <a:lnTo>
                    <a:pt x="42" y="631"/>
                  </a:lnTo>
                  <a:lnTo>
                    <a:pt x="42" y="629"/>
                  </a:lnTo>
                  <a:lnTo>
                    <a:pt x="42" y="627"/>
                  </a:lnTo>
                  <a:lnTo>
                    <a:pt x="42" y="626"/>
                  </a:lnTo>
                  <a:lnTo>
                    <a:pt x="42" y="624"/>
                  </a:lnTo>
                  <a:lnTo>
                    <a:pt x="44" y="622"/>
                  </a:lnTo>
                  <a:lnTo>
                    <a:pt x="45" y="621"/>
                  </a:lnTo>
                  <a:lnTo>
                    <a:pt x="45" y="619"/>
                  </a:lnTo>
                  <a:lnTo>
                    <a:pt x="45" y="617"/>
                  </a:lnTo>
                  <a:lnTo>
                    <a:pt x="47" y="617"/>
                  </a:lnTo>
                  <a:lnTo>
                    <a:pt x="47" y="616"/>
                  </a:lnTo>
                  <a:lnTo>
                    <a:pt x="47" y="614"/>
                  </a:lnTo>
                  <a:lnTo>
                    <a:pt x="47" y="612"/>
                  </a:lnTo>
                  <a:lnTo>
                    <a:pt x="47" y="611"/>
                  </a:lnTo>
                  <a:lnTo>
                    <a:pt x="49" y="611"/>
                  </a:lnTo>
                  <a:lnTo>
                    <a:pt x="49" y="609"/>
                  </a:lnTo>
                  <a:lnTo>
                    <a:pt x="49" y="607"/>
                  </a:lnTo>
                  <a:lnTo>
                    <a:pt x="49" y="606"/>
                  </a:lnTo>
                  <a:lnTo>
                    <a:pt x="47" y="604"/>
                  </a:lnTo>
                  <a:lnTo>
                    <a:pt x="45" y="602"/>
                  </a:lnTo>
                  <a:lnTo>
                    <a:pt x="47" y="600"/>
                  </a:lnTo>
                  <a:lnTo>
                    <a:pt x="47" y="599"/>
                  </a:lnTo>
                  <a:lnTo>
                    <a:pt x="49" y="599"/>
                  </a:lnTo>
                  <a:lnTo>
                    <a:pt x="50" y="600"/>
                  </a:lnTo>
                  <a:lnTo>
                    <a:pt x="50" y="599"/>
                  </a:lnTo>
                  <a:lnTo>
                    <a:pt x="52" y="599"/>
                  </a:lnTo>
                  <a:lnTo>
                    <a:pt x="52" y="597"/>
                  </a:lnTo>
                  <a:lnTo>
                    <a:pt x="54" y="597"/>
                  </a:lnTo>
                  <a:lnTo>
                    <a:pt x="56" y="597"/>
                  </a:lnTo>
                  <a:lnTo>
                    <a:pt x="56" y="595"/>
                  </a:lnTo>
                  <a:lnTo>
                    <a:pt x="57" y="595"/>
                  </a:lnTo>
                  <a:lnTo>
                    <a:pt x="59" y="595"/>
                  </a:lnTo>
                  <a:lnTo>
                    <a:pt x="61" y="595"/>
                  </a:lnTo>
                  <a:lnTo>
                    <a:pt x="62" y="597"/>
                  </a:lnTo>
                  <a:lnTo>
                    <a:pt x="64" y="597"/>
                  </a:lnTo>
                  <a:lnTo>
                    <a:pt x="67" y="599"/>
                  </a:lnTo>
                  <a:lnTo>
                    <a:pt x="67" y="597"/>
                  </a:lnTo>
                  <a:lnTo>
                    <a:pt x="67" y="595"/>
                  </a:lnTo>
                  <a:lnTo>
                    <a:pt x="67" y="594"/>
                  </a:lnTo>
                  <a:lnTo>
                    <a:pt x="67" y="592"/>
                  </a:lnTo>
                  <a:lnTo>
                    <a:pt x="67" y="590"/>
                  </a:lnTo>
                  <a:lnTo>
                    <a:pt x="67" y="589"/>
                  </a:lnTo>
                  <a:lnTo>
                    <a:pt x="66" y="587"/>
                  </a:lnTo>
                  <a:lnTo>
                    <a:pt x="66" y="585"/>
                  </a:lnTo>
                  <a:lnTo>
                    <a:pt x="64" y="585"/>
                  </a:lnTo>
                  <a:lnTo>
                    <a:pt x="64" y="584"/>
                  </a:lnTo>
                  <a:lnTo>
                    <a:pt x="64" y="582"/>
                  </a:lnTo>
                  <a:lnTo>
                    <a:pt x="62" y="580"/>
                  </a:lnTo>
                  <a:lnTo>
                    <a:pt x="64" y="579"/>
                  </a:lnTo>
                  <a:lnTo>
                    <a:pt x="64" y="577"/>
                  </a:lnTo>
                  <a:lnTo>
                    <a:pt x="66" y="577"/>
                  </a:lnTo>
                  <a:lnTo>
                    <a:pt x="66" y="575"/>
                  </a:lnTo>
                  <a:lnTo>
                    <a:pt x="64" y="575"/>
                  </a:lnTo>
                  <a:lnTo>
                    <a:pt x="64" y="574"/>
                  </a:lnTo>
                  <a:lnTo>
                    <a:pt x="64" y="572"/>
                  </a:lnTo>
                  <a:lnTo>
                    <a:pt x="62" y="572"/>
                  </a:lnTo>
                  <a:lnTo>
                    <a:pt x="64" y="572"/>
                  </a:lnTo>
                  <a:lnTo>
                    <a:pt x="64" y="570"/>
                  </a:lnTo>
                  <a:lnTo>
                    <a:pt x="64" y="568"/>
                  </a:lnTo>
                  <a:lnTo>
                    <a:pt x="62" y="568"/>
                  </a:lnTo>
                  <a:lnTo>
                    <a:pt x="62" y="567"/>
                  </a:lnTo>
                  <a:lnTo>
                    <a:pt x="62" y="565"/>
                  </a:lnTo>
                  <a:lnTo>
                    <a:pt x="62" y="563"/>
                  </a:lnTo>
                  <a:lnTo>
                    <a:pt x="62" y="562"/>
                  </a:lnTo>
                  <a:lnTo>
                    <a:pt x="62" y="560"/>
                  </a:lnTo>
                  <a:lnTo>
                    <a:pt x="62" y="558"/>
                  </a:lnTo>
                  <a:lnTo>
                    <a:pt x="62" y="557"/>
                  </a:lnTo>
                  <a:lnTo>
                    <a:pt x="62" y="555"/>
                  </a:lnTo>
                  <a:lnTo>
                    <a:pt x="62" y="553"/>
                  </a:lnTo>
                  <a:lnTo>
                    <a:pt x="62" y="552"/>
                  </a:lnTo>
                  <a:lnTo>
                    <a:pt x="62" y="550"/>
                  </a:lnTo>
                  <a:lnTo>
                    <a:pt x="61" y="548"/>
                  </a:lnTo>
                  <a:lnTo>
                    <a:pt x="61" y="547"/>
                  </a:lnTo>
                  <a:lnTo>
                    <a:pt x="61" y="545"/>
                  </a:lnTo>
                  <a:lnTo>
                    <a:pt x="61" y="543"/>
                  </a:lnTo>
                  <a:lnTo>
                    <a:pt x="59" y="542"/>
                  </a:lnTo>
                  <a:lnTo>
                    <a:pt x="59" y="540"/>
                  </a:lnTo>
                  <a:lnTo>
                    <a:pt x="59" y="538"/>
                  </a:lnTo>
                  <a:lnTo>
                    <a:pt x="59" y="537"/>
                  </a:lnTo>
                  <a:lnTo>
                    <a:pt x="59" y="535"/>
                  </a:lnTo>
                  <a:lnTo>
                    <a:pt x="59" y="533"/>
                  </a:lnTo>
                  <a:lnTo>
                    <a:pt x="57" y="533"/>
                  </a:lnTo>
                  <a:lnTo>
                    <a:pt x="57" y="531"/>
                  </a:lnTo>
                  <a:lnTo>
                    <a:pt x="57" y="530"/>
                  </a:lnTo>
                  <a:lnTo>
                    <a:pt x="56" y="528"/>
                  </a:lnTo>
                  <a:lnTo>
                    <a:pt x="56" y="526"/>
                  </a:lnTo>
                  <a:lnTo>
                    <a:pt x="57" y="526"/>
                  </a:lnTo>
                  <a:lnTo>
                    <a:pt x="57" y="525"/>
                  </a:lnTo>
                  <a:lnTo>
                    <a:pt x="57" y="523"/>
                  </a:lnTo>
                  <a:lnTo>
                    <a:pt x="59" y="523"/>
                  </a:lnTo>
                  <a:lnTo>
                    <a:pt x="61" y="521"/>
                  </a:lnTo>
                  <a:lnTo>
                    <a:pt x="61" y="520"/>
                  </a:lnTo>
                  <a:lnTo>
                    <a:pt x="59" y="520"/>
                  </a:lnTo>
                  <a:lnTo>
                    <a:pt x="59" y="518"/>
                  </a:lnTo>
                  <a:lnTo>
                    <a:pt x="59" y="516"/>
                  </a:lnTo>
                  <a:lnTo>
                    <a:pt x="59" y="515"/>
                  </a:lnTo>
                  <a:lnTo>
                    <a:pt x="61" y="515"/>
                  </a:lnTo>
                  <a:lnTo>
                    <a:pt x="61" y="513"/>
                  </a:lnTo>
                  <a:lnTo>
                    <a:pt x="61" y="511"/>
                  </a:lnTo>
                  <a:lnTo>
                    <a:pt x="59" y="511"/>
                  </a:lnTo>
                  <a:lnTo>
                    <a:pt x="59" y="510"/>
                  </a:lnTo>
                  <a:lnTo>
                    <a:pt x="59" y="508"/>
                  </a:lnTo>
                  <a:lnTo>
                    <a:pt x="59" y="506"/>
                  </a:lnTo>
                  <a:lnTo>
                    <a:pt x="61" y="505"/>
                  </a:lnTo>
                  <a:lnTo>
                    <a:pt x="62" y="503"/>
                  </a:lnTo>
                  <a:lnTo>
                    <a:pt x="64" y="503"/>
                  </a:lnTo>
                  <a:lnTo>
                    <a:pt x="66" y="503"/>
                  </a:lnTo>
                  <a:lnTo>
                    <a:pt x="66" y="505"/>
                  </a:lnTo>
                  <a:lnTo>
                    <a:pt x="67" y="505"/>
                  </a:lnTo>
                  <a:lnTo>
                    <a:pt x="69" y="505"/>
                  </a:lnTo>
                  <a:lnTo>
                    <a:pt x="69" y="503"/>
                  </a:lnTo>
                  <a:lnTo>
                    <a:pt x="71" y="503"/>
                  </a:lnTo>
                  <a:lnTo>
                    <a:pt x="72" y="501"/>
                  </a:lnTo>
                  <a:lnTo>
                    <a:pt x="74" y="499"/>
                  </a:lnTo>
                  <a:lnTo>
                    <a:pt x="76" y="499"/>
                  </a:lnTo>
                  <a:lnTo>
                    <a:pt x="77" y="499"/>
                  </a:lnTo>
                  <a:lnTo>
                    <a:pt x="76" y="498"/>
                  </a:lnTo>
                  <a:lnTo>
                    <a:pt x="76" y="496"/>
                  </a:lnTo>
                  <a:lnTo>
                    <a:pt x="76" y="494"/>
                  </a:lnTo>
                  <a:lnTo>
                    <a:pt x="77" y="494"/>
                  </a:lnTo>
                  <a:lnTo>
                    <a:pt x="79" y="494"/>
                  </a:lnTo>
                  <a:lnTo>
                    <a:pt x="81" y="496"/>
                  </a:lnTo>
                  <a:lnTo>
                    <a:pt x="81" y="498"/>
                  </a:lnTo>
                  <a:lnTo>
                    <a:pt x="81" y="496"/>
                  </a:lnTo>
                  <a:lnTo>
                    <a:pt x="81" y="494"/>
                  </a:lnTo>
                  <a:lnTo>
                    <a:pt x="82" y="494"/>
                  </a:lnTo>
                  <a:lnTo>
                    <a:pt x="84" y="494"/>
                  </a:lnTo>
                  <a:lnTo>
                    <a:pt x="84" y="493"/>
                  </a:lnTo>
                  <a:lnTo>
                    <a:pt x="84" y="491"/>
                  </a:lnTo>
                  <a:lnTo>
                    <a:pt x="86" y="491"/>
                  </a:lnTo>
                  <a:lnTo>
                    <a:pt x="86" y="489"/>
                  </a:lnTo>
                  <a:lnTo>
                    <a:pt x="88" y="489"/>
                  </a:lnTo>
                  <a:lnTo>
                    <a:pt x="88" y="488"/>
                  </a:lnTo>
                  <a:lnTo>
                    <a:pt x="89" y="488"/>
                  </a:lnTo>
                  <a:lnTo>
                    <a:pt x="89" y="486"/>
                  </a:lnTo>
                  <a:lnTo>
                    <a:pt x="91" y="486"/>
                  </a:lnTo>
                  <a:lnTo>
                    <a:pt x="93" y="486"/>
                  </a:lnTo>
                  <a:lnTo>
                    <a:pt x="94" y="486"/>
                  </a:lnTo>
                  <a:lnTo>
                    <a:pt x="94" y="484"/>
                  </a:lnTo>
                  <a:lnTo>
                    <a:pt x="96" y="483"/>
                  </a:lnTo>
                  <a:lnTo>
                    <a:pt x="96" y="481"/>
                  </a:lnTo>
                  <a:lnTo>
                    <a:pt x="98" y="479"/>
                  </a:lnTo>
                  <a:lnTo>
                    <a:pt x="98" y="478"/>
                  </a:lnTo>
                  <a:lnTo>
                    <a:pt x="98" y="476"/>
                  </a:lnTo>
                  <a:lnTo>
                    <a:pt x="99" y="476"/>
                  </a:lnTo>
                  <a:lnTo>
                    <a:pt x="99" y="474"/>
                  </a:lnTo>
                  <a:lnTo>
                    <a:pt x="101" y="474"/>
                  </a:lnTo>
                  <a:lnTo>
                    <a:pt x="101" y="473"/>
                  </a:lnTo>
                  <a:lnTo>
                    <a:pt x="103" y="473"/>
                  </a:lnTo>
                  <a:lnTo>
                    <a:pt x="104" y="473"/>
                  </a:lnTo>
                  <a:lnTo>
                    <a:pt x="106" y="471"/>
                  </a:lnTo>
                  <a:lnTo>
                    <a:pt x="108" y="471"/>
                  </a:lnTo>
                  <a:lnTo>
                    <a:pt x="108" y="469"/>
                  </a:lnTo>
                  <a:lnTo>
                    <a:pt x="109" y="469"/>
                  </a:lnTo>
                  <a:lnTo>
                    <a:pt x="109" y="468"/>
                  </a:lnTo>
                  <a:lnTo>
                    <a:pt x="111" y="466"/>
                  </a:lnTo>
                  <a:lnTo>
                    <a:pt x="111" y="464"/>
                  </a:lnTo>
                  <a:lnTo>
                    <a:pt x="111" y="462"/>
                  </a:lnTo>
                  <a:lnTo>
                    <a:pt x="113" y="462"/>
                  </a:lnTo>
                  <a:lnTo>
                    <a:pt x="113" y="461"/>
                  </a:lnTo>
                  <a:lnTo>
                    <a:pt x="113" y="459"/>
                  </a:lnTo>
                  <a:lnTo>
                    <a:pt x="113" y="457"/>
                  </a:lnTo>
                  <a:lnTo>
                    <a:pt x="114" y="457"/>
                  </a:lnTo>
                  <a:lnTo>
                    <a:pt x="114" y="456"/>
                  </a:lnTo>
                  <a:lnTo>
                    <a:pt x="113" y="456"/>
                  </a:lnTo>
                  <a:lnTo>
                    <a:pt x="113" y="454"/>
                  </a:lnTo>
                  <a:lnTo>
                    <a:pt x="113" y="452"/>
                  </a:lnTo>
                  <a:lnTo>
                    <a:pt x="113" y="451"/>
                  </a:lnTo>
                  <a:lnTo>
                    <a:pt x="113" y="449"/>
                  </a:lnTo>
                  <a:lnTo>
                    <a:pt x="113" y="447"/>
                  </a:lnTo>
                  <a:lnTo>
                    <a:pt x="113" y="446"/>
                  </a:lnTo>
                  <a:lnTo>
                    <a:pt x="113" y="444"/>
                  </a:lnTo>
                  <a:lnTo>
                    <a:pt x="113" y="442"/>
                  </a:lnTo>
                  <a:lnTo>
                    <a:pt x="114" y="442"/>
                  </a:lnTo>
                  <a:lnTo>
                    <a:pt x="114" y="441"/>
                  </a:lnTo>
                  <a:lnTo>
                    <a:pt x="116" y="441"/>
                  </a:lnTo>
                  <a:lnTo>
                    <a:pt x="116" y="439"/>
                  </a:lnTo>
                  <a:lnTo>
                    <a:pt x="118" y="439"/>
                  </a:lnTo>
                  <a:lnTo>
                    <a:pt x="119" y="437"/>
                  </a:lnTo>
                  <a:lnTo>
                    <a:pt x="121" y="436"/>
                  </a:lnTo>
                  <a:lnTo>
                    <a:pt x="123" y="436"/>
                  </a:lnTo>
                  <a:lnTo>
                    <a:pt x="123" y="434"/>
                  </a:lnTo>
                  <a:lnTo>
                    <a:pt x="125" y="434"/>
                  </a:lnTo>
                  <a:lnTo>
                    <a:pt x="125" y="432"/>
                  </a:lnTo>
                  <a:lnTo>
                    <a:pt x="125" y="430"/>
                  </a:lnTo>
                  <a:lnTo>
                    <a:pt x="126" y="430"/>
                  </a:lnTo>
                  <a:lnTo>
                    <a:pt x="126" y="429"/>
                  </a:lnTo>
                  <a:lnTo>
                    <a:pt x="128" y="427"/>
                  </a:lnTo>
                  <a:lnTo>
                    <a:pt x="130" y="425"/>
                  </a:lnTo>
                  <a:lnTo>
                    <a:pt x="130" y="424"/>
                  </a:lnTo>
                  <a:lnTo>
                    <a:pt x="131" y="424"/>
                  </a:lnTo>
                  <a:lnTo>
                    <a:pt x="131" y="422"/>
                  </a:lnTo>
                  <a:lnTo>
                    <a:pt x="133" y="422"/>
                  </a:lnTo>
                  <a:lnTo>
                    <a:pt x="133" y="420"/>
                  </a:lnTo>
                  <a:lnTo>
                    <a:pt x="135" y="420"/>
                  </a:lnTo>
                  <a:lnTo>
                    <a:pt x="135" y="419"/>
                  </a:lnTo>
                  <a:lnTo>
                    <a:pt x="135" y="417"/>
                  </a:lnTo>
                  <a:lnTo>
                    <a:pt x="136" y="417"/>
                  </a:lnTo>
                  <a:lnTo>
                    <a:pt x="136" y="415"/>
                  </a:lnTo>
                  <a:lnTo>
                    <a:pt x="138" y="415"/>
                  </a:lnTo>
                  <a:lnTo>
                    <a:pt x="138" y="414"/>
                  </a:lnTo>
                  <a:lnTo>
                    <a:pt x="140" y="414"/>
                  </a:lnTo>
                  <a:lnTo>
                    <a:pt x="140" y="412"/>
                  </a:lnTo>
                  <a:lnTo>
                    <a:pt x="141" y="412"/>
                  </a:lnTo>
                  <a:lnTo>
                    <a:pt x="141" y="410"/>
                  </a:lnTo>
                  <a:lnTo>
                    <a:pt x="143" y="410"/>
                  </a:lnTo>
                  <a:lnTo>
                    <a:pt x="145" y="409"/>
                  </a:lnTo>
                  <a:lnTo>
                    <a:pt x="146" y="409"/>
                  </a:lnTo>
                  <a:lnTo>
                    <a:pt x="146" y="407"/>
                  </a:lnTo>
                  <a:lnTo>
                    <a:pt x="148" y="407"/>
                  </a:lnTo>
                  <a:lnTo>
                    <a:pt x="148" y="405"/>
                  </a:lnTo>
                  <a:lnTo>
                    <a:pt x="150" y="405"/>
                  </a:lnTo>
                  <a:lnTo>
                    <a:pt x="151" y="404"/>
                  </a:lnTo>
                  <a:lnTo>
                    <a:pt x="153" y="404"/>
                  </a:lnTo>
                  <a:lnTo>
                    <a:pt x="153" y="402"/>
                  </a:lnTo>
                  <a:lnTo>
                    <a:pt x="155" y="402"/>
                  </a:lnTo>
                  <a:lnTo>
                    <a:pt x="155" y="400"/>
                  </a:lnTo>
                  <a:lnTo>
                    <a:pt x="156" y="400"/>
                  </a:lnTo>
                  <a:lnTo>
                    <a:pt x="156" y="399"/>
                  </a:lnTo>
                  <a:lnTo>
                    <a:pt x="158" y="399"/>
                  </a:lnTo>
                  <a:lnTo>
                    <a:pt x="158" y="397"/>
                  </a:lnTo>
                  <a:lnTo>
                    <a:pt x="158" y="395"/>
                  </a:lnTo>
                  <a:lnTo>
                    <a:pt x="160" y="395"/>
                  </a:lnTo>
                  <a:lnTo>
                    <a:pt x="160" y="393"/>
                  </a:lnTo>
                  <a:lnTo>
                    <a:pt x="162" y="393"/>
                  </a:lnTo>
                  <a:lnTo>
                    <a:pt x="162" y="392"/>
                  </a:lnTo>
                  <a:lnTo>
                    <a:pt x="163" y="390"/>
                  </a:lnTo>
                  <a:lnTo>
                    <a:pt x="165" y="388"/>
                  </a:lnTo>
                  <a:lnTo>
                    <a:pt x="167" y="387"/>
                  </a:lnTo>
                  <a:lnTo>
                    <a:pt x="168" y="385"/>
                  </a:lnTo>
                  <a:lnTo>
                    <a:pt x="170" y="383"/>
                  </a:lnTo>
                  <a:lnTo>
                    <a:pt x="172" y="383"/>
                  </a:lnTo>
                  <a:lnTo>
                    <a:pt x="172" y="382"/>
                  </a:lnTo>
                  <a:lnTo>
                    <a:pt x="173" y="382"/>
                  </a:lnTo>
                  <a:lnTo>
                    <a:pt x="173" y="380"/>
                  </a:lnTo>
                  <a:lnTo>
                    <a:pt x="175" y="380"/>
                  </a:lnTo>
                  <a:lnTo>
                    <a:pt x="177" y="380"/>
                  </a:lnTo>
                  <a:lnTo>
                    <a:pt x="177" y="378"/>
                  </a:lnTo>
                  <a:lnTo>
                    <a:pt x="178" y="378"/>
                  </a:lnTo>
                  <a:lnTo>
                    <a:pt x="180" y="377"/>
                  </a:lnTo>
                  <a:lnTo>
                    <a:pt x="182" y="377"/>
                  </a:lnTo>
                  <a:lnTo>
                    <a:pt x="183" y="377"/>
                  </a:lnTo>
                  <a:lnTo>
                    <a:pt x="183" y="375"/>
                  </a:lnTo>
                  <a:lnTo>
                    <a:pt x="185" y="375"/>
                  </a:lnTo>
                  <a:lnTo>
                    <a:pt x="187" y="375"/>
                  </a:lnTo>
                  <a:lnTo>
                    <a:pt x="187" y="373"/>
                  </a:lnTo>
                  <a:lnTo>
                    <a:pt x="188" y="373"/>
                  </a:lnTo>
                  <a:lnTo>
                    <a:pt x="190" y="373"/>
                  </a:lnTo>
                  <a:lnTo>
                    <a:pt x="190" y="372"/>
                  </a:lnTo>
                  <a:lnTo>
                    <a:pt x="192" y="372"/>
                  </a:lnTo>
                  <a:lnTo>
                    <a:pt x="193" y="372"/>
                  </a:lnTo>
                  <a:lnTo>
                    <a:pt x="195" y="372"/>
                  </a:lnTo>
                  <a:lnTo>
                    <a:pt x="195" y="370"/>
                  </a:lnTo>
                  <a:lnTo>
                    <a:pt x="197" y="370"/>
                  </a:lnTo>
                  <a:lnTo>
                    <a:pt x="199" y="370"/>
                  </a:lnTo>
                  <a:lnTo>
                    <a:pt x="200" y="370"/>
                  </a:lnTo>
                  <a:lnTo>
                    <a:pt x="202" y="370"/>
                  </a:lnTo>
                  <a:lnTo>
                    <a:pt x="202" y="368"/>
                  </a:lnTo>
                  <a:lnTo>
                    <a:pt x="204" y="368"/>
                  </a:lnTo>
                  <a:lnTo>
                    <a:pt x="205" y="368"/>
                  </a:lnTo>
                  <a:lnTo>
                    <a:pt x="207" y="368"/>
                  </a:lnTo>
                  <a:lnTo>
                    <a:pt x="209" y="368"/>
                  </a:lnTo>
                  <a:lnTo>
                    <a:pt x="210" y="368"/>
                  </a:lnTo>
                  <a:lnTo>
                    <a:pt x="212" y="368"/>
                  </a:lnTo>
                  <a:lnTo>
                    <a:pt x="214" y="368"/>
                  </a:lnTo>
                  <a:lnTo>
                    <a:pt x="214" y="370"/>
                  </a:lnTo>
                  <a:lnTo>
                    <a:pt x="215" y="370"/>
                  </a:lnTo>
                  <a:lnTo>
                    <a:pt x="215" y="372"/>
                  </a:lnTo>
                  <a:lnTo>
                    <a:pt x="217" y="372"/>
                  </a:lnTo>
                  <a:lnTo>
                    <a:pt x="217" y="373"/>
                  </a:lnTo>
                  <a:lnTo>
                    <a:pt x="219" y="373"/>
                  </a:lnTo>
                  <a:lnTo>
                    <a:pt x="220" y="373"/>
                  </a:lnTo>
                  <a:lnTo>
                    <a:pt x="222" y="373"/>
                  </a:lnTo>
                  <a:lnTo>
                    <a:pt x="224" y="373"/>
                  </a:lnTo>
                  <a:lnTo>
                    <a:pt x="225" y="373"/>
                  </a:lnTo>
                  <a:lnTo>
                    <a:pt x="227" y="373"/>
                  </a:lnTo>
                  <a:lnTo>
                    <a:pt x="227" y="375"/>
                  </a:lnTo>
                  <a:lnTo>
                    <a:pt x="229" y="375"/>
                  </a:lnTo>
                  <a:lnTo>
                    <a:pt x="230" y="375"/>
                  </a:lnTo>
                  <a:lnTo>
                    <a:pt x="232" y="375"/>
                  </a:lnTo>
                  <a:lnTo>
                    <a:pt x="234" y="375"/>
                  </a:lnTo>
                  <a:lnTo>
                    <a:pt x="234" y="377"/>
                  </a:lnTo>
                  <a:lnTo>
                    <a:pt x="236" y="377"/>
                  </a:lnTo>
                  <a:lnTo>
                    <a:pt x="237" y="377"/>
                  </a:lnTo>
                  <a:lnTo>
                    <a:pt x="239" y="377"/>
                  </a:lnTo>
                  <a:lnTo>
                    <a:pt x="241" y="377"/>
                  </a:lnTo>
                  <a:lnTo>
                    <a:pt x="242" y="377"/>
                  </a:lnTo>
                  <a:lnTo>
                    <a:pt x="244" y="377"/>
                  </a:lnTo>
                  <a:lnTo>
                    <a:pt x="244" y="378"/>
                  </a:lnTo>
                  <a:lnTo>
                    <a:pt x="246" y="378"/>
                  </a:lnTo>
                  <a:lnTo>
                    <a:pt x="247" y="378"/>
                  </a:lnTo>
                  <a:lnTo>
                    <a:pt x="247" y="377"/>
                  </a:lnTo>
                  <a:lnTo>
                    <a:pt x="249" y="377"/>
                  </a:lnTo>
                  <a:lnTo>
                    <a:pt x="251" y="377"/>
                  </a:lnTo>
                  <a:lnTo>
                    <a:pt x="251" y="375"/>
                  </a:lnTo>
                  <a:lnTo>
                    <a:pt x="251" y="373"/>
                  </a:lnTo>
                  <a:lnTo>
                    <a:pt x="252" y="373"/>
                  </a:lnTo>
                  <a:lnTo>
                    <a:pt x="252" y="372"/>
                  </a:lnTo>
                  <a:lnTo>
                    <a:pt x="252" y="370"/>
                  </a:lnTo>
                  <a:lnTo>
                    <a:pt x="254" y="370"/>
                  </a:lnTo>
                  <a:lnTo>
                    <a:pt x="254" y="368"/>
                  </a:lnTo>
                  <a:lnTo>
                    <a:pt x="256" y="368"/>
                  </a:lnTo>
                  <a:lnTo>
                    <a:pt x="257" y="368"/>
                  </a:lnTo>
                  <a:lnTo>
                    <a:pt x="259" y="368"/>
                  </a:lnTo>
                  <a:lnTo>
                    <a:pt x="261" y="368"/>
                  </a:lnTo>
                  <a:lnTo>
                    <a:pt x="262" y="368"/>
                  </a:lnTo>
                  <a:lnTo>
                    <a:pt x="264" y="368"/>
                  </a:lnTo>
                  <a:lnTo>
                    <a:pt x="266" y="368"/>
                  </a:lnTo>
                  <a:lnTo>
                    <a:pt x="267" y="368"/>
                  </a:lnTo>
                  <a:lnTo>
                    <a:pt x="267" y="370"/>
                  </a:lnTo>
                  <a:lnTo>
                    <a:pt x="269" y="370"/>
                  </a:lnTo>
                  <a:lnTo>
                    <a:pt x="271" y="370"/>
                  </a:lnTo>
                  <a:lnTo>
                    <a:pt x="273" y="370"/>
                  </a:lnTo>
                  <a:lnTo>
                    <a:pt x="274" y="372"/>
                  </a:lnTo>
                  <a:lnTo>
                    <a:pt x="276" y="372"/>
                  </a:lnTo>
                  <a:lnTo>
                    <a:pt x="276" y="373"/>
                  </a:lnTo>
                  <a:lnTo>
                    <a:pt x="278" y="373"/>
                  </a:lnTo>
                  <a:lnTo>
                    <a:pt x="278" y="375"/>
                  </a:lnTo>
                  <a:lnTo>
                    <a:pt x="279" y="377"/>
                  </a:lnTo>
                  <a:lnTo>
                    <a:pt x="279" y="378"/>
                  </a:lnTo>
                  <a:lnTo>
                    <a:pt x="278" y="378"/>
                  </a:lnTo>
                  <a:lnTo>
                    <a:pt x="278" y="380"/>
                  </a:lnTo>
                  <a:lnTo>
                    <a:pt x="278" y="382"/>
                  </a:lnTo>
                  <a:lnTo>
                    <a:pt x="278" y="383"/>
                  </a:lnTo>
                  <a:lnTo>
                    <a:pt x="278" y="385"/>
                  </a:lnTo>
                  <a:lnTo>
                    <a:pt x="278" y="387"/>
                  </a:lnTo>
                  <a:lnTo>
                    <a:pt x="278" y="388"/>
                  </a:lnTo>
                  <a:lnTo>
                    <a:pt x="279" y="388"/>
                  </a:lnTo>
                  <a:lnTo>
                    <a:pt x="279" y="390"/>
                  </a:lnTo>
                  <a:lnTo>
                    <a:pt x="281" y="390"/>
                  </a:lnTo>
                  <a:lnTo>
                    <a:pt x="283" y="390"/>
                  </a:lnTo>
                  <a:lnTo>
                    <a:pt x="283" y="388"/>
                  </a:lnTo>
                  <a:lnTo>
                    <a:pt x="284" y="388"/>
                  </a:lnTo>
                  <a:lnTo>
                    <a:pt x="284" y="387"/>
                  </a:lnTo>
                  <a:lnTo>
                    <a:pt x="284" y="385"/>
                  </a:lnTo>
                  <a:lnTo>
                    <a:pt x="284" y="383"/>
                  </a:lnTo>
                  <a:lnTo>
                    <a:pt x="286" y="382"/>
                  </a:lnTo>
                  <a:lnTo>
                    <a:pt x="286" y="380"/>
                  </a:lnTo>
                  <a:lnTo>
                    <a:pt x="288" y="380"/>
                  </a:lnTo>
                  <a:lnTo>
                    <a:pt x="288" y="378"/>
                  </a:lnTo>
                  <a:lnTo>
                    <a:pt x="289" y="378"/>
                  </a:lnTo>
                  <a:lnTo>
                    <a:pt x="289" y="377"/>
                  </a:lnTo>
                  <a:lnTo>
                    <a:pt x="291" y="377"/>
                  </a:lnTo>
                  <a:lnTo>
                    <a:pt x="291" y="375"/>
                  </a:lnTo>
                  <a:lnTo>
                    <a:pt x="289" y="375"/>
                  </a:lnTo>
                  <a:lnTo>
                    <a:pt x="289" y="373"/>
                  </a:lnTo>
                  <a:lnTo>
                    <a:pt x="289" y="372"/>
                  </a:lnTo>
                  <a:lnTo>
                    <a:pt x="288" y="372"/>
                  </a:lnTo>
                  <a:lnTo>
                    <a:pt x="288" y="370"/>
                  </a:lnTo>
                  <a:lnTo>
                    <a:pt x="288" y="368"/>
                  </a:lnTo>
                  <a:lnTo>
                    <a:pt x="288" y="367"/>
                  </a:lnTo>
                  <a:lnTo>
                    <a:pt x="289" y="367"/>
                  </a:lnTo>
                  <a:lnTo>
                    <a:pt x="289" y="365"/>
                  </a:lnTo>
                  <a:lnTo>
                    <a:pt x="289" y="363"/>
                  </a:lnTo>
                  <a:lnTo>
                    <a:pt x="291" y="363"/>
                  </a:lnTo>
                  <a:lnTo>
                    <a:pt x="291" y="361"/>
                  </a:lnTo>
                  <a:lnTo>
                    <a:pt x="293" y="361"/>
                  </a:lnTo>
                  <a:lnTo>
                    <a:pt x="293" y="360"/>
                  </a:lnTo>
                  <a:lnTo>
                    <a:pt x="294" y="360"/>
                  </a:lnTo>
                  <a:lnTo>
                    <a:pt x="296" y="360"/>
                  </a:lnTo>
                  <a:lnTo>
                    <a:pt x="296" y="361"/>
                  </a:lnTo>
                  <a:lnTo>
                    <a:pt x="296" y="363"/>
                  </a:lnTo>
                  <a:lnTo>
                    <a:pt x="296" y="365"/>
                  </a:lnTo>
                  <a:lnTo>
                    <a:pt x="298" y="365"/>
                  </a:lnTo>
                  <a:lnTo>
                    <a:pt x="299" y="365"/>
                  </a:lnTo>
                  <a:lnTo>
                    <a:pt x="299" y="363"/>
                  </a:lnTo>
                  <a:lnTo>
                    <a:pt x="301" y="363"/>
                  </a:lnTo>
                  <a:lnTo>
                    <a:pt x="301" y="361"/>
                  </a:lnTo>
                  <a:lnTo>
                    <a:pt x="301" y="360"/>
                  </a:lnTo>
                  <a:lnTo>
                    <a:pt x="301" y="358"/>
                  </a:lnTo>
                  <a:lnTo>
                    <a:pt x="301" y="356"/>
                  </a:lnTo>
                  <a:lnTo>
                    <a:pt x="301" y="355"/>
                  </a:lnTo>
                  <a:lnTo>
                    <a:pt x="301" y="353"/>
                  </a:lnTo>
                  <a:lnTo>
                    <a:pt x="303" y="353"/>
                  </a:lnTo>
                  <a:lnTo>
                    <a:pt x="303" y="351"/>
                  </a:lnTo>
                  <a:lnTo>
                    <a:pt x="303" y="350"/>
                  </a:lnTo>
                  <a:lnTo>
                    <a:pt x="303" y="348"/>
                  </a:lnTo>
                  <a:lnTo>
                    <a:pt x="303" y="346"/>
                  </a:lnTo>
                  <a:lnTo>
                    <a:pt x="303" y="345"/>
                  </a:lnTo>
                  <a:lnTo>
                    <a:pt x="303" y="343"/>
                  </a:lnTo>
                  <a:lnTo>
                    <a:pt x="303" y="341"/>
                  </a:lnTo>
                  <a:lnTo>
                    <a:pt x="305" y="341"/>
                  </a:lnTo>
                  <a:lnTo>
                    <a:pt x="305" y="340"/>
                  </a:lnTo>
                  <a:lnTo>
                    <a:pt x="305" y="338"/>
                  </a:lnTo>
                  <a:lnTo>
                    <a:pt x="305" y="336"/>
                  </a:lnTo>
                  <a:lnTo>
                    <a:pt x="306" y="336"/>
                  </a:lnTo>
                  <a:lnTo>
                    <a:pt x="308" y="336"/>
                  </a:lnTo>
                  <a:lnTo>
                    <a:pt x="310" y="336"/>
                  </a:lnTo>
                  <a:lnTo>
                    <a:pt x="311" y="336"/>
                  </a:lnTo>
                  <a:lnTo>
                    <a:pt x="313" y="336"/>
                  </a:lnTo>
                  <a:lnTo>
                    <a:pt x="313" y="335"/>
                  </a:lnTo>
                  <a:lnTo>
                    <a:pt x="313" y="333"/>
                  </a:lnTo>
                  <a:lnTo>
                    <a:pt x="315" y="331"/>
                  </a:lnTo>
                  <a:lnTo>
                    <a:pt x="316" y="330"/>
                  </a:lnTo>
                  <a:lnTo>
                    <a:pt x="318" y="328"/>
                  </a:lnTo>
                  <a:lnTo>
                    <a:pt x="318" y="326"/>
                  </a:lnTo>
                  <a:lnTo>
                    <a:pt x="318" y="324"/>
                  </a:lnTo>
                  <a:lnTo>
                    <a:pt x="318" y="323"/>
                  </a:lnTo>
                  <a:lnTo>
                    <a:pt x="320" y="323"/>
                  </a:lnTo>
                  <a:lnTo>
                    <a:pt x="321" y="323"/>
                  </a:lnTo>
                  <a:lnTo>
                    <a:pt x="321" y="321"/>
                  </a:lnTo>
                  <a:lnTo>
                    <a:pt x="323" y="321"/>
                  </a:lnTo>
                  <a:lnTo>
                    <a:pt x="323" y="319"/>
                  </a:lnTo>
                  <a:lnTo>
                    <a:pt x="325" y="319"/>
                  </a:lnTo>
                  <a:lnTo>
                    <a:pt x="325" y="318"/>
                  </a:lnTo>
                  <a:lnTo>
                    <a:pt x="325" y="316"/>
                  </a:lnTo>
                  <a:lnTo>
                    <a:pt x="325" y="314"/>
                  </a:lnTo>
                  <a:lnTo>
                    <a:pt x="326" y="313"/>
                  </a:lnTo>
                  <a:lnTo>
                    <a:pt x="326" y="311"/>
                  </a:lnTo>
                  <a:lnTo>
                    <a:pt x="326" y="309"/>
                  </a:lnTo>
                  <a:lnTo>
                    <a:pt x="328" y="309"/>
                  </a:lnTo>
                  <a:lnTo>
                    <a:pt x="328" y="308"/>
                  </a:lnTo>
                  <a:lnTo>
                    <a:pt x="330" y="308"/>
                  </a:lnTo>
                  <a:lnTo>
                    <a:pt x="330" y="306"/>
                  </a:lnTo>
                  <a:lnTo>
                    <a:pt x="330" y="304"/>
                  </a:lnTo>
                  <a:lnTo>
                    <a:pt x="328" y="304"/>
                  </a:lnTo>
                  <a:lnTo>
                    <a:pt x="328" y="303"/>
                  </a:lnTo>
                  <a:lnTo>
                    <a:pt x="326" y="303"/>
                  </a:lnTo>
                  <a:lnTo>
                    <a:pt x="326" y="301"/>
                  </a:lnTo>
                  <a:lnTo>
                    <a:pt x="325" y="301"/>
                  </a:lnTo>
                  <a:lnTo>
                    <a:pt x="323" y="301"/>
                  </a:lnTo>
                  <a:lnTo>
                    <a:pt x="321" y="301"/>
                  </a:lnTo>
                  <a:lnTo>
                    <a:pt x="320" y="301"/>
                  </a:lnTo>
                  <a:lnTo>
                    <a:pt x="320" y="299"/>
                  </a:lnTo>
                  <a:lnTo>
                    <a:pt x="318" y="299"/>
                  </a:lnTo>
                  <a:lnTo>
                    <a:pt x="316" y="299"/>
                  </a:lnTo>
                  <a:lnTo>
                    <a:pt x="316" y="298"/>
                  </a:lnTo>
                  <a:lnTo>
                    <a:pt x="315" y="298"/>
                  </a:lnTo>
                  <a:lnTo>
                    <a:pt x="316" y="296"/>
                  </a:lnTo>
                  <a:lnTo>
                    <a:pt x="316" y="294"/>
                  </a:lnTo>
                  <a:lnTo>
                    <a:pt x="318" y="293"/>
                  </a:lnTo>
                  <a:lnTo>
                    <a:pt x="318" y="291"/>
                  </a:lnTo>
                  <a:lnTo>
                    <a:pt x="320" y="289"/>
                  </a:lnTo>
                  <a:lnTo>
                    <a:pt x="320" y="287"/>
                  </a:lnTo>
                  <a:lnTo>
                    <a:pt x="321" y="286"/>
                  </a:lnTo>
                  <a:lnTo>
                    <a:pt x="323" y="286"/>
                  </a:lnTo>
                  <a:lnTo>
                    <a:pt x="326" y="284"/>
                  </a:lnTo>
                  <a:lnTo>
                    <a:pt x="330" y="282"/>
                  </a:lnTo>
                  <a:lnTo>
                    <a:pt x="331" y="282"/>
                  </a:lnTo>
                  <a:lnTo>
                    <a:pt x="333" y="281"/>
                  </a:lnTo>
                  <a:lnTo>
                    <a:pt x="335" y="281"/>
                  </a:lnTo>
                  <a:lnTo>
                    <a:pt x="336" y="281"/>
                  </a:lnTo>
                  <a:lnTo>
                    <a:pt x="338" y="281"/>
                  </a:lnTo>
                  <a:lnTo>
                    <a:pt x="338" y="279"/>
                  </a:lnTo>
                  <a:lnTo>
                    <a:pt x="340" y="279"/>
                  </a:lnTo>
                  <a:lnTo>
                    <a:pt x="342" y="279"/>
                  </a:lnTo>
                  <a:lnTo>
                    <a:pt x="342" y="277"/>
                  </a:lnTo>
                  <a:lnTo>
                    <a:pt x="343" y="276"/>
                  </a:lnTo>
                  <a:lnTo>
                    <a:pt x="343" y="274"/>
                  </a:lnTo>
                  <a:lnTo>
                    <a:pt x="345" y="274"/>
                  </a:lnTo>
                  <a:lnTo>
                    <a:pt x="345" y="272"/>
                  </a:lnTo>
                  <a:lnTo>
                    <a:pt x="345" y="271"/>
                  </a:lnTo>
                  <a:lnTo>
                    <a:pt x="347" y="271"/>
                  </a:lnTo>
                  <a:lnTo>
                    <a:pt x="347" y="269"/>
                  </a:lnTo>
                  <a:lnTo>
                    <a:pt x="348" y="269"/>
                  </a:lnTo>
                  <a:lnTo>
                    <a:pt x="348" y="267"/>
                  </a:lnTo>
                  <a:lnTo>
                    <a:pt x="348" y="266"/>
                  </a:lnTo>
                  <a:lnTo>
                    <a:pt x="350" y="266"/>
                  </a:lnTo>
                  <a:lnTo>
                    <a:pt x="350" y="264"/>
                  </a:lnTo>
                  <a:lnTo>
                    <a:pt x="352" y="264"/>
                  </a:lnTo>
                  <a:lnTo>
                    <a:pt x="352" y="262"/>
                  </a:lnTo>
                  <a:lnTo>
                    <a:pt x="353" y="262"/>
                  </a:lnTo>
                  <a:lnTo>
                    <a:pt x="353" y="261"/>
                  </a:lnTo>
                  <a:lnTo>
                    <a:pt x="353" y="259"/>
                  </a:lnTo>
                  <a:lnTo>
                    <a:pt x="355" y="259"/>
                  </a:lnTo>
                  <a:lnTo>
                    <a:pt x="355" y="257"/>
                  </a:lnTo>
                  <a:lnTo>
                    <a:pt x="357" y="257"/>
                  </a:lnTo>
                  <a:lnTo>
                    <a:pt x="357" y="255"/>
                  </a:lnTo>
                  <a:lnTo>
                    <a:pt x="358" y="255"/>
                  </a:lnTo>
                  <a:lnTo>
                    <a:pt x="360" y="254"/>
                  </a:lnTo>
                  <a:lnTo>
                    <a:pt x="360" y="252"/>
                  </a:lnTo>
                  <a:lnTo>
                    <a:pt x="362" y="252"/>
                  </a:lnTo>
                  <a:lnTo>
                    <a:pt x="362" y="250"/>
                  </a:lnTo>
                  <a:lnTo>
                    <a:pt x="363" y="250"/>
                  </a:lnTo>
                  <a:lnTo>
                    <a:pt x="363" y="249"/>
                  </a:lnTo>
                  <a:lnTo>
                    <a:pt x="365" y="247"/>
                  </a:lnTo>
                  <a:lnTo>
                    <a:pt x="365" y="245"/>
                  </a:lnTo>
                  <a:lnTo>
                    <a:pt x="367" y="245"/>
                  </a:lnTo>
                  <a:lnTo>
                    <a:pt x="367" y="244"/>
                  </a:lnTo>
                  <a:lnTo>
                    <a:pt x="368" y="242"/>
                  </a:lnTo>
                  <a:lnTo>
                    <a:pt x="368" y="240"/>
                  </a:lnTo>
                  <a:lnTo>
                    <a:pt x="370" y="240"/>
                  </a:lnTo>
                  <a:lnTo>
                    <a:pt x="370" y="239"/>
                  </a:lnTo>
                  <a:lnTo>
                    <a:pt x="372" y="239"/>
                  </a:lnTo>
                  <a:lnTo>
                    <a:pt x="372" y="237"/>
                  </a:lnTo>
                  <a:lnTo>
                    <a:pt x="372" y="235"/>
                  </a:lnTo>
                  <a:lnTo>
                    <a:pt x="373" y="235"/>
                  </a:lnTo>
                  <a:lnTo>
                    <a:pt x="373" y="234"/>
                  </a:lnTo>
                  <a:lnTo>
                    <a:pt x="373" y="232"/>
                  </a:lnTo>
                  <a:lnTo>
                    <a:pt x="375" y="232"/>
                  </a:lnTo>
                  <a:lnTo>
                    <a:pt x="375" y="230"/>
                  </a:lnTo>
                  <a:lnTo>
                    <a:pt x="375" y="229"/>
                  </a:lnTo>
                  <a:lnTo>
                    <a:pt x="375" y="227"/>
                  </a:lnTo>
                  <a:lnTo>
                    <a:pt x="377" y="227"/>
                  </a:lnTo>
                  <a:lnTo>
                    <a:pt x="377" y="225"/>
                  </a:lnTo>
                  <a:lnTo>
                    <a:pt x="377" y="224"/>
                  </a:lnTo>
                  <a:lnTo>
                    <a:pt x="377" y="222"/>
                  </a:lnTo>
                  <a:lnTo>
                    <a:pt x="377" y="220"/>
                  </a:lnTo>
                  <a:lnTo>
                    <a:pt x="379" y="220"/>
                  </a:lnTo>
                  <a:lnTo>
                    <a:pt x="379" y="218"/>
                  </a:lnTo>
                  <a:lnTo>
                    <a:pt x="379" y="217"/>
                  </a:lnTo>
                  <a:lnTo>
                    <a:pt x="379" y="215"/>
                  </a:lnTo>
                  <a:lnTo>
                    <a:pt x="379" y="213"/>
                  </a:lnTo>
                  <a:lnTo>
                    <a:pt x="379" y="212"/>
                  </a:lnTo>
                  <a:lnTo>
                    <a:pt x="379" y="210"/>
                  </a:lnTo>
                  <a:lnTo>
                    <a:pt x="379" y="208"/>
                  </a:lnTo>
                  <a:lnTo>
                    <a:pt x="380" y="208"/>
                  </a:lnTo>
                  <a:lnTo>
                    <a:pt x="380" y="207"/>
                  </a:lnTo>
                  <a:lnTo>
                    <a:pt x="380" y="205"/>
                  </a:lnTo>
                  <a:lnTo>
                    <a:pt x="382" y="203"/>
                  </a:lnTo>
                  <a:lnTo>
                    <a:pt x="382" y="202"/>
                  </a:lnTo>
                  <a:lnTo>
                    <a:pt x="382" y="200"/>
                  </a:lnTo>
                  <a:lnTo>
                    <a:pt x="382" y="198"/>
                  </a:lnTo>
                  <a:lnTo>
                    <a:pt x="380" y="197"/>
                  </a:lnTo>
                  <a:lnTo>
                    <a:pt x="380" y="195"/>
                  </a:lnTo>
                  <a:lnTo>
                    <a:pt x="380" y="193"/>
                  </a:lnTo>
                  <a:lnTo>
                    <a:pt x="380" y="192"/>
                  </a:lnTo>
                  <a:lnTo>
                    <a:pt x="379" y="190"/>
                  </a:lnTo>
                  <a:lnTo>
                    <a:pt x="379" y="188"/>
                  </a:lnTo>
                  <a:lnTo>
                    <a:pt x="379" y="186"/>
                  </a:lnTo>
                  <a:lnTo>
                    <a:pt x="379" y="185"/>
                  </a:lnTo>
                  <a:lnTo>
                    <a:pt x="379" y="183"/>
                  </a:lnTo>
                  <a:lnTo>
                    <a:pt x="379" y="181"/>
                  </a:lnTo>
                  <a:lnTo>
                    <a:pt x="379" y="180"/>
                  </a:lnTo>
                  <a:lnTo>
                    <a:pt x="377" y="180"/>
                  </a:lnTo>
                  <a:lnTo>
                    <a:pt x="377" y="178"/>
                  </a:lnTo>
                  <a:lnTo>
                    <a:pt x="377" y="176"/>
                  </a:lnTo>
                  <a:lnTo>
                    <a:pt x="379" y="175"/>
                  </a:lnTo>
                  <a:lnTo>
                    <a:pt x="380" y="175"/>
                  </a:lnTo>
                  <a:lnTo>
                    <a:pt x="380" y="173"/>
                  </a:lnTo>
                  <a:lnTo>
                    <a:pt x="382" y="173"/>
                  </a:lnTo>
                  <a:lnTo>
                    <a:pt x="384" y="173"/>
                  </a:lnTo>
                  <a:lnTo>
                    <a:pt x="384" y="171"/>
                  </a:lnTo>
                  <a:lnTo>
                    <a:pt x="385" y="171"/>
                  </a:lnTo>
                  <a:lnTo>
                    <a:pt x="385" y="170"/>
                  </a:lnTo>
                  <a:lnTo>
                    <a:pt x="387" y="170"/>
                  </a:lnTo>
                  <a:lnTo>
                    <a:pt x="389" y="168"/>
                  </a:lnTo>
                  <a:lnTo>
                    <a:pt x="389" y="166"/>
                  </a:lnTo>
                  <a:lnTo>
                    <a:pt x="390" y="165"/>
                  </a:lnTo>
                  <a:lnTo>
                    <a:pt x="390" y="163"/>
                  </a:lnTo>
                  <a:lnTo>
                    <a:pt x="392" y="163"/>
                  </a:lnTo>
                  <a:lnTo>
                    <a:pt x="392" y="161"/>
                  </a:lnTo>
                  <a:lnTo>
                    <a:pt x="394" y="161"/>
                  </a:lnTo>
                  <a:lnTo>
                    <a:pt x="394" y="160"/>
                  </a:lnTo>
                  <a:lnTo>
                    <a:pt x="395" y="160"/>
                  </a:lnTo>
                  <a:lnTo>
                    <a:pt x="397" y="158"/>
                  </a:lnTo>
                  <a:lnTo>
                    <a:pt x="399" y="158"/>
                  </a:lnTo>
                  <a:lnTo>
                    <a:pt x="400" y="158"/>
                  </a:lnTo>
                  <a:lnTo>
                    <a:pt x="400" y="156"/>
                  </a:lnTo>
                  <a:lnTo>
                    <a:pt x="402" y="156"/>
                  </a:lnTo>
                  <a:lnTo>
                    <a:pt x="404" y="156"/>
                  </a:lnTo>
                  <a:lnTo>
                    <a:pt x="405" y="156"/>
                  </a:lnTo>
                  <a:lnTo>
                    <a:pt x="405" y="158"/>
                  </a:lnTo>
                  <a:lnTo>
                    <a:pt x="407" y="158"/>
                  </a:lnTo>
                  <a:lnTo>
                    <a:pt x="409" y="156"/>
                  </a:lnTo>
                  <a:lnTo>
                    <a:pt x="410" y="156"/>
                  </a:lnTo>
                  <a:lnTo>
                    <a:pt x="412" y="155"/>
                  </a:lnTo>
                  <a:lnTo>
                    <a:pt x="414" y="155"/>
                  </a:lnTo>
                  <a:lnTo>
                    <a:pt x="416" y="153"/>
                  </a:lnTo>
                  <a:lnTo>
                    <a:pt x="417" y="153"/>
                  </a:lnTo>
                  <a:lnTo>
                    <a:pt x="419" y="151"/>
                  </a:lnTo>
                  <a:lnTo>
                    <a:pt x="421" y="151"/>
                  </a:lnTo>
                  <a:lnTo>
                    <a:pt x="421" y="149"/>
                  </a:lnTo>
                  <a:lnTo>
                    <a:pt x="422" y="149"/>
                  </a:lnTo>
                  <a:lnTo>
                    <a:pt x="422" y="148"/>
                  </a:lnTo>
                  <a:lnTo>
                    <a:pt x="422" y="146"/>
                  </a:lnTo>
                  <a:lnTo>
                    <a:pt x="422" y="144"/>
                  </a:lnTo>
                  <a:lnTo>
                    <a:pt x="422" y="143"/>
                  </a:lnTo>
                  <a:lnTo>
                    <a:pt x="422" y="141"/>
                  </a:lnTo>
                  <a:lnTo>
                    <a:pt x="424" y="141"/>
                  </a:lnTo>
                  <a:lnTo>
                    <a:pt x="424" y="139"/>
                  </a:lnTo>
                  <a:lnTo>
                    <a:pt x="424" y="138"/>
                  </a:lnTo>
                  <a:lnTo>
                    <a:pt x="424" y="136"/>
                  </a:lnTo>
                  <a:lnTo>
                    <a:pt x="422" y="134"/>
                  </a:lnTo>
                  <a:lnTo>
                    <a:pt x="422" y="133"/>
                  </a:lnTo>
                  <a:lnTo>
                    <a:pt x="422" y="131"/>
                  </a:lnTo>
                  <a:lnTo>
                    <a:pt x="424" y="131"/>
                  </a:lnTo>
                  <a:lnTo>
                    <a:pt x="424" y="129"/>
                  </a:lnTo>
                  <a:lnTo>
                    <a:pt x="424" y="128"/>
                  </a:lnTo>
                  <a:lnTo>
                    <a:pt x="426" y="128"/>
                  </a:lnTo>
                  <a:lnTo>
                    <a:pt x="426" y="126"/>
                  </a:lnTo>
                  <a:lnTo>
                    <a:pt x="427" y="126"/>
                  </a:lnTo>
                  <a:lnTo>
                    <a:pt x="427" y="124"/>
                  </a:lnTo>
                  <a:lnTo>
                    <a:pt x="429" y="126"/>
                  </a:lnTo>
                  <a:lnTo>
                    <a:pt x="431" y="126"/>
                  </a:lnTo>
                  <a:lnTo>
                    <a:pt x="432" y="124"/>
                  </a:lnTo>
                  <a:lnTo>
                    <a:pt x="432" y="126"/>
                  </a:lnTo>
                  <a:lnTo>
                    <a:pt x="434" y="126"/>
                  </a:lnTo>
                  <a:lnTo>
                    <a:pt x="434" y="128"/>
                  </a:lnTo>
                  <a:lnTo>
                    <a:pt x="436" y="129"/>
                  </a:lnTo>
                  <a:lnTo>
                    <a:pt x="436" y="131"/>
                  </a:lnTo>
                  <a:lnTo>
                    <a:pt x="437" y="131"/>
                  </a:lnTo>
                  <a:lnTo>
                    <a:pt x="439" y="131"/>
                  </a:lnTo>
                  <a:lnTo>
                    <a:pt x="441" y="131"/>
                  </a:lnTo>
                  <a:lnTo>
                    <a:pt x="441" y="129"/>
                  </a:lnTo>
                  <a:lnTo>
                    <a:pt x="442" y="129"/>
                  </a:lnTo>
                  <a:lnTo>
                    <a:pt x="444" y="128"/>
                  </a:lnTo>
                  <a:lnTo>
                    <a:pt x="446" y="128"/>
                  </a:lnTo>
                  <a:lnTo>
                    <a:pt x="446" y="126"/>
                  </a:lnTo>
                  <a:lnTo>
                    <a:pt x="447" y="126"/>
                  </a:lnTo>
                  <a:lnTo>
                    <a:pt x="449" y="126"/>
                  </a:lnTo>
                  <a:lnTo>
                    <a:pt x="449" y="124"/>
                  </a:lnTo>
                  <a:lnTo>
                    <a:pt x="451" y="124"/>
                  </a:lnTo>
                  <a:lnTo>
                    <a:pt x="451" y="123"/>
                  </a:lnTo>
                  <a:lnTo>
                    <a:pt x="449" y="121"/>
                  </a:lnTo>
                  <a:lnTo>
                    <a:pt x="449" y="119"/>
                  </a:lnTo>
                  <a:lnTo>
                    <a:pt x="447" y="119"/>
                  </a:lnTo>
                  <a:lnTo>
                    <a:pt x="447" y="117"/>
                  </a:lnTo>
                  <a:lnTo>
                    <a:pt x="447" y="116"/>
                  </a:lnTo>
                  <a:lnTo>
                    <a:pt x="447" y="114"/>
                  </a:lnTo>
                  <a:lnTo>
                    <a:pt x="447" y="112"/>
                  </a:lnTo>
                  <a:lnTo>
                    <a:pt x="449" y="112"/>
                  </a:lnTo>
                  <a:lnTo>
                    <a:pt x="449" y="111"/>
                  </a:lnTo>
                  <a:lnTo>
                    <a:pt x="451" y="111"/>
                  </a:lnTo>
                  <a:lnTo>
                    <a:pt x="453" y="111"/>
                  </a:lnTo>
                  <a:lnTo>
                    <a:pt x="454" y="111"/>
                  </a:lnTo>
                  <a:lnTo>
                    <a:pt x="456" y="111"/>
                  </a:lnTo>
                  <a:lnTo>
                    <a:pt x="458" y="111"/>
                  </a:lnTo>
                  <a:lnTo>
                    <a:pt x="459" y="111"/>
                  </a:lnTo>
                  <a:lnTo>
                    <a:pt x="459" y="109"/>
                  </a:lnTo>
                  <a:lnTo>
                    <a:pt x="461" y="109"/>
                  </a:lnTo>
                  <a:lnTo>
                    <a:pt x="463" y="109"/>
                  </a:lnTo>
                  <a:lnTo>
                    <a:pt x="463" y="107"/>
                  </a:lnTo>
                  <a:lnTo>
                    <a:pt x="464" y="107"/>
                  </a:lnTo>
                  <a:lnTo>
                    <a:pt x="466" y="107"/>
                  </a:lnTo>
                  <a:lnTo>
                    <a:pt x="466" y="106"/>
                  </a:lnTo>
                  <a:lnTo>
                    <a:pt x="468" y="106"/>
                  </a:lnTo>
                  <a:lnTo>
                    <a:pt x="469" y="106"/>
                  </a:lnTo>
                  <a:lnTo>
                    <a:pt x="471" y="106"/>
                  </a:lnTo>
                  <a:lnTo>
                    <a:pt x="473" y="106"/>
                  </a:lnTo>
                  <a:lnTo>
                    <a:pt x="474" y="106"/>
                  </a:lnTo>
                  <a:lnTo>
                    <a:pt x="476" y="104"/>
                  </a:lnTo>
                  <a:lnTo>
                    <a:pt x="476" y="102"/>
                  </a:lnTo>
                  <a:lnTo>
                    <a:pt x="476" y="101"/>
                  </a:lnTo>
                  <a:lnTo>
                    <a:pt x="474" y="101"/>
                  </a:lnTo>
                  <a:lnTo>
                    <a:pt x="474" y="99"/>
                  </a:lnTo>
                  <a:lnTo>
                    <a:pt x="474" y="97"/>
                  </a:lnTo>
                  <a:lnTo>
                    <a:pt x="473" y="96"/>
                  </a:lnTo>
                  <a:lnTo>
                    <a:pt x="473" y="94"/>
                  </a:lnTo>
                  <a:lnTo>
                    <a:pt x="471" y="92"/>
                  </a:lnTo>
                  <a:lnTo>
                    <a:pt x="471" y="91"/>
                  </a:lnTo>
                  <a:lnTo>
                    <a:pt x="471" y="89"/>
                  </a:lnTo>
                  <a:lnTo>
                    <a:pt x="471" y="87"/>
                  </a:lnTo>
                  <a:lnTo>
                    <a:pt x="471" y="86"/>
                  </a:lnTo>
                  <a:lnTo>
                    <a:pt x="473" y="86"/>
                  </a:lnTo>
                  <a:lnTo>
                    <a:pt x="474" y="86"/>
                  </a:lnTo>
                  <a:lnTo>
                    <a:pt x="474" y="84"/>
                  </a:lnTo>
                  <a:lnTo>
                    <a:pt x="476" y="84"/>
                  </a:lnTo>
                  <a:lnTo>
                    <a:pt x="478" y="84"/>
                  </a:lnTo>
                  <a:lnTo>
                    <a:pt x="478" y="82"/>
                  </a:lnTo>
                  <a:lnTo>
                    <a:pt x="479" y="82"/>
                  </a:lnTo>
                  <a:lnTo>
                    <a:pt x="479" y="80"/>
                  </a:lnTo>
                  <a:lnTo>
                    <a:pt x="479" y="79"/>
                  </a:lnTo>
                  <a:lnTo>
                    <a:pt x="479" y="77"/>
                  </a:lnTo>
                  <a:lnTo>
                    <a:pt x="479" y="75"/>
                  </a:lnTo>
                  <a:lnTo>
                    <a:pt x="481" y="75"/>
                  </a:lnTo>
                  <a:lnTo>
                    <a:pt x="483" y="75"/>
                  </a:lnTo>
                  <a:lnTo>
                    <a:pt x="483" y="74"/>
                  </a:lnTo>
                  <a:lnTo>
                    <a:pt x="485" y="74"/>
                  </a:lnTo>
                  <a:lnTo>
                    <a:pt x="486" y="74"/>
                  </a:lnTo>
                  <a:lnTo>
                    <a:pt x="486" y="72"/>
                  </a:lnTo>
                  <a:lnTo>
                    <a:pt x="488" y="72"/>
                  </a:lnTo>
                  <a:lnTo>
                    <a:pt x="488" y="70"/>
                  </a:lnTo>
                  <a:lnTo>
                    <a:pt x="490" y="70"/>
                  </a:lnTo>
                  <a:lnTo>
                    <a:pt x="490" y="69"/>
                  </a:lnTo>
                  <a:lnTo>
                    <a:pt x="490" y="67"/>
                  </a:lnTo>
                  <a:lnTo>
                    <a:pt x="490" y="65"/>
                  </a:lnTo>
                  <a:lnTo>
                    <a:pt x="490" y="64"/>
                  </a:lnTo>
                  <a:lnTo>
                    <a:pt x="490" y="62"/>
                  </a:lnTo>
                  <a:lnTo>
                    <a:pt x="490" y="60"/>
                  </a:lnTo>
                  <a:lnTo>
                    <a:pt x="490" y="59"/>
                  </a:lnTo>
                  <a:lnTo>
                    <a:pt x="490" y="57"/>
                  </a:lnTo>
                  <a:lnTo>
                    <a:pt x="490" y="55"/>
                  </a:lnTo>
                  <a:lnTo>
                    <a:pt x="490" y="54"/>
                  </a:lnTo>
                  <a:lnTo>
                    <a:pt x="490" y="52"/>
                  </a:lnTo>
                  <a:lnTo>
                    <a:pt x="490" y="50"/>
                  </a:lnTo>
                  <a:lnTo>
                    <a:pt x="491" y="50"/>
                  </a:lnTo>
                  <a:lnTo>
                    <a:pt x="491" y="48"/>
                  </a:lnTo>
                  <a:lnTo>
                    <a:pt x="493" y="48"/>
                  </a:lnTo>
                  <a:lnTo>
                    <a:pt x="493" y="50"/>
                  </a:lnTo>
                  <a:lnTo>
                    <a:pt x="495" y="50"/>
                  </a:lnTo>
                  <a:lnTo>
                    <a:pt x="495" y="52"/>
                  </a:lnTo>
                  <a:lnTo>
                    <a:pt x="496" y="54"/>
                  </a:lnTo>
                  <a:lnTo>
                    <a:pt x="498" y="54"/>
                  </a:lnTo>
                  <a:lnTo>
                    <a:pt x="498" y="52"/>
                  </a:lnTo>
                  <a:lnTo>
                    <a:pt x="498" y="50"/>
                  </a:lnTo>
                  <a:lnTo>
                    <a:pt x="498" y="48"/>
                  </a:lnTo>
                  <a:lnTo>
                    <a:pt x="496" y="47"/>
                  </a:lnTo>
                  <a:lnTo>
                    <a:pt x="496" y="45"/>
                  </a:lnTo>
                  <a:lnTo>
                    <a:pt x="496" y="43"/>
                  </a:lnTo>
                  <a:lnTo>
                    <a:pt x="496" y="42"/>
                  </a:lnTo>
                  <a:lnTo>
                    <a:pt x="498" y="42"/>
                  </a:lnTo>
                  <a:lnTo>
                    <a:pt x="500" y="42"/>
                  </a:lnTo>
                  <a:lnTo>
                    <a:pt x="501" y="42"/>
                  </a:lnTo>
                  <a:lnTo>
                    <a:pt x="501" y="43"/>
                  </a:lnTo>
                  <a:lnTo>
                    <a:pt x="503" y="43"/>
                  </a:lnTo>
                  <a:lnTo>
                    <a:pt x="503" y="45"/>
                  </a:lnTo>
                  <a:lnTo>
                    <a:pt x="505" y="45"/>
                  </a:lnTo>
                  <a:lnTo>
                    <a:pt x="506" y="45"/>
                  </a:lnTo>
                  <a:lnTo>
                    <a:pt x="508" y="45"/>
                  </a:lnTo>
                  <a:lnTo>
                    <a:pt x="510" y="45"/>
                  </a:lnTo>
                  <a:lnTo>
                    <a:pt x="510" y="43"/>
                  </a:lnTo>
                  <a:lnTo>
                    <a:pt x="510" y="42"/>
                  </a:lnTo>
                  <a:lnTo>
                    <a:pt x="508" y="42"/>
                  </a:lnTo>
                  <a:lnTo>
                    <a:pt x="508" y="40"/>
                  </a:lnTo>
                  <a:lnTo>
                    <a:pt x="508" y="38"/>
                  </a:lnTo>
                  <a:lnTo>
                    <a:pt x="506" y="38"/>
                  </a:lnTo>
                  <a:lnTo>
                    <a:pt x="506" y="37"/>
                  </a:lnTo>
                  <a:lnTo>
                    <a:pt x="506" y="35"/>
                  </a:lnTo>
                  <a:lnTo>
                    <a:pt x="506" y="33"/>
                  </a:lnTo>
                  <a:lnTo>
                    <a:pt x="508" y="33"/>
                  </a:lnTo>
                  <a:lnTo>
                    <a:pt x="508" y="32"/>
                  </a:lnTo>
                  <a:lnTo>
                    <a:pt x="510" y="32"/>
                  </a:lnTo>
                  <a:lnTo>
                    <a:pt x="510" y="30"/>
                  </a:lnTo>
                  <a:lnTo>
                    <a:pt x="511" y="30"/>
                  </a:lnTo>
                  <a:lnTo>
                    <a:pt x="513" y="30"/>
                  </a:lnTo>
                  <a:lnTo>
                    <a:pt x="513" y="28"/>
                  </a:lnTo>
                  <a:lnTo>
                    <a:pt x="515" y="28"/>
                  </a:lnTo>
                  <a:lnTo>
                    <a:pt x="516" y="28"/>
                  </a:lnTo>
                  <a:lnTo>
                    <a:pt x="516" y="27"/>
                  </a:lnTo>
                  <a:lnTo>
                    <a:pt x="516" y="25"/>
                  </a:lnTo>
                  <a:lnTo>
                    <a:pt x="516" y="23"/>
                  </a:lnTo>
                  <a:lnTo>
                    <a:pt x="516" y="22"/>
                  </a:lnTo>
                  <a:lnTo>
                    <a:pt x="518" y="22"/>
                  </a:lnTo>
                  <a:lnTo>
                    <a:pt x="518" y="20"/>
                  </a:lnTo>
                  <a:lnTo>
                    <a:pt x="520" y="20"/>
                  </a:lnTo>
                  <a:lnTo>
                    <a:pt x="522" y="20"/>
                  </a:lnTo>
                  <a:lnTo>
                    <a:pt x="522" y="18"/>
                  </a:lnTo>
                  <a:lnTo>
                    <a:pt x="523" y="18"/>
                  </a:lnTo>
                  <a:lnTo>
                    <a:pt x="523" y="17"/>
                  </a:lnTo>
                  <a:lnTo>
                    <a:pt x="523" y="15"/>
                  </a:lnTo>
                  <a:lnTo>
                    <a:pt x="523" y="13"/>
                  </a:lnTo>
                  <a:lnTo>
                    <a:pt x="523" y="11"/>
                  </a:lnTo>
                  <a:lnTo>
                    <a:pt x="525" y="11"/>
                  </a:lnTo>
                  <a:lnTo>
                    <a:pt x="525" y="10"/>
                  </a:lnTo>
                  <a:lnTo>
                    <a:pt x="527" y="10"/>
                  </a:lnTo>
                  <a:lnTo>
                    <a:pt x="528" y="10"/>
                  </a:lnTo>
                  <a:lnTo>
                    <a:pt x="528" y="8"/>
                  </a:lnTo>
                  <a:lnTo>
                    <a:pt x="530" y="8"/>
                  </a:lnTo>
                  <a:lnTo>
                    <a:pt x="532" y="6"/>
                  </a:lnTo>
                  <a:lnTo>
                    <a:pt x="533" y="6"/>
                  </a:lnTo>
                  <a:lnTo>
                    <a:pt x="533" y="5"/>
                  </a:lnTo>
                  <a:lnTo>
                    <a:pt x="535" y="5"/>
                  </a:lnTo>
                  <a:lnTo>
                    <a:pt x="535" y="3"/>
                  </a:lnTo>
                  <a:lnTo>
                    <a:pt x="537" y="3"/>
                  </a:lnTo>
                  <a:lnTo>
                    <a:pt x="538" y="3"/>
                  </a:lnTo>
                  <a:lnTo>
                    <a:pt x="540" y="3"/>
                  </a:lnTo>
                  <a:lnTo>
                    <a:pt x="542" y="3"/>
                  </a:lnTo>
                  <a:lnTo>
                    <a:pt x="543" y="3"/>
                  </a:lnTo>
                  <a:lnTo>
                    <a:pt x="545" y="3"/>
                  </a:lnTo>
                  <a:lnTo>
                    <a:pt x="547" y="3"/>
                  </a:lnTo>
                  <a:lnTo>
                    <a:pt x="547" y="1"/>
                  </a:lnTo>
                  <a:lnTo>
                    <a:pt x="548" y="1"/>
                  </a:lnTo>
                  <a:lnTo>
                    <a:pt x="550" y="1"/>
                  </a:lnTo>
                  <a:lnTo>
                    <a:pt x="552" y="1"/>
                  </a:lnTo>
                  <a:lnTo>
                    <a:pt x="553" y="1"/>
                  </a:lnTo>
                  <a:lnTo>
                    <a:pt x="55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3" name="Freeform 145">
              <a:extLst>
                <a:ext uri="{FF2B5EF4-FFF2-40B4-BE49-F238E27FC236}">
                  <a16:creationId xmlns:a16="http://schemas.microsoft.com/office/drawing/2014/main" id="{02B58906-D5B1-E34B-08DE-A5EC05AC8CDA}"/>
                </a:ext>
              </a:extLst>
            </p:cNvPr>
            <p:cNvSpPr>
              <a:spLocks/>
            </p:cNvSpPr>
            <p:nvPr/>
          </p:nvSpPr>
          <p:spPr bwMode="auto">
            <a:xfrm>
              <a:off x="2585" y="2291"/>
              <a:ext cx="121" cy="59"/>
            </a:xfrm>
            <a:custGeom>
              <a:avLst/>
              <a:gdLst>
                <a:gd name="T0" fmla="*/ 4 w 121"/>
                <a:gd name="T1" fmla="*/ 59 h 59"/>
                <a:gd name="T2" fmla="*/ 9 w 121"/>
                <a:gd name="T3" fmla="*/ 57 h 59"/>
                <a:gd name="T4" fmla="*/ 12 w 121"/>
                <a:gd name="T5" fmla="*/ 55 h 59"/>
                <a:gd name="T6" fmla="*/ 14 w 121"/>
                <a:gd name="T7" fmla="*/ 52 h 59"/>
                <a:gd name="T8" fmla="*/ 19 w 121"/>
                <a:gd name="T9" fmla="*/ 50 h 59"/>
                <a:gd name="T10" fmla="*/ 20 w 121"/>
                <a:gd name="T11" fmla="*/ 47 h 59"/>
                <a:gd name="T12" fmla="*/ 24 w 121"/>
                <a:gd name="T13" fmla="*/ 45 h 59"/>
                <a:gd name="T14" fmla="*/ 27 w 121"/>
                <a:gd name="T15" fmla="*/ 42 h 59"/>
                <a:gd name="T16" fmla="*/ 32 w 121"/>
                <a:gd name="T17" fmla="*/ 42 h 59"/>
                <a:gd name="T18" fmla="*/ 35 w 121"/>
                <a:gd name="T19" fmla="*/ 44 h 59"/>
                <a:gd name="T20" fmla="*/ 39 w 121"/>
                <a:gd name="T21" fmla="*/ 42 h 59"/>
                <a:gd name="T22" fmla="*/ 44 w 121"/>
                <a:gd name="T23" fmla="*/ 42 h 59"/>
                <a:gd name="T24" fmla="*/ 47 w 121"/>
                <a:gd name="T25" fmla="*/ 40 h 59"/>
                <a:gd name="T26" fmla="*/ 46 w 121"/>
                <a:gd name="T27" fmla="*/ 35 h 59"/>
                <a:gd name="T28" fmla="*/ 42 w 121"/>
                <a:gd name="T29" fmla="*/ 33 h 59"/>
                <a:gd name="T30" fmla="*/ 41 w 121"/>
                <a:gd name="T31" fmla="*/ 30 h 59"/>
                <a:gd name="T32" fmla="*/ 39 w 121"/>
                <a:gd name="T33" fmla="*/ 27 h 59"/>
                <a:gd name="T34" fmla="*/ 39 w 121"/>
                <a:gd name="T35" fmla="*/ 23 h 59"/>
                <a:gd name="T36" fmla="*/ 44 w 121"/>
                <a:gd name="T37" fmla="*/ 23 h 59"/>
                <a:gd name="T38" fmla="*/ 46 w 121"/>
                <a:gd name="T39" fmla="*/ 20 h 59"/>
                <a:gd name="T40" fmla="*/ 49 w 121"/>
                <a:gd name="T41" fmla="*/ 18 h 59"/>
                <a:gd name="T42" fmla="*/ 52 w 121"/>
                <a:gd name="T43" fmla="*/ 20 h 59"/>
                <a:gd name="T44" fmla="*/ 56 w 121"/>
                <a:gd name="T45" fmla="*/ 20 h 59"/>
                <a:gd name="T46" fmla="*/ 61 w 121"/>
                <a:gd name="T47" fmla="*/ 20 h 59"/>
                <a:gd name="T48" fmla="*/ 62 w 121"/>
                <a:gd name="T49" fmla="*/ 17 h 59"/>
                <a:gd name="T50" fmla="*/ 64 w 121"/>
                <a:gd name="T51" fmla="*/ 20 h 59"/>
                <a:gd name="T52" fmla="*/ 67 w 121"/>
                <a:gd name="T53" fmla="*/ 23 h 59"/>
                <a:gd name="T54" fmla="*/ 71 w 121"/>
                <a:gd name="T55" fmla="*/ 25 h 59"/>
                <a:gd name="T56" fmla="*/ 76 w 121"/>
                <a:gd name="T57" fmla="*/ 25 h 59"/>
                <a:gd name="T58" fmla="*/ 81 w 121"/>
                <a:gd name="T59" fmla="*/ 27 h 59"/>
                <a:gd name="T60" fmla="*/ 83 w 121"/>
                <a:gd name="T61" fmla="*/ 25 h 59"/>
                <a:gd name="T62" fmla="*/ 84 w 121"/>
                <a:gd name="T63" fmla="*/ 22 h 59"/>
                <a:gd name="T64" fmla="*/ 84 w 121"/>
                <a:gd name="T65" fmla="*/ 17 h 59"/>
                <a:gd name="T66" fmla="*/ 88 w 121"/>
                <a:gd name="T67" fmla="*/ 13 h 59"/>
                <a:gd name="T68" fmla="*/ 91 w 121"/>
                <a:gd name="T69" fmla="*/ 12 h 59"/>
                <a:gd name="T70" fmla="*/ 94 w 121"/>
                <a:gd name="T71" fmla="*/ 8 h 59"/>
                <a:gd name="T72" fmla="*/ 99 w 121"/>
                <a:gd name="T73" fmla="*/ 8 h 59"/>
                <a:gd name="T74" fmla="*/ 103 w 121"/>
                <a:gd name="T75" fmla="*/ 7 h 59"/>
                <a:gd name="T76" fmla="*/ 106 w 121"/>
                <a:gd name="T77" fmla="*/ 5 h 59"/>
                <a:gd name="T78" fmla="*/ 111 w 121"/>
                <a:gd name="T79" fmla="*/ 5 h 59"/>
                <a:gd name="T80" fmla="*/ 113 w 121"/>
                <a:gd name="T81" fmla="*/ 1 h 59"/>
                <a:gd name="T82" fmla="*/ 116 w 121"/>
                <a:gd name="T83" fmla="*/ 0 h 59"/>
                <a:gd name="T84" fmla="*/ 118 w 121"/>
                <a:gd name="T85" fmla="*/ 3 h 59"/>
                <a:gd name="T86" fmla="*/ 121 w 121"/>
                <a:gd name="T87"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1" h="59">
                  <a:moveTo>
                    <a:pt x="0" y="59"/>
                  </a:moveTo>
                  <a:lnTo>
                    <a:pt x="2" y="59"/>
                  </a:lnTo>
                  <a:lnTo>
                    <a:pt x="4" y="59"/>
                  </a:lnTo>
                  <a:lnTo>
                    <a:pt x="5" y="57"/>
                  </a:lnTo>
                  <a:lnTo>
                    <a:pt x="7" y="57"/>
                  </a:lnTo>
                  <a:lnTo>
                    <a:pt x="9" y="57"/>
                  </a:lnTo>
                  <a:lnTo>
                    <a:pt x="9" y="55"/>
                  </a:lnTo>
                  <a:lnTo>
                    <a:pt x="10" y="55"/>
                  </a:lnTo>
                  <a:lnTo>
                    <a:pt x="12" y="55"/>
                  </a:lnTo>
                  <a:lnTo>
                    <a:pt x="12" y="54"/>
                  </a:lnTo>
                  <a:lnTo>
                    <a:pt x="14" y="54"/>
                  </a:lnTo>
                  <a:lnTo>
                    <a:pt x="14" y="52"/>
                  </a:lnTo>
                  <a:lnTo>
                    <a:pt x="15" y="52"/>
                  </a:lnTo>
                  <a:lnTo>
                    <a:pt x="17" y="50"/>
                  </a:lnTo>
                  <a:lnTo>
                    <a:pt x="19" y="50"/>
                  </a:lnTo>
                  <a:lnTo>
                    <a:pt x="19" y="49"/>
                  </a:lnTo>
                  <a:lnTo>
                    <a:pt x="20" y="49"/>
                  </a:lnTo>
                  <a:lnTo>
                    <a:pt x="20" y="47"/>
                  </a:lnTo>
                  <a:lnTo>
                    <a:pt x="22" y="47"/>
                  </a:lnTo>
                  <a:lnTo>
                    <a:pt x="22" y="45"/>
                  </a:lnTo>
                  <a:lnTo>
                    <a:pt x="24" y="45"/>
                  </a:lnTo>
                  <a:lnTo>
                    <a:pt x="25" y="44"/>
                  </a:lnTo>
                  <a:lnTo>
                    <a:pt x="27" y="44"/>
                  </a:lnTo>
                  <a:lnTo>
                    <a:pt x="27" y="42"/>
                  </a:lnTo>
                  <a:lnTo>
                    <a:pt x="29" y="42"/>
                  </a:lnTo>
                  <a:lnTo>
                    <a:pt x="30" y="42"/>
                  </a:lnTo>
                  <a:lnTo>
                    <a:pt x="32" y="42"/>
                  </a:lnTo>
                  <a:lnTo>
                    <a:pt x="34" y="42"/>
                  </a:lnTo>
                  <a:lnTo>
                    <a:pt x="35" y="42"/>
                  </a:lnTo>
                  <a:lnTo>
                    <a:pt x="35" y="44"/>
                  </a:lnTo>
                  <a:lnTo>
                    <a:pt x="37" y="44"/>
                  </a:lnTo>
                  <a:lnTo>
                    <a:pt x="39" y="44"/>
                  </a:lnTo>
                  <a:lnTo>
                    <a:pt x="39" y="42"/>
                  </a:lnTo>
                  <a:lnTo>
                    <a:pt x="41" y="42"/>
                  </a:lnTo>
                  <a:lnTo>
                    <a:pt x="42" y="42"/>
                  </a:lnTo>
                  <a:lnTo>
                    <a:pt x="44" y="42"/>
                  </a:lnTo>
                  <a:lnTo>
                    <a:pt x="46" y="42"/>
                  </a:lnTo>
                  <a:lnTo>
                    <a:pt x="46" y="40"/>
                  </a:lnTo>
                  <a:lnTo>
                    <a:pt x="47" y="40"/>
                  </a:lnTo>
                  <a:lnTo>
                    <a:pt x="46" y="38"/>
                  </a:lnTo>
                  <a:lnTo>
                    <a:pt x="46" y="37"/>
                  </a:lnTo>
                  <a:lnTo>
                    <a:pt x="46" y="35"/>
                  </a:lnTo>
                  <a:lnTo>
                    <a:pt x="44" y="35"/>
                  </a:lnTo>
                  <a:lnTo>
                    <a:pt x="44" y="33"/>
                  </a:lnTo>
                  <a:lnTo>
                    <a:pt x="42" y="33"/>
                  </a:lnTo>
                  <a:lnTo>
                    <a:pt x="42" y="32"/>
                  </a:lnTo>
                  <a:lnTo>
                    <a:pt x="41" y="32"/>
                  </a:lnTo>
                  <a:lnTo>
                    <a:pt x="41" y="30"/>
                  </a:lnTo>
                  <a:lnTo>
                    <a:pt x="41" y="28"/>
                  </a:lnTo>
                  <a:lnTo>
                    <a:pt x="39" y="28"/>
                  </a:lnTo>
                  <a:lnTo>
                    <a:pt x="39" y="27"/>
                  </a:lnTo>
                  <a:lnTo>
                    <a:pt x="37" y="25"/>
                  </a:lnTo>
                  <a:lnTo>
                    <a:pt x="39" y="25"/>
                  </a:lnTo>
                  <a:lnTo>
                    <a:pt x="39" y="23"/>
                  </a:lnTo>
                  <a:lnTo>
                    <a:pt x="41" y="23"/>
                  </a:lnTo>
                  <a:lnTo>
                    <a:pt x="42" y="23"/>
                  </a:lnTo>
                  <a:lnTo>
                    <a:pt x="44" y="23"/>
                  </a:lnTo>
                  <a:lnTo>
                    <a:pt x="46" y="23"/>
                  </a:lnTo>
                  <a:lnTo>
                    <a:pt x="46" y="22"/>
                  </a:lnTo>
                  <a:lnTo>
                    <a:pt x="46" y="20"/>
                  </a:lnTo>
                  <a:lnTo>
                    <a:pt x="47" y="20"/>
                  </a:lnTo>
                  <a:lnTo>
                    <a:pt x="47" y="18"/>
                  </a:lnTo>
                  <a:lnTo>
                    <a:pt x="49" y="18"/>
                  </a:lnTo>
                  <a:lnTo>
                    <a:pt x="51" y="18"/>
                  </a:lnTo>
                  <a:lnTo>
                    <a:pt x="52" y="18"/>
                  </a:lnTo>
                  <a:lnTo>
                    <a:pt x="52" y="20"/>
                  </a:lnTo>
                  <a:lnTo>
                    <a:pt x="54" y="20"/>
                  </a:lnTo>
                  <a:lnTo>
                    <a:pt x="56" y="18"/>
                  </a:lnTo>
                  <a:lnTo>
                    <a:pt x="56" y="20"/>
                  </a:lnTo>
                  <a:lnTo>
                    <a:pt x="57" y="20"/>
                  </a:lnTo>
                  <a:lnTo>
                    <a:pt x="59" y="20"/>
                  </a:lnTo>
                  <a:lnTo>
                    <a:pt x="61" y="20"/>
                  </a:lnTo>
                  <a:lnTo>
                    <a:pt x="61" y="18"/>
                  </a:lnTo>
                  <a:lnTo>
                    <a:pt x="62" y="18"/>
                  </a:lnTo>
                  <a:lnTo>
                    <a:pt x="62" y="17"/>
                  </a:lnTo>
                  <a:lnTo>
                    <a:pt x="64" y="17"/>
                  </a:lnTo>
                  <a:lnTo>
                    <a:pt x="64" y="18"/>
                  </a:lnTo>
                  <a:lnTo>
                    <a:pt x="64" y="20"/>
                  </a:lnTo>
                  <a:lnTo>
                    <a:pt x="64" y="22"/>
                  </a:lnTo>
                  <a:lnTo>
                    <a:pt x="66" y="22"/>
                  </a:lnTo>
                  <a:lnTo>
                    <a:pt x="67" y="23"/>
                  </a:lnTo>
                  <a:lnTo>
                    <a:pt x="69" y="23"/>
                  </a:lnTo>
                  <a:lnTo>
                    <a:pt x="71" y="23"/>
                  </a:lnTo>
                  <a:lnTo>
                    <a:pt x="71" y="25"/>
                  </a:lnTo>
                  <a:lnTo>
                    <a:pt x="72" y="25"/>
                  </a:lnTo>
                  <a:lnTo>
                    <a:pt x="74" y="25"/>
                  </a:lnTo>
                  <a:lnTo>
                    <a:pt x="76" y="25"/>
                  </a:lnTo>
                  <a:lnTo>
                    <a:pt x="78" y="27"/>
                  </a:lnTo>
                  <a:lnTo>
                    <a:pt x="79" y="27"/>
                  </a:lnTo>
                  <a:lnTo>
                    <a:pt x="81" y="27"/>
                  </a:lnTo>
                  <a:lnTo>
                    <a:pt x="83" y="27"/>
                  </a:lnTo>
                  <a:lnTo>
                    <a:pt x="81" y="25"/>
                  </a:lnTo>
                  <a:lnTo>
                    <a:pt x="83" y="25"/>
                  </a:lnTo>
                  <a:lnTo>
                    <a:pt x="83" y="23"/>
                  </a:lnTo>
                  <a:lnTo>
                    <a:pt x="83" y="22"/>
                  </a:lnTo>
                  <a:lnTo>
                    <a:pt x="84" y="22"/>
                  </a:lnTo>
                  <a:lnTo>
                    <a:pt x="84" y="20"/>
                  </a:lnTo>
                  <a:lnTo>
                    <a:pt x="84" y="18"/>
                  </a:lnTo>
                  <a:lnTo>
                    <a:pt x="84" y="17"/>
                  </a:lnTo>
                  <a:lnTo>
                    <a:pt x="86" y="15"/>
                  </a:lnTo>
                  <a:lnTo>
                    <a:pt x="86" y="13"/>
                  </a:lnTo>
                  <a:lnTo>
                    <a:pt x="88" y="13"/>
                  </a:lnTo>
                  <a:lnTo>
                    <a:pt x="88" y="12"/>
                  </a:lnTo>
                  <a:lnTo>
                    <a:pt x="89" y="12"/>
                  </a:lnTo>
                  <a:lnTo>
                    <a:pt x="91" y="12"/>
                  </a:lnTo>
                  <a:lnTo>
                    <a:pt x="91" y="10"/>
                  </a:lnTo>
                  <a:lnTo>
                    <a:pt x="93" y="10"/>
                  </a:lnTo>
                  <a:lnTo>
                    <a:pt x="94" y="8"/>
                  </a:lnTo>
                  <a:lnTo>
                    <a:pt x="96" y="8"/>
                  </a:lnTo>
                  <a:lnTo>
                    <a:pt x="98" y="8"/>
                  </a:lnTo>
                  <a:lnTo>
                    <a:pt x="99" y="8"/>
                  </a:lnTo>
                  <a:lnTo>
                    <a:pt x="99" y="7"/>
                  </a:lnTo>
                  <a:lnTo>
                    <a:pt x="101" y="7"/>
                  </a:lnTo>
                  <a:lnTo>
                    <a:pt x="103" y="7"/>
                  </a:lnTo>
                  <a:lnTo>
                    <a:pt x="104" y="7"/>
                  </a:lnTo>
                  <a:lnTo>
                    <a:pt x="106" y="7"/>
                  </a:lnTo>
                  <a:lnTo>
                    <a:pt x="106" y="5"/>
                  </a:lnTo>
                  <a:lnTo>
                    <a:pt x="108" y="5"/>
                  </a:lnTo>
                  <a:lnTo>
                    <a:pt x="109" y="5"/>
                  </a:lnTo>
                  <a:lnTo>
                    <a:pt x="111" y="5"/>
                  </a:lnTo>
                  <a:lnTo>
                    <a:pt x="111" y="3"/>
                  </a:lnTo>
                  <a:lnTo>
                    <a:pt x="113" y="3"/>
                  </a:lnTo>
                  <a:lnTo>
                    <a:pt x="113" y="1"/>
                  </a:lnTo>
                  <a:lnTo>
                    <a:pt x="115" y="1"/>
                  </a:lnTo>
                  <a:lnTo>
                    <a:pt x="116" y="1"/>
                  </a:lnTo>
                  <a:lnTo>
                    <a:pt x="116" y="0"/>
                  </a:lnTo>
                  <a:lnTo>
                    <a:pt x="116" y="1"/>
                  </a:lnTo>
                  <a:lnTo>
                    <a:pt x="118" y="1"/>
                  </a:lnTo>
                  <a:lnTo>
                    <a:pt x="118" y="3"/>
                  </a:lnTo>
                  <a:lnTo>
                    <a:pt x="120" y="3"/>
                  </a:lnTo>
                  <a:lnTo>
                    <a:pt x="120" y="5"/>
                  </a:lnTo>
                  <a:lnTo>
                    <a:pt x="121" y="5"/>
                  </a:lnTo>
                  <a:lnTo>
                    <a:pt x="121"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4" name="Freeform 146">
              <a:extLst>
                <a:ext uri="{FF2B5EF4-FFF2-40B4-BE49-F238E27FC236}">
                  <a16:creationId xmlns:a16="http://schemas.microsoft.com/office/drawing/2014/main" id="{8BDC63D1-5698-089F-5790-95FD03E5AE91}"/>
                </a:ext>
              </a:extLst>
            </p:cNvPr>
            <p:cNvSpPr>
              <a:spLocks noEditPoints="1"/>
            </p:cNvSpPr>
            <p:nvPr/>
          </p:nvSpPr>
          <p:spPr bwMode="auto">
            <a:xfrm>
              <a:off x="2255" y="3339"/>
              <a:ext cx="971" cy="968"/>
            </a:xfrm>
            <a:custGeom>
              <a:avLst/>
              <a:gdLst>
                <a:gd name="T0" fmla="*/ 239 w 971"/>
                <a:gd name="T1" fmla="*/ 657 h 968"/>
                <a:gd name="T2" fmla="*/ 234 w 971"/>
                <a:gd name="T3" fmla="*/ 646 h 968"/>
                <a:gd name="T4" fmla="*/ 564 w 971"/>
                <a:gd name="T5" fmla="*/ 199 h 968"/>
                <a:gd name="T6" fmla="*/ 747 w 971"/>
                <a:gd name="T7" fmla="*/ 276 h 968"/>
                <a:gd name="T8" fmla="*/ 754 w 971"/>
                <a:gd name="T9" fmla="*/ 259 h 968"/>
                <a:gd name="T10" fmla="*/ 761 w 971"/>
                <a:gd name="T11" fmla="*/ 243 h 968"/>
                <a:gd name="T12" fmla="*/ 764 w 971"/>
                <a:gd name="T13" fmla="*/ 224 h 968"/>
                <a:gd name="T14" fmla="*/ 752 w 971"/>
                <a:gd name="T15" fmla="*/ 207 h 968"/>
                <a:gd name="T16" fmla="*/ 739 w 971"/>
                <a:gd name="T17" fmla="*/ 194 h 968"/>
                <a:gd name="T18" fmla="*/ 731 w 971"/>
                <a:gd name="T19" fmla="*/ 174 h 968"/>
                <a:gd name="T20" fmla="*/ 732 w 971"/>
                <a:gd name="T21" fmla="*/ 152 h 968"/>
                <a:gd name="T22" fmla="*/ 732 w 971"/>
                <a:gd name="T23" fmla="*/ 137 h 968"/>
                <a:gd name="T24" fmla="*/ 729 w 971"/>
                <a:gd name="T25" fmla="*/ 113 h 968"/>
                <a:gd name="T26" fmla="*/ 724 w 971"/>
                <a:gd name="T27" fmla="*/ 94 h 968"/>
                <a:gd name="T28" fmla="*/ 714 w 971"/>
                <a:gd name="T29" fmla="*/ 83 h 968"/>
                <a:gd name="T30" fmla="*/ 727 w 971"/>
                <a:gd name="T31" fmla="*/ 79 h 968"/>
                <a:gd name="T32" fmla="*/ 756 w 971"/>
                <a:gd name="T33" fmla="*/ 79 h 968"/>
                <a:gd name="T34" fmla="*/ 759 w 971"/>
                <a:gd name="T35" fmla="*/ 138 h 968"/>
                <a:gd name="T36" fmla="*/ 778 w 971"/>
                <a:gd name="T37" fmla="*/ 182 h 968"/>
                <a:gd name="T38" fmla="*/ 783 w 971"/>
                <a:gd name="T39" fmla="*/ 234 h 968"/>
                <a:gd name="T40" fmla="*/ 761 w 971"/>
                <a:gd name="T41" fmla="*/ 281 h 968"/>
                <a:gd name="T42" fmla="*/ 731 w 971"/>
                <a:gd name="T43" fmla="*/ 325 h 968"/>
                <a:gd name="T44" fmla="*/ 815 w 971"/>
                <a:gd name="T45" fmla="*/ 369 h 968"/>
                <a:gd name="T46" fmla="*/ 863 w 971"/>
                <a:gd name="T47" fmla="*/ 495 h 968"/>
                <a:gd name="T48" fmla="*/ 823 w 971"/>
                <a:gd name="T49" fmla="*/ 532 h 968"/>
                <a:gd name="T50" fmla="*/ 969 w 971"/>
                <a:gd name="T51" fmla="*/ 606 h 968"/>
                <a:gd name="T52" fmla="*/ 948 w 971"/>
                <a:gd name="T53" fmla="*/ 813 h 968"/>
                <a:gd name="T54" fmla="*/ 658 w 971"/>
                <a:gd name="T55" fmla="*/ 769 h 968"/>
                <a:gd name="T56" fmla="*/ 537 w 971"/>
                <a:gd name="T57" fmla="*/ 906 h 968"/>
                <a:gd name="T58" fmla="*/ 495 w 971"/>
                <a:gd name="T59" fmla="*/ 959 h 968"/>
                <a:gd name="T60" fmla="*/ 473 w 971"/>
                <a:gd name="T61" fmla="*/ 941 h 968"/>
                <a:gd name="T62" fmla="*/ 477 w 971"/>
                <a:gd name="T63" fmla="*/ 936 h 968"/>
                <a:gd name="T64" fmla="*/ 458 w 971"/>
                <a:gd name="T65" fmla="*/ 929 h 968"/>
                <a:gd name="T66" fmla="*/ 421 w 971"/>
                <a:gd name="T67" fmla="*/ 875 h 968"/>
                <a:gd name="T68" fmla="*/ 408 w 971"/>
                <a:gd name="T69" fmla="*/ 830 h 968"/>
                <a:gd name="T70" fmla="*/ 345 w 971"/>
                <a:gd name="T71" fmla="*/ 768 h 968"/>
                <a:gd name="T72" fmla="*/ 303 w 971"/>
                <a:gd name="T73" fmla="*/ 737 h 968"/>
                <a:gd name="T74" fmla="*/ 260 w 971"/>
                <a:gd name="T75" fmla="*/ 709 h 968"/>
                <a:gd name="T76" fmla="*/ 226 w 971"/>
                <a:gd name="T77" fmla="*/ 677 h 968"/>
                <a:gd name="T78" fmla="*/ 234 w 971"/>
                <a:gd name="T79" fmla="*/ 680 h 968"/>
                <a:gd name="T80" fmla="*/ 263 w 971"/>
                <a:gd name="T81" fmla="*/ 694 h 968"/>
                <a:gd name="T82" fmla="*/ 254 w 971"/>
                <a:gd name="T83" fmla="*/ 687 h 968"/>
                <a:gd name="T84" fmla="*/ 243 w 971"/>
                <a:gd name="T85" fmla="*/ 682 h 968"/>
                <a:gd name="T86" fmla="*/ 238 w 971"/>
                <a:gd name="T87" fmla="*/ 648 h 968"/>
                <a:gd name="T88" fmla="*/ 214 w 971"/>
                <a:gd name="T89" fmla="*/ 608 h 968"/>
                <a:gd name="T90" fmla="*/ 185 w 971"/>
                <a:gd name="T91" fmla="*/ 591 h 968"/>
                <a:gd name="T92" fmla="*/ 148 w 971"/>
                <a:gd name="T93" fmla="*/ 550 h 968"/>
                <a:gd name="T94" fmla="*/ 110 w 971"/>
                <a:gd name="T95" fmla="*/ 515 h 968"/>
                <a:gd name="T96" fmla="*/ 66 w 971"/>
                <a:gd name="T97" fmla="*/ 480 h 968"/>
                <a:gd name="T98" fmla="*/ 4 w 971"/>
                <a:gd name="T99" fmla="*/ 416 h 968"/>
                <a:gd name="T100" fmla="*/ 49 w 971"/>
                <a:gd name="T101" fmla="*/ 397 h 968"/>
                <a:gd name="T102" fmla="*/ 64 w 971"/>
                <a:gd name="T103" fmla="*/ 414 h 968"/>
                <a:gd name="T104" fmla="*/ 76 w 971"/>
                <a:gd name="T105" fmla="*/ 423 h 968"/>
                <a:gd name="T106" fmla="*/ 95 w 971"/>
                <a:gd name="T107" fmla="*/ 428 h 968"/>
                <a:gd name="T108" fmla="*/ 110 w 971"/>
                <a:gd name="T109" fmla="*/ 438 h 968"/>
                <a:gd name="T110" fmla="*/ 125 w 971"/>
                <a:gd name="T111" fmla="*/ 409 h 968"/>
                <a:gd name="T112" fmla="*/ 143 w 971"/>
                <a:gd name="T113" fmla="*/ 372 h 968"/>
                <a:gd name="T114" fmla="*/ 155 w 971"/>
                <a:gd name="T115" fmla="*/ 347 h 968"/>
                <a:gd name="T116" fmla="*/ 189 w 971"/>
                <a:gd name="T117" fmla="*/ 338 h 968"/>
                <a:gd name="T118" fmla="*/ 164 w 971"/>
                <a:gd name="T119" fmla="*/ 131 h 968"/>
                <a:gd name="T120" fmla="*/ 377 w 971"/>
                <a:gd name="T121" fmla="*/ 34 h 968"/>
                <a:gd name="T122" fmla="*/ 478 w 971"/>
                <a:gd name="T123" fmla="*/ 32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1" h="968">
                  <a:moveTo>
                    <a:pt x="236" y="663"/>
                  </a:moveTo>
                  <a:lnTo>
                    <a:pt x="234" y="663"/>
                  </a:lnTo>
                  <a:lnTo>
                    <a:pt x="234" y="662"/>
                  </a:lnTo>
                  <a:lnTo>
                    <a:pt x="236" y="662"/>
                  </a:lnTo>
                  <a:lnTo>
                    <a:pt x="236" y="663"/>
                  </a:lnTo>
                  <a:close/>
                  <a:moveTo>
                    <a:pt x="243" y="657"/>
                  </a:moveTo>
                  <a:lnTo>
                    <a:pt x="241" y="658"/>
                  </a:lnTo>
                  <a:lnTo>
                    <a:pt x="241" y="657"/>
                  </a:lnTo>
                  <a:lnTo>
                    <a:pt x="243" y="657"/>
                  </a:lnTo>
                  <a:close/>
                  <a:moveTo>
                    <a:pt x="239" y="663"/>
                  </a:moveTo>
                  <a:lnTo>
                    <a:pt x="238" y="663"/>
                  </a:lnTo>
                  <a:lnTo>
                    <a:pt x="236" y="662"/>
                  </a:lnTo>
                  <a:lnTo>
                    <a:pt x="236" y="658"/>
                  </a:lnTo>
                  <a:lnTo>
                    <a:pt x="238" y="657"/>
                  </a:lnTo>
                  <a:lnTo>
                    <a:pt x="238" y="653"/>
                  </a:lnTo>
                  <a:lnTo>
                    <a:pt x="239" y="651"/>
                  </a:lnTo>
                  <a:lnTo>
                    <a:pt x="239" y="653"/>
                  </a:lnTo>
                  <a:lnTo>
                    <a:pt x="239" y="657"/>
                  </a:lnTo>
                  <a:lnTo>
                    <a:pt x="239" y="658"/>
                  </a:lnTo>
                  <a:lnTo>
                    <a:pt x="241" y="658"/>
                  </a:lnTo>
                  <a:lnTo>
                    <a:pt x="239" y="660"/>
                  </a:lnTo>
                  <a:lnTo>
                    <a:pt x="239" y="662"/>
                  </a:lnTo>
                  <a:lnTo>
                    <a:pt x="239" y="663"/>
                  </a:lnTo>
                  <a:close/>
                  <a:moveTo>
                    <a:pt x="236" y="655"/>
                  </a:moveTo>
                  <a:lnTo>
                    <a:pt x="234" y="655"/>
                  </a:lnTo>
                  <a:lnTo>
                    <a:pt x="234" y="651"/>
                  </a:lnTo>
                  <a:lnTo>
                    <a:pt x="233" y="650"/>
                  </a:lnTo>
                  <a:lnTo>
                    <a:pt x="233" y="646"/>
                  </a:lnTo>
                  <a:lnTo>
                    <a:pt x="231" y="645"/>
                  </a:lnTo>
                  <a:lnTo>
                    <a:pt x="231" y="643"/>
                  </a:lnTo>
                  <a:lnTo>
                    <a:pt x="231" y="640"/>
                  </a:lnTo>
                  <a:lnTo>
                    <a:pt x="233" y="638"/>
                  </a:lnTo>
                  <a:lnTo>
                    <a:pt x="233" y="640"/>
                  </a:lnTo>
                  <a:lnTo>
                    <a:pt x="233" y="641"/>
                  </a:lnTo>
                  <a:lnTo>
                    <a:pt x="234" y="643"/>
                  </a:lnTo>
                  <a:lnTo>
                    <a:pt x="234" y="646"/>
                  </a:lnTo>
                  <a:lnTo>
                    <a:pt x="236" y="648"/>
                  </a:lnTo>
                  <a:lnTo>
                    <a:pt x="236" y="650"/>
                  </a:lnTo>
                  <a:lnTo>
                    <a:pt x="236" y="653"/>
                  </a:lnTo>
                  <a:lnTo>
                    <a:pt x="236" y="655"/>
                  </a:lnTo>
                  <a:close/>
                  <a:moveTo>
                    <a:pt x="487" y="49"/>
                  </a:moveTo>
                  <a:lnTo>
                    <a:pt x="483" y="61"/>
                  </a:lnTo>
                  <a:lnTo>
                    <a:pt x="482" y="69"/>
                  </a:lnTo>
                  <a:lnTo>
                    <a:pt x="478" y="76"/>
                  </a:lnTo>
                  <a:lnTo>
                    <a:pt x="485" y="86"/>
                  </a:lnTo>
                  <a:lnTo>
                    <a:pt x="495" y="94"/>
                  </a:lnTo>
                  <a:lnTo>
                    <a:pt x="510" y="108"/>
                  </a:lnTo>
                  <a:lnTo>
                    <a:pt x="525" y="120"/>
                  </a:lnTo>
                  <a:lnTo>
                    <a:pt x="537" y="138"/>
                  </a:lnTo>
                  <a:lnTo>
                    <a:pt x="549" y="157"/>
                  </a:lnTo>
                  <a:lnTo>
                    <a:pt x="554" y="177"/>
                  </a:lnTo>
                  <a:lnTo>
                    <a:pt x="556" y="179"/>
                  </a:lnTo>
                  <a:lnTo>
                    <a:pt x="557" y="185"/>
                  </a:lnTo>
                  <a:lnTo>
                    <a:pt x="564" y="199"/>
                  </a:lnTo>
                  <a:lnTo>
                    <a:pt x="576" y="200"/>
                  </a:lnTo>
                  <a:lnTo>
                    <a:pt x="588" y="200"/>
                  </a:lnTo>
                  <a:lnTo>
                    <a:pt x="609" y="202"/>
                  </a:lnTo>
                  <a:lnTo>
                    <a:pt x="625" y="207"/>
                  </a:lnTo>
                  <a:lnTo>
                    <a:pt x="638" y="209"/>
                  </a:lnTo>
                  <a:lnTo>
                    <a:pt x="646" y="216"/>
                  </a:lnTo>
                  <a:lnTo>
                    <a:pt x="651" y="229"/>
                  </a:lnTo>
                  <a:lnTo>
                    <a:pt x="660" y="239"/>
                  </a:lnTo>
                  <a:lnTo>
                    <a:pt x="672" y="246"/>
                  </a:lnTo>
                  <a:lnTo>
                    <a:pt x="680" y="256"/>
                  </a:lnTo>
                  <a:lnTo>
                    <a:pt x="687" y="263"/>
                  </a:lnTo>
                  <a:lnTo>
                    <a:pt x="697" y="264"/>
                  </a:lnTo>
                  <a:lnTo>
                    <a:pt x="707" y="263"/>
                  </a:lnTo>
                  <a:lnTo>
                    <a:pt x="719" y="263"/>
                  </a:lnTo>
                  <a:lnTo>
                    <a:pt x="727" y="264"/>
                  </a:lnTo>
                  <a:lnTo>
                    <a:pt x="732" y="259"/>
                  </a:lnTo>
                  <a:lnTo>
                    <a:pt x="737" y="266"/>
                  </a:lnTo>
                  <a:lnTo>
                    <a:pt x="747" y="276"/>
                  </a:lnTo>
                  <a:lnTo>
                    <a:pt x="747" y="274"/>
                  </a:lnTo>
                  <a:lnTo>
                    <a:pt x="747" y="273"/>
                  </a:lnTo>
                  <a:lnTo>
                    <a:pt x="749" y="273"/>
                  </a:lnTo>
                  <a:lnTo>
                    <a:pt x="751" y="273"/>
                  </a:lnTo>
                  <a:lnTo>
                    <a:pt x="751" y="271"/>
                  </a:lnTo>
                  <a:lnTo>
                    <a:pt x="752" y="271"/>
                  </a:lnTo>
                  <a:lnTo>
                    <a:pt x="751" y="271"/>
                  </a:lnTo>
                  <a:lnTo>
                    <a:pt x="751" y="269"/>
                  </a:lnTo>
                  <a:lnTo>
                    <a:pt x="751" y="268"/>
                  </a:lnTo>
                  <a:lnTo>
                    <a:pt x="749" y="268"/>
                  </a:lnTo>
                  <a:lnTo>
                    <a:pt x="749" y="266"/>
                  </a:lnTo>
                  <a:lnTo>
                    <a:pt x="751" y="266"/>
                  </a:lnTo>
                  <a:lnTo>
                    <a:pt x="751" y="264"/>
                  </a:lnTo>
                  <a:lnTo>
                    <a:pt x="751" y="263"/>
                  </a:lnTo>
                  <a:lnTo>
                    <a:pt x="751" y="261"/>
                  </a:lnTo>
                  <a:lnTo>
                    <a:pt x="752" y="261"/>
                  </a:lnTo>
                  <a:lnTo>
                    <a:pt x="752" y="259"/>
                  </a:lnTo>
                  <a:lnTo>
                    <a:pt x="754" y="259"/>
                  </a:lnTo>
                  <a:lnTo>
                    <a:pt x="754" y="258"/>
                  </a:lnTo>
                  <a:lnTo>
                    <a:pt x="754" y="256"/>
                  </a:lnTo>
                  <a:lnTo>
                    <a:pt x="754" y="254"/>
                  </a:lnTo>
                  <a:lnTo>
                    <a:pt x="756" y="253"/>
                  </a:lnTo>
                  <a:lnTo>
                    <a:pt x="757" y="253"/>
                  </a:lnTo>
                  <a:lnTo>
                    <a:pt x="757" y="251"/>
                  </a:lnTo>
                  <a:lnTo>
                    <a:pt x="759" y="251"/>
                  </a:lnTo>
                  <a:lnTo>
                    <a:pt x="761" y="251"/>
                  </a:lnTo>
                  <a:lnTo>
                    <a:pt x="759" y="249"/>
                  </a:lnTo>
                  <a:lnTo>
                    <a:pt x="759" y="248"/>
                  </a:lnTo>
                  <a:lnTo>
                    <a:pt x="761" y="248"/>
                  </a:lnTo>
                  <a:lnTo>
                    <a:pt x="762" y="248"/>
                  </a:lnTo>
                  <a:lnTo>
                    <a:pt x="764" y="248"/>
                  </a:lnTo>
                  <a:lnTo>
                    <a:pt x="764" y="246"/>
                  </a:lnTo>
                  <a:lnTo>
                    <a:pt x="764" y="244"/>
                  </a:lnTo>
                  <a:lnTo>
                    <a:pt x="762" y="244"/>
                  </a:lnTo>
                  <a:lnTo>
                    <a:pt x="761" y="244"/>
                  </a:lnTo>
                  <a:lnTo>
                    <a:pt x="761" y="243"/>
                  </a:lnTo>
                  <a:lnTo>
                    <a:pt x="761" y="241"/>
                  </a:lnTo>
                  <a:lnTo>
                    <a:pt x="759" y="241"/>
                  </a:lnTo>
                  <a:lnTo>
                    <a:pt x="761" y="241"/>
                  </a:lnTo>
                  <a:lnTo>
                    <a:pt x="761" y="239"/>
                  </a:lnTo>
                  <a:lnTo>
                    <a:pt x="762" y="239"/>
                  </a:lnTo>
                  <a:lnTo>
                    <a:pt x="761" y="239"/>
                  </a:lnTo>
                  <a:lnTo>
                    <a:pt x="761" y="237"/>
                  </a:lnTo>
                  <a:lnTo>
                    <a:pt x="759" y="237"/>
                  </a:lnTo>
                  <a:lnTo>
                    <a:pt x="761" y="237"/>
                  </a:lnTo>
                  <a:lnTo>
                    <a:pt x="761" y="236"/>
                  </a:lnTo>
                  <a:lnTo>
                    <a:pt x="761" y="234"/>
                  </a:lnTo>
                  <a:lnTo>
                    <a:pt x="761" y="232"/>
                  </a:lnTo>
                  <a:lnTo>
                    <a:pt x="761" y="231"/>
                  </a:lnTo>
                  <a:lnTo>
                    <a:pt x="762" y="231"/>
                  </a:lnTo>
                  <a:lnTo>
                    <a:pt x="762" y="229"/>
                  </a:lnTo>
                  <a:lnTo>
                    <a:pt x="762" y="227"/>
                  </a:lnTo>
                  <a:lnTo>
                    <a:pt x="764" y="226"/>
                  </a:lnTo>
                  <a:lnTo>
                    <a:pt x="764" y="224"/>
                  </a:lnTo>
                  <a:lnTo>
                    <a:pt x="762" y="224"/>
                  </a:lnTo>
                  <a:lnTo>
                    <a:pt x="761" y="224"/>
                  </a:lnTo>
                  <a:lnTo>
                    <a:pt x="761" y="222"/>
                  </a:lnTo>
                  <a:lnTo>
                    <a:pt x="761" y="221"/>
                  </a:lnTo>
                  <a:lnTo>
                    <a:pt x="759" y="221"/>
                  </a:lnTo>
                  <a:lnTo>
                    <a:pt x="759" y="219"/>
                  </a:lnTo>
                  <a:lnTo>
                    <a:pt x="757" y="219"/>
                  </a:lnTo>
                  <a:lnTo>
                    <a:pt x="756" y="219"/>
                  </a:lnTo>
                  <a:lnTo>
                    <a:pt x="756" y="217"/>
                  </a:lnTo>
                  <a:lnTo>
                    <a:pt x="754" y="217"/>
                  </a:lnTo>
                  <a:lnTo>
                    <a:pt x="754" y="216"/>
                  </a:lnTo>
                  <a:lnTo>
                    <a:pt x="754" y="214"/>
                  </a:lnTo>
                  <a:lnTo>
                    <a:pt x="752" y="214"/>
                  </a:lnTo>
                  <a:lnTo>
                    <a:pt x="752" y="212"/>
                  </a:lnTo>
                  <a:lnTo>
                    <a:pt x="752" y="211"/>
                  </a:lnTo>
                  <a:lnTo>
                    <a:pt x="754" y="209"/>
                  </a:lnTo>
                  <a:lnTo>
                    <a:pt x="752" y="209"/>
                  </a:lnTo>
                  <a:lnTo>
                    <a:pt x="752" y="207"/>
                  </a:lnTo>
                  <a:lnTo>
                    <a:pt x="752" y="206"/>
                  </a:lnTo>
                  <a:lnTo>
                    <a:pt x="751" y="206"/>
                  </a:lnTo>
                  <a:lnTo>
                    <a:pt x="751" y="204"/>
                  </a:lnTo>
                  <a:lnTo>
                    <a:pt x="752" y="204"/>
                  </a:lnTo>
                  <a:lnTo>
                    <a:pt x="752" y="202"/>
                  </a:lnTo>
                  <a:lnTo>
                    <a:pt x="751" y="202"/>
                  </a:lnTo>
                  <a:lnTo>
                    <a:pt x="751" y="200"/>
                  </a:lnTo>
                  <a:lnTo>
                    <a:pt x="749" y="200"/>
                  </a:lnTo>
                  <a:lnTo>
                    <a:pt x="749" y="199"/>
                  </a:lnTo>
                  <a:lnTo>
                    <a:pt x="749" y="197"/>
                  </a:lnTo>
                  <a:lnTo>
                    <a:pt x="747" y="197"/>
                  </a:lnTo>
                  <a:lnTo>
                    <a:pt x="746" y="197"/>
                  </a:lnTo>
                  <a:lnTo>
                    <a:pt x="744" y="197"/>
                  </a:lnTo>
                  <a:lnTo>
                    <a:pt x="744" y="195"/>
                  </a:lnTo>
                  <a:lnTo>
                    <a:pt x="742" y="195"/>
                  </a:lnTo>
                  <a:lnTo>
                    <a:pt x="742" y="194"/>
                  </a:lnTo>
                  <a:lnTo>
                    <a:pt x="741" y="194"/>
                  </a:lnTo>
                  <a:lnTo>
                    <a:pt x="739" y="194"/>
                  </a:lnTo>
                  <a:lnTo>
                    <a:pt x="739" y="192"/>
                  </a:lnTo>
                  <a:lnTo>
                    <a:pt x="737" y="192"/>
                  </a:lnTo>
                  <a:lnTo>
                    <a:pt x="737" y="190"/>
                  </a:lnTo>
                  <a:lnTo>
                    <a:pt x="737" y="189"/>
                  </a:lnTo>
                  <a:lnTo>
                    <a:pt x="736" y="189"/>
                  </a:lnTo>
                  <a:lnTo>
                    <a:pt x="736" y="187"/>
                  </a:lnTo>
                  <a:lnTo>
                    <a:pt x="736" y="185"/>
                  </a:lnTo>
                  <a:lnTo>
                    <a:pt x="734" y="185"/>
                  </a:lnTo>
                  <a:lnTo>
                    <a:pt x="734" y="184"/>
                  </a:lnTo>
                  <a:lnTo>
                    <a:pt x="734" y="182"/>
                  </a:lnTo>
                  <a:lnTo>
                    <a:pt x="734" y="180"/>
                  </a:lnTo>
                  <a:lnTo>
                    <a:pt x="734" y="179"/>
                  </a:lnTo>
                  <a:lnTo>
                    <a:pt x="732" y="179"/>
                  </a:lnTo>
                  <a:lnTo>
                    <a:pt x="732" y="177"/>
                  </a:lnTo>
                  <a:lnTo>
                    <a:pt x="734" y="175"/>
                  </a:lnTo>
                  <a:lnTo>
                    <a:pt x="732" y="175"/>
                  </a:lnTo>
                  <a:lnTo>
                    <a:pt x="732" y="174"/>
                  </a:lnTo>
                  <a:lnTo>
                    <a:pt x="731" y="174"/>
                  </a:lnTo>
                  <a:lnTo>
                    <a:pt x="731" y="172"/>
                  </a:lnTo>
                  <a:lnTo>
                    <a:pt x="732" y="170"/>
                  </a:lnTo>
                  <a:lnTo>
                    <a:pt x="732" y="168"/>
                  </a:lnTo>
                  <a:lnTo>
                    <a:pt x="732" y="167"/>
                  </a:lnTo>
                  <a:lnTo>
                    <a:pt x="734" y="167"/>
                  </a:lnTo>
                  <a:lnTo>
                    <a:pt x="734" y="165"/>
                  </a:lnTo>
                  <a:lnTo>
                    <a:pt x="734" y="163"/>
                  </a:lnTo>
                  <a:lnTo>
                    <a:pt x="732" y="163"/>
                  </a:lnTo>
                  <a:lnTo>
                    <a:pt x="732" y="162"/>
                  </a:lnTo>
                  <a:lnTo>
                    <a:pt x="731" y="162"/>
                  </a:lnTo>
                  <a:lnTo>
                    <a:pt x="731" y="160"/>
                  </a:lnTo>
                  <a:lnTo>
                    <a:pt x="732" y="160"/>
                  </a:lnTo>
                  <a:lnTo>
                    <a:pt x="732" y="158"/>
                  </a:lnTo>
                  <a:lnTo>
                    <a:pt x="731" y="158"/>
                  </a:lnTo>
                  <a:lnTo>
                    <a:pt x="731" y="157"/>
                  </a:lnTo>
                  <a:lnTo>
                    <a:pt x="731" y="155"/>
                  </a:lnTo>
                  <a:lnTo>
                    <a:pt x="731" y="153"/>
                  </a:lnTo>
                  <a:lnTo>
                    <a:pt x="732" y="152"/>
                  </a:lnTo>
                  <a:lnTo>
                    <a:pt x="732" y="150"/>
                  </a:lnTo>
                  <a:lnTo>
                    <a:pt x="732" y="148"/>
                  </a:lnTo>
                  <a:lnTo>
                    <a:pt x="731" y="148"/>
                  </a:lnTo>
                  <a:lnTo>
                    <a:pt x="731" y="147"/>
                  </a:lnTo>
                  <a:lnTo>
                    <a:pt x="729" y="147"/>
                  </a:lnTo>
                  <a:lnTo>
                    <a:pt x="731" y="147"/>
                  </a:lnTo>
                  <a:lnTo>
                    <a:pt x="731" y="145"/>
                  </a:lnTo>
                  <a:lnTo>
                    <a:pt x="731" y="143"/>
                  </a:lnTo>
                  <a:lnTo>
                    <a:pt x="731" y="142"/>
                  </a:lnTo>
                  <a:lnTo>
                    <a:pt x="732" y="140"/>
                  </a:lnTo>
                  <a:lnTo>
                    <a:pt x="732" y="142"/>
                  </a:lnTo>
                  <a:lnTo>
                    <a:pt x="734" y="142"/>
                  </a:lnTo>
                  <a:lnTo>
                    <a:pt x="736" y="142"/>
                  </a:lnTo>
                  <a:lnTo>
                    <a:pt x="736" y="140"/>
                  </a:lnTo>
                  <a:lnTo>
                    <a:pt x="734" y="140"/>
                  </a:lnTo>
                  <a:lnTo>
                    <a:pt x="734" y="138"/>
                  </a:lnTo>
                  <a:lnTo>
                    <a:pt x="734" y="137"/>
                  </a:lnTo>
                  <a:lnTo>
                    <a:pt x="732" y="137"/>
                  </a:lnTo>
                  <a:lnTo>
                    <a:pt x="732" y="135"/>
                  </a:lnTo>
                  <a:lnTo>
                    <a:pt x="734" y="135"/>
                  </a:lnTo>
                  <a:lnTo>
                    <a:pt x="734" y="133"/>
                  </a:lnTo>
                  <a:lnTo>
                    <a:pt x="732" y="131"/>
                  </a:lnTo>
                  <a:lnTo>
                    <a:pt x="732" y="130"/>
                  </a:lnTo>
                  <a:lnTo>
                    <a:pt x="731" y="130"/>
                  </a:lnTo>
                  <a:lnTo>
                    <a:pt x="731" y="128"/>
                  </a:lnTo>
                  <a:lnTo>
                    <a:pt x="731" y="126"/>
                  </a:lnTo>
                  <a:lnTo>
                    <a:pt x="731" y="125"/>
                  </a:lnTo>
                  <a:lnTo>
                    <a:pt x="731" y="123"/>
                  </a:lnTo>
                  <a:lnTo>
                    <a:pt x="731" y="121"/>
                  </a:lnTo>
                  <a:lnTo>
                    <a:pt x="731" y="120"/>
                  </a:lnTo>
                  <a:lnTo>
                    <a:pt x="729" y="120"/>
                  </a:lnTo>
                  <a:lnTo>
                    <a:pt x="729" y="118"/>
                  </a:lnTo>
                  <a:lnTo>
                    <a:pt x="731" y="118"/>
                  </a:lnTo>
                  <a:lnTo>
                    <a:pt x="731" y="116"/>
                  </a:lnTo>
                  <a:lnTo>
                    <a:pt x="729" y="115"/>
                  </a:lnTo>
                  <a:lnTo>
                    <a:pt x="729" y="113"/>
                  </a:lnTo>
                  <a:lnTo>
                    <a:pt x="729" y="111"/>
                  </a:lnTo>
                  <a:lnTo>
                    <a:pt x="727" y="111"/>
                  </a:lnTo>
                  <a:lnTo>
                    <a:pt x="725" y="111"/>
                  </a:lnTo>
                  <a:lnTo>
                    <a:pt x="725" y="113"/>
                  </a:lnTo>
                  <a:lnTo>
                    <a:pt x="724" y="113"/>
                  </a:lnTo>
                  <a:lnTo>
                    <a:pt x="724" y="111"/>
                  </a:lnTo>
                  <a:lnTo>
                    <a:pt x="724" y="110"/>
                  </a:lnTo>
                  <a:lnTo>
                    <a:pt x="724" y="108"/>
                  </a:lnTo>
                  <a:lnTo>
                    <a:pt x="724" y="106"/>
                  </a:lnTo>
                  <a:lnTo>
                    <a:pt x="725" y="106"/>
                  </a:lnTo>
                  <a:lnTo>
                    <a:pt x="725" y="105"/>
                  </a:lnTo>
                  <a:lnTo>
                    <a:pt x="725" y="103"/>
                  </a:lnTo>
                  <a:lnTo>
                    <a:pt x="725" y="101"/>
                  </a:lnTo>
                  <a:lnTo>
                    <a:pt x="725" y="99"/>
                  </a:lnTo>
                  <a:lnTo>
                    <a:pt x="725" y="98"/>
                  </a:lnTo>
                  <a:lnTo>
                    <a:pt x="725" y="96"/>
                  </a:lnTo>
                  <a:lnTo>
                    <a:pt x="725" y="94"/>
                  </a:lnTo>
                  <a:lnTo>
                    <a:pt x="724" y="94"/>
                  </a:lnTo>
                  <a:lnTo>
                    <a:pt x="724" y="93"/>
                  </a:lnTo>
                  <a:lnTo>
                    <a:pt x="722" y="93"/>
                  </a:lnTo>
                  <a:lnTo>
                    <a:pt x="720" y="93"/>
                  </a:lnTo>
                  <a:lnTo>
                    <a:pt x="719" y="93"/>
                  </a:lnTo>
                  <a:lnTo>
                    <a:pt x="717" y="93"/>
                  </a:lnTo>
                  <a:lnTo>
                    <a:pt x="719" y="91"/>
                  </a:lnTo>
                  <a:lnTo>
                    <a:pt x="717" y="91"/>
                  </a:lnTo>
                  <a:lnTo>
                    <a:pt x="717" y="89"/>
                  </a:lnTo>
                  <a:lnTo>
                    <a:pt x="715" y="89"/>
                  </a:lnTo>
                  <a:lnTo>
                    <a:pt x="715" y="88"/>
                  </a:lnTo>
                  <a:lnTo>
                    <a:pt x="717" y="88"/>
                  </a:lnTo>
                  <a:lnTo>
                    <a:pt x="717" y="86"/>
                  </a:lnTo>
                  <a:lnTo>
                    <a:pt x="717" y="84"/>
                  </a:lnTo>
                  <a:lnTo>
                    <a:pt x="715" y="84"/>
                  </a:lnTo>
                  <a:lnTo>
                    <a:pt x="715" y="86"/>
                  </a:lnTo>
                  <a:lnTo>
                    <a:pt x="714" y="86"/>
                  </a:lnTo>
                  <a:lnTo>
                    <a:pt x="714" y="84"/>
                  </a:lnTo>
                  <a:lnTo>
                    <a:pt x="714" y="83"/>
                  </a:lnTo>
                  <a:lnTo>
                    <a:pt x="715" y="83"/>
                  </a:lnTo>
                  <a:lnTo>
                    <a:pt x="715" y="81"/>
                  </a:lnTo>
                  <a:lnTo>
                    <a:pt x="717" y="81"/>
                  </a:lnTo>
                  <a:lnTo>
                    <a:pt x="717" y="79"/>
                  </a:lnTo>
                  <a:lnTo>
                    <a:pt x="719" y="79"/>
                  </a:lnTo>
                  <a:lnTo>
                    <a:pt x="717" y="78"/>
                  </a:lnTo>
                  <a:lnTo>
                    <a:pt x="719" y="78"/>
                  </a:lnTo>
                  <a:lnTo>
                    <a:pt x="720" y="78"/>
                  </a:lnTo>
                  <a:lnTo>
                    <a:pt x="720" y="76"/>
                  </a:lnTo>
                  <a:lnTo>
                    <a:pt x="722" y="76"/>
                  </a:lnTo>
                  <a:lnTo>
                    <a:pt x="722" y="74"/>
                  </a:lnTo>
                  <a:lnTo>
                    <a:pt x="724" y="74"/>
                  </a:lnTo>
                  <a:lnTo>
                    <a:pt x="724" y="76"/>
                  </a:lnTo>
                  <a:lnTo>
                    <a:pt x="725" y="78"/>
                  </a:lnTo>
                  <a:lnTo>
                    <a:pt x="725" y="79"/>
                  </a:lnTo>
                  <a:lnTo>
                    <a:pt x="727" y="79"/>
                  </a:lnTo>
                  <a:lnTo>
                    <a:pt x="727" y="81"/>
                  </a:lnTo>
                  <a:lnTo>
                    <a:pt x="727" y="79"/>
                  </a:lnTo>
                  <a:lnTo>
                    <a:pt x="727" y="78"/>
                  </a:lnTo>
                  <a:lnTo>
                    <a:pt x="729" y="78"/>
                  </a:lnTo>
                  <a:lnTo>
                    <a:pt x="729" y="76"/>
                  </a:lnTo>
                  <a:lnTo>
                    <a:pt x="731" y="76"/>
                  </a:lnTo>
                  <a:lnTo>
                    <a:pt x="731" y="78"/>
                  </a:lnTo>
                  <a:lnTo>
                    <a:pt x="731" y="79"/>
                  </a:lnTo>
                  <a:lnTo>
                    <a:pt x="731" y="81"/>
                  </a:lnTo>
                  <a:lnTo>
                    <a:pt x="731" y="83"/>
                  </a:lnTo>
                  <a:lnTo>
                    <a:pt x="732" y="83"/>
                  </a:lnTo>
                  <a:lnTo>
                    <a:pt x="734" y="83"/>
                  </a:lnTo>
                  <a:lnTo>
                    <a:pt x="734" y="81"/>
                  </a:lnTo>
                  <a:lnTo>
                    <a:pt x="736" y="81"/>
                  </a:lnTo>
                  <a:lnTo>
                    <a:pt x="737" y="81"/>
                  </a:lnTo>
                  <a:lnTo>
                    <a:pt x="739" y="81"/>
                  </a:lnTo>
                  <a:lnTo>
                    <a:pt x="741" y="81"/>
                  </a:lnTo>
                  <a:lnTo>
                    <a:pt x="742" y="81"/>
                  </a:lnTo>
                  <a:lnTo>
                    <a:pt x="744" y="81"/>
                  </a:lnTo>
                  <a:lnTo>
                    <a:pt x="756" y="79"/>
                  </a:lnTo>
                  <a:lnTo>
                    <a:pt x="757" y="83"/>
                  </a:lnTo>
                  <a:lnTo>
                    <a:pt x="757" y="86"/>
                  </a:lnTo>
                  <a:lnTo>
                    <a:pt x="757" y="89"/>
                  </a:lnTo>
                  <a:lnTo>
                    <a:pt x="757" y="93"/>
                  </a:lnTo>
                  <a:lnTo>
                    <a:pt x="757" y="96"/>
                  </a:lnTo>
                  <a:lnTo>
                    <a:pt x="757" y="101"/>
                  </a:lnTo>
                  <a:lnTo>
                    <a:pt x="759" y="103"/>
                  </a:lnTo>
                  <a:lnTo>
                    <a:pt x="759" y="106"/>
                  </a:lnTo>
                  <a:lnTo>
                    <a:pt x="761" y="110"/>
                  </a:lnTo>
                  <a:lnTo>
                    <a:pt x="761" y="113"/>
                  </a:lnTo>
                  <a:lnTo>
                    <a:pt x="761" y="116"/>
                  </a:lnTo>
                  <a:lnTo>
                    <a:pt x="762" y="120"/>
                  </a:lnTo>
                  <a:lnTo>
                    <a:pt x="761" y="123"/>
                  </a:lnTo>
                  <a:lnTo>
                    <a:pt x="761" y="126"/>
                  </a:lnTo>
                  <a:lnTo>
                    <a:pt x="761" y="130"/>
                  </a:lnTo>
                  <a:lnTo>
                    <a:pt x="759" y="133"/>
                  </a:lnTo>
                  <a:lnTo>
                    <a:pt x="759" y="135"/>
                  </a:lnTo>
                  <a:lnTo>
                    <a:pt x="759" y="138"/>
                  </a:lnTo>
                  <a:lnTo>
                    <a:pt x="757" y="142"/>
                  </a:lnTo>
                  <a:lnTo>
                    <a:pt x="757" y="145"/>
                  </a:lnTo>
                  <a:lnTo>
                    <a:pt x="757" y="148"/>
                  </a:lnTo>
                  <a:lnTo>
                    <a:pt x="757" y="150"/>
                  </a:lnTo>
                  <a:lnTo>
                    <a:pt x="757" y="153"/>
                  </a:lnTo>
                  <a:lnTo>
                    <a:pt x="757" y="155"/>
                  </a:lnTo>
                  <a:lnTo>
                    <a:pt x="759" y="158"/>
                  </a:lnTo>
                  <a:lnTo>
                    <a:pt x="761" y="160"/>
                  </a:lnTo>
                  <a:lnTo>
                    <a:pt x="762" y="163"/>
                  </a:lnTo>
                  <a:lnTo>
                    <a:pt x="764" y="165"/>
                  </a:lnTo>
                  <a:lnTo>
                    <a:pt x="766" y="167"/>
                  </a:lnTo>
                  <a:lnTo>
                    <a:pt x="768" y="168"/>
                  </a:lnTo>
                  <a:lnTo>
                    <a:pt x="769" y="170"/>
                  </a:lnTo>
                  <a:lnTo>
                    <a:pt x="773" y="172"/>
                  </a:lnTo>
                  <a:lnTo>
                    <a:pt x="774" y="175"/>
                  </a:lnTo>
                  <a:lnTo>
                    <a:pt x="776" y="177"/>
                  </a:lnTo>
                  <a:lnTo>
                    <a:pt x="778" y="179"/>
                  </a:lnTo>
                  <a:lnTo>
                    <a:pt x="778" y="182"/>
                  </a:lnTo>
                  <a:lnTo>
                    <a:pt x="779" y="185"/>
                  </a:lnTo>
                  <a:lnTo>
                    <a:pt x="778" y="189"/>
                  </a:lnTo>
                  <a:lnTo>
                    <a:pt x="779" y="192"/>
                  </a:lnTo>
                  <a:lnTo>
                    <a:pt x="779" y="195"/>
                  </a:lnTo>
                  <a:lnTo>
                    <a:pt x="781" y="199"/>
                  </a:lnTo>
                  <a:lnTo>
                    <a:pt x="783" y="200"/>
                  </a:lnTo>
                  <a:lnTo>
                    <a:pt x="784" y="204"/>
                  </a:lnTo>
                  <a:lnTo>
                    <a:pt x="784" y="206"/>
                  </a:lnTo>
                  <a:lnTo>
                    <a:pt x="786" y="209"/>
                  </a:lnTo>
                  <a:lnTo>
                    <a:pt x="786" y="212"/>
                  </a:lnTo>
                  <a:lnTo>
                    <a:pt x="788" y="214"/>
                  </a:lnTo>
                  <a:lnTo>
                    <a:pt x="788" y="219"/>
                  </a:lnTo>
                  <a:lnTo>
                    <a:pt x="788" y="222"/>
                  </a:lnTo>
                  <a:lnTo>
                    <a:pt x="786" y="224"/>
                  </a:lnTo>
                  <a:lnTo>
                    <a:pt x="786" y="226"/>
                  </a:lnTo>
                  <a:lnTo>
                    <a:pt x="784" y="227"/>
                  </a:lnTo>
                  <a:lnTo>
                    <a:pt x="784" y="231"/>
                  </a:lnTo>
                  <a:lnTo>
                    <a:pt x="783" y="234"/>
                  </a:lnTo>
                  <a:lnTo>
                    <a:pt x="783" y="236"/>
                  </a:lnTo>
                  <a:lnTo>
                    <a:pt x="781" y="239"/>
                  </a:lnTo>
                  <a:lnTo>
                    <a:pt x="779" y="243"/>
                  </a:lnTo>
                  <a:lnTo>
                    <a:pt x="779" y="246"/>
                  </a:lnTo>
                  <a:lnTo>
                    <a:pt x="778" y="248"/>
                  </a:lnTo>
                  <a:lnTo>
                    <a:pt x="776" y="251"/>
                  </a:lnTo>
                  <a:lnTo>
                    <a:pt x="774" y="253"/>
                  </a:lnTo>
                  <a:lnTo>
                    <a:pt x="774" y="256"/>
                  </a:lnTo>
                  <a:lnTo>
                    <a:pt x="773" y="258"/>
                  </a:lnTo>
                  <a:lnTo>
                    <a:pt x="771" y="261"/>
                  </a:lnTo>
                  <a:lnTo>
                    <a:pt x="771" y="264"/>
                  </a:lnTo>
                  <a:lnTo>
                    <a:pt x="769" y="268"/>
                  </a:lnTo>
                  <a:lnTo>
                    <a:pt x="769" y="269"/>
                  </a:lnTo>
                  <a:lnTo>
                    <a:pt x="768" y="273"/>
                  </a:lnTo>
                  <a:lnTo>
                    <a:pt x="766" y="274"/>
                  </a:lnTo>
                  <a:lnTo>
                    <a:pt x="764" y="278"/>
                  </a:lnTo>
                  <a:lnTo>
                    <a:pt x="762" y="280"/>
                  </a:lnTo>
                  <a:lnTo>
                    <a:pt x="761" y="281"/>
                  </a:lnTo>
                  <a:lnTo>
                    <a:pt x="759" y="285"/>
                  </a:lnTo>
                  <a:lnTo>
                    <a:pt x="756" y="286"/>
                  </a:lnTo>
                  <a:lnTo>
                    <a:pt x="756" y="288"/>
                  </a:lnTo>
                  <a:lnTo>
                    <a:pt x="752" y="290"/>
                  </a:lnTo>
                  <a:lnTo>
                    <a:pt x="751" y="291"/>
                  </a:lnTo>
                  <a:lnTo>
                    <a:pt x="749" y="295"/>
                  </a:lnTo>
                  <a:lnTo>
                    <a:pt x="747" y="296"/>
                  </a:lnTo>
                  <a:lnTo>
                    <a:pt x="746" y="298"/>
                  </a:lnTo>
                  <a:lnTo>
                    <a:pt x="741" y="305"/>
                  </a:lnTo>
                  <a:lnTo>
                    <a:pt x="739" y="306"/>
                  </a:lnTo>
                  <a:lnTo>
                    <a:pt x="737" y="308"/>
                  </a:lnTo>
                  <a:lnTo>
                    <a:pt x="737" y="310"/>
                  </a:lnTo>
                  <a:lnTo>
                    <a:pt x="736" y="312"/>
                  </a:lnTo>
                  <a:lnTo>
                    <a:pt x="734" y="313"/>
                  </a:lnTo>
                  <a:lnTo>
                    <a:pt x="732" y="315"/>
                  </a:lnTo>
                  <a:lnTo>
                    <a:pt x="731" y="317"/>
                  </a:lnTo>
                  <a:lnTo>
                    <a:pt x="731" y="320"/>
                  </a:lnTo>
                  <a:lnTo>
                    <a:pt x="731" y="325"/>
                  </a:lnTo>
                  <a:lnTo>
                    <a:pt x="729" y="328"/>
                  </a:lnTo>
                  <a:lnTo>
                    <a:pt x="729" y="338"/>
                  </a:lnTo>
                  <a:lnTo>
                    <a:pt x="729" y="350"/>
                  </a:lnTo>
                  <a:lnTo>
                    <a:pt x="731" y="355"/>
                  </a:lnTo>
                  <a:lnTo>
                    <a:pt x="736" y="359"/>
                  </a:lnTo>
                  <a:lnTo>
                    <a:pt x="742" y="359"/>
                  </a:lnTo>
                  <a:lnTo>
                    <a:pt x="744" y="354"/>
                  </a:lnTo>
                  <a:lnTo>
                    <a:pt x="751" y="350"/>
                  </a:lnTo>
                  <a:lnTo>
                    <a:pt x="754" y="350"/>
                  </a:lnTo>
                  <a:lnTo>
                    <a:pt x="759" y="345"/>
                  </a:lnTo>
                  <a:lnTo>
                    <a:pt x="771" y="327"/>
                  </a:lnTo>
                  <a:lnTo>
                    <a:pt x="773" y="325"/>
                  </a:lnTo>
                  <a:lnTo>
                    <a:pt x="779" y="315"/>
                  </a:lnTo>
                  <a:lnTo>
                    <a:pt x="783" y="320"/>
                  </a:lnTo>
                  <a:lnTo>
                    <a:pt x="789" y="332"/>
                  </a:lnTo>
                  <a:lnTo>
                    <a:pt x="793" y="340"/>
                  </a:lnTo>
                  <a:lnTo>
                    <a:pt x="799" y="350"/>
                  </a:lnTo>
                  <a:lnTo>
                    <a:pt x="815" y="369"/>
                  </a:lnTo>
                  <a:lnTo>
                    <a:pt x="821" y="382"/>
                  </a:lnTo>
                  <a:lnTo>
                    <a:pt x="831" y="396"/>
                  </a:lnTo>
                  <a:lnTo>
                    <a:pt x="843" y="407"/>
                  </a:lnTo>
                  <a:lnTo>
                    <a:pt x="852" y="412"/>
                  </a:lnTo>
                  <a:lnTo>
                    <a:pt x="867" y="428"/>
                  </a:lnTo>
                  <a:lnTo>
                    <a:pt x="873" y="436"/>
                  </a:lnTo>
                  <a:lnTo>
                    <a:pt x="879" y="441"/>
                  </a:lnTo>
                  <a:lnTo>
                    <a:pt x="880" y="446"/>
                  </a:lnTo>
                  <a:lnTo>
                    <a:pt x="885" y="455"/>
                  </a:lnTo>
                  <a:lnTo>
                    <a:pt x="892" y="460"/>
                  </a:lnTo>
                  <a:lnTo>
                    <a:pt x="890" y="463"/>
                  </a:lnTo>
                  <a:lnTo>
                    <a:pt x="885" y="466"/>
                  </a:lnTo>
                  <a:lnTo>
                    <a:pt x="879" y="470"/>
                  </a:lnTo>
                  <a:lnTo>
                    <a:pt x="875" y="473"/>
                  </a:lnTo>
                  <a:lnTo>
                    <a:pt x="872" y="478"/>
                  </a:lnTo>
                  <a:lnTo>
                    <a:pt x="868" y="487"/>
                  </a:lnTo>
                  <a:lnTo>
                    <a:pt x="867" y="493"/>
                  </a:lnTo>
                  <a:lnTo>
                    <a:pt x="863" y="495"/>
                  </a:lnTo>
                  <a:lnTo>
                    <a:pt x="858" y="498"/>
                  </a:lnTo>
                  <a:lnTo>
                    <a:pt x="852" y="502"/>
                  </a:lnTo>
                  <a:lnTo>
                    <a:pt x="850" y="507"/>
                  </a:lnTo>
                  <a:lnTo>
                    <a:pt x="847" y="508"/>
                  </a:lnTo>
                  <a:lnTo>
                    <a:pt x="843" y="507"/>
                  </a:lnTo>
                  <a:lnTo>
                    <a:pt x="842" y="502"/>
                  </a:lnTo>
                  <a:lnTo>
                    <a:pt x="838" y="498"/>
                  </a:lnTo>
                  <a:lnTo>
                    <a:pt x="835" y="502"/>
                  </a:lnTo>
                  <a:lnTo>
                    <a:pt x="830" y="505"/>
                  </a:lnTo>
                  <a:lnTo>
                    <a:pt x="826" y="507"/>
                  </a:lnTo>
                  <a:lnTo>
                    <a:pt x="831" y="512"/>
                  </a:lnTo>
                  <a:lnTo>
                    <a:pt x="831" y="513"/>
                  </a:lnTo>
                  <a:lnTo>
                    <a:pt x="826" y="520"/>
                  </a:lnTo>
                  <a:lnTo>
                    <a:pt x="821" y="524"/>
                  </a:lnTo>
                  <a:lnTo>
                    <a:pt x="816" y="527"/>
                  </a:lnTo>
                  <a:lnTo>
                    <a:pt x="816" y="530"/>
                  </a:lnTo>
                  <a:lnTo>
                    <a:pt x="820" y="532"/>
                  </a:lnTo>
                  <a:lnTo>
                    <a:pt x="823" y="532"/>
                  </a:lnTo>
                  <a:lnTo>
                    <a:pt x="826" y="535"/>
                  </a:lnTo>
                  <a:lnTo>
                    <a:pt x="838" y="542"/>
                  </a:lnTo>
                  <a:lnTo>
                    <a:pt x="852" y="545"/>
                  </a:lnTo>
                  <a:lnTo>
                    <a:pt x="863" y="550"/>
                  </a:lnTo>
                  <a:lnTo>
                    <a:pt x="872" y="554"/>
                  </a:lnTo>
                  <a:lnTo>
                    <a:pt x="880" y="559"/>
                  </a:lnTo>
                  <a:lnTo>
                    <a:pt x="889" y="567"/>
                  </a:lnTo>
                  <a:lnTo>
                    <a:pt x="895" y="576"/>
                  </a:lnTo>
                  <a:lnTo>
                    <a:pt x="904" y="584"/>
                  </a:lnTo>
                  <a:lnTo>
                    <a:pt x="911" y="586"/>
                  </a:lnTo>
                  <a:lnTo>
                    <a:pt x="919" y="591"/>
                  </a:lnTo>
                  <a:lnTo>
                    <a:pt x="927" y="593"/>
                  </a:lnTo>
                  <a:lnTo>
                    <a:pt x="939" y="596"/>
                  </a:lnTo>
                  <a:lnTo>
                    <a:pt x="944" y="596"/>
                  </a:lnTo>
                  <a:lnTo>
                    <a:pt x="951" y="594"/>
                  </a:lnTo>
                  <a:lnTo>
                    <a:pt x="958" y="598"/>
                  </a:lnTo>
                  <a:lnTo>
                    <a:pt x="963" y="601"/>
                  </a:lnTo>
                  <a:lnTo>
                    <a:pt x="969" y="606"/>
                  </a:lnTo>
                  <a:lnTo>
                    <a:pt x="971" y="611"/>
                  </a:lnTo>
                  <a:lnTo>
                    <a:pt x="969" y="616"/>
                  </a:lnTo>
                  <a:lnTo>
                    <a:pt x="964" y="618"/>
                  </a:lnTo>
                  <a:lnTo>
                    <a:pt x="959" y="621"/>
                  </a:lnTo>
                  <a:lnTo>
                    <a:pt x="949" y="628"/>
                  </a:lnTo>
                  <a:lnTo>
                    <a:pt x="941" y="640"/>
                  </a:lnTo>
                  <a:lnTo>
                    <a:pt x="939" y="651"/>
                  </a:lnTo>
                  <a:lnTo>
                    <a:pt x="929" y="677"/>
                  </a:lnTo>
                  <a:lnTo>
                    <a:pt x="899" y="742"/>
                  </a:lnTo>
                  <a:lnTo>
                    <a:pt x="897" y="749"/>
                  </a:lnTo>
                  <a:lnTo>
                    <a:pt x="897" y="761"/>
                  </a:lnTo>
                  <a:lnTo>
                    <a:pt x="902" y="766"/>
                  </a:lnTo>
                  <a:lnTo>
                    <a:pt x="904" y="768"/>
                  </a:lnTo>
                  <a:lnTo>
                    <a:pt x="914" y="779"/>
                  </a:lnTo>
                  <a:lnTo>
                    <a:pt x="936" y="796"/>
                  </a:lnTo>
                  <a:lnTo>
                    <a:pt x="948" y="805"/>
                  </a:lnTo>
                  <a:lnTo>
                    <a:pt x="949" y="808"/>
                  </a:lnTo>
                  <a:lnTo>
                    <a:pt x="948" y="813"/>
                  </a:lnTo>
                  <a:lnTo>
                    <a:pt x="907" y="853"/>
                  </a:lnTo>
                  <a:lnTo>
                    <a:pt x="894" y="847"/>
                  </a:lnTo>
                  <a:lnTo>
                    <a:pt x="877" y="838"/>
                  </a:lnTo>
                  <a:lnTo>
                    <a:pt x="857" y="830"/>
                  </a:lnTo>
                  <a:lnTo>
                    <a:pt x="830" y="821"/>
                  </a:lnTo>
                  <a:lnTo>
                    <a:pt x="820" y="818"/>
                  </a:lnTo>
                  <a:lnTo>
                    <a:pt x="799" y="786"/>
                  </a:lnTo>
                  <a:lnTo>
                    <a:pt x="781" y="756"/>
                  </a:lnTo>
                  <a:lnTo>
                    <a:pt x="762" y="727"/>
                  </a:lnTo>
                  <a:lnTo>
                    <a:pt x="756" y="722"/>
                  </a:lnTo>
                  <a:lnTo>
                    <a:pt x="742" y="722"/>
                  </a:lnTo>
                  <a:lnTo>
                    <a:pt x="731" y="722"/>
                  </a:lnTo>
                  <a:lnTo>
                    <a:pt x="714" y="722"/>
                  </a:lnTo>
                  <a:lnTo>
                    <a:pt x="694" y="725"/>
                  </a:lnTo>
                  <a:lnTo>
                    <a:pt x="687" y="739"/>
                  </a:lnTo>
                  <a:lnTo>
                    <a:pt x="678" y="756"/>
                  </a:lnTo>
                  <a:lnTo>
                    <a:pt x="668" y="764"/>
                  </a:lnTo>
                  <a:lnTo>
                    <a:pt x="658" y="769"/>
                  </a:lnTo>
                  <a:lnTo>
                    <a:pt x="646" y="771"/>
                  </a:lnTo>
                  <a:lnTo>
                    <a:pt x="630" y="773"/>
                  </a:lnTo>
                  <a:lnTo>
                    <a:pt x="616" y="776"/>
                  </a:lnTo>
                  <a:lnTo>
                    <a:pt x="608" y="781"/>
                  </a:lnTo>
                  <a:lnTo>
                    <a:pt x="598" y="793"/>
                  </a:lnTo>
                  <a:lnTo>
                    <a:pt x="588" y="803"/>
                  </a:lnTo>
                  <a:lnTo>
                    <a:pt x="579" y="813"/>
                  </a:lnTo>
                  <a:lnTo>
                    <a:pt x="567" y="821"/>
                  </a:lnTo>
                  <a:lnTo>
                    <a:pt x="554" y="835"/>
                  </a:lnTo>
                  <a:lnTo>
                    <a:pt x="547" y="845"/>
                  </a:lnTo>
                  <a:lnTo>
                    <a:pt x="545" y="855"/>
                  </a:lnTo>
                  <a:lnTo>
                    <a:pt x="545" y="860"/>
                  </a:lnTo>
                  <a:lnTo>
                    <a:pt x="542" y="865"/>
                  </a:lnTo>
                  <a:lnTo>
                    <a:pt x="544" y="874"/>
                  </a:lnTo>
                  <a:lnTo>
                    <a:pt x="545" y="889"/>
                  </a:lnTo>
                  <a:lnTo>
                    <a:pt x="545" y="895"/>
                  </a:lnTo>
                  <a:lnTo>
                    <a:pt x="542" y="901"/>
                  </a:lnTo>
                  <a:lnTo>
                    <a:pt x="537" y="906"/>
                  </a:lnTo>
                  <a:lnTo>
                    <a:pt x="534" y="907"/>
                  </a:lnTo>
                  <a:lnTo>
                    <a:pt x="534" y="912"/>
                  </a:lnTo>
                  <a:lnTo>
                    <a:pt x="532" y="917"/>
                  </a:lnTo>
                  <a:lnTo>
                    <a:pt x="530" y="922"/>
                  </a:lnTo>
                  <a:lnTo>
                    <a:pt x="532" y="924"/>
                  </a:lnTo>
                  <a:lnTo>
                    <a:pt x="535" y="927"/>
                  </a:lnTo>
                  <a:lnTo>
                    <a:pt x="532" y="934"/>
                  </a:lnTo>
                  <a:lnTo>
                    <a:pt x="522" y="949"/>
                  </a:lnTo>
                  <a:lnTo>
                    <a:pt x="515" y="964"/>
                  </a:lnTo>
                  <a:lnTo>
                    <a:pt x="514" y="966"/>
                  </a:lnTo>
                  <a:lnTo>
                    <a:pt x="512" y="964"/>
                  </a:lnTo>
                  <a:lnTo>
                    <a:pt x="510" y="966"/>
                  </a:lnTo>
                  <a:lnTo>
                    <a:pt x="508" y="968"/>
                  </a:lnTo>
                  <a:lnTo>
                    <a:pt x="505" y="968"/>
                  </a:lnTo>
                  <a:lnTo>
                    <a:pt x="502" y="963"/>
                  </a:lnTo>
                  <a:lnTo>
                    <a:pt x="500" y="963"/>
                  </a:lnTo>
                  <a:lnTo>
                    <a:pt x="498" y="963"/>
                  </a:lnTo>
                  <a:lnTo>
                    <a:pt x="495" y="959"/>
                  </a:lnTo>
                  <a:lnTo>
                    <a:pt x="492" y="956"/>
                  </a:lnTo>
                  <a:lnTo>
                    <a:pt x="490" y="956"/>
                  </a:lnTo>
                  <a:lnTo>
                    <a:pt x="487" y="954"/>
                  </a:lnTo>
                  <a:lnTo>
                    <a:pt x="487" y="953"/>
                  </a:lnTo>
                  <a:lnTo>
                    <a:pt x="488" y="953"/>
                  </a:lnTo>
                  <a:lnTo>
                    <a:pt x="490" y="954"/>
                  </a:lnTo>
                  <a:lnTo>
                    <a:pt x="492" y="954"/>
                  </a:lnTo>
                  <a:lnTo>
                    <a:pt x="488" y="951"/>
                  </a:lnTo>
                  <a:lnTo>
                    <a:pt x="487" y="951"/>
                  </a:lnTo>
                  <a:lnTo>
                    <a:pt x="487" y="953"/>
                  </a:lnTo>
                  <a:lnTo>
                    <a:pt x="485" y="953"/>
                  </a:lnTo>
                  <a:lnTo>
                    <a:pt x="485" y="951"/>
                  </a:lnTo>
                  <a:lnTo>
                    <a:pt x="483" y="951"/>
                  </a:lnTo>
                  <a:lnTo>
                    <a:pt x="482" y="949"/>
                  </a:lnTo>
                  <a:lnTo>
                    <a:pt x="480" y="948"/>
                  </a:lnTo>
                  <a:lnTo>
                    <a:pt x="477" y="946"/>
                  </a:lnTo>
                  <a:lnTo>
                    <a:pt x="477" y="944"/>
                  </a:lnTo>
                  <a:lnTo>
                    <a:pt x="473" y="941"/>
                  </a:lnTo>
                  <a:lnTo>
                    <a:pt x="471" y="941"/>
                  </a:lnTo>
                  <a:lnTo>
                    <a:pt x="470" y="939"/>
                  </a:lnTo>
                  <a:lnTo>
                    <a:pt x="468" y="938"/>
                  </a:lnTo>
                  <a:lnTo>
                    <a:pt x="470" y="938"/>
                  </a:lnTo>
                  <a:lnTo>
                    <a:pt x="470" y="936"/>
                  </a:lnTo>
                  <a:lnTo>
                    <a:pt x="470" y="934"/>
                  </a:lnTo>
                  <a:lnTo>
                    <a:pt x="471" y="934"/>
                  </a:lnTo>
                  <a:lnTo>
                    <a:pt x="471" y="936"/>
                  </a:lnTo>
                  <a:lnTo>
                    <a:pt x="471" y="938"/>
                  </a:lnTo>
                  <a:lnTo>
                    <a:pt x="471" y="939"/>
                  </a:lnTo>
                  <a:lnTo>
                    <a:pt x="473" y="939"/>
                  </a:lnTo>
                  <a:lnTo>
                    <a:pt x="473" y="938"/>
                  </a:lnTo>
                  <a:lnTo>
                    <a:pt x="475" y="938"/>
                  </a:lnTo>
                  <a:lnTo>
                    <a:pt x="475" y="939"/>
                  </a:lnTo>
                  <a:lnTo>
                    <a:pt x="475" y="938"/>
                  </a:lnTo>
                  <a:lnTo>
                    <a:pt x="477" y="936"/>
                  </a:lnTo>
                  <a:lnTo>
                    <a:pt x="477" y="938"/>
                  </a:lnTo>
                  <a:lnTo>
                    <a:pt x="477" y="936"/>
                  </a:lnTo>
                  <a:lnTo>
                    <a:pt x="478" y="938"/>
                  </a:lnTo>
                  <a:lnTo>
                    <a:pt x="478" y="936"/>
                  </a:lnTo>
                  <a:lnTo>
                    <a:pt x="478" y="934"/>
                  </a:lnTo>
                  <a:lnTo>
                    <a:pt x="477" y="934"/>
                  </a:lnTo>
                  <a:lnTo>
                    <a:pt x="477" y="932"/>
                  </a:lnTo>
                  <a:lnTo>
                    <a:pt x="475" y="932"/>
                  </a:lnTo>
                  <a:lnTo>
                    <a:pt x="473" y="931"/>
                  </a:lnTo>
                  <a:lnTo>
                    <a:pt x="471" y="929"/>
                  </a:lnTo>
                  <a:lnTo>
                    <a:pt x="471" y="931"/>
                  </a:lnTo>
                  <a:lnTo>
                    <a:pt x="470" y="932"/>
                  </a:lnTo>
                  <a:lnTo>
                    <a:pt x="470" y="934"/>
                  </a:lnTo>
                  <a:lnTo>
                    <a:pt x="468" y="934"/>
                  </a:lnTo>
                  <a:lnTo>
                    <a:pt x="466" y="932"/>
                  </a:lnTo>
                  <a:lnTo>
                    <a:pt x="466" y="934"/>
                  </a:lnTo>
                  <a:lnTo>
                    <a:pt x="468" y="936"/>
                  </a:lnTo>
                  <a:lnTo>
                    <a:pt x="466" y="936"/>
                  </a:lnTo>
                  <a:lnTo>
                    <a:pt x="460" y="929"/>
                  </a:lnTo>
                  <a:lnTo>
                    <a:pt x="458" y="929"/>
                  </a:lnTo>
                  <a:lnTo>
                    <a:pt x="456" y="929"/>
                  </a:lnTo>
                  <a:lnTo>
                    <a:pt x="453" y="926"/>
                  </a:lnTo>
                  <a:lnTo>
                    <a:pt x="448" y="922"/>
                  </a:lnTo>
                  <a:lnTo>
                    <a:pt x="448" y="921"/>
                  </a:lnTo>
                  <a:lnTo>
                    <a:pt x="441" y="914"/>
                  </a:lnTo>
                  <a:lnTo>
                    <a:pt x="438" y="911"/>
                  </a:lnTo>
                  <a:lnTo>
                    <a:pt x="436" y="907"/>
                  </a:lnTo>
                  <a:lnTo>
                    <a:pt x="434" y="906"/>
                  </a:lnTo>
                  <a:lnTo>
                    <a:pt x="431" y="904"/>
                  </a:lnTo>
                  <a:lnTo>
                    <a:pt x="428" y="902"/>
                  </a:lnTo>
                  <a:lnTo>
                    <a:pt x="428" y="899"/>
                  </a:lnTo>
                  <a:lnTo>
                    <a:pt x="429" y="895"/>
                  </a:lnTo>
                  <a:lnTo>
                    <a:pt x="429" y="890"/>
                  </a:lnTo>
                  <a:lnTo>
                    <a:pt x="428" y="889"/>
                  </a:lnTo>
                  <a:lnTo>
                    <a:pt x="426" y="885"/>
                  </a:lnTo>
                  <a:lnTo>
                    <a:pt x="424" y="882"/>
                  </a:lnTo>
                  <a:lnTo>
                    <a:pt x="423" y="877"/>
                  </a:lnTo>
                  <a:lnTo>
                    <a:pt x="421" y="875"/>
                  </a:lnTo>
                  <a:lnTo>
                    <a:pt x="421" y="874"/>
                  </a:lnTo>
                  <a:lnTo>
                    <a:pt x="419" y="872"/>
                  </a:lnTo>
                  <a:lnTo>
                    <a:pt x="419" y="870"/>
                  </a:lnTo>
                  <a:lnTo>
                    <a:pt x="421" y="870"/>
                  </a:lnTo>
                  <a:lnTo>
                    <a:pt x="421" y="869"/>
                  </a:lnTo>
                  <a:lnTo>
                    <a:pt x="423" y="867"/>
                  </a:lnTo>
                  <a:lnTo>
                    <a:pt x="423" y="862"/>
                  </a:lnTo>
                  <a:lnTo>
                    <a:pt x="423" y="860"/>
                  </a:lnTo>
                  <a:lnTo>
                    <a:pt x="423" y="857"/>
                  </a:lnTo>
                  <a:lnTo>
                    <a:pt x="424" y="855"/>
                  </a:lnTo>
                  <a:lnTo>
                    <a:pt x="424" y="850"/>
                  </a:lnTo>
                  <a:lnTo>
                    <a:pt x="421" y="847"/>
                  </a:lnTo>
                  <a:lnTo>
                    <a:pt x="419" y="842"/>
                  </a:lnTo>
                  <a:lnTo>
                    <a:pt x="418" y="842"/>
                  </a:lnTo>
                  <a:lnTo>
                    <a:pt x="418" y="840"/>
                  </a:lnTo>
                  <a:lnTo>
                    <a:pt x="413" y="837"/>
                  </a:lnTo>
                  <a:lnTo>
                    <a:pt x="411" y="833"/>
                  </a:lnTo>
                  <a:lnTo>
                    <a:pt x="408" y="830"/>
                  </a:lnTo>
                  <a:lnTo>
                    <a:pt x="406" y="826"/>
                  </a:lnTo>
                  <a:lnTo>
                    <a:pt x="401" y="821"/>
                  </a:lnTo>
                  <a:lnTo>
                    <a:pt x="401" y="820"/>
                  </a:lnTo>
                  <a:lnTo>
                    <a:pt x="397" y="816"/>
                  </a:lnTo>
                  <a:lnTo>
                    <a:pt x="396" y="811"/>
                  </a:lnTo>
                  <a:lnTo>
                    <a:pt x="394" y="810"/>
                  </a:lnTo>
                  <a:lnTo>
                    <a:pt x="389" y="808"/>
                  </a:lnTo>
                  <a:lnTo>
                    <a:pt x="387" y="806"/>
                  </a:lnTo>
                  <a:lnTo>
                    <a:pt x="386" y="805"/>
                  </a:lnTo>
                  <a:lnTo>
                    <a:pt x="382" y="801"/>
                  </a:lnTo>
                  <a:lnTo>
                    <a:pt x="377" y="798"/>
                  </a:lnTo>
                  <a:lnTo>
                    <a:pt x="376" y="796"/>
                  </a:lnTo>
                  <a:lnTo>
                    <a:pt x="374" y="796"/>
                  </a:lnTo>
                  <a:lnTo>
                    <a:pt x="371" y="791"/>
                  </a:lnTo>
                  <a:lnTo>
                    <a:pt x="365" y="788"/>
                  </a:lnTo>
                  <a:lnTo>
                    <a:pt x="354" y="776"/>
                  </a:lnTo>
                  <a:lnTo>
                    <a:pt x="347" y="769"/>
                  </a:lnTo>
                  <a:lnTo>
                    <a:pt x="345" y="768"/>
                  </a:lnTo>
                  <a:lnTo>
                    <a:pt x="344" y="768"/>
                  </a:lnTo>
                  <a:lnTo>
                    <a:pt x="342" y="766"/>
                  </a:lnTo>
                  <a:lnTo>
                    <a:pt x="340" y="764"/>
                  </a:lnTo>
                  <a:lnTo>
                    <a:pt x="337" y="761"/>
                  </a:lnTo>
                  <a:lnTo>
                    <a:pt x="334" y="759"/>
                  </a:lnTo>
                  <a:lnTo>
                    <a:pt x="332" y="759"/>
                  </a:lnTo>
                  <a:lnTo>
                    <a:pt x="330" y="757"/>
                  </a:lnTo>
                  <a:lnTo>
                    <a:pt x="328" y="756"/>
                  </a:lnTo>
                  <a:lnTo>
                    <a:pt x="325" y="754"/>
                  </a:lnTo>
                  <a:lnTo>
                    <a:pt x="322" y="751"/>
                  </a:lnTo>
                  <a:lnTo>
                    <a:pt x="318" y="747"/>
                  </a:lnTo>
                  <a:lnTo>
                    <a:pt x="317" y="747"/>
                  </a:lnTo>
                  <a:lnTo>
                    <a:pt x="313" y="746"/>
                  </a:lnTo>
                  <a:lnTo>
                    <a:pt x="310" y="742"/>
                  </a:lnTo>
                  <a:lnTo>
                    <a:pt x="308" y="741"/>
                  </a:lnTo>
                  <a:lnTo>
                    <a:pt x="307" y="739"/>
                  </a:lnTo>
                  <a:lnTo>
                    <a:pt x="305" y="739"/>
                  </a:lnTo>
                  <a:lnTo>
                    <a:pt x="303" y="737"/>
                  </a:lnTo>
                  <a:lnTo>
                    <a:pt x="295" y="731"/>
                  </a:lnTo>
                  <a:lnTo>
                    <a:pt x="291" y="729"/>
                  </a:lnTo>
                  <a:lnTo>
                    <a:pt x="290" y="727"/>
                  </a:lnTo>
                  <a:lnTo>
                    <a:pt x="288" y="725"/>
                  </a:lnTo>
                  <a:lnTo>
                    <a:pt x="286" y="724"/>
                  </a:lnTo>
                  <a:lnTo>
                    <a:pt x="285" y="724"/>
                  </a:lnTo>
                  <a:lnTo>
                    <a:pt x="283" y="724"/>
                  </a:lnTo>
                  <a:lnTo>
                    <a:pt x="281" y="722"/>
                  </a:lnTo>
                  <a:lnTo>
                    <a:pt x="280" y="720"/>
                  </a:lnTo>
                  <a:lnTo>
                    <a:pt x="278" y="719"/>
                  </a:lnTo>
                  <a:lnTo>
                    <a:pt x="275" y="717"/>
                  </a:lnTo>
                  <a:lnTo>
                    <a:pt x="273" y="715"/>
                  </a:lnTo>
                  <a:lnTo>
                    <a:pt x="268" y="714"/>
                  </a:lnTo>
                  <a:lnTo>
                    <a:pt x="266" y="712"/>
                  </a:lnTo>
                  <a:lnTo>
                    <a:pt x="265" y="710"/>
                  </a:lnTo>
                  <a:lnTo>
                    <a:pt x="261" y="710"/>
                  </a:lnTo>
                  <a:lnTo>
                    <a:pt x="261" y="709"/>
                  </a:lnTo>
                  <a:lnTo>
                    <a:pt x="260" y="709"/>
                  </a:lnTo>
                  <a:lnTo>
                    <a:pt x="258" y="707"/>
                  </a:lnTo>
                  <a:lnTo>
                    <a:pt x="254" y="705"/>
                  </a:lnTo>
                  <a:lnTo>
                    <a:pt x="251" y="704"/>
                  </a:lnTo>
                  <a:lnTo>
                    <a:pt x="249" y="702"/>
                  </a:lnTo>
                  <a:lnTo>
                    <a:pt x="248" y="702"/>
                  </a:lnTo>
                  <a:lnTo>
                    <a:pt x="244" y="699"/>
                  </a:lnTo>
                  <a:lnTo>
                    <a:pt x="241" y="697"/>
                  </a:lnTo>
                  <a:lnTo>
                    <a:pt x="236" y="695"/>
                  </a:lnTo>
                  <a:lnTo>
                    <a:pt x="234" y="694"/>
                  </a:lnTo>
                  <a:lnTo>
                    <a:pt x="234" y="692"/>
                  </a:lnTo>
                  <a:lnTo>
                    <a:pt x="229" y="690"/>
                  </a:lnTo>
                  <a:lnTo>
                    <a:pt x="226" y="687"/>
                  </a:lnTo>
                  <a:lnTo>
                    <a:pt x="224" y="687"/>
                  </a:lnTo>
                  <a:lnTo>
                    <a:pt x="222" y="685"/>
                  </a:lnTo>
                  <a:lnTo>
                    <a:pt x="222" y="683"/>
                  </a:lnTo>
                  <a:lnTo>
                    <a:pt x="224" y="680"/>
                  </a:lnTo>
                  <a:lnTo>
                    <a:pt x="226" y="678"/>
                  </a:lnTo>
                  <a:lnTo>
                    <a:pt x="226" y="677"/>
                  </a:lnTo>
                  <a:lnTo>
                    <a:pt x="228" y="675"/>
                  </a:lnTo>
                  <a:lnTo>
                    <a:pt x="229" y="673"/>
                  </a:lnTo>
                  <a:lnTo>
                    <a:pt x="229" y="672"/>
                  </a:lnTo>
                  <a:lnTo>
                    <a:pt x="229" y="670"/>
                  </a:lnTo>
                  <a:lnTo>
                    <a:pt x="229" y="668"/>
                  </a:lnTo>
                  <a:lnTo>
                    <a:pt x="231" y="668"/>
                  </a:lnTo>
                  <a:lnTo>
                    <a:pt x="231" y="665"/>
                  </a:lnTo>
                  <a:lnTo>
                    <a:pt x="233" y="660"/>
                  </a:lnTo>
                  <a:lnTo>
                    <a:pt x="234" y="660"/>
                  </a:lnTo>
                  <a:lnTo>
                    <a:pt x="234" y="665"/>
                  </a:lnTo>
                  <a:lnTo>
                    <a:pt x="234" y="667"/>
                  </a:lnTo>
                  <a:lnTo>
                    <a:pt x="234" y="668"/>
                  </a:lnTo>
                  <a:lnTo>
                    <a:pt x="234" y="670"/>
                  </a:lnTo>
                  <a:lnTo>
                    <a:pt x="234" y="672"/>
                  </a:lnTo>
                  <a:lnTo>
                    <a:pt x="233" y="673"/>
                  </a:lnTo>
                  <a:lnTo>
                    <a:pt x="233" y="675"/>
                  </a:lnTo>
                  <a:lnTo>
                    <a:pt x="233" y="678"/>
                  </a:lnTo>
                  <a:lnTo>
                    <a:pt x="234" y="680"/>
                  </a:lnTo>
                  <a:lnTo>
                    <a:pt x="236" y="682"/>
                  </a:lnTo>
                  <a:lnTo>
                    <a:pt x="236" y="683"/>
                  </a:lnTo>
                  <a:lnTo>
                    <a:pt x="236" y="685"/>
                  </a:lnTo>
                  <a:lnTo>
                    <a:pt x="234" y="685"/>
                  </a:lnTo>
                  <a:lnTo>
                    <a:pt x="238" y="687"/>
                  </a:lnTo>
                  <a:lnTo>
                    <a:pt x="241" y="687"/>
                  </a:lnTo>
                  <a:lnTo>
                    <a:pt x="241" y="688"/>
                  </a:lnTo>
                  <a:lnTo>
                    <a:pt x="244" y="688"/>
                  </a:lnTo>
                  <a:lnTo>
                    <a:pt x="248" y="692"/>
                  </a:lnTo>
                  <a:lnTo>
                    <a:pt x="248" y="694"/>
                  </a:lnTo>
                  <a:lnTo>
                    <a:pt x="248" y="695"/>
                  </a:lnTo>
                  <a:lnTo>
                    <a:pt x="251" y="695"/>
                  </a:lnTo>
                  <a:lnTo>
                    <a:pt x="253" y="695"/>
                  </a:lnTo>
                  <a:lnTo>
                    <a:pt x="256" y="695"/>
                  </a:lnTo>
                  <a:lnTo>
                    <a:pt x="260" y="695"/>
                  </a:lnTo>
                  <a:lnTo>
                    <a:pt x="261" y="695"/>
                  </a:lnTo>
                  <a:lnTo>
                    <a:pt x="263" y="695"/>
                  </a:lnTo>
                  <a:lnTo>
                    <a:pt x="263" y="694"/>
                  </a:lnTo>
                  <a:lnTo>
                    <a:pt x="265" y="694"/>
                  </a:lnTo>
                  <a:lnTo>
                    <a:pt x="265" y="692"/>
                  </a:lnTo>
                  <a:lnTo>
                    <a:pt x="263" y="690"/>
                  </a:lnTo>
                  <a:lnTo>
                    <a:pt x="266" y="692"/>
                  </a:lnTo>
                  <a:lnTo>
                    <a:pt x="268" y="692"/>
                  </a:lnTo>
                  <a:lnTo>
                    <a:pt x="268" y="690"/>
                  </a:lnTo>
                  <a:lnTo>
                    <a:pt x="266" y="690"/>
                  </a:lnTo>
                  <a:lnTo>
                    <a:pt x="265" y="688"/>
                  </a:lnTo>
                  <a:lnTo>
                    <a:pt x="263" y="688"/>
                  </a:lnTo>
                  <a:lnTo>
                    <a:pt x="261" y="690"/>
                  </a:lnTo>
                  <a:lnTo>
                    <a:pt x="260" y="690"/>
                  </a:lnTo>
                  <a:lnTo>
                    <a:pt x="260" y="688"/>
                  </a:lnTo>
                  <a:lnTo>
                    <a:pt x="258" y="690"/>
                  </a:lnTo>
                  <a:lnTo>
                    <a:pt x="254" y="692"/>
                  </a:lnTo>
                  <a:lnTo>
                    <a:pt x="254" y="690"/>
                  </a:lnTo>
                  <a:lnTo>
                    <a:pt x="256" y="690"/>
                  </a:lnTo>
                  <a:lnTo>
                    <a:pt x="256" y="688"/>
                  </a:lnTo>
                  <a:lnTo>
                    <a:pt x="254" y="687"/>
                  </a:lnTo>
                  <a:lnTo>
                    <a:pt x="254" y="685"/>
                  </a:lnTo>
                  <a:lnTo>
                    <a:pt x="254" y="683"/>
                  </a:lnTo>
                  <a:lnTo>
                    <a:pt x="253" y="683"/>
                  </a:lnTo>
                  <a:lnTo>
                    <a:pt x="254" y="682"/>
                  </a:lnTo>
                  <a:lnTo>
                    <a:pt x="258" y="682"/>
                  </a:lnTo>
                  <a:lnTo>
                    <a:pt x="258" y="680"/>
                  </a:lnTo>
                  <a:lnTo>
                    <a:pt x="256" y="680"/>
                  </a:lnTo>
                  <a:lnTo>
                    <a:pt x="254" y="680"/>
                  </a:lnTo>
                  <a:lnTo>
                    <a:pt x="251" y="683"/>
                  </a:lnTo>
                  <a:lnTo>
                    <a:pt x="249" y="682"/>
                  </a:lnTo>
                  <a:lnTo>
                    <a:pt x="249" y="680"/>
                  </a:lnTo>
                  <a:lnTo>
                    <a:pt x="249" y="678"/>
                  </a:lnTo>
                  <a:lnTo>
                    <a:pt x="248" y="678"/>
                  </a:lnTo>
                  <a:lnTo>
                    <a:pt x="246" y="678"/>
                  </a:lnTo>
                  <a:lnTo>
                    <a:pt x="246" y="680"/>
                  </a:lnTo>
                  <a:lnTo>
                    <a:pt x="244" y="682"/>
                  </a:lnTo>
                  <a:lnTo>
                    <a:pt x="243" y="680"/>
                  </a:lnTo>
                  <a:lnTo>
                    <a:pt x="243" y="682"/>
                  </a:lnTo>
                  <a:lnTo>
                    <a:pt x="241" y="683"/>
                  </a:lnTo>
                  <a:lnTo>
                    <a:pt x="238" y="683"/>
                  </a:lnTo>
                  <a:lnTo>
                    <a:pt x="238" y="682"/>
                  </a:lnTo>
                  <a:lnTo>
                    <a:pt x="238" y="677"/>
                  </a:lnTo>
                  <a:lnTo>
                    <a:pt x="238" y="673"/>
                  </a:lnTo>
                  <a:lnTo>
                    <a:pt x="238" y="672"/>
                  </a:lnTo>
                  <a:lnTo>
                    <a:pt x="239" y="670"/>
                  </a:lnTo>
                  <a:lnTo>
                    <a:pt x="239" y="668"/>
                  </a:lnTo>
                  <a:lnTo>
                    <a:pt x="239" y="667"/>
                  </a:lnTo>
                  <a:lnTo>
                    <a:pt x="241" y="665"/>
                  </a:lnTo>
                  <a:lnTo>
                    <a:pt x="243" y="662"/>
                  </a:lnTo>
                  <a:lnTo>
                    <a:pt x="243" y="657"/>
                  </a:lnTo>
                  <a:lnTo>
                    <a:pt x="241" y="655"/>
                  </a:lnTo>
                  <a:lnTo>
                    <a:pt x="241" y="653"/>
                  </a:lnTo>
                  <a:lnTo>
                    <a:pt x="239" y="651"/>
                  </a:lnTo>
                  <a:lnTo>
                    <a:pt x="238" y="651"/>
                  </a:lnTo>
                  <a:lnTo>
                    <a:pt x="238" y="650"/>
                  </a:lnTo>
                  <a:lnTo>
                    <a:pt x="238" y="648"/>
                  </a:lnTo>
                  <a:lnTo>
                    <a:pt x="236" y="648"/>
                  </a:lnTo>
                  <a:lnTo>
                    <a:pt x="236" y="643"/>
                  </a:lnTo>
                  <a:lnTo>
                    <a:pt x="236" y="641"/>
                  </a:lnTo>
                  <a:lnTo>
                    <a:pt x="236" y="640"/>
                  </a:lnTo>
                  <a:lnTo>
                    <a:pt x="234" y="638"/>
                  </a:lnTo>
                  <a:lnTo>
                    <a:pt x="234" y="636"/>
                  </a:lnTo>
                  <a:lnTo>
                    <a:pt x="234" y="633"/>
                  </a:lnTo>
                  <a:lnTo>
                    <a:pt x="233" y="633"/>
                  </a:lnTo>
                  <a:lnTo>
                    <a:pt x="234" y="631"/>
                  </a:lnTo>
                  <a:lnTo>
                    <a:pt x="234" y="630"/>
                  </a:lnTo>
                  <a:lnTo>
                    <a:pt x="234" y="631"/>
                  </a:lnTo>
                  <a:lnTo>
                    <a:pt x="233" y="631"/>
                  </a:lnTo>
                  <a:lnTo>
                    <a:pt x="231" y="626"/>
                  </a:lnTo>
                  <a:lnTo>
                    <a:pt x="229" y="625"/>
                  </a:lnTo>
                  <a:lnTo>
                    <a:pt x="229" y="623"/>
                  </a:lnTo>
                  <a:lnTo>
                    <a:pt x="228" y="621"/>
                  </a:lnTo>
                  <a:lnTo>
                    <a:pt x="217" y="611"/>
                  </a:lnTo>
                  <a:lnTo>
                    <a:pt x="214" y="608"/>
                  </a:lnTo>
                  <a:lnTo>
                    <a:pt x="212" y="608"/>
                  </a:lnTo>
                  <a:lnTo>
                    <a:pt x="211" y="606"/>
                  </a:lnTo>
                  <a:lnTo>
                    <a:pt x="207" y="604"/>
                  </a:lnTo>
                  <a:lnTo>
                    <a:pt x="206" y="603"/>
                  </a:lnTo>
                  <a:lnTo>
                    <a:pt x="202" y="601"/>
                  </a:lnTo>
                  <a:lnTo>
                    <a:pt x="199" y="599"/>
                  </a:lnTo>
                  <a:lnTo>
                    <a:pt x="197" y="598"/>
                  </a:lnTo>
                  <a:lnTo>
                    <a:pt x="196" y="598"/>
                  </a:lnTo>
                  <a:lnTo>
                    <a:pt x="194" y="596"/>
                  </a:lnTo>
                  <a:lnTo>
                    <a:pt x="196" y="596"/>
                  </a:lnTo>
                  <a:lnTo>
                    <a:pt x="194" y="594"/>
                  </a:lnTo>
                  <a:lnTo>
                    <a:pt x="191" y="594"/>
                  </a:lnTo>
                  <a:lnTo>
                    <a:pt x="187" y="591"/>
                  </a:lnTo>
                  <a:lnTo>
                    <a:pt x="187" y="589"/>
                  </a:lnTo>
                  <a:lnTo>
                    <a:pt x="185" y="588"/>
                  </a:lnTo>
                  <a:lnTo>
                    <a:pt x="185" y="589"/>
                  </a:lnTo>
                  <a:lnTo>
                    <a:pt x="187" y="593"/>
                  </a:lnTo>
                  <a:lnTo>
                    <a:pt x="185" y="591"/>
                  </a:lnTo>
                  <a:lnTo>
                    <a:pt x="184" y="591"/>
                  </a:lnTo>
                  <a:lnTo>
                    <a:pt x="182" y="589"/>
                  </a:lnTo>
                  <a:lnTo>
                    <a:pt x="177" y="586"/>
                  </a:lnTo>
                  <a:lnTo>
                    <a:pt x="175" y="586"/>
                  </a:lnTo>
                  <a:lnTo>
                    <a:pt x="169" y="582"/>
                  </a:lnTo>
                  <a:lnTo>
                    <a:pt x="165" y="579"/>
                  </a:lnTo>
                  <a:lnTo>
                    <a:pt x="162" y="579"/>
                  </a:lnTo>
                  <a:lnTo>
                    <a:pt x="160" y="577"/>
                  </a:lnTo>
                  <a:lnTo>
                    <a:pt x="159" y="576"/>
                  </a:lnTo>
                  <a:lnTo>
                    <a:pt x="159" y="572"/>
                  </a:lnTo>
                  <a:lnTo>
                    <a:pt x="157" y="572"/>
                  </a:lnTo>
                  <a:lnTo>
                    <a:pt x="157" y="566"/>
                  </a:lnTo>
                  <a:lnTo>
                    <a:pt x="154" y="561"/>
                  </a:lnTo>
                  <a:lnTo>
                    <a:pt x="154" y="557"/>
                  </a:lnTo>
                  <a:lnTo>
                    <a:pt x="152" y="556"/>
                  </a:lnTo>
                  <a:lnTo>
                    <a:pt x="152" y="554"/>
                  </a:lnTo>
                  <a:lnTo>
                    <a:pt x="148" y="552"/>
                  </a:lnTo>
                  <a:lnTo>
                    <a:pt x="148" y="550"/>
                  </a:lnTo>
                  <a:lnTo>
                    <a:pt x="145" y="547"/>
                  </a:lnTo>
                  <a:lnTo>
                    <a:pt x="145" y="545"/>
                  </a:lnTo>
                  <a:lnTo>
                    <a:pt x="142" y="542"/>
                  </a:lnTo>
                  <a:lnTo>
                    <a:pt x="138" y="540"/>
                  </a:lnTo>
                  <a:lnTo>
                    <a:pt x="138" y="539"/>
                  </a:lnTo>
                  <a:lnTo>
                    <a:pt x="137" y="535"/>
                  </a:lnTo>
                  <a:lnTo>
                    <a:pt x="133" y="535"/>
                  </a:lnTo>
                  <a:lnTo>
                    <a:pt x="132" y="532"/>
                  </a:lnTo>
                  <a:lnTo>
                    <a:pt x="130" y="530"/>
                  </a:lnTo>
                  <a:lnTo>
                    <a:pt x="127" y="527"/>
                  </a:lnTo>
                  <a:lnTo>
                    <a:pt x="123" y="525"/>
                  </a:lnTo>
                  <a:lnTo>
                    <a:pt x="120" y="522"/>
                  </a:lnTo>
                  <a:lnTo>
                    <a:pt x="118" y="522"/>
                  </a:lnTo>
                  <a:lnTo>
                    <a:pt x="117" y="520"/>
                  </a:lnTo>
                  <a:lnTo>
                    <a:pt x="115" y="519"/>
                  </a:lnTo>
                  <a:lnTo>
                    <a:pt x="113" y="519"/>
                  </a:lnTo>
                  <a:lnTo>
                    <a:pt x="111" y="517"/>
                  </a:lnTo>
                  <a:lnTo>
                    <a:pt x="110" y="515"/>
                  </a:lnTo>
                  <a:lnTo>
                    <a:pt x="108" y="513"/>
                  </a:lnTo>
                  <a:lnTo>
                    <a:pt x="101" y="508"/>
                  </a:lnTo>
                  <a:lnTo>
                    <a:pt x="98" y="507"/>
                  </a:lnTo>
                  <a:lnTo>
                    <a:pt x="96" y="505"/>
                  </a:lnTo>
                  <a:lnTo>
                    <a:pt x="95" y="502"/>
                  </a:lnTo>
                  <a:lnTo>
                    <a:pt x="93" y="502"/>
                  </a:lnTo>
                  <a:lnTo>
                    <a:pt x="88" y="495"/>
                  </a:lnTo>
                  <a:lnTo>
                    <a:pt x="86" y="495"/>
                  </a:lnTo>
                  <a:lnTo>
                    <a:pt x="86" y="493"/>
                  </a:lnTo>
                  <a:lnTo>
                    <a:pt x="85" y="492"/>
                  </a:lnTo>
                  <a:lnTo>
                    <a:pt x="83" y="490"/>
                  </a:lnTo>
                  <a:lnTo>
                    <a:pt x="80" y="488"/>
                  </a:lnTo>
                  <a:lnTo>
                    <a:pt x="76" y="487"/>
                  </a:lnTo>
                  <a:lnTo>
                    <a:pt x="74" y="487"/>
                  </a:lnTo>
                  <a:lnTo>
                    <a:pt x="73" y="485"/>
                  </a:lnTo>
                  <a:lnTo>
                    <a:pt x="69" y="481"/>
                  </a:lnTo>
                  <a:lnTo>
                    <a:pt x="68" y="481"/>
                  </a:lnTo>
                  <a:lnTo>
                    <a:pt x="66" y="480"/>
                  </a:lnTo>
                  <a:lnTo>
                    <a:pt x="66" y="478"/>
                  </a:lnTo>
                  <a:lnTo>
                    <a:pt x="51" y="465"/>
                  </a:lnTo>
                  <a:lnTo>
                    <a:pt x="49" y="460"/>
                  </a:lnTo>
                  <a:lnTo>
                    <a:pt x="39" y="450"/>
                  </a:lnTo>
                  <a:lnTo>
                    <a:pt x="34" y="443"/>
                  </a:lnTo>
                  <a:lnTo>
                    <a:pt x="31" y="439"/>
                  </a:lnTo>
                  <a:lnTo>
                    <a:pt x="24" y="433"/>
                  </a:lnTo>
                  <a:lnTo>
                    <a:pt x="19" y="429"/>
                  </a:lnTo>
                  <a:lnTo>
                    <a:pt x="17" y="429"/>
                  </a:lnTo>
                  <a:lnTo>
                    <a:pt x="16" y="426"/>
                  </a:lnTo>
                  <a:lnTo>
                    <a:pt x="12" y="424"/>
                  </a:lnTo>
                  <a:lnTo>
                    <a:pt x="12" y="423"/>
                  </a:lnTo>
                  <a:lnTo>
                    <a:pt x="11" y="423"/>
                  </a:lnTo>
                  <a:lnTo>
                    <a:pt x="7" y="419"/>
                  </a:lnTo>
                  <a:lnTo>
                    <a:pt x="2" y="418"/>
                  </a:lnTo>
                  <a:lnTo>
                    <a:pt x="0" y="416"/>
                  </a:lnTo>
                  <a:lnTo>
                    <a:pt x="0" y="414"/>
                  </a:lnTo>
                  <a:lnTo>
                    <a:pt x="4" y="416"/>
                  </a:lnTo>
                  <a:lnTo>
                    <a:pt x="5" y="416"/>
                  </a:lnTo>
                  <a:lnTo>
                    <a:pt x="7" y="418"/>
                  </a:lnTo>
                  <a:lnTo>
                    <a:pt x="11" y="419"/>
                  </a:lnTo>
                  <a:lnTo>
                    <a:pt x="14" y="423"/>
                  </a:lnTo>
                  <a:lnTo>
                    <a:pt x="17" y="423"/>
                  </a:lnTo>
                  <a:lnTo>
                    <a:pt x="19" y="423"/>
                  </a:lnTo>
                  <a:lnTo>
                    <a:pt x="22" y="423"/>
                  </a:lnTo>
                  <a:lnTo>
                    <a:pt x="24" y="423"/>
                  </a:lnTo>
                  <a:lnTo>
                    <a:pt x="26" y="423"/>
                  </a:lnTo>
                  <a:lnTo>
                    <a:pt x="27" y="421"/>
                  </a:lnTo>
                  <a:lnTo>
                    <a:pt x="34" y="411"/>
                  </a:lnTo>
                  <a:lnTo>
                    <a:pt x="37" y="409"/>
                  </a:lnTo>
                  <a:lnTo>
                    <a:pt x="37" y="407"/>
                  </a:lnTo>
                  <a:lnTo>
                    <a:pt x="39" y="404"/>
                  </a:lnTo>
                  <a:lnTo>
                    <a:pt x="41" y="401"/>
                  </a:lnTo>
                  <a:lnTo>
                    <a:pt x="42" y="399"/>
                  </a:lnTo>
                  <a:lnTo>
                    <a:pt x="46" y="397"/>
                  </a:lnTo>
                  <a:lnTo>
                    <a:pt x="49" y="397"/>
                  </a:lnTo>
                  <a:lnTo>
                    <a:pt x="51" y="399"/>
                  </a:lnTo>
                  <a:lnTo>
                    <a:pt x="53" y="401"/>
                  </a:lnTo>
                  <a:lnTo>
                    <a:pt x="54" y="402"/>
                  </a:lnTo>
                  <a:lnTo>
                    <a:pt x="56" y="401"/>
                  </a:lnTo>
                  <a:lnTo>
                    <a:pt x="58" y="399"/>
                  </a:lnTo>
                  <a:lnTo>
                    <a:pt x="59" y="397"/>
                  </a:lnTo>
                  <a:lnTo>
                    <a:pt x="61" y="397"/>
                  </a:lnTo>
                  <a:lnTo>
                    <a:pt x="64" y="399"/>
                  </a:lnTo>
                  <a:lnTo>
                    <a:pt x="64" y="401"/>
                  </a:lnTo>
                  <a:lnTo>
                    <a:pt x="64" y="402"/>
                  </a:lnTo>
                  <a:lnTo>
                    <a:pt x="63" y="404"/>
                  </a:lnTo>
                  <a:lnTo>
                    <a:pt x="61" y="404"/>
                  </a:lnTo>
                  <a:lnTo>
                    <a:pt x="59" y="407"/>
                  </a:lnTo>
                  <a:lnTo>
                    <a:pt x="58" y="409"/>
                  </a:lnTo>
                  <a:lnTo>
                    <a:pt x="58" y="411"/>
                  </a:lnTo>
                  <a:lnTo>
                    <a:pt x="59" y="412"/>
                  </a:lnTo>
                  <a:lnTo>
                    <a:pt x="63" y="412"/>
                  </a:lnTo>
                  <a:lnTo>
                    <a:pt x="64" y="414"/>
                  </a:lnTo>
                  <a:lnTo>
                    <a:pt x="64" y="412"/>
                  </a:lnTo>
                  <a:lnTo>
                    <a:pt x="64" y="411"/>
                  </a:lnTo>
                  <a:lnTo>
                    <a:pt x="61" y="409"/>
                  </a:lnTo>
                  <a:lnTo>
                    <a:pt x="61" y="407"/>
                  </a:lnTo>
                  <a:lnTo>
                    <a:pt x="61" y="406"/>
                  </a:lnTo>
                  <a:lnTo>
                    <a:pt x="64" y="406"/>
                  </a:lnTo>
                  <a:lnTo>
                    <a:pt x="66" y="407"/>
                  </a:lnTo>
                  <a:lnTo>
                    <a:pt x="68" y="411"/>
                  </a:lnTo>
                  <a:lnTo>
                    <a:pt x="69" y="412"/>
                  </a:lnTo>
                  <a:lnTo>
                    <a:pt x="71" y="414"/>
                  </a:lnTo>
                  <a:lnTo>
                    <a:pt x="71" y="418"/>
                  </a:lnTo>
                  <a:lnTo>
                    <a:pt x="71" y="419"/>
                  </a:lnTo>
                  <a:lnTo>
                    <a:pt x="74" y="419"/>
                  </a:lnTo>
                  <a:lnTo>
                    <a:pt x="76" y="419"/>
                  </a:lnTo>
                  <a:lnTo>
                    <a:pt x="80" y="419"/>
                  </a:lnTo>
                  <a:lnTo>
                    <a:pt x="81" y="419"/>
                  </a:lnTo>
                  <a:lnTo>
                    <a:pt x="80" y="421"/>
                  </a:lnTo>
                  <a:lnTo>
                    <a:pt x="76" y="423"/>
                  </a:lnTo>
                  <a:lnTo>
                    <a:pt x="73" y="423"/>
                  </a:lnTo>
                  <a:lnTo>
                    <a:pt x="69" y="424"/>
                  </a:lnTo>
                  <a:lnTo>
                    <a:pt x="68" y="426"/>
                  </a:lnTo>
                  <a:lnTo>
                    <a:pt x="68" y="428"/>
                  </a:lnTo>
                  <a:lnTo>
                    <a:pt x="68" y="429"/>
                  </a:lnTo>
                  <a:lnTo>
                    <a:pt x="68" y="431"/>
                  </a:lnTo>
                  <a:lnTo>
                    <a:pt x="69" y="433"/>
                  </a:lnTo>
                  <a:lnTo>
                    <a:pt x="71" y="433"/>
                  </a:lnTo>
                  <a:lnTo>
                    <a:pt x="73" y="433"/>
                  </a:lnTo>
                  <a:lnTo>
                    <a:pt x="76" y="431"/>
                  </a:lnTo>
                  <a:lnTo>
                    <a:pt x="78" y="429"/>
                  </a:lnTo>
                  <a:lnTo>
                    <a:pt x="80" y="428"/>
                  </a:lnTo>
                  <a:lnTo>
                    <a:pt x="81" y="428"/>
                  </a:lnTo>
                  <a:lnTo>
                    <a:pt x="85" y="428"/>
                  </a:lnTo>
                  <a:lnTo>
                    <a:pt x="88" y="429"/>
                  </a:lnTo>
                  <a:lnTo>
                    <a:pt x="90" y="429"/>
                  </a:lnTo>
                  <a:lnTo>
                    <a:pt x="93" y="428"/>
                  </a:lnTo>
                  <a:lnTo>
                    <a:pt x="95" y="428"/>
                  </a:lnTo>
                  <a:lnTo>
                    <a:pt x="96" y="429"/>
                  </a:lnTo>
                  <a:lnTo>
                    <a:pt x="96" y="431"/>
                  </a:lnTo>
                  <a:lnTo>
                    <a:pt x="95" y="433"/>
                  </a:lnTo>
                  <a:lnTo>
                    <a:pt x="93" y="433"/>
                  </a:lnTo>
                  <a:lnTo>
                    <a:pt x="91" y="436"/>
                  </a:lnTo>
                  <a:lnTo>
                    <a:pt x="93" y="438"/>
                  </a:lnTo>
                  <a:lnTo>
                    <a:pt x="95" y="439"/>
                  </a:lnTo>
                  <a:lnTo>
                    <a:pt x="96" y="441"/>
                  </a:lnTo>
                  <a:lnTo>
                    <a:pt x="100" y="441"/>
                  </a:lnTo>
                  <a:lnTo>
                    <a:pt x="101" y="439"/>
                  </a:lnTo>
                  <a:lnTo>
                    <a:pt x="103" y="438"/>
                  </a:lnTo>
                  <a:lnTo>
                    <a:pt x="103" y="436"/>
                  </a:lnTo>
                  <a:lnTo>
                    <a:pt x="101" y="434"/>
                  </a:lnTo>
                  <a:lnTo>
                    <a:pt x="103" y="433"/>
                  </a:lnTo>
                  <a:lnTo>
                    <a:pt x="105" y="433"/>
                  </a:lnTo>
                  <a:lnTo>
                    <a:pt x="106" y="433"/>
                  </a:lnTo>
                  <a:lnTo>
                    <a:pt x="108" y="434"/>
                  </a:lnTo>
                  <a:lnTo>
                    <a:pt x="110" y="438"/>
                  </a:lnTo>
                  <a:lnTo>
                    <a:pt x="113" y="439"/>
                  </a:lnTo>
                  <a:lnTo>
                    <a:pt x="115" y="438"/>
                  </a:lnTo>
                  <a:lnTo>
                    <a:pt x="117" y="436"/>
                  </a:lnTo>
                  <a:lnTo>
                    <a:pt x="117" y="433"/>
                  </a:lnTo>
                  <a:lnTo>
                    <a:pt x="118" y="428"/>
                  </a:lnTo>
                  <a:lnTo>
                    <a:pt x="118" y="426"/>
                  </a:lnTo>
                  <a:lnTo>
                    <a:pt x="122" y="424"/>
                  </a:lnTo>
                  <a:lnTo>
                    <a:pt x="123" y="423"/>
                  </a:lnTo>
                  <a:lnTo>
                    <a:pt x="127" y="421"/>
                  </a:lnTo>
                  <a:lnTo>
                    <a:pt x="128" y="419"/>
                  </a:lnTo>
                  <a:lnTo>
                    <a:pt x="130" y="418"/>
                  </a:lnTo>
                  <a:lnTo>
                    <a:pt x="132" y="416"/>
                  </a:lnTo>
                  <a:lnTo>
                    <a:pt x="132" y="414"/>
                  </a:lnTo>
                  <a:lnTo>
                    <a:pt x="132" y="412"/>
                  </a:lnTo>
                  <a:lnTo>
                    <a:pt x="130" y="411"/>
                  </a:lnTo>
                  <a:lnTo>
                    <a:pt x="128" y="411"/>
                  </a:lnTo>
                  <a:lnTo>
                    <a:pt x="127" y="411"/>
                  </a:lnTo>
                  <a:lnTo>
                    <a:pt x="125" y="409"/>
                  </a:lnTo>
                  <a:lnTo>
                    <a:pt x="127" y="407"/>
                  </a:lnTo>
                  <a:lnTo>
                    <a:pt x="130" y="409"/>
                  </a:lnTo>
                  <a:lnTo>
                    <a:pt x="133" y="409"/>
                  </a:lnTo>
                  <a:lnTo>
                    <a:pt x="135" y="407"/>
                  </a:lnTo>
                  <a:lnTo>
                    <a:pt x="137" y="406"/>
                  </a:lnTo>
                  <a:lnTo>
                    <a:pt x="137" y="402"/>
                  </a:lnTo>
                  <a:lnTo>
                    <a:pt x="137" y="401"/>
                  </a:lnTo>
                  <a:lnTo>
                    <a:pt x="138" y="397"/>
                  </a:lnTo>
                  <a:lnTo>
                    <a:pt x="137" y="396"/>
                  </a:lnTo>
                  <a:lnTo>
                    <a:pt x="135" y="392"/>
                  </a:lnTo>
                  <a:lnTo>
                    <a:pt x="133" y="389"/>
                  </a:lnTo>
                  <a:lnTo>
                    <a:pt x="133" y="386"/>
                  </a:lnTo>
                  <a:lnTo>
                    <a:pt x="137" y="381"/>
                  </a:lnTo>
                  <a:lnTo>
                    <a:pt x="137" y="379"/>
                  </a:lnTo>
                  <a:lnTo>
                    <a:pt x="138" y="377"/>
                  </a:lnTo>
                  <a:lnTo>
                    <a:pt x="140" y="375"/>
                  </a:lnTo>
                  <a:lnTo>
                    <a:pt x="142" y="374"/>
                  </a:lnTo>
                  <a:lnTo>
                    <a:pt x="143" y="372"/>
                  </a:lnTo>
                  <a:lnTo>
                    <a:pt x="145" y="372"/>
                  </a:lnTo>
                  <a:lnTo>
                    <a:pt x="145" y="370"/>
                  </a:lnTo>
                  <a:lnTo>
                    <a:pt x="143" y="367"/>
                  </a:lnTo>
                  <a:lnTo>
                    <a:pt x="143" y="365"/>
                  </a:lnTo>
                  <a:lnTo>
                    <a:pt x="145" y="364"/>
                  </a:lnTo>
                  <a:lnTo>
                    <a:pt x="143" y="362"/>
                  </a:lnTo>
                  <a:lnTo>
                    <a:pt x="145" y="362"/>
                  </a:lnTo>
                  <a:lnTo>
                    <a:pt x="147" y="360"/>
                  </a:lnTo>
                  <a:lnTo>
                    <a:pt x="147" y="359"/>
                  </a:lnTo>
                  <a:lnTo>
                    <a:pt x="148" y="359"/>
                  </a:lnTo>
                  <a:lnTo>
                    <a:pt x="150" y="357"/>
                  </a:lnTo>
                  <a:lnTo>
                    <a:pt x="150" y="355"/>
                  </a:lnTo>
                  <a:lnTo>
                    <a:pt x="152" y="354"/>
                  </a:lnTo>
                  <a:lnTo>
                    <a:pt x="152" y="352"/>
                  </a:lnTo>
                  <a:lnTo>
                    <a:pt x="154" y="352"/>
                  </a:lnTo>
                  <a:lnTo>
                    <a:pt x="154" y="350"/>
                  </a:lnTo>
                  <a:lnTo>
                    <a:pt x="154" y="349"/>
                  </a:lnTo>
                  <a:lnTo>
                    <a:pt x="155" y="347"/>
                  </a:lnTo>
                  <a:lnTo>
                    <a:pt x="157" y="347"/>
                  </a:lnTo>
                  <a:lnTo>
                    <a:pt x="159" y="345"/>
                  </a:lnTo>
                  <a:lnTo>
                    <a:pt x="160" y="345"/>
                  </a:lnTo>
                  <a:lnTo>
                    <a:pt x="162" y="343"/>
                  </a:lnTo>
                  <a:lnTo>
                    <a:pt x="164" y="343"/>
                  </a:lnTo>
                  <a:lnTo>
                    <a:pt x="165" y="342"/>
                  </a:lnTo>
                  <a:lnTo>
                    <a:pt x="167" y="342"/>
                  </a:lnTo>
                  <a:lnTo>
                    <a:pt x="169" y="340"/>
                  </a:lnTo>
                  <a:lnTo>
                    <a:pt x="169" y="338"/>
                  </a:lnTo>
                  <a:lnTo>
                    <a:pt x="170" y="337"/>
                  </a:lnTo>
                  <a:lnTo>
                    <a:pt x="172" y="337"/>
                  </a:lnTo>
                  <a:lnTo>
                    <a:pt x="174" y="335"/>
                  </a:lnTo>
                  <a:lnTo>
                    <a:pt x="177" y="335"/>
                  </a:lnTo>
                  <a:lnTo>
                    <a:pt x="180" y="335"/>
                  </a:lnTo>
                  <a:lnTo>
                    <a:pt x="182" y="335"/>
                  </a:lnTo>
                  <a:lnTo>
                    <a:pt x="184" y="337"/>
                  </a:lnTo>
                  <a:lnTo>
                    <a:pt x="187" y="338"/>
                  </a:lnTo>
                  <a:lnTo>
                    <a:pt x="189" y="338"/>
                  </a:lnTo>
                  <a:lnTo>
                    <a:pt x="191" y="337"/>
                  </a:lnTo>
                  <a:lnTo>
                    <a:pt x="194" y="337"/>
                  </a:lnTo>
                  <a:lnTo>
                    <a:pt x="196" y="335"/>
                  </a:lnTo>
                  <a:lnTo>
                    <a:pt x="196" y="333"/>
                  </a:lnTo>
                  <a:lnTo>
                    <a:pt x="196" y="332"/>
                  </a:lnTo>
                  <a:lnTo>
                    <a:pt x="194" y="330"/>
                  </a:lnTo>
                  <a:lnTo>
                    <a:pt x="196" y="328"/>
                  </a:lnTo>
                  <a:lnTo>
                    <a:pt x="194" y="327"/>
                  </a:lnTo>
                  <a:lnTo>
                    <a:pt x="192" y="325"/>
                  </a:lnTo>
                  <a:lnTo>
                    <a:pt x="192" y="323"/>
                  </a:lnTo>
                  <a:lnTo>
                    <a:pt x="192" y="322"/>
                  </a:lnTo>
                  <a:lnTo>
                    <a:pt x="192" y="320"/>
                  </a:lnTo>
                  <a:lnTo>
                    <a:pt x="189" y="310"/>
                  </a:lnTo>
                  <a:lnTo>
                    <a:pt x="184" y="290"/>
                  </a:lnTo>
                  <a:lnTo>
                    <a:pt x="172" y="251"/>
                  </a:lnTo>
                  <a:lnTo>
                    <a:pt x="169" y="224"/>
                  </a:lnTo>
                  <a:lnTo>
                    <a:pt x="164" y="192"/>
                  </a:lnTo>
                  <a:lnTo>
                    <a:pt x="164" y="131"/>
                  </a:lnTo>
                  <a:lnTo>
                    <a:pt x="165" y="69"/>
                  </a:lnTo>
                  <a:lnTo>
                    <a:pt x="187" y="57"/>
                  </a:lnTo>
                  <a:lnTo>
                    <a:pt x="189" y="57"/>
                  </a:lnTo>
                  <a:lnTo>
                    <a:pt x="187" y="56"/>
                  </a:lnTo>
                  <a:lnTo>
                    <a:pt x="184" y="54"/>
                  </a:lnTo>
                  <a:lnTo>
                    <a:pt x="182" y="47"/>
                  </a:lnTo>
                  <a:lnTo>
                    <a:pt x="179" y="39"/>
                  </a:lnTo>
                  <a:lnTo>
                    <a:pt x="184" y="41"/>
                  </a:lnTo>
                  <a:lnTo>
                    <a:pt x="187" y="41"/>
                  </a:lnTo>
                  <a:lnTo>
                    <a:pt x="194" y="52"/>
                  </a:lnTo>
                  <a:lnTo>
                    <a:pt x="196" y="56"/>
                  </a:lnTo>
                  <a:lnTo>
                    <a:pt x="231" y="51"/>
                  </a:lnTo>
                  <a:lnTo>
                    <a:pt x="291" y="44"/>
                  </a:lnTo>
                  <a:lnTo>
                    <a:pt x="302" y="42"/>
                  </a:lnTo>
                  <a:lnTo>
                    <a:pt x="327" y="39"/>
                  </a:lnTo>
                  <a:lnTo>
                    <a:pt x="345" y="37"/>
                  </a:lnTo>
                  <a:lnTo>
                    <a:pt x="371" y="36"/>
                  </a:lnTo>
                  <a:lnTo>
                    <a:pt x="377" y="34"/>
                  </a:lnTo>
                  <a:lnTo>
                    <a:pt x="399" y="32"/>
                  </a:lnTo>
                  <a:lnTo>
                    <a:pt x="416" y="29"/>
                  </a:lnTo>
                  <a:lnTo>
                    <a:pt x="416" y="27"/>
                  </a:lnTo>
                  <a:lnTo>
                    <a:pt x="416" y="25"/>
                  </a:lnTo>
                  <a:lnTo>
                    <a:pt x="416" y="24"/>
                  </a:lnTo>
                  <a:lnTo>
                    <a:pt x="414" y="24"/>
                  </a:lnTo>
                  <a:lnTo>
                    <a:pt x="414" y="22"/>
                  </a:lnTo>
                  <a:lnTo>
                    <a:pt x="414" y="20"/>
                  </a:lnTo>
                  <a:lnTo>
                    <a:pt x="413" y="20"/>
                  </a:lnTo>
                  <a:lnTo>
                    <a:pt x="413" y="19"/>
                  </a:lnTo>
                  <a:lnTo>
                    <a:pt x="413" y="17"/>
                  </a:lnTo>
                  <a:lnTo>
                    <a:pt x="414" y="15"/>
                  </a:lnTo>
                  <a:lnTo>
                    <a:pt x="414" y="14"/>
                  </a:lnTo>
                  <a:lnTo>
                    <a:pt x="414" y="12"/>
                  </a:lnTo>
                  <a:lnTo>
                    <a:pt x="414" y="10"/>
                  </a:lnTo>
                  <a:lnTo>
                    <a:pt x="438" y="0"/>
                  </a:lnTo>
                  <a:lnTo>
                    <a:pt x="461" y="14"/>
                  </a:lnTo>
                  <a:lnTo>
                    <a:pt x="478" y="32"/>
                  </a:lnTo>
                  <a:lnTo>
                    <a:pt x="487" y="49"/>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15" name="Rectangle 147">
              <a:extLst>
                <a:ext uri="{FF2B5EF4-FFF2-40B4-BE49-F238E27FC236}">
                  <a16:creationId xmlns:a16="http://schemas.microsoft.com/office/drawing/2014/main" id="{E48DECB9-8F3D-26E0-0927-D780C100F76B}"/>
                </a:ext>
              </a:extLst>
            </p:cNvPr>
            <p:cNvSpPr>
              <a:spLocks noChangeArrowheads="1"/>
            </p:cNvSpPr>
            <p:nvPr/>
          </p:nvSpPr>
          <p:spPr bwMode="auto">
            <a:xfrm>
              <a:off x="2489" y="4001"/>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6" name="Freeform 148">
              <a:extLst>
                <a:ext uri="{FF2B5EF4-FFF2-40B4-BE49-F238E27FC236}">
                  <a16:creationId xmlns:a16="http://schemas.microsoft.com/office/drawing/2014/main" id="{17D53383-3E80-B422-ED6B-E9954865F490}"/>
                </a:ext>
              </a:extLst>
            </p:cNvPr>
            <p:cNvSpPr>
              <a:spLocks/>
            </p:cNvSpPr>
            <p:nvPr/>
          </p:nvSpPr>
          <p:spPr bwMode="auto">
            <a:xfrm>
              <a:off x="2496" y="3996"/>
              <a:ext cx="2" cy="1"/>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lnTo>
                    <a:pt x="0" y="1"/>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7" name="Freeform 149">
              <a:extLst>
                <a:ext uri="{FF2B5EF4-FFF2-40B4-BE49-F238E27FC236}">
                  <a16:creationId xmlns:a16="http://schemas.microsoft.com/office/drawing/2014/main" id="{C80B72AF-4E62-7FFE-00FB-A5C57AA2C0FC}"/>
                </a:ext>
              </a:extLst>
            </p:cNvPr>
            <p:cNvSpPr>
              <a:spLocks/>
            </p:cNvSpPr>
            <p:nvPr/>
          </p:nvSpPr>
          <p:spPr bwMode="auto">
            <a:xfrm>
              <a:off x="2491" y="3990"/>
              <a:ext cx="5" cy="12"/>
            </a:xfrm>
            <a:custGeom>
              <a:avLst/>
              <a:gdLst>
                <a:gd name="T0" fmla="*/ 3 w 5"/>
                <a:gd name="T1" fmla="*/ 12 h 12"/>
                <a:gd name="T2" fmla="*/ 2 w 5"/>
                <a:gd name="T3" fmla="*/ 12 h 12"/>
                <a:gd name="T4" fmla="*/ 0 w 5"/>
                <a:gd name="T5" fmla="*/ 11 h 12"/>
                <a:gd name="T6" fmla="*/ 0 w 5"/>
                <a:gd name="T7" fmla="*/ 7 h 12"/>
                <a:gd name="T8" fmla="*/ 2 w 5"/>
                <a:gd name="T9" fmla="*/ 6 h 12"/>
                <a:gd name="T10" fmla="*/ 2 w 5"/>
                <a:gd name="T11" fmla="*/ 2 h 12"/>
                <a:gd name="T12" fmla="*/ 3 w 5"/>
                <a:gd name="T13" fmla="*/ 0 h 12"/>
                <a:gd name="T14" fmla="*/ 3 w 5"/>
                <a:gd name="T15" fmla="*/ 2 h 12"/>
                <a:gd name="T16" fmla="*/ 3 w 5"/>
                <a:gd name="T17" fmla="*/ 6 h 12"/>
                <a:gd name="T18" fmla="*/ 3 w 5"/>
                <a:gd name="T19" fmla="*/ 7 h 12"/>
                <a:gd name="T20" fmla="*/ 5 w 5"/>
                <a:gd name="T21" fmla="*/ 7 h 12"/>
                <a:gd name="T22" fmla="*/ 3 w 5"/>
                <a:gd name="T23" fmla="*/ 9 h 12"/>
                <a:gd name="T24" fmla="*/ 3 w 5"/>
                <a:gd name="T25" fmla="*/ 11 h 12"/>
                <a:gd name="T26" fmla="*/ 3 w 5"/>
                <a:gd name="T2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2">
                  <a:moveTo>
                    <a:pt x="3" y="12"/>
                  </a:moveTo>
                  <a:lnTo>
                    <a:pt x="2" y="12"/>
                  </a:lnTo>
                  <a:lnTo>
                    <a:pt x="0" y="11"/>
                  </a:lnTo>
                  <a:lnTo>
                    <a:pt x="0" y="7"/>
                  </a:lnTo>
                  <a:lnTo>
                    <a:pt x="2" y="6"/>
                  </a:lnTo>
                  <a:lnTo>
                    <a:pt x="2" y="2"/>
                  </a:lnTo>
                  <a:lnTo>
                    <a:pt x="3" y="0"/>
                  </a:lnTo>
                  <a:lnTo>
                    <a:pt x="3" y="2"/>
                  </a:lnTo>
                  <a:lnTo>
                    <a:pt x="3" y="6"/>
                  </a:lnTo>
                  <a:lnTo>
                    <a:pt x="3" y="7"/>
                  </a:lnTo>
                  <a:lnTo>
                    <a:pt x="5" y="7"/>
                  </a:lnTo>
                  <a:lnTo>
                    <a:pt x="3" y="9"/>
                  </a:lnTo>
                  <a:lnTo>
                    <a:pt x="3" y="11"/>
                  </a:lnTo>
                  <a:lnTo>
                    <a:pt x="3" y="1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8" name="Freeform 150">
              <a:extLst>
                <a:ext uri="{FF2B5EF4-FFF2-40B4-BE49-F238E27FC236}">
                  <a16:creationId xmlns:a16="http://schemas.microsoft.com/office/drawing/2014/main" id="{7EBD35E2-6C23-EB01-00DF-219ED27B24EC}"/>
                </a:ext>
              </a:extLst>
            </p:cNvPr>
            <p:cNvSpPr>
              <a:spLocks/>
            </p:cNvSpPr>
            <p:nvPr/>
          </p:nvSpPr>
          <p:spPr bwMode="auto">
            <a:xfrm>
              <a:off x="2486" y="3977"/>
              <a:ext cx="5" cy="17"/>
            </a:xfrm>
            <a:custGeom>
              <a:avLst/>
              <a:gdLst>
                <a:gd name="T0" fmla="*/ 5 w 5"/>
                <a:gd name="T1" fmla="*/ 17 h 17"/>
                <a:gd name="T2" fmla="*/ 3 w 5"/>
                <a:gd name="T3" fmla="*/ 17 h 17"/>
                <a:gd name="T4" fmla="*/ 3 w 5"/>
                <a:gd name="T5" fmla="*/ 13 h 17"/>
                <a:gd name="T6" fmla="*/ 2 w 5"/>
                <a:gd name="T7" fmla="*/ 12 h 17"/>
                <a:gd name="T8" fmla="*/ 2 w 5"/>
                <a:gd name="T9" fmla="*/ 8 h 17"/>
                <a:gd name="T10" fmla="*/ 0 w 5"/>
                <a:gd name="T11" fmla="*/ 7 h 17"/>
                <a:gd name="T12" fmla="*/ 0 w 5"/>
                <a:gd name="T13" fmla="*/ 5 h 17"/>
                <a:gd name="T14" fmla="*/ 0 w 5"/>
                <a:gd name="T15" fmla="*/ 2 h 17"/>
                <a:gd name="T16" fmla="*/ 2 w 5"/>
                <a:gd name="T17" fmla="*/ 0 h 17"/>
                <a:gd name="T18" fmla="*/ 2 w 5"/>
                <a:gd name="T19" fmla="*/ 2 h 17"/>
                <a:gd name="T20" fmla="*/ 2 w 5"/>
                <a:gd name="T21" fmla="*/ 3 h 17"/>
                <a:gd name="T22" fmla="*/ 3 w 5"/>
                <a:gd name="T23" fmla="*/ 5 h 17"/>
                <a:gd name="T24" fmla="*/ 3 w 5"/>
                <a:gd name="T25" fmla="*/ 8 h 17"/>
                <a:gd name="T26" fmla="*/ 5 w 5"/>
                <a:gd name="T27" fmla="*/ 10 h 17"/>
                <a:gd name="T28" fmla="*/ 5 w 5"/>
                <a:gd name="T29" fmla="*/ 12 h 17"/>
                <a:gd name="T30" fmla="*/ 5 w 5"/>
                <a:gd name="T31" fmla="*/ 15 h 17"/>
                <a:gd name="T32" fmla="*/ 5 w 5"/>
                <a:gd name="T3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7">
                  <a:moveTo>
                    <a:pt x="5" y="17"/>
                  </a:moveTo>
                  <a:lnTo>
                    <a:pt x="3" y="17"/>
                  </a:lnTo>
                  <a:lnTo>
                    <a:pt x="3" y="13"/>
                  </a:lnTo>
                  <a:lnTo>
                    <a:pt x="2" y="12"/>
                  </a:lnTo>
                  <a:lnTo>
                    <a:pt x="2" y="8"/>
                  </a:lnTo>
                  <a:lnTo>
                    <a:pt x="0" y="7"/>
                  </a:lnTo>
                  <a:lnTo>
                    <a:pt x="0" y="5"/>
                  </a:lnTo>
                  <a:lnTo>
                    <a:pt x="0" y="2"/>
                  </a:lnTo>
                  <a:lnTo>
                    <a:pt x="2" y="0"/>
                  </a:lnTo>
                  <a:lnTo>
                    <a:pt x="2" y="2"/>
                  </a:lnTo>
                  <a:lnTo>
                    <a:pt x="2" y="3"/>
                  </a:lnTo>
                  <a:lnTo>
                    <a:pt x="3" y="5"/>
                  </a:lnTo>
                  <a:lnTo>
                    <a:pt x="3" y="8"/>
                  </a:lnTo>
                  <a:lnTo>
                    <a:pt x="5" y="10"/>
                  </a:lnTo>
                  <a:lnTo>
                    <a:pt x="5" y="12"/>
                  </a:lnTo>
                  <a:lnTo>
                    <a:pt x="5" y="15"/>
                  </a:lnTo>
                  <a:lnTo>
                    <a:pt x="5" y="1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19" name="Freeform 151">
              <a:extLst>
                <a:ext uri="{FF2B5EF4-FFF2-40B4-BE49-F238E27FC236}">
                  <a16:creationId xmlns:a16="http://schemas.microsoft.com/office/drawing/2014/main" id="{D0735E1B-288A-6593-BA5D-152ED3C3FAFA}"/>
                </a:ext>
              </a:extLst>
            </p:cNvPr>
            <p:cNvSpPr>
              <a:spLocks/>
            </p:cNvSpPr>
            <p:nvPr/>
          </p:nvSpPr>
          <p:spPr bwMode="auto">
            <a:xfrm>
              <a:off x="2255" y="3388"/>
              <a:ext cx="971" cy="919"/>
            </a:xfrm>
            <a:custGeom>
              <a:avLst/>
              <a:gdLst>
                <a:gd name="T0" fmla="*/ 609 w 971"/>
                <a:gd name="T1" fmla="*/ 153 h 919"/>
                <a:gd name="T2" fmla="*/ 747 w 971"/>
                <a:gd name="T3" fmla="*/ 224 h 919"/>
                <a:gd name="T4" fmla="*/ 754 w 971"/>
                <a:gd name="T5" fmla="*/ 209 h 919"/>
                <a:gd name="T6" fmla="*/ 761 w 971"/>
                <a:gd name="T7" fmla="*/ 194 h 919"/>
                <a:gd name="T8" fmla="*/ 764 w 971"/>
                <a:gd name="T9" fmla="*/ 177 h 919"/>
                <a:gd name="T10" fmla="*/ 754 w 971"/>
                <a:gd name="T11" fmla="*/ 160 h 919"/>
                <a:gd name="T12" fmla="*/ 742 w 971"/>
                <a:gd name="T13" fmla="*/ 146 h 919"/>
                <a:gd name="T14" fmla="*/ 732 w 971"/>
                <a:gd name="T15" fmla="*/ 128 h 919"/>
                <a:gd name="T16" fmla="*/ 732 w 971"/>
                <a:gd name="T17" fmla="*/ 109 h 919"/>
                <a:gd name="T18" fmla="*/ 734 w 971"/>
                <a:gd name="T19" fmla="*/ 93 h 919"/>
                <a:gd name="T20" fmla="*/ 731 w 971"/>
                <a:gd name="T21" fmla="*/ 72 h 919"/>
                <a:gd name="T22" fmla="*/ 725 w 971"/>
                <a:gd name="T23" fmla="*/ 57 h 919"/>
                <a:gd name="T24" fmla="*/ 715 w 971"/>
                <a:gd name="T25" fmla="*/ 40 h 919"/>
                <a:gd name="T26" fmla="*/ 720 w 971"/>
                <a:gd name="T27" fmla="*/ 29 h 919"/>
                <a:gd name="T28" fmla="*/ 731 w 971"/>
                <a:gd name="T29" fmla="*/ 32 h 919"/>
                <a:gd name="T30" fmla="*/ 757 w 971"/>
                <a:gd name="T31" fmla="*/ 52 h 919"/>
                <a:gd name="T32" fmla="*/ 757 w 971"/>
                <a:gd name="T33" fmla="*/ 104 h 919"/>
                <a:gd name="T34" fmla="*/ 779 w 971"/>
                <a:gd name="T35" fmla="*/ 146 h 919"/>
                <a:gd name="T36" fmla="*/ 779 w 971"/>
                <a:gd name="T37" fmla="*/ 194 h 919"/>
                <a:gd name="T38" fmla="*/ 756 w 971"/>
                <a:gd name="T39" fmla="*/ 237 h 919"/>
                <a:gd name="T40" fmla="*/ 729 w 971"/>
                <a:gd name="T41" fmla="*/ 279 h 919"/>
                <a:gd name="T42" fmla="*/ 815 w 971"/>
                <a:gd name="T43" fmla="*/ 320 h 919"/>
                <a:gd name="T44" fmla="*/ 867 w 971"/>
                <a:gd name="T45" fmla="*/ 444 h 919"/>
                <a:gd name="T46" fmla="*/ 816 w 971"/>
                <a:gd name="T47" fmla="*/ 481 h 919"/>
                <a:gd name="T48" fmla="*/ 951 w 971"/>
                <a:gd name="T49" fmla="*/ 545 h 919"/>
                <a:gd name="T50" fmla="*/ 914 w 971"/>
                <a:gd name="T51" fmla="*/ 730 h 919"/>
                <a:gd name="T52" fmla="*/ 714 w 971"/>
                <a:gd name="T53" fmla="*/ 673 h 919"/>
                <a:gd name="T54" fmla="*/ 545 w 971"/>
                <a:gd name="T55" fmla="*/ 811 h 919"/>
                <a:gd name="T56" fmla="*/ 512 w 971"/>
                <a:gd name="T57" fmla="*/ 915 h 919"/>
                <a:gd name="T58" fmla="*/ 487 w 971"/>
                <a:gd name="T59" fmla="*/ 904 h 919"/>
                <a:gd name="T60" fmla="*/ 471 w 971"/>
                <a:gd name="T61" fmla="*/ 889 h 919"/>
                <a:gd name="T62" fmla="*/ 471 w 971"/>
                <a:gd name="T63" fmla="*/ 880 h 919"/>
                <a:gd name="T64" fmla="*/ 436 w 971"/>
                <a:gd name="T65" fmla="*/ 858 h 919"/>
                <a:gd name="T66" fmla="*/ 423 w 971"/>
                <a:gd name="T67" fmla="*/ 818 h 919"/>
                <a:gd name="T68" fmla="*/ 396 w 971"/>
                <a:gd name="T69" fmla="*/ 762 h 919"/>
                <a:gd name="T70" fmla="*/ 337 w 971"/>
                <a:gd name="T71" fmla="*/ 712 h 919"/>
                <a:gd name="T72" fmla="*/ 290 w 971"/>
                <a:gd name="T73" fmla="*/ 678 h 919"/>
                <a:gd name="T74" fmla="*/ 254 w 971"/>
                <a:gd name="T75" fmla="*/ 656 h 919"/>
                <a:gd name="T76" fmla="*/ 228 w 971"/>
                <a:gd name="T77" fmla="*/ 626 h 919"/>
                <a:gd name="T78" fmla="*/ 234 w 971"/>
                <a:gd name="T79" fmla="*/ 631 h 919"/>
                <a:gd name="T80" fmla="*/ 263 w 971"/>
                <a:gd name="T81" fmla="*/ 646 h 919"/>
                <a:gd name="T82" fmla="*/ 256 w 971"/>
                <a:gd name="T83" fmla="*/ 641 h 919"/>
                <a:gd name="T84" fmla="*/ 246 w 971"/>
                <a:gd name="T85" fmla="*/ 631 h 919"/>
                <a:gd name="T86" fmla="*/ 241 w 971"/>
                <a:gd name="T87" fmla="*/ 604 h 919"/>
                <a:gd name="T88" fmla="*/ 231 w 971"/>
                <a:gd name="T89" fmla="*/ 577 h 919"/>
                <a:gd name="T90" fmla="*/ 191 w 971"/>
                <a:gd name="T91" fmla="*/ 545 h 919"/>
                <a:gd name="T92" fmla="*/ 157 w 971"/>
                <a:gd name="T93" fmla="*/ 523 h 919"/>
                <a:gd name="T94" fmla="*/ 127 w 971"/>
                <a:gd name="T95" fmla="*/ 478 h 919"/>
                <a:gd name="T96" fmla="*/ 86 w 971"/>
                <a:gd name="T97" fmla="*/ 444 h 919"/>
                <a:gd name="T98" fmla="*/ 19 w 971"/>
                <a:gd name="T99" fmla="*/ 380 h 919"/>
                <a:gd name="T100" fmla="*/ 22 w 971"/>
                <a:gd name="T101" fmla="*/ 374 h 919"/>
                <a:gd name="T102" fmla="*/ 59 w 971"/>
                <a:gd name="T103" fmla="*/ 348 h 919"/>
                <a:gd name="T104" fmla="*/ 61 w 971"/>
                <a:gd name="T105" fmla="*/ 357 h 919"/>
                <a:gd name="T106" fmla="*/ 68 w 971"/>
                <a:gd name="T107" fmla="*/ 379 h 919"/>
                <a:gd name="T108" fmla="*/ 95 w 971"/>
                <a:gd name="T109" fmla="*/ 384 h 919"/>
                <a:gd name="T110" fmla="*/ 115 w 971"/>
                <a:gd name="T111" fmla="*/ 389 h 919"/>
                <a:gd name="T112" fmla="*/ 127 w 971"/>
                <a:gd name="T113" fmla="*/ 358 h 919"/>
                <a:gd name="T114" fmla="*/ 143 w 971"/>
                <a:gd name="T115" fmla="*/ 323 h 919"/>
                <a:gd name="T116" fmla="*/ 154 w 971"/>
                <a:gd name="T117" fmla="*/ 300 h 919"/>
                <a:gd name="T118" fmla="*/ 184 w 971"/>
                <a:gd name="T119" fmla="*/ 288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1" h="919">
                  <a:moveTo>
                    <a:pt x="487" y="0"/>
                  </a:moveTo>
                  <a:lnTo>
                    <a:pt x="483" y="12"/>
                  </a:lnTo>
                  <a:lnTo>
                    <a:pt x="482" y="20"/>
                  </a:lnTo>
                  <a:lnTo>
                    <a:pt x="478" y="27"/>
                  </a:lnTo>
                  <a:lnTo>
                    <a:pt x="485" y="37"/>
                  </a:lnTo>
                  <a:lnTo>
                    <a:pt x="495" y="45"/>
                  </a:lnTo>
                  <a:lnTo>
                    <a:pt x="510" y="59"/>
                  </a:lnTo>
                  <a:lnTo>
                    <a:pt x="525" y="71"/>
                  </a:lnTo>
                  <a:lnTo>
                    <a:pt x="537" y="89"/>
                  </a:lnTo>
                  <a:lnTo>
                    <a:pt x="549" y="108"/>
                  </a:lnTo>
                  <a:lnTo>
                    <a:pt x="554" y="128"/>
                  </a:lnTo>
                  <a:lnTo>
                    <a:pt x="556" y="130"/>
                  </a:lnTo>
                  <a:lnTo>
                    <a:pt x="557" y="136"/>
                  </a:lnTo>
                  <a:lnTo>
                    <a:pt x="564" y="150"/>
                  </a:lnTo>
                  <a:lnTo>
                    <a:pt x="576" y="151"/>
                  </a:lnTo>
                  <a:lnTo>
                    <a:pt x="588" y="151"/>
                  </a:lnTo>
                  <a:lnTo>
                    <a:pt x="609" y="153"/>
                  </a:lnTo>
                  <a:lnTo>
                    <a:pt x="625" y="158"/>
                  </a:lnTo>
                  <a:lnTo>
                    <a:pt x="638" y="160"/>
                  </a:lnTo>
                  <a:lnTo>
                    <a:pt x="646" y="167"/>
                  </a:lnTo>
                  <a:lnTo>
                    <a:pt x="651" y="180"/>
                  </a:lnTo>
                  <a:lnTo>
                    <a:pt x="660" y="190"/>
                  </a:lnTo>
                  <a:lnTo>
                    <a:pt x="672" y="197"/>
                  </a:lnTo>
                  <a:lnTo>
                    <a:pt x="680" y="207"/>
                  </a:lnTo>
                  <a:lnTo>
                    <a:pt x="687" y="214"/>
                  </a:lnTo>
                  <a:lnTo>
                    <a:pt x="697" y="215"/>
                  </a:lnTo>
                  <a:lnTo>
                    <a:pt x="707" y="214"/>
                  </a:lnTo>
                  <a:lnTo>
                    <a:pt x="719" y="214"/>
                  </a:lnTo>
                  <a:lnTo>
                    <a:pt x="727" y="215"/>
                  </a:lnTo>
                  <a:lnTo>
                    <a:pt x="732" y="210"/>
                  </a:lnTo>
                  <a:lnTo>
                    <a:pt x="737" y="217"/>
                  </a:lnTo>
                  <a:lnTo>
                    <a:pt x="747" y="227"/>
                  </a:lnTo>
                  <a:lnTo>
                    <a:pt x="747" y="225"/>
                  </a:lnTo>
                  <a:lnTo>
                    <a:pt x="747" y="224"/>
                  </a:lnTo>
                  <a:lnTo>
                    <a:pt x="749" y="224"/>
                  </a:lnTo>
                  <a:lnTo>
                    <a:pt x="751" y="224"/>
                  </a:lnTo>
                  <a:lnTo>
                    <a:pt x="751" y="222"/>
                  </a:lnTo>
                  <a:lnTo>
                    <a:pt x="752" y="222"/>
                  </a:lnTo>
                  <a:lnTo>
                    <a:pt x="751" y="222"/>
                  </a:lnTo>
                  <a:lnTo>
                    <a:pt x="751" y="220"/>
                  </a:lnTo>
                  <a:lnTo>
                    <a:pt x="751" y="219"/>
                  </a:lnTo>
                  <a:lnTo>
                    <a:pt x="749" y="219"/>
                  </a:lnTo>
                  <a:lnTo>
                    <a:pt x="749" y="217"/>
                  </a:lnTo>
                  <a:lnTo>
                    <a:pt x="751" y="217"/>
                  </a:lnTo>
                  <a:lnTo>
                    <a:pt x="751" y="215"/>
                  </a:lnTo>
                  <a:lnTo>
                    <a:pt x="751" y="214"/>
                  </a:lnTo>
                  <a:lnTo>
                    <a:pt x="751" y="212"/>
                  </a:lnTo>
                  <a:lnTo>
                    <a:pt x="752" y="212"/>
                  </a:lnTo>
                  <a:lnTo>
                    <a:pt x="752" y="210"/>
                  </a:lnTo>
                  <a:lnTo>
                    <a:pt x="754" y="210"/>
                  </a:lnTo>
                  <a:lnTo>
                    <a:pt x="754" y="209"/>
                  </a:lnTo>
                  <a:lnTo>
                    <a:pt x="754" y="207"/>
                  </a:lnTo>
                  <a:lnTo>
                    <a:pt x="754" y="205"/>
                  </a:lnTo>
                  <a:lnTo>
                    <a:pt x="756" y="204"/>
                  </a:lnTo>
                  <a:lnTo>
                    <a:pt x="757" y="204"/>
                  </a:lnTo>
                  <a:lnTo>
                    <a:pt x="757" y="202"/>
                  </a:lnTo>
                  <a:lnTo>
                    <a:pt x="759" y="202"/>
                  </a:lnTo>
                  <a:lnTo>
                    <a:pt x="761" y="202"/>
                  </a:lnTo>
                  <a:lnTo>
                    <a:pt x="759" y="200"/>
                  </a:lnTo>
                  <a:lnTo>
                    <a:pt x="759" y="199"/>
                  </a:lnTo>
                  <a:lnTo>
                    <a:pt x="761" y="199"/>
                  </a:lnTo>
                  <a:lnTo>
                    <a:pt x="762" y="199"/>
                  </a:lnTo>
                  <a:lnTo>
                    <a:pt x="764" y="199"/>
                  </a:lnTo>
                  <a:lnTo>
                    <a:pt x="764" y="197"/>
                  </a:lnTo>
                  <a:lnTo>
                    <a:pt x="764" y="195"/>
                  </a:lnTo>
                  <a:lnTo>
                    <a:pt x="762" y="195"/>
                  </a:lnTo>
                  <a:lnTo>
                    <a:pt x="761" y="195"/>
                  </a:lnTo>
                  <a:lnTo>
                    <a:pt x="761" y="194"/>
                  </a:lnTo>
                  <a:lnTo>
                    <a:pt x="761" y="192"/>
                  </a:lnTo>
                  <a:lnTo>
                    <a:pt x="759" y="192"/>
                  </a:lnTo>
                  <a:lnTo>
                    <a:pt x="761" y="192"/>
                  </a:lnTo>
                  <a:lnTo>
                    <a:pt x="761" y="190"/>
                  </a:lnTo>
                  <a:lnTo>
                    <a:pt x="762" y="190"/>
                  </a:lnTo>
                  <a:lnTo>
                    <a:pt x="761" y="190"/>
                  </a:lnTo>
                  <a:lnTo>
                    <a:pt x="761" y="188"/>
                  </a:lnTo>
                  <a:lnTo>
                    <a:pt x="759" y="188"/>
                  </a:lnTo>
                  <a:lnTo>
                    <a:pt x="761" y="188"/>
                  </a:lnTo>
                  <a:lnTo>
                    <a:pt x="761" y="187"/>
                  </a:lnTo>
                  <a:lnTo>
                    <a:pt x="761" y="185"/>
                  </a:lnTo>
                  <a:lnTo>
                    <a:pt x="761" y="183"/>
                  </a:lnTo>
                  <a:lnTo>
                    <a:pt x="761" y="182"/>
                  </a:lnTo>
                  <a:lnTo>
                    <a:pt x="762" y="182"/>
                  </a:lnTo>
                  <a:lnTo>
                    <a:pt x="762" y="180"/>
                  </a:lnTo>
                  <a:lnTo>
                    <a:pt x="762" y="178"/>
                  </a:lnTo>
                  <a:lnTo>
                    <a:pt x="764" y="177"/>
                  </a:lnTo>
                  <a:lnTo>
                    <a:pt x="764" y="175"/>
                  </a:lnTo>
                  <a:lnTo>
                    <a:pt x="762" y="175"/>
                  </a:lnTo>
                  <a:lnTo>
                    <a:pt x="761" y="175"/>
                  </a:lnTo>
                  <a:lnTo>
                    <a:pt x="761" y="173"/>
                  </a:lnTo>
                  <a:lnTo>
                    <a:pt x="761" y="172"/>
                  </a:lnTo>
                  <a:lnTo>
                    <a:pt x="759" y="172"/>
                  </a:lnTo>
                  <a:lnTo>
                    <a:pt x="759" y="170"/>
                  </a:lnTo>
                  <a:lnTo>
                    <a:pt x="757" y="170"/>
                  </a:lnTo>
                  <a:lnTo>
                    <a:pt x="756" y="170"/>
                  </a:lnTo>
                  <a:lnTo>
                    <a:pt x="756" y="168"/>
                  </a:lnTo>
                  <a:lnTo>
                    <a:pt x="754" y="168"/>
                  </a:lnTo>
                  <a:lnTo>
                    <a:pt x="754" y="167"/>
                  </a:lnTo>
                  <a:lnTo>
                    <a:pt x="754" y="165"/>
                  </a:lnTo>
                  <a:lnTo>
                    <a:pt x="752" y="165"/>
                  </a:lnTo>
                  <a:lnTo>
                    <a:pt x="752" y="163"/>
                  </a:lnTo>
                  <a:lnTo>
                    <a:pt x="752" y="162"/>
                  </a:lnTo>
                  <a:lnTo>
                    <a:pt x="754" y="160"/>
                  </a:lnTo>
                  <a:lnTo>
                    <a:pt x="752" y="160"/>
                  </a:lnTo>
                  <a:lnTo>
                    <a:pt x="752" y="158"/>
                  </a:lnTo>
                  <a:lnTo>
                    <a:pt x="752" y="157"/>
                  </a:lnTo>
                  <a:lnTo>
                    <a:pt x="751" y="157"/>
                  </a:lnTo>
                  <a:lnTo>
                    <a:pt x="751" y="155"/>
                  </a:lnTo>
                  <a:lnTo>
                    <a:pt x="752" y="155"/>
                  </a:lnTo>
                  <a:lnTo>
                    <a:pt x="752" y="153"/>
                  </a:lnTo>
                  <a:lnTo>
                    <a:pt x="751" y="153"/>
                  </a:lnTo>
                  <a:lnTo>
                    <a:pt x="751" y="151"/>
                  </a:lnTo>
                  <a:lnTo>
                    <a:pt x="749" y="151"/>
                  </a:lnTo>
                  <a:lnTo>
                    <a:pt x="749" y="150"/>
                  </a:lnTo>
                  <a:lnTo>
                    <a:pt x="749" y="148"/>
                  </a:lnTo>
                  <a:lnTo>
                    <a:pt x="747" y="148"/>
                  </a:lnTo>
                  <a:lnTo>
                    <a:pt x="746" y="148"/>
                  </a:lnTo>
                  <a:lnTo>
                    <a:pt x="744" y="148"/>
                  </a:lnTo>
                  <a:lnTo>
                    <a:pt x="744" y="146"/>
                  </a:lnTo>
                  <a:lnTo>
                    <a:pt x="742" y="146"/>
                  </a:lnTo>
                  <a:lnTo>
                    <a:pt x="742" y="145"/>
                  </a:lnTo>
                  <a:lnTo>
                    <a:pt x="741" y="145"/>
                  </a:lnTo>
                  <a:lnTo>
                    <a:pt x="739" y="145"/>
                  </a:lnTo>
                  <a:lnTo>
                    <a:pt x="739" y="143"/>
                  </a:lnTo>
                  <a:lnTo>
                    <a:pt x="737" y="143"/>
                  </a:lnTo>
                  <a:lnTo>
                    <a:pt x="737" y="141"/>
                  </a:lnTo>
                  <a:lnTo>
                    <a:pt x="737" y="140"/>
                  </a:lnTo>
                  <a:lnTo>
                    <a:pt x="736" y="140"/>
                  </a:lnTo>
                  <a:lnTo>
                    <a:pt x="736" y="138"/>
                  </a:lnTo>
                  <a:lnTo>
                    <a:pt x="736" y="136"/>
                  </a:lnTo>
                  <a:lnTo>
                    <a:pt x="734" y="136"/>
                  </a:lnTo>
                  <a:lnTo>
                    <a:pt x="734" y="135"/>
                  </a:lnTo>
                  <a:lnTo>
                    <a:pt x="734" y="133"/>
                  </a:lnTo>
                  <a:lnTo>
                    <a:pt x="734" y="131"/>
                  </a:lnTo>
                  <a:lnTo>
                    <a:pt x="734" y="130"/>
                  </a:lnTo>
                  <a:lnTo>
                    <a:pt x="732" y="130"/>
                  </a:lnTo>
                  <a:lnTo>
                    <a:pt x="732" y="128"/>
                  </a:lnTo>
                  <a:lnTo>
                    <a:pt x="734" y="126"/>
                  </a:lnTo>
                  <a:lnTo>
                    <a:pt x="732" y="126"/>
                  </a:lnTo>
                  <a:lnTo>
                    <a:pt x="732" y="125"/>
                  </a:lnTo>
                  <a:lnTo>
                    <a:pt x="731" y="125"/>
                  </a:lnTo>
                  <a:lnTo>
                    <a:pt x="731" y="123"/>
                  </a:lnTo>
                  <a:lnTo>
                    <a:pt x="732" y="121"/>
                  </a:lnTo>
                  <a:lnTo>
                    <a:pt x="732" y="119"/>
                  </a:lnTo>
                  <a:lnTo>
                    <a:pt x="732" y="118"/>
                  </a:lnTo>
                  <a:lnTo>
                    <a:pt x="734" y="118"/>
                  </a:lnTo>
                  <a:lnTo>
                    <a:pt x="734" y="116"/>
                  </a:lnTo>
                  <a:lnTo>
                    <a:pt x="734" y="114"/>
                  </a:lnTo>
                  <a:lnTo>
                    <a:pt x="732" y="114"/>
                  </a:lnTo>
                  <a:lnTo>
                    <a:pt x="732" y="113"/>
                  </a:lnTo>
                  <a:lnTo>
                    <a:pt x="731" y="113"/>
                  </a:lnTo>
                  <a:lnTo>
                    <a:pt x="731" y="111"/>
                  </a:lnTo>
                  <a:lnTo>
                    <a:pt x="732" y="111"/>
                  </a:lnTo>
                  <a:lnTo>
                    <a:pt x="732" y="109"/>
                  </a:lnTo>
                  <a:lnTo>
                    <a:pt x="731" y="109"/>
                  </a:lnTo>
                  <a:lnTo>
                    <a:pt x="731" y="108"/>
                  </a:lnTo>
                  <a:lnTo>
                    <a:pt x="731" y="106"/>
                  </a:lnTo>
                  <a:lnTo>
                    <a:pt x="731" y="104"/>
                  </a:lnTo>
                  <a:lnTo>
                    <a:pt x="732" y="103"/>
                  </a:lnTo>
                  <a:lnTo>
                    <a:pt x="732" y="101"/>
                  </a:lnTo>
                  <a:lnTo>
                    <a:pt x="732" y="99"/>
                  </a:lnTo>
                  <a:lnTo>
                    <a:pt x="731" y="99"/>
                  </a:lnTo>
                  <a:lnTo>
                    <a:pt x="731" y="98"/>
                  </a:lnTo>
                  <a:lnTo>
                    <a:pt x="729" y="98"/>
                  </a:lnTo>
                  <a:lnTo>
                    <a:pt x="731" y="98"/>
                  </a:lnTo>
                  <a:lnTo>
                    <a:pt x="731" y="96"/>
                  </a:lnTo>
                  <a:lnTo>
                    <a:pt x="731" y="94"/>
                  </a:lnTo>
                  <a:lnTo>
                    <a:pt x="731" y="93"/>
                  </a:lnTo>
                  <a:lnTo>
                    <a:pt x="732" y="91"/>
                  </a:lnTo>
                  <a:lnTo>
                    <a:pt x="732" y="93"/>
                  </a:lnTo>
                  <a:lnTo>
                    <a:pt x="734" y="93"/>
                  </a:lnTo>
                  <a:lnTo>
                    <a:pt x="736" y="93"/>
                  </a:lnTo>
                  <a:lnTo>
                    <a:pt x="736" y="91"/>
                  </a:lnTo>
                  <a:lnTo>
                    <a:pt x="734" y="91"/>
                  </a:lnTo>
                  <a:lnTo>
                    <a:pt x="734" y="89"/>
                  </a:lnTo>
                  <a:lnTo>
                    <a:pt x="734" y="88"/>
                  </a:lnTo>
                  <a:lnTo>
                    <a:pt x="732" y="88"/>
                  </a:lnTo>
                  <a:lnTo>
                    <a:pt x="732" y="86"/>
                  </a:lnTo>
                  <a:lnTo>
                    <a:pt x="734" y="86"/>
                  </a:lnTo>
                  <a:lnTo>
                    <a:pt x="734" y="84"/>
                  </a:lnTo>
                  <a:lnTo>
                    <a:pt x="732" y="82"/>
                  </a:lnTo>
                  <a:lnTo>
                    <a:pt x="732" y="81"/>
                  </a:lnTo>
                  <a:lnTo>
                    <a:pt x="731" y="81"/>
                  </a:lnTo>
                  <a:lnTo>
                    <a:pt x="731" y="79"/>
                  </a:lnTo>
                  <a:lnTo>
                    <a:pt x="731" y="77"/>
                  </a:lnTo>
                  <a:lnTo>
                    <a:pt x="731" y="76"/>
                  </a:lnTo>
                  <a:lnTo>
                    <a:pt x="731" y="74"/>
                  </a:lnTo>
                  <a:lnTo>
                    <a:pt x="731" y="72"/>
                  </a:lnTo>
                  <a:lnTo>
                    <a:pt x="731" y="71"/>
                  </a:lnTo>
                  <a:lnTo>
                    <a:pt x="729" y="71"/>
                  </a:lnTo>
                  <a:lnTo>
                    <a:pt x="729" y="69"/>
                  </a:lnTo>
                  <a:lnTo>
                    <a:pt x="731" y="69"/>
                  </a:lnTo>
                  <a:lnTo>
                    <a:pt x="731" y="67"/>
                  </a:lnTo>
                  <a:lnTo>
                    <a:pt x="729" y="66"/>
                  </a:lnTo>
                  <a:lnTo>
                    <a:pt x="729" y="64"/>
                  </a:lnTo>
                  <a:lnTo>
                    <a:pt x="729" y="62"/>
                  </a:lnTo>
                  <a:lnTo>
                    <a:pt x="727" y="62"/>
                  </a:lnTo>
                  <a:lnTo>
                    <a:pt x="725" y="62"/>
                  </a:lnTo>
                  <a:lnTo>
                    <a:pt x="725" y="64"/>
                  </a:lnTo>
                  <a:lnTo>
                    <a:pt x="724" y="64"/>
                  </a:lnTo>
                  <a:lnTo>
                    <a:pt x="724" y="62"/>
                  </a:lnTo>
                  <a:lnTo>
                    <a:pt x="724" y="61"/>
                  </a:lnTo>
                  <a:lnTo>
                    <a:pt x="724" y="59"/>
                  </a:lnTo>
                  <a:lnTo>
                    <a:pt x="724" y="57"/>
                  </a:lnTo>
                  <a:lnTo>
                    <a:pt x="725" y="57"/>
                  </a:lnTo>
                  <a:lnTo>
                    <a:pt x="725" y="56"/>
                  </a:lnTo>
                  <a:lnTo>
                    <a:pt x="725" y="54"/>
                  </a:lnTo>
                  <a:lnTo>
                    <a:pt x="725" y="52"/>
                  </a:lnTo>
                  <a:lnTo>
                    <a:pt x="725" y="50"/>
                  </a:lnTo>
                  <a:lnTo>
                    <a:pt x="725" y="49"/>
                  </a:lnTo>
                  <a:lnTo>
                    <a:pt x="725" y="47"/>
                  </a:lnTo>
                  <a:lnTo>
                    <a:pt x="725" y="45"/>
                  </a:lnTo>
                  <a:lnTo>
                    <a:pt x="724" y="45"/>
                  </a:lnTo>
                  <a:lnTo>
                    <a:pt x="724" y="44"/>
                  </a:lnTo>
                  <a:lnTo>
                    <a:pt x="722" y="44"/>
                  </a:lnTo>
                  <a:lnTo>
                    <a:pt x="720" y="44"/>
                  </a:lnTo>
                  <a:lnTo>
                    <a:pt x="719" y="44"/>
                  </a:lnTo>
                  <a:lnTo>
                    <a:pt x="717" y="44"/>
                  </a:lnTo>
                  <a:lnTo>
                    <a:pt x="719" y="42"/>
                  </a:lnTo>
                  <a:lnTo>
                    <a:pt x="717" y="42"/>
                  </a:lnTo>
                  <a:lnTo>
                    <a:pt x="717" y="40"/>
                  </a:lnTo>
                  <a:lnTo>
                    <a:pt x="715" y="40"/>
                  </a:lnTo>
                  <a:lnTo>
                    <a:pt x="715" y="39"/>
                  </a:lnTo>
                  <a:lnTo>
                    <a:pt x="717" y="39"/>
                  </a:lnTo>
                  <a:lnTo>
                    <a:pt x="717" y="37"/>
                  </a:lnTo>
                  <a:lnTo>
                    <a:pt x="717" y="35"/>
                  </a:lnTo>
                  <a:lnTo>
                    <a:pt x="715" y="35"/>
                  </a:lnTo>
                  <a:lnTo>
                    <a:pt x="715" y="37"/>
                  </a:lnTo>
                  <a:lnTo>
                    <a:pt x="714" y="37"/>
                  </a:lnTo>
                  <a:lnTo>
                    <a:pt x="714" y="35"/>
                  </a:lnTo>
                  <a:lnTo>
                    <a:pt x="714" y="34"/>
                  </a:lnTo>
                  <a:lnTo>
                    <a:pt x="715" y="34"/>
                  </a:lnTo>
                  <a:lnTo>
                    <a:pt x="715" y="32"/>
                  </a:lnTo>
                  <a:lnTo>
                    <a:pt x="717" y="32"/>
                  </a:lnTo>
                  <a:lnTo>
                    <a:pt x="717" y="30"/>
                  </a:lnTo>
                  <a:lnTo>
                    <a:pt x="719" y="30"/>
                  </a:lnTo>
                  <a:lnTo>
                    <a:pt x="717" y="29"/>
                  </a:lnTo>
                  <a:lnTo>
                    <a:pt x="719" y="29"/>
                  </a:lnTo>
                  <a:lnTo>
                    <a:pt x="720" y="29"/>
                  </a:lnTo>
                  <a:lnTo>
                    <a:pt x="720" y="27"/>
                  </a:lnTo>
                  <a:lnTo>
                    <a:pt x="722" y="27"/>
                  </a:lnTo>
                  <a:lnTo>
                    <a:pt x="722" y="25"/>
                  </a:lnTo>
                  <a:lnTo>
                    <a:pt x="724" y="25"/>
                  </a:lnTo>
                  <a:lnTo>
                    <a:pt x="724" y="27"/>
                  </a:lnTo>
                  <a:lnTo>
                    <a:pt x="725" y="29"/>
                  </a:lnTo>
                  <a:lnTo>
                    <a:pt x="725" y="30"/>
                  </a:lnTo>
                  <a:lnTo>
                    <a:pt x="727" y="30"/>
                  </a:lnTo>
                  <a:lnTo>
                    <a:pt x="727" y="32"/>
                  </a:lnTo>
                  <a:lnTo>
                    <a:pt x="727" y="30"/>
                  </a:lnTo>
                  <a:lnTo>
                    <a:pt x="727" y="29"/>
                  </a:lnTo>
                  <a:lnTo>
                    <a:pt x="729" y="29"/>
                  </a:lnTo>
                  <a:lnTo>
                    <a:pt x="729" y="27"/>
                  </a:lnTo>
                  <a:lnTo>
                    <a:pt x="731" y="27"/>
                  </a:lnTo>
                  <a:lnTo>
                    <a:pt x="731" y="29"/>
                  </a:lnTo>
                  <a:lnTo>
                    <a:pt x="731" y="30"/>
                  </a:lnTo>
                  <a:lnTo>
                    <a:pt x="731" y="32"/>
                  </a:lnTo>
                  <a:lnTo>
                    <a:pt x="731" y="34"/>
                  </a:lnTo>
                  <a:lnTo>
                    <a:pt x="732" y="34"/>
                  </a:lnTo>
                  <a:lnTo>
                    <a:pt x="734" y="34"/>
                  </a:lnTo>
                  <a:lnTo>
                    <a:pt x="734" y="32"/>
                  </a:lnTo>
                  <a:lnTo>
                    <a:pt x="736" y="32"/>
                  </a:lnTo>
                  <a:lnTo>
                    <a:pt x="737" y="32"/>
                  </a:lnTo>
                  <a:lnTo>
                    <a:pt x="739" y="32"/>
                  </a:lnTo>
                  <a:lnTo>
                    <a:pt x="741" y="32"/>
                  </a:lnTo>
                  <a:lnTo>
                    <a:pt x="742" y="32"/>
                  </a:lnTo>
                  <a:lnTo>
                    <a:pt x="744" y="32"/>
                  </a:lnTo>
                  <a:lnTo>
                    <a:pt x="756" y="30"/>
                  </a:lnTo>
                  <a:lnTo>
                    <a:pt x="757" y="34"/>
                  </a:lnTo>
                  <a:lnTo>
                    <a:pt x="757" y="37"/>
                  </a:lnTo>
                  <a:lnTo>
                    <a:pt x="757" y="40"/>
                  </a:lnTo>
                  <a:lnTo>
                    <a:pt x="757" y="44"/>
                  </a:lnTo>
                  <a:lnTo>
                    <a:pt x="757" y="47"/>
                  </a:lnTo>
                  <a:lnTo>
                    <a:pt x="757" y="52"/>
                  </a:lnTo>
                  <a:lnTo>
                    <a:pt x="759" y="54"/>
                  </a:lnTo>
                  <a:lnTo>
                    <a:pt x="759" y="57"/>
                  </a:lnTo>
                  <a:lnTo>
                    <a:pt x="761" y="61"/>
                  </a:lnTo>
                  <a:lnTo>
                    <a:pt x="761" y="64"/>
                  </a:lnTo>
                  <a:lnTo>
                    <a:pt x="761" y="67"/>
                  </a:lnTo>
                  <a:lnTo>
                    <a:pt x="762" y="71"/>
                  </a:lnTo>
                  <a:lnTo>
                    <a:pt x="761" y="74"/>
                  </a:lnTo>
                  <a:lnTo>
                    <a:pt x="761" y="77"/>
                  </a:lnTo>
                  <a:lnTo>
                    <a:pt x="761" y="81"/>
                  </a:lnTo>
                  <a:lnTo>
                    <a:pt x="759" y="84"/>
                  </a:lnTo>
                  <a:lnTo>
                    <a:pt x="759" y="86"/>
                  </a:lnTo>
                  <a:lnTo>
                    <a:pt x="759" y="89"/>
                  </a:lnTo>
                  <a:lnTo>
                    <a:pt x="757" y="93"/>
                  </a:lnTo>
                  <a:lnTo>
                    <a:pt x="757" y="96"/>
                  </a:lnTo>
                  <a:lnTo>
                    <a:pt x="757" y="99"/>
                  </a:lnTo>
                  <a:lnTo>
                    <a:pt x="757" y="101"/>
                  </a:lnTo>
                  <a:lnTo>
                    <a:pt x="757" y="104"/>
                  </a:lnTo>
                  <a:lnTo>
                    <a:pt x="757" y="106"/>
                  </a:lnTo>
                  <a:lnTo>
                    <a:pt x="759" y="109"/>
                  </a:lnTo>
                  <a:lnTo>
                    <a:pt x="761" y="111"/>
                  </a:lnTo>
                  <a:lnTo>
                    <a:pt x="762" y="114"/>
                  </a:lnTo>
                  <a:lnTo>
                    <a:pt x="764" y="116"/>
                  </a:lnTo>
                  <a:lnTo>
                    <a:pt x="766" y="118"/>
                  </a:lnTo>
                  <a:lnTo>
                    <a:pt x="768" y="119"/>
                  </a:lnTo>
                  <a:lnTo>
                    <a:pt x="769" y="121"/>
                  </a:lnTo>
                  <a:lnTo>
                    <a:pt x="773" y="123"/>
                  </a:lnTo>
                  <a:lnTo>
                    <a:pt x="774" y="126"/>
                  </a:lnTo>
                  <a:lnTo>
                    <a:pt x="776" y="128"/>
                  </a:lnTo>
                  <a:lnTo>
                    <a:pt x="778" y="130"/>
                  </a:lnTo>
                  <a:lnTo>
                    <a:pt x="778" y="133"/>
                  </a:lnTo>
                  <a:lnTo>
                    <a:pt x="779" y="136"/>
                  </a:lnTo>
                  <a:lnTo>
                    <a:pt x="778" y="140"/>
                  </a:lnTo>
                  <a:lnTo>
                    <a:pt x="779" y="143"/>
                  </a:lnTo>
                  <a:lnTo>
                    <a:pt x="779" y="146"/>
                  </a:lnTo>
                  <a:lnTo>
                    <a:pt x="781" y="150"/>
                  </a:lnTo>
                  <a:lnTo>
                    <a:pt x="783" y="151"/>
                  </a:lnTo>
                  <a:lnTo>
                    <a:pt x="784" y="155"/>
                  </a:lnTo>
                  <a:lnTo>
                    <a:pt x="784" y="157"/>
                  </a:lnTo>
                  <a:lnTo>
                    <a:pt x="786" y="160"/>
                  </a:lnTo>
                  <a:lnTo>
                    <a:pt x="786" y="163"/>
                  </a:lnTo>
                  <a:lnTo>
                    <a:pt x="788" y="165"/>
                  </a:lnTo>
                  <a:lnTo>
                    <a:pt x="788" y="170"/>
                  </a:lnTo>
                  <a:lnTo>
                    <a:pt x="788" y="173"/>
                  </a:lnTo>
                  <a:lnTo>
                    <a:pt x="786" y="175"/>
                  </a:lnTo>
                  <a:lnTo>
                    <a:pt x="786" y="177"/>
                  </a:lnTo>
                  <a:lnTo>
                    <a:pt x="784" y="178"/>
                  </a:lnTo>
                  <a:lnTo>
                    <a:pt x="784" y="182"/>
                  </a:lnTo>
                  <a:lnTo>
                    <a:pt x="783" y="185"/>
                  </a:lnTo>
                  <a:lnTo>
                    <a:pt x="783" y="187"/>
                  </a:lnTo>
                  <a:lnTo>
                    <a:pt x="781" y="190"/>
                  </a:lnTo>
                  <a:lnTo>
                    <a:pt x="779" y="194"/>
                  </a:lnTo>
                  <a:lnTo>
                    <a:pt x="779" y="197"/>
                  </a:lnTo>
                  <a:lnTo>
                    <a:pt x="778" y="199"/>
                  </a:lnTo>
                  <a:lnTo>
                    <a:pt x="776" y="202"/>
                  </a:lnTo>
                  <a:lnTo>
                    <a:pt x="774" y="204"/>
                  </a:lnTo>
                  <a:lnTo>
                    <a:pt x="774" y="207"/>
                  </a:lnTo>
                  <a:lnTo>
                    <a:pt x="773" y="209"/>
                  </a:lnTo>
                  <a:lnTo>
                    <a:pt x="771" y="212"/>
                  </a:lnTo>
                  <a:lnTo>
                    <a:pt x="771" y="215"/>
                  </a:lnTo>
                  <a:lnTo>
                    <a:pt x="769" y="219"/>
                  </a:lnTo>
                  <a:lnTo>
                    <a:pt x="769" y="220"/>
                  </a:lnTo>
                  <a:lnTo>
                    <a:pt x="768" y="224"/>
                  </a:lnTo>
                  <a:lnTo>
                    <a:pt x="766" y="225"/>
                  </a:lnTo>
                  <a:lnTo>
                    <a:pt x="764" y="229"/>
                  </a:lnTo>
                  <a:lnTo>
                    <a:pt x="762" y="231"/>
                  </a:lnTo>
                  <a:lnTo>
                    <a:pt x="761" y="232"/>
                  </a:lnTo>
                  <a:lnTo>
                    <a:pt x="759" y="236"/>
                  </a:lnTo>
                  <a:lnTo>
                    <a:pt x="756" y="237"/>
                  </a:lnTo>
                  <a:lnTo>
                    <a:pt x="756" y="239"/>
                  </a:lnTo>
                  <a:lnTo>
                    <a:pt x="752" y="241"/>
                  </a:lnTo>
                  <a:lnTo>
                    <a:pt x="751" y="242"/>
                  </a:lnTo>
                  <a:lnTo>
                    <a:pt x="749" y="246"/>
                  </a:lnTo>
                  <a:lnTo>
                    <a:pt x="747" y="247"/>
                  </a:lnTo>
                  <a:lnTo>
                    <a:pt x="746" y="249"/>
                  </a:lnTo>
                  <a:lnTo>
                    <a:pt x="741" y="256"/>
                  </a:lnTo>
                  <a:lnTo>
                    <a:pt x="739" y="257"/>
                  </a:lnTo>
                  <a:lnTo>
                    <a:pt x="737" y="259"/>
                  </a:lnTo>
                  <a:lnTo>
                    <a:pt x="737" y="261"/>
                  </a:lnTo>
                  <a:lnTo>
                    <a:pt x="736" y="263"/>
                  </a:lnTo>
                  <a:lnTo>
                    <a:pt x="734" y="264"/>
                  </a:lnTo>
                  <a:lnTo>
                    <a:pt x="732" y="266"/>
                  </a:lnTo>
                  <a:lnTo>
                    <a:pt x="731" y="268"/>
                  </a:lnTo>
                  <a:lnTo>
                    <a:pt x="731" y="271"/>
                  </a:lnTo>
                  <a:lnTo>
                    <a:pt x="731" y="276"/>
                  </a:lnTo>
                  <a:lnTo>
                    <a:pt x="729" y="279"/>
                  </a:lnTo>
                  <a:lnTo>
                    <a:pt x="729" y="289"/>
                  </a:lnTo>
                  <a:lnTo>
                    <a:pt x="729" y="301"/>
                  </a:lnTo>
                  <a:lnTo>
                    <a:pt x="731" y="306"/>
                  </a:lnTo>
                  <a:lnTo>
                    <a:pt x="736" y="310"/>
                  </a:lnTo>
                  <a:lnTo>
                    <a:pt x="742" y="310"/>
                  </a:lnTo>
                  <a:lnTo>
                    <a:pt x="744" y="305"/>
                  </a:lnTo>
                  <a:lnTo>
                    <a:pt x="751" y="301"/>
                  </a:lnTo>
                  <a:lnTo>
                    <a:pt x="754" y="301"/>
                  </a:lnTo>
                  <a:lnTo>
                    <a:pt x="759" y="296"/>
                  </a:lnTo>
                  <a:lnTo>
                    <a:pt x="771" y="278"/>
                  </a:lnTo>
                  <a:lnTo>
                    <a:pt x="773" y="276"/>
                  </a:lnTo>
                  <a:lnTo>
                    <a:pt x="779" y="266"/>
                  </a:lnTo>
                  <a:lnTo>
                    <a:pt x="783" y="271"/>
                  </a:lnTo>
                  <a:lnTo>
                    <a:pt x="789" y="283"/>
                  </a:lnTo>
                  <a:lnTo>
                    <a:pt x="793" y="291"/>
                  </a:lnTo>
                  <a:lnTo>
                    <a:pt x="799" y="301"/>
                  </a:lnTo>
                  <a:lnTo>
                    <a:pt x="815" y="320"/>
                  </a:lnTo>
                  <a:lnTo>
                    <a:pt x="821" y="333"/>
                  </a:lnTo>
                  <a:lnTo>
                    <a:pt x="831" y="347"/>
                  </a:lnTo>
                  <a:lnTo>
                    <a:pt x="843" y="358"/>
                  </a:lnTo>
                  <a:lnTo>
                    <a:pt x="852" y="363"/>
                  </a:lnTo>
                  <a:lnTo>
                    <a:pt x="867" y="379"/>
                  </a:lnTo>
                  <a:lnTo>
                    <a:pt x="873" y="387"/>
                  </a:lnTo>
                  <a:lnTo>
                    <a:pt x="879" y="392"/>
                  </a:lnTo>
                  <a:lnTo>
                    <a:pt x="880" y="397"/>
                  </a:lnTo>
                  <a:lnTo>
                    <a:pt x="885" y="406"/>
                  </a:lnTo>
                  <a:lnTo>
                    <a:pt x="892" y="411"/>
                  </a:lnTo>
                  <a:lnTo>
                    <a:pt x="890" y="414"/>
                  </a:lnTo>
                  <a:lnTo>
                    <a:pt x="885" y="417"/>
                  </a:lnTo>
                  <a:lnTo>
                    <a:pt x="879" y="421"/>
                  </a:lnTo>
                  <a:lnTo>
                    <a:pt x="875" y="424"/>
                  </a:lnTo>
                  <a:lnTo>
                    <a:pt x="872" y="429"/>
                  </a:lnTo>
                  <a:lnTo>
                    <a:pt x="868" y="438"/>
                  </a:lnTo>
                  <a:lnTo>
                    <a:pt x="867" y="444"/>
                  </a:lnTo>
                  <a:lnTo>
                    <a:pt x="863" y="446"/>
                  </a:lnTo>
                  <a:lnTo>
                    <a:pt x="858" y="449"/>
                  </a:lnTo>
                  <a:lnTo>
                    <a:pt x="852" y="453"/>
                  </a:lnTo>
                  <a:lnTo>
                    <a:pt x="850" y="458"/>
                  </a:lnTo>
                  <a:lnTo>
                    <a:pt x="847" y="459"/>
                  </a:lnTo>
                  <a:lnTo>
                    <a:pt x="843" y="458"/>
                  </a:lnTo>
                  <a:lnTo>
                    <a:pt x="842" y="453"/>
                  </a:lnTo>
                  <a:lnTo>
                    <a:pt x="838" y="449"/>
                  </a:lnTo>
                  <a:lnTo>
                    <a:pt x="835" y="453"/>
                  </a:lnTo>
                  <a:lnTo>
                    <a:pt x="830" y="456"/>
                  </a:lnTo>
                  <a:lnTo>
                    <a:pt x="826" y="458"/>
                  </a:lnTo>
                  <a:lnTo>
                    <a:pt x="831" y="463"/>
                  </a:lnTo>
                  <a:lnTo>
                    <a:pt x="831" y="464"/>
                  </a:lnTo>
                  <a:lnTo>
                    <a:pt x="826" y="471"/>
                  </a:lnTo>
                  <a:lnTo>
                    <a:pt x="821" y="475"/>
                  </a:lnTo>
                  <a:lnTo>
                    <a:pt x="816" y="478"/>
                  </a:lnTo>
                  <a:lnTo>
                    <a:pt x="816" y="481"/>
                  </a:lnTo>
                  <a:lnTo>
                    <a:pt x="820" y="483"/>
                  </a:lnTo>
                  <a:lnTo>
                    <a:pt x="823" y="483"/>
                  </a:lnTo>
                  <a:lnTo>
                    <a:pt x="826" y="486"/>
                  </a:lnTo>
                  <a:lnTo>
                    <a:pt x="838" y="493"/>
                  </a:lnTo>
                  <a:lnTo>
                    <a:pt x="852" y="496"/>
                  </a:lnTo>
                  <a:lnTo>
                    <a:pt x="863" y="501"/>
                  </a:lnTo>
                  <a:lnTo>
                    <a:pt x="872" y="505"/>
                  </a:lnTo>
                  <a:lnTo>
                    <a:pt x="880" y="510"/>
                  </a:lnTo>
                  <a:lnTo>
                    <a:pt x="889" y="518"/>
                  </a:lnTo>
                  <a:lnTo>
                    <a:pt x="895" y="527"/>
                  </a:lnTo>
                  <a:lnTo>
                    <a:pt x="904" y="535"/>
                  </a:lnTo>
                  <a:lnTo>
                    <a:pt x="911" y="537"/>
                  </a:lnTo>
                  <a:lnTo>
                    <a:pt x="919" y="542"/>
                  </a:lnTo>
                  <a:lnTo>
                    <a:pt x="927" y="544"/>
                  </a:lnTo>
                  <a:lnTo>
                    <a:pt x="939" y="547"/>
                  </a:lnTo>
                  <a:lnTo>
                    <a:pt x="944" y="547"/>
                  </a:lnTo>
                  <a:lnTo>
                    <a:pt x="951" y="545"/>
                  </a:lnTo>
                  <a:lnTo>
                    <a:pt x="958" y="549"/>
                  </a:lnTo>
                  <a:lnTo>
                    <a:pt x="963" y="552"/>
                  </a:lnTo>
                  <a:lnTo>
                    <a:pt x="969" y="557"/>
                  </a:lnTo>
                  <a:lnTo>
                    <a:pt x="971" y="562"/>
                  </a:lnTo>
                  <a:lnTo>
                    <a:pt x="969" y="567"/>
                  </a:lnTo>
                  <a:lnTo>
                    <a:pt x="964" y="569"/>
                  </a:lnTo>
                  <a:lnTo>
                    <a:pt x="959" y="572"/>
                  </a:lnTo>
                  <a:lnTo>
                    <a:pt x="949" y="579"/>
                  </a:lnTo>
                  <a:lnTo>
                    <a:pt x="941" y="591"/>
                  </a:lnTo>
                  <a:lnTo>
                    <a:pt x="939" y="602"/>
                  </a:lnTo>
                  <a:lnTo>
                    <a:pt x="929" y="628"/>
                  </a:lnTo>
                  <a:lnTo>
                    <a:pt x="899" y="693"/>
                  </a:lnTo>
                  <a:lnTo>
                    <a:pt x="897" y="700"/>
                  </a:lnTo>
                  <a:lnTo>
                    <a:pt x="897" y="712"/>
                  </a:lnTo>
                  <a:lnTo>
                    <a:pt x="902" y="717"/>
                  </a:lnTo>
                  <a:lnTo>
                    <a:pt x="904" y="719"/>
                  </a:lnTo>
                  <a:lnTo>
                    <a:pt x="914" y="730"/>
                  </a:lnTo>
                  <a:lnTo>
                    <a:pt x="936" y="747"/>
                  </a:lnTo>
                  <a:lnTo>
                    <a:pt x="948" y="756"/>
                  </a:lnTo>
                  <a:lnTo>
                    <a:pt x="949" y="759"/>
                  </a:lnTo>
                  <a:lnTo>
                    <a:pt x="948" y="764"/>
                  </a:lnTo>
                  <a:lnTo>
                    <a:pt x="907" y="804"/>
                  </a:lnTo>
                  <a:lnTo>
                    <a:pt x="894" y="798"/>
                  </a:lnTo>
                  <a:lnTo>
                    <a:pt x="877" y="789"/>
                  </a:lnTo>
                  <a:lnTo>
                    <a:pt x="857" y="781"/>
                  </a:lnTo>
                  <a:lnTo>
                    <a:pt x="830" y="772"/>
                  </a:lnTo>
                  <a:lnTo>
                    <a:pt x="820" y="769"/>
                  </a:lnTo>
                  <a:lnTo>
                    <a:pt x="799" y="737"/>
                  </a:lnTo>
                  <a:lnTo>
                    <a:pt x="781" y="707"/>
                  </a:lnTo>
                  <a:lnTo>
                    <a:pt x="762" y="678"/>
                  </a:lnTo>
                  <a:lnTo>
                    <a:pt x="756" y="673"/>
                  </a:lnTo>
                  <a:lnTo>
                    <a:pt x="742" y="673"/>
                  </a:lnTo>
                  <a:lnTo>
                    <a:pt x="731" y="673"/>
                  </a:lnTo>
                  <a:lnTo>
                    <a:pt x="714" y="673"/>
                  </a:lnTo>
                  <a:lnTo>
                    <a:pt x="694" y="676"/>
                  </a:lnTo>
                  <a:lnTo>
                    <a:pt x="687" y="690"/>
                  </a:lnTo>
                  <a:lnTo>
                    <a:pt x="678" y="707"/>
                  </a:lnTo>
                  <a:lnTo>
                    <a:pt x="668" y="715"/>
                  </a:lnTo>
                  <a:lnTo>
                    <a:pt x="658" y="720"/>
                  </a:lnTo>
                  <a:lnTo>
                    <a:pt x="646" y="722"/>
                  </a:lnTo>
                  <a:lnTo>
                    <a:pt x="630" y="724"/>
                  </a:lnTo>
                  <a:lnTo>
                    <a:pt x="616" y="727"/>
                  </a:lnTo>
                  <a:lnTo>
                    <a:pt x="608" y="732"/>
                  </a:lnTo>
                  <a:lnTo>
                    <a:pt x="598" y="744"/>
                  </a:lnTo>
                  <a:lnTo>
                    <a:pt x="588" y="754"/>
                  </a:lnTo>
                  <a:lnTo>
                    <a:pt x="579" y="764"/>
                  </a:lnTo>
                  <a:lnTo>
                    <a:pt x="567" y="772"/>
                  </a:lnTo>
                  <a:lnTo>
                    <a:pt x="554" y="786"/>
                  </a:lnTo>
                  <a:lnTo>
                    <a:pt x="547" y="796"/>
                  </a:lnTo>
                  <a:lnTo>
                    <a:pt x="545" y="806"/>
                  </a:lnTo>
                  <a:lnTo>
                    <a:pt x="545" y="811"/>
                  </a:lnTo>
                  <a:lnTo>
                    <a:pt x="542" y="816"/>
                  </a:lnTo>
                  <a:lnTo>
                    <a:pt x="544" y="825"/>
                  </a:lnTo>
                  <a:lnTo>
                    <a:pt x="545" y="840"/>
                  </a:lnTo>
                  <a:lnTo>
                    <a:pt x="545" y="846"/>
                  </a:lnTo>
                  <a:lnTo>
                    <a:pt x="542" y="852"/>
                  </a:lnTo>
                  <a:lnTo>
                    <a:pt x="537" y="857"/>
                  </a:lnTo>
                  <a:lnTo>
                    <a:pt x="534" y="858"/>
                  </a:lnTo>
                  <a:lnTo>
                    <a:pt x="534" y="863"/>
                  </a:lnTo>
                  <a:lnTo>
                    <a:pt x="532" y="868"/>
                  </a:lnTo>
                  <a:lnTo>
                    <a:pt x="530" y="873"/>
                  </a:lnTo>
                  <a:lnTo>
                    <a:pt x="532" y="875"/>
                  </a:lnTo>
                  <a:lnTo>
                    <a:pt x="535" y="878"/>
                  </a:lnTo>
                  <a:lnTo>
                    <a:pt x="532" y="885"/>
                  </a:lnTo>
                  <a:lnTo>
                    <a:pt x="522" y="900"/>
                  </a:lnTo>
                  <a:lnTo>
                    <a:pt x="515" y="915"/>
                  </a:lnTo>
                  <a:lnTo>
                    <a:pt x="514" y="917"/>
                  </a:lnTo>
                  <a:lnTo>
                    <a:pt x="512" y="915"/>
                  </a:lnTo>
                  <a:lnTo>
                    <a:pt x="510" y="917"/>
                  </a:lnTo>
                  <a:lnTo>
                    <a:pt x="508" y="919"/>
                  </a:lnTo>
                  <a:lnTo>
                    <a:pt x="505" y="919"/>
                  </a:lnTo>
                  <a:lnTo>
                    <a:pt x="502" y="914"/>
                  </a:lnTo>
                  <a:lnTo>
                    <a:pt x="500" y="914"/>
                  </a:lnTo>
                  <a:lnTo>
                    <a:pt x="498" y="914"/>
                  </a:lnTo>
                  <a:lnTo>
                    <a:pt x="495" y="910"/>
                  </a:lnTo>
                  <a:lnTo>
                    <a:pt x="492" y="907"/>
                  </a:lnTo>
                  <a:lnTo>
                    <a:pt x="490" y="907"/>
                  </a:lnTo>
                  <a:lnTo>
                    <a:pt x="487" y="905"/>
                  </a:lnTo>
                  <a:lnTo>
                    <a:pt x="487" y="904"/>
                  </a:lnTo>
                  <a:lnTo>
                    <a:pt x="488" y="904"/>
                  </a:lnTo>
                  <a:lnTo>
                    <a:pt x="490" y="905"/>
                  </a:lnTo>
                  <a:lnTo>
                    <a:pt x="492" y="905"/>
                  </a:lnTo>
                  <a:lnTo>
                    <a:pt x="488" y="902"/>
                  </a:lnTo>
                  <a:lnTo>
                    <a:pt x="487" y="902"/>
                  </a:lnTo>
                  <a:lnTo>
                    <a:pt x="487" y="904"/>
                  </a:lnTo>
                  <a:lnTo>
                    <a:pt x="485" y="904"/>
                  </a:lnTo>
                  <a:lnTo>
                    <a:pt x="485" y="902"/>
                  </a:lnTo>
                  <a:lnTo>
                    <a:pt x="483" y="902"/>
                  </a:lnTo>
                  <a:lnTo>
                    <a:pt x="482" y="900"/>
                  </a:lnTo>
                  <a:lnTo>
                    <a:pt x="480" y="899"/>
                  </a:lnTo>
                  <a:lnTo>
                    <a:pt x="477" y="897"/>
                  </a:lnTo>
                  <a:lnTo>
                    <a:pt x="477" y="895"/>
                  </a:lnTo>
                  <a:lnTo>
                    <a:pt x="473" y="892"/>
                  </a:lnTo>
                  <a:lnTo>
                    <a:pt x="471" y="892"/>
                  </a:lnTo>
                  <a:lnTo>
                    <a:pt x="470" y="890"/>
                  </a:lnTo>
                  <a:lnTo>
                    <a:pt x="468" y="889"/>
                  </a:lnTo>
                  <a:lnTo>
                    <a:pt x="470" y="889"/>
                  </a:lnTo>
                  <a:lnTo>
                    <a:pt x="470" y="887"/>
                  </a:lnTo>
                  <a:lnTo>
                    <a:pt x="470" y="885"/>
                  </a:lnTo>
                  <a:lnTo>
                    <a:pt x="471" y="885"/>
                  </a:lnTo>
                  <a:lnTo>
                    <a:pt x="471" y="887"/>
                  </a:lnTo>
                  <a:lnTo>
                    <a:pt x="471" y="889"/>
                  </a:lnTo>
                  <a:lnTo>
                    <a:pt x="471" y="890"/>
                  </a:lnTo>
                  <a:lnTo>
                    <a:pt x="473" y="890"/>
                  </a:lnTo>
                  <a:lnTo>
                    <a:pt x="473" y="889"/>
                  </a:lnTo>
                  <a:lnTo>
                    <a:pt x="475" y="889"/>
                  </a:lnTo>
                  <a:lnTo>
                    <a:pt x="475" y="890"/>
                  </a:lnTo>
                  <a:lnTo>
                    <a:pt x="475" y="889"/>
                  </a:lnTo>
                  <a:lnTo>
                    <a:pt x="477" y="887"/>
                  </a:lnTo>
                  <a:lnTo>
                    <a:pt x="477" y="889"/>
                  </a:lnTo>
                  <a:lnTo>
                    <a:pt x="477" y="887"/>
                  </a:lnTo>
                  <a:lnTo>
                    <a:pt x="478" y="889"/>
                  </a:lnTo>
                  <a:lnTo>
                    <a:pt x="478" y="887"/>
                  </a:lnTo>
                  <a:lnTo>
                    <a:pt x="478" y="885"/>
                  </a:lnTo>
                  <a:lnTo>
                    <a:pt x="477" y="885"/>
                  </a:lnTo>
                  <a:lnTo>
                    <a:pt x="477" y="883"/>
                  </a:lnTo>
                  <a:lnTo>
                    <a:pt x="475" y="883"/>
                  </a:lnTo>
                  <a:lnTo>
                    <a:pt x="473" y="882"/>
                  </a:lnTo>
                  <a:lnTo>
                    <a:pt x="471" y="880"/>
                  </a:lnTo>
                  <a:lnTo>
                    <a:pt x="471" y="882"/>
                  </a:lnTo>
                  <a:lnTo>
                    <a:pt x="470" y="883"/>
                  </a:lnTo>
                  <a:lnTo>
                    <a:pt x="470" y="885"/>
                  </a:lnTo>
                  <a:lnTo>
                    <a:pt x="468" y="885"/>
                  </a:lnTo>
                  <a:lnTo>
                    <a:pt x="466" y="883"/>
                  </a:lnTo>
                  <a:lnTo>
                    <a:pt x="466" y="885"/>
                  </a:lnTo>
                  <a:lnTo>
                    <a:pt x="468" y="887"/>
                  </a:lnTo>
                  <a:lnTo>
                    <a:pt x="466" y="887"/>
                  </a:lnTo>
                  <a:lnTo>
                    <a:pt x="460" y="880"/>
                  </a:lnTo>
                  <a:lnTo>
                    <a:pt x="458" y="880"/>
                  </a:lnTo>
                  <a:lnTo>
                    <a:pt x="456" y="880"/>
                  </a:lnTo>
                  <a:lnTo>
                    <a:pt x="453" y="877"/>
                  </a:lnTo>
                  <a:lnTo>
                    <a:pt x="448" y="873"/>
                  </a:lnTo>
                  <a:lnTo>
                    <a:pt x="448" y="872"/>
                  </a:lnTo>
                  <a:lnTo>
                    <a:pt x="441" y="865"/>
                  </a:lnTo>
                  <a:lnTo>
                    <a:pt x="438" y="862"/>
                  </a:lnTo>
                  <a:lnTo>
                    <a:pt x="436" y="858"/>
                  </a:lnTo>
                  <a:lnTo>
                    <a:pt x="434" y="857"/>
                  </a:lnTo>
                  <a:lnTo>
                    <a:pt x="431" y="855"/>
                  </a:lnTo>
                  <a:lnTo>
                    <a:pt x="428" y="853"/>
                  </a:lnTo>
                  <a:lnTo>
                    <a:pt x="428" y="850"/>
                  </a:lnTo>
                  <a:lnTo>
                    <a:pt x="429" y="846"/>
                  </a:lnTo>
                  <a:lnTo>
                    <a:pt x="429" y="841"/>
                  </a:lnTo>
                  <a:lnTo>
                    <a:pt x="428" y="840"/>
                  </a:lnTo>
                  <a:lnTo>
                    <a:pt x="426" y="836"/>
                  </a:lnTo>
                  <a:lnTo>
                    <a:pt x="424" y="833"/>
                  </a:lnTo>
                  <a:lnTo>
                    <a:pt x="423" y="828"/>
                  </a:lnTo>
                  <a:lnTo>
                    <a:pt x="421" y="826"/>
                  </a:lnTo>
                  <a:lnTo>
                    <a:pt x="421" y="825"/>
                  </a:lnTo>
                  <a:lnTo>
                    <a:pt x="419" y="823"/>
                  </a:lnTo>
                  <a:lnTo>
                    <a:pt x="419" y="821"/>
                  </a:lnTo>
                  <a:lnTo>
                    <a:pt x="421" y="821"/>
                  </a:lnTo>
                  <a:lnTo>
                    <a:pt x="421" y="820"/>
                  </a:lnTo>
                  <a:lnTo>
                    <a:pt x="423" y="818"/>
                  </a:lnTo>
                  <a:lnTo>
                    <a:pt x="423" y="813"/>
                  </a:lnTo>
                  <a:lnTo>
                    <a:pt x="423" y="811"/>
                  </a:lnTo>
                  <a:lnTo>
                    <a:pt x="423" y="808"/>
                  </a:lnTo>
                  <a:lnTo>
                    <a:pt x="424" y="806"/>
                  </a:lnTo>
                  <a:lnTo>
                    <a:pt x="424" y="801"/>
                  </a:lnTo>
                  <a:lnTo>
                    <a:pt x="421" y="798"/>
                  </a:lnTo>
                  <a:lnTo>
                    <a:pt x="419" y="793"/>
                  </a:lnTo>
                  <a:lnTo>
                    <a:pt x="418" y="793"/>
                  </a:lnTo>
                  <a:lnTo>
                    <a:pt x="418" y="791"/>
                  </a:lnTo>
                  <a:lnTo>
                    <a:pt x="413" y="788"/>
                  </a:lnTo>
                  <a:lnTo>
                    <a:pt x="411" y="784"/>
                  </a:lnTo>
                  <a:lnTo>
                    <a:pt x="408" y="781"/>
                  </a:lnTo>
                  <a:lnTo>
                    <a:pt x="406" y="777"/>
                  </a:lnTo>
                  <a:lnTo>
                    <a:pt x="401" y="772"/>
                  </a:lnTo>
                  <a:lnTo>
                    <a:pt x="401" y="771"/>
                  </a:lnTo>
                  <a:lnTo>
                    <a:pt x="397" y="767"/>
                  </a:lnTo>
                  <a:lnTo>
                    <a:pt x="396" y="762"/>
                  </a:lnTo>
                  <a:lnTo>
                    <a:pt x="394" y="761"/>
                  </a:lnTo>
                  <a:lnTo>
                    <a:pt x="389" y="759"/>
                  </a:lnTo>
                  <a:lnTo>
                    <a:pt x="387" y="757"/>
                  </a:lnTo>
                  <a:lnTo>
                    <a:pt x="386" y="756"/>
                  </a:lnTo>
                  <a:lnTo>
                    <a:pt x="382" y="752"/>
                  </a:lnTo>
                  <a:lnTo>
                    <a:pt x="377" y="749"/>
                  </a:lnTo>
                  <a:lnTo>
                    <a:pt x="376" y="747"/>
                  </a:lnTo>
                  <a:lnTo>
                    <a:pt x="374" y="747"/>
                  </a:lnTo>
                  <a:lnTo>
                    <a:pt x="371" y="742"/>
                  </a:lnTo>
                  <a:lnTo>
                    <a:pt x="365" y="739"/>
                  </a:lnTo>
                  <a:lnTo>
                    <a:pt x="354" y="727"/>
                  </a:lnTo>
                  <a:lnTo>
                    <a:pt x="347" y="720"/>
                  </a:lnTo>
                  <a:lnTo>
                    <a:pt x="345" y="719"/>
                  </a:lnTo>
                  <a:lnTo>
                    <a:pt x="344" y="719"/>
                  </a:lnTo>
                  <a:lnTo>
                    <a:pt x="342" y="717"/>
                  </a:lnTo>
                  <a:lnTo>
                    <a:pt x="340" y="715"/>
                  </a:lnTo>
                  <a:lnTo>
                    <a:pt x="337" y="712"/>
                  </a:lnTo>
                  <a:lnTo>
                    <a:pt x="334" y="710"/>
                  </a:lnTo>
                  <a:lnTo>
                    <a:pt x="332" y="710"/>
                  </a:lnTo>
                  <a:lnTo>
                    <a:pt x="330" y="708"/>
                  </a:lnTo>
                  <a:lnTo>
                    <a:pt x="328" y="707"/>
                  </a:lnTo>
                  <a:lnTo>
                    <a:pt x="325" y="705"/>
                  </a:lnTo>
                  <a:lnTo>
                    <a:pt x="322" y="702"/>
                  </a:lnTo>
                  <a:lnTo>
                    <a:pt x="318" y="698"/>
                  </a:lnTo>
                  <a:lnTo>
                    <a:pt x="317" y="698"/>
                  </a:lnTo>
                  <a:lnTo>
                    <a:pt x="313" y="697"/>
                  </a:lnTo>
                  <a:lnTo>
                    <a:pt x="310" y="693"/>
                  </a:lnTo>
                  <a:lnTo>
                    <a:pt x="308" y="692"/>
                  </a:lnTo>
                  <a:lnTo>
                    <a:pt x="307" y="690"/>
                  </a:lnTo>
                  <a:lnTo>
                    <a:pt x="305" y="690"/>
                  </a:lnTo>
                  <a:lnTo>
                    <a:pt x="303" y="688"/>
                  </a:lnTo>
                  <a:lnTo>
                    <a:pt x="295" y="682"/>
                  </a:lnTo>
                  <a:lnTo>
                    <a:pt x="291" y="680"/>
                  </a:lnTo>
                  <a:lnTo>
                    <a:pt x="290" y="678"/>
                  </a:lnTo>
                  <a:lnTo>
                    <a:pt x="288" y="676"/>
                  </a:lnTo>
                  <a:lnTo>
                    <a:pt x="286" y="675"/>
                  </a:lnTo>
                  <a:lnTo>
                    <a:pt x="285" y="675"/>
                  </a:lnTo>
                  <a:lnTo>
                    <a:pt x="283" y="675"/>
                  </a:lnTo>
                  <a:lnTo>
                    <a:pt x="281" y="673"/>
                  </a:lnTo>
                  <a:lnTo>
                    <a:pt x="280" y="671"/>
                  </a:lnTo>
                  <a:lnTo>
                    <a:pt x="278" y="670"/>
                  </a:lnTo>
                  <a:lnTo>
                    <a:pt x="275" y="668"/>
                  </a:lnTo>
                  <a:lnTo>
                    <a:pt x="273" y="666"/>
                  </a:lnTo>
                  <a:lnTo>
                    <a:pt x="268" y="665"/>
                  </a:lnTo>
                  <a:lnTo>
                    <a:pt x="266" y="663"/>
                  </a:lnTo>
                  <a:lnTo>
                    <a:pt x="265" y="661"/>
                  </a:lnTo>
                  <a:lnTo>
                    <a:pt x="261" y="661"/>
                  </a:lnTo>
                  <a:lnTo>
                    <a:pt x="261" y="660"/>
                  </a:lnTo>
                  <a:lnTo>
                    <a:pt x="260" y="660"/>
                  </a:lnTo>
                  <a:lnTo>
                    <a:pt x="258" y="658"/>
                  </a:lnTo>
                  <a:lnTo>
                    <a:pt x="254" y="656"/>
                  </a:lnTo>
                  <a:lnTo>
                    <a:pt x="251" y="655"/>
                  </a:lnTo>
                  <a:lnTo>
                    <a:pt x="249" y="653"/>
                  </a:lnTo>
                  <a:lnTo>
                    <a:pt x="248" y="653"/>
                  </a:lnTo>
                  <a:lnTo>
                    <a:pt x="244" y="650"/>
                  </a:lnTo>
                  <a:lnTo>
                    <a:pt x="241" y="648"/>
                  </a:lnTo>
                  <a:lnTo>
                    <a:pt x="236" y="646"/>
                  </a:lnTo>
                  <a:lnTo>
                    <a:pt x="234" y="645"/>
                  </a:lnTo>
                  <a:lnTo>
                    <a:pt x="234" y="643"/>
                  </a:lnTo>
                  <a:lnTo>
                    <a:pt x="229" y="641"/>
                  </a:lnTo>
                  <a:lnTo>
                    <a:pt x="226" y="638"/>
                  </a:lnTo>
                  <a:lnTo>
                    <a:pt x="224" y="638"/>
                  </a:lnTo>
                  <a:lnTo>
                    <a:pt x="222" y="636"/>
                  </a:lnTo>
                  <a:lnTo>
                    <a:pt x="222" y="634"/>
                  </a:lnTo>
                  <a:lnTo>
                    <a:pt x="224" y="631"/>
                  </a:lnTo>
                  <a:lnTo>
                    <a:pt x="226" y="629"/>
                  </a:lnTo>
                  <a:lnTo>
                    <a:pt x="226" y="628"/>
                  </a:lnTo>
                  <a:lnTo>
                    <a:pt x="228" y="626"/>
                  </a:lnTo>
                  <a:lnTo>
                    <a:pt x="229" y="624"/>
                  </a:lnTo>
                  <a:lnTo>
                    <a:pt x="229" y="623"/>
                  </a:lnTo>
                  <a:lnTo>
                    <a:pt x="229" y="621"/>
                  </a:lnTo>
                  <a:lnTo>
                    <a:pt x="229" y="619"/>
                  </a:lnTo>
                  <a:lnTo>
                    <a:pt x="231" y="619"/>
                  </a:lnTo>
                  <a:lnTo>
                    <a:pt x="231" y="616"/>
                  </a:lnTo>
                  <a:lnTo>
                    <a:pt x="233" y="611"/>
                  </a:lnTo>
                  <a:lnTo>
                    <a:pt x="234" y="611"/>
                  </a:lnTo>
                  <a:lnTo>
                    <a:pt x="234" y="616"/>
                  </a:lnTo>
                  <a:lnTo>
                    <a:pt x="234" y="618"/>
                  </a:lnTo>
                  <a:lnTo>
                    <a:pt x="234" y="619"/>
                  </a:lnTo>
                  <a:lnTo>
                    <a:pt x="234" y="621"/>
                  </a:lnTo>
                  <a:lnTo>
                    <a:pt x="234" y="623"/>
                  </a:lnTo>
                  <a:lnTo>
                    <a:pt x="233" y="624"/>
                  </a:lnTo>
                  <a:lnTo>
                    <a:pt x="233" y="626"/>
                  </a:lnTo>
                  <a:lnTo>
                    <a:pt x="233" y="629"/>
                  </a:lnTo>
                  <a:lnTo>
                    <a:pt x="234" y="631"/>
                  </a:lnTo>
                  <a:lnTo>
                    <a:pt x="236" y="633"/>
                  </a:lnTo>
                  <a:lnTo>
                    <a:pt x="236" y="634"/>
                  </a:lnTo>
                  <a:lnTo>
                    <a:pt x="236" y="636"/>
                  </a:lnTo>
                  <a:lnTo>
                    <a:pt x="234" y="636"/>
                  </a:lnTo>
                  <a:lnTo>
                    <a:pt x="238" y="638"/>
                  </a:lnTo>
                  <a:lnTo>
                    <a:pt x="241" y="638"/>
                  </a:lnTo>
                  <a:lnTo>
                    <a:pt x="241" y="639"/>
                  </a:lnTo>
                  <a:lnTo>
                    <a:pt x="244" y="639"/>
                  </a:lnTo>
                  <a:lnTo>
                    <a:pt x="248" y="643"/>
                  </a:lnTo>
                  <a:lnTo>
                    <a:pt x="248" y="645"/>
                  </a:lnTo>
                  <a:lnTo>
                    <a:pt x="248" y="646"/>
                  </a:lnTo>
                  <a:lnTo>
                    <a:pt x="251" y="646"/>
                  </a:lnTo>
                  <a:lnTo>
                    <a:pt x="253" y="646"/>
                  </a:lnTo>
                  <a:lnTo>
                    <a:pt x="256" y="646"/>
                  </a:lnTo>
                  <a:lnTo>
                    <a:pt x="260" y="646"/>
                  </a:lnTo>
                  <a:lnTo>
                    <a:pt x="261" y="646"/>
                  </a:lnTo>
                  <a:lnTo>
                    <a:pt x="263" y="646"/>
                  </a:lnTo>
                  <a:lnTo>
                    <a:pt x="263" y="645"/>
                  </a:lnTo>
                  <a:lnTo>
                    <a:pt x="265" y="645"/>
                  </a:lnTo>
                  <a:lnTo>
                    <a:pt x="265" y="643"/>
                  </a:lnTo>
                  <a:lnTo>
                    <a:pt x="263" y="641"/>
                  </a:lnTo>
                  <a:lnTo>
                    <a:pt x="266" y="643"/>
                  </a:lnTo>
                  <a:lnTo>
                    <a:pt x="268" y="643"/>
                  </a:lnTo>
                  <a:lnTo>
                    <a:pt x="268" y="641"/>
                  </a:lnTo>
                  <a:lnTo>
                    <a:pt x="266" y="641"/>
                  </a:lnTo>
                  <a:lnTo>
                    <a:pt x="265" y="639"/>
                  </a:lnTo>
                  <a:lnTo>
                    <a:pt x="263" y="639"/>
                  </a:lnTo>
                  <a:lnTo>
                    <a:pt x="261" y="641"/>
                  </a:lnTo>
                  <a:lnTo>
                    <a:pt x="260" y="641"/>
                  </a:lnTo>
                  <a:lnTo>
                    <a:pt x="260" y="639"/>
                  </a:lnTo>
                  <a:lnTo>
                    <a:pt x="258" y="641"/>
                  </a:lnTo>
                  <a:lnTo>
                    <a:pt x="254" y="643"/>
                  </a:lnTo>
                  <a:lnTo>
                    <a:pt x="254" y="641"/>
                  </a:lnTo>
                  <a:lnTo>
                    <a:pt x="256" y="641"/>
                  </a:lnTo>
                  <a:lnTo>
                    <a:pt x="256" y="639"/>
                  </a:lnTo>
                  <a:lnTo>
                    <a:pt x="254" y="638"/>
                  </a:lnTo>
                  <a:lnTo>
                    <a:pt x="254" y="636"/>
                  </a:lnTo>
                  <a:lnTo>
                    <a:pt x="254" y="634"/>
                  </a:lnTo>
                  <a:lnTo>
                    <a:pt x="253" y="634"/>
                  </a:lnTo>
                  <a:lnTo>
                    <a:pt x="254" y="633"/>
                  </a:lnTo>
                  <a:lnTo>
                    <a:pt x="258" y="633"/>
                  </a:lnTo>
                  <a:lnTo>
                    <a:pt x="258" y="631"/>
                  </a:lnTo>
                  <a:lnTo>
                    <a:pt x="256" y="631"/>
                  </a:lnTo>
                  <a:lnTo>
                    <a:pt x="254" y="631"/>
                  </a:lnTo>
                  <a:lnTo>
                    <a:pt x="251" y="634"/>
                  </a:lnTo>
                  <a:lnTo>
                    <a:pt x="249" y="633"/>
                  </a:lnTo>
                  <a:lnTo>
                    <a:pt x="249" y="631"/>
                  </a:lnTo>
                  <a:lnTo>
                    <a:pt x="249" y="629"/>
                  </a:lnTo>
                  <a:lnTo>
                    <a:pt x="248" y="629"/>
                  </a:lnTo>
                  <a:lnTo>
                    <a:pt x="246" y="629"/>
                  </a:lnTo>
                  <a:lnTo>
                    <a:pt x="246" y="631"/>
                  </a:lnTo>
                  <a:lnTo>
                    <a:pt x="244" y="633"/>
                  </a:lnTo>
                  <a:lnTo>
                    <a:pt x="243" y="631"/>
                  </a:lnTo>
                  <a:lnTo>
                    <a:pt x="243" y="633"/>
                  </a:lnTo>
                  <a:lnTo>
                    <a:pt x="241" y="634"/>
                  </a:lnTo>
                  <a:lnTo>
                    <a:pt x="238" y="634"/>
                  </a:lnTo>
                  <a:lnTo>
                    <a:pt x="238" y="633"/>
                  </a:lnTo>
                  <a:lnTo>
                    <a:pt x="238" y="628"/>
                  </a:lnTo>
                  <a:lnTo>
                    <a:pt x="238" y="624"/>
                  </a:lnTo>
                  <a:lnTo>
                    <a:pt x="238" y="623"/>
                  </a:lnTo>
                  <a:lnTo>
                    <a:pt x="239" y="621"/>
                  </a:lnTo>
                  <a:lnTo>
                    <a:pt x="239" y="619"/>
                  </a:lnTo>
                  <a:lnTo>
                    <a:pt x="239" y="618"/>
                  </a:lnTo>
                  <a:lnTo>
                    <a:pt x="241" y="616"/>
                  </a:lnTo>
                  <a:lnTo>
                    <a:pt x="243" y="613"/>
                  </a:lnTo>
                  <a:lnTo>
                    <a:pt x="243" y="608"/>
                  </a:lnTo>
                  <a:lnTo>
                    <a:pt x="241" y="606"/>
                  </a:lnTo>
                  <a:lnTo>
                    <a:pt x="241" y="604"/>
                  </a:lnTo>
                  <a:lnTo>
                    <a:pt x="239" y="602"/>
                  </a:lnTo>
                  <a:lnTo>
                    <a:pt x="238" y="602"/>
                  </a:lnTo>
                  <a:lnTo>
                    <a:pt x="238" y="601"/>
                  </a:lnTo>
                  <a:lnTo>
                    <a:pt x="238" y="599"/>
                  </a:lnTo>
                  <a:lnTo>
                    <a:pt x="236" y="599"/>
                  </a:lnTo>
                  <a:lnTo>
                    <a:pt x="236" y="594"/>
                  </a:lnTo>
                  <a:lnTo>
                    <a:pt x="236" y="592"/>
                  </a:lnTo>
                  <a:lnTo>
                    <a:pt x="236" y="591"/>
                  </a:lnTo>
                  <a:lnTo>
                    <a:pt x="234" y="589"/>
                  </a:lnTo>
                  <a:lnTo>
                    <a:pt x="234" y="587"/>
                  </a:lnTo>
                  <a:lnTo>
                    <a:pt x="234" y="584"/>
                  </a:lnTo>
                  <a:lnTo>
                    <a:pt x="233" y="584"/>
                  </a:lnTo>
                  <a:lnTo>
                    <a:pt x="234" y="582"/>
                  </a:lnTo>
                  <a:lnTo>
                    <a:pt x="234" y="581"/>
                  </a:lnTo>
                  <a:lnTo>
                    <a:pt x="234" y="582"/>
                  </a:lnTo>
                  <a:lnTo>
                    <a:pt x="233" y="582"/>
                  </a:lnTo>
                  <a:lnTo>
                    <a:pt x="231" y="577"/>
                  </a:lnTo>
                  <a:lnTo>
                    <a:pt x="229" y="576"/>
                  </a:lnTo>
                  <a:lnTo>
                    <a:pt x="229" y="574"/>
                  </a:lnTo>
                  <a:lnTo>
                    <a:pt x="228" y="572"/>
                  </a:lnTo>
                  <a:lnTo>
                    <a:pt x="217" y="562"/>
                  </a:lnTo>
                  <a:lnTo>
                    <a:pt x="214" y="559"/>
                  </a:lnTo>
                  <a:lnTo>
                    <a:pt x="212" y="559"/>
                  </a:lnTo>
                  <a:lnTo>
                    <a:pt x="211" y="557"/>
                  </a:lnTo>
                  <a:lnTo>
                    <a:pt x="207" y="555"/>
                  </a:lnTo>
                  <a:lnTo>
                    <a:pt x="206" y="554"/>
                  </a:lnTo>
                  <a:lnTo>
                    <a:pt x="202" y="552"/>
                  </a:lnTo>
                  <a:lnTo>
                    <a:pt x="199" y="550"/>
                  </a:lnTo>
                  <a:lnTo>
                    <a:pt x="197" y="549"/>
                  </a:lnTo>
                  <a:lnTo>
                    <a:pt x="196" y="549"/>
                  </a:lnTo>
                  <a:lnTo>
                    <a:pt x="194" y="547"/>
                  </a:lnTo>
                  <a:lnTo>
                    <a:pt x="196" y="547"/>
                  </a:lnTo>
                  <a:lnTo>
                    <a:pt x="194" y="545"/>
                  </a:lnTo>
                  <a:lnTo>
                    <a:pt x="191" y="545"/>
                  </a:lnTo>
                  <a:lnTo>
                    <a:pt x="187" y="542"/>
                  </a:lnTo>
                  <a:lnTo>
                    <a:pt x="187" y="540"/>
                  </a:lnTo>
                  <a:lnTo>
                    <a:pt x="185" y="539"/>
                  </a:lnTo>
                  <a:lnTo>
                    <a:pt x="185" y="540"/>
                  </a:lnTo>
                  <a:lnTo>
                    <a:pt x="187" y="544"/>
                  </a:lnTo>
                  <a:lnTo>
                    <a:pt x="185" y="542"/>
                  </a:lnTo>
                  <a:lnTo>
                    <a:pt x="184" y="542"/>
                  </a:lnTo>
                  <a:lnTo>
                    <a:pt x="182" y="540"/>
                  </a:lnTo>
                  <a:lnTo>
                    <a:pt x="177" y="537"/>
                  </a:lnTo>
                  <a:lnTo>
                    <a:pt x="175" y="537"/>
                  </a:lnTo>
                  <a:lnTo>
                    <a:pt x="169" y="533"/>
                  </a:lnTo>
                  <a:lnTo>
                    <a:pt x="165" y="530"/>
                  </a:lnTo>
                  <a:lnTo>
                    <a:pt x="162" y="530"/>
                  </a:lnTo>
                  <a:lnTo>
                    <a:pt x="160" y="528"/>
                  </a:lnTo>
                  <a:lnTo>
                    <a:pt x="159" y="527"/>
                  </a:lnTo>
                  <a:lnTo>
                    <a:pt x="159" y="523"/>
                  </a:lnTo>
                  <a:lnTo>
                    <a:pt x="157" y="523"/>
                  </a:lnTo>
                  <a:lnTo>
                    <a:pt x="157" y="517"/>
                  </a:lnTo>
                  <a:lnTo>
                    <a:pt x="154" y="512"/>
                  </a:lnTo>
                  <a:lnTo>
                    <a:pt x="154" y="508"/>
                  </a:lnTo>
                  <a:lnTo>
                    <a:pt x="152" y="507"/>
                  </a:lnTo>
                  <a:lnTo>
                    <a:pt x="152" y="505"/>
                  </a:lnTo>
                  <a:lnTo>
                    <a:pt x="148" y="503"/>
                  </a:lnTo>
                  <a:lnTo>
                    <a:pt x="148" y="501"/>
                  </a:lnTo>
                  <a:lnTo>
                    <a:pt x="145" y="498"/>
                  </a:lnTo>
                  <a:lnTo>
                    <a:pt x="145" y="496"/>
                  </a:lnTo>
                  <a:lnTo>
                    <a:pt x="142" y="493"/>
                  </a:lnTo>
                  <a:lnTo>
                    <a:pt x="138" y="491"/>
                  </a:lnTo>
                  <a:lnTo>
                    <a:pt x="138" y="490"/>
                  </a:lnTo>
                  <a:lnTo>
                    <a:pt x="137" y="486"/>
                  </a:lnTo>
                  <a:lnTo>
                    <a:pt x="133" y="486"/>
                  </a:lnTo>
                  <a:lnTo>
                    <a:pt x="132" y="483"/>
                  </a:lnTo>
                  <a:lnTo>
                    <a:pt x="130" y="481"/>
                  </a:lnTo>
                  <a:lnTo>
                    <a:pt x="127" y="478"/>
                  </a:lnTo>
                  <a:lnTo>
                    <a:pt x="123" y="476"/>
                  </a:lnTo>
                  <a:lnTo>
                    <a:pt x="120" y="473"/>
                  </a:lnTo>
                  <a:lnTo>
                    <a:pt x="118" y="473"/>
                  </a:lnTo>
                  <a:lnTo>
                    <a:pt x="117" y="471"/>
                  </a:lnTo>
                  <a:lnTo>
                    <a:pt x="115" y="470"/>
                  </a:lnTo>
                  <a:lnTo>
                    <a:pt x="113" y="470"/>
                  </a:lnTo>
                  <a:lnTo>
                    <a:pt x="111" y="468"/>
                  </a:lnTo>
                  <a:lnTo>
                    <a:pt x="110" y="466"/>
                  </a:lnTo>
                  <a:lnTo>
                    <a:pt x="108" y="464"/>
                  </a:lnTo>
                  <a:lnTo>
                    <a:pt x="101" y="459"/>
                  </a:lnTo>
                  <a:lnTo>
                    <a:pt x="98" y="458"/>
                  </a:lnTo>
                  <a:lnTo>
                    <a:pt x="96" y="456"/>
                  </a:lnTo>
                  <a:lnTo>
                    <a:pt x="95" y="453"/>
                  </a:lnTo>
                  <a:lnTo>
                    <a:pt x="93" y="453"/>
                  </a:lnTo>
                  <a:lnTo>
                    <a:pt x="88" y="446"/>
                  </a:lnTo>
                  <a:lnTo>
                    <a:pt x="86" y="446"/>
                  </a:lnTo>
                  <a:lnTo>
                    <a:pt x="86" y="444"/>
                  </a:lnTo>
                  <a:lnTo>
                    <a:pt x="85" y="443"/>
                  </a:lnTo>
                  <a:lnTo>
                    <a:pt x="83" y="441"/>
                  </a:lnTo>
                  <a:lnTo>
                    <a:pt x="80" y="439"/>
                  </a:lnTo>
                  <a:lnTo>
                    <a:pt x="76" y="438"/>
                  </a:lnTo>
                  <a:lnTo>
                    <a:pt x="74" y="438"/>
                  </a:lnTo>
                  <a:lnTo>
                    <a:pt x="73" y="436"/>
                  </a:lnTo>
                  <a:lnTo>
                    <a:pt x="69" y="432"/>
                  </a:lnTo>
                  <a:lnTo>
                    <a:pt x="68" y="432"/>
                  </a:lnTo>
                  <a:lnTo>
                    <a:pt x="66" y="431"/>
                  </a:lnTo>
                  <a:lnTo>
                    <a:pt x="66" y="429"/>
                  </a:lnTo>
                  <a:lnTo>
                    <a:pt x="51" y="416"/>
                  </a:lnTo>
                  <a:lnTo>
                    <a:pt x="49" y="411"/>
                  </a:lnTo>
                  <a:lnTo>
                    <a:pt x="39" y="401"/>
                  </a:lnTo>
                  <a:lnTo>
                    <a:pt x="34" y="394"/>
                  </a:lnTo>
                  <a:lnTo>
                    <a:pt x="31" y="390"/>
                  </a:lnTo>
                  <a:lnTo>
                    <a:pt x="24" y="384"/>
                  </a:lnTo>
                  <a:lnTo>
                    <a:pt x="19" y="380"/>
                  </a:lnTo>
                  <a:lnTo>
                    <a:pt x="17" y="380"/>
                  </a:lnTo>
                  <a:lnTo>
                    <a:pt x="16" y="377"/>
                  </a:lnTo>
                  <a:lnTo>
                    <a:pt x="12" y="375"/>
                  </a:lnTo>
                  <a:lnTo>
                    <a:pt x="12" y="374"/>
                  </a:lnTo>
                  <a:lnTo>
                    <a:pt x="11" y="374"/>
                  </a:lnTo>
                  <a:lnTo>
                    <a:pt x="7" y="370"/>
                  </a:lnTo>
                  <a:lnTo>
                    <a:pt x="2" y="369"/>
                  </a:lnTo>
                  <a:lnTo>
                    <a:pt x="0" y="367"/>
                  </a:lnTo>
                  <a:lnTo>
                    <a:pt x="0" y="365"/>
                  </a:lnTo>
                  <a:lnTo>
                    <a:pt x="4" y="367"/>
                  </a:lnTo>
                  <a:lnTo>
                    <a:pt x="5" y="367"/>
                  </a:lnTo>
                  <a:lnTo>
                    <a:pt x="7" y="369"/>
                  </a:lnTo>
                  <a:lnTo>
                    <a:pt x="11" y="370"/>
                  </a:lnTo>
                  <a:lnTo>
                    <a:pt x="14" y="374"/>
                  </a:lnTo>
                  <a:lnTo>
                    <a:pt x="17" y="374"/>
                  </a:lnTo>
                  <a:lnTo>
                    <a:pt x="19" y="374"/>
                  </a:lnTo>
                  <a:lnTo>
                    <a:pt x="22" y="374"/>
                  </a:lnTo>
                  <a:lnTo>
                    <a:pt x="24" y="374"/>
                  </a:lnTo>
                  <a:lnTo>
                    <a:pt x="26" y="374"/>
                  </a:lnTo>
                  <a:lnTo>
                    <a:pt x="27" y="372"/>
                  </a:lnTo>
                  <a:lnTo>
                    <a:pt x="34" y="362"/>
                  </a:lnTo>
                  <a:lnTo>
                    <a:pt x="37" y="360"/>
                  </a:lnTo>
                  <a:lnTo>
                    <a:pt x="37" y="358"/>
                  </a:lnTo>
                  <a:lnTo>
                    <a:pt x="39" y="355"/>
                  </a:lnTo>
                  <a:lnTo>
                    <a:pt x="41" y="352"/>
                  </a:lnTo>
                  <a:lnTo>
                    <a:pt x="42" y="350"/>
                  </a:lnTo>
                  <a:lnTo>
                    <a:pt x="46" y="348"/>
                  </a:lnTo>
                  <a:lnTo>
                    <a:pt x="49" y="348"/>
                  </a:lnTo>
                  <a:lnTo>
                    <a:pt x="51" y="350"/>
                  </a:lnTo>
                  <a:lnTo>
                    <a:pt x="53" y="352"/>
                  </a:lnTo>
                  <a:lnTo>
                    <a:pt x="54" y="353"/>
                  </a:lnTo>
                  <a:lnTo>
                    <a:pt x="56" y="352"/>
                  </a:lnTo>
                  <a:lnTo>
                    <a:pt x="58" y="350"/>
                  </a:lnTo>
                  <a:lnTo>
                    <a:pt x="59" y="348"/>
                  </a:lnTo>
                  <a:lnTo>
                    <a:pt x="61" y="348"/>
                  </a:lnTo>
                  <a:lnTo>
                    <a:pt x="64" y="350"/>
                  </a:lnTo>
                  <a:lnTo>
                    <a:pt x="64" y="352"/>
                  </a:lnTo>
                  <a:lnTo>
                    <a:pt x="64" y="353"/>
                  </a:lnTo>
                  <a:lnTo>
                    <a:pt x="63" y="355"/>
                  </a:lnTo>
                  <a:lnTo>
                    <a:pt x="61" y="355"/>
                  </a:lnTo>
                  <a:lnTo>
                    <a:pt x="59" y="358"/>
                  </a:lnTo>
                  <a:lnTo>
                    <a:pt x="58" y="360"/>
                  </a:lnTo>
                  <a:lnTo>
                    <a:pt x="58" y="362"/>
                  </a:lnTo>
                  <a:lnTo>
                    <a:pt x="59" y="363"/>
                  </a:lnTo>
                  <a:lnTo>
                    <a:pt x="63" y="363"/>
                  </a:lnTo>
                  <a:lnTo>
                    <a:pt x="64" y="365"/>
                  </a:lnTo>
                  <a:lnTo>
                    <a:pt x="64" y="363"/>
                  </a:lnTo>
                  <a:lnTo>
                    <a:pt x="64" y="362"/>
                  </a:lnTo>
                  <a:lnTo>
                    <a:pt x="61" y="360"/>
                  </a:lnTo>
                  <a:lnTo>
                    <a:pt x="61" y="358"/>
                  </a:lnTo>
                  <a:lnTo>
                    <a:pt x="61" y="357"/>
                  </a:lnTo>
                  <a:lnTo>
                    <a:pt x="64" y="357"/>
                  </a:lnTo>
                  <a:lnTo>
                    <a:pt x="66" y="358"/>
                  </a:lnTo>
                  <a:lnTo>
                    <a:pt x="68" y="362"/>
                  </a:lnTo>
                  <a:lnTo>
                    <a:pt x="69" y="363"/>
                  </a:lnTo>
                  <a:lnTo>
                    <a:pt x="71" y="365"/>
                  </a:lnTo>
                  <a:lnTo>
                    <a:pt x="71" y="369"/>
                  </a:lnTo>
                  <a:lnTo>
                    <a:pt x="71" y="370"/>
                  </a:lnTo>
                  <a:lnTo>
                    <a:pt x="74" y="370"/>
                  </a:lnTo>
                  <a:lnTo>
                    <a:pt x="76" y="370"/>
                  </a:lnTo>
                  <a:lnTo>
                    <a:pt x="80" y="370"/>
                  </a:lnTo>
                  <a:lnTo>
                    <a:pt x="81" y="370"/>
                  </a:lnTo>
                  <a:lnTo>
                    <a:pt x="80" y="372"/>
                  </a:lnTo>
                  <a:lnTo>
                    <a:pt x="76" y="374"/>
                  </a:lnTo>
                  <a:lnTo>
                    <a:pt x="73" y="374"/>
                  </a:lnTo>
                  <a:lnTo>
                    <a:pt x="69" y="375"/>
                  </a:lnTo>
                  <a:lnTo>
                    <a:pt x="68" y="377"/>
                  </a:lnTo>
                  <a:lnTo>
                    <a:pt x="68" y="379"/>
                  </a:lnTo>
                  <a:lnTo>
                    <a:pt x="68" y="380"/>
                  </a:lnTo>
                  <a:lnTo>
                    <a:pt x="68" y="382"/>
                  </a:lnTo>
                  <a:lnTo>
                    <a:pt x="69" y="384"/>
                  </a:lnTo>
                  <a:lnTo>
                    <a:pt x="71" y="384"/>
                  </a:lnTo>
                  <a:lnTo>
                    <a:pt x="73" y="384"/>
                  </a:lnTo>
                  <a:lnTo>
                    <a:pt x="76" y="382"/>
                  </a:lnTo>
                  <a:lnTo>
                    <a:pt x="78" y="380"/>
                  </a:lnTo>
                  <a:lnTo>
                    <a:pt x="80" y="379"/>
                  </a:lnTo>
                  <a:lnTo>
                    <a:pt x="81" y="379"/>
                  </a:lnTo>
                  <a:lnTo>
                    <a:pt x="85" y="379"/>
                  </a:lnTo>
                  <a:lnTo>
                    <a:pt x="88" y="380"/>
                  </a:lnTo>
                  <a:lnTo>
                    <a:pt x="90" y="380"/>
                  </a:lnTo>
                  <a:lnTo>
                    <a:pt x="93" y="379"/>
                  </a:lnTo>
                  <a:lnTo>
                    <a:pt x="95" y="379"/>
                  </a:lnTo>
                  <a:lnTo>
                    <a:pt x="96" y="380"/>
                  </a:lnTo>
                  <a:lnTo>
                    <a:pt x="96" y="382"/>
                  </a:lnTo>
                  <a:lnTo>
                    <a:pt x="95" y="384"/>
                  </a:lnTo>
                  <a:lnTo>
                    <a:pt x="93" y="384"/>
                  </a:lnTo>
                  <a:lnTo>
                    <a:pt x="91" y="387"/>
                  </a:lnTo>
                  <a:lnTo>
                    <a:pt x="93" y="389"/>
                  </a:lnTo>
                  <a:lnTo>
                    <a:pt x="95" y="390"/>
                  </a:lnTo>
                  <a:lnTo>
                    <a:pt x="96" y="392"/>
                  </a:lnTo>
                  <a:lnTo>
                    <a:pt x="100" y="392"/>
                  </a:lnTo>
                  <a:lnTo>
                    <a:pt x="101" y="390"/>
                  </a:lnTo>
                  <a:lnTo>
                    <a:pt x="103" y="389"/>
                  </a:lnTo>
                  <a:lnTo>
                    <a:pt x="103" y="387"/>
                  </a:lnTo>
                  <a:lnTo>
                    <a:pt x="101" y="385"/>
                  </a:lnTo>
                  <a:lnTo>
                    <a:pt x="103" y="384"/>
                  </a:lnTo>
                  <a:lnTo>
                    <a:pt x="105" y="384"/>
                  </a:lnTo>
                  <a:lnTo>
                    <a:pt x="106" y="384"/>
                  </a:lnTo>
                  <a:lnTo>
                    <a:pt x="108" y="385"/>
                  </a:lnTo>
                  <a:lnTo>
                    <a:pt x="110" y="389"/>
                  </a:lnTo>
                  <a:lnTo>
                    <a:pt x="113" y="390"/>
                  </a:lnTo>
                  <a:lnTo>
                    <a:pt x="115" y="389"/>
                  </a:lnTo>
                  <a:lnTo>
                    <a:pt x="117" y="387"/>
                  </a:lnTo>
                  <a:lnTo>
                    <a:pt x="117" y="384"/>
                  </a:lnTo>
                  <a:lnTo>
                    <a:pt x="118" y="379"/>
                  </a:lnTo>
                  <a:lnTo>
                    <a:pt x="118" y="377"/>
                  </a:lnTo>
                  <a:lnTo>
                    <a:pt x="122" y="375"/>
                  </a:lnTo>
                  <a:lnTo>
                    <a:pt x="123" y="374"/>
                  </a:lnTo>
                  <a:lnTo>
                    <a:pt x="127" y="372"/>
                  </a:lnTo>
                  <a:lnTo>
                    <a:pt x="128" y="370"/>
                  </a:lnTo>
                  <a:lnTo>
                    <a:pt x="130" y="369"/>
                  </a:lnTo>
                  <a:lnTo>
                    <a:pt x="132" y="367"/>
                  </a:lnTo>
                  <a:lnTo>
                    <a:pt x="132" y="365"/>
                  </a:lnTo>
                  <a:lnTo>
                    <a:pt x="132" y="363"/>
                  </a:lnTo>
                  <a:lnTo>
                    <a:pt x="130" y="362"/>
                  </a:lnTo>
                  <a:lnTo>
                    <a:pt x="128" y="362"/>
                  </a:lnTo>
                  <a:lnTo>
                    <a:pt x="127" y="362"/>
                  </a:lnTo>
                  <a:lnTo>
                    <a:pt x="125" y="360"/>
                  </a:lnTo>
                  <a:lnTo>
                    <a:pt x="127" y="358"/>
                  </a:lnTo>
                  <a:lnTo>
                    <a:pt x="130" y="360"/>
                  </a:lnTo>
                  <a:lnTo>
                    <a:pt x="133" y="360"/>
                  </a:lnTo>
                  <a:lnTo>
                    <a:pt x="135" y="358"/>
                  </a:lnTo>
                  <a:lnTo>
                    <a:pt x="137" y="357"/>
                  </a:lnTo>
                  <a:lnTo>
                    <a:pt x="137" y="353"/>
                  </a:lnTo>
                  <a:lnTo>
                    <a:pt x="137" y="352"/>
                  </a:lnTo>
                  <a:lnTo>
                    <a:pt x="138" y="348"/>
                  </a:lnTo>
                  <a:lnTo>
                    <a:pt x="137" y="347"/>
                  </a:lnTo>
                  <a:lnTo>
                    <a:pt x="135" y="343"/>
                  </a:lnTo>
                  <a:lnTo>
                    <a:pt x="133" y="340"/>
                  </a:lnTo>
                  <a:lnTo>
                    <a:pt x="133" y="337"/>
                  </a:lnTo>
                  <a:lnTo>
                    <a:pt x="137" y="332"/>
                  </a:lnTo>
                  <a:lnTo>
                    <a:pt x="137" y="330"/>
                  </a:lnTo>
                  <a:lnTo>
                    <a:pt x="138" y="328"/>
                  </a:lnTo>
                  <a:lnTo>
                    <a:pt x="140" y="326"/>
                  </a:lnTo>
                  <a:lnTo>
                    <a:pt x="142" y="325"/>
                  </a:lnTo>
                  <a:lnTo>
                    <a:pt x="143" y="323"/>
                  </a:lnTo>
                  <a:lnTo>
                    <a:pt x="145" y="323"/>
                  </a:lnTo>
                  <a:lnTo>
                    <a:pt x="145" y="321"/>
                  </a:lnTo>
                  <a:lnTo>
                    <a:pt x="143" y="318"/>
                  </a:lnTo>
                  <a:lnTo>
                    <a:pt x="143" y="316"/>
                  </a:lnTo>
                  <a:lnTo>
                    <a:pt x="145" y="315"/>
                  </a:lnTo>
                  <a:lnTo>
                    <a:pt x="143" y="313"/>
                  </a:lnTo>
                  <a:lnTo>
                    <a:pt x="145" y="313"/>
                  </a:lnTo>
                  <a:lnTo>
                    <a:pt x="147" y="311"/>
                  </a:lnTo>
                  <a:lnTo>
                    <a:pt x="147" y="310"/>
                  </a:lnTo>
                  <a:lnTo>
                    <a:pt x="148" y="310"/>
                  </a:lnTo>
                  <a:lnTo>
                    <a:pt x="150" y="308"/>
                  </a:lnTo>
                  <a:lnTo>
                    <a:pt x="150" y="306"/>
                  </a:lnTo>
                  <a:lnTo>
                    <a:pt x="152" y="305"/>
                  </a:lnTo>
                  <a:lnTo>
                    <a:pt x="152" y="303"/>
                  </a:lnTo>
                  <a:lnTo>
                    <a:pt x="154" y="303"/>
                  </a:lnTo>
                  <a:lnTo>
                    <a:pt x="154" y="301"/>
                  </a:lnTo>
                  <a:lnTo>
                    <a:pt x="154" y="300"/>
                  </a:lnTo>
                  <a:lnTo>
                    <a:pt x="155" y="298"/>
                  </a:lnTo>
                  <a:lnTo>
                    <a:pt x="157" y="298"/>
                  </a:lnTo>
                  <a:lnTo>
                    <a:pt x="159" y="296"/>
                  </a:lnTo>
                  <a:lnTo>
                    <a:pt x="160" y="296"/>
                  </a:lnTo>
                  <a:lnTo>
                    <a:pt x="162" y="294"/>
                  </a:lnTo>
                  <a:lnTo>
                    <a:pt x="164" y="294"/>
                  </a:lnTo>
                  <a:lnTo>
                    <a:pt x="165" y="293"/>
                  </a:lnTo>
                  <a:lnTo>
                    <a:pt x="167" y="293"/>
                  </a:lnTo>
                  <a:lnTo>
                    <a:pt x="169" y="291"/>
                  </a:lnTo>
                  <a:lnTo>
                    <a:pt x="169" y="289"/>
                  </a:lnTo>
                  <a:lnTo>
                    <a:pt x="170" y="288"/>
                  </a:lnTo>
                  <a:lnTo>
                    <a:pt x="172" y="288"/>
                  </a:lnTo>
                  <a:lnTo>
                    <a:pt x="174" y="286"/>
                  </a:lnTo>
                  <a:lnTo>
                    <a:pt x="177" y="286"/>
                  </a:lnTo>
                  <a:lnTo>
                    <a:pt x="180" y="286"/>
                  </a:lnTo>
                  <a:lnTo>
                    <a:pt x="182" y="286"/>
                  </a:lnTo>
                  <a:lnTo>
                    <a:pt x="184" y="288"/>
                  </a:lnTo>
                  <a:lnTo>
                    <a:pt x="187" y="289"/>
                  </a:lnTo>
                  <a:lnTo>
                    <a:pt x="189" y="289"/>
                  </a:lnTo>
                  <a:lnTo>
                    <a:pt x="191" y="288"/>
                  </a:lnTo>
                  <a:lnTo>
                    <a:pt x="194" y="28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0" name="Freeform 152">
              <a:extLst>
                <a:ext uri="{FF2B5EF4-FFF2-40B4-BE49-F238E27FC236}">
                  <a16:creationId xmlns:a16="http://schemas.microsoft.com/office/drawing/2014/main" id="{7780815F-908B-92F5-A24C-BF87252EFDC9}"/>
                </a:ext>
              </a:extLst>
            </p:cNvPr>
            <p:cNvSpPr>
              <a:spLocks/>
            </p:cNvSpPr>
            <p:nvPr/>
          </p:nvSpPr>
          <p:spPr bwMode="auto">
            <a:xfrm>
              <a:off x="2419" y="3339"/>
              <a:ext cx="323" cy="337"/>
            </a:xfrm>
            <a:custGeom>
              <a:avLst/>
              <a:gdLst>
                <a:gd name="T0" fmla="*/ 30 w 323"/>
                <a:gd name="T1" fmla="*/ 337 h 337"/>
                <a:gd name="T2" fmla="*/ 32 w 323"/>
                <a:gd name="T3" fmla="*/ 335 h 337"/>
                <a:gd name="T4" fmla="*/ 32 w 323"/>
                <a:gd name="T5" fmla="*/ 333 h 337"/>
                <a:gd name="T6" fmla="*/ 32 w 323"/>
                <a:gd name="T7" fmla="*/ 332 h 337"/>
                <a:gd name="T8" fmla="*/ 30 w 323"/>
                <a:gd name="T9" fmla="*/ 330 h 337"/>
                <a:gd name="T10" fmla="*/ 32 w 323"/>
                <a:gd name="T11" fmla="*/ 328 h 337"/>
                <a:gd name="T12" fmla="*/ 30 w 323"/>
                <a:gd name="T13" fmla="*/ 327 h 337"/>
                <a:gd name="T14" fmla="*/ 28 w 323"/>
                <a:gd name="T15" fmla="*/ 325 h 337"/>
                <a:gd name="T16" fmla="*/ 28 w 323"/>
                <a:gd name="T17" fmla="*/ 323 h 337"/>
                <a:gd name="T18" fmla="*/ 28 w 323"/>
                <a:gd name="T19" fmla="*/ 322 h 337"/>
                <a:gd name="T20" fmla="*/ 28 w 323"/>
                <a:gd name="T21" fmla="*/ 320 h 337"/>
                <a:gd name="T22" fmla="*/ 25 w 323"/>
                <a:gd name="T23" fmla="*/ 310 h 337"/>
                <a:gd name="T24" fmla="*/ 20 w 323"/>
                <a:gd name="T25" fmla="*/ 290 h 337"/>
                <a:gd name="T26" fmla="*/ 8 w 323"/>
                <a:gd name="T27" fmla="*/ 251 h 337"/>
                <a:gd name="T28" fmla="*/ 5 w 323"/>
                <a:gd name="T29" fmla="*/ 224 h 337"/>
                <a:gd name="T30" fmla="*/ 0 w 323"/>
                <a:gd name="T31" fmla="*/ 192 h 337"/>
                <a:gd name="T32" fmla="*/ 0 w 323"/>
                <a:gd name="T33" fmla="*/ 131 h 337"/>
                <a:gd name="T34" fmla="*/ 1 w 323"/>
                <a:gd name="T35" fmla="*/ 69 h 337"/>
                <a:gd name="T36" fmla="*/ 23 w 323"/>
                <a:gd name="T37" fmla="*/ 57 h 337"/>
                <a:gd name="T38" fmla="*/ 25 w 323"/>
                <a:gd name="T39" fmla="*/ 57 h 337"/>
                <a:gd name="T40" fmla="*/ 23 w 323"/>
                <a:gd name="T41" fmla="*/ 56 h 337"/>
                <a:gd name="T42" fmla="*/ 20 w 323"/>
                <a:gd name="T43" fmla="*/ 54 h 337"/>
                <a:gd name="T44" fmla="*/ 18 w 323"/>
                <a:gd name="T45" fmla="*/ 47 h 337"/>
                <a:gd name="T46" fmla="*/ 15 w 323"/>
                <a:gd name="T47" fmla="*/ 39 h 337"/>
                <a:gd name="T48" fmla="*/ 20 w 323"/>
                <a:gd name="T49" fmla="*/ 41 h 337"/>
                <a:gd name="T50" fmla="*/ 23 w 323"/>
                <a:gd name="T51" fmla="*/ 41 h 337"/>
                <a:gd name="T52" fmla="*/ 30 w 323"/>
                <a:gd name="T53" fmla="*/ 52 h 337"/>
                <a:gd name="T54" fmla="*/ 32 w 323"/>
                <a:gd name="T55" fmla="*/ 56 h 337"/>
                <a:gd name="T56" fmla="*/ 67 w 323"/>
                <a:gd name="T57" fmla="*/ 51 h 337"/>
                <a:gd name="T58" fmla="*/ 127 w 323"/>
                <a:gd name="T59" fmla="*/ 44 h 337"/>
                <a:gd name="T60" fmla="*/ 138 w 323"/>
                <a:gd name="T61" fmla="*/ 42 h 337"/>
                <a:gd name="T62" fmla="*/ 163 w 323"/>
                <a:gd name="T63" fmla="*/ 39 h 337"/>
                <a:gd name="T64" fmla="*/ 181 w 323"/>
                <a:gd name="T65" fmla="*/ 37 h 337"/>
                <a:gd name="T66" fmla="*/ 207 w 323"/>
                <a:gd name="T67" fmla="*/ 36 h 337"/>
                <a:gd name="T68" fmla="*/ 213 w 323"/>
                <a:gd name="T69" fmla="*/ 34 h 337"/>
                <a:gd name="T70" fmla="*/ 235 w 323"/>
                <a:gd name="T71" fmla="*/ 32 h 337"/>
                <a:gd name="T72" fmla="*/ 252 w 323"/>
                <a:gd name="T73" fmla="*/ 29 h 337"/>
                <a:gd name="T74" fmla="*/ 252 w 323"/>
                <a:gd name="T75" fmla="*/ 27 h 337"/>
                <a:gd name="T76" fmla="*/ 252 w 323"/>
                <a:gd name="T77" fmla="*/ 25 h 337"/>
                <a:gd name="T78" fmla="*/ 252 w 323"/>
                <a:gd name="T79" fmla="*/ 24 h 337"/>
                <a:gd name="T80" fmla="*/ 250 w 323"/>
                <a:gd name="T81" fmla="*/ 24 h 337"/>
                <a:gd name="T82" fmla="*/ 250 w 323"/>
                <a:gd name="T83" fmla="*/ 22 h 337"/>
                <a:gd name="T84" fmla="*/ 250 w 323"/>
                <a:gd name="T85" fmla="*/ 20 h 337"/>
                <a:gd name="T86" fmla="*/ 249 w 323"/>
                <a:gd name="T87" fmla="*/ 20 h 337"/>
                <a:gd name="T88" fmla="*/ 249 w 323"/>
                <a:gd name="T89" fmla="*/ 19 h 337"/>
                <a:gd name="T90" fmla="*/ 249 w 323"/>
                <a:gd name="T91" fmla="*/ 17 h 337"/>
                <a:gd name="T92" fmla="*/ 250 w 323"/>
                <a:gd name="T93" fmla="*/ 15 h 337"/>
                <a:gd name="T94" fmla="*/ 250 w 323"/>
                <a:gd name="T95" fmla="*/ 14 h 337"/>
                <a:gd name="T96" fmla="*/ 250 w 323"/>
                <a:gd name="T97" fmla="*/ 12 h 337"/>
                <a:gd name="T98" fmla="*/ 250 w 323"/>
                <a:gd name="T99" fmla="*/ 10 h 337"/>
                <a:gd name="T100" fmla="*/ 274 w 323"/>
                <a:gd name="T101" fmla="*/ 0 h 337"/>
                <a:gd name="T102" fmla="*/ 297 w 323"/>
                <a:gd name="T103" fmla="*/ 14 h 337"/>
                <a:gd name="T104" fmla="*/ 314 w 323"/>
                <a:gd name="T105" fmla="*/ 32 h 337"/>
                <a:gd name="T106" fmla="*/ 323 w 323"/>
                <a:gd name="T107" fmla="*/ 49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3" h="337">
                  <a:moveTo>
                    <a:pt x="30" y="337"/>
                  </a:moveTo>
                  <a:lnTo>
                    <a:pt x="32" y="335"/>
                  </a:lnTo>
                  <a:lnTo>
                    <a:pt x="32" y="333"/>
                  </a:lnTo>
                  <a:lnTo>
                    <a:pt x="32" y="332"/>
                  </a:lnTo>
                  <a:lnTo>
                    <a:pt x="30" y="330"/>
                  </a:lnTo>
                  <a:lnTo>
                    <a:pt x="32" y="328"/>
                  </a:lnTo>
                  <a:lnTo>
                    <a:pt x="30" y="327"/>
                  </a:lnTo>
                  <a:lnTo>
                    <a:pt x="28" y="325"/>
                  </a:lnTo>
                  <a:lnTo>
                    <a:pt x="28" y="323"/>
                  </a:lnTo>
                  <a:lnTo>
                    <a:pt x="28" y="322"/>
                  </a:lnTo>
                  <a:lnTo>
                    <a:pt x="28" y="320"/>
                  </a:lnTo>
                  <a:lnTo>
                    <a:pt x="25" y="310"/>
                  </a:lnTo>
                  <a:lnTo>
                    <a:pt x="20" y="290"/>
                  </a:lnTo>
                  <a:lnTo>
                    <a:pt x="8" y="251"/>
                  </a:lnTo>
                  <a:lnTo>
                    <a:pt x="5" y="224"/>
                  </a:lnTo>
                  <a:lnTo>
                    <a:pt x="0" y="192"/>
                  </a:lnTo>
                  <a:lnTo>
                    <a:pt x="0" y="131"/>
                  </a:lnTo>
                  <a:lnTo>
                    <a:pt x="1" y="69"/>
                  </a:lnTo>
                  <a:lnTo>
                    <a:pt x="23" y="57"/>
                  </a:lnTo>
                  <a:lnTo>
                    <a:pt x="25" y="57"/>
                  </a:lnTo>
                  <a:lnTo>
                    <a:pt x="23" y="56"/>
                  </a:lnTo>
                  <a:lnTo>
                    <a:pt x="20" y="54"/>
                  </a:lnTo>
                  <a:lnTo>
                    <a:pt x="18" y="47"/>
                  </a:lnTo>
                  <a:lnTo>
                    <a:pt x="15" y="39"/>
                  </a:lnTo>
                  <a:lnTo>
                    <a:pt x="20" y="41"/>
                  </a:lnTo>
                  <a:lnTo>
                    <a:pt x="23" y="41"/>
                  </a:lnTo>
                  <a:lnTo>
                    <a:pt x="30" y="52"/>
                  </a:lnTo>
                  <a:lnTo>
                    <a:pt x="32" y="56"/>
                  </a:lnTo>
                  <a:lnTo>
                    <a:pt x="67" y="51"/>
                  </a:lnTo>
                  <a:lnTo>
                    <a:pt x="127" y="44"/>
                  </a:lnTo>
                  <a:lnTo>
                    <a:pt x="138" y="42"/>
                  </a:lnTo>
                  <a:lnTo>
                    <a:pt x="163" y="39"/>
                  </a:lnTo>
                  <a:lnTo>
                    <a:pt x="181" y="37"/>
                  </a:lnTo>
                  <a:lnTo>
                    <a:pt x="207" y="36"/>
                  </a:lnTo>
                  <a:lnTo>
                    <a:pt x="213" y="34"/>
                  </a:lnTo>
                  <a:lnTo>
                    <a:pt x="235" y="32"/>
                  </a:lnTo>
                  <a:lnTo>
                    <a:pt x="252" y="29"/>
                  </a:lnTo>
                  <a:lnTo>
                    <a:pt x="252" y="27"/>
                  </a:lnTo>
                  <a:lnTo>
                    <a:pt x="252" y="25"/>
                  </a:lnTo>
                  <a:lnTo>
                    <a:pt x="252" y="24"/>
                  </a:lnTo>
                  <a:lnTo>
                    <a:pt x="250" y="24"/>
                  </a:lnTo>
                  <a:lnTo>
                    <a:pt x="250" y="22"/>
                  </a:lnTo>
                  <a:lnTo>
                    <a:pt x="250" y="20"/>
                  </a:lnTo>
                  <a:lnTo>
                    <a:pt x="249" y="20"/>
                  </a:lnTo>
                  <a:lnTo>
                    <a:pt x="249" y="19"/>
                  </a:lnTo>
                  <a:lnTo>
                    <a:pt x="249" y="17"/>
                  </a:lnTo>
                  <a:lnTo>
                    <a:pt x="250" y="15"/>
                  </a:lnTo>
                  <a:lnTo>
                    <a:pt x="250" y="14"/>
                  </a:lnTo>
                  <a:lnTo>
                    <a:pt x="250" y="12"/>
                  </a:lnTo>
                  <a:lnTo>
                    <a:pt x="250" y="10"/>
                  </a:lnTo>
                  <a:lnTo>
                    <a:pt x="274" y="0"/>
                  </a:lnTo>
                  <a:lnTo>
                    <a:pt x="297" y="14"/>
                  </a:lnTo>
                  <a:lnTo>
                    <a:pt x="314" y="32"/>
                  </a:lnTo>
                  <a:lnTo>
                    <a:pt x="323" y="4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1" name="Freeform 153">
              <a:extLst>
                <a:ext uri="{FF2B5EF4-FFF2-40B4-BE49-F238E27FC236}">
                  <a16:creationId xmlns:a16="http://schemas.microsoft.com/office/drawing/2014/main" id="{8DF5F920-BEDF-5AAD-20DA-AE02B1CCA072}"/>
                </a:ext>
              </a:extLst>
            </p:cNvPr>
            <p:cNvSpPr>
              <a:spLocks noEditPoints="1"/>
            </p:cNvSpPr>
            <p:nvPr/>
          </p:nvSpPr>
          <p:spPr bwMode="auto">
            <a:xfrm>
              <a:off x="2817" y="1259"/>
              <a:ext cx="1832" cy="1247"/>
            </a:xfrm>
            <a:custGeom>
              <a:avLst/>
              <a:gdLst>
                <a:gd name="T0" fmla="*/ 1614 w 1832"/>
                <a:gd name="T1" fmla="*/ 34 h 1247"/>
                <a:gd name="T2" fmla="*/ 1723 w 1832"/>
                <a:gd name="T3" fmla="*/ 105 h 1247"/>
                <a:gd name="T4" fmla="*/ 1802 w 1832"/>
                <a:gd name="T5" fmla="*/ 275 h 1247"/>
                <a:gd name="T6" fmla="*/ 1758 w 1832"/>
                <a:gd name="T7" fmla="*/ 433 h 1247"/>
                <a:gd name="T8" fmla="*/ 1598 w 1832"/>
                <a:gd name="T9" fmla="*/ 520 h 1247"/>
                <a:gd name="T10" fmla="*/ 1492 w 1832"/>
                <a:gd name="T11" fmla="*/ 699 h 1247"/>
                <a:gd name="T12" fmla="*/ 1494 w 1832"/>
                <a:gd name="T13" fmla="*/ 877 h 1247"/>
                <a:gd name="T14" fmla="*/ 1434 w 1832"/>
                <a:gd name="T15" fmla="*/ 848 h 1247"/>
                <a:gd name="T16" fmla="*/ 1383 w 1832"/>
                <a:gd name="T17" fmla="*/ 821 h 1247"/>
                <a:gd name="T18" fmla="*/ 1324 w 1832"/>
                <a:gd name="T19" fmla="*/ 813 h 1247"/>
                <a:gd name="T20" fmla="*/ 1265 w 1832"/>
                <a:gd name="T21" fmla="*/ 800 h 1247"/>
                <a:gd name="T22" fmla="*/ 1190 w 1832"/>
                <a:gd name="T23" fmla="*/ 796 h 1247"/>
                <a:gd name="T24" fmla="*/ 1131 w 1832"/>
                <a:gd name="T25" fmla="*/ 791 h 1247"/>
                <a:gd name="T26" fmla="*/ 1092 w 1832"/>
                <a:gd name="T27" fmla="*/ 779 h 1247"/>
                <a:gd name="T28" fmla="*/ 1052 w 1832"/>
                <a:gd name="T29" fmla="*/ 757 h 1247"/>
                <a:gd name="T30" fmla="*/ 1035 w 1832"/>
                <a:gd name="T31" fmla="*/ 702 h 1247"/>
                <a:gd name="T32" fmla="*/ 1000 w 1832"/>
                <a:gd name="T33" fmla="*/ 688 h 1247"/>
                <a:gd name="T34" fmla="*/ 961 w 1832"/>
                <a:gd name="T35" fmla="*/ 677 h 1247"/>
                <a:gd name="T36" fmla="*/ 934 w 1832"/>
                <a:gd name="T37" fmla="*/ 690 h 1247"/>
                <a:gd name="T38" fmla="*/ 895 w 1832"/>
                <a:gd name="T39" fmla="*/ 682 h 1247"/>
                <a:gd name="T40" fmla="*/ 865 w 1832"/>
                <a:gd name="T41" fmla="*/ 673 h 1247"/>
                <a:gd name="T42" fmla="*/ 840 w 1832"/>
                <a:gd name="T43" fmla="*/ 650 h 1247"/>
                <a:gd name="T44" fmla="*/ 799 w 1832"/>
                <a:gd name="T45" fmla="*/ 677 h 1247"/>
                <a:gd name="T46" fmla="*/ 766 w 1832"/>
                <a:gd name="T47" fmla="*/ 670 h 1247"/>
                <a:gd name="T48" fmla="*/ 754 w 1832"/>
                <a:gd name="T49" fmla="*/ 734 h 1247"/>
                <a:gd name="T50" fmla="*/ 742 w 1832"/>
                <a:gd name="T51" fmla="*/ 800 h 1247"/>
                <a:gd name="T52" fmla="*/ 666 w 1832"/>
                <a:gd name="T53" fmla="*/ 1070 h 1247"/>
                <a:gd name="T54" fmla="*/ 608 w 1832"/>
                <a:gd name="T55" fmla="*/ 1094 h 1247"/>
                <a:gd name="T56" fmla="*/ 552 w 1832"/>
                <a:gd name="T57" fmla="*/ 1116 h 1247"/>
                <a:gd name="T58" fmla="*/ 493 w 1832"/>
                <a:gd name="T59" fmla="*/ 1138 h 1247"/>
                <a:gd name="T60" fmla="*/ 433 w 1832"/>
                <a:gd name="T61" fmla="*/ 1158 h 1247"/>
                <a:gd name="T62" fmla="*/ 130 w 1832"/>
                <a:gd name="T63" fmla="*/ 1121 h 1247"/>
                <a:gd name="T64" fmla="*/ 94 w 1832"/>
                <a:gd name="T65" fmla="*/ 1072 h 1247"/>
                <a:gd name="T66" fmla="*/ 83 w 1832"/>
                <a:gd name="T67" fmla="*/ 1013 h 1247"/>
                <a:gd name="T68" fmla="*/ 49 w 1832"/>
                <a:gd name="T69" fmla="*/ 966 h 1247"/>
                <a:gd name="T70" fmla="*/ 51 w 1832"/>
                <a:gd name="T71" fmla="*/ 917 h 1247"/>
                <a:gd name="T72" fmla="*/ 26 w 1832"/>
                <a:gd name="T73" fmla="*/ 875 h 1247"/>
                <a:gd name="T74" fmla="*/ 17 w 1832"/>
                <a:gd name="T75" fmla="*/ 842 h 1247"/>
                <a:gd name="T76" fmla="*/ 44 w 1832"/>
                <a:gd name="T77" fmla="*/ 800 h 1247"/>
                <a:gd name="T78" fmla="*/ 64 w 1832"/>
                <a:gd name="T79" fmla="*/ 791 h 1247"/>
                <a:gd name="T80" fmla="*/ 84 w 1832"/>
                <a:gd name="T81" fmla="*/ 779 h 1247"/>
                <a:gd name="T82" fmla="*/ 118 w 1832"/>
                <a:gd name="T83" fmla="*/ 761 h 1247"/>
                <a:gd name="T84" fmla="*/ 150 w 1832"/>
                <a:gd name="T85" fmla="*/ 744 h 1247"/>
                <a:gd name="T86" fmla="*/ 172 w 1832"/>
                <a:gd name="T87" fmla="*/ 710 h 1247"/>
                <a:gd name="T88" fmla="*/ 128 w 1832"/>
                <a:gd name="T89" fmla="*/ 643 h 1247"/>
                <a:gd name="T90" fmla="*/ 325 w 1832"/>
                <a:gd name="T91" fmla="*/ 478 h 1247"/>
                <a:gd name="T92" fmla="*/ 446 w 1832"/>
                <a:gd name="T93" fmla="*/ 397 h 1247"/>
                <a:gd name="T94" fmla="*/ 497 w 1832"/>
                <a:gd name="T95" fmla="*/ 362 h 1247"/>
                <a:gd name="T96" fmla="*/ 542 w 1832"/>
                <a:gd name="T97" fmla="*/ 325 h 1247"/>
                <a:gd name="T98" fmla="*/ 547 w 1832"/>
                <a:gd name="T99" fmla="*/ 291 h 1247"/>
                <a:gd name="T100" fmla="*/ 559 w 1832"/>
                <a:gd name="T101" fmla="*/ 266 h 1247"/>
                <a:gd name="T102" fmla="*/ 579 w 1832"/>
                <a:gd name="T103" fmla="*/ 219 h 1247"/>
                <a:gd name="T104" fmla="*/ 597 w 1832"/>
                <a:gd name="T105" fmla="*/ 180 h 1247"/>
                <a:gd name="T106" fmla="*/ 619 w 1832"/>
                <a:gd name="T107" fmla="*/ 131 h 1247"/>
                <a:gd name="T108" fmla="*/ 673 w 1832"/>
                <a:gd name="T109" fmla="*/ 111 h 1247"/>
                <a:gd name="T110" fmla="*/ 747 w 1832"/>
                <a:gd name="T111" fmla="*/ 115 h 1247"/>
                <a:gd name="T112" fmla="*/ 820 w 1832"/>
                <a:gd name="T113" fmla="*/ 118 h 1247"/>
                <a:gd name="T114" fmla="*/ 899 w 1832"/>
                <a:gd name="T115" fmla="*/ 121 h 1247"/>
                <a:gd name="T116" fmla="*/ 973 w 1832"/>
                <a:gd name="T117" fmla="*/ 123 h 1247"/>
                <a:gd name="T118" fmla="*/ 1185 w 1832"/>
                <a:gd name="T119" fmla="*/ 103 h 1247"/>
                <a:gd name="T120" fmla="*/ 1296 w 1832"/>
                <a:gd name="T121" fmla="*/ 86 h 1247"/>
                <a:gd name="T122" fmla="*/ 1413 w 1832"/>
                <a:gd name="T123" fmla="*/ 34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2" h="1247">
                  <a:moveTo>
                    <a:pt x="354" y="1190"/>
                  </a:moveTo>
                  <a:lnTo>
                    <a:pt x="352" y="1190"/>
                  </a:lnTo>
                  <a:lnTo>
                    <a:pt x="354" y="1190"/>
                  </a:lnTo>
                  <a:close/>
                  <a:moveTo>
                    <a:pt x="1508" y="4"/>
                  </a:moveTo>
                  <a:lnTo>
                    <a:pt x="1509" y="5"/>
                  </a:lnTo>
                  <a:lnTo>
                    <a:pt x="1513" y="7"/>
                  </a:lnTo>
                  <a:lnTo>
                    <a:pt x="1514" y="7"/>
                  </a:lnTo>
                  <a:lnTo>
                    <a:pt x="1518" y="9"/>
                  </a:lnTo>
                  <a:lnTo>
                    <a:pt x="1521" y="9"/>
                  </a:lnTo>
                  <a:lnTo>
                    <a:pt x="1524" y="9"/>
                  </a:lnTo>
                  <a:lnTo>
                    <a:pt x="1529" y="9"/>
                  </a:lnTo>
                  <a:lnTo>
                    <a:pt x="1533" y="10"/>
                  </a:lnTo>
                  <a:lnTo>
                    <a:pt x="1536" y="10"/>
                  </a:lnTo>
                  <a:lnTo>
                    <a:pt x="1538" y="12"/>
                  </a:lnTo>
                  <a:lnTo>
                    <a:pt x="1541" y="12"/>
                  </a:lnTo>
                  <a:lnTo>
                    <a:pt x="1543" y="14"/>
                  </a:lnTo>
                  <a:lnTo>
                    <a:pt x="1548" y="14"/>
                  </a:lnTo>
                  <a:lnTo>
                    <a:pt x="1550" y="14"/>
                  </a:lnTo>
                  <a:lnTo>
                    <a:pt x="1553" y="12"/>
                  </a:lnTo>
                  <a:lnTo>
                    <a:pt x="1555" y="10"/>
                  </a:lnTo>
                  <a:lnTo>
                    <a:pt x="1556" y="10"/>
                  </a:lnTo>
                  <a:lnTo>
                    <a:pt x="1558" y="9"/>
                  </a:lnTo>
                  <a:lnTo>
                    <a:pt x="1560" y="10"/>
                  </a:lnTo>
                  <a:lnTo>
                    <a:pt x="1563" y="10"/>
                  </a:lnTo>
                  <a:lnTo>
                    <a:pt x="1565" y="12"/>
                  </a:lnTo>
                  <a:lnTo>
                    <a:pt x="1566" y="14"/>
                  </a:lnTo>
                  <a:lnTo>
                    <a:pt x="1568" y="17"/>
                  </a:lnTo>
                  <a:lnTo>
                    <a:pt x="1571" y="17"/>
                  </a:lnTo>
                  <a:lnTo>
                    <a:pt x="1573" y="20"/>
                  </a:lnTo>
                  <a:lnTo>
                    <a:pt x="1576" y="20"/>
                  </a:lnTo>
                  <a:lnTo>
                    <a:pt x="1578" y="22"/>
                  </a:lnTo>
                  <a:lnTo>
                    <a:pt x="1582" y="24"/>
                  </a:lnTo>
                  <a:lnTo>
                    <a:pt x="1583" y="24"/>
                  </a:lnTo>
                  <a:lnTo>
                    <a:pt x="1585" y="27"/>
                  </a:lnTo>
                  <a:lnTo>
                    <a:pt x="1587" y="29"/>
                  </a:lnTo>
                  <a:lnTo>
                    <a:pt x="1588" y="32"/>
                  </a:lnTo>
                  <a:lnTo>
                    <a:pt x="1590" y="34"/>
                  </a:lnTo>
                  <a:lnTo>
                    <a:pt x="1593" y="34"/>
                  </a:lnTo>
                  <a:lnTo>
                    <a:pt x="1595" y="36"/>
                  </a:lnTo>
                  <a:lnTo>
                    <a:pt x="1598" y="37"/>
                  </a:lnTo>
                  <a:lnTo>
                    <a:pt x="1602" y="37"/>
                  </a:lnTo>
                  <a:lnTo>
                    <a:pt x="1605" y="36"/>
                  </a:lnTo>
                  <a:lnTo>
                    <a:pt x="1608" y="36"/>
                  </a:lnTo>
                  <a:lnTo>
                    <a:pt x="1610" y="34"/>
                  </a:lnTo>
                  <a:lnTo>
                    <a:pt x="1614" y="34"/>
                  </a:lnTo>
                  <a:lnTo>
                    <a:pt x="1617" y="32"/>
                  </a:lnTo>
                  <a:lnTo>
                    <a:pt x="1619" y="31"/>
                  </a:lnTo>
                  <a:lnTo>
                    <a:pt x="1620" y="29"/>
                  </a:lnTo>
                  <a:lnTo>
                    <a:pt x="1622" y="29"/>
                  </a:lnTo>
                  <a:lnTo>
                    <a:pt x="1624" y="27"/>
                  </a:lnTo>
                  <a:lnTo>
                    <a:pt x="1627" y="27"/>
                  </a:lnTo>
                  <a:lnTo>
                    <a:pt x="1630" y="27"/>
                  </a:lnTo>
                  <a:lnTo>
                    <a:pt x="1632" y="25"/>
                  </a:lnTo>
                  <a:lnTo>
                    <a:pt x="1637" y="25"/>
                  </a:lnTo>
                  <a:lnTo>
                    <a:pt x="1640" y="25"/>
                  </a:lnTo>
                  <a:lnTo>
                    <a:pt x="1644" y="25"/>
                  </a:lnTo>
                  <a:lnTo>
                    <a:pt x="1647" y="25"/>
                  </a:lnTo>
                  <a:lnTo>
                    <a:pt x="1651" y="27"/>
                  </a:lnTo>
                  <a:lnTo>
                    <a:pt x="1652" y="27"/>
                  </a:lnTo>
                  <a:lnTo>
                    <a:pt x="1656" y="29"/>
                  </a:lnTo>
                  <a:lnTo>
                    <a:pt x="1661" y="27"/>
                  </a:lnTo>
                  <a:lnTo>
                    <a:pt x="1664" y="29"/>
                  </a:lnTo>
                  <a:lnTo>
                    <a:pt x="1666" y="29"/>
                  </a:lnTo>
                  <a:lnTo>
                    <a:pt x="1669" y="31"/>
                  </a:lnTo>
                  <a:lnTo>
                    <a:pt x="1671" y="32"/>
                  </a:lnTo>
                  <a:lnTo>
                    <a:pt x="1672" y="34"/>
                  </a:lnTo>
                  <a:lnTo>
                    <a:pt x="1674" y="37"/>
                  </a:lnTo>
                  <a:lnTo>
                    <a:pt x="1676" y="39"/>
                  </a:lnTo>
                  <a:lnTo>
                    <a:pt x="1677" y="41"/>
                  </a:lnTo>
                  <a:lnTo>
                    <a:pt x="1679" y="42"/>
                  </a:lnTo>
                  <a:lnTo>
                    <a:pt x="1682" y="44"/>
                  </a:lnTo>
                  <a:lnTo>
                    <a:pt x="1686" y="44"/>
                  </a:lnTo>
                  <a:lnTo>
                    <a:pt x="1689" y="44"/>
                  </a:lnTo>
                  <a:lnTo>
                    <a:pt x="1689" y="46"/>
                  </a:lnTo>
                  <a:lnTo>
                    <a:pt x="1689" y="49"/>
                  </a:lnTo>
                  <a:lnTo>
                    <a:pt x="1693" y="52"/>
                  </a:lnTo>
                  <a:lnTo>
                    <a:pt x="1698" y="52"/>
                  </a:lnTo>
                  <a:lnTo>
                    <a:pt x="1701" y="54"/>
                  </a:lnTo>
                  <a:lnTo>
                    <a:pt x="1706" y="57"/>
                  </a:lnTo>
                  <a:lnTo>
                    <a:pt x="1709" y="61"/>
                  </a:lnTo>
                  <a:lnTo>
                    <a:pt x="1711" y="64"/>
                  </a:lnTo>
                  <a:lnTo>
                    <a:pt x="1713" y="69"/>
                  </a:lnTo>
                  <a:lnTo>
                    <a:pt x="1714" y="73"/>
                  </a:lnTo>
                  <a:lnTo>
                    <a:pt x="1714" y="78"/>
                  </a:lnTo>
                  <a:lnTo>
                    <a:pt x="1716" y="83"/>
                  </a:lnTo>
                  <a:lnTo>
                    <a:pt x="1718" y="86"/>
                  </a:lnTo>
                  <a:lnTo>
                    <a:pt x="1718" y="91"/>
                  </a:lnTo>
                  <a:lnTo>
                    <a:pt x="1719" y="96"/>
                  </a:lnTo>
                  <a:lnTo>
                    <a:pt x="1721" y="100"/>
                  </a:lnTo>
                  <a:lnTo>
                    <a:pt x="1723" y="105"/>
                  </a:lnTo>
                  <a:lnTo>
                    <a:pt x="1723" y="108"/>
                  </a:lnTo>
                  <a:lnTo>
                    <a:pt x="1721" y="113"/>
                  </a:lnTo>
                  <a:lnTo>
                    <a:pt x="1719" y="118"/>
                  </a:lnTo>
                  <a:lnTo>
                    <a:pt x="1719" y="121"/>
                  </a:lnTo>
                  <a:lnTo>
                    <a:pt x="1719" y="126"/>
                  </a:lnTo>
                  <a:lnTo>
                    <a:pt x="1721" y="131"/>
                  </a:lnTo>
                  <a:lnTo>
                    <a:pt x="1723" y="135"/>
                  </a:lnTo>
                  <a:lnTo>
                    <a:pt x="1723" y="138"/>
                  </a:lnTo>
                  <a:lnTo>
                    <a:pt x="1721" y="143"/>
                  </a:lnTo>
                  <a:lnTo>
                    <a:pt x="1721" y="148"/>
                  </a:lnTo>
                  <a:lnTo>
                    <a:pt x="1719" y="153"/>
                  </a:lnTo>
                  <a:lnTo>
                    <a:pt x="1719" y="157"/>
                  </a:lnTo>
                  <a:lnTo>
                    <a:pt x="1719" y="162"/>
                  </a:lnTo>
                  <a:lnTo>
                    <a:pt x="1723" y="165"/>
                  </a:lnTo>
                  <a:lnTo>
                    <a:pt x="1726" y="170"/>
                  </a:lnTo>
                  <a:lnTo>
                    <a:pt x="1728" y="174"/>
                  </a:lnTo>
                  <a:lnTo>
                    <a:pt x="1731" y="179"/>
                  </a:lnTo>
                  <a:lnTo>
                    <a:pt x="1733" y="182"/>
                  </a:lnTo>
                  <a:lnTo>
                    <a:pt x="1733" y="187"/>
                  </a:lnTo>
                  <a:lnTo>
                    <a:pt x="1738" y="189"/>
                  </a:lnTo>
                  <a:lnTo>
                    <a:pt x="1741" y="192"/>
                  </a:lnTo>
                  <a:lnTo>
                    <a:pt x="1746" y="192"/>
                  </a:lnTo>
                  <a:lnTo>
                    <a:pt x="1750" y="192"/>
                  </a:lnTo>
                  <a:lnTo>
                    <a:pt x="1755" y="194"/>
                  </a:lnTo>
                  <a:lnTo>
                    <a:pt x="1758" y="195"/>
                  </a:lnTo>
                  <a:lnTo>
                    <a:pt x="1763" y="199"/>
                  </a:lnTo>
                  <a:lnTo>
                    <a:pt x="1767" y="202"/>
                  </a:lnTo>
                  <a:lnTo>
                    <a:pt x="1770" y="207"/>
                  </a:lnTo>
                  <a:lnTo>
                    <a:pt x="1772" y="212"/>
                  </a:lnTo>
                  <a:lnTo>
                    <a:pt x="1773" y="216"/>
                  </a:lnTo>
                  <a:lnTo>
                    <a:pt x="1775" y="221"/>
                  </a:lnTo>
                  <a:lnTo>
                    <a:pt x="1775" y="224"/>
                  </a:lnTo>
                  <a:lnTo>
                    <a:pt x="1777" y="229"/>
                  </a:lnTo>
                  <a:lnTo>
                    <a:pt x="1777" y="232"/>
                  </a:lnTo>
                  <a:lnTo>
                    <a:pt x="1778" y="237"/>
                  </a:lnTo>
                  <a:lnTo>
                    <a:pt x="1780" y="241"/>
                  </a:lnTo>
                  <a:lnTo>
                    <a:pt x="1783" y="246"/>
                  </a:lnTo>
                  <a:lnTo>
                    <a:pt x="1785" y="249"/>
                  </a:lnTo>
                  <a:lnTo>
                    <a:pt x="1787" y="249"/>
                  </a:lnTo>
                  <a:lnTo>
                    <a:pt x="1788" y="254"/>
                  </a:lnTo>
                  <a:lnTo>
                    <a:pt x="1790" y="259"/>
                  </a:lnTo>
                  <a:lnTo>
                    <a:pt x="1792" y="263"/>
                  </a:lnTo>
                  <a:lnTo>
                    <a:pt x="1794" y="268"/>
                  </a:lnTo>
                  <a:lnTo>
                    <a:pt x="1797" y="271"/>
                  </a:lnTo>
                  <a:lnTo>
                    <a:pt x="1802" y="275"/>
                  </a:lnTo>
                  <a:lnTo>
                    <a:pt x="1805" y="278"/>
                  </a:lnTo>
                  <a:lnTo>
                    <a:pt x="1809" y="281"/>
                  </a:lnTo>
                  <a:lnTo>
                    <a:pt x="1814" y="286"/>
                  </a:lnTo>
                  <a:lnTo>
                    <a:pt x="1817" y="288"/>
                  </a:lnTo>
                  <a:lnTo>
                    <a:pt x="1822" y="290"/>
                  </a:lnTo>
                  <a:lnTo>
                    <a:pt x="1825" y="291"/>
                  </a:lnTo>
                  <a:lnTo>
                    <a:pt x="1831" y="295"/>
                  </a:lnTo>
                  <a:lnTo>
                    <a:pt x="1832" y="298"/>
                  </a:lnTo>
                  <a:lnTo>
                    <a:pt x="1831" y="303"/>
                  </a:lnTo>
                  <a:lnTo>
                    <a:pt x="1829" y="306"/>
                  </a:lnTo>
                  <a:lnTo>
                    <a:pt x="1825" y="310"/>
                  </a:lnTo>
                  <a:lnTo>
                    <a:pt x="1822" y="312"/>
                  </a:lnTo>
                  <a:lnTo>
                    <a:pt x="1820" y="313"/>
                  </a:lnTo>
                  <a:lnTo>
                    <a:pt x="1817" y="315"/>
                  </a:lnTo>
                  <a:lnTo>
                    <a:pt x="1814" y="320"/>
                  </a:lnTo>
                  <a:lnTo>
                    <a:pt x="1814" y="323"/>
                  </a:lnTo>
                  <a:lnTo>
                    <a:pt x="1817" y="328"/>
                  </a:lnTo>
                  <a:lnTo>
                    <a:pt x="1822" y="332"/>
                  </a:lnTo>
                  <a:lnTo>
                    <a:pt x="1824" y="337"/>
                  </a:lnTo>
                  <a:lnTo>
                    <a:pt x="1825" y="340"/>
                  </a:lnTo>
                  <a:lnTo>
                    <a:pt x="1824" y="345"/>
                  </a:lnTo>
                  <a:lnTo>
                    <a:pt x="1824" y="347"/>
                  </a:lnTo>
                  <a:lnTo>
                    <a:pt x="1820" y="349"/>
                  </a:lnTo>
                  <a:lnTo>
                    <a:pt x="1817" y="354"/>
                  </a:lnTo>
                  <a:lnTo>
                    <a:pt x="1814" y="359"/>
                  </a:lnTo>
                  <a:lnTo>
                    <a:pt x="1812" y="362"/>
                  </a:lnTo>
                  <a:lnTo>
                    <a:pt x="1810" y="367"/>
                  </a:lnTo>
                  <a:lnTo>
                    <a:pt x="1807" y="370"/>
                  </a:lnTo>
                  <a:lnTo>
                    <a:pt x="1804" y="370"/>
                  </a:lnTo>
                  <a:lnTo>
                    <a:pt x="1799" y="374"/>
                  </a:lnTo>
                  <a:lnTo>
                    <a:pt x="1795" y="377"/>
                  </a:lnTo>
                  <a:lnTo>
                    <a:pt x="1790" y="381"/>
                  </a:lnTo>
                  <a:lnTo>
                    <a:pt x="1787" y="384"/>
                  </a:lnTo>
                  <a:lnTo>
                    <a:pt x="1783" y="389"/>
                  </a:lnTo>
                  <a:lnTo>
                    <a:pt x="1783" y="392"/>
                  </a:lnTo>
                  <a:lnTo>
                    <a:pt x="1782" y="397"/>
                  </a:lnTo>
                  <a:lnTo>
                    <a:pt x="1778" y="401"/>
                  </a:lnTo>
                  <a:lnTo>
                    <a:pt x="1773" y="406"/>
                  </a:lnTo>
                  <a:lnTo>
                    <a:pt x="1768" y="409"/>
                  </a:lnTo>
                  <a:lnTo>
                    <a:pt x="1765" y="411"/>
                  </a:lnTo>
                  <a:lnTo>
                    <a:pt x="1760" y="414"/>
                  </a:lnTo>
                  <a:lnTo>
                    <a:pt x="1758" y="419"/>
                  </a:lnTo>
                  <a:lnTo>
                    <a:pt x="1758" y="423"/>
                  </a:lnTo>
                  <a:lnTo>
                    <a:pt x="1756" y="428"/>
                  </a:lnTo>
                  <a:lnTo>
                    <a:pt x="1758" y="433"/>
                  </a:lnTo>
                  <a:lnTo>
                    <a:pt x="1758" y="436"/>
                  </a:lnTo>
                  <a:lnTo>
                    <a:pt x="1758" y="441"/>
                  </a:lnTo>
                  <a:lnTo>
                    <a:pt x="1758" y="444"/>
                  </a:lnTo>
                  <a:lnTo>
                    <a:pt x="1758" y="448"/>
                  </a:lnTo>
                  <a:lnTo>
                    <a:pt x="1758" y="453"/>
                  </a:lnTo>
                  <a:lnTo>
                    <a:pt x="1756" y="456"/>
                  </a:lnTo>
                  <a:lnTo>
                    <a:pt x="1755" y="461"/>
                  </a:lnTo>
                  <a:lnTo>
                    <a:pt x="1751" y="466"/>
                  </a:lnTo>
                  <a:lnTo>
                    <a:pt x="1746" y="470"/>
                  </a:lnTo>
                  <a:lnTo>
                    <a:pt x="1741" y="473"/>
                  </a:lnTo>
                  <a:lnTo>
                    <a:pt x="1738" y="475"/>
                  </a:lnTo>
                  <a:lnTo>
                    <a:pt x="1733" y="478"/>
                  </a:lnTo>
                  <a:lnTo>
                    <a:pt x="1728" y="482"/>
                  </a:lnTo>
                  <a:lnTo>
                    <a:pt x="1725" y="483"/>
                  </a:lnTo>
                  <a:lnTo>
                    <a:pt x="1719" y="485"/>
                  </a:lnTo>
                  <a:lnTo>
                    <a:pt x="1716" y="488"/>
                  </a:lnTo>
                  <a:lnTo>
                    <a:pt x="1714" y="493"/>
                  </a:lnTo>
                  <a:lnTo>
                    <a:pt x="1714" y="498"/>
                  </a:lnTo>
                  <a:lnTo>
                    <a:pt x="1714" y="502"/>
                  </a:lnTo>
                  <a:lnTo>
                    <a:pt x="1711" y="507"/>
                  </a:lnTo>
                  <a:lnTo>
                    <a:pt x="1706" y="507"/>
                  </a:lnTo>
                  <a:lnTo>
                    <a:pt x="1701" y="507"/>
                  </a:lnTo>
                  <a:lnTo>
                    <a:pt x="1698" y="507"/>
                  </a:lnTo>
                  <a:lnTo>
                    <a:pt x="1694" y="507"/>
                  </a:lnTo>
                  <a:lnTo>
                    <a:pt x="1689" y="508"/>
                  </a:lnTo>
                  <a:lnTo>
                    <a:pt x="1686" y="508"/>
                  </a:lnTo>
                  <a:lnTo>
                    <a:pt x="1681" y="510"/>
                  </a:lnTo>
                  <a:lnTo>
                    <a:pt x="1676" y="512"/>
                  </a:lnTo>
                  <a:lnTo>
                    <a:pt x="1671" y="512"/>
                  </a:lnTo>
                  <a:lnTo>
                    <a:pt x="1667" y="512"/>
                  </a:lnTo>
                  <a:lnTo>
                    <a:pt x="1661" y="510"/>
                  </a:lnTo>
                  <a:lnTo>
                    <a:pt x="1656" y="507"/>
                  </a:lnTo>
                  <a:lnTo>
                    <a:pt x="1652" y="507"/>
                  </a:lnTo>
                  <a:lnTo>
                    <a:pt x="1647" y="505"/>
                  </a:lnTo>
                  <a:lnTo>
                    <a:pt x="1642" y="505"/>
                  </a:lnTo>
                  <a:lnTo>
                    <a:pt x="1639" y="503"/>
                  </a:lnTo>
                  <a:lnTo>
                    <a:pt x="1634" y="503"/>
                  </a:lnTo>
                  <a:lnTo>
                    <a:pt x="1629" y="503"/>
                  </a:lnTo>
                  <a:lnTo>
                    <a:pt x="1624" y="505"/>
                  </a:lnTo>
                  <a:lnTo>
                    <a:pt x="1619" y="505"/>
                  </a:lnTo>
                  <a:lnTo>
                    <a:pt x="1615" y="507"/>
                  </a:lnTo>
                  <a:lnTo>
                    <a:pt x="1610" y="508"/>
                  </a:lnTo>
                  <a:lnTo>
                    <a:pt x="1605" y="512"/>
                  </a:lnTo>
                  <a:lnTo>
                    <a:pt x="1602" y="515"/>
                  </a:lnTo>
                  <a:lnTo>
                    <a:pt x="1598" y="520"/>
                  </a:lnTo>
                  <a:lnTo>
                    <a:pt x="1595" y="524"/>
                  </a:lnTo>
                  <a:lnTo>
                    <a:pt x="1593" y="529"/>
                  </a:lnTo>
                  <a:lnTo>
                    <a:pt x="1592" y="532"/>
                  </a:lnTo>
                  <a:lnTo>
                    <a:pt x="1592" y="534"/>
                  </a:lnTo>
                  <a:lnTo>
                    <a:pt x="1593" y="537"/>
                  </a:lnTo>
                  <a:lnTo>
                    <a:pt x="1597" y="540"/>
                  </a:lnTo>
                  <a:lnTo>
                    <a:pt x="1602" y="544"/>
                  </a:lnTo>
                  <a:lnTo>
                    <a:pt x="1605" y="547"/>
                  </a:lnTo>
                  <a:lnTo>
                    <a:pt x="1605" y="552"/>
                  </a:lnTo>
                  <a:lnTo>
                    <a:pt x="1603" y="556"/>
                  </a:lnTo>
                  <a:lnTo>
                    <a:pt x="1602" y="561"/>
                  </a:lnTo>
                  <a:lnTo>
                    <a:pt x="1598" y="564"/>
                  </a:lnTo>
                  <a:lnTo>
                    <a:pt x="1595" y="569"/>
                  </a:lnTo>
                  <a:lnTo>
                    <a:pt x="1593" y="574"/>
                  </a:lnTo>
                  <a:lnTo>
                    <a:pt x="1592" y="577"/>
                  </a:lnTo>
                  <a:lnTo>
                    <a:pt x="1587" y="581"/>
                  </a:lnTo>
                  <a:lnTo>
                    <a:pt x="1583" y="584"/>
                  </a:lnTo>
                  <a:lnTo>
                    <a:pt x="1578" y="586"/>
                  </a:lnTo>
                  <a:lnTo>
                    <a:pt x="1575" y="588"/>
                  </a:lnTo>
                  <a:lnTo>
                    <a:pt x="1570" y="589"/>
                  </a:lnTo>
                  <a:lnTo>
                    <a:pt x="1565" y="591"/>
                  </a:lnTo>
                  <a:lnTo>
                    <a:pt x="1561" y="593"/>
                  </a:lnTo>
                  <a:lnTo>
                    <a:pt x="1556" y="596"/>
                  </a:lnTo>
                  <a:lnTo>
                    <a:pt x="1551" y="599"/>
                  </a:lnTo>
                  <a:lnTo>
                    <a:pt x="1545" y="606"/>
                  </a:lnTo>
                  <a:lnTo>
                    <a:pt x="1539" y="609"/>
                  </a:lnTo>
                  <a:lnTo>
                    <a:pt x="1536" y="616"/>
                  </a:lnTo>
                  <a:lnTo>
                    <a:pt x="1533" y="621"/>
                  </a:lnTo>
                  <a:lnTo>
                    <a:pt x="1531" y="626"/>
                  </a:lnTo>
                  <a:lnTo>
                    <a:pt x="1528" y="630"/>
                  </a:lnTo>
                  <a:lnTo>
                    <a:pt x="1526" y="635"/>
                  </a:lnTo>
                  <a:lnTo>
                    <a:pt x="1524" y="640"/>
                  </a:lnTo>
                  <a:lnTo>
                    <a:pt x="1521" y="643"/>
                  </a:lnTo>
                  <a:lnTo>
                    <a:pt x="1519" y="648"/>
                  </a:lnTo>
                  <a:lnTo>
                    <a:pt x="1518" y="653"/>
                  </a:lnTo>
                  <a:lnTo>
                    <a:pt x="1516" y="658"/>
                  </a:lnTo>
                  <a:lnTo>
                    <a:pt x="1514" y="662"/>
                  </a:lnTo>
                  <a:lnTo>
                    <a:pt x="1513" y="667"/>
                  </a:lnTo>
                  <a:lnTo>
                    <a:pt x="1508" y="672"/>
                  </a:lnTo>
                  <a:lnTo>
                    <a:pt x="1504" y="677"/>
                  </a:lnTo>
                  <a:lnTo>
                    <a:pt x="1501" y="680"/>
                  </a:lnTo>
                  <a:lnTo>
                    <a:pt x="1497" y="685"/>
                  </a:lnTo>
                  <a:lnTo>
                    <a:pt x="1494" y="690"/>
                  </a:lnTo>
                  <a:lnTo>
                    <a:pt x="1492" y="694"/>
                  </a:lnTo>
                  <a:lnTo>
                    <a:pt x="1492" y="699"/>
                  </a:lnTo>
                  <a:lnTo>
                    <a:pt x="1492" y="704"/>
                  </a:lnTo>
                  <a:lnTo>
                    <a:pt x="1492" y="709"/>
                  </a:lnTo>
                  <a:lnTo>
                    <a:pt x="1494" y="715"/>
                  </a:lnTo>
                  <a:lnTo>
                    <a:pt x="1497" y="720"/>
                  </a:lnTo>
                  <a:lnTo>
                    <a:pt x="1499" y="726"/>
                  </a:lnTo>
                  <a:lnTo>
                    <a:pt x="1501" y="729"/>
                  </a:lnTo>
                  <a:lnTo>
                    <a:pt x="1502" y="734"/>
                  </a:lnTo>
                  <a:lnTo>
                    <a:pt x="1502" y="739"/>
                  </a:lnTo>
                  <a:lnTo>
                    <a:pt x="1504" y="742"/>
                  </a:lnTo>
                  <a:lnTo>
                    <a:pt x="1504" y="747"/>
                  </a:lnTo>
                  <a:lnTo>
                    <a:pt x="1506" y="752"/>
                  </a:lnTo>
                  <a:lnTo>
                    <a:pt x="1508" y="756"/>
                  </a:lnTo>
                  <a:lnTo>
                    <a:pt x="1508" y="761"/>
                  </a:lnTo>
                  <a:lnTo>
                    <a:pt x="1508" y="766"/>
                  </a:lnTo>
                  <a:lnTo>
                    <a:pt x="1506" y="769"/>
                  </a:lnTo>
                  <a:lnTo>
                    <a:pt x="1506" y="774"/>
                  </a:lnTo>
                  <a:lnTo>
                    <a:pt x="1506" y="778"/>
                  </a:lnTo>
                  <a:lnTo>
                    <a:pt x="1506" y="783"/>
                  </a:lnTo>
                  <a:lnTo>
                    <a:pt x="1506" y="788"/>
                  </a:lnTo>
                  <a:lnTo>
                    <a:pt x="1508" y="791"/>
                  </a:lnTo>
                  <a:lnTo>
                    <a:pt x="1511" y="793"/>
                  </a:lnTo>
                  <a:lnTo>
                    <a:pt x="1516" y="793"/>
                  </a:lnTo>
                  <a:lnTo>
                    <a:pt x="1521" y="793"/>
                  </a:lnTo>
                  <a:lnTo>
                    <a:pt x="1524" y="793"/>
                  </a:lnTo>
                  <a:lnTo>
                    <a:pt x="1528" y="796"/>
                  </a:lnTo>
                  <a:lnTo>
                    <a:pt x="1529" y="801"/>
                  </a:lnTo>
                  <a:lnTo>
                    <a:pt x="1528" y="806"/>
                  </a:lnTo>
                  <a:lnTo>
                    <a:pt x="1526" y="811"/>
                  </a:lnTo>
                  <a:lnTo>
                    <a:pt x="1521" y="815"/>
                  </a:lnTo>
                  <a:lnTo>
                    <a:pt x="1521" y="816"/>
                  </a:lnTo>
                  <a:lnTo>
                    <a:pt x="1519" y="820"/>
                  </a:lnTo>
                  <a:lnTo>
                    <a:pt x="1518" y="823"/>
                  </a:lnTo>
                  <a:lnTo>
                    <a:pt x="1518" y="828"/>
                  </a:lnTo>
                  <a:lnTo>
                    <a:pt x="1519" y="833"/>
                  </a:lnTo>
                  <a:lnTo>
                    <a:pt x="1523" y="837"/>
                  </a:lnTo>
                  <a:lnTo>
                    <a:pt x="1524" y="842"/>
                  </a:lnTo>
                  <a:lnTo>
                    <a:pt x="1521" y="845"/>
                  </a:lnTo>
                  <a:lnTo>
                    <a:pt x="1518" y="850"/>
                  </a:lnTo>
                  <a:lnTo>
                    <a:pt x="1514" y="853"/>
                  </a:lnTo>
                  <a:lnTo>
                    <a:pt x="1509" y="857"/>
                  </a:lnTo>
                  <a:lnTo>
                    <a:pt x="1504" y="862"/>
                  </a:lnTo>
                  <a:lnTo>
                    <a:pt x="1502" y="867"/>
                  </a:lnTo>
                  <a:lnTo>
                    <a:pt x="1499" y="870"/>
                  </a:lnTo>
                  <a:lnTo>
                    <a:pt x="1496" y="875"/>
                  </a:lnTo>
                  <a:lnTo>
                    <a:pt x="1494" y="877"/>
                  </a:lnTo>
                  <a:lnTo>
                    <a:pt x="1482" y="874"/>
                  </a:lnTo>
                  <a:lnTo>
                    <a:pt x="1481" y="874"/>
                  </a:lnTo>
                  <a:lnTo>
                    <a:pt x="1479" y="874"/>
                  </a:lnTo>
                  <a:lnTo>
                    <a:pt x="1477" y="874"/>
                  </a:lnTo>
                  <a:lnTo>
                    <a:pt x="1476" y="874"/>
                  </a:lnTo>
                  <a:lnTo>
                    <a:pt x="1474" y="874"/>
                  </a:lnTo>
                  <a:lnTo>
                    <a:pt x="1472" y="872"/>
                  </a:lnTo>
                  <a:lnTo>
                    <a:pt x="1471" y="872"/>
                  </a:lnTo>
                  <a:lnTo>
                    <a:pt x="1469" y="872"/>
                  </a:lnTo>
                  <a:lnTo>
                    <a:pt x="1469" y="870"/>
                  </a:lnTo>
                  <a:lnTo>
                    <a:pt x="1467" y="870"/>
                  </a:lnTo>
                  <a:lnTo>
                    <a:pt x="1465" y="870"/>
                  </a:lnTo>
                  <a:lnTo>
                    <a:pt x="1465" y="869"/>
                  </a:lnTo>
                  <a:lnTo>
                    <a:pt x="1465" y="867"/>
                  </a:lnTo>
                  <a:lnTo>
                    <a:pt x="1464" y="867"/>
                  </a:lnTo>
                  <a:lnTo>
                    <a:pt x="1462" y="867"/>
                  </a:lnTo>
                  <a:lnTo>
                    <a:pt x="1462" y="865"/>
                  </a:lnTo>
                  <a:lnTo>
                    <a:pt x="1460" y="865"/>
                  </a:lnTo>
                  <a:lnTo>
                    <a:pt x="1459" y="865"/>
                  </a:lnTo>
                  <a:lnTo>
                    <a:pt x="1459" y="864"/>
                  </a:lnTo>
                  <a:lnTo>
                    <a:pt x="1457" y="864"/>
                  </a:lnTo>
                  <a:lnTo>
                    <a:pt x="1455" y="864"/>
                  </a:lnTo>
                  <a:lnTo>
                    <a:pt x="1454" y="864"/>
                  </a:lnTo>
                  <a:lnTo>
                    <a:pt x="1454" y="862"/>
                  </a:lnTo>
                  <a:lnTo>
                    <a:pt x="1452" y="862"/>
                  </a:lnTo>
                  <a:lnTo>
                    <a:pt x="1452" y="864"/>
                  </a:lnTo>
                  <a:lnTo>
                    <a:pt x="1450" y="864"/>
                  </a:lnTo>
                  <a:lnTo>
                    <a:pt x="1450" y="862"/>
                  </a:lnTo>
                  <a:lnTo>
                    <a:pt x="1449" y="862"/>
                  </a:lnTo>
                  <a:lnTo>
                    <a:pt x="1449" y="860"/>
                  </a:lnTo>
                  <a:lnTo>
                    <a:pt x="1447" y="860"/>
                  </a:lnTo>
                  <a:lnTo>
                    <a:pt x="1445" y="858"/>
                  </a:lnTo>
                  <a:lnTo>
                    <a:pt x="1444" y="858"/>
                  </a:lnTo>
                  <a:lnTo>
                    <a:pt x="1444" y="857"/>
                  </a:lnTo>
                  <a:lnTo>
                    <a:pt x="1444" y="858"/>
                  </a:lnTo>
                  <a:lnTo>
                    <a:pt x="1442" y="858"/>
                  </a:lnTo>
                  <a:lnTo>
                    <a:pt x="1442" y="857"/>
                  </a:lnTo>
                  <a:lnTo>
                    <a:pt x="1442" y="855"/>
                  </a:lnTo>
                  <a:lnTo>
                    <a:pt x="1442" y="853"/>
                  </a:lnTo>
                  <a:lnTo>
                    <a:pt x="1440" y="853"/>
                  </a:lnTo>
                  <a:lnTo>
                    <a:pt x="1439" y="852"/>
                  </a:lnTo>
                  <a:lnTo>
                    <a:pt x="1437" y="850"/>
                  </a:lnTo>
                  <a:lnTo>
                    <a:pt x="1435" y="850"/>
                  </a:lnTo>
                  <a:lnTo>
                    <a:pt x="1435" y="848"/>
                  </a:lnTo>
                  <a:lnTo>
                    <a:pt x="1434" y="848"/>
                  </a:lnTo>
                  <a:lnTo>
                    <a:pt x="1434" y="847"/>
                  </a:lnTo>
                  <a:lnTo>
                    <a:pt x="1434" y="845"/>
                  </a:lnTo>
                  <a:lnTo>
                    <a:pt x="1432" y="845"/>
                  </a:lnTo>
                  <a:lnTo>
                    <a:pt x="1432" y="843"/>
                  </a:lnTo>
                  <a:lnTo>
                    <a:pt x="1430" y="843"/>
                  </a:lnTo>
                  <a:lnTo>
                    <a:pt x="1430" y="842"/>
                  </a:lnTo>
                  <a:lnTo>
                    <a:pt x="1428" y="842"/>
                  </a:lnTo>
                  <a:lnTo>
                    <a:pt x="1428" y="840"/>
                  </a:lnTo>
                  <a:lnTo>
                    <a:pt x="1427" y="840"/>
                  </a:lnTo>
                  <a:lnTo>
                    <a:pt x="1427" y="838"/>
                  </a:lnTo>
                  <a:lnTo>
                    <a:pt x="1425" y="838"/>
                  </a:lnTo>
                  <a:lnTo>
                    <a:pt x="1423" y="838"/>
                  </a:lnTo>
                  <a:lnTo>
                    <a:pt x="1423" y="837"/>
                  </a:lnTo>
                  <a:lnTo>
                    <a:pt x="1422" y="837"/>
                  </a:lnTo>
                  <a:lnTo>
                    <a:pt x="1422" y="835"/>
                  </a:lnTo>
                  <a:lnTo>
                    <a:pt x="1420" y="835"/>
                  </a:lnTo>
                  <a:lnTo>
                    <a:pt x="1418" y="835"/>
                  </a:lnTo>
                  <a:lnTo>
                    <a:pt x="1418" y="833"/>
                  </a:lnTo>
                  <a:lnTo>
                    <a:pt x="1417" y="833"/>
                  </a:lnTo>
                  <a:lnTo>
                    <a:pt x="1417" y="832"/>
                  </a:lnTo>
                  <a:lnTo>
                    <a:pt x="1415" y="832"/>
                  </a:lnTo>
                  <a:lnTo>
                    <a:pt x="1413" y="832"/>
                  </a:lnTo>
                  <a:lnTo>
                    <a:pt x="1412" y="832"/>
                  </a:lnTo>
                  <a:lnTo>
                    <a:pt x="1410" y="832"/>
                  </a:lnTo>
                  <a:lnTo>
                    <a:pt x="1410" y="830"/>
                  </a:lnTo>
                  <a:lnTo>
                    <a:pt x="1408" y="830"/>
                  </a:lnTo>
                  <a:lnTo>
                    <a:pt x="1407" y="830"/>
                  </a:lnTo>
                  <a:lnTo>
                    <a:pt x="1407" y="828"/>
                  </a:lnTo>
                  <a:lnTo>
                    <a:pt x="1405" y="828"/>
                  </a:lnTo>
                  <a:lnTo>
                    <a:pt x="1405" y="826"/>
                  </a:lnTo>
                  <a:lnTo>
                    <a:pt x="1403" y="826"/>
                  </a:lnTo>
                  <a:lnTo>
                    <a:pt x="1402" y="826"/>
                  </a:lnTo>
                  <a:lnTo>
                    <a:pt x="1400" y="826"/>
                  </a:lnTo>
                  <a:lnTo>
                    <a:pt x="1398" y="826"/>
                  </a:lnTo>
                  <a:lnTo>
                    <a:pt x="1397" y="826"/>
                  </a:lnTo>
                  <a:lnTo>
                    <a:pt x="1395" y="826"/>
                  </a:lnTo>
                  <a:lnTo>
                    <a:pt x="1393" y="826"/>
                  </a:lnTo>
                  <a:lnTo>
                    <a:pt x="1393" y="825"/>
                  </a:lnTo>
                  <a:lnTo>
                    <a:pt x="1391" y="825"/>
                  </a:lnTo>
                  <a:lnTo>
                    <a:pt x="1390" y="823"/>
                  </a:lnTo>
                  <a:lnTo>
                    <a:pt x="1388" y="823"/>
                  </a:lnTo>
                  <a:lnTo>
                    <a:pt x="1388" y="821"/>
                  </a:lnTo>
                  <a:lnTo>
                    <a:pt x="1386" y="821"/>
                  </a:lnTo>
                  <a:lnTo>
                    <a:pt x="1385" y="821"/>
                  </a:lnTo>
                  <a:lnTo>
                    <a:pt x="1383" y="821"/>
                  </a:lnTo>
                  <a:lnTo>
                    <a:pt x="1381" y="821"/>
                  </a:lnTo>
                  <a:lnTo>
                    <a:pt x="1380" y="823"/>
                  </a:lnTo>
                  <a:lnTo>
                    <a:pt x="1378" y="823"/>
                  </a:lnTo>
                  <a:lnTo>
                    <a:pt x="1376" y="823"/>
                  </a:lnTo>
                  <a:lnTo>
                    <a:pt x="1376" y="821"/>
                  </a:lnTo>
                  <a:lnTo>
                    <a:pt x="1375" y="821"/>
                  </a:lnTo>
                  <a:lnTo>
                    <a:pt x="1375" y="820"/>
                  </a:lnTo>
                  <a:lnTo>
                    <a:pt x="1373" y="820"/>
                  </a:lnTo>
                  <a:lnTo>
                    <a:pt x="1371" y="820"/>
                  </a:lnTo>
                  <a:lnTo>
                    <a:pt x="1370" y="820"/>
                  </a:lnTo>
                  <a:lnTo>
                    <a:pt x="1368" y="820"/>
                  </a:lnTo>
                  <a:lnTo>
                    <a:pt x="1366" y="820"/>
                  </a:lnTo>
                  <a:lnTo>
                    <a:pt x="1366" y="821"/>
                  </a:lnTo>
                  <a:lnTo>
                    <a:pt x="1365" y="821"/>
                  </a:lnTo>
                  <a:lnTo>
                    <a:pt x="1365" y="823"/>
                  </a:lnTo>
                  <a:lnTo>
                    <a:pt x="1363" y="823"/>
                  </a:lnTo>
                  <a:lnTo>
                    <a:pt x="1363" y="821"/>
                  </a:lnTo>
                  <a:lnTo>
                    <a:pt x="1365" y="820"/>
                  </a:lnTo>
                  <a:lnTo>
                    <a:pt x="1365" y="818"/>
                  </a:lnTo>
                  <a:lnTo>
                    <a:pt x="1363" y="818"/>
                  </a:lnTo>
                  <a:lnTo>
                    <a:pt x="1361" y="818"/>
                  </a:lnTo>
                  <a:lnTo>
                    <a:pt x="1359" y="818"/>
                  </a:lnTo>
                  <a:lnTo>
                    <a:pt x="1359" y="820"/>
                  </a:lnTo>
                  <a:lnTo>
                    <a:pt x="1358" y="820"/>
                  </a:lnTo>
                  <a:lnTo>
                    <a:pt x="1356" y="818"/>
                  </a:lnTo>
                  <a:lnTo>
                    <a:pt x="1356" y="816"/>
                  </a:lnTo>
                  <a:lnTo>
                    <a:pt x="1354" y="818"/>
                  </a:lnTo>
                  <a:lnTo>
                    <a:pt x="1353" y="818"/>
                  </a:lnTo>
                  <a:lnTo>
                    <a:pt x="1353" y="816"/>
                  </a:lnTo>
                  <a:lnTo>
                    <a:pt x="1351" y="816"/>
                  </a:lnTo>
                  <a:lnTo>
                    <a:pt x="1349" y="816"/>
                  </a:lnTo>
                  <a:lnTo>
                    <a:pt x="1348" y="816"/>
                  </a:lnTo>
                  <a:lnTo>
                    <a:pt x="1346" y="816"/>
                  </a:lnTo>
                  <a:lnTo>
                    <a:pt x="1344" y="816"/>
                  </a:lnTo>
                  <a:lnTo>
                    <a:pt x="1343" y="816"/>
                  </a:lnTo>
                  <a:lnTo>
                    <a:pt x="1341" y="816"/>
                  </a:lnTo>
                  <a:lnTo>
                    <a:pt x="1339" y="816"/>
                  </a:lnTo>
                  <a:lnTo>
                    <a:pt x="1339" y="815"/>
                  </a:lnTo>
                  <a:lnTo>
                    <a:pt x="1338" y="815"/>
                  </a:lnTo>
                  <a:lnTo>
                    <a:pt x="1334" y="815"/>
                  </a:lnTo>
                  <a:lnTo>
                    <a:pt x="1331" y="815"/>
                  </a:lnTo>
                  <a:lnTo>
                    <a:pt x="1328" y="815"/>
                  </a:lnTo>
                  <a:lnTo>
                    <a:pt x="1326" y="815"/>
                  </a:lnTo>
                  <a:lnTo>
                    <a:pt x="1324" y="815"/>
                  </a:lnTo>
                  <a:lnTo>
                    <a:pt x="1324" y="813"/>
                  </a:lnTo>
                  <a:lnTo>
                    <a:pt x="1322" y="813"/>
                  </a:lnTo>
                  <a:lnTo>
                    <a:pt x="1321" y="813"/>
                  </a:lnTo>
                  <a:lnTo>
                    <a:pt x="1319" y="813"/>
                  </a:lnTo>
                  <a:lnTo>
                    <a:pt x="1317" y="813"/>
                  </a:lnTo>
                  <a:lnTo>
                    <a:pt x="1316" y="815"/>
                  </a:lnTo>
                  <a:lnTo>
                    <a:pt x="1314" y="815"/>
                  </a:lnTo>
                  <a:lnTo>
                    <a:pt x="1312" y="815"/>
                  </a:lnTo>
                  <a:lnTo>
                    <a:pt x="1312" y="813"/>
                  </a:lnTo>
                  <a:lnTo>
                    <a:pt x="1311" y="813"/>
                  </a:lnTo>
                  <a:lnTo>
                    <a:pt x="1311" y="811"/>
                  </a:lnTo>
                  <a:lnTo>
                    <a:pt x="1309" y="811"/>
                  </a:lnTo>
                  <a:lnTo>
                    <a:pt x="1307" y="811"/>
                  </a:lnTo>
                  <a:lnTo>
                    <a:pt x="1307" y="810"/>
                  </a:lnTo>
                  <a:lnTo>
                    <a:pt x="1306" y="810"/>
                  </a:lnTo>
                  <a:lnTo>
                    <a:pt x="1304" y="808"/>
                  </a:lnTo>
                  <a:lnTo>
                    <a:pt x="1302" y="808"/>
                  </a:lnTo>
                  <a:lnTo>
                    <a:pt x="1302" y="810"/>
                  </a:lnTo>
                  <a:lnTo>
                    <a:pt x="1301" y="810"/>
                  </a:lnTo>
                  <a:lnTo>
                    <a:pt x="1299" y="810"/>
                  </a:lnTo>
                  <a:lnTo>
                    <a:pt x="1299" y="808"/>
                  </a:lnTo>
                  <a:lnTo>
                    <a:pt x="1299" y="806"/>
                  </a:lnTo>
                  <a:lnTo>
                    <a:pt x="1297" y="806"/>
                  </a:lnTo>
                  <a:lnTo>
                    <a:pt x="1296" y="806"/>
                  </a:lnTo>
                  <a:lnTo>
                    <a:pt x="1296" y="805"/>
                  </a:lnTo>
                  <a:lnTo>
                    <a:pt x="1294" y="805"/>
                  </a:lnTo>
                  <a:lnTo>
                    <a:pt x="1292" y="805"/>
                  </a:lnTo>
                  <a:lnTo>
                    <a:pt x="1291" y="805"/>
                  </a:lnTo>
                  <a:lnTo>
                    <a:pt x="1289" y="805"/>
                  </a:lnTo>
                  <a:lnTo>
                    <a:pt x="1287" y="805"/>
                  </a:lnTo>
                  <a:lnTo>
                    <a:pt x="1287" y="803"/>
                  </a:lnTo>
                  <a:lnTo>
                    <a:pt x="1285" y="803"/>
                  </a:lnTo>
                  <a:lnTo>
                    <a:pt x="1285" y="801"/>
                  </a:lnTo>
                  <a:lnTo>
                    <a:pt x="1284" y="801"/>
                  </a:lnTo>
                  <a:lnTo>
                    <a:pt x="1282" y="801"/>
                  </a:lnTo>
                  <a:lnTo>
                    <a:pt x="1280" y="801"/>
                  </a:lnTo>
                  <a:lnTo>
                    <a:pt x="1279" y="801"/>
                  </a:lnTo>
                  <a:lnTo>
                    <a:pt x="1279" y="800"/>
                  </a:lnTo>
                  <a:lnTo>
                    <a:pt x="1277" y="800"/>
                  </a:lnTo>
                  <a:lnTo>
                    <a:pt x="1275" y="800"/>
                  </a:lnTo>
                  <a:lnTo>
                    <a:pt x="1274" y="800"/>
                  </a:lnTo>
                  <a:lnTo>
                    <a:pt x="1272" y="800"/>
                  </a:lnTo>
                  <a:lnTo>
                    <a:pt x="1270" y="800"/>
                  </a:lnTo>
                  <a:lnTo>
                    <a:pt x="1269" y="800"/>
                  </a:lnTo>
                  <a:lnTo>
                    <a:pt x="1267" y="800"/>
                  </a:lnTo>
                  <a:lnTo>
                    <a:pt x="1265" y="800"/>
                  </a:lnTo>
                  <a:lnTo>
                    <a:pt x="1264" y="800"/>
                  </a:lnTo>
                  <a:lnTo>
                    <a:pt x="1262" y="800"/>
                  </a:lnTo>
                  <a:lnTo>
                    <a:pt x="1260" y="800"/>
                  </a:lnTo>
                  <a:lnTo>
                    <a:pt x="1259" y="800"/>
                  </a:lnTo>
                  <a:lnTo>
                    <a:pt x="1257" y="800"/>
                  </a:lnTo>
                  <a:lnTo>
                    <a:pt x="1255" y="800"/>
                  </a:lnTo>
                  <a:lnTo>
                    <a:pt x="1254" y="800"/>
                  </a:lnTo>
                  <a:lnTo>
                    <a:pt x="1252" y="800"/>
                  </a:lnTo>
                  <a:lnTo>
                    <a:pt x="1250" y="800"/>
                  </a:lnTo>
                  <a:lnTo>
                    <a:pt x="1248" y="800"/>
                  </a:lnTo>
                  <a:lnTo>
                    <a:pt x="1247" y="800"/>
                  </a:lnTo>
                  <a:lnTo>
                    <a:pt x="1245" y="800"/>
                  </a:lnTo>
                  <a:lnTo>
                    <a:pt x="1243" y="800"/>
                  </a:lnTo>
                  <a:lnTo>
                    <a:pt x="1242" y="800"/>
                  </a:lnTo>
                  <a:lnTo>
                    <a:pt x="1240" y="800"/>
                  </a:lnTo>
                  <a:lnTo>
                    <a:pt x="1238" y="800"/>
                  </a:lnTo>
                  <a:lnTo>
                    <a:pt x="1237" y="800"/>
                  </a:lnTo>
                  <a:lnTo>
                    <a:pt x="1235" y="800"/>
                  </a:lnTo>
                  <a:lnTo>
                    <a:pt x="1233" y="800"/>
                  </a:lnTo>
                  <a:lnTo>
                    <a:pt x="1232" y="800"/>
                  </a:lnTo>
                  <a:lnTo>
                    <a:pt x="1230" y="800"/>
                  </a:lnTo>
                  <a:lnTo>
                    <a:pt x="1228" y="798"/>
                  </a:lnTo>
                  <a:lnTo>
                    <a:pt x="1227" y="798"/>
                  </a:lnTo>
                  <a:lnTo>
                    <a:pt x="1225" y="798"/>
                  </a:lnTo>
                  <a:lnTo>
                    <a:pt x="1223" y="798"/>
                  </a:lnTo>
                  <a:lnTo>
                    <a:pt x="1222" y="798"/>
                  </a:lnTo>
                  <a:lnTo>
                    <a:pt x="1220" y="798"/>
                  </a:lnTo>
                  <a:lnTo>
                    <a:pt x="1218" y="798"/>
                  </a:lnTo>
                  <a:lnTo>
                    <a:pt x="1217" y="798"/>
                  </a:lnTo>
                  <a:lnTo>
                    <a:pt x="1215" y="798"/>
                  </a:lnTo>
                  <a:lnTo>
                    <a:pt x="1213" y="798"/>
                  </a:lnTo>
                  <a:lnTo>
                    <a:pt x="1211" y="798"/>
                  </a:lnTo>
                  <a:lnTo>
                    <a:pt x="1210" y="798"/>
                  </a:lnTo>
                  <a:lnTo>
                    <a:pt x="1208" y="798"/>
                  </a:lnTo>
                  <a:lnTo>
                    <a:pt x="1206" y="798"/>
                  </a:lnTo>
                  <a:lnTo>
                    <a:pt x="1205" y="798"/>
                  </a:lnTo>
                  <a:lnTo>
                    <a:pt x="1203" y="798"/>
                  </a:lnTo>
                  <a:lnTo>
                    <a:pt x="1201" y="798"/>
                  </a:lnTo>
                  <a:lnTo>
                    <a:pt x="1200" y="798"/>
                  </a:lnTo>
                  <a:lnTo>
                    <a:pt x="1198" y="798"/>
                  </a:lnTo>
                  <a:lnTo>
                    <a:pt x="1196" y="796"/>
                  </a:lnTo>
                  <a:lnTo>
                    <a:pt x="1195" y="796"/>
                  </a:lnTo>
                  <a:lnTo>
                    <a:pt x="1193" y="796"/>
                  </a:lnTo>
                  <a:lnTo>
                    <a:pt x="1191" y="796"/>
                  </a:lnTo>
                  <a:lnTo>
                    <a:pt x="1190" y="796"/>
                  </a:lnTo>
                  <a:lnTo>
                    <a:pt x="1188" y="796"/>
                  </a:lnTo>
                  <a:lnTo>
                    <a:pt x="1186" y="796"/>
                  </a:lnTo>
                  <a:lnTo>
                    <a:pt x="1185" y="796"/>
                  </a:lnTo>
                  <a:lnTo>
                    <a:pt x="1183" y="796"/>
                  </a:lnTo>
                  <a:lnTo>
                    <a:pt x="1181" y="796"/>
                  </a:lnTo>
                  <a:lnTo>
                    <a:pt x="1180" y="796"/>
                  </a:lnTo>
                  <a:lnTo>
                    <a:pt x="1178" y="796"/>
                  </a:lnTo>
                  <a:lnTo>
                    <a:pt x="1176" y="796"/>
                  </a:lnTo>
                  <a:lnTo>
                    <a:pt x="1176" y="795"/>
                  </a:lnTo>
                  <a:lnTo>
                    <a:pt x="1174" y="795"/>
                  </a:lnTo>
                  <a:lnTo>
                    <a:pt x="1173" y="795"/>
                  </a:lnTo>
                  <a:lnTo>
                    <a:pt x="1171" y="795"/>
                  </a:lnTo>
                  <a:lnTo>
                    <a:pt x="1171" y="793"/>
                  </a:lnTo>
                  <a:lnTo>
                    <a:pt x="1169" y="793"/>
                  </a:lnTo>
                  <a:lnTo>
                    <a:pt x="1168" y="793"/>
                  </a:lnTo>
                  <a:lnTo>
                    <a:pt x="1166" y="791"/>
                  </a:lnTo>
                  <a:lnTo>
                    <a:pt x="1164" y="791"/>
                  </a:lnTo>
                  <a:lnTo>
                    <a:pt x="1163" y="791"/>
                  </a:lnTo>
                  <a:lnTo>
                    <a:pt x="1163" y="789"/>
                  </a:lnTo>
                  <a:lnTo>
                    <a:pt x="1161" y="789"/>
                  </a:lnTo>
                  <a:lnTo>
                    <a:pt x="1159" y="789"/>
                  </a:lnTo>
                  <a:lnTo>
                    <a:pt x="1158" y="789"/>
                  </a:lnTo>
                  <a:lnTo>
                    <a:pt x="1156" y="789"/>
                  </a:lnTo>
                  <a:lnTo>
                    <a:pt x="1156" y="788"/>
                  </a:lnTo>
                  <a:lnTo>
                    <a:pt x="1154" y="788"/>
                  </a:lnTo>
                  <a:lnTo>
                    <a:pt x="1153" y="788"/>
                  </a:lnTo>
                  <a:lnTo>
                    <a:pt x="1151" y="788"/>
                  </a:lnTo>
                  <a:lnTo>
                    <a:pt x="1149" y="788"/>
                  </a:lnTo>
                  <a:lnTo>
                    <a:pt x="1148" y="788"/>
                  </a:lnTo>
                  <a:lnTo>
                    <a:pt x="1146" y="788"/>
                  </a:lnTo>
                  <a:lnTo>
                    <a:pt x="1144" y="788"/>
                  </a:lnTo>
                  <a:lnTo>
                    <a:pt x="1142" y="788"/>
                  </a:lnTo>
                  <a:lnTo>
                    <a:pt x="1141" y="788"/>
                  </a:lnTo>
                  <a:lnTo>
                    <a:pt x="1139" y="788"/>
                  </a:lnTo>
                  <a:lnTo>
                    <a:pt x="1139" y="786"/>
                  </a:lnTo>
                  <a:lnTo>
                    <a:pt x="1137" y="786"/>
                  </a:lnTo>
                  <a:lnTo>
                    <a:pt x="1137" y="784"/>
                  </a:lnTo>
                  <a:lnTo>
                    <a:pt x="1136" y="784"/>
                  </a:lnTo>
                  <a:lnTo>
                    <a:pt x="1136" y="786"/>
                  </a:lnTo>
                  <a:lnTo>
                    <a:pt x="1134" y="786"/>
                  </a:lnTo>
                  <a:lnTo>
                    <a:pt x="1134" y="788"/>
                  </a:lnTo>
                  <a:lnTo>
                    <a:pt x="1134" y="789"/>
                  </a:lnTo>
                  <a:lnTo>
                    <a:pt x="1132" y="789"/>
                  </a:lnTo>
                  <a:lnTo>
                    <a:pt x="1132" y="791"/>
                  </a:lnTo>
                  <a:lnTo>
                    <a:pt x="1131" y="791"/>
                  </a:lnTo>
                  <a:lnTo>
                    <a:pt x="1129" y="791"/>
                  </a:lnTo>
                  <a:lnTo>
                    <a:pt x="1127" y="791"/>
                  </a:lnTo>
                  <a:lnTo>
                    <a:pt x="1127" y="789"/>
                  </a:lnTo>
                  <a:lnTo>
                    <a:pt x="1126" y="788"/>
                  </a:lnTo>
                  <a:lnTo>
                    <a:pt x="1124" y="788"/>
                  </a:lnTo>
                  <a:lnTo>
                    <a:pt x="1122" y="788"/>
                  </a:lnTo>
                  <a:lnTo>
                    <a:pt x="1122" y="786"/>
                  </a:lnTo>
                  <a:lnTo>
                    <a:pt x="1121" y="786"/>
                  </a:lnTo>
                  <a:lnTo>
                    <a:pt x="1121" y="784"/>
                  </a:lnTo>
                  <a:lnTo>
                    <a:pt x="1119" y="783"/>
                  </a:lnTo>
                  <a:lnTo>
                    <a:pt x="1117" y="783"/>
                  </a:lnTo>
                  <a:lnTo>
                    <a:pt x="1116" y="783"/>
                  </a:lnTo>
                  <a:lnTo>
                    <a:pt x="1114" y="783"/>
                  </a:lnTo>
                  <a:lnTo>
                    <a:pt x="1114" y="781"/>
                  </a:lnTo>
                  <a:lnTo>
                    <a:pt x="1112" y="781"/>
                  </a:lnTo>
                  <a:lnTo>
                    <a:pt x="1111" y="781"/>
                  </a:lnTo>
                  <a:lnTo>
                    <a:pt x="1111" y="779"/>
                  </a:lnTo>
                  <a:lnTo>
                    <a:pt x="1109" y="779"/>
                  </a:lnTo>
                  <a:lnTo>
                    <a:pt x="1109" y="778"/>
                  </a:lnTo>
                  <a:lnTo>
                    <a:pt x="1107" y="778"/>
                  </a:lnTo>
                  <a:lnTo>
                    <a:pt x="1107" y="776"/>
                  </a:lnTo>
                  <a:lnTo>
                    <a:pt x="1105" y="776"/>
                  </a:lnTo>
                  <a:lnTo>
                    <a:pt x="1104" y="776"/>
                  </a:lnTo>
                  <a:lnTo>
                    <a:pt x="1104" y="778"/>
                  </a:lnTo>
                  <a:lnTo>
                    <a:pt x="1104" y="779"/>
                  </a:lnTo>
                  <a:lnTo>
                    <a:pt x="1105" y="781"/>
                  </a:lnTo>
                  <a:lnTo>
                    <a:pt x="1105" y="783"/>
                  </a:lnTo>
                  <a:lnTo>
                    <a:pt x="1107" y="783"/>
                  </a:lnTo>
                  <a:lnTo>
                    <a:pt x="1105" y="783"/>
                  </a:lnTo>
                  <a:lnTo>
                    <a:pt x="1105" y="784"/>
                  </a:lnTo>
                  <a:lnTo>
                    <a:pt x="1104" y="784"/>
                  </a:lnTo>
                  <a:lnTo>
                    <a:pt x="1102" y="784"/>
                  </a:lnTo>
                  <a:lnTo>
                    <a:pt x="1102" y="783"/>
                  </a:lnTo>
                  <a:lnTo>
                    <a:pt x="1102" y="781"/>
                  </a:lnTo>
                  <a:lnTo>
                    <a:pt x="1100" y="781"/>
                  </a:lnTo>
                  <a:lnTo>
                    <a:pt x="1100" y="779"/>
                  </a:lnTo>
                  <a:lnTo>
                    <a:pt x="1099" y="779"/>
                  </a:lnTo>
                  <a:lnTo>
                    <a:pt x="1099" y="781"/>
                  </a:lnTo>
                  <a:lnTo>
                    <a:pt x="1097" y="781"/>
                  </a:lnTo>
                  <a:lnTo>
                    <a:pt x="1095" y="781"/>
                  </a:lnTo>
                  <a:lnTo>
                    <a:pt x="1094" y="781"/>
                  </a:lnTo>
                  <a:lnTo>
                    <a:pt x="1094" y="783"/>
                  </a:lnTo>
                  <a:lnTo>
                    <a:pt x="1092" y="783"/>
                  </a:lnTo>
                  <a:lnTo>
                    <a:pt x="1092" y="781"/>
                  </a:lnTo>
                  <a:lnTo>
                    <a:pt x="1092" y="779"/>
                  </a:lnTo>
                  <a:lnTo>
                    <a:pt x="1092" y="778"/>
                  </a:lnTo>
                  <a:lnTo>
                    <a:pt x="1090" y="778"/>
                  </a:lnTo>
                  <a:lnTo>
                    <a:pt x="1090" y="779"/>
                  </a:lnTo>
                  <a:lnTo>
                    <a:pt x="1089" y="779"/>
                  </a:lnTo>
                  <a:lnTo>
                    <a:pt x="1087" y="779"/>
                  </a:lnTo>
                  <a:lnTo>
                    <a:pt x="1085" y="779"/>
                  </a:lnTo>
                  <a:lnTo>
                    <a:pt x="1084" y="779"/>
                  </a:lnTo>
                  <a:lnTo>
                    <a:pt x="1082" y="779"/>
                  </a:lnTo>
                  <a:lnTo>
                    <a:pt x="1082" y="778"/>
                  </a:lnTo>
                  <a:lnTo>
                    <a:pt x="1080" y="776"/>
                  </a:lnTo>
                  <a:lnTo>
                    <a:pt x="1080" y="774"/>
                  </a:lnTo>
                  <a:lnTo>
                    <a:pt x="1080" y="773"/>
                  </a:lnTo>
                  <a:lnTo>
                    <a:pt x="1082" y="773"/>
                  </a:lnTo>
                  <a:lnTo>
                    <a:pt x="1080" y="771"/>
                  </a:lnTo>
                  <a:lnTo>
                    <a:pt x="1079" y="771"/>
                  </a:lnTo>
                  <a:lnTo>
                    <a:pt x="1077" y="771"/>
                  </a:lnTo>
                  <a:lnTo>
                    <a:pt x="1077" y="773"/>
                  </a:lnTo>
                  <a:lnTo>
                    <a:pt x="1075" y="773"/>
                  </a:lnTo>
                  <a:lnTo>
                    <a:pt x="1074" y="774"/>
                  </a:lnTo>
                  <a:lnTo>
                    <a:pt x="1074" y="773"/>
                  </a:lnTo>
                  <a:lnTo>
                    <a:pt x="1072" y="773"/>
                  </a:lnTo>
                  <a:lnTo>
                    <a:pt x="1072" y="771"/>
                  </a:lnTo>
                  <a:lnTo>
                    <a:pt x="1070" y="771"/>
                  </a:lnTo>
                  <a:lnTo>
                    <a:pt x="1072" y="769"/>
                  </a:lnTo>
                  <a:lnTo>
                    <a:pt x="1072" y="768"/>
                  </a:lnTo>
                  <a:lnTo>
                    <a:pt x="1072" y="766"/>
                  </a:lnTo>
                  <a:lnTo>
                    <a:pt x="1070" y="766"/>
                  </a:lnTo>
                  <a:lnTo>
                    <a:pt x="1068" y="764"/>
                  </a:lnTo>
                  <a:lnTo>
                    <a:pt x="1067" y="764"/>
                  </a:lnTo>
                  <a:lnTo>
                    <a:pt x="1067" y="766"/>
                  </a:lnTo>
                  <a:lnTo>
                    <a:pt x="1067" y="764"/>
                  </a:lnTo>
                  <a:lnTo>
                    <a:pt x="1065" y="766"/>
                  </a:lnTo>
                  <a:lnTo>
                    <a:pt x="1063" y="766"/>
                  </a:lnTo>
                  <a:lnTo>
                    <a:pt x="1062" y="768"/>
                  </a:lnTo>
                  <a:lnTo>
                    <a:pt x="1060" y="768"/>
                  </a:lnTo>
                  <a:lnTo>
                    <a:pt x="1058" y="768"/>
                  </a:lnTo>
                  <a:lnTo>
                    <a:pt x="1057" y="768"/>
                  </a:lnTo>
                  <a:lnTo>
                    <a:pt x="1057" y="766"/>
                  </a:lnTo>
                  <a:lnTo>
                    <a:pt x="1055" y="766"/>
                  </a:lnTo>
                  <a:lnTo>
                    <a:pt x="1055" y="764"/>
                  </a:lnTo>
                  <a:lnTo>
                    <a:pt x="1055" y="763"/>
                  </a:lnTo>
                  <a:lnTo>
                    <a:pt x="1053" y="763"/>
                  </a:lnTo>
                  <a:lnTo>
                    <a:pt x="1053" y="761"/>
                  </a:lnTo>
                  <a:lnTo>
                    <a:pt x="1052" y="759"/>
                  </a:lnTo>
                  <a:lnTo>
                    <a:pt x="1052" y="757"/>
                  </a:lnTo>
                  <a:lnTo>
                    <a:pt x="1052" y="756"/>
                  </a:lnTo>
                  <a:lnTo>
                    <a:pt x="1052" y="754"/>
                  </a:lnTo>
                  <a:lnTo>
                    <a:pt x="1052" y="752"/>
                  </a:lnTo>
                  <a:lnTo>
                    <a:pt x="1052" y="751"/>
                  </a:lnTo>
                  <a:lnTo>
                    <a:pt x="1052" y="749"/>
                  </a:lnTo>
                  <a:lnTo>
                    <a:pt x="1050" y="749"/>
                  </a:lnTo>
                  <a:lnTo>
                    <a:pt x="1050" y="747"/>
                  </a:lnTo>
                  <a:lnTo>
                    <a:pt x="1048" y="747"/>
                  </a:lnTo>
                  <a:lnTo>
                    <a:pt x="1048" y="746"/>
                  </a:lnTo>
                  <a:lnTo>
                    <a:pt x="1047" y="744"/>
                  </a:lnTo>
                  <a:lnTo>
                    <a:pt x="1047" y="742"/>
                  </a:lnTo>
                  <a:lnTo>
                    <a:pt x="1048" y="742"/>
                  </a:lnTo>
                  <a:lnTo>
                    <a:pt x="1047" y="741"/>
                  </a:lnTo>
                  <a:lnTo>
                    <a:pt x="1047" y="739"/>
                  </a:lnTo>
                  <a:lnTo>
                    <a:pt x="1045" y="737"/>
                  </a:lnTo>
                  <a:lnTo>
                    <a:pt x="1045" y="736"/>
                  </a:lnTo>
                  <a:lnTo>
                    <a:pt x="1047" y="736"/>
                  </a:lnTo>
                  <a:lnTo>
                    <a:pt x="1047" y="734"/>
                  </a:lnTo>
                  <a:lnTo>
                    <a:pt x="1047" y="732"/>
                  </a:lnTo>
                  <a:lnTo>
                    <a:pt x="1045" y="732"/>
                  </a:lnTo>
                  <a:lnTo>
                    <a:pt x="1043" y="731"/>
                  </a:lnTo>
                  <a:lnTo>
                    <a:pt x="1042" y="731"/>
                  </a:lnTo>
                  <a:lnTo>
                    <a:pt x="1042" y="729"/>
                  </a:lnTo>
                  <a:lnTo>
                    <a:pt x="1042" y="727"/>
                  </a:lnTo>
                  <a:lnTo>
                    <a:pt x="1040" y="727"/>
                  </a:lnTo>
                  <a:lnTo>
                    <a:pt x="1038" y="726"/>
                  </a:lnTo>
                  <a:lnTo>
                    <a:pt x="1038" y="724"/>
                  </a:lnTo>
                  <a:lnTo>
                    <a:pt x="1037" y="724"/>
                  </a:lnTo>
                  <a:lnTo>
                    <a:pt x="1037" y="722"/>
                  </a:lnTo>
                  <a:lnTo>
                    <a:pt x="1037" y="720"/>
                  </a:lnTo>
                  <a:lnTo>
                    <a:pt x="1037" y="719"/>
                  </a:lnTo>
                  <a:lnTo>
                    <a:pt x="1035" y="717"/>
                  </a:lnTo>
                  <a:lnTo>
                    <a:pt x="1035" y="715"/>
                  </a:lnTo>
                  <a:lnTo>
                    <a:pt x="1037" y="715"/>
                  </a:lnTo>
                  <a:lnTo>
                    <a:pt x="1037" y="714"/>
                  </a:lnTo>
                  <a:lnTo>
                    <a:pt x="1038" y="714"/>
                  </a:lnTo>
                  <a:lnTo>
                    <a:pt x="1038" y="712"/>
                  </a:lnTo>
                  <a:lnTo>
                    <a:pt x="1038" y="710"/>
                  </a:lnTo>
                  <a:lnTo>
                    <a:pt x="1037" y="710"/>
                  </a:lnTo>
                  <a:lnTo>
                    <a:pt x="1037" y="709"/>
                  </a:lnTo>
                  <a:lnTo>
                    <a:pt x="1037" y="707"/>
                  </a:lnTo>
                  <a:lnTo>
                    <a:pt x="1035" y="707"/>
                  </a:lnTo>
                  <a:lnTo>
                    <a:pt x="1035" y="705"/>
                  </a:lnTo>
                  <a:lnTo>
                    <a:pt x="1035" y="704"/>
                  </a:lnTo>
                  <a:lnTo>
                    <a:pt x="1035" y="702"/>
                  </a:lnTo>
                  <a:lnTo>
                    <a:pt x="1033" y="702"/>
                  </a:lnTo>
                  <a:lnTo>
                    <a:pt x="1033" y="700"/>
                  </a:lnTo>
                  <a:lnTo>
                    <a:pt x="1031" y="700"/>
                  </a:lnTo>
                  <a:lnTo>
                    <a:pt x="1030" y="700"/>
                  </a:lnTo>
                  <a:lnTo>
                    <a:pt x="1028" y="700"/>
                  </a:lnTo>
                  <a:lnTo>
                    <a:pt x="1028" y="699"/>
                  </a:lnTo>
                  <a:lnTo>
                    <a:pt x="1028" y="700"/>
                  </a:lnTo>
                  <a:lnTo>
                    <a:pt x="1026" y="700"/>
                  </a:lnTo>
                  <a:lnTo>
                    <a:pt x="1025" y="700"/>
                  </a:lnTo>
                  <a:lnTo>
                    <a:pt x="1025" y="699"/>
                  </a:lnTo>
                  <a:lnTo>
                    <a:pt x="1025" y="697"/>
                  </a:lnTo>
                  <a:lnTo>
                    <a:pt x="1023" y="697"/>
                  </a:lnTo>
                  <a:lnTo>
                    <a:pt x="1023" y="695"/>
                  </a:lnTo>
                  <a:lnTo>
                    <a:pt x="1023" y="694"/>
                  </a:lnTo>
                  <a:lnTo>
                    <a:pt x="1021" y="694"/>
                  </a:lnTo>
                  <a:lnTo>
                    <a:pt x="1021" y="692"/>
                  </a:lnTo>
                  <a:lnTo>
                    <a:pt x="1021" y="690"/>
                  </a:lnTo>
                  <a:lnTo>
                    <a:pt x="1021" y="688"/>
                  </a:lnTo>
                  <a:lnTo>
                    <a:pt x="1020" y="688"/>
                  </a:lnTo>
                  <a:lnTo>
                    <a:pt x="1020" y="687"/>
                  </a:lnTo>
                  <a:lnTo>
                    <a:pt x="1020" y="685"/>
                  </a:lnTo>
                  <a:lnTo>
                    <a:pt x="1020" y="683"/>
                  </a:lnTo>
                  <a:lnTo>
                    <a:pt x="1018" y="683"/>
                  </a:lnTo>
                  <a:lnTo>
                    <a:pt x="1018" y="682"/>
                  </a:lnTo>
                  <a:lnTo>
                    <a:pt x="1018" y="680"/>
                  </a:lnTo>
                  <a:lnTo>
                    <a:pt x="1016" y="678"/>
                  </a:lnTo>
                  <a:lnTo>
                    <a:pt x="1015" y="678"/>
                  </a:lnTo>
                  <a:lnTo>
                    <a:pt x="1013" y="678"/>
                  </a:lnTo>
                  <a:lnTo>
                    <a:pt x="1011" y="678"/>
                  </a:lnTo>
                  <a:lnTo>
                    <a:pt x="1011" y="680"/>
                  </a:lnTo>
                  <a:lnTo>
                    <a:pt x="1013" y="680"/>
                  </a:lnTo>
                  <a:lnTo>
                    <a:pt x="1011" y="682"/>
                  </a:lnTo>
                  <a:lnTo>
                    <a:pt x="1010" y="682"/>
                  </a:lnTo>
                  <a:lnTo>
                    <a:pt x="1010" y="683"/>
                  </a:lnTo>
                  <a:lnTo>
                    <a:pt x="1008" y="683"/>
                  </a:lnTo>
                  <a:lnTo>
                    <a:pt x="1008" y="685"/>
                  </a:lnTo>
                  <a:lnTo>
                    <a:pt x="1008" y="687"/>
                  </a:lnTo>
                  <a:lnTo>
                    <a:pt x="1008" y="688"/>
                  </a:lnTo>
                  <a:lnTo>
                    <a:pt x="1006" y="688"/>
                  </a:lnTo>
                  <a:lnTo>
                    <a:pt x="1005" y="688"/>
                  </a:lnTo>
                  <a:lnTo>
                    <a:pt x="1005" y="687"/>
                  </a:lnTo>
                  <a:lnTo>
                    <a:pt x="1003" y="687"/>
                  </a:lnTo>
                  <a:lnTo>
                    <a:pt x="1001" y="687"/>
                  </a:lnTo>
                  <a:lnTo>
                    <a:pt x="1001" y="688"/>
                  </a:lnTo>
                  <a:lnTo>
                    <a:pt x="1000" y="688"/>
                  </a:lnTo>
                  <a:lnTo>
                    <a:pt x="998" y="688"/>
                  </a:lnTo>
                  <a:lnTo>
                    <a:pt x="996" y="688"/>
                  </a:lnTo>
                  <a:lnTo>
                    <a:pt x="994" y="688"/>
                  </a:lnTo>
                  <a:lnTo>
                    <a:pt x="993" y="690"/>
                  </a:lnTo>
                  <a:lnTo>
                    <a:pt x="991" y="690"/>
                  </a:lnTo>
                  <a:lnTo>
                    <a:pt x="991" y="692"/>
                  </a:lnTo>
                  <a:lnTo>
                    <a:pt x="989" y="690"/>
                  </a:lnTo>
                  <a:lnTo>
                    <a:pt x="988" y="690"/>
                  </a:lnTo>
                  <a:lnTo>
                    <a:pt x="988" y="692"/>
                  </a:lnTo>
                  <a:lnTo>
                    <a:pt x="986" y="692"/>
                  </a:lnTo>
                  <a:lnTo>
                    <a:pt x="984" y="692"/>
                  </a:lnTo>
                  <a:lnTo>
                    <a:pt x="984" y="690"/>
                  </a:lnTo>
                  <a:lnTo>
                    <a:pt x="983" y="690"/>
                  </a:lnTo>
                  <a:lnTo>
                    <a:pt x="983" y="688"/>
                  </a:lnTo>
                  <a:lnTo>
                    <a:pt x="981" y="688"/>
                  </a:lnTo>
                  <a:lnTo>
                    <a:pt x="981" y="687"/>
                  </a:lnTo>
                  <a:lnTo>
                    <a:pt x="983" y="687"/>
                  </a:lnTo>
                  <a:lnTo>
                    <a:pt x="983" y="685"/>
                  </a:lnTo>
                  <a:lnTo>
                    <a:pt x="981" y="685"/>
                  </a:lnTo>
                  <a:lnTo>
                    <a:pt x="981" y="683"/>
                  </a:lnTo>
                  <a:lnTo>
                    <a:pt x="979" y="683"/>
                  </a:lnTo>
                  <a:lnTo>
                    <a:pt x="978" y="683"/>
                  </a:lnTo>
                  <a:lnTo>
                    <a:pt x="978" y="685"/>
                  </a:lnTo>
                  <a:lnTo>
                    <a:pt x="976" y="685"/>
                  </a:lnTo>
                  <a:lnTo>
                    <a:pt x="976" y="683"/>
                  </a:lnTo>
                  <a:lnTo>
                    <a:pt x="976" y="682"/>
                  </a:lnTo>
                  <a:lnTo>
                    <a:pt x="974" y="682"/>
                  </a:lnTo>
                  <a:lnTo>
                    <a:pt x="973" y="680"/>
                  </a:lnTo>
                  <a:lnTo>
                    <a:pt x="971" y="680"/>
                  </a:lnTo>
                  <a:lnTo>
                    <a:pt x="971" y="682"/>
                  </a:lnTo>
                  <a:lnTo>
                    <a:pt x="969" y="682"/>
                  </a:lnTo>
                  <a:lnTo>
                    <a:pt x="968" y="682"/>
                  </a:lnTo>
                  <a:lnTo>
                    <a:pt x="966" y="682"/>
                  </a:lnTo>
                  <a:lnTo>
                    <a:pt x="966" y="683"/>
                  </a:lnTo>
                  <a:lnTo>
                    <a:pt x="966" y="682"/>
                  </a:lnTo>
                  <a:lnTo>
                    <a:pt x="964" y="682"/>
                  </a:lnTo>
                  <a:lnTo>
                    <a:pt x="966" y="682"/>
                  </a:lnTo>
                  <a:lnTo>
                    <a:pt x="966" y="680"/>
                  </a:lnTo>
                  <a:lnTo>
                    <a:pt x="964" y="680"/>
                  </a:lnTo>
                  <a:lnTo>
                    <a:pt x="964" y="678"/>
                  </a:lnTo>
                  <a:lnTo>
                    <a:pt x="966" y="678"/>
                  </a:lnTo>
                  <a:lnTo>
                    <a:pt x="966" y="677"/>
                  </a:lnTo>
                  <a:lnTo>
                    <a:pt x="964" y="677"/>
                  </a:lnTo>
                  <a:lnTo>
                    <a:pt x="963" y="677"/>
                  </a:lnTo>
                  <a:lnTo>
                    <a:pt x="961" y="677"/>
                  </a:lnTo>
                  <a:lnTo>
                    <a:pt x="961" y="675"/>
                  </a:lnTo>
                  <a:lnTo>
                    <a:pt x="961" y="673"/>
                  </a:lnTo>
                  <a:lnTo>
                    <a:pt x="961" y="672"/>
                  </a:lnTo>
                  <a:lnTo>
                    <a:pt x="961" y="670"/>
                  </a:lnTo>
                  <a:lnTo>
                    <a:pt x="963" y="670"/>
                  </a:lnTo>
                  <a:lnTo>
                    <a:pt x="963" y="668"/>
                  </a:lnTo>
                  <a:lnTo>
                    <a:pt x="963" y="667"/>
                  </a:lnTo>
                  <a:lnTo>
                    <a:pt x="963" y="665"/>
                  </a:lnTo>
                  <a:lnTo>
                    <a:pt x="961" y="665"/>
                  </a:lnTo>
                  <a:lnTo>
                    <a:pt x="959" y="665"/>
                  </a:lnTo>
                  <a:lnTo>
                    <a:pt x="959" y="667"/>
                  </a:lnTo>
                  <a:lnTo>
                    <a:pt x="957" y="667"/>
                  </a:lnTo>
                  <a:lnTo>
                    <a:pt x="956" y="667"/>
                  </a:lnTo>
                  <a:lnTo>
                    <a:pt x="956" y="665"/>
                  </a:lnTo>
                  <a:lnTo>
                    <a:pt x="954" y="665"/>
                  </a:lnTo>
                  <a:lnTo>
                    <a:pt x="952" y="665"/>
                  </a:lnTo>
                  <a:lnTo>
                    <a:pt x="952" y="667"/>
                  </a:lnTo>
                  <a:lnTo>
                    <a:pt x="952" y="668"/>
                  </a:lnTo>
                  <a:lnTo>
                    <a:pt x="951" y="668"/>
                  </a:lnTo>
                  <a:lnTo>
                    <a:pt x="951" y="670"/>
                  </a:lnTo>
                  <a:lnTo>
                    <a:pt x="949" y="670"/>
                  </a:lnTo>
                  <a:lnTo>
                    <a:pt x="947" y="670"/>
                  </a:lnTo>
                  <a:lnTo>
                    <a:pt x="947" y="672"/>
                  </a:lnTo>
                  <a:lnTo>
                    <a:pt x="947" y="673"/>
                  </a:lnTo>
                  <a:lnTo>
                    <a:pt x="947" y="675"/>
                  </a:lnTo>
                  <a:lnTo>
                    <a:pt x="949" y="675"/>
                  </a:lnTo>
                  <a:lnTo>
                    <a:pt x="949" y="677"/>
                  </a:lnTo>
                  <a:lnTo>
                    <a:pt x="951" y="677"/>
                  </a:lnTo>
                  <a:lnTo>
                    <a:pt x="949" y="677"/>
                  </a:lnTo>
                  <a:lnTo>
                    <a:pt x="949" y="678"/>
                  </a:lnTo>
                  <a:lnTo>
                    <a:pt x="947" y="678"/>
                  </a:lnTo>
                  <a:lnTo>
                    <a:pt x="946" y="678"/>
                  </a:lnTo>
                  <a:lnTo>
                    <a:pt x="944" y="678"/>
                  </a:lnTo>
                  <a:lnTo>
                    <a:pt x="944" y="680"/>
                  </a:lnTo>
                  <a:lnTo>
                    <a:pt x="942" y="680"/>
                  </a:lnTo>
                  <a:lnTo>
                    <a:pt x="941" y="680"/>
                  </a:lnTo>
                  <a:lnTo>
                    <a:pt x="941" y="682"/>
                  </a:lnTo>
                  <a:lnTo>
                    <a:pt x="939" y="682"/>
                  </a:lnTo>
                  <a:lnTo>
                    <a:pt x="939" y="683"/>
                  </a:lnTo>
                  <a:lnTo>
                    <a:pt x="939" y="685"/>
                  </a:lnTo>
                  <a:lnTo>
                    <a:pt x="937" y="685"/>
                  </a:lnTo>
                  <a:lnTo>
                    <a:pt x="937" y="687"/>
                  </a:lnTo>
                  <a:lnTo>
                    <a:pt x="936" y="688"/>
                  </a:lnTo>
                  <a:lnTo>
                    <a:pt x="934" y="688"/>
                  </a:lnTo>
                  <a:lnTo>
                    <a:pt x="934" y="690"/>
                  </a:lnTo>
                  <a:lnTo>
                    <a:pt x="932" y="690"/>
                  </a:lnTo>
                  <a:lnTo>
                    <a:pt x="932" y="692"/>
                  </a:lnTo>
                  <a:lnTo>
                    <a:pt x="931" y="692"/>
                  </a:lnTo>
                  <a:lnTo>
                    <a:pt x="931" y="694"/>
                  </a:lnTo>
                  <a:lnTo>
                    <a:pt x="929" y="694"/>
                  </a:lnTo>
                  <a:lnTo>
                    <a:pt x="927" y="694"/>
                  </a:lnTo>
                  <a:lnTo>
                    <a:pt x="927" y="695"/>
                  </a:lnTo>
                  <a:lnTo>
                    <a:pt x="925" y="695"/>
                  </a:lnTo>
                  <a:lnTo>
                    <a:pt x="924" y="695"/>
                  </a:lnTo>
                  <a:lnTo>
                    <a:pt x="924" y="697"/>
                  </a:lnTo>
                  <a:lnTo>
                    <a:pt x="922" y="697"/>
                  </a:lnTo>
                  <a:lnTo>
                    <a:pt x="920" y="697"/>
                  </a:lnTo>
                  <a:lnTo>
                    <a:pt x="920" y="695"/>
                  </a:lnTo>
                  <a:lnTo>
                    <a:pt x="920" y="697"/>
                  </a:lnTo>
                  <a:lnTo>
                    <a:pt x="919" y="697"/>
                  </a:lnTo>
                  <a:lnTo>
                    <a:pt x="919" y="695"/>
                  </a:lnTo>
                  <a:lnTo>
                    <a:pt x="917" y="695"/>
                  </a:lnTo>
                  <a:lnTo>
                    <a:pt x="917" y="694"/>
                  </a:lnTo>
                  <a:lnTo>
                    <a:pt x="915" y="694"/>
                  </a:lnTo>
                  <a:lnTo>
                    <a:pt x="914" y="694"/>
                  </a:lnTo>
                  <a:lnTo>
                    <a:pt x="912" y="694"/>
                  </a:lnTo>
                  <a:lnTo>
                    <a:pt x="910" y="694"/>
                  </a:lnTo>
                  <a:lnTo>
                    <a:pt x="909" y="694"/>
                  </a:lnTo>
                  <a:lnTo>
                    <a:pt x="909" y="692"/>
                  </a:lnTo>
                  <a:lnTo>
                    <a:pt x="907" y="692"/>
                  </a:lnTo>
                  <a:lnTo>
                    <a:pt x="907" y="690"/>
                  </a:lnTo>
                  <a:lnTo>
                    <a:pt x="905" y="690"/>
                  </a:lnTo>
                  <a:lnTo>
                    <a:pt x="907" y="688"/>
                  </a:lnTo>
                  <a:lnTo>
                    <a:pt x="905" y="688"/>
                  </a:lnTo>
                  <a:lnTo>
                    <a:pt x="905" y="687"/>
                  </a:lnTo>
                  <a:lnTo>
                    <a:pt x="904" y="688"/>
                  </a:lnTo>
                  <a:lnTo>
                    <a:pt x="904" y="690"/>
                  </a:lnTo>
                  <a:lnTo>
                    <a:pt x="904" y="692"/>
                  </a:lnTo>
                  <a:lnTo>
                    <a:pt x="904" y="694"/>
                  </a:lnTo>
                  <a:lnTo>
                    <a:pt x="904" y="692"/>
                  </a:lnTo>
                  <a:lnTo>
                    <a:pt x="902" y="692"/>
                  </a:lnTo>
                  <a:lnTo>
                    <a:pt x="900" y="692"/>
                  </a:lnTo>
                  <a:lnTo>
                    <a:pt x="900" y="690"/>
                  </a:lnTo>
                  <a:lnTo>
                    <a:pt x="899" y="688"/>
                  </a:lnTo>
                  <a:lnTo>
                    <a:pt x="899" y="687"/>
                  </a:lnTo>
                  <a:lnTo>
                    <a:pt x="897" y="687"/>
                  </a:lnTo>
                  <a:lnTo>
                    <a:pt x="897" y="685"/>
                  </a:lnTo>
                  <a:lnTo>
                    <a:pt x="897" y="683"/>
                  </a:lnTo>
                  <a:lnTo>
                    <a:pt x="897" y="682"/>
                  </a:lnTo>
                  <a:lnTo>
                    <a:pt x="895" y="682"/>
                  </a:lnTo>
                  <a:lnTo>
                    <a:pt x="895" y="680"/>
                  </a:lnTo>
                  <a:lnTo>
                    <a:pt x="894" y="680"/>
                  </a:lnTo>
                  <a:lnTo>
                    <a:pt x="892" y="680"/>
                  </a:lnTo>
                  <a:lnTo>
                    <a:pt x="890" y="680"/>
                  </a:lnTo>
                  <a:lnTo>
                    <a:pt x="888" y="680"/>
                  </a:lnTo>
                  <a:lnTo>
                    <a:pt x="888" y="682"/>
                  </a:lnTo>
                  <a:lnTo>
                    <a:pt x="888" y="680"/>
                  </a:lnTo>
                  <a:lnTo>
                    <a:pt x="888" y="678"/>
                  </a:lnTo>
                  <a:lnTo>
                    <a:pt x="887" y="678"/>
                  </a:lnTo>
                  <a:lnTo>
                    <a:pt x="885" y="680"/>
                  </a:lnTo>
                  <a:lnTo>
                    <a:pt x="885" y="682"/>
                  </a:lnTo>
                  <a:lnTo>
                    <a:pt x="885" y="683"/>
                  </a:lnTo>
                  <a:lnTo>
                    <a:pt x="885" y="685"/>
                  </a:lnTo>
                  <a:lnTo>
                    <a:pt x="883" y="685"/>
                  </a:lnTo>
                  <a:lnTo>
                    <a:pt x="883" y="687"/>
                  </a:lnTo>
                  <a:lnTo>
                    <a:pt x="885" y="687"/>
                  </a:lnTo>
                  <a:lnTo>
                    <a:pt x="885" y="688"/>
                  </a:lnTo>
                  <a:lnTo>
                    <a:pt x="883" y="690"/>
                  </a:lnTo>
                  <a:lnTo>
                    <a:pt x="882" y="690"/>
                  </a:lnTo>
                  <a:lnTo>
                    <a:pt x="882" y="692"/>
                  </a:lnTo>
                  <a:lnTo>
                    <a:pt x="882" y="694"/>
                  </a:lnTo>
                  <a:lnTo>
                    <a:pt x="880" y="694"/>
                  </a:lnTo>
                  <a:lnTo>
                    <a:pt x="880" y="695"/>
                  </a:lnTo>
                  <a:lnTo>
                    <a:pt x="878" y="695"/>
                  </a:lnTo>
                  <a:lnTo>
                    <a:pt x="878" y="694"/>
                  </a:lnTo>
                  <a:lnTo>
                    <a:pt x="878" y="692"/>
                  </a:lnTo>
                  <a:lnTo>
                    <a:pt x="877" y="692"/>
                  </a:lnTo>
                  <a:lnTo>
                    <a:pt x="877" y="690"/>
                  </a:lnTo>
                  <a:lnTo>
                    <a:pt x="877" y="688"/>
                  </a:lnTo>
                  <a:lnTo>
                    <a:pt x="875" y="688"/>
                  </a:lnTo>
                  <a:lnTo>
                    <a:pt x="875" y="687"/>
                  </a:lnTo>
                  <a:lnTo>
                    <a:pt x="875" y="685"/>
                  </a:lnTo>
                  <a:lnTo>
                    <a:pt x="875" y="683"/>
                  </a:lnTo>
                  <a:lnTo>
                    <a:pt x="875" y="682"/>
                  </a:lnTo>
                  <a:lnTo>
                    <a:pt x="873" y="682"/>
                  </a:lnTo>
                  <a:lnTo>
                    <a:pt x="873" y="680"/>
                  </a:lnTo>
                  <a:lnTo>
                    <a:pt x="872" y="680"/>
                  </a:lnTo>
                  <a:lnTo>
                    <a:pt x="870" y="680"/>
                  </a:lnTo>
                  <a:lnTo>
                    <a:pt x="870" y="678"/>
                  </a:lnTo>
                  <a:lnTo>
                    <a:pt x="868" y="678"/>
                  </a:lnTo>
                  <a:lnTo>
                    <a:pt x="867" y="678"/>
                  </a:lnTo>
                  <a:lnTo>
                    <a:pt x="867" y="677"/>
                  </a:lnTo>
                  <a:lnTo>
                    <a:pt x="867" y="675"/>
                  </a:lnTo>
                  <a:lnTo>
                    <a:pt x="867" y="673"/>
                  </a:lnTo>
                  <a:lnTo>
                    <a:pt x="865" y="673"/>
                  </a:lnTo>
                  <a:lnTo>
                    <a:pt x="865" y="672"/>
                  </a:lnTo>
                  <a:lnTo>
                    <a:pt x="863" y="672"/>
                  </a:lnTo>
                  <a:lnTo>
                    <a:pt x="863" y="670"/>
                  </a:lnTo>
                  <a:lnTo>
                    <a:pt x="862" y="668"/>
                  </a:lnTo>
                  <a:lnTo>
                    <a:pt x="862" y="667"/>
                  </a:lnTo>
                  <a:lnTo>
                    <a:pt x="860" y="667"/>
                  </a:lnTo>
                  <a:lnTo>
                    <a:pt x="860" y="665"/>
                  </a:lnTo>
                  <a:lnTo>
                    <a:pt x="858" y="665"/>
                  </a:lnTo>
                  <a:lnTo>
                    <a:pt x="858" y="663"/>
                  </a:lnTo>
                  <a:lnTo>
                    <a:pt x="858" y="662"/>
                  </a:lnTo>
                  <a:lnTo>
                    <a:pt x="858" y="660"/>
                  </a:lnTo>
                  <a:lnTo>
                    <a:pt x="857" y="660"/>
                  </a:lnTo>
                  <a:lnTo>
                    <a:pt x="855" y="660"/>
                  </a:lnTo>
                  <a:lnTo>
                    <a:pt x="853" y="660"/>
                  </a:lnTo>
                  <a:lnTo>
                    <a:pt x="853" y="662"/>
                  </a:lnTo>
                  <a:lnTo>
                    <a:pt x="851" y="662"/>
                  </a:lnTo>
                  <a:lnTo>
                    <a:pt x="850" y="662"/>
                  </a:lnTo>
                  <a:lnTo>
                    <a:pt x="850" y="660"/>
                  </a:lnTo>
                  <a:lnTo>
                    <a:pt x="850" y="658"/>
                  </a:lnTo>
                  <a:lnTo>
                    <a:pt x="850" y="657"/>
                  </a:lnTo>
                  <a:lnTo>
                    <a:pt x="848" y="655"/>
                  </a:lnTo>
                  <a:lnTo>
                    <a:pt x="848" y="653"/>
                  </a:lnTo>
                  <a:lnTo>
                    <a:pt x="846" y="653"/>
                  </a:lnTo>
                  <a:lnTo>
                    <a:pt x="846" y="651"/>
                  </a:lnTo>
                  <a:lnTo>
                    <a:pt x="846" y="650"/>
                  </a:lnTo>
                  <a:lnTo>
                    <a:pt x="846" y="648"/>
                  </a:lnTo>
                  <a:lnTo>
                    <a:pt x="846" y="646"/>
                  </a:lnTo>
                  <a:lnTo>
                    <a:pt x="846" y="645"/>
                  </a:lnTo>
                  <a:lnTo>
                    <a:pt x="845" y="645"/>
                  </a:lnTo>
                  <a:lnTo>
                    <a:pt x="845" y="643"/>
                  </a:lnTo>
                  <a:lnTo>
                    <a:pt x="846" y="641"/>
                  </a:lnTo>
                  <a:lnTo>
                    <a:pt x="845" y="641"/>
                  </a:lnTo>
                  <a:lnTo>
                    <a:pt x="845" y="640"/>
                  </a:lnTo>
                  <a:lnTo>
                    <a:pt x="845" y="638"/>
                  </a:lnTo>
                  <a:lnTo>
                    <a:pt x="843" y="638"/>
                  </a:lnTo>
                  <a:lnTo>
                    <a:pt x="843" y="640"/>
                  </a:lnTo>
                  <a:lnTo>
                    <a:pt x="841" y="640"/>
                  </a:lnTo>
                  <a:lnTo>
                    <a:pt x="840" y="641"/>
                  </a:lnTo>
                  <a:lnTo>
                    <a:pt x="841" y="641"/>
                  </a:lnTo>
                  <a:lnTo>
                    <a:pt x="841" y="643"/>
                  </a:lnTo>
                  <a:lnTo>
                    <a:pt x="841" y="645"/>
                  </a:lnTo>
                  <a:lnTo>
                    <a:pt x="840" y="645"/>
                  </a:lnTo>
                  <a:lnTo>
                    <a:pt x="840" y="646"/>
                  </a:lnTo>
                  <a:lnTo>
                    <a:pt x="840" y="648"/>
                  </a:lnTo>
                  <a:lnTo>
                    <a:pt x="840" y="650"/>
                  </a:lnTo>
                  <a:lnTo>
                    <a:pt x="840" y="651"/>
                  </a:lnTo>
                  <a:lnTo>
                    <a:pt x="840" y="653"/>
                  </a:lnTo>
                  <a:lnTo>
                    <a:pt x="840" y="655"/>
                  </a:lnTo>
                  <a:lnTo>
                    <a:pt x="840" y="657"/>
                  </a:lnTo>
                  <a:lnTo>
                    <a:pt x="840" y="658"/>
                  </a:lnTo>
                  <a:lnTo>
                    <a:pt x="838" y="658"/>
                  </a:lnTo>
                  <a:lnTo>
                    <a:pt x="838" y="660"/>
                  </a:lnTo>
                  <a:lnTo>
                    <a:pt x="836" y="660"/>
                  </a:lnTo>
                  <a:lnTo>
                    <a:pt x="836" y="658"/>
                  </a:lnTo>
                  <a:lnTo>
                    <a:pt x="835" y="658"/>
                  </a:lnTo>
                  <a:lnTo>
                    <a:pt x="833" y="658"/>
                  </a:lnTo>
                  <a:lnTo>
                    <a:pt x="833" y="660"/>
                  </a:lnTo>
                  <a:lnTo>
                    <a:pt x="831" y="660"/>
                  </a:lnTo>
                  <a:lnTo>
                    <a:pt x="830" y="660"/>
                  </a:lnTo>
                  <a:lnTo>
                    <a:pt x="830" y="662"/>
                  </a:lnTo>
                  <a:lnTo>
                    <a:pt x="828" y="662"/>
                  </a:lnTo>
                  <a:lnTo>
                    <a:pt x="828" y="663"/>
                  </a:lnTo>
                  <a:lnTo>
                    <a:pt x="828" y="665"/>
                  </a:lnTo>
                  <a:lnTo>
                    <a:pt x="826" y="665"/>
                  </a:lnTo>
                  <a:lnTo>
                    <a:pt x="825" y="665"/>
                  </a:lnTo>
                  <a:lnTo>
                    <a:pt x="823" y="665"/>
                  </a:lnTo>
                  <a:lnTo>
                    <a:pt x="821" y="665"/>
                  </a:lnTo>
                  <a:lnTo>
                    <a:pt x="820" y="665"/>
                  </a:lnTo>
                  <a:lnTo>
                    <a:pt x="818" y="665"/>
                  </a:lnTo>
                  <a:lnTo>
                    <a:pt x="818" y="667"/>
                  </a:lnTo>
                  <a:lnTo>
                    <a:pt x="816" y="667"/>
                  </a:lnTo>
                  <a:lnTo>
                    <a:pt x="814" y="668"/>
                  </a:lnTo>
                  <a:lnTo>
                    <a:pt x="813" y="670"/>
                  </a:lnTo>
                  <a:lnTo>
                    <a:pt x="813" y="672"/>
                  </a:lnTo>
                  <a:lnTo>
                    <a:pt x="811" y="672"/>
                  </a:lnTo>
                  <a:lnTo>
                    <a:pt x="811" y="670"/>
                  </a:lnTo>
                  <a:lnTo>
                    <a:pt x="809" y="670"/>
                  </a:lnTo>
                  <a:lnTo>
                    <a:pt x="808" y="670"/>
                  </a:lnTo>
                  <a:lnTo>
                    <a:pt x="806" y="668"/>
                  </a:lnTo>
                  <a:lnTo>
                    <a:pt x="806" y="667"/>
                  </a:lnTo>
                  <a:lnTo>
                    <a:pt x="804" y="667"/>
                  </a:lnTo>
                  <a:lnTo>
                    <a:pt x="804" y="668"/>
                  </a:lnTo>
                  <a:lnTo>
                    <a:pt x="804" y="670"/>
                  </a:lnTo>
                  <a:lnTo>
                    <a:pt x="804" y="672"/>
                  </a:lnTo>
                  <a:lnTo>
                    <a:pt x="804" y="673"/>
                  </a:lnTo>
                  <a:lnTo>
                    <a:pt x="804" y="675"/>
                  </a:lnTo>
                  <a:lnTo>
                    <a:pt x="804" y="677"/>
                  </a:lnTo>
                  <a:lnTo>
                    <a:pt x="803" y="677"/>
                  </a:lnTo>
                  <a:lnTo>
                    <a:pt x="801" y="677"/>
                  </a:lnTo>
                  <a:lnTo>
                    <a:pt x="799" y="677"/>
                  </a:lnTo>
                  <a:lnTo>
                    <a:pt x="799" y="675"/>
                  </a:lnTo>
                  <a:lnTo>
                    <a:pt x="798" y="675"/>
                  </a:lnTo>
                  <a:lnTo>
                    <a:pt x="796" y="675"/>
                  </a:lnTo>
                  <a:lnTo>
                    <a:pt x="796" y="673"/>
                  </a:lnTo>
                  <a:lnTo>
                    <a:pt x="794" y="673"/>
                  </a:lnTo>
                  <a:lnTo>
                    <a:pt x="794" y="672"/>
                  </a:lnTo>
                  <a:lnTo>
                    <a:pt x="793" y="672"/>
                  </a:lnTo>
                  <a:lnTo>
                    <a:pt x="793" y="670"/>
                  </a:lnTo>
                  <a:lnTo>
                    <a:pt x="791" y="670"/>
                  </a:lnTo>
                  <a:lnTo>
                    <a:pt x="789" y="670"/>
                  </a:lnTo>
                  <a:lnTo>
                    <a:pt x="788" y="670"/>
                  </a:lnTo>
                  <a:lnTo>
                    <a:pt x="786" y="670"/>
                  </a:lnTo>
                  <a:lnTo>
                    <a:pt x="786" y="668"/>
                  </a:lnTo>
                  <a:lnTo>
                    <a:pt x="786" y="667"/>
                  </a:lnTo>
                  <a:lnTo>
                    <a:pt x="786" y="665"/>
                  </a:lnTo>
                  <a:lnTo>
                    <a:pt x="784" y="665"/>
                  </a:lnTo>
                  <a:lnTo>
                    <a:pt x="783" y="665"/>
                  </a:lnTo>
                  <a:lnTo>
                    <a:pt x="781" y="663"/>
                  </a:lnTo>
                  <a:lnTo>
                    <a:pt x="779" y="663"/>
                  </a:lnTo>
                  <a:lnTo>
                    <a:pt x="777" y="663"/>
                  </a:lnTo>
                  <a:lnTo>
                    <a:pt x="777" y="662"/>
                  </a:lnTo>
                  <a:lnTo>
                    <a:pt x="777" y="660"/>
                  </a:lnTo>
                  <a:lnTo>
                    <a:pt x="776" y="660"/>
                  </a:lnTo>
                  <a:lnTo>
                    <a:pt x="774" y="660"/>
                  </a:lnTo>
                  <a:lnTo>
                    <a:pt x="772" y="660"/>
                  </a:lnTo>
                  <a:lnTo>
                    <a:pt x="771" y="660"/>
                  </a:lnTo>
                  <a:lnTo>
                    <a:pt x="771" y="658"/>
                  </a:lnTo>
                  <a:lnTo>
                    <a:pt x="771" y="657"/>
                  </a:lnTo>
                  <a:lnTo>
                    <a:pt x="771" y="655"/>
                  </a:lnTo>
                  <a:lnTo>
                    <a:pt x="771" y="653"/>
                  </a:lnTo>
                  <a:lnTo>
                    <a:pt x="769" y="653"/>
                  </a:lnTo>
                  <a:lnTo>
                    <a:pt x="769" y="651"/>
                  </a:lnTo>
                  <a:lnTo>
                    <a:pt x="767" y="651"/>
                  </a:lnTo>
                  <a:lnTo>
                    <a:pt x="767" y="653"/>
                  </a:lnTo>
                  <a:lnTo>
                    <a:pt x="767" y="655"/>
                  </a:lnTo>
                  <a:lnTo>
                    <a:pt x="767" y="657"/>
                  </a:lnTo>
                  <a:lnTo>
                    <a:pt x="767" y="658"/>
                  </a:lnTo>
                  <a:lnTo>
                    <a:pt x="767" y="660"/>
                  </a:lnTo>
                  <a:lnTo>
                    <a:pt x="766" y="660"/>
                  </a:lnTo>
                  <a:lnTo>
                    <a:pt x="766" y="662"/>
                  </a:lnTo>
                  <a:lnTo>
                    <a:pt x="766" y="663"/>
                  </a:lnTo>
                  <a:lnTo>
                    <a:pt x="766" y="665"/>
                  </a:lnTo>
                  <a:lnTo>
                    <a:pt x="766" y="667"/>
                  </a:lnTo>
                  <a:lnTo>
                    <a:pt x="766" y="668"/>
                  </a:lnTo>
                  <a:lnTo>
                    <a:pt x="766" y="670"/>
                  </a:lnTo>
                  <a:lnTo>
                    <a:pt x="764" y="670"/>
                  </a:lnTo>
                  <a:lnTo>
                    <a:pt x="764" y="672"/>
                  </a:lnTo>
                  <a:lnTo>
                    <a:pt x="764" y="673"/>
                  </a:lnTo>
                  <a:lnTo>
                    <a:pt x="764" y="675"/>
                  </a:lnTo>
                  <a:lnTo>
                    <a:pt x="764" y="677"/>
                  </a:lnTo>
                  <a:lnTo>
                    <a:pt x="764" y="678"/>
                  </a:lnTo>
                  <a:lnTo>
                    <a:pt x="762" y="678"/>
                  </a:lnTo>
                  <a:lnTo>
                    <a:pt x="762" y="680"/>
                  </a:lnTo>
                  <a:lnTo>
                    <a:pt x="762" y="682"/>
                  </a:lnTo>
                  <a:lnTo>
                    <a:pt x="762" y="683"/>
                  </a:lnTo>
                  <a:lnTo>
                    <a:pt x="762" y="685"/>
                  </a:lnTo>
                  <a:lnTo>
                    <a:pt x="762" y="687"/>
                  </a:lnTo>
                  <a:lnTo>
                    <a:pt x="762" y="688"/>
                  </a:lnTo>
                  <a:lnTo>
                    <a:pt x="761" y="688"/>
                  </a:lnTo>
                  <a:lnTo>
                    <a:pt x="761" y="690"/>
                  </a:lnTo>
                  <a:lnTo>
                    <a:pt x="761" y="692"/>
                  </a:lnTo>
                  <a:lnTo>
                    <a:pt x="761" y="694"/>
                  </a:lnTo>
                  <a:lnTo>
                    <a:pt x="761" y="695"/>
                  </a:lnTo>
                  <a:lnTo>
                    <a:pt x="761" y="697"/>
                  </a:lnTo>
                  <a:lnTo>
                    <a:pt x="759" y="697"/>
                  </a:lnTo>
                  <a:lnTo>
                    <a:pt x="759" y="699"/>
                  </a:lnTo>
                  <a:lnTo>
                    <a:pt x="759" y="700"/>
                  </a:lnTo>
                  <a:lnTo>
                    <a:pt x="759" y="702"/>
                  </a:lnTo>
                  <a:lnTo>
                    <a:pt x="759" y="704"/>
                  </a:lnTo>
                  <a:lnTo>
                    <a:pt x="759" y="705"/>
                  </a:lnTo>
                  <a:lnTo>
                    <a:pt x="757" y="705"/>
                  </a:lnTo>
                  <a:lnTo>
                    <a:pt x="757" y="707"/>
                  </a:lnTo>
                  <a:lnTo>
                    <a:pt x="757" y="709"/>
                  </a:lnTo>
                  <a:lnTo>
                    <a:pt x="757" y="710"/>
                  </a:lnTo>
                  <a:lnTo>
                    <a:pt x="757" y="712"/>
                  </a:lnTo>
                  <a:lnTo>
                    <a:pt x="757" y="714"/>
                  </a:lnTo>
                  <a:lnTo>
                    <a:pt x="757" y="715"/>
                  </a:lnTo>
                  <a:lnTo>
                    <a:pt x="756" y="715"/>
                  </a:lnTo>
                  <a:lnTo>
                    <a:pt x="756" y="717"/>
                  </a:lnTo>
                  <a:lnTo>
                    <a:pt x="756" y="719"/>
                  </a:lnTo>
                  <a:lnTo>
                    <a:pt x="756" y="720"/>
                  </a:lnTo>
                  <a:lnTo>
                    <a:pt x="756" y="722"/>
                  </a:lnTo>
                  <a:lnTo>
                    <a:pt x="756" y="724"/>
                  </a:lnTo>
                  <a:lnTo>
                    <a:pt x="756" y="726"/>
                  </a:lnTo>
                  <a:lnTo>
                    <a:pt x="754" y="726"/>
                  </a:lnTo>
                  <a:lnTo>
                    <a:pt x="754" y="727"/>
                  </a:lnTo>
                  <a:lnTo>
                    <a:pt x="754" y="729"/>
                  </a:lnTo>
                  <a:lnTo>
                    <a:pt x="754" y="731"/>
                  </a:lnTo>
                  <a:lnTo>
                    <a:pt x="754" y="732"/>
                  </a:lnTo>
                  <a:lnTo>
                    <a:pt x="754" y="734"/>
                  </a:lnTo>
                  <a:lnTo>
                    <a:pt x="752" y="734"/>
                  </a:lnTo>
                  <a:lnTo>
                    <a:pt x="752" y="736"/>
                  </a:lnTo>
                  <a:lnTo>
                    <a:pt x="752" y="737"/>
                  </a:lnTo>
                  <a:lnTo>
                    <a:pt x="752" y="739"/>
                  </a:lnTo>
                  <a:lnTo>
                    <a:pt x="752" y="741"/>
                  </a:lnTo>
                  <a:lnTo>
                    <a:pt x="752" y="742"/>
                  </a:lnTo>
                  <a:lnTo>
                    <a:pt x="752" y="744"/>
                  </a:lnTo>
                  <a:lnTo>
                    <a:pt x="751" y="744"/>
                  </a:lnTo>
                  <a:lnTo>
                    <a:pt x="751" y="746"/>
                  </a:lnTo>
                  <a:lnTo>
                    <a:pt x="751" y="747"/>
                  </a:lnTo>
                  <a:lnTo>
                    <a:pt x="751" y="749"/>
                  </a:lnTo>
                  <a:lnTo>
                    <a:pt x="751" y="751"/>
                  </a:lnTo>
                  <a:lnTo>
                    <a:pt x="751" y="752"/>
                  </a:lnTo>
                  <a:lnTo>
                    <a:pt x="749" y="752"/>
                  </a:lnTo>
                  <a:lnTo>
                    <a:pt x="749" y="754"/>
                  </a:lnTo>
                  <a:lnTo>
                    <a:pt x="749" y="756"/>
                  </a:lnTo>
                  <a:lnTo>
                    <a:pt x="749" y="757"/>
                  </a:lnTo>
                  <a:lnTo>
                    <a:pt x="749" y="759"/>
                  </a:lnTo>
                  <a:lnTo>
                    <a:pt x="749" y="761"/>
                  </a:lnTo>
                  <a:lnTo>
                    <a:pt x="749" y="763"/>
                  </a:lnTo>
                  <a:lnTo>
                    <a:pt x="747" y="763"/>
                  </a:lnTo>
                  <a:lnTo>
                    <a:pt x="747" y="764"/>
                  </a:lnTo>
                  <a:lnTo>
                    <a:pt x="747" y="766"/>
                  </a:lnTo>
                  <a:lnTo>
                    <a:pt x="747" y="768"/>
                  </a:lnTo>
                  <a:lnTo>
                    <a:pt x="747" y="769"/>
                  </a:lnTo>
                  <a:lnTo>
                    <a:pt x="747" y="771"/>
                  </a:lnTo>
                  <a:lnTo>
                    <a:pt x="747" y="773"/>
                  </a:lnTo>
                  <a:lnTo>
                    <a:pt x="746" y="773"/>
                  </a:lnTo>
                  <a:lnTo>
                    <a:pt x="746" y="774"/>
                  </a:lnTo>
                  <a:lnTo>
                    <a:pt x="746" y="776"/>
                  </a:lnTo>
                  <a:lnTo>
                    <a:pt x="746" y="778"/>
                  </a:lnTo>
                  <a:lnTo>
                    <a:pt x="746" y="779"/>
                  </a:lnTo>
                  <a:lnTo>
                    <a:pt x="746" y="781"/>
                  </a:lnTo>
                  <a:lnTo>
                    <a:pt x="744" y="783"/>
                  </a:lnTo>
                  <a:lnTo>
                    <a:pt x="744" y="784"/>
                  </a:lnTo>
                  <a:lnTo>
                    <a:pt x="744" y="786"/>
                  </a:lnTo>
                  <a:lnTo>
                    <a:pt x="744" y="788"/>
                  </a:lnTo>
                  <a:lnTo>
                    <a:pt x="744" y="789"/>
                  </a:lnTo>
                  <a:lnTo>
                    <a:pt x="744" y="791"/>
                  </a:lnTo>
                  <a:lnTo>
                    <a:pt x="742" y="791"/>
                  </a:lnTo>
                  <a:lnTo>
                    <a:pt x="742" y="793"/>
                  </a:lnTo>
                  <a:lnTo>
                    <a:pt x="742" y="795"/>
                  </a:lnTo>
                  <a:lnTo>
                    <a:pt x="742" y="796"/>
                  </a:lnTo>
                  <a:lnTo>
                    <a:pt x="742" y="798"/>
                  </a:lnTo>
                  <a:lnTo>
                    <a:pt x="742" y="800"/>
                  </a:lnTo>
                  <a:lnTo>
                    <a:pt x="740" y="801"/>
                  </a:lnTo>
                  <a:lnTo>
                    <a:pt x="740" y="803"/>
                  </a:lnTo>
                  <a:lnTo>
                    <a:pt x="740" y="805"/>
                  </a:lnTo>
                  <a:lnTo>
                    <a:pt x="740" y="806"/>
                  </a:lnTo>
                  <a:lnTo>
                    <a:pt x="740" y="808"/>
                  </a:lnTo>
                  <a:lnTo>
                    <a:pt x="740" y="810"/>
                  </a:lnTo>
                  <a:lnTo>
                    <a:pt x="739" y="810"/>
                  </a:lnTo>
                  <a:lnTo>
                    <a:pt x="739" y="811"/>
                  </a:lnTo>
                  <a:lnTo>
                    <a:pt x="739" y="813"/>
                  </a:lnTo>
                  <a:lnTo>
                    <a:pt x="739" y="815"/>
                  </a:lnTo>
                  <a:lnTo>
                    <a:pt x="739" y="821"/>
                  </a:lnTo>
                  <a:lnTo>
                    <a:pt x="735" y="838"/>
                  </a:lnTo>
                  <a:lnTo>
                    <a:pt x="732" y="852"/>
                  </a:lnTo>
                  <a:lnTo>
                    <a:pt x="730" y="862"/>
                  </a:lnTo>
                  <a:lnTo>
                    <a:pt x="727" y="884"/>
                  </a:lnTo>
                  <a:lnTo>
                    <a:pt x="725" y="894"/>
                  </a:lnTo>
                  <a:lnTo>
                    <a:pt x="722" y="914"/>
                  </a:lnTo>
                  <a:lnTo>
                    <a:pt x="717" y="943"/>
                  </a:lnTo>
                  <a:lnTo>
                    <a:pt x="712" y="971"/>
                  </a:lnTo>
                  <a:lnTo>
                    <a:pt x="708" y="993"/>
                  </a:lnTo>
                  <a:lnTo>
                    <a:pt x="705" y="1017"/>
                  </a:lnTo>
                  <a:lnTo>
                    <a:pt x="700" y="1049"/>
                  </a:lnTo>
                  <a:lnTo>
                    <a:pt x="698" y="1054"/>
                  </a:lnTo>
                  <a:lnTo>
                    <a:pt x="698" y="1059"/>
                  </a:lnTo>
                  <a:lnTo>
                    <a:pt x="695" y="1060"/>
                  </a:lnTo>
                  <a:lnTo>
                    <a:pt x="693" y="1060"/>
                  </a:lnTo>
                  <a:lnTo>
                    <a:pt x="692" y="1060"/>
                  </a:lnTo>
                  <a:lnTo>
                    <a:pt x="692" y="1062"/>
                  </a:lnTo>
                  <a:lnTo>
                    <a:pt x="690" y="1062"/>
                  </a:lnTo>
                  <a:lnTo>
                    <a:pt x="688" y="1062"/>
                  </a:lnTo>
                  <a:lnTo>
                    <a:pt x="687" y="1064"/>
                  </a:lnTo>
                  <a:lnTo>
                    <a:pt x="685" y="1064"/>
                  </a:lnTo>
                  <a:lnTo>
                    <a:pt x="683" y="1064"/>
                  </a:lnTo>
                  <a:lnTo>
                    <a:pt x="683" y="1065"/>
                  </a:lnTo>
                  <a:lnTo>
                    <a:pt x="682" y="1065"/>
                  </a:lnTo>
                  <a:lnTo>
                    <a:pt x="680" y="1065"/>
                  </a:lnTo>
                  <a:lnTo>
                    <a:pt x="678" y="1067"/>
                  </a:lnTo>
                  <a:lnTo>
                    <a:pt x="677" y="1067"/>
                  </a:lnTo>
                  <a:lnTo>
                    <a:pt x="675" y="1067"/>
                  </a:lnTo>
                  <a:lnTo>
                    <a:pt x="675" y="1069"/>
                  </a:lnTo>
                  <a:lnTo>
                    <a:pt x="673" y="1069"/>
                  </a:lnTo>
                  <a:lnTo>
                    <a:pt x="671" y="1069"/>
                  </a:lnTo>
                  <a:lnTo>
                    <a:pt x="670" y="1070"/>
                  </a:lnTo>
                  <a:lnTo>
                    <a:pt x="668" y="1070"/>
                  </a:lnTo>
                  <a:lnTo>
                    <a:pt x="666" y="1070"/>
                  </a:lnTo>
                  <a:lnTo>
                    <a:pt x="666" y="1072"/>
                  </a:lnTo>
                  <a:lnTo>
                    <a:pt x="665" y="1072"/>
                  </a:lnTo>
                  <a:lnTo>
                    <a:pt x="663" y="1072"/>
                  </a:lnTo>
                  <a:lnTo>
                    <a:pt x="661" y="1074"/>
                  </a:lnTo>
                  <a:lnTo>
                    <a:pt x="660" y="1074"/>
                  </a:lnTo>
                  <a:lnTo>
                    <a:pt x="658" y="1074"/>
                  </a:lnTo>
                  <a:lnTo>
                    <a:pt x="658" y="1076"/>
                  </a:lnTo>
                  <a:lnTo>
                    <a:pt x="656" y="1076"/>
                  </a:lnTo>
                  <a:lnTo>
                    <a:pt x="655" y="1076"/>
                  </a:lnTo>
                  <a:lnTo>
                    <a:pt x="653" y="1077"/>
                  </a:lnTo>
                  <a:lnTo>
                    <a:pt x="651" y="1077"/>
                  </a:lnTo>
                  <a:lnTo>
                    <a:pt x="650" y="1077"/>
                  </a:lnTo>
                  <a:lnTo>
                    <a:pt x="650" y="1079"/>
                  </a:lnTo>
                  <a:lnTo>
                    <a:pt x="648" y="1079"/>
                  </a:lnTo>
                  <a:lnTo>
                    <a:pt x="646" y="1079"/>
                  </a:lnTo>
                  <a:lnTo>
                    <a:pt x="645" y="1081"/>
                  </a:lnTo>
                  <a:lnTo>
                    <a:pt x="643" y="1081"/>
                  </a:lnTo>
                  <a:lnTo>
                    <a:pt x="641" y="1081"/>
                  </a:lnTo>
                  <a:lnTo>
                    <a:pt x="641" y="1082"/>
                  </a:lnTo>
                  <a:lnTo>
                    <a:pt x="640" y="1082"/>
                  </a:lnTo>
                  <a:lnTo>
                    <a:pt x="638" y="1082"/>
                  </a:lnTo>
                  <a:lnTo>
                    <a:pt x="636" y="1082"/>
                  </a:lnTo>
                  <a:lnTo>
                    <a:pt x="636" y="1084"/>
                  </a:lnTo>
                  <a:lnTo>
                    <a:pt x="634" y="1084"/>
                  </a:lnTo>
                  <a:lnTo>
                    <a:pt x="633" y="1084"/>
                  </a:lnTo>
                  <a:lnTo>
                    <a:pt x="633" y="1086"/>
                  </a:lnTo>
                  <a:lnTo>
                    <a:pt x="631" y="1086"/>
                  </a:lnTo>
                  <a:lnTo>
                    <a:pt x="629" y="1086"/>
                  </a:lnTo>
                  <a:lnTo>
                    <a:pt x="628" y="1086"/>
                  </a:lnTo>
                  <a:lnTo>
                    <a:pt x="628" y="1087"/>
                  </a:lnTo>
                  <a:lnTo>
                    <a:pt x="626" y="1087"/>
                  </a:lnTo>
                  <a:lnTo>
                    <a:pt x="624" y="1087"/>
                  </a:lnTo>
                  <a:lnTo>
                    <a:pt x="624" y="1089"/>
                  </a:lnTo>
                  <a:lnTo>
                    <a:pt x="623" y="1089"/>
                  </a:lnTo>
                  <a:lnTo>
                    <a:pt x="621" y="1089"/>
                  </a:lnTo>
                  <a:lnTo>
                    <a:pt x="619" y="1089"/>
                  </a:lnTo>
                  <a:lnTo>
                    <a:pt x="619" y="1091"/>
                  </a:lnTo>
                  <a:lnTo>
                    <a:pt x="618" y="1091"/>
                  </a:lnTo>
                  <a:lnTo>
                    <a:pt x="616" y="1091"/>
                  </a:lnTo>
                  <a:lnTo>
                    <a:pt x="614" y="1092"/>
                  </a:lnTo>
                  <a:lnTo>
                    <a:pt x="613" y="1092"/>
                  </a:lnTo>
                  <a:lnTo>
                    <a:pt x="611" y="1092"/>
                  </a:lnTo>
                  <a:lnTo>
                    <a:pt x="611" y="1094"/>
                  </a:lnTo>
                  <a:lnTo>
                    <a:pt x="609" y="1094"/>
                  </a:lnTo>
                  <a:lnTo>
                    <a:pt x="608" y="1094"/>
                  </a:lnTo>
                  <a:lnTo>
                    <a:pt x="606" y="1096"/>
                  </a:lnTo>
                  <a:lnTo>
                    <a:pt x="604" y="1096"/>
                  </a:lnTo>
                  <a:lnTo>
                    <a:pt x="603" y="1096"/>
                  </a:lnTo>
                  <a:lnTo>
                    <a:pt x="603" y="1097"/>
                  </a:lnTo>
                  <a:lnTo>
                    <a:pt x="601" y="1097"/>
                  </a:lnTo>
                  <a:lnTo>
                    <a:pt x="599" y="1097"/>
                  </a:lnTo>
                  <a:lnTo>
                    <a:pt x="599" y="1099"/>
                  </a:lnTo>
                  <a:lnTo>
                    <a:pt x="597" y="1099"/>
                  </a:lnTo>
                  <a:lnTo>
                    <a:pt x="596" y="1099"/>
                  </a:lnTo>
                  <a:lnTo>
                    <a:pt x="594" y="1099"/>
                  </a:lnTo>
                  <a:lnTo>
                    <a:pt x="594" y="1101"/>
                  </a:lnTo>
                  <a:lnTo>
                    <a:pt x="592" y="1101"/>
                  </a:lnTo>
                  <a:lnTo>
                    <a:pt x="591" y="1101"/>
                  </a:lnTo>
                  <a:lnTo>
                    <a:pt x="591" y="1102"/>
                  </a:lnTo>
                  <a:lnTo>
                    <a:pt x="589" y="1102"/>
                  </a:lnTo>
                  <a:lnTo>
                    <a:pt x="587" y="1102"/>
                  </a:lnTo>
                  <a:lnTo>
                    <a:pt x="586" y="1102"/>
                  </a:lnTo>
                  <a:lnTo>
                    <a:pt x="586" y="1104"/>
                  </a:lnTo>
                  <a:lnTo>
                    <a:pt x="584" y="1104"/>
                  </a:lnTo>
                  <a:lnTo>
                    <a:pt x="582" y="1104"/>
                  </a:lnTo>
                  <a:lnTo>
                    <a:pt x="582" y="1106"/>
                  </a:lnTo>
                  <a:lnTo>
                    <a:pt x="581" y="1106"/>
                  </a:lnTo>
                  <a:lnTo>
                    <a:pt x="579" y="1106"/>
                  </a:lnTo>
                  <a:lnTo>
                    <a:pt x="577" y="1106"/>
                  </a:lnTo>
                  <a:lnTo>
                    <a:pt x="577" y="1108"/>
                  </a:lnTo>
                  <a:lnTo>
                    <a:pt x="576" y="1108"/>
                  </a:lnTo>
                  <a:lnTo>
                    <a:pt x="574" y="1108"/>
                  </a:lnTo>
                  <a:lnTo>
                    <a:pt x="574" y="1109"/>
                  </a:lnTo>
                  <a:lnTo>
                    <a:pt x="572" y="1109"/>
                  </a:lnTo>
                  <a:lnTo>
                    <a:pt x="571" y="1109"/>
                  </a:lnTo>
                  <a:lnTo>
                    <a:pt x="569" y="1109"/>
                  </a:lnTo>
                  <a:lnTo>
                    <a:pt x="569" y="1111"/>
                  </a:lnTo>
                  <a:lnTo>
                    <a:pt x="567" y="1111"/>
                  </a:lnTo>
                  <a:lnTo>
                    <a:pt x="566" y="1111"/>
                  </a:lnTo>
                  <a:lnTo>
                    <a:pt x="566" y="1113"/>
                  </a:lnTo>
                  <a:lnTo>
                    <a:pt x="564" y="1113"/>
                  </a:lnTo>
                  <a:lnTo>
                    <a:pt x="562" y="1113"/>
                  </a:lnTo>
                  <a:lnTo>
                    <a:pt x="560" y="1113"/>
                  </a:lnTo>
                  <a:lnTo>
                    <a:pt x="560" y="1114"/>
                  </a:lnTo>
                  <a:lnTo>
                    <a:pt x="559" y="1114"/>
                  </a:lnTo>
                  <a:lnTo>
                    <a:pt x="557" y="1114"/>
                  </a:lnTo>
                  <a:lnTo>
                    <a:pt x="557" y="1116"/>
                  </a:lnTo>
                  <a:lnTo>
                    <a:pt x="555" y="1116"/>
                  </a:lnTo>
                  <a:lnTo>
                    <a:pt x="554" y="1116"/>
                  </a:lnTo>
                  <a:lnTo>
                    <a:pt x="552" y="1116"/>
                  </a:lnTo>
                  <a:lnTo>
                    <a:pt x="552" y="1118"/>
                  </a:lnTo>
                  <a:lnTo>
                    <a:pt x="550" y="1118"/>
                  </a:lnTo>
                  <a:lnTo>
                    <a:pt x="549" y="1118"/>
                  </a:lnTo>
                  <a:lnTo>
                    <a:pt x="549" y="1119"/>
                  </a:lnTo>
                  <a:lnTo>
                    <a:pt x="547" y="1119"/>
                  </a:lnTo>
                  <a:lnTo>
                    <a:pt x="545" y="1119"/>
                  </a:lnTo>
                  <a:lnTo>
                    <a:pt x="544" y="1119"/>
                  </a:lnTo>
                  <a:lnTo>
                    <a:pt x="544" y="1121"/>
                  </a:lnTo>
                  <a:lnTo>
                    <a:pt x="542" y="1121"/>
                  </a:lnTo>
                  <a:lnTo>
                    <a:pt x="540" y="1121"/>
                  </a:lnTo>
                  <a:lnTo>
                    <a:pt x="539" y="1123"/>
                  </a:lnTo>
                  <a:lnTo>
                    <a:pt x="537" y="1123"/>
                  </a:lnTo>
                  <a:lnTo>
                    <a:pt x="535" y="1123"/>
                  </a:lnTo>
                  <a:lnTo>
                    <a:pt x="535" y="1124"/>
                  </a:lnTo>
                  <a:lnTo>
                    <a:pt x="534" y="1124"/>
                  </a:lnTo>
                  <a:lnTo>
                    <a:pt x="532" y="1124"/>
                  </a:lnTo>
                  <a:lnTo>
                    <a:pt x="530" y="1126"/>
                  </a:lnTo>
                  <a:lnTo>
                    <a:pt x="528" y="1126"/>
                  </a:lnTo>
                  <a:lnTo>
                    <a:pt x="527" y="1126"/>
                  </a:lnTo>
                  <a:lnTo>
                    <a:pt x="525" y="1126"/>
                  </a:lnTo>
                  <a:lnTo>
                    <a:pt x="525" y="1128"/>
                  </a:lnTo>
                  <a:lnTo>
                    <a:pt x="523" y="1128"/>
                  </a:lnTo>
                  <a:lnTo>
                    <a:pt x="522" y="1128"/>
                  </a:lnTo>
                  <a:lnTo>
                    <a:pt x="520" y="1128"/>
                  </a:lnTo>
                  <a:lnTo>
                    <a:pt x="520" y="1129"/>
                  </a:lnTo>
                  <a:lnTo>
                    <a:pt x="518" y="1129"/>
                  </a:lnTo>
                  <a:lnTo>
                    <a:pt x="517" y="1129"/>
                  </a:lnTo>
                  <a:lnTo>
                    <a:pt x="515" y="1129"/>
                  </a:lnTo>
                  <a:lnTo>
                    <a:pt x="515" y="1131"/>
                  </a:lnTo>
                  <a:lnTo>
                    <a:pt x="513" y="1131"/>
                  </a:lnTo>
                  <a:lnTo>
                    <a:pt x="512" y="1131"/>
                  </a:lnTo>
                  <a:lnTo>
                    <a:pt x="510" y="1131"/>
                  </a:lnTo>
                  <a:lnTo>
                    <a:pt x="508" y="1133"/>
                  </a:lnTo>
                  <a:lnTo>
                    <a:pt x="507" y="1133"/>
                  </a:lnTo>
                  <a:lnTo>
                    <a:pt x="505" y="1133"/>
                  </a:lnTo>
                  <a:lnTo>
                    <a:pt x="505" y="1134"/>
                  </a:lnTo>
                  <a:lnTo>
                    <a:pt x="503" y="1134"/>
                  </a:lnTo>
                  <a:lnTo>
                    <a:pt x="502" y="1134"/>
                  </a:lnTo>
                  <a:lnTo>
                    <a:pt x="500" y="1134"/>
                  </a:lnTo>
                  <a:lnTo>
                    <a:pt x="500" y="1136"/>
                  </a:lnTo>
                  <a:lnTo>
                    <a:pt x="498" y="1136"/>
                  </a:lnTo>
                  <a:lnTo>
                    <a:pt x="497" y="1136"/>
                  </a:lnTo>
                  <a:lnTo>
                    <a:pt x="495" y="1136"/>
                  </a:lnTo>
                  <a:lnTo>
                    <a:pt x="495" y="1138"/>
                  </a:lnTo>
                  <a:lnTo>
                    <a:pt x="493" y="1138"/>
                  </a:lnTo>
                  <a:lnTo>
                    <a:pt x="491" y="1138"/>
                  </a:lnTo>
                  <a:lnTo>
                    <a:pt x="490" y="1138"/>
                  </a:lnTo>
                  <a:lnTo>
                    <a:pt x="490" y="1139"/>
                  </a:lnTo>
                  <a:lnTo>
                    <a:pt x="488" y="1139"/>
                  </a:lnTo>
                  <a:lnTo>
                    <a:pt x="486" y="1139"/>
                  </a:lnTo>
                  <a:lnTo>
                    <a:pt x="485" y="1139"/>
                  </a:lnTo>
                  <a:lnTo>
                    <a:pt x="485" y="1141"/>
                  </a:lnTo>
                  <a:lnTo>
                    <a:pt x="483" y="1141"/>
                  </a:lnTo>
                  <a:lnTo>
                    <a:pt x="481" y="1141"/>
                  </a:lnTo>
                  <a:lnTo>
                    <a:pt x="480" y="1141"/>
                  </a:lnTo>
                  <a:lnTo>
                    <a:pt x="480" y="1143"/>
                  </a:lnTo>
                  <a:lnTo>
                    <a:pt x="478" y="1143"/>
                  </a:lnTo>
                  <a:lnTo>
                    <a:pt x="476" y="1143"/>
                  </a:lnTo>
                  <a:lnTo>
                    <a:pt x="475" y="1143"/>
                  </a:lnTo>
                  <a:lnTo>
                    <a:pt x="475" y="1145"/>
                  </a:lnTo>
                  <a:lnTo>
                    <a:pt x="473" y="1145"/>
                  </a:lnTo>
                  <a:lnTo>
                    <a:pt x="471" y="1145"/>
                  </a:lnTo>
                  <a:lnTo>
                    <a:pt x="470" y="1145"/>
                  </a:lnTo>
                  <a:lnTo>
                    <a:pt x="470" y="1146"/>
                  </a:lnTo>
                  <a:lnTo>
                    <a:pt x="468" y="1146"/>
                  </a:lnTo>
                  <a:lnTo>
                    <a:pt x="466" y="1146"/>
                  </a:lnTo>
                  <a:lnTo>
                    <a:pt x="465" y="1146"/>
                  </a:lnTo>
                  <a:lnTo>
                    <a:pt x="465" y="1148"/>
                  </a:lnTo>
                  <a:lnTo>
                    <a:pt x="463" y="1148"/>
                  </a:lnTo>
                  <a:lnTo>
                    <a:pt x="461" y="1148"/>
                  </a:lnTo>
                  <a:lnTo>
                    <a:pt x="460" y="1148"/>
                  </a:lnTo>
                  <a:lnTo>
                    <a:pt x="460" y="1150"/>
                  </a:lnTo>
                  <a:lnTo>
                    <a:pt x="458" y="1150"/>
                  </a:lnTo>
                  <a:lnTo>
                    <a:pt x="456" y="1150"/>
                  </a:lnTo>
                  <a:lnTo>
                    <a:pt x="454" y="1151"/>
                  </a:lnTo>
                  <a:lnTo>
                    <a:pt x="453" y="1151"/>
                  </a:lnTo>
                  <a:lnTo>
                    <a:pt x="451" y="1151"/>
                  </a:lnTo>
                  <a:lnTo>
                    <a:pt x="449" y="1153"/>
                  </a:lnTo>
                  <a:lnTo>
                    <a:pt x="448" y="1153"/>
                  </a:lnTo>
                  <a:lnTo>
                    <a:pt x="446" y="1153"/>
                  </a:lnTo>
                  <a:lnTo>
                    <a:pt x="446" y="1155"/>
                  </a:lnTo>
                  <a:lnTo>
                    <a:pt x="444" y="1155"/>
                  </a:lnTo>
                  <a:lnTo>
                    <a:pt x="443" y="1155"/>
                  </a:lnTo>
                  <a:lnTo>
                    <a:pt x="441" y="1155"/>
                  </a:lnTo>
                  <a:lnTo>
                    <a:pt x="439" y="1155"/>
                  </a:lnTo>
                  <a:lnTo>
                    <a:pt x="439" y="1156"/>
                  </a:lnTo>
                  <a:lnTo>
                    <a:pt x="438" y="1156"/>
                  </a:lnTo>
                  <a:lnTo>
                    <a:pt x="436" y="1156"/>
                  </a:lnTo>
                  <a:lnTo>
                    <a:pt x="434" y="1158"/>
                  </a:lnTo>
                  <a:lnTo>
                    <a:pt x="433" y="1158"/>
                  </a:lnTo>
                  <a:lnTo>
                    <a:pt x="431" y="1158"/>
                  </a:lnTo>
                  <a:lnTo>
                    <a:pt x="429" y="1160"/>
                  </a:lnTo>
                  <a:lnTo>
                    <a:pt x="428" y="1160"/>
                  </a:lnTo>
                  <a:lnTo>
                    <a:pt x="426" y="1160"/>
                  </a:lnTo>
                  <a:lnTo>
                    <a:pt x="424" y="1160"/>
                  </a:lnTo>
                  <a:lnTo>
                    <a:pt x="349" y="1187"/>
                  </a:lnTo>
                  <a:lnTo>
                    <a:pt x="345" y="1188"/>
                  </a:lnTo>
                  <a:lnTo>
                    <a:pt x="315" y="1198"/>
                  </a:lnTo>
                  <a:lnTo>
                    <a:pt x="180" y="1247"/>
                  </a:lnTo>
                  <a:lnTo>
                    <a:pt x="169" y="1224"/>
                  </a:lnTo>
                  <a:lnTo>
                    <a:pt x="158" y="1207"/>
                  </a:lnTo>
                  <a:lnTo>
                    <a:pt x="157" y="1190"/>
                  </a:lnTo>
                  <a:lnTo>
                    <a:pt x="153" y="1175"/>
                  </a:lnTo>
                  <a:lnTo>
                    <a:pt x="152" y="1156"/>
                  </a:lnTo>
                  <a:lnTo>
                    <a:pt x="152" y="1155"/>
                  </a:lnTo>
                  <a:lnTo>
                    <a:pt x="150" y="1155"/>
                  </a:lnTo>
                  <a:lnTo>
                    <a:pt x="150" y="1153"/>
                  </a:lnTo>
                  <a:lnTo>
                    <a:pt x="150" y="1151"/>
                  </a:lnTo>
                  <a:lnTo>
                    <a:pt x="150" y="1150"/>
                  </a:lnTo>
                  <a:lnTo>
                    <a:pt x="150" y="1148"/>
                  </a:lnTo>
                  <a:lnTo>
                    <a:pt x="148" y="1148"/>
                  </a:lnTo>
                  <a:lnTo>
                    <a:pt x="148" y="1146"/>
                  </a:lnTo>
                  <a:lnTo>
                    <a:pt x="148" y="1145"/>
                  </a:lnTo>
                  <a:lnTo>
                    <a:pt x="147" y="1143"/>
                  </a:lnTo>
                  <a:lnTo>
                    <a:pt x="147" y="1141"/>
                  </a:lnTo>
                  <a:lnTo>
                    <a:pt x="147" y="1139"/>
                  </a:lnTo>
                  <a:lnTo>
                    <a:pt x="145" y="1139"/>
                  </a:lnTo>
                  <a:lnTo>
                    <a:pt x="145" y="1138"/>
                  </a:lnTo>
                  <a:lnTo>
                    <a:pt x="145" y="1136"/>
                  </a:lnTo>
                  <a:lnTo>
                    <a:pt x="143" y="1136"/>
                  </a:lnTo>
                  <a:lnTo>
                    <a:pt x="143" y="1134"/>
                  </a:lnTo>
                  <a:lnTo>
                    <a:pt x="142" y="1133"/>
                  </a:lnTo>
                  <a:lnTo>
                    <a:pt x="142" y="1131"/>
                  </a:lnTo>
                  <a:lnTo>
                    <a:pt x="140" y="1131"/>
                  </a:lnTo>
                  <a:lnTo>
                    <a:pt x="140" y="1129"/>
                  </a:lnTo>
                  <a:lnTo>
                    <a:pt x="138" y="1129"/>
                  </a:lnTo>
                  <a:lnTo>
                    <a:pt x="138" y="1128"/>
                  </a:lnTo>
                  <a:lnTo>
                    <a:pt x="137" y="1128"/>
                  </a:lnTo>
                  <a:lnTo>
                    <a:pt x="137" y="1126"/>
                  </a:lnTo>
                  <a:lnTo>
                    <a:pt x="135" y="1126"/>
                  </a:lnTo>
                  <a:lnTo>
                    <a:pt x="135" y="1124"/>
                  </a:lnTo>
                  <a:lnTo>
                    <a:pt x="133" y="1124"/>
                  </a:lnTo>
                  <a:lnTo>
                    <a:pt x="133" y="1123"/>
                  </a:lnTo>
                  <a:lnTo>
                    <a:pt x="132" y="1123"/>
                  </a:lnTo>
                  <a:lnTo>
                    <a:pt x="130" y="1121"/>
                  </a:lnTo>
                  <a:lnTo>
                    <a:pt x="128" y="1119"/>
                  </a:lnTo>
                  <a:lnTo>
                    <a:pt x="126" y="1119"/>
                  </a:lnTo>
                  <a:lnTo>
                    <a:pt x="126" y="1118"/>
                  </a:lnTo>
                  <a:lnTo>
                    <a:pt x="125" y="1118"/>
                  </a:lnTo>
                  <a:lnTo>
                    <a:pt x="123" y="1118"/>
                  </a:lnTo>
                  <a:lnTo>
                    <a:pt x="123" y="1116"/>
                  </a:lnTo>
                  <a:lnTo>
                    <a:pt x="121" y="1116"/>
                  </a:lnTo>
                  <a:lnTo>
                    <a:pt x="121" y="1114"/>
                  </a:lnTo>
                  <a:lnTo>
                    <a:pt x="120" y="1114"/>
                  </a:lnTo>
                  <a:lnTo>
                    <a:pt x="118" y="1114"/>
                  </a:lnTo>
                  <a:lnTo>
                    <a:pt x="118" y="1113"/>
                  </a:lnTo>
                  <a:lnTo>
                    <a:pt x="116" y="1113"/>
                  </a:lnTo>
                  <a:lnTo>
                    <a:pt x="115" y="1111"/>
                  </a:lnTo>
                  <a:lnTo>
                    <a:pt x="113" y="1111"/>
                  </a:lnTo>
                  <a:lnTo>
                    <a:pt x="113" y="1109"/>
                  </a:lnTo>
                  <a:lnTo>
                    <a:pt x="111" y="1109"/>
                  </a:lnTo>
                  <a:lnTo>
                    <a:pt x="111" y="1108"/>
                  </a:lnTo>
                  <a:lnTo>
                    <a:pt x="110" y="1108"/>
                  </a:lnTo>
                  <a:lnTo>
                    <a:pt x="110" y="1106"/>
                  </a:lnTo>
                  <a:lnTo>
                    <a:pt x="108" y="1106"/>
                  </a:lnTo>
                  <a:lnTo>
                    <a:pt x="108" y="1104"/>
                  </a:lnTo>
                  <a:lnTo>
                    <a:pt x="106" y="1104"/>
                  </a:lnTo>
                  <a:lnTo>
                    <a:pt x="106" y="1102"/>
                  </a:lnTo>
                  <a:lnTo>
                    <a:pt x="105" y="1101"/>
                  </a:lnTo>
                  <a:lnTo>
                    <a:pt x="105" y="1099"/>
                  </a:lnTo>
                  <a:lnTo>
                    <a:pt x="105" y="1097"/>
                  </a:lnTo>
                  <a:lnTo>
                    <a:pt x="103" y="1097"/>
                  </a:lnTo>
                  <a:lnTo>
                    <a:pt x="103" y="1096"/>
                  </a:lnTo>
                  <a:lnTo>
                    <a:pt x="103" y="1094"/>
                  </a:lnTo>
                  <a:lnTo>
                    <a:pt x="101" y="1094"/>
                  </a:lnTo>
                  <a:lnTo>
                    <a:pt x="101" y="1092"/>
                  </a:lnTo>
                  <a:lnTo>
                    <a:pt x="101" y="1091"/>
                  </a:lnTo>
                  <a:lnTo>
                    <a:pt x="101" y="1089"/>
                  </a:lnTo>
                  <a:lnTo>
                    <a:pt x="100" y="1089"/>
                  </a:lnTo>
                  <a:lnTo>
                    <a:pt x="100" y="1087"/>
                  </a:lnTo>
                  <a:lnTo>
                    <a:pt x="100" y="1086"/>
                  </a:lnTo>
                  <a:lnTo>
                    <a:pt x="98" y="1084"/>
                  </a:lnTo>
                  <a:lnTo>
                    <a:pt x="98" y="1082"/>
                  </a:lnTo>
                  <a:lnTo>
                    <a:pt x="98" y="1081"/>
                  </a:lnTo>
                  <a:lnTo>
                    <a:pt x="96" y="1079"/>
                  </a:lnTo>
                  <a:lnTo>
                    <a:pt x="96" y="1077"/>
                  </a:lnTo>
                  <a:lnTo>
                    <a:pt x="96" y="1076"/>
                  </a:lnTo>
                  <a:lnTo>
                    <a:pt x="96" y="1074"/>
                  </a:lnTo>
                  <a:lnTo>
                    <a:pt x="94" y="1074"/>
                  </a:lnTo>
                  <a:lnTo>
                    <a:pt x="94" y="1072"/>
                  </a:lnTo>
                  <a:lnTo>
                    <a:pt x="94" y="1070"/>
                  </a:lnTo>
                  <a:lnTo>
                    <a:pt x="94" y="1069"/>
                  </a:lnTo>
                  <a:lnTo>
                    <a:pt x="93" y="1069"/>
                  </a:lnTo>
                  <a:lnTo>
                    <a:pt x="93" y="1067"/>
                  </a:lnTo>
                  <a:lnTo>
                    <a:pt x="93" y="1065"/>
                  </a:lnTo>
                  <a:lnTo>
                    <a:pt x="93" y="1064"/>
                  </a:lnTo>
                  <a:lnTo>
                    <a:pt x="91" y="1064"/>
                  </a:lnTo>
                  <a:lnTo>
                    <a:pt x="91" y="1062"/>
                  </a:lnTo>
                  <a:lnTo>
                    <a:pt x="91" y="1060"/>
                  </a:lnTo>
                  <a:lnTo>
                    <a:pt x="91" y="1059"/>
                  </a:lnTo>
                  <a:lnTo>
                    <a:pt x="89" y="1059"/>
                  </a:lnTo>
                  <a:lnTo>
                    <a:pt x="89" y="1057"/>
                  </a:lnTo>
                  <a:lnTo>
                    <a:pt x="89" y="1055"/>
                  </a:lnTo>
                  <a:lnTo>
                    <a:pt x="89" y="1054"/>
                  </a:lnTo>
                  <a:lnTo>
                    <a:pt x="89" y="1052"/>
                  </a:lnTo>
                  <a:lnTo>
                    <a:pt x="89" y="1050"/>
                  </a:lnTo>
                  <a:lnTo>
                    <a:pt x="89" y="1049"/>
                  </a:lnTo>
                  <a:lnTo>
                    <a:pt x="89" y="1047"/>
                  </a:lnTo>
                  <a:lnTo>
                    <a:pt x="91" y="1047"/>
                  </a:lnTo>
                  <a:lnTo>
                    <a:pt x="91" y="1045"/>
                  </a:lnTo>
                  <a:lnTo>
                    <a:pt x="93" y="1044"/>
                  </a:lnTo>
                  <a:lnTo>
                    <a:pt x="94" y="1042"/>
                  </a:lnTo>
                  <a:lnTo>
                    <a:pt x="94" y="1040"/>
                  </a:lnTo>
                  <a:lnTo>
                    <a:pt x="94" y="1039"/>
                  </a:lnTo>
                  <a:lnTo>
                    <a:pt x="96" y="1039"/>
                  </a:lnTo>
                  <a:lnTo>
                    <a:pt x="96" y="1037"/>
                  </a:lnTo>
                  <a:lnTo>
                    <a:pt x="96" y="1035"/>
                  </a:lnTo>
                  <a:lnTo>
                    <a:pt x="94" y="1035"/>
                  </a:lnTo>
                  <a:lnTo>
                    <a:pt x="94" y="1033"/>
                  </a:lnTo>
                  <a:lnTo>
                    <a:pt x="94" y="1032"/>
                  </a:lnTo>
                  <a:lnTo>
                    <a:pt x="93" y="1032"/>
                  </a:lnTo>
                  <a:lnTo>
                    <a:pt x="93" y="1030"/>
                  </a:lnTo>
                  <a:lnTo>
                    <a:pt x="91" y="1030"/>
                  </a:lnTo>
                  <a:lnTo>
                    <a:pt x="91" y="1028"/>
                  </a:lnTo>
                  <a:lnTo>
                    <a:pt x="91" y="1027"/>
                  </a:lnTo>
                  <a:lnTo>
                    <a:pt x="89" y="1027"/>
                  </a:lnTo>
                  <a:lnTo>
                    <a:pt x="89" y="1025"/>
                  </a:lnTo>
                  <a:lnTo>
                    <a:pt x="88" y="1023"/>
                  </a:lnTo>
                  <a:lnTo>
                    <a:pt x="88" y="1022"/>
                  </a:lnTo>
                  <a:lnTo>
                    <a:pt x="86" y="1022"/>
                  </a:lnTo>
                  <a:lnTo>
                    <a:pt x="86" y="1020"/>
                  </a:lnTo>
                  <a:lnTo>
                    <a:pt x="86" y="1018"/>
                  </a:lnTo>
                  <a:lnTo>
                    <a:pt x="84" y="1017"/>
                  </a:lnTo>
                  <a:lnTo>
                    <a:pt x="84" y="1015"/>
                  </a:lnTo>
                  <a:lnTo>
                    <a:pt x="83" y="1013"/>
                  </a:lnTo>
                  <a:lnTo>
                    <a:pt x="83" y="1012"/>
                  </a:lnTo>
                  <a:lnTo>
                    <a:pt x="83" y="1010"/>
                  </a:lnTo>
                  <a:lnTo>
                    <a:pt x="81" y="1010"/>
                  </a:lnTo>
                  <a:lnTo>
                    <a:pt x="81" y="1008"/>
                  </a:lnTo>
                  <a:lnTo>
                    <a:pt x="81" y="1007"/>
                  </a:lnTo>
                  <a:lnTo>
                    <a:pt x="79" y="1007"/>
                  </a:lnTo>
                  <a:lnTo>
                    <a:pt x="79" y="1005"/>
                  </a:lnTo>
                  <a:lnTo>
                    <a:pt x="79" y="1003"/>
                  </a:lnTo>
                  <a:lnTo>
                    <a:pt x="78" y="1003"/>
                  </a:lnTo>
                  <a:lnTo>
                    <a:pt x="78" y="1001"/>
                  </a:lnTo>
                  <a:lnTo>
                    <a:pt x="76" y="1001"/>
                  </a:lnTo>
                  <a:lnTo>
                    <a:pt x="76" y="1000"/>
                  </a:lnTo>
                  <a:lnTo>
                    <a:pt x="74" y="1000"/>
                  </a:lnTo>
                  <a:lnTo>
                    <a:pt x="74" y="998"/>
                  </a:lnTo>
                  <a:lnTo>
                    <a:pt x="74" y="996"/>
                  </a:lnTo>
                  <a:lnTo>
                    <a:pt x="73" y="996"/>
                  </a:lnTo>
                  <a:lnTo>
                    <a:pt x="73" y="995"/>
                  </a:lnTo>
                  <a:lnTo>
                    <a:pt x="71" y="993"/>
                  </a:lnTo>
                  <a:lnTo>
                    <a:pt x="71" y="991"/>
                  </a:lnTo>
                  <a:lnTo>
                    <a:pt x="69" y="991"/>
                  </a:lnTo>
                  <a:lnTo>
                    <a:pt x="69" y="990"/>
                  </a:lnTo>
                  <a:lnTo>
                    <a:pt x="68" y="988"/>
                  </a:lnTo>
                  <a:lnTo>
                    <a:pt x="68" y="986"/>
                  </a:lnTo>
                  <a:lnTo>
                    <a:pt x="66" y="986"/>
                  </a:lnTo>
                  <a:lnTo>
                    <a:pt x="66" y="985"/>
                  </a:lnTo>
                  <a:lnTo>
                    <a:pt x="64" y="985"/>
                  </a:lnTo>
                  <a:lnTo>
                    <a:pt x="64" y="983"/>
                  </a:lnTo>
                  <a:lnTo>
                    <a:pt x="63" y="983"/>
                  </a:lnTo>
                  <a:lnTo>
                    <a:pt x="63" y="981"/>
                  </a:lnTo>
                  <a:lnTo>
                    <a:pt x="61" y="981"/>
                  </a:lnTo>
                  <a:lnTo>
                    <a:pt x="61" y="980"/>
                  </a:lnTo>
                  <a:lnTo>
                    <a:pt x="59" y="980"/>
                  </a:lnTo>
                  <a:lnTo>
                    <a:pt x="59" y="978"/>
                  </a:lnTo>
                  <a:lnTo>
                    <a:pt x="57" y="978"/>
                  </a:lnTo>
                  <a:lnTo>
                    <a:pt x="57" y="976"/>
                  </a:lnTo>
                  <a:lnTo>
                    <a:pt x="56" y="976"/>
                  </a:lnTo>
                  <a:lnTo>
                    <a:pt x="54" y="975"/>
                  </a:lnTo>
                  <a:lnTo>
                    <a:pt x="54" y="973"/>
                  </a:lnTo>
                  <a:lnTo>
                    <a:pt x="52" y="973"/>
                  </a:lnTo>
                  <a:lnTo>
                    <a:pt x="51" y="971"/>
                  </a:lnTo>
                  <a:lnTo>
                    <a:pt x="49" y="970"/>
                  </a:lnTo>
                  <a:lnTo>
                    <a:pt x="49" y="968"/>
                  </a:lnTo>
                  <a:lnTo>
                    <a:pt x="47" y="968"/>
                  </a:lnTo>
                  <a:lnTo>
                    <a:pt x="47" y="966"/>
                  </a:lnTo>
                  <a:lnTo>
                    <a:pt x="49" y="966"/>
                  </a:lnTo>
                  <a:lnTo>
                    <a:pt x="49" y="964"/>
                  </a:lnTo>
                  <a:lnTo>
                    <a:pt x="49" y="963"/>
                  </a:lnTo>
                  <a:lnTo>
                    <a:pt x="49" y="961"/>
                  </a:lnTo>
                  <a:lnTo>
                    <a:pt x="47" y="961"/>
                  </a:lnTo>
                  <a:lnTo>
                    <a:pt x="46" y="961"/>
                  </a:lnTo>
                  <a:lnTo>
                    <a:pt x="46" y="959"/>
                  </a:lnTo>
                  <a:lnTo>
                    <a:pt x="44" y="959"/>
                  </a:lnTo>
                  <a:lnTo>
                    <a:pt x="44" y="958"/>
                  </a:lnTo>
                  <a:lnTo>
                    <a:pt x="42" y="958"/>
                  </a:lnTo>
                  <a:lnTo>
                    <a:pt x="42" y="956"/>
                  </a:lnTo>
                  <a:lnTo>
                    <a:pt x="42" y="954"/>
                  </a:lnTo>
                  <a:lnTo>
                    <a:pt x="42" y="953"/>
                  </a:lnTo>
                  <a:lnTo>
                    <a:pt x="44" y="953"/>
                  </a:lnTo>
                  <a:lnTo>
                    <a:pt x="44" y="951"/>
                  </a:lnTo>
                  <a:lnTo>
                    <a:pt x="46" y="951"/>
                  </a:lnTo>
                  <a:lnTo>
                    <a:pt x="47" y="951"/>
                  </a:lnTo>
                  <a:lnTo>
                    <a:pt x="47" y="953"/>
                  </a:lnTo>
                  <a:lnTo>
                    <a:pt x="49" y="953"/>
                  </a:lnTo>
                  <a:lnTo>
                    <a:pt x="51" y="953"/>
                  </a:lnTo>
                  <a:lnTo>
                    <a:pt x="51" y="951"/>
                  </a:lnTo>
                  <a:lnTo>
                    <a:pt x="51" y="949"/>
                  </a:lnTo>
                  <a:lnTo>
                    <a:pt x="51" y="948"/>
                  </a:lnTo>
                  <a:lnTo>
                    <a:pt x="51" y="946"/>
                  </a:lnTo>
                  <a:lnTo>
                    <a:pt x="51" y="944"/>
                  </a:lnTo>
                  <a:lnTo>
                    <a:pt x="51" y="943"/>
                  </a:lnTo>
                  <a:lnTo>
                    <a:pt x="51" y="941"/>
                  </a:lnTo>
                  <a:lnTo>
                    <a:pt x="51" y="939"/>
                  </a:lnTo>
                  <a:lnTo>
                    <a:pt x="51" y="938"/>
                  </a:lnTo>
                  <a:lnTo>
                    <a:pt x="49" y="938"/>
                  </a:lnTo>
                  <a:lnTo>
                    <a:pt x="49" y="936"/>
                  </a:lnTo>
                  <a:lnTo>
                    <a:pt x="49" y="934"/>
                  </a:lnTo>
                  <a:lnTo>
                    <a:pt x="49" y="933"/>
                  </a:lnTo>
                  <a:lnTo>
                    <a:pt x="49" y="931"/>
                  </a:lnTo>
                  <a:lnTo>
                    <a:pt x="49" y="929"/>
                  </a:lnTo>
                  <a:lnTo>
                    <a:pt x="51" y="929"/>
                  </a:lnTo>
                  <a:lnTo>
                    <a:pt x="51" y="927"/>
                  </a:lnTo>
                  <a:lnTo>
                    <a:pt x="51" y="926"/>
                  </a:lnTo>
                  <a:lnTo>
                    <a:pt x="52" y="926"/>
                  </a:lnTo>
                  <a:lnTo>
                    <a:pt x="52" y="924"/>
                  </a:lnTo>
                  <a:lnTo>
                    <a:pt x="51" y="922"/>
                  </a:lnTo>
                  <a:lnTo>
                    <a:pt x="51" y="921"/>
                  </a:lnTo>
                  <a:lnTo>
                    <a:pt x="49" y="921"/>
                  </a:lnTo>
                  <a:lnTo>
                    <a:pt x="49" y="919"/>
                  </a:lnTo>
                  <a:lnTo>
                    <a:pt x="49" y="917"/>
                  </a:lnTo>
                  <a:lnTo>
                    <a:pt x="51" y="917"/>
                  </a:lnTo>
                  <a:lnTo>
                    <a:pt x="51" y="916"/>
                  </a:lnTo>
                  <a:lnTo>
                    <a:pt x="52" y="916"/>
                  </a:lnTo>
                  <a:lnTo>
                    <a:pt x="52" y="914"/>
                  </a:lnTo>
                  <a:lnTo>
                    <a:pt x="51" y="914"/>
                  </a:lnTo>
                  <a:lnTo>
                    <a:pt x="51" y="912"/>
                  </a:lnTo>
                  <a:lnTo>
                    <a:pt x="51" y="911"/>
                  </a:lnTo>
                  <a:lnTo>
                    <a:pt x="49" y="911"/>
                  </a:lnTo>
                  <a:lnTo>
                    <a:pt x="49" y="909"/>
                  </a:lnTo>
                  <a:lnTo>
                    <a:pt x="47" y="909"/>
                  </a:lnTo>
                  <a:lnTo>
                    <a:pt x="46" y="909"/>
                  </a:lnTo>
                  <a:lnTo>
                    <a:pt x="46" y="907"/>
                  </a:lnTo>
                  <a:lnTo>
                    <a:pt x="46" y="906"/>
                  </a:lnTo>
                  <a:lnTo>
                    <a:pt x="46" y="904"/>
                  </a:lnTo>
                  <a:lnTo>
                    <a:pt x="47" y="904"/>
                  </a:lnTo>
                  <a:lnTo>
                    <a:pt x="47" y="902"/>
                  </a:lnTo>
                  <a:lnTo>
                    <a:pt x="47" y="901"/>
                  </a:lnTo>
                  <a:lnTo>
                    <a:pt x="47" y="899"/>
                  </a:lnTo>
                  <a:lnTo>
                    <a:pt x="47" y="897"/>
                  </a:lnTo>
                  <a:lnTo>
                    <a:pt x="46" y="897"/>
                  </a:lnTo>
                  <a:lnTo>
                    <a:pt x="46" y="895"/>
                  </a:lnTo>
                  <a:lnTo>
                    <a:pt x="44" y="894"/>
                  </a:lnTo>
                  <a:lnTo>
                    <a:pt x="44" y="892"/>
                  </a:lnTo>
                  <a:lnTo>
                    <a:pt x="44" y="890"/>
                  </a:lnTo>
                  <a:lnTo>
                    <a:pt x="42" y="890"/>
                  </a:lnTo>
                  <a:lnTo>
                    <a:pt x="42" y="889"/>
                  </a:lnTo>
                  <a:lnTo>
                    <a:pt x="42" y="887"/>
                  </a:lnTo>
                  <a:lnTo>
                    <a:pt x="42" y="885"/>
                  </a:lnTo>
                  <a:lnTo>
                    <a:pt x="42" y="884"/>
                  </a:lnTo>
                  <a:lnTo>
                    <a:pt x="41" y="884"/>
                  </a:lnTo>
                  <a:lnTo>
                    <a:pt x="39" y="884"/>
                  </a:lnTo>
                  <a:lnTo>
                    <a:pt x="39" y="882"/>
                  </a:lnTo>
                  <a:lnTo>
                    <a:pt x="37" y="882"/>
                  </a:lnTo>
                  <a:lnTo>
                    <a:pt x="36" y="882"/>
                  </a:lnTo>
                  <a:lnTo>
                    <a:pt x="36" y="880"/>
                  </a:lnTo>
                  <a:lnTo>
                    <a:pt x="36" y="879"/>
                  </a:lnTo>
                  <a:lnTo>
                    <a:pt x="34" y="879"/>
                  </a:lnTo>
                  <a:lnTo>
                    <a:pt x="34" y="877"/>
                  </a:lnTo>
                  <a:lnTo>
                    <a:pt x="32" y="877"/>
                  </a:lnTo>
                  <a:lnTo>
                    <a:pt x="32" y="875"/>
                  </a:lnTo>
                  <a:lnTo>
                    <a:pt x="31" y="875"/>
                  </a:lnTo>
                  <a:lnTo>
                    <a:pt x="31" y="874"/>
                  </a:lnTo>
                  <a:lnTo>
                    <a:pt x="29" y="872"/>
                  </a:lnTo>
                  <a:lnTo>
                    <a:pt x="27" y="874"/>
                  </a:lnTo>
                  <a:lnTo>
                    <a:pt x="26" y="874"/>
                  </a:lnTo>
                  <a:lnTo>
                    <a:pt x="26" y="875"/>
                  </a:lnTo>
                  <a:lnTo>
                    <a:pt x="24" y="875"/>
                  </a:lnTo>
                  <a:lnTo>
                    <a:pt x="24" y="877"/>
                  </a:lnTo>
                  <a:lnTo>
                    <a:pt x="22" y="877"/>
                  </a:lnTo>
                  <a:lnTo>
                    <a:pt x="20" y="877"/>
                  </a:lnTo>
                  <a:lnTo>
                    <a:pt x="19" y="877"/>
                  </a:lnTo>
                  <a:lnTo>
                    <a:pt x="17" y="877"/>
                  </a:lnTo>
                  <a:lnTo>
                    <a:pt x="15" y="877"/>
                  </a:lnTo>
                  <a:lnTo>
                    <a:pt x="14" y="877"/>
                  </a:lnTo>
                  <a:lnTo>
                    <a:pt x="12" y="877"/>
                  </a:lnTo>
                  <a:lnTo>
                    <a:pt x="12" y="875"/>
                  </a:lnTo>
                  <a:lnTo>
                    <a:pt x="10" y="875"/>
                  </a:lnTo>
                  <a:lnTo>
                    <a:pt x="10" y="874"/>
                  </a:lnTo>
                  <a:lnTo>
                    <a:pt x="10" y="872"/>
                  </a:lnTo>
                  <a:lnTo>
                    <a:pt x="9" y="872"/>
                  </a:lnTo>
                  <a:lnTo>
                    <a:pt x="9" y="870"/>
                  </a:lnTo>
                  <a:lnTo>
                    <a:pt x="7" y="870"/>
                  </a:lnTo>
                  <a:lnTo>
                    <a:pt x="7" y="869"/>
                  </a:lnTo>
                  <a:lnTo>
                    <a:pt x="5" y="869"/>
                  </a:lnTo>
                  <a:lnTo>
                    <a:pt x="4" y="869"/>
                  </a:lnTo>
                  <a:lnTo>
                    <a:pt x="4" y="867"/>
                  </a:lnTo>
                  <a:lnTo>
                    <a:pt x="2" y="867"/>
                  </a:lnTo>
                  <a:lnTo>
                    <a:pt x="0" y="867"/>
                  </a:lnTo>
                  <a:lnTo>
                    <a:pt x="0" y="865"/>
                  </a:lnTo>
                  <a:lnTo>
                    <a:pt x="2" y="865"/>
                  </a:lnTo>
                  <a:lnTo>
                    <a:pt x="2" y="864"/>
                  </a:lnTo>
                  <a:lnTo>
                    <a:pt x="4" y="864"/>
                  </a:lnTo>
                  <a:lnTo>
                    <a:pt x="5" y="864"/>
                  </a:lnTo>
                  <a:lnTo>
                    <a:pt x="5" y="862"/>
                  </a:lnTo>
                  <a:lnTo>
                    <a:pt x="5" y="860"/>
                  </a:lnTo>
                  <a:lnTo>
                    <a:pt x="7" y="860"/>
                  </a:lnTo>
                  <a:lnTo>
                    <a:pt x="7" y="858"/>
                  </a:lnTo>
                  <a:lnTo>
                    <a:pt x="9" y="858"/>
                  </a:lnTo>
                  <a:lnTo>
                    <a:pt x="9" y="857"/>
                  </a:lnTo>
                  <a:lnTo>
                    <a:pt x="9" y="855"/>
                  </a:lnTo>
                  <a:lnTo>
                    <a:pt x="9" y="853"/>
                  </a:lnTo>
                  <a:lnTo>
                    <a:pt x="9" y="852"/>
                  </a:lnTo>
                  <a:lnTo>
                    <a:pt x="10" y="852"/>
                  </a:lnTo>
                  <a:lnTo>
                    <a:pt x="10" y="850"/>
                  </a:lnTo>
                  <a:lnTo>
                    <a:pt x="12" y="848"/>
                  </a:lnTo>
                  <a:lnTo>
                    <a:pt x="12" y="847"/>
                  </a:lnTo>
                  <a:lnTo>
                    <a:pt x="14" y="847"/>
                  </a:lnTo>
                  <a:lnTo>
                    <a:pt x="14" y="845"/>
                  </a:lnTo>
                  <a:lnTo>
                    <a:pt x="14" y="843"/>
                  </a:lnTo>
                  <a:lnTo>
                    <a:pt x="15" y="842"/>
                  </a:lnTo>
                  <a:lnTo>
                    <a:pt x="17" y="842"/>
                  </a:lnTo>
                  <a:lnTo>
                    <a:pt x="17" y="840"/>
                  </a:lnTo>
                  <a:lnTo>
                    <a:pt x="17" y="838"/>
                  </a:lnTo>
                  <a:lnTo>
                    <a:pt x="19" y="838"/>
                  </a:lnTo>
                  <a:lnTo>
                    <a:pt x="19" y="837"/>
                  </a:lnTo>
                  <a:lnTo>
                    <a:pt x="20" y="835"/>
                  </a:lnTo>
                  <a:lnTo>
                    <a:pt x="22" y="833"/>
                  </a:lnTo>
                  <a:lnTo>
                    <a:pt x="22" y="832"/>
                  </a:lnTo>
                  <a:lnTo>
                    <a:pt x="22" y="830"/>
                  </a:lnTo>
                  <a:lnTo>
                    <a:pt x="24" y="828"/>
                  </a:lnTo>
                  <a:lnTo>
                    <a:pt x="26" y="828"/>
                  </a:lnTo>
                  <a:lnTo>
                    <a:pt x="26" y="826"/>
                  </a:lnTo>
                  <a:lnTo>
                    <a:pt x="26" y="825"/>
                  </a:lnTo>
                  <a:lnTo>
                    <a:pt x="27" y="823"/>
                  </a:lnTo>
                  <a:lnTo>
                    <a:pt x="29" y="823"/>
                  </a:lnTo>
                  <a:lnTo>
                    <a:pt x="29" y="821"/>
                  </a:lnTo>
                  <a:lnTo>
                    <a:pt x="29" y="820"/>
                  </a:lnTo>
                  <a:lnTo>
                    <a:pt x="29" y="818"/>
                  </a:lnTo>
                  <a:lnTo>
                    <a:pt x="29" y="816"/>
                  </a:lnTo>
                  <a:lnTo>
                    <a:pt x="27" y="815"/>
                  </a:lnTo>
                  <a:lnTo>
                    <a:pt x="27" y="813"/>
                  </a:lnTo>
                  <a:lnTo>
                    <a:pt x="27" y="811"/>
                  </a:lnTo>
                  <a:lnTo>
                    <a:pt x="29" y="811"/>
                  </a:lnTo>
                  <a:lnTo>
                    <a:pt x="29" y="810"/>
                  </a:lnTo>
                  <a:lnTo>
                    <a:pt x="31" y="810"/>
                  </a:lnTo>
                  <a:lnTo>
                    <a:pt x="31" y="808"/>
                  </a:lnTo>
                  <a:lnTo>
                    <a:pt x="31" y="806"/>
                  </a:lnTo>
                  <a:lnTo>
                    <a:pt x="31" y="808"/>
                  </a:lnTo>
                  <a:lnTo>
                    <a:pt x="32" y="808"/>
                  </a:lnTo>
                  <a:lnTo>
                    <a:pt x="31" y="806"/>
                  </a:lnTo>
                  <a:lnTo>
                    <a:pt x="31" y="805"/>
                  </a:lnTo>
                  <a:lnTo>
                    <a:pt x="32" y="806"/>
                  </a:lnTo>
                  <a:lnTo>
                    <a:pt x="34" y="808"/>
                  </a:lnTo>
                  <a:lnTo>
                    <a:pt x="34" y="806"/>
                  </a:lnTo>
                  <a:lnTo>
                    <a:pt x="36" y="805"/>
                  </a:lnTo>
                  <a:lnTo>
                    <a:pt x="36" y="803"/>
                  </a:lnTo>
                  <a:lnTo>
                    <a:pt x="37" y="803"/>
                  </a:lnTo>
                  <a:lnTo>
                    <a:pt x="39" y="805"/>
                  </a:lnTo>
                  <a:lnTo>
                    <a:pt x="41" y="806"/>
                  </a:lnTo>
                  <a:lnTo>
                    <a:pt x="41" y="805"/>
                  </a:lnTo>
                  <a:lnTo>
                    <a:pt x="42" y="806"/>
                  </a:lnTo>
                  <a:lnTo>
                    <a:pt x="42" y="805"/>
                  </a:lnTo>
                  <a:lnTo>
                    <a:pt x="42" y="803"/>
                  </a:lnTo>
                  <a:lnTo>
                    <a:pt x="44" y="803"/>
                  </a:lnTo>
                  <a:lnTo>
                    <a:pt x="44" y="801"/>
                  </a:lnTo>
                  <a:lnTo>
                    <a:pt x="44" y="800"/>
                  </a:lnTo>
                  <a:lnTo>
                    <a:pt x="42" y="800"/>
                  </a:lnTo>
                  <a:lnTo>
                    <a:pt x="42" y="798"/>
                  </a:lnTo>
                  <a:lnTo>
                    <a:pt x="42" y="796"/>
                  </a:lnTo>
                  <a:lnTo>
                    <a:pt x="44" y="796"/>
                  </a:lnTo>
                  <a:lnTo>
                    <a:pt x="44" y="795"/>
                  </a:lnTo>
                  <a:lnTo>
                    <a:pt x="46" y="796"/>
                  </a:lnTo>
                  <a:lnTo>
                    <a:pt x="46" y="795"/>
                  </a:lnTo>
                  <a:lnTo>
                    <a:pt x="47" y="795"/>
                  </a:lnTo>
                  <a:lnTo>
                    <a:pt x="47" y="796"/>
                  </a:lnTo>
                  <a:lnTo>
                    <a:pt x="49" y="798"/>
                  </a:lnTo>
                  <a:lnTo>
                    <a:pt x="51" y="798"/>
                  </a:lnTo>
                  <a:lnTo>
                    <a:pt x="51" y="796"/>
                  </a:lnTo>
                  <a:lnTo>
                    <a:pt x="52" y="796"/>
                  </a:lnTo>
                  <a:lnTo>
                    <a:pt x="54" y="796"/>
                  </a:lnTo>
                  <a:lnTo>
                    <a:pt x="54" y="795"/>
                  </a:lnTo>
                  <a:lnTo>
                    <a:pt x="52" y="795"/>
                  </a:lnTo>
                  <a:lnTo>
                    <a:pt x="51" y="795"/>
                  </a:lnTo>
                  <a:lnTo>
                    <a:pt x="51" y="793"/>
                  </a:lnTo>
                  <a:lnTo>
                    <a:pt x="52" y="793"/>
                  </a:lnTo>
                  <a:lnTo>
                    <a:pt x="52" y="791"/>
                  </a:lnTo>
                  <a:lnTo>
                    <a:pt x="51" y="791"/>
                  </a:lnTo>
                  <a:lnTo>
                    <a:pt x="52" y="791"/>
                  </a:lnTo>
                  <a:lnTo>
                    <a:pt x="54" y="791"/>
                  </a:lnTo>
                  <a:lnTo>
                    <a:pt x="54" y="789"/>
                  </a:lnTo>
                  <a:lnTo>
                    <a:pt x="56" y="789"/>
                  </a:lnTo>
                  <a:lnTo>
                    <a:pt x="56" y="788"/>
                  </a:lnTo>
                  <a:lnTo>
                    <a:pt x="54" y="788"/>
                  </a:lnTo>
                  <a:lnTo>
                    <a:pt x="54" y="786"/>
                  </a:lnTo>
                  <a:lnTo>
                    <a:pt x="56" y="786"/>
                  </a:lnTo>
                  <a:lnTo>
                    <a:pt x="56" y="788"/>
                  </a:lnTo>
                  <a:lnTo>
                    <a:pt x="57" y="788"/>
                  </a:lnTo>
                  <a:lnTo>
                    <a:pt x="59" y="788"/>
                  </a:lnTo>
                  <a:lnTo>
                    <a:pt x="61" y="788"/>
                  </a:lnTo>
                  <a:lnTo>
                    <a:pt x="61" y="789"/>
                  </a:lnTo>
                  <a:lnTo>
                    <a:pt x="61" y="791"/>
                  </a:lnTo>
                  <a:lnTo>
                    <a:pt x="61" y="793"/>
                  </a:lnTo>
                  <a:lnTo>
                    <a:pt x="61" y="791"/>
                  </a:lnTo>
                  <a:lnTo>
                    <a:pt x="63" y="791"/>
                  </a:lnTo>
                  <a:lnTo>
                    <a:pt x="63" y="793"/>
                  </a:lnTo>
                  <a:lnTo>
                    <a:pt x="64" y="793"/>
                  </a:lnTo>
                  <a:lnTo>
                    <a:pt x="64" y="791"/>
                  </a:lnTo>
                  <a:lnTo>
                    <a:pt x="63" y="791"/>
                  </a:lnTo>
                  <a:lnTo>
                    <a:pt x="63" y="789"/>
                  </a:lnTo>
                  <a:lnTo>
                    <a:pt x="64" y="789"/>
                  </a:lnTo>
                  <a:lnTo>
                    <a:pt x="64" y="791"/>
                  </a:lnTo>
                  <a:lnTo>
                    <a:pt x="66" y="791"/>
                  </a:lnTo>
                  <a:lnTo>
                    <a:pt x="68" y="793"/>
                  </a:lnTo>
                  <a:lnTo>
                    <a:pt x="68" y="791"/>
                  </a:lnTo>
                  <a:lnTo>
                    <a:pt x="68" y="789"/>
                  </a:lnTo>
                  <a:lnTo>
                    <a:pt x="68" y="788"/>
                  </a:lnTo>
                  <a:lnTo>
                    <a:pt x="66" y="788"/>
                  </a:lnTo>
                  <a:lnTo>
                    <a:pt x="66" y="786"/>
                  </a:lnTo>
                  <a:lnTo>
                    <a:pt x="68" y="786"/>
                  </a:lnTo>
                  <a:lnTo>
                    <a:pt x="69" y="786"/>
                  </a:lnTo>
                  <a:lnTo>
                    <a:pt x="69" y="788"/>
                  </a:lnTo>
                  <a:lnTo>
                    <a:pt x="71" y="788"/>
                  </a:lnTo>
                  <a:lnTo>
                    <a:pt x="71" y="786"/>
                  </a:lnTo>
                  <a:lnTo>
                    <a:pt x="71" y="784"/>
                  </a:lnTo>
                  <a:lnTo>
                    <a:pt x="69" y="784"/>
                  </a:lnTo>
                  <a:lnTo>
                    <a:pt x="69" y="783"/>
                  </a:lnTo>
                  <a:lnTo>
                    <a:pt x="68" y="783"/>
                  </a:lnTo>
                  <a:lnTo>
                    <a:pt x="69" y="783"/>
                  </a:lnTo>
                  <a:lnTo>
                    <a:pt x="71" y="783"/>
                  </a:lnTo>
                  <a:lnTo>
                    <a:pt x="73" y="783"/>
                  </a:lnTo>
                  <a:lnTo>
                    <a:pt x="71" y="781"/>
                  </a:lnTo>
                  <a:lnTo>
                    <a:pt x="69" y="781"/>
                  </a:lnTo>
                  <a:lnTo>
                    <a:pt x="71" y="781"/>
                  </a:lnTo>
                  <a:lnTo>
                    <a:pt x="73" y="781"/>
                  </a:lnTo>
                  <a:lnTo>
                    <a:pt x="74" y="781"/>
                  </a:lnTo>
                  <a:lnTo>
                    <a:pt x="76" y="781"/>
                  </a:lnTo>
                  <a:lnTo>
                    <a:pt x="76" y="783"/>
                  </a:lnTo>
                  <a:lnTo>
                    <a:pt x="74" y="783"/>
                  </a:lnTo>
                  <a:lnTo>
                    <a:pt x="76" y="783"/>
                  </a:lnTo>
                  <a:lnTo>
                    <a:pt x="78" y="783"/>
                  </a:lnTo>
                  <a:lnTo>
                    <a:pt x="78" y="781"/>
                  </a:lnTo>
                  <a:lnTo>
                    <a:pt x="79" y="781"/>
                  </a:lnTo>
                  <a:lnTo>
                    <a:pt x="79" y="783"/>
                  </a:lnTo>
                  <a:lnTo>
                    <a:pt x="81" y="783"/>
                  </a:lnTo>
                  <a:lnTo>
                    <a:pt x="81" y="784"/>
                  </a:lnTo>
                  <a:lnTo>
                    <a:pt x="83" y="784"/>
                  </a:lnTo>
                  <a:lnTo>
                    <a:pt x="84" y="784"/>
                  </a:lnTo>
                  <a:lnTo>
                    <a:pt x="86" y="784"/>
                  </a:lnTo>
                  <a:lnTo>
                    <a:pt x="86" y="786"/>
                  </a:lnTo>
                  <a:lnTo>
                    <a:pt x="88" y="786"/>
                  </a:lnTo>
                  <a:lnTo>
                    <a:pt x="88" y="784"/>
                  </a:lnTo>
                  <a:lnTo>
                    <a:pt x="86" y="783"/>
                  </a:lnTo>
                  <a:lnTo>
                    <a:pt x="84" y="783"/>
                  </a:lnTo>
                  <a:lnTo>
                    <a:pt x="83" y="781"/>
                  </a:lnTo>
                  <a:lnTo>
                    <a:pt x="84" y="781"/>
                  </a:lnTo>
                  <a:lnTo>
                    <a:pt x="84" y="779"/>
                  </a:lnTo>
                  <a:lnTo>
                    <a:pt x="86" y="778"/>
                  </a:lnTo>
                  <a:lnTo>
                    <a:pt x="88" y="778"/>
                  </a:lnTo>
                  <a:lnTo>
                    <a:pt x="86" y="778"/>
                  </a:lnTo>
                  <a:lnTo>
                    <a:pt x="86" y="779"/>
                  </a:lnTo>
                  <a:lnTo>
                    <a:pt x="88" y="779"/>
                  </a:lnTo>
                  <a:lnTo>
                    <a:pt x="89" y="779"/>
                  </a:lnTo>
                  <a:lnTo>
                    <a:pt x="91" y="779"/>
                  </a:lnTo>
                  <a:lnTo>
                    <a:pt x="93" y="779"/>
                  </a:lnTo>
                  <a:lnTo>
                    <a:pt x="94" y="779"/>
                  </a:lnTo>
                  <a:lnTo>
                    <a:pt x="94" y="778"/>
                  </a:lnTo>
                  <a:lnTo>
                    <a:pt x="94" y="776"/>
                  </a:lnTo>
                  <a:lnTo>
                    <a:pt x="94" y="774"/>
                  </a:lnTo>
                  <a:lnTo>
                    <a:pt x="96" y="774"/>
                  </a:lnTo>
                  <a:lnTo>
                    <a:pt x="98" y="774"/>
                  </a:lnTo>
                  <a:lnTo>
                    <a:pt x="100" y="774"/>
                  </a:lnTo>
                  <a:lnTo>
                    <a:pt x="100" y="773"/>
                  </a:lnTo>
                  <a:lnTo>
                    <a:pt x="100" y="771"/>
                  </a:lnTo>
                  <a:lnTo>
                    <a:pt x="100" y="769"/>
                  </a:lnTo>
                  <a:lnTo>
                    <a:pt x="101" y="769"/>
                  </a:lnTo>
                  <a:lnTo>
                    <a:pt x="100" y="768"/>
                  </a:lnTo>
                  <a:lnTo>
                    <a:pt x="100" y="766"/>
                  </a:lnTo>
                  <a:lnTo>
                    <a:pt x="101" y="766"/>
                  </a:lnTo>
                  <a:lnTo>
                    <a:pt x="103" y="766"/>
                  </a:lnTo>
                  <a:lnTo>
                    <a:pt x="103" y="768"/>
                  </a:lnTo>
                  <a:lnTo>
                    <a:pt x="105" y="768"/>
                  </a:lnTo>
                  <a:lnTo>
                    <a:pt x="105" y="769"/>
                  </a:lnTo>
                  <a:lnTo>
                    <a:pt x="105" y="768"/>
                  </a:lnTo>
                  <a:lnTo>
                    <a:pt x="106" y="768"/>
                  </a:lnTo>
                  <a:lnTo>
                    <a:pt x="106" y="766"/>
                  </a:lnTo>
                  <a:lnTo>
                    <a:pt x="108" y="764"/>
                  </a:lnTo>
                  <a:lnTo>
                    <a:pt x="108" y="766"/>
                  </a:lnTo>
                  <a:lnTo>
                    <a:pt x="108" y="768"/>
                  </a:lnTo>
                  <a:lnTo>
                    <a:pt x="110" y="768"/>
                  </a:lnTo>
                  <a:lnTo>
                    <a:pt x="111" y="768"/>
                  </a:lnTo>
                  <a:lnTo>
                    <a:pt x="113" y="768"/>
                  </a:lnTo>
                  <a:lnTo>
                    <a:pt x="113" y="766"/>
                  </a:lnTo>
                  <a:lnTo>
                    <a:pt x="115" y="766"/>
                  </a:lnTo>
                  <a:lnTo>
                    <a:pt x="115" y="764"/>
                  </a:lnTo>
                  <a:lnTo>
                    <a:pt x="113" y="763"/>
                  </a:lnTo>
                  <a:lnTo>
                    <a:pt x="115" y="763"/>
                  </a:lnTo>
                  <a:lnTo>
                    <a:pt x="115" y="761"/>
                  </a:lnTo>
                  <a:lnTo>
                    <a:pt x="115" y="763"/>
                  </a:lnTo>
                  <a:lnTo>
                    <a:pt x="116" y="763"/>
                  </a:lnTo>
                  <a:lnTo>
                    <a:pt x="118" y="763"/>
                  </a:lnTo>
                  <a:lnTo>
                    <a:pt x="118" y="761"/>
                  </a:lnTo>
                  <a:lnTo>
                    <a:pt x="120" y="761"/>
                  </a:lnTo>
                  <a:lnTo>
                    <a:pt x="120" y="759"/>
                  </a:lnTo>
                  <a:lnTo>
                    <a:pt x="120" y="757"/>
                  </a:lnTo>
                  <a:lnTo>
                    <a:pt x="121" y="757"/>
                  </a:lnTo>
                  <a:lnTo>
                    <a:pt x="123" y="757"/>
                  </a:lnTo>
                  <a:lnTo>
                    <a:pt x="123" y="759"/>
                  </a:lnTo>
                  <a:lnTo>
                    <a:pt x="125" y="759"/>
                  </a:lnTo>
                  <a:lnTo>
                    <a:pt x="125" y="757"/>
                  </a:lnTo>
                  <a:lnTo>
                    <a:pt x="126" y="757"/>
                  </a:lnTo>
                  <a:lnTo>
                    <a:pt x="128" y="759"/>
                  </a:lnTo>
                  <a:lnTo>
                    <a:pt x="128" y="757"/>
                  </a:lnTo>
                  <a:lnTo>
                    <a:pt x="126" y="757"/>
                  </a:lnTo>
                  <a:lnTo>
                    <a:pt x="126" y="756"/>
                  </a:lnTo>
                  <a:lnTo>
                    <a:pt x="128" y="756"/>
                  </a:lnTo>
                  <a:lnTo>
                    <a:pt x="130" y="756"/>
                  </a:lnTo>
                  <a:lnTo>
                    <a:pt x="132" y="756"/>
                  </a:lnTo>
                  <a:lnTo>
                    <a:pt x="132" y="754"/>
                  </a:lnTo>
                  <a:lnTo>
                    <a:pt x="132" y="752"/>
                  </a:lnTo>
                  <a:lnTo>
                    <a:pt x="133" y="752"/>
                  </a:lnTo>
                  <a:lnTo>
                    <a:pt x="135" y="752"/>
                  </a:lnTo>
                  <a:lnTo>
                    <a:pt x="137" y="752"/>
                  </a:lnTo>
                  <a:lnTo>
                    <a:pt x="137" y="754"/>
                  </a:lnTo>
                  <a:lnTo>
                    <a:pt x="138" y="754"/>
                  </a:lnTo>
                  <a:lnTo>
                    <a:pt x="138" y="756"/>
                  </a:lnTo>
                  <a:lnTo>
                    <a:pt x="140" y="756"/>
                  </a:lnTo>
                  <a:lnTo>
                    <a:pt x="142" y="756"/>
                  </a:lnTo>
                  <a:lnTo>
                    <a:pt x="142" y="754"/>
                  </a:lnTo>
                  <a:lnTo>
                    <a:pt x="143" y="754"/>
                  </a:lnTo>
                  <a:lnTo>
                    <a:pt x="145" y="754"/>
                  </a:lnTo>
                  <a:lnTo>
                    <a:pt x="147" y="754"/>
                  </a:lnTo>
                  <a:lnTo>
                    <a:pt x="147" y="756"/>
                  </a:lnTo>
                  <a:lnTo>
                    <a:pt x="148" y="756"/>
                  </a:lnTo>
                  <a:lnTo>
                    <a:pt x="148" y="757"/>
                  </a:lnTo>
                  <a:lnTo>
                    <a:pt x="148" y="756"/>
                  </a:lnTo>
                  <a:lnTo>
                    <a:pt x="148" y="754"/>
                  </a:lnTo>
                  <a:lnTo>
                    <a:pt x="150" y="754"/>
                  </a:lnTo>
                  <a:lnTo>
                    <a:pt x="150" y="752"/>
                  </a:lnTo>
                  <a:lnTo>
                    <a:pt x="150" y="751"/>
                  </a:lnTo>
                  <a:lnTo>
                    <a:pt x="152" y="751"/>
                  </a:lnTo>
                  <a:lnTo>
                    <a:pt x="152" y="749"/>
                  </a:lnTo>
                  <a:lnTo>
                    <a:pt x="150" y="749"/>
                  </a:lnTo>
                  <a:lnTo>
                    <a:pt x="150" y="747"/>
                  </a:lnTo>
                  <a:lnTo>
                    <a:pt x="152" y="747"/>
                  </a:lnTo>
                  <a:lnTo>
                    <a:pt x="152" y="746"/>
                  </a:lnTo>
                  <a:lnTo>
                    <a:pt x="150" y="744"/>
                  </a:lnTo>
                  <a:lnTo>
                    <a:pt x="152" y="744"/>
                  </a:lnTo>
                  <a:lnTo>
                    <a:pt x="152" y="742"/>
                  </a:lnTo>
                  <a:lnTo>
                    <a:pt x="153" y="742"/>
                  </a:lnTo>
                  <a:lnTo>
                    <a:pt x="153" y="741"/>
                  </a:lnTo>
                  <a:lnTo>
                    <a:pt x="155" y="741"/>
                  </a:lnTo>
                  <a:lnTo>
                    <a:pt x="157" y="741"/>
                  </a:lnTo>
                  <a:lnTo>
                    <a:pt x="158" y="741"/>
                  </a:lnTo>
                  <a:lnTo>
                    <a:pt x="158" y="739"/>
                  </a:lnTo>
                  <a:lnTo>
                    <a:pt x="160" y="739"/>
                  </a:lnTo>
                  <a:lnTo>
                    <a:pt x="162" y="739"/>
                  </a:lnTo>
                  <a:lnTo>
                    <a:pt x="163" y="739"/>
                  </a:lnTo>
                  <a:lnTo>
                    <a:pt x="163" y="737"/>
                  </a:lnTo>
                  <a:lnTo>
                    <a:pt x="165" y="737"/>
                  </a:lnTo>
                  <a:lnTo>
                    <a:pt x="167" y="737"/>
                  </a:lnTo>
                  <a:lnTo>
                    <a:pt x="167" y="736"/>
                  </a:lnTo>
                  <a:lnTo>
                    <a:pt x="167" y="734"/>
                  </a:lnTo>
                  <a:lnTo>
                    <a:pt x="165" y="734"/>
                  </a:lnTo>
                  <a:lnTo>
                    <a:pt x="165" y="732"/>
                  </a:lnTo>
                  <a:lnTo>
                    <a:pt x="167" y="731"/>
                  </a:lnTo>
                  <a:lnTo>
                    <a:pt x="165" y="731"/>
                  </a:lnTo>
                  <a:lnTo>
                    <a:pt x="163" y="729"/>
                  </a:lnTo>
                  <a:lnTo>
                    <a:pt x="165" y="729"/>
                  </a:lnTo>
                  <a:lnTo>
                    <a:pt x="165" y="727"/>
                  </a:lnTo>
                  <a:lnTo>
                    <a:pt x="163" y="727"/>
                  </a:lnTo>
                  <a:lnTo>
                    <a:pt x="163" y="726"/>
                  </a:lnTo>
                  <a:lnTo>
                    <a:pt x="163" y="724"/>
                  </a:lnTo>
                  <a:lnTo>
                    <a:pt x="163" y="722"/>
                  </a:lnTo>
                  <a:lnTo>
                    <a:pt x="165" y="722"/>
                  </a:lnTo>
                  <a:lnTo>
                    <a:pt x="165" y="720"/>
                  </a:lnTo>
                  <a:lnTo>
                    <a:pt x="165" y="719"/>
                  </a:lnTo>
                  <a:lnTo>
                    <a:pt x="167" y="720"/>
                  </a:lnTo>
                  <a:lnTo>
                    <a:pt x="169" y="720"/>
                  </a:lnTo>
                  <a:lnTo>
                    <a:pt x="169" y="719"/>
                  </a:lnTo>
                  <a:lnTo>
                    <a:pt x="170" y="719"/>
                  </a:lnTo>
                  <a:lnTo>
                    <a:pt x="170" y="717"/>
                  </a:lnTo>
                  <a:lnTo>
                    <a:pt x="169" y="717"/>
                  </a:lnTo>
                  <a:lnTo>
                    <a:pt x="170" y="717"/>
                  </a:lnTo>
                  <a:lnTo>
                    <a:pt x="170" y="715"/>
                  </a:lnTo>
                  <a:lnTo>
                    <a:pt x="169" y="715"/>
                  </a:lnTo>
                  <a:lnTo>
                    <a:pt x="170" y="714"/>
                  </a:lnTo>
                  <a:lnTo>
                    <a:pt x="170" y="715"/>
                  </a:lnTo>
                  <a:lnTo>
                    <a:pt x="172" y="715"/>
                  </a:lnTo>
                  <a:lnTo>
                    <a:pt x="172" y="714"/>
                  </a:lnTo>
                  <a:lnTo>
                    <a:pt x="172" y="712"/>
                  </a:lnTo>
                  <a:lnTo>
                    <a:pt x="172" y="710"/>
                  </a:lnTo>
                  <a:lnTo>
                    <a:pt x="174" y="710"/>
                  </a:lnTo>
                  <a:lnTo>
                    <a:pt x="174" y="709"/>
                  </a:lnTo>
                  <a:lnTo>
                    <a:pt x="172" y="709"/>
                  </a:lnTo>
                  <a:lnTo>
                    <a:pt x="172" y="707"/>
                  </a:lnTo>
                  <a:lnTo>
                    <a:pt x="174" y="707"/>
                  </a:lnTo>
                  <a:lnTo>
                    <a:pt x="174" y="705"/>
                  </a:lnTo>
                  <a:lnTo>
                    <a:pt x="175" y="705"/>
                  </a:lnTo>
                  <a:lnTo>
                    <a:pt x="177" y="705"/>
                  </a:lnTo>
                  <a:lnTo>
                    <a:pt x="177" y="704"/>
                  </a:lnTo>
                  <a:lnTo>
                    <a:pt x="179" y="704"/>
                  </a:lnTo>
                  <a:lnTo>
                    <a:pt x="179" y="702"/>
                  </a:lnTo>
                  <a:lnTo>
                    <a:pt x="179" y="700"/>
                  </a:lnTo>
                  <a:lnTo>
                    <a:pt x="180" y="700"/>
                  </a:lnTo>
                  <a:lnTo>
                    <a:pt x="180" y="702"/>
                  </a:lnTo>
                  <a:lnTo>
                    <a:pt x="182" y="702"/>
                  </a:lnTo>
                  <a:lnTo>
                    <a:pt x="184" y="700"/>
                  </a:lnTo>
                  <a:lnTo>
                    <a:pt x="185" y="699"/>
                  </a:lnTo>
                  <a:lnTo>
                    <a:pt x="184" y="699"/>
                  </a:lnTo>
                  <a:lnTo>
                    <a:pt x="185" y="697"/>
                  </a:lnTo>
                  <a:lnTo>
                    <a:pt x="187" y="697"/>
                  </a:lnTo>
                  <a:lnTo>
                    <a:pt x="189" y="695"/>
                  </a:lnTo>
                  <a:lnTo>
                    <a:pt x="190" y="695"/>
                  </a:lnTo>
                  <a:lnTo>
                    <a:pt x="190" y="694"/>
                  </a:lnTo>
                  <a:lnTo>
                    <a:pt x="190" y="692"/>
                  </a:lnTo>
                  <a:lnTo>
                    <a:pt x="192" y="692"/>
                  </a:lnTo>
                  <a:lnTo>
                    <a:pt x="192" y="690"/>
                  </a:lnTo>
                  <a:lnTo>
                    <a:pt x="190" y="690"/>
                  </a:lnTo>
                  <a:lnTo>
                    <a:pt x="190" y="688"/>
                  </a:lnTo>
                  <a:lnTo>
                    <a:pt x="190" y="687"/>
                  </a:lnTo>
                  <a:lnTo>
                    <a:pt x="189" y="687"/>
                  </a:lnTo>
                  <a:lnTo>
                    <a:pt x="189" y="685"/>
                  </a:lnTo>
                  <a:lnTo>
                    <a:pt x="189" y="683"/>
                  </a:lnTo>
                  <a:lnTo>
                    <a:pt x="187" y="683"/>
                  </a:lnTo>
                  <a:lnTo>
                    <a:pt x="187" y="682"/>
                  </a:lnTo>
                  <a:lnTo>
                    <a:pt x="187" y="680"/>
                  </a:lnTo>
                  <a:lnTo>
                    <a:pt x="185" y="680"/>
                  </a:lnTo>
                  <a:lnTo>
                    <a:pt x="185" y="678"/>
                  </a:lnTo>
                  <a:lnTo>
                    <a:pt x="184" y="678"/>
                  </a:lnTo>
                  <a:lnTo>
                    <a:pt x="184" y="677"/>
                  </a:lnTo>
                  <a:lnTo>
                    <a:pt x="179" y="673"/>
                  </a:lnTo>
                  <a:lnTo>
                    <a:pt x="169" y="668"/>
                  </a:lnTo>
                  <a:lnTo>
                    <a:pt x="163" y="665"/>
                  </a:lnTo>
                  <a:lnTo>
                    <a:pt x="152" y="658"/>
                  </a:lnTo>
                  <a:lnTo>
                    <a:pt x="142" y="651"/>
                  </a:lnTo>
                  <a:lnTo>
                    <a:pt x="128" y="643"/>
                  </a:lnTo>
                  <a:lnTo>
                    <a:pt x="116" y="638"/>
                  </a:lnTo>
                  <a:lnTo>
                    <a:pt x="116" y="631"/>
                  </a:lnTo>
                  <a:lnTo>
                    <a:pt x="116" y="628"/>
                  </a:lnTo>
                  <a:lnTo>
                    <a:pt x="116" y="625"/>
                  </a:lnTo>
                  <a:lnTo>
                    <a:pt x="116" y="623"/>
                  </a:lnTo>
                  <a:lnTo>
                    <a:pt x="120" y="619"/>
                  </a:lnTo>
                  <a:lnTo>
                    <a:pt x="121" y="618"/>
                  </a:lnTo>
                  <a:lnTo>
                    <a:pt x="123" y="618"/>
                  </a:lnTo>
                  <a:lnTo>
                    <a:pt x="125" y="616"/>
                  </a:lnTo>
                  <a:lnTo>
                    <a:pt x="126" y="616"/>
                  </a:lnTo>
                  <a:lnTo>
                    <a:pt x="125" y="614"/>
                  </a:lnTo>
                  <a:lnTo>
                    <a:pt x="126" y="613"/>
                  </a:lnTo>
                  <a:lnTo>
                    <a:pt x="128" y="613"/>
                  </a:lnTo>
                  <a:lnTo>
                    <a:pt x="130" y="609"/>
                  </a:lnTo>
                  <a:lnTo>
                    <a:pt x="130" y="608"/>
                  </a:lnTo>
                  <a:lnTo>
                    <a:pt x="132" y="606"/>
                  </a:lnTo>
                  <a:lnTo>
                    <a:pt x="137" y="604"/>
                  </a:lnTo>
                  <a:lnTo>
                    <a:pt x="189" y="571"/>
                  </a:lnTo>
                  <a:lnTo>
                    <a:pt x="239" y="537"/>
                  </a:lnTo>
                  <a:lnTo>
                    <a:pt x="281" y="508"/>
                  </a:lnTo>
                  <a:lnTo>
                    <a:pt x="290" y="503"/>
                  </a:lnTo>
                  <a:lnTo>
                    <a:pt x="290" y="502"/>
                  </a:lnTo>
                  <a:lnTo>
                    <a:pt x="291" y="502"/>
                  </a:lnTo>
                  <a:lnTo>
                    <a:pt x="293" y="500"/>
                  </a:lnTo>
                  <a:lnTo>
                    <a:pt x="295" y="500"/>
                  </a:lnTo>
                  <a:lnTo>
                    <a:pt x="295" y="498"/>
                  </a:lnTo>
                  <a:lnTo>
                    <a:pt x="296" y="498"/>
                  </a:lnTo>
                  <a:lnTo>
                    <a:pt x="298" y="497"/>
                  </a:lnTo>
                  <a:lnTo>
                    <a:pt x="300" y="497"/>
                  </a:lnTo>
                  <a:lnTo>
                    <a:pt x="300" y="495"/>
                  </a:lnTo>
                  <a:lnTo>
                    <a:pt x="301" y="495"/>
                  </a:lnTo>
                  <a:lnTo>
                    <a:pt x="303" y="493"/>
                  </a:lnTo>
                  <a:lnTo>
                    <a:pt x="305" y="493"/>
                  </a:lnTo>
                  <a:lnTo>
                    <a:pt x="305" y="492"/>
                  </a:lnTo>
                  <a:lnTo>
                    <a:pt x="306" y="492"/>
                  </a:lnTo>
                  <a:lnTo>
                    <a:pt x="308" y="490"/>
                  </a:lnTo>
                  <a:lnTo>
                    <a:pt x="311" y="488"/>
                  </a:lnTo>
                  <a:lnTo>
                    <a:pt x="313" y="487"/>
                  </a:lnTo>
                  <a:lnTo>
                    <a:pt x="315" y="487"/>
                  </a:lnTo>
                  <a:lnTo>
                    <a:pt x="315" y="485"/>
                  </a:lnTo>
                  <a:lnTo>
                    <a:pt x="317" y="485"/>
                  </a:lnTo>
                  <a:lnTo>
                    <a:pt x="318" y="483"/>
                  </a:lnTo>
                  <a:lnTo>
                    <a:pt x="323" y="480"/>
                  </a:lnTo>
                  <a:lnTo>
                    <a:pt x="325" y="480"/>
                  </a:lnTo>
                  <a:lnTo>
                    <a:pt x="325" y="478"/>
                  </a:lnTo>
                  <a:lnTo>
                    <a:pt x="327" y="478"/>
                  </a:lnTo>
                  <a:lnTo>
                    <a:pt x="328" y="476"/>
                  </a:lnTo>
                  <a:lnTo>
                    <a:pt x="330" y="476"/>
                  </a:lnTo>
                  <a:lnTo>
                    <a:pt x="330" y="475"/>
                  </a:lnTo>
                  <a:lnTo>
                    <a:pt x="332" y="475"/>
                  </a:lnTo>
                  <a:lnTo>
                    <a:pt x="332" y="473"/>
                  </a:lnTo>
                  <a:lnTo>
                    <a:pt x="333" y="473"/>
                  </a:lnTo>
                  <a:lnTo>
                    <a:pt x="335" y="473"/>
                  </a:lnTo>
                  <a:lnTo>
                    <a:pt x="335" y="471"/>
                  </a:lnTo>
                  <a:lnTo>
                    <a:pt x="337" y="471"/>
                  </a:lnTo>
                  <a:lnTo>
                    <a:pt x="338" y="470"/>
                  </a:lnTo>
                  <a:lnTo>
                    <a:pt x="342" y="468"/>
                  </a:lnTo>
                  <a:lnTo>
                    <a:pt x="343" y="466"/>
                  </a:lnTo>
                  <a:lnTo>
                    <a:pt x="345" y="466"/>
                  </a:lnTo>
                  <a:lnTo>
                    <a:pt x="345" y="465"/>
                  </a:lnTo>
                  <a:lnTo>
                    <a:pt x="347" y="465"/>
                  </a:lnTo>
                  <a:lnTo>
                    <a:pt x="349" y="463"/>
                  </a:lnTo>
                  <a:lnTo>
                    <a:pt x="350" y="463"/>
                  </a:lnTo>
                  <a:lnTo>
                    <a:pt x="350" y="461"/>
                  </a:lnTo>
                  <a:lnTo>
                    <a:pt x="352" y="461"/>
                  </a:lnTo>
                  <a:lnTo>
                    <a:pt x="354" y="460"/>
                  </a:lnTo>
                  <a:lnTo>
                    <a:pt x="355" y="460"/>
                  </a:lnTo>
                  <a:lnTo>
                    <a:pt x="355" y="458"/>
                  </a:lnTo>
                  <a:lnTo>
                    <a:pt x="357" y="458"/>
                  </a:lnTo>
                  <a:lnTo>
                    <a:pt x="424" y="413"/>
                  </a:lnTo>
                  <a:lnTo>
                    <a:pt x="426" y="413"/>
                  </a:lnTo>
                  <a:lnTo>
                    <a:pt x="426" y="411"/>
                  </a:lnTo>
                  <a:lnTo>
                    <a:pt x="428" y="411"/>
                  </a:lnTo>
                  <a:lnTo>
                    <a:pt x="428" y="409"/>
                  </a:lnTo>
                  <a:lnTo>
                    <a:pt x="429" y="409"/>
                  </a:lnTo>
                  <a:lnTo>
                    <a:pt x="429" y="407"/>
                  </a:lnTo>
                  <a:lnTo>
                    <a:pt x="431" y="407"/>
                  </a:lnTo>
                  <a:lnTo>
                    <a:pt x="433" y="407"/>
                  </a:lnTo>
                  <a:lnTo>
                    <a:pt x="433" y="406"/>
                  </a:lnTo>
                  <a:lnTo>
                    <a:pt x="434" y="406"/>
                  </a:lnTo>
                  <a:lnTo>
                    <a:pt x="434" y="404"/>
                  </a:lnTo>
                  <a:lnTo>
                    <a:pt x="436" y="404"/>
                  </a:lnTo>
                  <a:lnTo>
                    <a:pt x="438" y="402"/>
                  </a:lnTo>
                  <a:lnTo>
                    <a:pt x="439" y="402"/>
                  </a:lnTo>
                  <a:lnTo>
                    <a:pt x="439" y="401"/>
                  </a:lnTo>
                  <a:lnTo>
                    <a:pt x="441" y="401"/>
                  </a:lnTo>
                  <a:lnTo>
                    <a:pt x="443" y="399"/>
                  </a:lnTo>
                  <a:lnTo>
                    <a:pt x="444" y="399"/>
                  </a:lnTo>
                  <a:lnTo>
                    <a:pt x="444" y="397"/>
                  </a:lnTo>
                  <a:lnTo>
                    <a:pt x="446" y="397"/>
                  </a:lnTo>
                  <a:lnTo>
                    <a:pt x="446" y="396"/>
                  </a:lnTo>
                  <a:lnTo>
                    <a:pt x="448" y="396"/>
                  </a:lnTo>
                  <a:lnTo>
                    <a:pt x="449" y="396"/>
                  </a:lnTo>
                  <a:lnTo>
                    <a:pt x="449" y="394"/>
                  </a:lnTo>
                  <a:lnTo>
                    <a:pt x="451" y="394"/>
                  </a:lnTo>
                  <a:lnTo>
                    <a:pt x="451" y="392"/>
                  </a:lnTo>
                  <a:lnTo>
                    <a:pt x="453" y="392"/>
                  </a:lnTo>
                  <a:lnTo>
                    <a:pt x="454" y="391"/>
                  </a:lnTo>
                  <a:lnTo>
                    <a:pt x="456" y="391"/>
                  </a:lnTo>
                  <a:lnTo>
                    <a:pt x="456" y="389"/>
                  </a:lnTo>
                  <a:lnTo>
                    <a:pt x="458" y="389"/>
                  </a:lnTo>
                  <a:lnTo>
                    <a:pt x="458" y="387"/>
                  </a:lnTo>
                  <a:lnTo>
                    <a:pt x="460" y="387"/>
                  </a:lnTo>
                  <a:lnTo>
                    <a:pt x="461" y="386"/>
                  </a:lnTo>
                  <a:lnTo>
                    <a:pt x="463" y="386"/>
                  </a:lnTo>
                  <a:lnTo>
                    <a:pt x="463" y="384"/>
                  </a:lnTo>
                  <a:lnTo>
                    <a:pt x="465" y="384"/>
                  </a:lnTo>
                  <a:lnTo>
                    <a:pt x="466" y="382"/>
                  </a:lnTo>
                  <a:lnTo>
                    <a:pt x="468" y="382"/>
                  </a:lnTo>
                  <a:lnTo>
                    <a:pt x="468" y="381"/>
                  </a:lnTo>
                  <a:lnTo>
                    <a:pt x="470" y="381"/>
                  </a:lnTo>
                  <a:lnTo>
                    <a:pt x="470" y="379"/>
                  </a:lnTo>
                  <a:lnTo>
                    <a:pt x="471" y="379"/>
                  </a:lnTo>
                  <a:lnTo>
                    <a:pt x="473" y="379"/>
                  </a:lnTo>
                  <a:lnTo>
                    <a:pt x="473" y="377"/>
                  </a:lnTo>
                  <a:lnTo>
                    <a:pt x="475" y="377"/>
                  </a:lnTo>
                  <a:lnTo>
                    <a:pt x="475" y="375"/>
                  </a:lnTo>
                  <a:lnTo>
                    <a:pt x="476" y="375"/>
                  </a:lnTo>
                  <a:lnTo>
                    <a:pt x="478" y="374"/>
                  </a:lnTo>
                  <a:lnTo>
                    <a:pt x="480" y="374"/>
                  </a:lnTo>
                  <a:lnTo>
                    <a:pt x="480" y="372"/>
                  </a:lnTo>
                  <a:lnTo>
                    <a:pt x="481" y="372"/>
                  </a:lnTo>
                  <a:lnTo>
                    <a:pt x="483" y="372"/>
                  </a:lnTo>
                  <a:lnTo>
                    <a:pt x="483" y="370"/>
                  </a:lnTo>
                  <a:lnTo>
                    <a:pt x="485" y="370"/>
                  </a:lnTo>
                  <a:lnTo>
                    <a:pt x="485" y="369"/>
                  </a:lnTo>
                  <a:lnTo>
                    <a:pt x="486" y="369"/>
                  </a:lnTo>
                  <a:lnTo>
                    <a:pt x="488" y="367"/>
                  </a:lnTo>
                  <a:lnTo>
                    <a:pt x="490" y="367"/>
                  </a:lnTo>
                  <a:lnTo>
                    <a:pt x="490" y="365"/>
                  </a:lnTo>
                  <a:lnTo>
                    <a:pt x="491" y="365"/>
                  </a:lnTo>
                  <a:lnTo>
                    <a:pt x="491" y="364"/>
                  </a:lnTo>
                  <a:lnTo>
                    <a:pt x="493" y="364"/>
                  </a:lnTo>
                  <a:lnTo>
                    <a:pt x="495" y="362"/>
                  </a:lnTo>
                  <a:lnTo>
                    <a:pt x="497" y="362"/>
                  </a:lnTo>
                  <a:lnTo>
                    <a:pt x="497" y="360"/>
                  </a:lnTo>
                  <a:lnTo>
                    <a:pt x="498" y="360"/>
                  </a:lnTo>
                  <a:lnTo>
                    <a:pt x="498" y="359"/>
                  </a:lnTo>
                  <a:lnTo>
                    <a:pt x="500" y="359"/>
                  </a:lnTo>
                  <a:lnTo>
                    <a:pt x="502" y="359"/>
                  </a:lnTo>
                  <a:lnTo>
                    <a:pt x="502" y="357"/>
                  </a:lnTo>
                  <a:lnTo>
                    <a:pt x="503" y="357"/>
                  </a:lnTo>
                  <a:lnTo>
                    <a:pt x="503" y="355"/>
                  </a:lnTo>
                  <a:lnTo>
                    <a:pt x="505" y="355"/>
                  </a:lnTo>
                  <a:lnTo>
                    <a:pt x="507" y="354"/>
                  </a:lnTo>
                  <a:lnTo>
                    <a:pt x="508" y="354"/>
                  </a:lnTo>
                  <a:lnTo>
                    <a:pt x="508" y="352"/>
                  </a:lnTo>
                  <a:lnTo>
                    <a:pt x="510" y="352"/>
                  </a:lnTo>
                  <a:lnTo>
                    <a:pt x="510" y="350"/>
                  </a:lnTo>
                  <a:lnTo>
                    <a:pt x="512" y="350"/>
                  </a:lnTo>
                  <a:lnTo>
                    <a:pt x="513" y="349"/>
                  </a:lnTo>
                  <a:lnTo>
                    <a:pt x="515" y="349"/>
                  </a:lnTo>
                  <a:lnTo>
                    <a:pt x="515" y="347"/>
                  </a:lnTo>
                  <a:lnTo>
                    <a:pt x="517" y="347"/>
                  </a:lnTo>
                  <a:lnTo>
                    <a:pt x="518" y="345"/>
                  </a:lnTo>
                  <a:lnTo>
                    <a:pt x="520" y="345"/>
                  </a:lnTo>
                  <a:lnTo>
                    <a:pt x="520" y="344"/>
                  </a:lnTo>
                  <a:lnTo>
                    <a:pt x="522" y="344"/>
                  </a:lnTo>
                  <a:lnTo>
                    <a:pt x="522" y="342"/>
                  </a:lnTo>
                  <a:lnTo>
                    <a:pt x="523" y="342"/>
                  </a:lnTo>
                  <a:lnTo>
                    <a:pt x="525" y="342"/>
                  </a:lnTo>
                  <a:lnTo>
                    <a:pt x="525" y="340"/>
                  </a:lnTo>
                  <a:lnTo>
                    <a:pt x="527" y="340"/>
                  </a:lnTo>
                  <a:lnTo>
                    <a:pt x="527" y="338"/>
                  </a:lnTo>
                  <a:lnTo>
                    <a:pt x="528" y="338"/>
                  </a:lnTo>
                  <a:lnTo>
                    <a:pt x="530" y="337"/>
                  </a:lnTo>
                  <a:lnTo>
                    <a:pt x="532" y="337"/>
                  </a:lnTo>
                  <a:lnTo>
                    <a:pt x="532" y="335"/>
                  </a:lnTo>
                  <a:lnTo>
                    <a:pt x="534" y="335"/>
                  </a:lnTo>
                  <a:lnTo>
                    <a:pt x="534" y="333"/>
                  </a:lnTo>
                  <a:lnTo>
                    <a:pt x="535" y="333"/>
                  </a:lnTo>
                  <a:lnTo>
                    <a:pt x="535" y="332"/>
                  </a:lnTo>
                  <a:lnTo>
                    <a:pt x="537" y="332"/>
                  </a:lnTo>
                  <a:lnTo>
                    <a:pt x="539" y="332"/>
                  </a:lnTo>
                  <a:lnTo>
                    <a:pt x="539" y="330"/>
                  </a:lnTo>
                  <a:lnTo>
                    <a:pt x="540" y="330"/>
                  </a:lnTo>
                  <a:lnTo>
                    <a:pt x="540" y="328"/>
                  </a:lnTo>
                  <a:lnTo>
                    <a:pt x="542" y="328"/>
                  </a:lnTo>
                  <a:lnTo>
                    <a:pt x="542" y="327"/>
                  </a:lnTo>
                  <a:lnTo>
                    <a:pt x="542" y="325"/>
                  </a:lnTo>
                  <a:lnTo>
                    <a:pt x="540" y="325"/>
                  </a:lnTo>
                  <a:lnTo>
                    <a:pt x="540" y="323"/>
                  </a:lnTo>
                  <a:lnTo>
                    <a:pt x="539" y="323"/>
                  </a:lnTo>
                  <a:lnTo>
                    <a:pt x="539" y="322"/>
                  </a:lnTo>
                  <a:lnTo>
                    <a:pt x="540" y="322"/>
                  </a:lnTo>
                  <a:lnTo>
                    <a:pt x="540" y="320"/>
                  </a:lnTo>
                  <a:lnTo>
                    <a:pt x="542" y="320"/>
                  </a:lnTo>
                  <a:lnTo>
                    <a:pt x="544" y="320"/>
                  </a:lnTo>
                  <a:lnTo>
                    <a:pt x="544" y="318"/>
                  </a:lnTo>
                  <a:lnTo>
                    <a:pt x="542" y="318"/>
                  </a:lnTo>
                  <a:lnTo>
                    <a:pt x="542" y="317"/>
                  </a:lnTo>
                  <a:lnTo>
                    <a:pt x="544" y="317"/>
                  </a:lnTo>
                  <a:lnTo>
                    <a:pt x="544" y="315"/>
                  </a:lnTo>
                  <a:lnTo>
                    <a:pt x="544" y="313"/>
                  </a:lnTo>
                  <a:lnTo>
                    <a:pt x="544" y="312"/>
                  </a:lnTo>
                  <a:lnTo>
                    <a:pt x="544" y="313"/>
                  </a:lnTo>
                  <a:lnTo>
                    <a:pt x="545" y="313"/>
                  </a:lnTo>
                  <a:lnTo>
                    <a:pt x="545" y="312"/>
                  </a:lnTo>
                  <a:lnTo>
                    <a:pt x="544" y="312"/>
                  </a:lnTo>
                  <a:lnTo>
                    <a:pt x="545" y="312"/>
                  </a:lnTo>
                  <a:lnTo>
                    <a:pt x="545" y="310"/>
                  </a:lnTo>
                  <a:lnTo>
                    <a:pt x="544" y="310"/>
                  </a:lnTo>
                  <a:lnTo>
                    <a:pt x="544" y="312"/>
                  </a:lnTo>
                  <a:lnTo>
                    <a:pt x="544" y="310"/>
                  </a:lnTo>
                  <a:lnTo>
                    <a:pt x="544" y="308"/>
                  </a:lnTo>
                  <a:lnTo>
                    <a:pt x="544" y="306"/>
                  </a:lnTo>
                  <a:lnTo>
                    <a:pt x="545" y="306"/>
                  </a:lnTo>
                  <a:lnTo>
                    <a:pt x="545" y="305"/>
                  </a:lnTo>
                  <a:lnTo>
                    <a:pt x="545" y="303"/>
                  </a:lnTo>
                  <a:lnTo>
                    <a:pt x="547" y="303"/>
                  </a:lnTo>
                  <a:lnTo>
                    <a:pt x="547" y="301"/>
                  </a:lnTo>
                  <a:lnTo>
                    <a:pt x="545" y="301"/>
                  </a:lnTo>
                  <a:lnTo>
                    <a:pt x="545" y="300"/>
                  </a:lnTo>
                  <a:lnTo>
                    <a:pt x="547" y="300"/>
                  </a:lnTo>
                  <a:lnTo>
                    <a:pt x="547" y="298"/>
                  </a:lnTo>
                  <a:lnTo>
                    <a:pt x="549" y="298"/>
                  </a:lnTo>
                  <a:lnTo>
                    <a:pt x="549" y="296"/>
                  </a:lnTo>
                  <a:lnTo>
                    <a:pt x="547" y="296"/>
                  </a:lnTo>
                  <a:lnTo>
                    <a:pt x="547" y="295"/>
                  </a:lnTo>
                  <a:lnTo>
                    <a:pt x="549" y="295"/>
                  </a:lnTo>
                  <a:lnTo>
                    <a:pt x="549" y="293"/>
                  </a:lnTo>
                  <a:lnTo>
                    <a:pt x="549" y="295"/>
                  </a:lnTo>
                  <a:lnTo>
                    <a:pt x="547" y="295"/>
                  </a:lnTo>
                  <a:lnTo>
                    <a:pt x="547" y="293"/>
                  </a:lnTo>
                  <a:lnTo>
                    <a:pt x="547" y="291"/>
                  </a:lnTo>
                  <a:lnTo>
                    <a:pt x="549" y="291"/>
                  </a:lnTo>
                  <a:lnTo>
                    <a:pt x="550" y="291"/>
                  </a:lnTo>
                  <a:lnTo>
                    <a:pt x="552" y="293"/>
                  </a:lnTo>
                  <a:lnTo>
                    <a:pt x="552" y="291"/>
                  </a:lnTo>
                  <a:lnTo>
                    <a:pt x="554" y="291"/>
                  </a:lnTo>
                  <a:lnTo>
                    <a:pt x="552" y="291"/>
                  </a:lnTo>
                  <a:lnTo>
                    <a:pt x="552" y="290"/>
                  </a:lnTo>
                  <a:lnTo>
                    <a:pt x="554" y="291"/>
                  </a:lnTo>
                  <a:lnTo>
                    <a:pt x="554" y="290"/>
                  </a:lnTo>
                  <a:lnTo>
                    <a:pt x="552" y="290"/>
                  </a:lnTo>
                  <a:lnTo>
                    <a:pt x="552" y="288"/>
                  </a:lnTo>
                  <a:lnTo>
                    <a:pt x="552" y="286"/>
                  </a:lnTo>
                  <a:lnTo>
                    <a:pt x="554" y="286"/>
                  </a:lnTo>
                  <a:lnTo>
                    <a:pt x="554" y="285"/>
                  </a:lnTo>
                  <a:lnTo>
                    <a:pt x="552" y="285"/>
                  </a:lnTo>
                  <a:lnTo>
                    <a:pt x="552" y="283"/>
                  </a:lnTo>
                  <a:lnTo>
                    <a:pt x="550" y="283"/>
                  </a:lnTo>
                  <a:lnTo>
                    <a:pt x="550" y="281"/>
                  </a:lnTo>
                  <a:lnTo>
                    <a:pt x="550" y="280"/>
                  </a:lnTo>
                  <a:lnTo>
                    <a:pt x="549" y="280"/>
                  </a:lnTo>
                  <a:lnTo>
                    <a:pt x="549" y="278"/>
                  </a:lnTo>
                  <a:lnTo>
                    <a:pt x="547" y="278"/>
                  </a:lnTo>
                  <a:lnTo>
                    <a:pt x="547" y="276"/>
                  </a:lnTo>
                  <a:lnTo>
                    <a:pt x="545" y="276"/>
                  </a:lnTo>
                  <a:lnTo>
                    <a:pt x="545" y="275"/>
                  </a:lnTo>
                  <a:lnTo>
                    <a:pt x="545" y="273"/>
                  </a:lnTo>
                  <a:lnTo>
                    <a:pt x="545" y="275"/>
                  </a:lnTo>
                  <a:lnTo>
                    <a:pt x="547" y="275"/>
                  </a:lnTo>
                  <a:lnTo>
                    <a:pt x="549" y="275"/>
                  </a:lnTo>
                  <a:lnTo>
                    <a:pt x="549" y="273"/>
                  </a:lnTo>
                  <a:lnTo>
                    <a:pt x="549" y="275"/>
                  </a:lnTo>
                  <a:lnTo>
                    <a:pt x="550" y="275"/>
                  </a:lnTo>
                  <a:lnTo>
                    <a:pt x="550" y="273"/>
                  </a:lnTo>
                  <a:lnTo>
                    <a:pt x="549" y="273"/>
                  </a:lnTo>
                  <a:lnTo>
                    <a:pt x="547" y="273"/>
                  </a:lnTo>
                  <a:lnTo>
                    <a:pt x="547" y="271"/>
                  </a:lnTo>
                  <a:lnTo>
                    <a:pt x="547" y="269"/>
                  </a:lnTo>
                  <a:lnTo>
                    <a:pt x="547" y="268"/>
                  </a:lnTo>
                  <a:lnTo>
                    <a:pt x="549" y="268"/>
                  </a:lnTo>
                  <a:lnTo>
                    <a:pt x="550" y="266"/>
                  </a:lnTo>
                  <a:lnTo>
                    <a:pt x="552" y="266"/>
                  </a:lnTo>
                  <a:lnTo>
                    <a:pt x="554" y="266"/>
                  </a:lnTo>
                  <a:lnTo>
                    <a:pt x="555" y="266"/>
                  </a:lnTo>
                  <a:lnTo>
                    <a:pt x="557" y="266"/>
                  </a:lnTo>
                  <a:lnTo>
                    <a:pt x="559" y="266"/>
                  </a:lnTo>
                  <a:lnTo>
                    <a:pt x="559" y="264"/>
                  </a:lnTo>
                  <a:lnTo>
                    <a:pt x="560" y="264"/>
                  </a:lnTo>
                  <a:lnTo>
                    <a:pt x="562" y="263"/>
                  </a:lnTo>
                  <a:lnTo>
                    <a:pt x="562" y="261"/>
                  </a:lnTo>
                  <a:lnTo>
                    <a:pt x="562" y="259"/>
                  </a:lnTo>
                  <a:lnTo>
                    <a:pt x="564" y="259"/>
                  </a:lnTo>
                  <a:lnTo>
                    <a:pt x="564" y="258"/>
                  </a:lnTo>
                  <a:lnTo>
                    <a:pt x="564" y="256"/>
                  </a:lnTo>
                  <a:lnTo>
                    <a:pt x="564" y="254"/>
                  </a:lnTo>
                  <a:lnTo>
                    <a:pt x="564" y="253"/>
                  </a:lnTo>
                  <a:lnTo>
                    <a:pt x="564" y="251"/>
                  </a:lnTo>
                  <a:lnTo>
                    <a:pt x="564" y="249"/>
                  </a:lnTo>
                  <a:lnTo>
                    <a:pt x="564" y="248"/>
                  </a:lnTo>
                  <a:lnTo>
                    <a:pt x="562" y="248"/>
                  </a:lnTo>
                  <a:lnTo>
                    <a:pt x="560" y="246"/>
                  </a:lnTo>
                  <a:lnTo>
                    <a:pt x="562" y="246"/>
                  </a:lnTo>
                  <a:lnTo>
                    <a:pt x="562" y="244"/>
                  </a:lnTo>
                  <a:lnTo>
                    <a:pt x="564" y="244"/>
                  </a:lnTo>
                  <a:lnTo>
                    <a:pt x="564" y="243"/>
                  </a:lnTo>
                  <a:lnTo>
                    <a:pt x="564" y="241"/>
                  </a:lnTo>
                  <a:lnTo>
                    <a:pt x="566" y="241"/>
                  </a:lnTo>
                  <a:lnTo>
                    <a:pt x="567" y="241"/>
                  </a:lnTo>
                  <a:lnTo>
                    <a:pt x="567" y="239"/>
                  </a:lnTo>
                  <a:lnTo>
                    <a:pt x="569" y="239"/>
                  </a:lnTo>
                  <a:lnTo>
                    <a:pt x="569" y="237"/>
                  </a:lnTo>
                  <a:lnTo>
                    <a:pt x="569" y="236"/>
                  </a:lnTo>
                  <a:lnTo>
                    <a:pt x="569" y="237"/>
                  </a:lnTo>
                  <a:lnTo>
                    <a:pt x="571" y="237"/>
                  </a:lnTo>
                  <a:lnTo>
                    <a:pt x="571" y="236"/>
                  </a:lnTo>
                  <a:lnTo>
                    <a:pt x="572" y="236"/>
                  </a:lnTo>
                  <a:lnTo>
                    <a:pt x="572" y="234"/>
                  </a:lnTo>
                  <a:lnTo>
                    <a:pt x="574" y="234"/>
                  </a:lnTo>
                  <a:lnTo>
                    <a:pt x="574" y="232"/>
                  </a:lnTo>
                  <a:lnTo>
                    <a:pt x="574" y="231"/>
                  </a:lnTo>
                  <a:lnTo>
                    <a:pt x="576" y="231"/>
                  </a:lnTo>
                  <a:lnTo>
                    <a:pt x="576" y="229"/>
                  </a:lnTo>
                  <a:lnTo>
                    <a:pt x="576" y="227"/>
                  </a:lnTo>
                  <a:lnTo>
                    <a:pt x="576" y="226"/>
                  </a:lnTo>
                  <a:lnTo>
                    <a:pt x="574" y="226"/>
                  </a:lnTo>
                  <a:lnTo>
                    <a:pt x="574" y="224"/>
                  </a:lnTo>
                  <a:lnTo>
                    <a:pt x="576" y="224"/>
                  </a:lnTo>
                  <a:lnTo>
                    <a:pt x="576" y="222"/>
                  </a:lnTo>
                  <a:lnTo>
                    <a:pt x="577" y="222"/>
                  </a:lnTo>
                  <a:lnTo>
                    <a:pt x="577" y="221"/>
                  </a:lnTo>
                  <a:lnTo>
                    <a:pt x="579" y="219"/>
                  </a:lnTo>
                  <a:lnTo>
                    <a:pt x="579" y="217"/>
                  </a:lnTo>
                  <a:lnTo>
                    <a:pt x="579" y="216"/>
                  </a:lnTo>
                  <a:lnTo>
                    <a:pt x="581" y="217"/>
                  </a:lnTo>
                  <a:lnTo>
                    <a:pt x="581" y="219"/>
                  </a:lnTo>
                  <a:lnTo>
                    <a:pt x="582" y="219"/>
                  </a:lnTo>
                  <a:lnTo>
                    <a:pt x="582" y="217"/>
                  </a:lnTo>
                  <a:lnTo>
                    <a:pt x="581" y="216"/>
                  </a:lnTo>
                  <a:lnTo>
                    <a:pt x="581" y="214"/>
                  </a:lnTo>
                  <a:lnTo>
                    <a:pt x="581" y="212"/>
                  </a:lnTo>
                  <a:lnTo>
                    <a:pt x="582" y="211"/>
                  </a:lnTo>
                  <a:lnTo>
                    <a:pt x="584" y="211"/>
                  </a:lnTo>
                  <a:lnTo>
                    <a:pt x="584" y="209"/>
                  </a:lnTo>
                  <a:lnTo>
                    <a:pt x="586" y="209"/>
                  </a:lnTo>
                  <a:lnTo>
                    <a:pt x="586" y="207"/>
                  </a:lnTo>
                  <a:lnTo>
                    <a:pt x="586" y="206"/>
                  </a:lnTo>
                  <a:lnTo>
                    <a:pt x="584" y="206"/>
                  </a:lnTo>
                  <a:lnTo>
                    <a:pt x="586" y="206"/>
                  </a:lnTo>
                  <a:lnTo>
                    <a:pt x="587" y="206"/>
                  </a:lnTo>
                  <a:lnTo>
                    <a:pt x="589" y="206"/>
                  </a:lnTo>
                  <a:lnTo>
                    <a:pt x="589" y="204"/>
                  </a:lnTo>
                  <a:lnTo>
                    <a:pt x="589" y="202"/>
                  </a:lnTo>
                  <a:lnTo>
                    <a:pt x="589" y="200"/>
                  </a:lnTo>
                  <a:lnTo>
                    <a:pt x="587" y="200"/>
                  </a:lnTo>
                  <a:lnTo>
                    <a:pt x="587" y="199"/>
                  </a:lnTo>
                  <a:lnTo>
                    <a:pt x="589" y="199"/>
                  </a:lnTo>
                  <a:lnTo>
                    <a:pt x="591" y="199"/>
                  </a:lnTo>
                  <a:lnTo>
                    <a:pt x="591" y="197"/>
                  </a:lnTo>
                  <a:lnTo>
                    <a:pt x="592" y="197"/>
                  </a:lnTo>
                  <a:lnTo>
                    <a:pt x="594" y="197"/>
                  </a:lnTo>
                  <a:lnTo>
                    <a:pt x="594" y="195"/>
                  </a:lnTo>
                  <a:lnTo>
                    <a:pt x="592" y="195"/>
                  </a:lnTo>
                  <a:lnTo>
                    <a:pt x="592" y="194"/>
                  </a:lnTo>
                  <a:lnTo>
                    <a:pt x="592" y="192"/>
                  </a:lnTo>
                  <a:lnTo>
                    <a:pt x="592" y="190"/>
                  </a:lnTo>
                  <a:lnTo>
                    <a:pt x="592" y="189"/>
                  </a:lnTo>
                  <a:lnTo>
                    <a:pt x="594" y="189"/>
                  </a:lnTo>
                  <a:lnTo>
                    <a:pt x="592" y="189"/>
                  </a:lnTo>
                  <a:lnTo>
                    <a:pt x="592" y="187"/>
                  </a:lnTo>
                  <a:lnTo>
                    <a:pt x="592" y="185"/>
                  </a:lnTo>
                  <a:lnTo>
                    <a:pt x="592" y="184"/>
                  </a:lnTo>
                  <a:lnTo>
                    <a:pt x="592" y="182"/>
                  </a:lnTo>
                  <a:lnTo>
                    <a:pt x="592" y="180"/>
                  </a:lnTo>
                  <a:lnTo>
                    <a:pt x="594" y="180"/>
                  </a:lnTo>
                  <a:lnTo>
                    <a:pt x="596" y="180"/>
                  </a:lnTo>
                  <a:lnTo>
                    <a:pt x="597" y="180"/>
                  </a:lnTo>
                  <a:lnTo>
                    <a:pt x="599" y="180"/>
                  </a:lnTo>
                  <a:lnTo>
                    <a:pt x="599" y="179"/>
                  </a:lnTo>
                  <a:lnTo>
                    <a:pt x="601" y="179"/>
                  </a:lnTo>
                  <a:lnTo>
                    <a:pt x="601" y="177"/>
                  </a:lnTo>
                  <a:lnTo>
                    <a:pt x="603" y="177"/>
                  </a:lnTo>
                  <a:lnTo>
                    <a:pt x="604" y="175"/>
                  </a:lnTo>
                  <a:lnTo>
                    <a:pt x="606" y="175"/>
                  </a:lnTo>
                  <a:lnTo>
                    <a:pt x="606" y="174"/>
                  </a:lnTo>
                  <a:lnTo>
                    <a:pt x="608" y="174"/>
                  </a:lnTo>
                  <a:lnTo>
                    <a:pt x="608" y="172"/>
                  </a:lnTo>
                  <a:lnTo>
                    <a:pt x="608" y="170"/>
                  </a:lnTo>
                  <a:lnTo>
                    <a:pt x="608" y="168"/>
                  </a:lnTo>
                  <a:lnTo>
                    <a:pt x="608" y="167"/>
                  </a:lnTo>
                  <a:lnTo>
                    <a:pt x="608" y="165"/>
                  </a:lnTo>
                  <a:lnTo>
                    <a:pt x="608" y="163"/>
                  </a:lnTo>
                  <a:lnTo>
                    <a:pt x="608" y="162"/>
                  </a:lnTo>
                  <a:lnTo>
                    <a:pt x="609" y="162"/>
                  </a:lnTo>
                  <a:lnTo>
                    <a:pt x="609" y="160"/>
                  </a:lnTo>
                  <a:lnTo>
                    <a:pt x="611" y="160"/>
                  </a:lnTo>
                  <a:lnTo>
                    <a:pt x="611" y="158"/>
                  </a:lnTo>
                  <a:lnTo>
                    <a:pt x="613" y="158"/>
                  </a:lnTo>
                  <a:lnTo>
                    <a:pt x="613" y="157"/>
                  </a:lnTo>
                  <a:lnTo>
                    <a:pt x="613" y="155"/>
                  </a:lnTo>
                  <a:lnTo>
                    <a:pt x="611" y="155"/>
                  </a:lnTo>
                  <a:lnTo>
                    <a:pt x="611" y="153"/>
                  </a:lnTo>
                  <a:lnTo>
                    <a:pt x="613" y="153"/>
                  </a:lnTo>
                  <a:lnTo>
                    <a:pt x="613" y="152"/>
                  </a:lnTo>
                  <a:lnTo>
                    <a:pt x="614" y="152"/>
                  </a:lnTo>
                  <a:lnTo>
                    <a:pt x="616" y="150"/>
                  </a:lnTo>
                  <a:lnTo>
                    <a:pt x="616" y="152"/>
                  </a:lnTo>
                  <a:lnTo>
                    <a:pt x="618" y="150"/>
                  </a:lnTo>
                  <a:lnTo>
                    <a:pt x="618" y="148"/>
                  </a:lnTo>
                  <a:lnTo>
                    <a:pt x="619" y="148"/>
                  </a:lnTo>
                  <a:lnTo>
                    <a:pt x="619" y="147"/>
                  </a:lnTo>
                  <a:lnTo>
                    <a:pt x="618" y="147"/>
                  </a:lnTo>
                  <a:lnTo>
                    <a:pt x="618" y="145"/>
                  </a:lnTo>
                  <a:lnTo>
                    <a:pt x="619" y="145"/>
                  </a:lnTo>
                  <a:lnTo>
                    <a:pt x="619" y="143"/>
                  </a:lnTo>
                  <a:lnTo>
                    <a:pt x="619" y="142"/>
                  </a:lnTo>
                  <a:lnTo>
                    <a:pt x="619" y="140"/>
                  </a:lnTo>
                  <a:lnTo>
                    <a:pt x="619" y="138"/>
                  </a:lnTo>
                  <a:lnTo>
                    <a:pt x="619" y="137"/>
                  </a:lnTo>
                  <a:lnTo>
                    <a:pt x="618" y="135"/>
                  </a:lnTo>
                  <a:lnTo>
                    <a:pt x="619" y="133"/>
                  </a:lnTo>
                  <a:lnTo>
                    <a:pt x="619" y="131"/>
                  </a:lnTo>
                  <a:lnTo>
                    <a:pt x="621" y="130"/>
                  </a:lnTo>
                  <a:lnTo>
                    <a:pt x="621" y="128"/>
                  </a:lnTo>
                  <a:lnTo>
                    <a:pt x="621" y="126"/>
                  </a:lnTo>
                  <a:lnTo>
                    <a:pt x="623" y="126"/>
                  </a:lnTo>
                  <a:lnTo>
                    <a:pt x="624" y="126"/>
                  </a:lnTo>
                  <a:lnTo>
                    <a:pt x="624" y="125"/>
                  </a:lnTo>
                  <a:lnTo>
                    <a:pt x="624" y="123"/>
                  </a:lnTo>
                  <a:lnTo>
                    <a:pt x="624" y="121"/>
                  </a:lnTo>
                  <a:lnTo>
                    <a:pt x="624" y="120"/>
                  </a:lnTo>
                  <a:lnTo>
                    <a:pt x="626" y="120"/>
                  </a:lnTo>
                  <a:lnTo>
                    <a:pt x="624" y="120"/>
                  </a:lnTo>
                  <a:lnTo>
                    <a:pt x="624" y="118"/>
                  </a:lnTo>
                  <a:lnTo>
                    <a:pt x="626" y="118"/>
                  </a:lnTo>
                  <a:lnTo>
                    <a:pt x="626" y="116"/>
                  </a:lnTo>
                  <a:lnTo>
                    <a:pt x="628" y="116"/>
                  </a:lnTo>
                  <a:lnTo>
                    <a:pt x="628" y="115"/>
                  </a:lnTo>
                  <a:lnTo>
                    <a:pt x="628" y="113"/>
                  </a:lnTo>
                  <a:lnTo>
                    <a:pt x="626" y="113"/>
                  </a:lnTo>
                  <a:lnTo>
                    <a:pt x="629" y="110"/>
                  </a:lnTo>
                  <a:lnTo>
                    <a:pt x="631" y="110"/>
                  </a:lnTo>
                  <a:lnTo>
                    <a:pt x="633" y="110"/>
                  </a:lnTo>
                  <a:lnTo>
                    <a:pt x="634" y="110"/>
                  </a:lnTo>
                  <a:lnTo>
                    <a:pt x="636" y="110"/>
                  </a:lnTo>
                  <a:lnTo>
                    <a:pt x="638" y="110"/>
                  </a:lnTo>
                  <a:lnTo>
                    <a:pt x="640" y="110"/>
                  </a:lnTo>
                  <a:lnTo>
                    <a:pt x="641" y="110"/>
                  </a:lnTo>
                  <a:lnTo>
                    <a:pt x="643" y="110"/>
                  </a:lnTo>
                  <a:lnTo>
                    <a:pt x="645" y="110"/>
                  </a:lnTo>
                  <a:lnTo>
                    <a:pt x="646" y="110"/>
                  </a:lnTo>
                  <a:lnTo>
                    <a:pt x="648" y="111"/>
                  </a:lnTo>
                  <a:lnTo>
                    <a:pt x="650" y="111"/>
                  </a:lnTo>
                  <a:lnTo>
                    <a:pt x="651" y="111"/>
                  </a:lnTo>
                  <a:lnTo>
                    <a:pt x="653" y="111"/>
                  </a:lnTo>
                  <a:lnTo>
                    <a:pt x="655" y="111"/>
                  </a:lnTo>
                  <a:lnTo>
                    <a:pt x="656" y="111"/>
                  </a:lnTo>
                  <a:lnTo>
                    <a:pt x="658" y="111"/>
                  </a:lnTo>
                  <a:lnTo>
                    <a:pt x="660" y="111"/>
                  </a:lnTo>
                  <a:lnTo>
                    <a:pt x="661" y="111"/>
                  </a:lnTo>
                  <a:lnTo>
                    <a:pt x="663" y="111"/>
                  </a:lnTo>
                  <a:lnTo>
                    <a:pt x="665" y="111"/>
                  </a:lnTo>
                  <a:lnTo>
                    <a:pt x="666" y="111"/>
                  </a:lnTo>
                  <a:lnTo>
                    <a:pt x="668" y="111"/>
                  </a:lnTo>
                  <a:lnTo>
                    <a:pt x="670" y="111"/>
                  </a:lnTo>
                  <a:lnTo>
                    <a:pt x="671" y="111"/>
                  </a:lnTo>
                  <a:lnTo>
                    <a:pt x="673" y="111"/>
                  </a:lnTo>
                  <a:lnTo>
                    <a:pt x="675" y="111"/>
                  </a:lnTo>
                  <a:lnTo>
                    <a:pt x="677" y="111"/>
                  </a:lnTo>
                  <a:lnTo>
                    <a:pt x="678" y="111"/>
                  </a:lnTo>
                  <a:lnTo>
                    <a:pt x="680" y="111"/>
                  </a:lnTo>
                  <a:lnTo>
                    <a:pt x="682" y="111"/>
                  </a:lnTo>
                  <a:lnTo>
                    <a:pt x="683" y="113"/>
                  </a:lnTo>
                  <a:lnTo>
                    <a:pt x="685" y="113"/>
                  </a:lnTo>
                  <a:lnTo>
                    <a:pt x="687" y="113"/>
                  </a:lnTo>
                  <a:lnTo>
                    <a:pt x="688" y="113"/>
                  </a:lnTo>
                  <a:lnTo>
                    <a:pt x="690" y="113"/>
                  </a:lnTo>
                  <a:lnTo>
                    <a:pt x="692" y="113"/>
                  </a:lnTo>
                  <a:lnTo>
                    <a:pt x="693" y="113"/>
                  </a:lnTo>
                  <a:lnTo>
                    <a:pt x="695" y="113"/>
                  </a:lnTo>
                  <a:lnTo>
                    <a:pt x="697" y="113"/>
                  </a:lnTo>
                  <a:lnTo>
                    <a:pt x="698" y="113"/>
                  </a:lnTo>
                  <a:lnTo>
                    <a:pt x="700" y="113"/>
                  </a:lnTo>
                  <a:lnTo>
                    <a:pt x="702" y="113"/>
                  </a:lnTo>
                  <a:lnTo>
                    <a:pt x="703" y="113"/>
                  </a:lnTo>
                  <a:lnTo>
                    <a:pt x="705" y="113"/>
                  </a:lnTo>
                  <a:lnTo>
                    <a:pt x="707" y="113"/>
                  </a:lnTo>
                  <a:lnTo>
                    <a:pt x="708" y="113"/>
                  </a:lnTo>
                  <a:lnTo>
                    <a:pt x="710" y="113"/>
                  </a:lnTo>
                  <a:lnTo>
                    <a:pt x="712" y="113"/>
                  </a:lnTo>
                  <a:lnTo>
                    <a:pt x="714" y="113"/>
                  </a:lnTo>
                  <a:lnTo>
                    <a:pt x="715" y="113"/>
                  </a:lnTo>
                  <a:lnTo>
                    <a:pt x="717" y="113"/>
                  </a:lnTo>
                  <a:lnTo>
                    <a:pt x="719" y="113"/>
                  </a:lnTo>
                  <a:lnTo>
                    <a:pt x="720" y="113"/>
                  </a:lnTo>
                  <a:lnTo>
                    <a:pt x="720" y="115"/>
                  </a:lnTo>
                  <a:lnTo>
                    <a:pt x="722" y="115"/>
                  </a:lnTo>
                  <a:lnTo>
                    <a:pt x="724" y="115"/>
                  </a:lnTo>
                  <a:lnTo>
                    <a:pt x="725" y="115"/>
                  </a:lnTo>
                  <a:lnTo>
                    <a:pt x="727" y="115"/>
                  </a:lnTo>
                  <a:lnTo>
                    <a:pt x="729" y="115"/>
                  </a:lnTo>
                  <a:lnTo>
                    <a:pt x="730" y="115"/>
                  </a:lnTo>
                  <a:lnTo>
                    <a:pt x="732" y="115"/>
                  </a:lnTo>
                  <a:lnTo>
                    <a:pt x="734" y="115"/>
                  </a:lnTo>
                  <a:lnTo>
                    <a:pt x="735" y="115"/>
                  </a:lnTo>
                  <a:lnTo>
                    <a:pt x="737" y="115"/>
                  </a:lnTo>
                  <a:lnTo>
                    <a:pt x="739" y="115"/>
                  </a:lnTo>
                  <a:lnTo>
                    <a:pt x="740" y="115"/>
                  </a:lnTo>
                  <a:lnTo>
                    <a:pt x="742" y="115"/>
                  </a:lnTo>
                  <a:lnTo>
                    <a:pt x="744" y="115"/>
                  </a:lnTo>
                  <a:lnTo>
                    <a:pt x="746" y="115"/>
                  </a:lnTo>
                  <a:lnTo>
                    <a:pt x="747" y="115"/>
                  </a:lnTo>
                  <a:lnTo>
                    <a:pt x="749" y="115"/>
                  </a:lnTo>
                  <a:lnTo>
                    <a:pt x="751" y="115"/>
                  </a:lnTo>
                  <a:lnTo>
                    <a:pt x="752" y="115"/>
                  </a:lnTo>
                  <a:lnTo>
                    <a:pt x="754" y="115"/>
                  </a:lnTo>
                  <a:lnTo>
                    <a:pt x="756" y="115"/>
                  </a:lnTo>
                  <a:lnTo>
                    <a:pt x="757" y="115"/>
                  </a:lnTo>
                  <a:lnTo>
                    <a:pt x="759" y="115"/>
                  </a:lnTo>
                  <a:lnTo>
                    <a:pt x="759" y="116"/>
                  </a:lnTo>
                  <a:lnTo>
                    <a:pt x="761" y="116"/>
                  </a:lnTo>
                  <a:lnTo>
                    <a:pt x="762" y="116"/>
                  </a:lnTo>
                  <a:lnTo>
                    <a:pt x="764" y="116"/>
                  </a:lnTo>
                  <a:lnTo>
                    <a:pt x="766" y="116"/>
                  </a:lnTo>
                  <a:lnTo>
                    <a:pt x="767" y="116"/>
                  </a:lnTo>
                  <a:lnTo>
                    <a:pt x="769" y="116"/>
                  </a:lnTo>
                  <a:lnTo>
                    <a:pt x="771" y="116"/>
                  </a:lnTo>
                  <a:lnTo>
                    <a:pt x="772" y="116"/>
                  </a:lnTo>
                  <a:lnTo>
                    <a:pt x="774" y="116"/>
                  </a:lnTo>
                  <a:lnTo>
                    <a:pt x="776" y="116"/>
                  </a:lnTo>
                  <a:lnTo>
                    <a:pt x="777" y="116"/>
                  </a:lnTo>
                  <a:lnTo>
                    <a:pt x="779" y="116"/>
                  </a:lnTo>
                  <a:lnTo>
                    <a:pt x="781" y="116"/>
                  </a:lnTo>
                  <a:lnTo>
                    <a:pt x="783" y="116"/>
                  </a:lnTo>
                  <a:lnTo>
                    <a:pt x="784" y="116"/>
                  </a:lnTo>
                  <a:lnTo>
                    <a:pt x="786" y="116"/>
                  </a:lnTo>
                  <a:lnTo>
                    <a:pt x="788" y="116"/>
                  </a:lnTo>
                  <a:lnTo>
                    <a:pt x="789" y="116"/>
                  </a:lnTo>
                  <a:lnTo>
                    <a:pt x="791" y="116"/>
                  </a:lnTo>
                  <a:lnTo>
                    <a:pt x="793" y="116"/>
                  </a:lnTo>
                  <a:lnTo>
                    <a:pt x="794" y="116"/>
                  </a:lnTo>
                  <a:lnTo>
                    <a:pt x="796" y="116"/>
                  </a:lnTo>
                  <a:lnTo>
                    <a:pt x="798" y="116"/>
                  </a:lnTo>
                  <a:lnTo>
                    <a:pt x="799" y="116"/>
                  </a:lnTo>
                  <a:lnTo>
                    <a:pt x="799" y="118"/>
                  </a:lnTo>
                  <a:lnTo>
                    <a:pt x="801" y="118"/>
                  </a:lnTo>
                  <a:lnTo>
                    <a:pt x="803" y="118"/>
                  </a:lnTo>
                  <a:lnTo>
                    <a:pt x="804" y="118"/>
                  </a:lnTo>
                  <a:lnTo>
                    <a:pt x="806" y="118"/>
                  </a:lnTo>
                  <a:lnTo>
                    <a:pt x="808" y="118"/>
                  </a:lnTo>
                  <a:lnTo>
                    <a:pt x="809" y="118"/>
                  </a:lnTo>
                  <a:lnTo>
                    <a:pt x="811" y="118"/>
                  </a:lnTo>
                  <a:lnTo>
                    <a:pt x="813" y="118"/>
                  </a:lnTo>
                  <a:lnTo>
                    <a:pt x="814" y="118"/>
                  </a:lnTo>
                  <a:lnTo>
                    <a:pt x="816" y="118"/>
                  </a:lnTo>
                  <a:lnTo>
                    <a:pt x="818" y="118"/>
                  </a:lnTo>
                  <a:lnTo>
                    <a:pt x="820" y="118"/>
                  </a:lnTo>
                  <a:lnTo>
                    <a:pt x="821" y="118"/>
                  </a:lnTo>
                  <a:lnTo>
                    <a:pt x="823" y="118"/>
                  </a:lnTo>
                  <a:lnTo>
                    <a:pt x="825" y="118"/>
                  </a:lnTo>
                  <a:lnTo>
                    <a:pt x="833" y="118"/>
                  </a:lnTo>
                  <a:lnTo>
                    <a:pt x="835" y="118"/>
                  </a:lnTo>
                  <a:lnTo>
                    <a:pt x="836" y="118"/>
                  </a:lnTo>
                  <a:lnTo>
                    <a:pt x="838" y="118"/>
                  </a:lnTo>
                  <a:lnTo>
                    <a:pt x="840" y="118"/>
                  </a:lnTo>
                  <a:lnTo>
                    <a:pt x="841" y="118"/>
                  </a:lnTo>
                  <a:lnTo>
                    <a:pt x="843" y="118"/>
                  </a:lnTo>
                  <a:lnTo>
                    <a:pt x="843" y="120"/>
                  </a:lnTo>
                  <a:lnTo>
                    <a:pt x="845" y="120"/>
                  </a:lnTo>
                  <a:lnTo>
                    <a:pt x="846" y="120"/>
                  </a:lnTo>
                  <a:lnTo>
                    <a:pt x="848" y="120"/>
                  </a:lnTo>
                  <a:lnTo>
                    <a:pt x="850" y="120"/>
                  </a:lnTo>
                  <a:lnTo>
                    <a:pt x="851" y="120"/>
                  </a:lnTo>
                  <a:lnTo>
                    <a:pt x="853" y="120"/>
                  </a:lnTo>
                  <a:lnTo>
                    <a:pt x="855" y="120"/>
                  </a:lnTo>
                  <a:lnTo>
                    <a:pt x="857" y="120"/>
                  </a:lnTo>
                  <a:lnTo>
                    <a:pt x="858" y="120"/>
                  </a:lnTo>
                  <a:lnTo>
                    <a:pt x="860" y="120"/>
                  </a:lnTo>
                  <a:lnTo>
                    <a:pt x="862" y="120"/>
                  </a:lnTo>
                  <a:lnTo>
                    <a:pt x="863" y="120"/>
                  </a:lnTo>
                  <a:lnTo>
                    <a:pt x="865" y="120"/>
                  </a:lnTo>
                  <a:lnTo>
                    <a:pt x="867" y="120"/>
                  </a:lnTo>
                  <a:lnTo>
                    <a:pt x="868" y="120"/>
                  </a:lnTo>
                  <a:lnTo>
                    <a:pt x="870" y="120"/>
                  </a:lnTo>
                  <a:lnTo>
                    <a:pt x="872" y="120"/>
                  </a:lnTo>
                  <a:lnTo>
                    <a:pt x="873" y="120"/>
                  </a:lnTo>
                  <a:lnTo>
                    <a:pt x="875" y="120"/>
                  </a:lnTo>
                  <a:lnTo>
                    <a:pt x="877" y="120"/>
                  </a:lnTo>
                  <a:lnTo>
                    <a:pt x="878" y="120"/>
                  </a:lnTo>
                  <a:lnTo>
                    <a:pt x="880" y="120"/>
                  </a:lnTo>
                  <a:lnTo>
                    <a:pt x="882" y="120"/>
                  </a:lnTo>
                  <a:lnTo>
                    <a:pt x="883" y="120"/>
                  </a:lnTo>
                  <a:lnTo>
                    <a:pt x="885" y="120"/>
                  </a:lnTo>
                  <a:lnTo>
                    <a:pt x="887" y="120"/>
                  </a:lnTo>
                  <a:lnTo>
                    <a:pt x="887" y="121"/>
                  </a:lnTo>
                  <a:lnTo>
                    <a:pt x="888" y="121"/>
                  </a:lnTo>
                  <a:lnTo>
                    <a:pt x="890" y="121"/>
                  </a:lnTo>
                  <a:lnTo>
                    <a:pt x="892" y="121"/>
                  </a:lnTo>
                  <a:lnTo>
                    <a:pt x="894" y="121"/>
                  </a:lnTo>
                  <a:lnTo>
                    <a:pt x="895" y="121"/>
                  </a:lnTo>
                  <a:lnTo>
                    <a:pt x="897" y="121"/>
                  </a:lnTo>
                  <a:lnTo>
                    <a:pt x="899" y="121"/>
                  </a:lnTo>
                  <a:lnTo>
                    <a:pt x="900" y="121"/>
                  </a:lnTo>
                  <a:lnTo>
                    <a:pt x="902" y="121"/>
                  </a:lnTo>
                  <a:lnTo>
                    <a:pt x="904" y="121"/>
                  </a:lnTo>
                  <a:lnTo>
                    <a:pt x="905" y="121"/>
                  </a:lnTo>
                  <a:lnTo>
                    <a:pt x="907" y="121"/>
                  </a:lnTo>
                  <a:lnTo>
                    <a:pt x="909" y="121"/>
                  </a:lnTo>
                  <a:lnTo>
                    <a:pt x="910" y="121"/>
                  </a:lnTo>
                  <a:lnTo>
                    <a:pt x="912" y="121"/>
                  </a:lnTo>
                  <a:lnTo>
                    <a:pt x="914" y="121"/>
                  </a:lnTo>
                  <a:lnTo>
                    <a:pt x="915" y="121"/>
                  </a:lnTo>
                  <a:lnTo>
                    <a:pt x="917" y="121"/>
                  </a:lnTo>
                  <a:lnTo>
                    <a:pt x="919" y="121"/>
                  </a:lnTo>
                  <a:lnTo>
                    <a:pt x="920" y="121"/>
                  </a:lnTo>
                  <a:lnTo>
                    <a:pt x="922" y="121"/>
                  </a:lnTo>
                  <a:lnTo>
                    <a:pt x="924" y="121"/>
                  </a:lnTo>
                  <a:lnTo>
                    <a:pt x="925" y="121"/>
                  </a:lnTo>
                  <a:lnTo>
                    <a:pt x="927" y="121"/>
                  </a:lnTo>
                  <a:lnTo>
                    <a:pt x="929" y="121"/>
                  </a:lnTo>
                  <a:lnTo>
                    <a:pt x="931" y="121"/>
                  </a:lnTo>
                  <a:lnTo>
                    <a:pt x="931" y="123"/>
                  </a:lnTo>
                  <a:lnTo>
                    <a:pt x="932" y="123"/>
                  </a:lnTo>
                  <a:lnTo>
                    <a:pt x="934" y="123"/>
                  </a:lnTo>
                  <a:lnTo>
                    <a:pt x="936" y="123"/>
                  </a:lnTo>
                  <a:lnTo>
                    <a:pt x="937" y="123"/>
                  </a:lnTo>
                  <a:lnTo>
                    <a:pt x="939" y="123"/>
                  </a:lnTo>
                  <a:lnTo>
                    <a:pt x="941" y="123"/>
                  </a:lnTo>
                  <a:lnTo>
                    <a:pt x="942" y="123"/>
                  </a:lnTo>
                  <a:lnTo>
                    <a:pt x="944" y="123"/>
                  </a:lnTo>
                  <a:lnTo>
                    <a:pt x="946" y="123"/>
                  </a:lnTo>
                  <a:lnTo>
                    <a:pt x="947" y="123"/>
                  </a:lnTo>
                  <a:lnTo>
                    <a:pt x="949" y="123"/>
                  </a:lnTo>
                  <a:lnTo>
                    <a:pt x="951" y="123"/>
                  </a:lnTo>
                  <a:lnTo>
                    <a:pt x="952" y="123"/>
                  </a:lnTo>
                  <a:lnTo>
                    <a:pt x="954" y="123"/>
                  </a:lnTo>
                  <a:lnTo>
                    <a:pt x="956" y="123"/>
                  </a:lnTo>
                  <a:lnTo>
                    <a:pt x="957" y="123"/>
                  </a:lnTo>
                  <a:lnTo>
                    <a:pt x="959" y="123"/>
                  </a:lnTo>
                  <a:lnTo>
                    <a:pt x="961" y="123"/>
                  </a:lnTo>
                  <a:lnTo>
                    <a:pt x="963" y="123"/>
                  </a:lnTo>
                  <a:lnTo>
                    <a:pt x="964" y="123"/>
                  </a:lnTo>
                  <a:lnTo>
                    <a:pt x="966" y="123"/>
                  </a:lnTo>
                  <a:lnTo>
                    <a:pt x="968" y="123"/>
                  </a:lnTo>
                  <a:lnTo>
                    <a:pt x="969" y="123"/>
                  </a:lnTo>
                  <a:lnTo>
                    <a:pt x="971" y="123"/>
                  </a:lnTo>
                  <a:lnTo>
                    <a:pt x="973" y="123"/>
                  </a:lnTo>
                  <a:lnTo>
                    <a:pt x="974" y="123"/>
                  </a:lnTo>
                  <a:lnTo>
                    <a:pt x="976" y="123"/>
                  </a:lnTo>
                  <a:lnTo>
                    <a:pt x="976" y="125"/>
                  </a:lnTo>
                  <a:lnTo>
                    <a:pt x="978" y="125"/>
                  </a:lnTo>
                  <a:lnTo>
                    <a:pt x="979" y="125"/>
                  </a:lnTo>
                  <a:lnTo>
                    <a:pt x="981" y="125"/>
                  </a:lnTo>
                  <a:lnTo>
                    <a:pt x="983" y="125"/>
                  </a:lnTo>
                  <a:lnTo>
                    <a:pt x="984" y="125"/>
                  </a:lnTo>
                  <a:lnTo>
                    <a:pt x="986" y="125"/>
                  </a:lnTo>
                  <a:lnTo>
                    <a:pt x="988" y="125"/>
                  </a:lnTo>
                  <a:lnTo>
                    <a:pt x="989" y="125"/>
                  </a:lnTo>
                  <a:lnTo>
                    <a:pt x="991" y="125"/>
                  </a:lnTo>
                  <a:lnTo>
                    <a:pt x="1097" y="123"/>
                  </a:lnTo>
                  <a:lnTo>
                    <a:pt x="1099" y="123"/>
                  </a:lnTo>
                  <a:lnTo>
                    <a:pt x="1102" y="125"/>
                  </a:lnTo>
                  <a:lnTo>
                    <a:pt x="1107" y="125"/>
                  </a:lnTo>
                  <a:lnTo>
                    <a:pt x="1109" y="121"/>
                  </a:lnTo>
                  <a:lnTo>
                    <a:pt x="1111" y="121"/>
                  </a:lnTo>
                  <a:lnTo>
                    <a:pt x="1112" y="120"/>
                  </a:lnTo>
                  <a:lnTo>
                    <a:pt x="1116" y="118"/>
                  </a:lnTo>
                  <a:lnTo>
                    <a:pt x="1119" y="118"/>
                  </a:lnTo>
                  <a:lnTo>
                    <a:pt x="1122" y="120"/>
                  </a:lnTo>
                  <a:lnTo>
                    <a:pt x="1126" y="120"/>
                  </a:lnTo>
                  <a:lnTo>
                    <a:pt x="1129" y="121"/>
                  </a:lnTo>
                  <a:lnTo>
                    <a:pt x="1132" y="121"/>
                  </a:lnTo>
                  <a:lnTo>
                    <a:pt x="1134" y="123"/>
                  </a:lnTo>
                  <a:lnTo>
                    <a:pt x="1139" y="123"/>
                  </a:lnTo>
                  <a:lnTo>
                    <a:pt x="1142" y="123"/>
                  </a:lnTo>
                  <a:lnTo>
                    <a:pt x="1144" y="121"/>
                  </a:lnTo>
                  <a:lnTo>
                    <a:pt x="1148" y="120"/>
                  </a:lnTo>
                  <a:lnTo>
                    <a:pt x="1151" y="120"/>
                  </a:lnTo>
                  <a:lnTo>
                    <a:pt x="1154" y="118"/>
                  </a:lnTo>
                  <a:lnTo>
                    <a:pt x="1158" y="118"/>
                  </a:lnTo>
                  <a:lnTo>
                    <a:pt x="1161" y="118"/>
                  </a:lnTo>
                  <a:lnTo>
                    <a:pt x="1163" y="116"/>
                  </a:lnTo>
                  <a:lnTo>
                    <a:pt x="1166" y="116"/>
                  </a:lnTo>
                  <a:lnTo>
                    <a:pt x="1168" y="113"/>
                  </a:lnTo>
                  <a:lnTo>
                    <a:pt x="1169" y="111"/>
                  </a:lnTo>
                  <a:lnTo>
                    <a:pt x="1169" y="108"/>
                  </a:lnTo>
                  <a:lnTo>
                    <a:pt x="1169" y="103"/>
                  </a:lnTo>
                  <a:lnTo>
                    <a:pt x="1171" y="101"/>
                  </a:lnTo>
                  <a:lnTo>
                    <a:pt x="1174" y="101"/>
                  </a:lnTo>
                  <a:lnTo>
                    <a:pt x="1178" y="101"/>
                  </a:lnTo>
                  <a:lnTo>
                    <a:pt x="1181" y="103"/>
                  </a:lnTo>
                  <a:lnTo>
                    <a:pt x="1185" y="103"/>
                  </a:lnTo>
                  <a:lnTo>
                    <a:pt x="1188" y="101"/>
                  </a:lnTo>
                  <a:lnTo>
                    <a:pt x="1191" y="101"/>
                  </a:lnTo>
                  <a:lnTo>
                    <a:pt x="1193" y="98"/>
                  </a:lnTo>
                  <a:lnTo>
                    <a:pt x="1196" y="98"/>
                  </a:lnTo>
                  <a:lnTo>
                    <a:pt x="1198" y="96"/>
                  </a:lnTo>
                  <a:lnTo>
                    <a:pt x="1198" y="94"/>
                  </a:lnTo>
                  <a:lnTo>
                    <a:pt x="1198" y="91"/>
                  </a:lnTo>
                  <a:lnTo>
                    <a:pt x="1198" y="86"/>
                  </a:lnTo>
                  <a:lnTo>
                    <a:pt x="1200" y="84"/>
                  </a:lnTo>
                  <a:lnTo>
                    <a:pt x="1201" y="83"/>
                  </a:lnTo>
                  <a:lnTo>
                    <a:pt x="1205" y="81"/>
                  </a:lnTo>
                  <a:lnTo>
                    <a:pt x="1208" y="83"/>
                  </a:lnTo>
                  <a:lnTo>
                    <a:pt x="1211" y="84"/>
                  </a:lnTo>
                  <a:lnTo>
                    <a:pt x="1213" y="84"/>
                  </a:lnTo>
                  <a:lnTo>
                    <a:pt x="1217" y="84"/>
                  </a:lnTo>
                  <a:lnTo>
                    <a:pt x="1218" y="84"/>
                  </a:lnTo>
                  <a:lnTo>
                    <a:pt x="1222" y="83"/>
                  </a:lnTo>
                  <a:lnTo>
                    <a:pt x="1223" y="81"/>
                  </a:lnTo>
                  <a:lnTo>
                    <a:pt x="1227" y="79"/>
                  </a:lnTo>
                  <a:lnTo>
                    <a:pt x="1230" y="79"/>
                  </a:lnTo>
                  <a:lnTo>
                    <a:pt x="1233" y="79"/>
                  </a:lnTo>
                  <a:lnTo>
                    <a:pt x="1237" y="81"/>
                  </a:lnTo>
                  <a:lnTo>
                    <a:pt x="1240" y="83"/>
                  </a:lnTo>
                  <a:lnTo>
                    <a:pt x="1243" y="83"/>
                  </a:lnTo>
                  <a:lnTo>
                    <a:pt x="1247" y="83"/>
                  </a:lnTo>
                  <a:lnTo>
                    <a:pt x="1250" y="83"/>
                  </a:lnTo>
                  <a:lnTo>
                    <a:pt x="1254" y="84"/>
                  </a:lnTo>
                  <a:lnTo>
                    <a:pt x="1257" y="84"/>
                  </a:lnTo>
                  <a:lnTo>
                    <a:pt x="1259" y="86"/>
                  </a:lnTo>
                  <a:lnTo>
                    <a:pt x="1260" y="88"/>
                  </a:lnTo>
                  <a:lnTo>
                    <a:pt x="1262" y="89"/>
                  </a:lnTo>
                  <a:lnTo>
                    <a:pt x="1264" y="93"/>
                  </a:lnTo>
                  <a:lnTo>
                    <a:pt x="1269" y="93"/>
                  </a:lnTo>
                  <a:lnTo>
                    <a:pt x="1272" y="93"/>
                  </a:lnTo>
                  <a:lnTo>
                    <a:pt x="1274" y="93"/>
                  </a:lnTo>
                  <a:lnTo>
                    <a:pt x="1275" y="93"/>
                  </a:lnTo>
                  <a:lnTo>
                    <a:pt x="1277" y="94"/>
                  </a:lnTo>
                  <a:lnTo>
                    <a:pt x="1280" y="96"/>
                  </a:lnTo>
                  <a:lnTo>
                    <a:pt x="1284" y="96"/>
                  </a:lnTo>
                  <a:lnTo>
                    <a:pt x="1285" y="96"/>
                  </a:lnTo>
                  <a:lnTo>
                    <a:pt x="1287" y="93"/>
                  </a:lnTo>
                  <a:lnTo>
                    <a:pt x="1289" y="91"/>
                  </a:lnTo>
                  <a:lnTo>
                    <a:pt x="1292" y="89"/>
                  </a:lnTo>
                  <a:lnTo>
                    <a:pt x="1294" y="88"/>
                  </a:lnTo>
                  <a:lnTo>
                    <a:pt x="1296" y="86"/>
                  </a:lnTo>
                  <a:lnTo>
                    <a:pt x="1301" y="86"/>
                  </a:lnTo>
                  <a:lnTo>
                    <a:pt x="1302" y="88"/>
                  </a:lnTo>
                  <a:lnTo>
                    <a:pt x="1307" y="88"/>
                  </a:lnTo>
                  <a:lnTo>
                    <a:pt x="1309" y="88"/>
                  </a:lnTo>
                  <a:lnTo>
                    <a:pt x="1312" y="86"/>
                  </a:lnTo>
                  <a:lnTo>
                    <a:pt x="1312" y="83"/>
                  </a:lnTo>
                  <a:lnTo>
                    <a:pt x="1314" y="79"/>
                  </a:lnTo>
                  <a:lnTo>
                    <a:pt x="1314" y="76"/>
                  </a:lnTo>
                  <a:lnTo>
                    <a:pt x="1317" y="74"/>
                  </a:lnTo>
                  <a:lnTo>
                    <a:pt x="1319" y="73"/>
                  </a:lnTo>
                  <a:lnTo>
                    <a:pt x="1321" y="71"/>
                  </a:lnTo>
                  <a:lnTo>
                    <a:pt x="1322" y="69"/>
                  </a:lnTo>
                  <a:lnTo>
                    <a:pt x="1324" y="66"/>
                  </a:lnTo>
                  <a:lnTo>
                    <a:pt x="1326" y="64"/>
                  </a:lnTo>
                  <a:lnTo>
                    <a:pt x="1328" y="62"/>
                  </a:lnTo>
                  <a:lnTo>
                    <a:pt x="1331" y="62"/>
                  </a:lnTo>
                  <a:lnTo>
                    <a:pt x="1334" y="61"/>
                  </a:lnTo>
                  <a:lnTo>
                    <a:pt x="1338" y="61"/>
                  </a:lnTo>
                  <a:lnTo>
                    <a:pt x="1341" y="61"/>
                  </a:lnTo>
                  <a:lnTo>
                    <a:pt x="1344" y="59"/>
                  </a:lnTo>
                  <a:lnTo>
                    <a:pt x="1348" y="59"/>
                  </a:lnTo>
                  <a:lnTo>
                    <a:pt x="1349" y="57"/>
                  </a:lnTo>
                  <a:lnTo>
                    <a:pt x="1351" y="54"/>
                  </a:lnTo>
                  <a:lnTo>
                    <a:pt x="1353" y="52"/>
                  </a:lnTo>
                  <a:lnTo>
                    <a:pt x="1354" y="51"/>
                  </a:lnTo>
                  <a:lnTo>
                    <a:pt x="1356" y="47"/>
                  </a:lnTo>
                  <a:lnTo>
                    <a:pt x="1358" y="47"/>
                  </a:lnTo>
                  <a:lnTo>
                    <a:pt x="1361" y="46"/>
                  </a:lnTo>
                  <a:lnTo>
                    <a:pt x="1365" y="46"/>
                  </a:lnTo>
                  <a:lnTo>
                    <a:pt x="1368" y="44"/>
                  </a:lnTo>
                  <a:lnTo>
                    <a:pt x="1371" y="44"/>
                  </a:lnTo>
                  <a:lnTo>
                    <a:pt x="1375" y="44"/>
                  </a:lnTo>
                  <a:lnTo>
                    <a:pt x="1380" y="44"/>
                  </a:lnTo>
                  <a:lnTo>
                    <a:pt x="1383" y="44"/>
                  </a:lnTo>
                  <a:lnTo>
                    <a:pt x="1386" y="46"/>
                  </a:lnTo>
                  <a:lnTo>
                    <a:pt x="1390" y="44"/>
                  </a:lnTo>
                  <a:lnTo>
                    <a:pt x="1393" y="44"/>
                  </a:lnTo>
                  <a:lnTo>
                    <a:pt x="1397" y="42"/>
                  </a:lnTo>
                  <a:lnTo>
                    <a:pt x="1398" y="42"/>
                  </a:lnTo>
                  <a:lnTo>
                    <a:pt x="1402" y="41"/>
                  </a:lnTo>
                  <a:lnTo>
                    <a:pt x="1403" y="39"/>
                  </a:lnTo>
                  <a:lnTo>
                    <a:pt x="1405" y="37"/>
                  </a:lnTo>
                  <a:lnTo>
                    <a:pt x="1408" y="36"/>
                  </a:lnTo>
                  <a:lnTo>
                    <a:pt x="1410" y="34"/>
                  </a:lnTo>
                  <a:lnTo>
                    <a:pt x="1413" y="34"/>
                  </a:lnTo>
                  <a:lnTo>
                    <a:pt x="1417" y="36"/>
                  </a:lnTo>
                  <a:lnTo>
                    <a:pt x="1420" y="37"/>
                  </a:lnTo>
                  <a:lnTo>
                    <a:pt x="1422" y="39"/>
                  </a:lnTo>
                  <a:lnTo>
                    <a:pt x="1425" y="39"/>
                  </a:lnTo>
                  <a:lnTo>
                    <a:pt x="1428" y="39"/>
                  </a:lnTo>
                  <a:lnTo>
                    <a:pt x="1432" y="39"/>
                  </a:lnTo>
                  <a:lnTo>
                    <a:pt x="1432" y="36"/>
                  </a:lnTo>
                  <a:lnTo>
                    <a:pt x="1434" y="34"/>
                  </a:lnTo>
                  <a:lnTo>
                    <a:pt x="1434" y="29"/>
                  </a:lnTo>
                  <a:lnTo>
                    <a:pt x="1434" y="27"/>
                  </a:lnTo>
                  <a:lnTo>
                    <a:pt x="1435" y="24"/>
                  </a:lnTo>
                  <a:lnTo>
                    <a:pt x="1437" y="22"/>
                  </a:lnTo>
                  <a:lnTo>
                    <a:pt x="1439" y="19"/>
                  </a:lnTo>
                  <a:lnTo>
                    <a:pt x="1440" y="17"/>
                  </a:lnTo>
                  <a:lnTo>
                    <a:pt x="1442" y="15"/>
                  </a:lnTo>
                  <a:lnTo>
                    <a:pt x="1444" y="14"/>
                  </a:lnTo>
                  <a:lnTo>
                    <a:pt x="1444" y="10"/>
                  </a:lnTo>
                  <a:lnTo>
                    <a:pt x="1442" y="7"/>
                  </a:lnTo>
                  <a:lnTo>
                    <a:pt x="1442" y="4"/>
                  </a:lnTo>
                  <a:lnTo>
                    <a:pt x="1445" y="4"/>
                  </a:lnTo>
                  <a:lnTo>
                    <a:pt x="1447" y="2"/>
                  </a:lnTo>
                  <a:lnTo>
                    <a:pt x="1450" y="4"/>
                  </a:lnTo>
                  <a:lnTo>
                    <a:pt x="1454" y="5"/>
                  </a:lnTo>
                  <a:lnTo>
                    <a:pt x="1457" y="5"/>
                  </a:lnTo>
                  <a:lnTo>
                    <a:pt x="1460" y="5"/>
                  </a:lnTo>
                  <a:lnTo>
                    <a:pt x="1462" y="4"/>
                  </a:lnTo>
                  <a:lnTo>
                    <a:pt x="1465" y="4"/>
                  </a:lnTo>
                  <a:lnTo>
                    <a:pt x="1469" y="2"/>
                  </a:lnTo>
                  <a:lnTo>
                    <a:pt x="1472" y="2"/>
                  </a:lnTo>
                  <a:lnTo>
                    <a:pt x="1476" y="4"/>
                  </a:lnTo>
                  <a:lnTo>
                    <a:pt x="1477" y="5"/>
                  </a:lnTo>
                  <a:lnTo>
                    <a:pt x="1481" y="5"/>
                  </a:lnTo>
                  <a:lnTo>
                    <a:pt x="1484" y="5"/>
                  </a:lnTo>
                  <a:lnTo>
                    <a:pt x="1487" y="4"/>
                  </a:lnTo>
                  <a:lnTo>
                    <a:pt x="1491" y="2"/>
                  </a:lnTo>
                  <a:lnTo>
                    <a:pt x="1492" y="0"/>
                  </a:lnTo>
                  <a:lnTo>
                    <a:pt x="1496" y="0"/>
                  </a:lnTo>
                  <a:lnTo>
                    <a:pt x="1499" y="0"/>
                  </a:lnTo>
                  <a:lnTo>
                    <a:pt x="1502" y="2"/>
                  </a:lnTo>
                  <a:lnTo>
                    <a:pt x="1504" y="2"/>
                  </a:lnTo>
                  <a:lnTo>
                    <a:pt x="1508" y="4"/>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22" name="Freeform 154">
              <a:extLst>
                <a:ext uri="{FF2B5EF4-FFF2-40B4-BE49-F238E27FC236}">
                  <a16:creationId xmlns:a16="http://schemas.microsoft.com/office/drawing/2014/main" id="{54FB9502-B92F-7BCE-6637-E5464DF88725}"/>
                </a:ext>
              </a:extLst>
            </p:cNvPr>
            <p:cNvSpPr>
              <a:spLocks/>
            </p:cNvSpPr>
            <p:nvPr/>
          </p:nvSpPr>
          <p:spPr bwMode="auto">
            <a:xfrm>
              <a:off x="3169" y="2449"/>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3" name="Freeform 155">
              <a:extLst>
                <a:ext uri="{FF2B5EF4-FFF2-40B4-BE49-F238E27FC236}">
                  <a16:creationId xmlns:a16="http://schemas.microsoft.com/office/drawing/2014/main" id="{B4AF0985-2D23-31B6-B47B-C24570511952}"/>
                </a:ext>
              </a:extLst>
            </p:cNvPr>
            <p:cNvSpPr>
              <a:spLocks/>
            </p:cNvSpPr>
            <p:nvPr/>
          </p:nvSpPr>
          <p:spPr bwMode="auto">
            <a:xfrm>
              <a:off x="3621" y="1263"/>
              <a:ext cx="1028" cy="873"/>
            </a:xfrm>
            <a:custGeom>
              <a:avLst/>
              <a:gdLst>
                <a:gd name="T0" fmla="*/ 751 w 1028"/>
                <a:gd name="T1" fmla="*/ 6 h 873"/>
                <a:gd name="T2" fmla="*/ 786 w 1028"/>
                <a:gd name="T3" fmla="*/ 30 h 873"/>
                <a:gd name="T4" fmla="*/ 833 w 1028"/>
                <a:gd name="T5" fmla="*/ 21 h 873"/>
                <a:gd name="T6" fmla="*/ 878 w 1028"/>
                <a:gd name="T7" fmla="*/ 40 h 873"/>
                <a:gd name="T8" fmla="*/ 915 w 1028"/>
                <a:gd name="T9" fmla="*/ 92 h 873"/>
                <a:gd name="T10" fmla="*/ 922 w 1028"/>
                <a:gd name="T11" fmla="*/ 166 h 873"/>
                <a:gd name="T12" fmla="*/ 971 w 1028"/>
                <a:gd name="T13" fmla="*/ 220 h 873"/>
                <a:gd name="T14" fmla="*/ 1013 w 1028"/>
                <a:gd name="T15" fmla="*/ 284 h 873"/>
                <a:gd name="T16" fmla="*/ 1020 w 1028"/>
                <a:gd name="T17" fmla="*/ 341 h 873"/>
                <a:gd name="T18" fmla="*/ 969 w 1028"/>
                <a:gd name="T19" fmla="*/ 402 h 873"/>
                <a:gd name="T20" fmla="*/ 937 w 1028"/>
                <a:gd name="T21" fmla="*/ 469 h 873"/>
                <a:gd name="T22" fmla="*/ 877 w 1028"/>
                <a:gd name="T23" fmla="*/ 506 h 873"/>
                <a:gd name="T24" fmla="*/ 798 w 1028"/>
                <a:gd name="T25" fmla="*/ 511 h 873"/>
                <a:gd name="T26" fmla="*/ 783 w 1028"/>
                <a:gd name="T27" fmla="*/ 577 h 873"/>
                <a:gd name="T28" fmla="*/ 717 w 1028"/>
                <a:gd name="T29" fmla="*/ 639 h 873"/>
                <a:gd name="T30" fmla="*/ 695 w 1028"/>
                <a:gd name="T31" fmla="*/ 722 h 873"/>
                <a:gd name="T32" fmla="*/ 712 w 1028"/>
                <a:gd name="T33" fmla="*/ 789 h 873"/>
                <a:gd name="T34" fmla="*/ 710 w 1028"/>
                <a:gd name="T35" fmla="*/ 849 h 873"/>
                <a:gd name="T36" fmla="*/ 663 w 1028"/>
                <a:gd name="T37" fmla="*/ 866 h 873"/>
                <a:gd name="T38" fmla="*/ 646 w 1028"/>
                <a:gd name="T39" fmla="*/ 858 h 873"/>
                <a:gd name="T40" fmla="*/ 630 w 1028"/>
                <a:gd name="T41" fmla="*/ 844 h 873"/>
                <a:gd name="T42" fmla="*/ 614 w 1028"/>
                <a:gd name="T43" fmla="*/ 831 h 873"/>
                <a:gd name="T44" fmla="*/ 594 w 1028"/>
                <a:gd name="T45" fmla="*/ 822 h 873"/>
                <a:gd name="T46" fmla="*/ 571 w 1028"/>
                <a:gd name="T47" fmla="*/ 817 h 873"/>
                <a:gd name="T48" fmla="*/ 555 w 1028"/>
                <a:gd name="T49" fmla="*/ 816 h 873"/>
                <a:gd name="T50" fmla="*/ 530 w 1028"/>
                <a:gd name="T51" fmla="*/ 811 h 873"/>
                <a:gd name="T52" fmla="*/ 503 w 1028"/>
                <a:gd name="T53" fmla="*/ 807 h 873"/>
                <a:gd name="T54" fmla="*/ 483 w 1028"/>
                <a:gd name="T55" fmla="*/ 801 h 873"/>
                <a:gd name="T56" fmla="*/ 460 w 1028"/>
                <a:gd name="T57" fmla="*/ 796 h 873"/>
                <a:gd name="T58" fmla="*/ 431 w 1028"/>
                <a:gd name="T59" fmla="*/ 796 h 873"/>
                <a:gd name="T60" fmla="*/ 402 w 1028"/>
                <a:gd name="T61" fmla="*/ 794 h 873"/>
                <a:gd name="T62" fmla="*/ 374 w 1028"/>
                <a:gd name="T63" fmla="*/ 792 h 873"/>
                <a:gd name="T64" fmla="*/ 352 w 1028"/>
                <a:gd name="T65" fmla="*/ 784 h 873"/>
                <a:gd name="T66" fmla="*/ 330 w 1028"/>
                <a:gd name="T67" fmla="*/ 784 h 873"/>
                <a:gd name="T68" fmla="*/ 310 w 1028"/>
                <a:gd name="T69" fmla="*/ 779 h 873"/>
                <a:gd name="T70" fmla="*/ 301 w 1028"/>
                <a:gd name="T71" fmla="*/ 780 h 873"/>
                <a:gd name="T72" fmla="*/ 286 w 1028"/>
                <a:gd name="T73" fmla="*/ 774 h 873"/>
                <a:gd name="T74" fmla="*/ 270 w 1028"/>
                <a:gd name="T75" fmla="*/ 770 h 873"/>
                <a:gd name="T76" fmla="*/ 254 w 1028"/>
                <a:gd name="T77" fmla="*/ 764 h 873"/>
                <a:gd name="T78" fmla="*/ 244 w 1028"/>
                <a:gd name="T79" fmla="*/ 743 h 873"/>
                <a:gd name="T80" fmla="*/ 236 w 1028"/>
                <a:gd name="T81" fmla="*/ 723 h 873"/>
                <a:gd name="T82" fmla="*/ 231 w 1028"/>
                <a:gd name="T83" fmla="*/ 703 h 873"/>
                <a:gd name="T84" fmla="*/ 219 w 1028"/>
                <a:gd name="T85" fmla="*/ 690 h 873"/>
                <a:gd name="T86" fmla="*/ 209 w 1028"/>
                <a:gd name="T87" fmla="*/ 676 h 873"/>
                <a:gd name="T88" fmla="*/ 190 w 1028"/>
                <a:gd name="T89" fmla="*/ 684 h 873"/>
                <a:gd name="T90" fmla="*/ 177 w 1028"/>
                <a:gd name="T91" fmla="*/ 679 h 873"/>
                <a:gd name="T92" fmla="*/ 162 w 1028"/>
                <a:gd name="T93" fmla="*/ 678 h 873"/>
                <a:gd name="T94" fmla="*/ 157 w 1028"/>
                <a:gd name="T95" fmla="*/ 661 h 873"/>
                <a:gd name="T96" fmla="*/ 145 w 1028"/>
                <a:gd name="T97" fmla="*/ 671 h 873"/>
                <a:gd name="T98" fmla="*/ 132 w 1028"/>
                <a:gd name="T99" fmla="*/ 684 h 873"/>
                <a:gd name="T100" fmla="*/ 115 w 1028"/>
                <a:gd name="T101" fmla="*/ 693 h 873"/>
                <a:gd name="T102" fmla="*/ 100 w 1028"/>
                <a:gd name="T103" fmla="*/ 686 h 873"/>
                <a:gd name="T104" fmla="*/ 86 w 1028"/>
                <a:gd name="T105" fmla="*/ 676 h 873"/>
                <a:gd name="T106" fmla="*/ 78 w 1028"/>
                <a:gd name="T107" fmla="*/ 690 h 873"/>
                <a:gd name="T108" fmla="*/ 66 w 1028"/>
                <a:gd name="T109" fmla="*/ 676 h 873"/>
                <a:gd name="T110" fmla="*/ 54 w 1028"/>
                <a:gd name="T111" fmla="*/ 658 h 873"/>
                <a:gd name="T112" fmla="*/ 42 w 1028"/>
                <a:gd name="T113" fmla="*/ 642 h 873"/>
                <a:gd name="T114" fmla="*/ 36 w 1028"/>
                <a:gd name="T115" fmla="*/ 644 h 873"/>
                <a:gd name="T116" fmla="*/ 24 w 1028"/>
                <a:gd name="T117" fmla="*/ 658 h 873"/>
                <a:gd name="T118" fmla="*/ 4 w 1028"/>
                <a:gd name="T119" fmla="*/ 666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8" h="873">
                  <a:moveTo>
                    <a:pt x="704" y="0"/>
                  </a:moveTo>
                  <a:lnTo>
                    <a:pt x="705" y="1"/>
                  </a:lnTo>
                  <a:lnTo>
                    <a:pt x="709" y="3"/>
                  </a:lnTo>
                  <a:lnTo>
                    <a:pt x="710" y="3"/>
                  </a:lnTo>
                  <a:lnTo>
                    <a:pt x="714" y="5"/>
                  </a:lnTo>
                  <a:lnTo>
                    <a:pt x="717" y="5"/>
                  </a:lnTo>
                  <a:lnTo>
                    <a:pt x="720" y="5"/>
                  </a:lnTo>
                  <a:lnTo>
                    <a:pt x="725" y="5"/>
                  </a:lnTo>
                  <a:lnTo>
                    <a:pt x="729" y="6"/>
                  </a:lnTo>
                  <a:lnTo>
                    <a:pt x="732" y="6"/>
                  </a:lnTo>
                  <a:lnTo>
                    <a:pt x="734" y="8"/>
                  </a:lnTo>
                  <a:lnTo>
                    <a:pt x="737" y="8"/>
                  </a:lnTo>
                  <a:lnTo>
                    <a:pt x="739" y="10"/>
                  </a:lnTo>
                  <a:lnTo>
                    <a:pt x="744" y="10"/>
                  </a:lnTo>
                  <a:lnTo>
                    <a:pt x="746" y="10"/>
                  </a:lnTo>
                  <a:lnTo>
                    <a:pt x="749" y="8"/>
                  </a:lnTo>
                  <a:lnTo>
                    <a:pt x="751" y="6"/>
                  </a:lnTo>
                  <a:lnTo>
                    <a:pt x="752" y="6"/>
                  </a:lnTo>
                  <a:lnTo>
                    <a:pt x="754" y="5"/>
                  </a:lnTo>
                  <a:lnTo>
                    <a:pt x="756" y="6"/>
                  </a:lnTo>
                  <a:lnTo>
                    <a:pt x="759" y="6"/>
                  </a:lnTo>
                  <a:lnTo>
                    <a:pt x="761" y="8"/>
                  </a:lnTo>
                  <a:lnTo>
                    <a:pt x="762" y="10"/>
                  </a:lnTo>
                  <a:lnTo>
                    <a:pt x="764" y="13"/>
                  </a:lnTo>
                  <a:lnTo>
                    <a:pt x="767" y="13"/>
                  </a:lnTo>
                  <a:lnTo>
                    <a:pt x="769" y="16"/>
                  </a:lnTo>
                  <a:lnTo>
                    <a:pt x="772" y="16"/>
                  </a:lnTo>
                  <a:lnTo>
                    <a:pt x="774" y="18"/>
                  </a:lnTo>
                  <a:lnTo>
                    <a:pt x="778" y="20"/>
                  </a:lnTo>
                  <a:lnTo>
                    <a:pt x="779" y="20"/>
                  </a:lnTo>
                  <a:lnTo>
                    <a:pt x="781" y="23"/>
                  </a:lnTo>
                  <a:lnTo>
                    <a:pt x="783" y="25"/>
                  </a:lnTo>
                  <a:lnTo>
                    <a:pt x="784" y="28"/>
                  </a:lnTo>
                  <a:lnTo>
                    <a:pt x="786" y="30"/>
                  </a:lnTo>
                  <a:lnTo>
                    <a:pt x="789" y="30"/>
                  </a:lnTo>
                  <a:lnTo>
                    <a:pt x="791" y="32"/>
                  </a:lnTo>
                  <a:lnTo>
                    <a:pt x="794" y="33"/>
                  </a:lnTo>
                  <a:lnTo>
                    <a:pt x="798" y="33"/>
                  </a:lnTo>
                  <a:lnTo>
                    <a:pt x="801" y="32"/>
                  </a:lnTo>
                  <a:lnTo>
                    <a:pt x="804" y="32"/>
                  </a:lnTo>
                  <a:lnTo>
                    <a:pt x="806" y="30"/>
                  </a:lnTo>
                  <a:lnTo>
                    <a:pt x="810" y="30"/>
                  </a:lnTo>
                  <a:lnTo>
                    <a:pt x="813" y="28"/>
                  </a:lnTo>
                  <a:lnTo>
                    <a:pt x="815" y="27"/>
                  </a:lnTo>
                  <a:lnTo>
                    <a:pt x="816" y="25"/>
                  </a:lnTo>
                  <a:lnTo>
                    <a:pt x="818" y="25"/>
                  </a:lnTo>
                  <a:lnTo>
                    <a:pt x="820" y="23"/>
                  </a:lnTo>
                  <a:lnTo>
                    <a:pt x="823" y="23"/>
                  </a:lnTo>
                  <a:lnTo>
                    <a:pt x="826" y="23"/>
                  </a:lnTo>
                  <a:lnTo>
                    <a:pt x="828" y="21"/>
                  </a:lnTo>
                  <a:lnTo>
                    <a:pt x="833" y="21"/>
                  </a:lnTo>
                  <a:lnTo>
                    <a:pt x="836" y="21"/>
                  </a:lnTo>
                  <a:lnTo>
                    <a:pt x="840" y="21"/>
                  </a:lnTo>
                  <a:lnTo>
                    <a:pt x="843" y="21"/>
                  </a:lnTo>
                  <a:lnTo>
                    <a:pt x="847" y="23"/>
                  </a:lnTo>
                  <a:lnTo>
                    <a:pt x="848" y="23"/>
                  </a:lnTo>
                  <a:lnTo>
                    <a:pt x="852" y="25"/>
                  </a:lnTo>
                  <a:lnTo>
                    <a:pt x="857" y="23"/>
                  </a:lnTo>
                  <a:lnTo>
                    <a:pt x="860" y="25"/>
                  </a:lnTo>
                  <a:lnTo>
                    <a:pt x="862" y="25"/>
                  </a:lnTo>
                  <a:lnTo>
                    <a:pt x="865" y="27"/>
                  </a:lnTo>
                  <a:lnTo>
                    <a:pt x="867" y="28"/>
                  </a:lnTo>
                  <a:lnTo>
                    <a:pt x="868" y="30"/>
                  </a:lnTo>
                  <a:lnTo>
                    <a:pt x="870" y="33"/>
                  </a:lnTo>
                  <a:lnTo>
                    <a:pt x="872" y="35"/>
                  </a:lnTo>
                  <a:lnTo>
                    <a:pt x="873" y="37"/>
                  </a:lnTo>
                  <a:lnTo>
                    <a:pt x="875" y="38"/>
                  </a:lnTo>
                  <a:lnTo>
                    <a:pt x="878" y="40"/>
                  </a:lnTo>
                  <a:lnTo>
                    <a:pt x="882" y="40"/>
                  </a:lnTo>
                  <a:lnTo>
                    <a:pt x="885" y="40"/>
                  </a:lnTo>
                  <a:lnTo>
                    <a:pt x="885" y="42"/>
                  </a:lnTo>
                  <a:lnTo>
                    <a:pt x="885" y="45"/>
                  </a:lnTo>
                  <a:lnTo>
                    <a:pt x="889" y="48"/>
                  </a:lnTo>
                  <a:lnTo>
                    <a:pt x="894" y="48"/>
                  </a:lnTo>
                  <a:lnTo>
                    <a:pt x="897" y="50"/>
                  </a:lnTo>
                  <a:lnTo>
                    <a:pt x="902" y="53"/>
                  </a:lnTo>
                  <a:lnTo>
                    <a:pt x="905" y="57"/>
                  </a:lnTo>
                  <a:lnTo>
                    <a:pt x="907" y="60"/>
                  </a:lnTo>
                  <a:lnTo>
                    <a:pt x="909" y="65"/>
                  </a:lnTo>
                  <a:lnTo>
                    <a:pt x="910" y="69"/>
                  </a:lnTo>
                  <a:lnTo>
                    <a:pt x="910" y="74"/>
                  </a:lnTo>
                  <a:lnTo>
                    <a:pt x="912" y="79"/>
                  </a:lnTo>
                  <a:lnTo>
                    <a:pt x="914" y="82"/>
                  </a:lnTo>
                  <a:lnTo>
                    <a:pt x="914" y="87"/>
                  </a:lnTo>
                  <a:lnTo>
                    <a:pt x="915" y="92"/>
                  </a:lnTo>
                  <a:lnTo>
                    <a:pt x="917" y="96"/>
                  </a:lnTo>
                  <a:lnTo>
                    <a:pt x="919" y="101"/>
                  </a:lnTo>
                  <a:lnTo>
                    <a:pt x="919" y="104"/>
                  </a:lnTo>
                  <a:lnTo>
                    <a:pt x="917" y="109"/>
                  </a:lnTo>
                  <a:lnTo>
                    <a:pt x="915" y="114"/>
                  </a:lnTo>
                  <a:lnTo>
                    <a:pt x="915" y="117"/>
                  </a:lnTo>
                  <a:lnTo>
                    <a:pt x="915" y="122"/>
                  </a:lnTo>
                  <a:lnTo>
                    <a:pt x="917" y="127"/>
                  </a:lnTo>
                  <a:lnTo>
                    <a:pt x="919" y="131"/>
                  </a:lnTo>
                  <a:lnTo>
                    <a:pt x="919" y="134"/>
                  </a:lnTo>
                  <a:lnTo>
                    <a:pt x="917" y="139"/>
                  </a:lnTo>
                  <a:lnTo>
                    <a:pt x="917" y="144"/>
                  </a:lnTo>
                  <a:lnTo>
                    <a:pt x="915" y="149"/>
                  </a:lnTo>
                  <a:lnTo>
                    <a:pt x="915" y="153"/>
                  </a:lnTo>
                  <a:lnTo>
                    <a:pt x="915" y="158"/>
                  </a:lnTo>
                  <a:lnTo>
                    <a:pt x="919" y="161"/>
                  </a:lnTo>
                  <a:lnTo>
                    <a:pt x="922" y="166"/>
                  </a:lnTo>
                  <a:lnTo>
                    <a:pt x="924" y="170"/>
                  </a:lnTo>
                  <a:lnTo>
                    <a:pt x="927" y="175"/>
                  </a:lnTo>
                  <a:lnTo>
                    <a:pt x="929" y="178"/>
                  </a:lnTo>
                  <a:lnTo>
                    <a:pt x="929" y="183"/>
                  </a:lnTo>
                  <a:lnTo>
                    <a:pt x="934" y="185"/>
                  </a:lnTo>
                  <a:lnTo>
                    <a:pt x="937" y="188"/>
                  </a:lnTo>
                  <a:lnTo>
                    <a:pt x="942" y="188"/>
                  </a:lnTo>
                  <a:lnTo>
                    <a:pt x="946" y="188"/>
                  </a:lnTo>
                  <a:lnTo>
                    <a:pt x="951" y="190"/>
                  </a:lnTo>
                  <a:lnTo>
                    <a:pt x="954" y="191"/>
                  </a:lnTo>
                  <a:lnTo>
                    <a:pt x="959" y="195"/>
                  </a:lnTo>
                  <a:lnTo>
                    <a:pt x="963" y="198"/>
                  </a:lnTo>
                  <a:lnTo>
                    <a:pt x="966" y="203"/>
                  </a:lnTo>
                  <a:lnTo>
                    <a:pt x="968" y="208"/>
                  </a:lnTo>
                  <a:lnTo>
                    <a:pt x="969" y="212"/>
                  </a:lnTo>
                  <a:lnTo>
                    <a:pt x="971" y="217"/>
                  </a:lnTo>
                  <a:lnTo>
                    <a:pt x="971" y="220"/>
                  </a:lnTo>
                  <a:lnTo>
                    <a:pt x="973" y="225"/>
                  </a:lnTo>
                  <a:lnTo>
                    <a:pt x="973" y="228"/>
                  </a:lnTo>
                  <a:lnTo>
                    <a:pt x="974" y="233"/>
                  </a:lnTo>
                  <a:lnTo>
                    <a:pt x="976" y="237"/>
                  </a:lnTo>
                  <a:lnTo>
                    <a:pt x="979" y="242"/>
                  </a:lnTo>
                  <a:lnTo>
                    <a:pt x="981" y="245"/>
                  </a:lnTo>
                  <a:lnTo>
                    <a:pt x="983" y="245"/>
                  </a:lnTo>
                  <a:lnTo>
                    <a:pt x="984" y="250"/>
                  </a:lnTo>
                  <a:lnTo>
                    <a:pt x="986" y="255"/>
                  </a:lnTo>
                  <a:lnTo>
                    <a:pt x="988" y="259"/>
                  </a:lnTo>
                  <a:lnTo>
                    <a:pt x="990" y="264"/>
                  </a:lnTo>
                  <a:lnTo>
                    <a:pt x="993" y="267"/>
                  </a:lnTo>
                  <a:lnTo>
                    <a:pt x="998" y="271"/>
                  </a:lnTo>
                  <a:lnTo>
                    <a:pt x="1001" y="274"/>
                  </a:lnTo>
                  <a:lnTo>
                    <a:pt x="1005" y="277"/>
                  </a:lnTo>
                  <a:lnTo>
                    <a:pt x="1010" y="282"/>
                  </a:lnTo>
                  <a:lnTo>
                    <a:pt x="1013" y="284"/>
                  </a:lnTo>
                  <a:lnTo>
                    <a:pt x="1018" y="286"/>
                  </a:lnTo>
                  <a:lnTo>
                    <a:pt x="1021" y="287"/>
                  </a:lnTo>
                  <a:lnTo>
                    <a:pt x="1027" y="291"/>
                  </a:lnTo>
                  <a:lnTo>
                    <a:pt x="1028" y="294"/>
                  </a:lnTo>
                  <a:lnTo>
                    <a:pt x="1027" y="299"/>
                  </a:lnTo>
                  <a:lnTo>
                    <a:pt x="1025" y="302"/>
                  </a:lnTo>
                  <a:lnTo>
                    <a:pt x="1021" y="306"/>
                  </a:lnTo>
                  <a:lnTo>
                    <a:pt x="1018" y="308"/>
                  </a:lnTo>
                  <a:lnTo>
                    <a:pt x="1016" y="309"/>
                  </a:lnTo>
                  <a:lnTo>
                    <a:pt x="1013" y="311"/>
                  </a:lnTo>
                  <a:lnTo>
                    <a:pt x="1010" y="316"/>
                  </a:lnTo>
                  <a:lnTo>
                    <a:pt x="1010" y="319"/>
                  </a:lnTo>
                  <a:lnTo>
                    <a:pt x="1013" y="324"/>
                  </a:lnTo>
                  <a:lnTo>
                    <a:pt x="1018" y="328"/>
                  </a:lnTo>
                  <a:lnTo>
                    <a:pt x="1020" y="333"/>
                  </a:lnTo>
                  <a:lnTo>
                    <a:pt x="1021" y="336"/>
                  </a:lnTo>
                  <a:lnTo>
                    <a:pt x="1020" y="341"/>
                  </a:lnTo>
                  <a:lnTo>
                    <a:pt x="1020" y="343"/>
                  </a:lnTo>
                  <a:lnTo>
                    <a:pt x="1016" y="345"/>
                  </a:lnTo>
                  <a:lnTo>
                    <a:pt x="1013" y="350"/>
                  </a:lnTo>
                  <a:lnTo>
                    <a:pt x="1010" y="355"/>
                  </a:lnTo>
                  <a:lnTo>
                    <a:pt x="1008" y="358"/>
                  </a:lnTo>
                  <a:lnTo>
                    <a:pt x="1006" y="363"/>
                  </a:lnTo>
                  <a:lnTo>
                    <a:pt x="1003" y="366"/>
                  </a:lnTo>
                  <a:lnTo>
                    <a:pt x="1000" y="366"/>
                  </a:lnTo>
                  <a:lnTo>
                    <a:pt x="995" y="370"/>
                  </a:lnTo>
                  <a:lnTo>
                    <a:pt x="991" y="373"/>
                  </a:lnTo>
                  <a:lnTo>
                    <a:pt x="986" y="377"/>
                  </a:lnTo>
                  <a:lnTo>
                    <a:pt x="983" y="380"/>
                  </a:lnTo>
                  <a:lnTo>
                    <a:pt x="979" y="385"/>
                  </a:lnTo>
                  <a:lnTo>
                    <a:pt x="979" y="388"/>
                  </a:lnTo>
                  <a:lnTo>
                    <a:pt x="978" y="393"/>
                  </a:lnTo>
                  <a:lnTo>
                    <a:pt x="974" y="397"/>
                  </a:lnTo>
                  <a:lnTo>
                    <a:pt x="969" y="402"/>
                  </a:lnTo>
                  <a:lnTo>
                    <a:pt x="964" y="405"/>
                  </a:lnTo>
                  <a:lnTo>
                    <a:pt x="961" y="407"/>
                  </a:lnTo>
                  <a:lnTo>
                    <a:pt x="956" y="410"/>
                  </a:lnTo>
                  <a:lnTo>
                    <a:pt x="954" y="415"/>
                  </a:lnTo>
                  <a:lnTo>
                    <a:pt x="954" y="419"/>
                  </a:lnTo>
                  <a:lnTo>
                    <a:pt x="952" y="424"/>
                  </a:lnTo>
                  <a:lnTo>
                    <a:pt x="954" y="429"/>
                  </a:lnTo>
                  <a:lnTo>
                    <a:pt x="954" y="432"/>
                  </a:lnTo>
                  <a:lnTo>
                    <a:pt x="954" y="437"/>
                  </a:lnTo>
                  <a:lnTo>
                    <a:pt x="954" y="440"/>
                  </a:lnTo>
                  <a:lnTo>
                    <a:pt x="954" y="444"/>
                  </a:lnTo>
                  <a:lnTo>
                    <a:pt x="954" y="449"/>
                  </a:lnTo>
                  <a:lnTo>
                    <a:pt x="952" y="452"/>
                  </a:lnTo>
                  <a:lnTo>
                    <a:pt x="951" y="457"/>
                  </a:lnTo>
                  <a:lnTo>
                    <a:pt x="947" y="462"/>
                  </a:lnTo>
                  <a:lnTo>
                    <a:pt x="942" y="466"/>
                  </a:lnTo>
                  <a:lnTo>
                    <a:pt x="937" y="469"/>
                  </a:lnTo>
                  <a:lnTo>
                    <a:pt x="934" y="471"/>
                  </a:lnTo>
                  <a:lnTo>
                    <a:pt x="929" y="474"/>
                  </a:lnTo>
                  <a:lnTo>
                    <a:pt x="924" y="478"/>
                  </a:lnTo>
                  <a:lnTo>
                    <a:pt x="921" y="479"/>
                  </a:lnTo>
                  <a:lnTo>
                    <a:pt x="915" y="481"/>
                  </a:lnTo>
                  <a:lnTo>
                    <a:pt x="912" y="484"/>
                  </a:lnTo>
                  <a:lnTo>
                    <a:pt x="910" y="489"/>
                  </a:lnTo>
                  <a:lnTo>
                    <a:pt x="910" y="494"/>
                  </a:lnTo>
                  <a:lnTo>
                    <a:pt x="910" y="498"/>
                  </a:lnTo>
                  <a:lnTo>
                    <a:pt x="907" y="503"/>
                  </a:lnTo>
                  <a:lnTo>
                    <a:pt x="902" y="503"/>
                  </a:lnTo>
                  <a:lnTo>
                    <a:pt x="897" y="503"/>
                  </a:lnTo>
                  <a:lnTo>
                    <a:pt x="894" y="503"/>
                  </a:lnTo>
                  <a:lnTo>
                    <a:pt x="890" y="503"/>
                  </a:lnTo>
                  <a:lnTo>
                    <a:pt x="885" y="504"/>
                  </a:lnTo>
                  <a:lnTo>
                    <a:pt x="882" y="504"/>
                  </a:lnTo>
                  <a:lnTo>
                    <a:pt x="877" y="506"/>
                  </a:lnTo>
                  <a:lnTo>
                    <a:pt x="872" y="508"/>
                  </a:lnTo>
                  <a:lnTo>
                    <a:pt x="867" y="508"/>
                  </a:lnTo>
                  <a:lnTo>
                    <a:pt x="863" y="508"/>
                  </a:lnTo>
                  <a:lnTo>
                    <a:pt x="857" y="506"/>
                  </a:lnTo>
                  <a:lnTo>
                    <a:pt x="852" y="503"/>
                  </a:lnTo>
                  <a:lnTo>
                    <a:pt x="848" y="503"/>
                  </a:lnTo>
                  <a:lnTo>
                    <a:pt x="843" y="501"/>
                  </a:lnTo>
                  <a:lnTo>
                    <a:pt x="838" y="501"/>
                  </a:lnTo>
                  <a:lnTo>
                    <a:pt x="835" y="499"/>
                  </a:lnTo>
                  <a:lnTo>
                    <a:pt x="830" y="499"/>
                  </a:lnTo>
                  <a:lnTo>
                    <a:pt x="825" y="499"/>
                  </a:lnTo>
                  <a:lnTo>
                    <a:pt x="820" y="501"/>
                  </a:lnTo>
                  <a:lnTo>
                    <a:pt x="815" y="501"/>
                  </a:lnTo>
                  <a:lnTo>
                    <a:pt x="811" y="503"/>
                  </a:lnTo>
                  <a:lnTo>
                    <a:pt x="806" y="504"/>
                  </a:lnTo>
                  <a:lnTo>
                    <a:pt x="801" y="508"/>
                  </a:lnTo>
                  <a:lnTo>
                    <a:pt x="798" y="511"/>
                  </a:lnTo>
                  <a:lnTo>
                    <a:pt x="794" y="516"/>
                  </a:lnTo>
                  <a:lnTo>
                    <a:pt x="791" y="520"/>
                  </a:lnTo>
                  <a:lnTo>
                    <a:pt x="789" y="525"/>
                  </a:lnTo>
                  <a:lnTo>
                    <a:pt x="788" y="528"/>
                  </a:lnTo>
                  <a:lnTo>
                    <a:pt x="788" y="530"/>
                  </a:lnTo>
                  <a:lnTo>
                    <a:pt x="789" y="533"/>
                  </a:lnTo>
                  <a:lnTo>
                    <a:pt x="793" y="536"/>
                  </a:lnTo>
                  <a:lnTo>
                    <a:pt x="798" y="540"/>
                  </a:lnTo>
                  <a:lnTo>
                    <a:pt x="801" y="543"/>
                  </a:lnTo>
                  <a:lnTo>
                    <a:pt x="801" y="548"/>
                  </a:lnTo>
                  <a:lnTo>
                    <a:pt x="799" y="552"/>
                  </a:lnTo>
                  <a:lnTo>
                    <a:pt x="798" y="557"/>
                  </a:lnTo>
                  <a:lnTo>
                    <a:pt x="794" y="560"/>
                  </a:lnTo>
                  <a:lnTo>
                    <a:pt x="791" y="565"/>
                  </a:lnTo>
                  <a:lnTo>
                    <a:pt x="789" y="570"/>
                  </a:lnTo>
                  <a:lnTo>
                    <a:pt x="788" y="573"/>
                  </a:lnTo>
                  <a:lnTo>
                    <a:pt x="783" y="577"/>
                  </a:lnTo>
                  <a:lnTo>
                    <a:pt x="779" y="580"/>
                  </a:lnTo>
                  <a:lnTo>
                    <a:pt x="774" y="582"/>
                  </a:lnTo>
                  <a:lnTo>
                    <a:pt x="771" y="584"/>
                  </a:lnTo>
                  <a:lnTo>
                    <a:pt x="766" y="585"/>
                  </a:lnTo>
                  <a:lnTo>
                    <a:pt x="761" y="587"/>
                  </a:lnTo>
                  <a:lnTo>
                    <a:pt x="757" y="589"/>
                  </a:lnTo>
                  <a:lnTo>
                    <a:pt x="752" y="592"/>
                  </a:lnTo>
                  <a:lnTo>
                    <a:pt x="747" y="595"/>
                  </a:lnTo>
                  <a:lnTo>
                    <a:pt x="741" y="602"/>
                  </a:lnTo>
                  <a:lnTo>
                    <a:pt x="735" y="605"/>
                  </a:lnTo>
                  <a:lnTo>
                    <a:pt x="732" y="612"/>
                  </a:lnTo>
                  <a:lnTo>
                    <a:pt x="729" y="617"/>
                  </a:lnTo>
                  <a:lnTo>
                    <a:pt x="727" y="622"/>
                  </a:lnTo>
                  <a:lnTo>
                    <a:pt x="724" y="626"/>
                  </a:lnTo>
                  <a:lnTo>
                    <a:pt x="722" y="631"/>
                  </a:lnTo>
                  <a:lnTo>
                    <a:pt x="720" y="636"/>
                  </a:lnTo>
                  <a:lnTo>
                    <a:pt x="717" y="639"/>
                  </a:lnTo>
                  <a:lnTo>
                    <a:pt x="715" y="644"/>
                  </a:lnTo>
                  <a:lnTo>
                    <a:pt x="714" y="649"/>
                  </a:lnTo>
                  <a:lnTo>
                    <a:pt x="712" y="654"/>
                  </a:lnTo>
                  <a:lnTo>
                    <a:pt x="710" y="658"/>
                  </a:lnTo>
                  <a:lnTo>
                    <a:pt x="709" y="663"/>
                  </a:lnTo>
                  <a:lnTo>
                    <a:pt x="704" y="668"/>
                  </a:lnTo>
                  <a:lnTo>
                    <a:pt x="700" y="673"/>
                  </a:lnTo>
                  <a:lnTo>
                    <a:pt x="697" y="676"/>
                  </a:lnTo>
                  <a:lnTo>
                    <a:pt x="693" y="681"/>
                  </a:lnTo>
                  <a:lnTo>
                    <a:pt x="690" y="686"/>
                  </a:lnTo>
                  <a:lnTo>
                    <a:pt x="688" y="690"/>
                  </a:lnTo>
                  <a:lnTo>
                    <a:pt x="688" y="695"/>
                  </a:lnTo>
                  <a:lnTo>
                    <a:pt x="688" y="700"/>
                  </a:lnTo>
                  <a:lnTo>
                    <a:pt x="688" y="705"/>
                  </a:lnTo>
                  <a:lnTo>
                    <a:pt x="690" y="711"/>
                  </a:lnTo>
                  <a:lnTo>
                    <a:pt x="693" y="716"/>
                  </a:lnTo>
                  <a:lnTo>
                    <a:pt x="695" y="722"/>
                  </a:lnTo>
                  <a:lnTo>
                    <a:pt x="697" y="725"/>
                  </a:lnTo>
                  <a:lnTo>
                    <a:pt x="698" y="730"/>
                  </a:lnTo>
                  <a:lnTo>
                    <a:pt x="698" y="735"/>
                  </a:lnTo>
                  <a:lnTo>
                    <a:pt x="700" y="738"/>
                  </a:lnTo>
                  <a:lnTo>
                    <a:pt x="700" y="743"/>
                  </a:lnTo>
                  <a:lnTo>
                    <a:pt x="702" y="748"/>
                  </a:lnTo>
                  <a:lnTo>
                    <a:pt x="704" y="752"/>
                  </a:lnTo>
                  <a:lnTo>
                    <a:pt x="704" y="757"/>
                  </a:lnTo>
                  <a:lnTo>
                    <a:pt x="704" y="762"/>
                  </a:lnTo>
                  <a:lnTo>
                    <a:pt x="702" y="765"/>
                  </a:lnTo>
                  <a:lnTo>
                    <a:pt x="702" y="770"/>
                  </a:lnTo>
                  <a:lnTo>
                    <a:pt x="702" y="774"/>
                  </a:lnTo>
                  <a:lnTo>
                    <a:pt x="702" y="779"/>
                  </a:lnTo>
                  <a:lnTo>
                    <a:pt x="702" y="784"/>
                  </a:lnTo>
                  <a:lnTo>
                    <a:pt x="704" y="787"/>
                  </a:lnTo>
                  <a:lnTo>
                    <a:pt x="707" y="789"/>
                  </a:lnTo>
                  <a:lnTo>
                    <a:pt x="712" y="789"/>
                  </a:lnTo>
                  <a:lnTo>
                    <a:pt x="717" y="789"/>
                  </a:lnTo>
                  <a:lnTo>
                    <a:pt x="720" y="789"/>
                  </a:lnTo>
                  <a:lnTo>
                    <a:pt x="724" y="792"/>
                  </a:lnTo>
                  <a:lnTo>
                    <a:pt x="725" y="797"/>
                  </a:lnTo>
                  <a:lnTo>
                    <a:pt x="724" y="802"/>
                  </a:lnTo>
                  <a:lnTo>
                    <a:pt x="722" y="807"/>
                  </a:lnTo>
                  <a:lnTo>
                    <a:pt x="717" y="811"/>
                  </a:lnTo>
                  <a:lnTo>
                    <a:pt x="717" y="812"/>
                  </a:lnTo>
                  <a:lnTo>
                    <a:pt x="715" y="816"/>
                  </a:lnTo>
                  <a:lnTo>
                    <a:pt x="714" y="819"/>
                  </a:lnTo>
                  <a:lnTo>
                    <a:pt x="714" y="824"/>
                  </a:lnTo>
                  <a:lnTo>
                    <a:pt x="715" y="829"/>
                  </a:lnTo>
                  <a:lnTo>
                    <a:pt x="719" y="833"/>
                  </a:lnTo>
                  <a:lnTo>
                    <a:pt x="720" y="838"/>
                  </a:lnTo>
                  <a:lnTo>
                    <a:pt x="717" y="841"/>
                  </a:lnTo>
                  <a:lnTo>
                    <a:pt x="714" y="846"/>
                  </a:lnTo>
                  <a:lnTo>
                    <a:pt x="710" y="849"/>
                  </a:lnTo>
                  <a:lnTo>
                    <a:pt x="705" y="853"/>
                  </a:lnTo>
                  <a:lnTo>
                    <a:pt x="700" y="858"/>
                  </a:lnTo>
                  <a:lnTo>
                    <a:pt x="698" y="863"/>
                  </a:lnTo>
                  <a:lnTo>
                    <a:pt x="695" y="866"/>
                  </a:lnTo>
                  <a:lnTo>
                    <a:pt x="692" y="871"/>
                  </a:lnTo>
                  <a:lnTo>
                    <a:pt x="690" y="873"/>
                  </a:lnTo>
                  <a:lnTo>
                    <a:pt x="678" y="870"/>
                  </a:lnTo>
                  <a:lnTo>
                    <a:pt x="677" y="870"/>
                  </a:lnTo>
                  <a:lnTo>
                    <a:pt x="675" y="870"/>
                  </a:lnTo>
                  <a:lnTo>
                    <a:pt x="673" y="870"/>
                  </a:lnTo>
                  <a:lnTo>
                    <a:pt x="672" y="870"/>
                  </a:lnTo>
                  <a:lnTo>
                    <a:pt x="670" y="870"/>
                  </a:lnTo>
                  <a:lnTo>
                    <a:pt x="668" y="868"/>
                  </a:lnTo>
                  <a:lnTo>
                    <a:pt x="667" y="868"/>
                  </a:lnTo>
                  <a:lnTo>
                    <a:pt x="665" y="868"/>
                  </a:lnTo>
                  <a:lnTo>
                    <a:pt x="665" y="866"/>
                  </a:lnTo>
                  <a:lnTo>
                    <a:pt x="663" y="866"/>
                  </a:lnTo>
                  <a:lnTo>
                    <a:pt x="661" y="866"/>
                  </a:lnTo>
                  <a:lnTo>
                    <a:pt x="661" y="865"/>
                  </a:lnTo>
                  <a:lnTo>
                    <a:pt x="661" y="863"/>
                  </a:lnTo>
                  <a:lnTo>
                    <a:pt x="660" y="863"/>
                  </a:lnTo>
                  <a:lnTo>
                    <a:pt x="658" y="863"/>
                  </a:lnTo>
                  <a:lnTo>
                    <a:pt x="658" y="861"/>
                  </a:lnTo>
                  <a:lnTo>
                    <a:pt x="656" y="861"/>
                  </a:lnTo>
                  <a:lnTo>
                    <a:pt x="655" y="861"/>
                  </a:lnTo>
                  <a:lnTo>
                    <a:pt x="655" y="860"/>
                  </a:lnTo>
                  <a:lnTo>
                    <a:pt x="653" y="860"/>
                  </a:lnTo>
                  <a:lnTo>
                    <a:pt x="651" y="860"/>
                  </a:lnTo>
                  <a:lnTo>
                    <a:pt x="650" y="860"/>
                  </a:lnTo>
                  <a:lnTo>
                    <a:pt x="650" y="858"/>
                  </a:lnTo>
                  <a:lnTo>
                    <a:pt x="648" y="858"/>
                  </a:lnTo>
                  <a:lnTo>
                    <a:pt x="648" y="860"/>
                  </a:lnTo>
                  <a:lnTo>
                    <a:pt x="646" y="860"/>
                  </a:lnTo>
                  <a:lnTo>
                    <a:pt x="646" y="858"/>
                  </a:lnTo>
                  <a:lnTo>
                    <a:pt x="645" y="858"/>
                  </a:lnTo>
                  <a:lnTo>
                    <a:pt x="645" y="856"/>
                  </a:lnTo>
                  <a:lnTo>
                    <a:pt x="643" y="856"/>
                  </a:lnTo>
                  <a:lnTo>
                    <a:pt x="641" y="854"/>
                  </a:lnTo>
                  <a:lnTo>
                    <a:pt x="640" y="854"/>
                  </a:lnTo>
                  <a:lnTo>
                    <a:pt x="640" y="853"/>
                  </a:lnTo>
                  <a:lnTo>
                    <a:pt x="640" y="854"/>
                  </a:lnTo>
                  <a:lnTo>
                    <a:pt x="638" y="854"/>
                  </a:lnTo>
                  <a:lnTo>
                    <a:pt x="638" y="853"/>
                  </a:lnTo>
                  <a:lnTo>
                    <a:pt x="638" y="851"/>
                  </a:lnTo>
                  <a:lnTo>
                    <a:pt x="638" y="849"/>
                  </a:lnTo>
                  <a:lnTo>
                    <a:pt x="636" y="849"/>
                  </a:lnTo>
                  <a:lnTo>
                    <a:pt x="635" y="848"/>
                  </a:lnTo>
                  <a:lnTo>
                    <a:pt x="633" y="846"/>
                  </a:lnTo>
                  <a:lnTo>
                    <a:pt x="631" y="846"/>
                  </a:lnTo>
                  <a:lnTo>
                    <a:pt x="631" y="844"/>
                  </a:lnTo>
                  <a:lnTo>
                    <a:pt x="630" y="844"/>
                  </a:lnTo>
                  <a:lnTo>
                    <a:pt x="630" y="843"/>
                  </a:lnTo>
                  <a:lnTo>
                    <a:pt x="630" y="841"/>
                  </a:lnTo>
                  <a:lnTo>
                    <a:pt x="628" y="841"/>
                  </a:lnTo>
                  <a:lnTo>
                    <a:pt x="628" y="839"/>
                  </a:lnTo>
                  <a:lnTo>
                    <a:pt x="626" y="839"/>
                  </a:lnTo>
                  <a:lnTo>
                    <a:pt x="626" y="838"/>
                  </a:lnTo>
                  <a:lnTo>
                    <a:pt x="624" y="838"/>
                  </a:lnTo>
                  <a:lnTo>
                    <a:pt x="624" y="836"/>
                  </a:lnTo>
                  <a:lnTo>
                    <a:pt x="623" y="836"/>
                  </a:lnTo>
                  <a:lnTo>
                    <a:pt x="623" y="834"/>
                  </a:lnTo>
                  <a:lnTo>
                    <a:pt x="621" y="834"/>
                  </a:lnTo>
                  <a:lnTo>
                    <a:pt x="619" y="834"/>
                  </a:lnTo>
                  <a:lnTo>
                    <a:pt x="619" y="833"/>
                  </a:lnTo>
                  <a:lnTo>
                    <a:pt x="618" y="833"/>
                  </a:lnTo>
                  <a:lnTo>
                    <a:pt x="618" y="831"/>
                  </a:lnTo>
                  <a:lnTo>
                    <a:pt x="616" y="831"/>
                  </a:lnTo>
                  <a:lnTo>
                    <a:pt x="614" y="831"/>
                  </a:lnTo>
                  <a:lnTo>
                    <a:pt x="614" y="829"/>
                  </a:lnTo>
                  <a:lnTo>
                    <a:pt x="613" y="829"/>
                  </a:lnTo>
                  <a:lnTo>
                    <a:pt x="613" y="828"/>
                  </a:lnTo>
                  <a:lnTo>
                    <a:pt x="611" y="828"/>
                  </a:lnTo>
                  <a:lnTo>
                    <a:pt x="609" y="828"/>
                  </a:lnTo>
                  <a:lnTo>
                    <a:pt x="608" y="828"/>
                  </a:lnTo>
                  <a:lnTo>
                    <a:pt x="606" y="828"/>
                  </a:lnTo>
                  <a:lnTo>
                    <a:pt x="606" y="826"/>
                  </a:lnTo>
                  <a:lnTo>
                    <a:pt x="604" y="826"/>
                  </a:lnTo>
                  <a:lnTo>
                    <a:pt x="603" y="826"/>
                  </a:lnTo>
                  <a:lnTo>
                    <a:pt x="603" y="824"/>
                  </a:lnTo>
                  <a:lnTo>
                    <a:pt x="601" y="824"/>
                  </a:lnTo>
                  <a:lnTo>
                    <a:pt x="601" y="822"/>
                  </a:lnTo>
                  <a:lnTo>
                    <a:pt x="599" y="822"/>
                  </a:lnTo>
                  <a:lnTo>
                    <a:pt x="598" y="822"/>
                  </a:lnTo>
                  <a:lnTo>
                    <a:pt x="596" y="822"/>
                  </a:lnTo>
                  <a:lnTo>
                    <a:pt x="594" y="822"/>
                  </a:lnTo>
                  <a:lnTo>
                    <a:pt x="593" y="822"/>
                  </a:lnTo>
                  <a:lnTo>
                    <a:pt x="591" y="822"/>
                  </a:lnTo>
                  <a:lnTo>
                    <a:pt x="589" y="822"/>
                  </a:lnTo>
                  <a:lnTo>
                    <a:pt x="589" y="821"/>
                  </a:lnTo>
                  <a:lnTo>
                    <a:pt x="587" y="821"/>
                  </a:lnTo>
                  <a:lnTo>
                    <a:pt x="586" y="819"/>
                  </a:lnTo>
                  <a:lnTo>
                    <a:pt x="584" y="819"/>
                  </a:lnTo>
                  <a:lnTo>
                    <a:pt x="584" y="817"/>
                  </a:lnTo>
                  <a:lnTo>
                    <a:pt x="582" y="817"/>
                  </a:lnTo>
                  <a:lnTo>
                    <a:pt x="581" y="817"/>
                  </a:lnTo>
                  <a:lnTo>
                    <a:pt x="579" y="817"/>
                  </a:lnTo>
                  <a:lnTo>
                    <a:pt x="577" y="817"/>
                  </a:lnTo>
                  <a:lnTo>
                    <a:pt x="576" y="819"/>
                  </a:lnTo>
                  <a:lnTo>
                    <a:pt x="574" y="819"/>
                  </a:lnTo>
                  <a:lnTo>
                    <a:pt x="572" y="819"/>
                  </a:lnTo>
                  <a:lnTo>
                    <a:pt x="572" y="817"/>
                  </a:lnTo>
                  <a:lnTo>
                    <a:pt x="571" y="817"/>
                  </a:lnTo>
                  <a:lnTo>
                    <a:pt x="571" y="816"/>
                  </a:lnTo>
                  <a:lnTo>
                    <a:pt x="569" y="816"/>
                  </a:lnTo>
                  <a:lnTo>
                    <a:pt x="567" y="816"/>
                  </a:lnTo>
                  <a:lnTo>
                    <a:pt x="566" y="816"/>
                  </a:lnTo>
                  <a:lnTo>
                    <a:pt x="564" y="816"/>
                  </a:lnTo>
                  <a:lnTo>
                    <a:pt x="562" y="816"/>
                  </a:lnTo>
                  <a:lnTo>
                    <a:pt x="562" y="817"/>
                  </a:lnTo>
                  <a:lnTo>
                    <a:pt x="561" y="817"/>
                  </a:lnTo>
                  <a:lnTo>
                    <a:pt x="561" y="819"/>
                  </a:lnTo>
                  <a:lnTo>
                    <a:pt x="559" y="819"/>
                  </a:lnTo>
                  <a:lnTo>
                    <a:pt x="559" y="817"/>
                  </a:lnTo>
                  <a:lnTo>
                    <a:pt x="561" y="816"/>
                  </a:lnTo>
                  <a:lnTo>
                    <a:pt x="561" y="814"/>
                  </a:lnTo>
                  <a:lnTo>
                    <a:pt x="559" y="814"/>
                  </a:lnTo>
                  <a:lnTo>
                    <a:pt x="557" y="814"/>
                  </a:lnTo>
                  <a:lnTo>
                    <a:pt x="555" y="814"/>
                  </a:lnTo>
                  <a:lnTo>
                    <a:pt x="555" y="816"/>
                  </a:lnTo>
                  <a:lnTo>
                    <a:pt x="554" y="816"/>
                  </a:lnTo>
                  <a:lnTo>
                    <a:pt x="552" y="814"/>
                  </a:lnTo>
                  <a:lnTo>
                    <a:pt x="552" y="812"/>
                  </a:lnTo>
                  <a:lnTo>
                    <a:pt x="550" y="814"/>
                  </a:lnTo>
                  <a:lnTo>
                    <a:pt x="549" y="814"/>
                  </a:lnTo>
                  <a:lnTo>
                    <a:pt x="549" y="812"/>
                  </a:lnTo>
                  <a:lnTo>
                    <a:pt x="547" y="812"/>
                  </a:lnTo>
                  <a:lnTo>
                    <a:pt x="545" y="812"/>
                  </a:lnTo>
                  <a:lnTo>
                    <a:pt x="544" y="812"/>
                  </a:lnTo>
                  <a:lnTo>
                    <a:pt x="542" y="812"/>
                  </a:lnTo>
                  <a:lnTo>
                    <a:pt x="540" y="812"/>
                  </a:lnTo>
                  <a:lnTo>
                    <a:pt x="539" y="812"/>
                  </a:lnTo>
                  <a:lnTo>
                    <a:pt x="537" y="812"/>
                  </a:lnTo>
                  <a:lnTo>
                    <a:pt x="535" y="812"/>
                  </a:lnTo>
                  <a:lnTo>
                    <a:pt x="535" y="811"/>
                  </a:lnTo>
                  <a:lnTo>
                    <a:pt x="534" y="811"/>
                  </a:lnTo>
                  <a:lnTo>
                    <a:pt x="530" y="811"/>
                  </a:lnTo>
                  <a:lnTo>
                    <a:pt x="527" y="811"/>
                  </a:lnTo>
                  <a:lnTo>
                    <a:pt x="524" y="811"/>
                  </a:lnTo>
                  <a:lnTo>
                    <a:pt x="522" y="811"/>
                  </a:lnTo>
                  <a:lnTo>
                    <a:pt x="520" y="811"/>
                  </a:lnTo>
                  <a:lnTo>
                    <a:pt x="520" y="809"/>
                  </a:lnTo>
                  <a:lnTo>
                    <a:pt x="518" y="809"/>
                  </a:lnTo>
                  <a:lnTo>
                    <a:pt x="517" y="809"/>
                  </a:lnTo>
                  <a:lnTo>
                    <a:pt x="515" y="809"/>
                  </a:lnTo>
                  <a:lnTo>
                    <a:pt x="513" y="809"/>
                  </a:lnTo>
                  <a:lnTo>
                    <a:pt x="512" y="811"/>
                  </a:lnTo>
                  <a:lnTo>
                    <a:pt x="510" y="811"/>
                  </a:lnTo>
                  <a:lnTo>
                    <a:pt x="508" y="811"/>
                  </a:lnTo>
                  <a:lnTo>
                    <a:pt x="508" y="809"/>
                  </a:lnTo>
                  <a:lnTo>
                    <a:pt x="507" y="809"/>
                  </a:lnTo>
                  <a:lnTo>
                    <a:pt x="507" y="807"/>
                  </a:lnTo>
                  <a:lnTo>
                    <a:pt x="505" y="807"/>
                  </a:lnTo>
                  <a:lnTo>
                    <a:pt x="503" y="807"/>
                  </a:lnTo>
                  <a:lnTo>
                    <a:pt x="503" y="806"/>
                  </a:lnTo>
                  <a:lnTo>
                    <a:pt x="502" y="806"/>
                  </a:lnTo>
                  <a:lnTo>
                    <a:pt x="500" y="804"/>
                  </a:lnTo>
                  <a:lnTo>
                    <a:pt x="498" y="804"/>
                  </a:lnTo>
                  <a:lnTo>
                    <a:pt x="498" y="806"/>
                  </a:lnTo>
                  <a:lnTo>
                    <a:pt x="497" y="806"/>
                  </a:lnTo>
                  <a:lnTo>
                    <a:pt x="495" y="806"/>
                  </a:lnTo>
                  <a:lnTo>
                    <a:pt x="495" y="804"/>
                  </a:lnTo>
                  <a:lnTo>
                    <a:pt x="495" y="802"/>
                  </a:lnTo>
                  <a:lnTo>
                    <a:pt x="493" y="802"/>
                  </a:lnTo>
                  <a:lnTo>
                    <a:pt x="492" y="802"/>
                  </a:lnTo>
                  <a:lnTo>
                    <a:pt x="492" y="801"/>
                  </a:lnTo>
                  <a:lnTo>
                    <a:pt x="490" y="801"/>
                  </a:lnTo>
                  <a:lnTo>
                    <a:pt x="488" y="801"/>
                  </a:lnTo>
                  <a:lnTo>
                    <a:pt x="487" y="801"/>
                  </a:lnTo>
                  <a:lnTo>
                    <a:pt x="485" y="801"/>
                  </a:lnTo>
                  <a:lnTo>
                    <a:pt x="483" y="801"/>
                  </a:lnTo>
                  <a:lnTo>
                    <a:pt x="483" y="799"/>
                  </a:lnTo>
                  <a:lnTo>
                    <a:pt x="481" y="799"/>
                  </a:lnTo>
                  <a:lnTo>
                    <a:pt x="481" y="797"/>
                  </a:lnTo>
                  <a:lnTo>
                    <a:pt x="480" y="797"/>
                  </a:lnTo>
                  <a:lnTo>
                    <a:pt x="478" y="797"/>
                  </a:lnTo>
                  <a:lnTo>
                    <a:pt x="476" y="797"/>
                  </a:lnTo>
                  <a:lnTo>
                    <a:pt x="475" y="797"/>
                  </a:lnTo>
                  <a:lnTo>
                    <a:pt x="475" y="796"/>
                  </a:lnTo>
                  <a:lnTo>
                    <a:pt x="473" y="796"/>
                  </a:lnTo>
                  <a:lnTo>
                    <a:pt x="471" y="796"/>
                  </a:lnTo>
                  <a:lnTo>
                    <a:pt x="470" y="796"/>
                  </a:lnTo>
                  <a:lnTo>
                    <a:pt x="468" y="796"/>
                  </a:lnTo>
                  <a:lnTo>
                    <a:pt x="466" y="796"/>
                  </a:lnTo>
                  <a:lnTo>
                    <a:pt x="465" y="796"/>
                  </a:lnTo>
                  <a:lnTo>
                    <a:pt x="463" y="796"/>
                  </a:lnTo>
                  <a:lnTo>
                    <a:pt x="461" y="796"/>
                  </a:lnTo>
                  <a:lnTo>
                    <a:pt x="460" y="796"/>
                  </a:lnTo>
                  <a:lnTo>
                    <a:pt x="458" y="796"/>
                  </a:lnTo>
                  <a:lnTo>
                    <a:pt x="456" y="796"/>
                  </a:lnTo>
                  <a:lnTo>
                    <a:pt x="455" y="796"/>
                  </a:lnTo>
                  <a:lnTo>
                    <a:pt x="453" y="796"/>
                  </a:lnTo>
                  <a:lnTo>
                    <a:pt x="451" y="796"/>
                  </a:lnTo>
                  <a:lnTo>
                    <a:pt x="450" y="796"/>
                  </a:lnTo>
                  <a:lnTo>
                    <a:pt x="448" y="796"/>
                  </a:lnTo>
                  <a:lnTo>
                    <a:pt x="446" y="796"/>
                  </a:lnTo>
                  <a:lnTo>
                    <a:pt x="444" y="796"/>
                  </a:lnTo>
                  <a:lnTo>
                    <a:pt x="443" y="796"/>
                  </a:lnTo>
                  <a:lnTo>
                    <a:pt x="441" y="796"/>
                  </a:lnTo>
                  <a:lnTo>
                    <a:pt x="439" y="796"/>
                  </a:lnTo>
                  <a:lnTo>
                    <a:pt x="438" y="796"/>
                  </a:lnTo>
                  <a:lnTo>
                    <a:pt x="436" y="796"/>
                  </a:lnTo>
                  <a:lnTo>
                    <a:pt x="434" y="796"/>
                  </a:lnTo>
                  <a:lnTo>
                    <a:pt x="433" y="796"/>
                  </a:lnTo>
                  <a:lnTo>
                    <a:pt x="431" y="796"/>
                  </a:lnTo>
                  <a:lnTo>
                    <a:pt x="429" y="796"/>
                  </a:lnTo>
                  <a:lnTo>
                    <a:pt x="428" y="796"/>
                  </a:lnTo>
                  <a:lnTo>
                    <a:pt x="426" y="796"/>
                  </a:lnTo>
                  <a:lnTo>
                    <a:pt x="424" y="794"/>
                  </a:lnTo>
                  <a:lnTo>
                    <a:pt x="423" y="794"/>
                  </a:lnTo>
                  <a:lnTo>
                    <a:pt x="421" y="794"/>
                  </a:lnTo>
                  <a:lnTo>
                    <a:pt x="419" y="794"/>
                  </a:lnTo>
                  <a:lnTo>
                    <a:pt x="418" y="794"/>
                  </a:lnTo>
                  <a:lnTo>
                    <a:pt x="416" y="794"/>
                  </a:lnTo>
                  <a:lnTo>
                    <a:pt x="414" y="794"/>
                  </a:lnTo>
                  <a:lnTo>
                    <a:pt x="413" y="794"/>
                  </a:lnTo>
                  <a:lnTo>
                    <a:pt x="411" y="794"/>
                  </a:lnTo>
                  <a:lnTo>
                    <a:pt x="409" y="794"/>
                  </a:lnTo>
                  <a:lnTo>
                    <a:pt x="407" y="794"/>
                  </a:lnTo>
                  <a:lnTo>
                    <a:pt x="406" y="794"/>
                  </a:lnTo>
                  <a:lnTo>
                    <a:pt x="404" y="794"/>
                  </a:lnTo>
                  <a:lnTo>
                    <a:pt x="402" y="794"/>
                  </a:lnTo>
                  <a:lnTo>
                    <a:pt x="401" y="794"/>
                  </a:lnTo>
                  <a:lnTo>
                    <a:pt x="399" y="794"/>
                  </a:lnTo>
                  <a:lnTo>
                    <a:pt x="397" y="794"/>
                  </a:lnTo>
                  <a:lnTo>
                    <a:pt x="396" y="794"/>
                  </a:lnTo>
                  <a:lnTo>
                    <a:pt x="394" y="794"/>
                  </a:lnTo>
                  <a:lnTo>
                    <a:pt x="392" y="792"/>
                  </a:lnTo>
                  <a:lnTo>
                    <a:pt x="391" y="792"/>
                  </a:lnTo>
                  <a:lnTo>
                    <a:pt x="389" y="792"/>
                  </a:lnTo>
                  <a:lnTo>
                    <a:pt x="387" y="792"/>
                  </a:lnTo>
                  <a:lnTo>
                    <a:pt x="386" y="792"/>
                  </a:lnTo>
                  <a:lnTo>
                    <a:pt x="384" y="792"/>
                  </a:lnTo>
                  <a:lnTo>
                    <a:pt x="382" y="792"/>
                  </a:lnTo>
                  <a:lnTo>
                    <a:pt x="381" y="792"/>
                  </a:lnTo>
                  <a:lnTo>
                    <a:pt x="379" y="792"/>
                  </a:lnTo>
                  <a:lnTo>
                    <a:pt x="377" y="792"/>
                  </a:lnTo>
                  <a:lnTo>
                    <a:pt x="376" y="792"/>
                  </a:lnTo>
                  <a:lnTo>
                    <a:pt x="374" y="792"/>
                  </a:lnTo>
                  <a:lnTo>
                    <a:pt x="372" y="792"/>
                  </a:lnTo>
                  <a:lnTo>
                    <a:pt x="372" y="791"/>
                  </a:lnTo>
                  <a:lnTo>
                    <a:pt x="370" y="791"/>
                  </a:lnTo>
                  <a:lnTo>
                    <a:pt x="369" y="791"/>
                  </a:lnTo>
                  <a:lnTo>
                    <a:pt x="367" y="791"/>
                  </a:lnTo>
                  <a:lnTo>
                    <a:pt x="367" y="789"/>
                  </a:lnTo>
                  <a:lnTo>
                    <a:pt x="365" y="789"/>
                  </a:lnTo>
                  <a:lnTo>
                    <a:pt x="364" y="789"/>
                  </a:lnTo>
                  <a:lnTo>
                    <a:pt x="362" y="787"/>
                  </a:lnTo>
                  <a:lnTo>
                    <a:pt x="360" y="787"/>
                  </a:lnTo>
                  <a:lnTo>
                    <a:pt x="359" y="787"/>
                  </a:lnTo>
                  <a:lnTo>
                    <a:pt x="359" y="785"/>
                  </a:lnTo>
                  <a:lnTo>
                    <a:pt x="357" y="785"/>
                  </a:lnTo>
                  <a:lnTo>
                    <a:pt x="355" y="785"/>
                  </a:lnTo>
                  <a:lnTo>
                    <a:pt x="354" y="785"/>
                  </a:lnTo>
                  <a:lnTo>
                    <a:pt x="352" y="785"/>
                  </a:lnTo>
                  <a:lnTo>
                    <a:pt x="352" y="784"/>
                  </a:lnTo>
                  <a:lnTo>
                    <a:pt x="350" y="784"/>
                  </a:lnTo>
                  <a:lnTo>
                    <a:pt x="349" y="784"/>
                  </a:lnTo>
                  <a:lnTo>
                    <a:pt x="347" y="784"/>
                  </a:lnTo>
                  <a:lnTo>
                    <a:pt x="345" y="784"/>
                  </a:lnTo>
                  <a:lnTo>
                    <a:pt x="344" y="784"/>
                  </a:lnTo>
                  <a:lnTo>
                    <a:pt x="342" y="784"/>
                  </a:lnTo>
                  <a:lnTo>
                    <a:pt x="340" y="784"/>
                  </a:lnTo>
                  <a:lnTo>
                    <a:pt x="338" y="784"/>
                  </a:lnTo>
                  <a:lnTo>
                    <a:pt x="337" y="784"/>
                  </a:lnTo>
                  <a:lnTo>
                    <a:pt x="335" y="784"/>
                  </a:lnTo>
                  <a:lnTo>
                    <a:pt x="335" y="782"/>
                  </a:lnTo>
                  <a:lnTo>
                    <a:pt x="333" y="782"/>
                  </a:lnTo>
                  <a:lnTo>
                    <a:pt x="333" y="780"/>
                  </a:lnTo>
                  <a:lnTo>
                    <a:pt x="332" y="780"/>
                  </a:lnTo>
                  <a:lnTo>
                    <a:pt x="332" y="782"/>
                  </a:lnTo>
                  <a:lnTo>
                    <a:pt x="330" y="782"/>
                  </a:lnTo>
                  <a:lnTo>
                    <a:pt x="330" y="784"/>
                  </a:lnTo>
                  <a:lnTo>
                    <a:pt x="330" y="785"/>
                  </a:lnTo>
                  <a:lnTo>
                    <a:pt x="328" y="785"/>
                  </a:lnTo>
                  <a:lnTo>
                    <a:pt x="328" y="787"/>
                  </a:lnTo>
                  <a:lnTo>
                    <a:pt x="327" y="787"/>
                  </a:lnTo>
                  <a:lnTo>
                    <a:pt x="325" y="787"/>
                  </a:lnTo>
                  <a:lnTo>
                    <a:pt x="323" y="787"/>
                  </a:lnTo>
                  <a:lnTo>
                    <a:pt x="323" y="785"/>
                  </a:lnTo>
                  <a:lnTo>
                    <a:pt x="322" y="784"/>
                  </a:lnTo>
                  <a:lnTo>
                    <a:pt x="320" y="784"/>
                  </a:lnTo>
                  <a:lnTo>
                    <a:pt x="318" y="784"/>
                  </a:lnTo>
                  <a:lnTo>
                    <a:pt x="318" y="782"/>
                  </a:lnTo>
                  <a:lnTo>
                    <a:pt x="317" y="782"/>
                  </a:lnTo>
                  <a:lnTo>
                    <a:pt x="317" y="780"/>
                  </a:lnTo>
                  <a:lnTo>
                    <a:pt x="315" y="779"/>
                  </a:lnTo>
                  <a:lnTo>
                    <a:pt x="313" y="779"/>
                  </a:lnTo>
                  <a:lnTo>
                    <a:pt x="312" y="779"/>
                  </a:lnTo>
                  <a:lnTo>
                    <a:pt x="310" y="779"/>
                  </a:lnTo>
                  <a:lnTo>
                    <a:pt x="310" y="777"/>
                  </a:lnTo>
                  <a:lnTo>
                    <a:pt x="308" y="777"/>
                  </a:lnTo>
                  <a:lnTo>
                    <a:pt x="307" y="777"/>
                  </a:lnTo>
                  <a:lnTo>
                    <a:pt x="307" y="775"/>
                  </a:lnTo>
                  <a:lnTo>
                    <a:pt x="305" y="775"/>
                  </a:lnTo>
                  <a:lnTo>
                    <a:pt x="305" y="774"/>
                  </a:lnTo>
                  <a:lnTo>
                    <a:pt x="303" y="774"/>
                  </a:lnTo>
                  <a:lnTo>
                    <a:pt x="303" y="772"/>
                  </a:lnTo>
                  <a:lnTo>
                    <a:pt x="301" y="772"/>
                  </a:lnTo>
                  <a:lnTo>
                    <a:pt x="300" y="772"/>
                  </a:lnTo>
                  <a:lnTo>
                    <a:pt x="300" y="774"/>
                  </a:lnTo>
                  <a:lnTo>
                    <a:pt x="300" y="775"/>
                  </a:lnTo>
                  <a:lnTo>
                    <a:pt x="301" y="777"/>
                  </a:lnTo>
                  <a:lnTo>
                    <a:pt x="301" y="779"/>
                  </a:lnTo>
                  <a:lnTo>
                    <a:pt x="303" y="779"/>
                  </a:lnTo>
                  <a:lnTo>
                    <a:pt x="301" y="779"/>
                  </a:lnTo>
                  <a:lnTo>
                    <a:pt x="301" y="780"/>
                  </a:lnTo>
                  <a:lnTo>
                    <a:pt x="300" y="780"/>
                  </a:lnTo>
                  <a:lnTo>
                    <a:pt x="298" y="780"/>
                  </a:lnTo>
                  <a:lnTo>
                    <a:pt x="298" y="779"/>
                  </a:lnTo>
                  <a:lnTo>
                    <a:pt x="298" y="777"/>
                  </a:lnTo>
                  <a:lnTo>
                    <a:pt x="296" y="777"/>
                  </a:lnTo>
                  <a:lnTo>
                    <a:pt x="296" y="775"/>
                  </a:lnTo>
                  <a:lnTo>
                    <a:pt x="295" y="775"/>
                  </a:lnTo>
                  <a:lnTo>
                    <a:pt x="295" y="777"/>
                  </a:lnTo>
                  <a:lnTo>
                    <a:pt x="293" y="777"/>
                  </a:lnTo>
                  <a:lnTo>
                    <a:pt x="291" y="777"/>
                  </a:lnTo>
                  <a:lnTo>
                    <a:pt x="290" y="777"/>
                  </a:lnTo>
                  <a:lnTo>
                    <a:pt x="290" y="779"/>
                  </a:lnTo>
                  <a:lnTo>
                    <a:pt x="288" y="779"/>
                  </a:lnTo>
                  <a:lnTo>
                    <a:pt x="288" y="777"/>
                  </a:lnTo>
                  <a:lnTo>
                    <a:pt x="288" y="775"/>
                  </a:lnTo>
                  <a:lnTo>
                    <a:pt x="288" y="774"/>
                  </a:lnTo>
                  <a:lnTo>
                    <a:pt x="286" y="774"/>
                  </a:lnTo>
                  <a:lnTo>
                    <a:pt x="286" y="775"/>
                  </a:lnTo>
                  <a:lnTo>
                    <a:pt x="285" y="775"/>
                  </a:lnTo>
                  <a:lnTo>
                    <a:pt x="283" y="775"/>
                  </a:lnTo>
                  <a:lnTo>
                    <a:pt x="281" y="775"/>
                  </a:lnTo>
                  <a:lnTo>
                    <a:pt x="280" y="775"/>
                  </a:lnTo>
                  <a:lnTo>
                    <a:pt x="278" y="775"/>
                  </a:lnTo>
                  <a:lnTo>
                    <a:pt x="278" y="774"/>
                  </a:lnTo>
                  <a:lnTo>
                    <a:pt x="276" y="772"/>
                  </a:lnTo>
                  <a:lnTo>
                    <a:pt x="276" y="770"/>
                  </a:lnTo>
                  <a:lnTo>
                    <a:pt x="276" y="769"/>
                  </a:lnTo>
                  <a:lnTo>
                    <a:pt x="278" y="769"/>
                  </a:lnTo>
                  <a:lnTo>
                    <a:pt x="276" y="767"/>
                  </a:lnTo>
                  <a:lnTo>
                    <a:pt x="275" y="767"/>
                  </a:lnTo>
                  <a:lnTo>
                    <a:pt x="273" y="767"/>
                  </a:lnTo>
                  <a:lnTo>
                    <a:pt x="273" y="769"/>
                  </a:lnTo>
                  <a:lnTo>
                    <a:pt x="271" y="769"/>
                  </a:lnTo>
                  <a:lnTo>
                    <a:pt x="270" y="770"/>
                  </a:lnTo>
                  <a:lnTo>
                    <a:pt x="270" y="769"/>
                  </a:lnTo>
                  <a:lnTo>
                    <a:pt x="268" y="769"/>
                  </a:lnTo>
                  <a:lnTo>
                    <a:pt x="268" y="767"/>
                  </a:lnTo>
                  <a:lnTo>
                    <a:pt x="266" y="767"/>
                  </a:lnTo>
                  <a:lnTo>
                    <a:pt x="268" y="765"/>
                  </a:lnTo>
                  <a:lnTo>
                    <a:pt x="268" y="764"/>
                  </a:lnTo>
                  <a:lnTo>
                    <a:pt x="268" y="762"/>
                  </a:lnTo>
                  <a:lnTo>
                    <a:pt x="266" y="762"/>
                  </a:lnTo>
                  <a:lnTo>
                    <a:pt x="264" y="760"/>
                  </a:lnTo>
                  <a:lnTo>
                    <a:pt x="263" y="760"/>
                  </a:lnTo>
                  <a:lnTo>
                    <a:pt x="263" y="762"/>
                  </a:lnTo>
                  <a:lnTo>
                    <a:pt x="263" y="760"/>
                  </a:lnTo>
                  <a:lnTo>
                    <a:pt x="261" y="762"/>
                  </a:lnTo>
                  <a:lnTo>
                    <a:pt x="259" y="762"/>
                  </a:lnTo>
                  <a:lnTo>
                    <a:pt x="258" y="764"/>
                  </a:lnTo>
                  <a:lnTo>
                    <a:pt x="256" y="764"/>
                  </a:lnTo>
                  <a:lnTo>
                    <a:pt x="254" y="764"/>
                  </a:lnTo>
                  <a:lnTo>
                    <a:pt x="253" y="764"/>
                  </a:lnTo>
                  <a:lnTo>
                    <a:pt x="253" y="762"/>
                  </a:lnTo>
                  <a:lnTo>
                    <a:pt x="251" y="762"/>
                  </a:lnTo>
                  <a:lnTo>
                    <a:pt x="251" y="760"/>
                  </a:lnTo>
                  <a:lnTo>
                    <a:pt x="251" y="759"/>
                  </a:lnTo>
                  <a:lnTo>
                    <a:pt x="249" y="759"/>
                  </a:lnTo>
                  <a:lnTo>
                    <a:pt x="249" y="757"/>
                  </a:lnTo>
                  <a:lnTo>
                    <a:pt x="248" y="755"/>
                  </a:lnTo>
                  <a:lnTo>
                    <a:pt x="248" y="753"/>
                  </a:lnTo>
                  <a:lnTo>
                    <a:pt x="248" y="752"/>
                  </a:lnTo>
                  <a:lnTo>
                    <a:pt x="248" y="750"/>
                  </a:lnTo>
                  <a:lnTo>
                    <a:pt x="248" y="748"/>
                  </a:lnTo>
                  <a:lnTo>
                    <a:pt x="248" y="747"/>
                  </a:lnTo>
                  <a:lnTo>
                    <a:pt x="248" y="745"/>
                  </a:lnTo>
                  <a:lnTo>
                    <a:pt x="246" y="745"/>
                  </a:lnTo>
                  <a:lnTo>
                    <a:pt x="246" y="743"/>
                  </a:lnTo>
                  <a:lnTo>
                    <a:pt x="244" y="743"/>
                  </a:lnTo>
                  <a:lnTo>
                    <a:pt x="244" y="742"/>
                  </a:lnTo>
                  <a:lnTo>
                    <a:pt x="243" y="740"/>
                  </a:lnTo>
                  <a:lnTo>
                    <a:pt x="243" y="738"/>
                  </a:lnTo>
                  <a:lnTo>
                    <a:pt x="244" y="738"/>
                  </a:lnTo>
                  <a:lnTo>
                    <a:pt x="243" y="737"/>
                  </a:lnTo>
                  <a:lnTo>
                    <a:pt x="243" y="735"/>
                  </a:lnTo>
                  <a:lnTo>
                    <a:pt x="241" y="733"/>
                  </a:lnTo>
                  <a:lnTo>
                    <a:pt x="241" y="732"/>
                  </a:lnTo>
                  <a:lnTo>
                    <a:pt x="243" y="732"/>
                  </a:lnTo>
                  <a:lnTo>
                    <a:pt x="243" y="730"/>
                  </a:lnTo>
                  <a:lnTo>
                    <a:pt x="243" y="728"/>
                  </a:lnTo>
                  <a:lnTo>
                    <a:pt x="241" y="728"/>
                  </a:lnTo>
                  <a:lnTo>
                    <a:pt x="239" y="727"/>
                  </a:lnTo>
                  <a:lnTo>
                    <a:pt x="238" y="727"/>
                  </a:lnTo>
                  <a:lnTo>
                    <a:pt x="238" y="725"/>
                  </a:lnTo>
                  <a:lnTo>
                    <a:pt x="238" y="723"/>
                  </a:lnTo>
                  <a:lnTo>
                    <a:pt x="236" y="723"/>
                  </a:lnTo>
                  <a:lnTo>
                    <a:pt x="234" y="722"/>
                  </a:lnTo>
                  <a:lnTo>
                    <a:pt x="234" y="720"/>
                  </a:lnTo>
                  <a:lnTo>
                    <a:pt x="233" y="720"/>
                  </a:lnTo>
                  <a:lnTo>
                    <a:pt x="233" y="718"/>
                  </a:lnTo>
                  <a:lnTo>
                    <a:pt x="233" y="716"/>
                  </a:lnTo>
                  <a:lnTo>
                    <a:pt x="233" y="715"/>
                  </a:lnTo>
                  <a:lnTo>
                    <a:pt x="231" y="713"/>
                  </a:lnTo>
                  <a:lnTo>
                    <a:pt x="231" y="711"/>
                  </a:lnTo>
                  <a:lnTo>
                    <a:pt x="233" y="711"/>
                  </a:lnTo>
                  <a:lnTo>
                    <a:pt x="233" y="710"/>
                  </a:lnTo>
                  <a:lnTo>
                    <a:pt x="234" y="710"/>
                  </a:lnTo>
                  <a:lnTo>
                    <a:pt x="234" y="708"/>
                  </a:lnTo>
                  <a:lnTo>
                    <a:pt x="234" y="706"/>
                  </a:lnTo>
                  <a:lnTo>
                    <a:pt x="233" y="706"/>
                  </a:lnTo>
                  <a:lnTo>
                    <a:pt x="233" y="705"/>
                  </a:lnTo>
                  <a:lnTo>
                    <a:pt x="233" y="703"/>
                  </a:lnTo>
                  <a:lnTo>
                    <a:pt x="231" y="703"/>
                  </a:lnTo>
                  <a:lnTo>
                    <a:pt x="231" y="701"/>
                  </a:lnTo>
                  <a:lnTo>
                    <a:pt x="231" y="700"/>
                  </a:lnTo>
                  <a:lnTo>
                    <a:pt x="231" y="698"/>
                  </a:lnTo>
                  <a:lnTo>
                    <a:pt x="229" y="698"/>
                  </a:lnTo>
                  <a:lnTo>
                    <a:pt x="229" y="696"/>
                  </a:lnTo>
                  <a:lnTo>
                    <a:pt x="227" y="696"/>
                  </a:lnTo>
                  <a:lnTo>
                    <a:pt x="226" y="696"/>
                  </a:lnTo>
                  <a:lnTo>
                    <a:pt x="224" y="696"/>
                  </a:lnTo>
                  <a:lnTo>
                    <a:pt x="224" y="695"/>
                  </a:lnTo>
                  <a:lnTo>
                    <a:pt x="224" y="696"/>
                  </a:lnTo>
                  <a:lnTo>
                    <a:pt x="222" y="696"/>
                  </a:lnTo>
                  <a:lnTo>
                    <a:pt x="221" y="696"/>
                  </a:lnTo>
                  <a:lnTo>
                    <a:pt x="221" y="695"/>
                  </a:lnTo>
                  <a:lnTo>
                    <a:pt x="221" y="693"/>
                  </a:lnTo>
                  <a:lnTo>
                    <a:pt x="219" y="693"/>
                  </a:lnTo>
                  <a:lnTo>
                    <a:pt x="219" y="691"/>
                  </a:lnTo>
                  <a:lnTo>
                    <a:pt x="219" y="690"/>
                  </a:lnTo>
                  <a:lnTo>
                    <a:pt x="217" y="690"/>
                  </a:lnTo>
                  <a:lnTo>
                    <a:pt x="217" y="688"/>
                  </a:lnTo>
                  <a:lnTo>
                    <a:pt x="217" y="686"/>
                  </a:lnTo>
                  <a:lnTo>
                    <a:pt x="217" y="684"/>
                  </a:lnTo>
                  <a:lnTo>
                    <a:pt x="216" y="684"/>
                  </a:lnTo>
                  <a:lnTo>
                    <a:pt x="216" y="683"/>
                  </a:lnTo>
                  <a:lnTo>
                    <a:pt x="216" y="681"/>
                  </a:lnTo>
                  <a:lnTo>
                    <a:pt x="216" y="679"/>
                  </a:lnTo>
                  <a:lnTo>
                    <a:pt x="214" y="679"/>
                  </a:lnTo>
                  <a:lnTo>
                    <a:pt x="214" y="678"/>
                  </a:lnTo>
                  <a:lnTo>
                    <a:pt x="214" y="676"/>
                  </a:lnTo>
                  <a:lnTo>
                    <a:pt x="212" y="674"/>
                  </a:lnTo>
                  <a:lnTo>
                    <a:pt x="211" y="674"/>
                  </a:lnTo>
                  <a:lnTo>
                    <a:pt x="209" y="674"/>
                  </a:lnTo>
                  <a:lnTo>
                    <a:pt x="207" y="674"/>
                  </a:lnTo>
                  <a:lnTo>
                    <a:pt x="207" y="676"/>
                  </a:lnTo>
                  <a:lnTo>
                    <a:pt x="209" y="676"/>
                  </a:lnTo>
                  <a:lnTo>
                    <a:pt x="207" y="678"/>
                  </a:lnTo>
                  <a:lnTo>
                    <a:pt x="206" y="678"/>
                  </a:lnTo>
                  <a:lnTo>
                    <a:pt x="206" y="679"/>
                  </a:lnTo>
                  <a:lnTo>
                    <a:pt x="204" y="679"/>
                  </a:lnTo>
                  <a:lnTo>
                    <a:pt x="204" y="681"/>
                  </a:lnTo>
                  <a:lnTo>
                    <a:pt x="204" y="683"/>
                  </a:lnTo>
                  <a:lnTo>
                    <a:pt x="204" y="684"/>
                  </a:lnTo>
                  <a:lnTo>
                    <a:pt x="202" y="684"/>
                  </a:lnTo>
                  <a:lnTo>
                    <a:pt x="201" y="684"/>
                  </a:lnTo>
                  <a:lnTo>
                    <a:pt x="201" y="683"/>
                  </a:lnTo>
                  <a:lnTo>
                    <a:pt x="199" y="683"/>
                  </a:lnTo>
                  <a:lnTo>
                    <a:pt x="197" y="683"/>
                  </a:lnTo>
                  <a:lnTo>
                    <a:pt x="197" y="684"/>
                  </a:lnTo>
                  <a:lnTo>
                    <a:pt x="196" y="684"/>
                  </a:lnTo>
                  <a:lnTo>
                    <a:pt x="194" y="684"/>
                  </a:lnTo>
                  <a:lnTo>
                    <a:pt x="192" y="684"/>
                  </a:lnTo>
                  <a:lnTo>
                    <a:pt x="190" y="684"/>
                  </a:lnTo>
                  <a:lnTo>
                    <a:pt x="189" y="686"/>
                  </a:lnTo>
                  <a:lnTo>
                    <a:pt x="187" y="686"/>
                  </a:lnTo>
                  <a:lnTo>
                    <a:pt x="187" y="688"/>
                  </a:lnTo>
                  <a:lnTo>
                    <a:pt x="185" y="686"/>
                  </a:lnTo>
                  <a:lnTo>
                    <a:pt x="184" y="686"/>
                  </a:lnTo>
                  <a:lnTo>
                    <a:pt x="184" y="688"/>
                  </a:lnTo>
                  <a:lnTo>
                    <a:pt x="182" y="688"/>
                  </a:lnTo>
                  <a:lnTo>
                    <a:pt x="180" y="688"/>
                  </a:lnTo>
                  <a:lnTo>
                    <a:pt x="180" y="686"/>
                  </a:lnTo>
                  <a:lnTo>
                    <a:pt x="179" y="686"/>
                  </a:lnTo>
                  <a:lnTo>
                    <a:pt x="179" y="684"/>
                  </a:lnTo>
                  <a:lnTo>
                    <a:pt x="177" y="684"/>
                  </a:lnTo>
                  <a:lnTo>
                    <a:pt x="177" y="683"/>
                  </a:lnTo>
                  <a:lnTo>
                    <a:pt x="179" y="683"/>
                  </a:lnTo>
                  <a:lnTo>
                    <a:pt x="179" y="681"/>
                  </a:lnTo>
                  <a:lnTo>
                    <a:pt x="177" y="681"/>
                  </a:lnTo>
                  <a:lnTo>
                    <a:pt x="177" y="679"/>
                  </a:lnTo>
                  <a:lnTo>
                    <a:pt x="175" y="679"/>
                  </a:lnTo>
                  <a:lnTo>
                    <a:pt x="174" y="679"/>
                  </a:lnTo>
                  <a:lnTo>
                    <a:pt x="174" y="681"/>
                  </a:lnTo>
                  <a:lnTo>
                    <a:pt x="172" y="681"/>
                  </a:lnTo>
                  <a:lnTo>
                    <a:pt x="172" y="679"/>
                  </a:lnTo>
                  <a:lnTo>
                    <a:pt x="172" y="678"/>
                  </a:lnTo>
                  <a:lnTo>
                    <a:pt x="170" y="678"/>
                  </a:lnTo>
                  <a:lnTo>
                    <a:pt x="169" y="676"/>
                  </a:lnTo>
                  <a:lnTo>
                    <a:pt x="167" y="676"/>
                  </a:lnTo>
                  <a:lnTo>
                    <a:pt x="167" y="678"/>
                  </a:lnTo>
                  <a:lnTo>
                    <a:pt x="165" y="678"/>
                  </a:lnTo>
                  <a:lnTo>
                    <a:pt x="164" y="678"/>
                  </a:lnTo>
                  <a:lnTo>
                    <a:pt x="162" y="678"/>
                  </a:lnTo>
                  <a:lnTo>
                    <a:pt x="162" y="679"/>
                  </a:lnTo>
                  <a:lnTo>
                    <a:pt x="162" y="678"/>
                  </a:lnTo>
                  <a:lnTo>
                    <a:pt x="160" y="678"/>
                  </a:lnTo>
                  <a:lnTo>
                    <a:pt x="162" y="678"/>
                  </a:lnTo>
                  <a:lnTo>
                    <a:pt x="162" y="676"/>
                  </a:lnTo>
                  <a:lnTo>
                    <a:pt x="160" y="676"/>
                  </a:lnTo>
                  <a:lnTo>
                    <a:pt x="160" y="674"/>
                  </a:lnTo>
                  <a:lnTo>
                    <a:pt x="162" y="674"/>
                  </a:lnTo>
                  <a:lnTo>
                    <a:pt x="162" y="673"/>
                  </a:lnTo>
                  <a:lnTo>
                    <a:pt x="160" y="673"/>
                  </a:lnTo>
                  <a:lnTo>
                    <a:pt x="159" y="673"/>
                  </a:lnTo>
                  <a:lnTo>
                    <a:pt x="157" y="673"/>
                  </a:lnTo>
                  <a:lnTo>
                    <a:pt x="157" y="671"/>
                  </a:lnTo>
                  <a:lnTo>
                    <a:pt x="157" y="669"/>
                  </a:lnTo>
                  <a:lnTo>
                    <a:pt x="157" y="668"/>
                  </a:lnTo>
                  <a:lnTo>
                    <a:pt x="157" y="666"/>
                  </a:lnTo>
                  <a:lnTo>
                    <a:pt x="159" y="666"/>
                  </a:lnTo>
                  <a:lnTo>
                    <a:pt x="159" y="664"/>
                  </a:lnTo>
                  <a:lnTo>
                    <a:pt x="159" y="663"/>
                  </a:lnTo>
                  <a:lnTo>
                    <a:pt x="159" y="661"/>
                  </a:lnTo>
                  <a:lnTo>
                    <a:pt x="157" y="661"/>
                  </a:lnTo>
                  <a:lnTo>
                    <a:pt x="155" y="661"/>
                  </a:lnTo>
                  <a:lnTo>
                    <a:pt x="155" y="663"/>
                  </a:lnTo>
                  <a:lnTo>
                    <a:pt x="153" y="663"/>
                  </a:lnTo>
                  <a:lnTo>
                    <a:pt x="152" y="663"/>
                  </a:lnTo>
                  <a:lnTo>
                    <a:pt x="152" y="661"/>
                  </a:lnTo>
                  <a:lnTo>
                    <a:pt x="150" y="661"/>
                  </a:lnTo>
                  <a:lnTo>
                    <a:pt x="148" y="661"/>
                  </a:lnTo>
                  <a:lnTo>
                    <a:pt x="148" y="663"/>
                  </a:lnTo>
                  <a:lnTo>
                    <a:pt x="148" y="664"/>
                  </a:lnTo>
                  <a:lnTo>
                    <a:pt x="147" y="664"/>
                  </a:lnTo>
                  <a:lnTo>
                    <a:pt x="147" y="666"/>
                  </a:lnTo>
                  <a:lnTo>
                    <a:pt x="145" y="666"/>
                  </a:lnTo>
                  <a:lnTo>
                    <a:pt x="143" y="666"/>
                  </a:lnTo>
                  <a:lnTo>
                    <a:pt x="143" y="668"/>
                  </a:lnTo>
                  <a:lnTo>
                    <a:pt x="143" y="669"/>
                  </a:lnTo>
                  <a:lnTo>
                    <a:pt x="143" y="671"/>
                  </a:lnTo>
                  <a:lnTo>
                    <a:pt x="145" y="671"/>
                  </a:lnTo>
                  <a:lnTo>
                    <a:pt x="145" y="673"/>
                  </a:lnTo>
                  <a:lnTo>
                    <a:pt x="147" y="673"/>
                  </a:lnTo>
                  <a:lnTo>
                    <a:pt x="145" y="673"/>
                  </a:lnTo>
                  <a:lnTo>
                    <a:pt x="145" y="674"/>
                  </a:lnTo>
                  <a:lnTo>
                    <a:pt x="143" y="674"/>
                  </a:lnTo>
                  <a:lnTo>
                    <a:pt x="142" y="674"/>
                  </a:lnTo>
                  <a:lnTo>
                    <a:pt x="140" y="674"/>
                  </a:lnTo>
                  <a:lnTo>
                    <a:pt x="140" y="676"/>
                  </a:lnTo>
                  <a:lnTo>
                    <a:pt x="138" y="676"/>
                  </a:lnTo>
                  <a:lnTo>
                    <a:pt x="137" y="676"/>
                  </a:lnTo>
                  <a:lnTo>
                    <a:pt x="137" y="678"/>
                  </a:lnTo>
                  <a:lnTo>
                    <a:pt x="135" y="678"/>
                  </a:lnTo>
                  <a:lnTo>
                    <a:pt x="135" y="679"/>
                  </a:lnTo>
                  <a:lnTo>
                    <a:pt x="135" y="681"/>
                  </a:lnTo>
                  <a:lnTo>
                    <a:pt x="133" y="681"/>
                  </a:lnTo>
                  <a:lnTo>
                    <a:pt x="133" y="683"/>
                  </a:lnTo>
                  <a:lnTo>
                    <a:pt x="132" y="684"/>
                  </a:lnTo>
                  <a:lnTo>
                    <a:pt x="130" y="684"/>
                  </a:lnTo>
                  <a:lnTo>
                    <a:pt x="130" y="686"/>
                  </a:lnTo>
                  <a:lnTo>
                    <a:pt x="128" y="686"/>
                  </a:lnTo>
                  <a:lnTo>
                    <a:pt x="128" y="688"/>
                  </a:lnTo>
                  <a:lnTo>
                    <a:pt x="127" y="688"/>
                  </a:lnTo>
                  <a:lnTo>
                    <a:pt x="127" y="690"/>
                  </a:lnTo>
                  <a:lnTo>
                    <a:pt x="125" y="690"/>
                  </a:lnTo>
                  <a:lnTo>
                    <a:pt x="123" y="690"/>
                  </a:lnTo>
                  <a:lnTo>
                    <a:pt x="123" y="691"/>
                  </a:lnTo>
                  <a:lnTo>
                    <a:pt x="121" y="691"/>
                  </a:lnTo>
                  <a:lnTo>
                    <a:pt x="120" y="691"/>
                  </a:lnTo>
                  <a:lnTo>
                    <a:pt x="120" y="693"/>
                  </a:lnTo>
                  <a:lnTo>
                    <a:pt x="118" y="693"/>
                  </a:lnTo>
                  <a:lnTo>
                    <a:pt x="116" y="693"/>
                  </a:lnTo>
                  <a:lnTo>
                    <a:pt x="116" y="691"/>
                  </a:lnTo>
                  <a:lnTo>
                    <a:pt x="116" y="693"/>
                  </a:lnTo>
                  <a:lnTo>
                    <a:pt x="115" y="693"/>
                  </a:lnTo>
                  <a:lnTo>
                    <a:pt x="115" y="691"/>
                  </a:lnTo>
                  <a:lnTo>
                    <a:pt x="113" y="691"/>
                  </a:lnTo>
                  <a:lnTo>
                    <a:pt x="113" y="690"/>
                  </a:lnTo>
                  <a:lnTo>
                    <a:pt x="111" y="690"/>
                  </a:lnTo>
                  <a:lnTo>
                    <a:pt x="110" y="690"/>
                  </a:lnTo>
                  <a:lnTo>
                    <a:pt x="108" y="690"/>
                  </a:lnTo>
                  <a:lnTo>
                    <a:pt x="106" y="690"/>
                  </a:lnTo>
                  <a:lnTo>
                    <a:pt x="105" y="690"/>
                  </a:lnTo>
                  <a:lnTo>
                    <a:pt x="105" y="688"/>
                  </a:lnTo>
                  <a:lnTo>
                    <a:pt x="103" y="688"/>
                  </a:lnTo>
                  <a:lnTo>
                    <a:pt x="103" y="686"/>
                  </a:lnTo>
                  <a:lnTo>
                    <a:pt x="101" y="686"/>
                  </a:lnTo>
                  <a:lnTo>
                    <a:pt x="103" y="684"/>
                  </a:lnTo>
                  <a:lnTo>
                    <a:pt x="101" y="684"/>
                  </a:lnTo>
                  <a:lnTo>
                    <a:pt x="101" y="683"/>
                  </a:lnTo>
                  <a:lnTo>
                    <a:pt x="100" y="684"/>
                  </a:lnTo>
                  <a:lnTo>
                    <a:pt x="100" y="686"/>
                  </a:lnTo>
                  <a:lnTo>
                    <a:pt x="100" y="688"/>
                  </a:lnTo>
                  <a:lnTo>
                    <a:pt x="100" y="690"/>
                  </a:lnTo>
                  <a:lnTo>
                    <a:pt x="100" y="688"/>
                  </a:lnTo>
                  <a:lnTo>
                    <a:pt x="98" y="688"/>
                  </a:lnTo>
                  <a:lnTo>
                    <a:pt x="96" y="688"/>
                  </a:lnTo>
                  <a:lnTo>
                    <a:pt x="96" y="686"/>
                  </a:lnTo>
                  <a:lnTo>
                    <a:pt x="95" y="684"/>
                  </a:lnTo>
                  <a:lnTo>
                    <a:pt x="95" y="683"/>
                  </a:lnTo>
                  <a:lnTo>
                    <a:pt x="93" y="683"/>
                  </a:lnTo>
                  <a:lnTo>
                    <a:pt x="93" y="681"/>
                  </a:lnTo>
                  <a:lnTo>
                    <a:pt x="93" y="679"/>
                  </a:lnTo>
                  <a:lnTo>
                    <a:pt x="93" y="678"/>
                  </a:lnTo>
                  <a:lnTo>
                    <a:pt x="91" y="678"/>
                  </a:lnTo>
                  <a:lnTo>
                    <a:pt x="91" y="676"/>
                  </a:lnTo>
                  <a:lnTo>
                    <a:pt x="90" y="676"/>
                  </a:lnTo>
                  <a:lnTo>
                    <a:pt x="88" y="676"/>
                  </a:lnTo>
                  <a:lnTo>
                    <a:pt x="86" y="676"/>
                  </a:lnTo>
                  <a:lnTo>
                    <a:pt x="84" y="676"/>
                  </a:lnTo>
                  <a:lnTo>
                    <a:pt x="84" y="678"/>
                  </a:lnTo>
                  <a:lnTo>
                    <a:pt x="84" y="676"/>
                  </a:lnTo>
                  <a:lnTo>
                    <a:pt x="84" y="674"/>
                  </a:lnTo>
                  <a:lnTo>
                    <a:pt x="83" y="674"/>
                  </a:lnTo>
                  <a:lnTo>
                    <a:pt x="81" y="676"/>
                  </a:lnTo>
                  <a:lnTo>
                    <a:pt x="81" y="678"/>
                  </a:lnTo>
                  <a:lnTo>
                    <a:pt x="81" y="679"/>
                  </a:lnTo>
                  <a:lnTo>
                    <a:pt x="81" y="681"/>
                  </a:lnTo>
                  <a:lnTo>
                    <a:pt x="79" y="681"/>
                  </a:lnTo>
                  <a:lnTo>
                    <a:pt x="79" y="683"/>
                  </a:lnTo>
                  <a:lnTo>
                    <a:pt x="81" y="683"/>
                  </a:lnTo>
                  <a:lnTo>
                    <a:pt x="81" y="684"/>
                  </a:lnTo>
                  <a:lnTo>
                    <a:pt x="79" y="686"/>
                  </a:lnTo>
                  <a:lnTo>
                    <a:pt x="78" y="686"/>
                  </a:lnTo>
                  <a:lnTo>
                    <a:pt x="78" y="688"/>
                  </a:lnTo>
                  <a:lnTo>
                    <a:pt x="78" y="690"/>
                  </a:lnTo>
                  <a:lnTo>
                    <a:pt x="76" y="690"/>
                  </a:lnTo>
                  <a:lnTo>
                    <a:pt x="76" y="691"/>
                  </a:lnTo>
                  <a:lnTo>
                    <a:pt x="74" y="691"/>
                  </a:lnTo>
                  <a:lnTo>
                    <a:pt x="74" y="690"/>
                  </a:lnTo>
                  <a:lnTo>
                    <a:pt x="74" y="688"/>
                  </a:lnTo>
                  <a:lnTo>
                    <a:pt x="73" y="688"/>
                  </a:lnTo>
                  <a:lnTo>
                    <a:pt x="73" y="686"/>
                  </a:lnTo>
                  <a:lnTo>
                    <a:pt x="73" y="684"/>
                  </a:lnTo>
                  <a:lnTo>
                    <a:pt x="71" y="684"/>
                  </a:lnTo>
                  <a:lnTo>
                    <a:pt x="71" y="683"/>
                  </a:lnTo>
                  <a:lnTo>
                    <a:pt x="71" y="681"/>
                  </a:lnTo>
                  <a:lnTo>
                    <a:pt x="71" y="679"/>
                  </a:lnTo>
                  <a:lnTo>
                    <a:pt x="71" y="678"/>
                  </a:lnTo>
                  <a:lnTo>
                    <a:pt x="69" y="678"/>
                  </a:lnTo>
                  <a:lnTo>
                    <a:pt x="69" y="676"/>
                  </a:lnTo>
                  <a:lnTo>
                    <a:pt x="68" y="676"/>
                  </a:lnTo>
                  <a:lnTo>
                    <a:pt x="66" y="676"/>
                  </a:lnTo>
                  <a:lnTo>
                    <a:pt x="66" y="674"/>
                  </a:lnTo>
                  <a:lnTo>
                    <a:pt x="64" y="674"/>
                  </a:lnTo>
                  <a:lnTo>
                    <a:pt x="63" y="674"/>
                  </a:lnTo>
                  <a:lnTo>
                    <a:pt x="63" y="673"/>
                  </a:lnTo>
                  <a:lnTo>
                    <a:pt x="63" y="671"/>
                  </a:lnTo>
                  <a:lnTo>
                    <a:pt x="63" y="669"/>
                  </a:lnTo>
                  <a:lnTo>
                    <a:pt x="61" y="669"/>
                  </a:lnTo>
                  <a:lnTo>
                    <a:pt x="61" y="668"/>
                  </a:lnTo>
                  <a:lnTo>
                    <a:pt x="59" y="668"/>
                  </a:lnTo>
                  <a:lnTo>
                    <a:pt x="59" y="666"/>
                  </a:lnTo>
                  <a:lnTo>
                    <a:pt x="58" y="664"/>
                  </a:lnTo>
                  <a:lnTo>
                    <a:pt x="58" y="663"/>
                  </a:lnTo>
                  <a:lnTo>
                    <a:pt x="56" y="663"/>
                  </a:lnTo>
                  <a:lnTo>
                    <a:pt x="56" y="661"/>
                  </a:lnTo>
                  <a:lnTo>
                    <a:pt x="54" y="661"/>
                  </a:lnTo>
                  <a:lnTo>
                    <a:pt x="54" y="659"/>
                  </a:lnTo>
                  <a:lnTo>
                    <a:pt x="54" y="658"/>
                  </a:lnTo>
                  <a:lnTo>
                    <a:pt x="54" y="656"/>
                  </a:lnTo>
                  <a:lnTo>
                    <a:pt x="53" y="656"/>
                  </a:lnTo>
                  <a:lnTo>
                    <a:pt x="51" y="656"/>
                  </a:lnTo>
                  <a:lnTo>
                    <a:pt x="49" y="656"/>
                  </a:lnTo>
                  <a:lnTo>
                    <a:pt x="49" y="658"/>
                  </a:lnTo>
                  <a:lnTo>
                    <a:pt x="47" y="658"/>
                  </a:lnTo>
                  <a:lnTo>
                    <a:pt x="46" y="658"/>
                  </a:lnTo>
                  <a:lnTo>
                    <a:pt x="46" y="656"/>
                  </a:lnTo>
                  <a:lnTo>
                    <a:pt x="46" y="654"/>
                  </a:lnTo>
                  <a:lnTo>
                    <a:pt x="46" y="653"/>
                  </a:lnTo>
                  <a:lnTo>
                    <a:pt x="44" y="651"/>
                  </a:lnTo>
                  <a:lnTo>
                    <a:pt x="44" y="649"/>
                  </a:lnTo>
                  <a:lnTo>
                    <a:pt x="42" y="649"/>
                  </a:lnTo>
                  <a:lnTo>
                    <a:pt x="42" y="647"/>
                  </a:lnTo>
                  <a:lnTo>
                    <a:pt x="42" y="646"/>
                  </a:lnTo>
                  <a:lnTo>
                    <a:pt x="42" y="644"/>
                  </a:lnTo>
                  <a:lnTo>
                    <a:pt x="42" y="642"/>
                  </a:lnTo>
                  <a:lnTo>
                    <a:pt x="42" y="641"/>
                  </a:lnTo>
                  <a:lnTo>
                    <a:pt x="41" y="641"/>
                  </a:lnTo>
                  <a:lnTo>
                    <a:pt x="41" y="639"/>
                  </a:lnTo>
                  <a:lnTo>
                    <a:pt x="42" y="637"/>
                  </a:lnTo>
                  <a:lnTo>
                    <a:pt x="41" y="637"/>
                  </a:lnTo>
                  <a:lnTo>
                    <a:pt x="41" y="636"/>
                  </a:lnTo>
                  <a:lnTo>
                    <a:pt x="41" y="634"/>
                  </a:lnTo>
                  <a:lnTo>
                    <a:pt x="39" y="634"/>
                  </a:lnTo>
                  <a:lnTo>
                    <a:pt x="39" y="636"/>
                  </a:lnTo>
                  <a:lnTo>
                    <a:pt x="37" y="636"/>
                  </a:lnTo>
                  <a:lnTo>
                    <a:pt x="36" y="637"/>
                  </a:lnTo>
                  <a:lnTo>
                    <a:pt x="37" y="637"/>
                  </a:lnTo>
                  <a:lnTo>
                    <a:pt x="37" y="639"/>
                  </a:lnTo>
                  <a:lnTo>
                    <a:pt x="37" y="641"/>
                  </a:lnTo>
                  <a:lnTo>
                    <a:pt x="36" y="641"/>
                  </a:lnTo>
                  <a:lnTo>
                    <a:pt x="36" y="642"/>
                  </a:lnTo>
                  <a:lnTo>
                    <a:pt x="36" y="644"/>
                  </a:lnTo>
                  <a:lnTo>
                    <a:pt x="36" y="646"/>
                  </a:lnTo>
                  <a:lnTo>
                    <a:pt x="36" y="647"/>
                  </a:lnTo>
                  <a:lnTo>
                    <a:pt x="36" y="649"/>
                  </a:lnTo>
                  <a:lnTo>
                    <a:pt x="36" y="651"/>
                  </a:lnTo>
                  <a:lnTo>
                    <a:pt x="36" y="653"/>
                  </a:lnTo>
                  <a:lnTo>
                    <a:pt x="36" y="654"/>
                  </a:lnTo>
                  <a:lnTo>
                    <a:pt x="34" y="654"/>
                  </a:lnTo>
                  <a:lnTo>
                    <a:pt x="34" y="656"/>
                  </a:lnTo>
                  <a:lnTo>
                    <a:pt x="32" y="656"/>
                  </a:lnTo>
                  <a:lnTo>
                    <a:pt x="32" y="654"/>
                  </a:lnTo>
                  <a:lnTo>
                    <a:pt x="31" y="654"/>
                  </a:lnTo>
                  <a:lnTo>
                    <a:pt x="29" y="654"/>
                  </a:lnTo>
                  <a:lnTo>
                    <a:pt x="29" y="656"/>
                  </a:lnTo>
                  <a:lnTo>
                    <a:pt x="27" y="656"/>
                  </a:lnTo>
                  <a:lnTo>
                    <a:pt x="26" y="656"/>
                  </a:lnTo>
                  <a:lnTo>
                    <a:pt x="26" y="658"/>
                  </a:lnTo>
                  <a:lnTo>
                    <a:pt x="24" y="658"/>
                  </a:lnTo>
                  <a:lnTo>
                    <a:pt x="24" y="659"/>
                  </a:lnTo>
                  <a:lnTo>
                    <a:pt x="24" y="661"/>
                  </a:lnTo>
                  <a:lnTo>
                    <a:pt x="22" y="661"/>
                  </a:lnTo>
                  <a:lnTo>
                    <a:pt x="21" y="661"/>
                  </a:lnTo>
                  <a:lnTo>
                    <a:pt x="19" y="661"/>
                  </a:lnTo>
                  <a:lnTo>
                    <a:pt x="17" y="661"/>
                  </a:lnTo>
                  <a:lnTo>
                    <a:pt x="16" y="661"/>
                  </a:lnTo>
                  <a:lnTo>
                    <a:pt x="14" y="661"/>
                  </a:lnTo>
                  <a:lnTo>
                    <a:pt x="14" y="663"/>
                  </a:lnTo>
                  <a:lnTo>
                    <a:pt x="12" y="663"/>
                  </a:lnTo>
                  <a:lnTo>
                    <a:pt x="10" y="664"/>
                  </a:lnTo>
                  <a:lnTo>
                    <a:pt x="9" y="666"/>
                  </a:lnTo>
                  <a:lnTo>
                    <a:pt x="9" y="668"/>
                  </a:lnTo>
                  <a:lnTo>
                    <a:pt x="7" y="668"/>
                  </a:lnTo>
                  <a:lnTo>
                    <a:pt x="7" y="666"/>
                  </a:lnTo>
                  <a:lnTo>
                    <a:pt x="5" y="666"/>
                  </a:lnTo>
                  <a:lnTo>
                    <a:pt x="4" y="666"/>
                  </a:lnTo>
                  <a:lnTo>
                    <a:pt x="2" y="664"/>
                  </a:lnTo>
                  <a:lnTo>
                    <a:pt x="2" y="663"/>
                  </a:lnTo>
                  <a:lnTo>
                    <a:pt x="0" y="663"/>
                  </a:lnTo>
                  <a:lnTo>
                    <a:pt x="0" y="66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4" name="Freeform 156">
              <a:extLst>
                <a:ext uri="{FF2B5EF4-FFF2-40B4-BE49-F238E27FC236}">
                  <a16:creationId xmlns:a16="http://schemas.microsoft.com/office/drawing/2014/main" id="{9E48CAE3-02DB-1FE1-4789-74B31447E5B7}"/>
                </a:ext>
              </a:extLst>
            </p:cNvPr>
            <p:cNvSpPr>
              <a:spLocks/>
            </p:cNvSpPr>
            <p:nvPr/>
          </p:nvSpPr>
          <p:spPr bwMode="auto">
            <a:xfrm>
              <a:off x="2817" y="1759"/>
              <a:ext cx="804" cy="747"/>
            </a:xfrm>
            <a:custGeom>
              <a:avLst/>
              <a:gdLst>
                <a:gd name="T0" fmla="*/ 793 w 804"/>
                <a:gd name="T1" fmla="*/ 170 h 747"/>
                <a:gd name="T2" fmla="*/ 772 w 804"/>
                <a:gd name="T3" fmla="*/ 160 h 747"/>
                <a:gd name="T4" fmla="*/ 766 w 804"/>
                <a:gd name="T5" fmla="*/ 165 h 747"/>
                <a:gd name="T6" fmla="*/ 761 w 804"/>
                <a:gd name="T7" fmla="*/ 188 h 747"/>
                <a:gd name="T8" fmla="*/ 757 w 804"/>
                <a:gd name="T9" fmla="*/ 214 h 747"/>
                <a:gd name="T10" fmla="*/ 752 w 804"/>
                <a:gd name="T11" fmla="*/ 237 h 747"/>
                <a:gd name="T12" fmla="*/ 749 w 804"/>
                <a:gd name="T13" fmla="*/ 263 h 747"/>
                <a:gd name="T14" fmla="*/ 744 w 804"/>
                <a:gd name="T15" fmla="*/ 288 h 747"/>
                <a:gd name="T16" fmla="*/ 739 w 804"/>
                <a:gd name="T17" fmla="*/ 313 h 747"/>
                <a:gd name="T18" fmla="*/ 693 w 804"/>
                <a:gd name="T19" fmla="*/ 560 h 747"/>
                <a:gd name="T20" fmla="*/ 670 w 804"/>
                <a:gd name="T21" fmla="*/ 570 h 747"/>
                <a:gd name="T22" fmla="*/ 646 w 804"/>
                <a:gd name="T23" fmla="*/ 579 h 747"/>
                <a:gd name="T24" fmla="*/ 624 w 804"/>
                <a:gd name="T25" fmla="*/ 587 h 747"/>
                <a:gd name="T26" fmla="*/ 603 w 804"/>
                <a:gd name="T27" fmla="*/ 597 h 747"/>
                <a:gd name="T28" fmla="*/ 582 w 804"/>
                <a:gd name="T29" fmla="*/ 606 h 747"/>
                <a:gd name="T30" fmla="*/ 560 w 804"/>
                <a:gd name="T31" fmla="*/ 613 h 747"/>
                <a:gd name="T32" fmla="*/ 540 w 804"/>
                <a:gd name="T33" fmla="*/ 621 h 747"/>
                <a:gd name="T34" fmla="*/ 517 w 804"/>
                <a:gd name="T35" fmla="*/ 629 h 747"/>
                <a:gd name="T36" fmla="*/ 495 w 804"/>
                <a:gd name="T37" fmla="*/ 638 h 747"/>
                <a:gd name="T38" fmla="*/ 473 w 804"/>
                <a:gd name="T39" fmla="*/ 645 h 747"/>
                <a:gd name="T40" fmla="*/ 449 w 804"/>
                <a:gd name="T41" fmla="*/ 653 h 747"/>
                <a:gd name="T42" fmla="*/ 424 w 804"/>
                <a:gd name="T43" fmla="*/ 660 h 747"/>
                <a:gd name="T44" fmla="*/ 148 w 804"/>
                <a:gd name="T45" fmla="*/ 646 h 747"/>
                <a:gd name="T46" fmla="*/ 137 w 804"/>
                <a:gd name="T47" fmla="*/ 626 h 747"/>
                <a:gd name="T48" fmla="*/ 118 w 804"/>
                <a:gd name="T49" fmla="*/ 613 h 747"/>
                <a:gd name="T50" fmla="*/ 103 w 804"/>
                <a:gd name="T51" fmla="*/ 596 h 747"/>
                <a:gd name="T52" fmla="*/ 94 w 804"/>
                <a:gd name="T53" fmla="*/ 572 h 747"/>
                <a:gd name="T54" fmla="*/ 89 w 804"/>
                <a:gd name="T55" fmla="*/ 549 h 747"/>
                <a:gd name="T56" fmla="*/ 91 w 804"/>
                <a:gd name="T57" fmla="*/ 528 h 747"/>
                <a:gd name="T58" fmla="*/ 79 w 804"/>
                <a:gd name="T59" fmla="*/ 507 h 747"/>
                <a:gd name="T60" fmla="*/ 68 w 804"/>
                <a:gd name="T61" fmla="*/ 486 h 747"/>
                <a:gd name="T62" fmla="*/ 51 w 804"/>
                <a:gd name="T63" fmla="*/ 471 h 747"/>
                <a:gd name="T64" fmla="*/ 42 w 804"/>
                <a:gd name="T65" fmla="*/ 453 h 747"/>
                <a:gd name="T66" fmla="*/ 49 w 804"/>
                <a:gd name="T67" fmla="*/ 438 h 747"/>
                <a:gd name="T68" fmla="*/ 51 w 804"/>
                <a:gd name="T69" fmla="*/ 416 h 747"/>
                <a:gd name="T70" fmla="*/ 47 w 804"/>
                <a:gd name="T71" fmla="*/ 397 h 747"/>
                <a:gd name="T72" fmla="*/ 36 w 804"/>
                <a:gd name="T73" fmla="*/ 379 h 747"/>
                <a:gd name="T74" fmla="*/ 15 w 804"/>
                <a:gd name="T75" fmla="*/ 377 h 747"/>
                <a:gd name="T76" fmla="*/ 2 w 804"/>
                <a:gd name="T77" fmla="*/ 365 h 747"/>
                <a:gd name="T78" fmla="*/ 14 w 804"/>
                <a:gd name="T79" fmla="*/ 347 h 747"/>
                <a:gd name="T80" fmla="*/ 27 w 804"/>
                <a:gd name="T81" fmla="*/ 323 h 747"/>
                <a:gd name="T82" fmla="*/ 31 w 804"/>
                <a:gd name="T83" fmla="*/ 305 h 747"/>
                <a:gd name="T84" fmla="*/ 42 w 804"/>
                <a:gd name="T85" fmla="*/ 298 h 747"/>
                <a:gd name="T86" fmla="*/ 52 w 804"/>
                <a:gd name="T87" fmla="*/ 293 h 747"/>
                <a:gd name="T88" fmla="*/ 61 w 804"/>
                <a:gd name="T89" fmla="*/ 293 h 747"/>
                <a:gd name="T90" fmla="*/ 68 w 804"/>
                <a:gd name="T91" fmla="*/ 286 h 747"/>
                <a:gd name="T92" fmla="*/ 76 w 804"/>
                <a:gd name="T93" fmla="*/ 281 h 747"/>
                <a:gd name="T94" fmla="*/ 84 w 804"/>
                <a:gd name="T95" fmla="*/ 283 h 747"/>
                <a:gd name="T96" fmla="*/ 98 w 804"/>
                <a:gd name="T97" fmla="*/ 274 h 747"/>
                <a:gd name="T98" fmla="*/ 108 w 804"/>
                <a:gd name="T99" fmla="*/ 266 h 747"/>
                <a:gd name="T100" fmla="*/ 120 w 804"/>
                <a:gd name="T101" fmla="*/ 257 h 747"/>
                <a:gd name="T102" fmla="*/ 135 w 804"/>
                <a:gd name="T103" fmla="*/ 252 h 747"/>
                <a:gd name="T104" fmla="*/ 150 w 804"/>
                <a:gd name="T105" fmla="*/ 252 h 747"/>
                <a:gd name="T106" fmla="*/ 160 w 804"/>
                <a:gd name="T107" fmla="*/ 239 h 747"/>
                <a:gd name="T108" fmla="*/ 163 w 804"/>
                <a:gd name="T109" fmla="*/ 224 h 747"/>
                <a:gd name="T110" fmla="*/ 172 w 804"/>
                <a:gd name="T111" fmla="*/ 214 h 747"/>
                <a:gd name="T112" fmla="*/ 182 w 804"/>
                <a:gd name="T113" fmla="*/ 202 h 747"/>
                <a:gd name="T114" fmla="*/ 189 w 804"/>
                <a:gd name="T115" fmla="*/ 183 h 747"/>
                <a:gd name="T116" fmla="*/ 116 w 804"/>
                <a:gd name="T117" fmla="*/ 125 h 747"/>
                <a:gd name="T118" fmla="*/ 290 w 804"/>
                <a:gd name="T119" fmla="*/ 3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4" h="747">
                  <a:moveTo>
                    <a:pt x="804" y="168"/>
                  </a:moveTo>
                  <a:lnTo>
                    <a:pt x="804" y="170"/>
                  </a:lnTo>
                  <a:lnTo>
                    <a:pt x="804" y="172"/>
                  </a:lnTo>
                  <a:lnTo>
                    <a:pt x="804" y="173"/>
                  </a:lnTo>
                  <a:lnTo>
                    <a:pt x="804" y="175"/>
                  </a:lnTo>
                  <a:lnTo>
                    <a:pt x="804" y="177"/>
                  </a:lnTo>
                  <a:lnTo>
                    <a:pt x="803" y="177"/>
                  </a:lnTo>
                  <a:lnTo>
                    <a:pt x="801" y="177"/>
                  </a:lnTo>
                  <a:lnTo>
                    <a:pt x="799" y="177"/>
                  </a:lnTo>
                  <a:lnTo>
                    <a:pt x="799" y="175"/>
                  </a:lnTo>
                  <a:lnTo>
                    <a:pt x="798" y="175"/>
                  </a:lnTo>
                  <a:lnTo>
                    <a:pt x="796" y="175"/>
                  </a:lnTo>
                  <a:lnTo>
                    <a:pt x="796" y="173"/>
                  </a:lnTo>
                  <a:lnTo>
                    <a:pt x="794" y="173"/>
                  </a:lnTo>
                  <a:lnTo>
                    <a:pt x="794" y="172"/>
                  </a:lnTo>
                  <a:lnTo>
                    <a:pt x="793" y="172"/>
                  </a:lnTo>
                  <a:lnTo>
                    <a:pt x="793" y="170"/>
                  </a:lnTo>
                  <a:lnTo>
                    <a:pt x="791" y="170"/>
                  </a:lnTo>
                  <a:lnTo>
                    <a:pt x="789" y="170"/>
                  </a:lnTo>
                  <a:lnTo>
                    <a:pt x="788" y="170"/>
                  </a:lnTo>
                  <a:lnTo>
                    <a:pt x="786" y="170"/>
                  </a:lnTo>
                  <a:lnTo>
                    <a:pt x="786" y="168"/>
                  </a:lnTo>
                  <a:lnTo>
                    <a:pt x="786" y="167"/>
                  </a:lnTo>
                  <a:lnTo>
                    <a:pt x="786" y="165"/>
                  </a:lnTo>
                  <a:lnTo>
                    <a:pt x="784" y="165"/>
                  </a:lnTo>
                  <a:lnTo>
                    <a:pt x="783" y="165"/>
                  </a:lnTo>
                  <a:lnTo>
                    <a:pt x="781" y="163"/>
                  </a:lnTo>
                  <a:lnTo>
                    <a:pt x="779" y="163"/>
                  </a:lnTo>
                  <a:lnTo>
                    <a:pt x="777" y="163"/>
                  </a:lnTo>
                  <a:lnTo>
                    <a:pt x="777" y="162"/>
                  </a:lnTo>
                  <a:lnTo>
                    <a:pt x="777" y="160"/>
                  </a:lnTo>
                  <a:lnTo>
                    <a:pt x="776" y="160"/>
                  </a:lnTo>
                  <a:lnTo>
                    <a:pt x="774" y="160"/>
                  </a:lnTo>
                  <a:lnTo>
                    <a:pt x="772" y="160"/>
                  </a:lnTo>
                  <a:lnTo>
                    <a:pt x="771" y="160"/>
                  </a:lnTo>
                  <a:lnTo>
                    <a:pt x="771" y="158"/>
                  </a:lnTo>
                  <a:lnTo>
                    <a:pt x="771" y="157"/>
                  </a:lnTo>
                  <a:lnTo>
                    <a:pt x="771" y="155"/>
                  </a:lnTo>
                  <a:lnTo>
                    <a:pt x="771" y="153"/>
                  </a:lnTo>
                  <a:lnTo>
                    <a:pt x="769" y="153"/>
                  </a:lnTo>
                  <a:lnTo>
                    <a:pt x="769" y="151"/>
                  </a:lnTo>
                  <a:lnTo>
                    <a:pt x="767" y="151"/>
                  </a:lnTo>
                  <a:lnTo>
                    <a:pt x="767" y="153"/>
                  </a:lnTo>
                  <a:lnTo>
                    <a:pt x="767" y="155"/>
                  </a:lnTo>
                  <a:lnTo>
                    <a:pt x="767" y="157"/>
                  </a:lnTo>
                  <a:lnTo>
                    <a:pt x="767" y="158"/>
                  </a:lnTo>
                  <a:lnTo>
                    <a:pt x="767" y="160"/>
                  </a:lnTo>
                  <a:lnTo>
                    <a:pt x="766" y="160"/>
                  </a:lnTo>
                  <a:lnTo>
                    <a:pt x="766" y="162"/>
                  </a:lnTo>
                  <a:lnTo>
                    <a:pt x="766" y="163"/>
                  </a:lnTo>
                  <a:lnTo>
                    <a:pt x="766" y="165"/>
                  </a:lnTo>
                  <a:lnTo>
                    <a:pt x="766" y="167"/>
                  </a:lnTo>
                  <a:lnTo>
                    <a:pt x="766" y="168"/>
                  </a:lnTo>
                  <a:lnTo>
                    <a:pt x="766" y="170"/>
                  </a:lnTo>
                  <a:lnTo>
                    <a:pt x="764" y="170"/>
                  </a:lnTo>
                  <a:lnTo>
                    <a:pt x="764" y="172"/>
                  </a:lnTo>
                  <a:lnTo>
                    <a:pt x="764" y="173"/>
                  </a:lnTo>
                  <a:lnTo>
                    <a:pt x="764" y="175"/>
                  </a:lnTo>
                  <a:lnTo>
                    <a:pt x="764" y="177"/>
                  </a:lnTo>
                  <a:lnTo>
                    <a:pt x="764" y="178"/>
                  </a:lnTo>
                  <a:lnTo>
                    <a:pt x="762" y="178"/>
                  </a:lnTo>
                  <a:lnTo>
                    <a:pt x="762" y="180"/>
                  </a:lnTo>
                  <a:lnTo>
                    <a:pt x="762" y="182"/>
                  </a:lnTo>
                  <a:lnTo>
                    <a:pt x="762" y="183"/>
                  </a:lnTo>
                  <a:lnTo>
                    <a:pt x="762" y="185"/>
                  </a:lnTo>
                  <a:lnTo>
                    <a:pt x="762" y="187"/>
                  </a:lnTo>
                  <a:lnTo>
                    <a:pt x="762" y="188"/>
                  </a:lnTo>
                  <a:lnTo>
                    <a:pt x="761" y="188"/>
                  </a:lnTo>
                  <a:lnTo>
                    <a:pt x="761" y="190"/>
                  </a:lnTo>
                  <a:lnTo>
                    <a:pt x="761" y="192"/>
                  </a:lnTo>
                  <a:lnTo>
                    <a:pt x="761" y="194"/>
                  </a:lnTo>
                  <a:lnTo>
                    <a:pt x="761" y="195"/>
                  </a:lnTo>
                  <a:lnTo>
                    <a:pt x="761" y="197"/>
                  </a:lnTo>
                  <a:lnTo>
                    <a:pt x="759" y="197"/>
                  </a:lnTo>
                  <a:lnTo>
                    <a:pt x="759" y="199"/>
                  </a:lnTo>
                  <a:lnTo>
                    <a:pt x="759" y="200"/>
                  </a:lnTo>
                  <a:lnTo>
                    <a:pt x="759" y="202"/>
                  </a:lnTo>
                  <a:lnTo>
                    <a:pt x="759" y="204"/>
                  </a:lnTo>
                  <a:lnTo>
                    <a:pt x="759" y="205"/>
                  </a:lnTo>
                  <a:lnTo>
                    <a:pt x="757" y="205"/>
                  </a:lnTo>
                  <a:lnTo>
                    <a:pt x="757" y="207"/>
                  </a:lnTo>
                  <a:lnTo>
                    <a:pt x="757" y="209"/>
                  </a:lnTo>
                  <a:lnTo>
                    <a:pt x="757" y="210"/>
                  </a:lnTo>
                  <a:lnTo>
                    <a:pt x="757" y="212"/>
                  </a:lnTo>
                  <a:lnTo>
                    <a:pt x="757" y="214"/>
                  </a:lnTo>
                  <a:lnTo>
                    <a:pt x="757" y="215"/>
                  </a:lnTo>
                  <a:lnTo>
                    <a:pt x="756" y="215"/>
                  </a:lnTo>
                  <a:lnTo>
                    <a:pt x="756" y="217"/>
                  </a:lnTo>
                  <a:lnTo>
                    <a:pt x="756" y="219"/>
                  </a:lnTo>
                  <a:lnTo>
                    <a:pt x="756" y="220"/>
                  </a:lnTo>
                  <a:lnTo>
                    <a:pt x="756" y="222"/>
                  </a:lnTo>
                  <a:lnTo>
                    <a:pt x="756" y="224"/>
                  </a:lnTo>
                  <a:lnTo>
                    <a:pt x="756" y="226"/>
                  </a:lnTo>
                  <a:lnTo>
                    <a:pt x="754" y="226"/>
                  </a:lnTo>
                  <a:lnTo>
                    <a:pt x="754" y="227"/>
                  </a:lnTo>
                  <a:lnTo>
                    <a:pt x="754" y="229"/>
                  </a:lnTo>
                  <a:lnTo>
                    <a:pt x="754" y="231"/>
                  </a:lnTo>
                  <a:lnTo>
                    <a:pt x="754" y="232"/>
                  </a:lnTo>
                  <a:lnTo>
                    <a:pt x="754" y="234"/>
                  </a:lnTo>
                  <a:lnTo>
                    <a:pt x="752" y="234"/>
                  </a:lnTo>
                  <a:lnTo>
                    <a:pt x="752" y="236"/>
                  </a:lnTo>
                  <a:lnTo>
                    <a:pt x="752" y="237"/>
                  </a:lnTo>
                  <a:lnTo>
                    <a:pt x="752" y="239"/>
                  </a:lnTo>
                  <a:lnTo>
                    <a:pt x="752" y="241"/>
                  </a:lnTo>
                  <a:lnTo>
                    <a:pt x="752" y="242"/>
                  </a:lnTo>
                  <a:lnTo>
                    <a:pt x="752" y="244"/>
                  </a:lnTo>
                  <a:lnTo>
                    <a:pt x="751" y="244"/>
                  </a:lnTo>
                  <a:lnTo>
                    <a:pt x="751" y="246"/>
                  </a:lnTo>
                  <a:lnTo>
                    <a:pt x="751" y="247"/>
                  </a:lnTo>
                  <a:lnTo>
                    <a:pt x="751" y="249"/>
                  </a:lnTo>
                  <a:lnTo>
                    <a:pt x="751" y="251"/>
                  </a:lnTo>
                  <a:lnTo>
                    <a:pt x="751" y="252"/>
                  </a:lnTo>
                  <a:lnTo>
                    <a:pt x="749" y="252"/>
                  </a:lnTo>
                  <a:lnTo>
                    <a:pt x="749" y="254"/>
                  </a:lnTo>
                  <a:lnTo>
                    <a:pt x="749" y="256"/>
                  </a:lnTo>
                  <a:lnTo>
                    <a:pt x="749" y="257"/>
                  </a:lnTo>
                  <a:lnTo>
                    <a:pt x="749" y="259"/>
                  </a:lnTo>
                  <a:lnTo>
                    <a:pt x="749" y="261"/>
                  </a:lnTo>
                  <a:lnTo>
                    <a:pt x="749" y="263"/>
                  </a:lnTo>
                  <a:lnTo>
                    <a:pt x="747" y="263"/>
                  </a:lnTo>
                  <a:lnTo>
                    <a:pt x="747" y="264"/>
                  </a:lnTo>
                  <a:lnTo>
                    <a:pt x="747" y="266"/>
                  </a:lnTo>
                  <a:lnTo>
                    <a:pt x="747" y="268"/>
                  </a:lnTo>
                  <a:lnTo>
                    <a:pt x="747" y="269"/>
                  </a:lnTo>
                  <a:lnTo>
                    <a:pt x="747" y="271"/>
                  </a:lnTo>
                  <a:lnTo>
                    <a:pt x="747" y="273"/>
                  </a:lnTo>
                  <a:lnTo>
                    <a:pt x="746" y="273"/>
                  </a:lnTo>
                  <a:lnTo>
                    <a:pt x="746" y="274"/>
                  </a:lnTo>
                  <a:lnTo>
                    <a:pt x="746" y="276"/>
                  </a:lnTo>
                  <a:lnTo>
                    <a:pt x="746" y="278"/>
                  </a:lnTo>
                  <a:lnTo>
                    <a:pt x="746" y="279"/>
                  </a:lnTo>
                  <a:lnTo>
                    <a:pt x="746" y="281"/>
                  </a:lnTo>
                  <a:lnTo>
                    <a:pt x="744" y="283"/>
                  </a:lnTo>
                  <a:lnTo>
                    <a:pt x="744" y="284"/>
                  </a:lnTo>
                  <a:lnTo>
                    <a:pt x="744" y="286"/>
                  </a:lnTo>
                  <a:lnTo>
                    <a:pt x="744" y="288"/>
                  </a:lnTo>
                  <a:lnTo>
                    <a:pt x="744" y="289"/>
                  </a:lnTo>
                  <a:lnTo>
                    <a:pt x="744" y="291"/>
                  </a:lnTo>
                  <a:lnTo>
                    <a:pt x="742" y="291"/>
                  </a:lnTo>
                  <a:lnTo>
                    <a:pt x="742" y="293"/>
                  </a:lnTo>
                  <a:lnTo>
                    <a:pt x="742" y="295"/>
                  </a:lnTo>
                  <a:lnTo>
                    <a:pt x="742" y="296"/>
                  </a:lnTo>
                  <a:lnTo>
                    <a:pt x="742" y="298"/>
                  </a:lnTo>
                  <a:lnTo>
                    <a:pt x="742" y="300"/>
                  </a:lnTo>
                  <a:lnTo>
                    <a:pt x="740" y="301"/>
                  </a:lnTo>
                  <a:lnTo>
                    <a:pt x="740" y="303"/>
                  </a:lnTo>
                  <a:lnTo>
                    <a:pt x="740" y="305"/>
                  </a:lnTo>
                  <a:lnTo>
                    <a:pt x="740" y="306"/>
                  </a:lnTo>
                  <a:lnTo>
                    <a:pt x="740" y="308"/>
                  </a:lnTo>
                  <a:lnTo>
                    <a:pt x="740" y="310"/>
                  </a:lnTo>
                  <a:lnTo>
                    <a:pt x="739" y="310"/>
                  </a:lnTo>
                  <a:lnTo>
                    <a:pt x="739" y="311"/>
                  </a:lnTo>
                  <a:lnTo>
                    <a:pt x="739" y="313"/>
                  </a:lnTo>
                  <a:lnTo>
                    <a:pt x="739" y="315"/>
                  </a:lnTo>
                  <a:lnTo>
                    <a:pt x="739" y="321"/>
                  </a:lnTo>
                  <a:lnTo>
                    <a:pt x="735" y="338"/>
                  </a:lnTo>
                  <a:lnTo>
                    <a:pt x="732" y="352"/>
                  </a:lnTo>
                  <a:lnTo>
                    <a:pt x="730" y="362"/>
                  </a:lnTo>
                  <a:lnTo>
                    <a:pt x="727" y="384"/>
                  </a:lnTo>
                  <a:lnTo>
                    <a:pt x="725" y="394"/>
                  </a:lnTo>
                  <a:lnTo>
                    <a:pt x="722" y="414"/>
                  </a:lnTo>
                  <a:lnTo>
                    <a:pt x="717" y="443"/>
                  </a:lnTo>
                  <a:lnTo>
                    <a:pt x="712" y="471"/>
                  </a:lnTo>
                  <a:lnTo>
                    <a:pt x="708" y="493"/>
                  </a:lnTo>
                  <a:lnTo>
                    <a:pt x="705" y="517"/>
                  </a:lnTo>
                  <a:lnTo>
                    <a:pt x="700" y="549"/>
                  </a:lnTo>
                  <a:lnTo>
                    <a:pt x="698" y="554"/>
                  </a:lnTo>
                  <a:lnTo>
                    <a:pt x="698" y="559"/>
                  </a:lnTo>
                  <a:lnTo>
                    <a:pt x="695" y="560"/>
                  </a:lnTo>
                  <a:lnTo>
                    <a:pt x="693" y="560"/>
                  </a:lnTo>
                  <a:lnTo>
                    <a:pt x="692" y="560"/>
                  </a:lnTo>
                  <a:lnTo>
                    <a:pt x="692" y="562"/>
                  </a:lnTo>
                  <a:lnTo>
                    <a:pt x="690" y="562"/>
                  </a:lnTo>
                  <a:lnTo>
                    <a:pt x="688" y="562"/>
                  </a:lnTo>
                  <a:lnTo>
                    <a:pt x="687" y="564"/>
                  </a:lnTo>
                  <a:lnTo>
                    <a:pt x="685" y="564"/>
                  </a:lnTo>
                  <a:lnTo>
                    <a:pt x="683" y="564"/>
                  </a:lnTo>
                  <a:lnTo>
                    <a:pt x="683" y="565"/>
                  </a:lnTo>
                  <a:lnTo>
                    <a:pt x="682" y="565"/>
                  </a:lnTo>
                  <a:lnTo>
                    <a:pt x="680" y="565"/>
                  </a:lnTo>
                  <a:lnTo>
                    <a:pt x="678" y="567"/>
                  </a:lnTo>
                  <a:lnTo>
                    <a:pt x="677" y="567"/>
                  </a:lnTo>
                  <a:lnTo>
                    <a:pt x="675" y="567"/>
                  </a:lnTo>
                  <a:lnTo>
                    <a:pt x="675" y="569"/>
                  </a:lnTo>
                  <a:lnTo>
                    <a:pt x="673" y="569"/>
                  </a:lnTo>
                  <a:lnTo>
                    <a:pt x="671" y="569"/>
                  </a:lnTo>
                  <a:lnTo>
                    <a:pt x="670" y="570"/>
                  </a:lnTo>
                  <a:lnTo>
                    <a:pt x="668" y="570"/>
                  </a:lnTo>
                  <a:lnTo>
                    <a:pt x="666" y="570"/>
                  </a:lnTo>
                  <a:lnTo>
                    <a:pt x="666" y="572"/>
                  </a:lnTo>
                  <a:lnTo>
                    <a:pt x="665" y="572"/>
                  </a:lnTo>
                  <a:lnTo>
                    <a:pt x="663" y="572"/>
                  </a:lnTo>
                  <a:lnTo>
                    <a:pt x="661" y="574"/>
                  </a:lnTo>
                  <a:lnTo>
                    <a:pt x="660" y="574"/>
                  </a:lnTo>
                  <a:lnTo>
                    <a:pt x="658" y="574"/>
                  </a:lnTo>
                  <a:lnTo>
                    <a:pt x="658" y="576"/>
                  </a:lnTo>
                  <a:lnTo>
                    <a:pt x="656" y="576"/>
                  </a:lnTo>
                  <a:lnTo>
                    <a:pt x="655" y="576"/>
                  </a:lnTo>
                  <a:lnTo>
                    <a:pt x="653" y="577"/>
                  </a:lnTo>
                  <a:lnTo>
                    <a:pt x="651" y="577"/>
                  </a:lnTo>
                  <a:lnTo>
                    <a:pt x="650" y="577"/>
                  </a:lnTo>
                  <a:lnTo>
                    <a:pt x="650" y="579"/>
                  </a:lnTo>
                  <a:lnTo>
                    <a:pt x="648" y="579"/>
                  </a:lnTo>
                  <a:lnTo>
                    <a:pt x="646" y="579"/>
                  </a:lnTo>
                  <a:lnTo>
                    <a:pt x="645" y="581"/>
                  </a:lnTo>
                  <a:lnTo>
                    <a:pt x="643" y="581"/>
                  </a:lnTo>
                  <a:lnTo>
                    <a:pt x="641" y="581"/>
                  </a:lnTo>
                  <a:lnTo>
                    <a:pt x="641" y="582"/>
                  </a:lnTo>
                  <a:lnTo>
                    <a:pt x="640" y="582"/>
                  </a:lnTo>
                  <a:lnTo>
                    <a:pt x="638" y="582"/>
                  </a:lnTo>
                  <a:lnTo>
                    <a:pt x="636" y="582"/>
                  </a:lnTo>
                  <a:lnTo>
                    <a:pt x="636" y="584"/>
                  </a:lnTo>
                  <a:lnTo>
                    <a:pt x="634" y="584"/>
                  </a:lnTo>
                  <a:lnTo>
                    <a:pt x="633" y="584"/>
                  </a:lnTo>
                  <a:lnTo>
                    <a:pt x="633" y="586"/>
                  </a:lnTo>
                  <a:lnTo>
                    <a:pt x="631" y="586"/>
                  </a:lnTo>
                  <a:lnTo>
                    <a:pt x="629" y="586"/>
                  </a:lnTo>
                  <a:lnTo>
                    <a:pt x="628" y="586"/>
                  </a:lnTo>
                  <a:lnTo>
                    <a:pt x="628" y="587"/>
                  </a:lnTo>
                  <a:lnTo>
                    <a:pt x="626" y="587"/>
                  </a:lnTo>
                  <a:lnTo>
                    <a:pt x="624" y="587"/>
                  </a:lnTo>
                  <a:lnTo>
                    <a:pt x="624" y="589"/>
                  </a:lnTo>
                  <a:lnTo>
                    <a:pt x="623" y="589"/>
                  </a:lnTo>
                  <a:lnTo>
                    <a:pt x="621" y="589"/>
                  </a:lnTo>
                  <a:lnTo>
                    <a:pt x="619" y="589"/>
                  </a:lnTo>
                  <a:lnTo>
                    <a:pt x="619" y="591"/>
                  </a:lnTo>
                  <a:lnTo>
                    <a:pt x="618" y="591"/>
                  </a:lnTo>
                  <a:lnTo>
                    <a:pt x="616" y="591"/>
                  </a:lnTo>
                  <a:lnTo>
                    <a:pt x="614" y="592"/>
                  </a:lnTo>
                  <a:lnTo>
                    <a:pt x="613" y="592"/>
                  </a:lnTo>
                  <a:lnTo>
                    <a:pt x="611" y="592"/>
                  </a:lnTo>
                  <a:lnTo>
                    <a:pt x="611" y="594"/>
                  </a:lnTo>
                  <a:lnTo>
                    <a:pt x="609" y="594"/>
                  </a:lnTo>
                  <a:lnTo>
                    <a:pt x="608" y="594"/>
                  </a:lnTo>
                  <a:lnTo>
                    <a:pt x="606" y="596"/>
                  </a:lnTo>
                  <a:lnTo>
                    <a:pt x="604" y="596"/>
                  </a:lnTo>
                  <a:lnTo>
                    <a:pt x="603" y="596"/>
                  </a:lnTo>
                  <a:lnTo>
                    <a:pt x="603" y="597"/>
                  </a:lnTo>
                  <a:lnTo>
                    <a:pt x="601" y="597"/>
                  </a:lnTo>
                  <a:lnTo>
                    <a:pt x="599" y="597"/>
                  </a:lnTo>
                  <a:lnTo>
                    <a:pt x="599" y="599"/>
                  </a:lnTo>
                  <a:lnTo>
                    <a:pt x="597" y="599"/>
                  </a:lnTo>
                  <a:lnTo>
                    <a:pt x="596" y="599"/>
                  </a:lnTo>
                  <a:lnTo>
                    <a:pt x="594" y="599"/>
                  </a:lnTo>
                  <a:lnTo>
                    <a:pt x="594" y="601"/>
                  </a:lnTo>
                  <a:lnTo>
                    <a:pt x="592" y="601"/>
                  </a:lnTo>
                  <a:lnTo>
                    <a:pt x="591" y="601"/>
                  </a:lnTo>
                  <a:lnTo>
                    <a:pt x="591" y="602"/>
                  </a:lnTo>
                  <a:lnTo>
                    <a:pt x="589" y="602"/>
                  </a:lnTo>
                  <a:lnTo>
                    <a:pt x="587" y="602"/>
                  </a:lnTo>
                  <a:lnTo>
                    <a:pt x="586" y="602"/>
                  </a:lnTo>
                  <a:lnTo>
                    <a:pt x="586" y="604"/>
                  </a:lnTo>
                  <a:lnTo>
                    <a:pt x="584" y="604"/>
                  </a:lnTo>
                  <a:lnTo>
                    <a:pt x="582" y="604"/>
                  </a:lnTo>
                  <a:lnTo>
                    <a:pt x="582" y="606"/>
                  </a:lnTo>
                  <a:lnTo>
                    <a:pt x="581" y="606"/>
                  </a:lnTo>
                  <a:lnTo>
                    <a:pt x="579" y="606"/>
                  </a:lnTo>
                  <a:lnTo>
                    <a:pt x="577" y="606"/>
                  </a:lnTo>
                  <a:lnTo>
                    <a:pt x="577" y="608"/>
                  </a:lnTo>
                  <a:lnTo>
                    <a:pt x="576" y="608"/>
                  </a:lnTo>
                  <a:lnTo>
                    <a:pt x="574" y="608"/>
                  </a:lnTo>
                  <a:lnTo>
                    <a:pt x="574" y="609"/>
                  </a:lnTo>
                  <a:lnTo>
                    <a:pt x="572" y="609"/>
                  </a:lnTo>
                  <a:lnTo>
                    <a:pt x="571" y="609"/>
                  </a:lnTo>
                  <a:lnTo>
                    <a:pt x="569" y="609"/>
                  </a:lnTo>
                  <a:lnTo>
                    <a:pt x="569" y="611"/>
                  </a:lnTo>
                  <a:lnTo>
                    <a:pt x="567" y="611"/>
                  </a:lnTo>
                  <a:lnTo>
                    <a:pt x="566" y="611"/>
                  </a:lnTo>
                  <a:lnTo>
                    <a:pt x="566" y="613"/>
                  </a:lnTo>
                  <a:lnTo>
                    <a:pt x="564" y="613"/>
                  </a:lnTo>
                  <a:lnTo>
                    <a:pt x="562" y="613"/>
                  </a:lnTo>
                  <a:lnTo>
                    <a:pt x="560" y="613"/>
                  </a:lnTo>
                  <a:lnTo>
                    <a:pt x="560" y="614"/>
                  </a:lnTo>
                  <a:lnTo>
                    <a:pt x="559" y="614"/>
                  </a:lnTo>
                  <a:lnTo>
                    <a:pt x="557" y="614"/>
                  </a:lnTo>
                  <a:lnTo>
                    <a:pt x="557" y="616"/>
                  </a:lnTo>
                  <a:lnTo>
                    <a:pt x="555" y="616"/>
                  </a:lnTo>
                  <a:lnTo>
                    <a:pt x="554" y="616"/>
                  </a:lnTo>
                  <a:lnTo>
                    <a:pt x="552" y="616"/>
                  </a:lnTo>
                  <a:lnTo>
                    <a:pt x="552" y="618"/>
                  </a:lnTo>
                  <a:lnTo>
                    <a:pt x="550" y="618"/>
                  </a:lnTo>
                  <a:lnTo>
                    <a:pt x="549" y="618"/>
                  </a:lnTo>
                  <a:lnTo>
                    <a:pt x="549" y="619"/>
                  </a:lnTo>
                  <a:lnTo>
                    <a:pt x="547" y="619"/>
                  </a:lnTo>
                  <a:lnTo>
                    <a:pt x="545" y="619"/>
                  </a:lnTo>
                  <a:lnTo>
                    <a:pt x="544" y="619"/>
                  </a:lnTo>
                  <a:lnTo>
                    <a:pt x="544" y="621"/>
                  </a:lnTo>
                  <a:lnTo>
                    <a:pt x="542" y="621"/>
                  </a:lnTo>
                  <a:lnTo>
                    <a:pt x="540" y="621"/>
                  </a:lnTo>
                  <a:lnTo>
                    <a:pt x="539" y="623"/>
                  </a:lnTo>
                  <a:lnTo>
                    <a:pt x="537" y="623"/>
                  </a:lnTo>
                  <a:lnTo>
                    <a:pt x="535" y="623"/>
                  </a:lnTo>
                  <a:lnTo>
                    <a:pt x="535" y="624"/>
                  </a:lnTo>
                  <a:lnTo>
                    <a:pt x="534" y="624"/>
                  </a:lnTo>
                  <a:lnTo>
                    <a:pt x="532" y="624"/>
                  </a:lnTo>
                  <a:lnTo>
                    <a:pt x="530" y="626"/>
                  </a:lnTo>
                  <a:lnTo>
                    <a:pt x="528" y="626"/>
                  </a:lnTo>
                  <a:lnTo>
                    <a:pt x="527" y="626"/>
                  </a:lnTo>
                  <a:lnTo>
                    <a:pt x="525" y="626"/>
                  </a:lnTo>
                  <a:lnTo>
                    <a:pt x="525" y="628"/>
                  </a:lnTo>
                  <a:lnTo>
                    <a:pt x="523" y="628"/>
                  </a:lnTo>
                  <a:lnTo>
                    <a:pt x="522" y="628"/>
                  </a:lnTo>
                  <a:lnTo>
                    <a:pt x="520" y="628"/>
                  </a:lnTo>
                  <a:lnTo>
                    <a:pt x="520" y="629"/>
                  </a:lnTo>
                  <a:lnTo>
                    <a:pt x="518" y="629"/>
                  </a:lnTo>
                  <a:lnTo>
                    <a:pt x="517" y="629"/>
                  </a:lnTo>
                  <a:lnTo>
                    <a:pt x="515" y="629"/>
                  </a:lnTo>
                  <a:lnTo>
                    <a:pt x="515" y="631"/>
                  </a:lnTo>
                  <a:lnTo>
                    <a:pt x="513" y="631"/>
                  </a:lnTo>
                  <a:lnTo>
                    <a:pt x="512" y="631"/>
                  </a:lnTo>
                  <a:lnTo>
                    <a:pt x="510" y="631"/>
                  </a:lnTo>
                  <a:lnTo>
                    <a:pt x="508" y="633"/>
                  </a:lnTo>
                  <a:lnTo>
                    <a:pt x="507" y="633"/>
                  </a:lnTo>
                  <a:lnTo>
                    <a:pt x="505" y="633"/>
                  </a:lnTo>
                  <a:lnTo>
                    <a:pt x="505" y="634"/>
                  </a:lnTo>
                  <a:lnTo>
                    <a:pt x="503" y="634"/>
                  </a:lnTo>
                  <a:lnTo>
                    <a:pt x="502" y="634"/>
                  </a:lnTo>
                  <a:lnTo>
                    <a:pt x="500" y="634"/>
                  </a:lnTo>
                  <a:lnTo>
                    <a:pt x="500" y="636"/>
                  </a:lnTo>
                  <a:lnTo>
                    <a:pt x="498" y="636"/>
                  </a:lnTo>
                  <a:lnTo>
                    <a:pt x="497" y="636"/>
                  </a:lnTo>
                  <a:lnTo>
                    <a:pt x="495" y="636"/>
                  </a:lnTo>
                  <a:lnTo>
                    <a:pt x="495" y="638"/>
                  </a:lnTo>
                  <a:lnTo>
                    <a:pt x="493" y="638"/>
                  </a:lnTo>
                  <a:lnTo>
                    <a:pt x="491" y="638"/>
                  </a:lnTo>
                  <a:lnTo>
                    <a:pt x="490" y="638"/>
                  </a:lnTo>
                  <a:lnTo>
                    <a:pt x="490" y="639"/>
                  </a:lnTo>
                  <a:lnTo>
                    <a:pt x="488" y="639"/>
                  </a:lnTo>
                  <a:lnTo>
                    <a:pt x="486" y="639"/>
                  </a:lnTo>
                  <a:lnTo>
                    <a:pt x="485" y="639"/>
                  </a:lnTo>
                  <a:lnTo>
                    <a:pt x="485" y="641"/>
                  </a:lnTo>
                  <a:lnTo>
                    <a:pt x="483" y="641"/>
                  </a:lnTo>
                  <a:lnTo>
                    <a:pt x="481" y="641"/>
                  </a:lnTo>
                  <a:lnTo>
                    <a:pt x="480" y="641"/>
                  </a:lnTo>
                  <a:lnTo>
                    <a:pt x="480" y="643"/>
                  </a:lnTo>
                  <a:lnTo>
                    <a:pt x="478" y="643"/>
                  </a:lnTo>
                  <a:lnTo>
                    <a:pt x="476" y="643"/>
                  </a:lnTo>
                  <a:lnTo>
                    <a:pt x="475" y="643"/>
                  </a:lnTo>
                  <a:lnTo>
                    <a:pt x="475" y="645"/>
                  </a:lnTo>
                  <a:lnTo>
                    <a:pt x="473" y="645"/>
                  </a:lnTo>
                  <a:lnTo>
                    <a:pt x="471" y="645"/>
                  </a:lnTo>
                  <a:lnTo>
                    <a:pt x="470" y="645"/>
                  </a:lnTo>
                  <a:lnTo>
                    <a:pt x="470" y="646"/>
                  </a:lnTo>
                  <a:lnTo>
                    <a:pt x="468" y="646"/>
                  </a:lnTo>
                  <a:lnTo>
                    <a:pt x="466" y="646"/>
                  </a:lnTo>
                  <a:lnTo>
                    <a:pt x="465" y="646"/>
                  </a:lnTo>
                  <a:lnTo>
                    <a:pt x="465" y="648"/>
                  </a:lnTo>
                  <a:lnTo>
                    <a:pt x="463" y="648"/>
                  </a:lnTo>
                  <a:lnTo>
                    <a:pt x="461" y="648"/>
                  </a:lnTo>
                  <a:lnTo>
                    <a:pt x="460" y="648"/>
                  </a:lnTo>
                  <a:lnTo>
                    <a:pt x="460" y="650"/>
                  </a:lnTo>
                  <a:lnTo>
                    <a:pt x="458" y="650"/>
                  </a:lnTo>
                  <a:lnTo>
                    <a:pt x="456" y="650"/>
                  </a:lnTo>
                  <a:lnTo>
                    <a:pt x="454" y="651"/>
                  </a:lnTo>
                  <a:lnTo>
                    <a:pt x="453" y="651"/>
                  </a:lnTo>
                  <a:lnTo>
                    <a:pt x="451" y="651"/>
                  </a:lnTo>
                  <a:lnTo>
                    <a:pt x="449" y="653"/>
                  </a:lnTo>
                  <a:lnTo>
                    <a:pt x="448" y="653"/>
                  </a:lnTo>
                  <a:lnTo>
                    <a:pt x="446" y="653"/>
                  </a:lnTo>
                  <a:lnTo>
                    <a:pt x="446" y="655"/>
                  </a:lnTo>
                  <a:lnTo>
                    <a:pt x="444" y="655"/>
                  </a:lnTo>
                  <a:lnTo>
                    <a:pt x="443" y="655"/>
                  </a:lnTo>
                  <a:lnTo>
                    <a:pt x="441" y="655"/>
                  </a:lnTo>
                  <a:lnTo>
                    <a:pt x="439" y="655"/>
                  </a:lnTo>
                  <a:lnTo>
                    <a:pt x="439" y="656"/>
                  </a:lnTo>
                  <a:lnTo>
                    <a:pt x="438" y="656"/>
                  </a:lnTo>
                  <a:lnTo>
                    <a:pt x="436" y="656"/>
                  </a:lnTo>
                  <a:lnTo>
                    <a:pt x="434" y="658"/>
                  </a:lnTo>
                  <a:lnTo>
                    <a:pt x="433" y="658"/>
                  </a:lnTo>
                  <a:lnTo>
                    <a:pt x="431" y="658"/>
                  </a:lnTo>
                  <a:lnTo>
                    <a:pt x="429" y="660"/>
                  </a:lnTo>
                  <a:lnTo>
                    <a:pt x="428" y="660"/>
                  </a:lnTo>
                  <a:lnTo>
                    <a:pt x="426" y="660"/>
                  </a:lnTo>
                  <a:lnTo>
                    <a:pt x="424" y="660"/>
                  </a:lnTo>
                  <a:lnTo>
                    <a:pt x="349" y="687"/>
                  </a:lnTo>
                  <a:lnTo>
                    <a:pt x="345" y="688"/>
                  </a:lnTo>
                  <a:lnTo>
                    <a:pt x="315" y="698"/>
                  </a:lnTo>
                  <a:lnTo>
                    <a:pt x="180" y="747"/>
                  </a:lnTo>
                  <a:lnTo>
                    <a:pt x="169" y="724"/>
                  </a:lnTo>
                  <a:lnTo>
                    <a:pt x="158" y="707"/>
                  </a:lnTo>
                  <a:lnTo>
                    <a:pt x="157" y="690"/>
                  </a:lnTo>
                  <a:lnTo>
                    <a:pt x="153" y="675"/>
                  </a:lnTo>
                  <a:lnTo>
                    <a:pt x="152" y="656"/>
                  </a:lnTo>
                  <a:lnTo>
                    <a:pt x="152" y="655"/>
                  </a:lnTo>
                  <a:lnTo>
                    <a:pt x="150" y="655"/>
                  </a:lnTo>
                  <a:lnTo>
                    <a:pt x="150" y="653"/>
                  </a:lnTo>
                  <a:lnTo>
                    <a:pt x="150" y="651"/>
                  </a:lnTo>
                  <a:lnTo>
                    <a:pt x="150" y="650"/>
                  </a:lnTo>
                  <a:lnTo>
                    <a:pt x="150" y="648"/>
                  </a:lnTo>
                  <a:lnTo>
                    <a:pt x="148" y="648"/>
                  </a:lnTo>
                  <a:lnTo>
                    <a:pt x="148" y="646"/>
                  </a:lnTo>
                  <a:lnTo>
                    <a:pt x="148" y="645"/>
                  </a:lnTo>
                  <a:lnTo>
                    <a:pt x="147" y="643"/>
                  </a:lnTo>
                  <a:lnTo>
                    <a:pt x="147" y="641"/>
                  </a:lnTo>
                  <a:lnTo>
                    <a:pt x="147" y="639"/>
                  </a:lnTo>
                  <a:lnTo>
                    <a:pt x="145" y="639"/>
                  </a:lnTo>
                  <a:lnTo>
                    <a:pt x="145" y="638"/>
                  </a:lnTo>
                  <a:lnTo>
                    <a:pt x="145" y="636"/>
                  </a:lnTo>
                  <a:lnTo>
                    <a:pt x="143" y="636"/>
                  </a:lnTo>
                  <a:lnTo>
                    <a:pt x="143" y="634"/>
                  </a:lnTo>
                  <a:lnTo>
                    <a:pt x="142" y="633"/>
                  </a:lnTo>
                  <a:lnTo>
                    <a:pt x="142" y="631"/>
                  </a:lnTo>
                  <a:lnTo>
                    <a:pt x="140" y="631"/>
                  </a:lnTo>
                  <a:lnTo>
                    <a:pt x="140" y="629"/>
                  </a:lnTo>
                  <a:lnTo>
                    <a:pt x="138" y="629"/>
                  </a:lnTo>
                  <a:lnTo>
                    <a:pt x="138" y="628"/>
                  </a:lnTo>
                  <a:lnTo>
                    <a:pt x="137" y="628"/>
                  </a:lnTo>
                  <a:lnTo>
                    <a:pt x="137" y="626"/>
                  </a:lnTo>
                  <a:lnTo>
                    <a:pt x="135" y="626"/>
                  </a:lnTo>
                  <a:lnTo>
                    <a:pt x="135" y="624"/>
                  </a:lnTo>
                  <a:lnTo>
                    <a:pt x="133" y="624"/>
                  </a:lnTo>
                  <a:lnTo>
                    <a:pt x="133" y="623"/>
                  </a:lnTo>
                  <a:lnTo>
                    <a:pt x="132" y="623"/>
                  </a:lnTo>
                  <a:lnTo>
                    <a:pt x="130" y="621"/>
                  </a:lnTo>
                  <a:lnTo>
                    <a:pt x="128" y="619"/>
                  </a:lnTo>
                  <a:lnTo>
                    <a:pt x="126" y="619"/>
                  </a:lnTo>
                  <a:lnTo>
                    <a:pt x="126" y="618"/>
                  </a:lnTo>
                  <a:lnTo>
                    <a:pt x="125" y="618"/>
                  </a:lnTo>
                  <a:lnTo>
                    <a:pt x="123" y="618"/>
                  </a:lnTo>
                  <a:lnTo>
                    <a:pt x="123" y="616"/>
                  </a:lnTo>
                  <a:lnTo>
                    <a:pt x="121" y="616"/>
                  </a:lnTo>
                  <a:lnTo>
                    <a:pt x="121" y="614"/>
                  </a:lnTo>
                  <a:lnTo>
                    <a:pt x="120" y="614"/>
                  </a:lnTo>
                  <a:lnTo>
                    <a:pt x="118" y="614"/>
                  </a:lnTo>
                  <a:lnTo>
                    <a:pt x="118" y="613"/>
                  </a:lnTo>
                  <a:lnTo>
                    <a:pt x="116" y="613"/>
                  </a:lnTo>
                  <a:lnTo>
                    <a:pt x="115" y="611"/>
                  </a:lnTo>
                  <a:lnTo>
                    <a:pt x="113" y="611"/>
                  </a:lnTo>
                  <a:lnTo>
                    <a:pt x="113" y="609"/>
                  </a:lnTo>
                  <a:lnTo>
                    <a:pt x="111" y="609"/>
                  </a:lnTo>
                  <a:lnTo>
                    <a:pt x="111" y="608"/>
                  </a:lnTo>
                  <a:lnTo>
                    <a:pt x="110" y="608"/>
                  </a:lnTo>
                  <a:lnTo>
                    <a:pt x="110" y="606"/>
                  </a:lnTo>
                  <a:lnTo>
                    <a:pt x="108" y="606"/>
                  </a:lnTo>
                  <a:lnTo>
                    <a:pt x="108" y="604"/>
                  </a:lnTo>
                  <a:lnTo>
                    <a:pt x="106" y="604"/>
                  </a:lnTo>
                  <a:lnTo>
                    <a:pt x="106" y="602"/>
                  </a:lnTo>
                  <a:lnTo>
                    <a:pt x="105" y="601"/>
                  </a:lnTo>
                  <a:lnTo>
                    <a:pt x="105" y="599"/>
                  </a:lnTo>
                  <a:lnTo>
                    <a:pt x="105" y="597"/>
                  </a:lnTo>
                  <a:lnTo>
                    <a:pt x="103" y="597"/>
                  </a:lnTo>
                  <a:lnTo>
                    <a:pt x="103" y="596"/>
                  </a:lnTo>
                  <a:lnTo>
                    <a:pt x="103" y="594"/>
                  </a:lnTo>
                  <a:lnTo>
                    <a:pt x="101" y="594"/>
                  </a:lnTo>
                  <a:lnTo>
                    <a:pt x="101" y="592"/>
                  </a:lnTo>
                  <a:lnTo>
                    <a:pt x="101" y="591"/>
                  </a:lnTo>
                  <a:lnTo>
                    <a:pt x="101" y="589"/>
                  </a:lnTo>
                  <a:lnTo>
                    <a:pt x="100" y="589"/>
                  </a:lnTo>
                  <a:lnTo>
                    <a:pt x="100" y="587"/>
                  </a:lnTo>
                  <a:lnTo>
                    <a:pt x="100" y="586"/>
                  </a:lnTo>
                  <a:lnTo>
                    <a:pt x="98" y="584"/>
                  </a:lnTo>
                  <a:lnTo>
                    <a:pt x="98" y="582"/>
                  </a:lnTo>
                  <a:lnTo>
                    <a:pt x="98" y="581"/>
                  </a:lnTo>
                  <a:lnTo>
                    <a:pt x="96" y="579"/>
                  </a:lnTo>
                  <a:lnTo>
                    <a:pt x="96" y="577"/>
                  </a:lnTo>
                  <a:lnTo>
                    <a:pt x="96" y="576"/>
                  </a:lnTo>
                  <a:lnTo>
                    <a:pt x="96" y="574"/>
                  </a:lnTo>
                  <a:lnTo>
                    <a:pt x="94" y="574"/>
                  </a:lnTo>
                  <a:lnTo>
                    <a:pt x="94" y="572"/>
                  </a:lnTo>
                  <a:lnTo>
                    <a:pt x="94" y="570"/>
                  </a:lnTo>
                  <a:lnTo>
                    <a:pt x="94" y="569"/>
                  </a:lnTo>
                  <a:lnTo>
                    <a:pt x="93" y="569"/>
                  </a:lnTo>
                  <a:lnTo>
                    <a:pt x="93" y="567"/>
                  </a:lnTo>
                  <a:lnTo>
                    <a:pt x="93" y="565"/>
                  </a:lnTo>
                  <a:lnTo>
                    <a:pt x="93" y="564"/>
                  </a:lnTo>
                  <a:lnTo>
                    <a:pt x="91" y="564"/>
                  </a:lnTo>
                  <a:lnTo>
                    <a:pt x="91" y="562"/>
                  </a:lnTo>
                  <a:lnTo>
                    <a:pt x="91" y="560"/>
                  </a:lnTo>
                  <a:lnTo>
                    <a:pt x="91" y="559"/>
                  </a:lnTo>
                  <a:lnTo>
                    <a:pt x="89" y="559"/>
                  </a:lnTo>
                  <a:lnTo>
                    <a:pt x="89" y="557"/>
                  </a:lnTo>
                  <a:lnTo>
                    <a:pt x="89" y="555"/>
                  </a:lnTo>
                  <a:lnTo>
                    <a:pt x="89" y="554"/>
                  </a:lnTo>
                  <a:lnTo>
                    <a:pt x="89" y="552"/>
                  </a:lnTo>
                  <a:lnTo>
                    <a:pt x="89" y="550"/>
                  </a:lnTo>
                  <a:lnTo>
                    <a:pt x="89" y="549"/>
                  </a:lnTo>
                  <a:lnTo>
                    <a:pt x="89" y="547"/>
                  </a:lnTo>
                  <a:lnTo>
                    <a:pt x="91" y="547"/>
                  </a:lnTo>
                  <a:lnTo>
                    <a:pt x="91" y="545"/>
                  </a:lnTo>
                  <a:lnTo>
                    <a:pt x="93" y="544"/>
                  </a:lnTo>
                  <a:lnTo>
                    <a:pt x="94" y="542"/>
                  </a:lnTo>
                  <a:lnTo>
                    <a:pt x="94" y="540"/>
                  </a:lnTo>
                  <a:lnTo>
                    <a:pt x="94" y="539"/>
                  </a:lnTo>
                  <a:lnTo>
                    <a:pt x="96" y="539"/>
                  </a:lnTo>
                  <a:lnTo>
                    <a:pt x="96" y="537"/>
                  </a:lnTo>
                  <a:lnTo>
                    <a:pt x="96" y="535"/>
                  </a:lnTo>
                  <a:lnTo>
                    <a:pt x="94" y="535"/>
                  </a:lnTo>
                  <a:lnTo>
                    <a:pt x="94" y="533"/>
                  </a:lnTo>
                  <a:lnTo>
                    <a:pt x="94" y="532"/>
                  </a:lnTo>
                  <a:lnTo>
                    <a:pt x="93" y="532"/>
                  </a:lnTo>
                  <a:lnTo>
                    <a:pt x="93" y="530"/>
                  </a:lnTo>
                  <a:lnTo>
                    <a:pt x="91" y="530"/>
                  </a:lnTo>
                  <a:lnTo>
                    <a:pt x="91" y="528"/>
                  </a:lnTo>
                  <a:lnTo>
                    <a:pt x="91" y="527"/>
                  </a:lnTo>
                  <a:lnTo>
                    <a:pt x="89" y="527"/>
                  </a:lnTo>
                  <a:lnTo>
                    <a:pt x="89" y="525"/>
                  </a:lnTo>
                  <a:lnTo>
                    <a:pt x="88" y="523"/>
                  </a:lnTo>
                  <a:lnTo>
                    <a:pt x="88" y="522"/>
                  </a:lnTo>
                  <a:lnTo>
                    <a:pt x="86" y="522"/>
                  </a:lnTo>
                  <a:lnTo>
                    <a:pt x="86" y="520"/>
                  </a:lnTo>
                  <a:lnTo>
                    <a:pt x="86" y="518"/>
                  </a:lnTo>
                  <a:lnTo>
                    <a:pt x="84" y="517"/>
                  </a:lnTo>
                  <a:lnTo>
                    <a:pt x="84" y="515"/>
                  </a:lnTo>
                  <a:lnTo>
                    <a:pt x="83" y="513"/>
                  </a:lnTo>
                  <a:lnTo>
                    <a:pt x="83" y="512"/>
                  </a:lnTo>
                  <a:lnTo>
                    <a:pt x="83" y="510"/>
                  </a:lnTo>
                  <a:lnTo>
                    <a:pt x="81" y="510"/>
                  </a:lnTo>
                  <a:lnTo>
                    <a:pt x="81" y="508"/>
                  </a:lnTo>
                  <a:lnTo>
                    <a:pt x="81" y="507"/>
                  </a:lnTo>
                  <a:lnTo>
                    <a:pt x="79" y="507"/>
                  </a:lnTo>
                  <a:lnTo>
                    <a:pt x="79" y="505"/>
                  </a:lnTo>
                  <a:lnTo>
                    <a:pt x="79" y="503"/>
                  </a:lnTo>
                  <a:lnTo>
                    <a:pt x="78" y="503"/>
                  </a:lnTo>
                  <a:lnTo>
                    <a:pt x="78" y="501"/>
                  </a:lnTo>
                  <a:lnTo>
                    <a:pt x="76" y="501"/>
                  </a:lnTo>
                  <a:lnTo>
                    <a:pt x="76" y="500"/>
                  </a:lnTo>
                  <a:lnTo>
                    <a:pt x="74" y="500"/>
                  </a:lnTo>
                  <a:lnTo>
                    <a:pt x="74" y="498"/>
                  </a:lnTo>
                  <a:lnTo>
                    <a:pt x="74" y="496"/>
                  </a:lnTo>
                  <a:lnTo>
                    <a:pt x="73" y="496"/>
                  </a:lnTo>
                  <a:lnTo>
                    <a:pt x="73" y="495"/>
                  </a:lnTo>
                  <a:lnTo>
                    <a:pt x="71" y="493"/>
                  </a:lnTo>
                  <a:lnTo>
                    <a:pt x="71" y="491"/>
                  </a:lnTo>
                  <a:lnTo>
                    <a:pt x="69" y="491"/>
                  </a:lnTo>
                  <a:lnTo>
                    <a:pt x="69" y="490"/>
                  </a:lnTo>
                  <a:lnTo>
                    <a:pt x="68" y="488"/>
                  </a:lnTo>
                  <a:lnTo>
                    <a:pt x="68" y="486"/>
                  </a:lnTo>
                  <a:lnTo>
                    <a:pt x="66" y="486"/>
                  </a:lnTo>
                  <a:lnTo>
                    <a:pt x="66" y="485"/>
                  </a:lnTo>
                  <a:lnTo>
                    <a:pt x="64" y="485"/>
                  </a:lnTo>
                  <a:lnTo>
                    <a:pt x="64" y="483"/>
                  </a:lnTo>
                  <a:lnTo>
                    <a:pt x="63" y="483"/>
                  </a:lnTo>
                  <a:lnTo>
                    <a:pt x="63" y="481"/>
                  </a:lnTo>
                  <a:lnTo>
                    <a:pt x="61" y="481"/>
                  </a:lnTo>
                  <a:lnTo>
                    <a:pt x="61" y="480"/>
                  </a:lnTo>
                  <a:lnTo>
                    <a:pt x="59" y="480"/>
                  </a:lnTo>
                  <a:lnTo>
                    <a:pt x="59" y="478"/>
                  </a:lnTo>
                  <a:lnTo>
                    <a:pt x="57" y="478"/>
                  </a:lnTo>
                  <a:lnTo>
                    <a:pt x="57" y="476"/>
                  </a:lnTo>
                  <a:lnTo>
                    <a:pt x="56" y="476"/>
                  </a:lnTo>
                  <a:lnTo>
                    <a:pt x="54" y="475"/>
                  </a:lnTo>
                  <a:lnTo>
                    <a:pt x="54" y="473"/>
                  </a:lnTo>
                  <a:lnTo>
                    <a:pt x="52" y="473"/>
                  </a:lnTo>
                  <a:lnTo>
                    <a:pt x="51" y="471"/>
                  </a:lnTo>
                  <a:lnTo>
                    <a:pt x="49" y="470"/>
                  </a:lnTo>
                  <a:lnTo>
                    <a:pt x="49" y="468"/>
                  </a:lnTo>
                  <a:lnTo>
                    <a:pt x="47" y="468"/>
                  </a:lnTo>
                  <a:lnTo>
                    <a:pt x="47" y="466"/>
                  </a:lnTo>
                  <a:lnTo>
                    <a:pt x="49" y="466"/>
                  </a:lnTo>
                  <a:lnTo>
                    <a:pt x="49" y="464"/>
                  </a:lnTo>
                  <a:lnTo>
                    <a:pt x="49" y="463"/>
                  </a:lnTo>
                  <a:lnTo>
                    <a:pt x="49" y="461"/>
                  </a:lnTo>
                  <a:lnTo>
                    <a:pt x="47" y="461"/>
                  </a:lnTo>
                  <a:lnTo>
                    <a:pt x="46" y="461"/>
                  </a:lnTo>
                  <a:lnTo>
                    <a:pt x="46" y="459"/>
                  </a:lnTo>
                  <a:lnTo>
                    <a:pt x="44" y="459"/>
                  </a:lnTo>
                  <a:lnTo>
                    <a:pt x="44" y="458"/>
                  </a:lnTo>
                  <a:lnTo>
                    <a:pt x="42" y="458"/>
                  </a:lnTo>
                  <a:lnTo>
                    <a:pt x="42" y="456"/>
                  </a:lnTo>
                  <a:lnTo>
                    <a:pt x="42" y="454"/>
                  </a:lnTo>
                  <a:lnTo>
                    <a:pt x="42" y="453"/>
                  </a:lnTo>
                  <a:lnTo>
                    <a:pt x="44" y="453"/>
                  </a:lnTo>
                  <a:lnTo>
                    <a:pt x="44" y="451"/>
                  </a:lnTo>
                  <a:lnTo>
                    <a:pt x="46" y="451"/>
                  </a:lnTo>
                  <a:lnTo>
                    <a:pt x="47" y="451"/>
                  </a:lnTo>
                  <a:lnTo>
                    <a:pt x="47" y="453"/>
                  </a:lnTo>
                  <a:lnTo>
                    <a:pt x="49" y="453"/>
                  </a:lnTo>
                  <a:lnTo>
                    <a:pt x="51" y="453"/>
                  </a:lnTo>
                  <a:lnTo>
                    <a:pt x="51" y="451"/>
                  </a:lnTo>
                  <a:lnTo>
                    <a:pt x="51" y="449"/>
                  </a:lnTo>
                  <a:lnTo>
                    <a:pt x="51" y="448"/>
                  </a:lnTo>
                  <a:lnTo>
                    <a:pt x="51" y="446"/>
                  </a:lnTo>
                  <a:lnTo>
                    <a:pt x="51" y="444"/>
                  </a:lnTo>
                  <a:lnTo>
                    <a:pt x="51" y="443"/>
                  </a:lnTo>
                  <a:lnTo>
                    <a:pt x="51" y="441"/>
                  </a:lnTo>
                  <a:lnTo>
                    <a:pt x="51" y="439"/>
                  </a:lnTo>
                  <a:lnTo>
                    <a:pt x="51" y="438"/>
                  </a:lnTo>
                  <a:lnTo>
                    <a:pt x="49" y="438"/>
                  </a:lnTo>
                  <a:lnTo>
                    <a:pt x="49" y="436"/>
                  </a:lnTo>
                  <a:lnTo>
                    <a:pt x="49" y="434"/>
                  </a:lnTo>
                  <a:lnTo>
                    <a:pt x="49" y="433"/>
                  </a:lnTo>
                  <a:lnTo>
                    <a:pt x="49" y="431"/>
                  </a:lnTo>
                  <a:lnTo>
                    <a:pt x="49" y="429"/>
                  </a:lnTo>
                  <a:lnTo>
                    <a:pt x="51" y="429"/>
                  </a:lnTo>
                  <a:lnTo>
                    <a:pt x="51" y="427"/>
                  </a:lnTo>
                  <a:lnTo>
                    <a:pt x="51" y="426"/>
                  </a:lnTo>
                  <a:lnTo>
                    <a:pt x="52" y="426"/>
                  </a:lnTo>
                  <a:lnTo>
                    <a:pt x="52" y="424"/>
                  </a:lnTo>
                  <a:lnTo>
                    <a:pt x="51" y="422"/>
                  </a:lnTo>
                  <a:lnTo>
                    <a:pt x="51" y="421"/>
                  </a:lnTo>
                  <a:lnTo>
                    <a:pt x="49" y="421"/>
                  </a:lnTo>
                  <a:lnTo>
                    <a:pt x="49" y="419"/>
                  </a:lnTo>
                  <a:lnTo>
                    <a:pt x="49" y="417"/>
                  </a:lnTo>
                  <a:lnTo>
                    <a:pt x="51" y="417"/>
                  </a:lnTo>
                  <a:lnTo>
                    <a:pt x="51" y="416"/>
                  </a:lnTo>
                  <a:lnTo>
                    <a:pt x="52" y="416"/>
                  </a:lnTo>
                  <a:lnTo>
                    <a:pt x="52" y="414"/>
                  </a:lnTo>
                  <a:lnTo>
                    <a:pt x="51" y="414"/>
                  </a:lnTo>
                  <a:lnTo>
                    <a:pt x="51" y="412"/>
                  </a:lnTo>
                  <a:lnTo>
                    <a:pt x="51" y="411"/>
                  </a:lnTo>
                  <a:lnTo>
                    <a:pt x="49" y="411"/>
                  </a:lnTo>
                  <a:lnTo>
                    <a:pt x="49" y="409"/>
                  </a:lnTo>
                  <a:lnTo>
                    <a:pt x="47" y="409"/>
                  </a:lnTo>
                  <a:lnTo>
                    <a:pt x="46" y="409"/>
                  </a:lnTo>
                  <a:lnTo>
                    <a:pt x="46" y="407"/>
                  </a:lnTo>
                  <a:lnTo>
                    <a:pt x="46" y="406"/>
                  </a:lnTo>
                  <a:lnTo>
                    <a:pt x="46" y="404"/>
                  </a:lnTo>
                  <a:lnTo>
                    <a:pt x="47" y="404"/>
                  </a:lnTo>
                  <a:lnTo>
                    <a:pt x="47" y="402"/>
                  </a:lnTo>
                  <a:lnTo>
                    <a:pt x="47" y="401"/>
                  </a:lnTo>
                  <a:lnTo>
                    <a:pt x="47" y="399"/>
                  </a:lnTo>
                  <a:lnTo>
                    <a:pt x="47" y="397"/>
                  </a:lnTo>
                  <a:lnTo>
                    <a:pt x="46" y="397"/>
                  </a:lnTo>
                  <a:lnTo>
                    <a:pt x="46" y="395"/>
                  </a:lnTo>
                  <a:lnTo>
                    <a:pt x="44" y="394"/>
                  </a:lnTo>
                  <a:lnTo>
                    <a:pt x="44" y="392"/>
                  </a:lnTo>
                  <a:lnTo>
                    <a:pt x="44" y="390"/>
                  </a:lnTo>
                  <a:lnTo>
                    <a:pt x="42" y="390"/>
                  </a:lnTo>
                  <a:lnTo>
                    <a:pt x="42" y="389"/>
                  </a:lnTo>
                  <a:lnTo>
                    <a:pt x="42" y="387"/>
                  </a:lnTo>
                  <a:lnTo>
                    <a:pt x="42" y="385"/>
                  </a:lnTo>
                  <a:lnTo>
                    <a:pt x="42" y="384"/>
                  </a:lnTo>
                  <a:lnTo>
                    <a:pt x="41" y="384"/>
                  </a:lnTo>
                  <a:lnTo>
                    <a:pt x="39" y="384"/>
                  </a:lnTo>
                  <a:lnTo>
                    <a:pt x="39" y="382"/>
                  </a:lnTo>
                  <a:lnTo>
                    <a:pt x="37" y="382"/>
                  </a:lnTo>
                  <a:lnTo>
                    <a:pt x="36" y="382"/>
                  </a:lnTo>
                  <a:lnTo>
                    <a:pt x="36" y="380"/>
                  </a:lnTo>
                  <a:lnTo>
                    <a:pt x="36" y="379"/>
                  </a:lnTo>
                  <a:lnTo>
                    <a:pt x="34" y="379"/>
                  </a:lnTo>
                  <a:lnTo>
                    <a:pt x="34" y="377"/>
                  </a:lnTo>
                  <a:lnTo>
                    <a:pt x="32" y="377"/>
                  </a:lnTo>
                  <a:lnTo>
                    <a:pt x="32" y="375"/>
                  </a:lnTo>
                  <a:lnTo>
                    <a:pt x="31" y="375"/>
                  </a:lnTo>
                  <a:lnTo>
                    <a:pt x="31" y="374"/>
                  </a:lnTo>
                  <a:lnTo>
                    <a:pt x="29" y="372"/>
                  </a:lnTo>
                  <a:lnTo>
                    <a:pt x="27" y="374"/>
                  </a:lnTo>
                  <a:lnTo>
                    <a:pt x="26" y="374"/>
                  </a:lnTo>
                  <a:lnTo>
                    <a:pt x="26" y="375"/>
                  </a:lnTo>
                  <a:lnTo>
                    <a:pt x="24" y="375"/>
                  </a:lnTo>
                  <a:lnTo>
                    <a:pt x="24" y="377"/>
                  </a:lnTo>
                  <a:lnTo>
                    <a:pt x="22" y="377"/>
                  </a:lnTo>
                  <a:lnTo>
                    <a:pt x="20" y="377"/>
                  </a:lnTo>
                  <a:lnTo>
                    <a:pt x="19" y="377"/>
                  </a:lnTo>
                  <a:lnTo>
                    <a:pt x="17" y="377"/>
                  </a:lnTo>
                  <a:lnTo>
                    <a:pt x="15" y="377"/>
                  </a:lnTo>
                  <a:lnTo>
                    <a:pt x="14" y="377"/>
                  </a:lnTo>
                  <a:lnTo>
                    <a:pt x="12" y="377"/>
                  </a:lnTo>
                  <a:lnTo>
                    <a:pt x="12" y="375"/>
                  </a:lnTo>
                  <a:lnTo>
                    <a:pt x="10" y="375"/>
                  </a:lnTo>
                  <a:lnTo>
                    <a:pt x="10" y="374"/>
                  </a:lnTo>
                  <a:lnTo>
                    <a:pt x="10" y="372"/>
                  </a:lnTo>
                  <a:lnTo>
                    <a:pt x="9" y="372"/>
                  </a:lnTo>
                  <a:lnTo>
                    <a:pt x="9" y="370"/>
                  </a:lnTo>
                  <a:lnTo>
                    <a:pt x="7" y="370"/>
                  </a:lnTo>
                  <a:lnTo>
                    <a:pt x="7" y="369"/>
                  </a:lnTo>
                  <a:lnTo>
                    <a:pt x="5" y="369"/>
                  </a:lnTo>
                  <a:lnTo>
                    <a:pt x="4" y="369"/>
                  </a:lnTo>
                  <a:lnTo>
                    <a:pt x="4" y="367"/>
                  </a:lnTo>
                  <a:lnTo>
                    <a:pt x="2" y="367"/>
                  </a:lnTo>
                  <a:lnTo>
                    <a:pt x="0" y="367"/>
                  </a:lnTo>
                  <a:lnTo>
                    <a:pt x="0" y="365"/>
                  </a:lnTo>
                  <a:lnTo>
                    <a:pt x="2" y="365"/>
                  </a:lnTo>
                  <a:lnTo>
                    <a:pt x="2" y="364"/>
                  </a:lnTo>
                  <a:lnTo>
                    <a:pt x="4" y="364"/>
                  </a:lnTo>
                  <a:lnTo>
                    <a:pt x="5" y="364"/>
                  </a:lnTo>
                  <a:lnTo>
                    <a:pt x="5" y="362"/>
                  </a:lnTo>
                  <a:lnTo>
                    <a:pt x="5" y="360"/>
                  </a:lnTo>
                  <a:lnTo>
                    <a:pt x="7" y="360"/>
                  </a:lnTo>
                  <a:lnTo>
                    <a:pt x="7" y="358"/>
                  </a:lnTo>
                  <a:lnTo>
                    <a:pt x="9" y="358"/>
                  </a:lnTo>
                  <a:lnTo>
                    <a:pt x="9" y="357"/>
                  </a:lnTo>
                  <a:lnTo>
                    <a:pt x="9" y="355"/>
                  </a:lnTo>
                  <a:lnTo>
                    <a:pt x="9" y="353"/>
                  </a:lnTo>
                  <a:lnTo>
                    <a:pt x="9" y="352"/>
                  </a:lnTo>
                  <a:lnTo>
                    <a:pt x="10" y="352"/>
                  </a:lnTo>
                  <a:lnTo>
                    <a:pt x="10" y="350"/>
                  </a:lnTo>
                  <a:lnTo>
                    <a:pt x="12" y="348"/>
                  </a:lnTo>
                  <a:lnTo>
                    <a:pt x="12" y="347"/>
                  </a:lnTo>
                  <a:lnTo>
                    <a:pt x="14" y="347"/>
                  </a:lnTo>
                  <a:lnTo>
                    <a:pt x="14" y="345"/>
                  </a:lnTo>
                  <a:lnTo>
                    <a:pt x="14" y="343"/>
                  </a:lnTo>
                  <a:lnTo>
                    <a:pt x="15" y="342"/>
                  </a:lnTo>
                  <a:lnTo>
                    <a:pt x="17" y="342"/>
                  </a:lnTo>
                  <a:lnTo>
                    <a:pt x="17" y="340"/>
                  </a:lnTo>
                  <a:lnTo>
                    <a:pt x="17" y="338"/>
                  </a:lnTo>
                  <a:lnTo>
                    <a:pt x="19" y="338"/>
                  </a:lnTo>
                  <a:lnTo>
                    <a:pt x="19" y="337"/>
                  </a:lnTo>
                  <a:lnTo>
                    <a:pt x="20" y="335"/>
                  </a:lnTo>
                  <a:lnTo>
                    <a:pt x="22" y="333"/>
                  </a:lnTo>
                  <a:lnTo>
                    <a:pt x="22" y="332"/>
                  </a:lnTo>
                  <a:lnTo>
                    <a:pt x="22" y="330"/>
                  </a:lnTo>
                  <a:lnTo>
                    <a:pt x="24" y="328"/>
                  </a:lnTo>
                  <a:lnTo>
                    <a:pt x="26" y="328"/>
                  </a:lnTo>
                  <a:lnTo>
                    <a:pt x="26" y="326"/>
                  </a:lnTo>
                  <a:lnTo>
                    <a:pt x="26" y="325"/>
                  </a:lnTo>
                  <a:lnTo>
                    <a:pt x="27" y="323"/>
                  </a:lnTo>
                  <a:lnTo>
                    <a:pt x="29" y="323"/>
                  </a:lnTo>
                  <a:lnTo>
                    <a:pt x="29" y="321"/>
                  </a:lnTo>
                  <a:lnTo>
                    <a:pt x="29" y="320"/>
                  </a:lnTo>
                  <a:lnTo>
                    <a:pt x="29" y="318"/>
                  </a:lnTo>
                  <a:lnTo>
                    <a:pt x="29" y="316"/>
                  </a:lnTo>
                  <a:lnTo>
                    <a:pt x="27" y="315"/>
                  </a:lnTo>
                  <a:lnTo>
                    <a:pt x="27" y="313"/>
                  </a:lnTo>
                  <a:lnTo>
                    <a:pt x="27" y="311"/>
                  </a:lnTo>
                  <a:lnTo>
                    <a:pt x="29" y="311"/>
                  </a:lnTo>
                  <a:lnTo>
                    <a:pt x="29" y="310"/>
                  </a:lnTo>
                  <a:lnTo>
                    <a:pt x="31" y="310"/>
                  </a:lnTo>
                  <a:lnTo>
                    <a:pt x="31" y="308"/>
                  </a:lnTo>
                  <a:lnTo>
                    <a:pt x="31" y="306"/>
                  </a:lnTo>
                  <a:lnTo>
                    <a:pt x="31" y="308"/>
                  </a:lnTo>
                  <a:lnTo>
                    <a:pt x="32" y="308"/>
                  </a:lnTo>
                  <a:lnTo>
                    <a:pt x="31" y="306"/>
                  </a:lnTo>
                  <a:lnTo>
                    <a:pt x="31" y="305"/>
                  </a:lnTo>
                  <a:lnTo>
                    <a:pt x="32" y="306"/>
                  </a:lnTo>
                  <a:lnTo>
                    <a:pt x="34" y="308"/>
                  </a:lnTo>
                  <a:lnTo>
                    <a:pt x="34" y="306"/>
                  </a:lnTo>
                  <a:lnTo>
                    <a:pt x="36" y="305"/>
                  </a:lnTo>
                  <a:lnTo>
                    <a:pt x="36" y="303"/>
                  </a:lnTo>
                  <a:lnTo>
                    <a:pt x="37" y="303"/>
                  </a:lnTo>
                  <a:lnTo>
                    <a:pt x="39" y="305"/>
                  </a:lnTo>
                  <a:lnTo>
                    <a:pt x="41" y="306"/>
                  </a:lnTo>
                  <a:lnTo>
                    <a:pt x="41" y="305"/>
                  </a:lnTo>
                  <a:lnTo>
                    <a:pt x="42" y="306"/>
                  </a:lnTo>
                  <a:lnTo>
                    <a:pt x="42" y="305"/>
                  </a:lnTo>
                  <a:lnTo>
                    <a:pt x="42" y="303"/>
                  </a:lnTo>
                  <a:lnTo>
                    <a:pt x="44" y="303"/>
                  </a:lnTo>
                  <a:lnTo>
                    <a:pt x="44" y="301"/>
                  </a:lnTo>
                  <a:lnTo>
                    <a:pt x="44" y="300"/>
                  </a:lnTo>
                  <a:lnTo>
                    <a:pt x="42" y="300"/>
                  </a:lnTo>
                  <a:lnTo>
                    <a:pt x="42" y="298"/>
                  </a:lnTo>
                  <a:lnTo>
                    <a:pt x="42" y="296"/>
                  </a:lnTo>
                  <a:lnTo>
                    <a:pt x="44" y="296"/>
                  </a:lnTo>
                  <a:lnTo>
                    <a:pt x="44" y="295"/>
                  </a:lnTo>
                  <a:lnTo>
                    <a:pt x="46" y="296"/>
                  </a:lnTo>
                  <a:lnTo>
                    <a:pt x="46" y="295"/>
                  </a:lnTo>
                  <a:lnTo>
                    <a:pt x="47" y="295"/>
                  </a:lnTo>
                  <a:lnTo>
                    <a:pt x="47" y="296"/>
                  </a:lnTo>
                  <a:lnTo>
                    <a:pt x="49" y="298"/>
                  </a:lnTo>
                  <a:lnTo>
                    <a:pt x="51" y="298"/>
                  </a:lnTo>
                  <a:lnTo>
                    <a:pt x="51" y="296"/>
                  </a:lnTo>
                  <a:lnTo>
                    <a:pt x="52" y="296"/>
                  </a:lnTo>
                  <a:lnTo>
                    <a:pt x="54" y="296"/>
                  </a:lnTo>
                  <a:lnTo>
                    <a:pt x="54" y="295"/>
                  </a:lnTo>
                  <a:lnTo>
                    <a:pt x="52" y="295"/>
                  </a:lnTo>
                  <a:lnTo>
                    <a:pt x="51" y="295"/>
                  </a:lnTo>
                  <a:lnTo>
                    <a:pt x="51" y="293"/>
                  </a:lnTo>
                  <a:lnTo>
                    <a:pt x="52" y="293"/>
                  </a:lnTo>
                  <a:lnTo>
                    <a:pt x="52" y="291"/>
                  </a:lnTo>
                  <a:lnTo>
                    <a:pt x="51" y="291"/>
                  </a:lnTo>
                  <a:lnTo>
                    <a:pt x="52" y="291"/>
                  </a:lnTo>
                  <a:lnTo>
                    <a:pt x="54" y="291"/>
                  </a:lnTo>
                  <a:lnTo>
                    <a:pt x="54" y="289"/>
                  </a:lnTo>
                  <a:lnTo>
                    <a:pt x="56" y="289"/>
                  </a:lnTo>
                  <a:lnTo>
                    <a:pt x="56" y="288"/>
                  </a:lnTo>
                  <a:lnTo>
                    <a:pt x="54" y="288"/>
                  </a:lnTo>
                  <a:lnTo>
                    <a:pt x="54" y="286"/>
                  </a:lnTo>
                  <a:lnTo>
                    <a:pt x="56" y="286"/>
                  </a:lnTo>
                  <a:lnTo>
                    <a:pt x="56" y="288"/>
                  </a:lnTo>
                  <a:lnTo>
                    <a:pt x="57" y="288"/>
                  </a:lnTo>
                  <a:lnTo>
                    <a:pt x="59" y="288"/>
                  </a:lnTo>
                  <a:lnTo>
                    <a:pt x="61" y="288"/>
                  </a:lnTo>
                  <a:lnTo>
                    <a:pt x="61" y="289"/>
                  </a:lnTo>
                  <a:lnTo>
                    <a:pt x="61" y="291"/>
                  </a:lnTo>
                  <a:lnTo>
                    <a:pt x="61" y="293"/>
                  </a:lnTo>
                  <a:lnTo>
                    <a:pt x="61" y="291"/>
                  </a:lnTo>
                  <a:lnTo>
                    <a:pt x="63" y="291"/>
                  </a:lnTo>
                  <a:lnTo>
                    <a:pt x="63" y="293"/>
                  </a:lnTo>
                  <a:lnTo>
                    <a:pt x="64" y="293"/>
                  </a:lnTo>
                  <a:lnTo>
                    <a:pt x="64" y="291"/>
                  </a:lnTo>
                  <a:lnTo>
                    <a:pt x="63" y="291"/>
                  </a:lnTo>
                  <a:lnTo>
                    <a:pt x="63" y="289"/>
                  </a:lnTo>
                  <a:lnTo>
                    <a:pt x="64" y="289"/>
                  </a:lnTo>
                  <a:lnTo>
                    <a:pt x="64" y="291"/>
                  </a:lnTo>
                  <a:lnTo>
                    <a:pt x="66" y="291"/>
                  </a:lnTo>
                  <a:lnTo>
                    <a:pt x="68" y="293"/>
                  </a:lnTo>
                  <a:lnTo>
                    <a:pt x="68" y="291"/>
                  </a:lnTo>
                  <a:lnTo>
                    <a:pt x="68" y="289"/>
                  </a:lnTo>
                  <a:lnTo>
                    <a:pt x="68" y="288"/>
                  </a:lnTo>
                  <a:lnTo>
                    <a:pt x="66" y="288"/>
                  </a:lnTo>
                  <a:lnTo>
                    <a:pt x="66" y="286"/>
                  </a:lnTo>
                  <a:lnTo>
                    <a:pt x="68" y="286"/>
                  </a:lnTo>
                  <a:lnTo>
                    <a:pt x="69" y="286"/>
                  </a:lnTo>
                  <a:lnTo>
                    <a:pt x="69" y="288"/>
                  </a:lnTo>
                  <a:lnTo>
                    <a:pt x="71" y="288"/>
                  </a:lnTo>
                  <a:lnTo>
                    <a:pt x="71" y="286"/>
                  </a:lnTo>
                  <a:lnTo>
                    <a:pt x="71" y="284"/>
                  </a:lnTo>
                  <a:lnTo>
                    <a:pt x="69" y="284"/>
                  </a:lnTo>
                  <a:lnTo>
                    <a:pt x="69" y="283"/>
                  </a:lnTo>
                  <a:lnTo>
                    <a:pt x="68" y="283"/>
                  </a:lnTo>
                  <a:lnTo>
                    <a:pt x="69" y="283"/>
                  </a:lnTo>
                  <a:lnTo>
                    <a:pt x="71" y="283"/>
                  </a:lnTo>
                  <a:lnTo>
                    <a:pt x="73" y="283"/>
                  </a:lnTo>
                  <a:lnTo>
                    <a:pt x="71" y="281"/>
                  </a:lnTo>
                  <a:lnTo>
                    <a:pt x="69" y="281"/>
                  </a:lnTo>
                  <a:lnTo>
                    <a:pt x="71" y="281"/>
                  </a:lnTo>
                  <a:lnTo>
                    <a:pt x="73" y="281"/>
                  </a:lnTo>
                  <a:lnTo>
                    <a:pt x="74" y="281"/>
                  </a:lnTo>
                  <a:lnTo>
                    <a:pt x="76" y="281"/>
                  </a:lnTo>
                  <a:lnTo>
                    <a:pt x="76" y="283"/>
                  </a:lnTo>
                  <a:lnTo>
                    <a:pt x="74" y="283"/>
                  </a:lnTo>
                  <a:lnTo>
                    <a:pt x="76" y="283"/>
                  </a:lnTo>
                  <a:lnTo>
                    <a:pt x="78" y="283"/>
                  </a:lnTo>
                  <a:lnTo>
                    <a:pt x="78" y="281"/>
                  </a:lnTo>
                  <a:lnTo>
                    <a:pt x="79" y="281"/>
                  </a:lnTo>
                  <a:lnTo>
                    <a:pt x="79" y="283"/>
                  </a:lnTo>
                  <a:lnTo>
                    <a:pt x="81" y="283"/>
                  </a:lnTo>
                  <a:lnTo>
                    <a:pt x="81" y="284"/>
                  </a:lnTo>
                  <a:lnTo>
                    <a:pt x="83" y="284"/>
                  </a:lnTo>
                  <a:lnTo>
                    <a:pt x="84" y="284"/>
                  </a:lnTo>
                  <a:lnTo>
                    <a:pt x="86" y="284"/>
                  </a:lnTo>
                  <a:lnTo>
                    <a:pt x="86" y="286"/>
                  </a:lnTo>
                  <a:lnTo>
                    <a:pt x="88" y="286"/>
                  </a:lnTo>
                  <a:lnTo>
                    <a:pt x="88" y="284"/>
                  </a:lnTo>
                  <a:lnTo>
                    <a:pt x="86" y="283"/>
                  </a:lnTo>
                  <a:lnTo>
                    <a:pt x="84" y="283"/>
                  </a:lnTo>
                  <a:lnTo>
                    <a:pt x="83" y="281"/>
                  </a:lnTo>
                  <a:lnTo>
                    <a:pt x="84" y="281"/>
                  </a:lnTo>
                  <a:lnTo>
                    <a:pt x="84" y="279"/>
                  </a:lnTo>
                  <a:lnTo>
                    <a:pt x="86" y="278"/>
                  </a:lnTo>
                  <a:lnTo>
                    <a:pt x="88" y="278"/>
                  </a:lnTo>
                  <a:lnTo>
                    <a:pt x="86" y="278"/>
                  </a:lnTo>
                  <a:lnTo>
                    <a:pt x="86" y="279"/>
                  </a:lnTo>
                  <a:lnTo>
                    <a:pt x="88" y="279"/>
                  </a:lnTo>
                  <a:lnTo>
                    <a:pt x="89" y="279"/>
                  </a:lnTo>
                  <a:lnTo>
                    <a:pt x="91" y="279"/>
                  </a:lnTo>
                  <a:lnTo>
                    <a:pt x="93" y="279"/>
                  </a:lnTo>
                  <a:lnTo>
                    <a:pt x="94" y="279"/>
                  </a:lnTo>
                  <a:lnTo>
                    <a:pt x="94" y="278"/>
                  </a:lnTo>
                  <a:lnTo>
                    <a:pt x="94" y="276"/>
                  </a:lnTo>
                  <a:lnTo>
                    <a:pt x="94" y="274"/>
                  </a:lnTo>
                  <a:lnTo>
                    <a:pt x="96" y="274"/>
                  </a:lnTo>
                  <a:lnTo>
                    <a:pt x="98" y="274"/>
                  </a:lnTo>
                  <a:lnTo>
                    <a:pt x="100" y="274"/>
                  </a:lnTo>
                  <a:lnTo>
                    <a:pt x="100" y="273"/>
                  </a:lnTo>
                  <a:lnTo>
                    <a:pt x="100" y="271"/>
                  </a:lnTo>
                  <a:lnTo>
                    <a:pt x="100" y="269"/>
                  </a:lnTo>
                  <a:lnTo>
                    <a:pt x="101" y="269"/>
                  </a:lnTo>
                  <a:lnTo>
                    <a:pt x="100" y="268"/>
                  </a:lnTo>
                  <a:lnTo>
                    <a:pt x="100" y="266"/>
                  </a:lnTo>
                  <a:lnTo>
                    <a:pt x="101" y="266"/>
                  </a:lnTo>
                  <a:lnTo>
                    <a:pt x="103" y="266"/>
                  </a:lnTo>
                  <a:lnTo>
                    <a:pt x="103" y="268"/>
                  </a:lnTo>
                  <a:lnTo>
                    <a:pt x="105" y="268"/>
                  </a:lnTo>
                  <a:lnTo>
                    <a:pt x="105" y="269"/>
                  </a:lnTo>
                  <a:lnTo>
                    <a:pt x="105" y="268"/>
                  </a:lnTo>
                  <a:lnTo>
                    <a:pt x="106" y="268"/>
                  </a:lnTo>
                  <a:lnTo>
                    <a:pt x="106" y="266"/>
                  </a:lnTo>
                  <a:lnTo>
                    <a:pt x="108" y="264"/>
                  </a:lnTo>
                  <a:lnTo>
                    <a:pt x="108" y="266"/>
                  </a:lnTo>
                  <a:lnTo>
                    <a:pt x="108" y="268"/>
                  </a:lnTo>
                  <a:lnTo>
                    <a:pt x="110" y="268"/>
                  </a:lnTo>
                  <a:lnTo>
                    <a:pt x="111" y="268"/>
                  </a:lnTo>
                  <a:lnTo>
                    <a:pt x="113" y="268"/>
                  </a:lnTo>
                  <a:lnTo>
                    <a:pt x="113" y="266"/>
                  </a:lnTo>
                  <a:lnTo>
                    <a:pt x="115" y="266"/>
                  </a:lnTo>
                  <a:lnTo>
                    <a:pt x="115" y="264"/>
                  </a:lnTo>
                  <a:lnTo>
                    <a:pt x="113" y="263"/>
                  </a:lnTo>
                  <a:lnTo>
                    <a:pt x="115" y="263"/>
                  </a:lnTo>
                  <a:lnTo>
                    <a:pt x="115" y="261"/>
                  </a:lnTo>
                  <a:lnTo>
                    <a:pt x="115" y="263"/>
                  </a:lnTo>
                  <a:lnTo>
                    <a:pt x="116" y="263"/>
                  </a:lnTo>
                  <a:lnTo>
                    <a:pt x="118" y="263"/>
                  </a:lnTo>
                  <a:lnTo>
                    <a:pt x="118" y="261"/>
                  </a:lnTo>
                  <a:lnTo>
                    <a:pt x="120" y="261"/>
                  </a:lnTo>
                  <a:lnTo>
                    <a:pt x="120" y="259"/>
                  </a:lnTo>
                  <a:lnTo>
                    <a:pt x="120" y="257"/>
                  </a:lnTo>
                  <a:lnTo>
                    <a:pt x="121" y="257"/>
                  </a:lnTo>
                  <a:lnTo>
                    <a:pt x="123" y="257"/>
                  </a:lnTo>
                  <a:lnTo>
                    <a:pt x="123" y="259"/>
                  </a:lnTo>
                  <a:lnTo>
                    <a:pt x="125" y="259"/>
                  </a:lnTo>
                  <a:lnTo>
                    <a:pt x="125" y="257"/>
                  </a:lnTo>
                  <a:lnTo>
                    <a:pt x="126" y="257"/>
                  </a:lnTo>
                  <a:lnTo>
                    <a:pt x="128" y="259"/>
                  </a:lnTo>
                  <a:lnTo>
                    <a:pt x="128" y="257"/>
                  </a:lnTo>
                  <a:lnTo>
                    <a:pt x="126" y="257"/>
                  </a:lnTo>
                  <a:lnTo>
                    <a:pt x="126" y="256"/>
                  </a:lnTo>
                  <a:lnTo>
                    <a:pt x="128" y="256"/>
                  </a:lnTo>
                  <a:lnTo>
                    <a:pt x="130" y="256"/>
                  </a:lnTo>
                  <a:lnTo>
                    <a:pt x="132" y="256"/>
                  </a:lnTo>
                  <a:lnTo>
                    <a:pt x="132" y="254"/>
                  </a:lnTo>
                  <a:lnTo>
                    <a:pt x="132" y="252"/>
                  </a:lnTo>
                  <a:lnTo>
                    <a:pt x="133" y="252"/>
                  </a:lnTo>
                  <a:lnTo>
                    <a:pt x="135" y="252"/>
                  </a:lnTo>
                  <a:lnTo>
                    <a:pt x="137" y="252"/>
                  </a:lnTo>
                  <a:lnTo>
                    <a:pt x="137" y="254"/>
                  </a:lnTo>
                  <a:lnTo>
                    <a:pt x="138" y="254"/>
                  </a:lnTo>
                  <a:lnTo>
                    <a:pt x="138" y="256"/>
                  </a:lnTo>
                  <a:lnTo>
                    <a:pt x="140" y="256"/>
                  </a:lnTo>
                  <a:lnTo>
                    <a:pt x="142" y="256"/>
                  </a:lnTo>
                  <a:lnTo>
                    <a:pt x="142" y="254"/>
                  </a:lnTo>
                  <a:lnTo>
                    <a:pt x="143" y="254"/>
                  </a:lnTo>
                  <a:lnTo>
                    <a:pt x="145" y="254"/>
                  </a:lnTo>
                  <a:lnTo>
                    <a:pt x="147" y="254"/>
                  </a:lnTo>
                  <a:lnTo>
                    <a:pt x="147" y="256"/>
                  </a:lnTo>
                  <a:lnTo>
                    <a:pt x="148" y="256"/>
                  </a:lnTo>
                  <a:lnTo>
                    <a:pt x="148" y="257"/>
                  </a:lnTo>
                  <a:lnTo>
                    <a:pt x="148" y="256"/>
                  </a:lnTo>
                  <a:lnTo>
                    <a:pt x="148" y="254"/>
                  </a:lnTo>
                  <a:lnTo>
                    <a:pt x="150" y="254"/>
                  </a:lnTo>
                  <a:lnTo>
                    <a:pt x="150" y="252"/>
                  </a:lnTo>
                  <a:lnTo>
                    <a:pt x="150" y="251"/>
                  </a:lnTo>
                  <a:lnTo>
                    <a:pt x="152" y="251"/>
                  </a:lnTo>
                  <a:lnTo>
                    <a:pt x="152" y="249"/>
                  </a:lnTo>
                  <a:lnTo>
                    <a:pt x="150" y="249"/>
                  </a:lnTo>
                  <a:lnTo>
                    <a:pt x="150" y="247"/>
                  </a:lnTo>
                  <a:lnTo>
                    <a:pt x="152" y="247"/>
                  </a:lnTo>
                  <a:lnTo>
                    <a:pt x="152" y="246"/>
                  </a:lnTo>
                  <a:lnTo>
                    <a:pt x="150" y="244"/>
                  </a:lnTo>
                  <a:lnTo>
                    <a:pt x="152" y="244"/>
                  </a:lnTo>
                  <a:lnTo>
                    <a:pt x="152" y="242"/>
                  </a:lnTo>
                  <a:lnTo>
                    <a:pt x="153" y="242"/>
                  </a:lnTo>
                  <a:lnTo>
                    <a:pt x="153" y="241"/>
                  </a:lnTo>
                  <a:lnTo>
                    <a:pt x="155" y="241"/>
                  </a:lnTo>
                  <a:lnTo>
                    <a:pt x="157" y="241"/>
                  </a:lnTo>
                  <a:lnTo>
                    <a:pt x="158" y="241"/>
                  </a:lnTo>
                  <a:lnTo>
                    <a:pt x="158" y="239"/>
                  </a:lnTo>
                  <a:lnTo>
                    <a:pt x="160" y="239"/>
                  </a:lnTo>
                  <a:lnTo>
                    <a:pt x="162" y="239"/>
                  </a:lnTo>
                  <a:lnTo>
                    <a:pt x="163" y="239"/>
                  </a:lnTo>
                  <a:lnTo>
                    <a:pt x="163" y="237"/>
                  </a:lnTo>
                  <a:lnTo>
                    <a:pt x="165" y="237"/>
                  </a:lnTo>
                  <a:lnTo>
                    <a:pt x="167" y="237"/>
                  </a:lnTo>
                  <a:lnTo>
                    <a:pt x="167" y="236"/>
                  </a:lnTo>
                  <a:lnTo>
                    <a:pt x="167" y="234"/>
                  </a:lnTo>
                  <a:lnTo>
                    <a:pt x="165" y="234"/>
                  </a:lnTo>
                  <a:lnTo>
                    <a:pt x="165" y="232"/>
                  </a:lnTo>
                  <a:lnTo>
                    <a:pt x="167" y="231"/>
                  </a:lnTo>
                  <a:lnTo>
                    <a:pt x="165" y="231"/>
                  </a:lnTo>
                  <a:lnTo>
                    <a:pt x="163" y="229"/>
                  </a:lnTo>
                  <a:lnTo>
                    <a:pt x="165" y="229"/>
                  </a:lnTo>
                  <a:lnTo>
                    <a:pt x="165" y="227"/>
                  </a:lnTo>
                  <a:lnTo>
                    <a:pt x="163" y="227"/>
                  </a:lnTo>
                  <a:lnTo>
                    <a:pt x="163" y="226"/>
                  </a:lnTo>
                  <a:lnTo>
                    <a:pt x="163" y="224"/>
                  </a:lnTo>
                  <a:lnTo>
                    <a:pt x="163" y="222"/>
                  </a:lnTo>
                  <a:lnTo>
                    <a:pt x="165" y="222"/>
                  </a:lnTo>
                  <a:lnTo>
                    <a:pt x="165" y="220"/>
                  </a:lnTo>
                  <a:lnTo>
                    <a:pt x="165" y="219"/>
                  </a:lnTo>
                  <a:lnTo>
                    <a:pt x="167" y="220"/>
                  </a:lnTo>
                  <a:lnTo>
                    <a:pt x="169" y="220"/>
                  </a:lnTo>
                  <a:lnTo>
                    <a:pt x="169" y="219"/>
                  </a:lnTo>
                  <a:lnTo>
                    <a:pt x="170" y="219"/>
                  </a:lnTo>
                  <a:lnTo>
                    <a:pt x="170" y="217"/>
                  </a:lnTo>
                  <a:lnTo>
                    <a:pt x="169" y="217"/>
                  </a:lnTo>
                  <a:lnTo>
                    <a:pt x="170" y="217"/>
                  </a:lnTo>
                  <a:lnTo>
                    <a:pt x="170" y="215"/>
                  </a:lnTo>
                  <a:lnTo>
                    <a:pt x="169" y="215"/>
                  </a:lnTo>
                  <a:lnTo>
                    <a:pt x="170" y="214"/>
                  </a:lnTo>
                  <a:lnTo>
                    <a:pt x="170" y="215"/>
                  </a:lnTo>
                  <a:lnTo>
                    <a:pt x="172" y="215"/>
                  </a:lnTo>
                  <a:lnTo>
                    <a:pt x="172" y="214"/>
                  </a:lnTo>
                  <a:lnTo>
                    <a:pt x="172" y="212"/>
                  </a:lnTo>
                  <a:lnTo>
                    <a:pt x="172" y="210"/>
                  </a:lnTo>
                  <a:lnTo>
                    <a:pt x="174" y="210"/>
                  </a:lnTo>
                  <a:lnTo>
                    <a:pt x="174" y="209"/>
                  </a:lnTo>
                  <a:lnTo>
                    <a:pt x="172" y="209"/>
                  </a:lnTo>
                  <a:lnTo>
                    <a:pt x="172" y="207"/>
                  </a:lnTo>
                  <a:lnTo>
                    <a:pt x="174" y="207"/>
                  </a:lnTo>
                  <a:lnTo>
                    <a:pt x="174" y="205"/>
                  </a:lnTo>
                  <a:lnTo>
                    <a:pt x="175" y="205"/>
                  </a:lnTo>
                  <a:lnTo>
                    <a:pt x="177" y="205"/>
                  </a:lnTo>
                  <a:lnTo>
                    <a:pt x="177" y="204"/>
                  </a:lnTo>
                  <a:lnTo>
                    <a:pt x="179" y="204"/>
                  </a:lnTo>
                  <a:lnTo>
                    <a:pt x="179" y="202"/>
                  </a:lnTo>
                  <a:lnTo>
                    <a:pt x="179" y="200"/>
                  </a:lnTo>
                  <a:lnTo>
                    <a:pt x="180" y="200"/>
                  </a:lnTo>
                  <a:lnTo>
                    <a:pt x="180" y="202"/>
                  </a:lnTo>
                  <a:lnTo>
                    <a:pt x="182" y="202"/>
                  </a:lnTo>
                  <a:lnTo>
                    <a:pt x="184" y="200"/>
                  </a:lnTo>
                  <a:lnTo>
                    <a:pt x="185" y="199"/>
                  </a:lnTo>
                  <a:lnTo>
                    <a:pt x="184" y="199"/>
                  </a:lnTo>
                  <a:lnTo>
                    <a:pt x="185" y="197"/>
                  </a:lnTo>
                  <a:lnTo>
                    <a:pt x="187" y="197"/>
                  </a:lnTo>
                  <a:lnTo>
                    <a:pt x="189" y="195"/>
                  </a:lnTo>
                  <a:lnTo>
                    <a:pt x="190" y="195"/>
                  </a:lnTo>
                  <a:lnTo>
                    <a:pt x="190" y="194"/>
                  </a:lnTo>
                  <a:lnTo>
                    <a:pt x="190" y="192"/>
                  </a:lnTo>
                  <a:lnTo>
                    <a:pt x="192" y="192"/>
                  </a:lnTo>
                  <a:lnTo>
                    <a:pt x="192" y="190"/>
                  </a:lnTo>
                  <a:lnTo>
                    <a:pt x="190" y="190"/>
                  </a:lnTo>
                  <a:lnTo>
                    <a:pt x="190" y="188"/>
                  </a:lnTo>
                  <a:lnTo>
                    <a:pt x="190" y="187"/>
                  </a:lnTo>
                  <a:lnTo>
                    <a:pt x="189" y="187"/>
                  </a:lnTo>
                  <a:lnTo>
                    <a:pt x="189" y="185"/>
                  </a:lnTo>
                  <a:lnTo>
                    <a:pt x="189" y="183"/>
                  </a:lnTo>
                  <a:lnTo>
                    <a:pt x="187" y="183"/>
                  </a:lnTo>
                  <a:lnTo>
                    <a:pt x="187" y="182"/>
                  </a:lnTo>
                  <a:lnTo>
                    <a:pt x="187" y="180"/>
                  </a:lnTo>
                  <a:lnTo>
                    <a:pt x="185" y="180"/>
                  </a:lnTo>
                  <a:lnTo>
                    <a:pt x="185" y="178"/>
                  </a:lnTo>
                  <a:lnTo>
                    <a:pt x="184" y="178"/>
                  </a:lnTo>
                  <a:lnTo>
                    <a:pt x="184" y="177"/>
                  </a:lnTo>
                  <a:lnTo>
                    <a:pt x="179" y="173"/>
                  </a:lnTo>
                  <a:lnTo>
                    <a:pt x="169" y="168"/>
                  </a:lnTo>
                  <a:lnTo>
                    <a:pt x="163" y="165"/>
                  </a:lnTo>
                  <a:lnTo>
                    <a:pt x="152" y="158"/>
                  </a:lnTo>
                  <a:lnTo>
                    <a:pt x="142" y="151"/>
                  </a:lnTo>
                  <a:lnTo>
                    <a:pt x="128" y="143"/>
                  </a:lnTo>
                  <a:lnTo>
                    <a:pt x="116" y="138"/>
                  </a:lnTo>
                  <a:lnTo>
                    <a:pt x="116" y="131"/>
                  </a:lnTo>
                  <a:lnTo>
                    <a:pt x="116" y="128"/>
                  </a:lnTo>
                  <a:lnTo>
                    <a:pt x="116" y="125"/>
                  </a:lnTo>
                  <a:lnTo>
                    <a:pt x="116" y="123"/>
                  </a:lnTo>
                  <a:lnTo>
                    <a:pt x="120" y="119"/>
                  </a:lnTo>
                  <a:lnTo>
                    <a:pt x="121" y="118"/>
                  </a:lnTo>
                  <a:lnTo>
                    <a:pt x="123" y="118"/>
                  </a:lnTo>
                  <a:lnTo>
                    <a:pt x="125" y="116"/>
                  </a:lnTo>
                  <a:lnTo>
                    <a:pt x="126" y="116"/>
                  </a:lnTo>
                  <a:lnTo>
                    <a:pt x="125" y="114"/>
                  </a:lnTo>
                  <a:lnTo>
                    <a:pt x="126" y="113"/>
                  </a:lnTo>
                  <a:lnTo>
                    <a:pt x="128" y="113"/>
                  </a:lnTo>
                  <a:lnTo>
                    <a:pt x="130" y="109"/>
                  </a:lnTo>
                  <a:lnTo>
                    <a:pt x="130" y="108"/>
                  </a:lnTo>
                  <a:lnTo>
                    <a:pt x="132" y="106"/>
                  </a:lnTo>
                  <a:lnTo>
                    <a:pt x="137" y="104"/>
                  </a:lnTo>
                  <a:lnTo>
                    <a:pt x="189" y="71"/>
                  </a:lnTo>
                  <a:lnTo>
                    <a:pt x="239" y="37"/>
                  </a:lnTo>
                  <a:lnTo>
                    <a:pt x="281" y="8"/>
                  </a:lnTo>
                  <a:lnTo>
                    <a:pt x="290" y="3"/>
                  </a:lnTo>
                  <a:lnTo>
                    <a:pt x="290" y="2"/>
                  </a:lnTo>
                  <a:lnTo>
                    <a:pt x="291" y="2"/>
                  </a:lnTo>
                  <a:lnTo>
                    <a:pt x="293" y="0"/>
                  </a:lnTo>
                  <a:lnTo>
                    <a:pt x="29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5" name="Freeform 157">
              <a:extLst>
                <a:ext uri="{FF2B5EF4-FFF2-40B4-BE49-F238E27FC236}">
                  <a16:creationId xmlns:a16="http://schemas.microsoft.com/office/drawing/2014/main" id="{04452A34-4224-C05A-2B46-7C51592C819F}"/>
                </a:ext>
              </a:extLst>
            </p:cNvPr>
            <p:cNvSpPr>
              <a:spLocks/>
            </p:cNvSpPr>
            <p:nvPr/>
          </p:nvSpPr>
          <p:spPr bwMode="auto">
            <a:xfrm>
              <a:off x="3112" y="1259"/>
              <a:ext cx="1213" cy="500"/>
            </a:xfrm>
            <a:custGeom>
              <a:avLst/>
              <a:gdLst>
                <a:gd name="T0" fmla="*/ 16 w 1213"/>
                <a:gd name="T1" fmla="*/ 488 h 500"/>
                <a:gd name="T2" fmla="*/ 37 w 1213"/>
                <a:gd name="T3" fmla="*/ 475 h 500"/>
                <a:gd name="T4" fmla="*/ 55 w 1213"/>
                <a:gd name="T5" fmla="*/ 463 h 500"/>
                <a:gd name="T6" fmla="*/ 134 w 1213"/>
                <a:gd name="T7" fmla="*/ 407 h 500"/>
                <a:gd name="T8" fmla="*/ 149 w 1213"/>
                <a:gd name="T9" fmla="*/ 397 h 500"/>
                <a:gd name="T10" fmla="*/ 163 w 1213"/>
                <a:gd name="T11" fmla="*/ 387 h 500"/>
                <a:gd name="T12" fmla="*/ 178 w 1213"/>
                <a:gd name="T13" fmla="*/ 377 h 500"/>
                <a:gd name="T14" fmla="*/ 193 w 1213"/>
                <a:gd name="T15" fmla="*/ 367 h 500"/>
                <a:gd name="T16" fmla="*/ 207 w 1213"/>
                <a:gd name="T17" fmla="*/ 357 h 500"/>
                <a:gd name="T18" fmla="*/ 222 w 1213"/>
                <a:gd name="T19" fmla="*/ 347 h 500"/>
                <a:gd name="T20" fmla="*/ 237 w 1213"/>
                <a:gd name="T21" fmla="*/ 337 h 500"/>
                <a:gd name="T22" fmla="*/ 247 w 1213"/>
                <a:gd name="T23" fmla="*/ 325 h 500"/>
                <a:gd name="T24" fmla="*/ 249 w 1213"/>
                <a:gd name="T25" fmla="*/ 315 h 500"/>
                <a:gd name="T26" fmla="*/ 249 w 1213"/>
                <a:gd name="T27" fmla="*/ 306 h 500"/>
                <a:gd name="T28" fmla="*/ 252 w 1213"/>
                <a:gd name="T29" fmla="*/ 295 h 500"/>
                <a:gd name="T30" fmla="*/ 257 w 1213"/>
                <a:gd name="T31" fmla="*/ 290 h 500"/>
                <a:gd name="T32" fmla="*/ 254 w 1213"/>
                <a:gd name="T33" fmla="*/ 280 h 500"/>
                <a:gd name="T34" fmla="*/ 255 w 1213"/>
                <a:gd name="T35" fmla="*/ 273 h 500"/>
                <a:gd name="T36" fmla="*/ 264 w 1213"/>
                <a:gd name="T37" fmla="*/ 264 h 500"/>
                <a:gd name="T38" fmla="*/ 267 w 1213"/>
                <a:gd name="T39" fmla="*/ 248 h 500"/>
                <a:gd name="T40" fmla="*/ 274 w 1213"/>
                <a:gd name="T41" fmla="*/ 237 h 500"/>
                <a:gd name="T42" fmla="*/ 279 w 1213"/>
                <a:gd name="T43" fmla="*/ 224 h 500"/>
                <a:gd name="T44" fmla="*/ 286 w 1213"/>
                <a:gd name="T45" fmla="*/ 214 h 500"/>
                <a:gd name="T46" fmla="*/ 294 w 1213"/>
                <a:gd name="T47" fmla="*/ 202 h 500"/>
                <a:gd name="T48" fmla="*/ 297 w 1213"/>
                <a:gd name="T49" fmla="*/ 190 h 500"/>
                <a:gd name="T50" fmla="*/ 304 w 1213"/>
                <a:gd name="T51" fmla="*/ 179 h 500"/>
                <a:gd name="T52" fmla="*/ 313 w 1213"/>
                <a:gd name="T53" fmla="*/ 163 h 500"/>
                <a:gd name="T54" fmla="*/ 319 w 1213"/>
                <a:gd name="T55" fmla="*/ 152 h 500"/>
                <a:gd name="T56" fmla="*/ 324 w 1213"/>
                <a:gd name="T57" fmla="*/ 138 h 500"/>
                <a:gd name="T58" fmla="*/ 329 w 1213"/>
                <a:gd name="T59" fmla="*/ 120 h 500"/>
                <a:gd name="T60" fmla="*/ 339 w 1213"/>
                <a:gd name="T61" fmla="*/ 110 h 500"/>
                <a:gd name="T62" fmla="*/ 361 w 1213"/>
                <a:gd name="T63" fmla="*/ 111 h 500"/>
                <a:gd name="T64" fmla="*/ 383 w 1213"/>
                <a:gd name="T65" fmla="*/ 111 h 500"/>
                <a:gd name="T66" fmla="*/ 405 w 1213"/>
                <a:gd name="T67" fmla="*/ 113 h 500"/>
                <a:gd name="T68" fmla="*/ 425 w 1213"/>
                <a:gd name="T69" fmla="*/ 115 h 500"/>
                <a:gd name="T70" fmla="*/ 447 w 1213"/>
                <a:gd name="T71" fmla="*/ 115 h 500"/>
                <a:gd name="T72" fmla="*/ 467 w 1213"/>
                <a:gd name="T73" fmla="*/ 116 h 500"/>
                <a:gd name="T74" fmla="*/ 489 w 1213"/>
                <a:gd name="T75" fmla="*/ 116 h 500"/>
                <a:gd name="T76" fmla="*/ 509 w 1213"/>
                <a:gd name="T77" fmla="*/ 118 h 500"/>
                <a:gd name="T78" fmla="*/ 538 w 1213"/>
                <a:gd name="T79" fmla="*/ 118 h 500"/>
                <a:gd name="T80" fmla="*/ 558 w 1213"/>
                <a:gd name="T81" fmla="*/ 120 h 500"/>
                <a:gd name="T82" fmla="*/ 580 w 1213"/>
                <a:gd name="T83" fmla="*/ 120 h 500"/>
                <a:gd name="T84" fmla="*/ 600 w 1213"/>
                <a:gd name="T85" fmla="*/ 121 h 500"/>
                <a:gd name="T86" fmla="*/ 622 w 1213"/>
                <a:gd name="T87" fmla="*/ 121 h 500"/>
                <a:gd name="T88" fmla="*/ 642 w 1213"/>
                <a:gd name="T89" fmla="*/ 123 h 500"/>
                <a:gd name="T90" fmla="*/ 664 w 1213"/>
                <a:gd name="T91" fmla="*/ 123 h 500"/>
                <a:gd name="T92" fmla="*/ 684 w 1213"/>
                <a:gd name="T93" fmla="*/ 125 h 500"/>
                <a:gd name="T94" fmla="*/ 816 w 1213"/>
                <a:gd name="T95" fmla="*/ 121 h 500"/>
                <a:gd name="T96" fmla="*/ 856 w 1213"/>
                <a:gd name="T97" fmla="*/ 120 h 500"/>
                <a:gd name="T98" fmla="*/ 886 w 1213"/>
                <a:gd name="T99" fmla="*/ 103 h 500"/>
                <a:gd name="T100" fmla="*/ 913 w 1213"/>
                <a:gd name="T101" fmla="*/ 83 h 500"/>
                <a:gd name="T102" fmla="*/ 952 w 1213"/>
                <a:gd name="T103" fmla="*/ 83 h 500"/>
                <a:gd name="T104" fmla="*/ 985 w 1213"/>
                <a:gd name="T105" fmla="*/ 96 h 500"/>
                <a:gd name="T106" fmla="*/ 1017 w 1213"/>
                <a:gd name="T107" fmla="*/ 83 h 500"/>
                <a:gd name="T108" fmla="*/ 1046 w 1213"/>
                <a:gd name="T109" fmla="*/ 61 h 500"/>
                <a:gd name="T110" fmla="*/ 1080 w 1213"/>
                <a:gd name="T111" fmla="*/ 44 h 500"/>
                <a:gd name="T112" fmla="*/ 1118 w 1213"/>
                <a:gd name="T113" fmla="*/ 34 h 500"/>
                <a:gd name="T114" fmla="*/ 1144 w 1213"/>
                <a:gd name="T115" fmla="*/ 19 h 500"/>
                <a:gd name="T116" fmla="*/ 1167 w 1213"/>
                <a:gd name="T117" fmla="*/ 4 h 500"/>
                <a:gd name="T118" fmla="*/ 1207 w 1213"/>
                <a:gd name="T119" fmla="*/ 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13" h="500">
                  <a:moveTo>
                    <a:pt x="0" y="500"/>
                  </a:moveTo>
                  <a:lnTo>
                    <a:pt x="0" y="498"/>
                  </a:lnTo>
                  <a:lnTo>
                    <a:pt x="1" y="498"/>
                  </a:lnTo>
                  <a:lnTo>
                    <a:pt x="3" y="497"/>
                  </a:lnTo>
                  <a:lnTo>
                    <a:pt x="5" y="497"/>
                  </a:lnTo>
                  <a:lnTo>
                    <a:pt x="5" y="495"/>
                  </a:lnTo>
                  <a:lnTo>
                    <a:pt x="6" y="495"/>
                  </a:lnTo>
                  <a:lnTo>
                    <a:pt x="8" y="493"/>
                  </a:lnTo>
                  <a:lnTo>
                    <a:pt x="10" y="493"/>
                  </a:lnTo>
                  <a:lnTo>
                    <a:pt x="10" y="492"/>
                  </a:lnTo>
                  <a:lnTo>
                    <a:pt x="11" y="492"/>
                  </a:lnTo>
                  <a:lnTo>
                    <a:pt x="13" y="490"/>
                  </a:lnTo>
                  <a:lnTo>
                    <a:pt x="16" y="488"/>
                  </a:lnTo>
                  <a:lnTo>
                    <a:pt x="18" y="487"/>
                  </a:lnTo>
                  <a:lnTo>
                    <a:pt x="20" y="487"/>
                  </a:lnTo>
                  <a:lnTo>
                    <a:pt x="20" y="485"/>
                  </a:lnTo>
                  <a:lnTo>
                    <a:pt x="22" y="485"/>
                  </a:lnTo>
                  <a:lnTo>
                    <a:pt x="23" y="483"/>
                  </a:lnTo>
                  <a:lnTo>
                    <a:pt x="28" y="480"/>
                  </a:lnTo>
                  <a:lnTo>
                    <a:pt x="30" y="480"/>
                  </a:lnTo>
                  <a:lnTo>
                    <a:pt x="30" y="478"/>
                  </a:lnTo>
                  <a:lnTo>
                    <a:pt x="32" y="478"/>
                  </a:lnTo>
                  <a:lnTo>
                    <a:pt x="33" y="476"/>
                  </a:lnTo>
                  <a:lnTo>
                    <a:pt x="35" y="476"/>
                  </a:lnTo>
                  <a:lnTo>
                    <a:pt x="35" y="475"/>
                  </a:lnTo>
                  <a:lnTo>
                    <a:pt x="37" y="475"/>
                  </a:lnTo>
                  <a:lnTo>
                    <a:pt x="37" y="473"/>
                  </a:lnTo>
                  <a:lnTo>
                    <a:pt x="38" y="473"/>
                  </a:lnTo>
                  <a:lnTo>
                    <a:pt x="40" y="473"/>
                  </a:lnTo>
                  <a:lnTo>
                    <a:pt x="40" y="471"/>
                  </a:lnTo>
                  <a:lnTo>
                    <a:pt x="42" y="471"/>
                  </a:lnTo>
                  <a:lnTo>
                    <a:pt x="43" y="470"/>
                  </a:lnTo>
                  <a:lnTo>
                    <a:pt x="47" y="468"/>
                  </a:lnTo>
                  <a:lnTo>
                    <a:pt x="48" y="466"/>
                  </a:lnTo>
                  <a:lnTo>
                    <a:pt x="50" y="466"/>
                  </a:lnTo>
                  <a:lnTo>
                    <a:pt x="50" y="465"/>
                  </a:lnTo>
                  <a:lnTo>
                    <a:pt x="52" y="465"/>
                  </a:lnTo>
                  <a:lnTo>
                    <a:pt x="54" y="463"/>
                  </a:lnTo>
                  <a:lnTo>
                    <a:pt x="55" y="463"/>
                  </a:lnTo>
                  <a:lnTo>
                    <a:pt x="55" y="461"/>
                  </a:lnTo>
                  <a:lnTo>
                    <a:pt x="57" y="461"/>
                  </a:lnTo>
                  <a:lnTo>
                    <a:pt x="59" y="460"/>
                  </a:lnTo>
                  <a:lnTo>
                    <a:pt x="60" y="460"/>
                  </a:lnTo>
                  <a:lnTo>
                    <a:pt x="60" y="458"/>
                  </a:lnTo>
                  <a:lnTo>
                    <a:pt x="62" y="458"/>
                  </a:lnTo>
                  <a:lnTo>
                    <a:pt x="129" y="413"/>
                  </a:lnTo>
                  <a:lnTo>
                    <a:pt x="131" y="413"/>
                  </a:lnTo>
                  <a:lnTo>
                    <a:pt x="131" y="411"/>
                  </a:lnTo>
                  <a:lnTo>
                    <a:pt x="133" y="411"/>
                  </a:lnTo>
                  <a:lnTo>
                    <a:pt x="133" y="409"/>
                  </a:lnTo>
                  <a:lnTo>
                    <a:pt x="134" y="409"/>
                  </a:lnTo>
                  <a:lnTo>
                    <a:pt x="134" y="407"/>
                  </a:lnTo>
                  <a:lnTo>
                    <a:pt x="136" y="407"/>
                  </a:lnTo>
                  <a:lnTo>
                    <a:pt x="138" y="407"/>
                  </a:lnTo>
                  <a:lnTo>
                    <a:pt x="138" y="406"/>
                  </a:lnTo>
                  <a:lnTo>
                    <a:pt x="139" y="406"/>
                  </a:lnTo>
                  <a:lnTo>
                    <a:pt x="139" y="404"/>
                  </a:lnTo>
                  <a:lnTo>
                    <a:pt x="141" y="404"/>
                  </a:lnTo>
                  <a:lnTo>
                    <a:pt x="143" y="402"/>
                  </a:lnTo>
                  <a:lnTo>
                    <a:pt x="144" y="402"/>
                  </a:lnTo>
                  <a:lnTo>
                    <a:pt x="144" y="401"/>
                  </a:lnTo>
                  <a:lnTo>
                    <a:pt x="146" y="401"/>
                  </a:lnTo>
                  <a:lnTo>
                    <a:pt x="148" y="399"/>
                  </a:lnTo>
                  <a:lnTo>
                    <a:pt x="149" y="399"/>
                  </a:lnTo>
                  <a:lnTo>
                    <a:pt x="149" y="397"/>
                  </a:lnTo>
                  <a:lnTo>
                    <a:pt x="151" y="397"/>
                  </a:lnTo>
                  <a:lnTo>
                    <a:pt x="151" y="396"/>
                  </a:lnTo>
                  <a:lnTo>
                    <a:pt x="153" y="396"/>
                  </a:lnTo>
                  <a:lnTo>
                    <a:pt x="154" y="396"/>
                  </a:lnTo>
                  <a:lnTo>
                    <a:pt x="154" y="394"/>
                  </a:lnTo>
                  <a:lnTo>
                    <a:pt x="156" y="394"/>
                  </a:lnTo>
                  <a:lnTo>
                    <a:pt x="156" y="392"/>
                  </a:lnTo>
                  <a:lnTo>
                    <a:pt x="158" y="392"/>
                  </a:lnTo>
                  <a:lnTo>
                    <a:pt x="159" y="391"/>
                  </a:lnTo>
                  <a:lnTo>
                    <a:pt x="161" y="391"/>
                  </a:lnTo>
                  <a:lnTo>
                    <a:pt x="161" y="389"/>
                  </a:lnTo>
                  <a:lnTo>
                    <a:pt x="163" y="389"/>
                  </a:lnTo>
                  <a:lnTo>
                    <a:pt x="163" y="387"/>
                  </a:lnTo>
                  <a:lnTo>
                    <a:pt x="165" y="387"/>
                  </a:lnTo>
                  <a:lnTo>
                    <a:pt x="166" y="386"/>
                  </a:lnTo>
                  <a:lnTo>
                    <a:pt x="168" y="386"/>
                  </a:lnTo>
                  <a:lnTo>
                    <a:pt x="168" y="384"/>
                  </a:lnTo>
                  <a:lnTo>
                    <a:pt x="170" y="384"/>
                  </a:lnTo>
                  <a:lnTo>
                    <a:pt x="171" y="382"/>
                  </a:lnTo>
                  <a:lnTo>
                    <a:pt x="173" y="382"/>
                  </a:lnTo>
                  <a:lnTo>
                    <a:pt x="173" y="381"/>
                  </a:lnTo>
                  <a:lnTo>
                    <a:pt x="175" y="381"/>
                  </a:lnTo>
                  <a:lnTo>
                    <a:pt x="175" y="379"/>
                  </a:lnTo>
                  <a:lnTo>
                    <a:pt x="176" y="379"/>
                  </a:lnTo>
                  <a:lnTo>
                    <a:pt x="178" y="379"/>
                  </a:lnTo>
                  <a:lnTo>
                    <a:pt x="178" y="377"/>
                  </a:lnTo>
                  <a:lnTo>
                    <a:pt x="180" y="377"/>
                  </a:lnTo>
                  <a:lnTo>
                    <a:pt x="180" y="375"/>
                  </a:lnTo>
                  <a:lnTo>
                    <a:pt x="181" y="375"/>
                  </a:lnTo>
                  <a:lnTo>
                    <a:pt x="183" y="374"/>
                  </a:lnTo>
                  <a:lnTo>
                    <a:pt x="185" y="374"/>
                  </a:lnTo>
                  <a:lnTo>
                    <a:pt x="185" y="372"/>
                  </a:lnTo>
                  <a:lnTo>
                    <a:pt x="186" y="372"/>
                  </a:lnTo>
                  <a:lnTo>
                    <a:pt x="188" y="372"/>
                  </a:lnTo>
                  <a:lnTo>
                    <a:pt x="188" y="370"/>
                  </a:lnTo>
                  <a:lnTo>
                    <a:pt x="190" y="370"/>
                  </a:lnTo>
                  <a:lnTo>
                    <a:pt x="190" y="369"/>
                  </a:lnTo>
                  <a:lnTo>
                    <a:pt x="191" y="369"/>
                  </a:lnTo>
                  <a:lnTo>
                    <a:pt x="193" y="367"/>
                  </a:lnTo>
                  <a:lnTo>
                    <a:pt x="195" y="367"/>
                  </a:lnTo>
                  <a:lnTo>
                    <a:pt x="195" y="365"/>
                  </a:lnTo>
                  <a:lnTo>
                    <a:pt x="196" y="365"/>
                  </a:lnTo>
                  <a:lnTo>
                    <a:pt x="196" y="364"/>
                  </a:lnTo>
                  <a:lnTo>
                    <a:pt x="198" y="364"/>
                  </a:lnTo>
                  <a:lnTo>
                    <a:pt x="200" y="362"/>
                  </a:lnTo>
                  <a:lnTo>
                    <a:pt x="202" y="362"/>
                  </a:lnTo>
                  <a:lnTo>
                    <a:pt x="202" y="360"/>
                  </a:lnTo>
                  <a:lnTo>
                    <a:pt x="203" y="360"/>
                  </a:lnTo>
                  <a:lnTo>
                    <a:pt x="203" y="359"/>
                  </a:lnTo>
                  <a:lnTo>
                    <a:pt x="205" y="359"/>
                  </a:lnTo>
                  <a:lnTo>
                    <a:pt x="207" y="359"/>
                  </a:lnTo>
                  <a:lnTo>
                    <a:pt x="207" y="357"/>
                  </a:lnTo>
                  <a:lnTo>
                    <a:pt x="208" y="357"/>
                  </a:lnTo>
                  <a:lnTo>
                    <a:pt x="208" y="355"/>
                  </a:lnTo>
                  <a:lnTo>
                    <a:pt x="210" y="355"/>
                  </a:lnTo>
                  <a:lnTo>
                    <a:pt x="212" y="354"/>
                  </a:lnTo>
                  <a:lnTo>
                    <a:pt x="213" y="354"/>
                  </a:lnTo>
                  <a:lnTo>
                    <a:pt x="213" y="352"/>
                  </a:lnTo>
                  <a:lnTo>
                    <a:pt x="215" y="352"/>
                  </a:lnTo>
                  <a:lnTo>
                    <a:pt x="215" y="350"/>
                  </a:lnTo>
                  <a:lnTo>
                    <a:pt x="217" y="350"/>
                  </a:lnTo>
                  <a:lnTo>
                    <a:pt x="218" y="349"/>
                  </a:lnTo>
                  <a:lnTo>
                    <a:pt x="220" y="349"/>
                  </a:lnTo>
                  <a:lnTo>
                    <a:pt x="220" y="347"/>
                  </a:lnTo>
                  <a:lnTo>
                    <a:pt x="222" y="347"/>
                  </a:lnTo>
                  <a:lnTo>
                    <a:pt x="223" y="345"/>
                  </a:lnTo>
                  <a:lnTo>
                    <a:pt x="225" y="345"/>
                  </a:lnTo>
                  <a:lnTo>
                    <a:pt x="225" y="344"/>
                  </a:lnTo>
                  <a:lnTo>
                    <a:pt x="227" y="344"/>
                  </a:lnTo>
                  <a:lnTo>
                    <a:pt x="227" y="342"/>
                  </a:lnTo>
                  <a:lnTo>
                    <a:pt x="228" y="342"/>
                  </a:lnTo>
                  <a:lnTo>
                    <a:pt x="230" y="342"/>
                  </a:lnTo>
                  <a:lnTo>
                    <a:pt x="230" y="340"/>
                  </a:lnTo>
                  <a:lnTo>
                    <a:pt x="232" y="340"/>
                  </a:lnTo>
                  <a:lnTo>
                    <a:pt x="232" y="338"/>
                  </a:lnTo>
                  <a:lnTo>
                    <a:pt x="233" y="338"/>
                  </a:lnTo>
                  <a:lnTo>
                    <a:pt x="235" y="337"/>
                  </a:lnTo>
                  <a:lnTo>
                    <a:pt x="237" y="337"/>
                  </a:lnTo>
                  <a:lnTo>
                    <a:pt x="237" y="335"/>
                  </a:lnTo>
                  <a:lnTo>
                    <a:pt x="239" y="335"/>
                  </a:lnTo>
                  <a:lnTo>
                    <a:pt x="239" y="333"/>
                  </a:lnTo>
                  <a:lnTo>
                    <a:pt x="240" y="333"/>
                  </a:lnTo>
                  <a:lnTo>
                    <a:pt x="240" y="332"/>
                  </a:lnTo>
                  <a:lnTo>
                    <a:pt x="242" y="332"/>
                  </a:lnTo>
                  <a:lnTo>
                    <a:pt x="244" y="332"/>
                  </a:lnTo>
                  <a:lnTo>
                    <a:pt x="244" y="330"/>
                  </a:lnTo>
                  <a:lnTo>
                    <a:pt x="245" y="330"/>
                  </a:lnTo>
                  <a:lnTo>
                    <a:pt x="245" y="328"/>
                  </a:lnTo>
                  <a:lnTo>
                    <a:pt x="247" y="328"/>
                  </a:lnTo>
                  <a:lnTo>
                    <a:pt x="247" y="327"/>
                  </a:lnTo>
                  <a:lnTo>
                    <a:pt x="247" y="325"/>
                  </a:lnTo>
                  <a:lnTo>
                    <a:pt x="245" y="325"/>
                  </a:lnTo>
                  <a:lnTo>
                    <a:pt x="245" y="323"/>
                  </a:lnTo>
                  <a:lnTo>
                    <a:pt x="244" y="323"/>
                  </a:lnTo>
                  <a:lnTo>
                    <a:pt x="244" y="322"/>
                  </a:lnTo>
                  <a:lnTo>
                    <a:pt x="245" y="322"/>
                  </a:lnTo>
                  <a:lnTo>
                    <a:pt x="245" y="320"/>
                  </a:lnTo>
                  <a:lnTo>
                    <a:pt x="247" y="320"/>
                  </a:lnTo>
                  <a:lnTo>
                    <a:pt x="249" y="320"/>
                  </a:lnTo>
                  <a:lnTo>
                    <a:pt x="249" y="318"/>
                  </a:lnTo>
                  <a:lnTo>
                    <a:pt x="247" y="318"/>
                  </a:lnTo>
                  <a:lnTo>
                    <a:pt x="247" y="317"/>
                  </a:lnTo>
                  <a:lnTo>
                    <a:pt x="249" y="317"/>
                  </a:lnTo>
                  <a:lnTo>
                    <a:pt x="249" y="315"/>
                  </a:lnTo>
                  <a:lnTo>
                    <a:pt x="249" y="313"/>
                  </a:lnTo>
                  <a:lnTo>
                    <a:pt x="249" y="312"/>
                  </a:lnTo>
                  <a:lnTo>
                    <a:pt x="249" y="313"/>
                  </a:lnTo>
                  <a:lnTo>
                    <a:pt x="250" y="313"/>
                  </a:lnTo>
                  <a:lnTo>
                    <a:pt x="250" y="312"/>
                  </a:lnTo>
                  <a:lnTo>
                    <a:pt x="249" y="312"/>
                  </a:lnTo>
                  <a:lnTo>
                    <a:pt x="250" y="312"/>
                  </a:lnTo>
                  <a:lnTo>
                    <a:pt x="250" y="310"/>
                  </a:lnTo>
                  <a:lnTo>
                    <a:pt x="249" y="310"/>
                  </a:lnTo>
                  <a:lnTo>
                    <a:pt x="249" y="312"/>
                  </a:lnTo>
                  <a:lnTo>
                    <a:pt x="249" y="310"/>
                  </a:lnTo>
                  <a:lnTo>
                    <a:pt x="249" y="308"/>
                  </a:lnTo>
                  <a:lnTo>
                    <a:pt x="249" y="306"/>
                  </a:lnTo>
                  <a:lnTo>
                    <a:pt x="250" y="306"/>
                  </a:lnTo>
                  <a:lnTo>
                    <a:pt x="250" y="305"/>
                  </a:lnTo>
                  <a:lnTo>
                    <a:pt x="250" y="303"/>
                  </a:lnTo>
                  <a:lnTo>
                    <a:pt x="252" y="303"/>
                  </a:lnTo>
                  <a:lnTo>
                    <a:pt x="252" y="301"/>
                  </a:lnTo>
                  <a:lnTo>
                    <a:pt x="250" y="301"/>
                  </a:lnTo>
                  <a:lnTo>
                    <a:pt x="250" y="300"/>
                  </a:lnTo>
                  <a:lnTo>
                    <a:pt x="252" y="300"/>
                  </a:lnTo>
                  <a:lnTo>
                    <a:pt x="252" y="298"/>
                  </a:lnTo>
                  <a:lnTo>
                    <a:pt x="254" y="298"/>
                  </a:lnTo>
                  <a:lnTo>
                    <a:pt x="254" y="296"/>
                  </a:lnTo>
                  <a:lnTo>
                    <a:pt x="252" y="296"/>
                  </a:lnTo>
                  <a:lnTo>
                    <a:pt x="252" y="295"/>
                  </a:lnTo>
                  <a:lnTo>
                    <a:pt x="254" y="295"/>
                  </a:lnTo>
                  <a:lnTo>
                    <a:pt x="254" y="293"/>
                  </a:lnTo>
                  <a:lnTo>
                    <a:pt x="254" y="295"/>
                  </a:lnTo>
                  <a:lnTo>
                    <a:pt x="252" y="295"/>
                  </a:lnTo>
                  <a:lnTo>
                    <a:pt x="252" y="293"/>
                  </a:lnTo>
                  <a:lnTo>
                    <a:pt x="252" y="291"/>
                  </a:lnTo>
                  <a:lnTo>
                    <a:pt x="254" y="291"/>
                  </a:lnTo>
                  <a:lnTo>
                    <a:pt x="255" y="291"/>
                  </a:lnTo>
                  <a:lnTo>
                    <a:pt x="257" y="293"/>
                  </a:lnTo>
                  <a:lnTo>
                    <a:pt x="257" y="291"/>
                  </a:lnTo>
                  <a:lnTo>
                    <a:pt x="259" y="291"/>
                  </a:lnTo>
                  <a:lnTo>
                    <a:pt x="257" y="291"/>
                  </a:lnTo>
                  <a:lnTo>
                    <a:pt x="257" y="290"/>
                  </a:lnTo>
                  <a:lnTo>
                    <a:pt x="259" y="291"/>
                  </a:lnTo>
                  <a:lnTo>
                    <a:pt x="259" y="290"/>
                  </a:lnTo>
                  <a:lnTo>
                    <a:pt x="257" y="290"/>
                  </a:lnTo>
                  <a:lnTo>
                    <a:pt x="257" y="288"/>
                  </a:lnTo>
                  <a:lnTo>
                    <a:pt x="257" y="286"/>
                  </a:lnTo>
                  <a:lnTo>
                    <a:pt x="259" y="286"/>
                  </a:lnTo>
                  <a:lnTo>
                    <a:pt x="259" y="285"/>
                  </a:lnTo>
                  <a:lnTo>
                    <a:pt x="257" y="285"/>
                  </a:lnTo>
                  <a:lnTo>
                    <a:pt x="257" y="283"/>
                  </a:lnTo>
                  <a:lnTo>
                    <a:pt x="255" y="283"/>
                  </a:lnTo>
                  <a:lnTo>
                    <a:pt x="255" y="281"/>
                  </a:lnTo>
                  <a:lnTo>
                    <a:pt x="255" y="280"/>
                  </a:lnTo>
                  <a:lnTo>
                    <a:pt x="254" y="280"/>
                  </a:lnTo>
                  <a:lnTo>
                    <a:pt x="254" y="278"/>
                  </a:lnTo>
                  <a:lnTo>
                    <a:pt x="252" y="278"/>
                  </a:lnTo>
                  <a:lnTo>
                    <a:pt x="252" y="276"/>
                  </a:lnTo>
                  <a:lnTo>
                    <a:pt x="250" y="276"/>
                  </a:lnTo>
                  <a:lnTo>
                    <a:pt x="250" y="275"/>
                  </a:lnTo>
                  <a:lnTo>
                    <a:pt x="250" y="273"/>
                  </a:lnTo>
                  <a:lnTo>
                    <a:pt x="250" y="275"/>
                  </a:lnTo>
                  <a:lnTo>
                    <a:pt x="252" y="275"/>
                  </a:lnTo>
                  <a:lnTo>
                    <a:pt x="254" y="275"/>
                  </a:lnTo>
                  <a:lnTo>
                    <a:pt x="254" y="273"/>
                  </a:lnTo>
                  <a:lnTo>
                    <a:pt x="254" y="275"/>
                  </a:lnTo>
                  <a:lnTo>
                    <a:pt x="255" y="275"/>
                  </a:lnTo>
                  <a:lnTo>
                    <a:pt x="255" y="273"/>
                  </a:lnTo>
                  <a:lnTo>
                    <a:pt x="254" y="273"/>
                  </a:lnTo>
                  <a:lnTo>
                    <a:pt x="252" y="273"/>
                  </a:lnTo>
                  <a:lnTo>
                    <a:pt x="252" y="271"/>
                  </a:lnTo>
                  <a:lnTo>
                    <a:pt x="252" y="269"/>
                  </a:lnTo>
                  <a:lnTo>
                    <a:pt x="252" y="268"/>
                  </a:lnTo>
                  <a:lnTo>
                    <a:pt x="254" y="268"/>
                  </a:lnTo>
                  <a:lnTo>
                    <a:pt x="255" y="266"/>
                  </a:lnTo>
                  <a:lnTo>
                    <a:pt x="257" y="266"/>
                  </a:lnTo>
                  <a:lnTo>
                    <a:pt x="259" y="266"/>
                  </a:lnTo>
                  <a:lnTo>
                    <a:pt x="260" y="266"/>
                  </a:lnTo>
                  <a:lnTo>
                    <a:pt x="262" y="266"/>
                  </a:lnTo>
                  <a:lnTo>
                    <a:pt x="264" y="266"/>
                  </a:lnTo>
                  <a:lnTo>
                    <a:pt x="264" y="264"/>
                  </a:lnTo>
                  <a:lnTo>
                    <a:pt x="265" y="264"/>
                  </a:lnTo>
                  <a:lnTo>
                    <a:pt x="267" y="263"/>
                  </a:lnTo>
                  <a:lnTo>
                    <a:pt x="267" y="261"/>
                  </a:lnTo>
                  <a:lnTo>
                    <a:pt x="267" y="259"/>
                  </a:lnTo>
                  <a:lnTo>
                    <a:pt x="269" y="259"/>
                  </a:lnTo>
                  <a:lnTo>
                    <a:pt x="269" y="258"/>
                  </a:lnTo>
                  <a:lnTo>
                    <a:pt x="269" y="256"/>
                  </a:lnTo>
                  <a:lnTo>
                    <a:pt x="269" y="254"/>
                  </a:lnTo>
                  <a:lnTo>
                    <a:pt x="269" y="253"/>
                  </a:lnTo>
                  <a:lnTo>
                    <a:pt x="269" y="251"/>
                  </a:lnTo>
                  <a:lnTo>
                    <a:pt x="269" y="249"/>
                  </a:lnTo>
                  <a:lnTo>
                    <a:pt x="269" y="248"/>
                  </a:lnTo>
                  <a:lnTo>
                    <a:pt x="267" y="248"/>
                  </a:lnTo>
                  <a:lnTo>
                    <a:pt x="265" y="246"/>
                  </a:lnTo>
                  <a:lnTo>
                    <a:pt x="267" y="246"/>
                  </a:lnTo>
                  <a:lnTo>
                    <a:pt x="267" y="244"/>
                  </a:lnTo>
                  <a:lnTo>
                    <a:pt x="269" y="244"/>
                  </a:lnTo>
                  <a:lnTo>
                    <a:pt x="269" y="243"/>
                  </a:lnTo>
                  <a:lnTo>
                    <a:pt x="269" y="241"/>
                  </a:lnTo>
                  <a:lnTo>
                    <a:pt x="271" y="241"/>
                  </a:lnTo>
                  <a:lnTo>
                    <a:pt x="272" y="241"/>
                  </a:lnTo>
                  <a:lnTo>
                    <a:pt x="272" y="239"/>
                  </a:lnTo>
                  <a:lnTo>
                    <a:pt x="274" y="239"/>
                  </a:lnTo>
                  <a:lnTo>
                    <a:pt x="274" y="237"/>
                  </a:lnTo>
                  <a:lnTo>
                    <a:pt x="274" y="236"/>
                  </a:lnTo>
                  <a:lnTo>
                    <a:pt x="274" y="237"/>
                  </a:lnTo>
                  <a:lnTo>
                    <a:pt x="276" y="237"/>
                  </a:lnTo>
                  <a:lnTo>
                    <a:pt x="276" y="236"/>
                  </a:lnTo>
                  <a:lnTo>
                    <a:pt x="277" y="236"/>
                  </a:lnTo>
                  <a:lnTo>
                    <a:pt x="277" y="234"/>
                  </a:lnTo>
                  <a:lnTo>
                    <a:pt x="279" y="234"/>
                  </a:lnTo>
                  <a:lnTo>
                    <a:pt x="279" y="232"/>
                  </a:lnTo>
                  <a:lnTo>
                    <a:pt x="279" y="231"/>
                  </a:lnTo>
                  <a:lnTo>
                    <a:pt x="281" y="231"/>
                  </a:lnTo>
                  <a:lnTo>
                    <a:pt x="281" y="229"/>
                  </a:lnTo>
                  <a:lnTo>
                    <a:pt x="281" y="227"/>
                  </a:lnTo>
                  <a:lnTo>
                    <a:pt x="281" y="226"/>
                  </a:lnTo>
                  <a:lnTo>
                    <a:pt x="279" y="226"/>
                  </a:lnTo>
                  <a:lnTo>
                    <a:pt x="279" y="224"/>
                  </a:lnTo>
                  <a:lnTo>
                    <a:pt x="281" y="224"/>
                  </a:lnTo>
                  <a:lnTo>
                    <a:pt x="281" y="222"/>
                  </a:lnTo>
                  <a:lnTo>
                    <a:pt x="282" y="222"/>
                  </a:lnTo>
                  <a:lnTo>
                    <a:pt x="282" y="221"/>
                  </a:lnTo>
                  <a:lnTo>
                    <a:pt x="284" y="219"/>
                  </a:lnTo>
                  <a:lnTo>
                    <a:pt x="284" y="217"/>
                  </a:lnTo>
                  <a:lnTo>
                    <a:pt x="284" y="216"/>
                  </a:lnTo>
                  <a:lnTo>
                    <a:pt x="286" y="217"/>
                  </a:lnTo>
                  <a:lnTo>
                    <a:pt x="286" y="219"/>
                  </a:lnTo>
                  <a:lnTo>
                    <a:pt x="287" y="219"/>
                  </a:lnTo>
                  <a:lnTo>
                    <a:pt x="287" y="217"/>
                  </a:lnTo>
                  <a:lnTo>
                    <a:pt x="286" y="216"/>
                  </a:lnTo>
                  <a:lnTo>
                    <a:pt x="286" y="214"/>
                  </a:lnTo>
                  <a:lnTo>
                    <a:pt x="286" y="212"/>
                  </a:lnTo>
                  <a:lnTo>
                    <a:pt x="287" y="211"/>
                  </a:lnTo>
                  <a:lnTo>
                    <a:pt x="289" y="211"/>
                  </a:lnTo>
                  <a:lnTo>
                    <a:pt x="289" y="209"/>
                  </a:lnTo>
                  <a:lnTo>
                    <a:pt x="291" y="209"/>
                  </a:lnTo>
                  <a:lnTo>
                    <a:pt x="291" y="207"/>
                  </a:lnTo>
                  <a:lnTo>
                    <a:pt x="291" y="206"/>
                  </a:lnTo>
                  <a:lnTo>
                    <a:pt x="289" y="206"/>
                  </a:lnTo>
                  <a:lnTo>
                    <a:pt x="291" y="206"/>
                  </a:lnTo>
                  <a:lnTo>
                    <a:pt x="292" y="206"/>
                  </a:lnTo>
                  <a:lnTo>
                    <a:pt x="294" y="206"/>
                  </a:lnTo>
                  <a:lnTo>
                    <a:pt x="294" y="204"/>
                  </a:lnTo>
                  <a:lnTo>
                    <a:pt x="294" y="202"/>
                  </a:lnTo>
                  <a:lnTo>
                    <a:pt x="294" y="200"/>
                  </a:lnTo>
                  <a:lnTo>
                    <a:pt x="292" y="200"/>
                  </a:lnTo>
                  <a:lnTo>
                    <a:pt x="292" y="199"/>
                  </a:lnTo>
                  <a:lnTo>
                    <a:pt x="294" y="199"/>
                  </a:lnTo>
                  <a:lnTo>
                    <a:pt x="296" y="199"/>
                  </a:lnTo>
                  <a:lnTo>
                    <a:pt x="296" y="197"/>
                  </a:lnTo>
                  <a:lnTo>
                    <a:pt x="297" y="197"/>
                  </a:lnTo>
                  <a:lnTo>
                    <a:pt x="299" y="197"/>
                  </a:lnTo>
                  <a:lnTo>
                    <a:pt x="299" y="195"/>
                  </a:lnTo>
                  <a:lnTo>
                    <a:pt x="297" y="195"/>
                  </a:lnTo>
                  <a:lnTo>
                    <a:pt x="297" y="194"/>
                  </a:lnTo>
                  <a:lnTo>
                    <a:pt x="297" y="192"/>
                  </a:lnTo>
                  <a:lnTo>
                    <a:pt x="297" y="190"/>
                  </a:lnTo>
                  <a:lnTo>
                    <a:pt x="297" y="189"/>
                  </a:lnTo>
                  <a:lnTo>
                    <a:pt x="299" y="189"/>
                  </a:lnTo>
                  <a:lnTo>
                    <a:pt x="297" y="189"/>
                  </a:lnTo>
                  <a:lnTo>
                    <a:pt x="297" y="187"/>
                  </a:lnTo>
                  <a:lnTo>
                    <a:pt x="297" y="185"/>
                  </a:lnTo>
                  <a:lnTo>
                    <a:pt x="297" y="184"/>
                  </a:lnTo>
                  <a:lnTo>
                    <a:pt x="297" y="182"/>
                  </a:lnTo>
                  <a:lnTo>
                    <a:pt x="297" y="180"/>
                  </a:lnTo>
                  <a:lnTo>
                    <a:pt x="299" y="180"/>
                  </a:lnTo>
                  <a:lnTo>
                    <a:pt x="301" y="180"/>
                  </a:lnTo>
                  <a:lnTo>
                    <a:pt x="302" y="180"/>
                  </a:lnTo>
                  <a:lnTo>
                    <a:pt x="304" y="180"/>
                  </a:lnTo>
                  <a:lnTo>
                    <a:pt x="304" y="179"/>
                  </a:lnTo>
                  <a:lnTo>
                    <a:pt x="306" y="179"/>
                  </a:lnTo>
                  <a:lnTo>
                    <a:pt x="306" y="177"/>
                  </a:lnTo>
                  <a:lnTo>
                    <a:pt x="308" y="177"/>
                  </a:lnTo>
                  <a:lnTo>
                    <a:pt x="309" y="175"/>
                  </a:lnTo>
                  <a:lnTo>
                    <a:pt x="311" y="175"/>
                  </a:lnTo>
                  <a:lnTo>
                    <a:pt x="311" y="174"/>
                  </a:lnTo>
                  <a:lnTo>
                    <a:pt x="313" y="174"/>
                  </a:lnTo>
                  <a:lnTo>
                    <a:pt x="313" y="172"/>
                  </a:lnTo>
                  <a:lnTo>
                    <a:pt x="313" y="170"/>
                  </a:lnTo>
                  <a:lnTo>
                    <a:pt x="313" y="168"/>
                  </a:lnTo>
                  <a:lnTo>
                    <a:pt x="313" y="167"/>
                  </a:lnTo>
                  <a:lnTo>
                    <a:pt x="313" y="165"/>
                  </a:lnTo>
                  <a:lnTo>
                    <a:pt x="313" y="163"/>
                  </a:lnTo>
                  <a:lnTo>
                    <a:pt x="313" y="162"/>
                  </a:lnTo>
                  <a:lnTo>
                    <a:pt x="314" y="162"/>
                  </a:lnTo>
                  <a:lnTo>
                    <a:pt x="314" y="160"/>
                  </a:lnTo>
                  <a:lnTo>
                    <a:pt x="316" y="160"/>
                  </a:lnTo>
                  <a:lnTo>
                    <a:pt x="316" y="158"/>
                  </a:lnTo>
                  <a:lnTo>
                    <a:pt x="318" y="158"/>
                  </a:lnTo>
                  <a:lnTo>
                    <a:pt x="318" y="157"/>
                  </a:lnTo>
                  <a:lnTo>
                    <a:pt x="318" y="155"/>
                  </a:lnTo>
                  <a:lnTo>
                    <a:pt x="316" y="155"/>
                  </a:lnTo>
                  <a:lnTo>
                    <a:pt x="316" y="153"/>
                  </a:lnTo>
                  <a:lnTo>
                    <a:pt x="318" y="153"/>
                  </a:lnTo>
                  <a:lnTo>
                    <a:pt x="318" y="152"/>
                  </a:lnTo>
                  <a:lnTo>
                    <a:pt x="319" y="152"/>
                  </a:lnTo>
                  <a:lnTo>
                    <a:pt x="321" y="150"/>
                  </a:lnTo>
                  <a:lnTo>
                    <a:pt x="321" y="152"/>
                  </a:lnTo>
                  <a:lnTo>
                    <a:pt x="323" y="150"/>
                  </a:lnTo>
                  <a:lnTo>
                    <a:pt x="323" y="148"/>
                  </a:lnTo>
                  <a:lnTo>
                    <a:pt x="324" y="148"/>
                  </a:lnTo>
                  <a:lnTo>
                    <a:pt x="324" y="147"/>
                  </a:lnTo>
                  <a:lnTo>
                    <a:pt x="323" y="147"/>
                  </a:lnTo>
                  <a:lnTo>
                    <a:pt x="323" y="145"/>
                  </a:lnTo>
                  <a:lnTo>
                    <a:pt x="324" y="145"/>
                  </a:lnTo>
                  <a:lnTo>
                    <a:pt x="324" y="143"/>
                  </a:lnTo>
                  <a:lnTo>
                    <a:pt x="324" y="142"/>
                  </a:lnTo>
                  <a:lnTo>
                    <a:pt x="324" y="140"/>
                  </a:lnTo>
                  <a:lnTo>
                    <a:pt x="324" y="138"/>
                  </a:lnTo>
                  <a:lnTo>
                    <a:pt x="324" y="137"/>
                  </a:lnTo>
                  <a:lnTo>
                    <a:pt x="323" y="135"/>
                  </a:lnTo>
                  <a:lnTo>
                    <a:pt x="324" y="133"/>
                  </a:lnTo>
                  <a:lnTo>
                    <a:pt x="324" y="131"/>
                  </a:lnTo>
                  <a:lnTo>
                    <a:pt x="326" y="130"/>
                  </a:lnTo>
                  <a:lnTo>
                    <a:pt x="326" y="128"/>
                  </a:lnTo>
                  <a:lnTo>
                    <a:pt x="326" y="126"/>
                  </a:lnTo>
                  <a:lnTo>
                    <a:pt x="328" y="126"/>
                  </a:lnTo>
                  <a:lnTo>
                    <a:pt x="329" y="126"/>
                  </a:lnTo>
                  <a:lnTo>
                    <a:pt x="329" y="125"/>
                  </a:lnTo>
                  <a:lnTo>
                    <a:pt x="329" y="123"/>
                  </a:lnTo>
                  <a:lnTo>
                    <a:pt x="329" y="121"/>
                  </a:lnTo>
                  <a:lnTo>
                    <a:pt x="329" y="120"/>
                  </a:lnTo>
                  <a:lnTo>
                    <a:pt x="331" y="120"/>
                  </a:lnTo>
                  <a:lnTo>
                    <a:pt x="329" y="120"/>
                  </a:lnTo>
                  <a:lnTo>
                    <a:pt x="329" y="118"/>
                  </a:lnTo>
                  <a:lnTo>
                    <a:pt x="331" y="118"/>
                  </a:lnTo>
                  <a:lnTo>
                    <a:pt x="331" y="116"/>
                  </a:lnTo>
                  <a:lnTo>
                    <a:pt x="333" y="116"/>
                  </a:lnTo>
                  <a:lnTo>
                    <a:pt x="333" y="115"/>
                  </a:lnTo>
                  <a:lnTo>
                    <a:pt x="333" y="113"/>
                  </a:lnTo>
                  <a:lnTo>
                    <a:pt x="331" y="113"/>
                  </a:lnTo>
                  <a:lnTo>
                    <a:pt x="334" y="110"/>
                  </a:lnTo>
                  <a:lnTo>
                    <a:pt x="336" y="110"/>
                  </a:lnTo>
                  <a:lnTo>
                    <a:pt x="338" y="110"/>
                  </a:lnTo>
                  <a:lnTo>
                    <a:pt x="339" y="110"/>
                  </a:lnTo>
                  <a:lnTo>
                    <a:pt x="341" y="110"/>
                  </a:lnTo>
                  <a:lnTo>
                    <a:pt x="343" y="110"/>
                  </a:lnTo>
                  <a:lnTo>
                    <a:pt x="345" y="110"/>
                  </a:lnTo>
                  <a:lnTo>
                    <a:pt x="346" y="110"/>
                  </a:lnTo>
                  <a:lnTo>
                    <a:pt x="348" y="110"/>
                  </a:lnTo>
                  <a:lnTo>
                    <a:pt x="350" y="110"/>
                  </a:lnTo>
                  <a:lnTo>
                    <a:pt x="351" y="110"/>
                  </a:lnTo>
                  <a:lnTo>
                    <a:pt x="353" y="111"/>
                  </a:lnTo>
                  <a:lnTo>
                    <a:pt x="355" y="111"/>
                  </a:lnTo>
                  <a:lnTo>
                    <a:pt x="356" y="111"/>
                  </a:lnTo>
                  <a:lnTo>
                    <a:pt x="358" y="111"/>
                  </a:lnTo>
                  <a:lnTo>
                    <a:pt x="360" y="111"/>
                  </a:lnTo>
                  <a:lnTo>
                    <a:pt x="361" y="111"/>
                  </a:lnTo>
                  <a:lnTo>
                    <a:pt x="363" y="111"/>
                  </a:lnTo>
                  <a:lnTo>
                    <a:pt x="365" y="111"/>
                  </a:lnTo>
                  <a:lnTo>
                    <a:pt x="366" y="111"/>
                  </a:lnTo>
                  <a:lnTo>
                    <a:pt x="368" y="111"/>
                  </a:lnTo>
                  <a:lnTo>
                    <a:pt x="370" y="111"/>
                  </a:lnTo>
                  <a:lnTo>
                    <a:pt x="371" y="111"/>
                  </a:lnTo>
                  <a:lnTo>
                    <a:pt x="373" y="111"/>
                  </a:lnTo>
                  <a:lnTo>
                    <a:pt x="375" y="111"/>
                  </a:lnTo>
                  <a:lnTo>
                    <a:pt x="376" y="111"/>
                  </a:lnTo>
                  <a:lnTo>
                    <a:pt x="378" y="111"/>
                  </a:lnTo>
                  <a:lnTo>
                    <a:pt x="380" y="111"/>
                  </a:lnTo>
                  <a:lnTo>
                    <a:pt x="382" y="111"/>
                  </a:lnTo>
                  <a:lnTo>
                    <a:pt x="383" y="111"/>
                  </a:lnTo>
                  <a:lnTo>
                    <a:pt x="385" y="111"/>
                  </a:lnTo>
                  <a:lnTo>
                    <a:pt x="387" y="111"/>
                  </a:lnTo>
                  <a:lnTo>
                    <a:pt x="388" y="113"/>
                  </a:lnTo>
                  <a:lnTo>
                    <a:pt x="390" y="113"/>
                  </a:lnTo>
                  <a:lnTo>
                    <a:pt x="392" y="113"/>
                  </a:lnTo>
                  <a:lnTo>
                    <a:pt x="393" y="113"/>
                  </a:lnTo>
                  <a:lnTo>
                    <a:pt x="395" y="113"/>
                  </a:lnTo>
                  <a:lnTo>
                    <a:pt x="397" y="113"/>
                  </a:lnTo>
                  <a:lnTo>
                    <a:pt x="398" y="113"/>
                  </a:lnTo>
                  <a:lnTo>
                    <a:pt x="400" y="113"/>
                  </a:lnTo>
                  <a:lnTo>
                    <a:pt x="402" y="113"/>
                  </a:lnTo>
                  <a:lnTo>
                    <a:pt x="403" y="113"/>
                  </a:lnTo>
                  <a:lnTo>
                    <a:pt x="405" y="113"/>
                  </a:lnTo>
                  <a:lnTo>
                    <a:pt x="407" y="113"/>
                  </a:lnTo>
                  <a:lnTo>
                    <a:pt x="408" y="113"/>
                  </a:lnTo>
                  <a:lnTo>
                    <a:pt x="410" y="113"/>
                  </a:lnTo>
                  <a:lnTo>
                    <a:pt x="412" y="113"/>
                  </a:lnTo>
                  <a:lnTo>
                    <a:pt x="413" y="113"/>
                  </a:lnTo>
                  <a:lnTo>
                    <a:pt x="415" y="113"/>
                  </a:lnTo>
                  <a:lnTo>
                    <a:pt x="417" y="113"/>
                  </a:lnTo>
                  <a:lnTo>
                    <a:pt x="419" y="113"/>
                  </a:lnTo>
                  <a:lnTo>
                    <a:pt x="420" y="113"/>
                  </a:lnTo>
                  <a:lnTo>
                    <a:pt x="422" y="113"/>
                  </a:lnTo>
                  <a:lnTo>
                    <a:pt x="424" y="113"/>
                  </a:lnTo>
                  <a:lnTo>
                    <a:pt x="425" y="113"/>
                  </a:lnTo>
                  <a:lnTo>
                    <a:pt x="425" y="115"/>
                  </a:lnTo>
                  <a:lnTo>
                    <a:pt x="427" y="115"/>
                  </a:lnTo>
                  <a:lnTo>
                    <a:pt x="429" y="115"/>
                  </a:lnTo>
                  <a:lnTo>
                    <a:pt x="430" y="115"/>
                  </a:lnTo>
                  <a:lnTo>
                    <a:pt x="432" y="115"/>
                  </a:lnTo>
                  <a:lnTo>
                    <a:pt x="434" y="115"/>
                  </a:lnTo>
                  <a:lnTo>
                    <a:pt x="435" y="115"/>
                  </a:lnTo>
                  <a:lnTo>
                    <a:pt x="437" y="115"/>
                  </a:lnTo>
                  <a:lnTo>
                    <a:pt x="439" y="115"/>
                  </a:lnTo>
                  <a:lnTo>
                    <a:pt x="440" y="115"/>
                  </a:lnTo>
                  <a:lnTo>
                    <a:pt x="442" y="115"/>
                  </a:lnTo>
                  <a:lnTo>
                    <a:pt x="444" y="115"/>
                  </a:lnTo>
                  <a:lnTo>
                    <a:pt x="445" y="115"/>
                  </a:lnTo>
                  <a:lnTo>
                    <a:pt x="447" y="115"/>
                  </a:lnTo>
                  <a:lnTo>
                    <a:pt x="449" y="115"/>
                  </a:lnTo>
                  <a:lnTo>
                    <a:pt x="451" y="115"/>
                  </a:lnTo>
                  <a:lnTo>
                    <a:pt x="452" y="115"/>
                  </a:lnTo>
                  <a:lnTo>
                    <a:pt x="454" y="115"/>
                  </a:lnTo>
                  <a:lnTo>
                    <a:pt x="456" y="115"/>
                  </a:lnTo>
                  <a:lnTo>
                    <a:pt x="457" y="115"/>
                  </a:lnTo>
                  <a:lnTo>
                    <a:pt x="459" y="115"/>
                  </a:lnTo>
                  <a:lnTo>
                    <a:pt x="461" y="115"/>
                  </a:lnTo>
                  <a:lnTo>
                    <a:pt x="462" y="115"/>
                  </a:lnTo>
                  <a:lnTo>
                    <a:pt x="464" y="115"/>
                  </a:lnTo>
                  <a:lnTo>
                    <a:pt x="464" y="116"/>
                  </a:lnTo>
                  <a:lnTo>
                    <a:pt x="466" y="116"/>
                  </a:lnTo>
                  <a:lnTo>
                    <a:pt x="467" y="116"/>
                  </a:lnTo>
                  <a:lnTo>
                    <a:pt x="469" y="116"/>
                  </a:lnTo>
                  <a:lnTo>
                    <a:pt x="471" y="116"/>
                  </a:lnTo>
                  <a:lnTo>
                    <a:pt x="472" y="116"/>
                  </a:lnTo>
                  <a:lnTo>
                    <a:pt x="474" y="116"/>
                  </a:lnTo>
                  <a:lnTo>
                    <a:pt x="476" y="116"/>
                  </a:lnTo>
                  <a:lnTo>
                    <a:pt x="477" y="116"/>
                  </a:lnTo>
                  <a:lnTo>
                    <a:pt x="479" y="116"/>
                  </a:lnTo>
                  <a:lnTo>
                    <a:pt x="481" y="116"/>
                  </a:lnTo>
                  <a:lnTo>
                    <a:pt x="482" y="116"/>
                  </a:lnTo>
                  <a:lnTo>
                    <a:pt x="484" y="116"/>
                  </a:lnTo>
                  <a:lnTo>
                    <a:pt x="486" y="116"/>
                  </a:lnTo>
                  <a:lnTo>
                    <a:pt x="488" y="116"/>
                  </a:lnTo>
                  <a:lnTo>
                    <a:pt x="489" y="116"/>
                  </a:lnTo>
                  <a:lnTo>
                    <a:pt x="491" y="116"/>
                  </a:lnTo>
                  <a:lnTo>
                    <a:pt x="493" y="116"/>
                  </a:lnTo>
                  <a:lnTo>
                    <a:pt x="494" y="116"/>
                  </a:lnTo>
                  <a:lnTo>
                    <a:pt x="496" y="116"/>
                  </a:lnTo>
                  <a:lnTo>
                    <a:pt x="498" y="116"/>
                  </a:lnTo>
                  <a:lnTo>
                    <a:pt x="499" y="116"/>
                  </a:lnTo>
                  <a:lnTo>
                    <a:pt x="501" y="116"/>
                  </a:lnTo>
                  <a:lnTo>
                    <a:pt x="503" y="116"/>
                  </a:lnTo>
                  <a:lnTo>
                    <a:pt x="504" y="116"/>
                  </a:lnTo>
                  <a:lnTo>
                    <a:pt x="504" y="118"/>
                  </a:lnTo>
                  <a:lnTo>
                    <a:pt x="506" y="118"/>
                  </a:lnTo>
                  <a:lnTo>
                    <a:pt x="508" y="118"/>
                  </a:lnTo>
                  <a:lnTo>
                    <a:pt x="509" y="118"/>
                  </a:lnTo>
                  <a:lnTo>
                    <a:pt x="511" y="118"/>
                  </a:lnTo>
                  <a:lnTo>
                    <a:pt x="513" y="118"/>
                  </a:lnTo>
                  <a:lnTo>
                    <a:pt x="514" y="118"/>
                  </a:lnTo>
                  <a:lnTo>
                    <a:pt x="516" y="118"/>
                  </a:lnTo>
                  <a:lnTo>
                    <a:pt x="518" y="118"/>
                  </a:lnTo>
                  <a:lnTo>
                    <a:pt x="519" y="118"/>
                  </a:lnTo>
                  <a:lnTo>
                    <a:pt x="521" y="118"/>
                  </a:lnTo>
                  <a:lnTo>
                    <a:pt x="523" y="118"/>
                  </a:lnTo>
                  <a:lnTo>
                    <a:pt x="525" y="118"/>
                  </a:lnTo>
                  <a:lnTo>
                    <a:pt x="526" y="118"/>
                  </a:lnTo>
                  <a:lnTo>
                    <a:pt x="528" y="118"/>
                  </a:lnTo>
                  <a:lnTo>
                    <a:pt x="530" y="118"/>
                  </a:lnTo>
                  <a:lnTo>
                    <a:pt x="538" y="118"/>
                  </a:lnTo>
                  <a:lnTo>
                    <a:pt x="540" y="118"/>
                  </a:lnTo>
                  <a:lnTo>
                    <a:pt x="541" y="118"/>
                  </a:lnTo>
                  <a:lnTo>
                    <a:pt x="543" y="118"/>
                  </a:lnTo>
                  <a:lnTo>
                    <a:pt x="545" y="118"/>
                  </a:lnTo>
                  <a:lnTo>
                    <a:pt x="546" y="118"/>
                  </a:lnTo>
                  <a:lnTo>
                    <a:pt x="548" y="118"/>
                  </a:lnTo>
                  <a:lnTo>
                    <a:pt x="548" y="120"/>
                  </a:lnTo>
                  <a:lnTo>
                    <a:pt x="550" y="120"/>
                  </a:lnTo>
                  <a:lnTo>
                    <a:pt x="551" y="120"/>
                  </a:lnTo>
                  <a:lnTo>
                    <a:pt x="553" y="120"/>
                  </a:lnTo>
                  <a:lnTo>
                    <a:pt x="555" y="120"/>
                  </a:lnTo>
                  <a:lnTo>
                    <a:pt x="556" y="120"/>
                  </a:lnTo>
                  <a:lnTo>
                    <a:pt x="558" y="120"/>
                  </a:lnTo>
                  <a:lnTo>
                    <a:pt x="560" y="120"/>
                  </a:lnTo>
                  <a:lnTo>
                    <a:pt x="562" y="120"/>
                  </a:lnTo>
                  <a:lnTo>
                    <a:pt x="563" y="120"/>
                  </a:lnTo>
                  <a:lnTo>
                    <a:pt x="565" y="120"/>
                  </a:lnTo>
                  <a:lnTo>
                    <a:pt x="567" y="120"/>
                  </a:lnTo>
                  <a:lnTo>
                    <a:pt x="568" y="120"/>
                  </a:lnTo>
                  <a:lnTo>
                    <a:pt x="570" y="120"/>
                  </a:lnTo>
                  <a:lnTo>
                    <a:pt x="572" y="120"/>
                  </a:lnTo>
                  <a:lnTo>
                    <a:pt x="573" y="120"/>
                  </a:lnTo>
                  <a:lnTo>
                    <a:pt x="575" y="120"/>
                  </a:lnTo>
                  <a:lnTo>
                    <a:pt x="577" y="120"/>
                  </a:lnTo>
                  <a:lnTo>
                    <a:pt x="578" y="120"/>
                  </a:lnTo>
                  <a:lnTo>
                    <a:pt x="580" y="120"/>
                  </a:lnTo>
                  <a:lnTo>
                    <a:pt x="582" y="120"/>
                  </a:lnTo>
                  <a:lnTo>
                    <a:pt x="583" y="120"/>
                  </a:lnTo>
                  <a:lnTo>
                    <a:pt x="585" y="120"/>
                  </a:lnTo>
                  <a:lnTo>
                    <a:pt x="587" y="120"/>
                  </a:lnTo>
                  <a:lnTo>
                    <a:pt x="588" y="120"/>
                  </a:lnTo>
                  <a:lnTo>
                    <a:pt x="590" y="120"/>
                  </a:lnTo>
                  <a:lnTo>
                    <a:pt x="592" y="120"/>
                  </a:lnTo>
                  <a:lnTo>
                    <a:pt x="592" y="121"/>
                  </a:lnTo>
                  <a:lnTo>
                    <a:pt x="593" y="121"/>
                  </a:lnTo>
                  <a:lnTo>
                    <a:pt x="595" y="121"/>
                  </a:lnTo>
                  <a:lnTo>
                    <a:pt x="597" y="121"/>
                  </a:lnTo>
                  <a:lnTo>
                    <a:pt x="599" y="121"/>
                  </a:lnTo>
                  <a:lnTo>
                    <a:pt x="600" y="121"/>
                  </a:lnTo>
                  <a:lnTo>
                    <a:pt x="602" y="121"/>
                  </a:lnTo>
                  <a:lnTo>
                    <a:pt x="604" y="121"/>
                  </a:lnTo>
                  <a:lnTo>
                    <a:pt x="605" y="121"/>
                  </a:lnTo>
                  <a:lnTo>
                    <a:pt x="607" y="121"/>
                  </a:lnTo>
                  <a:lnTo>
                    <a:pt x="609" y="121"/>
                  </a:lnTo>
                  <a:lnTo>
                    <a:pt x="610" y="121"/>
                  </a:lnTo>
                  <a:lnTo>
                    <a:pt x="612" y="121"/>
                  </a:lnTo>
                  <a:lnTo>
                    <a:pt x="614" y="121"/>
                  </a:lnTo>
                  <a:lnTo>
                    <a:pt x="615" y="121"/>
                  </a:lnTo>
                  <a:lnTo>
                    <a:pt x="617" y="121"/>
                  </a:lnTo>
                  <a:lnTo>
                    <a:pt x="619" y="121"/>
                  </a:lnTo>
                  <a:lnTo>
                    <a:pt x="620" y="121"/>
                  </a:lnTo>
                  <a:lnTo>
                    <a:pt x="622" y="121"/>
                  </a:lnTo>
                  <a:lnTo>
                    <a:pt x="624" y="121"/>
                  </a:lnTo>
                  <a:lnTo>
                    <a:pt x="625" y="121"/>
                  </a:lnTo>
                  <a:lnTo>
                    <a:pt x="627" y="121"/>
                  </a:lnTo>
                  <a:lnTo>
                    <a:pt x="629" y="121"/>
                  </a:lnTo>
                  <a:lnTo>
                    <a:pt x="630" y="121"/>
                  </a:lnTo>
                  <a:lnTo>
                    <a:pt x="632" y="121"/>
                  </a:lnTo>
                  <a:lnTo>
                    <a:pt x="634" y="121"/>
                  </a:lnTo>
                  <a:lnTo>
                    <a:pt x="636" y="121"/>
                  </a:lnTo>
                  <a:lnTo>
                    <a:pt x="636" y="123"/>
                  </a:lnTo>
                  <a:lnTo>
                    <a:pt x="637" y="123"/>
                  </a:lnTo>
                  <a:lnTo>
                    <a:pt x="639" y="123"/>
                  </a:lnTo>
                  <a:lnTo>
                    <a:pt x="641" y="123"/>
                  </a:lnTo>
                  <a:lnTo>
                    <a:pt x="642" y="123"/>
                  </a:lnTo>
                  <a:lnTo>
                    <a:pt x="644" y="123"/>
                  </a:lnTo>
                  <a:lnTo>
                    <a:pt x="646" y="123"/>
                  </a:lnTo>
                  <a:lnTo>
                    <a:pt x="647" y="123"/>
                  </a:lnTo>
                  <a:lnTo>
                    <a:pt x="649" y="123"/>
                  </a:lnTo>
                  <a:lnTo>
                    <a:pt x="651" y="123"/>
                  </a:lnTo>
                  <a:lnTo>
                    <a:pt x="652" y="123"/>
                  </a:lnTo>
                  <a:lnTo>
                    <a:pt x="654" y="123"/>
                  </a:lnTo>
                  <a:lnTo>
                    <a:pt x="656" y="123"/>
                  </a:lnTo>
                  <a:lnTo>
                    <a:pt x="657" y="123"/>
                  </a:lnTo>
                  <a:lnTo>
                    <a:pt x="659" y="123"/>
                  </a:lnTo>
                  <a:lnTo>
                    <a:pt x="661" y="123"/>
                  </a:lnTo>
                  <a:lnTo>
                    <a:pt x="662" y="123"/>
                  </a:lnTo>
                  <a:lnTo>
                    <a:pt x="664" y="123"/>
                  </a:lnTo>
                  <a:lnTo>
                    <a:pt x="666" y="123"/>
                  </a:lnTo>
                  <a:lnTo>
                    <a:pt x="668" y="123"/>
                  </a:lnTo>
                  <a:lnTo>
                    <a:pt x="669" y="123"/>
                  </a:lnTo>
                  <a:lnTo>
                    <a:pt x="671" y="123"/>
                  </a:lnTo>
                  <a:lnTo>
                    <a:pt x="673" y="123"/>
                  </a:lnTo>
                  <a:lnTo>
                    <a:pt x="674" y="123"/>
                  </a:lnTo>
                  <a:lnTo>
                    <a:pt x="676" y="123"/>
                  </a:lnTo>
                  <a:lnTo>
                    <a:pt x="678" y="123"/>
                  </a:lnTo>
                  <a:lnTo>
                    <a:pt x="679" y="123"/>
                  </a:lnTo>
                  <a:lnTo>
                    <a:pt x="681" y="123"/>
                  </a:lnTo>
                  <a:lnTo>
                    <a:pt x="681" y="125"/>
                  </a:lnTo>
                  <a:lnTo>
                    <a:pt x="683" y="125"/>
                  </a:lnTo>
                  <a:lnTo>
                    <a:pt x="684" y="125"/>
                  </a:lnTo>
                  <a:lnTo>
                    <a:pt x="686" y="125"/>
                  </a:lnTo>
                  <a:lnTo>
                    <a:pt x="688" y="125"/>
                  </a:lnTo>
                  <a:lnTo>
                    <a:pt x="689" y="125"/>
                  </a:lnTo>
                  <a:lnTo>
                    <a:pt x="691" y="125"/>
                  </a:lnTo>
                  <a:lnTo>
                    <a:pt x="693" y="125"/>
                  </a:lnTo>
                  <a:lnTo>
                    <a:pt x="694" y="125"/>
                  </a:lnTo>
                  <a:lnTo>
                    <a:pt x="696" y="125"/>
                  </a:lnTo>
                  <a:lnTo>
                    <a:pt x="802" y="123"/>
                  </a:lnTo>
                  <a:lnTo>
                    <a:pt x="804" y="123"/>
                  </a:lnTo>
                  <a:lnTo>
                    <a:pt x="807" y="125"/>
                  </a:lnTo>
                  <a:lnTo>
                    <a:pt x="812" y="125"/>
                  </a:lnTo>
                  <a:lnTo>
                    <a:pt x="814" y="121"/>
                  </a:lnTo>
                  <a:lnTo>
                    <a:pt x="816" y="121"/>
                  </a:lnTo>
                  <a:lnTo>
                    <a:pt x="817" y="120"/>
                  </a:lnTo>
                  <a:lnTo>
                    <a:pt x="821" y="118"/>
                  </a:lnTo>
                  <a:lnTo>
                    <a:pt x="824" y="118"/>
                  </a:lnTo>
                  <a:lnTo>
                    <a:pt x="827" y="120"/>
                  </a:lnTo>
                  <a:lnTo>
                    <a:pt x="831" y="120"/>
                  </a:lnTo>
                  <a:lnTo>
                    <a:pt x="834" y="121"/>
                  </a:lnTo>
                  <a:lnTo>
                    <a:pt x="837" y="121"/>
                  </a:lnTo>
                  <a:lnTo>
                    <a:pt x="839" y="123"/>
                  </a:lnTo>
                  <a:lnTo>
                    <a:pt x="844" y="123"/>
                  </a:lnTo>
                  <a:lnTo>
                    <a:pt x="847" y="123"/>
                  </a:lnTo>
                  <a:lnTo>
                    <a:pt x="849" y="121"/>
                  </a:lnTo>
                  <a:lnTo>
                    <a:pt x="853" y="120"/>
                  </a:lnTo>
                  <a:lnTo>
                    <a:pt x="856" y="120"/>
                  </a:lnTo>
                  <a:lnTo>
                    <a:pt x="859" y="118"/>
                  </a:lnTo>
                  <a:lnTo>
                    <a:pt x="863" y="118"/>
                  </a:lnTo>
                  <a:lnTo>
                    <a:pt x="866" y="118"/>
                  </a:lnTo>
                  <a:lnTo>
                    <a:pt x="868" y="116"/>
                  </a:lnTo>
                  <a:lnTo>
                    <a:pt x="871" y="116"/>
                  </a:lnTo>
                  <a:lnTo>
                    <a:pt x="873" y="113"/>
                  </a:lnTo>
                  <a:lnTo>
                    <a:pt x="874" y="111"/>
                  </a:lnTo>
                  <a:lnTo>
                    <a:pt x="874" y="108"/>
                  </a:lnTo>
                  <a:lnTo>
                    <a:pt x="874" y="103"/>
                  </a:lnTo>
                  <a:lnTo>
                    <a:pt x="876" y="101"/>
                  </a:lnTo>
                  <a:lnTo>
                    <a:pt x="879" y="101"/>
                  </a:lnTo>
                  <a:lnTo>
                    <a:pt x="883" y="101"/>
                  </a:lnTo>
                  <a:lnTo>
                    <a:pt x="886" y="103"/>
                  </a:lnTo>
                  <a:lnTo>
                    <a:pt x="890" y="103"/>
                  </a:lnTo>
                  <a:lnTo>
                    <a:pt x="893" y="101"/>
                  </a:lnTo>
                  <a:lnTo>
                    <a:pt x="896" y="101"/>
                  </a:lnTo>
                  <a:lnTo>
                    <a:pt x="898" y="98"/>
                  </a:lnTo>
                  <a:lnTo>
                    <a:pt x="901" y="98"/>
                  </a:lnTo>
                  <a:lnTo>
                    <a:pt x="903" y="96"/>
                  </a:lnTo>
                  <a:lnTo>
                    <a:pt x="903" y="94"/>
                  </a:lnTo>
                  <a:lnTo>
                    <a:pt x="903" y="91"/>
                  </a:lnTo>
                  <a:lnTo>
                    <a:pt x="903" y="86"/>
                  </a:lnTo>
                  <a:lnTo>
                    <a:pt x="905" y="84"/>
                  </a:lnTo>
                  <a:lnTo>
                    <a:pt x="906" y="83"/>
                  </a:lnTo>
                  <a:lnTo>
                    <a:pt x="910" y="81"/>
                  </a:lnTo>
                  <a:lnTo>
                    <a:pt x="913" y="83"/>
                  </a:lnTo>
                  <a:lnTo>
                    <a:pt x="916" y="84"/>
                  </a:lnTo>
                  <a:lnTo>
                    <a:pt x="918" y="84"/>
                  </a:lnTo>
                  <a:lnTo>
                    <a:pt x="922" y="84"/>
                  </a:lnTo>
                  <a:lnTo>
                    <a:pt x="923" y="84"/>
                  </a:lnTo>
                  <a:lnTo>
                    <a:pt x="927" y="83"/>
                  </a:lnTo>
                  <a:lnTo>
                    <a:pt x="928" y="81"/>
                  </a:lnTo>
                  <a:lnTo>
                    <a:pt x="932" y="79"/>
                  </a:lnTo>
                  <a:lnTo>
                    <a:pt x="935" y="79"/>
                  </a:lnTo>
                  <a:lnTo>
                    <a:pt x="938" y="79"/>
                  </a:lnTo>
                  <a:lnTo>
                    <a:pt x="942" y="81"/>
                  </a:lnTo>
                  <a:lnTo>
                    <a:pt x="945" y="83"/>
                  </a:lnTo>
                  <a:lnTo>
                    <a:pt x="948" y="83"/>
                  </a:lnTo>
                  <a:lnTo>
                    <a:pt x="952" y="83"/>
                  </a:lnTo>
                  <a:lnTo>
                    <a:pt x="955" y="83"/>
                  </a:lnTo>
                  <a:lnTo>
                    <a:pt x="959" y="84"/>
                  </a:lnTo>
                  <a:lnTo>
                    <a:pt x="962" y="84"/>
                  </a:lnTo>
                  <a:lnTo>
                    <a:pt x="964" y="86"/>
                  </a:lnTo>
                  <a:lnTo>
                    <a:pt x="965" y="88"/>
                  </a:lnTo>
                  <a:lnTo>
                    <a:pt x="967" y="89"/>
                  </a:lnTo>
                  <a:lnTo>
                    <a:pt x="969" y="93"/>
                  </a:lnTo>
                  <a:lnTo>
                    <a:pt x="974" y="93"/>
                  </a:lnTo>
                  <a:lnTo>
                    <a:pt x="977" y="93"/>
                  </a:lnTo>
                  <a:lnTo>
                    <a:pt x="979" y="93"/>
                  </a:lnTo>
                  <a:lnTo>
                    <a:pt x="980" y="93"/>
                  </a:lnTo>
                  <a:lnTo>
                    <a:pt x="982" y="94"/>
                  </a:lnTo>
                  <a:lnTo>
                    <a:pt x="985" y="96"/>
                  </a:lnTo>
                  <a:lnTo>
                    <a:pt x="989" y="96"/>
                  </a:lnTo>
                  <a:lnTo>
                    <a:pt x="990" y="96"/>
                  </a:lnTo>
                  <a:lnTo>
                    <a:pt x="992" y="93"/>
                  </a:lnTo>
                  <a:lnTo>
                    <a:pt x="994" y="91"/>
                  </a:lnTo>
                  <a:lnTo>
                    <a:pt x="997" y="89"/>
                  </a:lnTo>
                  <a:lnTo>
                    <a:pt x="999" y="88"/>
                  </a:lnTo>
                  <a:lnTo>
                    <a:pt x="1001" y="86"/>
                  </a:lnTo>
                  <a:lnTo>
                    <a:pt x="1006" y="86"/>
                  </a:lnTo>
                  <a:lnTo>
                    <a:pt x="1007" y="88"/>
                  </a:lnTo>
                  <a:lnTo>
                    <a:pt x="1012" y="88"/>
                  </a:lnTo>
                  <a:lnTo>
                    <a:pt x="1014" y="88"/>
                  </a:lnTo>
                  <a:lnTo>
                    <a:pt x="1017" y="86"/>
                  </a:lnTo>
                  <a:lnTo>
                    <a:pt x="1017" y="83"/>
                  </a:lnTo>
                  <a:lnTo>
                    <a:pt x="1019" y="79"/>
                  </a:lnTo>
                  <a:lnTo>
                    <a:pt x="1019" y="76"/>
                  </a:lnTo>
                  <a:lnTo>
                    <a:pt x="1022" y="74"/>
                  </a:lnTo>
                  <a:lnTo>
                    <a:pt x="1024" y="73"/>
                  </a:lnTo>
                  <a:lnTo>
                    <a:pt x="1026" y="71"/>
                  </a:lnTo>
                  <a:lnTo>
                    <a:pt x="1027" y="69"/>
                  </a:lnTo>
                  <a:lnTo>
                    <a:pt x="1029" y="66"/>
                  </a:lnTo>
                  <a:lnTo>
                    <a:pt x="1031" y="64"/>
                  </a:lnTo>
                  <a:lnTo>
                    <a:pt x="1033" y="62"/>
                  </a:lnTo>
                  <a:lnTo>
                    <a:pt x="1036" y="62"/>
                  </a:lnTo>
                  <a:lnTo>
                    <a:pt x="1039" y="61"/>
                  </a:lnTo>
                  <a:lnTo>
                    <a:pt x="1043" y="61"/>
                  </a:lnTo>
                  <a:lnTo>
                    <a:pt x="1046" y="61"/>
                  </a:lnTo>
                  <a:lnTo>
                    <a:pt x="1049" y="59"/>
                  </a:lnTo>
                  <a:lnTo>
                    <a:pt x="1053" y="59"/>
                  </a:lnTo>
                  <a:lnTo>
                    <a:pt x="1054" y="57"/>
                  </a:lnTo>
                  <a:lnTo>
                    <a:pt x="1056" y="54"/>
                  </a:lnTo>
                  <a:lnTo>
                    <a:pt x="1058" y="52"/>
                  </a:lnTo>
                  <a:lnTo>
                    <a:pt x="1059" y="51"/>
                  </a:lnTo>
                  <a:lnTo>
                    <a:pt x="1061" y="47"/>
                  </a:lnTo>
                  <a:lnTo>
                    <a:pt x="1063" y="47"/>
                  </a:lnTo>
                  <a:lnTo>
                    <a:pt x="1066" y="46"/>
                  </a:lnTo>
                  <a:lnTo>
                    <a:pt x="1070" y="46"/>
                  </a:lnTo>
                  <a:lnTo>
                    <a:pt x="1073" y="44"/>
                  </a:lnTo>
                  <a:lnTo>
                    <a:pt x="1076" y="44"/>
                  </a:lnTo>
                  <a:lnTo>
                    <a:pt x="1080" y="44"/>
                  </a:lnTo>
                  <a:lnTo>
                    <a:pt x="1085" y="44"/>
                  </a:lnTo>
                  <a:lnTo>
                    <a:pt x="1088" y="44"/>
                  </a:lnTo>
                  <a:lnTo>
                    <a:pt x="1091" y="46"/>
                  </a:lnTo>
                  <a:lnTo>
                    <a:pt x="1095" y="44"/>
                  </a:lnTo>
                  <a:lnTo>
                    <a:pt x="1098" y="44"/>
                  </a:lnTo>
                  <a:lnTo>
                    <a:pt x="1102" y="42"/>
                  </a:lnTo>
                  <a:lnTo>
                    <a:pt x="1103" y="42"/>
                  </a:lnTo>
                  <a:lnTo>
                    <a:pt x="1107" y="41"/>
                  </a:lnTo>
                  <a:lnTo>
                    <a:pt x="1108" y="39"/>
                  </a:lnTo>
                  <a:lnTo>
                    <a:pt x="1110" y="37"/>
                  </a:lnTo>
                  <a:lnTo>
                    <a:pt x="1113" y="36"/>
                  </a:lnTo>
                  <a:lnTo>
                    <a:pt x="1115" y="34"/>
                  </a:lnTo>
                  <a:lnTo>
                    <a:pt x="1118" y="34"/>
                  </a:lnTo>
                  <a:lnTo>
                    <a:pt x="1122" y="36"/>
                  </a:lnTo>
                  <a:lnTo>
                    <a:pt x="1125" y="37"/>
                  </a:lnTo>
                  <a:lnTo>
                    <a:pt x="1127" y="39"/>
                  </a:lnTo>
                  <a:lnTo>
                    <a:pt x="1130" y="39"/>
                  </a:lnTo>
                  <a:lnTo>
                    <a:pt x="1133" y="39"/>
                  </a:lnTo>
                  <a:lnTo>
                    <a:pt x="1137" y="39"/>
                  </a:lnTo>
                  <a:lnTo>
                    <a:pt x="1137" y="36"/>
                  </a:lnTo>
                  <a:lnTo>
                    <a:pt x="1139" y="34"/>
                  </a:lnTo>
                  <a:lnTo>
                    <a:pt x="1139" y="29"/>
                  </a:lnTo>
                  <a:lnTo>
                    <a:pt x="1139" y="27"/>
                  </a:lnTo>
                  <a:lnTo>
                    <a:pt x="1140" y="24"/>
                  </a:lnTo>
                  <a:lnTo>
                    <a:pt x="1142" y="22"/>
                  </a:lnTo>
                  <a:lnTo>
                    <a:pt x="1144" y="19"/>
                  </a:lnTo>
                  <a:lnTo>
                    <a:pt x="1145" y="17"/>
                  </a:lnTo>
                  <a:lnTo>
                    <a:pt x="1147" y="15"/>
                  </a:lnTo>
                  <a:lnTo>
                    <a:pt x="1149" y="14"/>
                  </a:lnTo>
                  <a:lnTo>
                    <a:pt x="1149" y="10"/>
                  </a:lnTo>
                  <a:lnTo>
                    <a:pt x="1147" y="7"/>
                  </a:lnTo>
                  <a:lnTo>
                    <a:pt x="1147" y="4"/>
                  </a:lnTo>
                  <a:lnTo>
                    <a:pt x="1150" y="4"/>
                  </a:lnTo>
                  <a:lnTo>
                    <a:pt x="1152" y="2"/>
                  </a:lnTo>
                  <a:lnTo>
                    <a:pt x="1155" y="4"/>
                  </a:lnTo>
                  <a:lnTo>
                    <a:pt x="1159" y="5"/>
                  </a:lnTo>
                  <a:lnTo>
                    <a:pt x="1162" y="5"/>
                  </a:lnTo>
                  <a:lnTo>
                    <a:pt x="1165" y="5"/>
                  </a:lnTo>
                  <a:lnTo>
                    <a:pt x="1167" y="4"/>
                  </a:lnTo>
                  <a:lnTo>
                    <a:pt x="1170" y="4"/>
                  </a:lnTo>
                  <a:lnTo>
                    <a:pt x="1174" y="2"/>
                  </a:lnTo>
                  <a:lnTo>
                    <a:pt x="1177" y="2"/>
                  </a:lnTo>
                  <a:lnTo>
                    <a:pt x="1181" y="4"/>
                  </a:lnTo>
                  <a:lnTo>
                    <a:pt x="1182" y="5"/>
                  </a:lnTo>
                  <a:lnTo>
                    <a:pt x="1186" y="5"/>
                  </a:lnTo>
                  <a:lnTo>
                    <a:pt x="1189" y="5"/>
                  </a:lnTo>
                  <a:lnTo>
                    <a:pt x="1192" y="4"/>
                  </a:lnTo>
                  <a:lnTo>
                    <a:pt x="1196" y="2"/>
                  </a:lnTo>
                  <a:lnTo>
                    <a:pt x="1197" y="0"/>
                  </a:lnTo>
                  <a:lnTo>
                    <a:pt x="1201" y="0"/>
                  </a:lnTo>
                  <a:lnTo>
                    <a:pt x="1204" y="0"/>
                  </a:lnTo>
                  <a:lnTo>
                    <a:pt x="1207" y="2"/>
                  </a:lnTo>
                  <a:lnTo>
                    <a:pt x="1209" y="2"/>
                  </a:lnTo>
                  <a:lnTo>
                    <a:pt x="1213"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6" name="Freeform 158">
              <a:extLst>
                <a:ext uri="{FF2B5EF4-FFF2-40B4-BE49-F238E27FC236}">
                  <a16:creationId xmlns:a16="http://schemas.microsoft.com/office/drawing/2014/main" id="{3016EAC5-4DA8-4A35-C7A7-A2F176F688B9}"/>
                </a:ext>
              </a:extLst>
            </p:cNvPr>
            <p:cNvSpPr>
              <a:spLocks noEditPoints="1"/>
            </p:cNvSpPr>
            <p:nvPr/>
          </p:nvSpPr>
          <p:spPr bwMode="auto">
            <a:xfrm>
              <a:off x="2957" y="1897"/>
              <a:ext cx="1171" cy="1343"/>
            </a:xfrm>
            <a:custGeom>
              <a:avLst/>
              <a:gdLst>
                <a:gd name="T0" fmla="*/ 745 w 1171"/>
                <a:gd name="T1" fmla="*/ 45 h 1343"/>
                <a:gd name="T2" fmla="*/ 789 w 1171"/>
                <a:gd name="T3" fmla="*/ 56 h 1343"/>
                <a:gd name="T4" fmla="*/ 824 w 1171"/>
                <a:gd name="T5" fmla="*/ 39 h 1343"/>
                <a:gd name="T6" fmla="*/ 868 w 1171"/>
                <a:gd name="T7" fmla="*/ 47 h 1343"/>
                <a:gd name="T8" fmla="*/ 897 w 1171"/>
                <a:gd name="T9" fmla="*/ 84 h 1343"/>
                <a:gd name="T10" fmla="*/ 932 w 1171"/>
                <a:gd name="T11" fmla="*/ 133 h 1343"/>
                <a:gd name="T12" fmla="*/ 972 w 1171"/>
                <a:gd name="T13" fmla="*/ 143 h 1343"/>
                <a:gd name="T14" fmla="*/ 999 w 1171"/>
                <a:gd name="T15" fmla="*/ 182 h 1343"/>
                <a:gd name="T16" fmla="*/ 979 w 1171"/>
                <a:gd name="T17" fmla="*/ 247 h 1343"/>
                <a:gd name="T18" fmla="*/ 1011 w 1171"/>
                <a:gd name="T19" fmla="*/ 306 h 1343"/>
                <a:gd name="T20" fmla="*/ 1046 w 1171"/>
                <a:gd name="T21" fmla="*/ 358 h 1343"/>
                <a:gd name="T22" fmla="*/ 1077 w 1171"/>
                <a:gd name="T23" fmla="*/ 422 h 1343"/>
                <a:gd name="T24" fmla="*/ 1107 w 1171"/>
                <a:gd name="T25" fmla="*/ 480 h 1343"/>
                <a:gd name="T26" fmla="*/ 1135 w 1171"/>
                <a:gd name="T27" fmla="*/ 539 h 1343"/>
                <a:gd name="T28" fmla="*/ 1167 w 1171"/>
                <a:gd name="T29" fmla="*/ 602 h 1343"/>
                <a:gd name="T30" fmla="*/ 1135 w 1171"/>
                <a:gd name="T31" fmla="*/ 660 h 1343"/>
                <a:gd name="T32" fmla="*/ 1098 w 1171"/>
                <a:gd name="T33" fmla="*/ 719 h 1343"/>
                <a:gd name="T34" fmla="*/ 1056 w 1171"/>
                <a:gd name="T35" fmla="*/ 781 h 1343"/>
                <a:gd name="T36" fmla="*/ 1016 w 1171"/>
                <a:gd name="T37" fmla="*/ 840 h 1343"/>
                <a:gd name="T38" fmla="*/ 957 w 1171"/>
                <a:gd name="T39" fmla="*/ 823 h 1343"/>
                <a:gd name="T40" fmla="*/ 942 w 1171"/>
                <a:gd name="T41" fmla="*/ 831 h 1343"/>
                <a:gd name="T42" fmla="*/ 945 w 1171"/>
                <a:gd name="T43" fmla="*/ 887 h 1343"/>
                <a:gd name="T44" fmla="*/ 912 w 1171"/>
                <a:gd name="T45" fmla="*/ 914 h 1343"/>
                <a:gd name="T46" fmla="*/ 885 w 1171"/>
                <a:gd name="T47" fmla="*/ 944 h 1343"/>
                <a:gd name="T48" fmla="*/ 846 w 1171"/>
                <a:gd name="T49" fmla="*/ 963 h 1343"/>
                <a:gd name="T50" fmla="*/ 819 w 1171"/>
                <a:gd name="T51" fmla="*/ 983 h 1343"/>
                <a:gd name="T52" fmla="*/ 792 w 1171"/>
                <a:gd name="T53" fmla="*/ 1020 h 1343"/>
                <a:gd name="T54" fmla="*/ 784 w 1171"/>
                <a:gd name="T55" fmla="*/ 1060 h 1343"/>
                <a:gd name="T56" fmla="*/ 762 w 1171"/>
                <a:gd name="T57" fmla="*/ 1085 h 1343"/>
                <a:gd name="T58" fmla="*/ 748 w 1171"/>
                <a:gd name="T59" fmla="*/ 1117 h 1343"/>
                <a:gd name="T60" fmla="*/ 732 w 1171"/>
                <a:gd name="T61" fmla="*/ 1159 h 1343"/>
                <a:gd name="T62" fmla="*/ 740 w 1171"/>
                <a:gd name="T63" fmla="*/ 1215 h 1343"/>
                <a:gd name="T64" fmla="*/ 780 w 1171"/>
                <a:gd name="T65" fmla="*/ 1245 h 1343"/>
                <a:gd name="T66" fmla="*/ 775 w 1171"/>
                <a:gd name="T67" fmla="*/ 1331 h 1343"/>
                <a:gd name="T68" fmla="*/ 693 w 1171"/>
                <a:gd name="T69" fmla="*/ 1227 h 1343"/>
                <a:gd name="T70" fmla="*/ 580 w 1171"/>
                <a:gd name="T71" fmla="*/ 1257 h 1343"/>
                <a:gd name="T72" fmla="*/ 506 w 1171"/>
                <a:gd name="T73" fmla="*/ 1218 h 1343"/>
                <a:gd name="T74" fmla="*/ 473 w 1171"/>
                <a:gd name="T75" fmla="*/ 1228 h 1343"/>
                <a:gd name="T76" fmla="*/ 426 w 1171"/>
                <a:gd name="T77" fmla="*/ 1222 h 1343"/>
                <a:gd name="T78" fmla="*/ 399 w 1171"/>
                <a:gd name="T79" fmla="*/ 1195 h 1343"/>
                <a:gd name="T80" fmla="*/ 380 w 1171"/>
                <a:gd name="T81" fmla="*/ 1191 h 1343"/>
                <a:gd name="T82" fmla="*/ 336 w 1171"/>
                <a:gd name="T83" fmla="*/ 1148 h 1343"/>
                <a:gd name="T84" fmla="*/ 261 w 1171"/>
                <a:gd name="T85" fmla="*/ 1104 h 1343"/>
                <a:gd name="T86" fmla="*/ 266 w 1171"/>
                <a:gd name="T87" fmla="*/ 1047 h 1343"/>
                <a:gd name="T88" fmla="*/ 269 w 1171"/>
                <a:gd name="T89" fmla="*/ 983 h 1343"/>
                <a:gd name="T90" fmla="*/ 232 w 1171"/>
                <a:gd name="T91" fmla="*/ 946 h 1343"/>
                <a:gd name="T92" fmla="*/ 193 w 1171"/>
                <a:gd name="T93" fmla="*/ 910 h 1343"/>
                <a:gd name="T94" fmla="*/ 150 w 1171"/>
                <a:gd name="T95" fmla="*/ 873 h 1343"/>
                <a:gd name="T96" fmla="*/ 140 w 1171"/>
                <a:gd name="T97" fmla="*/ 816 h 1343"/>
                <a:gd name="T98" fmla="*/ 114 w 1171"/>
                <a:gd name="T99" fmla="*/ 791 h 1343"/>
                <a:gd name="T100" fmla="*/ 60 w 1171"/>
                <a:gd name="T101" fmla="*/ 814 h 1343"/>
                <a:gd name="T102" fmla="*/ 22 w 1171"/>
                <a:gd name="T103" fmla="*/ 799 h 1343"/>
                <a:gd name="T104" fmla="*/ 13 w 1171"/>
                <a:gd name="T105" fmla="*/ 752 h 1343"/>
                <a:gd name="T106" fmla="*/ 0 w 1171"/>
                <a:gd name="T107" fmla="*/ 683 h 1343"/>
                <a:gd name="T108" fmla="*/ 32 w 1171"/>
                <a:gd name="T109" fmla="*/ 614 h 1343"/>
                <a:gd name="T110" fmla="*/ 341 w 1171"/>
                <a:gd name="T111" fmla="*/ 503 h 1343"/>
                <a:gd name="T112" fmla="*/ 410 w 1171"/>
                <a:gd name="T113" fmla="*/ 480 h 1343"/>
                <a:gd name="T114" fmla="*/ 474 w 1171"/>
                <a:gd name="T115" fmla="*/ 454 h 1343"/>
                <a:gd name="T116" fmla="*/ 543 w 1171"/>
                <a:gd name="T117" fmla="*/ 426 h 1343"/>
                <a:gd name="T118" fmla="*/ 607 w 1171"/>
                <a:gd name="T119" fmla="*/ 133 h 1343"/>
                <a:gd name="T120" fmla="*/ 621 w 1171"/>
                <a:gd name="T121" fmla="*/ 59 h 1343"/>
                <a:gd name="T122" fmla="*/ 646 w 1171"/>
                <a:gd name="T123" fmla="*/ 32 h 1343"/>
                <a:gd name="T124" fmla="*/ 700 w 1171"/>
                <a:gd name="T125" fmla="*/ 2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1" h="1343">
                  <a:moveTo>
                    <a:pt x="710" y="22"/>
                  </a:moveTo>
                  <a:lnTo>
                    <a:pt x="710" y="24"/>
                  </a:lnTo>
                  <a:lnTo>
                    <a:pt x="711" y="24"/>
                  </a:lnTo>
                  <a:lnTo>
                    <a:pt x="713" y="24"/>
                  </a:lnTo>
                  <a:lnTo>
                    <a:pt x="713" y="22"/>
                  </a:lnTo>
                  <a:lnTo>
                    <a:pt x="715" y="22"/>
                  </a:lnTo>
                  <a:lnTo>
                    <a:pt x="717" y="22"/>
                  </a:lnTo>
                  <a:lnTo>
                    <a:pt x="718" y="22"/>
                  </a:lnTo>
                  <a:lnTo>
                    <a:pt x="718" y="24"/>
                  </a:lnTo>
                  <a:lnTo>
                    <a:pt x="718" y="25"/>
                  </a:lnTo>
                  <a:lnTo>
                    <a:pt x="718" y="27"/>
                  </a:lnTo>
                  <a:lnTo>
                    <a:pt x="720" y="27"/>
                  </a:lnTo>
                  <a:lnTo>
                    <a:pt x="720" y="29"/>
                  </a:lnTo>
                  <a:lnTo>
                    <a:pt x="722" y="29"/>
                  </a:lnTo>
                  <a:lnTo>
                    <a:pt x="722" y="30"/>
                  </a:lnTo>
                  <a:lnTo>
                    <a:pt x="723" y="32"/>
                  </a:lnTo>
                  <a:lnTo>
                    <a:pt x="723" y="34"/>
                  </a:lnTo>
                  <a:lnTo>
                    <a:pt x="725" y="34"/>
                  </a:lnTo>
                  <a:lnTo>
                    <a:pt x="725" y="35"/>
                  </a:lnTo>
                  <a:lnTo>
                    <a:pt x="727" y="35"/>
                  </a:lnTo>
                  <a:lnTo>
                    <a:pt x="727" y="37"/>
                  </a:lnTo>
                  <a:lnTo>
                    <a:pt x="727" y="39"/>
                  </a:lnTo>
                  <a:lnTo>
                    <a:pt x="727" y="40"/>
                  </a:lnTo>
                  <a:lnTo>
                    <a:pt x="728" y="40"/>
                  </a:lnTo>
                  <a:lnTo>
                    <a:pt x="730" y="40"/>
                  </a:lnTo>
                  <a:lnTo>
                    <a:pt x="730" y="42"/>
                  </a:lnTo>
                  <a:lnTo>
                    <a:pt x="732" y="42"/>
                  </a:lnTo>
                  <a:lnTo>
                    <a:pt x="733" y="42"/>
                  </a:lnTo>
                  <a:lnTo>
                    <a:pt x="733" y="44"/>
                  </a:lnTo>
                  <a:lnTo>
                    <a:pt x="735" y="44"/>
                  </a:lnTo>
                  <a:lnTo>
                    <a:pt x="735" y="45"/>
                  </a:lnTo>
                  <a:lnTo>
                    <a:pt x="735" y="47"/>
                  </a:lnTo>
                  <a:lnTo>
                    <a:pt x="735" y="49"/>
                  </a:lnTo>
                  <a:lnTo>
                    <a:pt x="735" y="50"/>
                  </a:lnTo>
                  <a:lnTo>
                    <a:pt x="737" y="50"/>
                  </a:lnTo>
                  <a:lnTo>
                    <a:pt x="737" y="52"/>
                  </a:lnTo>
                  <a:lnTo>
                    <a:pt x="737" y="54"/>
                  </a:lnTo>
                  <a:lnTo>
                    <a:pt x="738" y="54"/>
                  </a:lnTo>
                  <a:lnTo>
                    <a:pt x="738" y="56"/>
                  </a:lnTo>
                  <a:lnTo>
                    <a:pt x="738" y="57"/>
                  </a:lnTo>
                  <a:lnTo>
                    <a:pt x="740" y="57"/>
                  </a:lnTo>
                  <a:lnTo>
                    <a:pt x="740" y="56"/>
                  </a:lnTo>
                  <a:lnTo>
                    <a:pt x="742" y="56"/>
                  </a:lnTo>
                  <a:lnTo>
                    <a:pt x="742" y="54"/>
                  </a:lnTo>
                  <a:lnTo>
                    <a:pt x="742" y="52"/>
                  </a:lnTo>
                  <a:lnTo>
                    <a:pt x="743" y="52"/>
                  </a:lnTo>
                  <a:lnTo>
                    <a:pt x="745" y="50"/>
                  </a:lnTo>
                  <a:lnTo>
                    <a:pt x="745" y="49"/>
                  </a:lnTo>
                  <a:lnTo>
                    <a:pt x="743" y="49"/>
                  </a:lnTo>
                  <a:lnTo>
                    <a:pt x="743" y="47"/>
                  </a:lnTo>
                  <a:lnTo>
                    <a:pt x="745" y="47"/>
                  </a:lnTo>
                  <a:lnTo>
                    <a:pt x="745" y="45"/>
                  </a:lnTo>
                  <a:lnTo>
                    <a:pt x="745" y="44"/>
                  </a:lnTo>
                  <a:lnTo>
                    <a:pt x="745" y="42"/>
                  </a:lnTo>
                  <a:lnTo>
                    <a:pt x="747" y="40"/>
                  </a:lnTo>
                  <a:lnTo>
                    <a:pt x="748" y="40"/>
                  </a:lnTo>
                  <a:lnTo>
                    <a:pt x="748" y="42"/>
                  </a:lnTo>
                  <a:lnTo>
                    <a:pt x="748" y="44"/>
                  </a:lnTo>
                  <a:lnTo>
                    <a:pt x="748" y="42"/>
                  </a:lnTo>
                  <a:lnTo>
                    <a:pt x="750" y="42"/>
                  </a:lnTo>
                  <a:lnTo>
                    <a:pt x="752" y="42"/>
                  </a:lnTo>
                  <a:lnTo>
                    <a:pt x="754" y="42"/>
                  </a:lnTo>
                  <a:lnTo>
                    <a:pt x="755" y="42"/>
                  </a:lnTo>
                  <a:lnTo>
                    <a:pt x="755" y="44"/>
                  </a:lnTo>
                  <a:lnTo>
                    <a:pt x="757" y="44"/>
                  </a:lnTo>
                  <a:lnTo>
                    <a:pt x="757" y="45"/>
                  </a:lnTo>
                  <a:lnTo>
                    <a:pt x="757" y="47"/>
                  </a:lnTo>
                  <a:lnTo>
                    <a:pt x="757" y="49"/>
                  </a:lnTo>
                  <a:lnTo>
                    <a:pt x="759" y="49"/>
                  </a:lnTo>
                  <a:lnTo>
                    <a:pt x="759" y="50"/>
                  </a:lnTo>
                  <a:lnTo>
                    <a:pt x="760" y="52"/>
                  </a:lnTo>
                  <a:lnTo>
                    <a:pt x="760" y="54"/>
                  </a:lnTo>
                  <a:lnTo>
                    <a:pt x="762" y="54"/>
                  </a:lnTo>
                  <a:lnTo>
                    <a:pt x="764" y="54"/>
                  </a:lnTo>
                  <a:lnTo>
                    <a:pt x="764" y="56"/>
                  </a:lnTo>
                  <a:lnTo>
                    <a:pt x="764" y="54"/>
                  </a:lnTo>
                  <a:lnTo>
                    <a:pt x="764" y="52"/>
                  </a:lnTo>
                  <a:lnTo>
                    <a:pt x="764" y="50"/>
                  </a:lnTo>
                  <a:lnTo>
                    <a:pt x="765" y="49"/>
                  </a:lnTo>
                  <a:lnTo>
                    <a:pt x="765" y="50"/>
                  </a:lnTo>
                  <a:lnTo>
                    <a:pt x="767" y="50"/>
                  </a:lnTo>
                  <a:lnTo>
                    <a:pt x="765" y="52"/>
                  </a:lnTo>
                  <a:lnTo>
                    <a:pt x="767" y="52"/>
                  </a:lnTo>
                  <a:lnTo>
                    <a:pt x="767" y="54"/>
                  </a:lnTo>
                  <a:lnTo>
                    <a:pt x="769" y="54"/>
                  </a:lnTo>
                  <a:lnTo>
                    <a:pt x="769" y="56"/>
                  </a:lnTo>
                  <a:lnTo>
                    <a:pt x="770" y="56"/>
                  </a:lnTo>
                  <a:lnTo>
                    <a:pt x="772" y="56"/>
                  </a:lnTo>
                  <a:lnTo>
                    <a:pt x="774" y="56"/>
                  </a:lnTo>
                  <a:lnTo>
                    <a:pt x="775" y="56"/>
                  </a:lnTo>
                  <a:lnTo>
                    <a:pt x="777" y="56"/>
                  </a:lnTo>
                  <a:lnTo>
                    <a:pt x="777" y="57"/>
                  </a:lnTo>
                  <a:lnTo>
                    <a:pt x="779" y="57"/>
                  </a:lnTo>
                  <a:lnTo>
                    <a:pt x="779" y="59"/>
                  </a:lnTo>
                  <a:lnTo>
                    <a:pt x="780" y="59"/>
                  </a:lnTo>
                  <a:lnTo>
                    <a:pt x="780" y="57"/>
                  </a:lnTo>
                  <a:lnTo>
                    <a:pt x="780" y="59"/>
                  </a:lnTo>
                  <a:lnTo>
                    <a:pt x="782" y="59"/>
                  </a:lnTo>
                  <a:lnTo>
                    <a:pt x="784" y="59"/>
                  </a:lnTo>
                  <a:lnTo>
                    <a:pt x="784" y="57"/>
                  </a:lnTo>
                  <a:lnTo>
                    <a:pt x="785" y="57"/>
                  </a:lnTo>
                  <a:lnTo>
                    <a:pt x="787" y="57"/>
                  </a:lnTo>
                  <a:lnTo>
                    <a:pt x="787" y="56"/>
                  </a:lnTo>
                  <a:lnTo>
                    <a:pt x="789" y="56"/>
                  </a:lnTo>
                  <a:lnTo>
                    <a:pt x="791" y="56"/>
                  </a:lnTo>
                  <a:lnTo>
                    <a:pt x="791" y="54"/>
                  </a:lnTo>
                  <a:lnTo>
                    <a:pt x="792" y="54"/>
                  </a:lnTo>
                  <a:lnTo>
                    <a:pt x="792" y="52"/>
                  </a:lnTo>
                  <a:lnTo>
                    <a:pt x="794" y="52"/>
                  </a:lnTo>
                  <a:lnTo>
                    <a:pt x="794" y="50"/>
                  </a:lnTo>
                  <a:lnTo>
                    <a:pt x="796" y="50"/>
                  </a:lnTo>
                  <a:lnTo>
                    <a:pt x="797" y="49"/>
                  </a:lnTo>
                  <a:lnTo>
                    <a:pt x="797" y="47"/>
                  </a:lnTo>
                  <a:lnTo>
                    <a:pt x="799" y="47"/>
                  </a:lnTo>
                  <a:lnTo>
                    <a:pt x="799" y="45"/>
                  </a:lnTo>
                  <a:lnTo>
                    <a:pt x="799" y="44"/>
                  </a:lnTo>
                  <a:lnTo>
                    <a:pt x="801" y="44"/>
                  </a:lnTo>
                  <a:lnTo>
                    <a:pt x="801" y="42"/>
                  </a:lnTo>
                  <a:lnTo>
                    <a:pt x="802" y="42"/>
                  </a:lnTo>
                  <a:lnTo>
                    <a:pt x="804" y="42"/>
                  </a:lnTo>
                  <a:lnTo>
                    <a:pt x="804" y="40"/>
                  </a:lnTo>
                  <a:lnTo>
                    <a:pt x="806" y="40"/>
                  </a:lnTo>
                  <a:lnTo>
                    <a:pt x="807" y="40"/>
                  </a:lnTo>
                  <a:lnTo>
                    <a:pt x="809" y="40"/>
                  </a:lnTo>
                  <a:lnTo>
                    <a:pt x="809" y="39"/>
                  </a:lnTo>
                  <a:lnTo>
                    <a:pt x="811" y="39"/>
                  </a:lnTo>
                  <a:lnTo>
                    <a:pt x="809" y="39"/>
                  </a:lnTo>
                  <a:lnTo>
                    <a:pt x="809" y="37"/>
                  </a:lnTo>
                  <a:lnTo>
                    <a:pt x="807" y="37"/>
                  </a:lnTo>
                  <a:lnTo>
                    <a:pt x="807" y="35"/>
                  </a:lnTo>
                  <a:lnTo>
                    <a:pt x="807" y="34"/>
                  </a:lnTo>
                  <a:lnTo>
                    <a:pt x="807" y="32"/>
                  </a:lnTo>
                  <a:lnTo>
                    <a:pt x="809" y="32"/>
                  </a:lnTo>
                  <a:lnTo>
                    <a:pt x="811" y="32"/>
                  </a:lnTo>
                  <a:lnTo>
                    <a:pt x="811" y="30"/>
                  </a:lnTo>
                  <a:lnTo>
                    <a:pt x="812" y="30"/>
                  </a:lnTo>
                  <a:lnTo>
                    <a:pt x="812" y="29"/>
                  </a:lnTo>
                  <a:lnTo>
                    <a:pt x="812" y="27"/>
                  </a:lnTo>
                  <a:lnTo>
                    <a:pt x="814" y="27"/>
                  </a:lnTo>
                  <a:lnTo>
                    <a:pt x="816" y="27"/>
                  </a:lnTo>
                  <a:lnTo>
                    <a:pt x="816" y="29"/>
                  </a:lnTo>
                  <a:lnTo>
                    <a:pt x="817" y="29"/>
                  </a:lnTo>
                  <a:lnTo>
                    <a:pt x="819" y="29"/>
                  </a:lnTo>
                  <a:lnTo>
                    <a:pt x="819" y="27"/>
                  </a:lnTo>
                  <a:lnTo>
                    <a:pt x="821" y="27"/>
                  </a:lnTo>
                  <a:lnTo>
                    <a:pt x="823" y="27"/>
                  </a:lnTo>
                  <a:lnTo>
                    <a:pt x="823" y="29"/>
                  </a:lnTo>
                  <a:lnTo>
                    <a:pt x="823" y="30"/>
                  </a:lnTo>
                  <a:lnTo>
                    <a:pt x="823" y="32"/>
                  </a:lnTo>
                  <a:lnTo>
                    <a:pt x="821" y="32"/>
                  </a:lnTo>
                  <a:lnTo>
                    <a:pt x="821" y="34"/>
                  </a:lnTo>
                  <a:lnTo>
                    <a:pt x="821" y="35"/>
                  </a:lnTo>
                  <a:lnTo>
                    <a:pt x="821" y="37"/>
                  </a:lnTo>
                  <a:lnTo>
                    <a:pt x="821" y="39"/>
                  </a:lnTo>
                  <a:lnTo>
                    <a:pt x="823" y="39"/>
                  </a:lnTo>
                  <a:lnTo>
                    <a:pt x="824" y="39"/>
                  </a:lnTo>
                  <a:lnTo>
                    <a:pt x="826" y="39"/>
                  </a:lnTo>
                  <a:lnTo>
                    <a:pt x="826" y="40"/>
                  </a:lnTo>
                  <a:lnTo>
                    <a:pt x="824" y="40"/>
                  </a:lnTo>
                  <a:lnTo>
                    <a:pt x="824" y="42"/>
                  </a:lnTo>
                  <a:lnTo>
                    <a:pt x="826" y="42"/>
                  </a:lnTo>
                  <a:lnTo>
                    <a:pt x="826" y="44"/>
                  </a:lnTo>
                  <a:lnTo>
                    <a:pt x="824" y="44"/>
                  </a:lnTo>
                  <a:lnTo>
                    <a:pt x="826" y="44"/>
                  </a:lnTo>
                  <a:lnTo>
                    <a:pt x="826" y="45"/>
                  </a:lnTo>
                  <a:lnTo>
                    <a:pt x="826" y="44"/>
                  </a:lnTo>
                  <a:lnTo>
                    <a:pt x="828" y="44"/>
                  </a:lnTo>
                  <a:lnTo>
                    <a:pt x="829" y="44"/>
                  </a:lnTo>
                  <a:lnTo>
                    <a:pt x="831" y="44"/>
                  </a:lnTo>
                  <a:lnTo>
                    <a:pt x="831" y="42"/>
                  </a:lnTo>
                  <a:lnTo>
                    <a:pt x="833" y="42"/>
                  </a:lnTo>
                  <a:lnTo>
                    <a:pt x="834" y="44"/>
                  </a:lnTo>
                  <a:lnTo>
                    <a:pt x="836" y="44"/>
                  </a:lnTo>
                  <a:lnTo>
                    <a:pt x="836" y="45"/>
                  </a:lnTo>
                  <a:lnTo>
                    <a:pt x="836" y="47"/>
                  </a:lnTo>
                  <a:lnTo>
                    <a:pt x="838" y="47"/>
                  </a:lnTo>
                  <a:lnTo>
                    <a:pt x="838" y="45"/>
                  </a:lnTo>
                  <a:lnTo>
                    <a:pt x="839" y="45"/>
                  </a:lnTo>
                  <a:lnTo>
                    <a:pt x="841" y="45"/>
                  </a:lnTo>
                  <a:lnTo>
                    <a:pt x="841" y="47"/>
                  </a:lnTo>
                  <a:lnTo>
                    <a:pt x="843" y="47"/>
                  </a:lnTo>
                  <a:lnTo>
                    <a:pt x="843" y="49"/>
                  </a:lnTo>
                  <a:lnTo>
                    <a:pt x="841" y="49"/>
                  </a:lnTo>
                  <a:lnTo>
                    <a:pt x="841" y="50"/>
                  </a:lnTo>
                  <a:lnTo>
                    <a:pt x="843" y="50"/>
                  </a:lnTo>
                  <a:lnTo>
                    <a:pt x="843" y="52"/>
                  </a:lnTo>
                  <a:lnTo>
                    <a:pt x="844" y="52"/>
                  </a:lnTo>
                  <a:lnTo>
                    <a:pt x="844" y="54"/>
                  </a:lnTo>
                  <a:lnTo>
                    <a:pt x="846" y="54"/>
                  </a:lnTo>
                  <a:lnTo>
                    <a:pt x="848" y="54"/>
                  </a:lnTo>
                  <a:lnTo>
                    <a:pt x="848" y="52"/>
                  </a:lnTo>
                  <a:lnTo>
                    <a:pt x="849" y="52"/>
                  </a:lnTo>
                  <a:lnTo>
                    <a:pt x="851" y="54"/>
                  </a:lnTo>
                  <a:lnTo>
                    <a:pt x="851" y="52"/>
                  </a:lnTo>
                  <a:lnTo>
                    <a:pt x="853" y="52"/>
                  </a:lnTo>
                  <a:lnTo>
                    <a:pt x="854" y="50"/>
                  </a:lnTo>
                  <a:lnTo>
                    <a:pt x="856" y="50"/>
                  </a:lnTo>
                  <a:lnTo>
                    <a:pt x="858" y="50"/>
                  </a:lnTo>
                  <a:lnTo>
                    <a:pt x="860" y="50"/>
                  </a:lnTo>
                  <a:lnTo>
                    <a:pt x="861" y="50"/>
                  </a:lnTo>
                  <a:lnTo>
                    <a:pt x="861" y="49"/>
                  </a:lnTo>
                  <a:lnTo>
                    <a:pt x="863" y="49"/>
                  </a:lnTo>
                  <a:lnTo>
                    <a:pt x="865" y="49"/>
                  </a:lnTo>
                  <a:lnTo>
                    <a:pt x="865" y="50"/>
                  </a:lnTo>
                  <a:lnTo>
                    <a:pt x="866" y="50"/>
                  </a:lnTo>
                  <a:lnTo>
                    <a:pt x="868" y="50"/>
                  </a:lnTo>
                  <a:lnTo>
                    <a:pt x="868" y="49"/>
                  </a:lnTo>
                  <a:lnTo>
                    <a:pt x="868" y="47"/>
                  </a:lnTo>
                  <a:lnTo>
                    <a:pt x="868" y="45"/>
                  </a:lnTo>
                  <a:lnTo>
                    <a:pt x="870" y="45"/>
                  </a:lnTo>
                  <a:lnTo>
                    <a:pt x="870" y="44"/>
                  </a:lnTo>
                  <a:lnTo>
                    <a:pt x="871" y="44"/>
                  </a:lnTo>
                  <a:lnTo>
                    <a:pt x="873" y="42"/>
                  </a:lnTo>
                  <a:lnTo>
                    <a:pt x="871" y="42"/>
                  </a:lnTo>
                  <a:lnTo>
                    <a:pt x="871" y="40"/>
                  </a:lnTo>
                  <a:lnTo>
                    <a:pt x="873" y="40"/>
                  </a:lnTo>
                  <a:lnTo>
                    <a:pt x="875" y="40"/>
                  </a:lnTo>
                  <a:lnTo>
                    <a:pt x="876" y="40"/>
                  </a:lnTo>
                  <a:lnTo>
                    <a:pt x="878" y="42"/>
                  </a:lnTo>
                  <a:lnTo>
                    <a:pt x="878" y="44"/>
                  </a:lnTo>
                  <a:lnTo>
                    <a:pt x="878" y="45"/>
                  </a:lnTo>
                  <a:lnTo>
                    <a:pt x="880" y="45"/>
                  </a:lnTo>
                  <a:lnTo>
                    <a:pt x="880" y="47"/>
                  </a:lnTo>
                  <a:lnTo>
                    <a:pt x="880" y="49"/>
                  </a:lnTo>
                  <a:lnTo>
                    <a:pt x="880" y="50"/>
                  </a:lnTo>
                  <a:lnTo>
                    <a:pt x="881" y="50"/>
                  </a:lnTo>
                  <a:lnTo>
                    <a:pt x="881" y="52"/>
                  </a:lnTo>
                  <a:lnTo>
                    <a:pt x="881" y="54"/>
                  </a:lnTo>
                  <a:lnTo>
                    <a:pt x="881" y="56"/>
                  </a:lnTo>
                  <a:lnTo>
                    <a:pt x="883" y="56"/>
                  </a:lnTo>
                  <a:lnTo>
                    <a:pt x="883" y="57"/>
                  </a:lnTo>
                  <a:lnTo>
                    <a:pt x="883" y="59"/>
                  </a:lnTo>
                  <a:lnTo>
                    <a:pt x="885" y="59"/>
                  </a:lnTo>
                  <a:lnTo>
                    <a:pt x="885" y="61"/>
                  </a:lnTo>
                  <a:lnTo>
                    <a:pt x="885" y="62"/>
                  </a:lnTo>
                  <a:lnTo>
                    <a:pt x="886" y="62"/>
                  </a:lnTo>
                  <a:lnTo>
                    <a:pt x="888" y="62"/>
                  </a:lnTo>
                  <a:lnTo>
                    <a:pt x="888" y="61"/>
                  </a:lnTo>
                  <a:lnTo>
                    <a:pt x="888" y="62"/>
                  </a:lnTo>
                  <a:lnTo>
                    <a:pt x="890" y="62"/>
                  </a:lnTo>
                  <a:lnTo>
                    <a:pt x="891" y="62"/>
                  </a:lnTo>
                  <a:lnTo>
                    <a:pt x="893" y="62"/>
                  </a:lnTo>
                  <a:lnTo>
                    <a:pt x="893" y="64"/>
                  </a:lnTo>
                  <a:lnTo>
                    <a:pt x="895" y="64"/>
                  </a:lnTo>
                  <a:lnTo>
                    <a:pt x="895" y="66"/>
                  </a:lnTo>
                  <a:lnTo>
                    <a:pt x="895" y="67"/>
                  </a:lnTo>
                  <a:lnTo>
                    <a:pt x="895" y="69"/>
                  </a:lnTo>
                  <a:lnTo>
                    <a:pt x="897" y="69"/>
                  </a:lnTo>
                  <a:lnTo>
                    <a:pt x="897" y="71"/>
                  </a:lnTo>
                  <a:lnTo>
                    <a:pt x="897" y="72"/>
                  </a:lnTo>
                  <a:lnTo>
                    <a:pt x="898" y="72"/>
                  </a:lnTo>
                  <a:lnTo>
                    <a:pt x="898" y="74"/>
                  </a:lnTo>
                  <a:lnTo>
                    <a:pt x="898" y="76"/>
                  </a:lnTo>
                  <a:lnTo>
                    <a:pt x="897" y="76"/>
                  </a:lnTo>
                  <a:lnTo>
                    <a:pt x="897" y="77"/>
                  </a:lnTo>
                  <a:lnTo>
                    <a:pt x="895" y="77"/>
                  </a:lnTo>
                  <a:lnTo>
                    <a:pt x="895" y="79"/>
                  </a:lnTo>
                  <a:lnTo>
                    <a:pt x="897" y="81"/>
                  </a:lnTo>
                  <a:lnTo>
                    <a:pt x="897" y="82"/>
                  </a:lnTo>
                  <a:lnTo>
                    <a:pt x="897" y="84"/>
                  </a:lnTo>
                  <a:lnTo>
                    <a:pt x="897" y="86"/>
                  </a:lnTo>
                  <a:lnTo>
                    <a:pt x="898" y="86"/>
                  </a:lnTo>
                  <a:lnTo>
                    <a:pt x="898" y="88"/>
                  </a:lnTo>
                  <a:lnTo>
                    <a:pt x="900" y="89"/>
                  </a:lnTo>
                  <a:lnTo>
                    <a:pt x="902" y="89"/>
                  </a:lnTo>
                  <a:lnTo>
                    <a:pt x="902" y="91"/>
                  </a:lnTo>
                  <a:lnTo>
                    <a:pt x="902" y="93"/>
                  </a:lnTo>
                  <a:lnTo>
                    <a:pt x="903" y="93"/>
                  </a:lnTo>
                  <a:lnTo>
                    <a:pt x="905" y="94"/>
                  </a:lnTo>
                  <a:lnTo>
                    <a:pt x="907" y="94"/>
                  </a:lnTo>
                  <a:lnTo>
                    <a:pt x="907" y="96"/>
                  </a:lnTo>
                  <a:lnTo>
                    <a:pt x="907" y="98"/>
                  </a:lnTo>
                  <a:lnTo>
                    <a:pt x="905" y="98"/>
                  </a:lnTo>
                  <a:lnTo>
                    <a:pt x="905" y="99"/>
                  </a:lnTo>
                  <a:lnTo>
                    <a:pt x="907" y="101"/>
                  </a:lnTo>
                  <a:lnTo>
                    <a:pt x="907" y="103"/>
                  </a:lnTo>
                  <a:lnTo>
                    <a:pt x="908" y="104"/>
                  </a:lnTo>
                  <a:lnTo>
                    <a:pt x="907" y="104"/>
                  </a:lnTo>
                  <a:lnTo>
                    <a:pt x="907" y="106"/>
                  </a:lnTo>
                  <a:lnTo>
                    <a:pt x="908" y="108"/>
                  </a:lnTo>
                  <a:lnTo>
                    <a:pt x="908" y="109"/>
                  </a:lnTo>
                  <a:lnTo>
                    <a:pt x="910" y="109"/>
                  </a:lnTo>
                  <a:lnTo>
                    <a:pt x="910" y="111"/>
                  </a:lnTo>
                  <a:lnTo>
                    <a:pt x="912" y="111"/>
                  </a:lnTo>
                  <a:lnTo>
                    <a:pt x="912" y="113"/>
                  </a:lnTo>
                  <a:lnTo>
                    <a:pt x="912" y="114"/>
                  </a:lnTo>
                  <a:lnTo>
                    <a:pt x="912" y="116"/>
                  </a:lnTo>
                  <a:lnTo>
                    <a:pt x="912" y="118"/>
                  </a:lnTo>
                  <a:lnTo>
                    <a:pt x="912" y="119"/>
                  </a:lnTo>
                  <a:lnTo>
                    <a:pt x="912" y="121"/>
                  </a:lnTo>
                  <a:lnTo>
                    <a:pt x="913" y="123"/>
                  </a:lnTo>
                  <a:lnTo>
                    <a:pt x="913" y="125"/>
                  </a:lnTo>
                  <a:lnTo>
                    <a:pt x="915" y="125"/>
                  </a:lnTo>
                  <a:lnTo>
                    <a:pt x="915" y="126"/>
                  </a:lnTo>
                  <a:lnTo>
                    <a:pt x="915" y="128"/>
                  </a:lnTo>
                  <a:lnTo>
                    <a:pt x="917" y="128"/>
                  </a:lnTo>
                  <a:lnTo>
                    <a:pt x="917" y="130"/>
                  </a:lnTo>
                  <a:lnTo>
                    <a:pt x="918" y="130"/>
                  </a:lnTo>
                  <a:lnTo>
                    <a:pt x="920" y="130"/>
                  </a:lnTo>
                  <a:lnTo>
                    <a:pt x="922" y="130"/>
                  </a:lnTo>
                  <a:lnTo>
                    <a:pt x="923" y="128"/>
                  </a:lnTo>
                  <a:lnTo>
                    <a:pt x="925" y="128"/>
                  </a:lnTo>
                  <a:lnTo>
                    <a:pt x="927" y="126"/>
                  </a:lnTo>
                  <a:lnTo>
                    <a:pt x="927" y="128"/>
                  </a:lnTo>
                  <a:lnTo>
                    <a:pt x="927" y="126"/>
                  </a:lnTo>
                  <a:lnTo>
                    <a:pt x="928" y="126"/>
                  </a:lnTo>
                  <a:lnTo>
                    <a:pt x="930" y="128"/>
                  </a:lnTo>
                  <a:lnTo>
                    <a:pt x="932" y="128"/>
                  </a:lnTo>
                  <a:lnTo>
                    <a:pt x="932" y="130"/>
                  </a:lnTo>
                  <a:lnTo>
                    <a:pt x="932" y="131"/>
                  </a:lnTo>
                  <a:lnTo>
                    <a:pt x="930" y="133"/>
                  </a:lnTo>
                  <a:lnTo>
                    <a:pt x="932" y="133"/>
                  </a:lnTo>
                  <a:lnTo>
                    <a:pt x="932" y="135"/>
                  </a:lnTo>
                  <a:lnTo>
                    <a:pt x="934" y="135"/>
                  </a:lnTo>
                  <a:lnTo>
                    <a:pt x="934" y="136"/>
                  </a:lnTo>
                  <a:lnTo>
                    <a:pt x="935" y="135"/>
                  </a:lnTo>
                  <a:lnTo>
                    <a:pt x="937" y="135"/>
                  </a:lnTo>
                  <a:lnTo>
                    <a:pt x="937" y="133"/>
                  </a:lnTo>
                  <a:lnTo>
                    <a:pt x="939" y="133"/>
                  </a:lnTo>
                  <a:lnTo>
                    <a:pt x="940" y="133"/>
                  </a:lnTo>
                  <a:lnTo>
                    <a:pt x="942" y="135"/>
                  </a:lnTo>
                  <a:lnTo>
                    <a:pt x="940" y="135"/>
                  </a:lnTo>
                  <a:lnTo>
                    <a:pt x="940" y="136"/>
                  </a:lnTo>
                  <a:lnTo>
                    <a:pt x="940" y="138"/>
                  </a:lnTo>
                  <a:lnTo>
                    <a:pt x="942" y="140"/>
                  </a:lnTo>
                  <a:lnTo>
                    <a:pt x="942" y="141"/>
                  </a:lnTo>
                  <a:lnTo>
                    <a:pt x="944" y="141"/>
                  </a:lnTo>
                  <a:lnTo>
                    <a:pt x="945" y="141"/>
                  </a:lnTo>
                  <a:lnTo>
                    <a:pt x="947" y="141"/>
                  </a:lnTo>
                  <a:lnTo>
                    <a:pt x="949" y="141"/>
                  </a:lnTo>
                  <a:lnTo>
                    <a:pt x="950" y="141"/>
                  </a:lnTo>
                  <a:lnTo>
                    <a:pt x="950" y="140"/>
                  </a:lnTo>
                  <a:lnTo>
                    <a:pt x="952" y="140"/>
                  </a:lnTo>
                  <a:lnTo>
                    <a:pt x="952" y="141"/>
                  </a:lnTo>
                  <a:lnTo>
                    <a:pt x="952" y="143"/>
                  </a:lnTo>
                  <a:lnTo>
                    <a:pt x="952" y="145"/>
                  </a:lnTo>
                  <a:lnTo>
                    <a:pt x="954" y="145"/>
                  </a:lnTo>
                  <a:lnTo>
                    <a:pt x="954" y="143"/>
                  </a:lnTo>
                  <a:lnTo>
                    <a:pt x="955" y="143"/>
                  </a:lnTo>
                  <a:lnTo>
                    <a:pt x="957" y="143"/>
                  </a:lnTo>
                  <a:lnTo>
                    <a:pt x="959" y="143"/>
                  </a:lnTo>
                  <a:lnTo>
                    <a:pt x="959" y="141"/>
                  </a:lnTo>
                  <a:lnTo>
                    <a:pt x="960" y="141"/>
                  </a:lnTo>
                  <a:lnTo>
                    <a:pt x="960" y="143"/>
                  </a:lnTo>
                  <a:lnTo>
                    <a:pt x="962" y="143"/>
                  </a:lnTo>
                  <a:lnTo>
                    <a:pt x="962" y="145"/>
                  </a:lnTo>
                  <a:lnTo>
                    <a:pt x="962" y="146"/>
                  </a:lnTo>
                  <a:lnTo>
                    <a:pt x="964" y="146"/>
                  </a:lnTo>
                  <a:lnTo>
                    <a:pt x="965" y="146"/>
                  </a:lnTo>
                  <a:lnTo>
                    <a:pt x="965" y="145"/>
                  </a:lnTo>
                  <a:lnTo>
                    <a:pt x="967" y="145"/>
                  </a:lnTo>
                  <a:lnTo>
                    <a:pt x="965" y="145"/>
                  </a:lnTo>
                  <a:lnTo>
                    <a:pt x="965" y="143"/>
                  </a:lnTo>
                  <a:lnTo>
                    <a:pt x="964" y="141"/>
                  </a:lnTo>
                  <a:lnTo>
                    <a:pt x="964" y="140"/>
                  </a:lnTo>
                  <a:lnTo>
                    <a:pt x="964" y="138"/>
                  </a:lnTo>
                  <a:lnTo>
                    <a:pt x="965" y="138"/>
                  </a:lnTo>
                  <a:lnTo>
                    <a:pt x="967" y="138"/>
                  </a:lnTo>
                  <a:lnTo>
                    <a:pt x="967" y="140"/>
                  </a:lnTo>
                  <a:lnTo>
                    <a:pt x="969" y="140"/>
                  </a:lnTo>
                  <a:lnTo>
                    <a:pt x="969" y="141"/>
                  </a:lnTo>
                  <a:lnTo>
                    <a:pt x="971" y="141"/>
                  </a:lnTo>
                  <a:lnTo>
                    <a:pt x="971" y="143"/>
                  </a:lnTo>
                  <a:lnTo>
                    <a:pt x="972" y="143"/>
                  </a:lnTo>
                  <a:lnTo>
                    <a:pt x="974" y="143"/>
                  </a:lnTo>
                  <a:lnTo>
                    <a:pt x="974" y="145"/>
                  </a:lnTo>
                  <a:lnTo>
                    <a:pt x="976" y="145"/>
                  </a:lnTo>
                  <a:lnTo>
                    <a:pt x="977" y="145"/>
                  </a:lnTo>
                  <a:lnTo>
                    <a:pt x="979" y="145"/>
                  </a:lnTo>
                  <a:lnTo>
                    <a:pt x="981" y="146"/>
                  </a:lnTo>
                  <a:lnTo>
                    <a:pt x="981" y="148"/>
                  </a:lnTo>
                  <a:lnTo>
                    <a:pt x="982" y="148"/>
                  </a:lnTo>
                  <a:lnTo>
                    <a:pt x="982" y="150"/>
                  </a:lnTo>
                  <a:lnTo>
                    <a:pt x="984" y="150"/>
                  </a:lnTo>
                  <a:lnTo>
                    <a:pt x="986" y="150"/>
                  </a:lnTo>
                  <a:lnTo>
                    <a:pt x="987" y="151"/>
                  </a:lnTo>
                  <a:lnTo>
                    <a:pt x="987" y="153"/>
                  </a:lnTo>
                  <a:lnTo>
                    <a:pt x="989" y="153"/>
                  </a:lnTo>
                  <a:lnTo>
                    <a:pt x="991" y="153"/>
                  </a:lnTo>
                  <a:lnTo>
                    <a:pt x="992" y="153"/>
                  </a:lnTo>
                  <a:lnTo>
                    <a:pt x="992" y="151"/>
                  </a:lnTo>
                  <a:lnTo>
                    <a:pt x="994" y="151"/>
                  </a:lnTo>
                  <a:lnTo>
                    <a:pt x="994" y="150"/>
                  </a:lnTo>
                  <a:lnTo>
                    <a:pt x="994" y="148"/>
                  </a:lnTo>
                  <a:lnTo>
                    <a:pt x="996" y="148"/>
                  </a:lnTo>
                  <a:lnTo>
                    <a:pt x="996" y="146"/>
                  </a:lnTo>
                  <a:lnTo>
                    <a:pt x="997" y="146"/>
                  </a:lnTo>
                  <a:lnTo>
                    <a:pt x="997" y="148"/>
                  </a:lnTo>
                  <a:lnTo>
                    <a:pt x="999" y="148"/>
                  </a:lnTo>
                  <a:lnTo>
                    <a:pt x="999" y="150"/>
                  </a:lnTo>
                  <a:lnTo>
                    <a:pt x="1001" y="150"/>
                  </a:lnTo>
                  <a:lnTo>
                    <a:pt x="1002" y="150"/>
                  </a:lnTo>
                  <a:lnTo>
                    <a:pt x="1004" y="150"/>
                  </a:lnTo>
                  <a:lnTo>
                    <a:pt x="1006" y="150"/>
                  </a:lnTo>
                  <a:lnTo>
                    <a:pt x="1006" y="151"/>
                  </a:lnTo>
                  <a:lnTo>
                    <a:pt x="1006" y="153"/>
                  </a:lnTo>
                  <a:lnTo>
                    <a:pt x="1006" y="155"/>
                  </a:lnTo>
                  <a:lnTo>
                    <a:pt x="1006" y="157"/>
                  </a:lnTo>
                  <a:lnTo>
                    <a:pt x="1004" y="157"/>
                  </a:lnTo>
                  <a:lnTo>
                    <a:pt x="1004" y="158"/>
                  </a:lnTo>
                  <a:lnTo>
                    <a:pt x="1004" y="160"/>
                  </a:lnTo>
                  <a:lnTo>
                    <a:pt x="1004" y="162"/>
                  </a:lnTo>
                  <a:lnTo>
                    <a:pt x="1004" y="163"/>
                  </a:lnTo>
                  <a:lnTo>
                    <a:pt x="1004" y="165"/>
                  </a:lnTo>
                  <a:lnTo>
                    <a:pt x="1004" y="167"/>
                  </a:lnTo>
                  <a:lnTo>
                    <a:pt x="1002" y="167"/>
                  </a:lnTo>
                  <a:lnTo>
                    <a:pt x="1002" y="168"/>
                  </a:lnTo>
                  <a:lnTo>
                    <a:pt x="1002" y="170"/>
                  </a:lnTo>
                  <a:lnTo>
                    <a:pt x="1002" y="172"/>
                  </a:lnTo>
                  <a:lnTo>
                    <a:pt x="1002" y="173"/>
                  </a:lnTo>
                  <a:lnTo>
                    <a:pt x="1002" y="175"/>
                  </a:lnTo>
                  <a:lnTo>
                    <a:pt x="1002" y="177"/>
                  </a:lnTo>
                  <a:lnTo>
                    <a:pt x="1001" y="178"/>
                  </a:lnTo>
                  <a:lnTo>
                    <a:pt x="1001" y="180"/>
                  </a:lnTo>
                  <a:lnTo>
                    <a:pt x="999" y="180"/>
                  </a:lnTo>
                  <a:lnTo>
                    <a:pt x="999" y="182"/>
                  </a:lnTo>
                  <a:lnTo>
                    <a:pt x="997" y="182"/>
                  </a:lnTo>
                  <a:lnTo>
                    <a:pt x="997" y="183"/>
                  </a:lnTo>
                  <a:lnTo>
                    <a:pt x="997" y="185"/>
                  </a:lnTo>
                  <a:lnTo>
                    <a:pt x="996" y="185"/>
                  </a:lnTo>
                  <a:lnTo>
                    <a:pt x="996" y="187"/>
                  </a:lnTo>
                  <a:lnTo>
                    <a:pt x="994" y="187"/>
                  </a:lnTo>
                  <a:lnTo>
                    <a:pt x="994" y="188"/>
                  </a:lnTo>
                  <a:lnTo>
                    <a:pt x="992" y="188"/>
                  </a:lnTo>
                  <a:lnTo>
                    <a:pt x="992" y="190"/>
                  </a:lnTo>
                  <a:lnTo>
                    <a:pt x="991" y="190"/>
                  </a:lnTo>
                  <a:lnTo>
                    <a:pt x="991" y="192"/>
                  </a:lnTo>
                  <a:lnTo>
                    <a:pt x="989" y="194"/>
                  </a:lnTo>
                  <a:lnTo>
                    <a:pt x="989" y="195"/>
                  </a:lnTo>
                  <a:lnTo>
                    <a:pt x="989" y="197"/>
                  </a:lnTo>
                  <a:lnTo>
                    <a:pt x="989" y="199"/>
                  </a:lnTo>
                  <a:lnTo>
                    <a:pt x="987" y="200"/>
                  </a:lnTo>
                  <a:lnTo>
                    <a:pt x="987" y="202"/>
                  </a:lnTo>
                  <a:lnTo>
                    <a:pt x="986" y="202"/>
                  </a:lnTo>
                  <a:lnTo>
                    <a:pt x="986" y="204"/>
                  </a:lnTo>
                  <a:lnTo>
                    <a:pt x="984" y="204"/>
                  </a:lnTo>
                  <a:lnTo>
                    <a:pt x="984" y="205"/>
                  </a:lnTo>
                  <a:lnTo>
                    <a:pt x="984" y="207"/>
                  </a:lnTo>
                  <a:lnTo>
                    <a:pt x="982" y="207"/>
                  </a:lnTo>
                  <a:lnTo>
                    <a:pt x="982" y="209"/>
                  </a:lnTo>
                  <a:lnTo>
                    <a:pt x="982" y="210"/>
                  </a:lnTo>
                  <a:lnTo>
                    <a:pt x="982" y="212"/>
                  </a:lnTo>
                  <a:lnTo>
                    <a:pt x="982" y="214"/>
                  </a:lnTo>
                  <a:lnTo>
                    <a:pt x="982" y="215"/>
                  </a:lnTo>
                  <a:lnTo>
                    <a:pt x="981" y="215"/>
                  </a:lnTo>
                  <a:lnTo>
                    <a:pt x="981" y="217"/>
                  </a:lnTo>
                  <a:lnTo>
                    <a:pt x="979" y="217"/>
                  </a:lnTo>
                  <a:lnTo>
                    <a:pt x="979" y="219"/>
                  </a:lnTo>
                  <a:lnTo>
                    <a:pt x="977" y="219"/>
                  </a:lnTo>
                  <a:lnTo>
                    <a:pt x="977" y="220"/>
                  </a:lnTo>
                  <a:lnTo>
                    <a:pt x="976" y="220"/>
                  </a:lnTo>
                  <a:lnTo>
                    <a:pt x="976" y="222"/>
                  </a:lnTo>
                  <a:lnTo>
                    <a:pt x="976" y="224"/>
                  </a:lnTo>
                  <a:lnTo>
                    <a:pt x="976" y="226"/>
                  </a:lnTo>
                  <a:lnTo>
                    <a:pt x="976" y="227"/>
                  </a:lnTo>
                  <a:lnTo>
                    <a:pt x="976" y="229"/>
                  </a:lnTo>
                  <a:lnTo>
                    <a:pt x="976" y="231"/>
                  </a:lnTo>
                  <a:lnTo>
                    <a:pt x="977" y="232"/>
                  </a:lnTo>
                  <a:lnTo>
                    <a:pt x="977" y="234"/>
                  </a:lnTo>
                  <a:lnTo>
                    <a:pt x="977" y="236"/>
                  </a:lnTo>
                  <a:lnTo>
                    <a:pt x="979" y="236"/>
                  </a:lnTo>
                  <a:lnTo>
                    <a:pt x="979" y="237"/>
                  </a:lnTo>
                  <a:lnTo>
                    <a:pt x="979" y="239"/>
                  </a:lnTo>
                  <a:lnTo>
                    <a:pt x="979" y="241"/>
                  </a:lnTo>
                  <a:lnTo>
                    <a:pt x="979" y="242"/>
                  </a:lnTo>
                  <a:lnTo>
                    <a:pt x="979" y="244"/>
                  </a:lnTo>
                  <a:lnTo>
                    <a:pt x="979" y="246"/>
                  </a:lnTo>
                  <a:lnTo>
                    <a:pt x="979" y="247"/>
                  </a:lnTo>
                  <a:lnTo>
                    <a:pt x="979" y="249"/>
                  </a:lnTo>
                  <a:lnTo>
                    <a:pt x="979" y="251"/>
                  </a:lnTo>
                  <a:lnTo>
                    <a:pt x="981" y="252"/>
                  </a:lnTo>
                  <a:lnTo>
                    <a:pt x="981" y="254"/>
                  </a:lnTo>
                  <a:lnTo>
                    <a:pt x="982" y="256"/>
                  </a:lnTo>
                  <a:lnTo>
                    <a:pt x="982" y="257"/>
                  </a:lnTo>
                  <a:lnTo>
                    <a:pt x="984" y="257"/>
                  </a:lnTo>
                  <a:lnTo>
                    <a:pt x="984" y="259"/>
                  </a:lnTo>
                  <a:lnTo>
                    <a:pt x="984" y="261"/>
                  </a:lnTo>
                  <a:lnTo>
                    <a:pt x="986" y="261"/>
                  </a:lnTo>
                  <a:lnTo>
                    <a:pt x="986" y="263"/>
                  </a:lnTo>
                  <a:lnTo>
                    <a:pt x="986" y="264"/>
                  </a:lnTo>
                  <a:lnTo>
                    <a:pt x="986" y="266"/>
                  </a:lnTo>
                  <a:lnTo>
                    <a:pt x="986" y="268"/>
                  </a:lnTo>
                  <a:lnTo>
                    <a:pt x="986" y="269"/>
                  </a:lnTo>
                  <a:lnTo>
                    <a:pt x="986" y="271"/>
                  </a:lnTo>
                  <a:lnTo>
                    <a:pt x="984" y="273"/>
                  </a:lnTo>
                  <a:lnTo>
                    <a:pt x="984" y="274"/>
                  </a:lnTo>
                  <a:lnTo>
                    <a:pt x="984" y="276"/>
                  </a:lnTo>
                  <a:lnTo>
                    <a:pt x="982" y="278"/>
                  </a:lnTo>
                  <a:lnTo>
                    <a:pt x="982" y="279"/>
                  </a:lnTo>
                  <a:lnTo>
                    <a:pt x="982" y="281"/>
                  </a:lnTo>
                  <a:lnTo>
                    <a:pt x="982" y="283"/>
                  </a:lnTo>
                  <a:lnTo>
                    <a:pt x="984" y="284"/>
                  </a:lnTo>
                  <a:lnTo>
                    <a:pt x="984" y="286"/>
                  </a:lnTo>
                  <a:lnTo>
                    <a:pt x="986" y="286"/>
                  </a:lnTo>
                  <a:lnTo>
                    <a:pt x="986" y="288"/>
                  </a:lnTo>
                  <a:lnTo>
                    <a:pt x="987" y="288"/>
                  </a:lnTo>
                  <a:lnTo>
                    <a:pt x="987" y="289"/>
                  </a:lnTo>
                  <a:lnTo>
                    <a:pt x="989" y="289"/>
                  </a:lnTo>
                  <a:lnTo>
                    <a:pt x="989" y="291"/>
                  </a:lnTo>
                  <a:lnTo>
                    <a:pt x="991" y="291"/>
                  </a:lnTo>
                  <a:lnTo>
                    <a:pt x="991" y="293"/>
                  </a:lnTo>
                  <a:lnTo>
                    <a:pt x="992" y="295"/>
                  </a:lnTo>
                  <a:lnTo>
                    <a:pt x="992" y="296"/>
                  </a:lnTo>
                  <a:lnTo>
                    <a:pt x="994" y="296"/>
                  </a:lnTo>
                  <a:lnTo>
                    <a:pt x="994" y="298"/>
                  </a:lnTo>
                  <a:lnTo>
                    <a:pt x="996" y="298"/>
                  </a:lnTo>
                  <a:lnTo>
                    <a:pt x="996" y="300"/>
                  </a:lnTo>
                  <a:lnTo>
                    <a:pt x="997" y="300"/>
                  </a:lnTo>
                  <a:lnTo>
                    <a:pt x="997" y="301"/>
                  </a:lnTo>
                  <a:lnTo>
                    <a:pt x="999" y="301"/>
                  </a:lnTo>
                  <a:lnTo>
                    <a:pt x="999" y="303"/>
                  </a:lnTo>
                  <a:lnTo>
                    <a:pt x="1001" y="303"/>
                  </a:lnTo>
                  <a:lnTo>
                    <a:pt x="1001" y="305"/>
                  </a:lnTo>
                  <a:lnTo>
                    <a:pt x="1002" y="305"/>
                  </a:lnTo>
                  <a:lnTo>
                    <a:pt x="1004" y="305"/>
                  </a:lnTo>
                  <a:lnTo>
                    <a:pt x="1006" y="305"/>
                  </a:lnTo>
                  <a:lnTo>
                    <a:pt x="1008" y="305"/>
                  </a:lnTo>
                  <a:lnTo>
                    <a:pt x="1009" y="305"/>
                  </a:lnTo>
                  <a:lnTo>
                    <a:pt x="1011" y="305"/>
                  </a:lnTo>
                  <a:lnTo>
                    <a:pt x="1011" y="306"/>
                  </a:lnTo>
                  <a:lnTo>
                    <a:pt x="1013" y="306"/>
                  </a:lnTo>
                  <a:lnTo>
                    <a:pt x="1014" y="306"/>
                  </a:lnTo>
                  <a:lnTo>
                    <a:pt x="1016" y="306"/>
                  </a:lnTo>
                  <a:lnTo>
                    <a:pt x="1018" y="306"/>
                  </a:lnTo>
                  <a:lnTo>
                    <a:pt x="1019" y="306"/>
                  </a:lnTo>
                  <a:lnTo>
                    <a:pt x="1021" y="306"/>
                  </a:lnTo>
                  <a:lnTo>
                    <a:pt x="1021" y="308"/>
                  </a:lnTo>
                  <a:lnTo>
                    <a:pt x="1023" y="308"/>
                  </a:lnTo>
                  <a:lnTo>
                    <a:pt x="1024" y="310"/>
                  </a:lnTo>
                  <a:lnTo>
                    <a:pt x="1023" y="311"/>
                  </a:lnTo>
                  <a:lnTo>
                    <a:pt x="1023" y="313"/>
                  </a:lnTo>
                  <a:lnTo>
                    <a:pt x="1024" y="313"/>
                  </a:lnTo>
                  <a:lnTo>
                    <a:pt x="1024" y="315"/>
                  </a:lnTo>
                  <a:lnTo>
                    <a:pt x="1024" y="316"/>
                  </a:lnTo>
                  <a:lnTo>
                    <a:pt x="1024" y="318"/>
                  </a:lnTo>
                  <a:lnTo>
                    <a:pt x="1023" y="318"/>
                  </a:lnTo>
                  <a:lnTo>
                    <a:pt x="1023" y="320"/>
                  </a:lnTo>
                  <a:lnTo>
                    <a:pt x="1023" y="321"/>
                  </a:lnTo>
                  <a:lnTo>
                    <a:pt x="1023" y="323"/>
                  </a:lnTo>
                  <a:lnTo>
                    <a:pt x="1024" y="323"/>
                  </a:lnTo>
                  <a:lnTo>
                    <a:pt x="1024" y="325"/>
                  </a:lnTo>
                  <a:lnTo>
                    <a:pt x="1024" y="326"/>
                  </a:lnTo>
                  <a:lnTo>
                    <a:pt x="1026" y="326"/>
                  </a:lnTo>
                  <a:lnTo>
                    <a:pt x="1026" y="328"/>
                  </a:lnTo>
                  <a:lnTo>
                    <a:pt x="1028" y="328"/>
                  </a:lnTo>
                  <a:lnTo>
                    <a:pt x="1028" y="330"/>
                  </a:lnTo>
                  <a:lnTo>
                    <a:pt x="1029" y="332"/>
                  </a:lnTo>
                  <a:lnTo>
                    <a:pt x="1029" y="333"/>
                  </a:lnTo>
                  <a:lnTo>
                    <a:pt x="1031" y="333"/>
                  </a:lnTo>
                  <a:lnTo>
                    <a:pt x="1031" y="335"/>
                  </a:lnTo>
                  <a:lnTo>
                    <a:pt x="1033" y="335"/>
                  </a:lnTo>
                  <a:lnTo>
                    <a:pt x="1034" y="335"/>
                  </a:lnTo>
                  <a:lnTo>
                    <a:pt x="1036" y="335"/>
                  </a:lnTo>
                  <a:lnTo>
                    <a:pt x="1036" y="337"/>
                  </a:lnTo>
                  <a:lnTo>
                    <a:pt x="1036" y="338"/>
                  </a:lnTo>
                  <a:lnTo>
                    <a:pt x="1036" y="340"/>
                  </a:lnTo>
                  <a:lnTo>
                    <a:pt x="1038" y="342"/>
                  </a:lnTo>
                  <a:lnTo>
                    <a:pt x="1038" y="343"/>
                  </a:lnTo>
                  <a:lnTo>
                    <a:pt x="1038" y="345"/>
                  </a:lnTo>
                  <a:lnTo>
                    <a:pt x="1040" y="345"/>
                  </a:lnTo>
                  <a:lnTo>
                    <a:pt x="1040" y="347"/>
                  </a:lnTo>
                  <a:lnTo>
                    <a:pt x="1040" y="348"/>
                  </a:lnTo>
                  <a:lnTo>
                    <a:pt x="1041" y="348"/>
                  </a:lnTo>
                  <a:lnTo>
                    <a:pt x="1041" y="350"/>
                  </a:lnTo>
                  <a:lnTo>
                    <a:pt x="1041" y="352"/>
                  </a:lnTo>
                  <a:lnTo>
                    <a:pt x="1043" y="352"/>
                  </a:lnTo>
                  <a:lnTo>
                    <a:pt x="1043" y="353"/>
                  </a:lnTo>
                  <a:lnTo>
                    <a:pt x="1043" y="355"/>
                  </a:lnTo>
                  <a:lnTo>
                    <a:pt x="1045" y="355"/>
                  </a:lnTo>
                  <a:lnTo>
                    <a:pt x="1045" y="357"/>
                  </a:lnTo>
                  <a:lnTo>
                    <a:pt x="1045" y="358"/>
                  </a:lnTo>
                  <a:lnTo>
                    <a:pt x="1046" y="358"/>
                  </a:lnTo>
                  <a:lnTo>
                    <a:pt x="1046" y="360"/>
                  </a:lnTo>
                  <a:lnTo>
                    <a:pt x="1046" y="362"/>
                  </a:lnTo>
                  <a:lnTo>
                    <a:pt x="1048" y="362"/>
                  </a:lnTo>
                  <a:lnTo>
                    <a:pt x="1048" y="363"/>
                  </a:lnTo>
                  <a:lnTo>
                    <a:pt x="1048" y="365"/>
                  </a:lnTo>
                  <a:lnTo>
                    <a:pt x="1050" y="365"/>
                  </a:lnTo>
                  <a:lnTo>
                    <a:pt x="1050" y="367"/>
                  </a:lnTo>
                  <a:lnTo>
                    <a:pt x="1050" y="369"/>
                  </a:lnTo>
                  <a:lnTo>
                    <a:pt x="1051" y="369"/>
                  </a:lnTo>
                  <a:lnTo>
                    <a:pt x="1051" y="370"/>
                  </a:lnTo>
                  <a:lnTo>
                    <a:pt x="1051" y="372"/>
                  </a:lnTo>
                  <a:lnTo>
                    <a:pt x="1053" y="372"/>
                  </a:lnTo>
                  <a:lnTo>
                    <a:pt x="1053" y="374"/>
                  </a:lnTo>
                  <a:lnTo>
                    <a:pt x="1053" y="375"/>
                  </a:lnTo>
                  <a:lnTo>
                    <a:pt x="1055" y="375"/>
                  </a:lnTo>
                  <a:lnTo>
                    <a:pt x="1055" y="377"/>
                  </a:lnTo>
                  <a:lnTo>
                    <a:pt x="1055" y="379"/>
                  </a:lnTo>
                  <a:lnTo>
                    <a:pt x="1056" y="379"/>
                  </a:lnTo>
                  <a:lnTo>
                    <a:pt x="1056" y="380"/>
                  </a:lnTo>
                  <a:lnTo>
                    <a:pt x="1056" y="382"/>
                  </a:lnTo>
                  <a:lnTo>
                    <a:pt x="1058" y="382"/>
                  </a:lnTo>
                  <a:lnTo>
                    <a:pt x="1058" y="384"/>
                  </a:lnTo>
                  <a:lnTo>
                    <a:pt x="1060" y="385"/>
                  </a:lnTo>
                  <a:lnTo>
                    <a:pt x="1060" y="387"/>
                  </a:lnTo>
                  <a:lnTo>
                    <a:pt x="1060" y="389"/>
                  </a:lnTo>
                  <a:lnTo>
                    <a:pt x="1061" y="389"/>
                  </a:lnTo>
                  <a:lnTo>
                    <a:pt x="1061" y="390"/>
                  </a:lnTo>
                  <a:lnTo>
                    <a:pt x="1063" y="392"/>
                  </a:lnTo>
                  <a:lnTo>
                    <a:pt x="1063" y="394"/>
                  </a:lnTo>
                  <a:lnTo>
                    <a:pt x="1063" y="395"/>
                  </a:lnTo>
                  <a:lnTo>
                    <a:pt x="1065" y="395"/>
                  </a:lnTo>
                  <a:lnTo>
                    <a:pt x="1065" y="397"/>
                  </a:lnTo>
                  <a:lnTo>
                    <a:pt x="1065" y="399"/>
                  </a:lnTo>
                  <a:lnTo>
                    <a:pt x="1066" y="399"/>
                  </a:lnTo>
                  <a:lnTo>
                    <a:pt x="1066" y="401"/>
                  </a:lnTo>
                  <a:lnTo>
                    <a:pt x="1068" y="402"/>
                  </a:lnTo>
                  <a:lnTo>
                    <a:pt x="1068" y="404"/>
                  </a:lnTo>
                  <a:lnTo>
                    <a:pt x="1070" y="406"/>
                  </a:lnTo>
                  <a:lnTo>
                    <a:pt x="1070" y="407"/>
                  </a:lnTo>
                  <a:lnTo>
                    <a:pt x="1070" y="409"/>
                  </a:lnTo>
                  <a:lnTo>
                    <a:pt x="1071" y="409"/>
                  </a:lnTo>
                  <a:lnTo>
                    <a:pt x="1071" y="411"/>
                  </a:lnTo>
                  <a:lnTo>
                    <a:pt x="1071" y="412"/>
                  </a:lnTo>
                  <a:lnTo>
                    <a:pt x="1073" y="412"/>
                  </a:lnTo>
                  <a:lnTo>
                    <a:pt x="1073" y="414"/>
                  </a:lnTo>
                  <a:lnTo>
                    <a:pt x="1073" y="416"/>
                  </a:lnTo>
                  <a:lnTo>
                    <a:pt x="1075" y="416"/>
                  </a:lnTo>
                  <a:lnTo>
                    <a:pt x="1075" y="417"/>
                  </a:lnTo>
                  <a:lnTo>
                    <a:pt x="1075" y="419"/>
                  </a:lnTo>
                  <a:lnTo>
                    <a:pt x="1077" y="419"/>
                  </a:lnTo>
                  <a:lnTo>
                    <a:pt x="1077" y="421"/>
                  </a:lnTo>
                  <a:lnTo>
                    <a:pt x="1077" y="422"/>
                  </a:lnTo>
                  <a:lnTo>
                    <a:pt x="1078" y="422"/>
                  </a:lnTo>
                  <a:lnTo>
                    <a:pt x="1078" y="424"/>
                  </a:lnTo>
                  <a:lnTo>
                    <a:pt x="1078" y="426"/>
                  </a:lnTo>
                  <a:lnTo>
                    <a:pt x="1080" y="426"/>
                  </a:lnTo>
                  <a:lnTo>
                    <a:pt x="1080" y="427"/>
                  </a:lnTo>
                  <a:lnTo>
                    <a:pt x="1080" y="429"/>
                  </a:lnTo>
                  <a:lnTo>
                    <a:pt x="1082" y="429"/>
                  </a:lnTo>
                  <a:lnTo>
                    <a:pt x="1082" y="431"/>
                  </a:lnTo>
                  <a:lnTo>
                    <a:pt x="1082" y="432"/>
                  </a:lnTo>
                  <a:lnTo>
                    <a:pt x="1083" y="432"/>
                  </a:lnTo>
                  <a:lnTo>
                    <a:pt x="1083" y="434"/>
                  </a:lnTo>
                  <a:lnTo>
                    <a:pt x="1083" y="436"/>
                  </a:lnTo>
                  <a:lnTo>
                    <a:pt x="1085" y="436"/>
                  </a:lnTo>
                  <a:lnTo>
                    <a:pt x="1085" y="438"/>
                  </a:lnTo>
                  <a:lnTo>
                    <a:pt x="1085" y="439"/>
                  </a:lnTo>
                  <a:lnTo>
                    <a:pt x="1087" y="439"/>
                  </a:lnTo>
                  <a:lnTo>
                    <a:pt x="1087" y="441"/>
                  </a:lnTo>
                  <a:lnTo>
                    <a:pt x="1087" y="443"/>
                  </a:lnTo>
                  <a:lnTo>
                    <a:pt x="1088" y="443"/>
                  </a:lnTo>
                  <a:lnTo>
                    <a:pt x="1088" y="444"/>
                  </a:lnTo>
                  <a:lnTo>
                    <a:pt x="1088" y="446"/>
                  </a:lnTo>
                  <a:lnTo>
                    <a:pt x="1090" y="446"/>
                  </a:lnTo>
                  <a:lnTo>
                    <a:pt x="1090" y="448"/>
                  </a:lnTo>
                  <a:lnTo>
                    <a:pt x="1090" y="449"/>
                  </a:lnTo>
                  <a:lnTo>
                    <a:pt x="1092" y="449"/>
                  </a:lnTo>
                  <a:lnTo>
                    <a:pt x="1092" y="451"/>
                  </a:lnTo>
                  <a:lnTo>
                    <a:pt x="1092" y="453"/>
                  </a:lnTo>
                  <a:lnTo>
                    <a:pt x="1093" y="453"/>
                  </a:lnTo>
                  <a:lnTo>
                    <a:pt x="1093" y="454"/>
                  </a:lnTo>
                  <a:lnTo>
                    <a:pt x="1093" y="456"/>
                  </a:lnTo>
                  <a:lnTo>
                    <a:pt x="1095" y="456"/>
                  </a:lnTo>
                  <a:lnTo>
                    <a:pt x="1095" y="458"/>
                  </a:lnTo>
                  <a:lnTo>
                    <a:pt x="1095" y="459"/>
                  </a:lnTo>
                  <a:lnTo>
                    <a:pt x="1097" y="459"/>
                  </a:lnTo>
                  <a:lnTo>
                    <a:pt x="1097" y="461"/>
                  </a:lnTo>
                  <a:lnTo>
                    <a:pt x="1097" y="463"/>
                  </a:lnTo>
                  <a:lnTo>
                    <a:pt x="1098" y="463"/>
                  </a:lnTo>
                  <a:lnTo>
                    <a:pt x="1098" y="464"/>
                  </a:lnTo>
                  <a:lnTo>
                    <a:pt x="1098" y="466"/>
                  </a:lnTo>
                  <a:lnTo>
                    <a:pt x="1100" y="466"/>
                  </a:lnTo>
                  <a:lnTo>
                    <a:pt x="1100" y="468"/>
                  </a:lnTo>
                  <a:lnTo>
                    <a:pt x="1100" y="470"/>
                  </a:lnTo>
                  <a:lnTo>
                    <a:pt x="1102" y="470"/>
                  </a:lnTo>
                  <a:lnTo>
                    <a:pt x="1102" y="471"/>
                  </a:lnTo>
                  <a:lnTo>
                    <a:pt x="1102" y="473"/>
                  </a:lnTo>
                  <a:lnTo>
                    <a:pt x="1103" y="473"/>
                  </a:lnTo>
                  <a:lnTo>
                    <a:pt x="1103" y="475"/>
                  </a:lnTo>
                  <a:lnTo>
                    <a:pt x="1103" y="476"/>
                  </a:lnTo>
                  <a:lnTo>
                    <a:pt x="1105" y="476"/>
                  </a:lnTo>
                  <a:lnTo>
                    <a:pt x="1105" y="478"/>
                  </a:lnTo>
                  <a:lnTo>
                    <a:pt x="1105" y="480"/>
                  </a:lnTo>
                  <a:lnTo>
                    <a:pt x="1107" y="480"/>
                  </a:lnTo>
                  <a:lnTo>
                    <a:pt x="1107" y="481"/>
                  </a:lnTo>
                  <a:lnTo>
                    <a:pt x="1107" y="483"/>
                  </a:lnTo>
                  <a:lnTo>
                    <a:pt x="1108" y="483"/>
                  </a:lnTo>
                  <a:lnTo>
                    <a:pt x="1108" y="485"/>
                  </a:lnTo>
                  <a:lnTo>
                    <a:pt x="1108" y="486"/>
                  </a:lnTo>
                  <a:lnTo>
                    <a:pt x="1110" y="486"/>
                  </a:lnTo>
                  <a:lnTo>
                    <a:pt x="1110" y="488"/>
                  </a:lnTo>
                  <a:lnTo>
                    <a:pt x="1110" y="490"/>
                  </a:lnTo>
                  <a:lnTo>
                    <a:pt x="1112" y="490"/>
                  </a:lnTo>
                  <a:lnTo>
                    <a:pt x="1112" y="491"/>
                  </a:lnTo>
                  <a:lnTo>
                    <a:pt x="1112" y="493"/>
                  </a:lnTo>
                  <a:lnTo>
                    <a:pt x="1114" y="493"/>
                  </a:lnTo>
                  <a:lnTo>
                    <a:pt x="1114" y="495"/>
                  </a:lnTo>
                  <a:lnTo>
                    <a:pt x="1114" y="496"/>
                  </a:lnTo>
                  <a:lnTo>
                    <a:pt x="1115" y="496"/>
                  </a:lnTo>
                  <a:lnTo>
                    <a:pt x="1115" y="498"/>
                  </a:lnTo>
                  <a:lnTo>
                    <a:pt x="1115" y="500"/>
                  </a:lnTo>
                  <a:lnTo>
                    <a:pt x="1117" y="500"/>
                  </a:lnTo>
                  <a:lnTo>
                    <a:pt x="1117" y="501"/>
                  </a:lnTo>
                  <a:lnTo>
                    <a:pt x="1117" y="503"/>
                  </a:lnTo>
                  <a:lnTo>
                    <a:pt x="1119" y="503"/>
                  </a:lnTo>
                  <a:lnTo>
                    <a:pt x="1119" y="505"/>
                  </a:lnTo>
                  <a:lnTo>
                    <a:pt x="1119" y="507"/>
                  </a:lnTo>
                  <a:lnTo>
                    <a:pt x="1120" y="507"/>
                  </a:lnTo>
                  <a:lnTo>
                    <a:pt x="1120" y="508"/>
                  </a:lnTo>
                  <a:lnTo>
                    <a:pt x="1120" y="510"/>
                  </a:lnTo>
                  <a:lnTo>
                    <a:pt x="1122" y="510"/>
                  </a:lnTo>
                  <a:lnTo>
                    <a:pt x="1122" y="512"/>
                  </a:lnTo>
                  <a:lnTo>
                    <a:pt x="1122" y="513"/>
                  </a:lnTo>
                  <a:lnTo>
                    <a:pt x="1124" y="513"/>
                  </a:lnTo>
                  <a:lnTo>
                    <a:pt x="1124" y="515"/>
                  </a:lnTo>
                  <a:lnTo>
                    <a:pt x="1124" y="517"/>
                  </a:lnTo>
                  <a:lnTo>
                    <a:pt x="1125" y="517"/>
                  </a:lnTo>
                  <a:lnTo>
                    <a:pt x="1125" y="518"/>
                  </a:lnTo>
                  <a:lnTo>
                    <a:pt x="1125" y="520"/>
                  </a:lnTo>
                  <a:lnTo>
                    <a:pt x="1127" y="520"/>
                  </a:lnTo>
                  <a:lnTo>
                    <a:pt x="1127" y="522"/>
                  </a:lnTo>
                  <a:lnTo>
                    <a:pt x="1127" y="523"/>
                  </a:lnTo>
                  <a:lnTo>
                    <a:pt x="1129" y="523"/>
                  </a:lnTo>
                  <a:lnTo>
                    <a:pt x="1129" y="525"/>
                  </a:lnTo>
                  <a:lnTo>
                    <a:pt x="1129" y="527"/>
                  </a:lnTo>
                  <a:lnTo>
                    <a:pt x="1130" y="527"/>
                  </a:lnTo>
                  <a:lnTo>
                    <a:pt x="1130" y="528"/>
                  </a:lnTo>
                  <a:lnTo>
                    <a:pt x="1130" y="530"/>
                  </a:lnTo>
                  <a:lnTo>
                    <a:pt x="1132" y="530"/>
                  </a:lnTo>
                  <a:lnTo>
                    <a:pt x="1132" y="532"/>
                  </a:lnTo>
                  <a:lnTo>
                    <a:pt x="1132" y="533"/>
                  </a:lnTo>
                  <a:lnTo>
                    <a:pt x="1134" y="533"/>
                  </a:lnTo>
                  <a:lnTo>
                    <a:pt x="1134" y="535"/>
                  </a:lnTo>
                  <a:lnTo>
                    <a:pt x="1134" y="537"/>
                  </a:lnTo>
                  <a:lnTo>
                    <a:pt x="1135" y="537"/>
                  </a:lnTo>
                  <a:lnTo>
                    <a:pt x="1135" y="539"/>
                  </a:lnTo>
                  <a:lnTo>
                    <a:pt x="1135" y="540"/>
                  </a:lnTo>
                  <a:lnTo>
                    <a:pt x="1137" y="540"/>
                  </a:lnTo>
                  <a:lnTo>
                    <a:pt x="1137" y="542"/>
                  </a:lnTo>
                  <a:lnTo>
                    <a:pt x="1137" y="544"/>
                  </a:lnTo>
                  <a:lnTo>
                    <a:pt x="1139" y="544"/>
                  </a:lnTo>
                  <a:lnTo>
                    <a:pt x="1139" y="545"/>
                  </a:lnTo>
                  <a:lnTo>
                    <a:pt x="1139" y="547"/>
                  </a:lnTo>
                  <a:lnTo>
                    <a:pt x="1140" y="547"/>
                  </a:lnTo>
                  <a:lnTo>
                    <a:pt x="1140" y="549"/>
                  </a:lnTo>
                  <a:lnTo>
                    <a:pt x="1140" y="550"/>
                  </a:lnTo>
                  <a:lnTo>
                    <a:pt x="1142" y="550"/>
                  </a:lnTo>
                  <a:lnTo>
                    <a:pt x="1142" y="552"/>
                  </a:lnTo>
                  <a:lnTo>
                    <a:pt x="1142" y="554"/>
                  </a:lnTo>
                  <a:lnTo>
                    <a:pt x="1144" y="555"/>
                  </a:lnTo>
                  <a:lnTo>
                    <a:pt x="1144" y="557"/>
                  </a:lnTo>
                  <a:lnTo>
                    <a:pt x="1145" y="559"/>
                  </a:lnTo>
                  <a:lnTo>
                    <a:pt x="1145" y="560"/>
                  </a:lnTo>
                  <a:lnTo>
                    <a:pt x="1147" y="562"/>
                  </a:lnTo>
                  <a:lnTo>
                    <a:pt x="1147" y="564"/>
                  </a:lnTo>
                  <a:lnTo>
                    <a:pt x="1147" y="565"/>
                  </a:lnTo>
                  <a:lnTo>
                    <a:pt x="1149" y="565"/>
                  </a:lnTo>
                  <a:lnTo>
                    <a:pt x="1149" y="567"/>
                  </a:lnTo>
                  <a:lnTo>
                    <a:pt x="1149" y="569"/>
                  </a:lnTo>
                  <a:lnTo>
                    <a:pt x="1151" y="569"/>
                  </a:lnTo>
                  <a:lnTo>
                    <a:pt x="1151" y="570"/>
                  </a:lnTo>
                  <a:lnTo>
                    <a:pt x="1151" y="572"/>
                  </a:lnTo>
                  <a:lnTo>
                    <a:pt x="1152" y="572"/>
                  </a:lnTo>
                  <a:lnTo>
                    <a:pt x="1152" y="574"/>
                  </a:lnTo>
                  <a:lnTo>
                    <a:pt x="1152" y="576"/>
                  </a:lnTo>
                  <a:lnTo>
                    <a:pt x="1154" y="576"/>
                  </a:lnTo>
                  <a:lnTo>
                    <a:pt x="1154" y="577"/>
                  </a:lnTo>
                  <a:lnTo>
                    <a:pt x="1154" y="579"/>
                  </a:lnTo>
                  <a:lnTo>
                    <a:pt x="1156" y="579"/>
                  </a:lnTo>
                  <a:lnTo>
                    <a:pt x="1156" y="581"/>
                  </a:lnTo>
                  <a:lnTo>
                    <a:pt x="1156" y="582"/>
                  </a:lnTo>
                  <a:lnTo>
                    <a:pt x="1157" y="582"/>
                  </a:lnTo>
                  <a:lnTo>
                    <a:pt x="1157" y="584"/>
                  </a:lnTo>
                  <a:lnTo>
                    <a:pt x="1159" y="586"/>
                  </a:lnTo>
                  <a:lnTo>
                    <a:pt x="1159" y="587"/>
                  </a:lnTo>
                  <a:lnTo>
                    <a:pt x="1161" y="587"/>
                  </a:lnTo>
                  <a:lnTo>
                    <a:pt x="1161" y="589"/>
                  </a:lnTo>
                  <a:lnTo>
                    <a:pt x="1161" y="591"/>
                  </a:lnTo>
                  <a:lnTo>
                    <a:pt x="1162" y="591"/>
                  </a:lnTo>
                  <a:lnTo>
                    <a:pt x="1162" y="592"/>
                  </a:lnTo>
                  <a:lnTo>
                    <a:pt x="1162" y="594"/>
                  </a:lnTo>
                  <a:lnTo>
                    <a:pt x="1162" y="596"/>
                  </a:lnTo>
                  <a:lnTo>
                    <a:pt x="1164" y="596"/>
                  </a:lnTo>
                  <a:lnTo>
                    <a:pt x="1164" y="597"/>
                  </a:lnTo>
                  <a:lnTo>
                    <a:pt x="1166" y="597"/>
                  </a:lnTo>
                  <a:lnTo>
                    <a:pt x="1166" y="599"/>
                  </a:lnTo>
                  <a:lnTo>
                    <a:pt x="1166" y="601"/>
                  </a:lnTo>
                  <a:lnTo>
                    <a:pt x="1167" y="602"/>
                  </a:lnTo>
                  <a:lnTo>
                    <a:pt x="1169" y="604"/>
                  </a:lnTo>
                  <a:lnTo>
                    <a:pt x="1169" y="606"/>
                  </a:lnTo>
                  <a:lnTo>
                    <a:pt x="1171" y="606"/>
                  </a:lnTo>
                  <a:lnTo>
                    <a:pt x="1171" y="608"/>
                  </a:lnTo>
                  <a:lnTo>
                    <a:pt x="1171" y="609"/>
                  </a:lnTo>
                  <a:lnTo>
                    <a:pt x="1169" y="609"/>
                  </a:lnTo>
                  <a:lnTo>
                    <a:pt x="1169" y="611"/>
                  </a:lnTo>
                  <a:lnTo>
                    <a:pt x="1169" y="613"/>
                  </a:lnTo>
                  <a:lnTo>
                    <a:pt x="1167" y="613"/>
                  </a:lnTo>
                  <a:lnTo>
                    <a:pt x="1167" y="614"/>
                  </a:lnTo>
                  <a:lnTo>
                    <a:pt x="1166" y="616"/>
                  </a:lnTo>
                  <a:lnTo>
                    <a:pt x="1166" y="618"/>
                  </a:lnTo>
                  <a:lnTo>
                    <a:pt x="1164" y="618"/>
                  </a:lnTo>
                  <a:lnTo>
                    <a:pt x="1164" y="619"/>
                  </a:lnTo>
                  <a:lnTo>
                    <a:pt x="1162" y="619"/>
                  </a:lnTo>
                  <a:lnTo>
                    <a:pt x="1162" y="621"/>
                  </a:lnTo>
                  <a:lnTo>
                    <a:pt x="1162" y="623"/>
                  </a:lnTo>
                  <a:lnTo>
                    <a:pt x="1161" y="623"/>
                  </a:lnTo>
                  <a:lnTo>
                    <a:pt x="1161" y="624"/>
                  </a:lnTo>
                  <a:lnTo>
                    <a:pt x="1159" y="624"/>
                  </a:lnTo>
                  <a:lnTo>
                    <a:pt x="1159" y="626"/>
                  </a:lnTo>
                  <a:lnTo>
                    <a:pt x="1159" y="628"/>
                  </a:lnTo>
                  <a:lnTo>
                    <a:pt x="1157" y="628"/>
                  </a:lnTo>
                  <a:lnTo>
                    <a:pt x="1157" y="629"/>
                  </a:lnTo>
                  <a:lnTo>
                    <a:pt x="1156" y="629"/>
                  </a:lnTo>
                  <a:lnTo>
                    <a:pt x="1156" y="631"/>
                  </a:lnTo>
                  <a:lnTo>
                    <a:pt x="1156" y="633"/>
                  </a:lnTo>
                  <a:lnTo>
                    <a:pt x="1154" y="633"/>
                  </a:lnTo>
                  <a:lnTo>
                    <a:pt x="1154" y="634"/>
                  </a:lnTo>
                  <a:lnTo>
                    <a:pt x="1152" y="634"/>
                  </a:lnTo>
                  <a:lnTo>
                    <a:pt x="1152" y="636"/>
                  </a:lnTo>
                  <a:lnTo>
                    <a:pt x="1152" y="638"/>
                  </a:lnTo>
                  <a:lnTo>
                    <a:pt x="1151" y="638"/>
                  </a:lnTo>
                  <a:lnTo>
                    <a:pt x="1151" y="639"/>
                  </a:lnTo>
                  <a:lnTo>
                    <a:pt x="1149" y="641"/>
                  </a:lnTo>
                  <a:lnTo>
                    <a:pt x="1149" y="643"/>
                  </a:lnTo>
                  <a:lnTo>
                    <a:pt x="1147" y="643"/>
                  </a:lnTo>
                  <a:lnTo>
                    <a:pt x="1147" y="645"/>
                  </a:lnTo>
                  <a:lnTo>
                    <a:pt x="1145" y="646"/>
                  </a:lnTo>
                  <a:lnTo>
                    <a:pt x="1145" y="648"/>
                  </a:lnTo>
                  <a:lnTo>
                    <a:pt x="1144" y="648"/>
                  </a:lnTo>
                  <a:lnTo>
                    <a:pt x="1144" y="650"/>
                  </a:lnTo>
                  <a:lnTo>
                    <a:pt x="1142" y="651"/>
                  </a:lnTo>
                  <a:lnTo>
                    <a:pt x="1142" y="653"/>
                  </a:lnTo>
                  <a:lnTo>
                    <a:pt x="1140" y="653"/>
                  </a:lnTo>
                  <a:lnTo>
                    <a:pt x="1140" y="655"/>
                  </a:lnTo>
                  <a:lnTo>
                    <a:pt x="1139" y="655"/>
                  </a:lnTo>
                  <a:lnTo>
                    <a:pt x="1139" y="656"/>
                  </a:lnTo>
                  <a:lnTo>
                    <a:pt x="1139" y="658"/>
                  </a:lnTo>
                  <a:lnTo>
                    <a:pt x="1137" y="658"/>
                  </a:lnTo>
                  <a:lnTo>
                    <a:pt x="1137" y="660"/>
                  </a:lnTo>
                  <a:lnTo>
                    <a:pt x="1135" y="660"/>
                  </a:lnTo>
                  <a:lnTo>
                    <a:pt x="1135" y="661"/>
                  </a:lnTo>
                  <a:lnTo>
                    <a:pt x="1135" y="663"/>
                  </a:lnTo>
                  <a:lnTo>
                    <a:pt x="1134" y="663"/>
                  </a:lnTo>
                  <a:lnTo>
                    <a:pt x="1134" y="665"/>
                  </a:lnTo>
                  <a:lnTo>
                    <a:pt x="1132" y="665"/>
                  </a:lnTo>
                  <a:lnTo>
                    <a:pt x="1132" y="666"/>
                  </a:lnTo>
                  <a:lnTo>
                    <a:pt x="1132" y="668"/>
                  </a:lnTo>
                  <a:lnTo>
                    <a:pt x="1130" y="668"/>
                  </a:lnTo>
                  <a:lnTo>
                    <a:pt x="1130" y="670"/>
                  </a:lnTo>
                  <a:lnTo>
                    <a:pt x="1129" y="670"/>
                  </a:lnTo>
                  <a:lnTo>
                    <a:pt x="1129" y="671"/>
                  </a:lnTo>
                  <a:lnTo>
                    <a:pt x="1129" y="673"/>
                  </a:lnTo>
                  <a:lnTo>
                    <a:pt x="1127" y="673"/>
                  </a:lnTo>
                  <a:lnTo>
                    <a:pt x="1127" y="675"/>
                  </a:lnTo>
                  <a:lnTo>
                    <a:pt x="1125" y="677"/>
                  </a:lnTo>
                  <a:lnTo>
                    <a:pt x="1125" y="678"/>
                  </a:lnTo>
                  <a:lnTo>
                    <a:pt x="1124" y="678"/>
                  </a:lnTo>
                  <a:lnTo>
                    <a:pt x="1124" y="680"/>
                  </a:lnTo>
                  <a:lnTo>
                    <a:pt x="1122" y="682"/>
                  </a:lnTo>
                  <a:lnTo>
                    <a:pt x="1122" y="683"/>
                  </a:lnTo>
                  <a:lnTo>
                    <a:pt x="1120" y="683"/>
                  </a:lnTo>
                  <a:lnTo>
                    <a:pt x="1120" y="685"/>
                  </a:lnTo>
                  <a:lnTo>
                    <a:pt x="1119" y="685"/>
                  </a:lnTo>
                  <a:lnTo>
                    <a:pt x="1119" y="687"/>
                  </a:lnTo>
                  <a:lnTo>
                    <a:pt x="1119" y="688"/>
                  </a:lnTo>
                  <a:lnTo>
                    <a:pt x="1117" y="688"/>
                  </a:lnTo>
                  <a:lnTo>
                    <a:pt x="1117" y="690"/>
                  </a:lnTo>
                  <a:lnTo>
                    <a:pt x="1115" y="690"/>
                  </a:lnTo>
                  <a:lnTo>
                    <a:pt x="1115" y="692"/>
                  </a:lnTo>
                  <a:lnTo>
                    <a:pt x="1115" y="693"/>
                  </a:lnTo>
                  <a:lnTo>
                    <a:pt x="1114" y="693"/>
                  </a:lnTo>
                  <a:lnTo>
                    <a:pt x="1114" y="695"/>
                  </a:lnTo>
                  <a:lnTo>
                    <a:pt x="1112" y="695"/>
                  </a:lnTo>
                  <a:lnTo>
                    <a:pt x="1112" y="697"/>
                  </a:lnTo>
                  <a:lnTo>
                    <a:pt x="1112" y="698"/>
                  </a:lnTo>
                  <a:lnTo>
                    <a:pt x="1110" y="698"/>
                  </a:lnTo>
                  <a:lnTo>
                    <a:pt x="1110" y="700"/>
                  </a:lnTo>
                  <a:lnTo>
                    <a:pt x="1108" y="700"/>
                  </a:lnTo>
                  <a:lnTo>
                    <a:pt x="1108" y="702"/>
                  </a:lnTo>
                  <a:lnTo>
                    <a:pt x="1108" y="703"/>
                  </a:lnTo>
                  <a:lnTo>
                    <a:pt x="1107" y="703"/>
                  </a:lnTo>
                  <a:lnTo>
                    <a:pt x="1107" y="705"/>
                  </a:lnTo>
                  <a:lnTo>
                    <a:pt x="1105" y="707"/>
                  </a:lnTo>
                  <a:lnTo>
                    <a:pt x="1105" y="708"/>
                  </a:lnTo>
                  <a:lnTo>
                    <a:pt x="1103" y="708"/>
                  </a:lnTo>
                  <a:lnTo>
                    <a:pt x="1103" y="710"/>
                  </a:lnTo>
                  <a:lnTo>
                    <a:pt x="1102" y="712"/>
                  </a:lnTo>
                  <a:lnTo>
                    <a:pt x="1102" y="714"/>
                  </a:lnTo>
                  <a:lnTo>
                    <a:pt x="1100" y="714"/>
                  </a:lnTo>
                  <a:lnTo>
                    <a:pt x="1100" y="715"/>
                  </a:lnTo>
                  <a:lnTo>
                    <a:pt x="1098" y="717"/>
                  </a:lnTo>
                  <a:lnTo>
                    <a:pt x="1098" y="719"/>
                  </a:lnTo>
                  <a:lnTo>
                    <a:pt x="1097" y="719"/>
                  </a:lnTo>
                  <a:lnTo>
                    <a:pt x="1097" y="720"/>
                  </a:lnTo>
                  <a:lnTo>
                    <a:pt x="1095" y="722"/>
                  </a:lnTo>
                  <a:lnTo>
                    <a:pt x="1095" y="724"/>
                  </a:lnTo>
                  <a:lnTo>
                    <a:pt x="1093" y="724"/>
                  </a:lnTo>
                  <a:lnTo>
                    <a:pt x="1093" y="725"/>
                  </a:lnTo>
                  <a:lnTo>
                    <a:pt x="1092" y="727"/>
                  </a:lnTo>
                  <a:lnTo>
                    <a:pt x="1092" y="729"/>
                  </a:lnTo>
                  <a:lnTo>
                    <a:pt x="1090" y="729"/>
                  </a:lnTo>
                  <a:lnTo>
                    <a:pt x="1090" y="730"/>
                  </a:lnTo>
                  <a:lnTo>
                    <a:pt x="1088" y="732"/>
                  </a:lnTo>
                  <a:lnTo>
                    <a:pt x="1088" y="734"/>
                  </a:lnTo>
                  <a:lnTo>
                    <a:pt x="1087" y="734"/>
                  </a:lnTo>
                  <a:lnTo>
                    <a:pt x="1087" y="735"/>
                  </a:lnTo>
                  <a:lnTo>
                    <a:pt x="1085" y="737"/>
                  </a:lnTo>
                  <a:lnTo>
                    <a:pt x="1085" y="739"/>
                  </a:lnTo>
                  <a:lnTo>
                    <a:pt x="1083" y="739"/>
                  </a:lnTo>
                  <a:lnTo>
                    <a:pt x="1083" y="740"/>
                  </a:lnTo>
                  <a:lnTo>
                    <a:pt x="1083" y="742"/>
                  </a:lnTo>
                  <a:lnTo>
                    <a:pt x="1082" y="742"/>
                  </a:lnTo>
                  <a:lnTo>
                    <a:pt x="1082" y="744"/>
                  </a:lnTo>
                  <a:lnTo>
                    <a:pt x="1080" y="744"/>
                  </a:lnTo>
                  <a:lnTo>
                    <a:pt x="1080" y="746"/>
                  </a:lnTo>
                  <a:lnTo>
                    <a:pt x="1078" y="747"/>
                  </a:lnTo>
                  <a:lnTo>
                    <a:pt x="1078" y="749"/>
                  </a:lnTo>
                  <a:lnTo>
                    <a:pt x="1077" y="749"/>
                  </a:lnTo>
                  <a:lnTo>
                    <a:pt x="1077" y="751"/>
                  </a:lnTo>
                  <a:lnTo>
                    <a:pt x="1075" y="752"/>
                  </a:lnTo>
                  <a:lnTo>
                    <a:pt x="1075" y="754"/>
                  </a:lnTo>
                  <a:lnTo>
                    <a:pt x="1073" y="754"/>
                  </a:lnTo>
                  <a:lnTo>
                    <a:pt x="1073" y="756"/>
                  </a:lnTo>
                  <a:lnTo>
                    <a:pt x="1071" y="757"/>
                  </a:lnTo>
                  <a:lnTo>
                    <a:pt x="1071" y="759"/>
                  </a:lnTo>
                  <a:lnTo>
                    <a:pt x="1070" y="759"/>
                  </a:lnTo>
                  <a:lnTo>
                    <a:pt x="1070" y="761"/>
                  </a:lnTo>
                  <a:lnTo>
                    <a:pt x="1068" y="762"/>
                  </a:lnTo>
                  <a:lnTo>
                    <a:pt x="1068" y="764"/>
                  </a:lnTo>
                  <a:lnTo>
                    <a:pt x="1066" y="764"/>
                  </a:lnTo>
                  <a:lnTo>
                    <a:pt x="1066" y="766"/>
                  </a:lnTo>
                  <a:lnTo>
                    <a:pt x="1065" y="766"/>
                  </a:lnTo>
                  <a:lnTo>
                    <a:pt x="1065" y="767"/>
                  </a:lnTo>
                  <a:lnTo>
                    <a:pt x="1065" y="769"/>
                  </a:lnTo>
                  <a:lnTo>
                    <a:pt x="1063" y="769"/>
                  </a:lnTo>
                  <a:lnTo>
                    <a:pt x="1063" y="771"/>
                  </a:lnTo>
                  <a:lnTo>
                    <a:pt x="1061" y="771"/>
                  </a:lnTo>
                  <a:lnTo>
                    <a:pt x="1061" y="772"/>
                  </a:lnTo>
                  <a:lnTo>
                    <a:pt x="1060" y="774"/>
                  </a:lnTo>
                  <a:lnTo>
                    <a:pt x="1060" y="776"/>
                  </a:lnTo>
                  <a:lnTo>
                    <a:pt x="1058" y="776"/>
                  </a:lnTo>
                  <a:lnTo>
                    <a:pt x="1058" y="777"/>
                  </a:lnTo>
                  <a:lnTo>
                    <a:pt x="1056" y="779"/>
                  </a:lnTo>
                  <a:lnTo>
                    <a:pt x="1056" y="781"/>
                  </a:lnTo>
                  <a:lnTo>
                    <a:pt x="1055" y="781"/>
                  </a:lnTo>
                  <a:lnTo>
                    <a:pt x="1055" y="783"/>
                  </a:lnTo>
                  <a:lnTo>
                    <a:pt x="1053" y="784"/>
                  </a:lnTo>
                  <a:lnTo>
                    <a:pt x="1053" y="786"/>
                  </a:lnTo>
                  <a:lnTo>
                    <a:pt x="1051" y="786"/>
                  </a:lnTo>
                  <a:lnTo>
                    <a:pt x="1051" y="788"/>
                  </a:lnTo>
                  <a:lnTo>
                    <a:pt x="1050" y="789"/>
                  </a:lnTo>
                  <a:lnTo>
                    <a:pt x="1050" y="791"/>
                  </a:lnTo>
                  <a:lnTo>
                    <a:pt x="1048" y="791"/>
                  </a:lnTo>
                  <a:lnTo>
                    <a:pt x="1048" y="793"/>
                  </a:lnTo>
                  <a:lnTo>
                    <a:pt x="1046" y="794"/>
                  </a:lnTo>
                  <a:lnTo>
                    <a:pt x="1046" y="796"/>
                  </a:lnTo>
                  <a:lnTo>
                    <a:pt x="1045" y="796"/>
                  </a:lnTo>
                  <a:lnTo>
                    <a:pt x="1045" y="798"/>
                  </a:lnTo>
                  <a:lnTo>
                    <a:pt x="1043" y="798"/>
                  </a:lnTo>
                  <a:lnTo>
                    <a:pt x="1043" y="799"/>
                  </a:lnTo>
                  <a:lnTo>
                    <a:pt x="1043" y="801"/>
                  </a:lnTo>
                  <a:lnTo>
                    <a:pt x="1041" y="801"/>
                  </a:lnTo>
                  <a:lnTo>
                    <a:pt x="1041" y="803"/>
                  </a:lnTo>
                  <a:lnTo>
                    <a:pt x="1040" y="803"/>
                  </a:lnTo>
                  <a:lnTo>
                    <a:pt x="1040" y="804"/>
                  </a:lnTo>
                  <a:lnTo>
                    <a:pt x="1038" y="806"/>
                  </a:lnTo>
                  <a:lnTo>
                    <a:pt x="1038" y="808"/>
                  </a:lnTo>
                  <a:lnTo>
                    <a:pt x="1036" y="808"/>
                  </a:lnTo>
                  <a:lnTo>
                    <a:pt x="1036" y="809"/>
                  </a:lnTo>
                  <a:lnTo>
                    <a:pt x="1036" y="811"/>
                  </a:lnTo>
                  <a:lnTo>
                    <a:pt x="1034" y="811"/>
                  </a:lnTo>
                  <a:lnTo>
                    <a:pt x="1034" y="813"/>
                  </a:lnTo>
                  <a:lnTo>
                    <a:pt x="1033" y="813"/>
                  </a:lnTo>
                  <a:lnTo>
                    <a:pt x="1033" y="814"/>
                  </a:lnTo>
                  <a:lnTo>
                    <a:pt x="1031" y="816"/>
                  </a:lnTo>
                  <a:lnTo>
                    <a:pt x="1031" y="818"/>
                  </a:lnTo>
                  <a:lnTo>
                    <a:pt x="1029" y="818"/>
                  </a:lnTo>
                  <a:lnTo>
                    <a:pt x="1029" y="820"/>
                  </a:lnTo>
                  <a:lnTo>
                    <a:pt x="1028" y="821"/>
                  </a:lnTo>
                  <a:lnTo>
                    <a:pt x="1028" y="823"/>
                  </a:lnTo>
                  <a:lnTo>
                    <a:pt x="1026" y="823"/>
                  </a:lnTo>
                  <a:lnTo>
                    <a:pt x="1026" y="825"/>
                  </a:lnTo>
                  <a:lnTo>
                    <a:pt x="1026" y="826"/>
                  </a:lnTo>
                  <a:lnTo>
                    <a:pt x="1024" y="826"/>
                  </a:lnTo>
                  <a:lnTo>
                    <a:pt x="1024" y="828"/>
                  </a:lnTo>
                  <a:lnTo>
                    <a:pt x="1023" y="828"/>
                  </a:lnTo>
                  <a:lnTo>
                    <a:pt x="1023" y="830"/>
                  </a:lnTo>
                  <a:lnTo>
                    <a:pt x="1023" y="831"/>
                  </a:lnTo>
                  <a:lnTo>
                    <a:pt x="1021" y="831"/>
                  </a:lnTo>
                  <a:lnTo>
                    <a:pt x="1021" y="833"/>
                  </a:lnTo>
                  <a:lnTo>
                    <a:pt x="1019" y="833"/>
                  </a:lnTo>
                  <a:lnTo>
                    <a:pt x="1019" y="835"/>
                  </a:lnTo>
                  <a:lnTo>
                    <a:pt x="1018" y="836"/>
                  </a:lnTo>
                  <a:lnTo>
                    <a:pt x="1018" y="838"/>
                  </a:lnTo>
                  <a:lnTo>
                    <a:pt x="1016" y="838"/>
                  </a:lnTo>
                  <a:lnTo>
                    <a:pt x="1016" y="840"/>
                  </a:lnTo>
                  <a:lnTo>
                    <a:pt x="1014" y="841"/>
                  </a:lnTo>
                  <a:lnTo>
                    <a:pt x="1014" y="843"/>
                  </a:lnTo>
                  <a:lnTo>
                    <a:pt x="1013" y="843"/>
                  </a:lnTo>
                  <a:lnTo>
                    <a:pt x="1013" y="845"/>
                  </a:lnTo>
                  <a:lnTo>
                    <a:pt x="1011" y="845"/>
                  </a:lnTo>
                  <a:lnTo>
                    <a:pt x="1011" y="846"/>
                  </a:lnTo>
                  <a:lnTo>
                    <a:pt x="1011" y="848"/>
                  </a:lnTo>
                  <a:lnTo>
                    <a:pt x="1009" y="848"/>
                  </a:lnTo>
                  <a:lnTo>
                    <a:pt x="1009" y="850"/>
                  </a:lnTo>
                  <a:lnTo>
                    <a:pt x="1008" y="850"/>
                  </a:lnTo>
                  <a:lnTo>
                    <a:pt x="1008" y="852"/>
                  </a:lnTo>
                  <a:lnTo>
                    <a:pt x="1006" y="852"/>
                  </a:lnTo>
                  <a:lnTo>
                    <a:pt x="1006" y="850"/>
                  </a:lnTo>
                  <a:lnTo>
                    <a:pt x="1004" y="850"/>
                  </a:lnTo>
                  <a:lnTo>
                    <a:pt x="1004" y="848"/>
                  </a:lnTo>
                  <a:lnTo>
                    <a:pt x="1002" y="846"/>
                  </a:lnTo>
                  <a:lnTo>
                    <a:pt x="1002" y="845"/>
                  </a:lnTo>
                  <a:lnTo>
                    <a:pt x="1001" y="845"/>
                  </a:lnTo>
                  <a:lnTo>
                    <a:pt x="999" y="845"/>
                  </a:lnTo>
                  <a:lnTo>
                    <a:pt x="997" y="845"/>
                  </a:lnTo>
                  <a:lnTo>
                    <a:pt x="996" y="845"/>
                  </a:lnTo>
                  <a:lnTo>
                    <a:pt x="994" y="845"/>
                  </a:lnTo>
                  <a:lnTo>
                    <a:pt x="992" y="845"/>
                  </a:lnTo>
                  <a:lnTo>
                    <a:pt x="991" y="843"/>
                  </a:lnTo>
                  <a:lnTo>
                    <a:pt x="989" y="841"/>
                  </a:lnTo>
                  <a:lnTo>
                    <a:pt x="989" y="840"/>
                  </a:lnTo>
                  <a:lnTo>
                    <a:pt x="987" y="840"/>
                  </a:lnTo>
                  <a:lnTo>
                    <a:pt x="987" y="838"/>
                  </a:lnTo>
                  <a:lnTo>
                    <a:pt x="986" y="838"/>
                  </a:lnTo>
                  <a:lnTo>
                    <a:pt x="986" y="836"/>
                  </a:lnTo>
                  <a:lnTo>
                    <a:pt x="984" y="836"/>
                  </a:lnTo>
                  <a:lnTo>
                    <a:pt x="982" y="836"/>
                  </a:lnTo>
                  <a:lnTo>
                    <a:pt x="982" y="835"/>
                  </a:lnTo>
                  <a:lnTo>
                    <a:pt x="981" y="835"/>
                  </a:lnTo>
                  <a:lnTo>
                    <a:pt x="979" y="835"/>
                  </a:lnTo>
                  <a:lnTo>
                    <a:pt x="977" y="833"/>
                  </a:lnTo>
                  <a:lnTo>
                    <a:pt x="976" y="833"/>
                  </a:lnTo>
                  <a:lnTo>
                    <a:pt x="976" y="831"/>
                  </a:lnTo>
                  <a:lnTo>
                    <a:pt x="976" y="830"/>
                  </a:lnTo>
                  <a:lnTo>
                    <a:pt x="974" y="830"/>
                  </a:lnTo>
                  <a:lnTo>
                    <a:pt x="974" y="828"/>
                  </a:lnTo>
                  <a:lnTo>
                    <a:pt x="972" y="828"/>
                  </a:lnTo>
                  <a:lnTo>
                    <a:pt x="972" y="826"/>
                  </a:lnTo>
                  <a:lnTo>
                    <a:pt x="971" y="825"/>
                  </a:lnTo>
                  <a:lnTo>
                    <a:pt x="969" y="825"/>
                  </a:lnTo>
                  <a:lnTo>
                    <a:pt x="967" y="826"/>
                  </a:lnTo>
                  <a:lnTo>
                    <a:pt x="965" y="826"/>
                  </a:lnTo>
                  <a:lnTo>
                    <a:pt x="964" y="826"/>
                  </a:lnTo>
                  <a:lnTo>
                    <a:pt x="962" y="825"/>
                  </a:lnTo>
                  <a:lnTo>
                    <a:pt x="960" y="825"/>
                  </a:lnTo>
                  <a:lnTo>
                    <a:pt x="959" y="825"/>
                  </a:lnTo>
                  <a:lnTo>
                    <a:pt x="957" y="823"/>
                  </a:lnTo>
                  <a:lnTo>
                    <a:pt x="955" y="823"/>
                  </a:lnTo>
                  <a:lnTo>
                    <a:pt x="955" y="821"/>
                  </a:lnTo>
                  <a:lnTo>
                    <a:pt x="954" y="821"/>
                  </a:lnTo>
                  <a:lnTo>
                    <a:pt x="954" y="820"/>
                  </a:lnTo>
                  <a:lnTo>
                    <a:pt x="952" y="820"/>
                  </a:lnTo>
                  <a:lnTo>
                    <a:pt x="952" y="818"/>
                  </a:lnTo>
                  <a:lnTo>
                    <a:pt x="954" y="818"/>
                  </a:lnTo>
                  <a:lnTo>
                    <a:pt x="954" y="816"/>
                  </a:lnTo>
                  <a:lnTo>
                    <a:pt x="952" y="814"/>
                  </a:lnTo>
                  <a:lnTo>
                    <a:pt x="952" y="816"/>
                  </a:lnTo>
                  <a:lnTo>
                    <a:pt x="952" y="818"/>
                  </a:lnTo>
                  <a:lnTo>
                    <a:pt x="952" y="816"/>
                  </a:lnTo>
                  <a:lnTo>
                    <a:pt x="950" y="816"/>
                  </a:lnTo>
                  <a:lnTo>
                    <a:pt x="950" y="814"/>
                  </a:lnTo>
                  <a:lnTo>
                    <a:pt x="952" y="814"/>
                  </a:lnTo>
                  <a:lnTo>
                    <a:pt x="952" y="813"/>
                  </a:lnTo>
                  <a:lnTo>
                    <a:pt x="950" y="813"/>
                  </a:lnTo>
                  <a:lnTo>
                    <a:pt x="950" y="811"/>
                  </a:lnTo>
                  <a:lnTo>
                    <a:pt x="949" y="811"/>
                  </a:lnTo>
                  <a:lnTo>
                    <a:pt x="947" y="811"/>
                  </a:lnTo>
                  <a:lnTo>
                    <a:pt x="945" y="811"/>
                  </a:lnTo>
                  <a:lnTo>
                    <a:pt x="945" y="813"/>
                  </a:lnTo>
                  <a:lnTo>
                    <a:pt x="944" y="813"/>
                  </a:lnTo>
                  <a:lnTo>
                    <a:pt x="944" y="814"/>
                  </a:lnTo>
                  <a:lnTo>
                    <a:pt x="942" y="814"/>
                  </a:lnTo>
                  <a:lnTo>
                    <a:pt x="940" y="814"/>
                  </a:lnTo>
                  <a:lnTo>
                    <a:pt x="939" y="814"/>
                  </a:lnTo>
                  <a:lnTo>
                    <a:pt x="939" y="816"/>
                  </a:lnTo>
                  <a:lnTo>
                    <a:pt x="937" y="816"/>
                  </a:lnTo>
                  <a:lnTo>
                    <a:pt x="939" y="818"/>
                  </a:lnTo>
                  <a:lnTo>
                    <a:pt x="939" y="816"/>
                  </a:lnTo>
                  <a:lnTo>
                    <a:pt x="940" y="816"/>
                  </a:lnTo>
                  <a:lnTo>
                    <a:pt x="940" y="818"/>
                  </a:lnTo>
                  <a:lnTo>
                    <a:pt x="942" y="818"/>
                  </a:lnTo>
                  <a:lnTo>
                    <a:pt x="940" y="820"/>
                  </a:lnTo>
                  <a:lnTo>
                    <a:pt x="939" y="820"/>
                  </a:lnTo>
                  <a:lnTo>
                    <a:pt x="937" y="820"/>
                  </a:lnTo>
                  <a:lnTo>
                    <a:pt x="937" y="821"/>
                  </a:lnTo>
                  <a:lnTo>
                    <a:pt x="935" y="821"/>
                  </a:lnTo>
                  <a:lnTo>
                    <a:pt x="935" y="823"/>
                  </a:lnTo>
                  <a:lnTo>
                    <a:pt x="937" y="823"/>
                  </a:lnTo>
                  <a:lnTo>
                    <a:pt x="939" y="823"/>
                  </a:lnTo>
                  <a:lnTo>
                    <a:pt x="940" y="823"/>
                  </a:lnTo>
                  <a:lnTo>
                    <a:pt x="940" y="825"/>
                  </a:lnTo>
                  <a:lnTo>
                    <a:pt x="940" y="826"/>
                  </a:lnTo>
                  <a:lnTo>
                    <a:pt x="939" y="826"/>
                  </a:lnTo>
                  <a:lnTo>
                    <a:pt x="937" y="828"/>
                  </a:lnTo>
                  <a:lnTo>
                    <a:pt x="937" y="830"/>
                  </a:lnTo>
                  <a:lnTo>
                    <a:pt x="939" y="830"/>
                  </a:lnTo>
                  <a:lnTo>
                    <a:pt x="940" y="830"/>
                  </a:lnTo>
                  <a:lnTo>
                    <a:pt x="942" y="830"/>
                  </a:lnTo>
                  <a:lnTo>
                    <a:pt x="942" y="831"/>
                  </a:lnTo>
                  <a:lnTo>
                    <a:pt x="942" y="833"/>
                  </a:lnTo>
                  <a:lnTo>
                    <a:pt x="942" y="835"/>
                  </a:lnTo>
                  <a:lnTo>
                    <a:pt x="942" y="836"/>
                  </a:lnTo>
                  <a:lnTo>
                    <a:pt x="942" y="838"/>
                  </a:lnTo>
                  <a:lnTo>
                    <a:pt x="942" y="840"/>
                  </a:lnTo>
                  <a:lnTo>
                    <a:pt x="942" y="841"/>
                  </a:lnTo>
                  <a:lnTo>
                    <a:pt x="940" y="841"/>
                  </a:lnTo>
                  <a:lnTo>
                    <a:pt x="940" y="843"/>
                  </a:lnTo>
                  <a:lnTo>
                    <a:pt x="942" y="843"/>
                  </a:lnTo>
                  <a:lnTo>
                    <a:pt x="942" y="845"/>
                  </a:lnTo>
                  <a:lnTo>
                    <a:pt x="940" y="845"/>
                  </a:lnTo>
                  <a:lnTo>
                    <a:pt x="940" y="846"/>
                  </a:lnTo>
                  <a:lnTo>
                    <a:pt x="940" y="848"/>
                  </a:lnTo>
                  <a:lnTo>
                    <a:pt x="940" y="846"/>
                  </a:lnTo>
                  <a:lnTo>
                    <a:pt x="939" y="846"/>
                  </a:lnTo>
                  <a:lnTo>
                    <a:pt x="939" y="848"/>
                  </a:lnTo>
                  <a:lnTo>
                    <a:pt x="939" y="850"/>
                  </a:lnTo>
                  <a:lnTo>
                    <a:pt x="939" y="852"/>
                  </a:lnTo>
                  <a:lnTo>
                    <a:pt x="940" y="852"/>
                  </a:lnTo>
                  <a:lnTo>
                    <a:pt x="942" y="852"/>
                  </a:lnTo>
                  <a:lnTo>
                    <a:pt x="942" y="853"/>
                  </a:lnTo>
                  <a:lnTo>
                    <a:pt x="940" y="853"/>
                  </a:lnTo>
                  <a:lnTo>
                    <a:pt x="940" y="855"/>
                  </a:lnTo>
                  <a:lnTo>
                    <a:pt x="940" y="857"/>
                  </a:lnTo>
                  <a:lnTo>
                    <a:pt x="942" y="857"/>
                  </a:lnTo>
                  <a:lnTo>
                    <a:pt x="944" y="857"/>
                  </a:lnTo>
                  <a:lnTo>
                    <a:pt x="944" y="855"/>
                  </a:lnTo>
                  <a:lnTo>
                    <a:pt x="944" y="857"/>
                  </a:lnTo>
                  <a:lnTo>
                    <a:pt x="945" y="857"/>
                  </a:lnTo>
                  <a:lnTo>
                    <a:pt x="945" y="858"/>
                  </a:lnTo>
                  <a:lnTo>
                    <a:pt x="945" y="860"/>
                  </a:lnTo>
                  <a:lnTo>
                    <a:pt x="944" y="862"/>
                  </a:lnTo>
                  <a:lnTo>
                    <a:pt x="944" y="863"/>
                  </a:lnTo>
                  <a:lnTo>
                    <a:pt x="944" y="865"/>
                  </a:lnTo>
                  <a:lnTo>
                    <a:pt x="944" y="867"/>
                  </a:lnTo>
                  <a:lnTo>
                    <a:pt x="945" y="867"/>
                  </a:lnTo>
                  <a:lnTo>
                    <a:pt x="945" y="868"/>
                  </a:lnTo>
                  <a:lnTo>
                    <a:pt x="945" y="870"/>
                  </a:lnTo>
                  <a:lnTo>
                    <a:pt x="945" y="872"/>
                  </a:lnTo>
                  <a:lnTo>
                    <a:pt x="945" y="873"/>
                  </a:lnTo>
                  <a:lnTo>
                    <a:pt x="945" y="875"/>
                  </a:lnTo>
                  <a:lnTo>
                    <a:pt x="944" y="875"/>
                  </a:lnTo>
                  <a:lnTo>
                    <a:pt x="944" y="877"/>
                  </a:lnTo>
                  <a:lnTo>
                    <a:pt x="944" y="878"/>
                  </a:lnTo>
                  <a:lnTo>
                    <a:pt x="945" y="878"/>
                  </a:lnTo>
                  <a:lnTo>
                    <a:pt x="945" y="880"/>
                  </a:lnTo>
                  <a:lnTo>
                    <a:pt x="944" y="880"/>
                  </a:lnTo>
                  <a:lnTo>
                    <a:pt x="944" y="882"/>
                  </a:lnTo>
                  <a:lnTo>
                    <a:pt x="944" y="883"/>
                  </a:lnTo>
                  <a:lnTo>
                    <a:pt x="944" y="885"/>
                  </a:lnTo>
                  <a:lnTo>
                    <a:pt x="945" y="885"/>
                  </a:lnTo>
                  <a:lnTo>
                    <a:pt x="945" y="887"/>
                  </a:lnTo>
                  <a:lnTo>
                    <a:pt x="944" y="887"/>
                  </a:lnTo>
                  <a:lnTo>
                    <a:pt x="944" y="889"/>
                  </a:lnTo>
                  <a:lnTo>
                    <a:pt x="944" y="890"/>
                  </a:lnTo>
                  <a:lnTo>
                    <a:pt x="942" y="890"/>
                  </a:lnTo>
                  <a:lnTo>
                    <a:pt x="940" y="890"/>
                  </a:lnTo>
                  <a:lnTo>
                    <a:pt x="940" y="892"/>
                  </a:lnTo>
                  <a:lnTo>
                    <a:pt x="940" y="894"/>
                  </a:lnTo>
                  <a:lnTo>
                    <a:pt x="942" y="894"/>
                  </a:lnTo>
                  <a:lnTo>
                    <a:pt x="944" y="895"/>
                  </a:lnTo>
                  <a:lnTo>
                    <a:pt x="942" y="895"/>
                  </a:lnTo>
                  <a:lnTo>
                    <a:pt x="942" y="897"/>
                  </a:lnTo>
                  <a:lnTo>
                    <a:pt x="942" y="899"/>
                  </a:lnTo>
                  <a:lnTo>
                    <a:pt x="940" y="899"/>
                  </a:lnTo>
                  <a:lnTo>
                    <a:pt x="940" y="900"/>
                  </a:lnTo>
                  <a:lnTo>
                    <a:pt x="939" y="900"/>
                  </a:lnTo>
                  <a:lnTo>
                    <a:pt x="937" y="902"/>
                  </a:lnTo>
                  <a:lnTo>
                    <a:pt x="935" y="902"/>
                  </a:lnTo>
                  <a:lnTo>
                    <a:pt x="934" y="902"/>
                  </a:lnTo>
                  <a:lnTo>
                    <a:pt x="934" y="904"/>
                  </a:lnTo>
                  <a:lnTo>
                    <a:pt x="934" y="905"/>
                  </a:lnTo>
                  <a:lnTo>
                    <a:pt x="932" y="905"/>
                  </a:lnTo>
                  <a:lnTo>
                    <a:pt x="932" y="904"/>
                  </a:lnTo>
                  <a:lnTo>
                    <a:pt x="930" y="904"/>
                  </a:lnTo>
                  <a:lnTo>
                    <a:pt x="930" y="902"/>
                  </a:lnTo>
                  <a:lnTo>
                    <a:pt x="928" y="902"/>
                  </a:lnTo>
                  <a:lnTo>
                    <a:pt x="928" y="904"/>
                  </a:lnTo>
                  <a:lnTo>
                    <a:pt x="928" y="905"/>
                  </a:lnTo>
                  <a:lnTo>
                    <a:pt x="927" y="905"/>
                  </a:lnTo>
                  <a:lnTo>
                    <a:pt x="925" y="904"/>
                  </a:lnTo>
                  <a:lnTo>
                    <a:pt x="923" y="904"/>
                  </a:lnTo>
                  <a:lnTo>
                    <a:pt x="923" y="902"/>
                  </a:lnTo>
                  <a:lnTo>
                    <a:pt x="923" y="900"/>
                  </a:lnTo>
                  <a:lnTo>
                    <a:pt x="922" y="900"/>
                  </a:lnTo>
                  <a:lnTo>
                    <a:pt x="922" y="902"/>
                  </a:lnTo>
                  <a:lnTo>
                    <a:pt x="923" y="902"/>
                  </a:lnTo>
                  <a:lnTo>
                    <a:pt x="923" y="904"/>
                  </a:lnTo>
                  <a:lnTo>
                    <a:pt x="922" y="905"/>
                  </a:lnTo>
                  <a:lnTo>
                    <a:pt x="922" y="904"/>
                  </a:lnTo>
                  <a:lnTo>
                    <a:pt x="920" y="904"/>
                  </a:lnTo>
                  <a:lnTo>
                    <a:pt x="920" y="905"/>
                  </a:lnTo>
                  <a:lnTo>
                    <a:pt x="922" y="905"/>
                  </a:lnTo>
                  <a:lnTo>
                    <a:pt x="922" y="907"/>
                  </a:lnTo>
                  <a:lnTo>
                    <a:pt x="920" y="907"/>
                  </a:lnTo>
                  <a:lnTo>
                    <a:pt x="918" y="907"/>
                  </a:lnTo>
                  <a:lnTo>
                    <a:pt x="918" y="909"/>
                  </a:lnTo>
                  <a:lnTo>
                    <a:pt x="918" y="910"/>
                  </a:lnTo>
                  <a:lnTo>
                    <a:pt x="917" y="910"/>
                  </a:lnTo>
                  <a:lnTo>
                    <a:pt x="915" y="910"/>
                  </a:lnTo>
                  <a:lnTo>
                    <a:pt x="913" y="910"/>
                  </a:lnTo>
                  <a:lnTo>
                    <a:pt x="912" y="910"/>
                  </a:lnTo>
                  <a:lnTo>
                    <a:pt x="912" y="912"/>
                  </a:lnTo>
                  <a:lnTo>
                    <a:pt x="912" y="914"/>
                  </a:lnTo>
                  <a:lnTo>
                    <a:pt x="910" y="914"/>
                  </a:lnTo>
                  <a:lnTo>
                    <a:pt x="910" y="915"/>
                  </a:lnTo>
                  <a:lnTo>
                    <a:pt x="912" y="915"/>
                  </a:lnTo>
                  <a:lnTo>
                    <a:pt x="912" y="917"/>
                  </a:lnTo>
                  <a:lnTo>
                    <a:pt x="912" y="919"/>
                  </a:lnTo>
                  <a:lnTo>
                    <a:pt x="912" y="921"/>
                  </a:lnTo>
                  <a:lnTo>
                    <a:pt x="913" y="921"/>
                  </a:lnTo>
                  <a:lnTo>
                    <a:pt x="912" y="921"/>
                  </a:lnTo>
                  <a:lnTo>
                    <a:pt x="912" y="922"/>
                  </a:lnTo>
                  <a:lnTo>
                    <a:pt x="913" y="922"/>
                  </a:lnTo>
                  <a:lnTo>
                    <a:pt x="913" y="924"/>
                  </a:lnTo>
                  <a:lnTo>
                    <a:pt x="912" y="924"/>
                  </a:lnTo>
                  <a:lnTo>
                    <a:pt x="910" y="926"/>
                  </a:lnTo>
                  <a:lnTo>
                    <a:pt x="912" y="926"/>
                  </a:lnTo>
                  <a:lnTo>
                    <a:pt x="912" y="927"/>
                  </a:lnTo>
                  <a:lnTo>
                    <a:pt x="912" y="929"/>
                  </a:lnTo>
                  <a:lnTo>
                    <a:pt x="910" y="929"/>
                  </a:lnTo>
                  <a:lnTo>
                    <a:pt x="910" y="931"/>
                  </a:lnTo>
                  <a:lnTo>
                    <a:pt x="910" y="932"/>
                  </a:lnTo>
                  <a:lnTo>
                    <a:pt x="908" y="932"/>
                  </a:lnTo>
                  <a:lnTo>
                    <a:pt x="907" y="932"/>
                  </a:lnTo>
                  <a:lnTo>
                    <a:pt x="905" y="932"/>
                  </a:lnTo>
                  <a:lnTo>
                    <a:pt x="905" y="931"/>
                  </a:lnTo>
                  <a:lnTo>
                    <a:pt x="903" y="931"/>
                  </a:lnTo>
                  <a:lnTo>
                    <a:pt x="903" y="932"/>
                  </a:lnTo>
                  <a:lnTo>
                    <a:pt x="905" y="932"/>
                  </a:lnTo>
                  <a:lnTo>
                    <a:pt x="905" y="934"/>
                  </a:lnTo>
                  <a:lnTo>
                    <a:pt x="903" y="936"/>
                  </a:lnTo>
                  <a:lnTo>
                    <a:pt x="902" y="936"/>
                  </a:lnTo>
                  <a:lnTo>
                    <a:pt x="902" y="934"/>
                  </a:lnTo>
                  <a:lnTo>
                    <a:pt x="900" y="934"/>
                  </a:lnTo>
                  <a:lnTo>
                    <a:pt x="898" y="934"/>
                  </a:lnTo>
                  <a:lnTo>
                    <a:pt x="898" y="932"/>
                  </a:lnTo>
                  <a:lnTo>
                    <a:pt x="897" y="932"/>
                  </a:lnTo>
                  <a:lnTo>
                    <a:pt x="895" y="932"/>
                  </a:lnTo>
                  <a:lnTo>
                    <a:pt x="895" y="934"/>
                  </a:lnTo>
                  <a:lnTo>
                    <a:pt x="893" y="934"/>
                  </a:lnTo>
                  <a:lnTo>
                    <a:pt x="893" y="936"/>
                  </a:lnTo>
                  <a:lnTo>
                    <a:pt x="891" y="936"/>
                  </a:lnTo>
                  <a:lnTo>
                    <a:pt x="891" y="937"/>
                  </a:lnTo>
                  <a:lnTo>
                    <a:pt x="893" y="937"/>
                  </a:lnTo>
                  <a:lnTo>
                    <a:pt x="891" y="937"/>
                  </a:lnTo>
                  <a:lnTo>
                    <a:pt x="891" y="939"/>
                  </a:lnTo>
                  <a:lnTo>
                    <a:pt x="890" y="939"/>
                  </a:lnTo>
                  <a:lnTo>
                    <a:pt x="890" y="941"/>
                  </a:lnTo>
                  <a:lnTo>
                    <a:pt x="888" y="941"/>
                  </a:lnTo>
                  <a:lnTo>
                    <a:pt x="890" y="941"/>
                  </a:lnTo>
                  <a:lnTo>
                    <a:pt x="890" y="942"/>
                  </a:lnTo>
                  <a:lnTo>
                    <a:pt x="888" y="942"/>
                  </a:lnTo>
                  <a:lnTo>
                    <a:pt x="888" y="944"/>
                  </a:lnTo>
                  <a:lnTo>
                    <a:pt x="886" y="944"/>
                  </a:lnTo>
                  <a:lnTo>
                    <a:pt x="885" y="944"/>
                  </a:lnTo>
                  <a:lnTo>
                    <a:pt x="885" y="942"/>
                  </a:lnTo>
                  <a:lnTo>
                    <a:pt x="883" y="942"/>
                  </a:lnTo>
                  <a:lnTo>
                    <a:pt x="881" y="941"/>
                  </a:lnTo>
                  <a:lnTo>
                    <a:pt x="880" y="941"/>
                  </a:lnTo>
                  <a:lnTo>
                    <a:pt x="878" y="941"/>
                  </a:lnTo>
                  <a:lnTo>
                    <a:pt x="878" y="939"/>
                  </a:lnTo>
                  <a:lnTo>
                    <a:pt x="876" y="939"/>
                  </a:lnTo>
                  <a:lnTo>
                    <a:pt x="876" y="941"/>
                  </a:lnTo>
                  <a:lnTo>
                    <a:pt x="875" y="941"/>
                  </a:lnTo>
                  <a:lnTo>
                    <a:pt x="873" y="941"/>
                  </a:lnTo>
                  <a:lnTo>
                    <a:pt x="871" y="941"/>
                  </a:lnTo>
                  <a:lnTo>
                    <a:pt x="870" y="941"/>
                  </a:lnTo>
                  <a:lnTo>
                    <a:pt x="870" y="942"/>
                  </a:lnTo>
                  <a:lnTo>
                    <a:pt x="870" y="944"/>
                  </a:lnTo>
                  <a:lnTo>
                    <a:pt x="868" y="944"/>
                  </a:lnTo>
                  <a:lnTo>
                    <a:pt x="868" y="946"/>
                  </a:lnTo>
                  <a:lnTo>
                    <a:pt x="868" y="947"/>
                  </a:lnTo>
                  <a:lnTo>
                    <a:pt x="866" y="947"/>
                  </a:lnTo>
                  <a:lnTo>
                    <a:pt x="866" y="949"/>
                  </a:lnTo>
                  <a:lnTo>
                    <a:pt x="865" y="949"/>
                  </a:lnTo>
                  <a:lnTo>
                    <a:pt x="866" y="949"/>
                  </a:lnTo>
                  <a:lnTo>
                    <a:pt x="866" y="951"/>
                  </a:lnTo>
                  <a:lnTo>
                    <a:pt x="865" y="952"/>
                  </a:lnTo>
                  <a:lnTo>
                    <a:pt x="865" y="954"/>
                  </a:lnTo>
                  <a:lnTo>
                    <a:pt x="863" y="954"/>
                  </a:lnTo>
                  <a:lnTo>
                    <a:pt x="861" y="954"/>
                  </a:lnTo>
                  <a:lnTo>
                    <a:pt x="860" y="954"/>
                  </a:lnTo>
                  <a:lnTo>
                    <a:pt x="860" y="956"/>
                  </a:lnTo>
                  <a:lnTo>
                    <a:pt x="861" y="956"/>
                  </a:lnTo>
                  <a:lnTo>
                    <a:pt x="861" y="958"/>
                  </a:lnTo>
                  <a:lnTo>
                    <a:pt x="860" y="958"/>
                  </a:lnTo>
                  <a:lnTo>
                    <a:pt x="860" y="959"/>
                  </a:lnTo>
                  <a:lnTo>
                    <a:pt x="860" y="958"/>
                  </a:lnTo>
                  <a:lnTo>
                    <a:pt x="858" y="958"/>
                  </a:lnTo>
                  <a:lnTo>
                    <a:pt x="856" y="958"/>
                  </a:lnTo>
                  <a:lnTo>
                    <a:pt x="856" y="959"/>
                  </a:lnTo>
                  <a:lnTo>
                    <a:pt x="854" y="959"/>
                  </a:lnTo>
                  <a:lnTo>
                    <a:pt x="854" y="961"/>
                  </a:lnTo>
                  <a:lnTo>
                    <a:pt x="854" y="963"/>
                  </a:lnTo>
                  <a:lnTo>
                    <a:pt x="853" y="963"/>
                  </a:lnTo>
                  <a:lnTo>
                    <a:pt x="851" y="963"/>
                  </a:lnTo>
                  <a:lnTo>
                    <a:pt x="851" y="961"/>
                  </a:lnTo>
                  <a:lnTo>
                    <a:pt x="849" y="961"/>
                  </a:lnTo>
                  <a:lnTo>
                    <a:pt x="849" y="963"/>
                  </a:lnTo>
                  <a:lnTo>
                    <a:pt x="849" y="961"/>
                  </a:lnTo>
                  <a:lnTo>
                    <a:pt x="849" y="963"/>
                  </a:lnTo>
                  <a:lnTo>
                    <a:pt x="848" y="963"/>
                  </a:lnTo>
                  <a:lnTo>
                    <a:pt x="848" y="961"/>
                  </a:lnTo>
                  <a:lnTo>
                    <a:pt x="846" y="961"/>
                  </a:lnTo>
                  <a:lnTo>
                    <a:pt x="846" y="963"/>
                  </a:lnTo>
                  <a:lnTo>
                    <a:pt x="844" y="963"/>
                  </a:lnTo>
                  <a:lnTo>
                    <a:pt x="846" y="963"/>
                  </a:lnTo>
                  <a:lnTo>
                    <a:pt x="846" y="964"/>
                  </a:lnTo>
                  <a:lnTo>
                    <a:pt x="844" y="964"/>
                  </a:lnTo>
                  <a:lnTo>
                    <a:pt x="846" y="964"/>
                  </a:lnTo>
                  <a:lnTo>
                    <a:pt x="844" y="964"/>
                  </a:lnTo>
                  <a:lnTo>
                    <a:pt x="843" y="964"/>
                  </a:lnTo>
                  <a:lnTo>
                    <a:pt x="841" y="964"/>
                  </a:lnTo>
                  <a:lnTo>
                    <a:pt x="841" y="966"/>
                  </a:lnTo>
                  <a:lnTo>
                    <a:pt x="839" y="966"/>
                  </a:lnTo>
                  <a:lnTo>
                    <a:pt x="838" y="966"/>
                  </a:lnTo>
                  <a:lnTo>
                    <a:pt x="838" y="968"/>
                  </a:lnTo>
                  <a:lnTo>
                    <a:pt x="839" y="968"/>
                  </a:lnTo>
                  <a:lnTo>
                    <a:pt x="839" y="969"/>
                  </a:lnTo>
                  <a:lnTo>
                    <a:pt x="838" y="969"/>
                  </a:lnTo>
                  <a:lnTo>
                    <a:pt x="838" y="971"/>
                  </a:lnTo>
                  <a:lnTo>
                    <a:pt x="836" y="971"/>
                  </a:lnTo>
                  <a:lnTo>
                    <a:pt x="836" y="973"/>
                  </a:lnTo>
                  <a:lnTo>
                    <a:pt x="836" y="971"/>
                  </a:lnTo>
                  <a:lnTo>
                    <a:pt x="838" y="973"/>
                  </a:lnTo>
                  <a:lnTo>
                    <a:pt x="836" y="973"/>
                  </a:lnTo>
                  <a:lnTo>
                    <a:pt x="836" y="974"/>
                  </a:lnTo>
                  <a:lnTo>
                    <a:pt x="834" y="973"/>
                  </a:lnTo>
                  <a:lnTo>
                    <a:pt x="834" y="974"/>
                  </a:lnTo>
                  <a:lnTo>
                    <a:pt x="836" y="974"/>
                  </a:lnTo>
                  <a:lnTo>
                    <a:pt x="834" y="974"/>
                  </a:lnTo>
                  <a:lnTo>
                    <a:pt x="833" y="974"/>
                  </a:lnTo>
                  <a:lnTo>
                    <a:pt x="833" y="973"/>
                  </a:lnTo>
                  <a:lnTo>
                    <a:pt x="831" y="973"/>
                  </a:lnTo>
                  <a:lnTo>
                    <a:pt x="829" y="973"/>
                  </a:lnTo>
                  <a:lnTo>
                    <a:pt x="829" y="971"/>
                  </a:lnTo>
                  <a:lnTo>
                    <a:pt x="828" y="971"/>
                  </a:lnTo>
                  <a:lnTo>
                    <a:pt x="826" y="971"/>
                  </a:lnTo>
                  <a:lnTo>
                    <a:pt x="828" y="971"/>
                  </a:lnTo>
                  <a:lnTo>
                    <a:pt x="828" y="969"/>
                  </a:lnTo>
                  <a:lnTo>
                    <a:pt x="826" y="969"/>
                  </a:lnTo>
                  <a:lnTo>
                    <a:pt x="826" y="971"/>
                  </a:lnTo>
                  <a:lnTo>
                    <a:pt x="824" y="971"/>
                  </a:lnTo>
                  <a:lnTo>
                    <a:pt x="824" y="973"/>
                  </a:lnTo>
                  <a:lnTo>
                    <a:pt x="823" y="973"/>
                  </a:lnTo>
                  <a:lnTo>
                    <a:pt x="823" y="974"/>
                  </a:lnTo>
                  <a:lnTo>
                    <a:pt x="821" y="974"/>
                  </a:lnTo>
                  <a:lnTo>
                    <a:pt x="819" y="974"/>
                  </a:lnTo>
                  <a:lnTo>
                    <a:pt x="821" y="974"/>
                  </a:lnTo>
                  <a:lnTo>
                    <a:pt x="819" y="974"/>
                  </a:lnTo>
                  <a:lnTo>
                    <a:pt x="819" y="976"/>
                  </a:lnTo>
                  <a:lnTo>
                    <a:pt x="819" y="978"/>
                  </a:lnTo>
                  <a:lnTo>
                    <a:pt x="821" y="978"/>
                  </a:lnTo>
                  <a:lnTo>
                    <a:pt x="821" y="979"/>
                  </a:lnTo>
                  <a:lnTo>
                    <a:pt x="819" y="979"/>
                  </a:lnTo>
                  <a:lnTo>
                    <a:pt x="819" y="981"/>
                  </a:lnTo>
                  <a:lnTo>
                    <a:pt x="817" y="981"/>
                  </a:lnTo>
                  <a:lnTo>
                    <a:pt x="819" y="981"/>
                  </a:lnTo>
                  <a:lnTo>
                    <a:pt x="819" y="983"/>
                  </a:lnTo>
                  <a:lnTo>
                    <a:pt x="819" y="984"/>
                  </a:lnTo>
                  <a:lnTo>
                    <a:pt x="817" y="984"/>
                  </a:lnTo>
                  <a:lnTo>
                    <a:pt x="817" y="986"/>
                  </a:lnTo>
                  <a:lnTo>
                    <a:pt x="817" y="988"/>
                  </a:lnTo>
                  <a:lnTo>
                    <a:pt x="819" y="990"/>
                  </a:lnTo>
                  <a:lnTo>
                    <a:pt x="819" y="991"/>
                  </a:lnTo>
                  <a:lnTo>
                    <a:pt x="817" y="991"/>
                  </a:lnTo>
                  <a:lnTo>
                    <a:pt x="817" y="993"/>
                  </a:lnTo>
                  <a:lnTo>
                    <a:pt x="819" y="993"/>
                  </a:lnTo>
                  <a:lnTo>
                    <a:pt x="819" y="995"/>
                  </a:lnTo>
                  <a:lnTo>
                    <a:pt x="817" y="995"/>
                  </a:lnTo>
                  <a:lnTo>
                    <a:pt x="817" y="996"/>
                  </a:lnTo>
                  <a:lnTo>
                    <a:pt x="816" y="996"/>
                  </a:lnTo>
                  <a:lnTo>
                    <a:pt x="816" y="998"/>
                  </a:lnTo>
                  <a:lnTo>
                    <a:pt x="817" y="998"/>
                  </a:lnTo>
                  <a:lnTo>
                    <a:pt x="816" y="998"/>
                  </a:lnTo>
                  <a:lnTo>
                    <a:pt x="816" y="1000"/>
                  </a:lnTo>
                  <a:lnTo>
                    <a:pt x="816" y="998"/>
                  </a:lnTo>
                  <a:lnTo>
                    <a:pt x="814" y="1000"/>
                  </a:lnTo>
                  <a:lnTo>
                    <a:pt x="816" y="1000"/>
                  </a:lnTo>
                  <a:lnTo>
                    <a:pt x="814" y="1000"/>
                  </a:lnTo>
                  <a:lnTo>
                    <a:pt x="814" y="1001"/>
                  </a:lnTo>
                  <a:lnTo>
                    <a:pt x="812" y="1001"/>
                  </a:lnTo>
                  <a:lnTo>
                    <a:pt x="812" y="1003"/>
                  </a:lnTo>
                  <a:lnTo>
                    <a:pt x="811" y="1003"/>
                  </a:lnTo>
                  <a:lnTo>
                    <a:pt x="809" y="1003"/>
                  </a:lnTo>
                  <a:lnTo>
                    <a:pt x="809" y="1001"/>
                  </a:lnTo>
                  <a:lnTo>
                    <a:pt x="811" y="1001"/>
                  </a:lnTo>
                  <a:lnTo>
                    <a:pt x="809" y="1001"/>
                  </a:lnTo>
                  <a:lnTo>
                    <a:pt x="809" y="1003"/>
                  </a:lnTo>
                  <a:lnTo>
                    <a:pt x="807" y="1003"/>
                  </a:lnTo>
                  <a:lnTo>
                    <a:pt x="806" y="1003"/>
                  </a:lnTo>
                  <a:lnTo>
                    <a:pt x="806" y="1005"/>
                  </a:lnTo>
                  <a:lnTo>
                    <a:pt x="806" y="1003"/>
                  </a:lnTo>
                  <a:lnTo>
                    <a:pt x="804" y="1003"/>
                  </a:lnTo>
                  <a:lnTo>
                    <a:pt x="804" y="1005"/>
                  </a:lnTo>
                  <a:lnTo>
                    <a:pt x="802" y="1005"/>
                  </a:lnTo>
                  <a:lnTo>
                    <a:pt x="802" y="1006"/>
                  </a:lnTo>
                  <a:lnTo>
                    <a:pt x="801" y="1006"/>
                  </a:lnTo>
                  <a:lnTo>
                    <a:pt x="801" y="1008"/>
                  </a:lnTo>
                  <a:lnTo>
                    <a:pt x="799" y="1008"/>
                  </a:lnTo>
                  <a:lnTo>
                    <a:pt x="799" y="1010"/>
                  </a:lnTo>
                  <a:lnTo>
                    <a:pt x="797" y="1011"/>
                  </a:lnTo>
                  <a:lnTo>
                    <a:pt x="796" y="1010"/>
                  </a:lnTo>
                  <a:lnTo>
                    <a:pt x="796" y="1011"/>
                  </a:lnTo>
                  <a:lnTo>
                    <a:pt x="796" y="1013"/>
                  </a:lnTo>
                  <a:lnTo>
                    <a:pt x="796" y="1015"/>
                  </a:lnTo>
                  <a:lnTo>
                    <a:pt x="794" y="1015"/>
                  </a:lnTo>
                  <a:lnTo>
                    <a:pt x="794" y="1016"/>
                  </a:lnTo>
                  <a:lnTo>
                    <a:pt x="794" y="1018"/>
                  </a:lnTo>
                  <a:lnTo>
                    <a:pt x="792" y="1018"/>
                  </a:lnTo>
                  <a:lnTo>
                    <a:pt x="792" y="1020"/>
                  </a:lnTo>
                  <a:lnTo>
                    <a:pt x="791" y="1020"/>
                  </a:lnTo>
                  <a:lnTo>
                    <a:pt x="792" y="1021"/>
                  </a:lnTo>
                  <a:lnTo>
                    <a:pt x="791" y="1021"/>
                  </a:lnTo>
                  <a:lnTo>
                    <a:pt x="791" y="1023"/>
                  </a:lnTo>
                  <a:lnTo>
                    <a:pt x="791" y="1025"/>
                  </a:lnTo>
                  <a:lnTo>
                    <a:pt x="789" y="1025"/>
                  </a:lnTo>
                  <a:lnTo>
                    <a:pt x="787" y="1027"/>
                  </a:lnTo>
                  <a:lnTo>
                    <a:pt x="787" y="1028"/>
                  </a:lnTo>
                  <a:lnTo>
                    <a:pt x="787" y="1030"/>
                  </a:lnTo>
                  <a:lnTo>
                    <a:pt x="789" y="1030"/>
                  </a:lnTo>
                  <a:lnTo>
                    <a:pt x="789" y="1032"/>
                  </a:lnTo>
                  <a:lnTo>
                    <a:pt x="787" y="1032"/>
                  </a:lnTo>
                  <a:lnTo>
                    <a:pt x="787" y="1033"/>
                  </a:lnTo>
                  <a:lnTo>
                    <a:pt x="789" y="1033"/>
                  </a:lnTo>
                  <a:lnTo>
                    <a:pt x="791" y="1033"/>
                  </a:lnTo>
                  <a:lnTo>
                    <a:pt x="791" y="1035"/>
                  </a:lnTo>
                  <a:lnTo>
                    <a:pt x="791" y="1037"/>
                  </a:lnTo>
                  <a:lnTo>
                    <a:pt x="792" y="1037"/>
                  </a:lnTo>
                  <a:lnTo>
                    <a:pt x="791" y="1037"/>
                  </a:lnTo>
                  <a:lnTo>
                    <a:pt x="792" y="1038"/>
                  </a:lnTo>
                  <a:lnTo>
                    <a:pt x="791" y="1038"/>
                  </a:lnTo>
                  <a:lnTo>
                    <a:pt x="792" y="1038"/>
                  </a:lnTo>
                  <a:lnTo>
                    <a:pt x="791" y="1038"/>
                  </a:lnTo>
                  <a:lnTo>
                    <a:pt x="791" y="1040"/>
                  </a:lnTo>
                  <a:lnTo>
                    <a:pt x="792" y="1038"/>
                  </a:lnTo>
                  <a:lnTo>
                    <a:pt x="792" y="1040"/>
                  </a:lnTo>
                  <a:lnTo>
                    <a:pt x="791" y="1040"/>
                  </a:lnTo>
                  <a:lnTo>
                    <a:pt x="791" y="1042"/>
                  </a:lnTo>
                  <a:lnTo>
                    <a:pt x="792" y="1042"/>
                  </a:lnTo>
                  <a:lnTo>
                    <a:pt x="792" y="1043"/>
                  </a:lnTo>
                  <a:lnTo>
                    <a:pt x="792" y="1045"/>
                  </a:lnTo>
                  <a:lnTo>
                    <a:pt x="791" y="1045"/>
                  </a:lnTo>
                  <a:lnTo>
                    <a:pt x="791" y="1047"/>
                  </a:lnTo>
                  <a:lnTo>
                    <a:pt x="791" y="1048"/>
                  </a:lnTo>
                  <a:lnTo>
                    <a:pt x="791" y="1050"/>
                  </a:lnTo>
                  <a:lnTo>
                    <a:pt x="792" y="1050"/>
                  </a:lnTo>
                  <a:lnTo>
                    <a:pt x="791" y="1050"/>
                  </a:lnTo>
                  <a:lnTo>
                    <a:pt x="791" y="1052"/>
                  </a:lnTo>
                  <a:lnTo>
                    <a:pt x="791" y="1050"/>
                  </a:lnTo>
                  <a:lnTo>
                    <a:pt x="791" y="1052"/>
                  </a:lnTo>
                  <a:lnTo>
                    <a:pt x="791" y="1053"/>
                  </a:lnTo>
                  <a:lnTo>
                    <a:pt x="789" y="1053"/>
                  </a:lnTo>
                  <a:lnTo>
                    <a:pt x="787" y="1053"/>
                  </a:lnTo>
                  <a:lnTo>
                    <a:pt x="787" y="1055"/>
                  </a:lnTo>
                  <a:lnTo>
                    <a:pt x="787" y="1057"/>
                  </a:lnTo>
                  <a:lnTo>
                    <a:pt x="785" y="1057"/>
                  </a:lnTo>
                  <a:lnTo>
                    <a:pt x="785" y="1059"/>
                  </a:lnTo>
                  <a:lnTo>
                    <a:pt x="787" y="1059"/>
                  </a:lnTo>
                  <a:lnTo>
                    <a:pt x="785" y="1059"/>
                  </a:lnTo>
                  <a:lnTo>
                    <a:pt x="785" y="1060"/>
                  </a:lnTo>
                  <a:lnTo>
                    <a:pt x="784" y="1059"/>
                  </a:lnTo>
                  <a:lnTo>
                    <a:pt x="784" y="1060"/>
                  </a:lnTo>
                  <a:lnTo>
                    <a:pt x="782" y="1060"/>
                  </a:lnTo>
                  <a:lnTo>
                    <a:pt x="782" y="1059"/>
                  </a:lnTo>
                  <a:lnTo>
                    <a:pt x="780" y="1059"/>
                  </a:lnTo>
                  <a:lnTo>
                    <a:pt x="780" y="1060"/>
                  </a:lnTo>
                  <a:lnTo>
                    <a:pt x="779" y="1060"/>
                  </a:lnTo>
                  <a:lnTo>
                    <a:pt x="779" y="1062"/>
                  </a:lnTo>
                  <a:lnTo>
                    <a:pt x="779" y="1064"/>
                  </a:lnTo>
                  <a:lnTo>
                    <a:pt x="779" y="1065"/>
                  </a:lnTo>
                  <a:lnTo>
                    <a:pt x="777" y="1065"/>
                  </a:lnTo>
                  <a:lnTo>
                    <a:pt x="775" y="1065"/>
                  </a:lnTo>
                  <a:lnTo>
                    <a:pt x="775" y="1067"/>
                  </a:lnTo>
                  <a:lnTo>
                    <a:pt x="777" y="1067"/>
                  </a:lnTo>
                  <a:lnTo>
                    <a:pt x="775" y="1067"/>
                  </a:lnTo>
                  <a:lnTo>
                    <a:pt x="774" y="1067"/>
                  </a:lnTo>
                  <a:lnTo>
                    <a:pt x="774" y="1069"/>
                  </a:lnTo>
                  <a:lnTo>
                    <a:pt x="775" y="1069"/>
                  </a:lnTo>
                  <a:lnTo>
                    <a:pt x="775" y="1070"/>
                  </a:lnTo>
                  <a:lnTo>
                    <a:pt x="777" y="1070"/>
                  </a:lnTo>
                  <a:lnTo>
                    <a:pt x="777" y="1069"/>
                  </a:lnTo>
                  <a:lnTo>
                    <a:pt x="777" y="1070"/>
                  </a:lnTo>
                  <a:lnTo>
                    <a:pt x="779" y="1070"/>
                  </a:lnTo>
                  <a:lnTo>
                    <a:pt x="779" y="1072"/>
                  </a:lnTo>
                  <a:lnTo>
                    <a:pt x="779" y="1070"/>
                  </a:lnTo>
                  <a:lnTo>
                    <a:pt x="780" y="1070"/>
                  </a:lnTo>
                  <a:lnTo>
                    <a:pt x="780" y="1072"/>
                  </a:lnTo>
                  <a:lnTo>
                    <a:pt x="779" y="1072"/>
                  </a:lnTo>
                  <a:lnTo>
                    <a:pt x="779" y="1074"/>
                  </a:lnTo>
                  <a:lnTo>
                    <a:pt x="779" y="1072"/>
                  </a:lnTo>
                  <a:lnTo>
                    <a:pt x="777" y="1072"/>
                  </a:lnTo>
                  <a:lnTo>
                    <a:pt x="777" y="1074"/>
                  </a:lnTo>
                  <a:lnTo>
                    <a:pt x="775" y="1074"/>
                  </a:lnTo>
                  <a:lnTo>
                    <a:pt x="775" y="1075"/>
                  </a:lnTo>
                  <a:lnTo>
                    <a:pt x="774" y="1075"/>
                  </a:lnTo>
                  <a:lnTo>
                    <a:pt x="772" y="1075"/>
                  </a:lnTo>
                  <a:lnTo>
                    <a:pt x="772" y="1077"/>
                  </a:lnTo>
                  <a:lnTo>
                    <a:pt x="770" y="1077"/>
                  </a:lnTo>
                  <a:lnTo>
                    <a:pt x="769" y="1077"/>
                  </a:lnTo>
                  <a:lnTo>
                    <a:pt x="767" y="1077"/>
                  </a:lnTo>
                  <a:lnTo>
                    <a:pt x="767" y="1075"/>
                  </a:lnTo>
                  <a:lnTo>
                    <a:pt x="765" y="1075"/>
                  </a:lnTo>
                  <a:lnTo>
                    <a:pt x="765" y="1077"/>
                  </a:lnTo>
                  <a:lnTo>
                    <a:pt x="765" y="1079"/>
                  </a:lnTo>
                  <a:lnTo>
                    <a:pt x="765" y="1080"/>
                  </a:lnTo>
                  <a:lnTo>
                    <a:pt x="764" y="1080"/>
                  </a:lnTo>
                  <a:lnTo>
                    <a:pt x="765" y="1080"/>
                  </a:lnTo>
                  <a:lnTo>
                    <a:pt x="764" y="1080"/>
                  </a:lnTo>
                  <a:lnTo>
                    <a:pt x="764" y="1082"/>
                  </a:lnTo>
                  <a:lnTo>
                    <a:pt x="764" y="1084"/>
                  </a:lnTo>
                  <a:lnTo>
                    <a:pt x="762" y="1084"/>
                  </a:lnTo>
                  <a:lnTo>
                    <a:pt x="764" y="1084"/>
                  </a:lnTo>
                  <a:lnTo>
                    <a:pt x="764" y="1085"/>
                  </a:lnTo>
                  <a:lnTo>
                    <a:pt x="762" y="1085"/>
                  </a:lnTo>
                  <a:lnTo>
                    <a:pt x="764" y="1085"/>
                  </a:lnTo>
                  <a:lnTo>
                    <a:pt x="762" y="1085"/>
                  </a:lnTo>
                  <a:lnTo>
                    <a:pt x="762" y="1087"/>
                  </a:lnTo>
                  <a:lnTo>
                    <a:pt x="762" y="1085"/>
                  </a:lnTo>
                  <a:lnTo>
                    <a:pt x="762" y="1087"/>
                  </a:lnTo>
                  <a:lnTo>
                    <a:pt x="762" y="1089"/>
                  </a:lnTo>
                  <a:lnTo>
                    <a:pt x="760" y="1089"/>
                  </a:lnTo>
                  <a:lnTo>
                    <a:pt x="762" y="1089"/>
                  </a:lnTo>
                  <a:lnTo>
                    <a:pt x="760" y="1089"/>
                  </a:lnTo>
                  <a:lnTo>
                    <a:pt x="760" y="1090"/>
                  </a:lnTo>
                  <a:lnTo>
                    <a:pt x="760" y="1089"/>
                  </a:lnTo>
                  <a:lnTo>
                    <a:pt x="760" y="1090"/>
                  </a:lnTo>
                  <a:lnTo>
                    <a:pt x="760" y="1092"/>
                  </a:lnTo>
                  <a:lnTo>
                    <a:pt x="760" y="1094"/>
                  </a:lnTo>
                  <a:lnTo>
                    <a:pt x="760" y="1096"/>
                  </a:lnTo>
                  <a:lnTo>
                    <a:pt x="760" y="1097"/>
                  </a:lnTo>
                  <a:lnTo>
                    <a:pt x="762" y="1096"/>
                  </a:lnTo>
                  <a:lnTo>
                    <a:pt x="762" y="1097"/>
                  </a:lnTo>
                  <a:lnTo>
                    <a:pt x="762" y="1099"/>
                  </a:lnTo>
                  <a:lnTo>
                    <a:pt x="762" y="1101"/>
                  </a:lnTo>
                  <a:lnTo>
                    <a:pt x="764" y="1101"/>
                  </a:lnTo>
                  <a:lnTo>
                    <a:pt x="764" y="1102"/>
                  </a:lnTo>
                  <a:lnTo>
                    <a:pt x="762" y="1104"/>
                  </a:lnTo>
                  <a:lnTo>
                    <a:pt x="760" y="1104"/>
                  </a:lnTo>
                  <a:lnTo>
                    <a:pt x="759" y="1104"/>
                  </a:lnTo>
                  <a:lnTo>
                    <a:pt x="759" y="1106"/>
                  </a:lnTo>
                  <a:lnTo>
                    <a:pt x="757" y="1106"/>
                  </a:lnTo>
                  <a:lnTo>
                    <a:pt x="757" y="1107"/>
                  </a:lnTo>
                  <a:lnTo>
                    <a:pt x="757" y="1106"/>
                  </a:lnTo>
                  <a:lnTo>
                    <a:pt x="757" y="1107"/>
                  </a:lnTo>
                  <a:lnTo>
                    <a:pt x="755" y="1107"/>
                  </a:lnTo>
                  <a:lnTo>
                    <a:pt x="754" y="1107"/>
                  </a:lnTo>
                  <a:lnTo>
                    <a:pt x="754" y="1106"/>
                  </a:lnTo>
                  <a:lnTo>
                    <a:pt x="752" y="1106"/>
                  </a:lnTo>
                  <a:lnTo>
                    <a:pt x="750" y="1106"/>
                  </a:lnTo>
                  <a:lnTo>
                    <a:pt x="750" y="1107"/>
                  </a:lnTo>
                  <a:lnTo>
                    <a:pt x="750" y="1109"/>
                  </a:lnTo>
                  <a:lnTo>
                    <a:pt x="752" y="1109"/>
                  </a:lnTo>
                  <a:lnTo>
                    <a:pt x="750" y="1109"/>
                  </a:lnTo>
                  <a:lnTo>
                    <a:pt x="752" y="1109"/>
                  </a:lnTo>
                  <a:lnTo>
                    <a:pt x="750" y="1109"/>
                  </a:lnTo>
                  <a:lnTo>
                    <a:pt x="750" y="1111"/>
                  </a:lnTo>
                  <a:lnTo>
                    <a:pt x="752" y="1111"/>
                  </a:lnTo>
                  <a:lnTo>
                    <a:pt x="750" y="1111"/>
                  </a:lnTo>
                  <a:lnTo>
                    <a:pt x="750" y="1112"/>
                  </a:lnTo>
                  <a:lnTo>
                    <a:pt x="752" y="1112"/>
                  </a:lnTo>
                  <a:lnTo>
                    <a:pt x="752" y="1114"/>
                  </a:lnTo>
                  <a:lnTo>
                    <a:pt x="750" y="1114"/>
                  </a:lnTo>
                  <a:lnTo>
                    <a:pt x="750" y="1116"/>
                  </a:lnTo>
                  <a:lnTo>
                    <a:pt x="752" y="1116"/>
                  </a:lnTo>
                  <a:lnTo>
                    <a:pt x="750" y="1117"/>
                  </a:lnTo>
                  <a:lnTo>
                    <a:pt x="748" y="1117"/>
                  </a:lnTo>
                  <a:lnTo>
                    <a:pt x="748" y="1119"/>
                  </a:lnTo>
                  <a:lnTo>
                    <a:pt x="748" y="1121"/>
                  </a:lnTo>
                  <a:lnTo>
                    <a:pt x="747" y="1121"/>
                  </a:lnTo>
                  <a:lnTo>
                    <a:pt x="747" y="1122"/>
                  </a:lnTo>
                  <a:lnTo>
                    <a:pt x="745" y="1122"/>
                  </a:lnTo>
                  <a:lnTo>
                    <a:pt x="743" y="1122"/>
                  </a:lnTo>
                  <a:lnTo>
                    <a:pt x="743" y="1124"/>
                  </a:lnTo>
                  <a:lnTo>
                    <a:pt x="743" y="1122"/>
                  </a:lnTo>
                  <a:lnTo>
                    <a:pt x="743" y="1124"/>
                  </a:lnTo>
                  <a:lnTo>
                    <a:pt x="743" y="1126"/>
                  </a:lnTo>
                  <a:lnTo>
                    <a:pt x="743" y="1124"/>
                  </a:lnTo>
                  <a:lnTo>
                    <a:pt x="742" y="1124"/>
                  </a:lnTo>
                  <a:lnTo>
                    <a:pt x="742" y="1126"/>
                  </a:lnTo>
                  <a:lnTo>
                    <a:pt x="742" y="1128"/>
                  </a:lnTo>
                  <a:lnTo>
                    <a:pt x="742" y="1129"/>
                  </a:lnTo>
                  <a:lnTo>
                    <a:pt x="742" y="1128"/>
                  </a:lnTo>
                  <a:lnTo>
                    <a:pt x="740" y="1128"/>
                  </a:lnTo>
                  <a:lnTo>
                    <a:pt x="740" y="1129"/>
                  </a:lnTo>
                  <a:lnTo>
                    <a:pt x="742" y="1129"/>
                  </a:lnTo>
                  <a:lnTo>
                    <a:pt x="740" y="1129"/>
                  </a:lnTo>
                  <a:lnTo>
                    <a:pt x="740" y="1131"/>
                  </a:lnTo>
                  <a:lnTo>
                    <a:pt x="740" y="1129"/>
                  </a:lnTo>
                  <a:lnTo>
                    <a:pt x="740" y="1131"/>
                  </a:lnTo>
                  <a:lnTo>
                    <a:pt x="740" y="1133"/>
                  </a:lnTo>
                  <a:lnTo>
                    <a:pt x="740" y="1131"/>
                  </a:lnTo>
                  <a:lnTo>
                    <a:pt x="738" y="1131"/>
                  </a:lnTo>
                  <a:lnTo>
                    <a:pt x="738" y="1133"/>
                  </a:lnTo>
                  <a:lnTo>
                    <a:pt x="738" y="1134"/>
                  </a:lnTo>
                  <a:lnTo>
                    <a:pt x="738" y="1136"/>
                  </a:lnTo>
                  <a:lnTo>
                    <a:pt x="738" y="1138"/>
                  </a:lnTo>
                  <a:lnTo>
                    <a:pt x="738" y="1139"/>
                  </a:lnTo>
                  <a:lnTo>
                    <a:pt x="738" y="1141"/>
                  </a:lnTo>
                  <a:lnTo>
                    <a:pt x="738" y="1143"/>
                  </a:lnTo>
                  <a:lnTo>
                    <a:pt x="740" y="1144"/>
                  </a:lnTo>
                  <a:lnTo>
                    <a:pt x="740" y="1146"/>
                  </a:lnTo>
                  <a:lnTo>
                    <a:pt x="740" y="1148"/>
                  </a:lnTo>
                  <a:lnTo>
                    <a:pt x="740" y="1149"/>
                  </a:lnTo>
                  <a:lnTo>
                    <a:pt x="740" y="1151"/>
                  </a:lnTo>
                  <a:lnTo>
                    <a:pt x="738" y="1151"/>
                  </a:lnTo>
                  <a:lnTo>
                    <a:pt x="740" y="1151"/>
                  </a:lnTo>
                  <a:lnTo>
                    <a:pt x="740" y="1153"/>
                  </a:lnTo>
                  <a:lnTo>
                    <a:pt x="738" y="1153"/>
                  </a:lnTo>
                  <a:lnTo>
                    <a:pt x="738" y="1154"/>
                  </a:lnTo>
                  <a:lnTo>
                    <a:pt x="737" y="1154"/>
                  </a:lnTo>
                  <a:lnTo>
                    <a:pt x="735" y="1154"/>
                  </a:lnTo>
                  <a:lnTo>
                    <a:pt x="733" y="1154"/>
                  </a:lnTo>
                  <a:lnTo>
                    <a:pt x="733" y="1156"/>
                  </a:lnTo>
                  <a:lnTo>
                    <a:pt x="732" y="1156"/>
                  </a:lnTo>
                  <a:lnTo>
                    <a:pt x="730" y="1156"/>
                  </a:lnTo>
                  <a:lnTo>
                    <a:pt x="730" y="1158"/>
                  </a:lnTo>
                  <a:lnTo>
                    <a:pt x="732" y="1158"/>
                  </a:lnTo>
                  <a:lnTo>
                    <a:pt x="732" y="1159"/>
                  </a:lnTo>
                  <a:lnTo>
                    <a:pt x="732" y="1161"/>
                  </a:lnTo>
                  <a:lnTo>
                    <a:pt x="732" y="1163"/>
                  </a:lnTo>
                  <a:lnTo>
                    <a:pt x="732" y="1165"/>
                  </a:lnTo>
                  <a:lnTo>
                    <a:pt x="732" y="1166"/>
                  </a:lnTo>
                  <a:lnTo>
                    <a:pt x="730" y="1166"/>
                  </a:lnTo>
                  <a:lnTo>
                    <a:pt x="728" y="1166"/>
                  </a:lnTo>
                  <a:lnTo>
                    <a:pt x="728" y="1168"/>
                  </a:lnTo>
                  <a:lnTo>
                    <a:pt x="728" y="1170"/>
                  </a:lnTo>
                  <a:lnTo>
                    <a:pt x="727" y="1170"/>
                  </a:lnTo>
                  <a:lnTo>
                    <a:pt x="727" y="1171"/>
                  </a:lnTo>
                  <a:lnTo>
                    <a:pt x="725" y="1171"/>
                  </a:lnTo>
                  <a:lnTo>
                    <a:pt x="725" y="1173"/>
                  </a:lnTo>
                  <a:lnTo>
                    <a:pt x="723" y="1173"/>
                  </a:lnTo>
                  <a:lnTo>
                    <a:pt x="723" y="1175"/>
                  </a:lnTo>
                  <a:lnTo>
                    <a:pt x="723" y="1176"/>
                  </a:lnTo>
                  <a:lnTo>
                    <a:pt x="722" y="1176"/>
                  </a:lnTo>
                  <a:lnTo>
                    <a:pt x="722" y="1178"/>
                  </a:lnTo>
                  <a:lnTo>
                    <a:pt x="720" y="1178"/>
                  </a:lnTo>
                  <a:lnTo>
                    <a:pt x="720" y="1180"/>
                  </a:lnTo>
                  <a:lnTo>
                    <a:pt x="720" y="1181"/>
                  </a:lnTo>
                  <a:lnTo>
                    <a:pt x="720" y="1183"/>
                  </a:lnTo>
                  <a:lnTo>
                    <a:pt x="720" y="1185"/>
                  </a:lnTo>
                  <a:lnTo>
                    <a:pt x="722" y="1185"/>
                  </a:lnTo>
                  <a:lnTo>
                    <a:pt x="723" y="1185"/>
                  </a:lnTo>
                  <a:lnTo>
                    <a:pt x="723" y="1186"/>
                  </a:lnTo>
                  <a:lnTo>
                    <a:pt x="725" y="1186"/>
                  </a:lnTo>
                  <a:lnTo>
                    <a:pt x="725" y="1188"/>
                  </a:lnTo>
                  <a:lnTo>
                    <a:pt x="727" y="1188"/>
                  </a:lnTo>
                  <a:lnTo>
                    <a:pt x="727" y="1190"/>
                  </a:lnTo>
                  <a:lnTo>
                    <a:pt x="725" y="1190"/>
                  </a:lnTo>
                  <a:lnTo>
                    <a:pt x="725" y="1191"/>
                  </a:lnTo>
                  <a:lnTo>
                    <a:pt x="727" y="1191"/>
                  </a:lnTo>
                  <a:lnTo>
                    <a:pt x="727" y="1193"/>
                  </a:lnTo>
                  <a:lnTo>
                    <a:pt x="728" y="1195"/>
                  </a:lnTo>
                  <a:lnTo>
                    <a:pt x="730" y="1197"/>
                  </a:lnTo>
                  <a:lnTo>
                    <a:pt x="732" y="1198"/>
                  </a:lnTo>
                  <a:lnTo>
                    <a:pt x="733" y="1200"/>
                  </a:lnTo>
                  <a:lnTo>
                    <a:pt x="733" y="1202"/>
                  </a:lnTo>
                  <a:lnTo>
                    <a:pt x="733" y="1203"/>
                  </a:lnTo>
                  <a:lnTo>
                    <a:pt x="733" y="1205"/>
                  </a:lnTo>
                  <a:lnTo>
                    <a:pt x="733" y="1207"/>
                  </a:lnTo>
                  <a:lnTo>
                    <a:pt x="733" y="1208"/>
                  </a:lnTo>
                  <a:lnTo>
                    <a:pt x="733" y="1210"/>
                  </a:lnTo>
                  <a:lnTo>
                    <a:pt x="733" y="1212"/>
                  </a:lnTo>
                  <a:lnTo>
                    <a:pt x="735" y="1212"/>
                  </a:lnTo>
                  <a:lnTo>
                    <a:pt x="735" y="1213"/>
                  </a:lnTo>
                  <a:lnTo>
                    <a:pt x="737" y="1213"/>
                  </a:lnTo>
                  <a:lnTo>
                    <a:pt x="737" y="1215"/>
                  </a:lnTo>
                  <a:lnTo>
                    <a:pt x="738" y="1215"/>
                  </a:lnTo>
                  <a:lnTo>
                    <a:pt x="738" y="1213"/>
                  </a:lnTo>
                  <a:lnTo>
                    <a:pt x="738" y="1215"/>
                  </a:lnTo>
                  <a:lnTo>
                    <a:pt x="740" y="1215"/>
                  </a:lnTo>
                  <a:lnTo>
                    <a:pt x="740" y="1213"/>
                  </a:lnTo>
                  <a:lnTo>
                    <a:pt x="742" y="1213"/>
                  </a:lnTo>
                  <a:lnTo>
                    <a:pt x="742" y="1215"/>
                  </a:lnTo>
                  <a:lnTo>
                    <a:pt x="743" y="1215"/>
                  </a:lnTo>
                  <a:lnTo>
                    <a:pt x="745" y="1215"/>
                  </a:lnTo>
                  <a:lnTo>
                    <a:pt x="747" y="1215"/>
                  </a:lnTo>
                  <a:lnTo>
                    <a:pt x="748" y="1215"/>
                  </a:lnTo>
                  <a:lnTo>
                    <a:pt x="748" y="1213"/>
                  </a:lnTo>
                  <a:lnTo>
                    <a:pt x="747" y="1213"/>
                  </a:lnTo>
                  <a:lnTo>
                    <a:pt x="747" y="1212"/>
                  </a:lnTo>
                  <a:lnTo>
                    <a:pt x="748" y="1212"/>
                  </a:lnTo>
                  <a:lnTo>
                    <a:pt x="748" y="1210"/>
                  </a:lnTo>
                  <a:lnTo>
                    <a:pt x="748" y="1208"/>
                  </a:lnTo>
                  <a:lnTo>
                    <a:pt x="750" y="1208"/>
                  </a:lnTo>
                  <a:lnTo>
                    <a:pt x="752" y="1208"/>
                  </a:lnTo>
                  <a:lnTo>
                    <a:pt x="754" y="1208"/>
                  </a:lnTo>
                  <a:lnTo>
                    <a:pt x="754" y="1210"/>
                  </a:lnTo>
                  <a:lnTo>
                    <a:pt x="755" y="1210"/>
                  </a:lnTo>
                  <a:lnTo>
                    <a:pt x="757" y="1210"/>
                  </a:lnTo>
                  <a:lnTo>
                    <a:pt x="757" y="1212"/>
                  </a:lnTo>
                  <a:lnTo>
                    <a:pt x="759" y="1213"/>
                  </a:lnTo>
                  <a:lnTo>
                    <a:pt x="760" y="1213"/>
                  </a:lnTo>
                  <a:lnTo>
                    <a:pt x="760" y="1215"/>
                  </a:lnTo>
                  <a:lnTo>
                    <a:pt x="760" y="1217"/>
                  </a:lnTo>
                  <a:lnTo>
                    <a:pt x="762" y="1218"/>
                  </a:lnTo>
                  <a:lnTo>
                    <a:pt x="762" y="1220"/>
                  </a:lnTo>
                  <a:lnTo>
                    <a:pt x="762" y="1222"/>
                  </a:lnTo>
                  <a:lnTo>
                    <a:pt x="762" y="1223"/>
                  </a:lnTo>
                  <a:lnTo>
                    <a:pt x="764" y="1223"/>
                  </a:lnTo>
                  <a:lnTo>
                    <a:pt x="764" y="1225"/>
                  </a:lnTo>
                  <a:lnTo>
                    <a:pt x="765" y="1225"/>
                  </a:lnTo>
                  <a:lnTo>
                    <a:pt x="767" y="1227"/>
                  </a:lnTo>
                  <a:lnTo>
                    <a:pt x="767" y="1228"/>
                  </a:lnTo>
                  <a:lnTo>
                    <a:pt x="769" y="1228"/>
                  </a:lnTo>
                  <a:lnTo>
                    <a:pt x="769" y="1230"/>
                  </a:lnTo>
                  <a:lnTo>
                    <a:pt x="769" y="1232"/>
                  </a:lnTo>
                  <a:lnTo>
                    <a:pt x="769" y="1234"/>
                  </a:lnTo>
                  <a:lnTo>
                    <a:pt x="770" y="1234"/>
                  </a:lnTo>
                  <a:lnTo>
                    <a:pt x="772" y="1234"/>
                  </a:lnTo>
                  <a:lnTo>
                    <a:pt x="772" y="1235"/>
                  </a:lnTo>
                  <a:lnTo>
                    <a:pt x="772" y="1237"/>
                  </a:lnTo>
                  <a:lnTo>
                    <a:pt x="774" y="1237"/>
                  </a:lnTo>
                  <a:lnTo>
                    <a:pt x="774" y="1239"/>
                  </a:lnTo>
                  <a:lnTo>
                    <a:pt x="775" y="1239"/>
                  </a:lnTo>
                  <a:lnTo>
                    <a:pt x="777" y="1239"/>
                  </a:lnTo>
                  <a:lnTo>
                    <a:pt x="777" y="1240"/>
                  </a:lnTo>
                  <a:lnTo>
                    <a:pt x="775" y="1240"/>
                  </a:lnTo>
                  <a:lnTo>
                    <a:pt x="775" y="1242"/>
                  </a:lnTo>
                  <a:lnTo>
                    <a:pt x="775" y="1244"/>
                  </a:lnTo>
                  <a:lnTo>
                    <a:pt x="777" y="1244"/>
                  </a:lnTo>
                  <a:lnTo>
                    <a:pt x="779" y="1245"/>
                  </a:lnTo>
                  <a:lnTo>
                    <a:pt x="780" y="1245"/>
                  </a:lnTo>
                  <a:lnTo>
                    <a:pt x="782" y="1244"/>
                  </a:lnTo>
                  <a:lnTo>
                    <a:pt x="794" y="1269"/>
                  </a:lnTo>
                  <a:lnTo>
                    <a:pt x="802" y="1289"/>
                  </a:lnTo>
                  <a:lnTo>
                    <a:pt x="807" y="1304"/>
                  </a:lnTo>
                  <a:lnTo>
                    <a:pt x="806" y="1304"/>
                  </a:lnTo>
                  <a:lnTo>
                    <a:pt x="806" y="1306"/>
                  </a:lnTo>
                  <a:lnTo>
                    <a:pt x="807" y="1308"/>
                  </a:lnTo>
                  <a:lnTo>
                    <a:pt x="807" y="1309"/>
                  </a:lnTo>
                  <a:lnTo>
                    <a:pt x="807" y="1311"/>
                  </a:lnTo>
                  <a:lnTo>
                    <a:pt x="807" y="1313"/>
                  </a:lnTo>
                  <a:lnTo>
                    <a:pt x="809" y="1313"/>
                  </a:lnTo>
                  <a:lnTo>
                    <a:pt x="809" y="1314"/>
                  </a:lnTo>
                  <a:lnTo>
                    <a:pt x="811" y="1314"/>
                  </a:lnTo>
                  <a:lnTo>
                    <a:pt x="811" y="1316"/>
                  </a:lnTo>
                  <a:lnTo>
                    <a:pt x="812" y="1316"/>
                  </a:lnTo>
                  <a:lnTo>
                    <a:pt x="814" y="1316"/>
                  </a:lnTo>
                  <a:lnTo>
                    <a:pt x="814" y="1318"/>
                  </a:lnTo>
                  <a:lnTo>
                    <a:pt x="816" y="1318"/>
                  </a:lnTo>
                  <a:lnTo>
                    <a:pt x="816" y="1319"/>
                  </a:lnTo>
                  <a:lnTo>
                    <a:pt x="816" y="1321"/>
                  </a:lnTo>
                  <a:lnTo>
                    <a:pt x="814" y="1321"/>
                  </a:lnTo>
                  <a:lnTo>
                    <a:pt x="814" y="1323"/>
                  </a:lnTo>
                  <a:lnTo>
                    <a:pt x="814" y="1324"/>
                  </a:lnTo>
                  <a:lnTo>
                    <a:pt x="816" y="1324"/>
                  </a:lnTo>
                  <a:lnTo>
                    <a:pt x="816" y="1326"/>
                  </a:lnTo>
                  <a:lnTo>
                    <a:pt x="817" y="1326"/>
                  </a:lnTo>
                  <a:lnTo>
                    <a:pt x="819" y="1328"/>
                  </a:lnTo>
                  <a:lnTo>
                    <a:pt x="819" y="1329"/>
                  </a:lnTo>
                  <a:lnTo>
                    <a:pt x="819" y="1331"/>
                  </a:lnTo>
                  <a:lnTo>
                    <a:pt x="817" y="1329"/>
                  </a:lnTo>
                  <a:lnTo>
                    <a:pt x="816" y="1329"/>
                  </a:lnTo>
                  <a:lnTo>
                    <a:pt x="814" y="1329"/>
                  </a:lnTo>
                  <a:lnTo>
                    <a:pt x="812" y="1329"/>
                  </a:lnTo>
                  <a:lnTo>
                    <a:pt x="811" y="1329"/>
                  </a:lnTo>
                  <a:lnTo>
                    <a:pt x="809" y="1329"/>
                  </a:lnTo>
                  <a:lnTo>
                    <a:pt x="809" y="1331"/>
                  </a:lnTo>
                  <a:lnTo>
                    <a:pt x="809" y="1333"/>
                  </a:lnTo>
                  <a:lnTo>
                    <a:pt x="807" y="1333"/>
                  </a:lnTo>
                  <a:lnTo>
                    <a:pt x="806" y="1334"/>
                  </a:lnTo>
                  <a:lnTo>
                    <a:pt x="806" y="1336"/>
                  </a:lnTo>
                  <a:lnTo>
                    <a:pt x="804" y="1336"/>
                  </a:lnTo>
                  <a:lnTo>
                    <a:pt x="802" y="1336"/>
                  </a:lnTo>
                  <a:lnTo>
                    <a:pt x="802" y="1334"/>
                  </a:lnTo>
                  <a:lnTo>
                    <a:pt x="801" y="1334"/>
                  </a:lnTo>
                  <a:lnTo>
                    <a:pt x="799" y="1336"/>
                  </a:lnTo>
                  <a:lnTo>
                    <a:pt x="797" y="1336"/>
                  </a:lnTo>
                  <a:lnTo>
                    <a:pt x="784" y="1343"/>
                  </a:lnTo>
                  <a:lnTo>
                    <a:pt x="782" y="1341"/>
                  </a:lnTo>
                  <a:lnTo>
                    <a:pt x="780" y="1340"/>
                  </a:lnTo>
                  <a:lnTo>
                    <a:pt x="777" y="1336"/>
                  </a:lnTo>
                  <a:lnTo>
                    <a:pt x="777" y="1334"/>
                  </a:lnTo>
                  <a:lnTo>
                    <a:pt x="775" y="1331"/>
                  </a:lnTo>
                  <a:lnTo>
                    <a:pt x="774" y="1329"/>
                  </a:lnTo>
                  <a:lnTo>
                    <a:pt x="774" y="1326"/>
                  </a:lnTo>
                  <a:lnTo>
                    <a:pt x="774" y="1323"/>
                  </a:lnTo>
                  <a:lnTo>
                    <a:pt x="774" y="1319"/>
                  </a:lnTo>
                  <a:lnTo>
                    <a:pt x="774" y="1316"/>
                  </a:lnTo>
                  <a:lnTo>
                    <a:pt x="772" y="1314"/>
                  </a:lnTo>
                  <a:lnTo>
                    <a:pt x="770" y="1311"/>
                  </a:lnTo>
                  <a:lnTo>
                    <a:pt x="767" y="1309"/>
                  </a:lnTo>
                  <a:lnTo>
                    <a:pt x="765" y="1308"/>
                  </a:lnTo>
                  <a:lnTo>
                    <a:pt x="765" y="1306"/>
                  </a:lnTo>
                  <a:lnTo>
                    <a:pt x="764" y="1303"/>
                  </a:lnTo>
                  <a:lnTo>
                    <a:pt x="765" y="1299"/>
                  </a:lnTo>
                  <a:lnTo>
                    <a:pt x="765" y="1296"/>
                  </a:lnTo>
                  <a:lnTo>
                    <a:pt x="765" y="1292"/>
                  </a:lnTo>
                  <a:lnTo>
                    <a:pt x="765" y="1289"/>
                  </a:lnTo>
                  <a:lnTo>
                    <a:pt x="764" y="1287"/>
                  </a:lnTo>
                  <a:lnTo>
                    <a:pt x="764" y="1284"/>
                  </a:lnTo>
                  <a:lnTo>
                    <a:pt x="762" y="1282"/>
                  </a:lnTo>
                  <a:lnTo>
                    <a:pt x="759" y="1281"/>
                  </a:lnTo>
                  <a:lnTo>
                    <a:pt x="757" y="1279"/>
                  </a:lnTo>
                  <a:lnTo>
                    <a:pt x="754" y="1277"/>
                  </a:lnTo>
                  <a:lnTo>
                    <a:pt x="752" y="1276"/>
                  </a:lnTo>
                  <a:lnTo>
                    <a:pt x="750" y="1274"/>
                  </a:lnTo>
                  <a:lnTo>
                    <a:pt x="750" y="1271"/>
                  </a:lnTo>
                  <a:lnTo>
                    <a:pt x="750" y="1267"/>
                  </a:lnTo>
                  <a:lnTo>
                    <a:pt x="750" y="1264"/>
                  </a:lnTo>
                  <a:lnTo>
                    <a:pt x="750" y="1260"/>
                  </a:lnTo>
                  <a:lnTo>
                    <a:pt x="748" y="1257"/>
                  </a:lnTo>
                  <a:lnTo>
                    <a:pt x="745" y="1257"/>
                  </a:lnTo>
                  <a:lnTo>
                    <a:pt x="742" y="1255"/>
                  </a:lnTo>
                  <a:lnTo>
                    <a:pt x="738" y="1255"/>
                  </a:lnTo>
                  <a:lnTo>
                    <a:pt x="737" y="1254"/>
                  </a:lnTo>
                  <a:lnTo>
                    <a:pt x="733" y="1252"/>
                  </a:lnTo>
                  <a:lnTo>
                    <a:pt x="730" y="1252"/>
                  </a:lnTo>
                  <a:lnTo>
                    <a:pt x="727" y="1252"/>
                  </a:lnTo>
                  <a:lnTo>
                    <a:pt x="725" y="1252"/>
                  </a:lnTo>
                  <a:lnTo>
                    <a:pt x="722" y="1254"/>
                  </a:lnTo>
                  <a:lnTo>
                    <a:pt x="717" y="1254"/>
                  </a:lnTo>
                  <a:lnTo>
                    <a:pt x="715" y="1252"/>
                  </a:lnTo>
                  <a:lnTo>
                    <a:pt x="713" y="1250"/>
                  </a:lnTo>
                  <a:lnTo>
                    <a:pt x="710" y="1249"/>
                  </a:lnTo>
                  <a:lnTo>
                    <a:pt x="708" y="1247"/>
                  </a:lnTo>
                  <a:lnTo>
                    <a:pt x="706" y="1245"/>
                  </a:lnTo>
                  <a:lnTo>
                    <a:pt x="705" y="1244"/>
                  </a:lnTo>
                  <a:lnTo>
                    <a:pt x="705" y="1242"/>
                  </a:lnTo>
                  <a:lnTo>
                    <a:pt x="703" y="1240"/>
                  </a:lnTo>
                  <a:lnTo>
                    <a:pt x="701" y="1239"/>
                  </a:lnTo>
                  <a:lnTo>
                    <a:pt x="700" y="1235"/>
                  </a:lnTo>
                  <a:lnTo>
                    <a:pt x="698" y="1234"/>
                  </a:lnTo>
                  <a:lnTo>
                    <a:pt x="696" y="1230"/>
                  </a:lnTo>
                  <a:lnTo>
                    <a:pt x="695" y="1228"/>
                  </a:lnTo>
                  <a:lnTo>
                    <a:pt x="693" y="1227"/>
                  </a:lnTo>
                  <a:lnTo>
                    <a:pt x="690" y="1225"/>
                  </a:lnTo>
                  <a:lnTo>
                    <a:pt x="688" y="1225"/>
                  </a:lnTo>
                  <a:lnTo>
                    <a:pt x="685" y="1223"/>
                  </a:lnTo>
                  <a:lnTo>
                    <a:pt x="681" y="1223"/>
                  </a:lnTo>
                  <a:lnTo>
                    <a:pt x="678" y="1222"/>
                  </a:lnTo>
                  <a:lnTo>
                    <a:pt x="676" y="1222"/>
                  </a:lnTo>
                  <a:lnTo>
                    <a:pt x="673" y="1220"/>
                  </a:lnTo>
                  <a:lnTo>
                    <a:pt x="669" y="1218"/>
                  </a:lnTo>
                  <a:lnTo>
                    <a:pt x="668" y="1218"/>
                  </a:lnTo>
                  <a:lnTo>
                    <a:pt x="664" y="1217"/>
                  </a:lnTo>
                  <a:lnTo>
                    <a:pt x="663" y="1215"/>
                  </a:lnTo>
                  <a:lnTo>
                    <a:pt x="659" y="1213"/>
                  </a:lnTo>
                  <a:lnTo>
                    <a:pt x="658" y="1212"/>
                  </a:lnTo>
                  <a:lnTo>
                    <a:pt x="656" y="1210"/>
                  </a:lnTo>
                  <a:lnTo>
                    <a:pt x="653" y="1208"/>
                  </a:lnTo>
                  <a:lnTo>
                    <a:pt x="649" y="1210"/>
                  </a:lnTo>
                  <a:lnTo>
                    <a:pt x="648" y="1212"/>
                  </a:lnTo>
                  <a:lnTo>
                    <a:pt x="644" y="1212"/>
                  </a:lnTo>
                  <a:lnTo>
                    <a:pt x="643" y="1213"/>
                  </a:lnTo>
                  <a:lnTo>
                    <a:pt x="639" y="1215"/>
                  </a:lnTo>
                  <a:lnTo>
                    <a:pt x="636" y="1213"/>
                  </a:lnTo>
                  <a:lnTo>
                    <a:pt x="634" y="1212"/>
                  </a:lnTo>
                  <a:lnTo>
                    <a:pt x="631" y="1212"/>
                  </a:lnTo>
                  <a:lnTo>
                    <a:pt x="629" y="1210"/>
                  </a:lnTo>
                  <a:lnTo>
                    <a:pt x="624" y="1210"/>
                  </a:lnTo>
                  <a:lnTo>
                    <a:pt x="621" y="1210"/>
                  </a:lnTo>
                  <a:lnTo>
                    <a:pt x="619" y="1210"/>
                  </a:lnTo>
                  <a:lnTo>
                    <a:pt x="616" y="1212"/>
                  </a:lnTo>
                  <a:lnTo>
                    <a:pt x="614" y="1213"/>
                  </a:lnTo>
                  <a:lnTo>
                    <a:pt x="612" y="1215"/>
                  </a:lnTo>
                  <a:lnTo>
                    <a:pt x="611" y="1218"/>
                  </a:lnTo>
                  <a:lnTo>
                    <a:pt x="609" y="1220"/>
                  </a:lnTo>
                  <a:lnTo>
                    <a:pt x="607" y="1222"/>
                  </a:lnTo>
                  <a:lnTo>
                    <a:pt x="604" y="1222"/>
                  </a:lnTo>
                  <a:lnTo>
                    <a:pt x="600" y="1223"/>
                  </a:lnTo>
                  <a:lnTo>
                    <a:pt x="599" y="1225"/>
                  </a:lnTo>
                  <a:lnTo>
                    <a:pt x="597" y="1227"/>
                  </a:lnTo>
                  <a:lnTo>
                    <a:pt x="594" y="1228"/>
                  </a:lnTo>
                  <a:lnTo>
                    <a:pt x="592" y="1230"/>
                  </a:lnTo>
                  <a:lnTo>
                    <a:pt x="590" y="1232"/>
                  </a:lnTo>
                  <a:lnTo>
                    <a:pt x="587" y="1234"/>
                  </a:lnTo>
                  <a:lnTo>
                    <a:pt x="585" y="1235"/>
                  </a:lnTo>
                  <a:lnTo>
                    <a:pt x="582" y="1237"/>
                  </a:lnTo>
                  <a:lnTo>
                    <a:pt x="579" y="1237"/>
                  </a:lnTo>
                  <a:lnTo>
                    <a:pt x="579" y="1240"/>
                  </a:lnTo>
                  <a:lnTo>
                    <a:pt x="580" y="1242"/>
                  </a:lnTo>
                  <a:lnTo>
                    <a:pt x="582" y="1245"/>
                  </a:lnTo>
                  <a:lnTo>
                    <a:pt x="584" y="1247"/>
                  </a:lnTo>
                  <a:lnTo>
                    <a:pt x="584" y="1250"/>
                  </a:lnTo>
                  <a:lnTo>
                    <a:pt x="582" y="1252"/>
                  </a:lnTo>
                  <a:lnTo>
                    <a:pt x="582" y="1255"/>
                  </a:lnTo>
                  <a:lnTo>
                    <a:pt x="580" y="1257"/>
                  </a:lnTo>
                  <a:lnTo>
                    <a:pt x="579" y="1260"/>
                  </a:lnTo>
                  <a:lnTo>
                    <a:pt x="575" y="1262"/>
                  </a:lnTo>
                  <a:lnTo>
                    <a:pt x="574" y="1264"/>
                  </a:lnTo>
                  <a:lnTo>
                    <a:pt x="572" y="1265"/>
                  </a:lnTo>
                  <a:lnTo>
                    <a:pt x="568" y="1265"/>
                  </a:lnTo>
                  <a:lnTo>
                    <a:pt x="565" y="1267"/>
                  </a:lnTo>
                  <a:lnTo>
                    <a:pt x="563" y="1265"/>
                  </a:lnTo>
                  <a:lnTo>
                    <a:pt x="562" y="1262"/>
                  </a:lnTo>
                  <a:lnTo>
                    <a:pt x="560" y="1260"/>
                  </a:lnTo>
                  <a:lnTo>
                    <a:pt x="558" y="1259"/>
                  </a:lnTo>
                  <a:lnTo>
                    <a:pt x="555" y="1257"/>
                  </a:lnTo>
                  <a:lnTo>
                    <a:pt x="552" y="1257"/>
                  </a:lnTo>
                  <a:lnTo>
                    <a:pt x="550" y="1255"/>
                  </a:lnTo>
                  <a:lnTo>
                    <a:pt x="547" y="1254"/>
                  </a:lnTo>
                  <a:lnTo>
                    <a:pt x="547" y="1250"/>
                  </a:lnTo>
                  <a:lnTo>
                    <a:pt x="545" y="1247"/>
                  </a:lnTo>
                  <a:lnTo>
                    <a:pt x="545" y="1245"/>
                  </a:lnTo>
                  <a:lnTo>
                    <a:pt x="543" y="1242"/>
                  </a:lnTo>
                  <a:lnTo>
                    <a:pt x="542" y="1240"/>
                  </a:lnTo>
                  <a:lnTo>
                    <a:pt x="538" y="1240"/>
                  </a:lnTo>
                  <a:lnTo>
                    <a:pt x="528" y="1234"/>
                  </a:lnTo>
                  <a:lnTo>
                    <a:pt x="526" y="1234"/>
                  </a:lnTo>
                  <a:lnTo>
                    <a:pt x="526" y="1232"/>
                  </a:lnTo>
                  <a:lnTo>
                    <a:pt x="526" y="1230"/>
                  </a:lnTo>
                  <a:lnTo>
                    <a:pt x="525" y="1230"/>
                  </a:lnTo>
                  <a:lnTo>
                    <a:pt x="525" y="1232"/>
                  </a:lnTo>
                  <a:lnTo>
                    <a:pt x="523" y="1232"/>
                  </a:lnTo>
                  <a:lnTo>
                    <a:pt x="523" y="1234"/>
                  </a:lnTo>
                  <a:lnTo>
                    <a:pt x="521" y="1234"/>
                  </a:lnTo>
                  <a:lnTo>
                    <a:pt x="520" y="1234"/>
                  </a:lnTo>
                  <a:lnTo>
                    <a:pt x="518" y="1234"/>
                  </a:lnTo>
                  <a:lnTo>
                    <a:pt x="518" y="1232"/>
                  </a:lnTo>
                  <a:lnTo>
                    <a:pt x="518" y="1230"/>
                  </a:lnTo>
                  <a:lnTo>
                    <a:pt x="518" y="1228"/>
                  </a:lnTo>
                  <a:lnTo>
                    <a:pt x="520" y="1228"/>
                  </a:lnTo>
                  <a:lnTo>
                    <a:pt x="520" y="1227"/>
                  </a:lnTo>
                  <a:lnTo>
                    <a:pt x="520" y="1225"/>
                  </a:lnTo>
                  <a:lnTo>
                    <a:pt x="520" y="1223"/>
                  </a:lnTo>
                  <a:lnTo>
                    <a:pt x="520" y="1222"/>
                  </a:lnTo>
                  <a:lnTo>
                    <a:pt x="518" y="1222"/>
                  </a:lnTo>
                  <a:lnTo>
                    <a:pt x="516" y="1222"/>
                  </a:lnTo>
                  <a:lnTo>
                    <a:pt x="515" y="1223"/>
                  </a:lnTo>
                  <a:lnTo>
                    <a:pt x="513" y="1223"/>
                  </a:lnTo>
                  <a:lnTo>
                    <a:pt x="511" y="1223"/>
                  </a:lnTo>
                  <a:lnTo>
                    <a:pt x="511" y="1222"/>
                  </a:lnTo>
                  <a:lnTo>
                    <a:pt x="510" y="1222"/>
                  </a:lnTo>
                  <a:lnTo>
                    <a:pt x="510" y="1220"/>
                  </a:lnTo>
                  <a:lnTo>
                    <a:pt x="508" y="1220"/>
                  </a:lnTo>
                  <a:lnTo>
                    <a:pt x="508" y="1218"/>
                  </a:lnTo>
                  <a:lnTo>
                    <a:pt x="508" y="1217"/>
                  </a:lnTo>
                  <a:lnTo>
                    <a:pt x="506" y="1217"/>
                  </a:lnTo>
                  <a:lnTo>
                    <a:pt x="506" y="1218"/>
                  </a:lnTo>
                  <a:lnTo>
                    <a:pt x="506" y="1220"/>
                  </a:lnTo>
                  <a:lnTo>
                    <a:pt x="508" y="1222"/>
                  </a:lnTo>
                  <a:lnTo>
                    <a:pt x="508" y="1223"/>
                  </a:lnTo>
                  <a:lnTo>
                    <a:pt x="506" y="1223"/>
                  </a:lnTo>
                  <a:lnTo>
                    <a:pt x="506" y="1225"/>
                  </a:lnTo>
                  <a:lnTo>
                    <a:pt x="505" y="1225"/>
                  </a:lnTo>
                  <a:lnTo>
                    <a:pt x="505" y="1223"/>
                  </a:lnTo>
                  <a:lnTo>
                    <a:pt x="503" y="1223"/>
                  </a:lnTo>
                  <a:lnTo>
                    <a:pt x="501" y="1223"/>
                  </a:lnTo>
                  <a:lnTo>
                    <a:pt x="501" y="1225"/>
                  </a:lnTo>
                  <a:lnTo>
                    <a:pt x="501" y="1227"/>
                  </a:lnTo>
                  <a:lnTo>
                    <a:pt x="501" y="1228"/>
                  </a:lnTo>
                  <a:lnTo>
                    <a:pt x="500" y="1230"/>
                  </a:lnTo>
                  <a:lnTo>
                    <a:pt x="498" y="1232"/>
                  </a:lnTo>
                  <a:lnTo>
                    <a:pt x="498" y="1230"/>
                  </a:lnTo>
                  <a:lnTo>
                    <a:pt x="496" y="1230"/>
                  </a:lnTo>
                  <a:lnTo>
                    <a:pt x="496" y="1232"/>
                  </a:lnTo>
                  <a:lnTo>
                    <a:pt x="494" y="1232"/>
                  </a:lnTo>
                  <a:lnTo>
                    <a:pt x="494" y="1234"/>
                  </a:lnTo>
                  <a:lnTo>
                    <a:pt x="494" y="1235"/>
                  </a:lnTo>
                  <a:lnTo>
                    <a:pt x="494" y="1237"/>
                  </a:lnTo>
                  <a:lnTo>
                    <a:pt x="493" y="1237"/>
                  </a:lnTo>
                  <a:lnTo>
                    <a:pt x="491" y="1237"/>
                  </a:lnTo>
                  <a:lnTo>
                    <a:pt x="489" y="1237"/>
                  </a:lnTo>
                  <a:lnTo>
                    <a:pt x="489" y="1239"/>
                  </a:lnTo>
                  <a:lnTo>
                    <a:pt x="491" y="1239"/>
                  </a:lnTo>
                  <a:lnTo>
                    <a:pt x="491" y="1240"/>
                  </a:lnTo>
                  <a:lnTo>
                    <a:pt x="489" y="1242"/>
                  </a:lnTo>
                  <a:lnTo>
                    <a:pt x="488" y="1242"/>
                  </a:lnTo>
                  <a:lnTo>
                    <a:pt x="486" y="1242"/>
                  </a:lnTo>
                  <a:lnTo>
                    <a:pt x="486" y="1240"/>
                  </a:lnTo>
                  <a:lnTo>
                    <a:pt x="486" y="1239"/>
                  </a:lnTo>
                  <a:lnTo>
                    <a:pt x="484" y="1239"/>
                  </a:lnTo>
                  <a:lnTo>
                    <a:pt x="483" y="1239"/>
                  </a:lnTo>
                  <a:lnTo>
                    <a:pt x="483" y="1237"/>
                  </a:lnTo>
                  <a:lnTo>
                    <a:pt x="481" y="1237"/>
                  </a:lnTo>
                  <a:lnTo>
                    <a:pt x="481" y="1239"/>
                  </a:lnTo>
                  <a:lnTo>
                    <a:pt x="481" y="1240"/>
                  </a:lnTo>
                  <a:lnTo>
                    <a:pt x="481" y="1242"/>
                  </a:lnTo>
                  <a:lnTo>
                    <a:pt x="479" y="1242"/>
                  </a:lnTo>
                  <a:lnTo>
                    <a:pt x="478" y="1242"/>
                  </a:lnTo>
                  <a:lnTo>
                    <a:pt x="478" y="1240"/>
                  </a:lnTo>
                  <a:lnTo>
                    <a:pt x="478" y="1239"/>
                  </a:lnTo>
                  <a:lnTo>
                    <a:pt x="478" y="1237"/>
                  </a:lnTo>
                  <a:lnTo>
                    <a:pt x="476" y="1237"/>
                  </a:lnTo>
                  <a:lnTo>
                    <a:pt x="476" y="1235"/>
                  </a:lnTo>
                  <a:lnTo>
                    <a:pt x="476" y="1234"/>
                  </a:lnTo>
                  <a:lnTo>
                    <a:pt x="474" y="1234"/>
                  </a:lnTo>
                  <a:lnTo>
                    <a:pt x="474" y="1232"/>
                  </a:lnTo>
                  <a:lnTo>
                    <a:pt x="473" y="1232"/>
                  </a:lnTo>
                  <a:lnTo>
                    <a:pt x="473" y="1230"/>
                  </a:lnTo>
                  <a:lnTo>
                    <a:pt x="473" y="1228"/>
                  </a:lnTo>
                  <a:lnTo>
                    <a:pt x="473" y="1227"/>
                  </a:lnTo>
                  <a:lnTo>
                    <a:pt x="473" y="1225"/>
                  </a:lnTo>
                  <a:lnTo>
                    <a:pt x="473" y="1223"/>
                  </a:lnTo>
                  <a:lnTo>
                    <a:pt x="471" y="1223"/>
                  </a:lnTo>
                  <a:lnTo>
                    <a:pt x="471" y="1222"/>
                  </a:lnTo>
                  <a:lnTo>
                    <a:pt x="469" y="1222"/>
                  </a:lnTo>
                  <a:lnTo>
                    <a:pt x="469" y="1223"/>
                  </a:lnTo>
                  <a:lnTo>
                    <a:pt x="468" y="1223"/>
                  </a:lnTo>
                  <a:lnTo>
                    <a:pt x="466" y="1223"/>
                  </a:lnTo>
                  <a:lnTo>
                    <a:pt x="464" y="1223"/>
                  </a:lnTo>
                  <a:lnTo>
                    <a:pt x="463" y="1223"/>
                  </a:lnTo>
                  <a:lnTo>
                    <a:pt x="463" y="1222"/>
                  </a:lnTo>
                  <a:lnTo>
                    <a:pt x="461" y="1222"/>
                  </a:lnTo>
                  <a:lnTo>
                    <a:pt x="461" y="1220"/>
                  </a:lnTo>
                  <a:lnTo>
                    <a:pt x="461" y="1218"/>
                  </a:lnTo>
                  <a:lnTo>
                    <a:pt x="459" y="1218"/>
                  </a:lnTo>
                  <a:lnTo>
                    <a:pt x="457" y="1218"/>
                  </a:lnTo>
                  <a:lnTo>
                    <a:pt x="456" y="1218"/>
                  </a:lnTo>
                  <a:lnTo>
                    <a:pt x="454" y="1218"/>
                  </a:lnTo>
                  <a:lnTo>
                    <a:pt x="452" y="1218"/>
                  </a:lnTo>
                  <a:lnTo>
                    <a:pt x="452" y="1217"/>
                  </a:lnTo>
                  <a:lnTo>
                    <a:pt x="451" y="1217"/>
                  </a:lnTo>
                  <a:lnTo>
                    <a:pt x="451" y="1215"/>
                  </a:lnTo>
                  <a:lnTo>
                    <a:pt x="449" y="1215"/>
                  </a:lnTo>
                  <a:lnTo>
                    <a:pt x="447" y="1215"/>
                  </a:lnTo>
                  <a:lnTo>
                    <a:pt x="449" y="1217"/>
                  </a:lnTo>
                  <a:lnTo>
                    <a:pt x="449" y="1218"/>
                  </a:lnTo>
                  <a:lnTo>
                    <a:pt x="449" y="1220"/>
                  </a:lnTo>
                  <a:lnTo>
                    <a:pt x="447" y="1220"/>
                  </a:lnTo>
                  <a:lnTo>
                    <a:pt x="446" y="1220"/>
                  </a:lnTo>
                  <a:lnTo>
                    <a:pt x="444" y="1220"/>
                  </a:lnTo>
                  <a:lnTo>
                    <a:pt x="444" y="1222"/>
                  </a:lnTo>
                  <a:lnTo>
                    <a:pt x="444" y="1223"/>
                  </a:lnTo>
                  <a:lnTo>
                    <a:pt x="444" y="1225"/>
                  </a:lnTo>
                  <a:lnTo>
                    <a:pt x="444" y="1227"/>
                  </a:lnTo>
                  <a:lnTo>
                    <a:pt x="444" y="1228"/>
                  </a:lnTo>
                  <a:lnTo>
                    <a:pt x="442" y="1228"/>
                  </a:lnTo>
                  <a:lnTo>
                    <a:pt x="441" y="1228"/>
                  </a:lnTo>
                  <a:lnTo>
                    <a:pt x="439" y="1228"/>
                  </a:lnTo>
                  <a:lnTo>
                    <a:pt x="439" y="1227"/>
                  </a:lnTo>
                  <a:lnTo>
                    <a:pt x="437" y="1228"/>
                  </a:lnTo>
                  <a:lnTo>
                    <a:pt x="436" y="1228"/>
                  </a:lnTo>
                  <a:lnTo>
                    <a:pt x="434" y="1228"/>
                  </a:lnTo>
                  <a:lnTo>
                    <a:pt x="432" y="1228"/>
                  </a:lnTo>
                  <a:lnTo>
                    <a:pt x="431" y="1228"/>
                  </a:lnTo>
                  <a:lnTo>
                    <a:pt x="431" y="1227"/>
                  </a:lnTo>
                  <a:lnTo>
                    <a:pt x="429" y="1227"/>
                  </a:lnTo>
                  <a:lnTo>
                    <a:pt x="429" y="1225"/>
                  </a:lnTo>
                  <a:lnTo>
                    <a:pt x="427" y="1225"/>
                  </a:lnTo>
                  <a:lnTo>
                    <a:pt x="427" y="1223"/>
                  </a:lnTo>
                  <a:lnTo>
                    <a:pt x="426" y="1223"/>
                  </a:lnTo>
                  <a:lnTo>
                    <a:pt x="426" y="1222"/>
                  </a:lnTo>
                  <a:lnTo>
                    <a:pt x="424" y="1222"/>
                  </a:lnTo>
                  <a:lnTo>
                    <a:pt x="424" y="1220"/>
                  </a:lnTo>
                  <a:lnTo>
                    <a:pt x="426" y="1218"/>
                  </a:lnTo>
                  <a:lnTo>
                    <a:pt x="426" y="1217"/>
                  </a:lnTo>
                  <a:lnTo>
                    <a:pt x="426" y="1215"/>
                  </a:lnTo>
                  <a:lnTo>
                    <a:pt x="424" y="1215"/>
                  </a:lnTo>
                  <a:lnTo>
                    <a:pt x="424" y="1213"/>
                  </a:lnTo>
                  <a:lnTo>
                    <a:pt x="424" y="1212"/>
                  </a:lnTo>
                  <a:lnTo>
                    <a:pt x="424" y="1210"/>
                  </a:lnTo>
                  <a:lnTo>
                    <a:pt x="422" y="1210"/>
                  </a:lnTo>
                  <a:lnTo>
                    <a:pt x="422" y="1208"/>
                  </a:lnTo>
                  <a:lnTo>
                    <a:pt x="420" y="1208"/>
                  </a:lnTo>
                  <a:lnTo>
                    <a:pt x="420" y="1207"/>
                  </a:lnTo>
                  <a:lnTo>
                    <a:pt x="419" y="1207"/>
                  </a:lnTo>
                  <a:lnTo>
                    <a:pt x="419" y="1205"/>
                  </a:lnTo>
                  <a:lnTo>
                    <a:pt x="417" y="1205"/>
                  </a:lnTo>
                  <a:lnTo>
                    <a:pt x="417" y="1203"/>
                  </a:lnTo>
                  <a:lnTo>
                    <a:pt x="417" y="1202"/>
                  </a:lnTo>
                  <a:lnTo>
                    <a:pt x="417" y="1200"/>
                  </a:lnTo>
                  <a:lnTo>
                    <a:pt x="415" y="1200"/>
                  </a:lnTo>
                  <a:lnTo>
                    <a:pt x="417" y="1200"/>
                  </a:lnTo>
                  <a:lnTo>
                    <a:pt x="417" y="1198"/>
                  </a:lnTo>
                  <a:lnTo>
                    <a:pt x="417" y="1197"/>
                  </a:lnTo>
                  <a:lnTo>
                    <a:pt x="419" y="1195"/>
                  </a:lnTo>
                  <a:lnTo>
                    <a:pt x="417" y="1195"/>
                  </a:lnTo>
                  <a:lnTo>
                    <a:pt x="417" y="1193"/>
                  </a:lnTo>
                  <a:lnTo>
                    <a:pt x="415" y="1193"/>
                  </a:lnTo>
                  <a:lnTo>
                    <a:pt x="415" y="1195"/>
                  </a:lnTo>
                  <a:lnTo>
                    <a:pt x="414" y="1195"/>
                  </a:lnTo>
                  <a:lnTo>
                    <a:pt x="414" y="1197"/>
                  </a:lnTo>
                  <a:lnTo>
                    <a:pt x="414" y="1198"/>
                  </a:lnTo>
                  <a:lnTo>
                    <a:pt x="412" y="1198"/>
                  </a:lnTo>
                  <a:lnTo>
                    <a:pt x="410" y="1198"/>
                  </a:lnTo>
                  <a:lnTo>
                    <a:pt x="410" y="1197"/>
                  </a:lnTo>
                  <a:lnTo>
                    <a:pt x="410" y="1195"/>
                  </a:lnTo>
                  <a:lnTo>
                    <a:pt x="410" y="1193"/>
                  </a:lnTo>
                  <a:lnTo>
                    <a:pt x="409" y="1193"/>
                  </a:lnTo>
                  <a:lnTo>
                    <a:pt x="407" y="1193"/>
                  </a:lnTo>
                  <a:lnTo>
                    <a:pt x="407" y="1191"/>
                  </a:lnTo>
                  <a:lnTo>
                    <a:pt x="407" y="1190"/>
                  </a:lnTo>
                  <a:lnTo>
                    <a:pt x="407" y="1188"/>
                  </a:lnTo>
                  <a:lnTo>
                    <a:pt x="405" y="1186"/>
                  </a:lnTo>
                  <a:lnTo>
                    <a:pt x="404" y="1185"/>
                  </a:lnTo>
                  <a:lnTo>
                    <a:pt x="402" y="1186"/>
                  </a:lnTo>
                  <a:lnTo>
                    <a:pt x="404" y="1188"/>
                  </a:lnTo>
                  <a:lnTo>
                    <a:pt x="404" y="1190"/>
                  </a:lnTo>
                  <a:lnTo>
                    <a:pt x="404" y="1191"/>
                  </a:lnTo>
                  <a:lnTo>
                    <a:pt x="404" y="1193"/>
                  </a:lnTo>
                  <a:lnTo>
                    <a:pt x="402" y="1193"/>
                  </a:lnTo>
                  <a:lnTo>
                    <a:pt x="400" y="1193"/>
                  </a:lnTo>
                  <a:lnTo>
                    <a:pt x="400" y="1195"/>
                  </a:lnTo>
                  <a:lnTo>
                    <a:pt x="399" y="1195"/>
                  </a:lnTo>
                  <a:lnTo>
                    <a:pt x="397" y="1195"/>
                  </a:lnTo>
                  <a:lnTo>
                    <a:pt x="397" y="1193"/>
                  </a:lnTo>
                  <a:lnTo>
                    <a:pt x="395" y="1193"/>
                  </a:lnTo>
                  <a:lnTo>
                    <a:pt x="395" y="1195"/>
                  </a:lnTo>
                  <a:lnTo>
                    <a:pt x="395" y="1197"/>
                  </a:lnTo>
                  <a:lnTo>
                    <a:pt x="394" y="1197"/>
                  </a:lnTo>
                  <a:lnTo>
                    <a:pt x="392" y="1197"/>
                  </a:lnTo>
                  <a:lnTo>
                    <a:pt x="390" y="1197"/>
                  </a:lnTo>
                  <a:lnTo>
                    <a:pt x="390" y="1198"/>
                  </a:lnTo>
                  <a:lnTo>
                    <a:pt x="390" y="1200"/>
                  </a:lnTo>
                  <a:lnTo>
                    <a:pt x="392" y="1200"/>
                  </a:lnTo>
                  <a:lnTo>
                    <a:pt x="392" y="1202"/>
                  </a:lnTo>
                  <a:lnTo>
                    <a:pt x="394" y="1202"/>
                  </a:lnTo>
                  <a:lnTo>
                    <a:pt x="394" y="1203"/>
                  </a:lnTo>
                  <a:lnTo>
                    <a:pt x="395" y="1203"/>
                  </a:lnTo>
                  <a:lnTo>
                    <a:pt x="397" y="1203"/>
                  </a:lnTo>
                  <a:lnTo>
                    <a:pt x="399" y="1203"/>
                  </a:lnTo>
                  <a:lnTo>
                    <a:pt x="399" y="1205"/>
                  </a:lnTo>
                  <a:lnTo>
                    <a:pt x="400" y="1205"/>
                  </a:lnTo>
                  <a:lnTo>
                    <a:pt x="402" y="1205"/>
                  </a:lnTo>
                  <a:lnTo>
                    <a:pt x="402" y="1207"/>
                  </a:lnTo>
                  <a:lnTo>
                    <a:pt x="404" y="1207"/>
                  </a:lnTo>
                  <a:lnTo>
                    <a:pt x="404" y="1208"/>
                  </a:lnTo>
                  <a:lnTo>
                    <a:pt x="405" y="1210"/>
                  </a:lnTo>
                  <a:lnTo>
                    <a:pt x="405" y="1212"/>
                  </a:lnTo>
                  <a:lnTo>
                    <a:pt x="404" y="1212"/>
                  </a:lnTo>
                  <a:lnTo>
                    <a:pt x="402" y="1212"/>
                  </a:lnTo>
                  <a:lnTo>
                    <a:pt x="402" y="1210"/>
                  </a:lnTo>
                  <a:lnTo>
                    <a:pt x="400" y="1210"/>
                  </a:lnTo>
                  <a:lnTo>
                    <a:pt x="400" y="1208"/>
                  </a:lnTo>
                  <a:lnTo>
                    <a:pt x="399" y="1208"/>
                  </a:lnTo>
                  <a:lnTo>
                    <a:pt x="397" y="1208"/>
                  </a:lnTo>
                  <a:lnTo>
                    <a:pt x="397" y="1207"/>
                  </a:lnTo>
                  <a:lnTo>
                    <a:pt x="395" y="1207"/>
                  </a:lnTo>
                  <a:lnTo>
                    <a:pt x="394" y="1207"/>
                  </a:lnTo>
                  <a:lnTo>
                    <a:pt x="394" y="1205"/>
                  </a:lnTo>
                  <a:lnTo>
                    <a:pt x="392" y="1205"/>
                  </a:lnTo>
                  <a:lnTo>
                    <a:pt x="390" y="1205"/>
                  </a:lnTo>
                  <a:lnTo>
                    <a:pt x="390" y="1203"/>
                  </a:lnTo>
                  <a:lnTo>
                    <a:pt x="388" y="1203"/>
                  </a:lnTo>
                  <a:lnTo>
                    <a:pt x="387" y="1203"/>
                  </a:lnTo>
                  <a:lnTo>
                    <a:pt x="387" y="1202"/>
                  </a:lnTo>
                  <a:lnTo>
                    <a:pt x="385" y="1202"/>
                  </a:lnTo>
                  <a:lnTo>
                    <a:pt x="385" y="1200"/>
                  </a:lnTo>
                  <a:lnTo>
                    <a:pt x="385" y="1198"/>
                  </a:lnTo>
                  <a:lnTo>
                    <a:pt x="383" y="1198"/>
                  </a:lnTo>
                  <a:lnTo>
                    <a:pt x="383" y="1197"/>
                  </a:lnTo>
                  <a:lnTo>
                    <a:pt x="383" y="1195"/>
                  </a:lnTo>
                  <a:lnTo>
                    <a:pt x="382" y="1195"/>
                  </a:lnTo>
                  <a:lnTo>
                    <a:pt x="382" y="1193"/>
                  </a:lnTo>
                  <a:lnTo>
                    <a:pt x="382" y="1191"/>
                  </a:lnTo>
                  <a:lnTo>
                    <a:pt x="380" y="1191"/>
                  </a:lnTo>
                  <a:lnTo>
                    <a:pt x="380" y="1190"/>
                  </a:lnTo>
                  <a:lnTo>
                    <a:pt x="378" y="1190"/>
                  </a:lnTo>
                  <a:lnTo>
                    <a:pt x="377" y="1190"/>
                  </a:lnTo>
                  <a:lnTo>
                    <a:pt x="377" y="1188"/>
                  </a:lnTo>
                  <a:lnTo>
                    <a:pt x="375" y="1188"/>
                  </a:lnTo>
                  <a:lnTo>
                    <a:pt x="375" y="1186"/>
                  </a:lnTo>
                  <a:lnTo>
                    <a:pt x="373" y="1186"/>
                  </a:lnTo>
                  <a:lnTo>
                    <a:pt x="372" y="1186"/>
                  </a:lnTo>
                  <a:lnTo>
                    <a:pt x="370" y="1186"/>
                  </a:lnTo>
                  <a:lnTo>
                    <a:pt x="370" y="1185"/>
                  </a:lnTo>
                  <a:lnTo>
                    <a:pt x="368" y="1185"/>
                  </a:lnTo>
                  <a:lnTo>
                    <a:pt x="368" y="1183"/>
                  </a:lnTo>
                  <a:lnTo>
                    <a:pt x="367" y="1183"/>
                  </a:lnTo>
                  <a:lnTo>
                    <a:pt x="367" y="1181"/>
                  </a:lnTo>
                  <a:lnTo>
                    <a:pt x="367" y="1180"/>
                  </a:lnTo>
                  <a:lnTo>
                    <a:pt x="365" y="1180"/>
                  </a:lnTo>
                  <a:lnTo>
                    <a:pt x="365" y="1178"/>
                  </a:lnTo>
                  <a:lnTo>
                    <a:pt x="363" y="1178"/>
                  </a:lnTo>
                  <a:lnTo>
                    <a:pt x="362" y="1178"/>
                  </a:lnTo>
                  <a:lnTo>
                    <a:pt x="362" y="1176"/>
                  </a:lnTo>
                  <a:lnTo>
                    <a:pt x="360" y="1176"/>
                  </a:lnTo>
                  <a:lnTo>
                    <a:pt x="360" y="1175"/>
                  </a:lnTo>
                  <a:lnTo>
                    <a:pt x="358" y="1175"/>
                  </a:lnTo>
                  <a:lnTo>
                    <a:pt x="360" y="1173"/>
                  </a:lnTo>
                  <a:lnTo>
                    <a:pt x="358" y="1173"/>
                  </a:lnTo>
                  <a:lnTo>
                    <a:pt x="358" y="1171"/>
                  </a:lnTo>
                  <a:lnTo>
                    <a:pt x="357" y="1171"/>
                  </a:lnTo>
                  <a:lnTo>
                    <a:pt x="357" y="1170"/>
                  </a:lnTo>
                  <a:lnTo>
                    <a:pt x="355" y="1170"/>
                  </a:lnTo>
                  <a:lnTo>
                    <a:pt x="355" y="1168"/>
                  </a:lnTo>
                  <a:lnTo>
                    <a:pt x="353" y="1166"/>
                  </a:lnTo>
                  <a:lnTo>
                    <a:pt x="351" y="1166"/>
                  </a:lnTo>
                  <a:lnTo>
                    <a:pt x="351" y="1165"/>
                  </a:lnTo>
                  <a:lnTo>
                    <a:pt x="350" y="1165"/>
                  </a:lnTo>
                  <a:lnTo>
                    <a:pt x="350" y="1163"/>
                  </a:lnTo>
                  <a:lnTo>
                    <a:pt x="348" y="1163"/>
                  </a:lnTo>
                  <a:lnTo>
                    <a:pt x="348" y="1161"/>
                  </a:lnTo>
                  <a:lnTo>
                    <a:pt x="346" y="1161"/>
                  </a:lnTo>
                  <a:lnTo>
                    <a:pt x="346" y="1159"/>
                  </a:lnTo>
                  <a:lnTo>
                    <a:pt x="345" y="1159"/>
                  </a:lnTo>
                  <a:lnTo>
                    <a:pt x="345" y="1158"/>
                  </a:lnTo>
                  <a:lnTo>
                    <a:pt x="343" y="1158"/>
                  </a:lnTo>
                  <a:lnTo>
                    <a:pt x="343" y="1156"/>
                  </a:lnTo>
                  <a:lnTo>
                    <a:pt x="341" y="1156"/>
                  </a:lnTo>
                  <a:lnTo>
                    <a:pt x="341" y="1154"/>
                  </a:lnTo>
                  <a:lnTo>
                    <a:pt x="341" y="1153"/>
                  </a:lnTo>
                  <a:lnTo>
                    <a:pt x="340" y="1153"/>
                  </a:lnTo>
                  <a:lnTo>
                    <a:pt x="340" y="1151"/>
                  </a:lnTo>
                  <a:lnTo>
                    <a:pt x="338" y="1151"/>
                  </a:lnTo>
                  <a:lnTo>
                    <a:pt x="338" y="1149"/>
                  </a:lnTo>
                  <a:lnTo>
                    <a:pt x="336" y="1149"/>
                  </a:lnTo>
                  <a:lnTo>
                    <a:pt x="336" y="1148"/>
                  </a:lnTo>
                  <a:lnTo>
                    <a:pt x="335" y="1148"/>
                  </a:lnTo>
                  <a:lnTo>
                    <a:pt x="335" y="1146"/>
                  </a:lnTo>
                  <a:lnTo>
                    <a:pt x="333" y="1146"/>
                  </a:lnTo>
                  <a:lnTo>
                    <a:pt x="331" y="1146"/>
                  </a:lnTo>
                  <a:lnTo>
                    <a:pt x="331" y="1144"/>
                  </a:lnTo>
                  <a:lnTo>
                    <a:pt x="331" y="1143"/>
                  </a:lnTo>
                  <a:lnTo>
                    <a:pt x="331" y="1141"/>
                  </a:lnTo>
                  <a:lnTo>
                    <a:pt x="330" y="1141"/>
                  </a:lnTo>
                  <a:lnTo>
                    <a:pt x="330" y="1139"/>
                  </a:lnTo>
                  <a:lnTo>
                    <a:pt x="330" y="1138"/>
                  </a:lnTo>
                  <a:lnTo>
                    <a:pt x="328" y="1138"/>
                  </a:lnTo>
                  <a:lnTo>
                    <a:pt x="328" y="1136"/>
                  </a:lnTo>
                  <a:lnTo>
                    <a:pt x="326" y="1134"/>
                  </a:lnTo>
                  <a:lnTo>
                    <a:pt x="326" y="1133"/>
                  </a:lnTo>
                  <a:lnTo>
                    <a:pt x="325" y="1133"/>
                  </a:lnTo>
                  <a:lnTo>
                    <a:pt x="325" y="1131"/>
                  </a:lnTo>
                  <a:lnTo>
                    <a:pt x="323" y="1129"/>
                  </a:lnTo>
                  <a:lnTo>
                    <a:pt x="323" y="1128"/>
                  </a:lnTo>
                  <a:lnTo>
                    <a:pt x="321" y="1128"/>
                  </a:lnTo>
                  <a:lnTo>
                    <a:pt x="321" y="1126"/>
                  </a:lnTo>
                  <a:lnTo>
                    <a:pt x="321" y="1124"/>
                  </a:lnTo>
                  <a:lnTo>
                    <a:pt x="321" y="1122"/>
                  </a:lnTo>
                  <a:lnTo>
                    <a:pt x="321" y="1121"/>
                  </a:lnTo>
                  <a:lnTo>
                    <a:pt x="320" y="1121"/>
                  </a:lnTo>
                  <a:lnTo>
                    <a:pt x="320" y="1119"/>
                  </a:lnTo>
                  <a:lnTo>
                    <a:pt x="318" y="1119"/>
                  </a:lnTo>
                  <a:lnTo>
                    <a:pt x="316" y="1119"/>
                  </a:lnTo>
                  <a:lnTo>
                    <a:pt x="314" y="1119"/>
                  </a:lnTo>
                  <a:lnTo>
                    <a:pt x="313" y="1117"/>
                  </a:lnTo>
                  <a:lnTo>
                    <a:pt x="313" y="1116"/>
                  </a:lnTo>
                  <a:lnTo>
                    <a:pt x="313" y="1114"/>
                  </a:lnTo>
                  <a:lnTo>
                    <a:pt x="311" y="1114"/>
                  </a:lnTo>
                  <a:lnTo>
                    <a:pt x="313" y="1114"/>
                  </a:lnTo>
                  <a:lnTo>
                    <a:pt x="313" y="1112"/>
                  </a:lnTo>
                  <a:lnTo>
                    <a:pt x="313" y="1111"/>
                  </a:lnTo>
                  <a:lnTo>
                    <a:pt x="281" y="1109"/>
                  </a:lnTo>
                  <a:lnTo>
                    <a:pt x="279" y="1109"/>
                  </a:lnTo>
                  <a:lnTo>
                    <a:pt x="279" y="1107"/>
                  </a:lnTo>
                  <a:lnTo>
                    <a:pt x="277" y="1109"/>
                  </a:lnTo>
                  <a:lnTo>
                    <a:pt x="277" y="1107"/>
                  </a:lnTo>
                  <a:lnTo>
                    <a:pt x="276" y="1107"/>
                  </a:lnTo>
                  <a:lnTo>
                    <a:pt x="274" y="1107"/>
                  </a:lnTo>
                  <a:lnTo>
                    <a:pt x="272" y="1107"/>
                  </a:lnTo>
                  <a:lnTo>
                    <a:pt x="271" y="1107"/>
                  </a:lnTo>
                  <a:lnTo>
                    <a:pt x="269" y="1107"/>
                  </a:lnTo>
                  <a:lnTo>
                    <a:pt x="269" y="1106"/>
                  </a:lnTo>
                  <a:lnTo>
                    <a:pt x="267" y="1106"/>
                  </a:lnTo>
                  <a:lnTo>
                    <a:pt x="266" y="1106"/>
                  </a:lnTo>
                  <a:lnTo>
                    <a:pt x="266" y="1104"/>
                  </a:lnTo>
                  <a:lnTo>
                    <a:pt x="264" y="1104"/>
                  </a:lnTo>
                  <a:lnTo>
                    <a:pt x="262" y="1104"/>
                  </a:lnTo>
                  <a:lnTo>
                    <a:pt x="261" y="1104"/>
                  </a:lnTo>
                  <a:lnTo>
                    <a:pt x="261" y="1102"/>
                  </a:lnTo>
                  <a:lnTo>
                    <a:pt x="259" y="1102"/>
                  </a:lnTo>
                  <a:lnTo>
                    <a:pt x="257" y="1101"/>
                  </a:lnTo>
                  <a:lnTo>
                    <a:pt x="256" y="1101"/>
                  </a:lnTo>
                  <a:lnTo>
                    <a:pt x="254" y="1101"/>
                  </a:lnTo>
                  <a:lnTo>
                    <a:pt x="254" y="1099"/>
                  </a:lnTo>
                  <a:lnTo>
                    <a:pt x="254" y="1097"/>
                  </a:lnTo>
                  <a:lnTo>
                    <a:pt x="254" y="1096"/>
                  </a:lnTo>
                  <a:lnTo>
                    <a:pt x="254" y="1094"/>
                  </a:lnTo>
                  <a:lnTo>
                    <a:pt x="254" y="1092"/>
                  </a:lnTo>
                  <a:lnTo>
                    <a:pt x="256" y="1092"/>
                  </a:lnTo>
                  <a:lnTo>
                    <a:pt x="254" y="1090"/>
                  </a:lnTo>
                  <a:lnTo>
                    <a:pt x="254" y="1089"/>
                  </a:lnTo>
                  <a:lnTo>
                    <a:pt x="256" y="1089"/>
                  </a:lnTo>
                  <a:lnTo>
                    <a:pt x="256" y="1087"/>
                  </a:lnTo>
                  <a:lnTo>
                    <a:pt x="256" y="1085"/>
                  </a:lnTo>
                  <a:lnTo>
                    <a:pt x="257" y="1085"/>
                  </a:lnTo>
                  <a:lnTo>
                    <a:pt x="256" y="1084"/>
                  </a:lnTo>
                  <a:lnTo>
                    <a:pt x="256" y="1082"/>
                  </a:lnTo>
                  <a:lnTo>
                    <a:pt x="257" y="1082"/>
                  </a:lnTo>
                  <a:lnTo>
                    <a:pt x="257" y="1080"/>
                  </a:lnTo>
                  <a:lnTo>
                    <a:pt x="256" y="1080"/>
                  </a:lnTo>
                  <a:lnTo>
                    <a:pt x="256" y="1079"/>
                  </a:lnTo>
                  <a:lnTo>
                    <a:pt x="256" y="1077"/>
                  </a:lnTo>
                  <a:lnTo>
                    <a:pt x="257" y="1077"/>
                  </a:lnTo>
                  <a:lnTo>
                    <a:pt x="257" y="1075"/>
                  </a:lnTo>
                  <a:lnTo>
                    <a:pt x="256" y="1075"/>
                  </a:lnTo>
                  <a:lnTo>
                    <a:pt x="257" y="1074"/>
                  </a:lnTo>
                  <a:lnTo>
                    <a:pt x="257" y="1072"/>
                  </a:lnTo>
                  <a:lnTo>
                    <a:pt x="257" y="1070"/>
                  </a:lnTo>
                  <a:lnTo>
                    <a:pt x="259" y="1069"/>
                  </a:lnTo>
                  <a:lnTo>
                    <a:pt x="259" y="1067"/>
                  </a:lnTo>
                  <a:lnTo>
                    <a:pt x="259" y="1065"/>
                  </a:lnTo>
                  <a:lnTo>
                    <a:pt x="259" y="1064"/>
                  </a:lnTo>
                  <a:lnTo>
                    <a:pt x="259" y="1062"/>
                  </a:lnTo>
                  <a:lnTo>
                    <a:pt x="257" y="1062"/>
                  </a:lnTo>
                  <a:lnTo>
                    <a:pt x="257" y="1060"/>
                  </a:lnTo>
                  <a:lnTo>
                    <a:pt x="259" y="1060"/>
                  </a:lnTo>
                  <a:lnTo>
                    <a:pt x="259" y="1059"/>
                  </a:lnTo>
                  <a:lnTo>
                    <a:pt x="259" y="1057"/>
                  </a:lnTo>
                  <a:lnTo>
                    <a:pt x="261" y="1057"/>
                  </a:lnTo>
                  <a:lnTo>
                    <a:pt x="261" y="1055"/>
                  </a:lnTo>
                  <a:lnTo>
                    <a:pt x="261" y="1053"/>
                  </a:lnTo>
                  <a:lnTo>
                    <a:pt x="261" y="1052"/>
                  </a:lnTo>
                  <a:lnTo>
                    <a:pt x="262" y="1052"/>
                  </a:lnTo>
                  <a:lnTo>
                    <a:pt x="262" y="1050"/>
                  </a:lnTo>
                  <a:lnTo>
                    <a:pt x="264" y="1050"/>
                  </a:lnTo>
                  <a:lnTo>
                    <a:pt x="262" y="1050"/>
                  </a:lnTo>
                  <a:lnTo>
                    <a:pt x="262" y="1048"/>
                  </a:lnTo>
                  <a:lnTo>
                    <a:pt x="262" y="1047"/>
                  </a:lnTo>
                  <a:lnTo>
                    <a:pt x="264" y="1047"/>
                  </a:lnTo>
                  <a:lnTo>
                    <a:pt x="266" y="1047"/>
                  </a:lnTo>
                  <a:lnTo>
                    <a:pt x="264" y="1045"/>
                  </a:lnTo>
                  <a:lnTo>
                    <a:pt x="264" y="1043"/>
                  </a:lnTo>
                  <a:lnTo>
                    <a:pt x="264" y="1042"/>
                  </a:lnTo>
                  <a:lnTo>
                    <a:pt x="264" y="1040"/>
                  </a:lnTo>
                  <a:lnTo>
                    <a:pt x="266" y="1040"/>
                  </a:lnTo>
                  <a:lnTo>
                    <a:pt x="266" y="1038"/>
                  </a:lnTo>
                  <a:lnTo>
                    <a:pt x="264" y="1037"/>
                  </a:lnTo>
                  <a:lnTo>
                    <a:pt x="266" y="1035"/>
                  </a:lnTo>
                  <a:lnTo>
                    <a:pt x="266" y="1033"/>
                  </a:lnTo>
                  <a:lnTo>
                    <a:pt x="267" y="1033"/>
                  </a:lnTo>
                  <a:lnTo>
                    <a:pt x="266" y="1032"/>
                  </a:lnTo>
                  <a:lnTo>
                    <a:pt x="264" y="1032"/>
                  </a:lnTo>
                  <a:lnTo>
                    <a:pt x="264" y="1030"/>
                  </a:lnTo>
                  <a:lnTo>
                    <a:pt x="264" y="1028"/>
                  </a:lnTo>
                  <a:lnTo>
                    <a:pt x="264" y="1027"/>
                  </a:lnTo>
                  <a:lnTo>
                    <a:pt x="264" y="1025"/>
                  </a:lnTo>
                  <a:lnTo>
                    <a:pt x="264" y="1023"/>
                  </a:lnTo>
                  <a:lnTo>
                    <a:pt x="264" y="1021"/>
                  </a:lnTo>
                  <a:lnTo>
                    <a:pt x="266" y="1021"/>
                  </a:lnTo>
                  <a:lnTo>
                    <a:pt x="266" y="1020"/>
                  </a:lnTo>
                  <a:lnTo>
                    <a:pt x="264" y="1020"/>
                  </a:lnTo>
                  <a:lnTo>
                    <a:pt x="264" y="1018"/>
                  </a:lnTo>
                  <a:lnTo>
                    <a:pt x="266" y="1018"/>
                  </a:lnTo>
                  <a:lnTo>
                    <a:pt x="266" y="1016"/>
                  </a:lnTo>
                  <a:lnTo>
                    <a:pt x="266" y="1015"/>
                  </a:lnTo>
                  <a:lnTo>
                    <a:pt x="266" y="1016"/>
                  </a:lnTo>
                  <a:lnTo>
                    <a:pt x="267" y="1016"/>
                  </a:lnTo>
                  <a:lnTo>
                    <a:pt x="267" y="1015"/>
                  </a:lnTo>
                  <a:lnTo>
                    <a:pt x="267" y="1013"/>
                  </a:lnTo>
                  <a:lnTo>
                    <a:pt x="267" y="1011"/>
                  </a:lnTo>
                  <a:lnTo>
                    <a:pt x="266" y="1011"/>
                  </a:lnTo>
                  <a:lnTo>
                    <a:pt x="264" y="1011"/>
                  </a:lnTo>
                  <a:lnTo>
                    <a:pt x="262" y="1010"/>
                  </a:lnTo>
                  <a:lnTo>
                    <a:pt x="262" y="1008"/>
                  </a:lnTo>
                  <a:lnTo>
                    <a:pt x="262" y="1006"/>
                  </a:lnTo>
                  <a:lnTo>
                    <a:pt x="264" y="1006"/>
                  </a:lnTo>
                  <a:lnTo>
                    <a:pt x="264" y="1005"/>
                  </a:lnTo>
                  <a:lnTo>
                    <a:pt x="264" y="1003"/>
                  </a:lnTo>
                  <a:lnTo>
                    <a:pt x="266" y="1003"/>
                  </a:lnTo>
                  <a:lnTo>
                    <a:pt x="266" y="1001"/>
                  </a:lnTo>
                  <a:lnTo>
                    <a:pt x="267" y="1001"/>
                  </a:lnTo>
                  <a:lnTo>
                    <a:pt x="267" y="1000"/>
                  </a:lnTo>
                  <a:lnTo>
                    <a:pt x="267" y="998"/>
                  </a:lnTo>
                  <a:lnTo>
                    <a:pt x="267" y="996"/>
                  </a:lnTo>
                  <a:lnTo>
                    <a:pt x="267" y="995"/>
                  </a:lnTo>
                  <a:lnTo>
                    <a:pt x="269" y="995"/>
                  </a:lnTo>
                  <a:lnTo>
                    <a:pt x="269" y="993"/>
                  </a:lnTo>
                  <a:lnTo>
                    <a:pt x="269" y="991"/>
                  </a:lnTo>
                  <a:lnTo>
                    <a:pt x="269" y="990"/>
                  </a:lnTo>
                  <a:lnTo>
                    <a:pt x="269" y="988"/>
                  </a:lnTo>
                  <a:lnTo>
                    <a:pt x="269" y="984"/>
                  </a:lnTo>
                  <a:lnTo>
                    <a:pt x="269" y="983"/>
                  </a:lnTo>
                  <a:lnTo>
                    <a:pt x="269" y="981"/>
                  </a:lnTo>
                  <a:lnTo>
                    <a:pt x="271" y="981"/>
                  </a:lnTo>
                  <a:lnTo>
                    <a:pt x="269" y="981"/>
                  </a:lnTo>
                  <a:lnTo>
                    <a:pt x="269" y="979"/>
                  </a:lnTo>
                  <a:lnTo>
                    <a:pt x="269" y="978"/>
                  </a:lnTo>
                  <a:lnTo>
                    <a:pt x="269" y="976"/>
                  </a:lnTo>
                  <a:lnTo>
                    <a:pt x="269" y="974"/>
                  </a:lnTo>
                  <a:lnTo>
                    <a:pt x="269" y="973"/>
                  </a:lnTo>
                  <a:lnTo>
                    <a:pt x="267" y="973"/>
                  </a:lnTo>
                  <a:lnTo>
                    <a:pt x="267" y="971"/>
                  </a:lnTo>
                  <a:lnTo>
                    <a:pt x="266" y="971"/>
                  </a:lnTo>
                  <a:lnTo>
                    <a:pt x="266" y="969"/>
                  </a:lnTo>
                  <a:lnTo>
                    <a:pt x="264" y="969"/>
                  </a:lnTo>
                  <a:lnTo>
                    <a:pt x="262" y="969"/>
                  </a:lnTo>
                  <a:lnTo>
                    <a:pt x="262" y="968"/>
                  </a:lnTo>
                  <a:lnTo>
                    <a:pt x="261" y="966"/>
                  </a:lnTo>
                  <a:lnTo>
                    <a:pt x="261" y="964"/>
                  </a:lnTo>
                  <a:lnTo>
                    <a:pt x="259" y="964"/>
                  </a:lnTo>
                  <a:lnTo>
                    <a:pt x="257" y="964"/>
                  </a:lnTo>
                  <a:lnTo>
                    <a:pt x="257" y="963"/>
                  </a:lnTo>
                  <a:lnTo>
                    <a:pt x="256" y="963"/>
                  </a:lnTo>
                  <a:lnTo>
                    <a:pt x="256" y="961"/>
                  </a:lnTo>
                  <a:lnTo>
                    <a:pt x="254" y="961"/>
                  </a:lnTo>
                  <a:lnTo>
                    <a:pt x="256" y="961"/>
                  </a:lnTo>
                  <a:lnTo>
                    <a:pt x="254" y="959"/>
                  </a:lnTo>
                  <a:lnTo>
                    <a:pt x="252" y="959"/>
                  </a:lnTo>
                  <a:lnTo>
                    <a:pt x="251" y="958"/>
                  </a:lnTo>
                  <a:lnTo>
                    <a:pt x="249" y="958"/>
                  </a:lnTo>
                  <a:lnTo>
                    <a:pt x="249" y="956"/>
                  </a:lnTo>
                  <a:lnTo>
                    <a:pt x="249" y="954"/>
                  </a:lnTo>
                  <a:lnTo>
                    <a:pt x="247" y="954"/>
                  </a:lnTo>
                  <a:lnTo>
                    <a:pt x="246" y="954"/>
                  </a:lnTo>
                  <a:lnTo>
                    <a:pt x="246" y="952"/>
                  </a:lnTo>
                  <a:lnTo>
                    <a:pt x="244" y="952"/>
                  </a:lnTo>
                  <a:lnTo>
                    <a:pt x="246" y="952"/>
                  </a:lnTo>
                  <a:lnTo>
                    <a:pt x="246" y="954"/>
                  </a:lnTo>
                  <a:lnTo>
                    <a:pt x="244" y="954"/>
                  </a:lnTo>
                  <a:lnTo>
                    <a:pt x="244" y="956"/>
                  </a:lnTo>
                  <a:lnTo>
                    <a:pt x="242" y="956"/>
                  </a:lnTo>
                  <a:lnTo>
                    <a:pt x="242" y="954"/>
                  </a:lnTo>
                  <a:lnTo>
                    <a:pt x="240" y="956"/>
                  </a:lnTo>
                  <a:lnTo>
                    <a:pt x="239" y="956"/>
                  </a:lnTo>
                  <a:lnTo>
                    <a:pt x="239" y="954"/>
                  </a:lnTo>
                  <a:lnTo>
                    <a:pt x="239" y="952"/>
                  </a:lnTo>
                  <a:lnTo>
                    <a:pt x="237" y="952"/>
                  </a:lnTo>
                  <a:lnTo>
                    <a:pt x="237" y="951"/>
                  </a:lnTo>
                  <a:lnTo>
                    <a:pt x="237" y="949"/>
                  </a:lnTo>
                  <a:lnTo>
                    <a:pt x="235" y="949"/>
                  </a:lnTo>
                  <a:lnTo>
                    <a:pt x="235" y="947"/>
                  </a:lnTo>
                  <a:lnTo>
                    <a:pt x="234" y="947"/>
                  </a:lnTo>
                  <a:lnTo>
                    <a:pt x="234" y="946"/>
                  </a:lnTo>
                  <a:lnTo>
                    <a:pt x="232" y="946"/>
                  </a:lnTo>
                  <a:lnTo>
                    <a:pt x="232" y="944"/>
                  </a:lnTo>
                  <a:lnTo>
                    <a:pt x="234" y="944"/>
                  </a:lnTo>
                  <a:lnTo>
                    <a:pt x="232" y="944"/>
                  </a:lnTo>
                  <a:lnTo>
                    <a:pt x="232" y="942"/>
                  </a:lnTo>
                  <a:lnTo>
                    <a:pt x="230" y="941"/>
                  </a:lnTo>
                  <a:lnTo>
                    <a:pt x="230" y="939"/>
                  </a:lnTo>
                  <a:lnTo>
                    <a:pt x="229" y="939"/>
                  </a:lnTo>
                  <a:lnTo>
                    <a:pt x="229" y="937"/>
                  </a:lnTo>
                  <a:lnTo>
                    <a:pt x="227" y="937"/>
                  </a:lnTo>
                  <a:lnTo>
                    <a:pt x="227" y="936"/>
                  </a:lnTo>
                  <a:lnTo>
                    <a:pt x="225" y="936"/>
                  </a:lnTo>
                  <a:lnTo>
                    <a:pt x="225" y="934"/>
                  </a:lnTo>
                  <a:lnTo>
                    <a:pt x="224" y="934"/>
                  </a:lnTo>
                  <a:lnTo>
                    <a:pt x="222" y="934"/>
                  </a:lnTo>
                  <a:lnTo>
                    <a:pt x="220" y="932"/>
                  </a:lnTo>
                  <a:lnTo>
                    <a:pt x="220" y="934"/>
                  </a:lnTo>
                  <a:lnTo>
                    <a:pt x="219" y="934"/>
                  </a:lnTo>
                  <a:lnTo>
                    <a:pt x="219" y="932"/>
                  </a:lnTo>
                  <a:lnTo>
                    <a:pt x="220" y="932"/>
                  </a:lnTo>
                  <a:lnTo>
                    <a:pt x="220" y="931"/>
                  </a:lnTo>
                  <a:lnTo>
                    <a:pt x="219" y="929"/>
                  </a:lnTo>
                  <a:lnTo>
                    <a:pt x="219" y="931"/>
                  </a:lnTo>
                  <a:lnTo>
                    <a:pt x="217" y="931"/>
                  </a:lnTo>
                  <a:lnTo>
                    <a:pt x="219" y="929"/>
                  </a:lnTo>
                  <a:lnTo>
                    <a:pt x="217" y="929"/>
                  </a:lnTo>
                  <a:lnTo>
                    <a:pt x="217" y="927"/>
                  </a:lnTo>
                  <a:lnTo>
                    <a:pt x="215" y="927"/>
                  </a:lnTo>
                  <a:lnTo>
                    <a:pt x="215" y="926"/>
                  </a:lnTo>
                  <a:lnTo>
                    <a:pt x="214" y="926"/>
                  </a:lnTo>
                  <a:lnTo>
                    <a:pt x="214" y="924"/>
                  </a:lnTo>
                  <a:lnTo>
                    <a:pt x="212" y="924"/>
                  </a:lnTo>
                  <a:lnTo>
                    <a:pt x="212" y="922"/>
                  </a:lnTo>
                  <a:lnTo>
                    <a:pt x="210" y="922"/>
                  </a:lnTo>
                  <a:lnTo>
                    <a:pt x="209" y="922"/>
                  </a:lnTo>
                  <a:lnTo>
                    <a:pt x="209" y="921"/>
                  </a:lnTo>
                  <a:lnTo>
                    <a:pt x="207" y="921"/>
                  </a:lnTo>
                  <a:lnTo>
                    <a:pt x="207" y="919"/>
                  </a:lnTo>
                  <a:lnTo>
                    <a:pt x="205" y="919"/>
                  </a:lnTo>
                  <a:lnTo>
                    <a:pt x="203" y="919"/>
                  </a:lnTo>
                  <a:lnTo>
                    <a:pt x="203" y="917"/>
                  </a:lnTo>
                  <a:lnTo>
                    <a:pt x="202" y="917"/>
                  </a:lnTo>
                  <a:lnTo>
                    <a:pt x="200" y="917"/>
                  </a:lnTo>
                  <a:lnTo>
                    <a:pt x="198" y="917"/>
                  </a:lnTo>
                  <a:lnTo>
                    <a:pt x="198" y="915"/>
                  </a:lnTo>
                  <a:lnTo>
                    <a:pt x="197" y="915"/>
                  </a:lnTo>
                  <a:lnTo>
                    <a:pt x="195" y="915"/>
                  </a:lnTo>
                  <a:lnTo>
                    <a:pt x="195" y="914"/>
                  </a:lnTo>
                  <a:lnTo>
                    <a:pt x="197" y="912"/>
                  </a:lnTo>
                  <a:lnTo>
                    <a:pt x="195" y="912"/>
                  </a:lnTo>
                  <a:lnTo>
                    <a:pt x="197" y="910"/>
                  </a:lnTo>
                  <a:lnTo>
                    <a:pt x="195" y="910"/>
                  </a:lnTo>
                  <a:lnTo>
                    <a:pt x="193" y="910"/>
                  </a:lnTo>
                  <a:lnTo>
                    <a:pt x="193" y="909"/>
                  </a:lnTo>
                  <a:lnTo>
                    <a:pt x="192" y="909"/>
                  </a:lnTo>
                  <a:lnTo>
                    <a:pt x="192" y="907"/>
                  </a:lnTo>
                  <a:lnTo>
                    <a:pt x="190" y="907"/>
                  </a:lnTo>
                  <a:lnTo>
                    <a:pt x="190" y="909"/>
                  </a:lnTo>
                  <a:lnTo>
                    <a:pt x="190" y="907"/>
                  </a:lnTo>
                  <a:lnTo>
                    <a:pt x="190" y="905"/>
                  </a:lnTo>
                  <a:lnTo>
                    <a:pt x="188" y="905"/>
                  </a:lnTo>
                  <a:lnTo>
                    <a:pt x="187" y="905"/>
                  </a:lnTo>
                  <a:lnTo>
                    <a:pt x="187" y="904"/>
                  </a:lnTo>
                  <a:lnTo>
                    <a:pt x="187" y="902"/>
                  </a:lnTo>
                  <a:lnTo>
                    <a:pt x="185" y="902"/>
                  </a:lnTo>
                  <a:lnTo>
                    <a:pt x="187" y="902"/>
                  </a:lnTo>
                  <a:lnTo>
                    <a:pt x="185" y="900"/>
                  </a:lnTo>
                  <a:lnTo>
                    <a:pt x="183" y="900"/>
                  </a:lnTo>
                  <a:lnTo>
                    <a:pt x="182" y="900"/>
                  </a:lnTo>
                  <a:lnTo>
                    <a:pt x="182" y="899"/>
                  </a:lnTo>
                  <a:lnTo>
                    <a:pt x="180" y="899"/>
                  </a:lnTo>
                  <a:lnTo>
                    <a:pt x="180" y="897"/>
                  </a:lnTo>
                  <a:lnTo>
                    <a:pt x="178" y="897"/>
                  </a:lnTo>
                  <a:lnTo>
                    <a:pt x="177" y="897"/>
                  </a:lnTo>
                  <a:lnTo>
                    <a:pt x="177" y="895"/>
                  </a:lnTo>
                  <a:lnTo>
                    <a:pt x="175" y="895"/>
                  </a:lnTo>
                  <a:lnTo>
                    <a:pt x="175" y="894"/>
                  </a:lnTo>
                  <a:lnTo>
                    <a:pt x="175" y="892"/>
                  </a:lnTo>
                  <a:lnTo>
                    <a:pt x="173" y="892"/>
                  </a:lnTo>
                  <a:lnTo>
                    <a:pt x="171" y="892"/>
                  </a:lnTo>
                  <a:lnTo>
                    <a:pt x="171" y="890"/>
                  </a:lnTo>
                  <a:lnTo>
                    <a:pt x="170" y="890"/>
                  </a:lnTo>
                  <a:lnTo>
                    <a:pt x="168" y="890"/>
                  </a:lnTo>
                  <a:lnTo>
                    <a:pt x="168" y="889"/>
                  </a:lnTo>
                  <a:lnTo>
                    <a:pt x="166" y="889"/>
                  </a:lnTo>
                  <a:lnTo>
                    <a:pt x="165" y="889"/>
                  </a:lnTo>
                  <a:lnTo>
                    <a:pt x="163" y="889"/>
                  </a:lnTo>
                  <a:lnTo>
                    <a:pt x="163" y="887"/>
                  </a:lnTo>
                  <a:lnTo>
                    <a:pt x="163" y="885"/>
                  </a:lnTo>
                  <a:lnTo>
                    <a:pt x="161" y="885"/>
                  </a:lnTo>
                  <a:lnTo>
                    <a:pt x="160" y="883"/>
                  </a:lnTo>
                  <a:lnTo>
                    <a:pt x="160" y="882"/>
                  </a:lnTo>
                  <a:lnTo>
                    <a:pt x="158" y="882"/>
                  </a:lnTo>
                  <a:lnTo>
                    <a:pt x="156" y="882"/>
                  </a:lnTo>
                  <a:lnTo>
                    <a:pt x="155" y="882"/>
                  </a:lnTo>
                  <a:lnTo>
                    <a:pt x="153" y="882"/>
                  </a:lnTo>
                  <a:lnTo>
                    <a:pt x="153" y="880"/>
                  </a:lnTo>
                  <a:lnTo>
                    <a:pt x="151" y="880"/>
                  </a:lnTo>
                  <a:lnTo>
                    <a:pt x="153" y="880"/>
                  </a:lnTo>
                  <a:lnTo>
                    <a:pt x="153" y="878"/>
                  </a:lnTo>
                  <a:lnTo>
                    <a:pt x="153" y="877"/>
                  </a:lnTo>
                  <a:lnTo>
                    <a:pt x="151" y="877"/>
                  </a:lnTo>
                  <a:lnTo>
                    <a:pt x="151" y="875"/>
                  </a:lnTo>
                  <a:lnTo>
                    <a:pt x="150" y="875"/>
                  </a:lnTo>
                  <a:lnTo>
                    <a:pt x="150" y="873"/>
                  </a:lnTo>
                  <a:lnTo>
                    <a:pt x="150" y="872"/>
                  </a:lnTo>
                  <a:lnTo>
                    <a:pt x="150" y="870"/>
                  </a:lnTo>
                  <a:lnTo>
                    <a:pt x="148" y="870"/>
                  </a:lnTo>
                  <a:lnTo>
                    <a:pt x="148" y="868"/>
                  </a:lnTo>
                  <a:lnTo>
                    <a:pt x="146" y="868"/>
                  </a:lnTo>
                  <a:lnTo>
                    <a:pt x="146" y="867"/>
                  </a:lnTo>
                  <a:lnTo>
                    <a:pt x="145" y="867"/>
                  </a:lnTo>
                  <a:lnTo>
                    <a:pt x="145" y="865"/>
                  </a:lnTo>
                  <a:lnTo>
                    <a:pt x="145" y="863"/>
                  </a:lnTo>
                  <a:lnTo>
                    <a:pt x="143" y="863"/>
                  </a:lnTo>
                  <a:lnTo>
                    <a:pt x="143" y="862"/>
                  </a:lnTo>
                  <a:lnTo>
                    <a:pt x="141" y="862"/>
                  </a:lnTo>
                  <a:lnTo>
                    <a:pt x="141" y="860"/>
                  </a:lnTo>
                  <a:lnTo>
                    <a:pt x="140" y="858"/>
                  </a:lnTo>
                  <a:lnTo>
                    <a:pt x="140" y="857"/>
                  </a:lnTo>
                  <a:lnTo>
                    <a:pt x="138" y="857"/>
                  </a:lnTo>
                  <a:lnTo>
                    <a:pt x="138" y="855"/>
                  </a:lnTo>
                  <a:lnTo>
                    <a:pt x="136" y="855"/>
                  </a:lnTo>
                  <a:lnTo>
                    <a:pt x="136" y="853"/>
                  </a:lnTo>
                  <a:lnTo>
                    <a:pt x="136" y="852"/>
                  </a:lnTo>
                  <a:lnTo>
                    <a:pt x="138" y="852"/>
                  </a:lnTo>
                  <a:lnTo>
                    <a:pt x="138" y="850"/>
                  </a:lnTo>
                  <a:lnTo>
                    <a:pt x="138" y="848"/>
                  </a:lnTo>
                  <a:lnTo>
                    <a:pt x="138" y="846"/>
                  </a:lnTo>
                  <a:lnTo>
                    <a:pt x="140" y="846"/>
                  </a:lnTo>
                  <a:lnTo>
                    <a:pt x="138" y="845"/>
                  </a:lnTo>
                  <a:lnTo>
                    <a:pt x="140" y="845"/>
                  </a:lnTo>
                  <a:lnTo>
                    <a:pt x="140" y="843"/>
                  </a:lnTo>
                  <a:lnTo>
                    <a:pt x="140" y="841"/>
                  </a:lnTo>
                  <a:lnTo>
                    <a:pt x="138" y="841"/>
                  </a:lnTo>
                  <a:lnTo>
                    <a:pt x="138" y="840"/>
                  </a:lnTo>
                  <a:lnTo>
                    <a:pt x="136" y="840"/>
                  </a:lnTo>
                  <a:lnTo>
                    <a:pt x="136" y="838"/>
                  </a:lnTo>
                  <a:lnTo>
                    <a:pt x="136" y="836"/>
                  </a:lnTo>
                  <a:lnTo>
                    <a:pt x="136" y="835"/>
                  </a:lnTo>
                  <a:lnTo>
                    <a:pt x="136" y="833"/>
                  </a:lnTo>
                  <a:lnTo>
                    <a:pt x="136" y="831"/>
                  </a:lnTo>
                  <a:lnTo>
                    <a:pt x="136" y="830"/>
                  </a:lnTo>
                  <a:lnTo>
                    <a:pt x="138" y="830"/>
                  </a:lnTo>
                  <a:lnTo>
                    <a:pt x="138" y="828"/>
                  </a:lnTo>
                  <a:lnTo>
                    <a:pt x="138" y="826"/>
                  </a:lnTo>
                  <a:lnTo>
                    <a:pt x="138" y="825"/>
                  </a:lnTo>
                  <a:lnTo>
                    <a:pt x="138" y="823"/>
                  </a:lnTo>
                  <a:lnTo>
                    <a:pt x="138" y="821"/>
                  </a:lnTo>
                  <a:lnTo>
                    <a:pt x="140" y="821"/>
                  </a:lnTo>
                  <a:lnTo>
                    <a:pt x="138" y="821"/>
                  </a:lnTo>
                  <a:lnTo>
                    <a:pt x="138" y="820"/>
                  </a:lnTo>
                  <a:lnTo>
                    <a:pt x="140" y="820"/>
                  </a:lnTo>
                  <a:lnTo>
                    <a:pt x="140" y="818"/>
                  </a:lnTo>
                  <a:lnTo>
                    <a:pt x="138" y="818"/>
                  </a:lnTo>
                  <a:lnTo>
                    <a:pt x="138" y="816"/>
                  </a:lnTo>
                  <a:lnTo>
                    <a:pt x="140" y="816"/>
                  </a:lnTo>
                  <a:lnTo>
                    <a:pt x="140" y="814"/>
                  </a:lnTo>
                  <a:lnTo>
                    <a:pt x="140" y="813"/>
                  </a:lnTo>
                  <a:lnTo>
                    <a:pt x="141" y="813"/>
                  </a:lnTo>
                  <a:lnTo>
                    <a:pt x="140" y="813"/>
                  </a:lnTo>
                  <a:lnTo>
                    <a:pt x="140" y="811"/>
                  </a:lnTo>
                  <a:lnTo>
                    <a:pt x="140" y="809"/>
                  </a:lnTo>
                  <a:lnTo>
                    <a:pt x="140" y="808"/>
                  </a:lnTo>
                  <a:lnTo>
                    <a:pt x="140" y="806"/>
                  </a:lnTo>
                  <a:lnTo>
                    <a:pt x="138" y="804"/>
                  </a:lnTo>
                  <a:lnTo>
                    <a:pt x="140" y="804"/>
                  </a:lnTo>
                  <a:lnTo>
                    <a:pt x="140" y="803"/>
                  </a:lnTo>
                  <a:lnTo>
                    <a:pt x="138" y="803"/>
                  </a:lnTo>
                  <a:lnTo>
                    <a:pt x="138" y="801"/>
                  </a:lnTo>
                  <a:lnTo>
                    <a:pt x="138" y="799"/>
                  </a:lnTo>
                  <a:lnTo>
                    <a:pt x="138" y="798"/>
                  </a:lnTo>
                  <a:lnTo>
                    <a:pt x="138" y="796"/>
                  </a:lnTo>
                  <a:lnTo>
                    <a:pt x="138" y="794"/>
                  </a:lnTo>
                  <a:lnTo>
                    <a:pt x="140" y="794"/>
                  </a:lnTo>
                  <a:lnTo>
                    <a:pt x="140" y="793"/>
                  </a:lnTo>
                  <a:lnTo>
                    <a:pt x="138" y="793"/>
                  </a:lnTo>
                  <a:lnTo>
                    <a:pt x="138" y="791"/>
                  </a:lnTo>
                  <a:lnTo>
                    <a:pt x="138" y="789"/>
                  </a:lnTo>
                  <a:lnTo>
                    <a:pt x="140" y="789"/>
                  </a:lnTo>
                  <a:lnTo>
                    <a:pt x="140" y="788"/>
                  </a:lnTo>
                  <a:lnTo>
                    <a:pt x="140" y="786"/>
                  </a:lnTo>
                  <a:lnTo>
                    <a:pt x="140" y="784"/>
                  </a:lnTo>
                  <a:lnTo>
                    <a:pt x="141" y="783"/>
                  </a:lnTo>
                  <a:lnTo>
                    <a:pt x="140" y="783"/>
                  </a:lnTo>
                  <a:lnTo>
                    <a:pt x="140" y="781"/>
                  </a:lnTo>
                  <a:lnTo>
                    <a:pt x="141" y="779"/>
                  </a:lnTo>
                  <a:lnTo>
                    <a:pt x="141" y="777"/>
                  </a:lnTo>
                  <a:lnTo>
                    <a:pt x="140" y="777"/>
                  </a:lnTo>
                  <a:lnTo>
                    <a:pt x="140" y="779"/>
                  </a:lnTo>
                  <a:lnTo>
                    <a:pt x="138" y="779"/>
                  </a:lnTo>
                  <a:lnTo>
                    <a:pt x="136" y="779"/>
                  </a:lnTo>
                  <a:lnTo>
                    <a:pt x="136" y="781"/>
                  </a:lnTo>
                  <a:lnTo>
                    <a:pt x="134" y="781"/>
                  </a:lnTo>
                  <a:lnTo>
                    <a:pt x="133" y="783"/>
                  </a:lnTo>
                  <a:lnTo>
                    <a:pt x="131" y="781"/>
                  </a:lnTo>
                  <a:lnTo>
                    <a:pt x="129" y="783"/>
                  </a:lnTo>
                  <a:lnTo>
                    <a:pt x="128" y="783"/>
                  </a:lnTo>
                  <a:lnTo>
                    <a:pt x="128" y="784"/>
                  </a:lnTo>
                  <a:lnTo>
                    <a:pt x="126" y="784"/>
                  </a:lnTo>
                  <a:lnTo>
                    <a:pt x="124" y="784"/>
                  </a:lnTo>
                  <a:lnTo>
                    <a:pt x="123" y="784"/>
                  </a:lnTo>
                  <a:lnTo>
                    <a:pt x="121" y="784"/>
                  </a:lnTo>
                  <a:lnTo>
                    <a:pt x="119" y="786"/>
                  </a:lnTo>
                  <a:lnTo>
                    <a:pt x="118" y="788"/>
                  </a:lnTo>
                  <a:lnTo>
                    <a:pt x="118" y="789"/>
                  </a:lnTo>
                  <a:lnTo>
                    <a:pt x="116" y="789"/>
                  </a:lnTo>
                  <a:lnTo>
                    <a:pt x="116" y="791"/>
                  </a:lnTo>
                  <a:lnTo>
                    <a:pt x="114" y="791"/>
                  </a:lnTo>
                  <a:lnTo>
                    <a:pt x="114" y="793"/>
                  </a:lnTo>
                  <a:lnTo>
                    <a:pt x="113" y="793"/>
                  </a:lnTo>
                  <a:lnTo>
                    <a:pt x="111" y="793"/>
                  </a:lnTo>
                  <a:lnTo>
                    <a:pt x="109" y="793"/>
                  </a:lnTo>
                  <a:lnTo>
                    <a:pt x="108" y="793"/>
                  </a:lnTo>
                  <a:lnTo>
                    <a:pt x="108" y="794"/>
                  </a:lnTo>
                  <a:lnTo>
                    <a:pt x="106" y="794"/>
                  </a:lnTo>
                  <a:lnTo>
                    <a:pt x="106" y="796"/>
                  </a:lnTo>
                  <a:lnTo>
                    <a:pt x="106" y="798"/>
                  </a:lnTo>
                  <a:lnTo>
                    <a:pt x="104" y="798"/>
                  </a:lnTo>
                  <a:lnTo>
                    <a:pt x="103" y="798"/>
                  </a:lnTo>
                  <a:lnTo>
                    <a:pt x="101" y="798"/>
                  </a:lnTo>
                  <a:lnTo>
                    <a:pt x="101" y="796"/>
                  </a:lnTo>
                  <a:lnTo>
                    <a:pt x="99" y="796"/>
                  </a:lnTo>
                  <a:lnTo>
                    <a:pt x="97" y="796"/>
                  </a:lnTo>
                  <a:lnTo>
                    <a:pt x="97" y="798"/>
                  </a:lnTo>
                  <a:lnTo>
                    <a:pt x="96" y="798"/>
                  </a:lnTo>
                  <a:lnTo>
                    <a:pt x="94" y="798"/>
                  </a:lnTo>
                  <a:lnTo>
                    <a:pt x="94" y="799"/>
                  </a:lnTo>
                  <a:lnTo>
                    <a:pt x="94" y="801"/>
                  </a:lnTo>
                  <a:lnTo>
                    <a:pt x="94" y="803"/>
                  </a:lnTo>
                  <a:lnTo>
                    <a:pt x="92" y="803"/>
                  </a:lnTo>
                  <a:lnTo>
                    <a:pt x="92" y="804"/>
                  </a:lnTo>
                  <a:lnTo>
                    <a:pt x="91" y="804"/>
                  </a:lnTo>
                  <a:lnTo>
                    <a:pt x="91" y="806"/>
                  </a:lnTo>
                  <a:lnTo>
                    <a:pt x="89" y="806"/>
                  </a:lnTo>
                  <a:lnTo>
                    <a:pt x="89" y="808"/>
                  </a:lnTo>
                  <a:lnTo>
                    <a:pt x="87" y="808"/>
                  </a:lnTo>
                  <a:lnTo>
                    <a:pt x="87" y="809"/>
                  </a:lnTo>
                  <a:lnTo>
                    <a:pt x="87" y="811"/>
                  </a:lnTo>
                  <a:lnTo>
                    <a:pt x="87" y="813"/>
                  </a:lnTo>
                  <a:lnTo>
                    <a:pt x="86" y="813"/>
                  </a:lnTo>
                  <a:lnTo>
                    <a:pt x="84" y="813"/>
                  </a:lnTo>
                  <a:lnTo>
                    <a:pt x="84" y="814"/>
                  </a:lnTo>
                  <a:lnTo>
                    <a:pt x="82" y="814"/>
                  </a:lnTo>
                  <a:lnTo>
                    <a:pt x="81" y="814"/>
                  </a:lnTo>
                  <a:lnTo>
                    <a:pt x="81" y="813"/>
                  </a:lnTo>
                  <a:lnTo>
                    <a:pt x="81" y="814"/>
                  </a:lnTo>
                  <a:lnTo>
                    <a:pt x="79" y="814"/>
                  </a:lnTo>
                  <a:lnTo>
                    <a:pt x="79" y="813"/>
                  </a:lnTo>
                  <a:lnTo>
                    <a:pt x="77" y="811"/>
                  </a:lnTo>
                  <a:lnTo>
                    <a:pt x="76" y="811"/>
                  </a:lnTo>
                  <a:lnTo>
                    <a:pt x="74" y="811"/>
                  </a:lnTo>
                  <a:lnTo>
                    <a:pt x="74" y="813"/>
                  </a:lnTo>
                  <a:lnTo>
                    <a:pt x="72" y="813"/>
                  </a:lnTo>
                  <a:lnTo>
                    <a:pt x="71" y="813"/>
                  </a:lnTo>
                  <a:lnTo>
                    <a:pt x="69" y="813"/>
                  </a:lnTo>
                  <a:lnTo>
                    <a:pt x="67" y="813"/>
                  </a:lnTo>
                  <a:lnTo>
                    <a:pt x="66" y="813"/>
                  </a:lnTo>
                  <a:lnTo>
                    <a:pt x="64" y="813"/>
                  </a:lnTo>
                  <a:lnTo>
                    <a:pt x="62" y="813"/>
                  </a:lnTo>
                  <a:lnTo>
                    <a:pt x="60" y="814"/>
                  </a:lnTo>
                  <a:lnTo>
                    <a:pt x="59" y="816"/>
                  </a:lnTo>
                  <a:lnTo>
                    <a:pt x="57" y="816"/>
                  </a:lnTo>
                  <a:lnTo>
                    <a:pt x="57" y="818"/>
                  </a:lnTo>
                  <a:lnTo>
                    <a:pt x="57" y="820"/>
                  </a:lnTo>
                  <a:lnTo>
                    <a:pt x="57" y="821"/>
                  </a:lnTo>
                  <a:lnTo>
                    <a:pt x="55" y="821"/>
                  </a:lnTo>
                  <a:lnTo>
                    <a:pt x="54" y="820"/>
                  </a:lnTo>
                  <a:lnTo>
                    <a:pt x="54" y="821"/>
                  </a:lnTo>
                  <a:lnTo>
                    <a:pt x="54" y="823"/>
                  </a:lnTo>
                  <a:lnTo>
                    <a:pt x="54" y="825"/>
                  </a:lnTo>
                  <a:lnTo>
                    <a:pt x="52" y="825"/>
                  </a:lnTo>
                  <a:lnTo>
                    <a:pt x="50" y="825"/>
                  </a:lnTo>
                  <a:lnTo>
                    <a:pt x="50" y="823"/>
                  </a:lnTo>
                  <a:lnTo>
                    <a:pt x="49" y="823"/>
                  </a:lnTo>
                  <a:lnTo>
                    <a:pt x="47" y="823"/>
                  </a:lnTo>
                  <a:lnTo>
                    <a:pt x="47" y="821"/>
                  </a:lnTo>
                  <a:lnTo>
                    <a:pt x="45" y="821"/>
                  </a:lnTo>
                  <a:lnTo>
                    <a:pt x="44" y="820"/>
                  </a:lnTo>
                  <a:lnTo>
                    <a:pt x="42" y="820"/>
                  </a:lnTo>
                  <a:lnTo>
                    <a:pt x="40" y="820"/>
                  </a:lnTo>
                  <a:lnTo>
                    <a:pt x="39" y="820"/>
                  </a:lnTo>
                  <a:lnTo>
                    <a:pt x="37" y="818"/>
                  </a:lnTo>
                  <a:lnTo>
                    <a:pt x="37" y="816"/>
                  </a:lnTo>
                  <a:lnTo>
                    <a:pt x="37" y="814"/>
                  </a:lnTo>
                  <a:lnTo>
                    <a:pt x="35" y="814"/>
                  </a:lnTo>
                  <a:lnTo>
                    <a:pt x="34" y="814"/>
                  </a:lnTo>
                  <a:lnTo>
                    <a:pt x="32" y="814"/>
                  </a:lnTo>
                  <a:lnTo>
                    <a:pt x="30" y="814"/>
                  </a:lnTo>
                  <a:lnTo>
                    <a:pt x="30" y="816"/>
                  </a:lnTo>
                  <a:lnTo>
                    <a:pt x="29" y="816"/>
                  </a:lnTo>
                  <a:lnTo>
                    <a:pt x="27" y="816"/>
                  </a:lnTo>
                  <a:lnTo>
                    <a:pt x="25" y="816"/>
                  </a:lnTo>
                  <a:lnTo>
                    <a:pt x="23" y="816"/>
                  </a:lnTo>
                  <a:lnTo>
                    <a:pt x="23" y="818"/>
                  </a:lnTo>
                  <a:lnTo>
                    <a:pt x="22" y="818"/>
                  </a:lnTo>
                  <a:lnTo>
                    <a:pt x="22" y="816"/>
                  </a:lnTo>
                  <a:lnTo>
                    <a:pt x="22" y="814"/>
                  </a:lnTo>
                  <a:lnTo>
                    <a:pt x="23" y="814"/>
                  </a:lnTo>
                  <a:lnTo>
                    <a:pt x="23" y="813"/>
                  </a:lnTo>
                  <a:lnTo>
                    <a:pt x="25" y="813"/>
                  </a:lnTo>
                  <a:lnTo>
                    <a:pt x="25" y="811"/>
                  </a:lnTo>
                  <a:lnTo>
                    <a:pt x="25" y="809"/>
                  </a:lnTo>
                  <a:lnTo>
                    <a:pt x="25" y="808"/>
                  </a:lnTo>
                  <a:lnTo>
                    <a:pt x="25" y="806"/>
                  </a:lnTo>
                  <a:lnTo>
                    <a:pt x="25" y="804"/>
                  </a:lnTo>
                  <a:lnTo>
                    <a:pt x="27" y="804"/>
                  </a:lnTo>
                  <a:lnTo>
                    <a:pt x="27" y="803"/>
                  </a:lnTo>
                  <a:lnTo>
                    <a:pt x="25" y="803"/>
                  </a:lnTo>
                  <a:lnTo>
                    <a:pt x="23" y="803"/>
                  </a:lnTo>
                  <a:lnTo>
                    <a:pt x="23" y="801"/>
                  </a:lnTo>
                  <a:lnTo>
                    <a:pt x="22" y="801"/>
                  </a:lnTo>
                  <a:lnTo>
                    <a:pt x="22" y="799"/>
                  </a:lnTo>
                  <a:lnTo>
                    <a:pt x="22" y="798"/>
                  </a:lnTo>
                  <a:lnTo>
                    <a:pt x="22" y="796"/>
                  </a:lnTo>
                  <a:lnTo>
                    <a:pt x="22" y="794"/>
                  </a:lnTo>
                  <a:lnTo>
                    <a:pt x="20" y="794"/>
                  </a:lnTo>
                  <a:lnTo>
                    <a:pt x="22" y="794"/>
                  </a:lnTo>
                  <a:lnTo>
                    <a:pt x="23" y="794"/>
                  </a:lnTo>
                  <a:lnTo>
                    <a:pt x="23" y="793"/>
                  </a:lnTo>
                  <a:lnTo>
                    <a:pt x="25" y="793"/>
                  </a:lnTo>
                  <a:lnTo>
                    <a:pt x="27" y="793"/>
                  </a:lnTo>
                  <a:lnTo>
                    <a:pt x="27" y="791"/>
                  </a:lnTo>
                  <a:lnTo>
                    <a:pt x="27" y="789"/>
                  </a:lnTo>
                  <a:lnTo>
                    <a:pt x="25" y="789"/>
                  </a:lnTo>
                  <a:lnTo>
                    <a:pt x="25" y="788"/>
                  </a:lnTo>
                  <a:lnTo>
                    <a:pt x="27" y="788"/>
                  </a:lnTo>
                  <a:lnTo>
                    <a:pt x="29" y="788"/>
                  </a:lnTo>
                  <a:lnTo>
                    <a:pt x="29" y="786"/>
                  </a:lnTo>
                  <a:lnTo>
                    <a:pt x="29" y="784"/>
                  </a:lnTo>
                  <a:lnTo>
                    <a:pt x="29" y="783"/>
                  </a:lnTo>
                  <a:lnTo>
                    <a:pt x="27" y="783"/>
                  </a:lnTo>
                  <a:lnTo>
                    <a:pt x="27" y="781"/>
                  </a:lnTo>
                  <a:lnTo>
                    <a:pt x="27" y="779"/>
                  </a:lnTo>
                  <a:lnTo>
                    <a:pt x="29" y="779"/>
                  </a:lnTo>
                  <a:lnTo>
                    <a:pt x="29" y="777"/>
                  </a:lnTo>
                  <a:lnTo>
                    <a:pt x="27" y="777"/>
                  </a:lnTo>
                  <a:lnTo>
                    <a:pt x="25" y="777"/>
                  </a:lnTo>
                  <a:lnTo>
                    <a:pt x="25" y="776"/>
                  </a:lnTo>
                  <a:lnTo>
                    <a:pt x="23" y="776"/>
                  </a:lnTo>
                  <a:lnTo>
                    <a:pt x="23" y="774"/>
                  </a:lnTo>
                  <a:lnTo>
                    <a:pt x="22" y="774"/>
                  </a:lnTo>
                  <a:lnTo>
                    <a:pt x="22" y="772"/>
                  </a:lnTo>
                  <a:lnTo>
                    <a:pt x="22" y="771"/>
                  </a:lnTo>
                  <a:lnTo>
                    <a:pt x="22" y="769"/>
                  </a:lnTo>
                  <a:lnTo>
                    <a:pt x="20" y="769"/>
                  </a:lnTo>
                  <a:lnTo>
                    <a:pt x="18" y="769"/>
                  </a:lnTo>
                  <a:lnTo>
                    <a:pt x="17" y="769"/>
                  </a:lnTo>
                  <a:lnTo>
                    <a:pt x="17" y="767"/>
                  </a:lnTo>
                  <a:lnTo>
                    <a:pt x="15" y="767"/>
                  </a:lnTo>
                  <a:lnTo>
                    <a:pt x="15" y="766"/>
                  </a:lnTo>
                  <a:lnTo>
                    <a:pt x="17" y="766"/>
                  </a:lnTo>
                  <a:lnTo>
                    <a:pt x="17" y="764"/>
                  </a:lnTo>
                  <a:lnTo>
                    <a:pt x="18" y="764"/>
                  </a:lnTo>
                  <a:lnTo>
                    <a:pt x="18" y="762"/>
                  </a:lnTo>
                  <a:lnTo>
                    <a:pt x="18" y="761"/>
                  </a:lnTo>
                  <a:lnTo>
                    <a:pt x="17" y="759"/>
                  </a:lnTo>
                  <a:lnTo>
                    <a:pt x="17" y="757"/>
                  </a:lnTo>
                  <a:lnTo>
                    <a:pt x="18" y="757"/>
                  </a:lnTo>
                  <a:lnTo>
                    <a:pt x="17" y="757"/>
                  </a:lnTo>
                  <a:lnTo>
                    <a:pt x="17" y="756"/>
                  </a:lnTo>
                  <a:lnTo>
                    <a:pt x="15" y="756"/>
                  </a:lnTo>
                  <a:lnTo>
                    <a:pt x="15" y="754"/>
                  </a:lnTo>
                  <a:lnTo>
                    <a:pt x="15" y="752"/>
                  </a:lnTo>
                  <a:lnTo>
                    <a:pt x="13" y="752"/>
                  </a:lnTo>
                  <a:lnTo>
                    <a:pt x="13" y="751"/>
                  </a:lnTo>
                  <a:lnTo>
                    <a:pt x="13" y="749"/>
                  </a:lnTo>
                  <a:lnTo>
                    <a:pt x="15" y="749"/>
                  </a:lnTo>
                  <a:lnTo>
                    <a:pt x="15" y="747"/>
                  </a:lnTo>
                  <a:lnTo>
                    <a:pt x="17" y="747"/>
                  </a:lnTo>
                  <a:lnTo>
                    <a:pt x="17" y="746"/>
                  </a:lnTo>
                  <a:lnTo>
                    <a:pt x="17" y="744"/>
                  </a:lnTo>
                  <a:lnTo>
                    <a:pt x="20" y="744"/>
                  </a:lnTo>
                  <a:lnTo>
                    <a:pt x="18" y="744"/>
                  </a:lnTo>
                  <a:lnTo>
                    <a:pt x="18" y="742"/>
                  </a:lnTo>
                  <a:lnTo>
                    <a:pt x="17" y="740"/>
                  </a:lnTo>
                  <a:lnTo>
                    <a:pt x="15" y="739"/>
                  </a:lnTo>
                  <a:lnTo>
                    <a:pt x="13" y="737"/>
                  </a:lnTo>
                  <a:lnTo>
                    <a:pt x="13" y="735"/>
                  </a:lnTo>
                  <a:lnTo>
                    <a:pt x="12" y="735"/>
                  </a:lnTo>
                  <a:lnTo>
                    <a:pt x="12" y="734"/>
                  </a:lnTo>
                  <a:lnTo>
                    <a:pt x="10" y="734"/>
                  </a:lnTo>
                  <a:lnTo>
                    <a:pt x="10" y="732"/>
                  </a:lnTo>
                  <a:lnTo>
                    <a:pt x="10" y="730"/>
                  </a:lnTo>
                  <a:lnTo>
                    <a:pt x="8" y="730"/>
                  </a:lnTo>
                  <a:lnTo>
                    <a:pt x="8" y="729"/>
                  </a:lnTo>
                  <a:lnTo>
                    <a:pt x="8" y="727"/>
                  </a:lnTo>
                  <a:lnTo>
                    <a:pt x="7" y="727"/>
                  </a:lnTo>
                  <a:lnTo>
                    <a:pt x="7" y="725"/>
                  </a:lnTo>
                  <a:lnTo>
                    <a:pt x="7" y="724"/>
                  </a:lnTo>
                  <a:lnTo>
                    <a:pt x="5" y="724"/>
                  </a:lnTo>
                  <a:lnTo>
                    <a:pt x="5" y="722"/>
                  </a:lnTo>
                  <a:lnTo>
                    <a:pt x="5" y="720"/>
                  </a:lnTo>
                  <a:lnTo>
                    <a:pt x="3" y="719"/>
                  </a:lnTo>
                  <a:lnTo>
                    <a:pt x="3" y="717"/>
                  </a:lnTo>
                  <a:lnTo>
                    <a:pt x="3" y="715"/>
                  </a:lnTo>
                  <a:lnTo>
                    <a:pt x="3" y="714"/>
                  </a:lnTo>
                  <a:lnTo>
                    <a:pt x="2" y="714"/>
                  </a:lnTo>
                  <a:lnTo>
                    <a:pt x="2" y="712"/>
                  </a:lnTo>
                  <a:lnTo>
                    <a:pt x="2" y="710"/>
                  </a:lnTo>
                  <a:lnTo>
                    <a:pt x="2" y="708"/>
                  </a:lnTo>
                  <a:lnTo>
                    <a:pt x="2" y="707"/>
                  </a:lnTo>
                  <a:lnTo>
                    <a:pt x="2" y="705"/>
                  </a:lnTo>
                  <a:lnTo>
                    <a:pt x="2" y="703"/>
                  </a:lnTo>
                  <a:lnTo>
                    <a:pt x="2" y="702"/>
                  </a:lnTo>
                  <a:lnTo>
                    <a:pt x="2" y="700"/>
                  </a:lnTo>
                  <a:lnTo>
                    <a:pt x="2" y="698"/>
                  </a:lnTo>
                  <a:lnTo>
                    <a:pt x="0" y="698"/>
                  </a:lnTo>
                  <a:lnTo>
                    <a:pt x="0" y="697"/>
                  </a:lnTo>
                  <a:lnTo>
                    <a:pt x="0" y="695"/>
                  </a:lnTo>
                  <a:lnTo>
                    <a:pt x="0" y="693"/>
                  </a:lnTo>
                  <a:lnTo>
                    <a:pt x="0" y="692"/>
                  </a:lnTo>
                  <a:lnTo>
                    <a:pt x="0" y="690"/>
                  </a:lnTo>
                  <a:lnTo>
                    <a:pt x="0" y="688"/>
                  </a:lnTo>
                  <a:lnTo>
                    <a:pt x="0" y="687"/>
                  </a:lnTo>
                  <a:lnTo>
                    <a:pt x="0" y="685"/>
                  </a:lnTo>
                  <a:lnTo>
                    <a:pt x="0" y="683"/>
                  </a:lnTo>
                  <a:lnTo>
                    <a:pt x="0" y="682"/>
                  </a:lnTo>
                  <a:lnTo>
                    <a:pt x="2" y="680"/>
                  </a:lnTo>
                  <a:lnTo>
                    <a:pt x="2" y="678"/>
                  </a:lnTo>
                  <a:lnTo>
                    <a:pt x="2" y="677"/>
                  </a:lnTo>
                  <a:lnTo>
                    <a:pt x="2" y="675"/>
                  </a:lnTo>
                  <a:lnTo>
                    <a:pt x="2" y="673"/>
                  </a:lnTo>
                  <a:lnTo>
                    <a:pt x="2" y="671"/>
                  </a:lnTo>
                  <a:lnTo>
                    <a:pt x="2" y="670"/>
                  </a:lnTo>
                  <a:lnTo>
                    <a:pt x="2" y="668"/>
                  </a:lnTo>
                  <a:lnTo>
                    <a:pt x="2" y="666"/>
                  </a:lnTo>
                  <a:lnTo>
                    <a:pt x="2" y="665"/>
                  </a:lnTo>
                  <a:lnTo>
                    <a:pt x="2" y="663"/>
                  </a:lnTo>
                  <a:lnTo>
                    <a:pt x="2" y="661"/>
                  </a:lnTo>
                  <a:lnTo>
                    <a:pt x="2" y="660"/>
                  </a:lnTo>
                  <a:lnTo>
                    <a:pt x="2" y="658"/>
                  </a:lnTo>
                  <a:lnTo>
                    <a:pt x="2" y="656"/>
                  </a:lnTo>
                  <a:lnTo>
                    <a:pt x="2" y="655"/>
                  </a:lnTo>
                  <a:lnTo>
                    <a:pt x="2" y="653"/>
                  </a:lnTo>
                  <a:lnTo>
                    <a:pt x="2" y="651"/>
                  </a:lnTo>
                  <a:lnTo>
                    <a:pt x="3" y="651"/>
                  </a:lnTo>
                  <a:lnTo>
                    <a:pt x="3" y="650"/>
                  </a:lnTo>
                  <a:lnTo>
                    <a:pt x="3" y="648"/>
                  </a:lnTo>
                  <a:lnTo>
                    <a:pt x="3" y="646"/>
                  </a:lnTo>
                  <a:lnTo>
                    <a:pt x="5" y="645"/>
                  </a:lnTo>
                  <a:lnTo>
                    <a:pt x="5" y="643"/>
                  </a:lnTo>
                  <a:lnTo>
                    <a:pt x="5" y="641"/>
                  </a:lnTo>
                  <a:lnTo>
                    <a:pt x="7" y="641"/>
                  </a:lnTo>
                  <a:lnTo>
                    <a:pt x="7" y="639"/>
                  </a:lnTo>
                  <a:lnTo>
                    <a:pt x="7" y="638"/>
                  </a:lnTo>
                  <a:lnTo>
                    <a:pt x="8" y="638"/>
                  </a:lnTo>
                  <a:lnTo>
                    <a:pt x="8" y="636"/>
                  </a:lnTo>
                  <a:lnTo>
                    <a:pt x="10" y="634"/>
                  </a:lnTo>
                  <a:lnTo>
                    <a:pt x="10" y="633"/>
                  </a:lnTo>
                  <a:lnTo>
                    <a:pt x="12" y="633"/>
                  </a:lnTo>
                  <a:lnTo>
                    <a:pt x="12" y="631"/>
                  </a:lnTo>
                  <a:lnTo>
                    <a:pt x="13" y="631"/>
                  </a:lnTo>
                  <a:lnTo>
                    <a:pt x="13" y="629"/>
                  </a:lnTo>
                  <a:lnTo>
                    <a:pt x="15" y="628"/>
                  </a:lnTo>
                  <a:lnTo>
                    <a:pt x="17" y="626"/>
                  </a:lnTo>
                  <a:lnTo>
                    <a:pt x="18" y="624"/>
                  </a:lnTo>
                  <a:lnTo>
                    <a:pt x="20" y="623"/>
                  </a:lnTo>
                  <a:lnTo>
                    <a:pt x="22" y="621"/>
                  </a:lnTo>
                  <a:lnTo>
                    <a:pt x="23" y="621"/>
                  </a:lnTo>
                  <a:lnTo>
                    <a:pt x="23" y="619"/>
                  </a:lnTo>
                  <a:lnTo>
                    <a:pt x="25" y="619"/>
                  </a:lnTo>
                  <a:lnTo>
                    <a:pt x="25" y="618"/>
                  </a:lnTo>
                  <a:lnTo>
                    <a:pt x="27" y="618"/>
                  </a:lnTo>
                  <a:lnTo>
                    <a:pt x="27" y="616"/>
                  </a:lnTo>
                  <a:lnTo>
                    <a:pt x="29" y="616"/>
                  </a:lnTo>
                  <a:lnTo>
                    <a:pt x="30" y="616"/>
                  </a:lnTo>
                  <a:lnTo>
                    <a:pt x="30" y="614"/>
                  </a:lnTo>
                  <a:lnTo>
                    <a:pt x="32" y="614"/>
                  </a:lnTo>
                  <a:lnTo>
                    <a:pt x="34" y="613"/>
                  </a:lnTo>
                  <a:lnTo>
                    <a:pt x="35" y="613"/>
                  </a:lnTo>
                  <a:lnTo>
                    <a:pt x="35" y="611"/>
                  </a:lnTo>
                  <a:lnTo>
                    <a:pt x="37" y="611"/>
                  </a:lnTo>
                  <a:lnTo>
                    <a:pt x="39" y="611"/>
                  </a:lnTo>
                  <a:lnTo>
                    <a:pt x="39" y="609"/>
                  </a:lnTo>
                  <a:lnTo>
                    <a:pt x="40" y="609"/>
                  </a:lnTo>
                  <a:lnTo>
                    <a:pt x="175" y="560"/>
                  </a:lnTo>
                  <a:lnTo>
                    <a:pt x="205" y="550"/>
                  </a:lnTo>
                  <a:lnTo>
                    <a:pt x="209" y="549"/>
                  </a:lnTo>
                  <a:lnTo>
                    <a:pt x="284" y="522"/>
                  </a:lnTo>
                  <a:lnTo>
                    <a:pt x="286" y="522"/>
                  </a:lnTo>
                  <a:lnTo>
                    <a:pt x="288" y="522"/>
                  </a:lnTo>
                  <a:lnTo>
                    <a:pt x="289" y="522"/>
                  </a:lnTo>
                  <a:lnTo>
                    <a:pt x="291" y="520"/>
                  </a:lnTo>
                  <a:lnTo>
                    <a:pt x="293" y="520"/>
                  </a:lnTo>
                  <a:lnTo>
                    <a:pt x="294" y="520"/>
                  </a:lnTo>
                  <a:lnTo>
                    <a:pt x="296" y="518"/>
                  </a:lnTo>
                  <a:lnTo>
                    <a:pt x="298" y="518"/>
                  </a:lnTo>
                  <a:lnTo>
                    <a:pt x="299" y="518"/>
                  </a:lnTo>
                  <a:lnTo>
                    <a:pt x="299" y="517"/>
                  </a:lnTo>
                  <a:lnTo>
                    <a:pt x="301" y="517"/>
                  </a:lnTo>
                  <a:lnTo>
                    <a:pt x="303" y="517"/>
                  </a:lnTo>
                  <a:lnTo>
                    <a:pt x="304" y="517"/>
                  </a:lnTo>
                  <a:lnTo>
                    <a:pt x="306" y="517"/>
                  </a:lnTo>
                  <a:lnTo>
                    <a:pt x="306" y="515"/>
                  </a:lnTo>
                  <a:lnTo>
                    <a:pt x="308" y="515"/>
                  </a:lnTo>
                  <a:lnTo>
                    <a:pt x="309" y="515"/>
                  </a:lnTo>
                  <a:lnTo>
                    <a:pt x="311" y="513"/>
                  </a:lnTo>
                  <a:lnTo>
                    <a:pt x="313" y="513"/>
                  </a:lnTo>
                  <a:lnTo>
                    <a:pt x="314" y="513"/>
                  </a:lnTo>
                  <a:lnTo>
                    <a:pt x="316" y="512"/>
                  </a:lnTo>
                  <a:lnTo>
                    <a:pt x="318" y="512"/>
                  </a:lnTo>
                  <a:lnTo>
                    <a:pt x="320" y="512"/>
                  </a:lnTo>
                  <a:lnTo>
                    <a:pt x="320" y="510"/>
                  </a:lnTo>
                  <a:lnTo>
                    <a:pt x="321" y="510"/>
                  </a:lnTo>
                  <a:lnTo>
                    <a:pt x="323" y="510"/>
                  </a:lnTo>
                  <a:lnTo>
                    <a:pt x="325" y="510"/>
                  </a:lnTo>
                  <a:lnTo>
                    <a:pt x="325" y="508"/>
                  </a:lnTo>
                  <a:lnTo>
                    <a:pt x="326" y="508"/>
                  </a:lnTo>
                  <a:lnTo>
                    <a:pt x="328" y="508"/>
                  </a:lnTo>
                  <a:lnTo>
                    <a:pt x="330" y="508"/>
                  </a:lnTo>
                  <a:lnTo>
                    <a:pt x="330" y="507"/>
                  </a:lnTo>
                  <a:lnTo>
                    <a:pt x="331" y="507"/>
                  </a:lnTo>
                  <a:lnTo>
                    <a:pt x="333" y="507"/>
                  </a:lnTo>
                  <a:lnTo>
                    <a:pt x="335" y="507"/>
                  </a:lnTo>
                  <a:lnTo>
                    <a:pt x="335" y="505"/>
                  </a:lnTo>
                  <a:lnTo>
                    <a:pt x="336" y="505"/>
                  </a:lnTo>
                  <a:lnTo>
                    <a:pt x="338" y="505"/>
                  </a:lnTo>
                  <a:lnTo>
                    <a:pt x="340" y="505"/>
                  </a:lnTo>
                  <a:lnTo>
                    <a:pt x="340" y="503"/>
                  </a:lnTo>
                  <a:lnTo>
                    <a:pt x="341" y="503"/>
                  </a:lnTo>
                  <a:lnTo>
                    <a:pt x="343" y="503"/>
                  </a:lnTo>
                  <a:lnTo>
                    <a:pt x="345" y="503"/>
                  </a:lnTo>
                  <a:lnTo>
                    <a:pt x="345" y="501"/>
                  </a:lnTo>
                  <a:lnTo>
                    <a:pt x="346" y="501"/>
                  </a:lnTo>
                  <a:lnTo>
                    <a:pt x="348" y="501"/>
                  </a:lnTo>
                  <a:lnTo>
                    <a:pt x="350" y="501"/>
                  </a:lnTo>
                  <a:lnTo>
                    <a:pt x="350" y="500"/>
                  </a:lnTo>
                  <a:lnTo>
                    <a:pt x="351" y="500"/>
                  </a:lnTo>
                  <a:lnTo>
                    <a:pt x="353" y="500"/>
                  </a:lnTo>
                  <a:lnTo>
                    <a:pt x="355" y="500"/>
                  </a:lnTo>
                  <a:lnTo>
                    <a:pt x="355" y="498"/>
                  </a:lnTo>
                  <a:lnTo>
                    <a:pt x="357" y="498"/>
                  </a:lnTo>
                  <a:lnTo>
                    <a:pt x="358" y="498"/>
                  </a:lnTo>
                  <a:lnTo>
                    <a:pt x="360" y="498"/>
                  </a:lnTo>
                  <a:lnTo>
                    <a:pt x="360" y="496"/>
                  </a:lnTo>
                  <a:lnTo>
                    <a:pt x="362" y="496"/>
                  </a:lnTo>
                  <a:lnTo>
                    <a:pt x="363" y="496"/>
                  </a:lnTo>
                  <a:lnTo>
                    <a:pt x="365" y="496"/>
                  </a:lnTo>
                  <a:lnTo>
                    <a:pt x="365" y="495"/>
                  </a:lnTo>
                  <a:lnTo>
                    <a:pt x="367" y="495"/>
                  </a:lnTo>
                  <a:lnTo>
                    <a:pt x="368" y="495"/>
                  </a:lnTo>
                  <a:lnTo>
                    <a:pt x="370" y="493"/>
                  </a:lnTo>
                  <a:lnTo>
                    <a:pt x="372" y="493"/>
                  </a:lnTo>
                  <a:lnTo>
                    <a:pt x="373" y="493"/>
                  </a:lnTo>
                  <a:lnTo>
                    <a:pt x="375" y="493"/>
                  </a:lnTo>
                  <a:lnTo>
                    <a:pt x="375" y="491"/>
                  </a:lnTo>
                  <a:lnTo>
                    <a:pt x="377" y="491"/>
                  </a:lnTo>
                  <a:lnTo>
                    <a:pt x="378" y="491"/>
                  </a:lnTo>
                  <a:lnTo>
                    <a:pt x="380" y="491"/>
                  </a:lnTo>
                  <a:lnTo>
                    <a:pt x="380" y="490"/>
                  </a:lnTo>
                  <a:lnTo>
                    <a:pt x="382" y="490"/>
                  </a:lnTo>
                  <a:lnTo>
                    <a:pt x="383" y="490"/>
                  </a:lnTo>
                  <a:lnTo>
                    <a:pt x="385" y="490"/>
                  </a:lnTo>
                  <a:lnTo>
                    <a:pt x="385" y="488"/>
                  </a:lnTo>
                  <a:lnTo>
                    <a:pt x="387" y="488"/>
                  </a:lnTo>
                  <a:lnTo>
                    <a:pt x="388" y="488"/>
                  </a:lnTo>
                  <a:lnTo>
                    <a:pt x="390" y="488"/>
                  </a:lnTo>
                  <a:lnTo>
                    <a:pt x="392" y="486"/>
                  </a:lnTo>
                  <a:lnTo>
                    <a:pt x="394" y="486"/>
                  </a:lnTo>
                  <a:lnTo>
                    <a:pt x="395" y="486"/>
                  </a:lnTo>
                  <a:lnTo>
                    <a:pt x="395" y="485"/>
                  </a:lnTo>
                  <a:lnTo>
                    <a:pt x="397" y="485"/>
                  </a:lnTo>
                  <a:lnTo>
                    <a:pt x="399" y="485"/>
                  </a:lnTo>
                  <a:lnTo>
                    <a:pt x="400" y="483"/>
                  </a:lnTo>
                  <a:lnTo>
                    <a:pt x="402" y="483"/>
                  </a:lnTo>
                  <a:lnTo>
                    <a:pt x="404" y="483"/>
                  </a:lnTo>
                  <a:lnTo>
                    <a:pt x="404" y="481"/>
                  </a:lnTo>
                  <a:lnTo>
                    <a:pt x="405" y="481"/>
                  </a:lnTo>
                  <a:lnTo>
                    <a:pt x="407" y="481"/>
                  </a:lnTo>
                  <a:lnTo>
                    <a:pt x="409" y="481"/>
                  </a:lnTo>
                  <a:lnTo>
                    <a:pt x="409" y="480"/>
                  </a:lnTo>
                  <a:lnTo>
                    <a:pt x="410" y="480"/>
                  </a:lnTo>
                  <a:lnTo>
                    <a:pt x="412" y="480"/>
                  </a:lnTo>
                  <a:lnTo>
                    <a:pt x="412" y="478"/>
                  </a:lnTo>
                  <a:lnTo>
                    <a:pt x="414" y="478"/>
                  </a:lnTo>
                  <a:lnTo>
                    <a:pt x="415" y="478"/>
                  </a:lnTo>
                  <a:lnTo>
                    <a:pt x="417" y="478"/>
                  </a:lnTo>
                  <a:lnTo>
                    <a:pt x="417" y="476"/>
                  </a:lnTo>
                  <a:lnTo>
                    <a:pt x="419" y="476"/>
                  </a:lnTo>
                  <a:lnTo>
                    <a:pt x="420" y="476"/>
                  </a:lnTo>
                  <a:lnTo>
                    <a:pt x="420" y="475"/>
                  </a:lnTo>
                  <a:lnTo>
                    <a:pt x="422" y="475"/>
                  </a:lnTo>
                  <a:lnTo>
                    <a:pt x="424" y="475"/>
                  </a:lnTo>
                  <a:lnTo>
                    <a:pt x="426" y="475"/>
                  </a:lnTo>
                  <a:lnTo>
                    <a:pt x="426" y="473"/>
                  </a:lnTo>
                  <a:lnTo>
                    <a:pt x="427" y="473"/>
                  </a:lnTo>
                  <a:lnTo>
                    <a:pt x="429" y="473"/>
                  </a:lnTo>
                  <a:lnTo>
                    <a:pt x="429" y="471"/>
                  </a:lnTo>
                  <a:lnTo>
                    <a:pt x="431" y="471"/>
                  </a:lnTo>
                  <a:lnTo>
                    <a:pt x="432" y="471"/>
                  </a:lnTo>
                  <a:lnTo>
                    <a:pt x="434" y="471"/>
                  </a:lnTo>
                  <a:lnTo>
                    <a:pt x="434" y="470"/>
                  </a:lnTo>
                  <a:lnTo>
                    <a:pt x="436" y="470"/>
                  </a:lnTo>
                  <a:lnTo>
                    <a:pt x="437" y="470"/>
                  </a:lnTo>
                  <a:lnTo>
                    <a:pt x="437" y="468"/>
                  </a:lnTo>
                  <a:lnTo>
                    <a:pt x="439" y="468"/>
                  </a:lnTo>
                  <a:lnTo>
                    <a:pt x="441" y="468"/>
                  </a:lnTo>
                  <a:lnTo>
                    <a:pt x="442" y="468"/>
                  </a:lnTo>
                  <a:lnTo>
                    <a:pt x="442" y="466"/>
                  </a:lnTo>
                  <a:lnTo>
                    <a:pt x="444" y="466"/>
                  </a:lnTo>
                  <a:lnTo>
                    <a:pt x="446" y="466"/>
                  </a:lnTo>
                  <a:lnTo>
                    <a:pt x="446" y="464"/>
                  </a:lnTo>
                  <a:lnTo>
                    <a:pt x="447" y="464"/>
                  </a:lnTo>
                  <a:lnTo>
                    <a:pt x="449" y="464"/>
                  </a:lnTo>
                  <a:lnTo>
                    <a:pt x="451" y="464"/>
                  </a:lnTo>
                  <a:lnTo>
                    <a:pt x="451" y="463"/>
                  </a:lnTo>
                  <a:lnTo>
                    <a:pt x="452" y="463"/>
                  </a:lnTo>
                  <a:lnTo>
                    <a:pt x="454" y="463"/>
                  </a:lnTo>
                  <a:lnTo>
                    <a:pt x="454" y="461"/>
                  </a:lnTo>
                  <a:lnTo>
                    <a:pt x="456" y="461"/>
                  </a:lnTo>
                  <a:lnTo>
                    <a:pt x="457" y="461"/>
                  </a:lnTo>
                  <a:lnTo>
                    <a:pt x="459" y="461"/>
                  </a:lnTo>
                  <a:lnTo>
                    <a:pt x="459" y="459"/>
                  </a:lnTo>
                  <a:lnTo>
                    <a:pt x="461" y="459"/>
                  </a:lnTo>
                  <a:lnTo>
                    <a:pt x="463" y="459"/>
                  </a:lnTo>
                  <a:lnTo>
                    <a:pt x="463" y="458"/>
                  </a:lnTo>
                  <a:lnTo>
                    <a:pt x="464" y="458"/>
                  </a:lnTo>
                  <a:lnTo>
                    <a:pt x="466" y="458"/>
                  </a:lnTo>
                  <a:lnTo>
                    <a:pt x="468" y="456"/>
                  </a:lnTo>
                  <a:lnTo>
                    <a:pt x="469" y="456"/>
                  </a:lnTo>
                  <a:lnTo>
                    <a:pt x="471" y="456"/>
                  </a:lnTo>
                  <a:lnTo>
                    <a:pt x="471" y="454"/>
                  </a:lnTo>
                  <a:lnTo>
                    <a:pt x="473" y="454"/>
                  </a:lnTo>
                  <a:lnTo>
                    <a:pt x="474" y="454"/>
                  </a:lnTo>
                  <a:lnTo>
                    <a:pt x="476" y="453"/>
                  </a:lnTo>
                  <a:lnTo>
                    <a:pt x="478" y="453"/>
                  </a:lnTo>
                  <a:lnTo>
                    <a:pt x="479" y="453"/>
                  </a:lnTo>
                  <a:lnTo>
                    <a:pt x="479" y="451"/>
                  </a:lnTo>
                  <a:lnTo>
                    <a:pt x="481" y="451"/>
                  </a:lnTo>
                  <a:lnTo>
                    <a:pt x="483" y="451"/>
                  </a:lnTo>
                  <a:lnTo>
                    <a:pt x="484" y="451"/>
                  </a:lnTo>
                  <a:lnTo>
                    <a:pt x="484" y="449"/>
                  </a:lnTo>
                  <a:lnTo>
                    <a:pt x="486" y="449"/>
                  </a:lnTo>
                  <a:lnTo>
                    <a:pt x="488" y="449"/>
                  </a:lnTo>
                  <a:lnTo>
                    <a:pt x="488" y="448"/>
                  </a:lnTo>
                  <a:lnTo>
                    <a:pt x="489" y="448"/>
                  </a:lnTo>
                  <a:lnTo>
                    <a:pt x="491" y="448"/>
                  </a:lnTo>
                  <a:lnTo>
                    <a:pt x="493" y="448"/>
                  </a:lnTo>
                  <a:lnTo>
                    <a:pt x="493" y="446"/>
                  </a:lnTo>
                  <a:lnTo>
                    <a:pt x="494" y="446"/>
                  </a:lnTo>
                  <a:lnTo>
                    <a:pt x="496" y="446"/>
                  </a:lnTo>
                  <a:lnTo>
                    <a:pt x="496" y="444"/>
                  </a:lnTo>
                  <a:lnTo>
                    <a:pt x="498" y="444"/>
                  </a:lnTo>
                  <a:lnTo>
                    <a:pt x="500" y="444"/>
                  </a:lnTo>
                  <a:lnTo>
                    <a:pt x="501" y="444"/>
                  </a:lnTo>
                  <a:lnTo>
                    <a:pt x="501" y="443"/>
                  </a:lnTo>
                  <a:lnTo>
                    <a:pt x="503" y="443"/>
                  </a:lnTo>
                  <a:lnTo>
                    <a:pt x="505" y="443"/>
                  </a:lnTo>
                  <a:lnTo>
                    <a:pt x="506" y="441"/>
                  </a:lnTo>
                  <a:lnTo>
                    <a:pt x="508" y="441"/>
                  </a:lnTo>
                  <a:lnTo>
                    <a:pt x="510" y="441"/>
                  </a:lnTo>
                  <a:lnTo>
                    <a:pt x="510" y="439"/>
                  </a:lnTo>
                  <a:lnTo>
                    <a:pt x="511" y="439"/>
                  </a:lnTo>
                  <a:lnTo>
                    <a:pt x="513" y="439"/>
                  </a:lnTo>
                  <a:lnTo>
                    <a:pt x="515" y="438"/>
                  </a:lnTo>
                  <a:lnTo>
                    <a:pt x="516" y="438"/>
                  </a:lnTo>
                  <a:lnTo>
                    <a:pt x="518" y="438"/>
                  </a:lnTo>
                  <a:lnTo>
                    <a:pt x="518" y="436"/>
                  </a:lnTo>
                  <a:lnTo>
                    <a:pt x="520" y="436"/>
                  </a:lnTo>
                  <a:lnTo>
                    <a:pt x="521" y="436"/>
                  </a:lnTo>
                  <a:lnTo>
                    <a:pt x="523" y="434"/>
                  </a:lnTo>
                  <a:lnTo>
                    <a:pt x="525" y="434"/>
                  </a:lnTo>
                  <a:lnTo>
                    <a:pt x="526" y="434"/>
                  </a:lnTo>
                  <a:lnTo>
                    <a:pt x="526" y="432"/>
                  </a:lnTo>
                  <a:lnTo>
                    <a:pt x="528" y="432"/>
                  </a:lnTo>
                  <a:lnTo>
                    <a:pt x="530" y="432"/>
                  </a:lnTo>
                  <a:lnTo>
                    <a:pt x="531" y="431"/>
                  </a:lnTo>
                  <a:lnTo>
                    <a:pt x="533" y="431"/>
                  </a:lnTo>
                  <a:lnTo>
                    <a:pt x="535" y="431"/>
                  </a:lnTo>
                  <a:lnTo>
                    <a:pt x="535" y="429"/>
                  </a:lnTo>
                  <a:lnTo>
                    <a:pt x="537" y="429"/>
                  </a:lnTo>
                  <a:lnTo>
                    <a:pt x="538" y="429"/>
                  </a:lnTo>
                  <a:lnTo>
                    <a:pt x="540" y="427"/>
                  </a:lnTo>
                  <a:lnTo>
                    <a:pt x="542" y="427"/>
                  </a:lnTo>
                  <a:lnTo>
                    <a:pt x="543" y="427"/>
                  </a:lnTo>
                  <a:lnTo>
                    <a:pt x="543" y="426"/>
                  </a:lnTo>
                  <a:lnTo>
                    <a:pt x="545" y="426"/>
                  </a:lnTo>
                  <a:lnTo>
                    <a:pt x="547" y="426"/>
                  </a:lnTo>
                  <a:lnTo>
                    <a:pt x="548" y="424"/>
                  </a:lnTo>
                  <a:lnTo>
                    <a:pt x="550" y="424"/>
                  </a:lnTo>
                  <a:lnTo>
                    <a:pt x="552" y="424"/>
                  </a:lnTo>
                  <a:lnTo>
                    <a:pt x="552" y="422"/>
                  </a:lnTo>
                  <a:lnTo>
                    <a:pt x="553" y="422"/>
                  </a:lnTo>
                  <a:lnTo>
                    <a:pt x="555" y="422"/>
                  </a:lnTo>
                  <a:lnTo>
                    <a:pt x="558" y="421"/>
                  </a:lnTo>
                  <a:lnTo>
                    <a:pt x="558" y="416"/>
                  </a:lnTo>
                  <a:lnTo>
                    <a:pt x="560" y="411"/>
                  </a:lnTo>
                  <a:lnTo>
                    <a:pt x="565" y="379"/>
                  </a:lnTo>
                  <a:lnTo>
                    <a:pt x="568" y="355"/>
                  </a:lnTo>
                  <a:lnTo>
                    <a:pt x="572" y="333"/>
                  </a:lnTo>
                  <a:lnTo>
                    <a:pt x="577" y="305"/>
                  </a:lnTo>
                  <a:lnTo>
                    <a:pt x="582" y="276"/>
                  </a:lnTo>
                  <a:lnTo>
                    <a:pt x="585" y="256"/>
                  </a:lnTo>
                  <a:lnTo>
                    <a:pt x="587" y="246"/>
                  </a:lnTo>
                  <a:lnTo>
                    <a:pt x="590" y="224"/>
                  </a:lnTo>
                  <a:lnTo>
                    <a:pt x="592" y="214"/>
                  </a:lnTo>
                  <a:lnTo>
                    <a:pt x="595" y="200"/>
                  </a:lnTo>
                  <a:lnTo>
                    <a:pt x="599" y="183"/>
                  </a:lnTo>
                  <a:lnTo>
                    <a:pt x="599" y="177"/>
                  </a:lnTo>
                  <a:lnTo>
                    <a:pt x="599" y="175"/>
                  </a:lnTo>
                  <a:lnTo>
                    <a:pt x="599" y="173"/>
                  </a:lnTo>
                  <a:lnTo>
                    <a:pt x="599" y="172"/>
                  </a:lnTo>
                  <a:lnTo>
                    <a:pt x="600" y="172"/>
                  </a:lnTo>
                  <a:lnTo>
                    <a:pt x="600" y="170"/>
                  </a:lnTo>
                  <a:lnTo>
                    <a:pt x="600" y="168"/>
                  </a:lnTo>
                  <a:lnTo>
                    <a:pt x="600" y="167"/>
                  </a:lnTo>
                  <a:lnTo>
                    <a:pt x="600" y="165"/>
                  </a:lnTo>
                  <a:lnTo>
                    <a:pt x="600" y="163"/>
                  </a:lnTo>
                  <a:lnTo>
                    <a:pt x="602" y="162"/>
                  </a:lnTo>
                  <a:lnTo>
                    <a:pt x="602" y="160"/>
                  </a:lnTo>
                  <a:lnTo>
                    <a:pt x="602" y="158"/>
                  </a:lnTo>
                  <a:lnTo>
                    <a:pt x="602" y="157"/>
                  </a:lnTo>
                  <a:lnTo>
                    <a:pt x="602" y="155"/>
                  </a:lnTo>
                  <a:lnTo>
                    <a:pt x="602" y="153"/>
                  </a:lnTo>
                  <a:lnTo>
                    <a:pt x="604" y="153"/>
                  </a:lnTo>
                  <a:lnTo>
                    <a:pt x="604" y="151"/>
                  </a:lnTo>
                  <a:lnTo>
                    <a:pt x="604" y="150"/>
                  </a:lnTo>
                  <a:lnTo>
                    <a:pt x="604" y="148"/>
                  </a:lnTo>
                  <a:lnTo>
                    <a:pt x="604" y="146"/>
                  </a:lnTo>
                  <a:lnTo>
                    <a:pt x="604" y="145"/>
                  </a:lnTo>
                  <a:lnTo>
                    <a:pt x="606" y="143"/>
                  </a:lnTo>
                  <a:lnTo>
                    <a:pt x="606" y="141"/>
                  </a:lnTo>
                  <a:lnTo>
                    <a:pt x="606" y="140"/>
                  </a:lnTo>
                  <a:lnTo>
                    <a:pt x="606" y="138"/>
                  </a:lnTo>
                  <a:lnTo>
                    <a:pt x="606" y="136"/>
                  </a:lnTo>
                  <a:lnTo>
                    <a:pt x="606" y="135"/>
                  </a:lnTo>
                  <a:lnTo>
                    <a:pt x="607" y="135"/>
                  </a:lnTo>
                  <a:lnTo>
                    <a:pt x="607" y="133"/>
                  </a:lnTo>
                  <a:lnTo>
                    <a:pt x="607" y="131"/>
                  </a:lnTo>
                  <a:lnTo>
                    <a:pt x="607" y="130"/>
                  </a:lnTo>
                  <a:lnTo>
                    <a:pt x="607" y="128"/>
                  </a:lnTo>
                  <a:lnTo>
                    <a:pt x="607" y="126"/>
                  </a:lnTo>
                  <a:lnTo>
                    <a:pt x="607" y="125"/>
                  </a:lnTo>
                  <a:lnTo>
                    <a:pt x="609" y="125"/>
                  </a:lnTo>
                  <a:lnTo>
                    <a:pt x="609" y="123"/>
                  </a:lnTo>
                  <a:lnTo>
                    <a:pt x="609" y="121"/>
                  </a:lnTo>
                  <a:lnTo>
                    <a:pt x="609" y="119"/>
                  </a:lnTo>
                  <a:lnTo>
                    <a:pt x="609" y="118"/>
                  </a:lnTo>
                  <a:lnTo>
                    <a:pt x="609" y="116"/>
                  </a:lnTo>
                  <a:lnTo>
                    <a:pt x="609" y="114"/>
                  </a:lnTo>
                  <a:lnTo>
                    <a:pt x="611" y="114"/>
                  </a:lnTo>
                  <a:lnTo>
                    <a:pt x="611" y="113"/>
                  </a:lnTo>
                  <a:lnTo>
                    <a:pt x="611" y="111"/>
                  </a:lnTo>
                  <a:lnTo>
                    <a:pt x="611" y="109"/>
                  </a:lnTo>
                  <a:lnTo>
                    <a:pt x="611" y="108"/>
                  </a:lnTo>
                  <a:lnTo>
                    <a:pt x="611" y="106"/>
                  </a:lnTo>
                  <a:lnTo>
                    <a:pt x="612" y="106"/>
                  </a:lnTo>
                  <a:lnTo>
                    <a:pt x="612" y="104"/>
                  </a:lnTo>
                  <a:lnTo>
                    <a:pt x="612" y="103"/>
                  </a:lnTo>
                  <a:lnTo>
                    <a:pt x="612" y="101"/>
                  </a:lnTo>
                  <a:lnTo>
                    <a:pt x="612" y="99"/>
                  </a:lnTo>
                  <a:lnTo>
                    <a:pt x="612" y="98"/>
                  </a:lnTo>
                  <a:lnTo>
                    <a:pt x="612" y="96"/>
                  </a:lnTo>
                  <a:lnTo>
                    <a:pt x="614" y="96"/>
                  </a:lnTo>
                  <a:lnTo>
                    <a:pt x="614" y="94"/>
                  </a:lnTo>
                  <a:lnTo>
                    <a:pt x="614" y="93"/>
                  </a:lnTo>
                  <a:lnTo>
                    <a:pt x="614" y="91"/>
                  </a:lnTo>
                  <a:lnTo>
                    <a:pt x="614" y="89"/>
                  </a:lnTo>
                  <a:lnTo>
                    <a:pt x="614" y="88"/>
                  </a:lnTo>
                  <a:lnTo>
                    <a:pt x="616" y="88"/>
                  </a:lnTo>
                  <a:lnTo>
                    <a:pt x="616" y="86"/>
                  </a:lnTo>
                  <a:lnTo>
                    <a:pt x="616" y="84"/>
                  </a:lnTo>
                  <a:lnTo>
                    <a:pt x="616" y="82"/>
                  </a:lnTo>
                  <a:lnTo>
                    <a:pt x="616" y="81"/>
                  </a:lnTo>
                  <a:lnTo>
                    <a:pt x="616" y="79"/>
                  </a:lnTo>
                  <a:lnTo>
                    <a:pt x="616" y="77"/>
                  </a:lnTo>
                  <a:lnTo>
                    <a:pt x="617" y="77"/>
                  </a:lnTo>
                  <a:lnTo>
                    <a:pt x="617" y="76"/>
                  </a:lnTo>
                  <a:lnTo>
                    <a:pt x="617" y="74"/>
                  </a:lnTo>
                  <a:lnTo>
                    <a:pt x="617" y="72"/>
                  </a:lnTo>
                  <a:lnTo>
                    <a:pt x="617" y="71"/>
                  </a:lnTo>
                  <a:lnTo>
                    <a:pt x="617" y="69"/>
                  </a:lnTo>
                  <a:lnTo>
                    <a:pt x="617" y="67"/>
                  </a:lnTo>
                  <a:lnTo>
                    <a:pt x="619" y="67"/>
                  </a:lnTo>
                  <a:lnTo>
                    <a:pt x="619" y="66"/>
                  </a:lnTo>
                  <a:lnTo>
                    <a:pt x="619" y="64"/>
                  </a:lnTo>
                  <a:lnTo>
                    <a:pt x="619" y="62"/>
                  </a:lnTo>
                  <a:lnTo>
                    <a:pt x="619" y="61"/>
                  </a:lnTo>
                  <a:lnTo>
                    <a:pt x="619" y="59"/>
                  </a:lnTo>
                  <a:lnTo>
                    <a:pt x="621" y="59"/>
                  </a:lnTo>
                  <a:lnTo>
                    <a:pt x="621" y="57"/>
                  </a:lnTo>
                  <a:lnTo>
                    <a:pt x="621" y="56"/>
                  </a:lnTo>
                  <a:lnTo>
                    <a:pt x="621" y="54"/>
                  </a:lnTo>
                  <a:lnTo>
                    <a:pt x="621" y="52"/>
                  </a:lnTo>
                  <a:lnTo>
                    <a:pt x="621" y="50"/>
                  </a:lnTo>
                  <a:lnTo>
                    <a:pt x="622" y="50"/>
                  </a:lnTo>
                  <a:lnTo>
                    <a:pt x="622" y="49"/>
                  </a:lnTo>
                  <a:lnTo>
                    <a:pt x="622" y="47"/>
                  </a:lnTo>
                  <a:lnTo>
                    <a:pt x="622" y="45"/>
                  </a:lnTo>
                  <a:lnTo>
                    <a:pt x="622" y="44"/>
                  </a:lnTo>
                  <a:lnTo>
                    <a:pt x="622" y="42"/>
                  </a:lnTo>
                  <a:lnTo>
                    <a:pt x="622" y="40"/>
                  </a:lnTo>
                  <a:lnTo>
                    <a:pt x="624" y="40"/>
                  </a:lnTo>
                  <a:lnTo>
                    <a:pt x="624" y="39"/>
                  </a:lnTo>
                  <a:lnTo>
                    <a:pt x="624" y="37"/>
                  </a:lnTo>
                  <a:lnTo>
                    <a:pt x="624" y="35"/>
                  </a:lnTo>
                  <a:lnTo>
                    <a:pt x="624" y="34"/>
                  </a:lnTo>
                  <a:lnTo>
                    <a:pt x="624" y="32"/>
                  </a:lnTo>
                  <a:lnTo>
                    <a:pt x="626" y="32"/>
                  </a:lnTo>
                  <a:lnTo>
                    <a:pt x="626" y="30"/>
                  </a:lnTo>
                  <a:lnTo>
                    <a:pt x="626" y="29"/>
                  </a:lnTo>
                  <a:lnTo>
                    <a:pt x="626" y="27"/>
                  </a:lnTo>
                  <a:lnTo>
                    <a:pt x="626" y="25"/>
                  </a:lnTo>
                  <a:lnTo>
                    <a:pt x="626" y="24"/>
                  </a:lnTo>
                  <a:lnTo>
                    <a:pt x="626" y="22"/>
                  </a:lnTo>
                  <a:lnTo>
                    <a:pt x="627" y="22"/>
                  </a:lnTo>
                  <a:lnTo>
                    <a:pt x="627" y="20"/>
                  </a:lnTo>
                  <a:lnTo>
                    <a:pt x="627" y="19"/>
                  </a:lnTo>
                  <a:lnTo>
                    <a:pt x="627" y="17"/>
                  </a:lnTo>
                  <a:lnTo>
                    <a:pt x="627" y="15"/>
                  </a:lnTo>
                  <a:lnTo>
                    <a:pt x="627" y="13"/>
                  </a:lnTo>
                  <a:lnTo>
                    <a:pt x="629" y="13"/>
                  </a:lnTo>
                  <a:lnTo>
                    <a:pt x="629" y="15"/>
                  </a:lnTo>
                  <a:lnTo>
                    <a:pt x="631" y="15"/>
                  </a:lnTo>
                  <a:lnTo>
                    <a:pt x="631" y="17"/>
                  </a:lnTo>
                  <a:lnTo>
                    <a:pt x="631" y="19"/>
                  </a:lnTo>
                  <a:lnTo>
                    <a:pt x="631" y="20"/>
                  </a:lnTo>
                  <a:lnTo>
                    <a:pt x="631" y="22"/>
                  </a:lnTo>
                  <a:lnTo>
                    <a:pt x="632" y="22"/>
                  </a:lnTo>
                  <a:lnTo>
                    <a:pt x="634" y="22"/>
                  </a:lnTo>
                  <a:lnTo>
                    <a:pt x="636" y="22"/>
                  </a:lnTo>
                  <a:lnTo>
                    <a:pt x="637" y="22"/>
                  </a:lnTo>
                  <a:lnTo>
                    <a:pt x="637" y="24"/>
                  </a:lnTo>
                  <a:lnTo>
                    <a:pt x="637" y="25"/>
                  </a:lnTo>
                  <a:lnTo>
                    <a:pt x="639" y="25"/>
                  </a:lnTo>
                  <a:lnTo>
                    <a:pt x="641" y="25"/>
                  </a:lnTo>
                  <a:lnTo>
                    <a:pt x="643" y="27"/>
                  </a:lnTo>
                  <a:lnTo>
                    <a:pt x="644" y="27"/>
                  </a:lnTo>
                  <a:lnTo>
                    <a:pt x="646" y="27"/>
                  </a:lnTo>
                  <a:lnTo>
                    <a:pt x="646" y="29"/>
                  </a:lnTo>
                  <a:lnTo>
                    <a:pt x="646" y="30"/>
                  </a:lnTo>
                  <a:lnTo>
                    <a:pt x="646" y="32"/>
                  </a:lnTo>
                  <a:lnTo>
                    <a:pt x="648" y="32"/>
                  </a:lnTo>
                  <a:lnTo>
                    <a:pt x="649" y="32"/>
                  </a:lnTo>
                  <a:lnTo>
                    <a:pt x="651" y="32"/>
                  </a:lnTo>
                  <a:lnTo>
                    <a:pt x="653" y="32"/>
                  </a:lnTo>
                  <a:lnTo>
                    <a:pt x="653" y="34"/>
                  </a:lnTo>
                  <a:lnTo>
                    <a:pt x="654" y="34"/>
                  </a:lnTo>
                  <a:lnTo>
                    <a:pt x="654" y="35"/>
                  </a:lnTo>
                  <a:lnTo>
                    <a:pt x="656" y="35"/>
                  </a:lnTo>
                  <a:lnTo>
                    <a:pt x="656" y="37"/>
                  </a:lnTo>
                  <a:lnTo>
                    <a:pt x="658" y="37"/>
                  </a:lnTo>
                  <a:lnTo>
                    <a:pt x="659" y="37"/>
                  </a:lnTo>
                  <a:lnTo>
                    <a:pt x="659" y="39"/>
                  </a:lnTo>
                  <a:lnTo>
                    <a:pt x="661" y="39"/>
                  </a:lnTo>
                  <a:lnTo>
                    <a:pt x="663" y="39"/>
                  </a:lnTo>
                  <a:lnTo>
                    <a:pt x="664" y="39"/>
                  </a:lnTo>
                  <a:lnTo>
                    <a:pt x="664" y="37"/>
                  </a:lnTo>
                  <a:lnTo>
                    <a:pt x="664" y="35"/>
                  </a:lnTo>
                  <a:lnTo>
                    <a:pt x="664" y="34"/>
                  </a:lnTo>
                  <a:lnTo>
                    <a:pt x="664" y="32"/>
                  </a:lnTo>
                  <a:lnTo>
                    <a:pt x="664" y="30"/>
                  </a:lnTo>
                  <a:lnTo>
                    <a:pt x="664" y="29"/>
                  </a:lnTo>
                  <a:lnTo>
                    <a:pt x="666" y="29"/>
                  </a:lnTo>
                  <a:lnTo>
                    <a:pt x="666" y="30"/>
                  </a:lnTo>
                  <a:lnTo>
                    <a:pt x="668" y="32"/>
                  </a:lnTo>
                  <a:lnTo>
                    <a:pt x="669" y="32"/>
                  </a:lnTo>
                  <a:lnTo>
                    <a:pt x="671" y="32"/>
                  </a:lnTo>
                  <a:lnTo>
                    <a:pt x="671" y="34"/>
                  </a:lnTo>
                  <a:lnTo>
                    <a:pt x="673" y="34"/>
                  </a:lnTo>
                  <a:lnTo>
                    <a:pt x="673" y="32"/>
                  </a:lnTo>
                  <a:lnTo>
                    <a:pt x="674" y="30"/>
                  </a:lnTo>
                  <a:lnTo>
                    <a:pt x="676" y="29"/>
                  </a:lnTo>
                  <a:lnTo>
                    <a:pt x="678" y="29"/>
                  </a:lnTo>
                  <a:lnTo>
                    <a:pt x="678" y="27"/>
                  </a:lnTo>
                  <a:lnTo>
                    <a:pt x="680" y="27"/>
                  </a:lnTo>
                  <a:lnTo>
                    <a:pt x="681" y="27"/>
                  </a:lnTo>
                  <a:lnTo>
                    <a:pt x="683" y="27"/>
                  </a:lnTo>
                  <a:lnTo>
                    <a:pt x="685" y="27"/>
                  </a:lnTo>
                  <a:lnTo>
                    <a:pt x="686" y="27"/>
                  </a:lnTo>
                  <a:lnTo>
                    <a:pt x="688" y="27"/>
                  </a:lnTo>
                  <a:lnTo>
                    <a:pt x="688" y="25"/>
                  </a:lnTo>
                  <a:lnTo>
                    <a:pt x="688" y="24"/>
                  </a:lnTo>
                  <a:lnTo>
                    <a:pt x="690" y="24"/>
                  </a:lnTo>
                  <a:lnTo>
                    <a:pt x="690" y="22"/>
                  </a:lnTo>
                  <a:lnTo>
                    <a:pt x="691" y="22"/>
                  </a:lnTo>
                  <a:lnTo>
                    <a:pt x="693" y="22"/>
                  </a:lnTo>
                  <a:lnTo>
                    <a:pt x="693" y="20"/>
                  </a:lnTo>
                  <a:lnTo>
                    <a:pt x="695" y="20"/>
                  </a:lnTo>
                  <a:lnTo>
                    <a:pt x="696" y="20"/>
                  </a:lnTo>
                  <a:lnTo>
                    <a:pt x="696" y="22"/>
                  </a:lnTo>
                  <a:lnTo>
                    <a:pt x="698" y="22"/>
                  </a:lnTo>
                  <a:lnTo>
                    <a:pt x="698" y="20"/>
                  </a:lnTo>
                  <a:lnTo>
                    <a:pt x="700" y="20"/>
                  </a:lnTo>
                  <a:lnTo>
                    <a:pt x="700" y="19"/>
                  </a:lnTo>
                  <a:lnTo>
                    <a:pt x="700" y="17"/>
                  </a:lnTo>
                  <a:lnTo>
                    <a:pt x="700" y="15"/>
                  </a:lnTo>
                  <a:lnTo>
                    <a:pt x="700" y="13"/>
                  </a:lnTo>
                  <a:lnTo>
                    <a:pt x="700" y="12"/>
                  </a:lnTo>
                  <a:lnTo>
                    <a:pt x="700" y="10"/>
                  </a:lnTo>
                  <a:lnTo>
                    <a:pt x="700" y="8"/>
                  </a:lnTo>
                  <a:lnTo>
                    <a:pt x="700" y="7"/>
                  </a:lnTo>
                  <a:lnTo>
                    <a:pt x="701" y="7"/>
                  </a:lnTo>
                  <a:lnTo>
                    <a:pt x="701" y="5"/>
                  </a:lnTo>
                  <a:lnTo>
                    <a:pt x="701" y="3"/>
                  </a:lnTo>
                  <a:lnTo>
                    <a:pt x="700" y="3"/>
                  </a:lnTo>
                  <a:lnTo>
                    <a:pt x="701" y="2"/>
                  </a:lnTo>
                  <a:lnTo>
                    <a:pt x="703" y="2"/>
                  </a:lnTo>
                  <a:lnTo>
                    <a:pt x="703" y="0"/>
                  </a:lnTo>
                  <a:lnTo>
                    <a:pt x="705" y="0"/>
                  </a:lnTo>
                  <a:lnTo>
                    <a:pt x="705" y="2"/>
                  </a:lnTo>
                  <a:lnTo>
                    <a:pt x="705" y="3"/>
                  </a:lnTo>
                  <a:lnTo>
                    <a:pt x="706" y="3"/>
                  </a:lnTo>
                  <a:lnTo>
                    <a:pt x="705" y="5"/>
                  </a:lnTo>
                  <a:lnTo>
                    <a:pt x="705" y="7"/>
                  </a:lnTo>
                  <a:lnTo>
                    <a:pt x="706" y="7"/>
                  </a:lnTo>
                  <a:lnTo>
                    <a:pt x="706" y="8"/>
                  </a:lnTo>
                  <a:lnTo>
                    <a:pt x="706" y="10"/>
                  </a:lnTo>
                  <a:lnTo>
                    <a:pt x="706" y="12"/>
                  </a:lnTo>
                  <a:lnTo>
                    <a:pt x="706" y="13"/>
                  </a:lnTo>
                  <a:lnTo>
                    <a:pt x="706" y="15"/>
                  </a:lnTo>
                  <a:lnTo>
                    <a:pt x="708" y="15"/>
                  </a:lnTo>
                  <a:lnTo>
                    <a:pt x="708" y="17"/>
                  </a:lnTo>
                  <a:lnTo>
                    <a:pt x="710" y="19"/>
                  </a:lnTo>
                  <a:lnTo>
                    <a:pt x="710" y="20"/>
                  </a:lnTo>
                  <a:lnTo>
                    <a:pt x="710" y="22"/>
                  </a:lnTo>
                  <a:close/>
                  <a:moveTo>
                    <a:pt x="214" y="552"/>
                  </a:moveTo>
                  <a:lnTo>
                    <a:pt x="212" y="552"/>
                  </a:lnTo>
                  <a:lnTo>
                    <a:pt x="214" y="552"/>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27" name="Freeform 159">
              <a:extLst>
                <a:ext uri="{FF2B5EF4-FFF2-40B4-BE49-F238E27FC236}">
                  <a16:creationId xmlns:a16="http://schemas.microsoft.com/office/drawing/2014/main" id="{EEB7C4D4-044D-16B8-DAED-CF407BE8B8CB}"/>
                </a:ext>
              </a:extLst>
            </p:cNvPr>
            <p:cNvSpPr>
              <a:spLocks/>
            </p:cNvSpPr>
            <p:nvPr/>
          </p:nvSpPr>
          <p:spPr bwMode="auto">
            <a:xfrm>
              <a:off x="3667" y="1919"/>
              <a:ext cx="461" cy="830"/>
            </a:xfrm>
            <a:custGeom>
              <a:avLst/>
              <a:gdLst>
                <a:gd name="T0" fmla="*/ 13 w 461"/>
                <a:gd name="T1" fmla="*/ 12 h 830"/>
                <a:gd name="T2" fmla="*/ 25 w 461"/>
                <a:gd name="T3" fmla="*/ 28 h 830"/>
                <a:gd name="T4" fmla="*/ 35 w 461"/>
                <a:gd name="T5" fmla="*/ 25 h 830"/>
                <a:gd name="T6" fmla="*/ 47 w 461"/>
                <a:gd name="T7" fmla="*/ 27 h 830"/>
                <a:gd name="T8" fmla="*/ 59 w 461"/>
                <a:gd name="T9" fmla="*/ 32 h 830"/>
                <a:gd name="T10" fmla="*/ 77 w 461"/>
                <a:gd name="T11" fmla="*/ 35 h 830"/>
                <a:gd name="T12" fmla="*/ 92 w 461"/>
                <a:gd name="T13" fmla="*/ 20 h 830"/>
                <a:gd name="T14" fmla="*/ 102 w 461"/>
                <a:gd name="T15" fmla="*/ 8 h 830"/>
                <a:gd name="T16" fmla="*/ 111 w 461"/>
                <a:gd name="T17" fmla="*/ 15 h 830"/>
                <a:gd name="T18" fmla="*/ 121 w 461"/>
                <a:gd name="T19" fmla="*/ 20 h 830"/>
                <a:gd name="T20" fmla="*/ 134 w 461"/>
                <a:gd name="T21" fmla="*/ 30 h 830"/>
                <a:gd name="T22" fmla="*/ 155 w 461"/>
                <a:gd name="T23" fmla="*/ 28 h 830"/>
                <a:gd name="T24" fmla="*/ 168 w 461"/>
                <a:gd name="T25" fmla="*/ 23 h 830"/>
                <a:gd name="T26" fmla="*/ 178 w 461"/>
                <a:gd name="T27" fmla="*/ 39 h 830"/>
                <a:gd name="T28" fmla="*/ 187 w 461"/>
                <a:gd name="T29" fmla="*/ 55 h 830"/>
                <a:gd name="T30" fmla="*/ 197 w 461"/>
                <a:gd name="T31" fmla="*/ 76 h 830"/>
                <a:gd name="T32" fmla="*/ 202 w 461"/>
                <a:gd name="T33" fmla="*/ 97 h 830"/>
                <a:gd name="T34" fmla="*/ 218 w 461"/>
                <a:gd name="T35" fmla="*/ 104 h 830"/>
                <a:gd name="T36" fmla="*/ 230 w 461"/>
                <a:gd name="T37" fmla="*/ 114 h 830"/>
                <a:gd name="T38" fmla="*/ 247 w 461"/>
                <a:gd name="T39" fmla="*/ 121 h 830"/>
                <a:gd name="T40" fmla="*/ 255 w 461"/>
                <a:gd name="T41" fmla="*/ 116 h 830"/>
                <a:gd name="T42" fmla="*/ 274 w 461"/>
                <a:gd name="T43" fmla="*/ 128 h 830"/>
                <a:gd name="T44" fmla="*/ 291 w 461"/>
                <a:gd name="T45" fmla="*/ 128 h 830"/>
                <a:gd name="T46" fmla="*/ 292 w 461"/>
                <a:gd name="T47" fmla="*/ 148 h 830"/>
                <a:gd name="T48" fmla="*/ 282 w 461"/>
                <a:gd name="T49" fmla="*/ 168 h 830"/>
                <a:gd name="T50" fmla="*/ 272 w 461"/>
                <a:gd name="T51" fmla="*/ 190 h 830"/>
                <a:gd name="T52" fmla="*/ 267 w 461"/>
                <a:gd name="T53" fmla="*/ 212 h 830"/>
                <a:gd name="T54" fmla="*/ 274 w 461"/>
                <a:gd name="T55" fmla="*/ 237 h 830"/>
                <a:gd name="T56" fmla="*/ 274 w 461"/>
                <a:gd name="T57" fmla="*/ 264 h 830"/>
                <a:gd name="T58" fmla="*/ 289 w 461"/>
                <a:gd name="T59" fmla="*/ 279 h 830"/>
                <a:gd name="T60" fmla="*/ 311 w 461"/>
                <a:gd name="T61" fmla="*/ 286 h 830"/>
                <a:gd name="T62" fmla="*/ 316 w 461"/>
                <a:gd name="T63" fmla="*/ 306 h 830"/>
                <a:gd name="T64" fmla="*/ 330 w 461"/>
                <a:gd name="T65" fmla="*/ 325 h 830"/>
                <a:gd name="T66" fmla="*/ 340 w 461"/>
                <a:gd name="T67" fmla="*/ 343 h 830"/>
                <a:gd name="T68" fmla="*/ 350 w 461"/>
                <a:gd name="T69" fmla="*/ 363 h 830"/>
                <a:gd name="T70" fmla="*/ 360 w 461"/>
                <a:gd name="T71" fmla="*/ 387 h 830"/>
                <a:gd name="T72" fmla="*/ 370 w 461"/>
                <a:gd name="T73" fmla="*/ 405 h 830"/>
                <a:gd name="T74" fmla="*/ 380 w 461"/>
                <a:gd name="T75" fmla="*/ 424 h 830"/>
                <a:gd name="T76" fmla="*/ 388 w 461"/>
                <a:gd name="T77" fmla="*/ 444 h 830"/>
                <a:gd name="T78" fmla="*/ 398 w 461"/>
                <a:gd name="T79" fmla="*/ 463 h 830"/>
                <a:gd name="T80" fmla="*/ 409 w 461"/>
                <a:gd name="T81" fmla="*/ 481 h 830"/>
                <a:gd name="T82" fmla="*/ 417 w 461"/>
                <a:gd name="T83" fmla="*/ 501 h 830"/>
                <a:gd name="T84" fmla="*/ 427 w 461"/>
                <a:gd name="T85" fmla="*/ 520 h 830"/>
                <a:gd name="T86" fmla="*/ 437 w 461"/>
                <a:gd name="T87" fmla="*/ 543 h 830"/>
                <a:gd name="T88" fmla="*/ 447 w 461"/>
                <a:gd name="T89" fmla="*/ 562 h 830"/>
                <a:gd name="T90" fmla="*/ 459 w 461"/>
                <a:gd name="T91" fmla="*/ 584 h 830"/>
                <a:gd name="T92" fmla="*/ 451 w 461"/>
                <a:gd name="T93" fmla="*/ 602 h 830"/>
                <a:gd name="T94" fmla="*/ 439 w 461"/>
                <a:gd name="T95" fmla="*/ 621 h 830"/>
                <a:gd name="T96" fmla="*/ 425 w 461"/>
                <a:gd name="T97" fmla="*/ 639 h 830"/>
                <a:gd name="T98" fmla="*/ 414 w 461"/>
                <a:gd name="T99" fmla="*/ 658 h 830"/>
                <a:gd name="T100" fmla="*/ 402 w 461"/>
                <a:gd name="T101" fmla="*/ 676 h 830"/>
                <a:gd name="T102" fmla="*/ 388 w 461"/>
                <a:gd name="T103" fmla="*/ 697 h 830"/>
                <a:gd name="T104" fmla="*/ 373 w 461"/>
                <a:gd name="T105" fmla="*/ 717 h 830"/>
                <a:gd name="T106" fmla="*/ 360 w 461"/>
                <a:gd name="T107" fmla="*/ 737 h 830"/>
                <a:gd name="T108" fmla="*/ 346 w 461"/>
                <a:gd name="T109" fmla="*/ 757 h 830"/>
                <a:gd name="T110" fmla="*/ 333 w 461"/>
                <a:gd name="T111" fmla="*/ 777 h 830"/>
                <a:gd name="T112" fmla="*/ 319 w 461"/>
                <a:gd name="T113" fmla="*/ 796 h 830"/>
                <a:gd name="T114" fmla="*/ 308 w 461"/>
                <a:gd name="T115" fmla="*/ 816 h 830"/>
                <a:gd name="T116" fmla="*/ 294 w 461"/>
                <a:gd name="T117" fmla="*/ 826 h 830"/>
                <a:gd name="T118" fmla="*/ 272 w 461"/>
                <a:gd name="T119" fmla="*/ 814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1" h="830">
                  <a:moveTo>
                    <a:pt x="0" y="0"/>
                  </a:moveTo>
                  <a:lnTo>
                    <a:pt x="0" y="2"/>
                  </a:lnTo>
                  <a:lnTo>
                    <a:pt x="1" y="2"/>
                  </a:lnTo>
                  <a:lnTo>
                    <a:pt x="3" y="2"/>
                  </a:lnTo>
                  <a:lnTo>
                    <a:pt x="3" y="0"/>
                  </a:lnTo>
                  <a:lnTo>
                    <a:pt x="5" y="0"/>
                  </a:lnTo>
                  <a:lnTo>
                    <a:pt x="7" y="0"/>
                  </a:lnTo>
                  <a:lnTo>
                    <a:pt x="8" y="0"/>
                  </a:lnTo>
                  <a:lnTo>
                    <a:pt x="8" y="2"/>
                  </a:lnTo>
                  <a:lnTo>
                    <a:pt x="8" y="3"/>
                  </a:lnTo>
                  <a:lnTo>
                    <a:pt x="8" y="5"/>
                  </a:lnTo>
                  <a:lnTo>
                    <a:pt x="10" y="5"/>
                  </a:lnTo>
                  <a:lnTo>
                    <a:pt x="10" y="7"/>
                  </a:lnTo>
                  <a:lnTo>
                    <a:pt x="12" y="7"/>
                  </a:lnTo>
                  <a:lnTo>
                    <a:pt x="12" y="8"/>
                  </a:lnTo>
                  <a:lnTo>
                    <a:pt x="13" y="10"/>
                  </a:lnTo>
                  <a:lnTo>
                    <a:pt x="13" y="12"/>
                  </a:lnTo>
                  <a:lnTo>
                    <a:pt x="15" y="12"/>
                  </a:lnTo>
                  <a:lnTo>
                    <a:pt x="15" y="13"/>
                  </a:lnTo>
                  <a:lnTo>
                    <a:pt x="17" y="13"/>
                  </a:lnTo>
                  <a:lnTo>
                    <a:pt x="17" y="15"/>
                  </a:lnTo>
                  <a:lnTo>
                    <a:pt x="17" y="17"/>
                  </a:lnTo>
                  <a:lnTo>
                    <a:pt x="17" y="18"/>
                  </a:lnTo>
                  <a:lnTo>
                    <a:pt x="18" y="18"/>
                  </a:lnTo>
                  <a:lnTo>
                    <a:pt x="20" y="18"/>
                  </a:lnTo>
                  <a:lnTo>
                    <a:pt x="20" y="20"/>
                  </a:lnTo>
                  <a:lnTo>
                    <a:pt x="22" y="20"/>
                  </a:lnTo>
                  <a:lnTo>
                    <a:pt x="23" y="20"/>
                  </a:lnTo>
                  <a:lnTo>
                    <a:pt x="23" y="22"/>
                  </a:lnTo>
                  <a:lnTo>
                    <a:pt x="25" y="22"/>
                  </a:lnTo>
                  <a:lnTo>
                    <a:pt x="25" y="23"/>
                  </a:lnTo>
                  <a:lnTo>
                    <a:pt x="25" y="25"/>
                  </a:lnTo>
                  <a:lnTo>
                    <a:pt x="25" y="27"/>
                  </a:lnTo>
                  <a:lnTo>
                    <a:pt x="25" y="28"/>
                  </a:lnTo>
                  <a:lnTo>
                    <a:pt x="27" y="28"/>
                  </a:lnTo>
                  <a:lnTo>
                    <a:pt x="27" y="30"/>
                  </a:lnTo>
                  <a:lnTo>
                    <a:pt x="27" y="32"/>
                  </a:lnTo>
                  <a:lnTo>
                    <a:pt x="28" y="32"/>
                  </a:lnTo>
                  <a:lnTo>
                    <a:pt x="28" y="34"/>
                  </a:lnTo>
                  <a:lnTo>
                    <a:pt x="28" y="35"/>
                  </a:lnTo>
                  <a:lnTo>
                    <a:pt x="30" y="35"/>
                  </a:lnTo>
                  <a:lnTo>
                    <a:pt x="30" y="34"/>
                  </a:lnTo>
                  <a:lnTo>
                    <a:pt x="32" y="34"/>
                  </a:lnTo>
                  <a:lnTo>
                    <a:pt x="32" y="32"/>
                  </a:lnTo>
                  <a:lnTo>
                    <a:pt x="32" y="30"/>
                  </a:lnTo>
                  <a:lnTo>
                    <a:pt x="33" y="30"/>
                  </a:lnTo>
                  <a:lnTo>
                    <a:pt x="35" y="28"/>
                  </a:lnTo>
                  <a:lnTo>
                    <a:pt x="35" y="27"/>
                  </a:lnTo>
                  <a:lnTo>
                    <a:pt x="33" y="27"/>
                  </a:lnTo>
                  <a:lnTo>
                    <a:pt x="33" y="25"/>
                  </a:lnTo>
                  <a:lnTo>
                    <a:pt x="35" y="25"/>
                  </a:lnTo>
                  <a:lnTo>
                    <a:pt x="35" y="23"/>
                  </a:lnTo>
                  <a:lnTo>
                    <a:pt x="35" y="22"/>
                  </a:lnTo>
                  <a:lnTo>
                    <a:pt x="35" y="20"/>
                  </a:lnTo>
                  <a:lnTo>
                    <a:pt x="37" y="18"/>
                  </a:lnTo>
                  <a:lnTo>
                    <a:pt x="38" y="18"/>
                  </a:lnTo>
                  <a:lnTo>
                    <a:pt x="38" y="20"/>
                  </a:lnTo>
                  <a:lnTo>
                    <a:pt x="38" y="22"/>
                  </a:lnTo>
                  <a:lnTo>
                    <a:pt x="38" y="20"/>
                  </a:lnTo>
                  <a:lnTo>
                    <a:pt x="40" y="20"/>
                  </a:lnTo>
                  <a:lnTo>
                    <a:pt x="42" y="20"/>
                  </a:lnTo>
                  <a:lnTo>
                    <a:pt x="44" y="20"/>
                  </a:lnTo>
                  <a:lnTo>
                    <a:pt x="45" y="20"/>
                  </a:lnTo>
                  <a:lnTo>
                    <a:pt x="45" y="22"/>
                  </a:lnTo>
                  <a:lnTo>
                    <a:pt x="47" y="22"/>
                  </a:lnTo>
                  <a:lnTo>
                    <a:pt x="47" y="23"/>
                  </a:lnTo>
                  <a:lnTo>
                    <a:pt x="47" y="25"/>
                  </a:lnTo>
                  <a:lnTo>
                    <a:pt x="47" y="27"/>
                  </a:lnTo>
                  <a:lnTo>
                    <a:pt x="49" y="27"/>
                  </a:lnTo>
                  <a:lnTo>
                    <a:pt x="49" y="28"/>
                  </a:lnTo>
                  <a:lnTo>
                    <a:pt x="50" y="30"/>
                  </a:lnTo>
                  <a:lnTo>
                    <a:pt x="50" y="32"/>
                  </a:lnTo>
                  <a:lnTo>
                    <a:pt x="52" y="32"/>
                  </a:lnTo>
                  <a:lnTo>
                    <a:pt x="54" y="32"/>
                  </a:lnTo>
                  <a:lnTo>
                    <a:pt x="54" y="34"/>
                  </a:lnTo>
                  <a:lnTo>
                    <a:pt x="54" y="32"/>
                  </a:lnTo>
                  <a:lnTo>
                    <a:pt x="54" y="30"/>
                  </a:lnTo>
                  <a:lnTo>
                    <a:pt x="54" y="28"/>
                  </a:lnTo>
                  <a:lnTo>
                    <a:pt x="55" y="27"/>
                  </a:lnTo>
                  <a:lnTo>
                    <a:pt x="55" y="28"/>
                  </a:lnTo>
                  <a:lnTo>
                    <a:pt x="57" y="28"/>
                  </a:lnTo>
                  <a:lnTo>
                    <a:pt x="55" y="30"/>
                  </a:lnTo>
                  <a:lnTo>
                    <a:pt x="57" y="30"/>
                  </a:lnTo>
                  <a:lnTo>
                    <a:pt x="57" y="32"/>
                  </a:lnTo>
                  <a:lnTo>
                    <a:pt x="59" y="32"/>
                  </a:lnTo>
                  <a:lnTo>
                    <a:pt x="59" y="34"/>
                  </a:lnTo>
                  <a:lnTo>
                    <a:pt x="60" y="34"/>
                  </a:lnTo>
                  <a:lnTo>
                    <a:pt x="62" y="34"/>
                  </a:lnTo>
                  <a:lnTo>
                    <a:pt x="64" y="34"/>
                  </a:lnTo>
                  <a:lnTo>
                    <a:pt x="65" y="34"/>
                  </a:lnTo>
                  <a:lnTo>
                    <a:pt x="67" y="34"/>
                  </a:lnTo>
                  <a:lnTo>
                    <a:pt x="67" y="35"/>
                  </a:lnTo>
                  <a:lnTo>
                    <a:pt x="69" y="35"/>
                  </a:lnTo>
                  <a:lnTo>
                    <a:pt x="69" y="37"/>
                  </a:lnTo>
                  <a:lnTo>
                    <a:pt x="70" y="37"/>
                  </a:lnTo>
                  <a:lnTo>
                    <a:pt x="70" y="35"/>
                  </a:lnTo>
                  <a:lnTo>
                    <a:pt x="70" y="37"/>
                  </a:lnTo>
                  <a:lnTo>
                    <a:pt x="72" y="37"/>
                  </a:lnTo>
                  <a:lnTo>
                    <a:pt x="74" y="37"/>
                  </a:lnTo>
                  <a:lnTo>
                    <a:pt x="74" y="35"/>
                  </a:lnTo>
                  <a:lnTo>
                    <a:pt x="75" y="35"/>
                  </a:lnTo>
                  <a:lnTo>
                    <a:pt x="77" y="35"/>
                  </a:lnTo>
                  <a:lnTo>
                    <a:pt x="77" y="34"/>
                  </a:lnTo>
                  <a:lnTo>
                    <a:pt x="79" y="34"/>
                  </a:lnTo>
                  <a:lnTo>
                    <a:pt x="81" y="34"/>
                  </a:lnTo>
                  <a:lnTo>
                    <a:pt x="81" y="32"/>
                  </a:lnTo>
                  <a:lnTo>
                    <a:pt x="82" y="32"/>
                  </a:lnTo>
                  <a:lnTo>
                    <a:pt x="82" y="30"/>
                  </a:lnTo>
                  <a:lnTo>
                    <a:pt x="84" y="30"/>
                  </a:lnTo>
                  <a:lnTo>
                    <a:pt x="84" y="28"/>
                  </a:lnTo>
                  <a:lnTo>
                    <a:pt x="86" y="28"/>
                  </a:lnTo>
                  <a:lnTo>
                    <a:pt x="87" y="27"/>
                  </a:lnTo>
                  <a:lnTo>
                    <a:pt x="87" y="25"/>
                  </a:lnTo>
                  <a:lnTo>
                    <a:pt x="89" y="25"/>
                  </a:lnTo>
                  <a:lnTo>
                    <a:pt x="89" y="23"/>
                  </a:lnTo>
                  <a:lnTo>
                    <a:pt x="89" y="22"/>
                  </a:lnTo>
                  <a:lnTo>
                    <a:pt x="91" y="22"/>
                  </a:lnTo>
                  <a:lnTo>
                    <a:pt x="91" y="20"/>
                  </a:lnTo>
                  <a:lnTo>
                    <a:pt x="92" y="20"/>
                  </a:lnTo>
                  <a:lnTo>
                    <a:pt x="94" y="20"/>
                  </a:lnTo>
                  <a:lnTo>
                    <a:pt x="94" y="18"/>
                  </a:lnTo>
                  <a:lnTo>
                    <a:pt x="96" y="18"/>
                  </a:lnTo>
                  <a:lnTo>
                    <a:pt x="97" y="18"/>
                  </a:lnTo>
                  <a:lnTo>
                    <a:pt x="99" y="18"/>
                  </a:lnTo>
                  <a:lnTo>
                    <a:pt x="99" y="17"/>
                  </a:lnTo>
                  <a:lnTo>
                    <a:pt x="101" y="17"/>
                  </a:lnTo>
                  <a:lnTo>
                    <a:pt x="99" y="17"/>
                  </a:lnTo>
                  <a:lnTo>
                    <a:pt x="99" y="15"/>
                  </a:lnTo>
                  <a:lnTo>
                    <a:pt x="97" y="15"/>
                  </a:lnTo>
                  <a:lnTo>
                    <a:pt x="97" y="13"/>
                  </a:lnTo>
                  <a:lnTo>
                    <a:pt x="97" y="12"/>
                  </a:lnTo>
                  <a:lnTo>
                    <a:pt x="97" y="10"/>
                  </a:lnTo>
                  <a:lnTo>
                    <a:pt x="99" y="10"/>
                  </a:lnTo>
                  <a:lnTo>
                    <a:pt x="101" y="10"/>
                  </a:lnTo>
                  <a:lnTo>
                    <a:pt x="101" y="8"/>
                  </a:lnTo>
                  <a:lnTo>
                    <a:pt x="102" y="8"/>
                  </a:lnTo>
                  <a:lnTo>
                    <a:pt x="102" y="7"/>
                  </a:lnTo>
                  <a:lnTo>
                    <a:pt x="102" y="5"/>
                  </a:lnTo>
                  <a:lnTo>
                    <a:pt x="104" y="5"/>
                  </a:lnTo>
                  <a:lnTo>
                    <a:pt x="106" y="5"/>
                  </a:lnTo>
                  <a:lnTo>
                    <a:pt x="106" y="7"/>
                  </a:lnTo>
                  <a:lnTo>
                    <a:pt x="107" y="7"/>
                  </a:lnTo>
                  <a:lnTo>
                    <a:pt x="109" y="7"/>
                  </a:lnTo>
                  <a:lnTo>
                    <a:pt x="109" y="5"/>
                  </a:lnTo>
                  <a:lnTo>
                    <a:pt x="111" y="5"/>
                  </a:lnTo>
                  <a:lnTo>
                    <a:pt x="113" y="5"/>
                  </a:lnTo>
                  <a:lnTo>
                    <a:pt x="113" y="7"/>
                  </a:lnTo>
                  <a:lnTo>
                    <a:pt x="113" y="8"/>
                  </a:lnTo>
                  <a:lnTo>
                    <a:pt x="113" y="10"/>
                  </a:lnTo>
                  <a:lnTo>
                    <a:pt x="111" y="10"/>
                  </a:lnTo>
                  <a:lnTo>
                    <a:pt x="111" y="12"/>
                  </a:lnTo>
                  <a:lnTo>
                    <a:pt x="111" y="13"/>
                  </a:lnTo>
                  <a:lnTo>
                    <a:pt x="111" y="15"/>
                  </a:lnTo>
                  <a:lnTo>
                    <a:pt x="111" y="17"/>
                  </a:lnTo>
                  <a:lnTo>
                    <a:pt x="113" y="17"/>
                  </a:lnTo>
                  <a:lnTo>
                    <a:pt x="114" y="17"/>
                  </a:lnTo>
                  <a:lnTo>
                    <a:pt x="116" y="17"/>
                  </a:lnTo>
                  <a:lnTo>
                    <a:pt x="116" y="18"/>
                  </a:lnTo>
                  <a:lnTo>
                    <a:pt x="114" y="18"/>
                  </a:lnTo>
                  <a:lnTo>
                    <a:pt x="114" y="20"/>
                  </a:lnTo>
                  <a:lnTo>
                    <a:pt x="116" y="20"/>
                  </a:lnTo>
                  <a:lnTo>
                    <a:pt x="116" y="22"/>
                  </a:lnTo>
                  <a:lnTo>
                    <a:pt x="114" y="22"/>
                  </a:lnTo>
                  <a:lnTo>
                    <a:pt x="116" y="22"/>
                  </a:lnTo>
                  <a:lnTo>
                    <a:pt x="116" y="23"/>
                  </a:lnTo>
                  <a:lnTo>
                    <a:pt x="116" y="22"/>
                  </a:lnTo>
                  <a:lnTo>
                    <a:pt x="118" y="22"/>
                  </a:lnTo>
                  <a:lnTo>
                    <a:pt x="119" y="22"/>
                  </a:lnTo>
                  <a:lnTo>
                    <a:pt x="121" y="22"/>
                  </a:lnTo>
                  <a:lnTo>
                    <a:pt x="121" y="20"/>
                  </a:lnTo>
                  <a:lnTo>
                    <a:pt x="123" y="20"/>
                  </a:lnTo>
                  <a:lnTo>
                    <a:pt x="124" y="22"/>
                  </a:lnTo>
                  <a:lnTo>
                    <a:pt x="126" y="22"/>
                  </a:lnTo>
                  <a:lnTo>
                    <a:pt x="126" y="23"/>
                  </a:lnTo>
                  <a:lnTo>
                    <a:pt x="126" y="25"/>
                  </a:lnTo>
                  <a:lnTo>
                    <a:pt x="128" y="25"/>
                  </a:lnTo>
                  <a:lnTo>
                    <a:pt x="128" y="23"/>
                  </a:lnTo>
                  <a:lnTo>
                    <a:pt x="129" y="23"/>
                  </a:lnTo>
                  <a:lnTo>
                    <a:pt x="131" y="23"/>
                  </a:lnTo>
                  <a:lnTo>
                    <a:pt x="131" y="25"/>
                  </a:lnTo>
                  <a:lnTo>
                    <a:pt x="133" y="25"/>
                  </a:lnTo>
                  <a:lnTo>
                    <a:pt x="133" y="27"/>
                  </a:lnTo>
                  <a:lnTo>
                    <a:pt x="131" y="27"/>
                  </a:lnTo>
                  <a:lnTo>
                    <a:pt x="131" y="28"/>
                  </a:lnTo>
                  <a:lnTo>
                    <a:pt x="133" y="28"/>
                  </a:lnTo>
                  <a:lnTo>
                    <a:pt x="133" y="30"/>
                  </a:lnTo>
                  <a:lnTo>
                    <a:pt x="134" y="30"/>
                  </a:lnTo>
                  <a:lnTo>
                    <a:pt x="134" y="32"/>
                  </a:lnTo>
                  <a:lnTo>
                    <a:pt x="136" y="32"/>
                  </a:lnTo>
                  <a:lnTo>
                    <a:pt x="138" y="32"/>
                  </a:lnTo>
                  <a:lnTo>
                    <a:pt x="138" y="30"/>
                  </a:lnTo>
                  <a:lnTo>
                    <a:pt x="139" y="30"/>
                  </a:lnTo>
                  <a:lnTo>
                    <a:pt x="141" y="32"/>
                  </a:lnTo>
                  <a:lnTo>
                    <a:pt x="141" y="30"/>
                  </a:lnTo>
                  <a:lnTo>
                    <a:pt x="143" y="30"/>
                  </a:lnTo>
                  <a:lnTo>
                    <a:pt x="144" y="28"/>
                  </a:lnTo>
                  <a:lnTo>
                    <a:pt x="146" y="28"/>
                  </a:lnTo>
                  <a:lnTo>
                    <a:pt x="148" y="28"/>
                  </a:lnTo>
                  <a:lnTo>
                    <a:pt x="150" y="28"/>
                  </a:lnTo>
                  <a:lnTo>
                    <a:pt x="151" y="28"/>
                  </a:lnTo>
                  <a:lnTo>
                    <a:pt x="151" y="27"/>
                  </a:lnTo>
                  <a:lnTo>
                    <a:pt x="153" y="27"/>
                  </a:lnTo>
                  <a:lnTo>
                    <a:pt x="155" y="27"/>
                  </a:lnTo>
                  <a:lnTo>
                    <a:pt x="155" y="28"/>
                  </a:lnTo>
                  <a:lnTo>
                    <a:pt x="156" y="28"/>
                  </a:lnTo>
                  <a:lnTo>
                    <a:pt x="158" y="28"/>
                  </a:lnTo>
                  <a:lnTo>
                    <a:pt x="158" y="27"/>
                  </a:lnTo>
                  <a:lnTo>
                    <a:pt x="158" y="25"/>
                  </a:lnTo>
                  <a:lnTo>
                    <a:pt x="158" y="23"/>
                  </a:lnTo>
                  <a:lnTo>
                    <a:pt x="160" y="23"/>
                  </a:lnTo>
                  <a:lnTo>
                    <a:pt x="160" y="22"/>
                  </a:lnTo>
                  <a:lnTo>
                    <a:pt x="161" y="22"/>
                  </a:lnTo>
                  <a:lnTo>
                    <a:pt x="163" y="20"/>
                  </a:lnTo>
                  <a:lnTo>
                    <a:pt x="161" y="20"/>
                  </a:lnTo>
                  <a:lnTo>
                    <a:pt x="161" y="18"/>
                  </a:lnTo>
                  <a:lnTo>
                    <a:pt x="163" y="18"/>
                  </a:lnTo>
                  <a:lnTo>
                    <a:pt x="165" y="18"/>
                  </a:lnTo>
                  <a:lnTo>
                    <a:pt x="166" y="18"/>
                  </a:lnTo>
                  <a:lnTo>
                    <a:pt x="168" y="20"/>
                  </a:lnTo>
                  <a:lnTo>
                    <a:pt x="168" y="22"/>
                  </a:lnTo>
                  <a:lnTo>
                    <a:pt x="168" y="23"/>
                  </a:lnTo>
                  <a:lnTo>
                    <a:pt x="170" y="23"/>
                  </a:lnTo>
                  <a:lnTo>
                    <a:pt x="170" y="25"/>
                  </a:lnTo>
                  <a:lnTo>
                    <a:pt x="170" y="27"/>
                  </a:lnTo>
                  <a:lnTo>
                    <a:pt x="170" y="28"/>
                  </a:lnTo>
                  <a:lnTo>
                    <a:pt x="171" y="28"/>
                  </a:lnTo>
                  <a:lnTo>
                    <a:pt x="171" y="30"/>
                  </a:lnTo>
                  <a:lnTo>
                    <a:pt x="171" y="32"/>
                  </a:lnTo>
                  <a:lnTo>
                    <a:pt x="171" y="34"/>
                  </a:lnTo>
                  <a:lnTo>
                    <a:pt x="173" y="34"/>
                  </a:lnTo>
                  <a:lnTo>
                    <a:pt x="173" y="35"/>
                  </a:lnTo>
                  <a:lnTo>
                    <a:pt x="173" y="37"/>
                  </a:lnTo>
                  <a:lnTo>
                    <a:pt x="175" y="37"/>
                  </a:lnTo>
                  <a:lnTo>
                    <a:pt x="175" y="39"/>
                  </a:lnTo>
                  <a:lnTo>
                    <a:pt x="175" y="40"/>
                  </a:lnTo>
                  <a:lnTo>
                    <a:pt x="176" y="40"/>
                  </a:lnTo>
                  <a:lnTo>
                    <a:pt x="178" y="40"/>
                  </a:lnTo>
                  <a:lnTo>
                    <a:pt x="178" y="39"/>
                  </a:lnTo>
                  <a:lnTo>
                    <a:pt x="178" y="40"/>
                  </a:lnTo>
                  <a:lnTo>
                    <a:pt x="180" y="40"/>
                  </a:lnTo>
                  <a:lnTo>
                    <a:pt x="181" y="40"/>
                  </a:lnTo>
                  <a:lnTo>
                    <a:pt x="183" y="40"/>
                  </a:lnTo>
                  <a:lnTo>
                    <a:pt x="183" y="42"/>
                  </a:lnTo>
                  <a:lnTo>
                    <a:pt x="185" y="42"/>
                  </a:lnTo>
                  <a:lnTo>
                    <a:pt x="185" y="44"/>
                  </a:lnTo>
                  <a:lnTo>
                    <a:pt x="185" y="45"/>
                  </a:lnTo>
                  <a:lnTo>
                    <a:pt x="185" y="47"/>
                  </a:lnTo>
                  <a:lnTo>
                    <a:pt x="187" y="47"/>
                  </a:lnTo>
                  <a:lnTo>
                    <a:pt x="187" y="49"/>
                  </a:lnTo>
                  <a:lnTo>
                    <a:pt x="187" y="50"/>
                  </a:lnTo>
                  <a:lnTo>
                    <a:pt x="188" y="50"/>
                  </a:lnTo>
                  <a:lnTo>
                    <a:pt x="188" y="52"/>
                  </a:lnTo>
                  <a:lnTo>
                    <a:pt x="188" y="54"/>
                  </a:lnTo>
                  <a:lnTo>
                    <a:pt x="187" y="54"/>
                  </a:lnTo>
                  <a:lnTo>
                    <a:pt x="187" y="55"/>
                  </a:lnTo>
                  <a:lnTo>
                    <a:pt x="185" y="55"/>
                  </a:lnTo>
                  <a:lnTo>
                    <a:pt x="185" y="57"/>
                  </a:lnTo>
                  <a:lnTo>
                    <a:pt x="187" y="59"/>
                  </a:lnTo>
                  <a:lnTo>
                    <a:pt x="187" y="60"/>
                  </a:lnTo>
                  <a:lnTo>
                    <a:pt x="187" y="62"/>
                  </a:lnTo>
                  <a:lnTo>
                    <a:pt x="187" y="64"/>
                  </a:lnTo>
                  <a:lnTo>
                    <a:pt x="188" y="64"/>
                  </a:lnTo>
                  <a:lnTo>
                    <a:pt x="188" y="66"/>
                  </a:lnTo>
                  <a:lnTo>
                    <a:pt x="190" y="67"/>
                  </a:lnTo>
                  <a:lnTo>
                    <a:pt x="192" y="67"/>
                  </a:lnTo>
                  <a:lnTo>
                    <a:pt x="192" y="69"/>
                  </a:lnTo>
                  <a:lnTo>
                    <a:pt x="192" y="71"/>
                  </a:lnTo>
                  <a:lnTo>
                    <a:pt x="193" y="71"/>
                  </a:lnTo>
                  <a:lnTo>
                    <a:pt x="195" y="72"/>
                  </a:lnTo>
                  <a:lnTo>
                    <a:pt x="197" y="72"/>
                  </a:lnTo>
                  <a:lnTo>
                    <a:pt x="197" y="74"/>
                  </a:lnTo>
                  <a:lnTo>
                    <a:pt x="197" y="76"/>
                  </a:lnTo>
                  <a:lnTo>
                    <a:pt x="195" y="76"/>
                  </a:lnTo>
                  <a:lnTo>
                    <a:pt x="195" y="77"/>
                  </a:lnTo>
                  <a:lnTo>
                    <a:pt x="197" y="79"/>
                  </a:lnTo>
                  <a:lnTo>
                    <a:pt x="197" y="81"/>
                  </a:lnTo>
                  <a:lnTo>
                    <a:pt x="198" y="82"/>
                  </a:lnTo>
                  <a:lnTo>
                    <a:pt x="197" y="82"/>
                  </a:lnTo>
                  <a:lnTo>
                    <a:pt x="197" y="84"/>
                  </a:lnTo>
                  <a:lnTo>
                    <a:pt x="198" y="86"/>
                  </a:lnTo>
                  <a:lnTo>
                    <a:pt x="198" y="87"/>
                  </a:lnTo>
                  <a:lnTo>
                    <a:pt x="200" y="87"/>
                  </a:lnTo>
                  <a:lnTo>
                    <a:pt x="200" y="89"/>
                  </a:lnTo>
                  <a:lnTo>
                    <a:pt x="202" y="89"/>
                  </a:lnTo>
                  <a:lnTo>
                    <a:pt x="202" y="91"/>
                  </a:lnTo>
                  <a:lnTo>
                    <a:pt x="202" y="92"/>
                  </a:lnTo>
                  <a:lnTo>
                    <a:pt x="202" y="94"/>
                  </a:lnTo>
                  <a:lnTo>
                    <a:pt x="202" y="96"/>
                  </a:lnTo>
                  <a:lnTo>
                    <a:pt x="202" y="97"/>
                  </a:lnTo>
                  <a:lnTo>
                    <a:pt x="202" y="99"/>
                  </a:lnTo>
                  <a:lnTo>
                    <a:pt x="203" y="101"/>
                  </a:lnTo>
                  <a:lnTo>
                    <a:pt x="203" y="103"/>
                  </a:lnTo>
                  <a:lnTo>
                    <a:pt x="205" y="103"/>
                  </a:lnTo>
                  <a:lnTo>
                    <a:pt x="205" y="104"/>
                  </a:lnTo>
                  <a:lnTo>
                    <a:pt x="205" y="106"/>
                  </a:lnTo>
                  <a:lnTo>
                    <a:pt x="207" y="106"/>
                  </a:lnTo>
                  <a:lnTo>
                    <a:pt x="207" y="108"/>
                  </a:lnTo>
                  <a:lnTo>
                    <a:pt x="208" y="108"/>
                  </a:lnTo>
                  <a:lnTo>
                    <a:pt x="210" y="108"/>
                  </a:lnTo>
                  <a:lnTo>
                    <a:pt x="212" y="108"/>
                  </a:lnTo>
                  <a:lnTo>
                    <a:pt x="213" y="106"/>
                  </a:lnTo>
                  <a:lnTo>
                    <a:pt x="215" y="106"/>
                  </a:lnTo>
                  <a:lnTo>
                    <a:pt x="217" y="104"/>
                  </a:lnTo>
                  <a:lnTo>
                    <a:pt x="217" y="106"/>
                  </a:lnTo>
                  <a:lnTo>
                    <a:pt x="217" y="104"/>
                  </a:lnTo>
                  <a:lnTo>
                    <a:pt x="218" y="104"/>
                  </a:lnTo>
                  <a:lnTo>
                    <a:pt x="220" y="106"/>
                  </a:lnTo>
                  <a:lnTo>
                    <a:pt x="222" y="106"/>
                  </a:lnTo>
                  <a:lnTo>
                    <a:pt x="222" y="108"/>
                  </a:lnTo>
                  <a:lnTo>
                    <a:pt x="222" y="109"/>
                  </a:lnTo>
                  <a:lnTo>
                    <a:pt x="220" y="111"/>
                  </a:lnTo>
                  <a:lnTo>
                    <a:pt x="222" y="111"/>
                  </a:lnTo>
                  <a:lnTo>
                    <a:pt x="222" y="113"/>
                  </a:lnTo>
                  <a:lnTo>
                    <a:pt x="224" y="113"/>
                  </a:lnTo>
                  <a:lnTo>
                    <a:pt x="224" y="114"/>
                  </a:lnTo>
                  <a:lnTo>
                    <a:pt x="225" y="113"/>
                  </a:lnTo>
                  <a:lnTo>
                    <a:pt x="227" y="113"/>
                  </a:lnTo>
                  <a:lnTo>
                    <a:pt x="227" y="111"/>
                  </a:lnTo>
                  <a:lnTo>
                    <a:pt x="229" y="111"/>
                  </a:lnTo>
                  <a:lnTo>
                    <a:pt x="230" y="111"/>
                  </a:lnTo>
                  <a:lnTo>
                    <a:pt x="232" y="113"/>
                  </a:lnTo>
                  <a:lnTo>
                    <a:pt x="230" y="113"/>
                  </a:lnTo>
                  <a:lnTo>
                    <a:pt x="230" y="114"/>
                  </a:lnTo>
                  <a:lnTo>
                    <a:pt x="230" y="116"/>
                  </a:lnTo>
                  <a:lnTo>
                    <a:pt x="232" y="118"/>
                  </a:lnTo>
                  <a:lnTo>
                    <a:pt x="232" y="119"/>
                  </a:lnTo>
                  <a:lnTo>
                    <a:pt x="234" y="119"/>
                  </a:lnTo>
                  <a:lnTo>
                    <a:pt x="235" y="119"/>
                  </a:lnTo>
                  <a:lnTo>
                    <a:pt x="237" y="119"/>
                  </a:lnTo>
                  <a:lnTo>
                    <a:pt x="239" y="119"/>
                  </a:lnTo>
                  <a:lnTo>
                    <a:pt x="240" y="119"/>
                  </a:lnTo>
                  <a:lnTo>
                    <a:pt x="240" y="118"/>
                  </a:lnTo>
                  <a:lnTo>
                    <a:pt x="242" y="118"/>
                  </a:lnTo>
                  <a:lnTo>
                    <a:pt x="242" y="119"/>
                  </a:lnTo>
                  <a:lnTo>
                    <a:pt x="242" y="121"/>
                  </a:lnTo>
                  <a:lnTo>
                    <a:pt x="242" y="123"/>
                  </a:lnTo>
                  <a:lnTo>
                    <a:pt x="244" y="123"/>
                  </a:lnTo>
                  <a:lnTo>
                    <a:pt x="244" y="121"/>
                  </a:lnTo>
                  <a:lnTo>
                    <a:pt x="245" y="121"/>
                  </a:lnTo>
                  <a:lnTo>
                    <a:pt x="247" y="121"/>
                  </a:lnTo>
                  <a:lnTo>
                    <a:pt x="249" y="121"/>
                  </a:lnTo>
                  <a:lnTo>
                    <a:pt x="249" y="119"/>
                  </a:lnTo>
                  <a:lnTo>
                    <a:pt x="250" y="119"/>
                  </a:lnTo>
                  <a:lnTo>
                    <a:pt x="250" y="121"/>
                  </a:lnTo>
                  <a:lnTo>
                    <a:pt x="252" y="121"/>
                  </a:lnTo>
                  <a:lnTo>
                    <a:pt x="252" y="123"/>
                  </a:lnTo>
                  <a:lnTo>
                    <a:pt x="252" y="124"/>
                  </a:lnTo>
                  <a:lnTo>
                    <a:pt x="254" y="124"/>
                  </a:lnTo>
                  <a:lnTo>
                    <a:pt x="255" y="124"/>
                  </a:lnTo>
                  <a:lnTo>
                    <a:pt x="255" y="123"/>
                  </a:lnTo>
                  <a:lnTo>
                    <a:pt x="257" y="123"/>
                  </a:lnTo>
                  <a:lnTo>
                    <a:pt x="255" y="123"/>
                  </a:lnTo>
                  <a:lnTo>
                    <a:pt x="255" y="121"/>
                  </a:lnTo>
                  <a:lnTo>
                    <a:pt x="254" y="119"/>
                  </a:lnTo>
                  <a:lnTo>
                    <a:pt x="254" y="118"/>
                  </a:lnTo>
                  <a:lnTo>
                    <a:pt x="254" y="116"/>
                  </a:lnTo>
                  <a:lnTo>
                    <a:pt x="255" y="116"/>
                  </a:lnTo>
                  <a:lnTo>
                    <a:pt x="257" y="116"/>
                  </a:lnTo>
                  <a:lnTo>
                    <a:pt x="257" y="118"/>
                  </a:lnTo>
                  <a:lnTo>
                    <a:pt x="259" y="118"/>
                  </a:lnTo>
                  <a:lnTo>
                    <a:pt x="259" y="119"/>
                  </a:lnTo>
                  <a:lnTo>
                    <a:pt x="261" y="119"/>
                  </a:lnTo>
                  <a:lnTo>
                    <a:pt x="261" y="121"/>
                  </a:lnTo>
                  <a:lnTo>
                    <a:pt x="262" y="121"/>
                  </a:lnTo>
                  <a:lnTo>
                    <a:pt x="264" y="121"/>
                  </a:lnTo>
                  <a:lnTo>
                    <a:pt x="264" y="123"/>
                  </a:lnTo>
                  <a:lnTo>
                    <a:pt x="266" y="123"/>
                  </a:lnTo>
                  <a:lnTo>
                    <a:pt x="267" y="123"/>
                  </a:lnTo>
                  <a:lnTo>
                    <a:pt x="269" y="123"/>
                  </a:lnTo>
                  <a:lnTo>
                    <a:pt x="271" y="124"/>
                  </a:lnTo>
                  <a:lnTo>
                    <a:pt x="271" y="126"/>
                  </a:lnTo>
                  <a:lnTo>
                    <a:pt x="272" y="126"/>
                  </a:lnTo>
                  <a:lnTo>
                    <a:pt x="272" y="128"/>
                  </a:lnTo>
                  <a:lnTo>
                    <a:pt x="274" y="128"/>
                  </a:lnTo>
                  <a:lnTo>
                    <a:pt x="276" y="128"/>
                  </a:lnTo>
                  <a:lnTo>
                    <a:pt x="277" y="129"/>
                  </a:lnTo>
                  <a:lnTo>
                    <a:pt x="277" y="131"/>
                  </a:lnTo>
                  <a:lnTo>
                    <a:pt x="279" y="131"/>
                  </a:lnTo>
                  <a:lnTo>
                    <a:pt x="281" y="131"/>
                  </a:lnTo>
                  <a:lnTo>
                    <a:pt x="282" y="131"/>
                  </a:lnTo>
                  <a:lnTo>
                    <a:pt x="282" y="129"/>
                  </a:lnTo>
                  <a:lnTo>
                    <a:pt x="284" y="129"/>
                  </a:lnTo>
                  <a:lnTo>
                    <a:pt x="284" y="128"/>
                  </a:lnTo>
                  <a:lnTo>
                    <a:pt x="284" y="126"/>
                  </a:lnTo>
                  <a:lnTo>
                    <a:pt x="286" y="126"/>
                  </a:lnTo>
                  <a:lnTo>
                    <a:pt x="286" y="124"/>
                  </a:lnTo>
                  <a:lnTo>
                    <a:pt x="287" y="124"/>
                  </a:lnTo>
                  <a:lnTo>
                    <a:pt x="287" y="126"/>
                  </a:lnTo>
                  <a:lnTo>
                    <a:pt x="289" y="126"/>
                  </a:lnTo>
                  <a:lnTo>
                    <a:pt x="289" y="128"/>
                  </a:lnTo>
                  <a:lnTo>
                    <a:pt x="291" y="128"/>
                  </a:lnTo>
                  <a:lnTo>
                    <a:pt x="292" y="128"/>
                  </a:lnTo>
                  <a:lnTo>
                    <a:pt x="294" y="128"/>
                  </a:lnTo>
                  <a:lnTo>
                    <a:pt x="296" y="128"/>
                  </a:lnTo>
                  <a:lnTo>
                    <a:pt x="296" y="129"/>
                  </a:lnTo>
                  <a:lnTo>
                    <a:pt x="296" y="131"/>
                  </a:lnTo>
                  <a:lnTo>
                    <a:pt x="296" y="133"/>
                  </a:lnTo>
                  <a:lnTo>
                    <a:pt x="296" y="135"/>
                  </a:lnTo>
                  <a:lnTo>
                    <a:pt x="294" y="135"/>
                  </a:lnTo>
                  <a:lnTo>
                    <a:pt x="294" y="136"/>
                  </a:lnTo>
                  <a:lnTo>
                    <a:pt x="294" y="138"/>
                  </a:lnTo>
                  <a:lnTo>
                    <a:pt x="294" y="140"/>
                  </a:lnTo>
                  <a:lnTo>
                    <a:pt x="294" y="141"/>
                  </a:lnTo>
                  <a:lnTo>
                    <a:pt x="294" y="143"/>
                  </a:lnTo>
                  <a:lnTo>
                    <a:pt x="294" y="145"/>
                  </a:lnTo>
                  <a:lnTo>
                    <a:pt x="292" y="145"/>
                  </a:lnTo>
                  <a:lnTo>
                    <a:pt x="292" y="146"/>
                  </a:lnTo>
                  <a:lnTo>
                    <a:pt x="292" y="148"/>
                  </a:lnTo>
                  <a:lnTo>
                    <a:pt x="292" y="150"/>
                  </a:lnTo>
                  <a:lnTo>
                    <a:pt x="292" y="151"/>
                  </a:lnTo>
                  <a:lnTo>
                    <a:pt x="292" y="153"/>
                  </a:lnTo>
                  <a:lnTo>
                    <a:pt x="292" y="155"/>
                  </a:lnTo>
                  <a:lnTo>
                    <a:pt x="291" y="156"/>
                  </a:lnTo>
                  <a:lnTo>
                    <a:pt x="291" y="158"/>
                  </a:lnTo>
                  <a:lnTo>
                    <a:pt x="289" y="158"/>
                  </a:lnTo>
                  <a:lnTo>
                    <a:pt x="289" y="160"/>
                  </a:lnTo>
                  <a:lnTo>
                    <a:pt x="287" y="160"/>
                  </a:lnTo>
                  <a:lnTo>
                    <a:pt x="287" y="161"/>
                  </a:lnTo>
                  <a:lnTo>
                    <a:pt x="287" y="163"/>
                  </a:lnTo>
                  <a:lnTo>
                    <a:pt x="286" y="163"/>
                  </a:lnTo>
                  <a:lnTo>
                    <a:pt x="286" y="165"/>
                  </a:lnTo>
                  <a:lnTo>
                    <a:pt x="284" y="165"/>
                  </a:lnTo>
                  <a:lnTo>
                    <a:pt x="284" y="166"/>
                  </a:lnTo>
                  <a:lnTo>
                    <a:pt x="282" y="166"/>
                  </a:lnTo>
                  <a:lnTo>
                    <a:pt x="282" y="168"/>
                  </a:lnTo>
                  <a:lnTo>
                    <a:pt x="281" y="168"/>
                  </a:lnTo>
                  <a:lnTo>
                    <a:pt x="281" y="170"/>
                  </a:lnTo>
                  <a:lnTo>
                    <a:pt x="279" y="172"/>
                  </a:lnTo>
                  <a:lnTo>
                    <a:pt x="279" y="173"/>
                  </a:lnTo>
                  <a:lnTo>
                    <a:pt x="279" y="175"/>
                  </a:lnTo>
                  <a:lnTo>
                    <a:pt x="279" y="177"/>
                  </a:lnTo>
                  <a:lnTo>
                    <a:pt x="277" y="178"/>
                  </a:lnTo>
                  <a:lnTo>
                    <a:pt x="277" y="180"/>
                  </a:lnTo>
                  <a:lnTo>
                    <a:pt x="276" y="180"/>
                  </a:lnTo>
                  <a:lnTo>
                    <a:pt x="276" y="182"/>
                  </a:lnTo>
                  <a:lnTo>
                    <a:pt x="274" y="182"/>
                  </a:lnTo>
                  <a:lnTo>
                    <a:pt x="274" y="183"/>
                  </a:lnTo>
                  <a:lnTo>
                    <a:pt x="274" y="185"/>
                  </a:lnTo>
                  <a:lnTo>
                    <a:pt x="272" y="185"/>
                  </a:lnTo>
                  <a:lnTo>
                    <a:pt x="272" y="187"/>
                  </a:lnTo>
                  <a:lnTo>
                    <a:pt x="272" y="188"/>
                  </a:lnTo>
                  <a:lnTo>
                    <a:pt x="272" y="190"/>
                  </a:lnTo>
                  <a:lnTo>
                    <a:pt x="272" y="192"/>
                  </a:lnTo>
                  <a:lnTo>
                    <a:pt x="272" y="193"/>
                  </a:lnTo>
                  <a:lnTo>
                    <a:pt x="271" y="193"/>
                  </a:lnTo>
                  <a:lnTo>
                    <a:pt x="271" y="195"/>
                  </a:lnTo>
                  <a:lnTo>
                    <a:pt x="269" y="195"/>
                  </a:lnTo>
                  <a:lnTo>
                    <a:pt x="269" y="197"/>
                  </a:lnTo>
                  <a:lnTo>
                    <a:pt x="267" y="197"/>
                  </a:lnTo>
                  <a:lnTo>
                    <a:pt x="267" y="198"/>
                  </a:lnTo>
                  <a:lnTo>
                    <a:pt x="266" y="198"/>
                  </a:lnTo>
                  <a:lnTo>
                    <a:pt x="266" y="200"/>
                  </a:lnTo>
                  <a:lnTo>
                    <a:pt x="266" y="202"/>
                  </a:lnTo>
                  <a:lnTo>
                    <a:pt x="266" y="204"/>
                  </a:lnTo>
                  <a:lnTo>
                    <a:pt x="266" y="205"/>
                  </a:lnTo>
                  <a:lnTo>
                    <a:pt x="266" y="207"/>
                  </a:lnTo>
                  <a:lnTo>
                    <a:pt x="266" y="209"/>
                  </a:lnTo>
                  <a:lnTo>
                    <a:pt x="267" y="210"/>
                  </a:lnTo>
                  <a:lnTo>
                    <a:pt x="267" y="212"/>
                  </a:lnTo>
                  <a:lnTo>
                    <a:pt x="267" y="214"/>
                  </a:lnTo>
                  <a:lnTo>
                    <a:pt x="269" y="214"/>
                  </a:lnTo>
                  <a:lnTo>
                    <a:pt x="269" y="215"/>
                  </a:lnTo>
                  <a:lnTo>
                    <a:pt x="269" y="217"/>
                  </a:lnTo>
                  <a:lnTo>
                    <a:pt x="269" y="219"/>
                  </a:lnTo>
                  <a:lnTo>
                    <a:pt x="269" y="220"/>
                  </a:lnTo>
                  <a:lnTo>
                    <a:pt x="269" y="222"/>
                  </a:lnTo>
                  <a:lnTo>
                    <a:pt x="269" y="224"/>
                  </a:lnTo>
                  <a:lnTo>
                    <a:pt x="269" y="225"/>
                  </a:lnTo>
                  <a:lnTo>
                    <a:pt x="269" y="227"/>
                  </a:lnTo>
                  <a:lnTo>
                    <a:pt x="269" y="229"/>
                  </a:lnTo>
                  <a:lnTo>
                    <a:pt x="271" y="230"/>
                  </a:lnTo>
                  <a:lnTo>
                    <a:pt x="271" y="232"/>
                  </a:lnTo>
                  <a:lnTo>
                    <a:pt x="272" y="234"/>
                  </a:lnTo>
                  <a:lnTo>
                    <a:pt x="272" y="235"/>
                  </a:lnTo>
                  <a:lnTo>
                    <a:pt x="274" y="235"/>
                  </a:lnTo>
                  <a:lnTo>
                    <a:pt x="274" y="237"/>
                  </a:lnTo>
                  <a:lnTo>
                    <a:pt x="274" y="239"/>
                  </a:lnTo>
                  <a:lnTo>
                    <a:pt x="276" y="239"/>
                  </a:lnTo>
                  <a:lnTo>
                    <a:pt x="276" y="241"/>
                  </a:lnTo>
                  <a:lnTo>
                    <a:pt x="276" y="242"/>
                  </a:lnTo>
                  <a:lnTo>
                    <a:pt x="276" y="244"/>
                  </a:lnTo>
                  <a:lnTo>
                    <a:pt x="276" y="246"/>
                  </a:lnTo>
                  <a:lnTo>
                    <a:pt x="276" y="247"/>
                  </a:lnTo>
                  <a:lnTo>
                    <a:pt x="276" y="249"/>
                  </a:lnTo>
                  <a:lnTo>
                    <a:pt x="274" y="251"/>
                  </a:lnTo>
                  <a:lnTo>
                    <a:pt x="274" y="252"/>
                  </a:lnTo>
                  <a:lnTo>
                    <a:pt x="274" y="254"/>
                  </a:lnTo>
                  <a:lnTo>
                    <a:pt x="272" y="256"/>
                  </a:lnTo>
                  <a:lnTo>
                    <a:pt x="272" y="257"/>
                  </a:lnTo>
                  <a:lnTo>
                    <a:pt x="272" y="259"/>
                  </a:lnTo>
                  <a:lnTo>
                    <a:pt x="272" y="261"/>
                  </a:lnTo>
                  <a:lnTo>
                    <a:pt x="274" y="262"/>
                  </a:lnTo>
                  <a:lnTo>
                    <a:pt x="274" y="264"/>
                  </a:lnTo>
                  <a:lnTo>
                    <a:pt x="276" y="264"/>
                  </a:lnTo>
                  <a:lnTo>
                    <a:pt x="276" y="266"/>
                  </a:lnTo>
                  <a:lnTo>
                    <a:pt x="277" y="266"/>
                  </a:lnTo>
                  <a:lnTo>
                    <a:pt x="277" y="267"/>
                  </a:lnTo>
                  <a:lnTo>
                    <a:pt x="279" y="267"/>
                  </a:lnTo>
                  <a:lnTo>
                    <a:pt x="279" y="269"/>
                  </a:lnTo>
                  <a:lnTo>
                    <a:pt x="281" y="269"/>
                  </a:lnTo>
                  <a:lnTo>
                    <a:pt x="281" y="271"/>
                  </a:lnTo>
                  <a:lnTo>
                    <a:pt x="282" y="273"/>
                  </a:lnTo>
                  <a:lnTo>
                    <a:pt x="282" y="274"/>
                  </a:lnTo>
                  <a:lnTo>
                    <a:pt x="284" y="274"/>
                  </a:lnTo>
                  <a:lnTo>
                    <a:pt x="284" y="276"/>
                  </a:lnTo>
                  <a:lnTo>
                    <a:pt x="286" y="276"/>
                  </a:lnTo>
                  <a:lnTo>
                    <a:pt x="286" y="278"/>
                  </a:lnTo>
                  <a:lnTo>
                    <a:pt x="287" y="278"/>
                  </a:lnTo>
                  <a:lnTo>
                    <a:pt x="287" y="279"/>
                  </a:lnTo>
                  <a:lnTo>
                    <a:pt x="289" y="279"/>
                  </a:lnTo>
                  <a:lnTo>
                    <a:pt x="289" y="281"/>
                  </a:lnTo>
                  <a:lnTo>
                    <a:pt x="291" y="281"/>
                  </a:lnTo>
                  <a:lnTo>
                    <a:pt x="291" y="283"/>
                  </a:lnTo>
                  <a:lnTo>
                    <a:pt x="292" y="283"/>
                  </a:lnTo>
                  <a:lnTo>
                    <a:pt x="294" y="283"/>
                  </a:lnTo>
                  <a:lnTo>
                    <a:pt x="296" y="283"/>
                  </a:lnTo>
                  <a:lnTo>
                    <a:pt x="298" y="283"/>
                  </a:lnTo>
                  <a:lnTo>
                    <a:pt x="299" y="283"/>
                  </a:lnTo>
                  <a:lnTo>
                    <a:pt x="301" y="283"/>
                  </a:lnTo>
                  <a:lnTo>
                    <a:pt x="301" y="284"/>
                  </a:lnTo>
                  <a:lnTo>
                    <a:pt x="303" y="284"/>
                  </a:lnTo>
                  <a:lnTo>
                    <a:pt x="304" y="284"/>
                  </a:lnTo>
                  <a:lnTo>
                    <a:pt x="306" y="284"/>
                  </a:lnTo>
                  <a:lnTo>
                    <a:pt x="308" y="284"/>
                  </a:lnTo>
                  <a:lnTo>
                    <a:pt x="309" y="284"/>
                  </a:lnTo>
                  <a:lnTo>
                    <a:pt x="311" y="284"/>
                  </a:lnTo>
                  <a:lnTo>
                    <a:pt x="311" y="286"/>
                  </a:lnTo>
                  <a:lnTo>
                    <a:pt x="313" y="286"/>
                  </a:lnTo>
                  <a:lnTo>
                    <a:pt x="314" y="288"/>
                  </a:lnTo>
                  <a:lnTo>
                    <a:pt x="313" y="289"/>
                  </a:lnTo>
                  <a:lnTo>
                    <a:pt x="313" y="291"/>
                  </a:lnTo>
                  <a:lnTo>
                    <a:pt x="314" y="291"/>
                  </a:lnTo>
                  <a:lnTo>
                    <a:pt x="314" y="293"/>
                  </a:lnTo>
                  <a:lnTo>
                    <a:pt x="314" y="294"/>
                  </a:lnTo>
                  <a:lnTo>
                    <a:pt x="314" y="296"/>
                  </a:lnTo>
                  <a:lnTo>
                    <a:pt x="313" y="296"/>
                  </a:lnTo>
                  <a:lnTo>
                    <a:pt x="313" y="298"/>
                  </a:lnTo>
                  <a:lnTo>
                    <a:pt x="313" y="299"/>
                  </a:lnTo>
                  <a:lnTo>
                    <a:pt x="313" y="301"/>
                  </a:lnTo>
                  <a:lnTo>
                    <a:pt x="314" y="301"/>
                  </a:lnTo>
                  <a:lnTo>
                    <a:pt x="314" y="303"/>
                  </a:lnTo>
                  <a:lnTo>
                    <a:pt x="314" y="304"/>
                  </a:lnTo>
                  <a:lnTo>
                    <a:pt x="316" y="304"/>
                  </a:lnTo>
                  <a:lnTo>
                    <a:pt x="316" y="306"/>
                  </a:lnTo>
                  <a:lnTo>
                    <a:pt x="318" y="306"/>
                  </a:lnTo>
                  <a:lnTo>
                    <a:pt x="318" y="308"/>
                  </a:lnTo>
                  <a:lnTo>
                    <a:pt x="319" y="310"/>
                  </a:lnTo>
                  <a:lnTo>
                    <a:pt x="319" y="311"/>
                  </a:lnTo>
                  <a:lnTo>
                    <a:pt x="321" y="311"/>
                  </a:lnTo>
                  <a:lnTo>
                    <a:pt x="321" y="313"/>
                  </a:lnTo>
                  <a:lnTo>
                    <a:pt x="323" y="313"/>
                  </a:lnTo>
                  <a:lnTo>
                    <a:pt x="324" y="313"/>
                  </a:lnTo>
                  <a:lnTo>
                    <a:pt x="326" y="313"/>
                  </a:lnTo>
                  <a:lnTo>
                    <a:pt x="326" y="315"/>
                  </a:lnTo>
                  <a:lnTo>
                    <a:pt x="326" y="316"/>
                  </a:lnTo>
                  <a:lnTo>
                    <a:pt x="326" y="318"/>
                  </a:lnTo>
                  <a:lnTo>
                    <a:pt x="328" y="320"/>
                  </a:lnTo>
                  <a:lnTo>
                    <a:pt x="328" y="321"/>
                  </a:lnTo>
                  <a:lnTo>
                    <a:pt x="328" y="323"/>
                  </a:lnTo>
                  <a:lnTo>
                    <a:pt x="330" y="323"/>
                  </a:lnTo>
                  <a:lnTo>
                    <a:pt x="330" y="325"/>
                  </a:lnTo>
                  <a:lnTo>
                    <a:pt x="330" y="326"/>
                  </a:lnTo>
                  <a:lnTo>
                    <a:pt x="331" y="326"/>
                  </a:lnTo>
                  <a:lnTo>
                    <a:pt x="331" y="328"/>
                  </a:lnTo>
                  <a:lnTo>
                    <a:pt x="331" y="330"/>
                  </a:lnTo>
                  <a:lnTo>
                    <a:pt x="333" y="330"/>
                  </a:lnTo>
                  <a:lnTo>
                    <a:pt x="333" y="331"/>
                  </a:lnTo>
                  <a:lnTo>
                    <a:pt x="333" y="333"/>
                  </a:lnTo>
                  <a:lnTo>
                    <a:pt x="335" y="333"/>
                  </a:lnTo>
                  <a:lnTo>
                    <a:pt x="335" y="335"/>
                  </a:lnTo>
                  <a:lnTo>
                    <a:pt x="335" y="336"/>
                  </a:lnTo>
                  <a:lnTo>
                    <a:pt x="336" y="336"/>
                  </a:lnTo>
                  <a:lnTo>
                    <a:pt x="336" y="338"/>
                  </a:lnTo>
                  <a:lnTo>
                    <a:pt x="336" y="340"/>
                  </a:lnTo>
                  <a:lnTo>
                    <a:pt x="338" y="340"/>
                  </a:lnTo>
                  <a:lnTo>
                    <a:pt x="338" y="341"/>
                  </a:lnTo>
                  <a:lnTo>
                    <a:pt x="338" y="343"/>
                  </a:lnTo>
                  <a:lnTo>
                    <a:pt x="340" y="343"/>
                  </a:lnTo>
                  <a:lnTo>
                    <a:pt x="340" y="345"/>
                  </a:lnTo>
                  <a:lnTo>
                    <a:pt x="340" y="347"/>
                  </a:lnTo>
                  <a:lnTo>
                    <a:pt x="341" y="347"/>
                  </a:lnTo>
                  <a:lnTo>
                    <a:pt x="341" y="348"/>
                  </a:lnTo>
                  <a:lnTo>
                    <a:pt x="341" y="350"/>
                  </a:lnTo>
                  <a:lnTo>
                    <a:pt x="343" y="350"/>
                  </a:lnTo>
                  <a:lnTo>
                    <a:pt x="343" y="352"/>
                  </a:lnTo>
                  <a:lnTo>
                    <a:pt x="343" y="353"/>
                  </a:lnTo>
                  <a:lnTo>
                    <a:pt x="345" y="353"/>
                  </a:lnTo>
                  <a:lnTo>
                    <a:pt x="345" y="355"/>
                  </a:lnTo>
                  <a:lnTo>
                    <a:pt x="345" y="357"/>
                  </a:lnTo>
                  <a:lnTo>
                    <a:pt x="346" y="357"/>
                  </a:lnTo>
                  <a:lnTo>
                    <a:pt x="346" y="358"/>
                  </a:lnTo>
                  <a:lnTo>
                    <a:pt x="346" y="360"/>
                  </a:lnTo>
                  <a:lnTo>
                    <a:pt x="348" y="360"/>
                  </a:lnTo>
                  <a:lnTo>
                    <a:pt x="348" y="362"/>
                  </a:lnTo>
                  <a:lnTo>
                    <a:pt x="350" y="363"/>
                  </a:lnTo>
                  <a:lnTo>
                    <a:pt x="350" y="365"/>
                  </a:lnTo>
                  <a:lnTo>
                    <a:pt x="350" y="367"/>
                  </a:lnTo>
                  <a:lnTo>
                    <a:pt x="351" y="367"/>
                  </a:lnTo>
                  <a:lnTo>
                    <a:pt x="351" y="368"/>
                  </a:lnTo>
                  <a:lnTo>
                    <a:pt x="353" y="370"/>
                  </a:lnTo>
                  <a:lnTo>
                    <a:pt x="353" y="372"/>
                  </a:lnTo>
                  <a:lnTo>
                    <a:pt x="353" y="373"/>
                  </a:lnTo>
                  <a:lnTo>
                    <a:pt x="355" y="373"/>
                  </a:lnTo>
                  <a:lnTo>
                    <a:pt x="355" y="375"/>
                  </a:lnTo>
                  <a:lnTo>
                    <a:pt x="355" y="377"/>
                  </a:lnTo>
                  <a:lnTo>
                    <a:pt x="356" y="377"/>
                  </a:lnTo>
                  <a:lnTo>
                    <a:pt x="356" y="379"/>
                  </a:lnTo>
                  <a:lnTo>
                    <a:pt x="358" y="380"/>
                  </a:lnTo>
                  <a:lnTo>
                    <a:pt x="358" y="382"/>
                  </a:lnTo>
                  <a:lnTo>
                    <a:pt x="360" y="384"/>
                  </a:lnTo>
                  <a:lnTo>
                    <a:pt x="360" y="385"/>
                  </a:lnTo>
                  <a:lnTo>
                    <a:pt x="360" y="387"/>
                  </a:lnTo>
                  <a:lnTo>
                    <a:pt x="361" y="387"/>
                  </a:lnTo>
                  <a:lnTo>
                    <a:pt x="361" y="389"/>
                  </a:lnTo>
                  <a:lnTo>
                    <a:pt x="361" y="390"/>
                  </a:lnTo>
                  <a:lnTo>
                    <a:pt x="363" y="390"/>
                  </a:lnTo>
                  <a:lnTo>
                    <a:pt x="363" y="392"/>
                  </a:lnTo>
                  <a:lnTo>
                    <a:pt x="363" y="394"/>
                  </a:lnTo>
                  <a:lnTo>
                    <a:pt x="365" y="394"/>
                  </a:lnTo>
                  <a:lnTo>
                    <a:pt x="365" y="395"/>
                  </a:lnTo>
                  <a:lnTo>
                    <a:pt x="365" y="397"/>
                  </a:lnTo>
                  <a:lnTo>
                    <a:pt x="367" y="397"/>
                  </a:lnTo>
                  <a:lnTo>
                    <a:pt x="367" y="399"/>
                  </a:lnTo>
                  <a:lnTo>
                    <a:pt x="367" y="400"/>
                  </a:lnTo>
                  <a:lnTo>
                    <a:pt x="368" y="400"/>
                  </a:lnTo>
                  <a:lnTo>
                    <a:pt x="368" y="402"/>
                  </a:lnTo>
                  <a:lnTo>
                    <a:pt x="368" y="404"/>
                  </a:lnTo>
                  <a:lnTo>
                    <a:pt x="370" y="404"/>
                  </a:lnTo>
                  <a:lnTo>
                    <a:pt x="370" y="405"/>
                  </a:lnTo>
                  <a:lnTo>
                    <a:pt x="370" y="407"/>
                  </a:lnTo>
                  <a:lnTo>
                    <a:pt x="372" y="407"/>
                  </a:lnTo>
                  <a:lnTo>
                    <a:pt x="372" y="409"/>
                  </a:lnTo>
                  <a:lnTo>
                    <a:pt x="372" y="410"/>
                  </a:lnTo>
                  <a:lnTo>
                    <a:pt x="373" y="410"/>
                  </a:lnTo>
                  <a:lnTo>
                    <a:pt x="373" y="412"/>
                  </a:lnTo>
                  <a:lnTo>
                    <a:pt x="373" y="414"/>
                  </a:lnTo>
                  <a:lnTo>
                    <a:pt x="375" y="414"/>
                  </a:lnTo>
                  <a:lnTo>
                    <a:pt x="375" y="416"/>
                  </a:lnTo>
                  <a:lnTo>
                    <a:pt x="375" y="417"/>
                  </a:lnTo>
                  <a:lnTo>
                    <a:pt x="377" y="417"/>
                  </a:lnTo>
                  <a:lnTo>
                    <a:pt x="377" y="419"/>
                  </a:lnTo>
                  <a:lnTo>
                    <a:pt x="377" y="421"/>
                  </a:lnTo>
                  <a:lnTo>
                    <a:pt x="378" y="421"/>
                  </a:lnTo>
                  <a:lnTo>
                    <a:pt x="378" y="422"/>
                  </a:lnTo>
                  <a:lnTo>
                    <a:pt x="378" y="424"/>
                  </a:lnTo>
                  <a:lnTo>
                    <a:pt x="380" y="424"/>
                  </a:lnTo>
                  <a:lnTo>
                    <a:pt x="380" y="426"/>
                  </a:lnTo>
                  <a:lnTo>
                    <a:pt x="380" y="427"/>
                  </a:lnTo>
                  <a:lnTo>
                    <a:pt x="382" y="427"/>
                  </a:lnTo>
                  <a:lnTo>
                    <a:pt x="382" y="429"/>
                  </a:lnTo>
                  <a:lnTo>
                    <a:pt x="382" y="431"/>
                  </a:lnTo>
                  <a:lnTo>
                    <a:pt x="383" y="431"/>
                  </a:lnTo>
                  <a:lnTo>
                    <a:pt x="383" y="432"/>
                  </a:lnTo>
                  <a:lnTo>
                    <a:pt x="383" y="434"/>
                  </a:lnTo>
                  <a:lnTo>
                    <a:pt x="385" y="434"/>
                  </a:lnTo>
                  <a:lnTo>
                    <a:pt x="385" y="436"/>
                  </a:lnTo>
                  <a:lnTo>
                    <a:pt x="385" y="437"/>
                  </a:lnTo>
                  <a:lnTo>
                    <a:pt x="387" y="437"/>
                  </a:lnTo>
                  <a:lnTo>
                    <a:pt x="387" y="439"/>
                  </a:lnTo>
                  <a:lnTo>
                    <a:pt x="387" y="441"/>
                  </a:lnTo>
                  <a:lnTo>
                    <a:pt x="388" y="441"/>
                  </a:lnTo>
                  <a:lnTo>
                    <a:pt x="388" y="442"/>
                  </a:lnTo>
                  <a:lnTo>
                    <a:pt x="388" y="444"/>
                  </a:lnTo>
                  <a:lnTo>
                    <a:pt x="390" y="444"/>
                  </a:lnTo>
                  <a:lnTo>
                    <a:pt x="390" y="446"/>
                  </a:lnTo>
                  <a:lnTo>
                    <a:pt x="390" y="448"/>
                  </a:lnTo>
                  <a:lnTo>
                    <a:pt x="392" y="448"/>
                  </a:lnTo>
                  <a:lnTo>
                    <a:pt x="392" y="449"/>
                  </a:lnTo>
                  <a:lnTo>
                    <a:pt x="392" y="451"/>
                  </a:lnTo>
                  <a:lnTo>
                    <a:pt x="393" y="451"/>
                  </a:lnTo>
                  <a:lnTo>
                    <a:pt x="393" y="453"/>
                  </a:lnTo>
                  <a:lnTo>
                    <a:pt x="393" y="454"/>
                  </a:lnTo>
                  <a:lnTo>
                    <a:pt x="395" y="454"/>
                  </a:lnTo>
                  <a:lnTo>
                    <a:pt x="395" y="456"/>
                  </a:lnTo>
                  <a:lnTo>
                    <a:pt x="395" y="458"/>
                  </a:lnTo>
                  <a:lnTo>
                    <a:pt x="397" y="458"/>
                  </a:lnTo>
                  <a:lnTo>
                    <a:pt x="397" y="459"/>
                  </a:lnTo>
                  <a:lnTo>
                    <a:pt x="397" y="461"/>
                  </a:lnTo>
                  <a:lnTo>
                    <a:pt x="398" y="461"/>
                  </a:lnTo>
                  <a:lnTo>
                    <a:pt x="398" y="463"/>
                  </a:lnTo>
                  <a:lnTo>
                    <a:pt x="398" y="464"/>
                  </a:lnTo>
                  <a:lnTo>
                    <a:pt x="400" y="464"/>
                  </a:lnTo>
                  <a:lnTo>
                    <a:pt x="400" y="466"/>
                  </a:lnTo>
                  <a:lnTo>
                    <a:pt x="400" y="468"/>
                  </a:lnTo>
                  <a:lnTo>
                    <a:pt x="402" y="468"/>
                  </a:lnTo>
                  <a:lnTo>
                    <a:pt x="402" y="469"/>
                  </a:lnTo>
                  <a:lnTo>
                    <a:pt x="402" y="471"/>
                  </a:lnTo>
                  <a:lnTo>
                    <a:pt x="404" y="471"/>
                  </a:lnTo>
                  <a:lnTo>
                    <a:pt x="404" y="473"/>
                  </a:lnTo>
                  <a:lnTo>
                    <a:pt x="404" y="474"/>
                  </a:lnTo>
                  <a:lnTo>
                    <a:pt x="405" y="474"/>
                  </a:lnTo>
                  <a:lnTo>
                    <a:pt x="405" y="476"/>
                  </a:lnTo>
                  <a:lnTo>
                    <a:pt x="405" y="478"/>
                  </a:lnTo>
                  <a:lnTo>
                    <a:pt x="407" y="478"/>
                  </a:lnTo>
                  <a:lnTo>
                    <a:pt x="407" y="479"/>
                  </a:lnTo>
                  <a:lnTo>
                    <a:pt x="407" y="481"/>
                  </a:lnTo>
                  <a:lnTo>
                    <a:pt x="409" y="481"/>
                  </a:lnTo>
                  <a:lnTo>
                    <a:pt x="409" y="483"/>
                  </a:lnTo>
                  <a:lnTo>
                    <a:pt x="409" y="485"/>
                  </a:lnTo>
                  <a:lnTo>
                    <a:pt x="410" y="485"/>
                  </a:lnTo>
                  <a:lnTo>
                    <a:pt x="410" y="486"/>
                  </a:lnTo>
                  <a:lnTo>
                    <a:pt x="410" y="488"/>
                  </a:lnTo>
                  <a:lnTo>
                    <a:pt x="412" y="488"/>
                  </a:lnTo>
                  <a:lnTo>
                    <a:pt x="412" y="490"/>
                  </a:lnTo>
                  <a:lnTo>
                    <a:pt x="412" y="491"/>
                  </a:lnTo>
                  <a:lnTo>
                    <a:pt x="414" y="491"/>
                  </a:lnTo>
                  <a:lnTo>
                    <a:pt x="414" y="493"/>
                  </a:lnTo>
                  <a:lnTo>
                    <a:pt x="414" y="495"/>
                  </a:lnTo>
                  <a:lnTo>
                    <a:pt x="415" y="495"/>
                  </a:lnTo>
                  <a:lnTo>
                    <a:pt x="415" y="496"/>
                  </a:lnTo>
                  <a:lnTo>
                    <a:pt x="415" y="498"/>
                  </a:lnTo>
                  <a:lnTo>
                    <a:pt x="417" y="498"/>
                  </a:lnTo>
                  <a:lnTo>
                    <a:pt x="417" y="500"/>
                  </a:lnTo>
                  <a:lnTo>
                    <a:pt x="417" y="501"/>
                  </a:lnTo>
                  <a:lnTo>
                    <a:pt x="419" y="501"/>
                  </a:lnTo>
                  <a:lnTo>
                    <a:pt x="419" y="503"/>
                  </a:lnTo>
                  <a:lnTo>
                    <a:pt x="419" y="505"/>
                  </a:lnTo>
                  <a:lnTo>
                    <a:pt x="420" y="505"/>
                  </a:lnTo>
                  <a:lnTo>
                    <a:pt x="420" y="506"/>
                  </a:lnTo>
                  <a:lnTo>
                    <a:pt x="420" y="508"/>
                  </a:lnTo>
                  <a:lnTo>
                    <a:pt x="422" y="508"/>
                  </a:lnTo>
                  <a:lnTo>
                    <a:pt x="422" y="510"/>
                  </a:lnTo>
                  <a:lnTo>
                    <a:pt x="422" y="511"/>
                  </a:lnTo>
                  <a:lnTo>
                    <a:pt x="424" y="511"/>
                  </a:lnTo>
                  <a:lnTo>
                    <a:pt x="424" y="513"/>
                  </a:lnTo>
                  <a:lnTo>
                    <a:pt x="424" y="515"/>
                  </a:lnTo>
                  <a:lnTo>
                    <a:pt x="425" y="515"/>
                  </a:lnTo>
                  <a:lnTo>
                    <a:pt x="425" y="517"/>
                  </a:lnTo>
                  <a:lnTo>
                    <a:pt x="425" y="518"/>
                  </a:lnTo>
                  <a:lnTo>
                    <a:pt x="427" y="518"/>
                  </a:lnTo>
                  <a:lnTo>
                    <a:pt x="427" y="520"/>
                  </a:lnTo>
                  <a:lnTo>
                    <a:pt x="427" y="522"/>
                  </a:lnTo>
                  <a:lnTo>
                    <a:pt x="429" y="522"/>
                  </a:lnTo>
                  <a:lnTo>
                    <a:pt x="429" y="523"/>
                  </a:lnTo>
                  <a:lnTo>
                    <a:pt x="429" y="525"/>
                  </a:lnTo>
                  <a:lnTo>
                    <a:pt x="430" y="525"/>
                  </a:lnTo>
                  <a:lnTo>
                    <a:pt x="430" y="527"/>
                  </a:lnTo>
                  <a:lnTo>
                    <a:pt x="430" y="528"/>
                  </a:lnTo>
                  <a:lnTo>
                    <a:pt x="432" y="528"/>
                  </a:lnTo>
                  <a:lnTo>
                    <a:pt x="432" y="530"/>
                  </a:lnTo>
                  <a:lnTo>
                    <a:pt x="432" y="532"/>
                  </a:lnTo>
                  <a:lnTo>
                    <a:pt x="434" y="533"/>
                  </a:lnTo>
                  <a:lnTo>
                    <a:pt x="434" y="535"/>
                  </a:lnTo>
                  <a:lnTo>
                    <a:pt x="435" y="537"/>
                  </a:lnTo>
                  <a:lnTo>
                    <a:pt x="435" y="538"/>
                  </a:lnTo>
                  <a:lnTo>
                    <a:pt x="437" y="540"/>
                  </a:lnTo>
                  <a:lnTo>
                    <a:pt x="437" y="542"/>
                  </a:lnTo>
                  <a:lnTo>
                    <a:pt x="437" y="543"/>
                  </a:lnTo>
                  <a:lnTo>
                    <a:pt x="439" y="543"/>
                  </a:lnTo>
                  <a:lnTo>
                    <a:pt x="439" y="545"/>
                  </a:lnTo>
                  <a:lnTo>
                    <a:pt x="439" y="547"/>
                  </a:lnTo>
                  <a:lnTo>
                    <a:pt x="441" y="547"/>
                  </a:lnTo>
                  <a:lnTo>
                    <a:pt x="441" y="548"/>
                  </a:lnTo>
                  <a:lnTo>
                    <a:pt x="441" y="550"/>
                  </a:lnTo>
                  <a:lnTo>
                    <a:pt x="442" y="550"/>
                  </a:lnTo>
                  <a:lnTo>
                    <a:pt x="442" y="552"/>
                  </a:lnTo>
                  <a:lnTo>
                    <a:pt x="442" y="554"/>
                  </a:lnTo>
                  <a:lnTo>
                    <a:pt x="444" y="554"/>
                  </a:lnTo>
                  <a:lnTo>
                    <a:pt x="444" y="555"/>
                  </a:lnTo>
                  <a:lnTo>
                    <a:pt x="444" y="557"/>
                  </a:lnTo>
                  <a:lnTo>
                    <a:pt x="446" y="557"/>
                  </a:lnTo>
                  <a:lnTo>
                    <a:pt x="446" y="559"/>
                  </a:lnTo>
                  <a:lnTo>
                    <a:pt x="446" y="560"/>
                  </a:lnTo>
                  <a:lnTo>
                    <a:pt x="447" y="560"/>
                  </a:lnTo>
                  <a:lnTo>
                    <a:pt x="447" y="562"/>
                  </a:lnTo>
                  <a:lnTo>
                    <a:pt x="449" y="564"/>
                  </a:lnTo>
                  <a:lnTo>
                    <a:pt x="449" y="565"/>
                  </a:lnTo>
                  <a:lnTo>
                    <a:pt x="451" y="565"/>
                  </a:lnTo>
                  <a:lnTo>
                    <a:pt x="451" y="567"/>
                  </a:lnTo>
                  <a:lnTo>
                    <a:pt x="451" y="569"/>
                  </a:lnTo>
                  <a:lnTo>
                    <a:pt x="452" y="569"/>
                  </a:lnTo>
                  <a:lnTo>
                    <a:pt x="452" y="570"/>
                  </a:lnTo>
                  <a:lnTo>
                    <a:pt x="452" y="572"/>
                  </a:lnTo>
                  <a:lnTo>
                    <a:pt x="452" y="574"/>
                  </a:lnTo>
                  <a:lnTo>
                    <a:pt x="454" y="574"/>
                  </a:lnTo>
                  <a:lnTo>
                    <a:pt x="454" y="575"/>
                  </a:lnTo>
                  <a:lnTo>
                    <a:pt x="456" y="575"/>
                  </a:lnTo>
                  <a:lnTo>
                    <a:pt x="456" y="577"/>
                  </a:lnTo>
                  <a:lnTo>
                    <a:pt x="456" y="579"/>
                  </a:lnTo>
                  <a:lnTo>
                    <a:pt x="457" y="580"/>
                  </a:lnTo>
                  <a:lnTo>
                    <a:pt x="459" y="582"/>
                  </a:lnTo>
                  <a:lnTo>
                    <a:pt x="459" y="584"/>
                  </a:lnTo>
                  <a:lnTo>
                    <a:pt x="461" y="584"/>
                  </a:lnTo>
                  <a:lnTo>
                    <a:pt x="461" y="586"/>
                  </a:lnTo>
                  <a:lnTo>
                    <a:pt x="461" y="587"/>
                  </a:lnTo>
                  <a:lnTo>
                    <a:pt x="459" y="587"/>
                  </a:lnTo>
                  <a:lnTo>
                    <a:pt x="459" y="589"/>
                  </a:lnTo>
                  <a:lnTo>
                    <a:pt x="459" y="591"/>
                  </a:lnTo>
                  <a:lnTo>
                    <a:pt x="457" y="591"/>
                  </a:lnTo>
                  <a:lnTo>
                    <a:pt x="457" y="592"/>
                  </a:lnTo>
                  <a:lnTo>
                    <a:pt x="456" y="594"/>
                  </a:lnTo>
                  <a:lnTo>
                    <a:pt x="456" y="596"/>
                  </a:lnTo>
                  <a:lnTo>
                    <a:pt x="454" y="596"/>
                  </a:lnTo>
                  <a:lnTo>
                    <a:pt x="454" y="597"/>
                  </a:lnTo>
                  <a:lnTo>
                    <a:pt x="452" y="597"/>
                  </a:lnTo>
                  <a:lnTo>
                    <a:pt x="452" y="599"/>
                  </a:lnTo>
                  <a:lnTo>
                    <a:pt x="452" y="601"/>
                  </a:lnTo>
                  <a:lnTo>
                    <a:pt x="451" y="601"/>
                  </a:lnTo>
                  <a:lnTo>
                    <a:pt x="451" y="602"/>
                  </a:lnTo>
                  <a:lnTo>
                    <a:pt x="449" y="602"/>
                  </a:lnTo>
                  <a:lnTo>
                    <a:pt x="449" y="604"/>
                  </a:lnTo>
                  <a:lnTo>
                    <a:pt x="449" y="606"/>
                  </a:lnTo>
                  <a:lnTo>
                    <a:pt x="447" y="606"/>
                  </a:lnTo>
                  <a:lnTo>
                    <a:pt x="447" y="607"/>
                  </a:lnTo>
                  <a:lnTo>
                    <a:pt x="446" y="607"/>
                  </a:lnTo>
                  <a:lnTo>
                    <a:pt x="446" y="609"/>
                  </a:lnTo>
                  <a:lnTo>
                    <a:pt x="446" y="611"/>
                  </a:lnTo>
                  <a:lnTo>
                    <a:pt x="444" y="611"/>
                  </a:lnTo>
                  <a:lnTo>
                    <a:pt x="444" y="612"/>
                  </a:lnTo>
                  <a:lnTo>
                    <a:pt x="442" y="612"/>
                  </a:lnTo>
                  <a:lnTo>
                    <a:pt x="442" y="614"/>
                  </a:lnTo>
                  <a:lnTo>
                    <a:pt x="442" y="616"/>
                  </a:lnTo>
                  <a:lnTo>
                    <a:pt x="441" y="616"/>
                  </a:lnTo>
                  <a:lnTo>
                    <a:pt x="441" y="617"/>
                  </a:lnTo>
                  <a:lnTo>
                    <a:pt x="439" y="619"/>
                  </a:lnTo>
                  <a:lnTo>
                    <a:pt x="439" y="621"/>
                  </a:lnTo>
                  <a:lnTo>
                    <a:pt x="437" y="621"/>
                  </a:lnTo>
                  <a:lnTo>
                    <a:pt x="437" y="623"/>
                  </a:lnTo>
                  <a:lnTo>
                    <a:pt x="435" y="624"/>
                  </a:lnTo>
                  <a:lnTo>
                    <a:pt x="435" y="626"/>
                  </a:lnTo>
                  <a:lnTo>
                    <a:pt x="434" y="626"/>
                  </a:lnTo>
                  <a:lnTo>
                    <a:pt x="434" y="628"/>
                  </a:lnTo>
                  <a:lnTo>
                    <a:pt x="432" y="629"/>
                  </a:lnTo>
                  <a:lnTo>
                    <a:pt x="432" y="631"/>
                  </a:lnTo>
                  <a:lnTo>
                    <a:pt x="430" y="631"/>
                  </a:lnTo>
                  <a:lnTo>
                    <a:pt x="430" y="633"/>
                  </a:lnTo>
                  <a:lnTo>
                    <a:pt x="429" y="633"/>
                  </a:lnTo>
                  <a:lnTo>
                    <a:pt x="429" y="634"/>
                  </a:lnTo>
                  <a:lnTo>
                    <a:pt x="429" y="636"/>
                  </a:lnTo>
                  <a:lnTo>
                    <a:pt x="427" y="636"/>
                  </a:lnTo>
                  <a:lnTo>
                    <a:pt x="427" y="638"/>
                  </a:lnTo>
                  <a:lnTo>
                    <a:pt x="425" y="638"/>
                  </a:lnTo>
                  <a:lnTo>
                    <a:pt x="425" y="639"/>
                  </a:lnTo>
                  <a:lnTo>
                    <a:pt x="425" y="641"/>
                  </a:lnTo>
                  <a:lnTo>
                    <a:pt x="424" y="641"/>
                  </a:lnTo>
                  <a:lnTo>
                    <a:pt x="424" y="643"/>
                  </a:lnTo>
                  <a:lnTo>
                    <a:pt x="422" y="643"/>
                  </a:lnTo>
                  <a:lnTo>
                    <a:pt x="422" y="644"/>
                  </a:lnTo>
                  <a:lnTo>
                    <a:pt x="422" y="646"/>
                  </a:lnTo>
                  <a:lnTo>
                    <a:pt x="420" y="646"/>
                  </a:lnTo>
                  <a:lnTo>
                    <a:pt x="420" y="648"/>
                  </a:lnTo>
                  <a:lnTo>
                    <a:pt x="419" y="648"/>
                  </a:lnTo>
                  <a:lnTo>
                    <a:pt x="419" y="649"/>
                  </a:lnTo>
                  <a:lnTo>
                    <a:pt x="419" y="651"/>
                  </a:lnTo>
                  <a:lnTo>
                    <a:pt x="417" y="651"/>
                  </a:lnTo>
                  <a:lnTo>
                    <a:pt x="417" y="653"/>
                  </a:lnTo>
                  <a:lnTo>
                    <a:pt x="415" y="655"/>
                  </a:lnTo>
                  <a:lnTo>
                    <a:pt x="415" y="656"/>
                  </a:lnTo>
                  <a:lnTo>
                    <a:pt x="414" y="656"/>
                  </a:lnTo>
                  <a:lnTo>
                    <a:pt x="414" y="658"/>
                  </a:lnTo>
                  <a:lnTo>
                    <a:pt x="412" y="660"/>
                  </a:lnTo>
                  <a:lnTo>
                    <a:pt x="412" y="661"/>
                  </a:lnTo>
                  <a:lnTo>
                    <a:pt x="410" y="661"/>
                  </a:lnTo>
                  <a:lnTo>
                    <a:pt x="410" y="663"/>
                  </a:lnTo>
                  <a:lnTo>
                    <a:pt x="409" y="663"/>
                  </a:lnTo>
                  <a:lnTo>
                    <a:pt x="409" y="665"/>
                  </a:lnTo>
                  <a:lnTo>
                    <a:pt x="409" y="666"/>
                  </a:lnTo>
                  <a:lnTo>
                    <a:pt x="407" y="666"/>
                  </a:lnTo>
                  <a:lnTo>
                    <a:pt x="407" y="668"/>
                  </a:lnTo>
                  <a:lnTo>
                    <a:pt x="405" y="668"/>
                  </a:lnTo>
                  <a:lnTo>
                    <a:pt x="405" y="670"/>
                  </a:lnTo>
                  <a:lnTo>
                    <a:pt x="405" y="671"/>
                  </a:lnTo>
                  <a:lnTo>
                    <a:pt x="404" y="671"/>
                  </a:lnTo>
                  <a:lnTo>
                    <a:pt x="404" y="673"/>
                  </a:lnTo>
                  <a:lnTo>
                    <a:pt x="402" y="673"/>
                  </a:lnTo>
                  <a:lnTo>
                    <a:pt x="402" y="675"/>
                  </a:lnTo>
                  <a:lnTo>
                    <a:pt x="402" y="676"/>
                  </a:lnTo>
                  <a:lnTo>
                    <a:pt x="400" y="676"/>
                  </a:lnTo>
                  <a:lnTo>
                    <a:pt x="400" y="678"/>
                  </a:lnTo>
                  <a:lnTo>
                    <a:pt x="398" y="678"/>
                  </a:lnTo>
                  <a:lnTo>
                    <a:pt x="398" y="680"/>
                  </a:lnTo>
                  <a:lnTo>
                    <a:pt x="398" y="681"/>
                  </a:lnTo>
                  <a:lnTo>
                    <a:pt x="397" y="681"/>
                  </a:lnTo>
                  <a:lnTo>
                    <a:pt x="397" y="683"/>
                  </a:lnTo>
                  <a:lnTo>
                    <a:pt x="395" y="685"/>
                  </a:lnTo>
                  <a:lnTo>
                    <a:pt x="395" y="686"/>
                  </a:lnTo>
                  <a:lnTo>
                    <a:pt x="393" y="686"/>
                  </a:lnTo>
                  <a:lnTo>
                    <a:pt x="393" y="688"/>
                  </a:lnTo>
                  <a:lnTo>
                    <a:pt x="392" y="690"/>
                  </a:lnTo>
                  <a:lnTo>
                    <a:pt x="392" y="692"/>
                  </a:lnTo>
                  <a:lnTo>
                    <a:pt x="390" y="692"/>
                  </a:lnTo>
                  <a:lnTo>
                    <a:pt x="390" y="693"/>
                  </a:lnTo>
                  <a:lnTo>
                    <a:pt x="388" y="695"/>
                  </a:lnTo>
                  <a:lnTo>
                    <a:pt x="388" y="697"/>
                  </a:lnTo>
                  <a:lnTo>
                    <a:pt x="387" y="697"/>
                  </a:lnTo>
                  <a:lnTo>
                    <a:pt x="387" y="698"/>
                  </a:lnTo>
                  <a:lnTo>
                    <a:pt x="385" y="700"/>
                  </a:lnTo>
                  <a:lnTo>
                    <a:pt x="385" y="702"/>
                  </a:lnTo>
                  <a:lnTo>
                    <a:pt x="383" y="702"/>
                  </a:lnTo>
                  <a:lnTo>
                    <a:pt x="383" y="703"/>
                  </a:lnTo>
                  <a:lnTo>
                    <a:pt x="382" y="705"/>
                  </a:lnTo>
                  <a:lnTo>
                    <a:pt x="382" y="707"/>
                  </a:lnTo>
                  <a:lnTo>
                    <a:pt x="380" y="707"/>
                  </a:lnTo>
                  <a:lnTo>
                    <a:pt x="380" y="708"/>
                  </a:lnTo>
                  <a:lnTo>
                    <a:pt x="378" y="710"/>
                  </a:lnTo>
                  <a:lnTo>
                    <a:pt x="378" y="712"/>
                  </a:lnTo>
                  <a:lnTo>
                    <a:pt x="377" y="712"/>
                  </a:lnTo>
                  <a:lnTo>
                    <a:pt x="377" y="713"/>
                  </a:lnTo>
                  <a:lnTo>
                    <a:pt x="375" y="715"/>
                  </a:lnTo>
                  <a:lnTo>
                    <a:pt x="375" y="717"/>
                  </a:lnTo>
                  <a:lnTo>
                    <a:pt x="373" y="717"/>
                  </a:lnTo>
                  <a:lnTo>
                    <a:pt x="373" y="718"/>
                  </a:lnTo>
                  <a:lnTo>
                    <a:pt x="373" y="720"/>
                  </a:lnTo>
                  <a:lnTo>
                    <a:pt x="372" y="720"/>
                  </a:lnTo>
                  <a:lnTo>
                    <a:pt x="372" y="722"/>
                  </a:lnTo>
                  <a:lnTo>
                    <a:pt x="370" y="722"/>
                  </a:lnTo>
                  <a:lnTo>
                    <a:pt x="370" y="724"/>
                  </a:lnTo>
                  <a:lnTo>
                    <a:pt x="368" y="725"/>
                  </a:lnTo>
                  <a:lnTo>
                    <a:pt x="368" y="727"/>
                  </a:lnTo>
                  <a:lnTo>
                    <a:pt x="367" y="727"/>
                  </a:lnTo>
                  <a:lnTo>
                    <a:pt x="367" y="729"/>
                  </a:lnTo>
                  <a:lnTo>
                    <a:pt x="365" y="730"/>
                  </a:lnTo>
                  <a:lnTo>
                    <a:pt x="365" y="732"/>
                  </a:lnTo>
                  <a:lnTo>
                    <a:pt x="363" y="732"/>
                  </a:lnTo>
                  <a:lnTo>
                    <a:pt x="363" y="734"/>
                  </a:lnTo>
                  <a:lnTo>
                    <a:pt x="361" y="735"/>
                  </a:lnTo>
                  <a:lnTo>
                    <a:pt x="361" y="737"/>
                  </a:lnTo>
                  <a:lnTo>
                    <a:pt x="360" y="737"/>
                  </a:lnTo>
                  <a:lnTo>
                    <a:pt x="360" y="739"/>
                  </a:lnTo>
                  <a:lnTo>
                    <a:pt x="358" y="740"/>
                  </a:lnTo>
                  <a:lnTo>
                    <a:pt x="358" y="742"/>
                  </a:lnTo>
                  <a:lnTo>
                    <a:pt x="356" y="742"/>
                  </a:lnTo>
                  <a:lnTo>
                    <a:pt x="356" y="744"/>
                  </a:lnTo>
                  <a:lnTo>
                    <a:pt x="355" y="744"/>
                  </a:lnTo>
                  <a:lnTo>
                    <a:pt x="355" y="745"/>
                  </a:lnTo>
                  <a:lnTo>
                    <a:pt x="355" y="747"/>
                  </a:lnTo>
                  <a:lnTo>
                    <a:pt x="353" y="747"/>
                  </a:lnTo>
                  <a:lnTo>
                    <a:pt x="353" y="749"/>
                  </a:lnTo>
                  <a:lnTo>
                    <a:pt x="351" y="749"/>
                  </a:lnTo>
                  <a:lnTo>
                    <a:pt x="351" y="750"/>
                  </a:lnTo>
                  <a:lnTo>
                    <a:pt x="350" y="752"/>
                  </a:lnTo>
                  <a:lnTo>
                    <a:pt x="350" y="754"/>
                  </a:lnTo>
                  <a:lnTo>
                    <a:pt x="348" y="754"/>
                  </a:lnTo>
                  <a:lnTo>
                    <a:pt x="348" y="755"/>
                  </a:lnTo>
                  <a:lnTo>
                    <a:pt x="346" y="757"/>
                  </a:lnTo>
                  <a:lnTo>
                    <a:pt x="346" y="759"/>
                  </a:lnTo>
                  <a:lnTo>
                    <a:pt x="345" y="759"/>
                  </a:lnTo>
                  <a:lnTo>
                    <a:pt x="345" y="761"/>
                  </a:lnTo>
                  <a:lnTo>
                    <a:pt x="343" y="762"/>
                  </a:lnTo>
                  <a:lnTo>
                    <a:pt x="343" y="764"/>
                  </a:lnTo>
                  <a:lnTo>
                    <a:pt x="341" y="764"/>
                  </a:lnTo>
                  <a:lnTo>
                    <a:pt x="341" y="766"/>
                  </a:lnTo>
                  <a:lnTo>
                    <a:pt x="340" y="767"/>
                  </a:lnTo>
                  <a:lnTo>
                    <a:pt x="340" y="769"/>
                  </a:lnTo>
                  <a:lnTo>
                    <a:pt x="338" y="769"/>
                  </a:lnTo>
                  <a:lnTo>
                    <a:pt x="338" y="771"/>
                  </a:lnTo>
                  <a:lnTo>
                    <a:pt x="336" y="772"/>
                  </a:lnTo>
                  <a:lnTo>
                    <a:pt x="336" y="774"/>
                  </a:lnTo>
                  <a:lnTo>
                    <a:pt x="335" y="774"/>
                  </a:lnTo>
                  <a:lnTo>
                    <a:pt x="335" y="776"/>
                  </a:lnTo>
                  <a:lnTo>
                    <a:pt x="333" y="776"/>
                  </a:lnTo>
                  <a:lnTo>
                    <a:pt x="333" y="777"/>
                  </a:lnTo>
                  <a:lnTo>
                    <a:pt x="333" y="779"/>
                  </a:lnTo>
                  <a:lnTo>
                    <a:pt x="331" y="779"/>
                  </a:lnTo>
                  <a:lnTo>
                    <a:pt x="331" y="781"/>
                  </a:lnTo>
                  <a:lnTo>
                    <a:pt x="330" y="781"/>
                  </a:lnTo>
                  <a:lnTo>
                    <a:pt x="330" y="782"/>
                  </a:lnTo>
                  <a:lnTo>
                    <a:pt x="328" y="784"/>
                  </a:lnTo>
                  <a:lnTo>
                    <a:pt x="328" y="786"/>
                  </a:lnTo>
                  <a:lnTo>
                    <a:pt x="326" y="786"/>
                  </a:lnTo>
                  <a:lnTo>
                    <a:pt x="326" y="787"/>
                  </a:lnTo>
                  <a:lnTo>
                    <a:pt x="326" y="789"/>
                  </a:lnTo>
                  <a:lnTo>
                    <a:pt x="324" y="789"/>
                  </a:lnTo>
                  <a:lnTo>
                    <a:pt x="324" y="791"/>
                  </a:lnTo>
                  <a:lnTo>
                    <a:pt x="323" y="791"/>
                  </a:lnTo>
                  <a:lnTo>
                    <a:pt x="323" y="792"/>
                  </a:lnTo>
                  <a:lnTo>
                    <a:pt x="321" y="794"/>
                  </a:lnTo>
                  <a:lnTo>
                    <a:pt x="321" y="796"/>
                  </a:lnTo>
                  <a:lnTo>
                    <a:pt x="319" y="796"/>
                  </a:lnTo>
                  <a:lnTo>
                    <a:pt x="319" y="798"/>
                  </a:lnTo>
                  <a:lnTo>
                    <a:pt x="318" y="799"/>
                  </a:lnTo>
                  <a:lnTo>
                    <a:pt x="318" y="801"/>
                  </a:lnTo>
                  <a:lnTo>
                    <a:pt x="316" y="801"/>
                  </a:lnTo>
                  <a:lnTo>
                    <a:pt x="316" y="803"/>
                  </a:lnTo>
                  <a:lnTo>
                    <a:pt x="316" y="804"/>
                  </a:lnTo>
                  <a:lnTo>
                    <a:pt x="314" y="804"/>
                  </a:lnTo>
                  <a:lnTo>
                    <a:pt x="314" y="806"/>
                  </a:lnTo>
                  <a:lnTo>
                    <a:pt x="313" y="806"/>
                  </a:lnTo>
                  <a:lnTo>
                    <a:pt x="313" y="808"/>
                  </a:lnTo>
                  <a:lnTo>
                    <a:pt x="313" y="809"/>
                  </a:lnTo>
                  <a:lnTo>
                    <a:pt x="311" y="809"/>
                  </a:lnTo>
                  <a:lnTo>
                    <a:pt x="311" y="811"/>
                  </a:lnTo>
                  <a:lnTo>
                    <a:pt x="309" y="811"/>
                  </a:lnTo>
                  <a:lnTo>
                    <a:pt x="309" y="813"/>
                  </a:lnTo>
                  <a:lnTo>
                    <a:pt x="308" y="814"/>
                  </a:lnTo>
                  <a:lnTo>
                    <a:pt x="308" y="816"/>
                  </a:lnTo>
                  <a:lnTo>
                    <a:pt x="306" y="816"/>
                  </a:lnTo>
                  <a:lnTo>
                    <a:pt x="306" y="818"/>
                  </a:lnTo>
                  <a:lnTo>
                    <a:pt x="304" y="819"/>
                  </a:lnTo>
                  <a:lnTo>
                    <a:pt x="304" y="821"/>
                  </a:lnTo>
                  <a:lnTo>
                    <a:pt x="303" y="821"/>
                  </a:lnTo>
                  <a:lnTo>
                    <a:pt x="303" y="823"/>
                  </a:lnTo>
                  <a:lnTo>
                    <a:pt x="301" y="823"/>
                  </a:lnTo>
                  <a:lnTo>
                    <a:pt x="301" y="824"/>
                  </a:lnTo>
                  <a:lnTo>
                    <a:pt x="301" y="826"/>
                  </a:lnTo>
                  <a:lnTo>
                    <a:pt x="299" y="826"/>
                  </a:lnTo>
                  <a:lnTo>
                    <a:pt x="299" y="828"/>
                  </a:lnTo>
                  <a:lnTo>
                    <a:pt x="298" y="828"/>
                  </a:lnTo>
                  <a:lnTo>
                    <a:pt x="298" y="830"/>
                  </a:lnTo>
                  <a:lnTo>
                    <a:pt x="296" y="830"/>
                  </a:lnTo>
                  <a:lnTo>
                    <a:pt x="296" y="828"/>
                  </a:lnTo>
                  <a:lnTo>
                    <a:pt x="294" y="828"/>
                  </a:lnTo>
                  <a:lnTo>
                    <a:pt x="294" y="826"/>
                  </a:lnTo>
                  <a:lnTo>
                    <a:pt x="292" y="824"/>
                  </a:lnTo>
                  <a:lnTo>
                    <a:pt x="292" y="823"/>
                  </a:lnTo>
                  <a:lnTo>
                    <a:pt x="291" y="823"/>
                  </a:lnTo>
                  <a:lnTo>
                    <a:pt x="289" y="823"/>
                  </a:lnTo>
                  <a:lnTo>
                    <a:pt x="287" y="823"/>
                  </a:lnTo>
                  <a:lnTo>
                    <a:pt x="286" y="823"/>
                  </a:lnTo>
                  <a:lnTo>
                    <a:pt x="284" y="823"/>
                  </a:lnTo>
                  <a:lnTo>
                    <a:pt x="282" y="823"/>
                  </a:lnTo>
                  <a:lnTo>
                    <a:pt x="281" y="821"/>
                  </a:lnTo>
                  <a:lnTo>
                    <a:pt x="279" y="819"/>
                  </a:lnTo>
                  <a:lnTo>
                    <a:pt x="279" y="818"/>
                  </a:lnTo>
                  <a:lnTo>
                    <a:pt x="277" y="818"/>
                  </a:lnTo>
                  <a:lnTo>
                    <a:pt x="277" y="816"/>
                  </a:lnTo>
                  <a:lnTo>
                    <a:pt x="276" y="816"/>
                  </a:lnTo>
                  <a:lnTo>
                    <a:pt x="276" y="814"/>
                  </a:lnTo>
                  <a:lnTo>
                    <a:pt x="274" y="814"/>
                  </a:lnTo>
                  <a:lnTo>
                    <a:pt x="272" y="814"/>
                  </a:lnTo>
                  <a:lnTo>
                    <a:pt x="272" y="813"/>
                  </a:lnTo>
                  <a:lnTo>
                    <a:pt x="271" y="813"/>
                  </a:lnTo>
                  <a:lnTo>
                    <a:pt x="269" y="813"/>
                  </a:lnTo>
                  <a:lnTo>
                    <a:pt x="267" y="81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8" name="Freeform 160">
              <a:extLst>
                <a:ext uri="{FF2B5EF4-FFF2-40B4-BE49-F238E27FC236}">
                  <a16:creationId xmlns:a16="http://schemas.microsoft.com/office/drawing/2014/main" id="{24FC7E3B-ACD0-72B7-AABB-69D2F9AA0661}"/>
                </a:ext>
              </a:extLst>
            </p:cNvPr>
            <p:cNvSpPr>
              <a:spLocks/>
            </p:cNvSpPr>
            <p:nvPr/>
          </p:nvSpPr>
          <p:spPr bwMode="auto">
            <a:xfrm>
              <a:off x="3374" y="2708"/>
              <a:ext cx="560" cy="532"/>
            </a:xfrm>
            <a:custGeom>
              <a:avLst/>
              <a:gdLst>
                <a:gd name="T0" fmla="*/ 540 w 560"/>
                <a:gd name="T1" fmla="*/ 12 h 532"/>
                <a:gd name="T2" fmla="*/ 533 w 560"/>
                <a:gd name="T3" fmla="*/ 2 h 532"/>
                <a:gd name="T4" fmla="*/ 525 w 560"/>
                <a:gd name="T5" fmla="*/ 7 h 532"/>
                <a:gd name="T6" fmla="*/ 525 w 560"/>
                <a:gd name="T7" fmla="*/ 19 h 532"/>
                <a:gd name="T8" fmla="*/ 522 w 560"/>
                <a:gd name="T9" fmla="*/ 37 h 532"/>
                <a:gd name="T10" fmla="*/ 527 w 560"/>
                <a:gd name="T11" fmla="*/ 52 h 532"/>
                <a:gd name="T12" fmla="*/ 527 w 560"/>
                <a:gd name="T13" fmla="*/ 74 h 532"/>
                <a:gd name="T14" fmla="*/ 522 w 560"/>
                <a:gd name="T15" fmla="*/ 89 h 532"/>
                <a:gd name="T16" fmla="*/ 506 w 560"/>
                <a:gd name="T17" fmla="*/ 89 h 532"/>
                <a:gd name="T18" fmla="*/ 496 w 560"/>
                <a:gd name="T19" fmla="*/ 99 h 532"/>
                <a:gd name="T20" fmla="*/ 495 w 560"/>
                <a:gd name="T21" fmla="*/ 115 h 532"/>
                <a:gd name="T22" fmla="*/ 483 w 560"/>
                <a:gd name="T23" fmla="*/ 123 h 532"/>
                <a:gd name="T24" fmla="*/ 473 w 560"/>
                <a:gd name="T25" fmla="*/ 131 h 532"/>
                <a:gd name="T26" fmla="*/ 453 w 560"/>
                <a:gd name="T27" fmla="*/ 131 h 532"/>
                <a:gd name="T28" fmla="*/ 444 w 560"/>
                <a:gd name="T29" fmla="*/ 147 h 532"/>
                <a:gd name="T30" fmla="*/ 431 w 560"/>
                <a:gd name="T31" fmla="*/ 152 h 532"/>
                <a:gd name="T32" fmla="*/ 422 w 560"/>
                <a:gd name="T33" fmla="*/ 158 h 532"/>
                <a:gd name="T34" fmla="*/ 412 w 560"/>
                <a:gd name="T35" fmla="*/ 160 h 532"/>
                <a:gd name="T36" fmla="*/ 404 w 560"/>
                <a:gd name="T37" fmla="*/ 167 h 532"/>
                <a:gd name="T38" fmla="*/ 400 w 560"/>
                <a:gd name="T39" fmla="*/ 184 h 532"/>
                <a:gd name="T40" fmla="*/ 394 w 560"/>
                <a:gd name="T41" fmla="*/ 190 h 532"/>
                <a:gd name="T42" fmla="*/ 379 w 560"/>
                <a:gd name="T43" fmla="*/ 200 h 532"/>
                <a:gd name="T44" fmla="*/ 372 w 560"/>
                <a:gd name="T45" fmla="*/ 219 h 532"/>
                <a:gd name="T46" fmla="*/ 374 w 560"/>
                <a:gd name="T47" fmla="*/ 229 h 532"/>
                <a:gd name="T48" fmla="*/ 370 w 560"/>
                <a:gd name="T49" fmla="*/ 244 h 532"/>
                <a:gd name="T50" fmla="*/ 360 w 560"/>
                <a:gd name="T51" fmla="*/ 254 h 532"/>
                <a:gd name="T52" fmla="*/ 362 w 560"/>
                <a:gd name="T53" fmla="*/ 261 h 532"/>
                <a:gd name="T54" fmla="*/ 348 w 560"/>
                <a:gd name="T55" fmla="*/ 269 h 532"/>
                <a:gd name="T56" fmla="*/ 345 w 560"/>
                <a:gd name="T57" fmla="*/ 278 h 532"/>
                <a:gd name="T58" fmla="*/ 342 w 560"/>
                <a:gd name="T59" fmla="*/ 293 h 532"/>
                <a:gd name="T60" fmla="*/ 333 w 560"/>
                <a:gd name="T61" fmla="*/ 300 h 532"/>
                <a:gd name="T62" fmla="*/ 326 w 560"/>
                <a:gd name="T63" fmla="*/ 313 h 532"/>
                <a:gd name="T64" fmla="*/ 323 w 560"/>
                <a:gd name="T65" fmla="*/ 322 h 532"/>
                <a:gd name="T66" fmla="*/ 323 w 560"/>
                <a:gd name="T67" fmla="*/ 342 h 532"/>
                <a:gd name="T68" fmla="*/ 311 w 560"/>
                <a:gd name="T69" fmla="*/ 355 h 532"/>
                <a:gd name="T70" fmla="*/ 305 w 560"/>
                <a:gd name="T71" fmla="*/ 374 h 532"/>
                <a:gd name="T72" fmla="*/ 316 w 560"/>
                <a:gd name="T73" fmla="*/ 394 h 532"/>
                <a:gd name="T74" fmla="*/ 328 w 560"/>
                <a:gd name="T75" fmla="*/ 404 h 532"/>
                <a:gd name="T76" fmla="*/ 343 w 560"/>
                <a:gd name="T77" fmla="*/ 402 h 532"/>
                <a:gd name="T78" fmla="*/ 355 w 560"/>
                <a:gd name="T79" fmla="*/ 423 h 532"/>
                <a:gd name="T80" fmla="*/ 390 w 560"/>
                <a:gd name="T81" fmla="*/ 493 h 532"/>
                <a:gd name="T82" fmla="*/ 397 w 560"/>
                <a:gd name="T83" fmla="*/ 510 h 532"/>
                <a:gd name="T84" fmla="*/ 390 w 560"/>
                <a:gd name="T85" fmla="*/ 522 h 532"/>
                <a:gd name="T86" fmla="*/ 357 w 560"/>
                <a:gd name="T87" fmla="*/ 512 h 532"/>
                <a:gd name="T88" fmla="*/ 340 w 560"/>
                <a:gd name="T89" fmla="*/ 468 h 532"/>
                <a:gd name="T90" fmla="*/ 305 w 560"/>
                <a:gd name="T91" fmla="*/ 443 h 532"/>
                <a:gd name="T92" fmla="*/ 271 w 560"/>
                <a:gd name="T93" fmla="*/ 414 h 532"/>
                <a:gd name="T94" fmla="*/ 226 w 560"/>
                <a:gd name="T95" fmla="*/ 402 h 532"/>
                <a:gd name="T96" fmla="*/ 182 w 560"/>
                <a:gd name="T97" fmla="*/ 414 h 532"/>
                <a:gd name="T98" fmla="*/ 162 w 560"/>
                <a:gd name="T99" fmla="*/ 449 h 532"/>
                <a:gd name="T100" fmla="*/ 126 w 560"/>
                <a:gd name="T101" fmla="*/ 431 h 532"/>
                <a:gd name="T102" fmla="*/ 103 w 560"/>
                <a:gd name="T103" fmla="*/ 417 h 532"/>
                <a:gd name="T104" fmla="*/ 89 w 560"/>
                <a:gd name="T105" fmla="*/ 407 h 532"/>
                <a:gd name="T106" fmla="*/ 79 w 560"/>
                <a:gd name="T107" fmla="*/ 421 h 532"/>
                <a:gd name="T108" fmla="*/ 66 w 560"/>
                <a:gd name="T109" fmla="*/ 428 h 532"/>
                <a:gd name="T110" fmla="*/ 56 w 560"/>
                <a:gd name="T111" fmla="*/ 419 h 532"/>
                <a:gd name="T112" fmla="*/ 42 w 560"/>
                <a:gd name="T113" fmla="*/ 407 h 532"/>
                <a:gd name="T114" fmla="*/ 27 w 560"/>
                <a:gd name="T115" fmla="*/ 412 h 532"/>
                <a:gd name="T116" fmla="*/ 10 w 560"/>
                <a:gd name="T117" fmla="*/ 412 h 532"/>
                <a:gd name="T118" fmla="*/ 2 w 560"/>
                <a:gd name="T119" fmla="*/ 394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60" h="532">
                  <a:moveTo>
                    <a:pt x="560" y="22"/>
                  </a:moveTo>
                  <a:lnTo>
                    <a:pt x="559" y="22"/>
                  </a:lnTo>
                  <a:lnTo>
                    <a:pt x="559" y="20"/>
                  </a:lnTo>
                  <a:lnTo>
                    <a:pt x="559" y="19"/>
                  </a:lnTo>
                  <a:lnTo>
                    <a:pt x="557" y="19"/>
                  </a:lnTo>
                  <a:lnTo>
                    <a:pt x="557" y="17"/>
                  </a:lnTo>
                  <a:lnTo>
                    <a:pt x="555" y="17"/>
                  </a:lnTo>
                  <a:lnTo>
                    <a:pt x="555" y="15"/>
                  </a:lnTo>
                  <a:lnTo>
                    <a:pt x="554" y="14"/>
                  </a:lnTo>
                  <a:lnTo>
                    <a:pt x="552" y="14"/>
                  </a:lnTo>
                  <a:lnTo>
                    <a:pt x="550" y="15"/>
                  </a:lnTo>
                  <a:lnTo>
                    <a:pt x="548" y="15"/>
                  </a:lnTo>
                  <a:lnTo>
                    <a:pt x="547" y="15"/>
                  </a:lnTo>
                  <a:lnTo>
                    <a:pt x="545" y="14"/>
                  </a:lnTo>
                  <a:lnTo>
                    <a:pt x="543" y="14"/>
                  </a:lnTo>
                  <a:lnTo>
                    <a:pt x="542" y="14"/>
                  </a:lnTo>
                  <a:lnTo>
                    <a:pt x="540" y="12"/>
                  </a:lnTo>
                  <a:lnTo>
                    <a:pt x="538" y="12"/>
                  </a:lnTo>
                  <a:lnTo>
                    <a:pt x="538" y="10"/>
                  </a:lnTo>
                  <a:lnTo>
                    <a:pt x="537" y="10"/>
                  </a:lnTo>
                  <a:lnTo>
                    <a:pt x="537" y="9"/>
                  </a:lnTo>
                  <a:lnTo>
                    <a:pt x="535" y="9"/>
                  </a:lnTo>
                  <a:lnTo>
                    <a:pt x="535" y="7"/>
                  </a:lnTo>
                  <a:lnTo>
                    <a:pt x="537" y="7"/>
                  </a:lnTo>
                  <a:lnTo>
                    <a:pt x="537" y="5"/>
                  </a:lnTo>
                  <a:lnTo>
                    <a:pt x="535" y="3"/>
                  </a:lnTo>
                  <a:lnTo>
                    <a:pt x="535" y="5"/>
                  </a:lnTo>
                  <a:lnTo>
                    <a:pt x="535" y="7"/>
                  </a:lnTo>
                  <a:lnTo>
                    <a:pt x="535" y="5"/>
                  </a:lnTo>
                  <a:lnTo>
                    <a:pt x="533" y="5"/>
                  </a:lnTo>
                  <a:lnTo>
                    <a:pt x="533" y="3"/>
                  </a:lnTo>
                  <a:lnTo>
                    <a:pt x="535" y="3"/>
                  </a:lnTo>
                  <a:lnTo>
                    <a:pt x="535" y="2"/>
                  </a:lnTo>
                  <a:lnTo>
                    <a:pt x="533" y="2"/>
                  </a:lnTo>
                  <a:lnTo>
                    <a:pt x="533" y="0"/>
                  </a:lnTo>
                  <a:lnTo>
                    <a:pt x="532" y="0"/>
                  </a:lnTo>
                  <a:lnTo>
                    <a:pt x="530" y="0"/>
                  </a:lnTo>
                  <a:lnTo>
                    <a:pt x="528" y="0"/>
                  </a:lnTo>
                  <a:lnTo>
                    <a:pt x="528" y="2"/>
                  </a:lnTo>
                  <a:lnTo>
                    <a:pt x="527" y="2"/>
                  </a:lnTo>
                  <a:lnTo>
                    <a:pt x="527" y="3"/>
                  </a:lnTo>
                  <a:lnTo>
                    <a:pt x="525" y="3"/>
                  </a:lnTo>
                  <a:lnTo>
                    <a:pt x="523" y="3"/>
                  </a:lnTo>
                  <a:lnTo>
                    <a:pt x="522" y="3"/>
                  </a:lnTo>
                  <a:lnTo>
                    <a:pt x="522" y="5"/>
                  </a:lnTo>
                  <a:lnTo>
                    <a:pt x="520" y="5"/>
                  </a:lnTo>
                  <a:lnTo>
                    <a:pt x="522" y="7"/>
                  </a:lnTo>
                  <a:lnTo>
                    <a:pt x="522" y="5"/>
                  </a:lnTo>
                  <a:lnTo>
                    <a:pt x="523" y="5"/>
                  </a:lnTo>
                  <a:lnTo>
                    <a:pt x="523" y="7"/>
                  </a:lnTo>
                  <a:lnTo>
                    <a:pt x="525" y="7"/>
                  </a:lnTo>
                  <a:lnTo>
                    <a:pt x="523" y="9"/>
                  </a:lnTo>
                  <a:lnTo>
                    <a:pt x="522" y="9"/>
                  </a:lnTo>
                  <a:lnTo>
                    <a:pt x="520" y="9"/>
                  </a:lnTo>
                  <a:lnTo>
                    <a:pt x="520" y="10"/>
                  </a:lnTo>
                  <a:lnTo>
                    <a:pt x="518" y="10"/>
                  </a:lnTo>
                  <a:lnTo>
                    <a:pt x="518" y="12"/>
                  </a:lnTo>
                  <a:lnTo>
                    <a:pt x="520" y="12"/>
                  </a:lnTo>
                  <a:lnTo>
                    <a:pt x="522" y="12"/>
                  </a:lnTo>
                  <a:lnTo>
                    <a:pt x="523" y="12"/>
                  </a:lnTo>
                  <a:lnTo>
                    <a:pt x="523" y="14"/>
                  </a:lnTo>
                  <a:lnTo>
                    <a:pt x="523" y="15"/>
                  </a:lnTo>
                  <a:lnTo>
                    <a:pt x="522" y="15"/>
                  </a:lnTo>
                  <a:lnTo>
                    <a:pt x="520" y="17"/>
                  </a:lnTo>
                  <a:lnTo>
                    <a:pt x="520" y="19"/>
                  </a:lnTo>
                  <a:lnTo>
                    <a:pt x="522" y="19"/>
                  </a:lnTo>
                  <a:lnTo>
                    <a:pt x="523" y="19"/>
                  </a:lnTo>
                  <a:lnTo>
                    <a:pt x="525" y="19"/>
                  </a:lnTo>
                  <a:lnTo>
                    <a:pt x="525" y="20"/>
                  </a:lnTo>
                  <a:lnTo>
                    <a:pt x="525" y="22"/>
                  </a:lnTo>
                  <a:lnTo>
                    <a:pt x="525" y="24"/>
                  </a:lnTo>
                  <a:lnTo>
                    <a:pt x="525" y="25"/>
                  </a:lnTo>
                  <a:lnTo>
                    <a:pt x="525" y="27"/>
                  </a:lnTo>
                  <a:lnTo>
                    <a:pt x="525" y="29"/>
                  </a:lnTo>
                  <a:lnTo>
                    <a:pt x="525" y="30"/>
                  </a:lnTo>
                  <a:lnTo>
                    <a:pt x="523" y="30"/>
                  </a:lnTo>
                  <a:lnTo>
                    <a:pt x="523" y="32"/>
                  </a:lnTo>
                  <a:lnTo>
                    <a:pt x="525" y="32"/>
                  </a:lnTo>
                  <a:lnTo>
                    <a:pt x="525" y="34"/>
                  </a:lnTo>
                  <a:lnTo>
                    <a:pt x="523" y="34"/>
                  </a:lnTo>
                  <a:lnTo>
                    <a:pt x="523" y="35"/>
                  </a:lnTo>
                  <a:lnTo>
                    <a:pt x="523" y="37"/>
                  </a:lnTo>
                  <a:lnTo>
                    <a:pt x="523" y="35"/>
                  </a:lnTo>
                  <a:lnTo>
                    <a:pt x="522" y="35"/>
                  </a:lnTo>
                  <a:lnTo>
                    <a:pt x="522" y="37"/>
                  </a:lnTo>
                  <a:lnTo>
                    <a:pt x="522" y="39"/>
                  </a:lnTo>
                  <a:lnTo>
                    <a:pt x="522" y="41"/>
                  </a:lnTo>
                  <a:lnTo>
                    <a:pt x="523" y="41"/>
                  </a:lnTo>
                  <a:lnTo>
                    <a:pt x="525" y="41"/>
                  </a:lnTo>
                  <a:lnTo>
                    <a:pt x="525" y="42"/>
                  </a:lnTo>
                  <a:lnTo>
                    <a:pt x="523" y="42"/>
                  </a:lnTo>
                  <a:lnTo>
                    <a:pt x="523" y="44"/>
                  </a:lnTo>
                  <a:lnTo>
                    <a:pt x="523" y="46"/>
                  </a:lnTo>
                  <a:lnTo>
                    <a:pt x="525" y="46"/>
                  </a:lnTo>
                  <a:lnTo>
                    <a:pt x="527" y="46"/>
                  </a:lnTo>
                  <a:lnTo>
                    <a:pt x="527" y="44"/>
                  </a:lnTo>
                  <a:lnTo>
                    <a:pt x="527" y="46"/>
                  </a:lnTo>
                  <a:lnTo>
                    <a:pt x="528" y="46"/>
                  </a:lnTo>
                  <a:lnTo>
                    <a:pt x="528" y="47"/>
                  </a:lnTo>
                  <a:lnTo>
                    <a:pt x="528" y="49"/>
                  </a:lnTo>
                  <a:lnTo>
                    <a:pt x="527" y="51"/>
                  </a:lnTo>
                  <a:lnTo>
                    <a:pt x="527" y="52"/>
                  </a:lnTo>
                  <a:lnTo>
                    <a:pt x="527" y="54"/>
                  </a:lnTo>
                  <a:lnTo>
                    <a:pt x="527" y="56"/>
                  </a:lnTo>
                  <a:lnTo>
                    <a:pt x="528" y="56"/>
                  </a:lnTo>
                  <a:lnTo>
                    <a:pt x="528" y="57"/>
                  </a:lnTo>
                  <a:lnTo>
                    <a:pt x="528" y="59"/>
                  </a:lnTo>
                  <a:lnTo>
                    <a:pt x="528" y="61"/>
                  </a:lnTo>
                  <a:lnTo>
                    <a:pt x="528" y="62"/>
                  </a:lnTo>
                  <a:lnTo>
                    <a:pt x="528" y="64"/>
                  </a:lnTo>
                  <a:lnTo>
                    <a:pt x="527" y="64"/>
                  </a:lnTo>
                  <a:lnTo>
                    <a:pt x="527" y="66"/>
                  </a:lnTo>
                  <a:lnTo>
                    <a:pt x="527" y="67"/>
                  </a:lnTo>
                  <a:lnTo>
                    <a:pt x="528" y="67"/>
                  </a:lnTo>
                  <a:lnTo>
                    <a:pt x="528" y="69"/>
                  </a:lnTo>
                  <a:lnTo>
                    <a:pt x="527" y="69"/>
                  </a:lnTo>
                  <a:lnTo>
                    <a:pt x="527" y="71"/>
                  </a:lnTo>
                  <a:lnTo>
                    <a:pt x="527" y="72"/>
                  </a:lnTo>
                  <a:lnTo>
                    <a:pt x="527" y="74"/>
                  </a:lnTo>
                  <a:lnTo>
                    <a:pt x="528" y="74"/>
                  </a:lnTo>
                  <a:lnTo>
                    <a:pt x="528" y="76"/>
                  </a:lnTo>
                  <a:lnTo>
                    <a:pt x="527" y="76"/>
                  </a:lnTo>
                  <a:lnTo>
                    <a:pt x="527" y="78"/>
                  </a:lnTo>
                  <a:lnTo>
                    <a:pt x="527" y="79"/>
                  </a:lnTo>
                  <a:lnTo>
                    <a:pt x="525" y="79"/>
                  </a:lnTo>
                  <a:lnTo>
                    <a:pt x="523" y="79"/>
                  </a:lnTo>
                  <a:lnTo>
                    <a:pt x="523" y="81"/>
                  </a:lnTo>
                  <a:lnTo>
                    <a:pt x="523" y="83"/>
                  </a:lnTo>
                  <a:lnTo>
                    <a:pt x="525" y="83"/>
                  </a:lnTo>
                  <a:lnTo>
                    <a:pt x="527" y="84"/>
                  </a:lnTo>
                  <a:lnTo>
                    <a:pt x="525" y="84"/>
                  </a:lnTo>
                  <a:lnTo>
                    <a:pt x="525" y="86"/>
                  </a:lnTo>
                  <a:lnTo>
                    <a:pt x="525" y="88"/>
                  </a:lnTo>
                  <a:lnTo>
                    <a:pt x="523" y="88"/>
                  </a:lnTo>
                  <a:lnTo>
                    <a:pt x="523" y="89"/>
                  </a:lnTo>
                  <a:lnTo>
                    <a:pt x="522" y="89"/>
                  </a:lnTo>
                  <a:lnTo>
                    <a:pt x="520" y="91"/>
                  </a:lnTo>
                  <a:lnTo>
                    <a:pt x="518" y="91"/>
                  </a:lnTo>
                  <a:lnTo>
                    <a:pt x="517" y="91"/>
                  </a:lnTo>
                  <a:lnTo>
                    <a:pt x="517" y="93"/>
                  </a:lnTo>
                  <a:lnTo>
                    <a:pt x="517" y="94"/>
                  </a:lnTo>
                  <a:lnTo>
                    <a:pt x="515" y="94"/>
                  </a:lnTo>
                  <a:lnTo>
                    <a:pt x="515" y="93"/>
                  </a:lnTo>
                  <a:lnTo>
                    <a:pt x="513" y="93"/>
                  </a:lnTo>
                  <a:lnTo>
                    <a:pt x="513" y="91"/>
                  </a:lnTo>
                  <a:lnTo>
                    <a:pt x="511" y="91"/>
                  </a:lnTo>
                  <a:lnTo>
                    <a:pt x="511" y="93"/>
                  </a:lnTo>
                  <a:lnTo>
                    <a:pt x="511" y="94"/>
                  </a:lnTo>
                  <a:lnTo>
                    <a:pt x="510" y="94"/>
                  </a:lnTo>
                  <a:lnTo>
                    <a:pt x="508" y="93"/>
                  </a:lnTo>
                  <a:lnTo>
                    <a:pt x="506" y="93"/>
                  </a:lnTo>
                  <a:lnTo>
                    <a:pt x="506" y="91"/>
                  </a:lnTo>
                  <a:lnTo>
                    <a:pt x="506" y="89"/>
                  </a:lnTo>
                  <a:lnTo>
                    <a:pt x="505" y="89"/>
                  </a:lnTo>
                  <a:lnTo>
                    <a:pt x="505" y="91"/>
                  </a:lnTo>
                  <a:lnTo>
                    <a:pt x="506" y="91"/>
                  </a:lnTo>
                  <a:lnTo>
                    <a:pt x="506" y="93"/>
                  </a:lnTo>
                  <a:lnTo>
                    <a:pt x="505" y="94"/>
                  </a:lnTo>
                  <a:lnTo>
                    <a:pt x="505" y="93"/>
                  </a:lnTo>
                  <a:lnTo>
                    <a:pt x="503" y="93"/>
                  </a:lnTo>
                  <a:lnTo>
                    <a:pt x="503" y="94"/>
                  </a:lnTo>
                  <a:lnTo>
                    <a:pt x="505" y="94"/>
                  </a:lnTo>
                  <a:lnTo>
                    <a:pt x="505" y="96"/>
                  </a:lnTo>
                  <a:lnTo>
                    <a:pt x="503" y="96"/>
                  </a:lnTo>
                  <a:lnTo>
                    <a:pt x="501" y="96"/>
                  </a:lnTo>
                  <a:lnTo>
                    <a:pt x="501" y="98"/>
                  </a:lnTo>
                  <a:lnTo>
                    <a:pt x="501" y="99"/>
                  </a:lnTo>
                  <a:lnTo>
                    <a:pt x="500" y="99"/>
                  </a:lnTo>
                  <a:lnTo>
                    <a:pt x="498" y="99"/>
                  </a:lnTo>
                  <a:lnTo>
                    <a:pt x="496" y="99"/>
                  </a:lnTo>
                  <a:lnTo>
                    <a:pt x="495" y="99"/>
                  </a:lnTo>
                  <a:lnTo>
                    <a:pt x="495" y="101"/>
                  </a:lnTo>
                  <a:lnTo>
                    <a:pt x="495" y="103"/>
                  </a:lnTo>
                  <a:lnTo>
                    <a:pt x="493" y="103"/>
                  </a:lnTo>
                  <a:lnTo>
                    <a:pt x="493" y="104"/>
                  </a:lnTo>
                  <a:lnTo>
                    <a:pt x="495" y="104"/>
                  </a:lnTo>
                  <a:lnTo>
                    <a:pt x="495" y="106"/>
                  </a:lnTo>
                  <a:lnTo>
                    <a:pt x="495" y="108"/>
                  </a:lnTo>
                  <a:lnTo>
                    <a:pt x="495" y="110"/>
                  </a:lnTo>
                  <a:lnTo>
                    <a:pt x="496" y="110"/>
                  </a:lnTo>
                  <a:lnTo>
                    <a:pt x="495" y="110"/>
                  </a:lnTo>
                  <a:lnTo>
                    <a:pt x="495" y="111"/>
                  </a:lnTo>
                  <a:lnTo>
                    <a:pt x="496" y="111"/>
                  </a:lnTo>
                  <a:lnTo>
                    <a:pt x="496" y="113"/>
                  </a:lnTo>
                  <a:lnTo>
                    <a:pt x="495" y="113"/>
                  </a:lnTo>
                  <a:lnTo>
                    <a:pt x="493" y="115"/>
                  </a:lnTo>
                  <a:lnTo>
                    <a:pt x="495" y="115"/>
                  </a:lnTo>
                  <a:lnTo>
                    <a:pt x="495" y="116"/>
                  </a:lnTo>
                  <a:lnTo>
                    <a:pt x="495" y="118"/>
                  </a:lnTo>
                  <a:lnTo>
                    <a:pt x="493" y="118"/>
                  </a:lnTo>
                  <a:lnTo>
                    <a:pt x="493" y="120"/>
                  </a:lnTo>
                  <a:lnTo>
                    <a:pt x="493" y="121"/>
                  </a:lnTo>
                  <a:lnTo>
                    <a:pt x="491" y="121"/>
                  </a:lnTo>
                  <a:lnTo>
                    <a:pt x="490" y="121"/>
                  </a:lnTo>
                  <a:lnTo>
                    <a:pt x="488" y="121"/>
                  </a:lnTo>
                  <a:lnTo>
                    <a:pt x="488" y="120"/>
                  </a:lnTo>
                  <a:lnTo>
                    <a:pt x="486" y="120"/>
                  </a:lnTo>
                  <a:lnTo>
                    <a:pt x="486" y="121"/>
                  </a:lnTo>
                  <a:lnTo>
                    <a:pt x="488" y="121"/>
                  </a:lnTo>
                  <a:lnTo>
                    <a:pt x="488" y="123"/>
                  </a:lnTo>
                  <a:lnTo>
                    <a:pt x="486" y="125"/>
                  </a:lnTo>
                  <a:lnTo>
                    <a:pt x="485" y="125"/>
                  </a:lnTo>
                  <a:lnTo>
                    <a:pt x="485" y="123"/>
                  </a:lnTo>
                  <a:lnTo>
                    <a:pt x="483" y="123"/>
                  </a:lnTo>
                  <a:lnTo>
                    <a:pt x="481" y="123"/>
                  </a:lnTo>
                  <a:lnTo>
                    <a:pt x="481" y="121"/>
                  </a:lnTo>
                  <a:lnTo>
                    <a:pt x="480" y="121"/>
                  </a:lnTo>
                  <a:lnTo>
                    <a:pt x="478" y="121"/>
                  </a:lnTo>
                  <a:lnTo>
                    <a:pt x="478" y="123"/>
                  </a:lnTo>
                  <a:lnTo>
                    <a:pt x="476" y="123"/>
                  </a:lnTo>
                  <a:lnTo>
                    <a:pt x="476" y="125"/>
                  </a:lnTo>
                  <a:lnTo>
                    <a:pt x="474" y="125"/>
                  </a:lnTo>
                  <a:lnTo>
                    <a:pt x="474" y="126"/>
                  </a:lnTo>
                  <a:lnTo>
                    <a:pt x="476" y="126"/>
                  </a:lnTo>
                  <a:lnTo>
                    <a:pt x="474" y="126"/>
                  </a:lnTo>
                  <a:lnTo>
                    <a:pt x="474" y="128"/>
                  </a:lnTo>
                  <a:lnTo>
                    <a:pt x="473" y="128"/>
                  </a:lnTo>
                  <a:lnTo>
                    <a:pt x="473" y="130"/>
                  </a:lnTo>
                  <a:lnTo>
                    <a:pt x="471" y="130"/>
                  </a:lnTo>
                  <a:lnTo>
                    <a:pt x="473" y="130"/>
                  </a:lnTo>
                  <a:lnTo>
                    <a:pt x="473" y="131"/>
                  </a:lnTo>
                  <a:lnTo>
                    <a:pt x="471" y="131"/>
                  </a:lnTo>
                  <a:lnTo>
                    <a:pt x="471" y="133"/>
                  </a:lnTo>
                  <a:lnTo>
                    <a:pt x="469" y="133"/>
                  </a:lnTo>
                  <a:lnTo>
                    <a:pt x="468" y="133"/>
                  </a:lnTo>
                  <a:lnTo>
                    <a:pt x="468" y="131"/>
                  </a:lnTo>
                  <a:lnTo>
                    <a:pt x="466" y="131"/>
                  </a:lnTo>
                  <a:lnTo>
                    <a:pt x="464" y="130"/>
                  </a:lnTo>
                  <a:lnTo>
                    <a:pt x="463" y="130"/>
                  </a:lnTo>
                  <a:lnTo>
                    <a:pt x="461" y="130"/>
                  </a:lnTo>
                  <a:lnTo>
                    <a:pt x="461" y="128"/>
                  </a:lnTo>
                  <a:lnTo>
                    <a:pt x="459" y="128"/>
                  </a:lnTo>
                  <a:lnTo>
                    <a:pt x="459" y="130"/>
                  </a:lnTo>
                  <a:lnTo>
                    <a:pt x="458" y="130"/>
                  </a:lnTo>
                  <a:lnTo>
                    <a:pt x="456" y="130"/>
                  </a:lnTo>
                  <a:lnTo>
                    <a:pt x="454" y="130"/>
                  </a:lnTo>
                  <a:lnTo>
                    <a:pt x="453" y="130"/>
                  </a:lnTo>
                  <a:lnTo>
                    <a:pt x="453" y="131"/>
                  </a:lnTo>
                  <a:lnTo>
                    <a:pt x="453" y="133"/>
                  </a:lnTo>
                  <a:lnTo>
                    <a:pt x="451" y="133"/>
                  </a:lnTo>
                  <a:lnTo>
                    <a:pt x="451" y="135"/>
                  </a:lnTo>
                  <a:lnTo>
                    <a:pt x="451" y="136"/>
                  </a:lnTo>
                  <a:lnTo>
                    <a:pt x="449" y="136"/>
                  </a:lnTo>
                  <a:lnTo>
                    <a:pt x="449" y="138"/>
                  </a:lnTo>
                  <a:lnTo>
                    <a:pt x="448" y="138"/>
                  </a:lnTo>
                  <a:lnTo>
                    <a:pt x="449" y="138"/>
                  </a:lnTo>
                  <a:lnTo>
                    <a:pt x="449" y="140"/>
                  </a:lnTo>
                  <a:lnTo>
                    <a:pt x="448" y="141"/>
                  </a:lnTo>
                  <a:lnTo>
                    <a:pt x="448" y="143"/>
                  </a:lnTo>
                  <a:lnTo>
                    <a:pt x="446" y="143"/>
                  </a:lnTo>
                  <a:lnTo>
                    <a:pt x="444" y="143"/>
                  </a:lnTo>
                  <a:lnTo>
                    <a:pt x="443" y="143"/>
                  </a:lnTo>
                  <a:lnTo>
                    <a:pt x="443" y="145"/>
                  </a:lnTo>
                  <a:lnTo>
                    <a:pt x="444" y="145"/>
                  </a:lnTo>
                  <a:lnTo>
                    <a:pt x="444" y="147"/>
                  </a:lnTo>
                  <a:lnTo>
                    <a:pt x="443" y="147"/>
                  </a:lnTo>
                  <a:lnTo>
                    <a:pt x="443" y="148"/>
                  </a:lnTo>
                  <a:lnTo>
                    <a:pt x="443" y="147"/>
                  </a:lnTo>
                  <a:lnTo>
                    <a:pt x="441" y="147"/>
                  </a:lnTo>
                  <a:lnTo>
                    <a:pt x="439" y="147"/>
                  </a:lnTo>
                  <a:lnTo>
                    <a:pt x="439" y="148"/>
                  </a:lnTo>
                  <a:lnTo>
                    <a:pt x="437" y="148"/>
                  </a:lnTo>
                  <a:lnTo>
                    <a:pt x="437" y="150"/>
                  </a:lnTo>
                  <a:lnTo>
                    <a:pt x="437" y="152"/>
                  </a:lnTo>
                  <a:lnTo>
                    <a:pt x="436" y="152"/>
                  </a:lnTo>
                  <a:lnTo>
                    <a:pt x="434" y="152"/>
                  </a:lnTo>
                  <a:lnTo>
                    <a:pt x="434" y="150"/>
                  </a:lnTo>
                  <a:lnTo>
                    <a:pt x="432" y="150"/>
                  </a:lnTo>
                  <a:lnTo>
                    <a:pt x="432" y="152"/>
                  </a:lnTo>
                  <a:lnTo>
                    <a:pt x="432" y="150"/>
                  </a:lnTo>
                  <a:lnTo>
                    <a:pt x="432" y="152"/>
                  </a:lnTo>
                  <a:lnTo>
                    <a:pt x="431" y="152"/>
                  </a:lnTo>
                  <a:lnTo>
                    <a:pt x="431" y="150"/>
                  </a:lnTo>
                  <a:lnTo>
                    <a:pt x="429" y="150"/>
                  </a:lnTo>
                  <a:lnTo>
                    <a:pt x="429" y="152"/>
                  </a:lnTo>
                  <a:lnTo>
                    <a:pt x="427" y="152"/>
                  </a:lnTo>
                  <a:lnTo>
                    <a:pt x="429" y="152"/>
                  </a:lnTo>
                  <a:lnTo>
                    <a:pt x="429" y="153"/>
                  </a:lnTo>
                  <a:lnTo>
                    <a:pt x="427" y="153"/>
                  </a:lnTo>
                  <a:lnTo>
                    <a:pt x="429" y="153"/>
                  </a:lnTo>
                  <a:lnTo>
                    <a:pt x="427" y="153"/>
                  </a:lnTo>
                  <a:lnTo>
                    <a:pt x="426" y="153"/>
                  </a:lnTo>
                  <a:lnTo>
                    <a:pt x="424" y="153"/>
                  </a:lnTo>
                  <a:lnTo>
                    <a:pt x="424" y="155"/>
                  </a:lnTo>
                  <a:lnTo>
                    <a:pt x="422" y="155"/>
                  </a:lnTo>
                  <a:lnTo>
                    <a:pt x="421" y="155"/>
                  </a:lnTo>
                  <a:lnTo>
                    <a:pt x="421" y="157"/>
                  </a:lnTo>
                  <a:lnTo>
                    <a:pt x="422" y="157"/>
                  </a:lnTo>
                  <a:lnTo>
                    <a:pt x="422" y="158"/>
                  </a:lnTo>
                  <a:lnTo>
                    <a:pt x="421" y="158"/>
                  </a:lnTo>
                  <a:lnTo>
                    <a:pt x="421" y="160"/>
                  </a:lnTo>
                  <a:lnTo>
                    <a:pt x="419" y="160"/>
                  </a:lnTo>
                  <a:lnTo>
                    <a:pt x="419" y="162"/>
                  </a:lnTo>
                  <a:lnTo>
                    <a:pt x="419" y="160"/>
                  </a:lnTo>
                  <a:lnTo>
                    <a:pt x="421" y="162"/>
                  </a:lnTo>
                  <a:lnTo>
                    <a:pt x="419" y="162"/>
                  </a:lnTo>
                  <a:lnTo>
                    <a:pt x="419" y="163"/>
                  </a:lnTo>
                  <a:lnTo>
                    <a:pt x="417" y="162"/>
                  </a:lnTo>
                  <a:lnTo>
                    <a:pt x="417" y="163"/>
                  </a:lnTo>
                  <a:lnTo>
                    <a:pt x="419" y="163"/>
                  </a:lnTo>
                  <a:lnTo>
                    <a:pt x="417" y="163"/>
                  </a:lnTo>
                  <a:lnTo>
                    <a:pt x="416" y="163"/>
                  </a:lnTo>
                  <a:lnTo>
                    <a:pt x="416" y="162"/>
                  </a:lnTo>
                  <a:lnTo>
                    <a:pt x="414" y="162"/>
                  </a:lnTo>
                  <a:lnTo>
                    <a:pt x="412" y="162"/>
                  </a:lnTo>
                  <a:lnTo>
                    <a:pt x="412" y="160"/>
                  </a:lnTo>
                  <a:lnTo>
                    <a:pt x="411" y="160"/>
                  </a:lnTo>
                  <a:lnTo>
                    <a:pt x="409" y="160"/>
                  </a:lnTo>
                  <a:lnTo>
                    <a:pt x="411" y="160"/>
                  </a:lnTo>
                  <a:lnTo>
                    <a:pt x="411" y="158"/>
                  </a:lnTo>
                  <a:lnTo>
                    <a:pt x="409" y="158"/>
                  </a:lnTo>
                  <a:lnTo>
                    <a:pt x="409" y="160"/>
                  </a:lnTo>
                  <a:lnTo>
                    <a:pt x="407" y="160"/>
                  </a:lnTo>
                  <a:lnTo>
                    <a:pt x="407" y="162"/>
                  </a:lnTo>
                  <a:lnTo>
                    <a:pt x="406" y="162"/>
                  </a:lnTo>
                  <a:lnTo>
                    <a:pt x="406" y="163"/>
                  </a:lnTo>
                  <a:lnTo>
                    <a:pt x="404" y="163"/>
                  </a:lnTo>
                  <a:lnTo>
                    <a:pt x="402" y="163"/>
                  </a:lnTo>
                  <a:lnTo>
                    <a:pt x="404" y="163"/>
                  </a:lnTo>
                  <a:lnTo>
                    <a:pt x="402" y="163"/>
                  </a:lnTo>
                  <a:lnTo>
                    <a:pt x="402" y="165"/>
                  </a:lnTo>
                  <a:lnTo>
                    <a:pt x="402" y="167"/>
                  </a:lnTo>
                  <a:lnTo>
                    <a:pt x="404" y="167"/>
                  </a:lnTo>
                  <a:lnTo>
                    <a:pt x="404" y="168"/>
                  </a:lnTo>
                  <a:lnTo>
                    <a:pt x="402" y="168"/>
                  </a:lnTo>
                  <a:lnTo>
                    <a:pt x="402" y="170"/>
                  </a:lnTo>
                  <a:lnTo>
                    <a:pt x="400" y="170"/>
                  </a:lnTo>
                  <a:lnTo>
                    <a:pt x="402" y="170"/>
                  </a:lnTo>
                  <a:lnTo>
                    <a:pt x="402" y="172"/>
                  </a:lnTo>
                  <a:lnTo>
                    <a:pt x="402" y="173"/>
                  </a:lnTo>
                  <a:lnTo>
                    <a:pt x="400" y="173"/>
                  </a:lnTo>
                  <a:lnTo>
                    <a:pt x="400" y="175"/>
                  </a:lnTo>
                  <a:lnTo>
                    <a:pt x="400" y="177"/>
                  </a:lnTo>
                  <a:lnTo>
                    <a:pt x="402" y="179"/>
                  </a:lnTo>
                  <a:lnTo>
                    <a:pt x="402" y="180"/>
                  </a:lnTo>
                  <a:lnTo>
                    <a:pt x="400" y="180"/>
                  </a:lnTo>
                  <a:lnTo>
                    <a:pt x="400" y="182"/>
                  </a:lnTo>
                  <a:lnTo>
                    <a:pt x="402" y="182"/>
                  </a:lnTo>
                  <a:lnTo>
                    <a:pt x="402" y="184"/>
                  </a:lnTo>
                  <a:lnTo>
                    <a:pt x="400" y="184"/>
                  </a:lnTo>
                  <a:lnTo>
                    <a:pt x="400" y="185"/>
                  </a:lnTo>
                  <a:lnTo>
                    <a:pt x="399" y="185"/>
                  </a:lnTo>
                  <a:lnTo>
                    <a:pt x="399" y="187"/>
                  </a:lnTo>
                  <a:lnTo>
                    <a:pt x="400" y="187"/>
                  </a:lnTo>
                  <a:lnTo>
                    <a:pt x="399" y="187"/>
                  </a:lnTo>
                  <a:lnTo>
                    <a:pt x="399" y="189"/>
                  </a:lnTo>
                  <a:lnTo>
                    <a:pt x="399" y="187"/>
                  </a:lnTo>
                  <a:lnTo>
                    <a:pt x="397" y="189"/>
                  </a:lnTo>
                  <a:lnTo>
                    <a:pt x="399" y="189"/>
                  </a:lnTo>
                  <a:lnTo>
                    <a:pt x="397" y="189"/>
                  </a:lnTo>
                  <a:lnTo>
                    <a:pt x="397" y="190"/>
                  </a:lnTo>
                  <a:lnTo>
                    <a:pt x="395" y="190"/>
                  </a:lnTo>
                  <a:lnTo>
                    <a:pt x="395" y="192"/>
                  </a:lnTo>
                  <a:lnTo>
                    <a:pt x="394" y="192"/>
                  </a:lnTo>
                  <a:lnTo>
                    <a:pt x="392" y="192"/>
                  </a:lnTo>
                  <a:lnTo>
                    <a:pt x="392" y="190"/>
                  </a:lnTo>
                  <a:lnTo>
                    <a:pt x="394" y="190"/>
                  </a:lnTo>
                  <a:lnTo>
                    <a:pt x="392" y="190"/>
                  </a:lnTo>
                  <a:lnTo>
                    <a:pt x="392" y="192"/>
                  </a:lnTo>
                  <a:lnTo>
                    <a:pt x="390" y="192"/>
                  </a:lnTo>
                  <a:lnTo>
                    <a:pt x="389" y="192"/>
                  </a:lnTo>
                  <a:lnTo>
                    <a:pt x="389" y="194"/>
                  </a:lnTo>
                  <a:lnTo>
                    <a:pt x="389" y="192"/>
                  </a:lnTo>
                  <a:lnTo>
                    <a:pt x="387" y="192"/>
                  </a:lnTo>
                  <a:lnTo>
                    <a:pt x="387" y="194"/>
                  </a:lnTo>
                  <a:lnTo>
                    <a:pt x="385" y="194"/>
                  </a:lnTo>
                  <a:lnTo>
                    <a:pt x="385" y="195"/>
                  </a:lnTo>
                  <a:lnTo>
                    <a:pt x="384" y="195"/>
                  </a:lnTo>
                  <a:lnTo>
                    <a:pt x="384" y="197"/>
                  </a:lnTo>
                  <a:lnTo>
                    <a:pt x="382" y="197"/>
                  </a:lnTo>
                  <a:lnTo>
                    <a:pt x="382" y="199"/>
                  </a:lnTo>
                  <a:lnTo>
                    <a:pt x="380" y="200"/>
                  </a:lnTo>
                  <a:lnTo>
                    <a:pt x="379" y="199"/>
                  </a:lnTo>
                  <a:lnTo>
                    <a:pt x="379" y="200"/>
                  </a:lnTo>
                  <a:lnTo>
                    <a:pt x="379" y="202"/>
                  </a:lnTo>
                  <a:lnTo>
                    <a:pt x="379" y="204"/>
                  </a:lnTo>
                  <a:lnTo>
                    <a:pt x="377" y="204"/>
                  </a:lnTo>
                  <a:lnTo>
                    <a:pt x="377" y="205"/>
                  </a:lnTo>
                  <a:lnTo>
                    <a:pt x="377" y="207"/>
                  </a:lnTo>
                  <a:lnTo>
                    <a:pt x="375" y="207"/>
                  </a:lnTo>
                  <a:lnTo>
                    <a:pt x="375" y="209"/>
                  </a:lnTo>
                  <a:lnTo>
                    <a:pt x="374" y="209"/>
                  </a:lnTo>
                  <a:lnTo>
                    <a:pt x="375" y="210"/>
                  </a:lnTo>
                  <a:lnTo>
                    <a:pt x="374" y="210"/>
                  </a:lnTo>
                  <a:lnTo>
                    <a:pt x="374" y="212"/>
                  </a:lnTo>
                  <a:lnTo>
                    <a:pt x="374" y="214"/>
                  </a:lnTo>
                  <a:lnTo>
                    <a:pt x="372" y="214"/>
                  </a:lnTo>
                  <a:lnTo>
                    <a:pt x="370" y="216"/>
                  </a:lnTo>
                  <a:lnTo>
                    <a:pt x="370" y="217"/>
                  </a:lnTo>
                  <a:lnTo>
                    <a:pt x="370" y="219"/>
                  </a:lnTo>
                  <a:lnTo>
                    <a:pt x="372" y="219"/>
                  </a:lnTo>
                  <a:lnTo>
                    <a:pt x="372" y="221"/>
                  </a:lnTo>
                  <a:lnTo>
                    <a:pt x="370" y="221"/>
                  </a:lnTo>
                  <a:lnTo>
                    <a:pt x="370" y="222"/>
                  </a:lnTo>
                  <a:lnTo>
                    <a:pt x="372" y="222"/>
                  </a:lnTo>
                  <a:lnTo>
                    <a:pt x="374" y="222"/>
                  </a:lnTo>
                  <a:lnTo>
                    <a:pt x="374" y="224"/>
                  </a:lnTo>
                  <a:lnTo>
                    <a:pt x="374" y="226"/>
                  </a:lnTo>
                  <a:lnTo>
                    <a:pt x="375" y="226"/>
                  </a:lnTo>
                  <a:lnTo>
                    <a:pt x="374" y="226"/>
                  </a:lnTo>
                  <a:lnTo>
                    <a:pt x="375" y="227"/>
                  </a:lnTo>
                  <a:lnTo>
                    <a:pt x="374" y="227"/>
                  </a:lnTo>
                  <a:lnTo>
                    <a:pt x="375" y="227"/>
                  </a:lnTo>
                  <a:lnTo>
                    <a:pt x="374" y="227"/>
                  </a:lnTo>
                  <a:lnTo>
                    <a:pt x="374" y="229"/>
                  </a:lnTo>
                  <a:lnTo>
                    <a:pt x="375" y="227"/>
                  </a:lnTo>
                  <a:lnTo>
                    <a:pt x="375" y="229"/>
                  </a:lnTo>
                  <a:lnTo>
                    <a:pt x="374" y="229"/>
                  </a:lnTo>
                  <a:lnTo>
                    <a:pt x="374" y="231"/>
                  </a:lnTo>
                  <a:lnTo>
                    <a:pt x="375" y="231"/>
                  </a:lnTo>
                  <a:lnTo>
                    <a:pt x="375" y="232"/>
                  </a:lnTo>
                  <a:lnTo>
                    <a:pt x="375" y="234"/>
                  </a:lnTo>
                  <a:lnTo>
                    <a:pt x="374" y="234"/>
                  </a:lnTo>
                  <a:lnTo>
                    <a:pt x="374" y="236"/>
                  </a:lnTo>
                  <a:lnTo>
                    <a:pt x="374" y="237"/>
                  </a:lnTo>
                  <a:lnTo>
                    <a:pt x="374" y="239"/>
                  </a:lnTo>
                  <a:lnTo>
                    <a:pt x="375" y="239"/>
                  </a:lnTo>
                  <a:lnTo>
                    <a:pt x="374" y="239"/>
                  </a:lnTo>
                  <a:lnTo>
                    <a:pt x="374" y="241"/>
                  </a:lnTo>
                  <a:lnTo>
                    <a:pt x="374" y="239"/>
                  </a:lnTo>
                  <a:lnTo>
                    <a:pt x="374" y="241"/>
                  </a:lnTo>
                  <a:lnTo>
                    <a:pt x="374" y="242"/>
                  </a:lnTo>
                  <a:lnTo>
                    <a:pt x="372" y="242"/>
                  </a:lnTo>
                  <a:lnTo>
                    <a:pt x="370" y="242"/>
                  </a:lnTo>
                  <a:lnTo>
                    <a:pt x="370" y="244"/>
                  </a:lnTo>
                  <a:lnTo>
                    <a:pt x="370" y="246"/>
                  </a:lnTo>
                  <a:lnTo>
                    <a:pt x="368" y="246"/>
                  </a:lnTo>
                  <a:lnTo>
                    <a:pt x="368" y="248"/>
                  </a:lnTo>
                  <a:lnTo>
                    <a:pt x="370" y="248"/>
                  </a:lnTo>
                  <a:lnTo>
                    <a:pt x="368" y="248"/>
                  </a:lnTo>
                  <a:lnTo>
                    <a:pt x="368" y="249"/>
                  </a:lnTo>
                  <a:lnTo>
                    <a:pt x="367" y="248"/>
                  </a:lnTo>
                  <a:lnTo>
                    <a:pt x="367" y="249"/>
                  </a:lnTo>
                  <a:lnTo>
                    <a:pt x="365" y="249"/>
                  </a:lnTo>
                  <a:lnTo>
                    <a:pt x="365" y="248"/>
                  </a:lnTo>
                  <a:lnTo>
                    <a:pt x="363" y="248"/>
                  </a:lnTo>
                  <a:lnTo>
                    <a:pt x="363" y="249"/>
                  </a:lnTo>
                  <a:lnTo>
                    <a:pt x="362" y="249"/>
                  </a:lnTo>
                  <a:lnTo>
                    <a:pt x="362" y="251"/>
                  </a:lnTo>
                  <a:lnTo>
                    <a:pt x="362" y="253"/>
                  </a:lnTo>
                  <a:lnTo>
                    <a:pt x="362" y="254"/>
                  </a:lnTo>
                  <a:lnTo>
                    <a:pt x="360" y="254"/>
                  </a:lnTo>
                  <a:lnTo>
                    <a:pt x="358" y="254"/>
                  </a:lnTo>
                  <a:lnTo>
                    <a:pt x="358" y="256"/>
                  </a:lnTo>
                  <a:lnTo>
                    <a:pt x="360" y="256"/>
                  </a:lnTo>
                  <a:lnTo>
                    <a:pt x="358" y="256"/>
                  </a:lnTo>
                  <a:lnTo>
                    <a:pt x="357" y="256"/>
                  </a:lnTo>
                  <a:lnTo>
                    <a:pt x="357" y="258"/>
                  </a:lnTo>
                  <a:lnTo>
                    <a:pt x="358" y="258"/>
                  </a:lnTo>
                  <a:lnTo>
                    <a:pt x="358" y="259"/>
                  </a:lnTo>
                  <a:lnTo>
                    <a:pt x="360" y="259"/>
                  </a:lnTo>
                  <a:lnTo>
                    <a:pt x="360" y="258"/>
                  </a:lnTo>
                  <a:lnTo>
                    <a:pt x="360" y="259"/>
                  </a:lnTo>
                  <a:lnTo>
                    <a:pt x="362" y="259"/>
                  </a:lnTo>
                  <a:lnTo>
                    <a:pt x="362" y="261"/>
                  </a:lnTo>
                  <a:lnTo>
                    <a:pt x="362" y="259"/>
                  </a:lnTo>
                  <a:lnTo>
                    <a:pt x="363" y="259"/>
                  </a:lnTo>
                  <a:lnTo>
                    <a:pt x="363" y="261"/>
                  </a:lnTo>
                  <a:lnTo>
                    <a:pt x="362" y="261"/>
                  </a:lnTo>
                  <a:lnTo>
                    <a:pt x="362" y="263"/>
                  </a:lnTo>
                  <a:lnTo>
                    <a:pt x="362" y="261"/>
                  </a:lnTo>
                  <a:lnTo>
                    <a:pt x="360" y="261"/>
                  </a:lnTo>
                  <a:lnTo>
                    <a:pt x="360" y="263"/>
                  </a:lnTo>
                  <a:lnTo>
                    <a:pt x="358" y="263"/>
                  </a:lnTo>
                  <a:lnTo>
                    <a:pt x="358" y="264"/>
                  </a:lnTo>
                  <a:lnTo>
                    <a:pt x="357" y="264"/>
                  </a:lnTo>
                  <a:lnTo>
                    <a:pt x="355" y="264"/>
                  </a:lnTo>
                  <a:lnTo>
                    <a:pt x="355" y="266"/>
                  </a:lnTo>
                  <a:lnTo>
                    <a:pt x="353" y="266"/>
                  </a:lnTo>
                  <a:lnTo>
                    <a:pt x="352" y="266"/>
                  </a:lnTo>
                  <a:lnTo>
                    <a:pt x="350" y="266"/>
                  </a:lnTo>
                  <a:lnTo>
                    <a:pt x="350" y="264"/>
                  </a:lnTo>
                  <a:lnTo>
                    <a:pt x="348" y="264"/>
                  </a:lnTo>
                  <a:lnTo>
                    <a:pt x="348" y="266"/>
                  </a:lnTo>
                  <a:lnTo>
                    <a:pt x="348" y="268"/>
                  </a:lnTo>
                  <a:lnTo>
                    <a:pt x="348" y="269"/>
                  </a:lnTo>
                  <a:lnTo>
                    <a:pt x="347" y="269"/>
                  </a:lnTo>
                  <a:lnTo>
                    <a:pt x="348" y="269"/>
                  </a:lnTo>
                  <a:lnTo>
                    <a:pt x="347" y="269"/>
                  </a:lnTo>
                  <a:lnTo>
                    <a:pt x="347" y="271"/>
                  </a:lnTo>
                  <a:lnTo>
                    <a:pt x="347" y="273"/>
                  </a:lnTo>
                  <a:lnTo>
                    <a:pt x="345" y="273"/>
                  </a:lnTo>
                  <a:lnTo>
                    <a:pt x="347" y="273"/>
                  </a:lnTo>
                  <a:lnTo>
                    <a:pt x="347" y="274"/>
                  </a:lnTo>
                  <a:lnTo>
                    <a:pt x="345" y="274"/>
                  </a:lnTo>
                  <a:lnTo>
                    <a:pt x="347" y="274"/>
                  </a:lnTo>
                  <a:lnTo>
                    <a:pt x="345" y="274"/>
                  </a:lnTo>
                  <a:lnTo>
                    <a:pt x="345" y="276"/>
                  </a:lnTo>
                  <a:lnTo>
                    <a:pt x="345" y="274"/>
                  </a:lnTo>
                  <a:lnTo>
                    <a:pt x="345" y="276"/>
                  </a:lnTo>
                  <a:lnTo>
                    <a:pt x="345" y="278"/>
                  </a:lnTo>
                  <a:lnTo>
                    <a:pt x="343" y="278"/>
                  </a:lnTo>
                  <a:lnTo>
                    <a:pt x="345" y="278"/>
                  </a:lnTo>
                  <a:lnTo>
                    <a:pt x="343" y="278"/>
                  </a:lnTo>
                  <a:lnTo>
                    <a:pt x="343" y="279"/>
                  </a:lnTo>
                  <a:lnTo>
                    <a:pt x="343" y="278"/>
                  </a:lnTo>
                  <a:lnTo>
                    <a:pt x="343" y="279"/>
                  </a:lnTo>
                  <a:lnTo>
                    <a:pt x="343" y="281"/>
                  </a:lnTo>
                  <a:lnTo>
                    <a:pt x="343" y="283"/>
                  </a:lnTo>
                  <a:lnTo>
                    <a:pt x="343" y="285"/>
                  </a:lnTo>
                  <a:lnTo>
                    <a:pt x="343" y="286"/>
                  </a:lnTo>
                  <a:lnTo>
                    <a:pt x="345" y="285"/>
                  </a:lnTo>
                  <a:lnTo>
                    <a:pt x="345" y="286"/>
                  </a:lnTo>
                  <a:lnTo>
                    <a:pt x="345" y="288"/>
                  </a:lnTo>
                  <a:lnTo>
                    <a:pt x="345" y="290"/>
                  </a:lnTo>
                  <a:lnTo>
                    <a:pt x="347" y="290"/>
                  </a:lnTo>
                  <a:lnTo>
                    <a:pt x="347" y="291"/>
                  </a:lnTo>
                  <a:lnTo>
                    <a:pt x="345" y="293"/>
                  </a:lnTo>
                  <a:lnTo>
                    <a:pt x="343" y="293"/>
                  </a:lnTo>
                  <a:lnTo>
                    <a:pt x="342" y="293"/>
                  </a:lnTo>
                  <a:lnTo>
                    <a:pt x="342" y="295"/>
                  </a:lnTo>
                  <a:lnTo>
                    <a:pt x="340" y="295"/>
                  </a:lnTo>
                  <a:lnTo>
                    <a:pt x="340" y="296"/>
                  </a:lnTo>
                  <a:lnTo>
                    <a:pt x="340" y="295"/>
                  </a:lnTo>
                  <a:lnTo>
                    <a:pt x="340" y="296"/>
                  </a:lnTo>
                  <a:lnTo>
                    <a:pt x="338" y="296"/>
                  </a:lnTo>
                  <a:lnTo>
                    <a:pt x="337" y="296"/>
                  </a:lnTo>
                  <a:lnTo>
                    <a:pt x="337" y="295"/>
                  </a:lnTo>
                  <a:lnTo>
                    <a:pt x="335" y="295"/>
                  </a:lnTo>
                  <a:lnTo>
                    <a:pt x="333" y="295"/>
                  </a:lnTo>
                  <a:lnTo>
                    <a:pt x="333" y="296"/>
                  </a:lnTo>
                  <a:lnTo>
                    <a:pt x="333" y="298"/>
                  </a:lnTo>
                  <a:lnTo>
                    <a:pt x="335" y="298"/>
                  </a:lnTo>
                  <a:lnTo>
                    <a:pt x="333" y="298"/>
                  </a:lnTo>
                  <a:lnTo>
                    <a:pt x="335" y="298"/>
                  </a:lnTo>
                  <a:lnTo>
                    <a:pt x="333" y="298"/>
                  </a:lnTo>
                  <a:lnTo>
                    <a:pt x="333" y="300"/>
                  </a:lnTo>
                  <a:lnTo>
                    <a:pt x="335" y="300"/>
                  </a:lnTo>
                  <a:lnTo>
                    <a:pt x="333" y="300"/>
                  </a:lnTo>
                  <a:lnTo>
                    <a:pt x="333" y="301"/>
                  </a:lnTo>
                  <a:lnTo>
                    <a:pt x="335" y="301"/>
                  </a:lnTo>
                  <a:lnTo>
                    <a:pt x="335" y="303"/>
                  </a:lnTo>
                  <a:lnTo>
                    <a:pt x="333" y="303"/>
                  </a:lnTo>
                  <a:lnTo>
                    <a:pt x="333" y="305"/>
                  </a:lnTo>
                  <a:lnTo>
                    <a:pt x="335" y="305"/>
                  </a:lnTo>
                  <a:lnTo>
                    <a:pt x="333" y="306"/>
                  </a:lnTo>
                  <a:lnTo>
                    <a:pt x="331" y="306"/>
                  </a:lnTo>
                  <a:lnTo>
                    <a:pt x="331" y="308"/>
                  </a:lnTo>
                  <a:lnTo>
                    <a:pt x="331" y="310"/>
                  </a:lnTo>
                  <a:lnTo>
                    <a:pt x="330" y="310"/>
                  </a:lnTo>
                  <a:lnTo>
                    <a:pt x="330" y="311"/>
                  </a:lnTo>
                  <a:lnTo>
                    <a:pt x="328" y="311"/>
                  </a:lnTo>
                  <a:lnTo>
                    <a:pt x="326" y="311"/>
                  </a:lnTo>
                  <a:lnTo>
                    <a:pt x="326" y="313"/>
                  </a:lnTo>
                  <a:lnTo>
                    <a:pt x="326" y="311"/>
                  </a:lnTo>
                  <a:lnTo>
                    <a:pt x="326" y="313"/>
                  </a:lnTo>
                  <a:lnTo>
                    <a:pt x="326" y="315"/>
                  </a:lnTo>
                  <a:lnTo>
                    <a:pt x="326" y="313"/>
                  </a:lnTo>
                  <a:lnTo>
                    <a:pt x="325" y="313"/>
                  </a:lnTo>
                  <a:lnTo>
                    <a:pt x="325" y="315"/>
                  </a:lnTo>
                  <a:lnTo>
                    <a:pt x="325" y="317"/>
                  </a:lnTo>
                  <a:lnTo>
                    <a:pt x="325" y="318"/>
                  </a:lnTo>
                  <a:lnTo>
                    <a:pt x="325" y="317"/>
                  </a:lnTo>
                  <a:lnTo>
                    <a:pt x="323" y="317"/>
                  </a:lnTo>
                  <a:lnTo>
                    <a:pt x="323" y="318"/>
                  </a:lnTo>
                  <a:lnTo>
                    <a:pt x="325" y="318"/>
                  </a:lnTo>
                  <a:lnTo>
                    <a:pt x="323" y="318"/>
                  </a:lnTo>
                  <a:lnTo>
                    <a:pt x="323" y="320"/>
                  </a:lnTo>
                  <a:lnTo>
                    <a:pt x="323" y="318"/>
                  </a:lnTo>
                  <a:lnTo>
                    <a:pt x="323" y="320"/>
                  </a:lnTo>
                  <a:lnTo>
                    <a:pt x="323" y="322"/>
                  </a:lnTo>
                  <a:lnTo>
                    <a:pt x="323" y="320"/>
                  </a:lnTo>
                  <a:lnTo>
                    <a:pt x="321" y="320"/>
                  </a:lnTo>
                  <a:lnTo>
                    <a:pt x="321" y="322"/>
                  </a:lnTo>
                  <a:lnTo>
                    <a:pt x="321" y="323"/>
                  </a:lnTo>
                  <a:lnTo>
                    <a:pt x="321" y="325"/>
                  </a:lnTo>
                  <a:lnTo>
                    <a:pt x="321" y="327"/>
                  </a:lnTo>
                  <a:lnTo>
                    <a:pt x="321" y="328"/>
                  </a:lnTo>
                  <a:lnTo>
                    <a:pt x="321" y="330"/>
                  </a:lnTo>
                  <a:lnTo>
                    <a:pt x="321" y="332"/>
                  </a:lnTo>
                  <a:lnTo>
                    <a:pt x="323" y="333"/>
                  </a:lnTo>
                  <a:lnTo>
                    <a:pt x="323" y="335"/>
                  </a:lnTo>
                  <a:lnTo>
                    <a:pt x="323" y="337"/>
                  </a:lnTo>
                  <a:lnTo>
                    <a:pt x="323" y="338"/>
                  </a:lnTo>
                  <a:lnTo>
                    <a:pt x="323" y="340"/>
                  </a:lnTo>
                  <a:lnTo>
                    <a:pt x="321" y="340"/>
                  </a:lnTo>
                  <a:lnTo>
                    <a:pt x="323" y="340"/>
                  </a:lnTo>
                  <a:lnTo>
                    <a:pt x="323" y="342"/>
                  </a:lnTo>
                  <a:lnTo>
                    <a:pt x="321" y="342"/>
                  </a:lnTo>
                  <a:lnTo>
                    <a:pt x="321" y="343"/>
                  </a:lnTo>
                  <a:lnTo>
                    <a:pt x="320" y="343"/>
                  </a:lnTo>
                  <a:lnTo>
                    <a:pt x="318" y="343"/>
                  </a:lnTo>
                  <a:lnTo>
                    <a:pt x="316" y="343"/>
                  </a:lnTo>
                  <a:lnTo>
                    <a:pt x="316" y="345"/>
                  </a:lnTo>
                  <a:lnTo>
                    <a:pt x="315" y="345"/>
                  </a:lnTo>
                  <a:lnTo>
                    <a:pt x="313" y="345"/>
                  </a:lnTo>
                  <a:lnTo>
                    <a:pt x="313" y="347"/>
                  </a:lnTo>
                  <a:lnTo>
                    <a:pt x="315" y="347"/>
                  </a:lnTo>
                  <a:lnTo>
                    <a:pt x="315" y="348"/>
                  </a:lnTo>
                  <a:lnTo>
                    <a:pt x="315" y="350"/>
                  </a:lnTo>
                  <a:lnTo>
                    <a:pt x="315" y="352"/>
                  </a:lnTo>
                  <a:lnTo>
                    <a:pt x="315" y="354"/>
                  </a:lnTo>
                  <a:lnTo>
                    <a:pt x="315" y="355"/>
                  </a:lnTo>
                  <a:lnTo>
                    <a:pt x="313" y="355"/>
                  </a:lnTo>
                  <a:lnTo>
                    <a:pt x="311" y="355"/>
                  </a:lnTo>
                  <a:lnTo>
                    <a:pt x="311" y="357"/>
                  </a:lnTo>
                  <a:lnTo>
                    <a:pt x="311" y="359"/>
                  </a:lnTo>
                  <a:lnTo>
                    <a:pt x="310" y="359"/>
                  </a:lnTo>
                  <a:lnTo>
                    <a:pt x="310" y="360"/>
                  </a:lnTo>
                  <a:lnTo>
                    <a:pt x="308" y="360"/>
                  </a:lnTo>
                  <a:lnTo>
                    <a:pt x="308" y="362"/>
                  </a:lnTo>
                  <a:lnTo>
                    <a:pt x="306" y="362"/>
                  </a:lnTo>
                  <a:lnTo>
                    <a:pt x="306" y="364"/>
                  </a:lnTo>
                  <a:lnTo>
                    <a:pt x="306" y="365"/>
                  </a:lnTo>
                  <a:lnTo>
                    <a:pt x="305" y="365"/>
                  </a:lnTo>
                  <a:lnTo>
                    <a:pt x="305" y="367"/>
                  </a:lnTo>
                  <a:lnTo>
                    <a:pt x="303" y="367"/>
                  </a:lnTo>
                  <a:lnTo>
                    <a:pt x="303" y="369"/>
                  </a:lnTo>
                  <a:lnTo>
                    <a:pt x="303" y="370"/>
                  </a:lnTo>
                  <a:lnTo>
                    <a:pt x="303" y="372"/>
                  </a:lnTo>
                  <a:lnTo>
                    <a:pt x="303" y="374"/>
                  </a:lnTo>
                  <a:lnTo>
                    <a:pt x="305" y="374"/>
                  </a:lnTo>
                  <a:lnTo>
                    <a:pt x="306" y="374"/>
                  </a:lnTo>
                  <a:lnTo>
                    <a:pt x="306" y="375"/>
                  </a:lnTo>
                  <a:lnTo>
                    <a:pt x="308" y="375"/>
                  </a:lnTo>
                  <a:lnTo>
                    <a:pt x="308" y="377"/>
                  </a:lnTo>
                  <a:lnTo>
                    <a:pt x="310" y="377"/>
                  </a:lnTo>
                  <a:lnTo>
                    <a:pt x="310" y="379"/>
                  </a:lnTo>
                  <a:lnTo>
                    <a:pt x="308" y="379"/>
                  </a:lnTo>
                  <a:lnTo>
                    <a:pt x="308" y="380"/>
                  </a:lnTo>
                  <a:lnTo>
                    <a:pt x="310" y="380"/>
                  </a:lnTo>
                  <a:lnTo>
                    <a:pt x="310" y="382"/>
                  </a:lnTo>
                  <a:lnTo>
                    <a:pt x="311" y="384"/>
                  </a:lnTo>
                  <a:lnTo>
                    <a:pt x="313" y="386"/>
                  </a:lnTo>
                  <a:lnTo>
                    <a:pt x="315" y="387"/>
                  </a:lnTo>
                  <a:lnTo>
                    <a:pt x="316" y="389"/>
                  </a:lnTo>
                  <a:lnTo>
                    <a:pt x="316" y="391"/>
                  </a:lnTo>
                  <a:lnTo>
                    <a:pt x="316" y="392"/>
                  </a:lnTo>
                  <a:lnTo>
                    <a:pt x="316" y="394"/>
                  </a:lnTo>
                  <a:lnTo>
                    <a:pt x="316" y="396"/>
                  </a:lnTo>
                  <a:lnTo>
                    <a:pt x="316" y="397"/>
                  </a:lnTo>
                  <a:lnTo>
                    <a:pt x="316" y="399"/>
                  </a:lnTo>
                  <a:lnTo>
                    <a:pt x="316" y="401"/>
                  </a:lnTo>
                  <a:lnTo>
                    <a:pt x="318" y="401"/>
                  </a:lnTo>
                  <a:lnTo>
                    <a:pt x="318" y="402"/>
                  </a:lnTo>
                  <a:lnTo>
                    <a:pt x="320" y="402"/>
                  </a:lnTo>
                  <a:lnTo>
                    <a:pt x="320" y="404"/>
                  </a:lnTo>
                  <a:lnTo>
                    <a:pt x="321" y="404"/>
                  </a:lnTo>
                  <a:lnTo>
                    <a:pt x="321" y="402"/>
                  </a:lnTo>
                  <a:lnTo>
                    <a:pt x="321" y="404"/>
                  </a:lnTo>
                  <a:lnTo>
                    <a:pt x="323" y="404"/>
                  </a:lnTo>
                  <a:lnTo>
                    <a:pt x="323" y="402"/>
                  </a:lnTo>
                  <a:lnTo>
                    <a:pt x="325" y="402"/>
                  </a:lnTo>
                  <a:lnTo>
                    <a:pt x="325" y="404"/>
                  </a:lnTo>
                  <a:lnTo>
                    <a:pt x="326" y="404"/>
                  </a:lnTo>
                  <a:lnTo>
                    <a:pt x="328" y="404"/>
                  </a:lnTo>
                  <a:lnTo>
                    <a:pt x="330" y="404"/>
                  </a:lnTo>
                  <a:lnTo>
                    <a:pt x="331" y="404"/>
                  </a:lnTo>
                  <a:lnTo>
                    <a:pt x="331" y="402"/>
                  </a:lnTo>
                  <a:lnTo>
                    <a:pt x="330" y="402"/>
                  </a:lnTo>
                  <a:lnTo>
                    <a:pt x="330" y="401"/>
                  </a:lnTo>
                  <a:lnTo>
                    <a:pt x="331" y="401"/>
                  </a:lnTo>
                  <a:lnTo>
                    <a:pt x="331" y="399"/>
                  </a:lnTo>
                  <a:lnTo>
                    <a:pt x="331" y="397"/>
                  </a:lnTo>
                  <a:lnTo>
                    <a:pt x="333" y="397"/>
                  </a:lnTo>
                  <a:lnTo>
                    <a:pt x="335" y="397"/>
                  </a:lnTo>
                  <a:lnTo>
                    <a:pt x="337" y="397"/>
                  </a:lnTo>
                  <a:lnTo>
                    <a:pt x="337" y="399"/>
                  </a:lnTo>
                  <a:lnTo>
                    <a:pt x="338" y="399"/>
                  </a:lnTo>
                  <a:lnTo>
                    <a:pt x="340" y="399"/>
                  </a:lnTo>
                  <a:lnTo>
                    <a:pt x="340" y="401"/>
                  </a:lnTo>
                  <a:lnTo>
                    <a:pt x="342" y="402"/>
                  </a:lnTo>
                  <a:lnTo>
                    <a:pt x="343" y="402"/>
                  </a:lnTo>
                  <a:lnTo>
                    <a:pt x="343" y="404"/>
                  </a:lnTo>
                  <a:lnTo>
                    <a:pt x="343" y="406"/>
                  </a:lnTo>
                  <a:lnTo>
                    <a:pt x="345" y="407"/>
                  </a:lnTo>
                  <a:lnTo>
                    <a:pt x="345" y="409"/>
                  </a:lnTo>
                  <a:lnTo>
                    <a:pt x="345" y="411"/>
                  </a:lnTo>
                  <a:lnTo>
                    <a:pt x="345" y="412"/>
                  </a:lnTo>
                  <a:lnTo>
                    <a:pt x="347" y="412"/>
                  </a:lnTo>
                  <a:lnTo>
                    <a:pt x="347" y="414"/>
                  </a:lnTo>
                  <a:lnTo>
                    <a:pt x="348" y="414"/>
                  </a:lnTo>
                  <a:lnTo>
                    <a:pt x="350" y="416"/>
                  </a:lnTo>
                  <a:lnTo>
                    <a:pt x="350" y="417"/>
                  </a:lnTo>
                  <a:lnTo>
                    <a:pt x="352" y="417"/>
                  </a:lnTo>
                  <a:lnTo>
                    <a:pt x="352" y="419"/>
                  </a:lnTo>
                  <a:lnTo>
                    <a:pt x="352" y="421"/>
                  </a:lnTo>
                  <a:lnTo>
                    <a:pt x="352" y="423"/>
                  </a:lnTo>
                  <a:lnTo>
                    <a:pt x="353" y="423"/>
                  </a:lnTo>
                  <a:lnTo>
                    <a:pt x="355" y="423"/>
                  </a:lnTo>
                  <a:lnTo>
                    <a:pt x="355" y="424"/>
                  </a:lnTo>
                  <a:lnTo>
                    <a:pt x="355" y="426"/>
                  </a:lnTo>
                  <a:lnTo>
                    <a:pt x="357" y="426"/>
                  </a:lnTo>
                  <a:lnTo>
                    <a:pt x="357" y="428"/>
                  </a:lnTo>
                  <a:lnTo>
                    <a:pt x="358" y="428"/>
                  </a:lnTo>
                  <a:lnTo>
                    <a:pt x="360" y="428"/>
                  </a:lnTo>
                  <a:lnTo>
                    <a:pt x="360" y="429"/>
                  </a:lnTo>
                  <a:lnTo>
                    <a:pt x="358" y="429"/>
                  </a:lnTo>
                  <a:lnTo>
                    <a:pt x="358" y="431"/>
                  </a:lnTo>
                  <a:lnTo>
                    <a:pt x="358" y="433"/>
                  </a:lnTo>
                  <a:lnTo>
                    <a:pt x="360" y="433"/>
                  </a:lnTo>
                  <a:lnTo>
                    <a:pt x="362" y="434"/>
                  </a:lnTo>
                  <a:lnTo>
                    <a:pt x="363" y="434"/>
                  </a:lnTo>
                  <a:lnTo>
                    <a:pt x="365" y="433"/>
                  </a:lnTo>
                  <a:lnTo>
                    <a:pt x="377" y="458"/>
                  </a:lnTo>
                  <a:lnTo>
                    <a:pt x="385" y="478"/>
                  </a:lnTo>
                  <a:lnTo>
                    <a:pt x="390" y="493"/>
                  </a:lnTo>
                  <a:lnTo>
                    <a:pt x="389" y="493"/>
                  </a:lnTo>
                  <a:lnTo>
                    <a:pt x="389" y="495"/>
                  </a:lnTo>
                  <a:lnTo>
                    <a:pt x="390" y="497"/>
                  </a:lnTo>
                  <a:lnTo>
                    <a:pt x="390" y="498"/>
                  </a:lnTo>
                  <a:lnTo>
                    <a:pt x="390" y="500"/>
                  </a:lnTo>
                  <a:lnTo>
                    <a:pt x="390" y="502"/>
                  </a:lnTo>
                  <a:lnTo>
                    <a:pt x="392" y="502"/>
                  </a:lnTo>
                  <a:lnTo>
                    <a:pt x="392" y="503"/>
                  </a:lnTo>
                  <a:lnTo>
                    <a:pt x="394" y="503"/>
                  </a:lnTo>
                  <a:lnTo>
                    <a:pt x="394" y="505"/>
                  </a:lnTo>
                  <a:lnTo>
                    <a:pt x="395" y="505"/>
                  </a:lnTo>
                  <a:lnTo>
                    <a:pt x="397" y="505"/>
                  </a:lnTo>
                  <a:lnTo>
                    <a:pt x="397" y="507"/>
                  </a:lnTo>
                  <a:lnTo>
                    <a:pt x="399" y="507"/>
                  </a:lnTo>
                  <a:lnTo>
                    <a:pt x="399" y="508"/>
                  </a:lnTo>
                  <a:lnTo>
                    <a:pt x="399" y="510"/>
                  </a:lnTo>
                  <a:lnTo>
                    <a:pt x="397" y="510"/>
                  </a:lnTo>
                  <a:lnTo>
                    <a:pt x="397" y="512"/>
                  </a:lnTo>
                  <a:lnTo>
                    <a:pt x="397" y="513"/>
                  </a:lnTo>
                  <a:lnTo>
                    <a:pt x="399" y="513"/>
                  </a:lnTo>
                  <a:lnTo>
                    <a:pt x="399" y="515"/>
                  </a:lnTo>
                  <a:lnTo>
                    <a:pt x="400" y="515"/>
                  </a:lnTo>
                  <a:lnTo>
                    <a:pt x="402" y="517"/>
                  </a:lnTo>
                  <a:lnTo>
                    <a:pt x="402" y="518"/>
                  </a:lnTo>
                  <a:lnTo>
                    <a:pt x="402" y="520"/>
                  </a:lnTo>
                  <a:lnTo>
                    <a:pt x="400" y="518"/>
                  </a:lnTo>
                  <a:lnTo>
                    <a:pt x="399" y="518"/>
                  </a:lnTo>
                  <a:lnTo>
                    <a:pt x="397" y="518"/>
                  </a:lnTo>
                  <a:lnTo>
                    <a:pt x="395" y="518"/>
                  </a:lnTo>
                  <a:lnTo>
                    <a:pt x="394" y="518"/>
                  </a:lnTo>
                  <a:lnTo>
                    <a:pt x="392" y="518"/>
                  </a:lnTo>
                  <a:lnTo>
                    <a:pt x="392" y="520"/>
                  </a:lnTo>
                  <a:lnTo>
                    <a:pt x="392" y="522"/>
                  </a:lnTo>
                  <a:lnTo>
                    <a:pt x="390" y="522"/>
                  </a:lnTo>
                  <a:lnTo>
                    <a:pt x="389" y="523"/>
                  </a:lnTo>
                  <a:lnTo>
                    <a:pt x="389" y="525"/>
                  </a:lnTo>
                  <a:lnTo>
                    <a:pt x="387" y="525"/>
                  </a:lnTo>
                  <a:lnTo>
                    <a:pt x="385" y="525"/>
                  </a:lnTo>
                  <a:lnTo>
                    <a:pt x="385" y="523"/>
                  </a:lnTo>
                  <a:lnTo>
                    <a:pt x="384" y="523"/>
                  </a:lnTo>
                  <a:lnTo>
                    <a:pt x="382" y="525"/>
                  </a:lnTo>
                  <a:lnTo>
                    <a:pt x="380" y="525"/>
                  </a:lnTo>
                  <a:lnTo>
                    <a:pt x="367" y="532"/>
                  </a:lnTo>
                  <a:lnTo>
                    <a:pt x="365" y="530"/>
                  </a:lnTo>
                  <a:lnTo>
                    <a:pt x="363" y="529"/>
                  </a:lnTo>
                  <a:lnTo>
                    <a:pt x="360" y="525"/>
                  </a:lnTo>
                  <a:lnTo>
                    <a:pt x="360" y="523"/>
                  </a:lnTo>
                  <a:lnTo>
                    <a:pt x="358" y="520"/>
                  </a:lnTo>
                  <a:lnTo>
                    <a:pt x="357" y="518"/>
                  </a:lnTo>
                  <a:lnTo>
                    <a:pt x="357" y="515"/>
                  </a:lnTo>
                  <a:lnTo>
                    <a:pt x="357" y="512"/>
                  </a:lnTo>
                  <a:lnTo>
                    <a:pt x="357" y="508"/>
                  </a:lnTo>
                  <a:lnTo>
                    <a:pt x="357" y="505"/>
                  </a:lnTo>
                  <a:lnTo>
                    <a:pt x="355" y="503"/>
                  </a:lnTo>
                  <a:lnTo>
                    <a:pt x="353" y="500"/>
                  </a:lnTo>
                  <a:lnTo>
                    <a:pt x="350" y="498"/>
                  </a:lnTo>
                  <a:lnTo>
                    <a:pt x="348" y="497"/>
                  </a:lnTo>
                  <a:lnTo>
                    <a:pt x="348" y="495"/>
                  </a:lnTo>
                  <a:lnTo>
                    <a:pt x="347" y="492"/>
                  </a:lnTo>
                  <a:lnTo>
                    <a:pt x="348" y="488"/>
                  </a:lnTo>
                  <a:lnTo>
                    <a:pt x="348" y="485"/>
                  </a:lnTo>
                  <a:lnTo>
                    <a:pt x="348" y="481"/>
                  </a:lnTo>
                  <a:lnTo>
                    <a:pt x="348" y="478"/>
                  </a:lnTo>
                  <a:lnTo>
                    <a:pt x="347" y="476"/>
                  </a:lnTo>
                  <a:lnTo>
                    <a:pt x="347" y="473"/>
                  </a:lnTo>
                  <a:lnTo>
                    <a:pt x="345" y="471"/>
                  </a:lnTo>
                  <a:lnTo>
                    <a:pt x="342" y="470"/>
                  </a:lnTo>
                  <a:lnTo>
                    <a:pt x="340" y="468"/>
                  </a:lnTo>
                  <a:lnTo>
                    <a:pt x="337" y="466"/>
                  </a:lnTo>
                  <a:lnTo>
                    <a:pt x="335" y="465"/>
                  </a:lnTo>
                  <a:lnTo>
                    <a:pt x="333" y="463"/>
                  </a:lnTo>
                  <a:lnTo>
                    <a:pt x="333" y="460"/>
                  </a:lnTo>
                  <a:lnTo>
                    <a:pt x="333" y="456"/>
                  </a:lnTo>
                  <a:lnTo>
                    <a:pt x="333" y="453"/>
                  </a:lnTo>
                  <a:lnTo>
                    <a:pt x="333" y="449"/>
                  </a:lnTo>
                  <a:lnTo>
                    <a:pt x="331" y="446"/>
                  </a:lnTo>
                  <a:lnTo>
                    <a:pt x="328" y="446"/>
                  </a:lnTo>
                  <a:lnTo>
                    <a:pt x="325" y="444"/>
                  </a:lnTo>
                  <a:lnTo>
                    <a:pt x="321" y="444"/>
                  </a:lnTo>
                  <a:lnTo>
                    <a:pt x="320" y="443"/>
                  </a:lnTo>
                  <a:lnTo>
                    <a:pt x="316" y="441"/>
                  </a:lnTo>
                  <a:lnTo>
                    <a:pt x="313" y="441"/>
                  </a:lnTo>
                  <a:lnTo>
                    <a:pt x="310" y="441"/>
                  </a:lnTo>
                  <a:lnTo>
                    <a:pt x="308" y="441"/>
                  </a:lnTo>
                  <a:lnTo>
                    <a:pt x="305" y="443"/>
                  </a:lnTo>
                  <a:lnTo>
                    <a:pt x="300" y="443"/>
                  </a:lnTo>
                  <a:lnTo>
                    <a:pt x="298" y="441"/>
                  </a:lnTo>
                  <a:lnTo>
                    <a:pt x="296" y="439"/>
                  </a:lnTo>
                  <a:lnTo>
                    <a:pt x="293" y="438"/>
                  </a:lnTo>
                  <a:lnTo>
                    <a:pt x="291" y="436"/>
                  </a:lnTo>
                  <a:lnTo>
                    <a:pt x="289" y="434"/>
                  </a:lnTo>
                  <a:lnTo>
                    <a:pt x="288" y="433"/>
                  </a:lnTo>
                  <a:lnTo>
                    <a:pt x="288" y="431"/>
                  </a:lnTo>
                  <a:lnTo>
                    <a:pt x="286" y="429"/>
                  </a:lnTo>
                  <a:lnTo>
                    <a:pt x="284" y="428"/>
                  </a:lnTo>
                  <a:lnTo>
                    <a:pt x="283" y="424"/>
                  </a:lnTo>
                  <a:lnTo>
                    <a:pt x="281" y="423"/>
                  </a:lnTo>
                  <a:lnTo>
                    <a:pt x="279" y="419"/>
                  </a:lnTo>
                  <a:lnTo>
                    <a:pt x="278" y="417"/>
                  </a:lnTo>
                  <a:lnTo>
                    <a:pt x="276" y="416"/>
                  </a:lnTo>
                  <a:lnTo>
                    <a:pt x="273" y="414"/>
                  </a:lnTo>
                  <a:lnTo>
                    <a:pt x="271" y="414"/>
                  </a:lnTo>
                  <a:lnTo>
                    <a:pt x="268" y="412"/>
                  </a:lnTo>
                  <a:lnTo>
                    <a:pt x="264" y="412"/>
                  </a:lnTo>
                  <a:lnTo>
                    <a:pt x="261" y="411"/>
                  </a:lnTo>
                  <a:lnTo>
                    <a:pt x="259" y="411"/>
                  </a:lnTo>
                  <a:lnTo>
                    <a:pt x="256" y="409"/>
                  </a:lnTo>
                  <a:lnTo>
                    <a:pt x="252" y="407"/>
                  </a:lnTo>
                  <a:lnTo>
                    <a:pt x="251" y="407"/>
                  </a:lnTo>
                  <a:lnTo>
                    <a:pt x="247" y="406"/>
                  </a:lnTo>
                  <a:lnTo>
                    <a:pt x="246" y="404"/>
                  </a:lnTo>
                  <a:lnTo>
                    <a:pt x="242" y="402"/>
                  </a:lnTo>
                  <a:lnTo>
                    <a:pt x="241" y="401"/>
                  </a:lnTo>
                  <a:lnTo>
                    <a:pt x="239" y="399"/>
                  </a:lnTo>
                  <a:lnTo>
                    <a:pt x="236" y="397"/>
                  </a:lnTo>
                  <a:lnTo>
                    <a:pt x="232" y="399"/>
                  </a:lnTo>
                  <a:lnTo>
                    <a:pt x="231" y="401"/>
                  </a:lnTo>
                  <a:lnTo>
                    <a:pt x="227" y="401"/>
                  </a:lnTo>
                  <a:lnTo>
                    <a:pt x="226" y="402"/>
                  </a:lnTo>
                  <a:lnTo>
                    <a:pt x="222" y="404"/>
                  </a:lnTo>
                  <a:lnTo>
                    <a:pt x="219" y="402"/>
                  </a:lnTo>
                  <a:lnTo>
                    <a:pt x="217" y="401"/>
                  </a:lnTo>
                  <a:lnTo>
                    <a:pt x="214" y="401"/>
                  </a:lnTo>
                  <a:lnTo>
                    <a:pt x="212" y="399"/>
                  </a:lnTo>
                  <a:lnTo>
                    <a:pt x="207" y="399"/>
                  </a:lnTo>
                  <a:lnTo>
                    <a:pt x="204" y="399"/>
                  </a:lnTo>
                  <a:lnTo>
                    <a:pt x="202" y="399"/>
                  </a:lnTo>
                  <a:lnTo>
                    <a:pt x="199" y="401"/>
                  </a:lnTo>
                  <a:lnTo>
                    <a:pt x="197" y="402"/>
                  </a:lnTo>
                  <a:lnTo>
                    <a:pt x="195" y="404"/>
                  </a:lnTo>
                  <a:lnTo>
                    <a:pt x="194" y="407"/>
                  </a:lnTo>
                  <a:lnTo>
                    <a:pt x="192" y="409"/>
                  </a:lnTo>
                  <a:lnTo>
                    <a:pt x="190" y="411"/>
                  </a:lnTo>
                  <a:lnTo>
                    <a:pt x="187" y="411"/>
                  </a:lnTo>
                  <a:lnTo>
                    <a:pt x="183" y="412"/>
                  </a:lnTo>
                  <a:lnTo>
                    <a:pt x="182" y="414"/>
                  </a:lnTo>
                  <a:lnTo>
                    <a:pt x="180" y="416"/>
                  </a:lnTo>
                  <a:lnTo>
                    <a:pt x="177" y="417"/>
                  </a:lnTo>
                  <a:lnTo>
                    <a:pt x="175" y="419"/>
                  </a:lnTo>
                  <a:lnTo>
                    <a:pt x="173" y="421"/>
                  </a:lnTo>
                  <a:lnTo>
                    <a:pt x="170" y="423"/>
                  </a:lnTo>
                  <a:lnTo>
                    <a:pt x="168" y="424"/>
                  </a:lnTo>
                  <a:lnTo>
                    <a:pt x="165" y="426"/>
                  </a:lnTo>
                  <a:lnTo>
                    <a:pt x="162" y="426"/>
                  </a:lnTo>
                  <a:lnTo>
                    <a:pt x="162" y="429"/>
                  </a:lnTo>
                  <a:lnTo>
                    <a:pt x="163" y="431"/>
                  </a:lnTo>
                  <a:lnTo>
                    <a:pt x="165" y="434"/>
                  </a:lnTo>
                  <a:lnTo>
                    <a:pt x="167" y="436"/>
                  </a:lnTo>
                  <a:lnTo>
                    <a:pt x="167" y="439"/>
                  </a:lnTo>
                  <a:lnTo>
                    <a:pt x="165" y="441"/>
                  </a:lnTo>
                  <a:lnTo>
                    <a:pt x="165" y="444"/>
                  </a:lnTo>
                  <a:lnTo>
                    <a:pt x="163" y="446"/>
                  </a:lnTo>
                  <a:lnTo>
                    <a:pt x="162" y="449"/>
                  </a:lnTo>
                  <a:lnTo>
                    <a:pt x="158" y="451"/>
                  </a:lnTo>
                  <a:lnTo>
                    <a:pt x="157" y="453"/>
                  </a:lnTo>
                  <a:lnTo>
                    <a:pt x="155" y="454"/>
                  </a:lnTo>
                  <a:lnTo>
                    <a:pt x="151" y="454"/>
                  </a:lnTo>
                  <a:lnTo>
                    <a:pt x="148" y="456"/>
                  </a:lnTo>
                  <a:lnTo>
                    <a:pt x="146" y="454"/>
                  </a:lnTo>
                  <a:lnTo>
                    <a:pt x="145" y="451"/>
                  </a:lnTo>
                  <a:lnTo>
                    <a:pt x="143" y="449"/>
                  </a:lnTo>
                  <a:lnTo>
                    <a:pt x="141" y="448"/>
                  </a:lnTo>
                  <a:lnTo>
                    <a:pt x="138" y="446"/>
                  </a:lnTo>
                  <a:lnTo>
                    <a:pt x="135" y="446"/>
                  </a:lnTo>
                  <a:lnTo>
                    <a:pt x="133" y="444"/>
                  </a:lnTo>
                  <a:lnTo>
                    <a:pt x="130" y="443"/>
                  </a:lnTo>
                  <a:lnTo>
                    <a:pt x="130" y="439"/>
                  </a:lnTo>
                  <a:lnTo>
                    <a:pt x="128" y="436"/>
                  </a:lnTo>
                  <a:lnTo>
                    <a:pt x="128" y="434"/>
                  </a:lnTo>
                  <a:lnTo>
                    <a:pt x="126" y="431"/>
                  </a:lnTo>
                  <a:lnTo>
                    <a:pt x="125" y="429"/>
                  </a:lnTo>
                  <a:lnTo>
                    <a:pt x="121" y="429"/>
                  </a:lnTo>
                  <a:lnTo>
                    <a:pt x="111" y="423"/>
                  </a:lnTo>
                  <a:lnTo>
                    <a:pt x="109" y="423"/>
                  </a:lnTo>
                  <a:lnTo>
                    <a:pt x="109" y="421"/>
                  </a:lnTo>
                  <a:lnTo>
                    <a:pt x="109" y="419"/>
                  </a:lnTo>
                  <a:lnTo>
                    <a:pt x="108" y="419"/>
                  </a:lnTo>
                  <a:lnTo>
                    <a:pt x="108" y="421"/>
                  </a:lnTo>
                  <a:lnTo>
                    <a:pt x="106" y="421"/>
                  </a:lnTo>
                  <a:lnTo>
                    <a:pt x="106" y="423"/>
                  </a:lnTo>
                  <a:lnTo>
                    <a:pt x="104" y="423"/>
                  </a:lnTo>
                  <a:lnTo>
                    <a:pt x="103" y="423"/>
                  </a:lnTo>
                  <a:lnTo>
                    <a:pt x="101" y="423"/>
                  </a:lnTo>
                  <a:lnTo>
                    <a:pt x="101" y="421"/>
                  </a:lnTo>
                  <a:lnTo>
                    <a:pt x="101" y="419"/>
                  </a:lnTo>
                  <a:lnTo>
                    <a:pt x="101" y="417"/>
                  </a:lnTo>
                  <a:lnTo>
                    <a:pt x="103" y="417"/>
                  </a:lnTo>
                  <a:lnTo>
                    <a:pt x="103" y="416"/>
                  </a:lnTo>
                  <a:lnTo>
                    <a:pt x="103" y="414"/>
                  </a:lnTo>
                  <a:lnTo>
                    <a:pt x="103" y="412"/>
                  </a:lnTo>
                  <a:lnTo>
                    <a:pt x="103" y="411"/>
                  </a:lnTo>
                  <a:lnTo>
                    <a:pt x="101" y="411"/>
                  </a:lnTo>
                  <a:lnTo>
                    <a:pt x="99" y="411"/>
                  </a:lnTo>
                  <a:lnTo>
                    <a:pt x="98" y="412"/>
                  </a:lnTo>
                  <a:lnTo>
                    <a:pt x="96" y="412"/>
                  </a:lnTo>
                  <a:lnTo>
                    <a:pt x="94" y="412"/>
                  </a:lnTo>
                  <a:lnTo>
                    <a:pt x="94" y="411"/>
                  </a:lnTo>
                  <a:lnTo>
                    <a:pt x="93" y="411"/>
                  </a:lnTo>
                  <a:lnTo>
                    <a:pt x="93" y="409"/>
                  </a:lnTo>
                  <a:lnTo>
                    <a:pt x="91" y="409"/>
                  </a:lnTo>
                  <a:lnTo>
                    <a:pt x="91" y="407"/>
                  </a:lnTo>
                  <a:lnTo>
                    <a:pt x="91" y="406"/>
                  </a:lnTo>
                  <a:lnTo>
                    <a:pt x="89" y="406"/>
                  </a:lnTo>
                  <a:lnTo>
                    <a:pt x="89" y="407"/>
                  </a:lnTo>
                  <a:lnTo>
                    <a:pt x="89" y="409"/>
                  </a:lnTo>
                  <a:lnTo>
                    <a:pt x="91" y="411"/>
                  </a:lnTo>
                  <a:lnTo>
                    <a:pt x="91" y="412"/>
                  </a:lnTo>
                  <a:lnTo>
                    <a:pt x="89" y="412"/>
                  </a:lnTo>
                  <a:lnTo>
                    <a:pt x="89" y="414"/>
                  </a:lnTo>
                  <a:lnTo>
                    <a:pt x="88" y="414"/>
                  </a:lnTo>
                  <a:lnTo>
                    <a:pt x="88" y="412"/>
                  </a:lnTo>
                  <a:lnTo>
                    <a:pt x="86" y="412"/>
                  </a:lnTo>
                  <a:lnTo>
                    <a:pt x="84" y="412"/>
                  </a:lnTo>
                  <a:lnTo>
                    <a:pt x="84" y="414"/>
                  </a:lnTo>
                  <a:lnTo>
                    <a:pt x="84" y="416"/>
                  </a:lnTo>
                  <a:lnTo>
                    <a:pt x="84" y="417"/>
                  </a:lnTo>
                  <a:lnTo>
                    <a:pt x="83" y="419"/>
                  </a:lnTo>
                  <a:lnTo>
                    <a:pt x="81" y="421"/>
                  </a:lnTo>
                  <a:lnTo>
                    <a:pt x="81" y="419"/>
                  </a:lnTo>
                  <a:lnTo>
                    <a:pt x="79" y="419"/>
                  </a:lnTo>
                  <a:lnTo>
                    <a:pt x="79" y="421"/>
                  </a:lnTo>
                  <a:lnTo>
                    <a:pt x="77" y="421"/>
                  </a:lnTo>
                  <a:lnTo>
                    <a:pt x="77" y="423"/>
                  </a:lnTo>
                  <a:lnTo>
                    <a:pt x="77" y="424"/>
                  </a:lnTo>
                  <a:lnTo>
                    <a:pt x="77" y="426"/>
                  </a:lnTo>
                  <a:lnTo>
                    <a:pt x="76" y="426"/>
                  </a:lnTo>
                  <a:lnTo>
                    <a:pt x="74" y="426"/>
                  </a:lnTo>
                  <a:lnTo>
                    <a:pt x="72" y="426"/>
                  </a:lnTo>
                  <a:lnTo>
                    <a:pt x="72" y="428"/>
                  </a:lnTo>
                  <a:lnTo>
                    <a:pt x="74" y="428"/>
                  </a:lnTo>
                  <a:lnTo>
                    <a:pt x="74" y="429"/>
                  </a:lnTo>
                  <a:lnTo>
                    <a:pt x="72" y="431"/>
                  </a:lnTo>
                  <a:lnTo>
                    <a:pt x="71" y="431"/>
                  </a:lnTo>
                  <a:lnTo>
                    <a:pt x="69" y="431"/>
                  </a:lnTo>
                  <a:lnTo>
                    <a:pt x="69" y="429"/>
                  </a:lnTo>
                  <a:lnTo>
                    <a:pt x="69" y="428"/>
                  </a:lnTo>
                  <a:lnTo>
                    <a:pt x="67" y="428"/>
                  </a:lnTo>
                  <a:lnTo>
                    <a:pt x="66" y="428"/>
                  </a:lnTo>
                  <a:lnTo>
                    <a:pt x="66" y="426"/>
                  </a:lnTo>
                  <a:lnTo>
                    <a:pt x="64" y="426"/>
                  </a:lnTo>
                  <a:lnTo>
                    <a:pt x="64" y="428"/>
                  </a:lnTo>
                  <a:lnTo>
                    <a:pt x="64" y="429"/>
                  </a:lnTo>
                  <a:lnTo>
                    <a:pt x="64" y="431"/>
                  </a:lnTo>
                  <a:lnTo>
                    <a:pt x="62" y="431"/>
                  </a:lnTo>
                  <a:lnTo>
                    <a:pt x="61" y="431"/>
                  </a:lnTo>
                  <a:lnTo>
                    <a:pt x="61" y="429"/>
                  </a:lnTo>
                  <a:lnTo>
                    <a:pt x="61" y="428"/>
                  </a:lnTo>
                  <a:lnTo>
                    <a:pt x="61" y="426"/>
                  </a:lnTo>
                  <a:lnTo>
                    <a:pt x="59" y="426"/>
                  </a:lnTo>
                  <a:lnTo>
                    <a:pt x="59" y="424"/>
                  </a:lnTo>
                  <a:lnTo>
                    <a:pt x="59" y="423"/>
                  </a:lnTo>
                  <a:lnTo>
                    <a:pt x="57" y="423"/>
                  </a:lnTo>
                  <a:lnTo>
                    <a:pt x="57" y="421"/>
                  </a:lnTo>
                  <a:lnTo>
                    <a:pt x="56" y="421"/>
                  </a:lnTo>
                  <a:lnTo>
                    <a:pt x="56" y="419"/>
                  </a:lnTo>
                  <a:lnTo>
                    <a:pt x="56" y="417"/>
                  </a:lnTo>
                  <a:lnTo>
                    <a:pt x="56" y="416"/>
                  </a:lnTo>
                  <a:lnTo>
                    <a:pt x="56" y="414"/>
                  </a:lnTo>
                  <a:lnTo>
                    <a:pt x="56" y="412"/>
                  </a:lnTo>
                  <a:lnTo>
                    <a:pt x="54" y="412"/>
                  </a:lnTo>
                  <a:lnTo>
                    <a:pt x="54" y="411"/>
                  </a:lnTo>
                  <a:lnTo>
                    <a:pt x="52" y="411"/>
                  </a:lnTo>
                  <a:lnTo>
                    <a:pt x="52" y="412"/>
                  </a:lnTo>
                  <a:lnTo>
                    <a:pt x="51" y="412"/>
                  </a:lnTo>
                  <a:lnTo>
                    <a:pt x="49" y="412"/>
                  </a:lnTo>
                  <a:lnTo>
                    <a:pt x="47" y="412"/>
                  </a:lnTo>
                  <a:lnTo>
                    <a:pt x="46" y="412"/>
                  </a:lnTo>
                  <a:lnTo>
                    <a:pt x="46" y="411"/>
                  </a:lnTo>
                  <a:lnTo>
                    <a:pt x="44" y="411"/>
                  </a:lnTo>
                  <a:lnTo>
                    <a:pt x="44" y="409"/>
                  </a:lnTo>
                  <a:lnTo>
                    <a:pt x="44" y="407"/>
                  </a:lnTo>
                  <a:lnTo>
                    <a:pt x="42" y="407"/>
                  </a:lnTo>
                  <a:lnTo>
                    <a:pt x="40" y="407"/>
                  </a:lnTo>
                  <a:lnTo>
                    <a:pt x="39" y="407"/>
                  </a:lnTo>
                  <a:lnTo>
                    <a:pt x="37" y="407"/>
                  </a:lnTo>
                  <a:lnTo>
                    <a:pt x="35" y="407"/>
                  </a:lnTo>
                  <a:lnTo>
                    <a:pt x="35" y="406"/>
                  </a:lnTo>
                  <a:lnTo>
                    <a:pt x="34" y="406"/>
                  </a:lnTo>
                  <a:lnTo>
                    <a:pt x="34" y="404"/>
                  </a:lnTo>
                  <a:lnTo>
                    <a:pt x="32" y="404"/>
                  </a:lnTo>
                  <a:lnTo>
                    <a:pt x="30" y="404"/>
                  </a:lnTo>
                  <a:lnTo>
                    <a:pt x="32" y="406"/>
                  </a:lnTo>
                  <a:lnTo>
                    <a:pt x="32" y="407"/>
                  </a:lnTo>
                  <a:lnTo>
                    <a:pt x="32" y="409"/>
                  </a:lnTo>
                  <a:lnTo>
                    <a:pt x="30" y="409"/>
                  </a:lnTo>
                  <a:lnTo>
                    <a:pt x="29" y="409"/>
                  </a:lnTo>
                  <a:lnTo>
                    <a:pt x="27" y="409"/>
                  </a:lnTo>
                  <a:lnTo>
                    <a:pt x="27" y="411"/>
                  </a:lnTo>
                  <a:lnTo>
                    <a:pt x="27" y="412"/>
                  </a:lnTo>
                  <a:lnTo>
                    <a:pt x="27" y="414"/>
                  </a:lnTo>
                  <a:lnTo>
                    <a:pt x="27" y="416"/>
                  </a:lnTo>
                  <a:lnTo>
                    <a:pt x="27" y="417"/>
                  </a:lnTo>
                  <a:lnTo>
                    <a:pt x="25" y="417"/>
                  </a:lnTo>
                  <a:lnTo>
                    <a:pt x="24" y="417"/>
                  </a:lnTo>
                  <a:lnTo>
                    <a:pt x="22" y="417"/>
                  </a:lnTo>
                  <a:lnTo>
                    <a:pt x="22" y="416"/>
                  </a:lnTo>
                  <a:lnTo>
                    <a:pt x="20" y="417"/>
                  </a:lnTo>
                  <a:lnTo>
                    <a:pt x="19" y="417"/>
                  </a:lnTo>
                  <a:lnTo>
                    <a:pt x="17" y="417"/>
                  </a:lnTo>
                  <a:lnTo>
                    <a:pt x="15" y="417"/>
                  </a:lnTo>
                  <a:lnTo>
                    <a:pt x="14" y="417"/>
                  </a:lnTo>
                  <a:lnTo>
                    <a:pt x="14" y="416"/>
                  </a:lnTo>
                  <a:lnTo>
                    <a:pt x="12" y="416"/>
                  </a:lnTo>
                  <a:lnTo>
                    <a:pt x="12" y="414"/>
                  </a:lnTo>
                  <a:lnTo>
                    <a:pt x="10" y="414"/>
                  </a:lnTo>
                  <a:lnTo>
                    <a:pt x="10" y="412"/>
                  </a:lnTo>
                  <a:lnTo>
                    <a:pt x="9" y="412"/>
                  </a:lnTo>
                  <a:lnTo>
                    <a:pt x="9" y="411"/>
                  </a:lnTo>
                  <a:lnTo>
                    <a:pt x="7" y="411"/>
                  </a:lnTo>
                  <a:lnTo>
                    <a:pt x="7" y="409"/>
                  </a:lnTo>
                  <a:lnTo>
                    <a:pt x="9" y="407"/>
                  </a:lnTo>
                  <a:lnTo>
                    <a:pt x="9" y="406"/>
                  </a:lnTo>
                  <a:lnTo>
                    <a:pt x="9" y="404"/>
                  </a:lnTo>
                  <a:lnTo>
                    <a:pt x="7" y="404"/>
                  </a:lnTo>
                  <a:lnTo>
                    <a:pt x="7" y="402"/>
                  </a:lnTo>
                  <a:lnTo>
                    <a:pt x="7" y="401"/>
                  </a:lnTo>
                  <a:lnTo>
                    <a:pt x="7" y="399"/>
                  </a:lnTo>
                  <a:lnTo>
                    <a:pt x="5" y="399"/>
                  </a:lnTo>
                  <a:lnTo>
                    <a:pt x="5" y="397"/>
                  </a:lnTo>
                  <a:lnTo>
                    <a:pt x="3" y="397"/>
                  </a:lnTo>
                  <a:lnTo>
                    <a:pt x="3" y="396"/>
                  </a:lnTo>
                  <a:lnTo>
                    <a:pt x="2" y="396"/>
                  </a:lnTo>
                  <a:lnTo>
                    <a:pt x="2" y="394"/>
                  </a:lnTo>
                  <a:lnTo>
                    <a:pt x="0" y="394"/>
                  </a:lnTo>
                  <a:lnTo>
                    <a:pt x="0" y="392"/>
                  </a:lnTo>
                  <a:lnTo>
                    <a:pt x="0" y="391"/>
                  </a:lnTo>
                  <a:lnTo>
                    <a:pt x="0" y="389"/>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29" name="Freeform 161">
              <a:extLst>
                <a:ext uri="{FF2B5EF4-FFF2-40B4-BE49-F238E27FC236}">
                  <a16:creationId xmlns:a16="http://schemas.microsoft.com/office/drawing/2014/main" id="{22A5E140-A092-72F6-3C8E-5E33A25C8E64}"/>
                </a:ext>
              </a:extLst>
            </p:cNvPr>
            <p:cNvSpPr>
              <a:spLocks/>
            </p:cNvSpPr>
            <p:nvPr/>
          </p:nvSpPr>
          <p:spPr bwMode="auto">
            <a:xfrm>
              <a:off x="2957" y="2323"/>
              <a:ext cx="547" cy="786"/>
            </a:xfrm>
            <a:custGeom>
              <a:avLst/>
              <a:gdLst>
                <a:gd name="T0" fmla="*/ 410 w 547"/>
                <a:gd name="T1" fmla="*/ 769 h 786"/>
                <a:gd name="T2" fmla="*/ 399 w 547"/>
                <a:gd name="T3" fmla="*/ 769 h 786"/>
                <a:gd name="T4" fmla="*/ 399 w 547"/>
                <a:gd name="T5" fmla="*/ 777 h 786"/>
                <a:gd name="T6" fmla="*/ 395 w 547"/>
                <a:gd name="T7" fmla="*/ 781 h 786"/>
                <a:gd name="T8" fmla="*/ 382 w 547"/>
                <a:gd name="T9" fmla="*/ 765 h 786"/>
                <a:gd name="T10" fmla="*/ 365 w 547"/>
                <a:gd name="T11" fmla="*/ 754 h 786"/>
                <a:gd name="T12" fmla="*/ 351 w 547"/>
                <a:gd name="T13" fmla="*/ 739 h 786"/>
                <a:gd name="T14" fmla="*/ 338 w 547"/>
                <a:gd name="T15" fmla="*/ 723 h 786"/>
                <a:gd name="T16" fmla="*/ 325 w 547"/>
                <a:gd name="T17" fmla="*/ 707 h 786"/>
                <a:gd name="T18" fmla="*/ 311 w 547"/>
                <a:gd name="T19" fmla="*/ 688 h 786"/>
                <a:gd name="T20" fmla="*/ 266 w 547"/>
                <a:gd name="T21" fmla="*/ 678 h 786"/>
                <a:gd name="T22" fmla="*/ 256 w 547"/>
                <a:gd name="T23" fmla="*/ 663 h 786"/>
                <a:gd name="T24" fmla="*/ 259 w 547"/>
                <a:gd name="T25" fmla="*/ 643 h 786"/>
                <a:gd name="T26" fmla="*/ 262 w 547"/>
                <a:gd name="T27" fmla="*/ 624 h 786"/>
                <a:gd name="T28" fmla="*/ 264 w 547"/>
                <a:gd name="T29" fmla="*/ 604 h 786"/>
                <a:gd name="T30" fmla="*/ 267 w 547"/>
                <a:gd name="T31" fmla="*/ 585 h 786"/>
                <a:gd name="T32" fmla="*/ 269 w 547"/>
                <a:gd name="T33" fmla="*/ 567 h 786"/>
                <a:gd name="T34" fmla="*/ 266 w 547"/>
                <a:gd name="T35" fmla="*/ 543 h 786"/>
                <a:gd name="T36" fmla="*/ 249 w 547"/>
                <a:gd name="T37" fmla="*/ 530 h 786"/>
                <a:gd name="T38" fmla="*/ 237 w 547"/>
                <a:gd name="T39" fmla="*/ 525 h 786"/>
                <a:gd name="T40" fmla="*/ 225 w 547"/>
                <a:gd name="T41" fmla="*/ 510 h 786"/>
                <a:gd name="T42" fmla="*/ 215 w 547"/>
                <a:gd name="T43" fmla="*/ 500 h 786"/>
                <a:gd name="T44" fmla="*/ 197 w 547"/>
                <a:gd name="T45" fmla="*/ 489 h 786"/>
                <a:gd name="T46" fmla="*/ 187 w 547"/>
                <a:gd name="T47" fmla="*/ 478 h 786"/>
                <a:gd name="T48" fmla="*/ 171 w 547"/>
                <a:gd name="T49" fmla="*/ 466 h 786"/>
                <a:gd name="T50" fmla="*/ 153 w 547"/>
                <a:gd name="T51" fmla="*/ 454 h 786"/>
                <a:gd name="T52" fmla="*/ 145 w 547"/>
                <a:gd name="T53" fmla="*/ 437 h 786"/>
                <a:gd name="T54" fmla="*/ 138 w 547"/>
                <a:gd name="T55" fmla="*/ 419 h 786"/>
                <a:gd name="T56" fmla="*/ 138 w 547"/>
                <a:gd name="T57" fmla="*/ 397 h 786"/>
                <a:gd name="T58" fmla="*/ 140 w 547"/>
                <a:gd name="T59" fmla="*/ 380 h 786"/>
                <a:gd name="T60" fmla="*/ 140 w 547"/>
                <a:gd name="T61" fmla="*/ 360 h 786"/>
                <a:gd name="T62" fmla="*/ 128 w 547"/>
                <a:gd name="T63" fmla="*/ 358 h 786"/>
                <a:gd name="T64" fmla="*/ 106 w 547"/>
                <a:gd name="T65" fmla="*/ 368 h 786"/>
                <a:gd name="T66" fmla="*/ 91 w 547"/>
                <a:gd name="T67" fmla="*/ 378 h 786"/>
                <a:gd name="T68" fmla="*/ 77 w 547"/>
                <a:gd name="T69" fmla="*/ 385 h 786"/>
                <a:gd name="T70" fmla="*/ 55 w 547"/>
                <a:gd name="T71" fmla="*/ 395 h 786"/>
                <a:gd name="T72" fmla="*/ 37 w 547"/>
                <a:gd name="T73" fmla="*/ 390 h 786"/>
                <a:gd name="T74" fmla="*/ 25 w 547"/>
                <a:gd name="T75" fmla="*/ 387 h 786"/>
                <a:gd name="T76" fmla="*/ 22 w 547"/>
                <a:gd name="T77" fmla="*/ 368 h 786"/>
                <a:gd name="T78" fmla="*/ 29 w 547"/>
                <a:gd name="T79" fmla="*/ 353 h 786"/>
                <a:gd name="T80" fmla="*/ 17 w 547"/>
                <a:gd name="T81" fmla="*/ 340 h 786"/>
                <a:gd name="T82" fmla="*/ 15 w 547"/>
                <a:gd name="T83" fmla="*/ 321 h 786"/>
                <a:gd name="T84" fmla="*/ 8 w 547"/>
                <a:gd name="T85" fmla="*/ 303 h 786"/>
                <a:gd name="T86" fmla="*/ 2 w 547"/>
                <a:gd name="T87" fmla="*/ 279 h 786"/>
                <a:gd name="T88" fmla="*/ 2 w 547"/>
                <a:gd name="T89" fmla="*/ 252 h 786"/>
                <a:gd name="T90" fmla="*/ 3 w 547"/>
                <a:gd name="T91" fmla="*/ 225 h 786"/>
                <a:gd name="T92" fmla="*/ 13 w 547"/>
                <a:gd name="T93" fmla="*/ 203 h 786"/>
                <a:gd name="T94" fmla="*/ 35 w 547"/>
                <a:gd name="T95" fmla="*/ 187 h 786"/>
                <a:gd name="T96" fmla="*/ 298 w 547"/>
                <a:gd name="T97" fmla="*/ 92 h 786"/>
                <a:gd name="T98" fmla="*/ 321 w 547"/>
                <a:gd name="T99" fmla="*/ 84 h 786"/>
                <a:gd name="T100" fmla="*/ 343 w 547"/>
                <a:gd name="T101" fmla="*/ 77 h 786"/>
                <a:gd name="T102" fmla="*/ 365 w 547"/>
                <a:gd name="T103" fmla="*/ 70 h 786"/>
                <a:gd name="T104" fmla="*/ 387 w 547"/>
                <a:gd name="T105" fmla="*/ 62 h 786"/>
                <a:gd name="T106" fmla="*/ 410 w 547"/>
                <a:gd name="T107" fmla="*/ 54 h 786"/>
                <a:gd name="T108" fmla="*/ 431 w 547"/>
                <a:gd name="T109" fmla="*/ 45 h 786"/>
                <a:gd name="T110" fmla="*/ 451 w 547"/>
                <a:gd name="T111" fmla="*/ 37 h 786"/>
                <a:gd name="T112" fmla="*/ 473 w 547"/>
                <a:gd name="T113" fmla="*/ 28 h 786"/>
                <a:gd name="T114" fmla="*/ 494 w 547"/>
                <a:gd name="T115" fmla="*/ 20 h 786"/>
                <a:gd name="T116" fmla="*/ 518 w 547"/>
                <a:gd name="T117" fmla="*/ 12 h 786"/>
                <a:gd name="T118" fmla="*/ 542 w 547"/>
                <a:gd name="T119" fmla="*/ 1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47" h="786">
                  <a:moveTo>
                    <a:pt x="417" y="774"/>
                  </a:moveTo>
                  <a:lnTo>
                    <a:pt x="415" y="774"/>
                  </a:lnTo>
                  <a:lnTo>
                    <a:pt x="417" y="774"/>
                  </a:lnTo>
                  <a:lnTo>
                    <a:pt x="417" y="772"/>
                  </a:lnTo>
                  <a:lnTo>
                    <a:pt x="417" y="771"/>
                  </a:lnTo>
                  <a:lnTo>
                    <a:pt x="419" y="769"/>
                  </a:lnTo>
                  <a:lnTo>
                    <a:pt x="417" y="769"/>
                  </a:lnTo>
                  <a:lnTo>
                    <a:pt x="417" y="767"/>
                  </a:lnTo>
                  <a:lnTo>
                    <a:pt x="415" y="767"/>
                  </a:lnTo>
                  <a:lnTo>
                    <a:pt x="415" y="769"/>
                  </a:lnTo>
                  <a:lnTo>
                    <a:pt x="414" y="769"/>
                  </a:lnTo>
                  <a:lnTo>
                    <a:pt x="414" y="771"/>
                  </a:lnTo>
                  <a:lnTo>
                    <a:pt x="414" y="772"/>
                  </a:lnTo>
                  <a:lnTo>
                    <a:pt x="412" y="772"/>
                  </a:lnTo>
                  <a:lnTo>
                    <a:pt x="410" y="772"/>
                  </a:lnTo>
                  <a:lnTo>
                    <a:pt x="410" y="771"/>
                  </a:lnTo>
                  <a:lnTo>
                    <a:pt x="410" y="769"/>
                  </a:lnTo>
                  <a:lnTo>
                    <a:pt x="410" y="767"/>
                  </a:lnTo>
                  <a:lnTo>
                    <a:pt x="409" y="767"/>
                  </a:lnTo>
                  <a:lnTo>
                    <a:pt x="407" y="767"/>
                  </a:lnTo>
                  <a:lnTo>
                    <a:pt x="407" y="765"/>
                  </a:lnTo>
                  <a:lnTo>
                    <a:pt x="407" y="764"/>
                  </a:lnTo>
                  <a:lnTo>
                    <a:pt x="407" y="762"/>
                  </a:lnTo>
                  <a:lnTo>
                    <a:pt x="405" y="760"/>
                  </a:lnTo>
                  <a:lnTo>
                    <a:pt x="404" y="759"/>
                  </a:lnTo>
                  <a:lnTo>
                    <a:pt x="402" y="760"/>
                  </a:lnTo>
                  <a:lnTo>
                    <a:pt x="404" y="762"/>
                  </a:lnTo>
                  <a:lnTo>
                    <a:pt x="404" y="764"/>
                  </a:lnTo>
                  <a:lnTo>
                    <a:pt x="404" y="765"/>
                  </a:lnTo>
                  <a:lnTo>
                    <a:pt x="404" y="767"/>
                  </a:lnTo>
                  <a:lnTo>
                    <a:pt x="402" y="767"/>
                  </a:lnTo>
                  <a:lnTo>
                    <a:pt x="400" y="767"/>
                  </a:lnTo>
                  <a:lnTo>
                    <a:pt x="400" y="769"/>
                  </a:lnTo>
                  <a:lnTo>
                    <a:pt x="399" y="769"/>
                  </a:lnTo>
                  <a:lnTo>
                    <a:pt x="397" y="769"/>
                  </a:lnTo>
                  <a:lnTo>
                    <a:pt x="397" y="767"/>
                  </a:lnTo>
                  <a:lnTo>
                    <a:pt x="395" y="767"/>
                  </a:lnTo>
                  <a:lnTo>
                    <a:pt x="395" y="769"/>
                  </a:lnTo>
                  <a:lnTo>
                    <a:pt x="395" y="771"/>
                  </a:lnTo>
                  <a:lnTo>
                    <a:pt x="394" y="771"/>
                  </a:lnTo>
                  <a:lnTo>
                    <a:pt x="392" y="771"/>
                  </a:lnTo>
                  <a:lnTo>
                    <a:pt x="390" y="771"/>
                  </a:lnTo>
                  <a:lnTo>
                    <a:pt x="390" y="772"/>
                  </a:lnTo>
                  <a:lnTo>
                    <a:pt x="390" y="774"/>
                  </a:lnTo>
                  <a:lnTo>
                    <a:pt x="392" y="774"/>
                  </a:lnTo>
                  <a:lnTo>
                    <a:pt x="392" y="776"/>
                  </a:lnTo>
                  <a:lnTo>
                    <a:pt x="394" y="776"/>
                  </a:lnTo>
                  <a:lnTo>
                    <a:pt x="394" y="777"/>
                  </a:lnTo>
                  <a:lnTo>
                    <a:pt x="395" y="777"/>
                  </a:lnTo>
                  <a:lnTo>
                    <a:pt x="397" y="777"/>
                  </a:lnTo>
                  <a:lnTo>
                    <a:pt x="399" y="777"/>
                  </a:lnTo>
                  <a:lnTo>
                    <a:pt x="399" y="779"/>
                  </a:lnTo>
                  <a:lnTo>
                    <a:pt x="400" y="779"/>
                  </a:lnTo>
                  <a:lnTo>
                    <a:pt x="402" y="779"/>
                  </a:lnTo>
                  <a:lnTo>
                    <a:pt x="402" y="781"/>
                  </a:lnTo>
                  <a:lnTo>
                    <a:pt x="404" y="781"/>
                  </a:lnTo>
                  <a:lnTo>
                    <a:pt x="404" y="782"/>
                  </a:lnTo>
                  <a:lnTo>
                    <a:pt x="405" y="784"/>
                  </a:lnTo>
                  <a:lnTo>
                    <a:pt x="405" y="786"/>
                  </a:lnTo>
                  <a:lnTo>
                    <a:pt x="404" y="786"/>
                  </a:lnTo>
                  <a:lnTo>
                    <a:pt x="402" y="786"/>
                  </a:lnTo>
                  <a:lnTo>
                    <a:pt x="402" y="784"/>
                  </a:lnTo>
                  <a:lnTo>
                    <a:pt x="400" y="784"/>
                  </a:lnTo>
                  <a:lnTo>
                    <a:pt x="400" y="782"/>
                  </a:lnTo>
                  <a:lnTo>
                    <a:pt x="399" y="782"/>
                  </a:lnTo>
                  <a:lnTo>
                    <a:pt x="397" y="782"/>
                  </a:lnTo>
                  <a:lnTo>
                    <a:pt x="397" y="781"/>
                  </a:lnTo>
                  <a:lnTo>
                    <a:pt x="395" y="781"/>
                  </a:lnTo>
                  <a:lnTo>
                    <a:pt x="394" y="781"/>
                  </a:lnTo>
                  <a:lnTo>
                    <a:pt x="394" y="779"/>
                  </a:lnTo>
                  <a:lnTo>
                    <a:pt x="392" y="779"/>
                  </a:lnTo>
                  <a:lnTo>
                    <a:pt x="390" y="779"/>
                  </a:lnTo>
                  <a:lnTo>
                    <a:pt x="390" y="777"/>
                  </a:lnTo>
                  <a:lnTo>
                    <a:pt x="388" y="777"/>
                  </a:lnTo>
                  <a:lnTo>
                    <a:pt x="387" y="777"/>
                  </a:lnTo>
                  <a:lnTo>
                    <a:pt x="387" y="776"/>
                  </a:lnTo>
                  <a:lnTo>
                    <a:pt x="385" y="776"/>
                  </a:lnTo>
                  <a:lnTo>
                    <a:pt x="385" y="774"/>
                  </a:lnTo>
                  <a:lnTo>
                    <a:pt x="385" y="772"/>
                  </a:lnTo>
                  <a:lnTo>
                    <a:pt x="383" y="772"/>
                  </a:lnTo>
                  <a:lnTo>
                    <a:pt x="383" y="771"/>
                  </a:lnTo>
                  <a:lnTo>
                    <a:pt x="383" y="769"/>
                  </a:lnTo>
                  <a:lnTo>
                    <a:pt x="382" y="769"/>
                  </a:lnTo>
                  <a:lnTo>
                    <a:pt x="382" y="767"/>
                  </a:lnTo>
                  <a:lnTo>
                    <a:pt x="382" y="765"/>
                  </a:lnTo>
                  <a:lnTo>
                    <a:pt x="380" y="765"/>
                  </a:lnTo>
                  <a:lnTo>
                    <a:pt x="380" y="764"/>
                  </a:lnTo>
                  <a:lnTo>
                    <a:pt x="378" y="764"/>
                  </a:lnTo>
                  <a:lnTo>
                    <a:pt x="377" y="764"/>
                  </a:lnTo>
                  <a:lnTo>
                    <a:pt x="377" y="762"/>
                  </a:lnTo>
                  <a:lnTo>
                    <a:pt x="375" y="762"/>
                  </a:lnTo>
                  <a:lnTo>
                    <a:pt x="375" y="760"/>
                  </a:lnTo>
                  <a:lnTo>
                    <a:pt x="373" y="760"/>
                  </a:lnTo>
                  <a:lnTo>
                    <a:pt x="372" y="760"/>
                  </a:lnTo>
                  <a:lnTo>
                    <a:pt x="370" y="760"/>
                  </a:lnTo>
                  <a:lnTo>
                    <a:pt x="370" y="759"/>
                  </a:lnTo>
                  <a:lnTo>
                    <a:pt x="368" y="759"/>
                  </a:lnTo>
                  <a:lnTo>
                    <a:pt x="368" y="757"/>
                  </a:lnTo>
                  <a:lnTo>
                    <a:pt x="367" y="757"/>
                  </a:lnTo>
                  <a:lnTo>
                    <a:pt x="367" y="755"/>
                  </a:lnTo>
                  <a:lnTo>
                    <a:pt x="367" y="754"/>
                  </a:lnTo>
                  <a:lnTo>
                    <a:pt x="365" y="754"/>
                  </a:lnTo>
                  <a:lnTo>
                    <a:pt x="365" y="752"/>
                  </a:lnTo>
                  <a:lnTo>
                    <a:pt x="363" y="752"/>
                  </a:lnTo>
                  <a:lnTo>
                    <a:pt x="362" y="752"/>
                  </a:lnTo>
                  <a:lnTo>
                    <a:pt x="362" y="750"/>
                  </a:lnTo>
                  <a:lnTo>
                    <a:pt x="360" y="750"/>
                  </a:lnTo>
                  <a:lnTo>
                    <a:pt x="360" y="749"/>
                  </a:lnTo>
                  <a:lnTo>
                    <a:pt x="358" y="749"/>
                  </a:lnTo>
                  <a:lnTo>
                    <a:pt x="360" y="747"/>
                  </a:lnTo>
                  <a:lnTo>
                    <a:pt x="358" y="747"/>
                  </a:lnTo>
                  <a:lnTo>
                    <a:pt x="358" y="745"/>
                  </a:lnTo>
                  <a:lnTo>
                    <a:pt x="357" y="745"/>
                  </a:lnTo>
                  <a:lnTo>
                    <a:pt x="357" y="744"/>
                  </a:lnTo>
                  <a:lnTo>
                    <a:pt x="355" y="744"/>
                  </a:lnTo>
                  <a:lnTo>
                    <a:pt x="355" y="742"/>
                  </a:lnTo>
                  <a:lnTo>
                    <a:pt x="353" y="740"/>
                  </a:lnTo>
                  <a:lnTo>
                    <a:pt x="351" y="740"/>
                  </a:lnTo>
                  <a:lnTo>
                    <a:pt x="351" y="739"/>
                  </a:lnTo>
                  <a:lnTo>
                    <a:pt x="350" y="739"/>
                  </a:lnTo>
                  <a:lnTo>
                    <a:pt x="350" y="737"/>
                  </a:lnTo>
                  <a:lnTo>
                    <a:pt x="348" y="737"/>
                  </a:lnTo>
                  <a:lnTo>
                    <a:pt x="348" y="735"/>
                  </a:lnTo>
                  <a:lnTo>
                    <a:pt x="346" y="735"/>
                  </a:lnTo>
                  <a:lnTo>
                    <a:pt x="346" y="733"/>
                  </a:lnTo>
                  <a:lnTo>
                    <a:pt x="345" y="733"/>
                  </a:lnTo>
                  <a:lnTo>
                    <a:pt x="345" y="732"/>
                  </a:lnTo>
                  <a:lnTo>
                    <a:pt x="343" y="732"/>
                  </a:lnTo>
                  <a:lnTo>
                    <a:pt x="343" y="730"/>
                  </a:lnTo>
                  <a:lnTo>
                    <a:pt x="341" y="730"/>
                  </a:lnTo>
                  <a:lnTo>
                    <a:pt x="341" y="728"/>
                  </a:lnTo>
                  <a:lnTo>
                    <a:pt x="341" y="727"/>
                  </a:lnTo>
                  <a:lnTo>
                    <a:pt x="340" y="727"/>
                  </a:lnTo>
                  <a:lnTo>
                    <a:pt x="340" y="725"/>
                  </a:lnTo>
                  <a:lnTo>
                    <a:pt x="338" y="725"/>
                  </a:lnTo>
                  <a:lnTo>
                    <a:pt x="338" y="723"/>
                  </a:lnTo>
                  <a:lnTo>
                    <a:pt x="336" y="723"/>
                  </a:lnTo>
                  <a:lnTo>
                    <a:pt x="336" y="722"/>
                  </a:lnTo>
                  <a:lnTo>
                    <a:pt x="335" y="722"/>
                  </a:lnTo>
                  <a:lnTo>
                    <a:pt x="335" y="720"/>
                  </a:lnTo>
                  <a:lnTo>
                    <a:pt x="333" y="720"/>
                  </a:lnTo>
                  <a:lnTo>
                    <a:pt x="331" y="720"/>
                  </a:lnTo>
                  <a:lnTo>
                    <a:pt x="331" y="718"/>
                  </a:lnTo>
                  <a:lnTo>
                    <a:pt x="331" y="717"/>
                  </a:lnTo>
                  <a:lnTo>
                    <a:pt x="331" y="715"/>
                  </a:lnTo>
                  <a:lnTo>
                    <a:pt x="330" y="715"/>
                  </a:lnTo>
                  <a:lnTo>
                    <a:pt x="330" y="713"/>
                  </a:lnTo>
                  <a:lnTo>
                    <a:pt x="330" y="712"/>
                  </a:lnTo>
                  <a:lnTo>
                    <a:pt x="328" y="712"/>
                  </a:lnTo>
                  <a:lnTo>
                    <a:pt x="328" y="710"/>
                  </a:lnTo>
                  <a:lnTo>
                    <a:pt x="326" y="708"/>
                  </a:lnTo>
                  <a:lnTo>
                    <a:pt x="326" y="707"/>
                  </a:lnTo>
                  <a:lnTo>
                    <a:pt x="325" y="707"/>
                  </a:lnTo>
                  <a:lnTo>
                    <a:pt x="325" y="705"/>
                  </a:lnTo>
                  <a:lnTo>
                    <a:pt x="323" y="703"/>
                  </a:lnTo>
                  <a:lnTo>
                    <a:pt x="323" y="702"/>
                  </a:lnTo>
                  <a:lnTo>
                    <a:pt x="321" y="702"/>
                  </a:lnTo>
                  <a:lnTo>
                    <a:pt x="321" y="700"/>
                  </a:lnTo>
                  <a:lnTo>
                    <a:pt x="321" y="698"/>
                  </a:lnTo>
                  <a:lnTo>
                    <a:pt x="321" y="696"/>
                  </a:lnTo>
                  <a:lnTo>
                    <a:pt x="321" y="695"/>
                  </a:lnTo>
                  <a:lnTo>
                    <a:pt x="320" y="695"/>
                  </a:lnTo>
                  <a:lnTo>
                    <a:pt x="320" y="693"/>
                  </a:lnTo>
                  <a:lnTo>
                    <a:pt x="318" y="693"/>
                  </a:lnTo>
                  <a:lnTo>
                    <a:pt x="316" y="693"/>
                  </a:lnTo>
                  <a:lnTo>
                    <a:pt x="314" y="693"/>
                  </a:lnTo>
                  <a:lnTo>
                    <a:pt x="313" y="691"/>
                  </a:lnTo>
                  <a:lnTo>
                    <a:pt x="313" y="690"/>
                  </a:lnTo>
                  <a:lnTo>
                    <a:pt x="313" y="688"/>
                  </a:lnTo>
                  <a:lnTo>
                    <a:pt x="311" y="688"/>
                  </a:lnTo>
                  <a:lnTo>
                    <a:pt x="313" y="688"/>
                  </a:lnTo>
                  <a:lnTo>
                    <a:pt x="313" y="686"/>
                  </a:lnTo>
                  <a:lnTo>
                    <a:pt x="313" y="685"/>
                  </a:lnTo>
                  <a:lnTo>
                    <a:pt x="281" y="683"/>
                  </a:lnTo>
                  <a:lnTo>
                    <a:pt x="279" y="683"/>
                  </a:lnTo>
                  <a:lnTo>
                    <a:pt x="279" y="681"/>
                  </a:lnTo>
                  <a:lnTo>
                    <a:pt x="277" y="683"/>
                  </a:lnTo>
                  <a:lnTo>
                    <a:pt x="277" y="681"/>
                  </a:lnTo>
                  <a:lnTo>
                    <a:pt x="276" y="681"/>
                  </a:lnTo>
                  <a:lnTo>
                    <a:pt x="274" y="681"/>
                  </a:lnTo>
                  <a:lnTo>
                    <a:pt x="272" y="681"/>
                  </a:lnTo>
                  <a:lnTo>
                    <a:pt x="271" y="681"/>
                  </a:lnTo>
                  <a:lnTo>
                    <a:pt x="269" y="681"/>
                  </a:lnTo>
                  <a:lnTo>
                    <a:pt x="269" y="680"/>
                  </a:lnTo>
                  <a:lnTo>
                    <a:pt x="267" y="680"/>
                  </a:lnTo>
                  <a:lnTo>
                    <a:pt x="266" y="680"/>
                  </a:lnTo>
                  <a:lnTo>
                    <a:pt x="266" y="678"/>
                  </a:lnTo>
                  <a:lnTo>
                    <a:pt x="264" y="678"/>
                  </a:lnTo>
                  <a:lnTo>
                    <a:pt x="262" y="678"/>
                  </a:lnTo>
                  <a:lnTo>
                    <a:pt x="261" y="678"/>
                  </a:lnTo>
                  <a:lnTo>
                    <a:pt x="261" y="676"/>
                  </a:lnTo>
                  <a:lnTo>
                    <a:pt x="259" y="676"/>
                  </a:lnTo>
                  <a:lnTo>
                    <a:pt x="257" y="675"/>
                  </a:lnTo>
                  <a:lnTo>
                    <a:pt x="256" y="675"/>
                  </a:lnTo>
                  <a:lnTo>
                    <a:pt x="254" y="675"/>
                  </a:lnTo>
                  <a:lnTo>
                    <a:pt x="254" y="673"/>
                  </a:lnTo>
                  <a:lnTo>
                    <a:pt x="254" y="671"/>
                  </a:lnTo>
                  <a:lnTo>
                    <a:pt x="254" y="670"/>
                  </a:lnTo>
                  <a:lnTo>
                    <a:pt x="254" y="668"/>
                  </a:lnTo>
                  <a:lnTo>
                    <a:pt x="254" y="666"/>
                  </a:lnTo>
                  <a:lnTo>
                    <a:pt x="256" y="666"/>
                  </a:lnTo>
                  <a:lnTo>
                    <a:pt x="254" y="664"/>
                  </a:lnTo>
                  <a:lnTo>
                    <a:pt x="254" y="663"/>
                  </a:lnTo>
                  <a:lnTo>
                    <a:pt x="256" y="663"/>
                  </a:lnTo>
                  <a:lnTo>
                    <a:pt x="256" y="661"/>
                  </a:lnTo>
                  <a:lnTo>
                    <a:pt x="256" y="659"/>
                  </a:lnTo>
                  <a:lnTo>
                    <a:pt x="257" y="659"/>
                  </a:lnTo>
                  <a:lnTo>
                    <a:pt x="256" y="658"/>
                  </a:lnTo>
                  <a:lnTo>
                    <a:pt x="256" y="656"/>
                  </a:lnTo>
                  <a:lnTo>
                    <a:pt x="257" y="656"/>
                  </a:lnTo>
                  <a:lnTo>
                    <a:pt x="257" y="654"/>
                  </a:lnTo>
                  <a:lnTo>
                    <a:pt x="256" y="654"/>
                  </a:lnTo>
                  <a:lnTo>
                    <a:pt x="256" y="653"/>
                  </a:lnTo>
                  <a:lnTo>
                    <a:pt x="256" y="651"/>
                  </a:lnTo>
                  <a:lnTo>
                    <a:pt x="257" y="651"/>
                  </a:lnTo>
                  <a:lnTo>
                    <a:pt x="257" y="649"/>
                  </a:lnTo>
                  <a:lnTo>
                    <a:pt x="256" y="649"/>
                  </a:lnTo>
                  <a:lnTo>
                    <a:pt x="257" y="648"/>
                  </a:lnTo>
                  <a:lnTo>
                    <a:pt x="257" y="646"/>
                  </a:lnTo>
                  <a:lnTo>
                    <a:pt x="257" y="644"/>
                  </a:lnTo>
                  <a:lnTo>
                    <a:pt x="259" y="643"/>
                  </a:lnTo>
                  <a:lnTo>
                    <a:pt x="259" y="641"/>
                  </a:lnTo>
                  <a:lnTo>
                    <a:pt x="259" y="639"/>
                  </a:lnTo>
                  <a:lnTo>
                    <a:pt x="259" y="638"/>
                  </a:lnTo>
                  <a:lnTo>
                    <a:pt x="259" y="636"/>
                  </a:lnTo>
                  <a:lnTo>
                    <a:pt x="257" y="636"/>
                  </a:lnTo>
                  <a:lnTo>
                    <a:pt x="257" y="634"/>
                  </a:lnTo>
                  <a:lnTo>
                    <a:pt x="259" y="634"/>
                  </a:lnTo>
                  <a:lnTo>
                    <a:pt x="259" y="633"/>
                  </a:lnTo>
                  <a:lnTo>
                    <a:pt x="259" y="631"/>
                  </a:lnTo>
                  <a:lnTo>
                    <a:pt x="261" y="631"/>
                  </a:lnTo>
                  <a:lnTo>
                    <a:pt x="261" y="629"/>
                  </a:lnTo>
                  <a:lnTo>
                    <a:pt x="261" y="627"/>
                  </a:lnTo>
                  <a:lnTo>
                    <a:pt x="261" y="626"/>
                  </a:lnTo>
                  <a:lnTo>
                    <a:pt x="262" y="626"/>
                  </a:lnTo>
                  <a:lnTo>
                    <a:pt x="262" y="624"/>
                  </a:lnTo>
                  <a:lnTo>
                    <a:pt x="264" y="624"/>
                  </a:lnTo>
                  <a:lnTo>
                    <a:pt x="262" y="624"/>
                  </a:lnTo>
                  <a:lnTo>
                    <a:pt x="262" y="622"/>
                  </a:lnTo>
                  <a:lnTo>
                    <a:pt x="262" y="621"/>
                  </a:lnTo>
                  <a:lnTo>
                    <a:pt x="264" y="621"/>
                  </a:lnTo>
                  <a:lnTo>
                    <a:pt x="266" y="621"/>
                  </a:lnTo>
                  <a:lnTo>
                    <a:pt x="264" y="619"/>
                  </a:lnTo>
                  <a:lnTo>
                    <a:pt x="264" y="617"/>
                  </a:lnTo>
                  <a:lnTo>
                    <a:pt x="264" y="616"/>
                  </a:lnTo>
                  <a:lnTo>
                    <a:pt x="264" y="614"/>
                  </a:lnTo>
                  <a:lnTo>
                    <a:pt x="266" y="614"/>
                  </a:lnTo>
                  <a:lnTo>
                    <a:pt x="266" y="612"/>
                  </a:lnTo>
                  <a:lnTo>
                    <a:pt x="264" y="611"/>
                  </a:lnTo>
                  <a:lnTo>
                    <a:pt x="266" y="609"/>
                  </a:lnTo>
                  <a:lnTo>
                    <a:pt x="266" y="607"/>
                  </a:lnTo>
                  <a:lnTo>
                    <a:pt x="267" y="607"/>
                  </a:lnTo>
                  <a:lnTo>
                    <a:pt x="266" y="606"/>
                  </a:lnTo>
                  <a:lnTo>
                    <a:pt x="264" y="606"/>
                  </a:lnTo>
                  <a:lnTo>
                    <a:pt x="264" y="604"/>
                  </a:lnTo>
                  <a:lnTo>
                    <a:pt x="264" y="602"/>
                  </a:lnTo>
                  <a:lnTo>
                    <a:pt x="264" y="601"/>
                  </a:lnTo>
                  <a:lnTo>
                    <a:pt x="264" y="599"/>
                  </a:lnTo>
                  <a:lnTo>
                    <a:pt x="264" y="597"/>
                  </a:lnTo>
                  <a:lnTo>
                    <a:pt x="264" y="595"/>
                  </a:lnTo>
                  <a:lnTo>
                    <a:pt x="266" y="595"/>
                  </a:lnTo>
                  <a:lnTo>
                    <a:pt x="266" y="594"/>
                  </a:lnTo>
                  <a:lnTo>
                    <a:pt x="264" y="594"/>
                  </a:lnTo>
                  <a:lnTo>
                    <a:pt x="264" y="592"/>
                  </a:lnTo>
                  <a:lnTo>
                    <a:pt x="266" y="592"/>
                  </a:lnTo>
                  <a:lnTo>
                    <a:pt x="266" y="590"/>
                  </a:lnTo>
                  <a:lnTo>
                    <a:pt x="266" y="589"/>
                  </a:lnTo>
                  <a:lnTo>
                    <a:pt x="266" y="590"/>
                  </a:lnTo>
                  <a:lnTo>
                    <a:pt x="267" y="590"/>
                  </a:lnTo>
                  <a:lnTo>
                    <a:pt x="267" y="589"/>
                  </a:lnTo>
                  <a:lnTo>
                    <a:pt x="267" y="587"/>
                  </a:lnTo>
                  <a:lnTo>
                    <a:pt x="267" y="585"/>
                  </a:lnTo>
                  <a:lnTo>
                    <a:pt x="266" y="585"/>
                  </a:lnTo>
                  <a:lnTo>
                    <a:pt x="264" y="585"/>
                  </a:lnTo>
                  <a:lnTo>
                    <a:pt x="262" y="584"/>
                  </a:lnTo>
                  <a:lnTo>
                    <a:pt x="262" y="582"/>
                  </a:lnTo>
                  <a:lnTo>
                    <a:pt x="262" y="580"/>
                  </a:lnTo>
                  <a:lnTo>
                    <a:pt x="264" y="580"/>
                  </a:lnTo>
                  <a:lnTo>
                    <a:pt x="264" y="579"/>
                  </a:lnTo>
                  <a:lnTo>
                    <a:pt x="264" y="577"/>
                  </a:lnTo>
                  <a:lnTo>
                    <a:pt x="266" y="577"/>
                  </a:lnTo>
                  <a:lnTo>
                    <a:pt x="266" y="575"/>
                  </a:lnTo>
                  <a:lnTo>
                    <a:pt x="267" y="575"/>
                  </a:lnTo>
                  <a:lnTo>
                    <a:pt x="267" y="574"/>
                  </a:lnTo>
                  <a:lnTo>
                    <a:pt x="267" y="572"/>
                  </a:lnTo>
                  <a:lnTo>
                    <a:pt x="267" y="570"/>
                  </a:lnTo>
                  <a:lnTo>
                    <a:pt x="267" y="569"/>
                  </a:lnTo>
                  <a:lnTo>
                    <a:pt x="269" y="569"/>
                  </a:lnTo>
                  <a:lnTo>
                    <a:pt x="269" y="567"/>
                  </a:lnTo>
                  <a:lnTo>
                    <a:pt x="269" y="565"/>
                  </a:lnTo>
                  <a:lnTo>
                    <a:pt x="269" y="564"/>
                  </a:lnTo>
                  <a:lnTo>
                    <a:pt x="269" y="562"/>
                  </a:lnTo>
                  <a:lnTo>
                    <a:pt x="269" y="558"/>
                  </a:lnTo>
                  <a:lnTo>
                    <a:pt x="269" y="557"/>
                  </a:lnTo>
                  <a:lnTo>
                    <a:pt x="269" y="555"/>
                  </a:lnTo>
                  <a:lnTo>
                    <a:pt x="271" y="555"/>
                  </a:lnTo>
                  <a:lnTo>
                    <a:pt x="269" y="555"/>
                  </a:lnTo>
                  <a:lnTo>
                    <a:pt x="269" y="553"/>
                  </a:lnTo>
                  <a:lnTo>
                    <a:pt x="269" y="552"/>
                  </a:lnTo>
                  <a:lnTo>
                    <a:pt x="269" y="550"/>
                  </a:lnTo>
                  <a:lnTo>
                    <a:pt x="269" y="548"/>
                  </a:lnTo>
                  <a:lnTo>
                    <a:pt x="269" y="547"/>
                  </a:lnTo>
                  <a:lnTo>
                    <a:pt x="267" y="547"/>
                  </a:lnTo>
                  <a:lnTo>
                    <a:pt x="267" y="545"/>
                  </a:lnTo>
                  <a:lnTo>
                    <a:pt x="266" y="545"/>
                  </a:lnTo>
                  <a:lnTo>
                    <a:pt x="266" y="543"/>
                  </a:lnTo>
                  <a:lnTo>
                    <a:pt x="264" y="543"/>
                  </a:lnTo>
                  <a:lnTo>
                    <a:pt x="262" y="543"/>
                  </a:lnTo>
                  <a:lnTo>
                    <a:pt x="262" y="542"/>
                  </a:lnTo>
                  <a:lnTo>
                    <a:pt x="261" y="540"/>
                  </a:lnTo>
                  <a:lnTo>
                    <a:pt x="261" y="538"/>
                  </a:lnTo>
                  <a:lnTo>
                    <a:pt x="259" y="538"/>
                  </a:lnTo>
                  <a:lnTo>
                    <a:pt x="257" y="538"/>
                  </a:lnTo>
                  <a:lnTo>
                    <a:pt x="257" y="537"/>
                  </a:lnTo>
                  <a:lnTo>
                    <a:pt x="256" y="537"/>
                  </a:lnTo>
                  <a:lnTo>
                    <a:pt x="256" y="535"/>
                  </a:lnTo>
                  <a:lnTo>
                    <a:pt x="254" y="535"/>
                  </a:lnTo>
                  <a:lnTo>
                    <a:pt x="256" y="535"/>
                  </a:lnTo>
                  <a:lnTo>
                    <a:pt x="254" y="533"/>
                  </a:lnTo>
                  <a:lnTo>
                    <a:pt x="252" y="533"/>
                  </a:lnTo>
                  <a:lnTo>
                    <a:pt x="251" y="532"/>
                  </a:lnTo>
                  <a:lnTo>
                    <a:pt x="249" y="532"/>
                  </a:lnTo>
                  <a:lnTo>
                    <a:pt x="249" y="530"/>
                  </a:lnTo>
                  <a:lnTo>
                    <a:pt x="249" y="528"/>
                  </a:lnTo>
                  <a:lnTo>
                    <a:pt x="247" y="528"/>
                  </a:lnTo>
                  <a:lnTo>
                    <a:pt x="246" y="528"/>
                  </a:lnTo>
                  <a:lnTo>
                    <a:pt x="246" y="526"/>
                  </a:lnTo>
                  <a:lnTo>
                    <a:pt x="244" y="526"/>
                  </a:lnTo>
                  <a:lnTo>
                    <a:pt x="246" y="526"/>
                  </a:lnTo>
                  <a:lnTo>
                    <a:pt x="246" y="528"/>
                  </a:lnTo>
                  <a:lnTo>
                    <a:pt x="244" y="528"/>
                  </a:lnTo>
                  <a:lnTo>
                    <a:pt x="244" y="530"/>
                  </a:lnTo>
                  <a:lnTo>
                    <a:pt x="242" y="530"/>
                  </a:lnTo>
                  <a:lnTo>
                    <a:pt x="242" y="528"/>
                  </a:lnTo>
                  <a:lnTo>
                    <a:pt x="240" y="530"/>
                  </a:lnTo>
                  <a:lnTo>
                    <a:pt x="239" y="530"/>
                  </a:lnTo>
                  <a:lnTo>
                    <a:pt x="239" y="528"/>
                  </a:lnTo>
                  <a:lnTo>
                    <a:pt x="239" y="526"/>
                  </a:lnTo>
                  <a:lnTo>
                    <a:pt x="237" y="526"/>
                  </a:lnTo>
                  <a:lnTo>
                    <a:pt x="237" y="525"/>
                  </a:lnTo>
                  <a:lnTo>
                    <a:pt x="237" y="523"/>
                  </a:lnTo>
                  <a:lnTo>
                    <a:pt x="235" y="523"/>
                  </a:lnTo>
                  <a:lnTo>
                    <a:pt x="235" y="521"/>
                  </a:lnTo>
                  <a:lnTo>
                    <a:pt x="234" y="521"/>
                  </a:lnTo>
                  <a:lnTo>
                    <a:pt x="234" y="520"/>
                  </a:lnTo>
                  <a:lnTo>
                    <a:pt x="232" y="520"/>
                  </a:lnTo>
                  <a:lnTo>
                    <a:pt x="232" y="518"/>
                  </a:lnTo>
                  <a:lnTo>
                    <a:pt x="234" y="518"/>
                  </a:lnTo>
                  <a:lnTo>
                    <a:pt x="232" y="518"/>
                  </a:lnTo>
                  <a:lnTo>
                    <a:pt x="232" y="516"/>
                  </a:lnTo>
                  <a:lnTo>
                    <a:pt x="230" y="515"/>
                  </a:lnTo>
                  <a:lnTo>
                    <a:pt x="230" y="513"/>
                  </a:lnTo>
                  <a:lnTo>
                    <a:pt x="229" y="513"/>
                  </a:lnTo>
                  <a:lnTo>
                    <a:pt x="229" y="511"/>
                  </a:lnTo>
                  <a:lnTo>
                    <a:pt x="227" y="511"/>
                  </a:lnTo>
                  <a:lnTo>
                    <a:pt x="227" y="510"/>
                  </a:lnTo>
                  <a:lnTo>
                    <a:pt x="225" y="510"/>
                  </a:lnTo>
                  <a:lnTo>
                    <a:pt x="225" y="508"/>
                  </a:lnTo>
                  <a:lnTo>
                    <a:pt x="224" y="508"/>
                  </a:lnTo>
                  <a:lnTo>
                    <a:pt x="222" y="508"/>
                  </a:lnTo>
                  <a:lnTo>
                    <a:pt x="220" y="506"/>
                  </a:lnTo>
                  <a:lnTo>
                    <a:pt x="220" y="508"/>
                  </a:lnTo>
                  <a:lnTo>
                    <a:pt x="219" y="508"/>
                  </a:lnTo>
                  <a:lnTo>
                    <a:pt x="219" y="506"/>
                  </a:lnTo>
                  <a:lnTo>
                    <a:pt x="220" y="506"/>
                  </a:lnTo>
                  <a:lnTo>
                    <a:pt x="220" y="505"/>
                  </a:lnTo>
                  <a:lnTo>
                    <a:pt x="219" y="503"/>
                  </a:lnTo>
                  <a:lnTo>
                    <a:pt x="219" y="505"/>
                  </a:lnTo>
                  <a:lnTo>
                    <a:pt x="217" y="505"/>
                  </a:lnTo>
                  <a:lnTo>
                    <a:pt x="219" y="503"/>
                  </a:lnTo>
                  <a:lnTo>
                    <a:pt x="217" y="503"/>
                  </a:lnTo>
                  <a:lnTo>
                    <a:pt x="217" y="501"/>
                  </a:lnTo>
                  <a:lnTo>
                    <a:pt x="215" y="501"/>
                  </a:lnTo>
                  <a:lnTo>
                    <a:pt x="215" y="500"/>
                  </a:lnTo>
                  <a:lnTo>
                    <a:pt x="214" y="500"/>
                  </a:lnTo>
                  <a:lnTo>
                    <a:pt x="214" y="498"/>
                  </a:lnTo>
                  <a:lnTo>
                    <a:pt x="212" y="498"/>
                  </a:lnTo>
                  <a:lnTo>
                    <a:pt x="212" y="496"/>
                  </a:lnTo>
                  <a:lnTo>
                    <a:pt x="210" y="496"/>
                  </a:lnTo>
                  <a:lnTo>
                    <a:pt x="209" y="496"/>
                  </a:lnTo>
                  <a:lnTo>
                    <a:pt x="209" y="495"/>
                  </a:lnTo>
                  <a:lnTo>
                    <a:pt x="207" y="495"/>
                  </a:lnTo>
                  <a:lnTo>
                    <a:pt x="207" y="493"/>
                  </a:lnTo>
                  <a:lnTo>
                    <a:pt x="205" y="493"/>
                  </a:lnTo>
                  <a:lnTo>
                    <a:pt x="203" y="493"/>
                  </a:lnTo>
                  <a:lnTo>
                    <a:pt x="203" y="491"/>
                  </a:lnTo>
                  <a:lnTo>
                    <a:pt x="202" y="491"/>
                  </a:lnTo>
                  <a:lnTo>
                    <a:pt x="200" y="491"/>
                  </a:lnTo>
                  <a:lnTo>
                    <a:pt x="198" y="491"/>
                  </a:lnTo>
                  <a:lnTo>
                    <a:pt x="198" y="489"/>
                  </a:lnTo>
                  <a:lnTo>
                    <a:pt x="197" y="489"/>
                  </a:lnTo>
                  <a:lnTo>
                    <a:pt x="195" y="489"/>
                  </a:lnTo>
                  <a:lnTo>
                    <a:pt x="195" y="488"/>
                  </a:lnTo>
                  <a:lnTo>
                    <a:pt x="197" y="486"/>
                  </a:lnTo>
                  <a:lnTo>
                    <a:pt x="195" y="486"/>
                  </a:lnTo>
                  <a:lnTo>
                    <a:pt x="197" y="484"/>
                  </a:lnTo>
                  <a:lnTo>
                    <a:pt x="195" y="484"/>
                  </a:lnTo>
                  <a:lnTo>
                    <a:pt x="193" y="484"/>
                  </a:lnTo>
                  <a:lnTo>
                    <a:pt x="193" y="483"/>
                  </a:lnTo>
                  <a:lnTo>
                    <a:pt x="192" y="483"/>
                  </a:lnTo>
                  <a:lnTo>
                    <a:pt x="192" y="481"/>
                  </a:lnTo>
                  <a:lnTo>
                    <a:pt x="190" y="481"/>
                  </a:lnTo>
                  <a:lnTo>
                    <a:pt x="190" y="483"/>
                  </a:lnTo>
                  <a:lnTo>
                    <a:pt x="190" y="481"/>
                  </a:lnTo>
                  <a:lnTo>
                    <a:pt x="190" y="479"/>
                  </a:lnTo>
                  <a:lnTo>
                    <a:pt x="188" y="479"/>
                  </a:lnTo>
                  <a:lnTo>
                    <a:pt x="187" y="479"/>
                  </a:lnTo>
                  <a:lnTo>
                    <a:pt x="187" y="478"/>
                  </a:lnTo>
                  <a:lnTo>
                    <a:pt x="187" y="476"/>
                  </a:lnTo>
                  <a:lnTo>
                    <a:pt x="185" y="476"/>
                  </a:lnTo>
                  <a:lnTo>
                    <a:pt x="187" y="476"/>
                  </a:lnTo>
                  <a:lnTo>
                    <a:pt x="185" y="474"/>
                  </a:lnTo>
                  <a:lnTo>
                    <a:pt x="183" y="474"/>
                  </a:lnTo>
                  <a:lnTo>
                    <a:pt x="182" y="474"/>
                  </a:lnTo>
                  <a:lnTo>
                    <a:pt x="182" y="473"/>
                  </a:lnTo>
                  <a:lnTo>
                    <a:pt x="180" y="473"/>
                  </a:lnTo>
                  <a:lnTo>
                    <a:pt x="180" y="471"/>
                  </a:lnTo>
                  <a:lnTo>
                    <a:pt x="178" y="471"/>
                  </a:lnTo>
                  <a:lnTo>
                    <a:pt x="177" y="471"/>
                  </a:lnTo>
                  <a:lnTo>
                    <a:pt x="177" y="469"/>
                  </a:lnTo>
                  <a:lnTo>
                    <a:pt x="175" y="469"/>
                  </a:lnTo>
                  <a:lnTo>
                    <a:pt x="175" y="468"/>
                  </a:lnTo>
                  <a:lnTo>
                    <a:pt x="175" y="466"/>
                  </a:lnTo>
                  <a:lnTo>
                    <a:pt x="173" y="466"/>
                  </a:lnTo>
                  <a:lnTo>
                    <a:pt x="171" y="466"/>
                  </a:lnTo>
                  <a:lnTo>
                    <a:pt x="171" y="464"/>
                  </a:lnTo>
                  <a:lnTo>
                    <a:pt x="170" y="464"/>
                  </a:lnTo>
                  <a:lnTo>
                    <a:pt x="168" y="464"/>
                  </a:lnTo>
                  <a:lnTo>
                    <a:pt x="168" y="463"/>
                  </a:lnTo>
                  <a:lnTo>
                    <a:pt x="166" y="463"/>
                  </a:lnTo>
                  <a:lnTo>
                    <a:pt x="165" y="463"/>
                  </a:lnTo>
                  <a:lnTo>
                    <a:pt x="163" y="463"/>
                  </a:lnTo>
                  <a:lnTo>
                    <a:pt x="163" y="461"/>
                  </a:lnTo>
                  <a:lnTo>
                    <a:pt x="163" y="459"/>
                  </a:lnTo>
                  <a:lnTo>
                    <a:pt x="161" y="459"/>
                  </a:lnTo>
                  <a:lnTo>
                    <a:pt x="160" y="457"/>
                  </a:lnTo>
                  <a:lnTo>
                    <a:pt x="160" y="456"/>
                  </a:lnTo>
                  <a:lnTo>
                    <a:pt x="158" y="456"/>
                  </a:lnTo>
                  <a:lnTo>
                    <a:pt x="156" y="456"/>
                  </a:lnTo>
                  <a:lnTo>
                    <a:pt x="155" y="456"/>
                  </a:lnTo>
                  <a:lnTo>
                    <a:pt x="153" y="456"/>
                  </a:lnTo>
                  <a:lnTo>
                    <a:pt x="153" y="454"/>
                  </a:lnTo>
                  <a:lnTo>
                    <a:pt x="151" y="454"/>
                  </a:lnTo>
                  <a:lnTo>
                    <a:pt x="153" y="454"/>
                  </a:lnTo>
                  <a:lnTo>
                    <a:pt x="153" y="452"/>
                  </a:lnTo>
                  <a:lnTo>
                    <a:pt x="153" y="451"/>
                  </a:lnTo>
                  <a:lnTo>
                    <a:pt x="151" y="451"/>
                  </a:lnTo>
                  <a:lnTo>
                    <a:pt x="151" y="449"/>
                  </a:lnTo>
                  <a:lnTo>
                    <a:pt x="150" y="449"/>
                  </a:lnTo>
                  <a:lnTo>
                    <a:pt x="150" y="447"/>
                  </a:lnTo>
                  <a:lnTo>
                    <a:pt x="150" y="446"/>
                  </a:lnTo>
                  <a:lnTo>
                    <a:pt x="150" y="444"/>
                  </a:lnTo>
                  <a:lnTo>
                    <a:pt x="148" y="444"/>
                  </a:lnTo>
                  <a:lnTo>
                    <a:pt x="148" y="442"/>
                  </a:lnTo>
                  <a:lnTo>
                    <a:pt x="146" y="442"/>
                  </a:lnTo>
                  <a:lnTo>
                    <a:pt x="146" y="441"/>
                  </a:lnTo>
                  <a:lnTo>
                    <a:pt x="145" y="441"/>
                  </a:lnTo>
                  <a:lnTo>
                    <a:pt x="145" y="439"/>
                  </a:lnTo>
                  <a:lnTo>
                    <a:pt x="145" y="437"/>
                  </a:lnTo>
                  <a:lnTo>
                    <a:pt x="143" y="437"/>
                  </a:lnTo>
                  <a:lnTo>
                    <a:pt x="143" y="436"/>
                  </a:lnTo>
                  <a:lnTo>
                    <a:pt x="141" y="436"/>
                  </a:lnTo>
                  <a:lnTo>
                    <a:pt x="141" y="434"/>
                  </a:lnTo>
                  <a:lnTo>
                    <a:pt x="140" y="432"/>
                  </a:lnTo>
                  <a:lnTo>
                    <a:pt x="140" y="431"/>
                  </a:lnTo>
                  <a:lnTo>
                    <a:pt x="138" y="431"/>
                  </a:lnTo>
                  <a:lnTo>
                    <a:pt x="138" y="429"/>
                  </a:lnTo>
                  <a:lnTo>
                    <a:pt x="136" y="429"/>
                  </a:lnTo>
                  <a:lnTo>
                    <a:pt x="136" y="427"/>
                  </a:lnTo>
                  <a:lnTo>
                    <a:pt x="136" y="426"/>
                  </a:lnTo>
                  <a:lnTo>
                    <a:pt x="138" y="426"/>
                  </a:lnTo>
                  <a:lnTo>
                    <a:pt x="138" y="424"/>
                  </a:lnTo>
                  <a:lnTo>
                    <a:pt x="138" y="422"/>
                  </a:lnTo>
                  <a:lnTo>
                    <a:pt x="138" y="420"/>
                  </a:lnTo>
                  <a:lnTo>
                    <a:pt x="140" y="420"/>
                  </a:lnTo>
                  <a:lnTo>
                    <a:pt x="138" y="419"/>
                  </a:lnTo>
                  <a:lnTo>
                    <a:pt x="140" y="419"/>
                  </a:lnTo>
                  <a:lnTo>
                    <a:pt x="140" y="417"/>
                  </a:lnTo>
                  <a:lnTo>
                    <a:pt x="140" y="415"/>
                  </a:lnTo>
                  <a:lnTo>
                    <a:pt x="138" y="415"/>
                  </a:lnTo>
                  <a:lnTo>
                    <a:pt x="138" y="414"/>
                  </a:lnTo>
                  <a:lnTo>
                    <a:pt x="136" y="414"/>
                  </a:lnTo>
                  <a:lnTo>
                    <a:pt x="136" y="412"/>
                  </a:lnTo>
                  <a:lnTo>
                    <a:pt x="136" y="410"/>
                  </a:lnTo>
                  <a:lnTo>
                    <a:pt x="136" y="409"/>
                  </a:lnTo>
                  <a:lnTo>
                    <a:pt x="136" y="407"/>
                  </a:lnTo>
                  <a:lnTo>
                    <a:pt x="136" y="405"/>
                  </a:lnTo>
                  <a:lnTo>
                    <a:pt x="136" y="404"/>
                  </a:lnTo>
                  <a:lnTo>
                    <a:pt x="138" y="404"/>
                  </a:lnTo>
                  <a:lnTo>
                    <a:pt x="138" y="402"/>
                  </a:lnTo>
                  <a:lnTo>
                    <a:pt x="138" y="400"/>
                  </a:lnTo>
                  <a:lnTo>
                    <a:pt x="138" y="399"/>
                  </a:lnTo>
                  <a:lnTo>
                    <a:pt x="138" y="397"/>
                  </a:lnTo>
                  <a:lnTo>
                    <a:pt x="138" y="395"/>
                  </a:lnTo>
                  <a:lnTo>
                    <a:pt x="140" y="395"/>
                  </a:lnTo>
                  <a:lnTo>
                    <a:pt x="138" y="395"/>
                  </a:lnTo>
                  <a:lnTo>
                    <a:pt x="138" y="394"/>
                  </a:lnTo>
                  <a:lnTo>
                    <a:pt x="140" y="394"/>
                  </a:lnTo>
                  <a:lnTo>
                    <a:pt x="140" y="392"/>
                  </a:lnTo>
                  <a:lnTo>
                    <a:pt x="138" y="392"/>
                  </a:lnTo>
                  <a:lnTo>
                    <a:pt x="138" y="390"/>
                  </a:lnTo>
                  <a:lnTo>
                    <a:pt x="140" y="390"/>
                  </a:lnTo>
                  <a:lnTo>
                    <a:pt x="140" y="388"/>
                  </a:lnTo>
                  <a:lnTo>
                    <a:pt x="140" y="387"/>
                  </a:lnTo>
                  <a:lnTo>
                    <a:pt x="141" y="387"/>
                  </a:lnTo>
                  <a:lnTo>
                    <a:pt x="140" y="387"/>
                  </a:lnTo>
                  <a:lnTo>
                    <a:pt x="140" y="385"/>
                  </a:lnTo>
                  <a:lnTo>
                    <a:pt x="140" y="383"/>
                  </a:lnTo>
                  <a:lnTo>
                    <a:pt x="140" y="382"/>
                  </a:lnTo>
                  <a:lnTo>
                    <a:pt x="140" y="380"/>
                  </a:lnTo>
                  <a:lnTo>
                    <a:pt x="138" y="378"/>
                  </a:lnTo>
                  <a:lnTo>
                    <a:pt x="140" y="378"/>
                  </a:lnTo>
                  <a:lnTo>
                    <a:pt x="140" y="377"/>
                  </a:lnTo>
                  <a:lnTo>
                    <a:pt x="138" y="377"/>
                  </a:lnTo>
                  <a:lnTo>
                    <a:pt x="138" y="375"/>
                  </a:lnTo>
                  <a:lnTo>
                    <a:pt x="138" y="373"/>
                  </a:lnTo>
                  <a:lnTo>
                    <a:pt x="138" y="372"/>
                  </a:lnTo>
                  <a:lnTo>
                    <a:pt x="138" y="370"/>
                  </a:lnTo>
                  <a:lnTo>
                    <a:pt x="138" y="368"/>
                  </a:lnTo>
                  <a:lnTo>
                    <a:pt x="140" y="368"/>
                  </a:lnTo>
                  <a:lnTo>
                    <a:pt x="140" y="367"/>
                  </a:lnTo>
                  <a:lnTo>
                    <a:pt x="138" y="367"/>
                  </a:lnTo>
                  <a:lnTo>
                    <a:pt x="138" y="365"/>
                  </a:lnTo>
                  <a:lnTo>
                    <a:pt x="138" y="363"/>
                  </a:lnTo>
                  <a:lnTo>
                    <a:pt x="140" y="363"/>
                  </a:lnTo>
                  <a:lnTo>
                    <a:pt x="140" y="362"/>
                  </a:lnTo>
                  <a:lnTo>
                    <a:pt x="140" y="360"/>
                  </a:lnTo>
                  <a:lnTo>
                    <a:pt x="140" y="358"/>
                  </a:lnTo>
                  <a:lnTo>
                    <a:pt x="141" y="357"/>
                  </a:lnTo>
                  <a:lnTo>
                    <a:pt x="140" y="357"/>
                  </a:lnTo>
                  <a:lnTo>
                    <a:pt x="140" y="355"/>
                  </a:lnTo>
                  <a:lnTo>
                    <a:pt x="141" y="353"/>
                  </a:lnTo>
                  <a:lnTo>
                    <a:pt x="141" y="351"/>
                  </a:lnTo>
                  <a:lnTo>
                    <a:pt x="140" y="351"/>
                  </a:lnTo>
                  <a:lnTo>
                    <a:pt x="140" y="353"/>
                  </a:lnTo>
                  <a:lnTo>
                    <a:pt x="138" y="353"/>
                  </a:lnTo>
                  <a:lnTo>
                    <a:pt x="136" y="353"/>
                  </a:lnTo>
                  <a:lnTo>
                    <a:pt x="136" y="355"/>
                  </a:lnTo>
                  <a:lnTo>
                    <a:pt x="134" y="355"/>
                  </a:lnTo>
                  <a:lnTo>
                    <a:pt x="133" y="357"/>
                  </a:lnTo>
                  <a:lnTo>
                    <a:pt x="131" y="355"/>
                  </a:lnTo>
                  <a:lnTo>
                    <a:pt x="129" y="357"/>
                  </a:lnTo>
                  <a:lnTo>
                    <a:pt x="128" y="357"/>
                  </a:lnTo>
                  <a:lnTo>
                    <a:pt x="128" y="358"/>
                  </a:lnTo>
                  <a:lnTo>
                    <a:pt x="126" y="358"/>
                  </a:lnTo>
                  <a:lnTo>
                    <a:pt x="124" y="358"/>
                  </a:lnTo>
                  <a:lnTo>
                    <a:pt x="123" y="358"/>
                  </a:lnTo>
                  <a:lnTo>
                    <a:pt x="121" y="358"/>
                  </a:lnTo>
                  <a:lnTo>
                    <a:pt x="119" y="360"/>
                  </a:lnTo>
                  <a:lnTo>
                    <a:pt x="118" y="362"/>
                  </a:lnTo>
                  <a:lnTo>
                    <a:pt x="118" y="363"/>
                  </a:lnTo>
                  <a:lnTo>
                    <a:pt x="116" y="363"/>
                  </a:lnTo>
                  <a:lnTo>
                    <a:pt x="116" y="365"/>
                  </a:lnTo>
                  <a:lnTo>
                    <a:pt x="114" y="365"/>
                  </a:lnTo>
                  <a:lnTo>
                    <a:pt x="114" y="367"/>
                  </a:lnTo>
                  <a:lnTo>
                    <a:pt x="113" y="367"/>
                  </a:lnTo>
                  <a:lnTo>
                    <a:pt x="111" y="367"/>
                  </a:lnTo>
                  <a:lnTo>
                    <a:pt x="109" y="367"/>
                  </a:lnTo>
                  <a:lnTo>
                    <a:pt x="108" y="367"/>
                  </a:lnTo>
                  <a:lnTo>
                    <a:pt x="108" y="368"/>
                  </a:lnTo>
                  <a:lnTo>
                    <a:pt x="106" y="368"/>
                  </a:lnTo>
                  <a:lnTo>
                    <a:pt x="106" y="370"/>
                  </a:lnTo>
                  <a:lnTo>
                    <a:pt x="106" y="372"/>
                  </a:lnTo>
                  <a:lnTo>
                    <a:pt x="104" y="372"/>
                  </a:lnTo>
                  <a:lnTo>
                    <a:pt x="103" y="372"/>
                  </a:lnTo>
                  <a:lnTo>
                    <a:pt x="101" y="372"/>
                  </a:lnTo>
                  <a:lnTo>
                    <a:pt x="101" y="370"/>
                  </a:lnTo>
                  <a:lnTo>
                    <a:pt x="99" y="370"/>
                  </a:lnTo>
                  <a:lnTo>
                    <a:pt x="97" y="370"/>
                  </a:lnTo>
                  <a:lnTo>
                    <a:pt x="97" y="372"/>
                  </a:lnTo>
                  <a:lnTo>
                    <a:pt x="96" y="372"/>
                  </a:lnTo>
                  <a:lnTo>
                    <a:pt x="94" y="372"/>
                  </a:lnTo>
                  <a:lnTo>
                    <a:pt x="94" y="373"/>
                  </a:lnTo>
                  <a:lnTo>
                    <a:pt x="94" y="375"/>
                  </a:lnTo>
                  <a:lnTo>
                    <a:pt x="94" y="377"/>
                  </a:lnTo>
                  <a:lnTo>
                    <a:pt x="92" y="377"/>
                  </a:lnTo>
                  <a:lnTo>
                    <a:pt x="92" y="378"/>
                  </a:lnTo>
                  <a:lnTo>
                    <a:pt x="91" y="378"/>
                  </a:lnTo>
                  <a:lnTo>
                    <a:pt x="91" y="380"/>
                  </a:lnTo>
                  <a:lnTo>
                    <a:pt x="89" y="380"/>
                  </a:lnTo>
                  <a:lnTo>
                    <a:pt x="89" y="382"/>
                  </a:lnTo>
                  <a:lnTo>
                    <a:pt x="87" y="382"/>
                  </a:lnTo>
                  <a:lnTo>
                    <a:pt x="87" y="383"/>
                  </a:lnTo>
                  <a:lnTo>
                    <a:pt x="87" y="385"/>
                  </a:lnTo>
                  <a:lnTo>
                    <a:pt x="87" y="387"/>
                  </a:lnTo>
                  <a:lnTo>
                    <a:pt x="86" y="387"/>
                  </a:lnTo>
                  <a:lnTo>
                    <a:pt x="84" y="387"/>
                  </a:lnTo>
                  <a:lnTo>
                    <a:pt x="84" y="388"/>
                  </a:lnTo>
                  <a:lnTo>
                    <a:pt x="82" y="388"/>
                  </a:lnTo>
                  <a:lnTo>
                    <a:pt x="81" y="388"/>
                  </a:lnTo>
                  <a:lnTo>
                    <a:pt x="81" y="387"/>
                  </a:lnTo>
                  <a:lnTo>
                    <a:pt x="81" y="388"/>
                  </a:lnTo>
                  <a:lnTo>
                    <a:pt x="79" y="388"/>
                  </a:lnTo>
                  <a:lnTo>
                    <a:pt x="79" y="387"/>
                  </a:lnTo>
                  <a:lnTo>
                    <a:pt x="77" y="385"/>
                  </a:lnTo>
                  <a:lnTo>
                    <a:pt x="76" y="385"/>
                  </a:lnTo>
                  <a:lnTo>
                    <a:pt x="74" y="385"/>
                  </a:lnTo>
                  <a:lnTo>
                    <a:pt x="74" y="387"/>
                  </a:lnTo>
                  <a:lnTo>
                    <a:pt x="72" y="387"/>
                  </a:lnTo>
                  <a:lnTo>
                    <a:pt x="71" y="387"/>
                  </a:lnTo>
                  <a:lnTo>
                    <a:pt x="69" y="387"/>
                  </a:lnTo>
                  <a:lnTo>
                    <a:pt x="67" y="387"/>
                  </a:lnTo>
                  <a:lnTo>
                    <a:pt x="66" y="387"/>
                  </a:lnTo>
                  <a:lnTo>
                    <a:pt x="64" y="387"/>
                  </a:lnTo>
                  <a:lnTo>
                    <a:pt x="62" y="387"/>
                  </a:lnTo>
                  <a:lnTo>
                    <a:pt x="60" y="388"/>
                  </a:lnTo>
                  <a:lnTo>
                    <a:pt x="59" y="390"/>
                  </a:lnTo>
                  <a:lnTo>
                    <a:pt x="57" y="390"/>
                  </a:lnTo>
                  <a:lnTo>
                    <a:pt x="57" y="392"/>
                  </a:lnTo>
                  <a:lnTo>
                    <a:pt x="57" y="394"/>
                  </a:lnTo>
                  <a:lnTo>
                    <a:pt x="57" y="395"/>
                  </a:lnTo>
                  <a:lnTo>
                    <a:pt x="55" y="395"/>
                  </a:lnTo>
                  <a:lnTo>
                    <a:pt x="54" y="394"/>
                  </a:lnTo>
                  <a:lnTo>
                    <a:pt x="54" y="395"/>
                  </a:lnTo>
                  <a:lnTo>
                    <a:pt x="54" y="397"/>
                  </a:lnTo>
                  <a:lnTo>
                    <a:pt x="54" y="399"/>
                  </a:lnTo>
                  <a:lnTo>
                    <a:pt x="52" y="399"/>
                  </a:lnTo>
                  <a:lnTo>
                    <a:pt x="50" y="399"/>
                  </a:lnTo>
                  <a:lnTo>
                    <a:pt x="50" y="397"/>
                  </a:lnTo>
                  <a:lnTo>
                    <a:pt x="49" y="397"/>
                  </a:lnTo>
                  <a:lnTo>
                    <a:pt x="47" y="397"/>
                  </a:lnTo>
                  <a:lnTo>
                    <a:pt x="47" y="395"/>
                  </a:lnTo>
                  <a:lnTo>
                    <a:pt x="45" y="395"/>
                  </a:lnTo>
                  <a:lnTo>
                    <a:pt x="44" y="394"/>
                  </a:lnTo>
                  <a:lnTo>
                    <a:pt x="42" y="394"/>
                  </a:lnTo>
                  <a:lnTo>
                    <a:pt x="40" y="394"/>
                  </a:lnTo>
                  <a:lnTo>
                    <a:pt x="39" y="394"/>
                  </a:lnTo>
                  <a:lnTo>
                    <a:pt x="37" y="392"/>
                  </a:lnTo>
                  <a:lnTo>
                    <a:pt x="37" y="390"/>
                  </a:lnTo>
                  <a:lnTo>
                    <a:pt x="37" y="388"/>
                  </a:lnTo>
                  <a:lnTo>
                    <a:pt x="35" y="388"/>
                  </a:lnTo>
                  <a:lnTo>
                    <a:pt x="34" y="388"/>
                  </a:lnTo>
                  <a:lnTo>
                    <a:pt x="32" y="388"/>
                  </a:lnTo>
                  <a:lnTo>
                    <a:pt x="30" y="388"/>
                  </a:lnTo>
                  <a:lnTo>
                    <a:pt x="30" y="390"/>
                  </a:lnTo>
                  <a:lnTo>
                    <a:pt x="29" y="390"/>
                  </a:lnTo>
                  <a:lnTo>
                    <a:pt x="27" y="390"/>
                  </a:lnTo>
                  <a:lnTo>
                    <a:pt x="25" y="390"/>
                  </a:lnTo>
                  <a:lnTo>
                    <a:pt x="23" y="390"/>
                  </a:lnTo>
                  <a:lnTo>
                    <a:pt x="23" y="392"/>
                  </a:lnTo>
                  <a:lnTo>
                    <a:pt x="22" y="392"/>
                  </a:lnTo>
                  <a:lnTo>
                    <a:pt x="22" y="390"/>
                  </a:lnTo>
                  <a:lnTo>
                    <a:pt x="22" y="388"/>
                  </a:lnTo>
                  <a:lnTo>
                    <a:pt x="23" y="388"/>
                  </a:lnTo>
                  <a:lnTo>
                    <a:pt x="23" y="387"/>
                  </a:lnTo>
                  <a:lnTo>
                    <a:pt x="25" y="387"/>
                  </a:lnTo>
                  <a:lnTo>
                    <a:pt x="25" y="385"/>
                  </a:lnTo>
                  <a:lnTo>
                    <a:pt x="25" y="383"/>
                  </a:lnTo>
                  <a:lnTo>
                    <a:pt x="25" y="382"/>
                  </a:lnTo>
                  <a:lnTo>
                    <a:pt x="25" y="380"/>
                  </a:lnTo>
                  <a:lnTo>
                    <a:pt x="25" y="378"/>
                  </a:lnTo>
                  <a:lnTo>
                    <a:pt x="27" y="378"/>
                  </a:lnTo>
                  <a:lnTo>
                    <a:pt x="27" y="377"/>
                  </a:lnTo>
                  <a:lnTo>
                    <a:pt x="25" y="377"/>
                  </a:lnTo>
                  <a:lnTo>
                    <a:pt x="23" y="377"/>
                  </a:lnTo>
                  <a:lnTo>
                    <a:pt x="23" y="375"/>
                  </a:lnTo>
                  <a:lnTo>
                    <a:pt x="22" y="375"/>
                  </a:lnTo>
                  <a:lnTo>
                    <a:pt x="22" y="373"/>
                  </a:lnTo>
                  <a:lnTo>
                    <a:pt x="22" y="372"/>
                  </a:lnTo>
                  <a:lnTo>
                    <a:pt x="22" y="370"/>
                  </a:lnTo>
                  <a:lnTo>
                    <a:pt x="22" y="368"/>
                  </a:lnTo>
                  <a:lnTo>
                    <a:pt x="20" y="368"/>
                  </a:lnTo>
                  <a:lnTo>
                    <a:pt x="22" y="368"/>
                  </a:lnTo>
                  <a:lnTo>
                    <a:pt x="23" y="368"/>
                  </a:lnTo>
                  <a:lnTo>
                    <a:pt x="23" y="367"/>
                  </a:lnTo>
                  <a:lnTo>
                    <a:pt x="25" y="367"/>
                  </a:lnTo>
                  <a:lnTo>
                    <a:pt x="27" y="367"/>
                  </a:lnTo>
                  <a:lnTo>
                    <a:pt x="27" y="365"/>
                  </a:lnTo>
                  <a:lnTo>
                    <a:pt x="27" y="363"/>
                  </a:lnTo>
                  <a:lnTo>
                    <a:pt x="25" y="363"/>
                  </a:lnTo>
                  <a:lnTo>
                    <a:pt x="25" y="362"/>
                  </a:lnTo>
                  <a:lnTo>
                    <a:pt x="27" y="362"/>
                  </a:lnTo>
                  <a:lnTo>
                    <a:pt x="29" y="362"/>
                  </a:lnTo>
                  <a:lnTo>
                    <a:pt x="29" y="360"/>
                  </a:lnTo>
                  <a:lnTo>
                    <a:pt x="29" y="358"/>
                  </a:lnTo>
                  <a:lnTo>
                    <a:pt x="29" y="357"/>
                  </a:lnTo>
                  <a:lnTo>
                    <a:pt x="27" y="357"/>
                  </a:lnTo>
                  <a:lnTo>
                    <a:pt x="27" y="355"/>
                  </a:lnTo>
                  <a:lnTo>
                    <a:pt x="27" y="353"/>
                  </a:lnTo>
                  <a:lnTo>
                    <a:pt x="29" y="353"/>
                  </a:lnTo>
                  <a:lnTo>
                    <a:pt x="29" y="351"/>
                  </a:lnTo>
                  <a:lnTo>
                    <a:pt x="27" y="351"/>
                  </a:lnTo>
                  <a:lnTo>
                    <a:pt x="25" y="351"/>
                  </a:lnTo>
                  <a:lnTo>
                    <a:pt x="25" y="350"/>
                  </a:lnTo>
                  <a:lnTo>
                    <a:pt x="23" y="350"/>
                  </a:lnTo>
                  <a:lnTo>
                    <a:pt x="23" y="348"/>
                  </a:lnTo>
                  <a:lnTo>
                    <a:pt x="22" y="348"/>
                  </a:lnTo>
                  <a:lnTo>
                    <a:pt x="22" y="346"/>
                  </a:lnTo>
                  <a:lnTo>
                    <a:pt x="22" y="345"/>
                  </a:lnTo>
                  <a:lnTo>
                    <a:pt x="22" y="343"/>
                  </a:lnTo>
                  <a:lnTo>
                    <a:pt x="20" y="343"/>
                  </a:lnTo>
                  <a:lnTo>
                    <a:pt x="18" y="343"/>
                  </a:lnTo>
                  <a:lnTo>
                    <a:pt x="17" y="343"/>
                  </a:lnTo>
                  <a:lnTo>
                    <a:pt x="17" y="341"/>
                  </a:lnTo>
                  <a:lnTo>
                    <a:pt x="15" y="341"/>
                  </a:lnTo>
                  <a:lnTo>
                    <a:pt x="15" y="340"/>
                  </a:lnTo>
                  <a:lnTo>
                    <a:pt x="17" y="340"/>
                  </a:lnTo>
                  <a:lnTo>
                    <a:pt x="17" y="338"/>
                  </a:lnTo>
                  <a:lnTo>
                    <a:pt x="18" y="338"/>
                  </a:lnTo>
                  <a:lnTo>
                    <a:pt x="18" y="336"/>
                  </a:lnTo>
                  <a:lnTo>
                    <a:pt x="18" y="335"/>
                  </a:lnTo>
                  <a:lnTo>
                    <a:pt x="17" y="333"/>
                  </a:lnTo>
                  <a:lnTo>
                    <a:pt x="17" y="331"/>
                  </a:lnTo>
                  <a:lnTo>
                    <a:pt x="18" y="331"/>
                  </a:lnTo>
                  <a:lnTo>
                    <a:pt x="17" y="331"/>
                  </a:lnTo>
                  <a:lnTo>
                    <a:pt x="17" y="330"/>
                  </a:lnTo>
                  <a:lnTo>
                    <a:pt x="15" y="330"/>
                  </a:lnTo>
                  <a:lnTo>
                    <a:pt x="15" y="328"/>
                  </a:lnTo>
                  <a:lnTo>
                    <a:pt x="15" y="326"/>
                  </a:lnTo>
                  <a:lnTo>
                    <a:pt x="13" y="326"/>
                  </a:lnTo>
                  <a:lnTo>
                    <a:pt x="13" y="325"/>
                  </a:lnTo>
                  <a:lnTo>
                    <a:pt x="13" y="323"/>
                  </a:lnTo>
                  <a:lnTo>
                    <a:pt x="15" y="323"/>
                  </a:lnTo>
                  <a:lnTo>
                    <a:pt x="15" y="321"/>
                  </a:lnTo>
                  <a:lnTo>
                    <a:pt x="17" y="321"/>
                  </a:lnTo>
                  <a:lnTo>
                    <a:pt x="17" y="320"/>
                  </a:lnTo>
                  <a:lnTo>
                    <a:pt x="17" y="318"/>
                  </a:lnTo>
                  <a:lnTo>
                    <a:pt x="20" y="318"/>
                  </a:lnTo>
                  <a:lnTo>
                    <a:pt x="18" y="318"/>
                  </a:lnTo>
                  <a:lnTo>
                    <a:pt x="18" y="316"/>
                  </a:lnTo>
                  <a:lnTo>
                    <a:pt x="17" y="314"/>
                  </a:lnTo>
                  <a:lnTo>
                    <a:pt x="15" y="313"/>
                  </a:lnTo>
                  <a:lnTo>
                    <a:pt x="13" y="311"/>
                  </a:lnTo>
                  <a:lnTo>
                    <a:pt x="13" y="309"/>
                  </a:lnTo>
                  <a:lnTo>
                    <a:pt x="12" y="309"/>
                  </a:lnTo>
                  <a:lnTo>
                    <a:pt x="12" y="308"/>
                  </a:lnTo>
                  <a:lnTo>
                    <a:pt x="10" y="308"/>
                  </a:lnTo>
                  <a:lnTo>
                    <a:pt x="10" y="306"/>
                  </a:lnTo>
                  <a:lnTo>
                    <a:pt x="10" y="304"/>
                  </a:lnTo>
                  <a:lnTo>
                    <a:pt x="8" y="304"/>
                  </a:lnTo>
                  <a:lnTo>
                    <a:pt x="8" y="303"/>
                  </a:lnTo>
                  <a:lnTo>
                    <a:pt x="8" y="301"/>
                  </a:lnTo>
                  <a:lnTo>
                    <a:pt x="7" y="301"/>
                  </a:lnTo>
                  <a:lnTo>
                    <a:pt x="7" y="299"/>
                  </a:lnTo>
                  <a:lnTo>
                    <a:pt x="7" y="298"/>
                  </a:lnTo>
                  <a:lnTo>
                    <a:pt x="5" y="298"/>
                  </a:lnTo>
                  <a:lnTo>
                    <a:pt x="5" y="296"/>
                  </a:lnTo>
                  <a:lnTo>
                    <a:pt x="5" y="294"/>
                  </a:lnTo>
                  <a:lnTo>
                    <a:pt x="3" y="293"/>
                  </a:lnTo>
                  <a:lnTo>
                    <a:pt x="3" y="291"/>
                  </a:lnTo>
                  <a:lnTo>
                    <a:pt x="3" y="289"/>
                  </a:lnTo>
                  <a:lnTo>
                    <a:pt x="3" y="288"/>
                  </a:lnTo>
                  <a:lnTo>
                    <a:pt x="2" y="288"/>
                  </a:lnTo>
                  <a:lnTo>
                    <a:pt x="2" y="286"/>
                  </a:lnTo>
                  <a:lnTo>
                    <a:pt x="2" y="284"/>
                  </a:lnTo>
                  <a:lnTo>
                    <a:pt x="2" y="282"/>
                  </a:lnTo>
                  <a:lnTo>
                    <a:pt x="2" y="281"/>
                  </a:lnTo>
                  <a:lnTo>
                    <a:pt x="2" y="279"/>
                  </a:lnTo>
                  <a:lnTo>
                    <a:pt x="2" y="277"/>
                  </a:lnTo>
                  <a:lnTo>
                    <a:pt x="2" y="276"/>
                  </a:lnTo>
                  <a:lnTo>
                    <a:pt x="2" y="274"/>
                  </a:lnTo>
                  <a:lnTo>
                    <a:pt x="2" y="272"/>
                  </a:lnTo>
                  <a:lnTo>
                    <a:pt x="0" y="272"/>
                  </a:lnTo>
                  <a:lnTo>
                    <a:pt x="0" y="271"/>
                  </a:lnTo>
                  <a:lnTo>
                    <a:pt x="0" y="269"/>
                  </a:lnTo>
                  <a:lnTo>
                    <a:pt x="0" y="267"/>
                  </a:lnTo>
                  <a:lnTo>
                    <a:pt x="0" y="266"/>
                  </a:lnTo>
                  <a:lnTo>
                    <a:pt x="0" y="264"/>
                  </a:lnTo>
                  <a:lnTo>
                    <a:pt x="0" y="262"/>
                  </a:lnTo>
                  <a:lnTo>
                    <a:pt x="0" y="261"/>
                  </a:lnTo>
                  <a:lnTo>
                    <a:pt x="0" y="259"/>
                  </a:lnTo>
                  <a:lnTo>
                    <a:pt x="0" y="257"/>
                  </a:lnTo>
                  <a:lnTo>
                    <a:pt x="0" y="256"/>
                  </a:lnTo>
                  <a:lnTo>
                    <a:pt x="2" y="254"/>
                  </a:lnTo>
                  <a:lnTo>
                    <a:pt x="2" y="252"/>
                  </a:lnTo>
                  <a:lnTo>
                    <a:pt x="2" y="251"/>
                  </a:lnTo>
                  <a:lnTo>
                    <a:pt x="2" y="249"/>
                  </a:lnTo>
                  <a:lnTo>
                    <a:pt x="2" y="247"/>
                  </a:lnTo>
                  <a:lnTo>
                    <a:pt x="2" y="245"/>
                  </a:lnTo>
                  <a:lnTo>
                    <a:pt x="2" y="244"/>
                  </a:lnTo>
                  <a:lnTo>
                    <a:pt x="2" y="242"/>
                  </a:lnTo>
                  <a:lnTo>
                    <a:pt x="2" y="240"/>
                  </a:lnTo>
                  <a:lnTo>
                    <a:pt x="2" y="239"/>
                  </a:lnTo>
                  <a:lnTo>
                    <a:pt x="2" y="237"/>
                  </a:lnTo>
                  <a:lnTo>
                    <a:pt x="2" y="235"/>
                  </a:lnTo>
                  <a:lnTo>
                    <a:pt x="2" y="234"/>
                  </a:lnTo>
                  <a:lnTo>
                    <a:pt x="2" y="232"/>
                  </a:lnTo>
                  <a:lnTo>
                    <a:pt x="2" y="230"/>
                  </a:lnTo>
                  <a:lnTo>
                    <a:pt x="2" y="229"/>
                  </a:lnTo>
                  <a:lnTo>
                    <a:pt x="2" y="227"/>
                  </a:lnTo>
                  <a:lnTo>
                    <a:pt x="2" y="225"/>
                  </a:lnTo>
                  <a:lnTo>
                    <a:pt x="3" y="225"/>
                  </a:lnTo>
                  <a:lnTo>
                    <a:pt x="3" y="224"/>
                  </a:lnTo>
                  <a:lnTo>
                    <a:pt x="3" y="222"/>
                  </a:lnTo>
                  <a:lnTo>
                    <a:pt x="3" y="220"/>
                  </a:lnTo>
                  <a:lnTo>
                    <a:pt x="5" y="219"/>
                  </a:lnTo>
                  <a:lnTo>
                    <a:pt x="5" y="217"/>
                  </a:lnTo>
                  <a:lnTo>
                    <a:pt x="5" y="215"/>
                  </a:lnTo>
                  <a:lnTo>
                    <a:pt x="7" y="215"/>
                  </a:lnTo>
                  <a:lnTo>
                    <a:pt x="7" y="213"/>
                  </a:lnTo>
                  <a:lnTo>
                    <a:pt x="7" y="212"/>
                  </a:lnTo>
                  <a:lnTo>
                    <a:pt x="8" y="212"/>
                  </a:lnTo>
                  <a:lnTo>
                    <a:pt x="8" y="210"/>
                  </a:lnTo>
                  <a:lnTo>
                    <a:pt x="10" y="208"/>
                  </a:lnTo>
                  <a:lnTo>
                    <a:pt x="10" y="207"/>
                  </a:lnTo>
                  <a:lnTo>
                    <a:pt x="12" y="207"/>
                  </a:lnTo>
                  <a:lnTo>
                    <a:pt x="12" y="205"/>
                  </a:lnTo>
                  <a:lnTo>
                    <a:pt x="13" y="205"/>
                  </a:lnTo>
                  <a:lnTo>
                    <a:pt x="13" y="203"/>
                  </a:lnTo>
                  <a:lnTo>
                    <a:pt x="15" y="202"/>
                  </a:lnTo>
                  <a:lnTo>
                    <a:pt x="17" y="200"/>
                  </a:lnTo>
                  <a:lnTo>
                    <a:pt x="18" y="198"/>
                  </a:lnTo>
                  <a:lnTo>
                    <a:pt x="20" y="197"/>
                  </a:lnTo>
                  <a:lnTo>
                    <a:pt x="22" y="195"/>
                  </a:lnTo>
                  <a:lnTo>
                    <a:pt x="23" y="195"/>
                  </a:lnTo>
                  <a:lnTo>
                    <a:pt x="23" y="193"/>
                  </a:lnTo>
                  <a:lnTo>
                    <a:pt x="25" y="193"/>
                  </a:lnTo>
                  <a:lnTo>
                    <a:pt x="25" y="192"/>
                  </a:lnTo>
                  <a:lnTo>
                    <a:pt x="27" y="192"/>
                  </a:lnTo>
                  <a:lnTo>
                    <a:pt x="27" y="190"/>
                  </a:lnTo>
                  <a:lnTo>
                    <a:pt x="29" y="190"/>
                  </a:lnTo>
                  <a:lnTo>
                    <a:pt x="30" y="190"/>
                  </a:lnTo>
                  <a:lnTo>
                    <a:pt x="30" y="188"/>
                  </a:lnTo>
                  <a:lnTo>
                    <a:pt x="32" y="188"/>
                  </a:lnTo>
                  <a:lnTo>
                    <a:pt x="34" y="187"/>
                  </a:lnTo>
                  <a:lnTo>
                    <a:pt x="35" y="187"/>
                  </a:lnTo>
                  <a:lnTo>
                    <a:pt x="35" y="185"/>
                  </a:lnTo>
                  <a:lnTo>
                    <a:pt x="37" y="185"/>
                  </a:lnTo>
                  <a:lnTo>
                    <a:pt x="39" y="185"/>
                  </a:lnTo>
                  <a:lnTo>
                    <a:pt x="39" y="183"/>
                  </a:lnTo>
                  <a:lnTo>
                    <a:pt x="40" y="183"/>
                  </a:lnTo>
                  <a:lnTo>
                    <a:pt x="175" y="134"/>
                  </a:lnTo>
                  <a:lnTo>
                    <a:pt x="205" y="124"/>
                  </a:lnTo>
                  <a:lnTo>
                    <a:pt x="209" y="123"/>
                  </a:lnTo>
                  <a:lnTo>
                    <a:pt x="284" y="96"/>
                  </a:lnTo>
                  <a:lnTo>
                    <a:pt x="286" y="96"/>
                  </a:lnTo>
                  <a:lnTo>
                    <a:pt x="288" y="96"/>
                  </a:lnTo>
                  <a:lnTo>
                    <a:pt x="289" y="96"/>
                  </a:lnTo>
                  <a:lnTo>
                    <a:pt x="291" y="94"/>
                  </a:lnTo>
                  <a:lnTo>
                    <a:pt x="293" y="94"/>
                  </a:lnTo>
                  <a:lnTo>
                    <a:pt x="294" y="94"/>
                  </a:lnTo>
                  <a:lnTo>
                    <a:pt x="296" y="92"/>
                  </a:lnTo>
                  <a:lnTo>
                    <a:pt x="298" y="92"/>
                  </a:lnTo>
                  <a:lnTo>
                    <a:pt x="299" y="92"/>
                  </a:lnTo>
                  <a:lnTo>
                    <a:pt x="299" y="91"/>
                  </a:lnTo>
                  <a:lnTo>
                    <a:pt x="301" y="91"/>
                  </a:lnTo>
                  <a:lnTo>
                    <a:pt x="303" y="91"/>
                  </a:lnTo>
                  <a:lnTo>
                    <a:pt x="304" y="91"/>
                  </a:lnTo>
                  <a:lnTo>
                    <a:pt x="306" y="91"/>
                  </a:lnTo>
                  <a:lnTo>
                    <a:pt x="306" y="89"/>
                  </a:lnTo>
                  <a:lnTo>
                    <a:pt x="308" y="89"/>
                  </a:lnTo>
                  <a:lnTo>
                    <a:pt x="309" y="89"/>
                  </a:lnTo>
                  <a:lnTo>
                    <a:pt x="311" y="87"/>
                  </a:lnTo>
                  <a:lnTo>
                    <a:pt x="313" y="87"/>
                  </a:lnTo>
                  <a:lnTo>
                    <a:pt x="314" y="87"/>
                  </a:lnTo>
                  <a:lnTo>
                    <a:pt x="316" y="86"/>
                  </a:lnTo>
                  <a:lnTo>
                    <a:pt x="318" y="86"/>
                  </a:lnTo>
                  <a:lnTo>
                    <a:pt x="320" y="86"/>
                  </a:lnTo>
                  <a:lnTo>
                    <a:pt x="320" y="84"/>
                  </a:lnTo>
                  <a:lnTo>
                    <a:pt x="321" y="84"/>
                  </a:lnTo>
                  <a:lnTo>
                    <a:pt x="323" y="84"/>
                  </a:lnTo>
                  <a:lnTo>
                    <a:pt x="325" y="84"/>
                  </a:lnTo>
                  <a:lnTo>
                    <a:pt x="325" y="82"/>
                  </a:lnTo>
                  <a:lnTo>
                    <a:pt x="326" y="82"/>
                  </a:lnTo>
                  <a:lnTo>
                    <a:pt x="328" y="82"/>
                  </a:lnTo>
                  <a:lnTo>
                    <a:pt x="330" y="82"/>
                  </a:lnTo>
                  <a:lnTo>
                    <a:pt x="330" y="81"/>
                  </a:lnTo>
                  <a:lnTo>
                    <a:pt x="331" y="81"/>
                  </a:lnTo>
                  <a:lnTo>
                    <a:pt x="333" y="81"/>
                  </a:lnTo>
                  <a:lnTo>
                    <a:pt x="335" y="81"/>
                  </a:lnTo>
                  <a:lnTo>
                    <a:pt x="335" y="79"/>
                  </a:lnTo>
                  <a:lnTo>
                    <a:pt x="336" y="79"/>
                  </a:lnTo>
                  <a:lnTo>
                    <a:pt x="338" y="79"/>
                  </a:lnTo>
                  <a:lnTo>
                    <a:pt x="340" y="79"/>
                  </a:lnTo>
                  <a:lnTo>
                    <a:pt x="340" y="77"/>
                  </a:lnTo>
                  <a:lnTo>
                    <a:pt x="341" y="77"/>
                  </a:lnTo>
                  <a:lnTo>
                    <a:pt x="343" y="77"/>
                  </a:lnTo>
                  <a:lnTo>
                    <a:pt x="345" y="77"/>
                  </a:lnTo>
                  <a:lnTo>
                    <a:pt x="345" y="75"/>
                  </a:lnTo>
                  <a:lnTo>
                    <a:pt x="346" y="75"/>
                  </a:lnTo>
                  <a:lnTo>
                    <a:pt x="348" y="75"/>
                  </a:lnTo>
                  <a:lnTo>
                    <a:pt x="350" y="75"/>
                  </a:lnTo>
                  <a:lnTo>
                    <a:pt x="350" y="74"/>
                  </a:lnTo>
                  <a:lnTo>
                    <a:pt x="351" y="74"/>
                  </a:lnTo>
                  <a:lnTo>
                    <a:pt x="353" y="74"/>
                  </a:lnTo>
                  <a:lnTo>
                    <a:pt x="355" y="74"/>
                  </a:lnTo>
                  <a:lnTo>
                    <a:pt x="355" y="72"/>
                  </a:lnTo>
                  <a:lnTo>
                    <a:pt x="357" y="72"/>
                  </a:lnTo>
                  <a:lnTo>
                    <a:pt x="358" y="72"/>
                  </a:lnTo>
                  <a:lnTo>
                    <a:pt x="360" y="72"/>
                  </a:lnTo>
                  <a:lnTo>
                    <a:pt x="360" y="70"/>
                  </a:lnTo>
                  <a:lnTo>
                    <a:pt x="362" y="70"/>
                  </a:lnTo>
                  <a:lnTo>
                    <a:pt x="363" y="70"/>
                  </a:lnTo>
                  <a:lnTo>
                    <a:pt x="365" y="70"/>
                  </a:lnTo>
                  <a:lnTo>
                    <a:pt x="365" y="69"/>
                  </a:lnTo>
                  <a:lnTo>
                    <a:pt x="367" y="69"/>
                  </a:lnTo>
                  <a:lnTo>
                    <a:pt x="368" y="69"/>
                  </a:lnTo>
                  <a:lnTo>
                    <a:pt x="370" y="67"/>
                  </a:lnTo>
                  <a:lnTo>
                    <a:pt x="372" y="67"/>
                  </a:lnTo>
                  <a:lnTo>
                    <a:pt x="373" y="67"/>
                  </a:lnTo>
                  <a:lnTo>
                    <a:pt x="375" y="67"/>
                  </a:lnTo>
                  <a:lnTo>
                    <a:pt x="375" y="65"/>
                  </a:lnTo>
                  <a:lnTo>
                    <a:pt x="377" y="65"/>
                  </a:lnTo>
                  <a:lnTo>
                    <a:pt x="378" y="65"/>
                  </a:lnTo>
                  <a:lnTo>
                    <a:pt x="380" y="65"/>
                  </a:lnTo>
                  <a:lnTo>
                    <a:pt x="380" y="64"/>
                  </a:lnTo>
                  <a:lnTo>
                    <a:pt x="382" y="64"/>
                  </a:lnTo>
                  <a:lnTo>
                    <a:pt x="383" y="64"/>
                  </a:lnTo>
                  <a:lnTo>
                    <a:pt x="385" y="64"/>
                  </a:lnTo>
                  <a:lnTo>
                    <a:pt x="385" y="62"/>
                  </a:lnTo>
                  <a:lnTo>
                    <a:pt x="387" y="62"/>
                  </a:lnTo>
                  <a:lnTo>
                    <a:pt x="388" y="62"/>
                  </a:lnTo>
                  <a:lnTo>
                    <a:pt x="390" y="62"/>
                  </a:lnTo>
                  <a:lnTo>
                    <a:pt x="392" y="60"/>
                  </a:lnTo>
                  <a:lnTo>
                    <a:pt x="394" y="60"/>
                  </a:lnTo>
                  <a:lnTo>
                    <a:pt x="395" y="60"/>
                  </a:lnTo>
                  <a:lnTo>
                    <a:pt x="395" y="59"/>
                  </a:lnTo>
                  <a:lnTo>
                    <a:pt x="397" y="59"/>
                  </a:lnTo>
                  <a:lnTo>
                    <a:pt x="399" y="59"/>
                  </a:lnTo>
                  <a:lnTo>
                    <a:pt x="400" y="57"/>
                  </a:lnTo>
                  <a:lnTo>
                    <a:pt x="402" y="57"/>
                  </a:lnTo>
                  <a:lnTo>
                    <a:pt x="404" y="57"/>
                  </a:lnTo>
                  <a:lnTo>
                    <a:pt x="404" y="55"/>
                  </a:lnTo>
                  <a:lnTo>
                    <a:pt x="405" y="55"/>
                  </a:lnTo>
                  <a:lnTo>
                    <a:pt x="407" y="55"/>
                  </a:lnTo>
                  <a:lnTo>
                    <a:pt x="409" y="55"/>
                  </a:lnTo>
                  <a:lnTo>
                    <a:pt x="409" y="54"/>
                  </a:lnTo>
                  <a:lnTo>
                    <a:pt x="410" y="54"/>
                  </a:lnTo>
                  <a:lnTo>
                    <a:pt x="412" y="54"/>
                  </a:lnTo>
                  <a:lnTo>
                    <a:pt x="412" y="52"/>
                  </a:lnTo>
                  <a:lnTo>
                    <a:pt x="414" y="52"/>
                  </a:lnTo>
                  <a:lnTo>
                    <a:pt x="415" y="52"/>
                  </a:lnTo>
                  <a:lnTo>
                    <a:pt x="417" y="52"/>
                  </a:lnTo>
                  <a:lnTo>
                    <a:pt x="417" y="50"/>
                  </a:lnTo>
                  <a:lnTo>
                    <a:pt x="419" y="50"/>
                  </a:lnTo>
                  <a:lnTo>
                    <a:pt x="420" y="50"/>
                  </a:lnTo>
                  <a:lnTo>
                    <a:pt x="420" y="49"/>
                  </a:lnTo>
                  <a:lnTo>
                    <a:pt x="422" y="49"/>
                  </a:lnTo>
                  <a:lnTo>
                    <a:pt x="424" y="49"/>
                  </a:lnTo>
                  <a:lnTo>
                    <a:pt x="426" y="49"/>
                  </a:lnTo>
                  <a:lnTo>
                    <a:pt x="426" y="47"/>
                  </a:lnTo>
                  <a:lnTo>
                    <a:pt x="427" y="47"/>
                  </a:lnTo>
                  <a:lnTo>
                    <a:pt x="429" y="47"/>
                  </a:lnTo>
                  <a:lnTo>
                    <a:pt x="429" y="45"/>
                  </a:lnTo>
                  <a:lnTo>
                    <a:pt x="431" y="45"/>
                  </a:lnTo>
                  <a:lnTo>
                    <a:pt x="432" y="45"/>
                  </a:lnTo>
                  <a:lnTo>
                    <a:pt x="434" y="45"/>
                  </a:lnTo>
                  <a:lnTo>
                    <a:pt x="434" y="44"/>
                  </a:lnTo>
                  <a:lnTo>
                    <a:pt x="436" y="44"/>
                  </a:lnTo>
                  <a:lnTo>
                    <a:pt x="437" y="44"/>
                  </a:lnTo>
                  <a:lnTo>
                    <a:pt x="437" y="42"/>
                  </a:lnTo>
                  <a:lnTo>
                    <a:pt x="439" y="42"/>
                  </a:lnTo>
                  <a:lnTo>
                    <a:pt x="441" y="42"/>
                  </a:lnTo>
                  <a:lnTo>
                    <a:pt x="442" y="42"/>
                  </a:lnTo>
                  <a:lnTo>
                    <a:pt x="442" y="40"/>
                  </a:lnTo>
                  <a:lnTo>
                    <a:pt x="444" y="40"/>
                  </a:lnTo>
                  <a:lnTo>
                    <a:pt x="446" y="40"/>
                  </a:lnTo>
                  <a:lnTo>
                    <a:pt x="446" y="38"/>
                  </a:lnTo>
                  <a:lnTo>
                    <a:pt x="447" y="38"/>
                  </a:lnTo>
                  <a:lnTo>
                    <a:pt x="449" y="38"/>
                  </a:lnTo>
                  <a:lnTo>
                    <a:pt x="451" y="38"/>
                  </a:lnTo>
                  <a:lnTo>
                    <a:pt x="451" y="37"/>
                  </a:lnTo>
                  <a:lnTo>
                    <a:pt x="452" y="37"/>
                  </a:lnTo>
                  <a:lnTo>
                    <a:pt x="454" y="37"/>
                  </a:lnTo>
                  <a:lnTo>
                    <a:pt x="454" y="35"/>
                  </a:lnTo>
                  <a:lnTo>
                    <a:pt x="456" y="35"/>
                  </a:lnTo>
                  <a:lnTo>
                    <a:pt x="457" y="35"/>
                  </a:lnTo>
                  <a:lnTo>
                    <a:pt x="459" y="35"/>
                  </a:lnTo>
                  <a:lnTo>
                    <a:pt x="459" y="33"/>
                  </a:lnTo>
                  <a:lnTo>
                    <a:pt x="461" y="33"/>
                  </a:lnTo>
                  <a:lnTo>
                    <a:pt x="463" y="33"/>
                  </a:lnTo>
                  <a:lnTo>
                    <a:pt x="463" y="32"/>
                  </a:lnTo>
                  <a:lnTo>
                    <a:pt x="464" y="32"/>
                  </a:lnTo>
                  <a:lnTo>
                    <a:pt x="466" y="32"/>
                  </a:lnTo>
                  <a:lnTo>
                    <a:pt x="468" y="30"/>
                  </a:lnTo>
                  <a:lnTo>
                    <a:pt x="469" y="30"/>
                  </a:lnTo>
                  <a:lnTo>
                    <a:pt x="471" y="30"/>
                  </a:lnTo>
                  <a:lnTo>
                    <a:pt x="471" y="28"/>
                  </a:lnTo>
                  <a:lnTo>
                    <a:pt x="473" y="28"/>
                  </a:lnTo>
                  <a:lnTo>
                    <a:pt x="474" y="28"/>
                  </a:lnTo>
                  <a:lnTo>
                    <a:pt x="476" y="27"/>
                  </a:lnTo>
                  <a:lnTo>
                    <a:pt x="478" y="27"/>
                  </a:lnTo>
                  <a:lnTo>
                    <a:pt x="479" y="27"/>
                  </a:lnTo>
                  <a:lnTo>
                    <a:pt x="479" y="25"/>
                  </a:lnTo>
                  <a:lnTo>
                    <a:pt x="481" y="25"/>
                  </a:lnTo>
                  <a:lnTo>
                    <a:pt x="483" y="25"/>
                  </a:lnTo>
                  <a:lnTo>
                    <a:pt x="484" y="25"/>
                  </a:lnTo>
                  <a:lnTo>
                    <a:pt x="484" y="23"/>
                  </a:lnTo>
                  <a:lnTo>
                    <a:pt x="486" y="23"/>
                  </a:lnTo>
                  <a:lnTo>
                    <a:pt x="488" y="23"/>
                  </a:lnTo>
                  <a:lnTo>
                    <a:pt x="488" y="22"/>
                  </a:lnTo>
                  <a:lnTo>
                    <a:pt x="489" y="22"/>
                  </a:lnTo>
                  <a:lnTo>
                    <a:pt x="491" y="22"/>
                  </a:lnTo>
                  <a:lnTo>
                    <a:pt x="493" y="22"/>
                  </a:lnTo>
                  <a:lnTo>
                    <a:pt x="493" y="20"/>
                  </a:lnTo>
                  <a:lnTo>
                    <a:pt x="494" y="20"/>
                  </a:lnTo>
                  <a:lnTo>
                    <a:pt x="496" y="20"/>
                  </a:lnTo>
                  <a:lnTo>
                    <a:pt x="496" y="18"/>
                  </a:lnTo>
                  <a:lnTo>
                    <a:pt x="498" y="18"/>
                  </a:lnTo>
                  <a:lnTo>
                    <a:pt x="500" y="18"/>
                  </a:lnTo>
                  <a:lnTo>
                    <a:pt x="501" y="18"/>
                  </a:lnTo>
                  <a:lnTo>
                    <a:pt x="501" y="17"/>
                  </a:lnTo>
                  <a:lnTo>
                    <a:pt x="503" y="17"/>
                  </a:lnTo>
                  <a:lnTo>
                    <a:pt x="505" y="17"/>
                  </a:lnTo>
                  <a:lnTo>
                    <a:pt x="506" y="15"/>
                  </a:lnTo>
                  <a:lnTo>
                    <a:pt x="508" y="15"/>
                  </a:lnTo>
                  <a:lnTo>
                    <a:pt x="510" y="15"/>
                  </a:lnTo>
                  <a:lnTo>
                    <a:pt x="510" y="13"/>
                  </a:lnTo>
                  <a:lnTo>
                    <a:pt x="511" y="13"/>
                  </a:lnTo>
                  <a:lnTo>
                    <a:pt x="513" y="13"/>
                  </a:lnTo>
                  <a:lnTo>
                    <a:pt x="515" y="12"/>
                  </a:lnTo>
                  <a:lnTo>
                    <a:pt x="516" y="12"/>
                  </a:lnTo>
                  <a:lnTo>
                    <a:pt x="518" y="12"/>
                  </a:lnTo>
                  <a:lnTo>
                    <a:pt x="518" y="10"/>
                  </a:lnTo>
                  <a:lnTo>
                    <a:pt x="520" y="10"/>
                  </a:lnTo>
                  <a:lnTo>
                    <a:pt x="521" y="10"/>
                  </a:lnTo>
                  <a:lnTo>
                    <a:pt x="523" y="8"/>
                  </a:lnTo>
                  <a:lnTo>
                    <a:pt x="525" y="8"/>
                  </a:lnTo>
                  <a:lnTo>
                    <a:pt x="526" y="8"/>
                  </a:lnTo>
                  <a:lnTo>
                    <a:pt x="526" y="6"/>
                  </a:lnTo>
                  <a:lnTo>
                    <a:pt x="528" y="6"/>
                  </a:lnTo>
                  <a:lnTo>
                    <a:pt x="530" y="6"/>
                  </a:lnTo>
                  <a:lnTo>
                    <a:pt x="531" y="5"/>
                  </a:lnTo>
                  <a:lnTo>
                    <a:pt x="533" y="5"/>
                  </a:lnTo>
                  <a:lnTo>
                    <a:pt x="535" y="5"/>
                  </a:lnTo>
                  <a:lnTo>
                    <a:pt x="535" y="3"/>
                  </a:lnTo>
                  <a:lnTo>
                    <a:pt x="537" y="3"/>
                  </a:lnTo>
                  <a:lnTo>
                    <a:pt x="538" y="3"/>
                  </a:lnTo>
                  <a:lnTo>
                    <a:pt x="540" y="1"/>
                  </a:lnTo>
                  <a:lnTo>
                    <a:pt x="542" y="1"/>
                  </a:lnTo>
                  <a:lnTo>
                    <a:pt x="543" y="1"/>
                  </a:lnTo>
                  <a:lnTo>
                    <a:pt x="543" y="0"/>
                  </a:lnTo>
                  <a:lnTo>
                    <a:pt x="545" y="0"/>
                  </a:lnTo>
                  <a:lnTo>
                    <a:pt x="547"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0" name="Freeform 162">
              <a:extLst>
                <a:ext uri="{FF2B5EF4-FFF2-40B4-BE49-F238E27FC236}">
                  <a16:creationId xmlns:a16="http://schemas.microsoft.com/office/drawing/2014/main" id="{00CC6A39-A60D-4D30-59E8-E83FE978D219}"/>
                </a:ext>
              </a:extLst>
            </p:cNvPr>
            <p:cNvSpPr>
              <a:spLocks/>
            </p:cNvSpPr>
            <p:nvPr/>
          </p:nvSpPr>
          <p:spPr bwMode="auto">
            <a:xfrm>
              <a:off x="3504" y="1897"/>
              <a:ext cx="163" cy="426"/>
            </a:xfrm>
            <a:custGeom>
              <a:avLst/>
              <a:gdLst>
                <a:gd name="T0" fmla="*/ 5 w 163"/>
                <a:gd name="T1" fmla="*/ 424 h 426"/>
                <a:gd name="T2" fmla="*/ 11 w 163"/>
                <a:gd name="T3" fmla="*/ 421 h 426"/>
                <a:gd name="T4" fmla="*/ 21 w 163"/>
                <a:gd name="T5" fmla="*/ 355 h 426"/>
                <a:gd name="T6" fmla="*/ 38 w 163"/>
                <a:gd name="T7" fmla="*/ 256 h 426"/>
                <a:gd name="T8" fmla="*/ 48 w 163"/>
                <a:gd name="T9" fmla="*/ 200 h 426"/>
                <a:gd name="T10" fmla="*/ 52 w 163"/>
                <a:gd name="T11" fmla="*/ 173 h 426"/>
                <a:gd name="T12" fmla="*/ 53 w 163"/>
                <a:gd name="T13" fmla="*/ 168 h 426"/>
                <a:gd name="T14" fmla="*/ 55 w 163"/>
                <a:gd name="T15" fmla="*/ 162 h 426"/>
                <a:gd name="T16" fmla="*/ 55 w 163"/>
                <a:gd name="T17" fmla="*/ 155 h 426"/>
                <a:gd name="T18" fmla="*/ 57 w 163"/>
                <a:gd name="T19" fmla="*/ 150 h 426"/>
                <a:gd name="T20" fmla="*/ 59 w 163"/>
                <a:gd name="T21" fmla="*/ 143 h 426"/>
                <a:gd name="T22" fmla="*/ 59 w 163"/>
                <a:gd name="T23" fmla="*/ 136 h 426"/>
                <a:gd name="T24" fmla="*/ 60 w 163"/>
                <a:gd name="T25" fmla="*/ 131 h 426"/>
                <a:gd name="T26" fmla="*/ 60 w 163"/>
                <a:gd name="T27" fmla="*/ 125 h 426"/>
                <a:gd name="T28" fmla="*/ 62 w 163"/>
                <a:gd name="T29" fmla="*/ 119 h 426"/>
                <a:gd name="T30" fmla="*/ 64 w 163"/>
                <a:gd name="T31" fmla="*/ 114 h 426"/>
                <a:gd name="T32" fmla="*/ 64 w 163"/>
                <a:gd name="T33" fmla="*/ 108 h 426"/>
                <a:gd name="T34" fmla="*/ 65 w 163"/>
                <a:gd name="T35" fmla="*/ 103 h 426"/>
                <a:gd name="T36" fmla="*/ 65 w 163"/>
                <a:gd name="T37" fmla="*/ 96 h 426"/>
                <a:gd name="T38" fmla="*/ 67 w 163"/>
                <a:gd name="T39" fmla="*/ 91 h 426"/>
                <a:gd name="T40" fmla="*/ 69 w 163"/>
                <a:gd name="T41" fmla="*/ 86 h 426"/>
                <a:gd name="T42" fmla="*/ 69 w 163"/>
                <a:gd name="T43" fmla="*/ 79 h 426"/>
                <a:gd name="T44" fmla="*/ 70 w 163"/>
                <a:gd name="T45" fmla="*/ 74 h 426"/>
                <a:gd name="T46" fmla="*/ 70 w 163"/>
                <a:gd name="T47" fmla="*/ 67 h 426"/>
                <a:gd name="T48" fmla="*/ 72 w 163"/>
                <a:gd name="T49" fmla="*/ 62 h 426"/>
                <a:gd name="T50" fmla="*/ 74 w 163"/>
                <a:gd name="T51" fmla="*/ 57 h 426"/>
                <a:gd name="T52" fmla="*/ 74 w 163"/>
                <a:gd name="T53" fmla="*/ 50 h 426"/>
                <a:gd name="T54" fmla="*/ 75 w 163"/>
                <a:gd name="T55" fmla="*/ 45 h 426"/>
                <a:gd name="T56" fmla="*/ 77 w 163"/>
                <a:gd name="T57" fmla="*/ 40 h 426"/>
                <a:gd name="T58" fmla="*/ 77 w 163"/>
                <a:gd name="T59" fmla="*/ 34 h 426"/>
                <a:gd name="T60" fmla="*/ 79 w 163"/>
                <a:gd name="T61" fmla="*/ 29 h 426"/>
                <a:gd name="T62" fmla="*/ 79 w 163"/>
                <a:gd name="T63" fmla="*/ 22 h 426"/>
                <a:gd name="T64" fmla="*/ 80 w 163"/>
                <a:gd name="T65" fmla="*/ 17 h 426"/>
                <a:gd name="T66" fmla="*/ 82 w 163"/>
                <a:gd name="T67" fmla="*/ 15 h 426"/>
                <a:gd name="T68" fmla="*/ 84 w 163"/>
                <a:gd name="T69" fmla="*/ 20 h 426"/>
                <a:gd name="T70" fmla="*/ 89 w 163"/>
                <a:gd name="T71" fmla="*/ 22 h 426"/>
                <a:gd name="T72" fmla="*/ 92 w 163"/>
                <a:gd name="T73" fmla="*/ 25 h 426"/>
                <a:gd name="T74" fmla="*/ 99 w 163"/>
                <a:gd name="T75" fmla="*/ 27 h 426"/>
                <a:gd name="T76" fmla="*/ 101 w 163"/>
                <a:gd name="T77" fmla="*/ 32 h 426"/>
                <a:gd name="T78" fmla="*/ 106 w 163"/>
                <a:gd name="T79" fmla="*/ 34 h 426"/>
                <a:gd name="T80" fmla="*/ 109 w 163"/>
                <a:gd name="T81" fmla="*/ 37 h 426"/>
                <a:gd name="T82" fmla="*/ 114 w 163"/>
                <a:gd name="T83" fmla="*/ 39 h 426"/>
                <a:gd name="T84" fmla="*/ 117 w 163"/>
                <a:gd name="T85" fmla="*/ 35 h 426"/>
                <a:gd name="T86" fmla="*/ 117 w 163"/>
                <a:gd name="T87" fmla="*/ 29 h 426"/>
                <a:gd name="T88" fmla="*/ 122 w 163"/>
                <a:gd name="T89" fmla="*/ 32 h 426"/>
                <a:gd name="T90" fmla="*/ 126 w 163"/>
                <a:gd name="T91" fmla="*/ 32 h 426"/>
                <a:gd name="T92" fmla="*/ 131 w 163"/>
                <a:gd name="T93" fmla="*/ 27 h 426"/>
                <a:gd name="T94" fmla="*/ 138 w 163"/>
                <a:gd name="T95" fmla="*/ 27 h 426"/>
                <a:gd name="T96" fmla="*/ 141 w 163"/>
                <a:gd name="T97" fmla="*/ 24 h 426"/>
                <a:gd name="T98" fmla="*/ 146 w 163"/>
                <a:gd name="T99" fmla="*/ 22 h 426"/>
                <a:gd name="T100" fmla="*/ 149 w 163"/>
                <a:gd name="T101" fmla="*/ 22 h 426"/>
                <a:gd name="T102" fmla="*/ 153 w 163"/>
                <a:gd name="T103" fmla="*/ 19 h 426"/>
                <a:gd name="T104" fmla="*/ 153 w 163"/>
                <a:gd name="T105" fmla="*/ 12 h 426"/>
                <a:gd name="T106" fmla="*/ 154 w 163"/>
                <a:gd name="T107" fmla="*/ 7 h 426"/>
                <a:gd name="T108" fmla="*/ 154 w 163"/>
                <a:gd name="T109" fmla="*/ 2 h 426"/>
                <a:gd name="T110" fmla="*/ 158 w 163"/>
                <a:gd name="T111" fmla="*/ 2 h 426"/>
                <a:gd name="T112" fmla="*/ 158 w 163"/>
                <a:gd name="T113" fmla="*/ 7 h 426"/>
                <a:gd name="T114" fmla="*/ 159 w 163"/>
                <a:gd name="T115" fmla="*/ 12 h 426"/>
                <a:gd name="T116" fmla="*/ 161 w 163"/>
                <a:gd name="T117" fmla="*/ 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3" h="426">
                  <a:moveTo>
                    <a:pt x="0" y="426"/>
                  </a:moveTo>
                  <a:lnTo>
                    <a:pt x="1" y="424"/>
                  </a:lnTo>
                  <a:lnTo>
                    <a:pt x="3" y="424"/>
                  </a:lnTo>
                  <a:lnTo>
                    <a:pt x="5" y="424"/>
                  </a:lnTo>
                  <a:lnTo>
                    <a:pt x="5" y="422"/>
                  </a:lnTo>
                  <a:lnTo>
                    <a:pt x="6" y="422"/>
                  </a:lnTo>
                  <a:lnTo>
                    <a:pt x="8" y="422"/>
                  </a:lnTo>
                  <a:lnTo>
                    <a:pt x="11" y="421"/>
                  </a:lnTo>
                  <a:lnTo>
                    <a:pt x="11" y="416"/>
                  </a:lnTo>
                  <a:lnTo>
                    <a:pt x="13" y="411"/>
                  </a:lnTo>
                  <a:lnTo>
                    <a:pt x="18" y="379"/>
                  </a:lnTo>
                  <a:lnTo>
                    <a:pt x="21" y="355"/>
                  </a:lnTo>
                  <a:lnTo>
                    <a:pt x="25" y="333"/>
                  </a:lnTo>
                  <a:lnTo>
                    <a:pt x="30" y="305"/>
                  </a:lnTo>
                  <a:lnTo>
                    <a:pt x="35" y="276"/>
                  </a:lnTo>
                  <a:lnTo>
                    <a:pt x="38" y="256"/>
                  </a:lnTo>
                  <a:lnTo>
                    <a:pt x="40" y="246"/>
                  </a:lnTo>
                  <a:lnTo>
                    <a:pt x="43" y="224"/>
                  </a:lnTo>
                  <a:lnTo>
                    <a:pt x="45" y="214"/>
                  </a:lnTo>
                  <a:lnTo>
                    <a:pt x="48" y="200"/>
                  </a:lnTo>
                  <a:lnTo>
                    <a:pt x="52" y="183"/>
                  </a:lnTo>
                  <a:lnTo>
                    <a:pt x="52" y="177"/>
                  </a:lnTo>
                  <a:lnTo>
                    <a:pt x="52" y="175"/>
                  </a:lnTo>
                  <a:lnTo>
                    <a:pt x="52" y="173"/>
                  </a:lnTo>
                  <a:lnTo>
                    <a:pt x="52" y="172"/>
                  </a:lnTo>
                  <a:lnTo>
                    <a:pt x="53" y="172"/>
                  </a:lnTo>
                  <a:lnTo>
                    <a:pt x="53" y="170"/>
                  </a:lnTo>
                  <a:lnTo>
                    <a:pt x="53" y="168"/>
                  </a:lnTo>
                  <a:lnTo>
                    <a:pt x="53" y="167"/>
                  </a:lnTo>
                  <a:lnTo>
                    <a:pt x="53" y="165"/>
                  </a:lnTo>
                  <a:lnTo>
                    <a:pt x="53" y="163"/>
                  </a:lnTo>
                  <a:lnTo>
                    <a:pt x="55" y="162"/>
                  </a:lnTo>
                  <a:lnTo>
                    <a:pt x="55" y="160"/>
                  </a:lnTo>
                  <a:lnTo>
                    <a:pt x="55" y="158"/>
                  </a:lnTo>
                  <a:lnTo>
                    <a:pt x="55" y="157"/>
                  </a:lnTo>
                  <a:lnTo>
                    <a:pt x="55" y="155"/>
                  </a:lnTo>
                  <a:lnTo>
                    <a:pt x="55" y="153"/>
                  </a:lnTo>
                  <a:lnTo>
                    <a:pt x="57" y="153"/>
                  </a:lnTo>
                  <a:lnTo>
                    <a:pt x="57" y="151"/>
                  </a:lnTo>
                  <a:lnTo>
                    <a:pt x="57" y="150"/>
                  </a:lnTo>
                  <a:lnTo>
                    <a:pt x="57" y="148"/>
                  </a:lnTo>
                  <a:lnTo>
                    <a:pt x="57" y="146"/>
                  </a:lnTo>
                  <a:lnTo>
                    <a:pt x="57" y="145"/>
                  </a:lnTo>
                  <a:lnTo>
                    <a:pt x="59" y="143"/>
                  </a:lnTo>
                  <a:lnTo>
                    <a:pt x="59" y="141"/>
                  </a:lnTo>
                  <a:lnTo>
                    <a:pt x="59" y="140"/>
                  </a:lnTo>
                  <a:lnTo>
                    <a:pt x="59" y="138"/>
                  </a:lnTo>
                  <a:lnTo>
                    <a:pt x="59" y="136"/>
                  </a:lnTo>
                  <a:lnTo>
                    <a:pt x="59" y="135"/>
                  </a:lnTo>
                  <a:lnTo>
                    <a:pt x="60" y="135"/>
                  </a:lnTo>
                  <a:lnTo>
                    <a:pt x="60" y="133"/>
                  </a:lnTo>
                  <a:lnTo>
                    <a:pt x="60" y="131"/>
                  </a:lnTo>
                  <a:lnTo>
                    <a:pt x="60" y="130"/>
                  </a:lnTo>
                  <a:lnTo>
                    <a:pt x="60" y="128"/>
                  </a:lnTo>
                  <a:lnTo>
                    <a:pt x="60" y="126"/>
                  </a:lnTo>
                  <a:lnTo>
                    <a:pt x="60" y="125"/>
                  </a:lnTo>
                  <a:lnTo>
                    <a:pt x="62" y="125"/>
                  </a:lnTo>
                  <a:lnTo>
                    <a:pt x="62" y="123"/>
                  </a:lnTo>
                  <a:lnTo>
                    <a:pt x="62" y="121"/>
                  </a:lnTo>
                  <a:lnTo>
                    <a:pt x="62" y="119"/>
                  </a:lnTo>
                  <a:lnTo>
                    <a:pt x="62" y="118"/>
                  </a:lnTo>
                  <a:lnTo>
                    <a:pt x="62" y="116"/>
                  </a:lnTo>
                  <a:lnTo>
                    <a:pt x="62" y="114"/>
                  </a:lnTo>
                  <a:lnTo>
                    <a:pt x="64" y="114"/>
                  </a:lnTo>
                  <a:lnTo>
                    <a:pt x="64" y="113"/>
                  </a:lnTo>
                  <a:lnTo>
                    <a:pt x="64" y="111"/>
                  </a:lnTo>
                  <a:lnTo>
                    <a:pt x="64" y="109"/>
                  </a:lnTo>
                  <a:lnTo>
                    <a:pt x="64" y="108"/>
                  </a:lnTo>
                  <a:lnTo>
                    <a:pt x="64" y="106"/>
                  </a:lnTo>
                  <a:lnTo>
                    <a:pt x="65" y="106"/>
                  </a:lnTo>
                  <a:lnTo>
                    <a:pt x="65" y="104"/>
                  </a:lnTo>
                  <a:lnTo>
                    <a:pt x="65" y="103"/>
                  </a:lnTo>
                  <a:lnTo>
                    <a:pt x="65" y="101"/>
                  </a:lnTo>
                  <a:lnTo>
                    <a:pt x="65" y="99"/>
                  </a:lnTo>
                  <a:lnTo>
                    <a:pt x="65" y="98"/>
                  </a:lnTo>
                  <a:lnTo>
                    <a:pt x="65" y="96"/>
                  </a:lnTo>
                  <a:lnTo>
                    <a:pt x="67" y="96"/>
                  </a:lnTo>
                  <a:lnTo>
                    <a:pt x="67" y="94"/>
                  </a:lnTo>
                  <a:lnTo>
                    <a:pt x="67" y="93"/>
                  </a:lnTo>
                  <a:lnTo>
                    <a:pt x="67" y="91"/>
                  </a:lnTo>
                  <a:lnTo>
                    <a:pt x="67" y="89"/>
                  </a:lnTo>
                  <a:lnTo>
                    <a:pt x="67" y="88"/>
                  </a:lnTo>
                  <a:lnTo>
                    <a:pt x="69" y="88"/>
                  </a:lnTo>
                  <a:lnTo>
                    <a:pt x="69" y="86"/>
                  </a:lnTo>
                  <a:lnTo>
                    <a:pt x="69" y="84"/>
                  </a:lnTo>
                  <a:lnTo>
                    <a:pt x="69" y="82"/>
                  </a:lnTo>
                  <a:lnTo>
                    <a:pt x="69" y="81"/>
                  </a:lnTo>
                  <a:lnTo>
                    <a:pt x="69" y="79"/>
                  </a:lnTo>
                  <a:lnTo>
                    <a:pt x="69" y="77"/>
                  </a:lnTo>
                  <a:lnTo>
                    <a:pt x="70" y="77"/>
                  </a:lnTo>
                  <a:lnTo>
                    <a:pt x="70" y="76"/>
                  </a:lnTo>
                  <a:lnTo>
                    <a:pt x="70" y="74"/>
                  </a:lnTo>
                  <a:lnTo>
                    <a:pt x="70" y="72"/>
                  </a:lnTo>
                  <a:lnTo>
                    <a:pt x="70" y="71"/>
                  </a:lnTo>
                  <a:lnTo>
                    <a:pt x="70" y="69"/>
                  </a:lnTo>
                  <a:lnTo>
                    <a:pt x="70" y="67"/>
                  </a:lnTo>
                  <a:lnTo>
                    <a:pt x="72" y="67"/>
                  </a:lnTo>
                  <a:lnTo>
                    <a:pt x="72" y="66"/>
                  </a:lnTo>
                  <a:lnTo>
                    <a:pt x="72" y="64"/>
                  </a:lnTo>
                  <a:lnTo>
                    <a:pt x="72" y="62"/>
                  </a:lnTo>
                  <a:lnTo>
                    <a:pt x="72" y="61"/>
                  </a:lnTo>
                  <a:lnTo>
                    <a:pt x="72" y="59"/>
                  </a:lnTo>
                  <a:lnTo>
                    <a:pt x="74" y="59"/>
                  </a:lnTo>
                  <a:lnTo>
                    <a:pt x="74" y="57"/>
                  </a:lnTo>
                  <a:lnTo>
                    <a:pt x="74" y="56"/>
                  </a:lnTo>
                  <a:lnTo>
                    <a:pt x="74" y="54"/>
                  </a:lnTo>
                  <a:lnTo>
                    <a:pt x="74" y="52"/>
                  </a:lnTo>
                  <a:lnTo>
                    <a:pt x="74" y="50"/>
                  </a:lnTo>
                  <a:lnTo>
                    <a:pt x="75" y="50"/>
                  </a:lnTo>
                  <a:lnTo>
                    <a:pt x="75" y="49"/>
                  </a:lnTo>
                  <a:lnTo>
                    <a:pt x="75" y="47"/>
                  </a:lnTo>
                  <a:lnTo>
                    <a:pt x="75" y="45"/>
                  </a:lnTo>
                  <a:lnTo>
                    <a:pt x="75" y="44"/>
                  </a:lnTo>
                  <a:lnTo>
                    <a:pt x="75" y="42"/>
                  </a:lnTo>
                  <a:lnTo>
                    <a:pt x="75" y="40"/>
                  </a:lnTo>
                  <a:lnTo>
                    <a:pt x="77" y="40"/>
                  </a:lnTo>
                  <a:lnTo>
                    <a:pt x="77" y="39"/>
                  </a:lnTo>
                  <a:lnTo>
                    <a:pt x="77" y="37"/>
                  </a:lnTo>
                  <a:lnTo>
                    <a:pt x="77" y="35"/>
                  </a:lnTo>
                  <a:lnTo>
                    <a:pt x="77" y="34"/>
                  </a:lnTo>
                  <a:lnTo>
                    <a:pt x="77" y="32"/>
                  </a:lnTo>
                  <a:lnTo>
                    <a:pt x="79" y="32"/>
                  </a:lnTo>
                  <a:lnTo>
                    <a:pt x="79" y="30"/>
                  </a:lnTo>
                  <a:lnTo>
                    <a:pt x="79" y="29"/>
                  </a:lnTo>
                  <a:lnTo>
                    <a:pt x="79" y="27"/>
                  </a:lnTo>
                  <a:lnTo>
                    <a:pt x="79" y="25"/>
                  </a:lnTo>
                  <a:lnTo>
                    <a:pt x="79" y="24"/>
                  </a:lnTo>
                  <a:lnTo>
                    <a:pt x="79" y="22"/>
                  </a:lnTo>
                  <a:lnTo>
                    <a:pt x="80" y="22"/>
                  </a:lnTo>
                  <a:lnTo>
                    <a:pt x="80" y="20"/>
                  </a:lnTo>
                  <a:lnTo>
                    <a:pt x="80" y="19"/>
                  </a:lnTo>
                  <a:lnTo>
                    <a:pt x="80" y="17"/>
                  </a:lnTo>
                  <a:lnTo>
                    <a:pt x="80" y="15"/>
                  </a:lnTo>
                  <a:lnTo>
                    <a:pt x="80" y="13"/>
                  </a:lnTo>
                  <a:lnTo>
                    <a:pt x="82" y="13"/>
                  </a:lnTo>
                  <a:lnTo>
                    <a:pt x="82" y="15"/>
                  </a:lnTo>
                  <a:lnTo>
                    <a:pt x="84" y="15"/>
                  </a:lnTo>
                  <a:lnTo>
                    <a:pt x="84" y="17"/>
                  </a:lnTo>
                  <a:lnTo>
                    <a:pt x="84" y="19"/>
                  </a:lnTo>
                  <a:lnTo>
                    <a:pt x="84" y="20"/>
                  </a:lnTo>
                  <a:lnTo>
                    <a:pt x="84" y="22"/>
                  </a:lnTo>
                  <a:lnTo>
                    <a:pt x="85" y="22"/>
                  </a:lnTo>
                  <a:lnTo>
                    <a:pt x="87" y="22"/>
                  </a:lnTo>
                  <a:lnTo>
                    <a:pt x="89" y="22"/>
                  </a:lnTo>
                  <a:lnTo>
                    <a:pt x="90" y="22"/>
                  </a:lnTo>
                  <a:lnTo>
                    <a:pt x="90" y="24"/>
                  </a:lnTo>
                  <a:lnTo>
                    <a:pt x="90" y="25"/>
                  </a:lnTo>
                  <a:lnTo>
                    <a:pt x="92" y="25"/>
                  </a:lnTo>
                  <a:lnTo>
                    <a:pt x="94" y="25"/>
                  </a:lnTo>
                  <a:lnTo>
                    <a:pt x="96" y="27"/>
                  </a:lnTo>
                  <a:lnTo>
                    <a:pt x="97" y="27"/>
                  </a:lnTo>
                  <a:lnTo>
                    <a:pt x="99" y="27"/>
                  </a:lnTo>
                  <a:lnTo>
                    <a:pt x="99" y="29"/>
                  </a:lnTo>
                  <a:lnTo>
                    <a:pt x="99" y="30"/>
                  </a:lnTo>
                  <a:lnTo>
                    <a:pt x="99" y="32"/>
                  </a:lnTo>
                  <a:lnTo>
                    <a:pt x="101" y="32"/>
                  </a:lnTo>
                  <a:lnTo>
                    <a:pt x="102" y="32"/>
                  </a:lnTo>
                  <a:lnTo>
                    <a:pt x="104" y="32"/>
                  </a:lnTo>
                  <a:lnTo>
                    <a:pt x="106" y="32"/>
                  </a:lnTo>
                  <a:lnTo>
                    <a:pt x="106" y="34"/>
                  </a:lnTo>
                  <a:lnTo>
                    <a:pt x="107" y="34"/>
                  </a:lnTo>
                  <a:lnTo>
                    <a:pt x="107" y="35"/>
                  </a:lnTo>
                  <a:lnTo>
                    <a:pt x="109" y="35"/>
                  </a:lnTo>
                  <a:lnTo>
                    <a:pt x="109" y="37"/>
                  </a:lnTo>
                  <a:lnTo>
                    <a:pt x="111" y="37"/>
                  </a:lnTo>
                  <a:lnTo>
                    <a:pt x="112" y="37"/>
                  </a:lnTo>
                  <a:lnTo>
                    <a:pt x="112" y="39"/>
                  </a:lnTo>
                  <a:lnTo>
                    <a:pt x="114" y="39"/>
                  </a:lnTo>
                  <a:lnTo>
                    <a:pt x="116" y="39"/>
                  </a:lnTo>
                  <a:lnTo>
                    <a:pt x="117" y="39"/>
                  </a:lnTo>
                  <a:lnTo>
                    <a:pt x="117" y="37"/>
                  </a:lnTo>
                  <a:lnTo>
                    <a:pt x="117" y="35"/>
                  </a:lnTo>
                  <a:lnTo>
                    <a:pt x="117" y="34"/>
                  </a:lnTo>
                  <a:lnTo>
                    <a:pt x="117" y="32"/>
                  </a:lnTo>
                  <a:lnTo>
                    <a:pt x="117" y="30"/>
                  </a:lnTo>
                  <a:lnTo>
                    <a:pt x="117" y="29"/>
                  </a:lnTo>
                  <a:lnTo>
                    <a:pt x="119" y="29"/>
                  </a:lnTo>
                  <a:lnTo>
                    <a:pt x="119" y="30"/>
                  </a:lnTo>
                  <a:lnTo>
                    <a:pt x="121" y="32"/>
                  </a:lnTo>
                  <a:lnTo>
                    <a:pt x="122" y="32"/>
                  </a:lnTo>
                  <a:lnTo>
                    <a:pt x="124" y="32"/>
                  </a:lnTo>
                  <a:lnTo>
                    <a:pt x="124" y="34"/>
                  </a:lnTo>
                  <a:lnTo>
                    <a:pt x="126" y="34"/>
                  </a:lnTo>
                  <a:lnTo>
                    <a:pt x="126" y="32"/>
                  </a:lnTo>
                  <a:lnTo>
                    <a:pt x="127" y="30"/>
                  </a:lnTo>
                  <a:lnTo>
                    <a:pt x="129" y="29"/>
                  </a:lnTo>
                  <a:lnTo>
                    <a:pt x="131" y="29"/>
                  </a:lnTo>
                  <a:lnTo>
                    <a:pt x="131" y="27"/>
                  </a:lnTo>
                  <a:lnTo>
                    <a:pt x="133" y="27"/>
                  </a:lnTo>
                  <a:lnTo>
                    <a:pt x="134" y="27"/>
                  </a:lnTo>
                  <a:lnTo>
                    <a:pt x="136" y="27"/>
                  </a:lnTo>
                  <a:lnTo>
                    <a:pt x="138" y="27"/>
                  </a:lnTo>
                  <a:lnTo>
                    <a:pt x="139" y="27"/>
                  </a:lnTo>
                  <a:lnTo>
                    <a:pt x="141" y="27"/>
                  </a:lnTo>
                  <a:lnTo>
                    <a:pt x="141" y="25"/>
                  </a:lnTo>
                  <a:lnTo>
                    <a:pt x="141" y="24"/>
                  </a:lnTo>
                  <a:lnTo>
                    <a:pt x="143" y="24"/>
                  </a:lnTo>
                  <a:lnTo>
                    <a:pt x="143" y="22"/>
                  </a:lnTo>
                  <a:lnTo>
                    <a:pt x="144" y="22"/>
                  </a:lnTo>
                  <a:lnTo>
                    <a:pt x="146" y="22"/>
                  </a:lnTo>
                  <a:lnTo>
                    <a:pt x="146" y="20"/>
                  </a:lnTo>
                  <a:lnTo>
                    <a:pt x="148" y="20"/>
                  </a:lnTo>
                  <a:lnTo>
                    <a:pt x="149" y="20"/>
                  </a:lnTo>
                  <a:lnTo>
                    <a:pt x="149" y="22"/>
                  </a:lnTo>
                  <a:lnTo>
                    <a:pt x="151" y="22"/>
                  </a:lnTo>
                  <a:lnTo>
                    <a:pt x="151" y="20"/>
                  </a:lnTo>
                  <a:lnTo>
                    <a:pt x="153" y="20"/>
                  </a:lnTo>
                  <a:lnTo>
                    <a:pt x="153" y="19"/>
                  </a:lnTo>
                  <a:lnTo>
                    <a:pt x="153" y="17"/>
                  </a:lnTo>
                  <a:lnTo>
                    <a:pt x="153" y="15"/>
                  </a:lnTo>
                  <a:lnTo>
                    <a:pt x="153" y="13"/>
                  </a:lnTo>
                  <a:lnTo>
                    <a:pt x="153" y="12"/>
                  </a:lnTo>
                  <a:lnTo>
                    <a:pt x="153" y="10"/>
                  </a:lnTo>
                  <a:lnTo>
                    <a:pt x="153" y="8"/>
                  </a:lnTo>
                  <a:lnTo>
                    <a:pt x="153" y="7"/>
                  </a:lnTo>
                  <a:lnTo>
                    <a:pt x="154" y="7"/>
                  </a:lnTo>
                  <a:lnTo>
                    <a:pt x="154" y="5"/>
                  </a:lnTo>
                  <a:lnTo>
                    <a:pt x="154" y="3"/>
                  </a:lnTo>
                  <a:lnTo>
                    <a:pt x="153" y="3"/>
                  </a:lnTo>
                  <a:lnTo>
                    <a:pt x="154" y="2"/>
                  </a:lnTo>
                  <a:lnTo>
                    <a:pt x="156" y="2"/>
                  </a:lnTo>
                  <a:lnTo>
                    <a:pt x="156" y="0"/>
                  </a:lnTo>
                  <a:lnTo>
                    <a:pt x="158" y="0"/>
                  </a:lnTo>
                  <a:lnTo>
                    <a:pt x="158" y="2"/>
                  </a:lnTo>
                  <a:lnTo>
                    <a:pt x="158" y="3"/>
                  </a:lnTo>
                  <a:lnTo>
                    <a:pt x="159" y="3"/>
                  </a:lnTo>
                  <a:lnTo>
                    <a:pt x="158" y="5"/>
                  </a:lnTo>
                  <a:lnTo>
                    <a:pt x="158" y="7"/>
                  </a:lnTo>
                  <a:lnTo>
                    <a:pt x="159" y="7"/>
                  </a:lnTo>
                  <a:lnTo>
                    <a:pt x="159" y="8"/>
                  </a:lnTo>
                  <a:lnTo>
                    <a:pt x="159" y="10"/>
                  </a:lnTo>
                  <a:lnTo>
                    <a:pt x="159" y="12"/>
                  </a:lnTo>
                  <a:lnTo>
                    <a:pt x="159" y="13"/>
                  </a:lnTo>
                  <a:lnTo>
                    <a:pt x="159" y="15"/>
                  </a:lnTo>
                  <a:lnTo>
                    <a:pt x="161" y="15"/>
                  </a:lnTo>
                  <a:lnTo>
                    <a:pt x="161" y="17"/>
                  </a:lnTo>
                  <a:lnTo>
                    <a:pt x="163" y="19"/>
                  </a:lnTo>
                  <a:lnTo>
                    <a:pt x="163" y="20"/>
                  </a:lnTo>
                  <a:lnTo>
                    <a:pt x="163" y="2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1" name="Freeform 163">
              <a:extLst>
                <a:ext uri="{FF2B5EF4-FFF2-40B4-BE49-F238E27FC236}">
                  <a16:creationId xmlns:a16="http://schemas.microsoft.com/office/drawing/2014/main" id="{8E052126-DBB5-54F9-8E75-4DCBDE5AE5FC}"/>
                </a:ext>
              </a:extLst>
            </p:cNvPr>
            <p:cNvSpPr>
              <a:spLocks/>
            </p:cNvSpPr>
            <p:nvPr/>
          </p:nvSpPr>
          <p:spPr bwMode="auto">
            <a:xfrm>
              <a:off x="3169" y="2449"/>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2" name="Freeform 164">
              <a:extLst>
                <a:ext uri="{FF2B5EF4-FFF2-40B4-BE49-F238E27FC236}">
                  <a16:creationId xmlns:a16="http://schemas.microsoft.com/office/drawing/2014/main" id="{E4E6E190-67FC-7BAB-C8F6-B80D600E8E79}"/>
                </a:ext>
              </a:extLst>
            </p:cNvPr>
            <p:cNvSpPr>
              <a:spLocks noEditPoints="1"/>
            </p:cNvSpPr>
            <p:nvPr/>
          </p:nvSpPr>
          <p:spPr bwMode="auto">
            <a:xfrm>
              <a:off x="1374" y="2264"/>
              <a:ext cx="1077" cy="1516"/>
            </a:xfrm>
            <a:custGeom>
              <a:avLst/>
              <a:gdLst>
                <a:gd name="T0" fmla="*/ 548 w 1077"/>
                <a:gd name="T1" fmla="*/ 1196 h 1516"/>
                <a:gd name="T2" fmla="*/ 336 w 1077"/>
                <a:gd name="T3" fmla="*/ 875 h 1516"/>
                <a:gd name="T4" fmla="*/ 161 w 1077"/>
                <a:gd name="T5" fmla="*/ 525 h 1516"/>
                <a:gd name="T6" fmla="*/ 133 w 1077"/>
                <a:gd name="T7" fmla="*/ 373 h 1516"/>
                <a:gd name="T8" fmla="*/ 124 w 1077"/>
                <a:gd name="T9" fmla="*/ 219 h 1516"/>
                <a:gd name="T10" fmla="*/ 10 w 1077"/>
                <a:gd name="T11" fmla="*/ 178 h 1516"/>
                <a:gd name="T12" fmla="*/ 7 w 1077"/>
                <a:gd name="T13" fmla="*/ 205 h 1516"/>
                <a:gd name="T14" fmla="*/ 367 w 1077"/>
                <a:gd name="T15" fmla="*/ 17 h 1516"/>
                <a:gd name="T16" fmla="*/ 397 w 1077"/>
                <a:gd name="T17" fmla="*/ 67 h 1516"/>
                <a:gd name="T18" fmla="*/ 449 w 1077"/>
                <a:gd name="T19" fmla="*/ 89 h 1516"/>
                <a:gd name="T20" fmla="*/ 493 w 1077"/>
                <a:gd name="T21" fmla="*/ 134 h 1516"/>
                <a:gd name="T22" fmla="*/ 597 w 1077"/>
                <a:gd name="T23" fmla="*/ 325 h 1516"/>
                <a:gd name="T24" fmla="*/ 658 w 1077"/>
                <a:gd name="T25" fmla="*/ 318 h 1516"/>
                <a:gd name="T26" fmla="*/ 701 w 1077"/>
                <a:gd name="T27" fmla="*/ 370 h 1516"/>
                <a:gd name="T28" fmla="*/ 703 w 1077"/>
                <a:gd name="T29" fmla="*/ 414 h 1516"/>
                <a:gd name="T30" fmla="*/ 686 w 1077"/>
                <a:gd name="T31" fmla="*/ 471 h 1516"/>
                <a:gd name="T32" fmla="*/ 703 w 1077"/>
                <a:gd name="T33" fmla="*/ 500 h 1516"/>
                <a:gd name="T34" fmla="*/ 772 w 1077"/>
                <a:gd name="T35" fmla="*/ 525 h 1516"/>
                <a:gd name="T36" fmla="*/ 737 w 1077"/>
                <a:gd name="T37" fmla="*/ 580 h 1516"/>
                <a:gd name="T38" fmla="*/ 717 w 1077"/>
                <a:gd name="T39" fmla="*/ 633 h 1516"/>
                <a:gd name="T40" fmla="*/ 703 w 1077"/>
                <a:gd name="T41" fmla="*/ 686 h 1516"/>
                <a:gd name="T42" fmla="*/ 669 w 1077"/>
                <a:gd name="T43" fmla="*/ 739 h 1516"/>
                <a:gd name="T44" fmla="*/ 678 w 1077"/>
                <a:gd name="T45" fmla="*/ 787 h 1516"/>
                <a:gd name="T46" fmla="*/ 720 w 1077"/>
                <a:gd name="T47" fmla="*/ 843 h 1516"/>
                <a:gd name="T48" fmla="*/ 784 w 1077"/>
                <a:gd name="T49" fmla="*/ 855 h 1516"/>
                <a:gd name="T50" fmla="*/ 843 w 1077"/>
                <a:gd name="T51" fmla="*/ 885 h 1516"/>
                <a:gd name="T52" fmla="*/ 903 w 1077"/>
                <a:gd name="T53" fmla="*/ 909 h 1516"/>
                <a:gd name="T54" fmla="*/ 969 w 1077"/>
                <a:gd name="T55" fmla="*/ 909 h 1516"/>
                <a:gd name="T56" fmla="*/ 1011 w 1077"/>
                <a:gd name="T57" fmla="*/ 979 h 1516"/>
                <a:gd name="T58" fmla="*/ 1014 w 1077"/>
                <a:gd name="T59" fmla="*/ 1038 h 1516"/>
                <a:gd name="T60" fmla="*/ 1035 w 1077"/>
                <a:gd name="T61" fmla="*/ 1075 h 1516"/>
                <a:gd name="T62" fmla="*/ 1056 w 1077"/>
                <a:gd name="T63" fmla="*/ 1116 h 1516"/>
                <a:gd name="T64" fmla="*/ 1058 w 1077"/>
                <a:gd name="T65" fmla="*/ 1410 h 1516"/>
                <a:gd name="T66" fmla="*/ 1011 w 1077"/>
                <a:gd name="T67" fmla="*/ 1486 h 1516"/>
                <a:gd name="T68" fmla="*/ 961 w 1077"/>
                <a:gd name="T69" fmla="*/ 1496 h 1516"/>
                <a:gd name="T70" fmla="*/ 886 w 1077"/>
                <a:gd name="T71" fmla="*/ 1489 h 1516"/>
                <a:gd name="T72" fmla="*/ 769 w 1077"/>
                <a:gd name="T73" fmla="*/ 1407 h 1516"/>
                <a:gd name="T74" fmla="*/ 723 w 1077"/>
                <a:gd name="T75" fmla="*/ 1368 h 1516"/>
                <a:gd name="T76" fmla="*/ 686 w 1077"/>
                <a:gd name="T77" fmla="*/ 1328 h 1516"/>
                <a:gd name="T78" fmla="*/ 646 w 1077"/>
                <a:gd name="T79" fmla="*/ 1289 h 1516"/>
                <a:gd name="T80" fmla="*/ 607 w 1077"/>
                <a:gd name="T81" fmla="*/ 1240 h 1516"/>
                <a:gd name="T82" fmla="*/ 584 w 1077"/>
                <a:gd name="T83" fmla="*/ 1196 h 1516"/>
                <a:gd name="T84" fmla="*/ 532 w 1077"/>
                <a:gd name="T85" fmla="*/ 1183 h 1516"/>
                <a:gd name="T86" fmla="*/ 468 w 1077"/>
                <a:gd name="T87" fmla="*/ 1043 h 1516"/>
                <a:gd name="T88" fmla="*/ 330 w 1077"/>
                <a:gd name="T89" fmla="*/ 892 h 1516"/>
                <a:gd name="T90" fmla="*/ 348 w 1077"/>
                <a:gd name="T91" fmla="*/ 883 h 1516"/>
                <a:gd name="T92" fmla="*/ 353 w 1077"/>
                <a:gd name="T93" fmla="*/ 861 h 1516"/>
                <a:gd name="T94" fmla="*/ 315 w 1077"/>
                <a:gd name="T95" fmla="*/ 848 h 1516"/>
                <a:gd name="T96" fmla="*/ 310 w 1077"/>
                <a:gd name="T97" fmla="*/ 757 h 1516"/>
                <a:gd name="T98" fmla="*/ 219 w 1077"/>
                <a:gd name="T99" fmla="*/ 619 h 1516"/>
                <a:gd name="T100" fmla="*/ 173 w 1077"/>
                <a:gd name="T101" fmla="*/ 552 h 1516"/>
                <a:gd name="T102" fmla="*/ 161 w 1077"/>
                <a:gd name="T103" fmla="*/ 486 h 1516"/>
                <a:gd name="T104" fmla="*/ 111 w 1077"/>
                <a:gd name="T105" fmla="*/ 404 h 1516"/>
                <a:gd name="T106" fmla="*/ 124 w 1077"/>
                <a:gd name="T107" fmla="*/ 392 h 1516"/>
                <a:gd name="T108" fmla="*/ 94 w 1077"/>
                <a:gd name="T109" fmla="*/ 367 h 1516"/>
                <a:gd name="T110" fmla="*/ 84 w 1077"/>
                <a:gd name="T111" fmla="*/ 355 h 1516"/>
                <a:gd name="T112" fmla="*/ 52 w 1077"/>
                <a:gd name="T113" fmla="*/ 304 h 1516"/>
                <a:gd name="T114" fmla="*/ 93 w 1077"/>
                <a:gd name="T115" fmla="*/ 291 h 1516"/>
                <a:gd name="T116" fmla="*/ 106 w 1077"/>
                <a:gd name="T117" fmla="*/ 227 h 1516"/>
                <a:gd name="T118" fmla="*/ 145 w 1077"/>
                <a:gd name="T119" fmla="*/ 195 h 1516"/>
                <a:gd name="T120" fmla="*/ 188 w 1077"/>
                <a:gd name="T121" fmla="*/ 193 h 1516"/>
                <a:gd name="T122" fmla="*/ 234 w 1077"/>
                <a:gd name="T123" fmla="*/ 197 h 1516"/>
                <a:gd name="T124" fmla="*/ 301 w 1077"/>
                <a:gd name="T125" fmla="*/ 91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7" h="1516">
                  <a:moveTo>
                    <a:pt x="880" y="1489"/>
                  </a:moveTo>
                  <a:lnTo>
                    <a:pt x="880" y="1487"/>
                  </a:lnTo>
                  <a:lnTo>
                    <a:pt x="881" y="1487"/>
                  </a:lnTo>
                  <a:lnTo>
                    <a:pt x="881" y="1489"/>
                  </a:lnTo>
                  <a:lnTo>
                    <a:pt x="880" y="1489"/>
                  </a:lnTo>
                  <a:close/>
                  <a:moveTo>
                    <a:pt x="597" y="1237"/>
                  </a:moveTo>
                  <a:lnTo>
                    <a:pt x="597" y="1235"/>
                  </a:lnTo>
                  <a:lnTo>
                    <a:pt x="597" y="1237"/>
                  </a:lnTo>
                  <a:close/>
                  <a:moveTo>
                    <a:pt x="595" y="1235"/>
                  </a:moveTo>
                  <a:lnTo>
                    <a:pt x="594" y="1235"/>
                  </a:lnTo>
                  <a:lnTo>
                    <a:pt x="594" y="1233"/>
                  </a:lnTo>
                  <a:lnTo>
                    <a:pt x="595" y="1233"/>
                  </a:lnTo>
                  <a:lnTo>
                    <a:pt x="595" y="1235"/>
                  </a:lnTo>
                  <a:close/>
                  <a:moveTo>
                    <a:pt x="579" y="1213"/>
                  </a:moveTo>
                  <a:lnTo>
                    <a:pt x="580" y="1215"/>
                  </a:lnTo>
                  <a:lnTo>
                    <a:pt x="582" y="1215"/>
                  </a:lnTo>
                  <a:lnTo>
                    <a:pt x="582" y="1218"/>
                  </a:lnTo>
                  <a:lnTo>
                    <a:pt x="584" y="1218"/>
                  </a:lnTo>
                  <a:lnTo>
                    <a:pt x="584" y="1220"/>
                  </a:lnTo>
                  <a:lnTo>
                    <a:pt x="582" y="1220"/>
                  </a:lnTo>
                  <a:lnTo>
                    <a:pt x="580" y="1220"/>
                  </a:lnTo>
                  <a:lnTo>
                    <a:pt x="579" y="1218"/>
                  </a:lnTo>
                  <a:lnTo>
                    <a:pt x="577" y="1217"/>
                  </a:lnTo>
                  <a:lnTo>
                    <a:pt x="577" y="1215"/>
                  </a:lnTo>
                  <a:lnTo>
                    <a:pt x="579" y="1213"/>
                  </a:lnTo>
                  <a:close/>
                  <a:moveTo>
                    <a:pt x="592" y="1201"/>
                  </a:moveTo>
                  <a:lnTo>
                    <a:pt x="590" y="1201"/>
                  </a:lnTo>
                  <a:lnTo>
                    <a:pt x="590" y="1200"/>
                  </a:lnTo>
                  <a:lnTo>
                    <a:pt x="592" y="1200"/>
                  </a:lnTo>
                  <a:lnTo>
                    <a:pt x="594" y="1200"/>
                  </a:lnTo>
                  <a:lnTo>
                    <a:pt x="592" y="1201"/>
                  </a:lnTo>
                  <a:close/>
                  <a:moveTo>
                    <a:pt x="548" y="1195"/>
                  </a:moveTo>
                  <a:lnTo>
                    <a:pt x="550" y="1195"/>
                  </a:lnTo>
                  <a:lnTo>
                    <a:pt x="550" y="1196"/>
                  </a:lnTo>
                  <a:lnTo>
                    <a:pt x="552" y="1196"/>
                  </a:lnTo>
                  <a:lnTo>
                    <a:pt x="553" y="1196"/>
                  </a:lnTo>
                  <a:lnTo>
                    <a:pt x="557" y="1201"/>
                  </a:lnTo>
                  <a:lnTo>
                    <a:pt x="558" y="1201"/>
                  </a:lnTo>
                  <a:lnTo>
                    <a:pt x="560" y="1201"/>
                  </a:lnTo>
                  <a:lnTo>
                    <a:pt x="560" y="1203"/>
                  </a:lnTo>
                  <a:lnTo>
                    <a:pt x="562" y="1205"/>
                  </a:lnTo>
                  <a:lnTo>
                    <a:pt x="562" y="1206"/>
                  </a:lnTo>
                  <a:lnTo>
                    <a:pt x="564" y="1208"/>
                  </a:lnTo>
                  <a:lnTo>
                    <a:pt x="562" y="1208"/>
                  </a:lnTo>
                  <a:lnTo>
                    <a:pt x="560" y="1208"/>
                  </a:lnTo>
                  <a:lnTo>
                    <a:pt x="560" y="1206"/>
                  </a:lnTo>
                  <a:lnTo>
                    <a:pt x="558" y="1205"/>
                  </a:lnTo>
                  <a:lnTo>
                    <a:pt x="555" y="1203"/>
                  </a:lnTo>
                  <a:lnTo>
                    <a:pt x="553" y="1201"/>
                  </a:lnTo>
                  <a:lnTo>
                    <a:pt x="553" y="1200"/>
                  </a:lnTo>
                  <a:lnTo>
                    <a:pt x="552" y="1200"/>
                  </a:lnTo>
                  <a:lnTo>
                    <a:pt x="548" y="1196"/>
                  </a:lnTo>
                  <a:lnTo>
                    <a:pt x="547" y="1195"/>
                  </a:lnTo>
                  <a:lnTo>
                    <a:pt x="548" y="1195"/>
                  </a:lnTo>
                  <a:close/>
                  <a:moveTo>
                    <a:pt x="538" y="1185"/>
                  </a:moveTo>
                  <a:lnTo>
                    <a:pt x="537" y="1185"/>
                  </a:lnTo>
                  <a:lnTo>
                    <a:pt x="535" y="1183"/>
                  </a:lnTo>
                  <a:lnTo>
                    <a:pt x="535" y="1181"/>
                  </a:lnTo>
                  <a:lnTo>
                    <a:pt x="538" y="1183"/>
                  </a:lnTo>
                  <a:lnTo>
                    <a:pt x="538" y="1185"/>
                  </a:lnTo>
                  <a:close/>
                  <a:moveTo>
                    <a:pt x="348" y="897"/>
                  </a:moveTo>
                  <a:lnTo>
                    <a:pt x="347" y="897"/>
                  </a:lnTo>
                  <a:lnTo>
                    <a:pt x="347" y="893"/>
                  </a:lnTo>
                  <a:lnTo>
                    <a:pt x="348" y="893"/>
                  </a:lnTo>
                  <a:lnTo>
                    <a:pt x="348" y="897"/>
                  </a:lnTo>
                  <a:close/>
                  <a:moveTo>
                    <a:pt x="341" y="883"/>
                  </a:moveTo>
                  <a:lnTo>
                    <a:pt x="343" y="885"/>
                  </a:lnTo>
                  <a:lnTo>
                    <a:pt x="345" y="885"/>
                  </a:lnTo>
                  <a:lnTo>
                    <a:pt x="345" y="887"/>
                  </a:lnTo>
                  <a:lnTo>
                    <a:pt x="343" y="887"/>
                  </a:lnTo>
                  <a:lnTo>
                    <a:pt x="341" y="888"/>
                  </a:lnTo>
                  <a:lnTo>
                    <a:pt x="340" y="888"/>
                  </a:lnTo>
                  <a:lnTo>
                    <a:pt x="338" y="888"/>
                  </a:lnTo>
                  <a:lnTo>
                    <a:pt x="336" y="887"/>
                  </a:lnTo>
                  <a:lnTo>
                    <a:pt x="336" y="885"/>
                  </a:lnTo>
                  <a:lnTo>
                    <a:pt x="336" y="883"/>
                  </a:lnTo>
                  <a:lnTo>
                    <a:pt x="338" y="883"/>
                  </a:lnTo>
                  <a:lnTo>
                    <a:pt x="338" y="885"/>
                  </a:lnTo>
                  <a:lnTo>
                    <a:pt x="341" y="883"/>
                  </a:lnTo>
                  <a:close/>
                  <a:moveTo>
                    <a:pt x="336" y="883"/>
                  </a:moveTo>
                  <a:lnTo>
                    <a:pt x="335" y="883"/>
                  </a:lnTo>
                  <a:lnTo>
                    <a:pt x="336" y="883"/>
                  </a:lnTo>
                  <a:close/>
                  <a:moveTo>
                    <a:pt x="343" y="883"/>
                  </a:moveTo>
                  <a:lnTo>
                    <a:pt x="341" y="883"/>
                  </a:lnTo>
                  <a:lnTo>
                    <a:pt x="340" y="883"/>
                  </a:lnTo>
                  <a:lnTo>
                    <a:pt x="341" y="882"/>
                  </a:lnTo>
                  <a:lnTo>
                    <a:pt x="343" y="882"/>
                  </a:lnTo>
                  <a:lnTo>
                    <a:pt x="343" y="883"/>
                  </a:lnTo>
                  <a:close/>
                  <a:moveTo>
                    <a:pt x="336" y="882"/>
                  </a:moveTo>
                  <a:lnTo>
                    <a:pt x="335" y="882"/>
                  </a:lnTo>
                  <a:lnTo>
                    <a:pt x="336" y="882"/>
                  </a:lnTo>
                  <a:close/>
                  <a:moveTo>
                    <a:pt x="343" y="875"/>
                  </a:moveTo>
                  <a:lnTo>
                    <a:pt x="345" y="875"/>
                  </a:lnTo>
                  <a:lnTo>
                    <a:pt x="345" y="877"/>
                  </a:lnTo>
                  <a:lnTo>
                    <a:pt x="343" y="878"/>
                  </a:lnTo>
                  <a:lnTo>
                    <a:pt x="343" y="880"/>
                  </a:lnTo>
                  <a:lnTo>
                    <a:pt x="341" y="882"/>
                  </a:lnTo>
                  <a:lnTo>
                    <a:pt x="338" y="883"/>
                  </a:lnTo>
                  <a:lnTo>
                    <a:pt x="336" y="882"/>
                  </a:lnTo>
                  <a:lnTo>
                    <a:pt x="335" y="880"/>
                  </a:lnTo>
                  <a:lnTo>
                    <a:pt x="333" y="878"/>
                  </a:lnTo>
                  <a:lnTo>
                    <a:pt x="333" y="877"/>
                  </a:lnTo>
                  <a:lnTo>
                    <a:pt x="335" y="877"/>
                  </a:lnTo>
                  <a:lnTo>
                    <a:pt x="336" y="875"/>
                  </a:lnTo>
                  <a:lnTo>
                    <a:pt x="338" y="875"/>
                  </a:lnTo>
                  <a:lnTo>
                    <a:pt x="341" y="875"/>
                  </a:lnTo>
                  <a:lnTo>
                    <a:pt x="343" y="875"/>
                  </a:lnTo>
                  <a:close/>
                  <a:moveTo>
                    <a:pt x="336" y="870"/>
                  </a:moveTo>
                  <a:lnTo>
                    <a:pt x="336" y="872"/>
                  </a:lnTo>
                  <a:lnTo>
                    <a:pt x="338" y="872"/>
                  </a:lnTo>
                  <a:lnTo>
                    <a:pt x="340" y="872"/>
                  </a:lnTo>
                  <a:lnTo>
                    <a:pt x="343" y="873"/>
                  </a:lnTo>
                  <a:lnTo>
                    <a:pt x="341" y="873"/>
                  </a:lnTo>
                  <a:lnTo>
                    <a:pt x="341" y="875"/>
                  </a:lnTo>
                  <a:lnTo>
                    <a:pt x="340" y="875"/>
                  </a:lnTo>
                  <a:lnTo>
                    <a:pt x="338" y="873"/>
                  </a:lnTo>
                  <a:lnTo>
                    <a:pt x="336" y="873"/>
                  </a:lnTo>
                  <a:lnTo>
                    <a:pt x="335" y="877"/>
                  </a:lnTo>
                  <a:lnTo>
                    <a:pt x="333" y="877"/>
                  </a:lnTo>
                  <a:lnTo>
                    <a:pt x="333" y="875"/>
                  </a:lnTo>
                  <a:lnTo>
                    <a:pt x="333" y="872"/>
                  </a:lnTo>
                  <a:lnTo>
                    <a:pt x="335" y="870"/>
                  </a:lnTo>
                  <a:lnTo>
                    <a:pt x="336" y="870"/>
                  </a:lnTo>
                  <a:close/>
                  <a:moveTo>
                    <a:pt x="350" y="868"/>
                  </a:moveTo>
                  <a:lnTo>
                    <a:pt x="352" y="872"/>
                  </a:lnTo>
                  <a:lnTo>
                    <a:pt x="350" y="872"/>
                  </a:lnTo>
                  <a:lnTo>
                    <a:pt x="348" y="872"/>
                  </a:lnTo>
                  <a:lnTo>
                    <a:pt x="347" y="872"/>
                  </a:lnTo>
                  <a:lnTo>
                    <a:pt x="348" y="870"/>
                  </a:lnTo>
                  <a:lnTo>
                    <a:pt x="350" y="868"/>
                  </a:lnTo>
                  <a:close/>
                  <a:moveTo>
                    <a:pt x="177" y="530"/>
                  </a:moveTo>
                  <a:lnTo>
                    <a:pt x="177" y="533"/>
                  </a:lnTo>
                  <a:lnTo>
                    <a:pt x="177" y="535"/>
                  </a:lnTo>
                  <a:lnTo>
                    <a:pt x="178" y="535"/>
                  </a:lnTo>
                  <a:lnTo>
                    <a:pt x="180" y="537"/>
                  </a:lnTo>
                  <a:lnTo>
                    <a:pt x="180" y="538"/>
                  </a:lnTo>
                  <a:lnTo>
                    <a:pt x="180" y="540"/>
                  </a:lnTo>
                  <a:lnTo>
                    <a:pt x="180" y="542"/>
                  </a:lnTo>
                  <a:lnTo>
                    <a:pt x="178" y="543"/>
                  </a:lnTo>
                  <a:lnTo>
                    <a:pt x="177" y="545"/>
                  </a:lnTo>
                  <a:lnTo>
                    <a:pt x="175" y="545"/>
                  </a:lnTo>
                  <a:lnTo>
                    <a:pt x="175" y="543"/>
                  </a:lnTo>
                  <a:lnTo>
                    <a:pt x="172" y="542"/>
                  </a:lnTo>
                  <a:lnTo>
                    <a:pt x="172" y="540"/>
                  </a:lnTo>
                  <a:lnTo>
                    <a:pt x="172" y="538"/>
                  </a:lnTo>
                  <a:lnTo>
                    <a:pt x="170" y="533"/>
                  </a:lnTo>
                  <a:lnTo>
                    <a:pt x="168" y="533"/>
                  </a:lnTo>
                  <a:lnTo>
                    <a:pt x="168" y="530"/>
                  </a:lnTo>
                  <a:lnTo>
                    <a:pt x="170" y="530"/>
                  </a:lnTo>
                  <a:lnTo>
                    <a:pt x="170" y="532"/>
                  </a:lnTo>
                  <a:lnTo>
                    <a:pt x="170" y="530"/>
                  </a:lnTo>
                  <a:lnTo>
                    <a:pt x="175" y="527"/>
                  </a:lnTo>
                  <a:lnTo>
                    <a:pt x="177" y="528"/>
                  </a:lnTo>
                  <a:lnTo>
                    <a:pt x="177" y="530"/>
                  </a:lnTo>
                  <a:close/>
                  <a:moveTo>
                    <a:pt x="163" y="525"/>
                  </a:moveTo>
                  <a:lnTo>
                    <a:pt x="161" y="525"/>
                  </a:lnTo>
                  <a:lnTo>
                    <a:pt x="161" y="523"/>
                  </a:lnTo>
                  <a:lnTo>
                    <a:pt x="163" y="523"/>
                  </a:lnTo>
                  <a:lnTo>
                    <a:pt x="165" y="523"/>
                  </a:lnTo>
                  <a:lnTo>
                    <a:pt x="165" y="525"/>
                  </a:lnTo>
                  <a:lnTo>
                    <a:pt x="163" y="525"/>
                  </a:lnTo>
                  <a:close/>
                  <a:moveTo>
                    <a:pt x="119" y="404"/>
                  </a:moveTo>
                  <a:lnTo>
                    <a:pt x="118" y="404"/>
                  </a:lnTo>
                  <a:lnTo>
                    <a:pt x="116" y="402"/>
                  </a:lnTo>
                  <a:lnTo>
                    <a:pt x="118" y="402"/>
                  </a:lnTo>
                  <a:lnTo>
                    <a:pt x="119" y="404"/>
                  </a:lnTo>
                  <a:close/>
                  <a:moveTo>
                    <a:pt x="114" y="402"/>
                  </a:moveTo>
                  <a:lnTo>
                    <a:pt x="113" y="402"/>
                  </a:lnTo>
                  <a:lnTo>
                    <a:pt x="111" y="402"/>
                  </a:lnTo>
                  <a:lnTo>
                    <a:pt x="111" y="400"/>
                  </a:lnTo>
                  <a:lnTo>
                    <a:pt x="113" y="400"/>
                  </a:lnTo>
                  <a:lnTo>
                    <a:pt x="114" y="400"/>
                  </a:lnTo>
                  <a:lnTo>
                    <a:pt x="114" y="402"/>
                  </a:lnTo>
                  <a:close/>
                  <a:moveTo>
                    <a:pt x="116" y="402"/>
                  </a:moveTo>
                  <a:lnTo>
                    <a:pt x="114" y="402"/>
                  </a:lnTo>
                  <a:lnTo>
                    <a:pt x="114" y="400"/>
                  </a:lnTo>
                  <a:lnTo>
                    <a:pt x="116" y="400"/>
                  </a:lnTo>
                  <a:lnTo>
                    <a:pt x="116" y="402"/>
                  </a:lnTo>
                  <a:close/>
                  <a:moveTo>
                    <a:pt x="118" y="399"/>
                  </a:moveTo>
                  <a:lnTo>
                    <a:pt x="116" y="400"/>
                  </a:lnTo>
                  <a:lnTo>
                    <a:pt x="114" y="400"/>
                  </a:lnTo>
                  <a:lnTo>
                    <a:pt x="114" y="399"/>
                  </a:lnTo>
                  <a:lnTo>
                    <a:pt x="111" y="399"/>
                  </a:lnTo>
                  <a:lnTo>
                    <a:pt x="113" y="397"/>
                  </a:lnTo>
                  <a:lnTo>
                    <a:pt x="111" y="395"/>
                  </a:lnTo>
                  <a:lnTo>
                    <a:pt x="114" y="395"/>
                  </a:lnTo>
                  <a:lnTo>
                    <a:pt x="114" y="394"/>
                  </a:lnTo>
                  <a:lnTo>
                    <a:pt x="121" y="394"/>
                  </a:lnTo>
                  <a:lnTo>
                    <a:pt x="121" y="395"/>
                  </a:lnTo>
                  <a:lnTo>
                    <a:pt x="119" y="397"/>
                  </a:lnTo>
                  <a:lnTo>
                    <a:pt x="118" y="399"/>
                  </a:lnTo>
                  <a:close/>
                  <a:moveTo>
                    <a:pt x="124" y="390"/>
                  </a:moveTo>
                  <a:lnTo>
                    <a:pt x="121" y="392"/>
                  </a:lnTo>
                  <a:lnTo>
                    <a:pt x="121" y="390"/>
                  </a:lnTo>
                  <a:lnTo>
                    <a:pt x="119" y="392"/>
                  </a:lnTo>
                  <a:lnTo>
                    <a:pt x="118" y="392"/>
                  </a:lnTo>
                  <a:lnTo>
                    <a:pt x="118" y="394"/>
                  </a:lnTo>
                  <a:lnTo>
                    <a:pt x="116" y="394"/>
                  </a:lnTo>
                  <a:lnTo>
                    <a:pt x="116" y="392"/>
                  </a:lnTo>
                  <a:lnTo>
                    <a:pt x="118" y="389"/>
                  </a:lnTo>
                  <a:lnTo>
                    <a:pt x="119" y="389"/>
                  </a:lnTo>
                  <a:lnTo>
                    <a:pt x="121" y="389"/>
                  </a:lnTo>
                  <a:lnTo>
                    <a:pt x="123" y="387"/>
                  </a:lnTo>
                  <a:lnTo>
                    <a:pt x="124" y="387"/>
                  </a:lnTo>
                  <a:lnTo>
                    <a:pt x="124" y="390"/>
                  </a:lnTo>
                  <a:close/>
                  <a:moveTo>
                    <a:pt x="135" y="375"/>
                  </a:moveTo>
                  <a:lnTo>
                    <a:pt x="133" y="375"/>
                  </a:lnTo>
                  <a:lnTo>
                    <a:pt x="133" y="373"/>
                  </a:lnTo>
                  <a:lnTo>
                    <a:pt x="135" y="373"/>
                  </a:lnTo>
                  <a:lnTo>
                    <a:pt x="135" y="375"/>
                  </a:lnTo>
                  <a:close/>
                  <a:moveTo>
                    <a:pt x="93" y="377"/>
                  </a:moveTo>
                  <a:lnTo>
                    <a:pt x="93" y="379"/>
                  </a:lnTo>
                  <a:lnTo>
                    <a:pt x="96" y="379"/>
                  </a:lnTo>
                  <a:lnTo>
                    <a:pt x="96" y="380"/>
                  </a:lnTo>
                  <a:lnTo>
                    <a:pt x="94" y="379"/>
                  </a:lnTo>
                  <a:lnTo>
                    <a:pt x="93" y="379"/>
                  </a:lnTo>
                  <a:lnTo>
                    <a:pt x="91" y="379"/>
                  </a:lnTo>
                  <a:lnTo>
                    <a:pt x="91" y="377"/>
                  </a:lnTo>
                  <a:lnTo>
                    <a:pt x="89" y="377"/>
                  </a:lnTo>
                  <a:lnTo>
                    <a:pt x="91" y="375"/>
                  </a:lnTo>
                  <a:lnTo>
                    <a:pt x="91" y="373"/>
                  </a:lnTo>
                  <a:lnTo>
                    <a:pt x="91" y="375"/>
                  </a:lnTo>
                  <a:lnTo>
                    <a:pt x="93" y="377"/>
                  </a:lnTo>
                  <a:close/>
                  <a:moveTo>
                    <a:pt x="94" y="362"/>
                  </a:moveTo>
                  <a:lnTo>
                    <a:pt x="93" y="362"/>
                  </a:lnTo>
                  <a:lnTo>
                    <a:pt x="93" y="360"/>
                  </a:lnTo>
                  <a:lnTo>
                    <a:pt x="94" y="360"/>
                  </a:lnTo>
                  <a:lnTo>
                    <a:pt x="94" y="362"/>
                  </a:lnTo>
                  <a:close/>
                  <a:moveTo>
                    <a:pt x="93" y="358"/>
                  </a:moveTo>
                  <a:lnTo>
                    <a:pt x="93" y="360"/>
                  </a:lnTo>
                  <a:lnTo>
                    <a:pt x="91" y="360"/>
                  </a:lnTo>
                  <a:lnTo>
                    <a:pt x="91" y="358"/>
                  </a:lnTo>
                  <a:lnTo>
                    <a:pt x="91" y="357"/>
                  </a:lnTo>
                  <a:lnTo>
                    <a:pt x="93" y="357"/>
                  </a:lnTo>
                  <a:lnTo>
                    <a:pt x="93" y="358"/>
                  </a:lnTo>
                  <a:close/>
                  <a:moveTo>
                    <a:pt x="93" y="355"/>
                  </a:moveTo>
                  <a:lnTo>
                    <a:pt x="89" y="357"/>
                  </a:lnTo>
                  <a:lnTo>
                    <a:pt x="91" y="355"/>
                  </a:lnTo>
                  <a:lnTo>
                    <a:pt x="93" y="355"/>
                  </a:lnTo>
                  <a:close/>
                  <a:moveTo>
                    <a:pt x="136" y="237"/>
                  </a:moveTo>
                  <a:lnTo>
                    <a:pt x="135" y="237"/>
                  </a:lnTo>
                  <a:lnTo>
                    <a:pt x="130" y="235"/>
                  </a:lnTo>
                  <a:lnTo>
                    <a:pt x="128" y="234"/>
                  </a:lnTo>
                  <a:lnTo>
                    <a:pt x="128" y="232"/>
                  </a:lnTo>
                  <a:lnTo>
                    <a:pt x="128" y="229"/>
                  </a:lnTo>
                  <a:lnTo>
                    <a:pt x="130" y="227"/>
                  </a:lnTo>
                  <a:lnTo>
                    <a:pt x="130" y="224"/>
                  </a:lnTo>
                  <a:lnTo>
                    <a:pt x="131" y="224"/>
                  </a:lnTo>
                  <a:lnTo>
                    <a:pt x="133" y="225"/>
                  </a:lnTo>
                  <a:lnTo>
                    <a:pt x="136" y="230"/>
                  </a:lnTo>
                  <a:lnTo>
                    <a:pt x="136" y="234"/>
                  </a:lnTo>
                  <a:lnTo>
                    <a:pt x="136" y="235"/>
                  </a:lnTo>
                  <a:lnTo>
                    <a:pt x="136" y="237"/>
                  </a:lnTo>
                  <a:close/>
                  <a:moveTo>
                    <a:pt x="124" y="219"/>
                  </a:moveTo>
                  <a:lnTo>
                    <a:pt x="123" y="219"/>
                  </a:lnTo>
                  <a:lnTo>
                    <a:pt x="121" y="217"/>
                  </a:lnTo>
                  <a:lnTo>
                    <a:pt x="121" y="215"/>
                  </a:lnTo>
                  <a:lnTo>
                    <a:pt x="123" y="215"/>
                  </a:lnTo>
                  <a:lnTo>
                    <a:pt x="124" y="217"/>
                  </a:lnTo>
                  <a:lnTo>
                    <a:pt x="124" y="219"/>
                  </a:lnTo>
                  <a:close/>
                  <a:moveTo>
                    <a:pt x="229" y="207"/>
                  </a:moveTo>
                  <a:lnTo>
                    <a:pt x="227" y="207"/>
                  </a:lnTo>
                  <a:lnTo>
                    <a:pt x="227" y="205"/>
                  </a:lnTo>
                  <a:lnTo>
                    <a:pt x="229" y="205"/>
                  </a:lnTo>
                  <a:lnTo>
                    <a:pt x="230" y="205"/>
                  </a:lnTo>
                  <a:lnTo>
                    <a:pt x="229" y="205"/>
                  </a:lnTo>
                  <a:lnTo>
                    <a:pt x="229" y="207"/>
                  </a:lnTo>
                  <a:close/>
                  <a:moveTo>
                    <a:pt x="225" y="203"/>
                  </a:moveTo>
                  <a:lnTo>
                    <a:pt x="224" y="203"/>
                  </a:lnTo>
                  <a:lnTo>
                    <a:pt x="222" y="202"/>
                  </a:lnTo>
                  <a:lnTo>
                    <a:pt x="222" y="198"/>
                  </a:lnTo>
                  <a:lnTo>
                    <a:pt x="224" y="198"/>
                  </a:lnTo>
                  <a:lnTo>
                    <a:pt x="224" y="197"/>
                  </a:lnTo>
                  <a:lnTo>
                    <a:pt x="227" y="197"/>
                  </a:lnTo>
                  <a:lnTo>
                    <a:pt x="229" y="197"/>
                  </a:lnTo>
                  <a:lnTo>
                    <a:pt x="227" y="198"/>
                  </a:lnTo>
                  <a:lnTo>
                    <a:pt x="227" y="202"/>
                  </a:lnTo>
                  <a:lnTo>
                    <a:pt x="225" y="203"/>
                  </a:lnTo>
                  <a:close/>
                  <a:moveTo>
                    <a:pt x="214" y="205"/>
                  </a:moveTo>
                  <a:lnTo>
                    <a:pt x="214" y="200"/>
                  </a:lnTo>
                  <a:lnTo>
                    <a:pt x="212" y="200"/>
                  </a:lnTo>
                  <a:lnTo>
                    <a:pt x="212" y="198"/>
                  </a:lnTo>
                  <a:lnTo>
                    <a:pt x="212" y="197"/>
                  </a:lnTo>
                  <a:lnTo>
                    <a:pt x="212" y="195"/>
                  </a:lnTo>
                  <a:lnTo>
                    <a:pt x="214" y="195"/>
                  </a:lnTo>
                  <a:lnTo>
                    <a:pt x="215" y="195"/>
                  </a:lnTo>
                  <a:lnTo>
                    <a:pt x="217" y="197"/>
                  </a:lnTo>
                  <a:lnTo>
                    <a:pt x="219" y="197"/>
                  </a:lnTo>
                  <a:lnTo>
                    <a:pt x="220" y="198"/>
                  </a:lnTo>
                  <a:lnTo>
                    <a:pt x="220" y="202"/>
                  </a:lnTo>
                  <a:lnTo>
                    <a:pt x="219" y="203"/>
                  </a:lnTo>
                  <a:lnTo>
                    <a:pt x="217" y="203"/>
                  </a:lnTo>
                  <a:lnTo>
                    <a:pt x="214" y="205"/>
                  </a:lnTo>
                  <a:close/>
                  <a:moveTo>
                    <a:pt x="30" y="192"/>
                  </a:moveTo>
                  <a:lnTo>
                    <a:pt x="32" y="192"/>
                  </a:lnTo>
                  <a:lnTo>
                    <a:pt x="32" y="193"/>
                  </a:lnTo>
                  <a:lnTo>
                    <a:pt x="30" y="193"/>
                  </a:lnTo>
                  <a:lnTo>
                    <a:pt x="30" y="192"/>
                  </a:lnTo>
                  <a:close/>
                  <a:moveTo>
                    <a:pt x="8" y="175"/>
                  </a:moveTo>
                  <a:lnTo>
                    <a:pt x="10" y="177"/>
                  </a:lnTo>
                  <a:lnTo>
                    <a:pt x="12" y="177"/>
                  </a:lnTo>
                  <a:lnTo>
                    <a:pt x="12" y="178"/>
                  </a:lnTo>
                  <a:lnTo>
                    <a:pt x="10" y="178"/>
                  </a:lnTo>
                  <a:lnTo>
                    <a:pt x="8" y="177"/>
                  </a:lnTo>
                  <a:lnTo>
                    <a:pt x="7" y="177"/>
                  </a:lnTo>
                  <a:lnTo>
                    <a:pt x="7" y="175"/>
                  </a:lnTo>
                  <a:lnTo>
                    <a:pt x="5" y="177"/>
                  </a:lnTo>
                  <a:lnTo>
                    <a:pt x="7" y="177"/>
                  </a:lnTo>
                  <a:lnTo>
                    <a:pt x="5" y="178"/>
                  </a:lnTo>
                  <a:lnTo>
                    <a:pt x="7" y="178"/>
                  </a:lnTo>
                  <a:lnTo>
                    <a:pt x="8" y="178"/>
                  </a:lnTo>
                  <a:lnTo>
                    <a:pt x="10" y="178"/>
                  </a:lnTo>
                  <a:lnTo>
                    <a:pt x="12" y="180"/>
                  </a:lnTo>
                  <a:lnTo>
                    <a:pt x="13" y="180"/>
                  </a:lnTo>
                  <a:lnTo>
                    <a:pt x="13" y="182"/>
                  </a:lnTo>
                  <a:lnTo>
                    <a:pt x="12" y="180"/>
                  </a:lnTo>
                  <a:lnTo>
                    <a:pt x="8" y="183"/>
                  </a:lnTo>
                  <a:lnTo>
                    <a:pt x="8" y="185"/>
                  </a:lnTo>
                  <a:lnTo>
                    <a:pt x="12" y="182"/>
                  </a:lnTo>
                  <a:lnTo>
                    <a:pt x="13" y="182"/>
                  </a:lnTo>
                  <a:lnTo>
                    <a:pt x="15" y="183"/>
                  </a:lnTo>
                  <a:lnTo>
                    <a:pt x="13" y="183"/>
                  </a:lnTo>
                  <a:lnTo>
                    <a:pt x="13" y="185"/>
                  </a:lnTo>
                  <a:lnTo>
                    <a:pt x="15" y="183"/>
                  </a:lnTo>
                  <a:lnTo>
                    <a:pt x="15" y="182"/>
                  </a:lnTo>
                  <a:lnTo>
                    <a:pt x="13" y="180"/>
                  </a:lnTo>
                  <a:lnTo>
                    <a:pt x="15" y="180"/>
                  </a:lnTo>
                  <a:lnTo>
                    <a:pt x="15" y="178"/>
                  </a:lnTo>
                  <a:lnTo>
                    <a:pt x="18" y="178"/>
                  </a:lnTo>
                  <a:lnTo>
                    <a:pt x="20" y="178"/>
                  </a:lnTo>
                  <a:lnTo>
                    <a:pt x="22" y="180"/>
                  </a:lnTo>
                  <a:lnTo>
                    <a:pt x="24" y="180"/>
                  </a:lnTo>
                  <a:lnTo>
                    <a:pt x="27" y="182"/>
                  </a:lnTo>
                  <a:lnTo>
                    <a:pt x="29" y="182"/>
                  </a:lnTo>
                  <a:lnTo>
                    <a:pt x="30" y="182"/>
                  </a:lnTo>
                  <a:lnTo>
                    <a:pt x="30" y="183"/>
                  </a:lnTo>
                  <a:lnTo>
                    <a:pt x="30" y="185"/>
                  </a:lnTo>
                  <a:lnTo>
                    <a:pt x="32" y="185"/>
                  </a:lnTo>
                  <a:lnTo>
                    <a:pt x="32" y="190"/>
                  </a:lnTo>
                  <a:lnTo>
                    <a:pt x="30" y="192"/>
                  </a:lnTo>
                  <a:lnTo>
                    <a:pt x="29" y="190"/>
                  </a:lnTo>
                  <a:lnTo>
                    <a:pt x="27" y="190"/>
                  </a:lnTo>
                  <a:lnTo>
                    <a:pt x="29" y="192"/>
                  </a:lnTo>
                  <a:lnTo>
                    <a:pt x="29" y="193"/>
                  </a:lnTo>
                  <a:lnTo>
                    <a:pt x="29" y="195"/>
                  </a:lnTo>
                  <a:lnTo>
                    <a:pt x="30" y="193"/>
                  </a:lnTo>
                  <a:lnTo>
                    <a:pt x="32" y="195"/>
                  </a:lnTo>
                  <a:lnTo>
                    <a:pt x="32" y="197"/>
                  </a:lnTo>
                  <a:lnTo>
                    <a:pt x="29" y="197"/>
                  </a:lnTo>
                  <a:lnTo>
                    <a:pt x="27" y="200"/>
                  </a:lnTo>
                  <a:lnTo>
                    <a:pt x="25" y="198"/>
                  </a:lnTo>
                  <a:lnTo>
                    <a:pt x="24" y="198"/>
                  </a:lnTo>
                  <a:lnTo>
                    <a:pt x="24" y="200"/>
                  </a:lnTo>
                  <a:lnTo>
                    <a:pt x="24" y="202"/>
                  </a:lnTo>
                  <a:lnTo>
                    <a:pt x="25" y="202"/>
                  </a:lnTo>
                  <a:lnTo>
                    <a:pt x="25" y="203"/>
                  </a:lnTo>
                  <a:lnTo>
                    <a:pt x="24" y="203"/>
                  </a:lnTo>
                  <a:lnTo>
                    <a:pt x="18" y="209"/>
                  </a:lnTo>
                  <a:lnTo>
                    <a:pt x="12" y="212"/>
                  </a:lnTo>
                  <a:lnTo>
                    <a:pt x="12" y="210"/>
                  </a:lnTo>
                  <a:lnTo>
                    <a:pt x="10" y="210"/>
                  </a:lnTo>
                  <a:lnTo>
                    <a:pt x="8" y="207"/>
                  </a:lnTo>
                  <a:lnTo>
                    <a:pt x="8" y="205"/>
                  </a:lnTo>
                  <a:lnTo>
                    <a:pt x="7" y="205"/>
                  </a:lnTo>
                  <a:lnTo>
                    <a:pt x="7" y="203"/>
                  </a:lnTo>
                  <a:lnTo>
                    <a:pt x="5" y="200"/>
                  </a:lnTo>
                  <a:lnTo>
                    <a:pt x="3" y="197"/>
                  </a:lnTo>
                  <a:lnTo>
                    <a:pt x="3" y="195"/>
                  </a:lnTo>
                  <a:lnTo>
                    <a:pt x="3" y="193"/>
                  </a:lnTo>
                  <a:lnTo>
                    <a:pt x="5" y="195"/>
                  </a:lnTo>
                  <a:lnTo>
                    <a:pt x="5" y="193"/>
                  </a:lnTo>
                  <a:lnTo>
                    <a:pt x="3" y="193"/>
                  </a:lnTo>
                  <a:lnTo>
                    <a:pt x="2" y="192"/>
                  </a:lnTo>
                  <a:lnTo>
                    <a:pt x="2" y="190"/>
                  </a:lnTo>
                  <a:lnTo>
                    <a:pt x="2" y="188"/>
                  </a:lnTo>
                  <a:lnTo>
                    <a:pt x="2" y="187"/>
                  </a:lnTo>
                  <a:lnTo>
                    <a:pt x="0" y="185"/>
                  </a:lnTo>
                  <a:lnTo>
                    <a:pt x="0" y="183"/>
                  </a:lnTo>
                  <a:lnTo>
                    <a:pt x="0" y="180"/>
                  </a:lnTo>
                  <a:lnTo>
                    <a:pt x="0" y="178"/>
                  </a:lnTo>
                  <a:lnTo>
                    <a:pt x="0" y="177"/>
                  </a:lnTo>
                  <a:lnTo>
                    <a:pt x="0" y="175"/>
                  </a:lnTo>
                  <a:lnTo>
                    <a:pt x="0" y="173"/>
                  </a:lnTo>
                  <a:lnTo>
                    <a:pt x="0" y="168"/>
                  </a:lnTo>
                  <a:lnTo>
                    <a:pt x="2" y="166"/>
                  </a:lnTo>
                  <a:lnTo>
                    <a:pt x="5" y="165"/>
                  </a:lnTo>
                  <a:lnTo>
                    <a:pt x="5" y="163"/>
                  </a:lnTo>
                  <a:lnTo>
                    <a:pt x="7" y="161"/>
                  </a:lnTo>
                  <a:lnTo>
                    <a:pt x="10" y="161"/>
                  </a:lnTo>
                  <a:lnTo>
                    <a:pt x="10" y="163"/>
                  </a:lnTo>
                  <a:lnTo>
                    <a:pt x="10" y="165"/>
                  </a:lnTo>
                  <a:lnTo>
                    <a:pt x="10" y="168"/>
                  </a:lnTo>
                  <a:lnTo>
                    <a:pt x="7" y="168"/>
                  </a:lnTo>
                  <a:lnTo>
                    <a:pt x="5" y="170"/>
                  </a:lnTo>
                  <a:lnTo>
                    <a:pt x="5" y="172"/>
                  </a:lnTo>
                  <a:lnTo>
                    <a:pt x="7" y="172"/>
                  </a:lnTo>
                  <a:lnTo>
                    <a:pt x="7" y="173"/>
                  </a:lnTo>
                  <a:lnTo>
                    <a:pt x="8" y="175"/>
                  </a:lnTo>
                  <a:close/>
                  <a:moveTo>
                    <a:pt x="353" y="3"/>
                  </a:moveTo>
                  <a:lnTo>
                    <a:pt x="355" y="3"/>
                  </a:lnTo>
                  <a:lnTo>
                    <a:pt x="357" y="2"/>
                  </a:lnTo>
                  <a:lnTo>
                    <a:pt x="358" y="2"/>
                  </a:lnTo>
                  <a:lnTo>
                    <a:pt x="360" y="2"/>
                  </a:lnTo>
                  <a:lnTo>
                    <a:pt x="360" y="3"/>
                  </a:lnTo>
                  <a:lnTo>
                    <a:pt x="360" y="5"/>
                  </a:lnTo>
                  <a:lnTo>
                    <a:pt x="362" y="5"/>
                  </a:lnTo>
                  <a:lnTo>
                    <a:pt x="362" y="7"/>
                  </a:lnTo>
                  <a:lnTo>
                    <a:pt x="362" y="8"/>
                  </a:lnTo>
                  <a:lnTo>
                    <a:pt x="363" y="8"/>
                  </a:lnTo>
                  <a:lnTo>
                    <a:pt x="363" y="10"/>
                  </a:lnTo>
                  <a:lnTo>
                    <a:pt x="363" y="12"/>
                  </a:lnTo>
                  <a:lnTo>
                    <a:pt x="363" y="13"/>
                  </a:lnTo>
                  <a:lnTo>
                    <a:pt x="365" y="13"/>
                  </a:lnTo>
                  <a:lnTo>
                    <a:pt x="365" y="15"/>
                  </a:lnTo>
                  <a:lnTo>
                    <a:pt x="365" y="17"/>
                  </a:lnTo>
                  <a:lnTo>
                    <a:pt x="367" y="17"/>
                  </a:lnTo>
                  <a:lnTo>
                    <a:pt x="365" y="18"/>
                  </a:lnTo>
                  <a:lnTo>
                    <a:pt x="365" y="20"/>
                  </a:lnTo>
                  <a:lnTo>
                    <a:pt x="363" y="20"/>
                  </a:lnTo>
                  <a:lnTo>
                    <a:pt x="363" y="22"/>
                  </a:lnTo>
                  <a:lnTo>
                    <a:pt x="365" y="22"/>
                  </a:lnTo>
                  <a:lnTo>
                    <a:pt x="365" y="23"/>
                  </a:lnTo>
                  <a:lnTo>
                    <a:pt x="365" y="25"/>
                  </a:lnTo>
                  <a:lnTo>
                    <a:pt x="365" y="27"/>
                  </a:lnTo>
                  <a:lnTo>
                    <a:pt x="367" y="27"/>
                  </a:lnTo>
                  <a:lnTo>
                    <a:pt x="367" y="28"/>
                  </a:lnTo>
                  <a:lnTo>
                    <a:pt x="368" y="28"/>
                  </a:lnTo>
                  <a:lnTo>
                    <a:pt x="368" y="30"/>
                  </a:lnTo>
                  <a:lnTo>
                    <a:pt x="368" y="28"/>
                  </a:lnTo>
                  <a:lnTo>
                    <a:pt x="370" y="30"/>
                  </a:lnTo>
                  <a:lnTo>
                    <a:pt x="370" y="32"/>
                  </a:lnTo>
                  <a:lnTo>
                    <a:pt x="370" y="34"/>
                  </a:lnTo>
                  <a:lnTo>
                    <a:pt x="372" y="34"/>
                  </a:lnTo>
                  <a:lnTo>
                    <a:pt x="373" y="34"/>
                  </a:lnTo>
                  <a:lnTo>
                    <a:pt x="373" y="35"/>
                  </a:lnTo>
                  <a:lnTo>
                    <a:pt x="375" y="34"/>
                  </a:lnTo>
                  <a:lnTo>
                    <a:pt x="375" y="35"/>
                  </a:lnTo>
                  <a:lnTo>
                    <a:pt x="377" y="37"/>
                  </a:lnTo>
                  <a:lnTo>
                    <a:pt x="377" y="39"/>
                  </a:lnTo>
                  <a:lnTo>
                    <a:pt x="378" y="39"/>
                  </a:lnTo>
                  <a:lnTo>
                    <a:pt x="378" y="40"/>
                  </a:lnTo>
                  <a:lnTo>
                    <a:pt x="380" y="42"/>
                  </a:lnTo>
                  <a:lnTo>
                    <a:pt x="382" y="42"/>
                  </a:lnTo>
                  <a:lnTo>
                    <a:pt x="384" y="42"/>
                  </a:lnTo>
                  <a:lnTo>
                    <a:pt x="384" y="44"/>
                  </a:lnTo>
                  <a:lnTo>
                    <a:pt x="385" y="44"/>
                  </a:lnTo>
                  <a:lnTo>
                    <a:pt x="385" y="45"/>
                  </a:lnTo>
                  <a:lnTo>
                    <a:pt x="387" y="45"/>
                  </a:lnTo>
                  <a:lnTo>
                    <a:pt x="387" y="47"/>
                  </a:lnTo>
                  <a:lnTo>
                    <a:pt x="389" y="49"/>
                  </a:lnTo>
                  <a:lnTo>
                    <a:pt x="389" y="47"/>
                  </a:lnTo>
                  <a:lnTo>
                    <a:pt x="389" y="49"/>
                  </a:lnTo>
                  <a:lnTo>
                    <a:pt x="390" y="49"/>
                  </a:lnTo>
                  <a:lnTo>
                    <a:pt x="390" y="50"/>
                  </a:lnTo>
                  <a:lnTo>
                    <a:pt x="392" y="50"/>
                  </a:lnTo>
                  <a:lnTo>
                    <a:pt x="392" y="52"/>
                  </a:lnTo>
                  <a:lnTo>
                    <a:pt x="392" y="54"/>
                  </a:lnTo>
                  <a:lnTo>
                    <a:pt x="392" y="55"/>
                  </a:lnTo>
                  <a:lnTo>
                    <a:pt x="392" y="57"/>
                  </a:lnTo>
                  <a:lnTo>
                    <a:pt x="392" y="59"/>
                  </a:lnTo>
                  <a:lnTo>
                    <a:pt x="394" y="59"/>
                  </a:lnTo>
                  <a:lnTo>
                    <a:pt x="394" y="60"/>
                  </a:lnTo>
                  <a:lnTo>
                    <a:pt x="395" y="60"/>
                  </a:lnTo>
                  <a:lnTo>
                    <a:pt x="395" y="62"/>
                  </a:lnTo>
                  <a:lnTo>
                    <a:pt x="395" y="64"/>
                  </a:lnTo>
                  <a:lnTo>
                    <a:pt x="395" y="65"/>
                  </a:lnTo>
                  <a:lnTo>
                    <a:pt x="397" y="65"/>
                  </a:lnTo>
                  <a:lnTo>
                    <a:pt x="397" y="67"/>
                  </a:lnTo>
                  <a:lnTo>
                    <a:pt x="399" y="69"/>
                  </a:lnTo>
                  <a:lnTo>
                    <a:pt x="400" y="69"/>
                  </a:lnTo>
                  <a:lnTo>
                    <a:pt x="400" y="71"/>
                  </a:lnTo>
                  <a:lnTo>
                    <a:pt x="402" y="71"/>
                  </a:lnTo>
                  <a:lnTo>
                    <a:pt x="404" y="72"/>
                  </a:lnTo>
                  <a:lnTo>
                    <a:pt x="404" y="74"/>
                  </a:lnTo>
                  <a:lnTo>
                    <a:pt x="405" y="74"/>
                  </a:lnTo>
                  <a:lnTo>
                    <a:pt x="405" y="76"/>
                  </a:lnTo>
                  <a:lnTo>
                    <a:pt x="407" y="76"/>
                  </a:lnTo>
                  <a:lnTo>
                    <a:pt x="407" y="77"/>
                  </a:lnTo>
                  <a:lnTo>
                    <a:pt x="409" y="77"/>
                  </a:lnTo>
                  <a:lnTo>
                    <a:pt x="409" y="79"/>
                  </a:lnTo>
                  <a:lnTo>
                    <a:pt x="410" y="79"/>
                  </a:lnTo>
                  <a:lnTo>
                    <a:pt x="412" y="81"/>
                  </a:lnTo>
                  <a:lnTo>
                    <a:pt x="414" y="81"/>
                  </a:lnTo>
                  <a:lnTo>
                    <a:pt x="415" y="81"/>
                  </a:lnTo>
                  <a:lnTo>
                    <a:pt x="415" y="79"/>
                  </a:lnTo>
                  <a:lnTo>
                    <a:pt x="417" y="79"/>
                  </a:lnTo>
                  <a:lnTo>
                    <a:pt x="419" y="79"/>
                  </a:lnTo>
                  <a:lnTo>
                    <a:pt x="419" y="77"/>
                  </a:lnTo>
                  <a:lnTo>
                    <a:pt x="417" y="77"/>
                  </a:lnTo>
                  <a:lnTo>
                    <a:pt x="419" y="77"/>
                  </a:lnTo>
                  <a:lnTo>
                    <a:pt x="421" y="77"/>
                  </a:lnTo>
                  <a:lnTo>
                    <a:pt x="421" y="79"/>
                  </a:lnTo>
                  <a:lnTo>
                    <a:pt x="421" y="77"/>
                  </a:lnTo>
                  <a:lnTo>
                    <a:pt x="422" y="77"/>
                  </a:lnTo>
                  <a:lnTo>
                    <a:pt x="422" y="79"/>
                  </a:lnTo>
                  <a:lnTo>
                    <a:pt x="424" y="81"/>
                  </a:lnTo>
                  <a:lnTo>
                    <a:pt x="426" y="81"/>
                  </a:lnTo>
                  <a:lnTo>
                    <a:pt x="427" y="81"/>
                  </a:lnTo>
                  <a:lnTo>
                    <a:pt x="429" y="81"/>
                  </a:lnTo>
                  <a:lnTo>
                    <a:pt x="429" y="82"/>
                  </a:lnTo>
                  <a:lnTo>
                    <a:pt x="431" y="82"/>
                  </a:lnTo>
                  <a:lnTo>
                    <a:pt x="431" y="81"/>
                  </a:lnTo>
                  <a:lnTo>
                    <a:pt x="432" y="81"/>
                  </a:lnTo>
                  <a:lnTo>
                    <a:pt x="432" y="82"/>
                  </a:lnTo>
                  <a:lnTo>
                    <a:pt x="434" y="82"/>
                  </a:lnTo>
                  <a:lnTo>
                    <a:pt x="434" y="84"/>
                  </a:lnTo>
                  <a:lnTo>
                    <a:pt x="434" y="82"/>
                  </a:lnTo>
                  <a:lnTo>
                    <a:pt x="436" y="82"/>
                  </a:lnTo>
                  <a:lnTo>
                    <a:pt x="436" y="84"/>
                  </a:lnTo>
                  <a:lnTo>
                    <a:pt x="437" y="84"/>
                  </a:lnTo>
                  <a:lnTo>
                    <a:pt x="439" y="84"/>
                  </a:lnTo>
                  <a:lnTo>
                    <a:pt x="441" y="84"/>
                  </a:lnTo>
                  <a:lnTo>
                    <a:pt x="442" y="84"/>
                  </a:lnTo>
                  <a:lnTo>
                    <a:pt x="442" y="86"/>
                  </a:lnTo>
                  <a:lnTo>
                    <a:pt x="444" y="86"/>
                  </a:lnTo>
                  <a:lnTo>
                    <a:pt x="444" y="87"/>
                  </a:lnTo>
                  <a:lnTo>
                    <a:pt x="446" y="87"/>
                  </a:lnTo>
                  <a:lnTo>
                    <a:pt x="446" y="89"/>
                  </a:lnTo>
                  <a:lnTo>
                    <a:pt x="447" y="89"/>
                  </a:lnTo>
                  <a:lnTo>
                    <a:pt x="449" y="89"/>
                  </a:lnTo>
                  <a:lnTo>
                    <a:pt x="449" y="91"/>
                  </a:lnTo>
                  <a:lnTo>
                    <a:pt x="451" y="91"/>
                  </a:lnTo>
                  <a:lnTo>
                    <a:pt x="451" y="92"/>
                  </a:lnTo>
                  <a:lnTo>
                    <a:pt x="452" y="92"/>
                  </a:lnTo>
                  <a:lnTo>
                    <a:pt x="452" y="94"/>
                  </a:lnTo>
                  <a:lnTo>
                    <a:pt x="454" y="94"/>
                  </a:lnTo>
                  <a:lnTo>
                    <a:pt x="456" y="94"/>
                  </a:lnTo>
                  <a:lnTo>
                    <a:pt x="456" y="92"/>
                  </a:lnTo>
                  <a:lnTo>
                    <a:pt x="458" y="92"/>
                  </a:lnTo>
                  <a:lnTo>
                    <a:pt x="459" y="92"/>
                  </a:lnTo>
                  <a:lnTo>
                    <a:pt x="461" y="92"/>
                  </a:lnTo>
                  <a:lnTo>
                    <a:pt x="463" y="92"/>
                  </a:lnTo>
                  <a:lnTo>
                    <a:pt x="463" y="94"/>
                  </a:lnTo>
                  <a:lnTo>
                    <a:pt x="464" y="94"/>
                  </a:lnTo>
                  <a:lnTo>
                    <a:pt x="466" y="94"/>
                  </a:lnTo>
                  <a:lnTo>
                    <a:pt x="466" y="96"/>
                  </a:lnTo>
                  <a:lnTo>
                    <a:pt x="466" y="97"/>
                  </a:lnTo>
                  <a:lnTo>
                    <a:pt x="468" y="97"/>
                  </a:lnTo>
                  <a:lnTo>
                    <a:pt x="468" y="99"/>
                  </a:lnTo>
                  <a:lnTo>
                    <a:pt x="468" y="101"/>
                  </a:lnTo>
                  <a:lnTo>
                    <a:pt x="469" y="101"/>
                  </a:lnTo>
                  <a:lnTo>
                    <a:pt x="469" y="103"/>
                  </a:lnTo>
                  <a:lnTo>
                    <a:pt x="469" y="104"/>
                  </a:lnTo>
                  <a:lnTo>
                    <a:pt x="471" y="104"/>
                  </a:lnTo>
                  <a:lnTo>
                    <a:pt x="471" y="106"/>
                  </a:lnTo>
                  <a:lnTo>
                    <a:pt x="471" y="108"/>
                  </a:lnTo>
                  <a:lnTo>
                    <a:pt x="473" y="108"/>
                  </a:lnTo>
                  <a:lnTo>
                    <a:pt x="473" y="109"/>
                  </a:lnTo>
                  <a:lnTo>
                    <a:pt x="473" y="111"/>
                  </a:lnTo>
                  <a:lnTo>
                    <a:pt x="474" y="111"/>
                  </a:lnTo>
                  <a:lnTo>
                    <a:pt x="476" y="113"/>
                  </a:lnTo>
                  <a:lnTo>
                    <a:pt x="478" y="113"/>
                  </a:lnTo>
                  <a:lnTo>
                    <a:pt x="478" y="114"/>
                  </a:lnTo>
                  <a:lnTo>
                    <a:pt x="479" y="114"/>
                  </a:lnTo>
                  <a:lnTo>
                    <a:pt x="479" y="116"/>
                  </a:lnTo>
                  <a:lnTo>
                    <a:pt x="479" y="118"/>
                  </a:lnTo>
                  <a:lnTo>
                    <a:pt x="481" y="119"/>
                  </a:lnTo>
                  <a:lnTo>
                    <a:pt x="481" y="121"/>
                  </a:lnTo>
                  <a:lnTo>
                    <a:pt x="481" y="123"/>
                  </a:lnTo>
                  <a:lnTo>
                    <a:pt x="483" y="123"/>
                  </a:lnTo>
                  <a:lnTo>
                    <a:pt x="483" y="124"/>
                  </a:lnTo>
                  <a:lnTo>
                    <a:pt x="484" y="124"/>
                  </a:lnTo>
                  <a:lnTo>
                    <a:pt x="484" y="126"/>
                  </a:lnTo>
                  <a:lnTo>
                    <a:pt x="486" y="126"/>
                  </a:lnTo>
                  <a:lnTo>
                    <a:pt x="486" y="128"/>
                  </a:lnTo>
                  <a:lnTo>
                    <a:pt x="486" y="129"/>
                  </a:lnTo>
                  <a:lnTo>
                    <a:pt x="486" y="131"/>
                  </a:lnTo>
                  <a:lnTo>
                    <a:pt x="488" y="133"/>
                  </a:lnTo>
                  <a:lnTo>
                    <a:pt x="489" y="133"/>
                  </a:lnTo>
                  <a:lnTo>
                    <a:pt x="489" y="134"/>
                  </a:lnTo>
                  <a:lnTo>
                    <a:pt x="491" y="134"/>
                  </a:lnTo>
                  <a:lnTo>
                    <a:pt x="493" y="134"/>
                  </a:lnTo>
                  <a:lnTo>
                    <a:pt x="493" y="133"/>
                  </a:lnTo>
                  <a:lnTo>
                    <a:pt x="495" y="133"/>
                  </a:lnTo>
                  <a:lnTo>
                    <a:pt x="495" y="131"/>
                  </a:lnTo>
                  <a:lnTo>
                    <a:pt x="495" y="129"/>
                  </a:lnTo>
                  <a:lnTo>
                    <a:pt x="496" y="131"/>
                  </a:lnTo>
                  <a:lnTo>
                    <a:pt x="496" y="133"/>
                  </a:lnTo>
                  <a:lnTo>
                    <a:pt x="498" y="133"/>
                  </a:lnTo>
                  <a:lnTo>
                    <a:pt x="498" y="134"/>
                  </a:lnTo>
                  <a:lnTo>
                    <a:pt x="496" y="134"/>
                  </a:lnTo>
                  <a:lnTo>
                    <a:pt x="496" y="136"/>
                  </a:lnTo>
                  <a:lnTo>
                    <a:pt x="495" y="136"/>
                  </a:lnTo>
                  <a:lnTo>
                    <a:pt x="493" y="138"/>
                  </a:lnTo>
                  <a:lnTo>
                    <a:pt x="493" y="140"/>
                  </a:lnTo>
                  <a:lnTo>
                    <a:pt x="493" y="141"/>
                  </a:lnTo>
                  <a:lnTo>
                    <a:pt x="495" y="141"/>
                  </a:lnTo>
                  <a:lnTo>
                    <a:pt x="495" y="143"/>
                  </a:lnTo>
                  <a:lnTo>
                    <a:pt x="495" y="145"/>
                  </a:lnTo>
                  <a:lnTo>
                    <a:pt x="495" y="146"/>
                  </a:lnTo>
                  <a:lnTo>
                    <a:pt x="496" y="148"/>
                  </a:lnTo>
                  <a:lnTo>
                    <a:pt x="496" y="150"/>
                  </a:lnTo>
                  <a:lnTo>
                    <a:pt x="496" y="151"/>
                  </a:lnTo>
                  <a:lnTo>
                    <a:pt x="498" y="153"/>
                  </a:lnTo>
                  <a:lnTo>
                    <a:pt x="498" y="155"/>
                  </a:lnTo>
                  <a:lnTo>
                    <a:pt x="503" y="170"/>
                  </a:lnTo>
                  <a:lnTo>
                    <a:pt x="508" y="188"/>
                  </a:lnTo>
                  <a:lnTo>
                    <a:pt x="510" y="195"/>
                  </a:lnTo>
                  <a:lnTo>
                    <a:pt x="513" y="203"/>
                  </a:lnTo>
                  <a:lnTo>
                    <a:pt x="515" y="209"/>
                  </a:lnTo>
                  <a:lnTo>
                    <a:pt x="518" y="220"/>
                  </a:lnTo>
                  <a:lnTo>
                    <a:pt x="538" y="284"/>
                  </a:lnTo>
                  <a:lnTo>
                    <a:pt x="564" y="296"/>
                  </a:lnTo>
                  <a:lnTo>
                    <a:pt x="589" y="306"/>
                  </a:lnTo>
                  <a:lnTo>
                    <a:pt x="590" y="306"/>
                  </a:lnTo>
                  <a:lnTo>
                    <a:pt x="590" y="308"/>
                  </a:lnTo>
                  <a:lnTo>
                    <a:pt x="592" y="308"/>
                  </a:lnTo>
                  <a:lnTo>
                    <a:pt x="592" y="310"/>
                  </a:lnTo>
                  <a:lnTo>
                    <a:pt x="592" y="311"/>
                  </a:lnTo>
                  <a:lnTo>
                    <a:pt x="592" y="313"/>
                  </a:lnTo>
                  <a:lnTo>
                    <a:pt x="590" y="315"/>
                  </a:lnTo>
                  <a:lnTo>
                    <a:pt x="589" y="316"/>
                  </a:lnTo>
                  <a:lnTo>
                    <a:pt x="589" y="318"/>
                  </a:lnTo>
                  <a:lnTo>
                    <a:pt x="587" y="318"/>
                  </a:lnTo>
                  <a:lnTo>
                    <a:pt x="587" y="320"/>
                  </a:lnTo>
                  <a:lnTo>
                    <a:pt x="587" y="321"/>
                  </a:lnTo>
                  <a:lnTo>
                    <a:pt x="587" y="323"/>
                  </a:lnTo>
                  <a:lnTo>
                    <a:pt x="589" y="323"/>
                  </a:lnTo>
                  <a:lnTo>
                    <a:pt x="589" y="325"/>
                  </a:lnTo>
                  <a:lnTo>
                    <a:pt x="590" y="325"/>
                  </a:lnTo>
                  <a:lnTo>
                    <a:pt x="592" y="325"/>
                  </a:lnTo>
                  <a:lnTo>
                    <a:pt x="594" y="325"/>
                  </a:lnTo>
                  <a:lnTo>
                    <a:pt x="595" y="325"/>
                  </a:lnTo>
                  <a:lnTo>
                    <a:pt x="597" y="325"/>
                  </a:lnTo>
                  <a:lnTo>
                    <a:pt x="599" y="325"/>
                  </a:lnTo>
                  <a:lnTo>
                    <a:pt x="601" y="325"/>
                  </a:lnTo>
                  <a:lnTo>
                    <a:pt x="601" y="323"/>
                  </a:lnTo>
                  <a:lnTo>
                    <a:pt x="602" y="323"/>
                  </a:lnTo>
                  <a:lnTo>
                    <a:pt x="604" y="323"/>
                  </a:lnTo>
                  <a:lnTo>
                    <a:pt x="606" y="323"/>
                  </a:lnTo>
                  <a:lnTo>
                    <a:pt x="606" y="325"/>
                  </a:lnTo>
                  <a:lnTo>
                    <a:pt x="607" y="325"/>
                  </a:lnTo>
                  <a:lnTo>
                    <a:pt x="609" y="325"/>
                  </a:lnTo>
                  <a:lnTo>
                    <a:pt x="609" y="323"/>
                  </a:lnTo>
                  <a:lnTo>
                    <a:pt x="611" y="323"/>
                  </a:lnTo>
                  <a:lnTo>
                    <a:pt x="612" y="323"/>
                  </a:lnTo>
                  <a:lnTo>
                    <a:pt x="614" y="323"/>
                  </a:lnTo>
                  <a:lnTo>
                    <a:pt x="614" y="321"/>
                  </a:lnTo>
                  <a:lnTo>
                    <a:pt x="616" y="321"/>
                  </a:lnTo>
                  <a:lnTo>
                    <a:pt x="616" y="320"/>
                  </a:lnTo>
                  <a:lnTo>
                    <a:pt x="617" y="320"/>
                  </a:lnTo>
                  <a:lnTo>
                    <a:pt x="619" y="318"/>
                  </a:lnTo>
                  <a:lnTo>
                    <a:pt x="621" y="318"/>
                  </a:lnTo>
                  <a:lnTo>
                    <a:pt x="622" y="318"/>
                  </a:lnTo>
                  <a:lnTo>
                    <a:pt x="624" y="318"/>
                  </a:lnTo>
                  <a:lnTo>
                    <a:pt x="626" y="320"/>
                  </a:lnTo>
                  <a:lnTo>
                    <a:pt x="627" y="320"/>
                  </a:lnTo>
                  <a:lnTo>
                    <a:pt x="629" y="320"/>
                  </a:lnTo>
                  <a:lnTo>
                    <a:pt x="631" y="320"/>
                  </a:lnTo>
                  <a:lnTo>
                    <a:pt x="631" y="321"/>
                  </a:lnTo>
                  <a:lnTo>
                    <a:pt x="632" y="323"/>
                  </a:lnTo>
                  <a:lnTo>
                    <a:pt x="632" y="325"/>
                  </a:lnTo>
                  <a:lnTo>
                    <a:pt x="634" y="325"/>
                  </a:lnTo>
                  <a:lnTo>
                    <a:pt x="636" y="325"/>
                  </a:lnTo>
                  <a:lnTo>
                    <a:pt x="638" y="325"/>
                  </a:lnTo>
                  <a:lnTo>
                    <a:pt x="639" y="325"/>
                  </a:lnTo>
                  <a:lnTo>
                    <a:pt x="639" y="323"/>
                  </a:lnTo>
                  <a:lnTo>
                    <a:pt x="641" y="323"/>
                  </a:lnTo>
                  <a:lnTo>
                    <a:pt x="643" y="323"/>
                  </a:lnTo>
                  <a:lnTo>
                    <a:pt x="643" y="321"/>
                  </a:lnTo>
                  <a:lnTo>
                    <a:pt x="644" y="321"/>
                  </a:lnTo>
                  <a:lnTo>
                    <a:pt x="646" y="320"/>
                  </a:lnTo>
                  <a:lnTo>
                    <a:pt x="646" y="321"/>
                  </a:lnTo>
                  <a:lnTo>
                    <a:pt x="648" y="321"/>
                  </a:lnTo>
                  <a:lnTo>
                    <a:pt x="648" y="323"/>
                  </a:lnTo>
                  <a:lnTo>
                    <a:pt x="649" y="323"/>
                  </a:lnTo>
                  <a:lnTo>
                    <a:pt x="649" y="325"/>
                  </a:lnTo>
                  <a:lnTo>
                    <a:pt x="651" y="325"/>
                  </a:lnTo>
                  <a:lnTo>
                    <a:pt x="653" y="325"/>
                  </a:lnTo>
                  <a:lnTo>
                    <a:pt x="653" y="323"/>
                  </a:lnTo>
                  <a:lnTo>
                    <a:pt x="654" y="323"/>
                  </a:lnTo>
                  <a:lnTo>
                    <a:pt x="654" y="321"/>
                  </a:lnTo>
                  <a:lnTo>
                    <a:pt x="656" y="321"/>
                  </a:lnTo>
                  <a:lnTo>
                    <a:pt x="656" y="320"/>
                  </a:lnTo>
                  <a:lnTo>
                    <a:pt x="658" y="320"/>
                  </a:lnTo>
                  <a:lnTo>
                    <a:pt x="658" y="318"/>
                  </a:lnTo>
                  <a:lnTo>
                    <a:pt x="659" y="318"/>
                  </a:lnTo>
                  <a:lnTo>
                    <a:pt x="661" y="318"/>
                  </a:lnTo>
                  <a:lnTo>
                    <a:pt x="663" y="318"/>
                  </a:lnTo>
                  <a:lnTo>
                    <a:pt x="664" y="318"/>
                  </a:lnTo>
                  <a:lnTo>
                    <a:pt x="666" y="320"/>
                  </a:lnTo>
                  <a:lnTo>
                    <a:pt x="668" y="320"/>
                  </a:lnTo>
                  <a:lnTo>
                    <a:pt x="669" y="320"/>
                  </a:lnTo>
                  <a:lnTo>
                    <a:pt x="669" y="321"/>
                  </a:lnTo>
                  <a:lnTo>
                    <a:pt x="671" y="321"/>
                  </a:lnTo>
                  <a:lnTo>
                    <a:pt x="671" y="323"/>
                  </a:lnTo>
                  <a:lnTo>
                    <a:pt x="673" y="323"/>
                  </a:lnTo>
                  <a:lnTo>
                    <a:pt x="673" y="325"/>
                  </a:lnTo>
                  <a:lnTo>
                    <a:pt x="675" y="326"/>
                  </a:lnTo>
                  <a:lnTo>
                    <a:pt x="676" y="328"/>
                  </a:lnTo>
                  <a:lnTo>
                    <a:pt x="678" y="328"/>
                  </a:lnTo>
                  <a:lnTo>
                    <a:pt x="678" y="330"/>
                  </a:lnTo>
                  <a:lnTo>
                    <a:pt x="680" y="330"/>
                  </a:lnTo>
                  <a:lnTo>
                    <a:pt x="680" y="331"/>
                  </a:lnTo>
                  <a:lnTo>
                    <a:pt x="681" y="331"/>
                  </a:lnTo>
                  <a:lnTo>
                    <a:pt x="681" y="333"/>
                  </a:lnTo>
                  <a:lnTo>
                    <a:pt x="683" y="333"/>
                  </a:lnTo>
                  <a:lnTo>
                    <a:pt x="685" y="333"/>
                  </a:lnTo>
                  <a:lnTo>
                    <a:pt x="685" y="335"/>
                  </a:lnTo>
                  <a:lnTo>
                    <a:pt x="686" y="335"/>
                  </a:lnTo>
                  <a:lnTo>
                    <a:pt x="688" y="335"/>
                  </a:lnTo>
                  <a:lnTo>
                    <a:pt x="688" y="336"/>
                  </a:lnTo>
                  <a:lnTo>
                    <a:pt x="690" y="336"/>
                  </a:lnTo>
                  <a:lnTo>
                    <a:pt x="691" y="336"/>
                  </a:lnTo>
                  <a:lnTo>
                    <a:pt x="691" y="338"/>
                  </a:lnTo>
                  <a:lnTo>
                    <a:pt x="693" y="338"/>
                  </a:lnTo>
                  <a:lnTo>
                    <a:pt x="695" y="340"/>
                  </a:lnTo>
                  <a:lnTo>
                    <a:pt x="696" y="341"/>
                  </a:lnTo>
                  <a:lnTo>
                    <a:pt x="698" y="343"/>
                  </a:lnTo>
                  <a:lnTo>
                    <a:pt x="698" y="345"/>
                  </a:lnTo>
                  <a:lnTo>
                    <a:pt x="698" y="347"/>
                  </a:lnTo>
                  <a:lnTo>
                    <a:pt x="698" y="348"/>
                  </a:lnTo>
                  <a:lnTo>
                    <a:pt x="698" y="350"/>
                  </a:lnTo>
                  <a:lnTo>
                    <a:pt x="698" y="352"/>
                  </a:lnTo>
                  <a:lnTo>
                    <a:pt x="700" y="353"/>
                  </a:lnTo>
                  <a:lnTo>
                    <a:pt x="700" y="355"/>
                  </a:lnTo>
                  <a:lnTo>
                    <a:pt x="700" y="357"/>
                  </a:lnTo>
                  <a:lnTo>
                    <a:pt x="701" y="357"/>
                  </a:lnTo>
                  <a:lnTo>
                    <a:pt x="701" y="358"/>
                  </a:lnTo>
                  <a:lnTo>
                    <a:pt x="701" y="360"/>
                  </a:lnTo>
                  <a:lnTo>
                    <a:pt x="703" y="360"/>
                  </a:lnTo>
                  <a:lnTo>
                    <a:pt x="703" y="362"/>
                  </a:lnTo>
                  <a:lnTo>
                    <a:pt x="703" y="363"/>
                  </a:lnTo>
                  <a:lnTo>
                    <a:pt x="703" y="365"/>
                  </a:lnTo>
                  <a:lnTo>
                    <a:pt x="703" y="367"/>
                  </a:lnTo>
                  <a:lnTo>
                    <a:pt x="701" y="367"/>
                  </a:lnTo>
                  <a:lnTo>
                    <a:pt x="701" y="368"/>
                  </a:lnTo>
                  <a:lnTo>
                    <a:pt x="701" y="370"/>
                  </a:lnTo>
                  <a:lnTo>
                    <a:pt x="700" y="370"/>
                  </a:lnTo>
                  <a:lnTo>
                    <a:pt x="700" y="372"/>
                  </a:lnTo>
                  <a:lnTo>
                    <a:pt x="698" y="373"/>
                  </a:lnTo>
                  <a:lnTo>
                    <a:pt x="696" y="375"/>
                  </a:lnTo>
                  <a:lnTo>
                    <a:pt x="696" y="377"/>
                  </a:lnTo>
                  <a:lnTo>
                    <a:pt x="695" y="379"/>
                  </a:lnTo>
                  <a:lnTo>
                    <a:pt x="693" y="379"/>
                  </a:lnTo>
                  <a:lnTo>
                    <a:pt x="693" y="380"/>
                  </a:lnTo>
                  <a:lnTo>
                    <a:pt x="693" y="382"/>
                  </a:lnTo>
                  <a:lnTo>
                    <a:pt x="693" y="384"/>
                  </a:lnTo>
                  <a:lnTo>
                    <a:pt x="695" y="384"/>
                  </a:lnTo>
                  <a:lnTo>
                    <a:pt x="696" y="385"/>
                  </a:lnTo>
                  <a:lnTo>
                    <a:pt x="698" y="385"/>
                  </a:lnTo>
                  <a:lnTo>
                    <a:pt x="700" y="385"/>
                  </a:lnTo>
                  <a:lnTo>
                    <a:pt x="701" y="387"/>
                  </a:lnTo>
                  <a:lnTo>
                    <a:pt x="701" y="389"/>
                  </a:lnTo>
                  <a:lnTo>
                    <a:pt x="703" y="389"/>
                  </a:lnTo>
                  <a:lnTo>
                    <a:pt x="703" y="390"/>
                  </a:lnTo>
                  <a:lnTo>
                    <a:pt x="703" y="392"/>
                  </a:lnTo>
                  <a:lnTo>
                    <a:pt x="703" y="394"/>
                  </a:lnTo>
                  <a:lnTo>
                    <a:pt x="705" y="395"/>
                  </a:lnTo>
                  <a:lnTo>
                    <a:pt x="706" y="395"/>
                  </a:lnTo>
                  <a:lnTo>
                    <a:pt x="706" y="397"/>
                  </a:lnTo>
                  <a:lnTo>
                    <a:pt x="705" y="397"/>
                  </a:lnTo>
                  <a:lnTo>
                    <a:pt x="703" y="399"/>
                  </a:lnTo>
                  <a:lnTo>
                    <a:pt x="705" y="400"/>
                  </a:lnTo>
                  <a:lnTo>
                    <a:pt x="705" y="402"/>
                  </a:lnTo>
                  <a:lnTo>
                    <a:pt x="706" y="402"/>
                  </a:lnTo>
                  <a:lnTo>
                    <a:pt x="706" y="404"/>
                  </a:lnTo>
                  <a:lnTo>
                    <a:pt x="706" y="405"/>
                  </a:lnTo>
                  <a:lnTo>
                    <a:pt x="708" y="405"/>
                  </a:lnTo>
                  <a:lnTo>
                    <a:pt x="708" y="407"/>
                  </a:lnTo>
                  <a:lnTo>
                    <a:pt x="710" y="407"/>
                  </a:lnTo>
                  <a:lnTo>
                    <a:pt x="710" y="409"/>
                  </a:lnTo>
                  <a:lnTo>
                    <a:pt x="712" y="409"/>
                  </a:lnTo>
                  <a:lnTo>
                    <a:pt x="713" y="409"/>
                  </a:lnTo>
                  <a:lnTo>
                    <a:pt x="713" y="410"/>
                  </a:lnTo>
                  <a:lnTo>
                    <a:pt x="715" y="410"/>
                  </a:lnTo>
                  <a:lnTo>
                    <a:pt x="715" y="412"/>
                  </a:lnTo>
                  <a:lnTo>
                    <a:pt x="715" y="414"/>
                  </a:lnTo>
                  <a:lnTo>
                    <a:pt x="713" y="414"/>
                  </a:lnTo>
                  <a:lnTo>
                    <a:pt x="713" y="416"/>
                  </a:lnTo>
                  <a:lnTo>
                    <a:pt x="712" y="416"/>
                  </a:lnTo>
                  <a:lnTo>
                    <a:pt x="712" y="417"/>
                  </a:lnTo>
                  <a:lnTo>
                    <a:pt x="710" y="416"/>
                  </a:lnTo>
                  <a:lnTo>
                    <a:pt x="710" y="414"/>
                  </a:lnTo>
                  <a:lnTo>
                    <a:pt x="708" y="414"/>
                  </a:lnTo>
                  <a:lnTo>
                    <a:pt x="708" y="412"/>
                  </a:lnTo>
                  <a:lnTo>
                    <a:pt x="706" y="412"/>
                  </a:lnTo>
                  <a:lnTo>
                    <a:pt x="705" y="412"/>
                  </a:lnTo>
                  <a:lnTo>
                    <a:pt x="705" y="414"/>
                  </a:lnTo>
                  <a:lnTo>
                    <a:pt x="703" y="414"/>
                  </a:lnTo>
                  <a:lnTo>
                    <a:pt x="703" y="416"/>
                  </a:lnTo>
                  <a:lnTo>
                    <a:pt x="703" y="417"/>
                  </a:lnTo>
                  <a:lnTo>
                    <a:pt x="703" y="419"/>
                  </a:lnTo>
                  <a:lnTo>
                    <a:pt x="703" y="421"/>
                  </a:lnTo>
                  <a:lnTo>
                    <a:pt x="703" y="422"/>
                  </a:lnTo>
                  <a:lnTo>
                    <a:pt x="703" y="424"/>
                  </a:lnTo>
                  <a:lnTo>
                    <a:pt x="705" y="424"/>
                  </a:lnTo>
                  <a:lnTo>
                    <a:pt x="705" y="426"/>
                  </a:lnTo>
                  <a:lnTo>
                    <a:pt x="703" y="426"/>
                  </a:lnTo>
                  <a:lnTo>
                    <a:pt x="703" y="427"/>
                  </a:lnTo>
                  <a:lnTo>
                    <a:pt x="701" y="427"/>
                  </a:lnTo>
                  <a:lnTo>
                    <a:pt x="701" y="429"/>
                  </a:lnTo>
                  <a:lnTo>
                    <a:pt x="700" y="429"/>
                  </a:lnTo>
                  <a:lnTo>
                    <a:pt x="700" y="431"/>
                  </a:lnTo>
                  <a:lnTo>
                    <a:pt x="698" y="431"/>
                  </a:lnTo>
                  <a:lnTo>
                    <a:pt x="698" y="432"/>
                  </a:lnTo>
                  <a:lnTo>
                    <a:pt x="698" y="434"/>
                  </a:lnTo>
                  <a:lnTo>
                    <a:pt x="698" y="436"/>
                  </a:lnTo>
                  <a:lnTo>
                    <a:pt x="698" y="437"/>
                  </a:lnTo>
                  <a:lnTo>
                    <a:pt x="698" y="439"/>
                  </a:lnTo>
                  <a:lnTo>
                    <a:pt x="698" y="441"/>
                  </a:lnTo>
                  <a:lnTo>
                    <a:pt x="698" y="442"/>
                  </a:lnTo>
                  <a:lnTo>
                    <a:pt x="696" y="442"/>
                  </a:lnTo>
                  <a:lnTo>
                    <a:pt x="696" y="444"/>
                  </a:lnTo>
                  <a:lnTo>
                    <a:pt x="695" y="446"/>
                  </a:lnTo>
                  <a:lnTo>
                    <a:pt x="695" y="447"/>
                  </a:lnTo>
                  <a:lnTo>
                    <a:pt x="695" y="449"/>
                  </a:lnTo>
                  <a:lnTo>
                    <a:pt x="696" y="449"/>
                  </a:lnTo>
                  <a:lnTo>
                    <a:pt x="696" y="451"/>
                  </a:lnTo>
                  <a:lnTo>
                    <a:pt x="695" y="451"/>
                  </a:lnTo>
                  <a:lnTo>
                    <a:pt x="695" y="453"/>
                  </a:lnTo>
                  <a:lnTo>
                    <a:pt x="695" y="454"/>
                  </a:lnTo>
                  <a:lnTo>
                    <a:pt x="693" y="454"/>
                  </a:lnTo>
                  <a:lnTo>
                    <a:pt x="691" y="456"/>
                  </a:lnTo>
                  <a:lnTo>
                    <a:pt x="690" y="456"/>
                  </a:lnTo>
                  <a:lnTo>
                    <a:pt x="690" y="458"/>
                  </a:lnTo>
                  <a:lnTo>
                    <a:pt x="690" y="459"/>
                  </a:lnTo>
                  <a:lnTo>
                    <a:pt x="688" y="461"/>
                  </a:lnTo>
                  <a:lnTo>
                    <a:pt x="686" y="461"/>
                  </a:lnTo>
                  <a:lnTo>
                    <a:pt x="686" y="459"/>
                  </a:lnTo>
                  <a:lnTo>
                    <a:pt x="685" y="459"/>
                  </a:lnTo>
                  <a:lnTo>
                    <a:pt x="683" y="459"/>
                  </a:lnTo>
                  <a:lnTo>
                    <a:pt x="683" y="461"/>
                  </a:lnTo>
                  <a:lnTo>
                    <a:pt x="685" y="461"/>
                  </a:lnTo>
                  <a:lnTo>
                    <a:pt x="686" y="463"/>
                  </a:lnTo>
                  <a:lnTo>
                    <a:pt x="688" y="463"/>
                  </a:lnTo>
                  <a:lnTo>
                    <a:pt x="688" y="464"/>
                  </a:lnTo>
                  <a:lnTo>
                    <a:pt x="688" y="466"/>
                  </a:lnTo>
                  <a:lnTo>
                    <a:pt x="686" y="466"/>
                  </a:lnTo>
                  <a:lnTo>
                    <a:pt x="686" y="468"/>
                  </a:lnTo>
                  <a:lnTo>
                    <a:pt x="686" y="469"/>
                  </a:lnTo>
                  <a:lnTo>
                    <a:pt x="686" y="471"/>
                  </a:lnTo>
                  <a:lnTo>
                    <a:pt x="688" y="471"/>
                  </a:lnTo>
                  <a:lnTo>
                    <a:pt x="690" y="471"/>
                  </a:lnTo>
                  <a:lnTo>
                    <a:pt x="691" y="471"/>
                  </a:lnTo>
                  <a:lnTo>
                    <a:pt x="691" y="473"/>
                  </a:lnTo>
                  <a:lnTo>
                    <a:pt x="693" y="473"/>
                  </a:lnTo>
                  <a:lnTo>
                    <a:pt x="693" y="471"/>
                  </a:lnTo>
                  <a:lnTo>
                    <a:pt x="695" y="471"/>
                  </a:lnTo>
                  <a:lnTo>
                    <a:pt x="693" y="471"/>
                  </a:lnTo>
                  <a:lnTo>
                    <a:pt x="693" y="469"/>
                  </a:lnTo>
                  <a:lnTo>
                    <a:pt x="693" y="468"/>
                  </a:lnTo>
                  <a:lnTo>
                    <a:pt x="695" y="468"/>
                  </a:lnTo>
                  <a:lnTo>
                    <a:pt x="696" y="468"/>
                  </a:lnTo>
                  <a:lnTo>
                    <a:pt x="698" y="468"/>
                  </a:lnTo>
                  <a:lnTo>
                    <a:pt x="698" y="466"/>
                  </a:lnTo>
                  <a:lnTo>
                    <a:pt x="696" y="464"/>
                  </a:lnTo>
                  <a:lnTo>
                    <a:pt x="698" y="463"/>
                  </a:lnTo>
                  <a:lnTo>
                    <a:pt x="700" y="463"/>
                  </a:lnTo>
                  <a:lnTo>
                    <a:pt x="700" y="464"/>
                  </a:lnTo>
                  <a:lnTo>
                    <a:pt x="700" y="466"/>
                  </a:lnTo>
                  <a:lnTo>
                    <a:pt x="701" y="466"/>
                  </a:lnTo>
                  <a:lnTo>
                    <a:pt x="701" y="468"/>
                  </a:lnTo>
                  <a:lnTo>
                    <a:pt x="703" y="468"/>
                  </a:lnTo>
                  <a:lnTo>
                    <a:pt x="703" y="469"/>
                  </a:lnTo>
                  <a:lnTo>
                    <a:pt x="705" y="469"/>
                  </a:lnTo>
                  <a:lnTo>
                    <a:pt x="705" y="471"/>
                  </a:lnTo>
                  <a:lnTo>
                    <a:pt x="706" y="471"/>
                  </a:lnTo>
                  <a:lnTo>
                    <a:pt x="708" y="471"/>
                  </a:lnTo>
                  <a:lnTo>
                    <a:pt x="710" y="471"/>
                  </a:lnTo>
                  <a:lnTo>
                    <a:pt x="710" y="473"/>
                  </a:lnTo>
                  <a:lnTo>
                    <a:pt x="712" y="473"/>
                  </a:lnTo>
                  <a:lnTo>
                    <a:pt x="712" y="474"/>
                  </a:lnTo>
                  <a:lnTo>
                    <a:pt x="712" y="476"/>
                  </a:lnTo>
                  <a:lnTo>
                    <a:pt x="710" y="476"/>
                  </a:lnTo>
                  <a:lnTo>
                    <a:pt x="708" y="476"/>
                  </a:lnTo>
                  <a:lnTo>
                    <a:pt x="706" y="476"/>
                  </a:lnTo>
                  <a:lnTo>
                    <a:pt x="706" y="478"/>
                  </a:lnTo>
                  <a:lnTo>
                    <a:pt x="706" y="479"/>
                  </a:lnTo>
                  <a:lnTo>
                    <a:pt x="706" y="481"/>
                  </a:lnTo>
                  <a:lnTo>
                    <a:pt x="706" y="483"/>
                  </a:lnTo>
                  <a:lnTo>
                    <a:pt x="706" y="485"/>
                  </a:lnTo>
                  <a:lnTo>
                    <a:pt x="706" y="486"/>
                  </a:lnTo>
                  <a:lnTo>
                    <a:pt x="708" y="486"/>
                  </a:lnTo>
                  <a:lnTo>
                    <a:pt x="706" y="488"/>
                  </a:lnTo>
                  <a:lnTo>
                    <a:pt x="706" y="490"/>
                  </a:lnTo>
                  <a:lnTo>
                    <a:pt x="706" y="491"/>
                  </a:lnTo>
                  <a:lnTo>
                    <a:pt x="706" y="493"/>
                  </a:lnTo>
                  <a:lnTo>
                    <a:pt x="705" y="493"/>
                  </a:lnTo>
                  <a:lnTo>
                    <a:pt x="705" y="495"/>
                  </a:lnTo>
                  <a:lnTo>
                    <a:pt x="703" y="495"/>
                  </a:lnTo>
                  <a:lnTo>
                    <a:pt x="703" y="496"/>
                  </a:lnTo>
                  <a:lnTo>
                    <a:pt x="703" y="498"/>
                  </a:lnTo>
                  <a:lnTo>
                    <a:pt x="703" y="500"/>
                  </a:lnTo>
                  <a:lnTo>
                    <a:pt x="705" y="501"/>
                  </a:lnTo>
                  <a:lnTo>
                    <a:pt x="705" y="503"/>
                  </a:lnTo>
                  <a:lnTo>
                    <a:pt x="705" y="505"/>
                  </a:lnTo>
                  <a:lnTo>
                    <a:pt x="705" y="506"/>
                  </a:lnTo>
                  <a:lnTo>
                    <a:pt x="706" y="506"/>
                  </a:lnTo>
                  <a:lnTo>
                    <a:pt x="706" y="508"/>
                  </a:lnTo>
                  <a:lnTo>
                    <a:pt x="708" y="510"/>
                  </a:lnTo>
                  <a:lnTo>
                    <a:pt x="710" y="510"/>
                  </a:lnTo>
                  <a:lnTo>
                    <a:pt x="712" y="510"/>
                  </a:lnTo>
                  <a:lnTo>
                    <a:pt x="712" y="508"/>
                  </a:lnTo>
                  <a:lnTo>
                    <a:pt x="712" y="506"/>
                  </a:lnTo>
                  <a:lnTo>
                    <a:pt x="713" y="506"/>
                  </a:lnTo>
                  <a:lnTo>
                    <a:pt x="713" y="505"/>
                  </a:lnTo>
                  <a:lnTo>
                    <a:pt x="715" y="505"/>
                  </a:lnTo>
                  <a:lnTo>
                    <a:pt x="715" y="503"/>
                  </a:lnTo>
                  <a:lnTo>
                    <a:pt x="717" y="503"/>
                  </a:lnTo>
                  <a:lnTo>
                    <a:pt x="718" y="503"/>
                  </a:lnTo>
                  <a:lnTo>
                    <a:pt x="720" y="503"/>
                  </a:lnTo>
                  <a:lnTo>
                    <a:pt x="720" y="505"/>
                  </a:lnTo>
                  <a:lnTo>
                    <a:pt x="722" y="505"/>
                  </a:lnTo>
                  <a:lnTo>
                    <a:pt x="723" y="505"/>
                  </a:lnTo>
                  <a:lnTo>
                    <a:pt x="723" y="506"/>
                  </a:lnTo>
                  <a:lnTo>
                    <a:pt x="725" y="506"/>
                  </a:lnTo>
                  <a:lnTo>
                    <a:pt x="727" y="508"/>
                  </a:lnTo>
                  <a:lnTo>
                    <a:pt x="732" y="511"/>
                  </a:lnTo>
                  <a:lnTo>
                    <a:pt x="733" y="515"/>
                  </a:lnTo>
                  <a:lnTo>
                    <a:pt x="737" y="515"/>
                  </a:lnTo>
                  <a:lnTo>
                    <a:pt x="737" y="516"/>
                  </a:lnTo>
                  <a:lnTo>
                    <a:pt x="738" y="516"/>
                  </a:lnTo>
                  <a:lnTo>
                    <a:pt x="740" y="516"/>
                  </a:lnTo>
                  <a:lnTo>
                    <a:pt x="742" y="518"/>
                  </a:lnTo>
                  <a:lnTo>
                    <a:pt x="744" y="518"/>
                  </a:lnTo>
                  <a:lnTo>
                    <a:pt x="745" y="520"/>
                  </a:lnTo>
                  <a:lnTo>
                    <a:pt x="747" y="520"/>
                  </a:lnTo>
                  <a:lnTo>
                    <a:pt x="749" y="522"/>
                  </a:lnTo>
                  <a:lnTo>
                    <a:pt x="750" y="522"/>
                  </a:lnTo>
                  <a:lnTo>
                    <a:pt x="752" y="523"/>
                  </a:lnTo>
                  <a:lnTo>
                    <a:pt x="754" y="523"/>
                  </a:lnTo>
                  <a:lnTo>
                    <a:pt x="755" y="523"/>
                  </a:lnTo>
                  <a:lnTo>
                    <a:pt x="757" y="523"/>
                  </a:lnTo>
                  <a:lnTo>
                    <a:pt x="759" y="523"/>
                  </a:lnTo>
                  <a:lnTo>
                    <a:pt x="760" y="523"/>
                  </a:lnTo>
                  <a:lnTo>
                    <a:pt x="762" y="523"/>
                  </a:lnTo>
                  <a:lnTo>
                    <a:pt x="764" y="523"/>
                  </a:lnTo>
                  <a:lnTo>
                    <a:pt x="765" y="523"/>
                  </a:lnTo>
                  <a:lnTo>
                    <a:pt x="765" y="522"/>
                  </a:lnTo>
                  <a:lnTo>
                    <a:pt x="767" y="522"/>
                  </a:lnTo>
                  <a:lnTo>
                    <a:pt x="769" y="522"/>
                  </a:lnTo>
                  <a:lnTo>
                    <a:pt x="769" y="523"/>
                  </a:lnTo>
                  <a:lnTo>
                    <a:pt x="770" y="523"/>
                  </a:lnTo>
                  <a:lnTo>
                    <a:pt x="770" y="525"/>
                  </a:lnTo>
                  <a:lnTo>
                    <a:pt x="772" y="525"/>
                  </a:lnTo>
                  <a:lnTo>
                    <a:pt x="772" y="527"/>
                  </a:lnTo>
                  <a:lnTo>
                    <a:pt x="770" y="527"/>
                  </a:lnTo>
                  <a:lnTo>
                    <a:pt x="770" y="528"/>
                  </a:lnTo>
                  <a:lnTo>
                    <a:pt x="769" y="528"/>
                  </a:lnTo>
                  <a:lnTo>
                    <a:pt x="769" y="530"/>
                  </a:lnTo>
                  <a:lnTo>
                    <a:pt x="769" y="532"/>
                  </a:lnTo>
                  <a:lnTo>
                    <a:pt x="769" y="533"/>
                  </a:lnTo>
                  <a:lnTo>
                    <a:pt x="769" y="535"/>
                  </a:lnTo>
                  <a:lnTo>
                    <a:pt x="769" y="537"/>
                  </a:lnTo>
                  <a:lnTo>
                    <a:pt x="769" y="538"/>
                  </a:lnTo>
                  <a:lnTo>
                    <a:pt x="769" y="540"/>
                  </a:lnTo>
                  <a:lnTo>
                    <a:pt x="769" y="542"/>
                  </a:lnTo>
                  <a:lnTo>
                    <a:pt x="770" y="542"/>
                  </a:lnTo>
                  <a:lnTo>
                    <a:pt x="770" y="543"/>
                  </a:lnTo>
                  <a:lnTo>
                    <a:pt x="769" y="543"/>
                  </a:lnTo>
                  <a:lnTo>
                    <a:pt x="769" y="545"/>
                  </a:lnTo>
                  <a:lnTo>
                    <a:pt x="769" y="547"/>
                  </a:lnTo>
                  <a:lnTo>
                    <a:pt x="769" y="548"/>
                  </a:lnTo>
                  <a:lnTo>
                    <a:pt x="767" y="548"/>
                  </a:lnTo>
                  <a:lnTo>
                    <a:pt x="767" y="550"/>
                  </a:lnTo>
                  <a:lnTo>
                    <a:pt x="767" y="552"/>
                  </a:lnTo>
                  <a:lnTo>
                    <a:pt x="765" y="554"/>
                  </a:lnTo>
                  <a:lnTo>
                    <a:pt x="765" y="555"/>
                  </a:lnTo>
                  <a:lnTo>
                    <a:pt x="764" y="555"/>
                  </a:lnTo>
                  <a:lnTo>
                    <a:pt x="764" y="557"/>
                  </a:lnTo>
                  <a:lnTo>
                    <a:pt x="762" y="557"/>
                  </a:lnTo>
                  <a:lnTo>
                    <a:pt x="760" y="559"/>
                  </a:lnTo>
                  <a:lnTo>
                    <a:pt x="759" y="559"/>
                  </a:lnTo>
                  <a:lnTo>
                    <a:pt x="757" y="559"/>
                  </a:lnTo>
                  <a:lnTo>
                    <a:pt x="757" y="560"/>
                  </a:lnTo>
                  <a:lnTo>
                    <a:pt x="755" y="560"/>
                  </a:lnTo>
                  <a:lnTo>
                    <a:pt x="755" y="562"/>
                  </a:lnTo>
                  <a:lnTo>
                    <a:pt x="754" y="562"/>
                  </a:lnTo>
                  <a:lnTo>
                    <a:pt x="754" y="564"/>
                  </a:lnTo>
                  <a:lnTo>
                    <a:pt x="754" y="565"/>
                  </a:lnTo>
                  <a:lnTo>
                    <a:pt x="752" y="567"/>
                  </a:lnTo>
                  <a:lnTo>
                    <a:pt x="752" y="569"/>
                  </a:lnTo>
                  <a:lnTo>
                    <a:pt x="750" y="570"/>
                  </a:lnTo>
                  <a:lnTo>
                    <a:pt x="750" y="572"/>
                  </a:lnTo>
                  <a:lnTo>
                    <a:pt x="749" y="572"/>
                  </a:lnTo>
                  <a:lnTo>
                    <a:pt x="747" y="572"/>
                  </a:lnTo>
                  <a:lnTo>
                    <a:pt x="745" y="572"/>
                  </a:lnTo>
                  <a:lnTo>
                    <a:pt x="745" y="574"/>
                  </a:lnTo>
                  <a:lnTo>
                    <a:pt x="744" y="574"/>
                  </a:lnTo>
                  <a:lnTo>
                    <a:pt x="744" y="575"/>
                  </a:lnTo>
                  <a:lnTo>
                    <a:pt x="742" y="575"/>
                  </a:lnTo>
                  <a:lnTo>
                    <a:pt x="742" y="577"/>
                  </a:lnTo>
                  <a:lnTo>
                    <a:pt x="740" y="577"/>
                  </a:lnTo>
                  <a:lnTo>
                    <a:pt x="740" y="579"/>
                  </a:lnTo>
                  <a:lnTo>
                    <a:pt x="740" y="580"/>
                  </a:lnTo>
                  <a:lnTo>
                    <a:pt x="738" y="580"/>
                  </a:lnTo>
                  <a:lnTo>
                    <a:pt x="737" y="580"/>
                  </a:lnTo>
                  <a:lnTo>
                    <a:pt x="737" y="582"/>
                  </a:lnTo>
                  <a:lnTo>
                    <a:pt x="737" y="584"/>
                  </a:lnTo>
                  <a:lnTo>
                    <a:pt x="737" y="582"/>
                  </a:lnTo>
                  <a:lnTo>
                    <a:pt x="735" y="580"/>
                  </a:lnTo>
                  <a:lnTo>
                    <a:pt x="733" y="580"/>
                  </a:lnTo>
                  <a:lnTo>
                    <a:pt x="732" y="580"/>
                  </a:lnTo>
                  <a:lnTo>
                    <a:pt x="732" y="582"/>
                  </a:lnTo>
                  <a:lnTo>
                    <a:pt x="732" y="584"/>
                  </a:lnTo>
                  <a:lnTo>
                    <a:pt x="733" y="585"/>
                  </a:lnTo>
                  <a:lnTo>
                    <a:pt x="732" y="585"/>
                  </a:lnTo>
                  <a:lnTo>
                    <a:pt x="730" y="585"/>
                  </a:lnTo>
                  <a:lnTo>
                    <a:pt x="728" y="587"/>
                  </a:lnTo>
                  <a:lnTo>
                    <a:pt x="727" y="589"/>
                  </a:lnTo>
                  <a:lnTo>
                    <a:pt x="725" y="589"/>
                  </a:lnTo>
                  <a:lnTo>
                    <a:pt x="725" y="591"/>
                  </a:lnTo>
                  <a:lnTo>
                    <a:pt x="723" y="591"/>
                  </a:lnTo>
                  <a:lnTo>
                    <a:pt x="722" y="591"/>
                  </a:lnTo>
                  <a:lnTo>
                    <a:pt x="722" y="589"/>
                  </a:lnTo>
                  <a:lnTo>
                    <a:pt x="720" y="589"/>
                  </a:lnTo>
                  <a:lnTo>
                    <a:pt x="718" y="589"/>
                  </a:lnTo>
                  <a:lnTo>
                    <a:pt x="717" y="591"/>
                  </a:lnTo>
                  <a:lnTo>
                    <a:pt x="715" y="592"/>
                  </a:lnTo>
                  <a:lnTo>
                    <a:pt x="715" y="594"/>
                  </a:lnTo>
                  <a:lnTo>
                    <a:pt x="715" y="596"/>
                  </a:lnTo>
                  <a:lnTo>
                    <a:pt x="715" y="597"/>
                  </a:lnTo>
                  <a:lnTo>
                    <a:pt x="717" y="597"/>
                  </a:lnTo>
                  <a:lnTo>
                    <a:pt x="717" y="599"/>
                  </a:lnTo>
                  <a:lnTo>
                    <a:pt x="717" y="601"/>
                  </a:lnTo>
                  <a:lnTo>
                    <a:pt x="715" y="601"/>
                  </a:lnTo>
                  <a:lnTo>
                    <a:pt x="715" y="602"/>
                  </a:lnTo>
                  <a:lnTo>
                    <a:pt x="715" y="604"/>
                  </a:lnTo>
                  <a:lnTo>
                    <a:pt x="715" y="606"/>
                  </a:lnTo>
                  <a:lnTo>
                    <a:pt x="717" y="606"/>
                  </a:lnTo>
                  <a:lnTo>
                    <a:pt x="717" y="607"/>
                  </a:lnTo>
                  <a:lnTo>
                    <a:pt x="715" y="609"/>
                  </a:lnTo>
                  <a:lnTo>
                    <a:pt x="713" y="609"/>
                  </a:lnTo>
                  <a:lnTo>
                    <a:pt x="713" y="611"/>
                  </a:lnTo>
                  <a:lnTo>
                    <a:pt x="713" y="612"/>
                  </a:lnTo>
                  <a:lnTo>
                    <a:pt x="712" y="612"/>
                  </a:lnTo>
                  <a:lnTo>
                    <a:pt x="712" y="614"/>
                  </a:lnTo>
                  <a:lnTo>
                    <a:pt x="713" y="616"/>
                  </a:lnTo>
                  <a:lnTo>
                    <a:pt x="713" y="617"/>
                  </a:lnTo>
                  <a:lnTo>
                    <a:pt x="713" y="619"/>
                  </a:lnTo>
                  <a:lnTo>
                    <a:pt x="715" y="619"/>
                  </a:lnTo>
                  <a:lnTo>
                    <a:pt x="715" y="621"/>
                  </a:lnTo>
                  <a:lnTo>
                    <a:pt x="715" y="623"/>
                  </a:lnTo>
                  <a:lnTo>
                    <a:pt x="715" y="624"/>
                  </a:lnTo>
                  <a:lnTo>
                    <a:pt x="715" y="626"/>
                  </a:lnTo>
                  <a:lnTo>
                    <a:pt x="715" y="628"/>
                  </a:lnTo>
                  <a:lnTo>
                    <a:pt x="717" y="629"/>
                  </a:lnTo>
                  <a:lnTo>
                    <a:pt x="717" y="631"/>
                  </a:lnTo>
                  <a:lnTo>
                    <a:pt x="717" y="633"/>
                  </a:lnTo>
                  <a:lnTo>
                    <a:pt x="717" y="634"/>
                  </a:lnTo>
                  <a:lnTo>
                    <a:pt x="718" y="636"/>
                  </a:lnTo>
                  <a:lnTo>
                    <a:pt x="718" y="638"/>
                  </a:lnTo>
                  <a:lnTo>
                    <a:pt x="718" y="639"/>
                  </a:lnTo>
                  <a:lnTo>
                    <a:pt x="718" y="641"/>
                  </a:lnTo>
                  <a:lnTo>
                    <a:pt x="718" y="643"/>
                  </a:lnTo>
                  <a:lnTo>
                    <a:pt x="718" y="644"/>
                  </a:lnTo>
                  <a:lnTo>
                    <a:pt x="718" y="646"/>
                  </a:lnTo>
                  <a:lnTo>
                    <a:pt x="718" y="648"/>
                  </a:lnTo>
                  <a:lnTo>
                    <a:pt x="718" y="649"/>
                  </a:lnTo>
                  <a:lnTo>
                    <a:pt x="718" y="651"/>
                  </a:lnTo>
                  <a:lnTo>
                    <a:pt x="718" y="653"/>
                  </a:lnTo>
                  <a:lnTo>
                    <a:pt x="718" y="654"/>
                  </a:lnTo>
                  <a:lnTo>
                    <a:pt x="720" y="654"/>
                  </a:lnTo>
                  <a:lnTo>
                    <a:pt x="720" y="656"/>
                  </a:lnTo>
                  <a:lnTo>
                    <a:pt x="720" y="658"/>
                  </a:lnTo>
                  <a:lnTo>
                    <a:pt x="718" y="658"/>
                  </a:lnTo>
                  <a:lnTo>
                    <a:pt x="720" y="658"/>
                  </a:lnTo>
                  <a:lnTo>
                    <a:pt x="720" y="660"/>
                  </a:lnTo>
                  <a:lnTo>
                    <a:pt x="720" y="661"/>
                  </a:lnTo>
                  <a:lnTo>
                    <a:pt x="722" y="661"/>
                  </a:lnTo>
                  <a:lnTo>
                    <a:pt x="722" y="663"/>
                  </a:lnTo>
                  <a:lnTo>
                    <a:pt x="720" y="663"/>
                  </a:lnTo>
                  <a:lnTo>
                    <a:pt x="720" y="665"/>
                  </a:lnTo>
                  <a:lnTo>
                    <a:pt x="718" y="666"/>
                  </a:lnTo>
                  <a:lnTo>
                    <a:pt x="720" y="668"/>
                  </a:lnTo>
                  <a:lnTo>
                    <a:pt x="720" y="670"/>
                  </a:lnTo>
                  <a:lnTo>
                    <a:pt x="720" y="671"/>
                  </a:lnTo>
                  <a:lnTo>
                    <a:pt x="722" y="671"/>
                  </a:lnTo>
                  <a:lnTo>
                    <a:pt x="722" y="673"/>
                  </a:lnTo>
                  <a:lnTo>
                    <a:pt x="723" y="675"/>
                  </a:lnTo>
                  <a:lnTo>
                    <a:pt x="723" y="676"/>
                  </a:lnTo>
                  <a:lnTo>
                    <a:pt x="723" y="678"/>
                  </a:lnTo>
                  <a:lnTo>
                    <a:pt x="723" y="680"/>
                  </a:lnTo>
                  <a:lnTo>
                    <a:pt x="723" y="681"/>
                  </a:lnTo>
                  <a:lnTo>
                    <a:pt x="723" y="683"/>
                  </a:lnTo>
                  <a:lnTo>
                    <a:pt x="723" y="685"/>
                  </a:lnTo>
                  <a:lnTo>
                    <a:pt x="720" y="683"/>
                  </a:lnTo>
                  <a:lnTo>
                    <a:pt x="718" y="683"/>
                  </a:lnTo>
                  <a:lnTo>
                    <a:pt x="717" y="681"/>
                  </a:lnTo>
                  <a:lnTo>
                    <a:pt x="715" y="681"/>
                  </a:lnTo>
                  <a:lnTo>
                    <a:pt x="713" y="681"/>
                  </a:lnTo>
                  <a:lnTo>
                    <a:pt x="712" y="681"/>
                  </a:lnTo>
                  <a:lnTo>
                    <a:pt x="712" y="683"/>
                  </a:lnTo>
                  <a:lnTo>
                    <a:pt x="710" y="683"/>
                  </a:lnTo>
                  <a:lnTo>
                    <a:pt x="708" y="683"/>
                  </a:lnTo>
                  <a:lnTo>
                    <a:pt x="708" y="685"/>
                  </a:lnTo>
                  <a:lnTo>
                    <a:pt x="706" y="685"/>
                  </a:lnTo>
                  <a:lnTo>
                    <a:pt x="706" y="686"/>
                  </a:lnTo>
                  <a:lnTo>
                    <a:pt x="705" y="685"/>
                  </a:lnTo>
                  <a:lnTo>
                    <a:pt x="703" y="685"/>
                  </a:lnTo>
                  <a:lnTo>
                    <a:pt x="703" y="686"/>
                  </a:lnTo>
                  <a:lnTo>
                    <a:pt x="701" y="688"/>
                  </a:lnTo>
                  <a:lnTo>
                    <a:pt x="703" y="690"/>
                  </a:lnTo>
                  <a:lnTo>
                    <a:pt x="705" y="692"/>
                  </a:lnTo>
                  <a:lnTo>
                    <a:pt x="705" y="693"/>
                  </a:lnTo>
                  <a:lnTo>
                    <a:pt x="705" y="695"/>
                  </a:lnTo>
                  <a:lnTo>
                    <a:pt x="705" y="697"/>
                  </a:lnTo>
                  <a:lnTo>
                    <a:pt x="703" y="697"/>
                  </a:lnTo>
                  <a:lnTo>
                    <a:pt x="703" y="698"/>
                  </a:lnTo>
                  <a:lnTo>
                    <a:pt x="703" y="700"/>
                  </a:lnTo>
                  <a:lnTo>
                    <a:pt x="703" y="702"/>
                  </a:lnTo>
                  <a:lnTo>
                    <a:pt x="703" y="703"/>
                  </a:lnTo>
                  <a:lnTo>
                    <a:pt x="701" y="703"/>
                  </a:lnTo>
                  <a:lnTo>
                    <a:pt x="701" y="705"/>
                  </a:lnTo>
                  <a:lnTo>
                    <a:pt x="701" y="707"/>
                  </a:lnTo>
                  <a:lnTo>
                    <a:pt x="700" y="708"/>
                  </a:lnTo>
                  <a:lnTo>
                    <a:pt x="698" y="710"/>
                  </a:lnTo>
                  <a:lnTo>
                    <a:pt x="698" y="712"/>
                  </a:lnTo>
                  <a:lnTo>
                    <a:pt x="698" y="713"/>
                  </a:lnTo>
                  <a:lnTo>
                    <a:pt x="698" y="715"/>
                  </a:lnTo>
                  <a:lnTo>
                    <a:pt x="698" y="717"/>
                  </a:lnTo>
                  <a:lnTo>
                    <a:pt x="698" y="718"/>
                  </a:lnTo>
                  <a:lnTo>
                    <a:pt x="696" y="720"/>
                  </a:lnTo>
                  <a:lnTo>
                    <a:pt x="695" y="718"/>
                  </a:lnTo>
                  <a:lnTo>
                    <a:pt x="693" y="718"/>
                  </a:lnTo>
                  <a:lnTo>
                    <a:pt x="691" y="717"/>
                  </a:lnTo>
                  <a:lnTo>
                    <a:pt x="690" y="717"/>
                  </a:lnTo>
                  <a:lnTo>
                    <a:pt x="688" y="717"/>
                  </a:lnTo>
                  <a:lnTo>
                    <a:pt x="688" y="715"/>
                  </a:lnTo>
                  <a:lnTo>
                    <a:pt x="686" y="715"/>
                  </a:lnTo>
                  <a:lnTo>
                    <a:pt x="685" y="715"/>
                  </a:lnTo>
                  <a:lnTo>
                    <a:pt x="685" y="717"/>
                  </a:lnTo>
                  <a:lnTo>
                    <a:pt x="683" y="717"/>
                  </a:lnTo>
                  <a:lnTo>
                    <a:pt x="681" y="717"/>
                  </a:lnTo>
                  <a:lnTo>
                    <a:pt x="681" y="718"/>
                  </a:lnTo>
                  <a:lnTo>
                    <a:pt x="680" y="720"/>
                  </a:lnTo>
                  <a:lnTo>
                    <a:pt x="680" y="722"/>
                  </a:lnTo>
                  <a:lnTo>
                    <a:pt x="678" y="722"/>
                  </a:lnTo>
                  <a:lnTo>
                    <a:pt x="678" y="723"/>
                  </a:lnTo>
                  <a:lnTo>
                    <a:pt x="676" y="723"/>
                  </a:lnTo>
                  <a:lnTo>
                    <a:pt x="676" y="725"/>
                  </a:lnTo>
                  <a:lnTo>
                    <a:pt x="675" y="725"/>
                  </a:lnTo>
                  <a:lnTo>
                    <a:pt x="675" y="727"/>
                  </a:lnTo>
                  <a:lnTo>
                    <a:pt x="675" y="729"/>
                  </a:lnTo>
                  <a:lnTo>
                    <a:pt x="673" y="729"/>
                  </a:lnTo>
                  <a:lnTo>
                    <a:pt x="673" y="730"/>
                  </a:lnTo>
                  <a:lnTo>
                    <a:pt x="673" y="732"/>
                  </a:lnTo>
                  <a:lnTo>
                    <a:pt x="673" y="734"/>
                  </a:lnTo>
                  <a:lnTo>
                    <a:pt x="671" y="735"/>
                  </a:lnTo>
                  <a:lnTo>
                    <a:pt x="669" y="737"/>
                  </a:lnTo>
                  <a:lnTo>
                    <a:pt x="668" y="737"/>
                  </a:lnTo>
                  <a:lnTo>
                    <a:pt x="668" y="739"/>
                  </a:lnTo>
                  <a:lnTo>
                    <a:pt x="669" y="739"/>
                  </a:lnTo>
                  <a:lnTo>
                    <a:pt x="671" y="739"/>
                  </a:lnTo>
                  <a:lnTo>
                    <a:pt x="671" y="740"/>
                  </a:lnTo>
                  <a:lnTo>
                    <a:pt x="673" y="740"/>
                  </a:lnTo>
                  <a:lnTo>
                    <a:pt x="673" y="742"/>
                  </a:lnTo>
                  <a:lnTo>
                    <a:pt x="675" y="744"/>
                  </a:lnTo>
                  <a:lnTo>
                    <a:pt x="675" y="745"/>
                  </a:lnTo>
                  <a:lnTo>
                    <a:pt x="676" y="745"/>
                  </a:lnTo>
                  <a:lnTo>
                    <a:pt x="676" y="747"/>
                  </a:lnTo>
                  <a:lnTo>
                    <a:pt x="676" y="749"/>
                  </a:lnTo>
                  <a:lnTo>
                    <a:pt x="675" y="749"/>
                  </a:lnTo>
                  <a:lnTo>
                    <a:pt x="675" y="750"/>
                  </a:lnTo>
                  <a:lnTo>
                    <a:pt x="673" y="750"/>
                  </a:lnTo>
                  <a:lnTo>
                    <a:pt x="673" y="752"/>
                  </a:lnTo>
                  <a:lnTo>
                    <a:pt x="671" y="752"/>
                  </a:lnTo>
                  <a:lnTo>
                    <a:pt x="669" y="752"/>
                  </a:lnTo>
                  <a:lnTo>
                    <a:pt x="668" y="752"/>
                  </a:lnTo>
                  <a:lnTo>
                    <a:pt x="666" y="752"/>
                  </a:lnTo>
                  <a:lnTo>
                    <a:pt x="664" y="752"/>
                  </a:lnTo>
                  <a:lnTo>
                    <a:pt x="663" y="754"/>
                  </a:lnTo>
                  <a:lnTo>
                    <a:pt x="661" y="754"/>
                  </a:lnTo>
                  <a:lnTo>
                    <a:pt x="661" y="755"/>
                  </a:lnTo>
                  <a:lnTo>
                    <a:pt x="659" y="755"/>
                  </a:lnTo>
                  <a:lnTo>
                    <a:pt x="659" y="757"/>
                  </a:lnTo>
                  <a:lnTo>
                    <a:pt x="659" y="759"/>
                  </a:lnTo>
                  <a:lnTo>
                    <a:pt x="658" y="759"/>
                  </a:lnTo>
                  <a:lnTo>
                    <a:pt x="658" y="761"/>
                  </a:lnTo>
                  <a:lnTo>
                    <a:pt x="658" y="762"/>
                  </a:lnTo>
                  <a:lnTo>
                    <a:pt x="656" y="764"/>
                  </a:lnTo>
                  <a:lnTo>
                    <a:pt x="658" y="764"/>
                  </a:lnTo>
                  <a:lnTo>
                    <a:pt x="658" y="766"/>
                  </a:lnTo>
                  <a:lnTo>
                    <a:pt x="659" y="766"/>
                  </a:lnTo>
                  <a:lnTo>
                    <a:pt x="659" y="767"/>
                  </a:lnTo>
                  <a:lnTo>
                    <a:pt x="661" y="767"/>
                  </a:lnTo>
                  <a:lnTo>
                    <a:pt x="661" y="769"/>
                  </a:lnTo>
                  <a:lnTo>
                    <a:pt x="663" y="771"/>
                  </a:lnTo>
                  <a:lnTo>
                    <a:pt x="664" y="771"/>
                  </a:lnTo>
                  <a:lnTo>
                    <a:pt x="666" y="771"/>
                  </a:lnTo>
                  <a:lnTo>
                    <a:pt x="666" y="772"/>
                  </a:lnTo>
                  <a:lnTo>
                    <a:pt x="668" y="772"/>
                  </a:lnTo>
                  <a:lnTo>
                    <a:pt x="669" y="772"/>
                  </a:lnTo>
                  <a:lnTo>
                    <a:pt x="669" y="774"/>
                  </a:lnTo>
                  <a:lnTo>
                    <a:pt x="669" y="776"/>
                  </a:lnTo>
                  <a:lnTo>
                    <a:pt x="669" y="777"/>
                  </a:lnTo>
                  <a:lnTo>
                    <a:pt x="668" y="777"/>
                  </a:lnTo>
                  <a:lnTo>
                    <a:pt x="669" y="779"/>
                  </a:lnTo>
                  <a:lnTo>
                    <a:pt x="671" y="781"/>
                  </a:lnTo>
                  <a:lnTo>
                    <a:pt x="673" y="781"/>
                  </a:lnTo>
                  <a:lnTo>
                    <a:pt x="675" y="782"/>
                  </a:lnTo>
                  <a:lnTo>
                    <a:pt x="676" y="784"/>
                  </a:lnTo>
                  <a:lnTo>
                    <a:pt x="676" y="786"/>
                  </a:lnTo>
                  <a:lnTo>
                    <a:pt x="678" y="786"/>
                  </a:lnTo>
                  <a:lnTo>
                    <a:pt x="678" y="787"/>
                  </a:lnTo>
                  <a:lnTo>
                    <a:pt x="680" y="789"/>
                  </a:lnTo>
                  <a:lnTo>
                    <a:pt x="680" y="791"/>
                  </a:lnTo>
                  <a:lnTo>
                    <a:pt x="681" y="791"/>
                  </a:lnTo>
                  <a:lnTo>
                    <a:pt x="681" y="792"/>
                  </a:lnTo>
                  <a:lnTo>
                    <a:pt x="683" y="792"/>
                  </a:lnTo>
                  <a:lnTo>
                    <a:pt x="683" y="794"/>
                  </a:lnTo>
                  <a:lnTo>
                    <a:pt x="683" y="796"/>
                  </a:lnTo>
                  <a:lnTo>
                    <a:pt x="683" y="798"/>
                  </a:lnTo>
                  <a:lnTo>
                    <a:pt x="683" y="799"/>
                  </a:lnTo>
                  <a:lnTo>
                    <a:pt x="683" y="801"/>
                  </a:lnTo>
                  <a:lnTo>
                    <a:pt x="683" y="803"/>
                  </a:lnTo>
                  <a:lnTo>
                    <a:pt x="685" y="804"/>
                  </a:lnTo>
                  <a:lnTo>
                    <a:pt x="686" y="804"/>
                  </a:lnTo>
                  <a:lnTo>
                    <a:pt x="688" y="804"/>
                  </a:lnTo>
                  <a:lnTo>
                    <a:pt x="688" y="806"/>
                  </a:lnTo>
                  <a:lnTo>
                    <a:pt x="688" y="808"/>
                  </a:lnTo>
                  <a:lnTo>
                    <a:pt x="688" y="809"/>
                  </a:lnTo>
                  <a:lnTo>
                    <a:pt x="688" y="811"/>
                  </a:lnTo>
                  <a:lnTo>
                    <a:pt x="688" y="813"/>
                  </a:lnTo>
                  <a:lnTo>
                    <a:pt x="688" y="814"/>
                  </a:lnTo>
                  <a:lnTo>
                    <a:pt x="688" y="816"/>
                  </a:lnTo>
                  <a:lnTo>
                    <a:pt x="690" y="816"/>
                  </a:lnTo>
                  <a:lnTo>
                    <a:pt x="690" y="818"/>
                  </a:lnTo>
                  <a:lnTo>
                    <a:pt x="690" y="819"/>
                  </a:lnTo>
                  <a:lnTo>
                    <a:pt x="691" y="821"/>
                  </a:lnTo>
                  <a:lnTo>
                    <a:pt x="693" y="821"/>
                  </a:lnTo>
                  <a:lnTo>
                    <a:pt x="693" y="823"/>
                  </a:lnTo>
                  <a:lnTo>
                    <a:pt x="695" y="823"/>
                  </a:lnTo>
                  <a:lnTo>
                    <a:pt x="696" y="823"/>
                  </a:lnTo>
                  <a:lnTo>
                    <a:pt x="698" y="823"/>
                  </a:lnTo>
                  <a:lnTo>
                    <a:pt x="698" y="824"/>
                  </a:lnTo>
                  <a:lnTo>
                    <a:pt x="698" y="826"/>
                  </a:lnTo>
                  <a:lnTo>
                    <a:pt x="698" y="828"/>
                  </a:lnTo>
                  <a:lnTo>
                    <a:pt x="700" y="830"/>
                  </a:lnTo>
                  <a:lnTo>
                    <a:pt x="700" y="831"/>
                  </a:lnTo>
                  <a:lnTo>
                    <a:pt x="701" y="831"/>
                  </a:lnTo>
                  <a:lnTo>
                    <a:pt x="703" y="831"/>
                  </a:lnTo>
                  <a:lnTo>
                    <a:pt x="703" y="833"/>
                  </a:lnTo>
                  <a:lnTo>
                    <a:pt x="705" y="833"/>
                  </a:lnTo>
                  <a:lnTo>
                    <a:pt x="705" y="835"/>
                  </a:lnTo>
                  <a:lnTo>
                    <a:pt x="706" y="835"/>
                  </a:lnTo>
                  <a:lnTo>
                    <a:pt x="706" y="836"/>
                  </a:lnTo>
                  <a:lnTo>
                    <a:pt x="708" y="836"/>
                  </a:lnTo>
                  <a:lnTo>
                    <a:pt x="710" y="836"/>
                  </a:lnTo>
                  <a:lnTo>
                    <a:pt x="712" y="836"/>
                  </a:lnTo>
                  <a:lnTo>
                    <a:pt x="712" y="838"/>
                  </a:lnTo>
                  <a:lnTo>
                    <a:pt x="713" y="838"/>
                  </a:lnTo>
                  <a:lnTo>
                    <a:pt x="713" y="840"/>
                  </a:lnTo>
                  <a:lnTo>
                    <a:pt x="715" y="841"/>
                  </a:lnTo>
                  <a:lnTo>
                    <a:pt x="717" y="841"/>
                  </a:lnTo>
                  <a:lnTo>
                    <a:pt x="718" y="843"/>
                  </a:lnTo>
                  <a:lnTo>
                    <a:pt x="720" y="843"/>
                  </a:lnTo>
                  <a:lnTo>
                    <a:pt x="722" y="843"/>
                  </a:lnTo>
                  <a:lnTo>
                    <a:pt x="723" y="841"/>
                  </a:lnTo>
                  <a:lnTo>
                    <a:pt x="723" y="840"/>
                  </a:lnTo>
                  <a:lnTo>
                    <a:pt x="725" y="840"/>
                  </a:lnTo>
                  <a:lnTo>
                    <a:pt x="725" y="841"/>
                  </a:lnTo>
                  <a:lnTo>
                    <a:pt x="725" y="843"/>
                  </a:lnTo>
                  <a:lnTo>
                    <a:pt x="727" y="843"/>
                  </a:lnTo>
                  <a:lnTo>
                    <a:pt x="727" y="845"/>
                  </a:lnTo>
                  <a:lnTo>
                    <a:pt x="728" y="846"/>
                  </a:lnTo>
                  <a:lnTo>
                    <a:pt x="730" y="846"/>
                  </a:lnTo>
                  <a:lnTo>
                    <a:pt x="730" y="848"/>
                  </a:lnTo>
                  <a:lnTo>
                    <a:pt x="732" y="848"/>
                  </a:lnTo>
                  <a:lnTo>
                    <a:pt x="732" y="850"/>
                  </a:lnTo>
                  <a:lnTo>
                    <a:pt x="733" y="850"/>
                  </a:lnTo>
                  <a:lnTo>
                    <a:pt x="735" y="851"/>
                  </a:lnTo>
                  <a:lnTo>
                    <a:pt x="735" y="853"/>
                  </a:lnTo>
                  <a:lnTo>
                    <a:pt x="737" y="853"/>
                  </a:lnTo>
                  <a:lnTo>
                    <a:pt x="737" y="855"/>
                  </a:lnTo>
                  <a:lnTo>
                    <a:pt x="737" y="853"/>
                  </a:lnTo>
                  <a:lnTo>
                    <a:pt x="738" y="853"/>
                  </a:lnTo>
                  <a:lnTo>
                    <a:pt x="738" y="851"/>
                  </a:lnTo>
                  <a:lnTo>
                    <a:pt x="740" y="851"/>
                  </a:lnTo>
                  <a:lnTo>
                    <a:pt x="740" y="850"/>
                  </a:lnTo>
                  <a:lnTo>
                    <a:pt x="742" y="850"/>
                  </a:lnTo>
                  <a:lnTo>
                    <a:pt x="742" y="851"/>
                  </a:lnTo>
                  <a:lnTo>
                    <a:pt x="744" y="851"/>
                  </a:lnTo>
                  <a:lnTo>
                    <a:pt x="745" y="851"/>
                  </a:lnTo>
                  <a:lnTo>
                    <a:pt x="747" y="851"/>
                  </a:lnTo>
                  <a:lnTo>
                    <a:pt x="749" y="851"/>
                  </a:lnTo>
                  <a:lnTo>
                    <a:pt x="750" y="851"/>
                  </a:lnTo>
                  <a:lnTo>
                    <a:pt x="750" y="850"/>
                  </a:lnTo>
                  <a:lnTo>
                    <a:pt x="752" y="850"/>
                  </a:lnTo>
                  <a:lnTo>
                    <a:pt x="754" y="850"/>
                  </a:lnTo>
                  <a:lnTo>
                    <a:pt x="755" y="850"/>
                  </a:lnTo>
                  <a:lnTo>
                    <a:pt x="757" y="850"/>
                  </a:lnTo>
                  <a:lnTo>
                    <a:pt x="759" y="850"/>
                  </a:lnTo>
                  <a:lnTo>
                    <a:pt x="760" y="850"/>
                  </a:lnTo>
                  <a:lnTo>
                    <a:pt x="762" y="850"/>
                  </a:lnTo>
                  <a:lnTo>
                    <a:pt x="762" y="851"/>
                  </a:lnTo>
                  <a:lnTo>
                    <a:pt x="764" y="851"/>
                  </a:lnTo>
                  <a:lnTo>
                    <a:pt x="765" y="853"/>
                  </a:lnTo>
                  <a:lnTo>
                    <a:pt x="767" y="853"/>
                  </a:lnTo>
                  <a:lnTo>
                    <a:pt x="769" y="855"/>
                  </a:lnTo>
                  <a:lnTo>
                    <a:pt x="770" y="855"/>
                  </a:lnTo>
                  <a:lnTo>
                    <a:pt x="772" y="855"/>
                  </a:lnTo>
                  <a:lnTo>
                    <a:pt x="774" y="855"/>
                  </a:lnTo>
                  <a:lnTo>
                    <a:pt x="775" y="855"/>
                  </a:lnTo>
                  <a:lnTo>
                    <a:pt x="777" y="855"/>
                  </a:lnTo>
                  <a:lnTo>
                    <a:pt x="779" y="855"/>
                  </a:lnTo>
                  <a:lnTo>
                    <a:pt x="781" y="855"/>
                  </a:lnTo>
                  <a:lnTo>
                    <a:pt x="782" y="855"/>
                  </a:lnTo>
                  <a:lnTo>
                    <a:pt x="784" y="855"/>
                  </a:lnTo>
                  <a:lnTo>
                    <a:pt x="784" y="856"/>
                  </a:lnTo>
                  <a:lnTo>
                    <a:pt x="786" y="856"/>
                  </a:lnTo>
                  <a:lnTo>
                    <a:pt x="787" y="856"/>
                  </a:lnTo>
                  <a:lnTo>
                    <a:pt x="789" y="858"/>
                  </a:lnTo>
                  <a:lnTo>
                    <a:pt x="791" y="858"/>
                  </a:lnTo>
                  <a:lnTo>
                    <a:pt x="791" y="860"/>
                  </a:lnTo>
                  <a:lnTo>
                    <a:pt x="792" y="860"/>
                  </a:lnTo>
                  <a:lnTo>
                    <a:pt x="792" y="861"/>
                  </a:lnTo>
                  <a:lnTo>
                    <a:pt x="797" y="868"/>
                  </a:lnTo>
                  <a:lnTo>
                    <a:pt x="799" y="868"/>
                  </a:lnTo>
                  <a:lnTo>
                    <a:pt x="799" y="870"/>
                  </a:lnTo>
                  <a:lnTo>
                    <a:pt x="801" y="870"/>
                  </a:lnTo>
                  <a:lnTo>
                    <a:pt x="802" y="870"/>
                  </a:lnTo>
                  <a:lnTo>
                    <a:pt x="804" y="870"/>
                  </a:lnTo>
                  <a:lnTo>
                    <a:pt x="804" y="872"/>
                  </a:lnTo>
                  <a:lnTo>
                    <a:pt x="806" y="872"/>
                  </a:lnTo>
                  <a:lnTo>
                    <a:pt x="807" y="872"/>
                  </a:lnTo>
                  <a:lnTo>
                    <a:pt x="809" y="872"/>
                  </a:lnTo>
                  <a:lnTo>
                    <a:pt x="811" y="873"/>
                  </a:lnTo>
                  <a:lnTo>
                    <a:pt x="812" y="873"/>
                  </a:lnTo>
                  <a:lnTo>
                    <a:pt x="812" y="875"/>
                  </a:lnTo>
                  <a:lnTo>
                    <a:pt x="814" y="875"/>
                  </a:lnTo>
                  <a:lnTo>
                    <a:pt x="814" y="877"/>
                  </a:lnTo>
                  <a:lnTo>
                    <a:pt x="816" y="877"/>
                  </a:lnTo>
                  <a:lnTo>
                    <a:pt x="818" y="877"/>
                  </a:lnTo>
                  <a:lnTo>
                    <a:pt x="819" y="877"/>
                  </a:lnTo>
                  <a:lnTo>
                    <a:pt x="821" y="877"/>
                  </a:lnTo>
                  <a:lnTo>
                    <a:pt x="821" y="875"/>
                  </a:lnTo>
                  <a:lnTo>
                    <a:pt x="823" y="875"/>
                  </a:lnTo>
                  <a:lnTo>
                    <a:pt x="824" y="873"/>
                  </a:lnTo>
                  <a:lnTo>
                    <a:pt x="826" y="873"/>
                  </a:lnTo>
                  <a:lnTo>
                    <a:pt x="828" y="873"/>
                  </a:lnTo>
                  <a:lnTo>
                    <a:pt x="829" y="872"/>
                  </a:lnTo>
                  <a:lnTo>
                    <a:pt x="829" y="873"/>
                  </a:lnTo>
                  <a:lnTo>
                    <a:pt x="831" y="873"/>
                  </a:lnTo>
                  <a:lnTo>
                    <a:pt x="833" y="873"/>
                  </a:lnTo>
                  <a:lnTo>
                    <a:pt x="833" y="875"/>
                  </a:lnTo>
                  <a:lnTo>
                    <a:pt x="833" y="877"/>
                  </a:lnTo>
                  <a:lnTo>
                    <a:pt x="831" y="878"/>
                  </a:lnTo>
                  <a:lnTo>
                    <a:pt x="831" y="880"/>
                  </a:lnTo>
                  <a:lnTo>
                    <a:pt x="831" y="882"/>
                  </a:lnTo>
                  <a:lnTo>
                    <a:pt x="833" y="883"/>
                  </a:lnTo>
                  <a:lnTo>
                    <a:pt x="833" y="885"/>
                  </a:lnTo>
                  <a:lnTo>
                    <a:pt x="834" y="887"/>
                  </a:lnTo>
                  <a:lnTo>
                    <a:pt x="834" y="888"/>
                  </a:lnTo>
                  <a:lnTo>
                    <a:pt x="836" y="888"/>
                  </a:lnTo>
                  <a:lnTo>
                    <a:pt x="838" y="888"/>
                  </a:lnTo>
                  <a:lnTo>
                    <a:pt x="839" y="888"/>
                  </a:lnTo>
                  <a:lnTo>
                    <a:pt x="839" y="887"/>
                  </a:lnTo>
                  <a:lnTo>
                    <a:pt x="841" y="887"/>
                  </a:lnTo>
                  <a:lnTo>
                    <a:pt x="843" y="887"/>
                  </a:lnTo>
                  <a:lnTo>
                    <a:pt x="843" y="885"/>
                  </a:lnTo>
                  <a:lnTo>
                    <a:pt x="844" y="885"/>
                  </a:lnTo>
                  <a:lnTo>
                    <a:pt x="844" y="887"/>
                  </a:lnTo>
                  <a:lnTo>
                    <a:pt x="846" y="887"/>
                  </a:lnTo>
                  <a:lnTo>
                    <a:pt x="846" y="888"/>
                  </a:lnTo>
                  <a:lnTo>
                    <a:pt x="848" y="888"/>
                  </a:lnTo>
                  <a:lnTo>
                    <a:pt x="848" y="890"/>
                  </a:lnTo>
                  <a:lnTo>
                    <a:pt x="848" y="892"/>
                  </a:lnTo>
                  <a:lnTo>
                    <a:pt x="848" y="893"/>
                  </a:lnTo>
                  <a:lnTo>
                    <a:pt x="848" y="895"/>
                  </a:lnTo>
                  <a:lnTo>
                    <a:pt x="848" y="897"/>
                  </a:lnTo>
                  <a:lnTo>
                    <a:pt x="848" y="898"/>
                  </a:lnTo>
                  <a:lnTo>
                    <a:pt x="849" y="898"/>
                  </a:lnTo>
                  <a:lnTo>
                    <a:pt x="849" y="900"/>
                  </a:lnTo>
                  <a:lnTo>
                    <a:pt x="851" y="900"/>
                  </a:lnTo>
                  <a:lnTo>
                    <a:pt x="851" y="902"/>
                  </a:lnTo>
                  <a:lnTo>
                    <a:pt x="853" y="902"/>
                  </a:lnTo>
                  <a:lnTo>
                    <a:pt x="855" y="902"/>
                  </a:lnTo>
                  <a:lnTo>
                    <a:pt x="856" y="900"/>
                  </a:lnTo>
                  <a:lnTo>
                    <a:pt x="858" y="900"/>
                  </a:lnTo>
                  <a:lnTo>
                    <a:pt x="858" y="898"/>
                  </a:lnTo>
                  <a:lnTo>
                    <a:pt x="858" y="897"/>
                  </a:lnTo>
                  <a:lnTo>
                    <a:pt x="860" y="895"/>
                  </a:lnTo>
                  <a:lnTo>
                    <a:pt x="860" y="893"/>
                  </a:lnTo>
                  <a:lnTo>
                    <a:pt x="861" y="893"/>
                  </a:lnTo>
                  <a:lnTo>
                    <a:pt x="863" y="893"/>
                  </a:lnTo>
                  <a:lnTo>
                    <a:pt x="865" y="893"/>
                  </a:lnTo>
                  <a:lnTo>
                    <a:pt x="866" y="893"/>
                  </a:lnTo>
                  <a:lnTo>
                    <a:pt x="866" y="895"/>
                  </a:lnTo>
                  <a:lnTo>
                    <a:pt x="868" y="895"/>
                  </a:lnTo>
                  <a:lnTo>
                    <a:pt x="868" y="897"/>
                  </a:lnTo>
                  <a:lnTo>
                    <a:pt x="870" y="897"/>
                  </a:lnTo>
                  <a:lnTo>
                    <a:pt x="871" y="898"/>
                  </a:lnTo>
                  <a:lnTo>
                    <a:pt x="873" y="898"/>
                  </a:lnTo>
                  <a:lnTo>
                    <a:pt x="875" y="898"/>
                  </a:lnTo>
                  <a:lnTo>
                    <a:pt x="876" y="900"/>
                  </a:lnTo>
                  <a:lnTo>
                    <a:pt x="878" y="900"/>
                  </a:lnTo>
                  <a:lnTo>
                    <a:pt x="880" y="900"/>
                  </a:lnTo>
                  <a:lnTo>
                    <a:pt x="881" y="900"/>
                  </a:lnTo>
                  <a:lnTo>
                    <a:pt x="883" y="900"/>
                  </a:lnTo>
                  <a:lnTo>
                    <a:pt x="885" y="900"/>
                  </a:lnTo>
                  <a:lnTo>
                    <a:pt x="886" y="902"/>
                  </a:lnTo>
                  <a:lnTo>
                    <a:pt x="888" y="902"/>
                  </a:lnTo>
                  <a:lnTo>
                    <a:pt x="890" y="902"/>
                  </a:lnTo>
                  <a:lnTo>
                    <a:pt x="890" y="904"/>
                  </a:lnTo>
                  <a:lnTo>
                    <a:pt x="892" y="904"/>
                  </a:lnTo>
                  <a:lnTo>
                    <a:pt x="893" y="904"/>
                  </a:lnTo>
                  <a:lnTo>
                    <a:pt x="895" y="905"/>
                  </a:lnTo>
                  <a:lnTo>
                    <a:pt x="897" y="905"/>
                  </a:lnTo>
                  <a:lnTo>
                    <a:pt x="898" y="907"/>
                  </a:lnTo>
                  <a:lnTo>
                    <a:pt x="900" y="907"/>
                  </a:lnTo>
                  <a:lnTo>
                    <a:pt x="902" y="907"/>
                  </a:lnTo>
                  <a:lnTo>
                    <a:pt x="903" y="909"/>
                  </a:lnTo>
                  <a:lnTo>
                    <a:pt x="905" y="909"/>
                  </a:lnTo>
                  <a:lnTo>
                    <a:pt x="907" y="909"/>
                  </a:lnTo>
                  <a:lnTo>
                    <a:pt x="907" y="910"/>
                  </a:lnTo>
                  <a:lnTo>
                    <a:pt x="908" y="910"/>
                  </a:lnTo>
                  <a:lnTo>
                    <a:pt x="910" y="910"/>
                  </a:lnTo>
                  <a:lnTo>
                    <a:pt x="912" y="910"/>
                  </a:lnTo>
                  <a:lnTo>
                    <a:pt x="913" y="910"/>
                  </a:lnTo>
                  <a:lnTo>
                    <a:pt x="915" y="910"/>
                  </a:lnTo>
                  <a:lnTo>
                    <a:pt x="917" y="910"/>
                  </a:lnTo>
                  <a:lnTo>
                    <a:pt x="918" y="910"/>
                  </a:lnTo>
                  <a:lnTo>
                    <a:pt x="920" y="910"/>
                  </a:lnTo>
                  <a:lnTo>
                    <a:pt x="922" y="910"/>
                  </a:lnTo>
                  <a:lnTo>
                    <a:pt x="922" y="909"/>
                  </a:lnTo>
                  <a:lnTo>
                    <a:pt x="923" y="909"/>
                  </a:lnTo>
                  <a:lnTo>
                    <a:pt x="925" y="909"/>
                  </a:lnTo>
                  <a:lnTo>
                    <a:pt x="925" y="907"/>
                  </a:lnTo>
                  <a:lnTo>
                    <a:pt x="927" y="907"/>
                  </a:lnTo>
                  <a:lnTo>
                    <a:pt x="929" y="905"/>
                  </a:lnTo>
                  <a:lnTo>
                    <a:pt x="930" y="904"/>
                  </a:lnTo>
                  <a:lnTo>
                    <a:pt x="932" y="904"/>
                  </a:lnTo>
                  <a:lnTo>
                    <a:pt x="932" y="902"/>
                  </a:lnTo>
                  <a:lnTo>
                    <a:pt x="934" y="902"/>
                  </a:lnTo>
                  <a:lnTo>
                    <a:pt x="934" y="900"/>
                  </a:lnTo>
                  <a:lnTo>
                    <a:pt x="935" y="900"/>
                  </a:lnTo>
                  <a:lnTo>
                    <a:pt x="935" y="898"/>
                  </a:lnTo>
                  <a:lnTo>
                    <a:pt x="937" y="898"/>
                  </a:lnTo>
                  <a:lnTo>
                    <a:pt x="939" y="897"/>
                  </a:lnTo>
                  <a:lnTo>
                    <a:pt x="940" y="895"/>
                  </a:lnTo>
                  <a:lnTo>
                    <a:pt x="942" y="893"/>
                  </a:lnTo>
                  <a:lnTo>
                    <a:pt x="944" y="895"/>
                  </a:lnTo>
                  <a:lnTo>
                    <a:pt x="945" y="895"/>
                  </a:lnTo>
                  <a:lnTo>
                    <a:pt x="945" y="897"/>
                  </a:lnTo>
                  <a:lnTo>
                    <a:pt x="947" y="897"/>
                  </a:lnTo>
                  <a:lnTo>
                    <a:pt x="947" y="898"/>
                  </a:lnTo>
                  <a:lnTo>
                    <a:pt x="949" y="898"/>
                  </a:lnTo>
                  <a:lnTo>
                    <a:pt x="949" y="900"/>
                  </a:lnTo>
                  <a:lnTo>
                    <a:pt x="950" y="900"/>
                  </a:lnTo>
                  <a:lnTo>
                    <a:pt x="950" y="902"/>
                  </a:lnTo>
                  <a:lnTo>
                    <a:pt x="952" y="904"/>
                  </a:lnTo>
                  <a:lnTo>
                    <a:pt x="954" y="904"/>
                  </a:lnTo>
                  <a:lnTo>
                    <a:pt x="954" y="905"/>
                  </a:lnTo>
                  <a:lnTo>
                    <a:pt x="955" y="905"/>
                  </a:lnTo>
                  <a:lnTo>
                    <a:pt x="955" y="907"/>
                  </a:lnTo>
                  <a:lnTo>
                    <a:pt x="957" y="907"/>
                  </a:lnTo>
                  <a:lnTo>
                    <a:pt x="959" y="907"/>
                  </a:lnTo>
                  <a:lnTo>
                    <a:pt x="961" y="907"/>
                  </a:lnTo>
                  <a:lnTo>
                    <a:pt x="961" y="909"/>
                  </a:lnTo>
                  <a:lnTo>
                    <a:pt x="962" y="909"/>
                  </a:lnTo>
                  <a:lnTo>
                    <a:pt x="964" y="909"/>
                  </a:lnTo>
                  <a:lnTo>
                    <a:pt x="966" y="909"/>
                  </a:lnTo>
                  <a:lnTo>
                    <a:pt x="967" y="909"/>
                  </a:lnTo>
                  <a:lnTo>
                    <a:pt x="969" y="909"/>
                  </a:lnTo>
                  <a:lnTo>
                    <a:pt x="971" y="910"/>
                  </a:lnTo>
                  <a:lnTo>
                    <a:pt x="972" y="910"/>
                  </a:lnTo>
                  <a:lnTo>
                    <a:pt x="974" y="912"/>
                  </a:lnTo>
                  <a:lnTo>
                    <a:pt x="974" y="914"/>
                  </a:lnTo>
                  <a:lnTo>
                    <a:pt x="974" y="915"/>
                  </a:lnTo>
                  <a:lnTo>
                    <a:pt x="974" y="917"/>
                  </a:lnTo>
                  <a:lnTo>
                    <a:pt x="976" y="917"/>
                  </a:lnTo>
                  <a:lnTo>
                    <a:pt x="976" y="919"/>
                  </a:lnTo>
                  <a:lnTo>
                    <a:pt x="976" y="920"/>
                  </a:lnTo>
                  <a:lnTo>
                    <a:pt x="977" y="920"/>
                  </a:lnTo>
                  <a:lnTo>
                    <a:pt x="977" y="922"/>
                  </a:lnTo>
                  <a:lnTo>
                    <a:pt x="994" y="946"/>
                  </a:lnTo>
                  <a:lnTo>
                    <a:pt x="996" y="946"/>
                  </a:lnTo>
                  <a:lnTo>
                    <a:pt x="996" y="947"/>
                  </a:lnTo>
                  <a:lnTo>
                    <a:pt x="998" y="947"/>
                  </a:lnTo>
                  <a:lnTo>
                    <a:pt x="999" y="947"/>
                  </a:lnTo>
                  <a:lnTo>
                    <a:pt x="1001" y="947"/>
                  </a:lnTo>
                  <a:lnTo>
                    <a:pt x="1001" y="949"/>
                  </a:lnTo>
                  <a:lnTo>
                    <a:pt x="1003" y="949"/>
                  </a:lnTo>
                  <a:lnTo>
                    <a:pt x="1003" y="951"/>
                  </a:lnTo>
                  <a:lnTo>
                    <a:pt x="1003" y="952"/>
                  </a:lnTo>
                  <a:lnTo>
                    <a:pt x="1004" y="952"/>
                  </a:lnTo>
                  <a:lnTo>
                    <a:pt x="1004" y="954"/>
                  </a:lnTo>
                  <a:lnTo>
                    <a:pt x="1004" y="956"/>
                  </a:lnTo>
                  <a:lnTo>
                    <a:pt x="1004" y="957"/>
                  </a:lnTo>
                  <a:lnTo>
                    <a:pt x="1004" y="959"/>
                  </a:lnTo>
                  <a:lnTo>
                    <a:pt x="1004" y="961"/>
                  </a:lnTo>
                  <a:lnTo>
                    <a:pt x="1006" y="961"/>
                  </a:lnTo>
                  <a:lnTo>
                    <a:pt x="1006" y="962"/>
                  </a:lnTo>
                  <a:lnTo>
                    <a:pt x="1004" y="962"/>
                  </a:lnTo>
                  <a:lnTo>
                    <a:pt x="1006" y="964"/>
                  </a:lnTo>
                  <a:lnTo>
                    <a:pt x="1004" y="964"/>
                  </a:lnTo>
                  <a:lnTo>
                    <a:pt x="1004" y="966"/>
                  </a:lnTo>
                  <a:lnTo>
                    <a:pt x="1006" y="966"/>
                  </a:lnTo>
                  <a:lnTo>
                    <a:pt x="1006" y="967"/>
                  </a:lnTo>
                  <a:lnTo>
                    <a:pt x="1006" y="969"/>
                  </a:lnTo>
                  <a:lnTo>
                    <a:pt x="1008" y="969"/>
                  </a:lnTo>
                  <a:lnTo>
                    <a:pt x="1008" y="971"/>
                  </a:lnTo>
                  <a:lnTo>
                    <a:pt x="1006" y="971"/>
                  </a:lnTo>
                  <a:lnTo>
                    <a:pt x="1008" y="971"/>
                  </a:lnTo>
                  <a:lnTo>
                    <a:pt x="1008" y="973"/>
                  </a:lnTo>
                  <a:lnTo>
                    <a:pt x="1009" y="973"/>
                  </a:lnTo>
                  <a:lnTo>
                    <a:pt x="1009" y="974"/>
                  </a:lnTo>
                  <a:lnTo>
                    <a:pt x="1009" y="973"/>
                  </a:lnTo>
                  <a:lnTo>
                    <a:pt x="1011" y="974"/>
                  </a:lnTo>
                  <a:lnTo>
                    <a:pt x="1009" y="974"/>
                  </a:lnTo>
                  <a:lnTo>
                    <a:pt x="1009" y="976"/>
                  </a:lnTo>
                  <a:lnTo>
                    <a:pt x="1011" y="976"/>
                  </a:lnTo>
                  <a:lnTo>
                    <a:pt x="1011" y="978"/>
                  </a:lnTo>
                  <a:lnTo>
                    <a:pt x="1013" y="978"/>
                  </a:lnTo>
                  <a:lnTo>
                    <a:pt x="1013" y="979"/>
                  </a:lnTo>
                  <a:lnTo>
                    <a:pt x="1011" y="979"/>
                  </a:lnTo>
                  <a:lnTo>
                    <a:pt x="1009" y="979"/>
                  </a:lnTo>
                  <a:lnTo>
                    <a:pt x="1009" y="981"/>
                  </a:lnTo>
                  <a:lnTo>
                    <a:pt x="1011" y="981"/>
                  </a:lnTo>
                  <a:lnTo>
                    <a:pt x="1011" y="983"/>
                  </a:lnTo>
                  <a:lnTo>
                    <a:pt x="1011" y="984"/>
                  </a:lnTo>
                  <a:lnTo>
                    <a:pt x="1013" y="984"/>
                  </a:lnTo>
                  <a:lnTo>
                    <a:pt x="1013" y="986"/>
                  </a:lnTo>
                  <a:lnTo>
                    <a:pt x="1013" y="988"/>
                  </a:lnTo>
                  <a:lnTo>
                    <a:pt x="1014" y="989"/>
                  </a:lnTo>
                  <a:lnTo>
                    <a:pt x="1014" y="991"/>
                  </a:lnTo>
                  <a:lnTo>
                    <a:pt x="1016" y="991"/>
                  </a:lnTo>
                  <a:lnTo>
                    <a:pt x="1016" y="993"/>
                  </a:lnTo>
                  <a:lnTo>
                    <a:pt x="1016" y="994"/>
                  </a:lnTo>
                  <a:lnTo>
                    <a:pt x="1016" y="996"/>
                  </a:lnTo>
                  <a:lnTo>
                    <a:pt x="1018" y="996"/>
                  </a:lnTo>
                  <a:lnTo>
                    <a:pt x="1018" y="998"/>
                  </a:lnTo>
                  <a:lnTo>
                    <a:pt x="1018" y="1005"/>
                  </a:lnTo>
                  <a:lnTo>
                    <a:pt x="1018" y="1006"/>
                  </a:lnTo>
                  <a:lnTo>
                    <a:pt x="1016" y="1006"/>
                  </a:lnTo>
                  <a:lnTo>
                    <a:pt x="1016" y="1008"/>
                  </a:lnTo>
                  <a:lnTo>
                    <a:pt x="1018" y="1008"/>
                  </a:lnTo>
                  <a:lnTo>
                    <a:pt x="1018" y="1010"/>
                  </a:lnTo>
                  <a:lnTo>
                    <a:pt x="1018" y="1011"/>
                  </a:lnTo>
                  <a:lnTo>
                    <a:pt x="1018" y="1013"/>
                  </a:lnTo>
                  <a:lnTo>
                    <a:pt x="1016" y="1013"/>
                  </a:lnTo>
                  <a:lnTo>
                    <a:pt x="1016" y="1015"/>
                  </a:lnTo>
                  <a:lnTo>
                    <a:pt x="1018" y="1015"/>
                  </a:lnTo>
                  <a:lnTo>
                    <a:pt x="1018" y="1016"/>
                  </a:lnTo>
                  <a:lnTo>
                    <a:pt x="1019" y="1016"/>
                  </a:lnTo>
                  <a:lnTo>
                    <a:pt x="1019" y="1018"/>
                  </a:lnTo>
                  <a:lnTo>
                    <a:pt x="1019" y="1020"/>
                  </a:lnTo>
                  <a:lnTo>
                    <a:pt x="1021" y="1020"/>
                  </a:lnTo>
                  <a:lnTo>
                    <a:pt x="1021" y="1021"/>
                  </a:lnTo>
                  <a:lnTo>
                    <a:pt x="1021" y="1023"/>
                  </a:lnTo>
                  <a:lnTo>
                    <a:pt x="1021" y="1025"/>
                  </a:lnTo>
                  <a:lnTo>
                    <a:pt x="1023" y="1025"/>
                  </a:lnTo>
                  <a:lnTo>
                    <a:pt x="1023" y="1026"/>
                  </a:lnTo>
                  <a:lnTo>
                    <a:pt x="1021" y="1026"/>
                  </a:lnTo>
                  <a:lnTo>
                    <a:pt x="1021" y="1028"/>
                  </a:lnTo>
                  <a:lnTo>
                    <a:pt x="1023" y="1028"/>
                  </a:lnTo>
                  <a:lnTo>
                    <a:pt x="1023" y="1030"/>
                  </a:lnTo>
                  <a:lnTo>
                    <a:pt x="1021" y="1031"/>
                  </a:lnTo>
                  <a:lnTo>
                    <a:pt x="1019" y="1031"/>
                  </a:lnTo>
                  <a:lnTo>
                    <a:pt x="1018" y="1031"/>
                  </a:lnTo>
                  <a:lnTo>
                    <a:pt x="1018" y="1033"/>
                  </a:lnTo>
                  <a:lnTo>
                    <a:pt x="1018" y="1035"/>
                  </a:lnTo>
                  <a:lnTo>
                    <a:pt x="1016" y="1036"/>
                  </a:lnTo>
                  <a:lnTo>
                    <a:pt x="1016" y="1038"/>
                  </a:lnTo>
                  <a:lnTo>
                    <a:pt x="1016" y="1036"/>
                  </a:lnTo>
                  <a:lnTo>
                    <a:pt x="1014" y="1038"/>
                  </a:lnTo>
                  <a:lnTo>
                    <a:pt x="1013" y="1038"/>
                  </a:lnTo>
                  <a:lnTo>
                    <a:pt x="1014" y="1038"/>
                  </a:lnTo>
                  <a:lnTo>
                    <a:pt x="1014" y="1040"/>
                  </a:lnTo>
                  <a:lnTo>
                    <a:pt x="1016" y="1040"/>
                  </a:lnTo>
                  <a:lnTo>
                    <a:pt x="1016" y="1042"/>
                  </a:lnTo>
                  <a:lnTo>
                    <a:pt x="1016" y="1043"/>
                  </a:lnTo>
                  <a:lnTo>
                    <a:pt x="1018" y="1043"/>
                  </a:lnTo>
                  <a:lnTo>
                    <a:pt x="1018" y="1045"/>
                  </a:lnTo>
                  <a:lnTo>
                    <a:pt x="1016" y="1045"/>
                  </a:lnTo>
                  <a:lnTo>
                    <a:pt x="1018" y="1047"/>
                  </a:lnTo>
                  <a:lnTo>
                    <a:pt x="1019" y="1047"/>
                  </a:lnTo>
                  <a:lnTo>
                    <a:pt x="1019" y="1048"/>
                  </a:lnTo>
                  <a:lnTo>
                    <a:pt x="1021" y="1048"/>
                  </a:lnTo>
                  <a:lnTo>
                    <a:pt x="1021" y="1050"/>
                  </a:lnTo>
                  <a:lnTo>
                    <a:pt x="1019" y="1050"/>
                  </a:lnTo>
                  <a:lnTo>
                    <a:pt x="1018" y="1050"/>
                  </a:lnTo>
                  <a:lnTo>
                    <a:pt x="1019" y="1050"/>
                  </a:lnTo>
                  <a:lnTo>
                    <a:pt x="1019" y="1052"/>
                  </a:lnTo>
                  <a:lnTo>
                    <a:pt x="1019" y="1053"/>
                  </a:lnTo>
                  <a:lnTo>
                    <a:pt x="1021" y="1055"/>
                  </a:lnTo>
                  <a:lnTo>
                    <a:pt x="1023" y="1055"/>
                  </a:lnTo>
                  <a:lnTo>
                    <a:pt x="1024" y="1055"/>
                  </a:lnTo>
                  <a:lnTo>
                    <a:pt x="1023" y="1055"/>
                  </a:lnTo>
                  <a:lnTo>
                    <a:pt x="1023" y="1057"/>
                  </a:lnTo>
                  <a:lnTo>
                    <a:pt x="1021" y="1057"/>
                  </a:lnTo>
                  <a:lnTo>
                    <a:pt x="1021" y="1058"/>
                  </a:lnTo>
                  <a:lnTo>
                    <a:pt x="1019" y="1057"/>
                  </a:lnTo>
                  <a:lnTo>
                    <a:pt x="1018" y="1057"/>
                  </a:lnTo>
                  <a:lnTo>
                    <a:pt x="1018" y="1058"/>
                  </a:lnTo>
                  <a:lnTo>
                    <a:pt x="1018" y="1060"/>
                  </a:lnTo>
                  <a:lnTo>
                    <a:pt x="1019" y="1060"/>
                  </a:lnTo>
                  <a:lnTo>
                    <a:pt x="1021" y="1060"/>
                  </a:lnTo>
                  <a:lnTo>
                    <a:pt x="1023" y="1062"/>
                  </a:lnTo>
                  <a:lnTo>
                    <a:pt x="1023" y="1063"/>
                  </a:lnTo>
                  <a:lnTo>
                    <a:pt x="1024" y="1063"/>
                  </a:lnTo>
                  <a:lnTo>
                    <a:pt x="1023" y="1063"/>
                  </a:lnTo>
                  <a:lnTo>
                    <a:pt x="1023" y="1065"/>
                  </a:lnTo>
                  <a:lnTo>
                    <a:pt x="1024" y="1065"/>
                  </a:lnTo>
                  <a:lnTo>
                    <a:pt x="1024" y="1063"/>
                  </a:lnTo>
                  <a:lnTo>
                    <a:pt x="1024" y="1065"/>
                  </a:lnTo>
                  <a:lnTo>
                    <a:pt x="1023" y="1065"/>
                  </a:lnTo>
                  <a:lnTo>
                    <a:pt x="1023" y="1067"/>
                  </a:lnTo>
                  <a:lnTo>
                    <a:pt x="1023" y="1068"/>
                  </a:lnTo>
                  <a:lnTo>
                    <a:pt x="1024" y="1068"/>
                  </a:lnTo>
                  <a:lnTo>
                    <a:pt x="1024" y="1070"/>
                  </a:lnTo>
                  <a:lnTo>
                    <a:pt x="1026" y="1068"/>
                  </a:lnTo>
                  <a:lnTo>
                    <a:pt x="1028" y="1068"/>
                  </a:lnTo>
                  <a:lnTo>
                    <a:pt x="1029" y="1068"/>
                  </a:lnTo>
                  <a:lnTo>
                    <a:pt x="1031" y="1068"/>
                  </a:lnTo>
                  <a:lnTo>
                    <a:pt x="1031" y="1070"/>
                  </a:lnTo>
                  <a:lnTo>
                    <a:pt x="1033" y="1072"/>
                  </a:lnTo>
                  <a:lnTo>
                    <a:pt x="1033" y="1074"/>
                  </a:lnTo>
                  <a:lnTo>
                    <a:pt x="1033" y="1075"/>
                  </a:lnTo>
                  <a:lnTo>
                    <a:pt x="1035" y="1075"/>
                  </a:lnTo>
                  <a:lnTo>
                    <a:pt x="1036" y="1075"/>
                  </a:lnTo>
                  <a:lnTo>
                    <a:pt x="1036" y="1077"/>
                  </a:lnTo>
                  <a:lnTo>
                    <a:pt x="1036" y="1079"/>
                  </a:lnTo>
                  <a:lnTo>
                    <a:pt x="1038" y="1079"/>
                  </a:lnTo>
                  <a:lnTo>
                    <a:pt x="1038" y="1080"/>
                  </a:lnTo>
                  <a:lnTo>
                    <a:pt x="1036" y="1080"/>
                  </a:lnTo>
                  <a:lnTo>
                    <a:pt x="1036" y="1082"/>
                  </a:lnTo>
                  <a:lnTo>
                    <a:pt x="1035" y="1082"/>
                  </a:lnTo>
                  <a:lnTo>
                    <a:pt x="1035" y="1084"/>
                  </a:lnTo>
                  <a:lnTo>
                    <a:pt x="1035" y="1085"/>
                  </a:lnTo>
                  <a:lnTo>
                    <a:pt x="1036" y="1085"/>
                  </a:lnTo>
                  <a:lnTo>
                    <a:pt x="1035" y="1087"/>
                  </a:lnTo>
                  <a:lnTo>
                    <a:pt x="1036" y="1087"/>
                  </a:lnTo>
                  <a:lnTo>
                    <a:pt x="1036" y="1089"/>
                  </a:lnTo>
                  <a:lnTo>
                    <a:pt x="1036" y="1090"/>
                  </a:lnTo>
                  <a:lnTo>
                    <a:pt x="1038" y="1090"/>
                  </a:lnTo>
                  <a:lnTo>
                    <a:pt x="1040" y="1090"/>
                  </a:lnTo>
                  <a:lnTo>
                    <a:pt x="1041" y="1090"/>
                  </a:lnTo>
                  <a:lnTo>
                    <a:pt x="1041" y="1092"/>
                  </a:lnTo>
                  <a:lnTo>
                    <a:pt x="1041" y="1094"/>
                  </a:lnTo>
                  <a:lnTo>
                    <a:pt x="1040" y="1094"/>
                  </a:lnTo>
                  <a:lnTo>
                    <a:pt x="1041" y="1095"/>
                  </a:lnTo>
                  <a:lnTo>
                    <a:pt x="1041" y="1094"/>
                  </a:lnTo>
                  <a:lnTo>
                    <a:pt x="1043" y="1094"/>
                  </a:lnTo>
                  <a:lnTo>
                    <a:pt x="1045" y="1094"/>
                  </a:lnTo>
                  <a:lnTo>
                    <a:pt x="1045" y="1095"/>
                  </a:lnTo>
                  <a:lnTo>
                    <a:pt x="1045" y="1097"/>
                  </a:lnTo>
                  <a:lnTo>
                    <a:pt x="1046" y="1097"/>
                  </a:lnTo>
                  <a:lnTo>
                    <a:pt x="1046" y="1095"/>
                  </a:lnTo>
                  <a:lnTo>
                    <a:pt x="1046" y="1097"/>
                  </a:lnTo>
                  <a:lnTo>
                    <a:pt x="1048" y="1097"/>
                  </a:lnTo>
                  <a:lnTo>
                    <a:pt x="1046" y="1097"/>
                  </a:lnTo>
                  <a:lnTo>
                    <a:pt x="1046" y="1099"/>
                  </a:lnTo>
                  <a:lnTo>
                    <a:pt x="1048" y="1099"/>
                  </a:lnTo>
                  <a:lnTo>
                    <a:pt x="1050" y="1099"/>
                  </a:lnTo>
                  <a:lnTo>
                    <a:pt x="1050" y="1100"/>
                  </a:lnTo>
                  <a:lnTo>
                    <a:pt x="1051" y="1100"/>
                  </a:lnTo>
                  <a:lnTo>
                    <a:pt x="1051" y="1102"/>
                  </a:lnTo>
                  <a:lnTo>
                    <a:pt x="1053" y="1102"/>
                  </a:lnTo>
                  <a:lnTo>
                    <a:pt x="1053" y="1104"/>
                  </a:lnTo>
                  <a:lnTo>
                    <a:pt x="1055" y="1104"/>
                  </a:lnTo>
                  <a:lnTo>
                    <a:pt x="1055" y="1105"/>
                  </a:lnTo>
                  <a:lnTo>
                    <a:pt x="1055" y="1107"/>
                  </a:lnTo>
                  <a:lnTo>
                    <a:pt x="1053" y="1109"/>
                  </a:lnTo>
                  <a:lnTo>
                    <a:pt x="1055" y="1109"/>
                  </a:lnTo>
                  <a:lnTo>
                    <a:pt x="1055" y="1111"/>
                  </a:lnTo>
                  <a:lnTo>
                    <a:pt x="1056" y="1111"/>
                  </a:lnTo>
                  <a:lnTo>
                    <a:pt x="1056" y="1112"/>
                  </a:lnTo>
                  <a:lnTo>
                    <a:pt x="1058" y="1112"/>
                  </a:lnTo>
                  <a:lnTo>
                    <a:pt x="1058" y="1114"/>
                  </a:lnTo>
                  <a:lnTo>
                    <a:pt x="1058" y="1116"/>
                  </a:lnTo>
                  <a:lnTo>
                    <a:pt x="1056" y="1116"/>
                  </a:lnTo>
                  <a:lnTo>
                    <a:pt x="1056" y="1117"/>
                  </a:lnTo>
                  <a:lnTo>
                    <a:pt x="1058" y="1116"/>
                  </a:lnTo>
                  <a:lnTo>
                    <a:pt x="1060" y="1116"/>
                  </a:lnTo>
                  <a:lnTo>
                    <a:pt x="1060" y="1117"/>
                  </a:lnTo>
                  <a:lnTo>
                    <a:pt x="1060" y="1119"/>
                  </a:lnTo>
                  <a:lnTo>
                    <a:pt x="1060" y="1121"/>
                  </a:lnTo>
                  <a:lnTo>
                    <a:pt x="1061" y="1121"/>
                  </a:lnTo>
                  <a:lnTo>
                    <a:pt x="1063" y="1121"/>
                  </a:lnTo>
                  <a:lnTo>
                    <a:pt x="1063" y="1122"/>
                  </a:lnTo>
                  <a:lnTo>
                    <a:pt x="1063" y="1124"/>
                  </a:lnTo>
                  <a:lnTo>
                    <a:pt x="1061" y="1124"/>
                  </a:lnTo>
                  <a:lnTo>
                    <a:pt x="1060" y="1124"/>
                  </a:lnTo>
                  <a:lnTo>
                    <a:pt x="1060" y="1126"/>
                  </a:lnTo>
                  <a:lnTo>
                    <a:pt x="1061" y="1126"/>
                  </a:lnTo>
                  <a:lnTo>
                    <a:pt x="1063" y="1126"/>
                  </a:lnTo>
                  <a:lnTo>
                    <a:pt x="1061" y="1127"/>
                  </a:lnTo>
                  <a:lnTo>
                    <a:pt x="1061" y="1129"/>
                  </a:lnTo>
                  <a:lnTo>
                    <a:pt x="1060" y="1129"/>
                  </a:lnTo>
                  <a:lnTo>
                    <a:pt x="1060" y="1131"/>
                  </a:lnTo>
                  <a:lnTo>
                    <a:pt x="1061" y="1131"/>
                  </a:lnTo>
                  <a:lnTo>
                    <a:pt x="1061" y="1132"/>
                  </a:lnTo>
                  <a:lnTo>
                    <a:pt x="1063" y="1132"/>
                  </a:lnTo>
                  <a:lnTo>
                    <a:pt x="1065" y="1132"/>
                  </a:lnTo>
                  <a:lnTo>
                    <a:pt x="1065" y="1131"/>
                  </a:lnTo>
                  <a:lnTo>
                    <a:pt x="1066" y="1131"/>
                  </a:lnTo>
                  <a:lnTo>
                    <a:pt x="1068" y="1131"/>
                  </a:lnTo>
                  <a:lnTo>
                    <a:pt x="1068" y="1132"/>
                  </a:lnTo>
                  <a:lnTo>
                    <a:pt x="1046" y="1144"/>
                  </a:lnTo>
                  <a:lnTo>
                    <a:pt x="1045" y="1206"/>
                  </a:lnTo>
                  <a:lnTo>
                    <a:pt x="1045" y="1267"/>
                  </a:lnTo>
                  <a:lnTo>
                    <a:pt x="1050" y="1299"/>
                  </a:lnTo>
                  <a:lnTo>
                    <a:pt x="1053" y="1326"/>
                  </a:lnTo>
                  <a:lnTo>
                    <a:pt x="1065" y="1365"/>
                  </a:lnTo>
                  <a:lnTo>
                    <a:pt x="1070" y="1385"/>
                  </a:lnTo>
                  <a:lnTo>
                    <a:pt x="1073" y="1395"/>
                  </a:lnTo>
                  <a:lnTo>
                    <a:pt x="1073" y="1397"/>
                  </a:lnTo>
                  <a:lnTo>
                    <a:pt x="1073" y="1398"/>
                  </a:lnTo>
                  <a:lnTo>
                    <a:pt x="1073" y="1400"/>
                  </a:lnTo>
                  <a:lnTo>
                    <a:pt x="1075" y="1402"/>
                  </a:lnTo>
                  <a:lnTo>
                    <a:pt x="1077" y="1403"/>
                  </a:lnTo>
                  <a:lnTo>
                    <a:pt x="1075" y="1405"/>
                  </a:lnTo>
                  <a:lnTo>
                    <a:pt x="1077" y="1407"/>
                  </a:lnTo>
                  <a:lnTo>
                    <a:pt x="1077" y="1408"/>
                  </a:lnTo>
                  <a:lnTo>
                    <a:pt x="1077" y="1410"/>
                  </a:lnTo>
                  <a:lnTo>
                    <a:pt x="1075" y="1412"/>
                  </a:lnTo>
                  <a:lnTo>
                    <a:pt x="1072" y="1412"/>
                  </a:lnTo>
                  <a:lnTo>
                    <a:pt x="1070" y="1413"/>
                  </a:lnTo>
                  <a:lnTo>
                    <a:pt x="1068" y="1413"/>
                  </a:lnTo>
                  <a:lnTo>
                    <a:pt x="1065" y="1412"/>
                  </a:lnTo>
                  <a:lnTo>
                    <a:pt x="1063" y="1410"/>
                  </a:lnTo>
                  <a:lnTo>
                    <a:pt x="1061" y="1410"/>
                  </a:lnTo>
                  <a:lnTo>
                    <a:pt x="1058" y="1410"/>
                  </a:lnTo>
                  <a:lnTo>
                    <a:pt x="1055" y="1410"/>
                  </a:lnTo>
                  <a:lnTo>
                    <a:pt x="1053" y="1412"/>
                  </a:lnTo>
                  <a:lnTo>
                    <a:pt x="1051" y="1412"/>
                  </a:lnTo>
                  <a:lnTo>
                    <a:pt x="1050" y="1413"/>
                  </a:lnTo>
                  <a:lnTo>
                    <a:pt x="1050" y="1415"/>
                  </a:lnTo>
                  <a:lnTo>
                    <a:pt x="1048" y="1417"/>
                  </a:lnTo>
                  <a:lnTo>
                    <a:pt x="1046" y="1417"/>
                  </a:lnTo>
                  <a:lnTo>
                    <a:pt x="1045" y="1418"/>
                  </a:lnTo>
                  <a:lnTo>
                    <a:pt x="1043" y="1418"/>
                  </a:lnTo>
                  <a:lnTo>
                    <a:pt x="1041" y="1420"/>
                  </a:lnTo>
                  <a:lnTo>
                    <a:pt x="1040" y="1420"/>
                  </a:lnTo>
                  <a:lnTo>
                    <a:pt x="1038" y="1422"/>
                  </a:lnTo>
                  <a:lnTo>
                    <a:pt x="1036" y="1422"/>
                  </a:lnTo>
                  <a:lnTo>
                    <a:pt x="1035" y="1424"/>
                  </a:lnTo>
                  <a:lnTo>
                    <a:pt x="1035" y="1425"/>
                  </a:lnTo>
                  <a:lnTo>
                    <a:pt x="1035" y="1427"/>
                  </a:lnTo>
                  <a:lnTo>
                    <a:pt x="1033" y="1427"/>
                  </a:lnTo>
                  <a:lnTo>
                    <a:pt x="1033" y="1429"/>
                  </a:lnTo>
                  <a:lnTo>
                    <a:pt x="1031" y="1430"/>
                  </a:lnTo>
                  <a:lnTo>
                    <a:pt x="1031" y="1432"/>
                  </a:lnTo>
                  <a:lnTo>
                    <a:pt x="1029" y="1434"/>
                  </a:lnTo>
                  <a:lnTo>
                    <a:pt x="1028" y="1434"/>
                  </a:lnTo>
                  <a:lnTo>
                    <a:pt x="1028" y="1435"/>
                  </a:lnTo>
                  <a:lnTo>
                    <a:pt x="1026" y="1437"/>
                  </a:lnTo>
                  <a:lnTo>
                    <a:pt x="1024" y="1437"/>
                  </a:lnTo>
                  <a:lnTo>
                    <a:pt x="1026" y="1439"/>
                  </a:lnTo>
                  <a:lnTo>
                    <a:pt x="1024" y="1440"/>
                  </a:lnTo>
                  <a:lnTo>
                    <a:pt x="1024" y="1442"/>
                  </a:lnTo>
                  <a:lnTo>
                    <a:pt x="1026" y="1445"/>
                  </a:lnTo>
                  <a:lnTo>
                    <a:pt x="1026" y="1447"/>
                  </a:lnTo>
                  <a:lnTo>
                    <a:pt x="1024" y="1447"/>
                  </a:lnTo>
                  <a:lnTo>
                    <a:pt x="1023" y="1449"/>
                  </a:lnTo>
                  <a:lnTo>
                    <a:pt x="1021" y="1450"/>
                  </a:lnTo>
                  <a:lnTo>
                    <a:pt x="1019" y="1452"/>
                  </a:lnTo>
                  <a:lnTo>
                    <a:pt x="1018" y="1454"/>
                  </a:lnTo>
                  <a:lnTo>
                    <a:pt x="1018" y="1456"/>
                  </a:lnTo>
                  <a:lnTo>
                    <a:pt x="1014" y="1461"/>
                  </a:lnTo>
                  <a:lnTo>
                    <a:pt x="1014" y="1464"/>
                  </a:lnTo>
                  <a:lnTo>
                    <a:pt x="1016" y="1467"/>
                  </a:lnTo>
                  <a:lnTo>
                    <a:pt x="1018" y="1471"/>
                  </a:lnTo>
                  <a:lnTo>
                    <a:pt x="1019" y="1472"/>
                  </a:lnTo>
                  <a:lnTo>
                    <a:pt x="1018" y="1476"/>
                  </a:lnTo>
                  <a:lnTo>
                    <a:pt x="1018" y="1477"/>
                  </a:lnTo>
                  <a:lnTo>
                    <a:pt x="1018" y="1481"/>
                  </a:lnTo>
                  <a:lnTo>
                    <a:pt x="1016" y="1482"/>
                  </a:lnTo>
                  <a:lnTo>
                    <a:pt x="1014" y="1484"/>
                  </a:lnTo>
                  <a:lnTo>
                    <a:pt x="1011" y="1484"/>
                  </a:lnTo>
                  <a:lnTo>
                    <a:pt x="1008" y="1482"/>
                  </a:lnTo>
                  <a:lnTo>
                    <a:pt x="1006" y="1484"/>
                  </a:lnTo>
                  <a:lnTo>
                    <a:pt x="1008" y="1486"/>
                  </a:lnTo>
                  <a:lnTo>
                    <a:pt x="1009" y="1486"/>
                  </a:lnTo>
                  <a:lnTo>
                    <a:pt x="1011" y="1486"/>
                  </a:lnTo>
                  <a:lnTo>
                    <a:pt x="1013" y="1487"/>
                  </a:lnTo>
                  <a:lnTo>
                    <a:pt x="1013" y="1489"/>
                  </a:lnTo>
                  <a:lnTo>
                    <a:pt x="1013" y="1491"/>
                  </a:lnTo>
                  <a:lnTo>
                    <a:pt x="1011" y="1493"/>
                  </a:lnTo>
                  <a:lnTo>
                    <a:pt x="1009" y="1494"/>
                  </a:lnTo>
                  <a:lnTo>
                    <a:pt x="1008" y="1496"/>
                  </a:lnTo>
                  <a:lnTo>
                    <a:pt x="1004" y="1498"/>
                  </a:lnTo>
                  <a:lnTo>
                    <a:pt x="1003" y="1499"/>
                  </a:lnTo>
                  <a:lnTo>
                    <a:pt x="999" y="1501"/>
                  </a:lnTo>
                  <a:lnTo>
                    <a:pt x="999" y="1503"/>
                  </a:lnTo>
                  <a:lnTo>
                    <a:pt x="998" y="1508"/>
                  </a:lnTo>
                  <a:lnTo>
                    <a:pt x="998" y="1511"/>
                  </a:lnTo>
                  <a:lnTo>
                    <a:pt x="996" y="1513"/>
                  </a:lnTo>
                  <a:lnTo>
                    <a:pt x="994" y="1514"/>
                  </a:lnTo>
                  <a:lnTo>
                    <a:pt x="991" y="1513"/>
                  </a:lnTo>
                  <a:lnTo>
                    <a:pt x="989" y="1509"/>
                  </a:lnTo>
                  <a:lnTo>
                    <a:pt x="987" y="1508"/>
                  </a:lnTo>
                  <a:lnTo>
                    <a:pt x="986" y="1508"/>
                  </a:lnTo>
                  <a:lnTo>
                    <a:pt x="984" y="1508"/>
                  </a:lnTo>
                  <a:lnTo>
                    <a:pt x="982" y="1509"/>
                  </a:lnTo>
                  <a:lnTo>
                    <a:pt x="984" y="1511"/>
                  </a:lnTo>
                  <a:lnTo>
                    <a:pt x="984" y="1513"/>
                  </a:lnTo>
                  <a:lnTo>
                    <a:pt x="982" y="1514"/>
                  </a:lnTo>
                  <a:lnTo>
                    <a:pt x="981" y="1516"/>
                  </a:lnTo>
                  <a:lnTo>
                    <a:pt x="977" y="1516"/>
                  </a:lnTo>
                  <a:lnTo>
                    <a:pt x="976" y="1514"/>
                  </a:lnTo>
                  <a:lnTo>
                    <a:pt x="974" y="1513"/>
                  </a:lnTo>
                  <a:lnTo>
                    <a:pt x="972" y="1511"/>
                  </a:lnTo>
                  <a:lnTo>
                    <a:pt x="974" y="1508"/>
                  </a:lnTo>
                  <a:lnTo>
                    <a:pt x="976" y="1508"/>
                  </a:lnTo>
                  <a:lnTo>
                    <a:pt x="977" y="1506"/>
                  </a:lnTo>
                  <a:lnTo>
                    <a:pt x="977" y="1504"/>
                  </a:lnTo>
                  <a:lnTo>
                    <a:pt x="976" y="1503"/>
                  </a:lnTo>
                  <a:lnTo>
                    <a:pt x="974" y="1503"/>
                  </a:lnTo>
                  <a:lnTo>
                    <a:pt x="971" y="1504"/>
                  </a:lnTo>
                  <a:lnTo>
                    <a:pt x="969" y="1504"/>
                  </a:lnTo>
                  <a:lnTo>
                    <a:pt x="966" y="1503"/>
                  </a:lnTo>
                  <a:lnTo>
                    <a:pt x="962" y="1503"/>
                  </a:lnTo>
                  <a:lnTo>
                    <a:pt x="961" y="1503"/>
                  </a:lnTo>
                  <a:lnTo>
                    <a:pt x="959" y="1504"/>
                  </a:lnTo>
                  <a:lnTo>
                    <a:pt x="957" y="1506"/>
                  </a:lnTo>
                  <a:lnTo>
                    <a:pt x="954" y="1508"/>
                  </a:lnTo>
                  <a:lnTo>
                    <a:pt x="952" y="1508"/>
                  </a:lnTo>
                  <a:lnTo>
                    <a:pt x="950" y="1508"/>
                  </a:lnTo>
                  <a:lnTo>
                    <a:pt x="949" y="1506"/>
                  </a:lnTo>
                  <a:lnTo>
                    <a:pt x="949" y="1504"/>
                  </a:lnTo>
                  <a:lnTo>
                    <a:pt x="949" y="1503"/>
                  </a:lnTo>
                  <a:lnTo>
                    <a:pt x="949" y="1501"/>
                  </a:lnTo>
                  <a:lnTo>
                    <a:pt x="950" y="1499"/>
                  </a:lnTo>
                  <a:lnTo>
                    <a:pt x="954" y="1498"/>
                  </a:lnTo>
                  <a:lnTo>
                    <a:pt x="957" y="1498"/>
                  </a:lnTo>
                  <a:lnTo>
                    <a:pt x="961" y="1496"/>
                  </a:lnTo>
                  <a:lnTo>
                    <a:pt x="962" y="1494"/>
                  </a:lnTo>
                  <a:lnTo>
                    <a:pt x="961" y="1494"/>
                  </a:lnTo>
                  <a:lnTo>
                    <a:pt x="957" y="1494"/>
                  </a:lnTo>
                  <a:lnTo>
                    <a:pt x="955" y="1494"/>
                  </a:lnTo>
                  <a:lnTo>
                    <a:pt x="952" y="1494"/>
                  </a:lnTo>
                  <a:lnTo>
                    <a:pt x="952" y="1493"/>
                  </a:lnTo>
                  <a:lnTo>
                    <a:pt x="952" y="1489"/>
                  </a:lnTo>
                  <a:lnTo>
                    <a:pt x="950" y="1487"/>
                  </a:lnTo>
                  <a:lnTo>
                    <a:pt x="949" y="1486"/>
                  </a:lnTo>
                  <a:lnTo>
                    <a:pt x="947" y="1482"/>
                  </a:lnTo>
                  <a:lnTo>
                    <a:pt x="945" y="1481"/>
                  </a:lnTo>
                  <a:lnTo>
                    <a:pt x="942" y="1481"/>
                  </a:lnTo>
                  <a:lnTo>
                    <a:pt x="942" y="1482"/>
                  </a:lnTo>
                  <a:lnTo>
                    <a:pt x="942" y="1484"/>
                  </a:lnTo>
                  <a:lnTo>
                    <a:pt x="945" y="1486"/>
                  </a:lnTo>
                  <a:lnTo>
                    <a:pt x="945" y="1487"/>
                  </a:lnTo>
                  <a:lnTo>
                    <a:pt x="945" y="1489"/>
                  </a:lnTo>
                  <a:lnTo>
                    <a:pt x="944" y="1487"/>
                  </a:lnTo>
                  <a:lnTo>
                    <a:pt x="940" y="1487"/>
                  </a:lnTo>
                  <a:lnTo>
                    <a:pt x="939" y="1486"/>
                  </a:lnTo>
                  <a:lnTo>
                    <a:pt x="939" y="1484"/>
                  </a:lnTo>
                  <a:lnTo>
                    <a:pt x="940" y="1482"/>
                  </a:lnTo>
                  <a:lnTo>
                    <a:pt x="942" y="1479"/>
                  </a:lnTo>
                  <a:lnTo>
                    <a:pt x="944" y="1479"/>
                  </a:lnTo>
                  <a:lnTo>
                    <a:pt x="945" y="1477"/>
                  </a:lnTo>
                  <a:lnTo>
                    <a:pt x="945" y="1476"/>
                  </a:lnTo>
                  <a:lnTo>
                    <a:pt x="945" y="1474"/>
                  </a:lnTo>
                  <a:lnTo>
                    <a:pt x="942" y="1472"/>
                  </a:lnTo>
                  <a:lnTo>
                    <a:pt x="940" y="1472"/>
                  </a:lnTo>
                  <a:lnTo>
                    <a:pt x="939" y="1474"/>
                  </a:lnTo>
                  <a:lnTo>
                    <a:pt x="937" y="1476"/>
                  </a:lnTo>
                  <a:lnTo>
                    <a:pt x="935" y="1477"/>
                  </a:lnTo>
                  <a:lnTo>
                    <a:pt x="934" y="1476"/>
                  </a:lnTo>
                  <a:lnTo>
                    <a:pt x="932" y="1474"/>
                  </a:lnTo>
                  <a:lnTo>
                    <a:pt x="930" y="1472"/>
                  </a:lnTo>
                  <a:lnTo>
                    <a:pt x="927" y="1472"/>
                  </a:lnTo>
                  <a:lnTo>
                    <a:pt x="923" y="1474"/>
                  </a:lnTo>
                  <a:lnTo>
                    <a:pt x="922" y="1476"/>
                  </a:lnTo>
                  <a:lnTo>
                    <a:pt x="920" y="1479"/>
                  </a:lnTo>
                  <a:lnTo>
                    <a:pt x="918" y="1482"/>
                  </a:lnTo>
                  <a:lnTo>
                    <a:pt x="918" y="1484"/>
                  </a:lnTo>
                  <a:lnTo>
                    <a:pt x="915" y="1486"/>
                  </a:lnTo>
                  <a:lnTo>
                    <a:pt x="908" y="1496"/>
                  </a:lnTo>
                  <a:lnTo>
                    <a:pt x="905" y="1496"/>
                  </a:lnTo>
                  <a:lnTo>
                    <a:pt x="903" y="1496"/>
                  </a:lnTo>
                  <a:lnTo>
                    <a:pt x="900" y="1496"/>
                  </a:lnTo>
                  <a:lnTo>
                    <a:pt x="897" y="1496"/>
                  </a:lnTo>
                  <a:lnTo>
                    <a:pt x="893" y="1496"/>
                  </a:lnTo>
                  <a:lnTo>
                    <a:pt x="892" y="1493"/>
                  </a:lnTo>
                  <a:lnTo>
                    <a:pt x="888" y="1493"/>
                  </a:lnTo>
                  <a:lnTo>
                    <a:pt x="888" y="1491"/>
                  </a:lnTo>
                  <a:lnTo>
                    <a:pt x="886" y="1489"/>
                  </a:lnTo>
                  <a:lnTo>
                    <a:pt x="885" y="1487"/>
                  </a:lnTo>
                  <a:lnTo>
                    <a:pt x="883" y="1486"/>
                  </a:lnTo>
                  <a:lnTo>
                    <a:pt x="883" y="1487"/>
                  </a:lnTo>
                  <a:lnTo>
                    <a:pt x="885" y="1487"/>
                  </a:lnTo>
                  <a:lnTo>
                    <a:pt x="885" y="1489"/>
                  </a:lnTo>
                  <a:lnTo>
                    <a:pt x="883" y="1489"/>
                  </a:lnTo>
                  <a:lnTo>
                    <a:pt x="881" y="1487"/>
                  </a:lnTo>
                  <a:lnTo>
                    <a:pt x="880" y="1487"/>
                  </a:lnTo>
                  <a:lnTo>
                    <a:pt x="876" y="1487"/>
                  </a:lnTo>
                  <a:lnTo>
                    <a:pt x="876" y="1486"/>
                  </a:lnTo>
                  <a:lnTo>
                    <a:pt x="878" y="1486"/>
                  </a:lnTo>
                  <a:lnTo>
                    <a:pt x="878" y="1484"/>
                  </a:lnTo>
                  <a:lnTo>
                    <a:pt x="876" y="1482"/>
                  </a:lnTo>
                  <a:lnTo>
                    <a:pt x="875" y="1482"/>
                  </a:lnTo>
                  <a:lnTo>
                    <a:pt x="876" y="1484"/>
                  </a:lnTo>
                  <a:lnTo>
                    <a:pt x="878" y="1484"/>
                  </a:lnTo>
                  <a:lnTo>
                    <a:pt x="876" y="1486"/>
                  </a:lnTo>
                  <a:lnTo>
                    <a:pt x="875" y="1484"/>
                  </a:lnTo>
                  <a:lnTo>
                    <a:pt x="873" y="1482"/>
                  </a:lnTo>
                  <a:lnTo>
                    <a:pt x="871" y="1482"/>
                  </a:lnTo>
                  <a:lnTo>
                    <a:pt x="871" y="1481"/>
                  </a:lnTo>
                  <a:lnTo>
                    <a:pt x="866" y="1477"/>
                  </a:lnTo>
                  <a:lnTo>
                    <a:pt x="865" y="1476"/>
                  </a:lnTo>
                  <a:lnTo>
                    <a:pt x="860" y="1472"/>
                  </a:lnTo>
                  <a:lnTo>
                    <a:pt x="856" y="1469"/>
                  </a:lnTo>
                  <a:lnTo>
                    <a:pt x="855" y="1469"/>
                  </a:lnTo>
                  <a:lnTo>
                    <a:pt x="853" y="1467"/>
                  </a:lnTo>
                  <a:lnTo>
                    <a:pt x="849" y="1466"/>
                  </a:lnTo>
                  <a:lnTo>
                    <a:pt x="844" y="1462"/>
                  </a:lnTo>
                  <a:lnTo>
                    <a:pt x="843" y="1461"/>
                  </a:lnTo>
                  <a:lnTo>
                    <a:pt x="841" y="1459"/>
                  </a:lnTo>
                  <a:lnTo>
                    <a:pt x="838" y="1457"/>
                  </a:lnTo>
                  <a:lnTo>
                    <a:pt x="836" y="1457"/>
                  </a:lnTo>
                  <a:lnTo>
                    <a:pt x="836" y="1456"/>
                  </a:lnTo>
                  <a:lnTo>
                    <a:pt x="834" y="1456"/>
                  </a:lnTo>
                  <a:lnTo>
                    <a:pt x="831" y="1450"/>
                  </a:lnTo>
                  <a:lnTo>
                    <a:pt x="828" y="1450"/>
                  </a:lnTo>
                  <a:lnTo>
                    <a:pt x="826" y="1449"/>
                  </a:lnTo>
                  <a:lnTo>
                    <a:pt x="824" y="1447"/>
                  </a:lnTo>
                  <a:lnTo>
                    <a:pt x="823" y="1445"/>
                  </a:lnTo>
                  <a:lnTo>
                    <a:pt x="816" y="1442"/>
                  </a:lnTo>
                  <a:lnTo>
                    <a:pt x="814" y="1440"/>
                  </a:lnTo>
                  <a:lnTo>
                    <a:pt x="809" y="1435"/>
                  </a:lnTo>
                  <a:lnTo>
                    <a:pt x="806" y="1434"/>
                  </a:lnTo>
                  <a:lnTo>
                    <a:pt x="801" y="1430"/>
                  </a:lnTo>
                  <a:lnTo>
                    <a:pt x="797" y="1427"/>
                  </a:lnTo>
                  <a:lnTo>
                    <a:pt x="796" y="1427"/>
                  </a:lnTo>
                  <a:lnTo>
                    <a:pt x="792" y="1422"/>
                  </a:lnTo>
                  <a:lnTo>
                    <a:pt x="784" y="1418"/>
                  </a:lnTo>
                  <a:lnTo>
                    <a:pt x="777" y="1412"/>
                  </a:lnTo>
                  <a:lnTo>
                    <a:pt x="770" y="1407"/>
                  </a:lnTo>
                  <a:lnTo>
                    <a:pt x="769" y="1407"/>
                  </a:lnTo>
                  <a:lnTo>
                    <a:pt x="765" y="1402"/>
                  </a:lnTo>
                  <a:lnTo>
                    <a:pt x="764" y="1402"/>
                  </a:lnTo>
                  <a:lnTo>
                    <a:pt x="762" y="1398"/>
                  </a:lnTo>
                  <a:lnTo>
                    <a:pt x="760" y="1398"/>
                  </a:lnTo>
                  <a:lnTo>
                    <a:pt x="759" y="1397"/>
                  </a:lnTo>
                  <a:lnTo>
                    <a:pt x="757" y="1395"/>
                  </a:lnTo>
                  <a:lnTo>
                    <a:pt x="754" y="1393"/>
                  </a:lnTo>
                  <a:lnTo>
                    <a:pt x="752" y="1392"/>
                  </a:lnTo>
                  <a:lnTo>
                    <a:pt x="750" y="1392"/>
                  </a:lnTo>
                  <a:lnTo>
                    <a:pt x="749" y="1390"/>
                  </a:lnTo>
                  <a:lnTo>
                    <a:pt x="750" y="1388"/>
                  </a:lnTo>
                  <a:lnTo>
                    <a:pt x="752" y="1392"/>
                  </a:lnTo>
                  <a:lnTo>
                    <a:pt x="755" y="1393"/>
                  </a:lnTo>
                  <a:lnTo>
                    <a:pt x="757" y="1393"/>
                  </a:lnTo>
                  <a:lnTo>
                    <a:pt x="759" y="1395"/>
                  </a:lnTo>
                  <a:lnTo>
                    <a:pt x="764" y="1400"/>
                  </a:lnTo>
                  <a:lnTo>
                    <a:pt x="764" y="1398"/>
                  </a:lnTo>
                  <a:lnTo>
                    <a:pt x="759" y="1395"/>
                  </a:lnTo>
                  <a:lnTo>
                    <a:pt x="755" y="1392"/>
                  </a:lnTo>
                  <a:lnTo>
                    <a:pt x="755" y="1390"/>
                  </a:lnTo>
                  <a:lnTo>
                    <a:pt x="755" y="1387"/>
                  </a:lnTo>
                  <a:lnTo>
                    <a:pt x="755" y="1388"/>
                  </a:lnTo>
                  <a:lnTo>
                    <a:pt x="755" y="1390"/>
                  </a:lnTo>
                  <a:lnTo>
                    <a:pt x="754" y="1390"/>
                  </a:lnTo>
                  <a:lnTo>
                    <a:pt x="752" y="1390"/>
                  </a:lnTo>
                  <a:lnTo>
                    <a:pt x="749" y="1387"/>
                  </a:lnTo>
                  <a:lnTo>
                    <a:pt x="745" y="1385"/>
                  </a:lnTo>
                  <a:lnTo>
                    <a:pt x="745" y="1383"/>
                  </a:lnTo>
                  <a:lnTo>
                    <a:pt x="744" y="1383"/>
                  </a:lnTo>
                  <a:lnTo>
                    <a:pt x="740" y="1381"/>
                  </a:lnTo>
                  <a:lnTo>
                    <a:pt x="738" y="1380"/>
                  </a:lnTo>
                  <a:lnTo>
                    <a:pt x="737" y="1378"/>
                  </a:lnTo>
                  <a:lnTo>
                    <a:pt x="735" y="1376"/>
                  </a:lnTo>
                  <a:lnTo>
                    <a:pt x="733" y="1376"/>
                  </a:lnTo>
                  <a:lnTo>
                    <a:pt x="735" y="1378"/>
                  </a:lnTo>
                  <a:lnTo>
                    <a:pt x="737" y="1380"/>
                  </a:lnTo>
                  <a:lnTo>
                    <a:pt x="740" y="1381"/>
                  </a:lnTo>
                  <a:lnTo>
                    <a:pt x="742" y="1383"/>
                  </a:lnTo>
                  <a:lnTo>
                    <a:pt x="744" y="1385"/>
                  </a:lnTo>
                  <a:lnTo>
                    <a:pt x="745" y="1385"/>
                  </a:lnTo>
                  <a:lnTo>
                    <a:pt x="747" y="1387"/>
                  </a:lnTo>
                  <a:lnTo>
                    <a:pt x="749" y="1388"/>
                  </a:lnTo>
                  <a:lnTo>
                    <a:pt x="747" y="1388"/>
                  </a:lnTo>
                  <a:lnTo>
                    <a:pt x="742" y="1385"/>
                  </a:lnTo>
                  <a:lnTo>
                    <a:pt x="738" y="1383"/>
                  </a:lnTo>
                  <a:lnTo>
                    <a:pt x="737" y="1381"/>
                  </a:lnTo>
                  <a:lnTo>
                    <a:pt x="735" y="1380"/>
                  </a:lnTo>
                  <a:lnTo>
                    <a:pt x="732" y="1376"/>
                  </a:lnTo>
                  <a:lnTo>
                    <a:pt x="728" y="1375"/>
                  </a:lnTo>
                  <a:lnTo>
                    <a:pt x="725" y="1371"/>
                  </a:lnTo>
                  <a:lnTo>
                    <a:pt x="725" y="1370"/>
                  </a:lnTo>
                  <a:lnTo>
                    <a:pt x="723" y="1368"/>
                  </a:lnTo>
                  <a:lnTo>
                    <a:pt x="725" y="1368"/>
                  </a:lnTo>
                  <a:lnTo>
                    <a:pt x="727" y="1368"/>
                  </a:lnTo>
                  <a:lnTo>
                    <a:pt x="728" y="1370"/>
                  </a:lnTo>
                  <a:lnTo>
                    <a:pt x="728" y="1368"/>
                  </a:lnTo>
                  <a:lnTo>
                    <a:pt x="727" y="1366"/>
                  </a:lnTo>
                  <a:lnTo>
                    <a:pt x="730" y="1366"/>
                  </a:lnTo>
                  <a:lnTo>
                    <a:pt x="728" y="1365"/>
                  </a:lnTo>
                  <a:lnTo>
                    <a:pt x="727" y="1365"/>
                  </a:lnTo>
                  <a:lnTo>
                    <a:pt x="725" y="1365"/>
                  </a:lnTo>
                  <a:lnTo>
                    <a:pt x="725" y="1363"/>
                  </a:lnTo>
                  <a:lnTo>
                    <a:pt x="725" y="1361"/>
                  </a:lnTo>
                  <a:lnTo>
                    <a:pt x="723" y="1360"/>
                  </a:lnTo>
                  <a:lnTo>
                    <a:pt x="722" y="1360"/>
                  </a:lnTo>
                  <a:lnTo>
                    <a:pt x="723" y="1363"/>
                  </a:lnTo>
                  <a:lnTo>
                    <a:pt x="722" y="1361"/>
                  </a:lnTo>
                  <a:lnTo>
                    <a:pt x="720" y="1361"/>
                  </a:lnTo>
                  <a:lnTo>
                    <a:pt x="722" y="1363"/>
                  </a:lnTo>
                  <a:lnTo>
                    <a:pt x="723" y="1365"/>
                  </a:lnTo>
                  <a:lnTo>
                    <a:pt x="723" y="1366"/>
                  </a:lnTo>
                  <a:lnTo>
                    <a:pt x="723" y="1368"/>
                  </a:lnTo>
                  <a:lnTo>
                    <a:pt x="722" y="1368"/>
                  </a:lnTo>
                  <a:lnTo>
                    <a:pt x="713" y="1358"/>
                  </a:lnTo>
                  <a:lnTo>
                    <a:pt x="710" y="1356"/>
                  </a:lnTo>
                  <a:lnTo>
                    <a:pt x="706" y="1353"/>
                  </a:lnTo>
                  <a:lnTo>
                    <a:pt x="705" y="1351"/>
                  </a:lnTo>
                  <a:lnTo>
                    <a:pt x="703" y="1351"/>
                  </a:lnTo>
                  <a:lnTo>
                    <a:pt x="700" y="1348"/>
                  </a:lnTo>
                  <a:lnTo>
                    <a:pt x="693" y="1341"/>
                  </a:lnTo>
                  <a:lnTo>
                    <a:pt x="691" y="1341"/>
                  </a:lnTo>
                  <a:lnTo>
                    <a:pt x="686" y="1339"/>
                  </a:lnTo>
                  <a:lnTo>
                    <a:pt x="685" y="1336"/>
                  </a:lnTo>
                  <a:lnTo>
                    <a:pt x="683" y="1336"/>
                  </a:lnTo>
                  <a:lnTo>
                    <a:pt x="681" y="1334"/>
                  </a:lnTo>
                  <a:lnTo>
                    <a:pt x="680" y="1334"/>
                  </a:lnTo>
                  <a:lnTo>
                    <a:pt x="678" y="1333"/>
                  </a:lnTo>
                  <a:lnTo>
                    <a:pt x="675" y="1331"/>
                  </a:lnTo>
                  <a:lnTo>
                    <a:pt x="675" y="1329"/>
                  </a:lnTo>
                  <a:lnTo>
                    <a:pt x="671" y="1329"/>
                  </a:lnTo>
                  <a:lnTo>
                    <a:pt x="669" y="1328"/>
                  </a:lnTo>
                  <a:lnTo>
                    <a:pt x="669" y="1324"/>
                  </a:lnTo>
                  <a:lnTo>
                    <a:pt x="666" y="1321"/>
                  </a:lnTo>
                  <a:lnTo>
                    <a:pt x="671" y="1326"/>
                  </a:lnTo>
                  <a:lnTo>
                    <a:pt x="675" y="1329"/>
                  </a:lnTo>
                  <a:lnTo>
                    <a:pt x="676" y="1329"/>
                  </a:lnTo>
                  <a:lnTo>
                    <a:pt x="678" y="1329"/>
                  </a:lnTo>
                  <a:lnTo>
                    <a:pt x="680" y="1331"/>
                  </a:lnTo>
                  <a:lnTo>
                    <a:pt x="680" y="1329"/>
                  </a:lnTo>
                  <a:lnTo>
                    <a:pt x="681" y="1329"/>
                  </a:lnTo>
                  <a:lnTo>
                    <a:pt x="681" y="1331"/>
                  </a:lnTo>
                  <a:lnTo>
                    <a:pt x="683" y="1331"/>
                  </a:lnTo>
                  <a:lnTo>
                    <a:pt x="685" y="1329"/>
                  </a:lnTo>
                  <a:lnTo>
                    <a:pt x="686" y="1328"/>
                  </a:lnTo>
                  <a:lnTo>
                    <a:pt x="690" y="1328"/>
                  </a:lnTo>
                  <a:lnTo>
                    <a:pt x="691" y="1328"/>
                  </a:lnTo>
                  <a:lnTo>
                    <a:pt x="693" y="1329"/>
                  </a:lnTo>
                  <a:lnTo>
                    <a:pt x="695" y="1329"/>
                  </a:lnTo>
                  <a:lnTo>
                    <a:pt x="696" y="1328"/>
                  </a:lnTo>
                  <a:lnTo>
                    <a:pt x="698" y="1328"/>
                  </a:lnTo>
                  <a:lnTo>
                    <a:pt x="698" y="1326"/>
                  </a:lnTo>
                  <a:lnTo>
                    <a:pt x="700" y="1324"/>
                  </a:lnTo>
                  <a:lnTo>
                    <a:pt x="701" y="1323"/>
                  </a:lnTo>
                  <a:lnTo>
                    <a:pt x="698" y="1323"/>
                  </a:lnTo>
                  <a:lnTo>
                    <a:pt x="698" y="1321"/>
                  </a:lnTo>
                  <a:lnTo>
                    <a:pt x="696" y="1319"/>
                  </a:lnTo>
                  <a:lnTo>
                    <a:pt x="695" y="1318"/>
                  </a:lnTo>
                  <a:lnTo>
                    <a:pt x="693" y="1316"/>
                  </a:lnTo>
                  <a:lnTo>
                    <a:pt x="691" y="1316"/>
                  </a:lnTo>
                  <a:lnTo>
                    <a:pt x="691" y="1318"/>
                  </a:lnTo>
                  <a:lnTo>
                    <a:pt x="690" y="1319"/>
                  </a:lnTo>
                  <a:lnTo>
                    <a:pt x="688" y="1321"/>
                  </a:lnTo>
                  <a:lnTo>
                    <a:pt x="690" y="1323"/>
                  </a:lnTo>
                  <a:lnTo>
                    <a:pt x="690" y="1324"/>
                  </a:lnTo>
                  <a:lnTo>
                    <a:pt x="688" y="1324"/>
                  </a:lnTo>
                  <a:lnTo>
                    <a:pt x="688" y="1326"/>
                  </a:lnTo>
                  <a:lnTo>
                    <a:pt x="686" y="1328"/>
                  </a:lnTo>
                  <a:lnTo>
                    <a:pt x="685" y="1328"/>
                  </a:lnTo>
                  <a:lnTo>
                    <a:pt x="683" y="1329"/>
                  </a:lnTo>
                  <a:lnTo>
                    <a:pt x="681" y="1329"/>
                  </a:lnTo>
                  <a:lnTo>
                    <a:pt x="680" y="1328"/>
                  </a:lnTo>
                  <a:lnTo>
                    <a:pt x="680" y="1329"/>
                  </a:lnTo>
                  <a:lnTo>
                    <a:pt x="678" y="1329"/>
                  </a:lnTo>
                  <a:lnTo>
                    <a:pt x="675" y="1326"/>
                  </a:lnTo>
                  <a:lnTo>
                    <a:pt x="673" y="1326"/>
                  </a:lnTo>
                  <a:lnTo>
                    <a:pt x="673" y="1324"/>
                  </a:lnTo>
                  <a:lnTo>
                    <a:pt x="671" y="1324"/>
                  </a:lnTo>
                  <a:lnTo>
                    <a:pt x="669" y="1321"/>
                  </a:lnTo>
                  <a:lnTo>
                    <a:pt x="666" y="1319"/>
                  </a:lnTo>
                  <a:lnTo>
                    <a:pt x="664" y="1319"/>
                  </a:lnTo>
                  <a:lnTo>
                    <a:pt x="663" y="1318"/>
                  </a:lnTo>
                  <a:lnTo>
                    <a:pt x="663" y="1316"/>
                  </a:lnTo>
                  <a:lnTo>
                    <a:pt x="664" y="1314"/>
                  </a:lnTo>
                  <a:lnTo>
                    <a:pt x="664" y="1312"/>
                  </a:lnTo>
                  <a:lnTo>
                    <a:pt x="661" y="1307"/>
                  </a:lnTo>
                  <a:lnTo>
                    <a:pt x="663" y="1306"/>
                  </a:lnTo>
                  <a:lnTo>
                    <a:pt x="661" y="1304"/>
                  </a:lnTo>
                  <a:lnTo>
                    <a:pt x="659" y="1304"/>
                  </a:lnTo>
                  <a:lnTo>
                    <a:pt x="659" y="1301"/>
                  </a:lnTo>
                  <a:lnTo>
                    <a:pt x="658" y="1301"/>
                  </a:lnTo>
                  <a:lnTo>
                    <a:pt x="658" y="1299"/>
                  </a:lnTo>
                  <a:lnTo>
                    <a:pt x="656" y="1297"/>
                  </a:lnTo>
                  <a:lnTo>
                    <a:pt x="653" y="1296"/>
                  </a:lnTo>
                  <a:lnTo>
                    <a:pt x="648" y="1291"/>
                  </a:lnTo>
                  <a:lnTo>
                    <a:pt x="648" y="1289"/>
                  </a:lnTo>
                  <a:lnTo>
                    <a:pt x="646" y="1289"/>
                  </a:lnTo>
                  <a:lnTo>
                    <a:pt x="643" y="1284"/>
                  </a:lnTo>
                  <a:lnTo>
                    <a:pt x="641" y="1284"/>
                  </a:lnTo>
                  <a:lnTo>
                    <a:pt x="639" y="1282"/>
                  </a:lnTo>
                  <a:lnTo>
                    <a:pt x="636" y="1281"/>
                  </a:lnTo>
                  <a:lnTo>
                    <a:pt x="636" y="1279"/>
                  </a:lnTo>
                  <a:lnTo>
                    <a:pt x="634" y="1277"/>
                  </a:lnTo>
                  <a:lnTo>
                    <a:pt x="632" y="1275"/>
                  </a:lnTo>
                  <a:lnTo>
                    <a:pt x="626" y="1270"/>
                  </a:lnTo>
                  <a:lnTo>
                    <a:pt x="622" y="1267"/>
                  </a:lnTo>
                  <a:lnTo>
                    <a:pt x="619" y="1264"/>
                  </a:lnTo>
                  <a:lnTo>
                    <a:pt x="617" y="1262"/>
                  </a:lnTo>
                  <a:lnTo>
                    <a:pt x="611" y="1257"/>
                  </a:lnTo>
                  <a:lnTo>
                    <a:pt x="609" y="1255"/>
                  </a:lnTo>
                  <a:lnTo>
                    <a:pt x="606" y="1252"/>
                  </a:lnTo>
                  <a:lnTo>
                    <a:pt x="604" y="1252"/>
                  </a:lnTo>
                  <a:lnTo>
                    <a:pt x="595" y="1242"/>
                  </a:lnTo>
                  <a:lnTo>
                    <a:pt x="592" y="1240"/>
                  </a:lnTo>
                  <a:lnTo>
                    <a:pt x="590" y="1238"/>
                  </a:lnTo>
                  <a:lnTo>
                    <a:pt x="589" y="1237"/>
                  </a:lnTo>
                  <a:lnTo>
                    <a:pt x="589" y="1235"/>
                  </a:lnTo>
                  <a:lnTo>
                    <a:pt x="584" y="1230"/>
                  </a:lnTo>
                  <a:lnTo>
                    <a:pt x="580" y="1227"/>
                  </a:lnTo>
                  <a:lnTo>
                    <a:pt x="579" y="1225"/>
                  </a:lnTo>
                  <a:lnTo>
                    <a:pt x="567" y="1213"/>
                  </a:lnTo>
                  <a:lnTo>
                    <a:pt x="565" y="1212"/>
                  </a:lnTo>
                  <a:lnTo>
                    <a:pt x="565" y="1210"/>
                  </a:lnTo>
                  <a:lnTo>
                    <a:pt x="567" y="1210"/>
                  </a:lnTo>
                  <a:lnTo>
                    <a:pt x="570" y="1210"/>
                  </a:lnTo>
                  <a:lnTo>
                    <a:pt x="570" y="1212"/>
                  </a:lnTo>
                  <a:lnTo>
                    <a:pt x="570" y="1213"/>
                  </a:lnTo>
                  <a:lnTo>
                    <a:pt x="572" y="1215"/>
                  </a:lnTo>
                  <a:lnTo>
                    <a:pt x="574" y="1215"/>
                  </a:lnTo>
                  <a:lnTo>
                    <a:pt x="574" y="1217"/>
                  </a:lnTo>
                  <a:lnTo>
                    <a:pt x="575" y="1218"/>
                  </a:lnTo>
                  <a:lnTo>
                    <a:pt x="577" y="1218"/>
                  </a:lnTo>
                  <a:lnTo>
                    <a:pt x="577" y="1220"/>
                  </a:lnTo>
                  <a:lnTo>
                    <a:pt x="580" y="1222"/>
                  </a:lnTo>
                  <a:lnTo>
                    <a:pt x="582" y="1222"/>
                  </a:lnTo>
                  <a:lnTo>
                    <a:pt x="584" y="1222"/>
                  </a:lnTo>
                  <a:lnTo>
                    <a:pt x="585" y="1225"/>
                  </a:lnTo>
                  <a:lnTo>
                    <a:pt x="587" y="1227"/>
                  </a:lnTo>
                  <a:lnTo>
                    <a:pt x="589" y="1230"/>
                  </a:lnTo>
                  <a:lnTo>
                    <a:pt x="590" y="1232"/>
                  </a:lnTo>
                  <a:lnTo>
                    <a:pt x="592" y="1233"/>
                  </a:lnTo>
                  <a:lnTo>
                    <a:pt x="594" y="1235"/>
                  </a:lnTo>
                  <a:lnTo>
                    <a:pt x="597" y="1238"/>
                  </a:lnTo>
                  <a:lnTo>
                    <a:pt x="599" y="1238"/>
                  </a:lnTo>
                  <a:lnTo>
                    <a:pt x="599" y="1240"/>
                  </a:lnTo>
                  <a:lnTo>
                    <a:pt x="601" y="1240"/>
                  </a:lnTo>
                  <a:lnTo>
                    <a:pt x="602" y="1240"/>
                  </a:lnTo>
                  <a:lnTo>
                    <a:pt x="604" y="1240"/>
                  </a:lnTo>
                  <a:lnTo>
                    <a:pt x="607" y="1240"/>
                  </a:lnTo>
                  <a:lnTo>
                    <a:pt x="611" y="1237"/>
                  </a:lnTo>
                  <a:lnTo>
                    <a:pt x="612" y="1237"/>
                  </a:lnTo>
                  <a:lnTo>
                    <a:pt x="614" y="1237"/>
                  </a:lnTo>
                  <a:lnTo>
                    <a:pt x="614" y="1235"/>
                  </a:lnTo>
                  <a:lnTo>
                    <a:pt x="612" y="1233"/>
                  </a:lnTo>
                  <a:lnTo>
                    <a:pt x="611" y="1233"/>
                  </a:lnTo>
                  <a:lnTo>
                    <a:pt x="609" y="1235"/>
                  </a:lnTo>
                  <a:lnTo>
                    <a:pt x="607" y="1235"/>
                  </a:lnTo>
                  <a:lnTo>
                    <a:pt x="606" y="1237"/>
                  </a:lnTo>
                  <a:lnTo>
                    <a:pt x="602" y="1237"/>
                  </a:lnTo>
                  <a:lnTo>
                    <a:pt x="601" y="1237"/>
                  </a:lnTo>
                  <a:lnTo>
                    <a:pt x="601" y="1235"/>
                  </a:lnTo>
                  <a:lnTo>
                    <a:pt x="599" y="1235"/>
                  </a:lnTo>
                  <a:lnTo>
                    <a:pt x="599" y="1233"/>
                  </a:lnTo>
                  <a:lnTo>
                    <a:pt x="595" y="1233"/>
                  </a:lnTo>
                  <a:lnTo>
                    <a:pt x="595" y="1232"/>
                  </a:lnTo>
                  <a:lnTo>
                    <a:pt x="594" y="1232"/>
                  </a:lnTo>
                  <a:lnTo>
                    <a:pt x="594" y="1230"/>
                  </a:lnTo>
                  <a:lnTo>
                    <a:pt x="592" y="1230"/>
                  </a:lnTo>
                  <a:lnTo>
                    <a:pt x="592" y="1228"/>
                  </a:lnTo>
                  <a:lnTo>
                    <a:pt x="590" y="1227"/>
                  </a:lnTo>
                  <a:lnTo>
                    <a:pt x="587" y="1222"/>
                  </a:lnTo>
                  <a:lnTo>
                    <a:pt x="585" y="1220"/>
                  </a:lnTo>
                  <a:lnTo>
                    <a:pt x="584" y="1217"/>
                  </a:lnTo>
                  <a:lnTo>
                    <a:pt x="584" y="1213"/>
                  </a:lnTo>
                  <a:lnTo>
                    <a:pt x="584" y="1210"/>
                  </a:lnTo>
                  <a:lnTo>
                    <a:pt x="584" y="1206"/>
                  </a:lnTo>
                  <a:lnTo>
                    <a:pt x="585" y="1205"/>
                  </a:lnTo>
                  <a:lnTo>
                    <a:pt x="587" y="1205"/>
                  </a:lnTo>
                  <a:lnTo>
                    <a:pt x="590" y="1201"/>
                  </a:lnTo>
                  <a:lnTo>
                    <a:pt x="594" y="1200"/>
                  </a:lnTo>
                  <a:lnTo>
                    <a:pt x="595" y="1200"/>
                  </a:lnTo>
                  <a:lnTo>
                    <a:pt x="597" y="1201"/>
                  </a:lnTo>
                  <a:lnTo>
                    <a:pt x="597" y="1200"/>
                  </a:lnTo>
                  <a:lnTo>
                    <a:pt x="597" y="1198"/>
                  </a:lnTo>
                  <a:lnTo>
                    <a:pt x="597" y="1196"/>
                  </a:lnTo>
                  <a:lnTo>
                    <a:pt x="597" y="1195"/>
                  </a:lnTo>
                  <a:lnTo>
                    <a:pt x="597" y="1193"/>
                  </a:lnTo>
                  <a:lnTo>
                    <a:pt x="597" y="1190"/>
                  </a:lnTo>
                  <a:lnTo>
                    <a:pt x="595" y="1190"/>
                  </a:lnTo>
                  <a:lnTo>
                    <a:pt x="594" y="1191"/>
                  </a:lnTo>
                  <a:lnTo>
                    <a:pt x="594" y="1193"/>
                  </a:lnTo>
                  <a:lnTo>
                    <a:pt x="594" y="1195"/>
                  </a:lnTo>
                  <a:lnTo>
                    <a:pt x="590" y="1196"/>
                  </a:lnTo>
                  <a:lnTo>
                    <a:pt x="590" y="1198"/>
                  </a:lnTo>
                  <a:lnTo>
                    <a:pt x="587" y="1201"/>
                  </a:lnTo>
                  <a:lnTo>
                    <a:pt x="585" y="1203"/>
                  </a:lnTo>
                  <a:lnTo>
                    <a:pt x="582" y="1203"/>
                  </a:lnTo>
                  <a:lnTo>
                    <a:pt x="582" y="1201"/>
                  </a:lnTo>
                  <a:lnTo>
                    <a:pt x="582" y="1200"/>
                  </a:lnTo>
                  <a:lnTo>
                    <a:pt x="584" y="1198"/>
                  </a:lnTo>
                  <a:lnTo>
                    <a:pt x="584" y="1196"/>
                  </a:lnTo>
                  <a:lnTo>
                    <a:pt x="582" y="1196"/>
                  </a:lnTo>
                  <a:lnTo>
                    <a:pt x="582" y="1198"/>
                  </a:lnTo>
                  <a:lnTo>
                    <a:pt x="582" y="1200"/>
                  </a:lnTo>
                  <a:lnTo>
                    <a:pt x="580" y="1200"/>
                  </a:lnTo>
                  <a:lnTo>
                    <a:pt x="580" y="1208"/>
                  </a:lnTo>
                  <a:lnTo>
                    <a:pt x="582" y="1210"/>
                  </a:lnTo>
                  <a:lnTo>
                    <a:pt x="582" y="1212"/>
                  </a:lnTo>
                  <a:lnTo>
                    <a:pt x="580" y="1212"/>
                  </a:lnTo>
                  <a:lnTo>
                    <a:pt x="579" y="1212"/>
                  </a:lnTo>
                  <a:lnTo>
                    <a:pt x="577" y="1212"/>
                  </a:lnTo>
                  <a:lnTo>
                    <a:pt x="575" y="1212"/>
                  </a:lnTo>
                  <a:lnTo>
                    <a:pt x="574" y="1210"/>
                  </a:lnTo>
                  <a:lnTo>
                    <a:pt x="572" y="1210"/>
                  </a:lnTo>
                  <a:lnTo>
                    <a:pt x="570" y="1208"/>
                  </a:lnTo>
                  <a:lnTo>
                    <a:pt x="569" y="1208"/>
                  </a:lnTo>
                  <a:lnTo>
                    <a:pt x="567" y="1206"/>
                  </a:lnTo>
                  <a:lnTo>
                    <a:pt x="560" y="1201"/>
                  </a:lnTo>
                  <a:lnTo>
                    <a:pt x="553" y="1195"/>
                  </a:lnTo>
                  <a:lnTo>
                    <a:pt x="552" y="1195"/>
                  </a:lnTo>
                  <a:lnTo>
                    <a:pt x="550" y="1193"/>
                  </a:lnTo>
                  <a:lnTo>
                    <a:pt x="548" y="1191"/>
                  </a:lnTo>
                  <a:lnTo>
                    <a:pt x="547" y="1190"/>
                  </a:lnTo>
                  <a:lnTo>
                    <a:pt x="543" y="1188"/>
                  </a:lnTo>
                  <a:lnTo>
                    <a:pt x="538" y="1183"/>
                  </a:lnTo>
                  <a:lnTo>
                    <a:pt x="537" y="1181"/>
                  </a:lnTo>
                  <a:lnTo>
                    <a:pt x="537" y="1180"/>
                  </a:lnTo>
                  <a:lnTo>
                    <a:pt x="533" y="1176"/>
                  </a:lnTo>
                  <a:lnTo>
                    <a:pt x="532" y="1173"/>
                  </a:lnTo>
                  <a:lnTo>
                    <a:pt x="532" y="1171"/>
                  </a:lnTo>
                  <a:lnTo>
                    <a:pt x="530" y="1169"/>
                  </a:lnTo>
                  <a:lnTo>
                    <a:pt x="530" y="1171"/>
                  </a:lnTo>
                  <a:lnTo>
                    <a:pt x="530" y="1173"/>
                  </a:lnTo>
                  <a:lnTo>
                    <a:pt x="530" y="1174"/>
                  </a:lnTo>
                  <a:lnTo>
                    <a:pt x="532" y="1176"/>
                  </a:lnTo>
                  <a:lnTo>
                    <a:pt x="533" y="1178"/>
                  </a:lnTo>
                  <a:lnTo>
                    <a:pt x="533" y="1181"/>
                  </a:lnTo>
                  <a:lnTo>
                    <a:pt x="533" y="1183"/>
                  </a:lnTo>
                  <a:lnTo>
                    <a:pt x="537" y="1186"/>
                  </a:lnTo>
                  <a:lnTo>
                    <a:pt x="540" y="1186"/>
                  </a:lnTo>
                  <a:lnTo>
                    <a:pt x="540" y="1188"/>
                  </a:lnTo>
                  <a:lnTo>
                    <a:pt x="542" y="1188"/>
                  </a:lnTo>
                  <a:lnTo>
                    <a:pt x="543" y="1190"/>
                  </a:lnTo>
                  <a:lnTo>
                    <a:pt x="545" y="1191"/>
                  </a:lnTo>
                  <a:lnTo>
                    <a:pt x="548" y="1193"/>
                  </a:lnTo>
                  <a:lnTo>
                    <a:pt x="547" y="1193"/>
                  </a:lnTo>
                  <a:lnTo>
                    <a:pt x="543" y="1193"/>
                  </a:lnTo>
                  <a:lnTo>
                    <a:pt x="542" y="1190"/>
                  </a:lnTo>
                  <a:lnTo>
                    <a:pt x="538" y="1188"/>
                  </a:lnTo>
                  <a:lnTo>
                    <a:pt x="537" y="1186"/>
                  </a:lnTo>
                  <a:lnTo>
                    <a:pt x="535" y="1186"/>
                  </a:lnTo>
                  <a:lnTo>
                    <a:pt x="533" y="1185"/>
                  </a:lnTo>
                  <a:lnTo>
                    <a:pt x="532" y="1183"/>
                  </a:lnTo>
                  <a:lnTo>
                    <a:pt x="530" y="1181"/>
                  </a:lnTo>
                  <a:lnTo>
                    <a:pt x="528" y="1180"/>
                  </a:lnTo>
                  <a:lnTo>
                    <a:pt x="527" y="1180"/>
                  </a:lnTo>
                  <a:lnTo>
                    <a:pt x="521" y="1173"/>
                  </a:lnTo>
                  <a:lnTo>
                    <a:pt x="520" y="1169"/>
                  </a:lnTo>
                  <a:lnTo>
                    <a:pt x="516" y="1166"/>
                  </a:lnTo>
                  <a:lnTo>
                    <a:pt x="515" y="1164"/>
                  </a:lnTo>
                  <a:lnTo>
                    <a:pt x="515" y="1163"/>
                  </a:lnTo>
                  <a:lnTo>
                    <a:pt x="513" y="1161"/>
                  </a:lnTo>
                  <a:lnTo>
                    <a:pt x="513" y="1159"/>
                  </a:lnTo>
                  <a:lnTo>
                    <a:pt x="510" y="1156"/>
                  </a:lnTo>
                  <a:lnTo>
                    <a:pt x="510" y="1153"/>
                  </a:lnTo>
                  <a:lnTo>
                    <a:pt x="506" y="1148"/>
                  </a:lnTo>
                  <a:lnTo>
                    <a:pt x="503" y="1144"/>
                  </a:lnTo>
                  <a:lnTo>
                    <a:pt x="503" y="1143"/>
                  </a:lnTo>
                  <a:lnTo>
                    <a:pt x="500" y="1139"/>
                  </a:lnTo>
                  <a:lnTo>
                    <a:pt x="500" y="1116"/>
                  </a:lnTo>
                  <a:lnTo>
                    <a:pt x="500" y="1114"/>
                  </a:lnTo>
                  <a:lnTo>
                    <a:pt x="500" y="1112"/>
                  </a:lnTo>
                  <a:lnTo>
                    <a:pt x="500" y="1105"/>
                  </a:lnTo>
                  <a:lnTo>
                    <a:pt x="500" y="1104"/>
                  </a:lnTo>
                  <a:lnTo>
                    <a:pt x="501" y="1104"/>
                  </a:lnTo>
                  <a:lnTo>
                    <a:pt x="503" y="1104"/>
                  </a:lnTo>
                  <a:lnTo>
                    <a:pt x="501" y="1102"/>
                  </a:lnTo>
                  <a:lnTo>
                    <a:pt x="500" y="1099"/>
                  </a:lnTo>
                  <a:lnTo>
                    <a:pt x="500" y="1097"/>
                  </a:lnTo>
                  <a:lnTo>
                    <a:pt x="498" y="1097"/>
                  </a:lnTo>
                  <a:lnTo>
                    <a:pt x="498" y="1095"/>
                  </a:lnTo>
                  <a:lnTo>
                    <a:pt x="500" y="1095"/>
                  </a:lnTo>
                  <a:lnTo>
                    <a:pt x="500" y="1094"/>
                  </a:lnTo>
                  <a:lnTo>
                    <a:pt x="498" y="1092"/>
                  </a:lnTo>
                  <a:lnTo>
                    <a:pt x="498" y="1090"/>
                  </a:lnTo>
                  <a:lnTo>
                    <a:pt x="498" y="1087"/>
                  </a:lnTo>
                  <a:lnTo>
                    <a:pt x="495" y="1084"/>
                  </a:lnTo>
                  <a:lnTo>
                    <a:pt x="495" y="1082"/>
                  </a:lnTo>
                  <a:lnTo>
                    <a:pt x="496" y="1080"/>
                  </a:lnTo>
                  <a:lnTo>
                    <a:pt x="495" y="1079"/>
                  </a:lnTo>
                  <a:lnTo>
                    <a:pt x="493" y="1077"/>
                  </a:lnTo>
                  <a:lnTo>
                    <a:pt x="493" y="1075"/>
                  </a:lnTo>
                  <a:lnTo>
                    <a:pt x="488" y="1072"/>
                  </a:lnTo>
                  <a:lnTo>
                    <a:pt x="488" y="1070"/>
                  </a:lnTo>
                  <a:lnTo>
                    <a:pt x="486" y="1068"/>
                  </a:lnTo>
                  <a:lnTo>
                    <a:pt x="484" y="1065"/>
                  </a:lnTo>
                  <a:lnTo>
                    <a:pt x="484" y="1063"/>
                  </a:lnTo>
                  <a:lnTo>
                    <a:pt x="483" y="1063"/>
                  </a:lnTo>
                  <a:lnTo>
                    <a:pt x="483" y="1062"/>
                  </a:lnTo>
                  <a:lnTo>
                    <a:pt x="481" y="1058"/>
                  </a:lnTo>
                  <a:lnTo>
                    <a:pt x="479" y="1055"/>
                  </a:lnTo>
                  <a:lnTo>
                    <a:pt x="478" y="1055"/>
                  </a:lnTo>
                  <a:lnTo>
                    <a:pt x="474" y="1052"/>
                  </a:lnTo>
                  <a:lnTo>
                    <a:pt x="474" y="1050"/>
                  </a:lnTo>
                  <a:lnTo>
                    <a:pt x="468" y="1043"/>
                  </a:lnTo>
                  <a:lnTo>
                    <a:pt x="466" y="1043"/>
                  </a:lnTo>
                  <a:lnTo>
                    <a:pt x="464" y="1040"/>
                  </a:lnTo>
                  <a:lnTo>
                    <a:pt x="463" y="1038"/>
                  </a:lnTo>
                  <a:lnTo>
                    <a:pt x="456" y="1031"/>
                  </a:lnTo>
                  <a:lnTo>
                    <a:pt x="452" y="1028"/>
                  </a:lnTo>
                  <a:lnTo>
                    <a:pt x="449" y="1023"/>
                  </a:lnTo>
                  <a:lnTo>
                    <a:pt x="447" y="1023"/>
                  </a:lnTo>
                  <a:lnTo>
                    <a:pt x="446" y="1021"/>
                  </a:lnTo>
                  <a:lnTo>
                    <a:pt x="439" y="1015"/>
                  </a:lnTo>
                  <a:lnTo>
                    <a:pt x="434" y="1011"/>
                  </a:lnTo>
                  <a:lnTo>
                    <a:pt x="434" y="1010"/>
                  </a:lnTo>
                  <a:lnTo>
                    <a:pt x="431" y="1006"/>
                  </a:lnTo>
                  <a:lnTo>
                    <a:pt x="427" y="1003"/>
                  </a:lnTo>
                  <a:lnTo>
                    <a:pt x="426" y="1001"/>
                  </a:lnTo>
                  <a:lnTo>
                    <a:pt x="426" y="999"/>
                  </a:lnTo>
                  <a:lnTo>
                    <a:pt x="421" y="996"/>
                  </a:lnTo>
                  <a:lnTo>
                    <a:pt x="421" y="994"/>
                  </a:lnTo>
                  <a:lnTo>
                    <a:pt x="412" y="988"/>
                  </a:lnTo>
                  <a:lnTo>
                    <a:pt x="410" y="984"/>
                  </a:lnTo>
                  <a:lnTo>
                    <a:pt x="409" y="984"/>
                  </a:lnTo>
                  <a:lnTo>
                    <a:pt x="409" y="983"/>
                  </a:lnTo>
                  <a:lnTo>
                    <a:pt x="405" y="979"/>
                  </a:lnTo>
                  <a:lnTo>
                    <a:pt x="402" y="976"/>
                  </a:lnTo>
                  <a:lnTo>
                    <a:pt x="399" y="974"/>
                  </a:lnTo>
                  <a:lnTo>
                    <a:pt x="399" y="973"/>
                  </a:lnTo>
                  <a:lnTo>
                    <a:pt x="395" y="969"/>
                  </a:lnTo>
                  <a:lnTo>
                    <a:pt x="394" y="967"/>
                  </a:lnTo>
                  <a:lnTo>
                    <a:pt x="394" y="966"/>
                  </a:lnTo>
                  <a:lnTo>
                    <a:pt x="390" y="962"/>
                  </a:lnTo>
                  <a:lnTo>
                    <a:pt x="387" y="957"/>
                  </a:lnTo>
                  <a:lnTo>
                    <a:pt x="384" y="954"/>
                  </a:lnTo>
                  <a:lnTo>
                    <a:pt x="384" y="952"/>
                  </a:lnTo>
                  <a:lnTo>
                    <a:pt x="382" y="951"/>
                  </a:lnTo>
                  <a:lnTo>
                    <a:pt x="382" y="949"/>
                  </a:lnTo>
                  <a:lnTo>
                    <a:pt x="378" y="947"/>
                  </a:lnTo>
                  <a:lnTo>
                    <a:pt x="377" y="946"/>
                  </a:lnTo>
                  <a:lnTo>
                    <a:pt x="375" y="942"/>
                  </a:lnTo>
                  <a:lnTo>
                    <a:pt x="373" y="939"/>
                  </a:lnTo>
                  <a:lnTo>
                    <a:pt x="370" y="936"/>
                  </a:lnTo>
                  <a:lnTo>
                    <a:pt x="368" y="934"/>
                  </a:lnTo>
                  <a:lnTo>
                    <a:pt x="357" y="922"/>
                  </a:lnTo>
                  <a:lnTo>
                    <a:pt x="355" y="922"/>
                  </a:lnTo>
                  <a:lnTo>
                    <a:pt x="355" y="919"/>
                  </a:lnTo>
                  <a:lnTo>
                    <a:pt x="352" y="915"/>
                  </a:lnTo>
                  <a:lnTo>
                    <a:pt x="350" y="914"/>
                  </a:lnTo>
                  <a:lnTo>
                    <a:pt x="348" y="912"/>
                  </a:lnTo>
                  <a:lnTo>
                    <a:pt x="347" y="910"/>
                  </a:lnTo>
                  <a:lnTo>
                    <a:pt x="345" y="910"/>
                  </a:lnTo>
                  <a:lnTo>
                    <a:pt x="340" y="904"/>
                  </a:lnTo>
                  <a:lnTo>
                    <a:pt x="335" y="898"/>
                  </a:lnTo>
                  <a:lnTo>
                    <a:pt x="333" y="897"/>
                  </a:lnTo>
                  <a:lnTo>
                    <a:pt x="330" y="892"/>
                  </a:lnTo>
                  <a:lnTo>
                    <a:pt x="330" y="890"/>
                  </a:lnTo>
                  <a:lnTo>
                    <a:pt x="328" y="888"/>
                  </a:lnTo>
                  <a:lnTo>
                    <a:pt x="326" y="883"/>
                  </a:lnTo>
                  <a:lnTo>
                    <a:pt x="328" y="880"/>
                  </a:lnTo>
                  <a:lnTo>
                    <a:pt x="330" y="880"/>
                  </a:lnTo>
                  <a:lnTo>
                    <a:pt x="331" y="882"/>
                  </a:lnTo>
                  <a:lnTo>
                    <a:pt x="333" y="883"/>
                  </a:lnTo>
                  <a:lnTo>
                    <a:pt x="335" y="885"/>
                  </a:lnTo>
                  <a:lnTo>
                    <a:pt x="336" y="887"/>
                  </a:lnTo>
                  <a:lnTo>
                    <a:pt x="338" y="888"/>
                  </a:lnTo>
                  <a:lnTo>
                    <a:pt x="338" y="890"/>
                  </a:lnTo>
                  <a:lnTo>
                    <a:pt x="341" y="890"/>
                  </a:lnTo>
                  <a:lnTo>
                    <a:pt x="341" y="892"/>
                  </a:lnTo>
                  <a:lnTo>
                    <a:pt x="341" y="893"/>
                  </a:lnTo>
                  <a:lnTo>
                    <a:pt x="343" y="893"/>
                  </a:lnTo>
                  <a:lnTo>
                    <a:pt x="343" y="895"/>
                  </a:lnTo>
                  <a:lnTo>
                    <a:pt x="345" y="897"/>
                  </a:lnTo>
                  <a:lnTo>
                    <a:pt x="347" y="898"/>
                  </a:lnTo>
                  <a:lnTo>
                    <a:pt x="347" y="900"/>
                  </a:lnTo>
                  <a:lnTo>
                    <a:pt x="347" y="902"/>
                  </a:lnTo>
                  <a:lnTo>
                    <a:pt x="347" y="900"/>
                  </a:lnTo>
                  <a:lnTo>
                    <a:pt x="348" y="900"/>
                  </a:lnTo>
                  <a:lnTo>
                    <a:pt x="350" y="902"/>
                  </a:lnTo>
                  <a:lnTo>
                    <a:pt x="350" y="900"/>
                  </a:lnTo>
                  <a:lnTo>
                    <a:pt x="352" y="900"/>
                  </a:lnTo>
                  <a:lnTo>
                    <a:pt x="352" y="898"/>
                  </a:lnTo>
                  <a:lnTo>
                    <a:pt x="350" y="898"/>
                  </a:lnTo>
                  <a:lnTo>
                    <a:pt x="348" y="898"/>
                  </a:lnTo>
                  <a:lnTo>
                    <a:pt x="348" y="897"/>
                  </a:lnTo>
                  <a:lnTo>
                    <a:pt x="348" y="895"/>
                  </a:lnTo>
                  <a:lnTo>
                    <a:pt x="348" y="893"/>
                  </a:lnTo>
                  <a:lnTo>
                    <a:pt x="347" y="892"/>
                  </a:lnTo>
                  <a:lnTo>
                    <a:pt x="347" y="890"/>
                  </a:lnTo>
                  <a:lnTo>
                    <a:pt x="348" y="890"/>
                  </a:lnTo>
                  <a:lnTo>
                    <a:pt x="348" y="888"/>
                  </a:lnTo>
                  <a:lnTo>
                    <a:pt x="348" y="887"/>
                  </a:lnTo>
                  <a:lnTo>
                    <a:pt x="348" y="885"/>
                  </a:lnTo>
                  <a:lnTo>
                    <a:pt x="350" y="887"/>
                  </a:lnTo>
                  <a:lnTo>
                    <a:pt x="352" y="888"/>
                  </a:lnTo>
                  <a:lnTo>
                    <a:pt x="353" y="888"/>
                  </a:lnTo>
                  <a:lnTo>
                    <a:pt x="353" y="887"/>
                  </a:lnTo>
                  <a:lnTo>
                    <a:pt x="355" y="885"/>
                  </a:lnTo>
                  <a:lnTo>
                    <a:pt x="353" y="887"/>
                  </a:lnTo>
                  <a:lnTo>
                    <a:pt x="352" y="887"/>
                  </a:lnTo>
                  <a:lnTo>
                    <a:pt x="353" y="883"/>
                  </a:lnTo>
                  <a:lnTo>
                    <a:pt x="352" y="885"/>
                  </a:lnTo>
                  <a:lnTo>
                    <a:pt x="352" y="883"/>
                  </a:lnTo>
                  <a:lnTo>
                    <a:pt x="352" y="882"/>
                  </a:lnTo>
                  <a:lnTo>
                    <a:pt x="350" y="882"/>
                  </a:lnTo>
                  <a:lnTo>
                    <a:pt x="352" y="883"/>
                  </a:lnTo>
                  <a:lnTo>
                    <a:pt x="350" y="883"/>
                  </a:lnTo>
                  <a:lnTo>
                    <a:pt x="348" y="883"/>
                  </a:lnTo>
                  <a:lnTo>
                    <a:pt x="348" y="885"/>
                  </a:lnTo>
                  <a:lnTo>
                    <a:pt x="348" y="883"/>
                  </a:lnTo>
                  <a:lnTo>
                    <a:pt x="347" y="883"/>
                  </a:lnTo>
                  <a:lnTo>
                    <a:pt x="347" y="882"/>
                  </a:lnTo>
                  <a:lnTo>
                    <a:pt x="348" y="882"/>
                  </a:lnTo>
                  <a:lnTo>
                    <a:pt x="350" y="882"/>
                  </a:lnTo>
                  <a:lnTo>
                    <a:pt x="348" y="880"/>
                  </a:lnTo>
                  <a:lnTo>
                    <a:pt x="350" y="878"/>
                  </a:lnTo>
                  <a:lnTo>
                    <a:pt x="352" y="880"/>
                  </a:lnTo>
                  <a:lnTo>
                    <a:pt x="353" y="878"/>
                  </a:lnTo>
                  <a:lnTo>
                    <a:pt x="353" y="880"/>
                  </a:lnTo>
                  <a:lnTo>
                    <a:pt x="355" y="880"/>
                  </a:lnTo>
                  <a:lnTo>
                    <a:pt x="353" y="880"/>
                  </a:lnTo>
                  <a:lnTo>
                    <a:pt x="355" y="878"/>
                  </a:lnTo>
                  <a:lnTo>
                    <a:pt x="353" y="878"/>
                  </a:lnTo>
                  <a:lnTo>
                    <a:pt x="352" y="878"/>
                  </a:lnTo>
                  <a:lnTo>
                    <a:pt x="355" y="875"/>
                  </a:lnTo>
                  <a:lnTo>
                    <a:pt x="357" y="873"/>
                  </a:lnTo>
                  <a:lnTo>
                    <a:pt x="358" y="873"/>
                  </a:lnTo>
                  <a:lnTo>
                    <a:pt x="357" y="873"/>
                  </a:lnTo>
                  <a:lnTo>
                    <a:pt x="357" y="872"/>
                  </a:lnTo>
                  <a:lnTo>
                    <a:pt x="358" y="872"/>
                  </a:lnTo>
                  <a:lnTo>
                    <a:pt x="357" y="870"/>
                  </a:lnTo>
                  <a:lnTo>
                    <a:pt x="357" y="872"/>
                  </a:lnTo>
                  <a:lnTo>
                    <a:pt x="355" y="872"/>
                  </a:lnTo>
                  <a:lnTo>
                    <a:pt x="355" y="873"/>
                  </a:lnTo>
                  <a:lnTo>
                    <a:pt x="353" y="873"/>
                  </a:lnTo>
                  <a:lnTo>
                    <a:pt x="353" y="875"/>
                  </a:lnTo>
                  <a:lnTo>
                    <a:pt x="352" y="875"/>
                  </a:lnTo>
                  <a:lnTo>
                    <a:pt x="350" y="875"/>
                  </a:lnTo>
                  <a:lnTo>
                    <a:pt x="348" y="875"/>
                  </a:lnTo>
                  <a:lnTo>
                    <a:pt x="348" y="877"/>
                  </a:lnTo>
                  <a:lnTo>
                    <a:pt x="347" y="875"/>
                  </a:lnTo>
                  <a:lnTo>
                    <a:pt x="348" y="875"/>
                  </a:lnTo>
                  <a:lnTo>
                    <a:pt x="348" y="873"/>
                  </a:lnTo>
                  <a:lnTo>
                    <a:pt x="350" y="873"/>
                  </a:lnTo>
                  <a:lnTo>
                    <a:pt x="352" y="872"/>
                  </a:lnTo>
                  <a:lnTo>
                    <a:pt x="352" y="870"/>
                  </a:lnTo>
                  <a:lnTo>
                    <a:pt x="352" y="868"/>
                  </a:lnTo>
                  <a:lnTo>
                    <a:pt x="353" y="867"/>
                  </a:lnTo>
                  <a:lnTo>
                    <a:pt x="355" y="867"/>
                  </a:lnTo>
                  <a:lnTo>
                    <a:pt x="357" y="867"/>
                  </a:lnTo>
                  <a:lnTo>
                    <a:pt x="357" y="865"/>
                  </a:lnTo>
                  <a:lnTo>
                    <a:pt x="355" y="865"/>
                  </a:lnTo>
                  <a:lnTo>
                    <a:pt x="355" y="867"/>
                  </a:lnTo>
                  <a:lnTo>
                    <a:pt x="353" y="867"/>
                  </a:lnTo>
                  <a:lnTo>
                    <a:pt x="353" y="865"/>
                  </a:lnTo>
                  <a:lnTo>
                    <a:pt x="353" y="863"/>
                  </a:lnTo>
                  <a:lnTo>
                    <a:pt x="352" y="865"/>
                  </a:lnTo>
                  <a:lnTo>
                    <a:pt x="352" y="867"/>
                  </a:lnTo>
                  <a:lnTo>
                    <a:pt x="350" y="865"/>
                  </a:lnTo>
                  <a:lnTo>
                    <a:pt x="353" y="861"/>
                  </a:lnTo>
                  <a:lnTo>
                    <a:pt x="352" y="863"/>
                  </a:lnTo>
                  <a:lnTo>
                    <a:pt x="350" y="863"/>
                  </a:lnTo>
                  <a:lnTo>
                    <a:pt x="350" y="861"/>
                  </a:lnTo>
                  <a:lnTo>
                    <a:pt x="348" y="863"/>
                  </a:lnTo>
                  <a:lnTo>
                    <a:pt x="350" y="863"/>
                  </a:lnTo>
                  <a:lnTo>
                    <a:pt x="350" y="865"/>
                  </a:lnTo>
                  <a:lnTo>
                    <a:pt x="348" y="865"/>
                  </a:lnTo>
                  <a:lnTo>
                    <a:pt x="350" y="865"/>
                  </a:lnTo>
                  <a:lnTo>
                    <a:pt x="350" y="867"/>
                  </a:lnTo>
                  <a:lnTo>
                    <a:pt x="348" y="868"/>
                  </a:lnTo>
                  <a:lnTo>
                    <a:pt x="348" y="870"/>
                  </a:lnTo>
                  <a:lnTo>
                    <a:pt x="347" y="870"/>
                  </a:lnTo>
                  <a:lnTo>
                    <a:pt x="347" y="868"/>
                  </a:lnTo>
                  <a:lnTo>
                    <a:pt x="345" y="867"/>
                  </a:lnTo>
                  <a:lnTo>
                    <a:pt x="345" y="868"/>
                  </a:lnTo>
                  <a:lnTo>
                    <a:pt x="343" y="868"/>
                  </a:lnTo>
                  <a:lnTo>
                    <a:pt x="345" y="868"/>
                  </a:lnTo>
                  <a:lnTo>
                    <a:pt x="345" y="872"/>
                  </a:lnTo>
                  <a:lnTo>
                    <a:pt x="343" y="872"/>
                  </a:lnTo>
                  <a:lnTo>
                    <a:pt x="341" y="868"/>
                  </a:lnTo>
                  <a:lnTo>
                    <a:pt x="340" y="867"/>
                  </a:lnTo>
                  <a:lnTo>
                    <a:pt x="338" y="867"/>
                  </a:lnTo>
                  <a:lnTo>
                    <a:pt x="338" y="868"/>
                  </a:lnTo>
                  <a:lnTo>
                    <a:pt x="336" y="868"/>
                  </a:lnTo>
                  <a:lnTo>
                    <a:pt x="335" y="870"/>
                  </a:lnTo>
                  <a:lnTo>
                    <a:pt x="333" y="872"/>
                  </a:lnTo>
                  <a:lnTo>
                    <a:pt x="331" y="872"/>
                  </a:lnTo>
                  <a:lnTo>
                    <a:pt x="331" y="875"/>
                  </a:lnTo>
                  <a:lnTo>
                    <a:pt x="331" y="877"/>
                  </a:lnTo>
                  <a:lnTo>
                    <a:pt x="330" y="877"/>
                  </a:lnTo>
                  <a:lnTo>
                    <a:pt x="328" y="877"/>
                  </a:lnTo>
                  <a:lnTo>
                    <a:pt x="326" y="878"/>
                  </a:lnTo>
                  <a:lnTo>
                    <a:pt x="325" y="878"/>
                  </a:lnTo>
                  <a:lnTo>
                    <a:pt x="323" y="877"/>
                  </a:lnTo>
                  <a:lnTo>
                    <a:pt x="321" y="877"/>
                  </a:lnTo>
                  <a:lnTo>
                    <a:pt x="320" y="875"/>
                  </a:lnTo>
                  <a:lnTo>
                    <a:pt x="320" y="873"/>
                  </a:lnTo>
                  <a:lnTo>
                    <a:pt x="321" y="873"/>
                  </a:lnTo>
                  <a:lnTo>
                    <a:pt x="321" y="872"/>
                  </a:lnTo>
                  <a:lnTo>
                    <a:pt x="320" y="870"/>
                  </a:lnTo>
                  <a:lnTo>
                    <a:pt x="320" y="865"/>
                  </a:lnTo>
                  <a:lnTo>
                    <a:pt x="318" y="865"/>
                  </a:lnTo>
                  <a:lnTo>
                    <a:pt x="318" y="863"/>
                  </a:lnTo>
                  <a:lnTo>
                    <a:pt x="318" y="861"/>
                  </a:lnTo>
                  <a:lnTo>
                    <a:pt x="316" y="860"/>
                  </a:lnTo>
                  <a:lnTo>
                    <a:pt x="316" y="858"/>
                  </a:lnTo>
                  <a:lnTo>
                    <a:pt x="316" y="855"/>
                  </a:lnTo>
                  <a:lnTo>
                    <a:pt x="316" y="853"/>
                  </a:lnTo>
                  <a:lnTo>
                    <a:pt x="316" y="851"/>
                  </a:lnTo>
                  <a:lnTo>
                    <a:pt x="316" y="850"/>
                  </a:lnTo>
                  <a:lnTo>
                    <a:pt x="315" y="850"/>
                  </a:lnTo>
                  <a:lnTo>
                    <a:pt x="315" y="848"/>
                  </a:lnTo>
                  <a:lnTo>
                    <a:pt x="313" y="845"/>
                  </a:lnTo>
                  <a:lnTo>
                    <a:pt x="313" y="841"/>
                  </a:lnTo>
                  <a:lnTo>
                    <a:pt x="313" y="840"/>
                  </a:lnTo>
                  <a:lnTo>
                    <a:pt x="313" y="838"/>
                  </a:lnTo>
                  <a:lnTo>
                    <a:pt x="315" y="836"/>
                  </a:lnTo>
                  <a:lnTo>
                    <a:pt x="315" y="833"/>
                  </a:lnTo>
                  <a:lnTo>
                    <a:pt x="313" y="831"/>
                  </a:lnTo>
                  <a:lnTo>
                    <a:pt x="315" y="831"/>
                  </a:lnTo>
                  <a:lnTo>
                    <a:pt x="315" y="830"/>
                  </a:lnTo>
                  <a:lnTo>
                    <a:pt x="318" y="830"/>
                  </a:lnTo>
                  <a:lnTo>
                    <a:pt x="321" y="828"/>
                  </a:lnTo>
                  <a:lnTo>
                    <a:pt x="321" y="824"/>
                  </a:lnTo>
                  <a:lnTo>
                    <a:pt x="321" y="823"/>
                  </a:lnTo>
                  <a:lnTo>
                    <a:pt x="321" y="821"/>
                  </a:lnTo>
                  <a:lnTo>
                    <a:pt x="321" y="819"/>
                  </a:lnTo>
                  <a:lnTo>
                    <a:pt x="320" y="819"/>
                  </a:lnTo>
                  <a:lnTo>
                    <a:pt x="320" y="818"/>
                  </a:lnTo>
                  <a:lnTo>
                    <a:pt x="320" y="814"/>
                  </a:lnTo>
                  <a:lnTo>
                    <a:pt x="320" y="813"/>
                  </a:lnTo>
                  <a:lnTo>
                    <a:pt x="320" y="811"/>
                  </a:lnTo>
                  <a:lnTo>
                    <a:pt x="320" y="809"/>
                  </a:lnTo>
                  <a:lnTo>
                    <a:pt x="316" y="806"/>
                  </a:lnTo>
                  <a:lnTo>
                    <a:pt x="318" y="804"/>
                  </a:lnTo>
                  <a:lnTo>
                    <a:pt x="321" y="808"/>
                  </a:lnTo>
                  <a:lnTo>
                    <a:pt x="323" y="806"/>
                  </a:lnTo>
                  <a:lnTo>
                    <a:pt x="325" y="808"/>
                  </a:lnTo>
                  <a:lnTo>
                    <a:pt x="325" y="806"/>
                  </a:lnTo>
                  <a:lnTo>
                    <a:pt x="323" y="806"/>
                  </a:lnTo>
                  <a:lnTo>
                    <a:pt x="321" y="806"/>
                  </a:lnTo>
                  <a:lnTo>
                    <a:pt x="318" y="803"/>
                  </a:lnTo>
                  <a:lnTo>
                    <a:pt x="316" y="803"/>
                  </a:lnTo>
                  <a:lnTo>
                    <a:pt x="315" y="803"/>
                  </a:lnTo>
                  <a:lnTo>
                    <a:pt x="315" y="801"/>
                  </a:lnTo>
                  <a:lnTo>
                    <a:pt x="315" y="798"/>
                  </a:lnTo>
                  <a:lnTo>
                    <a:pt x="313" y="796"/>
                  </a:lnTo>
                  <a:lnTo>
                    <a:pt x="311" y="794"/>
                  </a:lnTo>
                  <a:lnTo>
                    <a:pt x="311" y="791"/>
                  </a:lnTo>
                  <a:lnTo>
                    <a:pt x="311" y="786"/>
                  </a:lnTo>
                  <a:lnTo>
                    <a:pt x="311" y="784"/>
                  </a:lnTo>
                  <a:lnTo>
                    <a:pt x="313" y="784"/>
                  </a:lnTo>
                  <a:lnTo>
                    <a:pt x="313" y="782"/>
                  </a:lnTo>
                  <a:lnTo>
                    <a:pt x="311" y="782"/>
                  </a:lnTo>
                  <a:lnTo>
                    <a:pt x="311" y="777"/>
                  </a:lnTo>
                  <a:lnTo>
                    <a:pt x="311" y="782"/>
                  </a:lnTo>
                  <a:lnTo>
                    <a:pt x="310" y="782"/>
                  </a:lnTo>
                  <a:lnTo>
                    <a:pt x="310" y="779"/>
                  </a:lnTo>
                  <a:lnTo>
                    <a:pt x="310" y="776"/>
                  </a:lnTo>
                  <a:lnTo>
                    <a:pt x="310" y="774"/>
                  </a:lnTo>
                  <a:lnTo>
                    <a:pt x="306" y="771"/>
                  </a:lnTo>
                  <a:lnTo>
                    <a:pt x="306" y="769"/>
                  </a:lnTo>
                  <a:lnTo>
                    <a:pt x="310" y="766"/>
                  </a:lnTo>
                  <a:lnTo>
                    <a:pt x="310" y="757"/>
                  </a:lnTo>
                  <a:lnTo>
                    <a:pt x="306" y="754"/>
                  </a:lnTo>
                  <a:lnTo>
                    <a:pt x="304" y="752"/>
                  </a:lnTo>
                  <a:lnTo>
                    <a:pt x="304" y="749"/>
                  </a:lnTo>
                  <a:lnTo>
                    <a:pt x="304" y="744"/>
                  </a:lnTo>
                  <a:lnTo>
                    <a:pt x="303" y="740"/>
                  </a:lnTo>
                  <a:lnTo>
                    <a:pt x="301" y="740"/>
                  </a:lnTo>
                  <a:lnTo>
                    <a:pt x="301" y="737"/>
                  </a:lnTo>
                  <a:lnTo>
                    <a:pt x="298" y="735"/>
                  </a:lnTo>
                  <a:lnTo>
                    <a:pt x="298" y="732"/>
                  </a:lnTo>
                  <a:lnTo>
                    <a:pt x="298" y="730"/>
                  </a:lnTo>
                  <a:lnTo>
                    <a:pt x="294" y="725"/>
                  </a:lnTo>
                  <a:lnTo>
                    <a:pt x="293" y="723"/>
                  </a:lnTo>
                  <a:lnTo>
                    <a:pt x="293" y="722"/>
                  </a:lnTo>
                  <a:lnTo>
                    <a:pt x="293" y="720"/>
                  </a:lnTo>
                  <a:lnTo>
                    <a:pt x="289" y="717"/>
                  </a:lnTo>
                  <a:lnTo>
                    <a:pt x="289" y="715"/>
                  </a:lnTo>
                  <a:lnTo>
                    <a:pt x="288" y="712"/>
                  </a:lnTo>
                  <a:lnTo>
                    <a:pt x="284" y="708"/>
                  </a:lnTo>
                  <a:lnTo>
                    <a:pt x="284" y="707"/>
                  </a:lnTo>
                  <a:lnTo>
                    <a:pt x="281" y="700"/>
                  </a:lnTo>
                  <a:lnTo>
                    <a:pt x="276" y="695"/>
                  </a:lnTo>
                  <a:lnTo>
                    <a:pt x="274" y="693"/>
                  </a:lnTo>
                  <a:lnTo>
                    <a:pt x="274" y="692"/>
                  </a:lnTo>
                  <a:lnTo>
                    <a:pt x="272" y="690"/>
                  </a:lnTo>
                  <a:lnTo>
                    <a:pt x="272" y="688"/>
                  </a:lnTo>
                  <a:lnTo>
                    <a:pt x="271" y="688"/>
                  </a:lnTo>
                  <a:lnTo>
                    <a:pt x="269" y="686"/>
                  </a:lnTo>
                  <a:lnTo>
                    <a:pt x="267" y="681"/>
                  </a:lnTo>
                  <a:lnTo>
                    <a:pt x="266" y="681"/>
                  </a:lnTo>
                  <a:lnTo>
                    <a:pt x="266" y="680"/>
                  </a:lnTo>
                  <a:lnTo>
                    <a:pt x="264" y="678"/>
                  </a:lnTo>
                  <a:lnTo>
                    <a:pt x="262" y="678"/>
                  </a:lnTo>
                  <a:lnTo>
                    <a:pt x="259" y="673"/>
                  </a:lnTo>
                  <a:lnTo>
                    <a:pt x="257" y="671"/>
                  </a:lnTo>
                  <a:lnTo>
                    <a:pt x="257" y="670"/>
                  </a:lnTo>
                  <a:lnTo>
                    <a:pt x="252" y="665"/>
                  </a:lnTo>
                  <a:lnTo>
                    <a:pt x="249" y="661"/>
                  </a:lnTo>
                  <a:lnTo>
                    <a:pt x="247" y="658"/>
                  </a:lnTo>
                  <a:lnTo>
                    <a:pt x="242" y="653"/>
                  </a:lnTo>
                  <a:lnTo>
                    <a:pt x="237" y="646"/>
                  </a:lnTo>
                  <a:lnTo>
                    <a:pt x="237" y="644"/>
                  </a:lnTo>
                  <a:lnTo>
                    <a:pt x="235" y="643"/>
                  </a:lnTo>
                  <a:lnTo>
                    <a:pt x="230" y="638"/>
                  </a:lnTo>
                  <a:lnTo>
                    <a:pt x="229" y="634"/>
                  </a:lnTo>
                  <a:lnTo>
                    <a:pt x="227" y="633"/>
                  </a:lnTo>
                  <a:lnTo>
                    <a:pt x="225" y="631"/>
                  </a:lnTo>
                  <a:lnTo>
                    <a:pt x="225" y="629"/>
                  </a:lnTo>
                  <a:lnTo>
                    <a:pt x="224" y="628"/>
                  </a:lnTo>
                  <a:lnTo>
                    <a:pt x="224" y="626"/>
                  </a:lnTo>
                  <a:lnTo>
                    <a:pt x="220" y="623"/>
                  </a:lnTo>
                  <a:lnTo>
                    <a:pt x="219" y="621"/>
                  </a:lnTo>
                  <a:lnTo>
                    <a:pt x="219" y="619"/>
                  </a:lnTo>
                  <a:lnTo>
                    <a:pt x="214" y="616"/>
                  </a:lnTo>
                  <a:lnTo>
                    <a:pt x="212" y="612"/>
                  </a:lnTo>
                  <a:lnTo>
                    <a:pt x="210" y="611"/>
                  </a:lnTo>
                  <a:lnTo>
                    <a:pt x="210" y="609"/>
                  </a:lnTo>
                  <a:lnTo>
                    <a:pt x="210" y="607"/>
                  </a:lnTo>
                  <a:lnTo>
                    <a:pt x="207" y="606"/>
                  </a:lnTo>
                  <a:lnTo>
                    <a:pt x="205" y="604"/>
                  </a:lnTo>
                  <a:lnTo>
                    <a:pt x="204" y="601"/>
                  </a:lnTo>
                  <a:lnTo>
                    <a:pt x="198" y="596"/>
                  </a:lnTo>
                  <a:lnTo>
                    <a:pt x="195" y="592"/>
                  </a:lnTo>
                  <a:lnTo>
                    <a:pt x="195" y="591"/>
                  </a:lnTo>
                  <a:lnTo>
                    <a:pt x="195" y="589"/>
                  </a:lnTo>
                  <a:lnTo>
                    <a:pt x="193" y="589"/>
                  </a:lnTo>
                  <a:lnTo>
                    <a:pt x="192" y="587"/>
                  </a:lnTo>
                  <a:lnTo>
                    <a:pt x="190" y="585"/>
                  </a:lnTo>
                  <a:lnTo>
                    <a:pt x="188" y="584"/>
                  </a:lnTo>
                  <a:lnTo>
                    <a:pt x="187" y="582"/>
                  </a:lnTo>
                  <a:lnTo>
                    <a:pt x="187" y="580"/>
                  </a:lnTo>
                  <a:lnTo>
                    <a:pt x="182" y="575"/>
                  </a:lnTo>
                  <a:lnTo>
                    <a:pt x="180" y="574"/>
                  </a:lnTo>
                  <a:lnTo>
                    <a:pt x="180" y="572"/>
                  </a:lnTo>
                  <a:lnTo>
                    <a:pt x="178" y="572"/>
                  </a:lnTo>
                  <a:lnTo>
                    <a:pt x="178" y="569"/>
                  </a:lnTo>
                  <a:lnTo>
                    <a:pt x="177" y="567"/>
                  </a:lnTo>
                  <a:lnTo>
                    <a:pt x="177" y="562"/>
                  </a:lnTo>
                  <a:lnTo>
                    <a:pt x="177" y="560"/>
                  </a:lnTo>
                  <a:lnTo>
                    <a:pt x="173" y="555"/>
                  </a:lnTo>
                  <a:lnTo>
                    <a:pt x="172" y="552"/>
                  </a:lnTo>
                  <a:lnTo>
                    <a:pt x="170" y="552"/>
                  </a:lnTo>
                  <a:lnTo>
                    <a:pt x="168" y="550"/>
                  </a:lnTo>
                  <a:lnTo>
                    <a:pt x="168" y="547"/>
                  </a:lnTo>
                  <a:lnTo>
                    <a:pt x="167" y="545"/>
                  </a:lnTo>
                  <a:lnTo>
                    <a:pt x="165" y="542"/>
                  </a:lnTo>
                  <a:lnTo>
                    <a:pt x="165" y="540"/>
                  </a:lnTo>
                  <a:lnTo>
                    <a:pt x="165" y="538"/>
                  </a:lnTo>
                  <a:lnTo>
                    <a:pt x="163" y="537"/>
                  </a:lnTo>
                  <a:lnTo>
                    <a:pt x="163" y="535"/>
                  </a:lnTo>
                  <a:lnTo>
                    <a:pt x="163" y="533"/>
                  </a:lnTo>
                  <a:lnTo>
                    <a:pt x="163" y="530"/>
                  </a:lnTo>
                  <a:lnTo>
                    <a:pt x="163" y="528"/>
                  </a:lnTo>
                  <a:lnTo>
                    <a:pt x="165" y="528"/>
                  </a:lnTo>
                  <a:lnTo>
                    <a:pt x="165" y="532"/>
                  </a:lnTo>
                  <a:lnTo>
                    <a:pt x="165" y="533"/>
                  </a:lnTo>
                  <a:lnTo>
                    <a:pt x="167" y="535"/>
                  </a:lnTo>
                  <a:lnTo>
                    <a:pt x="165" y="537"/>
                  </a:lnTo>
                  <a:lnTo>
                    <a:pt x="165" y="538"/>
                  </a:lnTo>
                  <a:lnTo>
                    <a:pt x="167" y="540"/>
                  </a:lnTo>
                  <a:lnTo>
                    <a:pt x="167" y="542"/>
                  </a:lnTo>
                  <a:lnTo>
                    <a:pt x="170" y="545"/>
                  </a:lnTo>
                  <a:lnTo>
                    <a:pt x="170" y="548"/>
                  </a:lnTo>
                  <a:lnTo>
                    <a:pt x="170" y="550"/>
                  </a:lnTo>
                  <a:lnTo>
                    <a:pt x="173" y="552"/>
                  </a:lnTo>
                  <a:lnTo>
                    <a:pt x="175" y="552"/>
                  </a:lnTo>
                  <a:lnTo>
                    <a:pt x="177" y="552"/>
                  </a:lnTo>
                  <a:lnTo>
                    <a:pt x="178" y="552"/>
                  </a:lnTo>
                  <a:lnTo>
                    <a:pt x="180" y="548"/>
                  </a:lnTo>
                  <a:lnTo>
                    <a:pt x="180" y="543"/>
                  </a:lnTo>
                  <a:lnTo>
                    <a:pt x="182" y="543"/>
                  </a:lnTo>
                  <a:lnTo>
                    <a:pt x="182" y="542"/>
                  </a:lnTo>
                  <a:lnTo>
                    <a:pt x="182" y="538"/>
                  </a:lnTo>
                  <a:lnTo>
                    <a:pt x="180" y="535"/>
                  </a:lnTo>
                  <a:lnTo>
                    <a:pt x="180" y="533"/>
                  </a:lnTo>
                  <a:lnTo>
                    <a:pt x="180" y="532"/>
                  </a:lnTo>
                  <a:lnTo>
                    <a:pt x="180" y="530"/>
                  </a:lnTo>
                  <a:lnTo>
                    <a:pt x="177" y="528"/>
                  </a:lnTo>
                  <a:lnTo>
                    <a:pt x="177" y="525"/>
                  </a:lnTo>
                  <a:lnTo>
                    <a:pt x="175" y="525"/>
                  </a:lnTo>
                  <a:lnTo>
                    <a:pt x="173" y="527"/>
                  </a:lnTo>
                  <a:lnTo>
                    <a:pt x="172" y="527"/>
                  </a:lnTo>
                  <a:lnTo>
                    <a:pt x="170" y="527"/>
                  </a:lnTo>
                  <a:lnTo>
                    <a:pt x="168" y="525"/>
                  </a:lnTo>
                  <a:lnTo>
                    <a:pt x="167" y="525"/>
                  </a:lnTo>
                  <a:lnTo>
                    <a:pt x="167" y="523"/>
                  </a:lnTo>
                  <a:lnTo>
                    <a:pt x="165" y="522"/>
                  </a:lnTo>
                  <a:lnTo>
                    <a:pt x="165" y="520"/>
                  </a:lnTo>
                  <a:lnTo>
                    <a:pt x="167" y="522"/>
                  </a:lnTo>
                  <a:lnTo>
                    <a:pt x="168" y="522"/>
                  </a:lnTo>
                  <a:lnTo>
                    <a:pt x="168" y="520"/>
                  </a:lnTo>
                  <a:lnTo>
                    <a:pt x="168" y="518"/>
                  </a:lnTo>
                  <a:lnTo>
                    <a:pt x="168" y="513"/>
                  </a:lnTo>
                  <a:lnTo>
                    <a:pt x="168" y="506"/>
                  </a:lnTo>
                  <a:lnTo>
                    <a:pt x="168" y="505"/>
                  </a:lnTo>
                  <a:lnTo>
                    <a:pt x="167" y="503"/>
                  </a:lnTo>
                  <a:lnTo>
                    <a:pt x="167" y="501"/>
                  </a:lnTo>
                  <a:lnTo>
                    <a:pt x="165" y="498"/>
                  </a:lnTo>
                  <a:lnTo>
                    <a:pt x="165" y="501"/>
                  </a:lnTo>
                  <a:lnTo>
                    <a:pt x="163" y="503"/>
                  </a:lnTo>
                  <a:lnTo>
                    <a:pt x="165" y="505"/>
                  </a:lnTo>
                  <a:lnTo>
                    <a:pt x="163" y="506"/>
                  </a:lnTo>
                  <a:lnTo>
                    <a:pt x="165" y="506"/>
                  </a:lnTo>
                  <a:lnTo>
                    <a:pt x="165" y="513"/>
                  </a:lnTo>
                  <a:lnTo>
                    <a:pt x="163" y="513"/>
                  </a:lnTo>
                  <a:lnTo>
                    <a:pt x="163" y="511"/>
                  </a:lnTo>
                  <a:lnTo>
                    <a:pt x="163" y="510"/>
                  </a:lnTo>
                  <a:lnTo>
                    <a:pt x="161" y="506"/>
                  </a:lnTo>
                  <a:lnTo>
                    <a:pt x="161" y="505"/>
                  </a:lnTo>
                  <a:lnTo>
                    <a:pt x="161" y="503"/>
                  </a:lnTo>
                  <a:lnTo>
                    <a:pt x="161" y="501"/>
                  </a:lnTo>
                  <a:lnTo>
                    <a:pt x="163" y="501"/>
                  </a:lnTo>
                  <a:lnTo>
                    <a:pt x="163" y="495"/>
                  </a:lnTo>
                  <a:lnTo>
                    <a:pt x="161" y="493"/>
                  </a:lnTo>
                  <a:lnTo>
                    <a:pt x="163" y="493"/>
                  </a:lnTo>
                  <a:lnTo>
                    <a:pt x="163" y="490"/>
                  </a:lnTo>
                  <a:lnTo>
                    <a:pt x="161" y="486"/>
                  </a:lnTo>
                  <a:lnTo>
                    <a:pt x="158" y="483"/>
                  </a:lnTo>
                  <a:lnTo>
                    <a:pt x="158" y="481"/>
                  </a:lnTo>
                  <a:lnTo>
                    <a:pt x="156" y="479"/>
                  </a:lnTo>
                  <a:lnTo>
                    <a:pt x="156" y="478"/>
                  </a:lnTo>
                  <a:lnTo>
                    <a:pt x="155" y="476"/>
                  </a:lnTo>
                  <a:lnTo>
                    <a:pt x="153" y="474"/>
                  </a:lnTo>
                  <a:lnTo>
                    <a:pt x="153" y="471"/>
                  </a:lnTo>
                  <a:lnTo>
                    <a:pt x="151" y="468"/>
                  </a:lnTo>
                  <a:lnTo>
                    <a:pt x="151" y="466"/>
                  </a:lnTo>
                  <a:lnTo>
                    <a:pt x="150" y="464"/>
                  </a:lnTo>
                  <a:lnTo>
                    <a:pt x="148" y="463"/>
                  </a:lnTo>
                  <a:lnTo>
                    <a:pt x="146" y="459"/>
                  </a:lnTo>
                  <a:lnTo>
                    <a:pt x="145" y="458"/>
                  </a:lnTo>
                  <a:lnTo>
                    <a:pt x="145" y="456"/>
                  </a:lnTo>
                  <a:lnTo>
                    <a:pt x="140" y="449"/>
                  </a:lnTo>
                  <a:lnTo>
                    <a:pt x="138" y="447"/>
                  </a:lnTo>
                  <a:lnTo>
                    <a:pt x="138" y="446"/>
                  </a:lnTo>
                  <a:lnTo>
                    <a:pt x="136" y="441"/>
                  </a:lnTo>
                  <a:lnTo>
                    <a:pt x="135" y="439"/>
                  </a:lnTo>
                  <a:lnTo>
                    <a:pt x="130" y="432"/>
                  </a:lnTo>
                  <a:lnTo>
                    <a:pt x="126" y="431"/>
                  </a:lnTo>
                  <a:lnTo>
                    <a:pt x="126" y="429"/>
                  </a:lnTo>
                  <a:lnTo>
                    <a:pt x="124" y="429"/>
                  </a:lnTo>
                  <a:lnTo>
                    <a:pt x="123" y="426"/>
                  </a:lnTo>
                  <a:lnTo>
                    <a:pt x="121" y="424"/>
                  </a:lnTo>
                  <a:lnTo>
                    <a:pt x="121" y="422"/>
                  </a:lnTo>
                  <a:lnTo>
                    <a:pt x="119" y="421"/>
                  </a:lnTo>
                  <a:lnTo>
                    <a:pt x="119" y="419"/>
                  </a:lnTo>
                  <a:lnTo>
                    <a:pt x="118" y="417"/>
                  </a:lnTo>
                  <a:lnTo>
                    <a:pt x="114" y="414"/>
                  </a:lnTo>
                  <a:lnTo>
                    <a:pt x="113" y="412"/>
                  </a:lnTo>
                  <a:lnTo>
                    <a:pt x="111" y="410"/>
                  </a:lnTo>
                  <a:lnTo>
                    <a:pt x="111" y="409"/>
                  </a:lnTo>
                  <a:lnTo>
                    <a:pt x="108" y="405"/>
                  </a:lnTo>
                  <a:lnTo>
                    <a:pt x="106" y="404"/>
                  </a:lnTo>
                  <a:lnTo>
                    <a:pt x="101" y="397"/>
                  </a:lnTo>
                  <a:lnTo>
                    <a:pt x="99" y="397"/>
                  </a:lnTo>
                  <a:lnTo>
                    <a:pt x="94" y="392"/>
                  </a:lnTo>
                  <a:lnTo>
                    <a:pt x="94" y="390"/>
                  </a:lnTo>
                  <a:lnTo>
                    <a:pt x="91" y="387"/>
                  </a:lnTo>
                  <a:lnTo>
                    <a:pt x="93" y="387"/>
                  </a:lnTo>
                  <a:lnTo>
                    <a:pt x="94" y="387"/>
                  </a:lnTo>
                  <a:lnTo>
                    <a:pt x="94" y="389"/>
                  </a:lnTo>
                  <a:lnTo>
                    <a:pt x="96" y="390"/>
                  </a:lnTo>
                  <a:lnTo>
                    <a:pt x="98" y="390"/>
                  </a:lnTo>
                  <a:lnTo>
                    <a:pt x="98" y="392"/>
                  </a:lnTo>
                  <a:lnTo>
                    <a:pt x="101" y="395"/>
                  </a:lnTo>
                  <a:lnTo>
                    <a:pt x="103" y="397"/>
                  </a:lnTo>
                  <a:lnTo>
                    <a:pt x="104" y="399"/>
                  </a:lnTo>
                  <a:lnTo>
                    <a:pt x="108" y="402"/>
                  </a:lnTo>
                  <a:lnTo>
                    <a:pt x="109" y="404"/>
                  </a:lnTo>
                  <a:lnTo>
                    <a:pt x="111" y="404"/>
                  </a:lnTo>
                  <a:lnTo>
                    <a:pt x="111" y="405"/>
                  </a:lnTo>
                  <a:lnTo>
                    <a:pt x="113" y="405"/>
                  </a:lnTo>
                  <a:lnTo>
                    <a:pt x="116" y="407"/>
                  </a:lnTo>
                  <a:lnTo>
                    <a:pt x="123" y="407"/>
                  </a:lnTo>
                  <a:lnTo>
                    <a:pt x="126" y="407"/>
                  </a:lnTo>
                  <a:lnTo>
                    <a:pt x="126" y="405"/>
                  </a:lnTo>
                  <a:lnTo>
                    <a:pt x="128" y="405"/>
                  </a:lnTo>
                  <a:lnTo>
                    <a:pt x="130" y="404"/>
                  </a:lnTo>
                  <a:lnTo>
                    <a:pt x="131" y="404"/>
                  </a:lnTo>
                  <a:lnTo>
                    <a:pt x="135" y="404"/>
                  </a:lnTo>
                  <a:lnTo>
                    <a:pt x="136" y="405"/>
                  </a:lnTo>
                  <a:lnTo>
                    <a:pt x="136" y="407"/>
                  </a:lnTo>
                  <a:lnTo>
                    <a:pt x="135" y="407"/>
                  </a:lnTo>
                  <a:lnTo>
                    <a:pt x="135" y="410"/>
                  </a:lnTo>
                  <a:lnTo>
                    <a:pt x="135" y="412"/>
                  </a:lnTo>
                  <a:lnTo>
                    <a:pt x="135" y="414"/>
                  </a:lnTo>
                  <a:lnTo>
                    <a:pt x="136" y="412"/>
                  </a:lnTo>
                  <a:lnTo>
                    <a:pt x="136" y="405"/>
                  </a:lnTo>
                  <a:lnTo>
                    <a:pt x="136" y="404"/>
                  </a:lnTo>
                  <a:lnTo>
                    <a:pt x="136" y="402"/>
                  </a:lnTo>
                  <a:lnTo>
                    <a:pt x="138" y="402"/>
                  </a:lnTo>
                  <a:lnTo>
                    <a:pt x="140" y="400"/>
                  </a:lnTo>
                  <a:lnTo>
                    <a:pt x="141" y="400"/>
                  </a:lnTo>
                  <a:lnTo>
                    <a:pt x="143" y="400"/>
                  </a:lnTo>
                  <a:lnTo>
                    <a:pt x="145" y="399"/>
                  </a:lnTo>
                  <a:lnTo>
                    <a:pt x="148" y="399"/>
                  </a:lnTo>
                  <a:lnTo>
                    <a:pt x="150" y="400"/>
                  </a:lnTo>
                  <a:lnTo>
                    <a:pt x="148" y="399"/>
                  </a:lnTo>
                  <a:lnTo>
                    <a:pt x="146" y="399"/>
                  </a:lnTo>
                  <a:lnTo>
                    <a:pt x="143" y="399"/>
                  </a:lnTo>
                  <a:lnTo>
                    <a:pt x="141" y="399"/>
                  </a:lnTo>
                  <a:lnTo>
                    <a:pt x="141" y="397"/>
                  </a:lnTo>
                  <a:lnTo>
                    <a:pt x="140" y="399"/>
                  </a:lnTo>
                  <a:lnTo>
                    <a:pt x="140" y="400"/>
                  </a:lnTo>
                  <a:lnTo>
                    <a:pt x="138" y="400"/>
                  </a:lnTo>
                  <a:lnTo>
                    <a:pt x="136" y="400"/>
                  </a:lnTo>
                  <a:lnTo>
                    <a:pt x="135" y="402"/>
                  </a:lnTo>
                  <a:lnTo>
                    <a:pt x="131" y="402"/>
                  </a:lnTo>
                  <a:lnTo>
                    <a:pt x="130" y="404"/>
                  </a:lnTo>
                  <a:lnTo>
                    <a:pt x="128" y="404"/>
                  </a:lnTo>
                  <a:lnTo>
                    <a:pt x="126" y="404"/>
                  </a:lnTo>
                  <a:lnTo>
                    <a:pt x="123" y="404"/>
                  </a:lnTo>
                  <a:lnTo>
                    <a:pt x="123" y="405"/>
                  </a:lnTo>
                  <a:lnTo>
                    <a:pt x="121" y="404"/>
                  </a:lnTo>
                  <a:lnTo>
                    <a:pt x="118" y="400"/>
                  </a:lnTo>
                  <a:lnTo>
                    <a:pt x="119" y="399"/>
                  </a:lnTo>
                  <a:lnTo>
                    <a:pt x="123" y="395"/>
                  </a:lnTo>
                  <a:lnTo>
                    <a:pt x="124" y="395"/>
                  </a:lnTo>
                  <a:lnTo>
                    <a:pt x="124" y="394"/>
                  </a:lnTo>
                  <a:lnTo>
                    <a:pt x="123" y="394"/>
                  </a:lnTo>
                  <a:lnTo>
                    <a:pt x="123" y="392"/>
                  </a:lnTo>
                  <a:lnTo>
                    <a:pt x="124" y="392"/>
                  </a:lnTo>
                  <a:lnTo>
                    <a:pt x="124" y="389"/>
                  </a:lnTo>
                  <a:lnTo>
                    <a:pt x="126" y="385"/>
                  </a:lnTo>
                  <a:lnTo>
                    <a:pt x="126" y="384"/>
                  </a:lnTo>
                  <a:lnTo>
                    <a:pt x="126" y="382"/>
                  </a:lnTo>
                  <a:lnTo>
                    <a:pt x="130" y="379"/>
                  </a:lnTo>
                  <a:lnTo>
                    <a:pt x="131" y="379"/>
                  </a:lnTo>
                  <a:lnTo>
                    <a:pt x="133" y="377"/>
                  </a:lnTo>
                  <a:lnTo>
                    <a:pt x="133" y="375"/>
                  </a:lnTo>
                  <a:lnTo>
                    <a:pt x="135" y="375"/>
                  </a:lnTo>
                  <a:lnTo>
                    <a:pt x="136" y="375"/>
                  </a:lnTo>
                  <a:lnTo>
                    <a:pt x="138" y="375"/>
                  </a:lnTo>
                  <a:lnTo>
                    <a:pt x="140" y="375"/>
                  </a:lnTo>
                  <a:lnTo>
                    <a:pt x="141" y="375"/>
                  </a:lnTo>
                  <a:lnTo>
                    <a:pt x="143" y="375"/>
                  </a:lnTo>
                  <a:lnTo>
                    <a:pt x="145" y="375"/>
                  </a:lnTo>
                  <a:lnTo>
                    <a:pt x="146" y="375"/>
                  </a:lnTo>
                  <a:lnTo>
                    <a:pt x="148" y="375"/>
                  </a:lnTo>
                  <a:lnTo>
                    <a:pt x="146" y="373"/>
                  </a:lnTo>
                  <a:lnTo>
                    <a:pt x="145" y="372"/>
                  </a:lnTo>
                  <a:lnTo>
                    <a:pt x="146" y="370"/>
                  </a:lnTo>
                  <a:lnTo>
                    <a:pt x="145" y="370"/>
                  </a:lnTo>
                  <a:lnTo>
                    <a:pt x="143" y="372"/>
                  </a:lnTo>
                  <a:lnTo>
                    <a:pt x="133" y="372"/>
                  </a:lnTo>
                  <a:lnTo>
                    <a:pt x="133" y="373"/>
                  </a:lnTo>
                  <a:lnTo>
                    <a:pt x="130" y="377"/>
                  </a:lnTo>
                  <a:lnTo>
                    <a:pt x="128" y="379"/>
                  </a:lnTo>
                  <a:lnTo>
                    <a:pt x="126" y="379"/>
                  </a:lnTo>
                  <a:lnTo>
                    <a:pt x="124" y="380"/>
                  </a:lnTo>
                  <a:lnTo>
                    <a:pt x="123" y="380"/>
                  </a:lnTo>
                  <a:lnTo>
                    <a:pt x="118" y="387"/>
                  </a:lnTo>
                  <a:lnTo>
                    <a:pt x="116" y="389"/>
                  </a:lnTo>
                  <a:lnTo>
                    <a:pt x="114" y="389"/>
                  </a:lnTo>
                  <a:lnTo>
                    <a:pt x="113" y="389"/>
                  </a:lnTo>
                  <a:lnTo>
                    <a:pt x="111" y="390"/>
                  </a:lnTo>
                  <a:lnTo>
                    <a:pt x="108" y="390"/>
                  </a:lnTo>
                  <a:lnTo>
                    <a:pt x="108" y="389"/>
                  </a:lnTo>
                  <a:lnTo>
                    <a:pt x="106" y="387"/>
                  </a:lnTo>
                  <a:lnTo>
                    <a:pt x="104" y="385"/>
                  </a:lnTo>
                  <a:lnTo>
                    <a:pt x="104" y="384"/>
                  </a:lnTo>
                  <a:lnTo>
                    <a:pt x="99" y="379"/>
                  </a:lnTo>
                  <a:lnTo>
                    <a:pt x="98" y="377"/>
                  </a:lnTo>
                  <a:lnTo>
                    <a:pt x="96" y="377"/>
                  </a:lnTo>
                  <a:lnTo>
                    <a:pt x="96" y="375"/>
                  </a:lnTo>
                  <a:lnTo>
                    <a:pt x="94" y="373"/>
                  </a:lnTo>
                  <a:lnTo>
                    <a:pt x="94" y="372"/>
                  </a:lnTo>
                  <a:lnTo>
                    <a:pt x="94" y="370"/>
                  </a:lnTo>
                  <a:lnTo>
                    <a:pt x="93" y="368"/>
                  </a:lnTo>
                  <a:lnTo>
                    <a:pt x="93" y="367"/>
                  </a:lnTo>
                  <a:lnTo>
                    <a:pt x="94" y="365"/>
                  </a:lnTo>
                  <a:lnTo>
                    <a:pt x="94" y="363"/>
                  </a:lnTo>
                  <a:lnTo>
                    <a:pt x="94" y="365"/>
                  </a:lnTo>
                  <a:lnTo>
                    <a:pt x="94" y="367"/>
                  </a:lnTo>
                  <a:lnTo>
                    <a:pt x="94" y="370"/>
                  </a:lnTo>
                  <a:lnTo>
                    <a:pt x="98" y="373"/>
                  </a:lnTo>
                  <a:lnTo>
                    <a:pt x="99" y="375"/>
                  </a:lnTo>
                  <a:lnTo>
                    <a:pt x="101" y="373"/>
                  </a:lnTo>
                  <a:lnTo>
                    <a:pt x="99" y="373"/>
                  </a:lnTo>
                  <a:lnTo>
                    <a:pt x="99" y="372"/>
                  </a:lnTo>
                  <a:lnTo>
                    <a:pt x="98" y="372"/>
                  </a:lnTo>
                  <a:lnTo>
                    <a:pt x="96" y="370"/>
                  </a:lnTo>
                  <a:lnTo>
                    <a:pt x="96" y="368"/>
                  </a:lnTo>
                  <a:lnTo>
                    <a:pt x="94" y="368"/>
                  </a:lnTo>
                  <a:lnTo>
                    <a:pt x="94" y="367"/>
                  </a:lnTo>
                  <a:lnTo>
                    <a:pt x="96" y="367"/>
                  </a:lnTo>
                  <a:lnTo>
                    <a:pt x="96" y="363"/>
                  </a:lnTo>
                  <a:lnTo>
                    <a:pt x="94" y="363"/>
                  </a:lnTo>
                  <a:lnTo>
                    <a:pt x="96" y="362"/>
                  </a:lnTo>
                  <a:lnTo>
                    <a:pt x="94" y="360"/>
                  </a:lnTo>
                  <a:lnTo>
                    <a:pt x="94" y="358"/>
                  </a:lnTo>
                  <a:lnTo>
                    <a:pt x="94" y="357"/>
                  </a:lnTo>
                  <a:lnTo>
                    <a:pt x="93" y="355"/>
                  </a:lnTo>
                  <a:lnTo>
                    <a:pt x="93" y="353"/>
                  </a:lnTo>
                  <a:lnTo>
                    <a:pt x="91" y="352"/>
                  </a:lnTo>
                  <a:lnTo>
                    <a:pt x="91" y="350"/>
                  </a:lnTo>
                  <a:lnTo>
                    <a:pt x="91" y="348"/>
                  </a:lnTo>
                  <a:lnTo>
                    <a:pt x="89" y="347"/>
                  </a:lnTo>
                  <a:lnTo>
                    <a:pt x="89" y="345"/>
                  </a:lnTo>
                  <a:lnTo>
                    <a:pt x="87" y="345"/>
                  </a:lnTo>
                  <a:lnTo>
                    <a:pt x="87" y="347"/>
                  </a:lnTo>
                  <a:lnTo>
                    <a:pt x="89" y="350"/>
                  </a:lnTo>
                  <a:lnTo>
                    <a:pt x="87" y="352"/>
                  </a:lnTo>
                  <a:lnTo>
                    <a:pt x="87" y="350"/>
                  </a:lnTo>
                  <a:lnTo>
                    <a:pt x="87" y="352"/>
                  </a:lnTo>
                  <a:lnTo>
                    <a:pt x="89" y="352"/>
                  </a:lnTo>
                  <a:lnTo>
                    <a:pt x="91" y="353"/>
                  </a:lnTo>
                  <a:lnTo>
                    <a:pt x="87" y="357"/>
                  </a:lnTo>
                  <a:lnTo>
                    <a:pt x="89" y="357"/>
                  </a:lnTo>
                  <a:lnTo>
                    <a:pt x="91" y="358"/>
                  </a:lnTo>
                  <a:lnTo>
                    <a:pt x="91" y="360"/>
                  </a:lnTo>
                  <a:lnTo>
                    <a:pt x="91" y="362"/>
                  </a:lnTo>
                  <a:lnTo>
                    <a:pt x="93" y="362"/>
                  </a:lnTo>
                  <a:lnTo>
                    <a:pt x="93" y="363"/>
                  </a:lnTo>
                  <a:lnTo>
                    <a:pt x="93" y="365"/>
                  </a:lnTo>
                  <a:lnTo>
                    <a:pt x="91" y="367"/>
                  </a:lnTo>
                  <a:lnTo>
                    <a:pt x="89" y="365"/>
                  </a:lnTo>
                  <a:lnTo>
                    <a:pt x="91" y="363"/>
                  </a:lnTo>
                  <a:lnTo>
                    <a:pt x="89" y="362"/>
                  </a:lnTo>
                  <a:lnTo>
                    <a:pt x="87" y="358"/>
                  </a:lnTo>
                  <a:lnTo>
                    <a:pt x="86" y="357"/>
                  </a:lnTo>
                  <a:lnTo>
                    <a:pt x="86" y="355"/>
                  </a:lnTo>
                  <a:lnTo>
                    <a:pt x="84" y="353"/>
                  </a:lnTo>
                  <a:lnTo>
                    <a:pt x="84" y="352"/>
                  </a:lnTo>
                  <a:lnTo>
                    <a:pt x="84" y="353"/>
                  </a:lnTo>
                  <a:lnTo>
                    <a:pt x="84" y="355"/>
                  </a:lnTo>
                  <a:lnTo>
                    <a:pt x="84" y="360"/>
                  </a:lnTo>
                  <a:lnTo>
                    <a:pt x="86" y="362"/>
                  </a:lnTo>
                  <a:lnTo>
                    <a:pt x="87" y="363"/>
                  </a:lnTo>
                  <a:lnTo>
                    <a:pt x="87" y="365"/>
                  </a:lnTo>
                  <a:lnTo>
                    <a:pt x="87" y="367"/>
                  </a:lnTo>
                  <a:lnTo>
                    <a:pt x="89" y="367"/>
                  </a:lnTo>
                  <a:lnTo>
                    <a:pt x="89" y="368"/>
                  </a:lnTo>
                  <a:lnTo>
                    <a:pt x="87" y="368"/>
                  </a:lnTo>
                  <a:lnTo>
                    <a:pt x="86" y="367"/>
                  </a:lnTo>
                  <a:lnTo>
                    <a:pt x="86" y="365"/>
                  </a:lnTo>
                  <a:lnTo>
                    <a:pt x="82" y="362"/>
                  </a:lnTo>
                  <a:lnTo>
                    <a:pt x="82" y="360"/>
                  </a:lnTo>
                  <a:lnTo>
                    <a:pt x="82" y="358"/>
                  </a:lnTo>
                  <a:lnTo>
                    <a:pt x="82" y="353"/>
                  </a:lnTo>
                  <a:lnTo>
                    <a:pt x="82" y="350"/>
                  </a:lnTo>
                  <a:lnTo>
                    <a:pt x="81" y="350"/>
                  </a:lnTo>
                  <a:lnTo>
                    <a:pt x="81" y="348"/>
                  </a:lnTo>
                  <a:lnTo>
                    <a:pt x="81" y="347"/>
                  </a:lnTo>
                  <a:lnTo>
                    <a:pt x="79" y="345"/>
                  </a:lnTo>
                  <a:lnTo>
                    <a:pt x="81" y="345"/>
                  </a:lnTo>
                  <a:lnTo>
                    <a:pt x="81" y="343"/>
                  </a:lnTo>
                  <a:lnTo>
                    <a:pt x="82" y="343"/>
                  </a:lnTo>
                  <a:lnTo>
                    <a:pt x="81" y="341"/>
                  </a:lnTo>
                  <a:lnTo>
                    <a:pt x="79" y="340"/>
                  </a:lnTo>
                  <a:lnTo>
                    <a:pt x="81" y="341"/>
                  </a:lnTo>
                  <a:lnTo>
                    <a:pt x="81" y="343"/>
                  </a:lnTo>
                  <a:lnTo>
                    <a:pt x="79" y="341"/>
                  </a:lnTo>
                  <a:lnTo>
                    <a:pt x="79" y="343"/>
                  </a:lnTo>
                  <a:lnTo>
                    <a:pt x="79" y="345"/>
                  </a:lnTo>
                  <a:lnTo>
                    <a:pt x="77" y="343"/>
                  </a:lnTo>
                  <a:lnTo>
                    <a:pt x="77" y="341"/>
                  </a:lnTo>
                  <a:lnTo>
                    <a:pt x="76" y="340"/>
                  </a:lnTo>
                  <a:lnTo>
                    <a:pt x="76" y="338"/>
                  </a:lnTo>
                  <a:lnTo>
                    <a:pt x="72" y="335"/>
                  </a:lnTo>
                  <a:lnTo>
                    <a:pt x="71" y="331"/>
                  </a:lnTo>
                  <a:lnTo>
                    <a:pt x="69" y="330"/>
                  </a:lnTo>
                  <a:lnTo>
                    <a:pt x="67" y="328"/>
                  </a:lnTo>
                  <a:lnTo>
                    <a:pt x="67" y="326"/>
                  </a:lnTo>
                  <a:lnTo>
                    <a:pt x="69" y="326"/>
                  </a:lnTo>
                  <a:lnTo>
                    <a:pt x="72" y="331"/>
                  </a:lnTo>
                  <a:lnTo>
                    <a:pt x="69" y="326"/>
                  </a:lnTo>
                  <a:lnTo>
                    <a:pt x="69" y="325"/>
                  </a:lnTo>
                  <a:lnTo>
                    <a:pt x="67" y="323"/>
                  </a:lnTo>
                  <a:lnTo>
                    <a:pt x="67" y="321"/>
                  </a:lnTo>
                  <a:lnTo>
                    <a:pt x="66" y="321"/>
                  </a:lnTo>
                  <a:lnTo>
                    <a:pt x="66" y="323"/>
                  </a:lnTo>
                  <a:lnTo>
                    <a:pt x="61" y="318"/>
                  </a:lnTo>
                  <a:lnTo>
                    <a:pt x="59" y="315"/>
                  </a:lnTo>
                  <a:lnTo>
                    <a:pt x="59" y="313"/>
                  </a:lnTo>
                  <a:lnTo>
                    <a:pt x="55" y="310"/>
                  </a:lnTo>
                  <a:lnTo>
                    <a:pt x="55" y="308"/>
                  </a:lnTo>
                  <a:lnTo>
                    <a:pt x="52" y="304"/>
                  </a:lnTo>
                  <a:lnTo>
                    <a:pt x="50" y="301"/>
                  </a:lnTo>
                  <a:lnTo>
                    <a:pt x="50" y="296"/>
                  </a:lnTo>
                  <a:lnTo>
                    <a:pt x="49" y="294"/>
                  </a:lnTo>
                  <a:lnTo>
                    <a:pt x="49" y="293"/>
                  </a:lnTo>
                  <a:lnTo>
                    <a:pt x="49" y="291"/>
                  </a:lnTo>
                  <a:lnTo>
                    <a:pt x="47" y="289"/>
                  </a:lnTo>
                  <a:lnTo>
                    <a:pt x="47" y="288"/>
                  </a:lnTo>
                  <a:lnTo>
                    <a:pt x="47" y="286"/>
                  </a:lnTo>
                  <a:lnTo>
                    <a:pt x="45" y="281"/>
                  </a:lnTo>
                  <a:lnTo>
                    <a:pt x="45" y="279"/>
                  </a:lnTo>
                  <a:lnTo>
                    <a:pt x="45" y="278"/>
                  </a:lnTo>
                  <a:lnTo>
                    <a:pt x="44" y="276"/>
                  </a:lnTo>
                  <a:lnTo>
                    <a:pt x="44" y="274"/>
                  </a:lnTo>
                  <a:lnTo>
                    <a:pt x="44" y="272"/>
                  </a:lnTo>
                  <a:lnTo>
                    <a:pt x="44" y="271"/>
                  </a:lnTo>
                  <a:lnTo>
                    <a:pt x="42" y="269"/>
                  </a:lnTo>
                  <a:lnTo>
                    <a:pt x="42" y="267"/>
                  </a:lnTo>
                  <a:lnTo>
                    <a:pt x="40" y="264"/>
                  </a:lnTo>
                  <a:lnTo>
                    <a:pt x="39" y="259"/>
                  </a:lnTo>
                  <a:lnTo>
                    <a:pt x="37" y="259"/>
                  </a:lnTo>
                  <a:lnTo>
                    <a:pt x="37" y="256"/>
                  </a:lnTo>
                  <a:lnTo>
                    <a:pt x="37" y="254"/>
                  </a:lnTo>
                  <a:lnTo>
                    <a:pt x="49" y="249"/>
                  </a:lnTo>
                  <a:lnTo>
                    <a:pt x="57" y="244"/>
                  </a:lnTo>
                  <a:lnTo>
                    <a:pt x="59" y="246"/>
                  </a:lnTo>
                  <a:lnTo>
                    <a:pt x="55" y="251"/>
                  </a:lnTo>
                  <a:lnTo>
                    <a:pt x="55" y="252"/>
                  </a:lnTo>
                  <a:lnTo>
                    <a:pt x="55" y="254"/>
                  </a:lnTo>
                  <a:lnTo>
                    <a:pt x="55" y="257"/>
                  </a:lnTo>
                  <a:lnTo>
                    <a:pt x="55" y="259"/>
                  </a:lnTo>
                  <a:lnTo>
                    <a:pt x="59" y="261"/>
                  </a:lnTo>
                  <a:lnTo>
                    <a:pt x="66" y="267"/>
                  </a:lnTo>
                  <a:lnTo>
                    <a:pt x="67" y="267"/>
                  </a:lnTo>
                  <a:lnTo>
                    <a:pt x="67" y="269"/>
                  </a:lnTo>
                  <a:lnTo>
                    <a:pt x="71" y="271"/>
                  </a:lnTo>
                  <a:lnTo>
                    <a:pt x="72" y="272"/>
                  </a:lnTo>
                  <a:lnTo>
                    <a:pt x="76" y="272"/>
                  </a:lnTo>
                  <a:lnTo>
                    <a:pt x="77" y="276"/>
                  </a:lnTo>
                  <a:lnTo>
                    <a:pt x="79" y="276"/>
                  </a:lnTo>
                  <a:lnTo>
                    <a:pt x="79" y="278"/>
                  </a:lnTo>
                  <a:lnTo>
                    <a:pt x="79" y="279"/>
                  </a:lnTo>
                  <a:lnTo>
                    <a:pt x="82" y="281"/>
                  </a:lnTo>
                  <a:lnTo>
                    <a:pt x="82" y="286"/>
                  </a:lnTo>
                  <a:lnTo>
                    <a:pt x="84" y="288"/>
                  </a:lnTo>
                  <a:lnTo>
                    <a:pt x="84" y="289"/>
                  </a:lnTo>
                  <a:lnTo>
                    <a:pt x="84" y="291"/>
                  </a:lnTo>
                  <a:lnTo>
                    <a:pt x="86" y="293"/>
                  </a:lnTo>
                  <a:lnTo>
                    <a:pt x="87" y="293"/>
                  </a:lnTo>
                  <a:lnTo>
                    <a:pt x="89" y="293"/>
                  </a:lnTo>
                  <a:lnTo>
                    <a:pt x="91" y="293"/>
                  </a:lnTo>
                  <a:lnTo>
                    <a:pt x="93" y="293"/>
                  </a:lnTo>
                  <a:lnTo>
                    <a:pt x="93" y="291"/>
                  </a:lnTo>
                  <a:lnTo>
                    <a:pt x="96" y="289"/>
                  </a:lnTo>
                  <a:lnTo>
                    <a:pt x="99" y="288"/>
                  </a:lnTo>
                  <a:lnTo>
                    <a:pt x="96" y="288"/>
                  </a:lnTo>
                  <a:lnTo>
                    <a:pt x="94" y="288"/>
                  </a:lnTo>
                  <a:lnTo>
                    <a:pt x="91" y="286"/>
                  </a:lnTo>
                  <a:lnTo>
                    <a:pt x="89" y="286"/>
                  </a:lnTo>
                  <a:lnTo>
                    <a:pt x="91" y="286"/>
                  </a:lnTo>
                  <a:lnTo>
                    <a:pt x="93" y="288"/>
                  </a:lnTo>
                  <a:lnTo>
                    <a:pt x="89" y="288"/>
                  </a:lnTo>
                  <a:lnTo>
                    <a:pt x="87" y="288"/>
                  </a:lnTo>
                  <a:lnTo>
                    <a:pt x="86" y="286"/>
                  </a:lnTo>
                  <a:lnTo>
                    <a:pt x="86" y="284"/>
                  </a:lnTo>
                  <a:lnTo>
                    <a:pt x="86" y="283"/>
                  </a:lnTo>
                  <a:lnTo>
                    <a:pt x="87" y="281"/>
                  </a:lnTo>
                  <a:lnTo>
                    <a:pt x="87" y="279"/>
                  </a:lnTo>
                  <a:lnTo>
                    <a:pt x="86" y="278"/>
                  </a:lnTo>
                  <a:lnTo>
                    <a:pt x="86" y="274"/>
                  </a:lnTo>
                  <a:lnTo>
                    <a:pt x="87" y="272"/>
                  </a:lnTo>
                  <a:lnTo>
                    <a:pt x="87" y="271"/>
                  </a:lnTo>
                  <a:lnTo>
                    <a:pt x="89" y="269"/>
                  </a:lnTo>
                  <a:lnTo>
                    <a:pt x="91" y="267"/>
                  </a:lnTo>
                  <a:lnTo>
                    <a:pt x="93" y="267"/>
                  </a:lnTo>
                  <a:lnTo>
                    <a:pt x="93" y="269"/>
                  </a:lnTo>
                  <a:lnTo>
                    <a:pt x="94" y="267"/>
                  </a:lnTo>
                  <a:lnTo>
                    <a:pt x="91" y="266"/>
                  </a:lnTo>
                  <a:lnTo>
                    <a:pt x="91" y="261"/>
                  </a:lnTo>
                  <a:lnTo>
                    <a:pt x="89" y="259"/>
                  </a:lnTo>
                  <a:lnTo>
                    <a:pt x="89" y="257"/>
                  </a:lnTo>
                  <a:lnTo>
                    <a:pt x="93" y="251"/>
                  </a:lnTo>
                  <a:lnTo>
                    <a:pt x="93" y="249"/>
                  </a:lnTo>
                  <a:lnTo>
                    <a:pt x="94" y="246"/>
                  </a:lnTo>
                  <a:lnTo>
                    <a:pt x="94" y="244"/>
                  </a:lnTo>
                  <a:lnTo>
                    <a:pt x="94" y="241"/>
                  </a:lnTo>
                  <a:lnTo>
                    <a:pt x="96" y="239"/>
                  </a:lnTo>
                  <a:lnTo>
                    <a:pt x="98" y="239"/>
                  </a:lnTo>
                  <a:lnTo>
                    <a:pt x="101" y="241"/>
                  </a:lnTo>
                  <a:lnTo>
                    <a:pt x="106" y="244"/>
                  </a:lnTo>
                  <a:lnTo>
                    <a:pt x="108" y="244"/>
                  </a:lnTo>
                  <a:lnTo>
                    <a:pt x="114" y="244"/>
                  </a:lnTo>
                  <a:lnTo>
                    <a:pt x="116" y="244"/>
                  </a:lnTo>
                  <a:lnTo>
                    <a:pt x="116" y="246"/>
                  </a:lnTo>
                  <a:lnTo>
                    <a:pt x="118" y="246"/>
                  </a:lnTo>
                  <a:lnTo>
                    <a:pt x="119" y="244"/>
                  </a:lnTo>
                  <a:lnTo>
                    <a:pt x="119" y="242"/>
                  </a:lnTo>
                  <a:lnTo>
                    <a:pt x="114" y="239"/>
                  </a:lnTo>
                  <a:lnTo>
                    <a:pt x="113" y="237"/>
                  </a:lnTo>
                  <a:lnTo>
                    <a:pt x="108" y="235"/>
                  </a:lnTo>
                  <a:lnTo>
                    <a:pt x="106" y="234"/>
                  </a:lnTo>
                  <a:lnTo>
                    <a:pt x="106" y="232"/>
                  </a:lnTo>
                  <a:lnTo>
                    <a:pt x="106" y="230"/>
                  </a:lnTo>
                  <a:lnTo>
                    <a:pt x="106" y="229"/>
                  </a:lnTo>
                  <a:lnTo>
                    <a:pt x="106" y="227"/>
                  </a:lnTo>
                  <a:lnTo>
                    <a:pt x="106" y="225"/>
                  </a:lnTo>
                  <a:lnTo>
                    <a:pt x="108" y="225"/>
                  </a:lnTo>
                  <a:lnTo>
                    <a:pt x="108" y="224"/>
                  </a:lnTo>
                  <a:lnTo>
                    <a:pt x="109" y="222"/>
                  </a:lnTo>
                  <a:lnTo>
                    <a:pt x="113" y="222"/>
                  </a:lnTo>
                  <a:lnTo>
                    <a:pt x="114" y="224"/>
                  </a:lnTo>
                  <a:lnTo>
                    <a:pt x="114" y="222"/>
                  </a:lnTo>
                  <a:lnTo>
                    <a:pt x="116" y="222"/>
                  </a:lnTo>
                  <a:lnTo>
                    <a:pt x="118" y="220"/>
                  </a:lnTo>
                  <a:lnTo>
                    <a:pt x="119" y="220"/>
                  </a:lnTo>
                  <a:lnTo>
                    <a:pt x="119" y="222"/>
                  </a:lnTo>
                  <a:lnTo>
                    <a:pt x="121" y="222"/>
                  </a:lnTo>
                  <a:lnTo>
                    <a:pt x="123" y="222"/>
                  </a:lnTo>
                  <a:lnTo>
                    <a:pt x="126" y="222"/>
                  </a:lnTo>
                  <a:lnTo>
                    <a:pt x="128" y="224"/>
                  </a:lnTo>
                  <a:lnTo>
                    <a:pt x="128" y="225"/>
                  </a:lnTo>
                  <a:lnTo>
                    <a:pt x="128" y="227"/>
                  </a:lnTo>
                  <a:lnTo>
                    <a:pt x="128" y="232"/>
                  </a:lnTo>
                  <a:lnTo>
                    <a:pt x="128" y="234"/>
                  </a:lnTo>
                  <a:lnTo>
                    <a:pt x="128" y="235"/>
                  </a:lnTo>
                  <a:lnTo>
                    <a:pt x="131" y="237"/>
                  </a:lnTo>
                  <a:lnTo>
                    <a:pt x="133" y="237"/>
                  </a:lnTo>
                  <a:lnTo>
                    <a:pt x="135" y="239"/>
                  </a:lnTo>
                  <a:lnTo>
                    <a:pt x="135" y="241"/>
                  </a:lnTo>
                  <a:lnTo>
                    <a:pt x="136" y="242"/>
                  </a:lnTo>
                  <a:lnTo>
                    <a:pt x="138" y="241"/>
                  </a:lnTo>
                  <a:lnTo>
                    <a:pt x="140" y="239"/>
                  </a:lnTo>
                  <a:lnTo>
                    <a:pt x="141" y="237"/>
                  </a:lnTo>
                  <a:lnTo>
                    <a:pt x="143" y="235"/>
                  </a:lnTo>
                  <a:lnTo>
                    <a:pt x="143" y="232"/>
                  </a:lnTo>
                  <a:lnTo>
                    <a:pt x="143" y="229"/>
                  </a:lnTo>
                  <a:lnTo>
                    <a:pt x="143" y="227"/>
                  </a:lnTo>
                  <a:lnTo>
                    <a:pt x="141" y="225"/>
                  </a:lnTo>
                  <a:lnTo>
                    <a:pt x="141" y="224"/>
                  </a:lnTo>
                  <a:lnTo>
                    <a:pt x="140" y="222"/>
                  </a:lnTo>
                  <a:lnTo>
                    <a:pt x="140" y="220"/>
                  </a:lnTo>
                  <a:lnTo>
                    <a:pt x="138" y="219"/>
                  </a:lnTo>
                  <a:lnTo>
                    <a:pt x="138" y="214"/>
                  </a:lnTo>
                  <a:lnTo>
                    <a:pt x="138" y="210"/>
                  </a:lnTo>
                  <a:lnTo>
                    <a:pt x="138" y="209"/>
                  </a:lnTo>
                  <a:lnTo>
                    <a:pt x="138" y="207"/>
                  </a:lnTo>
                  <a:lnTo>
                    <a:pt x="140" y="203"/>
                  </a:lnTo>
                  <a:lnTo>
                    <a:pt x="138" y="202"/>
                  </a:lnTo>
                  <a:lnTo>
                    <a:pt x="138" y="200"/>
                  </a:lnTo>
                  <a:lnTo>
                    <a:pt x="140" y="197"/>
                  </a:lnTo>
                  <a:lnTo>
                    <a:pt x="140" y="195"/>
                  </a:lnTo>
                  <a:lnTo>
                    <a:pt x="141" y="195"/>
                  </a:lnTo>
                  <a:lnTo>
                    <a:pt x="143" y="195"/>
                  </a:lnTo>
                  <a:lnTo>
                    <a:pt x="143" y="197"/>
                  </a:lnTo>
                  <a:lnTo>
                    <a:pt x="145" y="197"/>
                  </a:lnTo>
                  <a:lnTo>
                    <a:pt x="143" y="195"/>
                  </a:lnTo>
                  <a:lnTo>
                    <a:pt x="145" y="195"/>
                  </a:lnTo>
                  <a:lnTo>
                    <a:pt x="143" y="193"/>
                  </a:lnTo>
                  <a:lnTo>
                    <a:pt x="143" y="192"/>
                  </a:lnTo>
                  <a:lnTo>
                    <a:pt x="145" y="192"/>
                  </a:lnTo>
                  <a:lnTo>
                    <a:pt x="145" y="190"/>
                  </a:lnTo>
                  <a:lnTo>
                    <a:pt x="148" y="188"/>
                  </a:lnTo>
                  <a:lnTo>
                    <a:pt x="148" y="187"/>
                  </a:lnTo>
                  <a:lnTo>
                    <a:pt x="148" y="185"/>
                  </a:lnTo>
                  <a:lnTo>
                    <a:pt x="150" y="183"/>
                  </a:lnTo>
                  <a:lnTo>
                    <a:pt x="151" y="182"/>
                  </a:lnTo>
                  <a:lnTo>
                    <a:pt x="153" y="182"/>
                  </a:lnTo>
                  <a:lnTo>
                    <a:pt x="155" y="182"/>
                  </a:lnTo>
                  <a:lnTo>
                    <a:pt x="158" y="182"/>
                  </a:lnTo>
                  <a:lnTo>
                    <a:pt x="160" y="182"/>
                  </a:lnTo>
                  <a:lnTo>
                    <a:pt x="161" y="182"/>
                  </a:lnTo>
                  <a:lnTo>
                    <a:pt x="163" y="182"/>
                  </a:lnTo>
                  <a:lnTo>
                    <a:pt x="165" y="180"/>
                  </a:lnTo>
                  <a:lnTo>
                    <a:pt x="167" y="178"/>
                  </a:lnTo>
                  <a:lnTo>
                    <a:pt x="170" y="177"/>
                  </a:lnTo>
                  <a:lnTo>
                    <a:pt x="170" y="175"/>
                  </a:lnTo>
                  <a:lnTo>
                    <a:pt x="175" y="170"/>
                  </a:lnTo>
                  <a:lnTo>
                    <a:pt x="177" y="170"/>
                  </a:lnTo>
                  <a:lnTo>
                    <a:pt x="177" y="172"/>
                  </a:lnTo>
                  <a:lnTo>
                    <a:pt x="177" y="173"/>
                  </a:lnTo>
                  <a:lnTo>
                    <a:pt x="175" y="175"/>
                  </a:lnTo>
                  <a:lnTo>
                    <a:pt x="177" y="177"/>
                  </a:lnTo>
                  <a:lnTo>
                    <a:pt x="177" y="178"/>
                  </a:lnTo>
                  <a:lnTo>
                    <a:pt x="177" y="180"/>
                  </a:lnTo>
                  <a:lnTo>
                    <a:pt x="178" y="180"/>
                  </a:lnTo>
                  <a:lnTo>
                    <a:pt x="178" y="183"/>
                  </a:lnTo>
                  <a:lnTo>
                    <a:pt x="180" y="183"/>
                  </a:lnTo>
                  <a:lnTo>
                    <a:pt x="178" y="183"/>
                  </a:lnTo>
                  <a:lnTo>
                    <a:pt x="178" y="182"/>
                  </a:lnTo>
                  <a:lnTo>
                    <a:pt x="180" y="180"/>
                  </a:lnTo>
                  <a:lnTo>
                    <a:pt x="183" y="182"/>
                  </a:lnTo>
                  <a:lnTo>
                    <a:pt x="185" y="182"/>
                  </a:lnTo>
                  <a:lnTo>
                    <a:pt x="188" y="183"/>
                  </a:lnTo>
                  <a:lnTo>
                    <a:pt x="188" y="185"/>
                  </a:lnTo>
                  <a:lnTo>
                    <a:pt x="188" y="188"/>
                  </a:lnTo>
                  <a:lnTo>
                    <a:pt x="188" y="190"/>
                  </a:lnTo>
                  <a:lnTo>
                    <a:pt x="188" y="192"/>
                  </a:lnTo>
                  <a:lnTo>
                    <a:pt x="185" y="192"/>
                  </a:lnTo>
                  <a:lnTo>
                    <a:pt x="182" y="193"/>
                  </a:lnTo>
                  <a:lnTo>
                    <a:pt x="180" y="195"/>
                  </a:lnTo>
                  <a:lnTo>
                    <a:pt x="180" y="197"/>
                  </a:lnTo>
                  <a:lnTo>
                    <a:pt x="180" y="195"/>
                  </a:lnTo>
                  <a:lnTo>
                    <a:pt x="182" y="195"/>
                  </a:lnTo>
                  <a:lnTo>
                    <a:pt x="182" y="197"/>
                  </a:lnTo>
                  <a:lnTo>
                    <a:pt x="182" y="195"/>
                  </a:lnTo>
                  <a:lnTo>
                    <a:pt x="183" y="195"/>
                  </a:lnTo>
                  <a:lnTo>
                    <a:pt x="185" y="195"/>
                  </a:lnTo>
                  <a:lnTo>
                    <a:pt x="187" y="193"/>
                  </a:lnTo>
                  <a:lnTo>
                    <a:pt x="188" y="193"/>
                  </a:lnTo>
                  <a:lnTo>
                    <a:pt x="190" y="190"/>
                  </a:lnTo>
                  <a:lnTo>
                    <a:pt x="192" y="188"/>
                  </a:lnTo>
                  <a:lnTo>
                    <a:pt x="193" y="188"/>
                  </a:lnTo>
                  <a:lnTo>
                    <a:pt x="195" y="192"/>
                  </a:lnTo>
                  <a:lnTo>
                    <a:pt x="197" y="193"/>
                  </a:lnTo>
                  <a:lnTo>
                    <a:pt x="198" y="193"/>
                  </a:lnTo>
                  <a:lnTo>
                    <a:pt x="200" y="195"/>
                  </a:lnTo>
                  <a:lnTo>
                    <a:pt x="198" y="200"/>
                  </a:lnTo>
                  <a:lnTo>
                    <a:pt x="200" y="200"/>
                  </a:lnTo>
                  <a:lnTo>
                    <a:pt x="202" y="200"/>
                  </a:lnTo>
                  <a:lnTo>
                    <a:pt x="204" y="202"/>
                  </a:lnTo>
                  <a:lnTo>
                    <a:pt x="204" y="205"/>
                  </a:lnTo>
                  <a:lnTo>
                    <a:pt x="205" y="205"/>
                  </a:lnTo>
                  <a:lnTo>
                    <a:pt x="207" y="207"/>
                  </a:lnTo>
                  <a:lnTo>
                    <a:pt x="207" y="209"/>
                  </a:lnTo>
                  <a:lnTo>
                    <a:pt x="205" y="210"/>
                  </a:lnTo>
                  <a:lnTo>
                    <a:pt x="204" y="212"/>
                  </a:lnTo>
                  <a:lnTo>
                    <a:pt x="204" y="214"/>
                  </a:lnTo>
                  <a:lnTo>
                    <a:pt x="202" y="215"/>
                  </a:lnTo>
                  <a:lnTo>
                    <a:pt x="200" y="217"/>
                  </a:lnTo>
                  <a:lnTo>
                    <a:pt x="200" y="219"/>
                  </a:lnTo>
                  <a:lnTo>
                    <a:pt x="204" y="220"/>
                  </a:lnTo>
                  <a:lnTo>
                    <a:pt x="207" y="217"/>
                  </a:lnTo>
                  <a:lnTo>
                    <a:pt x="207" y="215"/>
                  </a:lnTo>
                  <a:lnTo>
                    <a:pt x="210" y="214"/>
                  </a:lnTo>
                  <a:lnTo>
                    <a:pt x="210" y="212"/>
                  </a:lnTo>
                  <a:lnTo>
                    <a:pt x="212" y="209"/>
                  </a:lnTo>
                  <a:lnTo>
                    <a:pt x="215" y="209"/>
                  </a:lnTo>
                  <a:lnTo>
                    <a:pt x="217" y="210"/>
                  </a:lnTo>
                  <a:lnTo>
                    <a:pt x="222" y="214"/>
                  </a:lnTo>
                  <a:lnTo>
                    <a:pt x="222" y="217"/>
                  </a:lnTo>
                  <a:lnTo>
                    <a:pt x="222" y="219"/>
                  </a:lnTo>
                  <a:lnTo>
                    <a:pt x="224" y="219"/>
                  </a:lnTo>
                  <a:lnTo>
                    <a:pt x="225" y="219"/>
                  </a:lnTo>
                  <a:lnTo>
                    <a:pt x="227" y="217"/>
                  </a:lnTo>
                  <a:lnTo>
                    <a:pt x="227" y="215"/>
                  </a:lnTo>
                  <a:lnTo>
                    <a:pt x="229" y="212"/>
                  </a:lnTo>
                  <a:lnTo>
                    <a:pt x="230" y="212"/>
                  </a:lnTo>
                  <a:lnTo>
                    <a:pt x="232" y="209"/>
                  </a:lnTo>
                  <a:lnTo>
                    <a:pt x="234" y="207"/>
                  </a:lnTo>
                  <a:lnTo>
                    <a:pt x="235" y="207"/>
                  </a:lnTo>
                  <a:lnTo>
                    <a:pt x="237" y="209"/>
                  </a:lnTo>
                  <a:lnTo>
                    <a:pt x="241" y="214"/>
                  </a:lnTo>
                  <a:lnTo>
                    <a:pt x="241" y="215"/>
                  </a:lnTo>
                  <a:lnTo>
                    <a:pt x="242" y="215"/>
                  </a:lnTo>
                  <a:lnTo>
                    <a:pt x="244" y="215"/>
                  </a:lnTo>
                  <a:lnTo>
                    <a:pt x="244" y="209"/>
                  </a:lnTo>
                  <a:lnTo>
                    <a:pt x="242" y="207"/>
                  </a:lnTo>
                  <a:lnTo>
                    <a:pt x="239" y="203"/>
                  </a:lnTo>
                  <a:lnTo>
                    <a:pt x="237" y="203"/>
                  </a:lnTo>
                  <a:lnTo>
                    <a:pt x="237" y="202"/>
                  </a:lnTo>
                  <a:lnTo>
                    <a:pt x="234" y="197"/>
                  </a:lnTo>
                  <a:lnTo>
                    <a:pt x="234" y="193"/>
                  </a:lnTo>
                  <a:lnTo>
                    <a:pt x="234" y="192"/>
                  </a:lnTo>
                  <a:lnTo>
                    <a:pt x="235" y="192"/>
                  </a:lnTo>
                  <a:lnTo>
                    <a:pt x="237" y="192"/>
                  </a:lnTo>
                  <a:lnTo>
                    <a:pt x="234" y="192"/>
                  </a:lnTo>
                  <a:lnTo>
                    <a:pt x="234" y="190"/>
                  </a:lnTo>
                  <a:lnTo>
                    <a:pt x="230" y="188"/>
                  </a:lnTo>
                  <a:lnTo>
                    <a:pt x="230" y="187"/>
                  </a:lnTo>
                  <a:lnTo>
                    <a:pt x="230" y="178"/>
                  </a:lnTo>
                  <a:lnTo>
                    <a:pt x="232" y="178"/>
                  </a:lnTo>
                  <a:lnTo>
                    <a:pt x="232" y="177"/>
                  </a:lnTo>
                  <a:lnTo>
                    <a:pt x="230" y="175"/>
                  </a:lnTo>
                  <a:lnTo>
                    <a:pt x="230" y="172"/>
                  </a:lnTo>
                  <a:lnTo>
                    <a:pt x="232" y="172"/>
                  </a:lnTo>
                  <a:lnTo>
                    <a:pt x="239" y="168"/>
                  </a:lnTo>
                  <a:lnTo>
                    <a:pt x="241" y="168"/>
                  </a:lnTo>
                  <a:lnTo>
                    <a:pt x="244" y="165"/>
                  </a:lnTo>
                  <a:lnTo>
                    <a:pt x="244" y="163"/>
                  </a:lnTo>
                  <a:lnTo>
                    <a:pt x="244" y="161"/>
                  </a:lnTo>
                  <a:lnTo>
                    <a:pt x="247" y="161"/>
                  </a:lnTo>
                  <a:lnTo>
                    <a:pt x="247" y="160"/>
                  </a:lnTo>
                  <a:lnTo>
                    <a:pt x="252" y="156"/>
                  </a:lnTo>
                  <a:lnTo>
                    <a:pt x="252" y="155"/>
                  </a:lnTo>
                  <a:lnTo>
                    <a:pt x="252" y="153"/>
                  </a:lnTo>
                  <a:lnTo>
                    <a:pt x="252" y="151"/>
                  </a:lnTo>
                  <a:lnTo>
                    <a:pt x="254" y="150"/>
                  </a:lnTo>
                  <a:lnTo>
                    <a:pt x="254" y="148"/>
                  </a:lnTo>
                  <a:lnTo>
                    <a:pt x="256" y="146"/>
                  </a:lnTo>
                  <a:lnTo>
                    <a:pt x="256" y="145"/>
                  </a:lnTo>
                  <a:lnTo>
                    <a:pt x="259" y="140"/>
                  </a:lnTo>
                  <a:lnTo>
                    <a:pt x="259" y="136"/>
                  </a:lnTo>
                  <a:lnTo>
                    <a:pt x="259" y="134"/>
                  </a:lnTo>
                  <a:lnTo>
                    <a:pt x="259" y="133"/>
                  </a:lnTo>
                  <a:lnTo>
                    <a:pt x="261" y="133"/>
                  </a:lnTo>
                  <a:lnTo>
                    <a:pt x="261" y="131"/>
                  </a:lnTo>
                  <a:lnTo>
                    <a:pt x="264" y="129"/>
                  </a:lnTo>
                  <a:lnTo>
                    <a:pt x="267" y="129"/>
                  </a:lnTo>
                  <a:lnTo>
                    <a:pt x="269" y="129"/>
                  </a:lnTo>
                  <a:lnTo>
                    <a:pt x="278" y="121"/>
                  </a:lnTo>
                  <a:lnTo>
                    <a:pt x="283" y="114"/>
                  </a:lnTo>
                  <a:lnTo>
                    <a:pt x="284" y="113"/>
                  </a:lnTo>
                  <a:lnTo>
                    <a:pt x="284" y="111"/>
                  </a:lnTo>
                  <a:lnTo>
                    <a:pt x="286" y="111"/>
                  </a:lnTo>
                  <a:lnTo>
                    <a:pt x="286" y="109"/>
                  </a:lnTo>
                  <a:lnTo>
                    <a:pt x="286" y="108"/>
                  </a:lnTo>
                  <a:lnTo>
                    <a:pt x="288" y="106"/>
                  </a:lnTo>
                  <a:lnTo>
                    <a:pt x="288" y="103"/>
                  </a:lnTo>
                  <a:lnTo>
                    <a:pt x="289" y="103"/>
                  </a:lnTo>
                  <a:lnTo>
                    <a:pt x="289" y="101"/>
                  </a:lnTo>
                  <a:lnTo>
                    <a:pt x="294" y="96"/>
                  </a:lnTo>
                  <a:lnTo>
                    <a:pt x="299" y="91"/>
                  </a:lnTo>
                  <a:lnTo>
                    <a:pt x="301" y="91"/>
                  </a:lnTo>
                  <a:lnTo>
                    <a:pt x="304" y="86"/>
                  </a:lnTo>
                  <a:lnTo>
                    <a:pt x="308" y="84"/>
                  </a:lnTo>
                  <a:lnTo>
                    <a:pt x="308" y="82"/>
                  </a:lnTo>
                  <a:lnTo>
                    <a:pt x="310" y="82"/>
                  </a:lnTo>
                  <a:lnTo>
                    <a:pt x="310" y="81"/>
                  </a:lnTo>
                  <a:lnTo>
                    <a:pt x="311" y="79"/>
                  </a:lnTo>
                  <a:lnTo>
                    <a:pt x="313" y="76"/>
                  </a:lnTo>
                  <a:lnTo>
                    <a:pt x="313" y="74"/>
                  </a:lnTo>
                  <a:lnTo>
                    <a:pt x="315" y="72"/>
                  </a:lnTo>
                  <a:lnTo>
                    <a:pt x="315" y="71"/>
                  </a:lnTo>
                  <a:lnTo>
                    <a:pt x="316" y="71"/>
                  </a:lnTo>
                  <a:lnTo>
                    <a:pt x="316" y="69"/>
                  </a:lnTo>
                  <a:lnTo>
                    <a:pt x="316" y="67"/>
                  </a:lnTo>
                  <a:lnTo>
                    <a:pt x="318" y="65"/>
                  </a:lnTo>
                  <a:lnTo>
                    <a:pt x="320" y="64"/>
                  </a:lnTo>
                  <a:lnTo>
                    <a:pt x="320" y="60"/>
                  </a:lnTo>
                  <a:lnTo>
                    <a:pt x="321" y="60"/>
                  </a:lnTo>
                  <a:lnTo>
                    <a:pt x="321" y="59"/>
                  </a:lnTo>
                  <a:lnTo>
                    <a:pt x="323" y="57"/>
                  </a:lnTo>
                  <a:lnTo>
                    <a:pt x="323" y="55"/>
                  </a:lnTo>
                  <a:lnTo>
                    <a:pt x="328" y="50"/>
                  </a:lnTo>
                  <a:lnTo>
                    <a:pt x="333" y="40"/>
                  </a:lnTo>
                  <a:lnTo>
                    <a:pt x="333" y="39"/>
                  </a:lnTo>
                  <a:lnTo>
                    <a:pt x="335" y="37"/>
                  </a:lnTo>
                  <a:lnTo>
                    <a:pt x="335" y="35"/>
                  </a:lnTo>
                  <a:lnTo>
                    <a:pt x="336" y="34"/>
                  </a:lnTo>
                  <a:lnTo>
                    <a:pt x="336" y="30"/>
                  </a:lnTo>
                  <a:lnTo>
                    <a:pt x="338" y="28"/>
                  </a:lnTo>
                  <a:lnTo>
                    <a:pt x="338" y="25"/>
                  </a:lnTo>
                  <a:lnTo>
                    <a:pt x="338" y="23"/>
                  </a:lnTo>
                  <a:lnTo>
                    <a:pt x="338" y="22"/>
                  </a:lnTo>
                  <a:lnTo>
                    <a:pt x="338" y="20"/>
                  </a:lnTo>
                  <a:lnTo>
                    <a:pt x="340" y="20"/>
                  </a:lnTo>
                  <a:lnTo>
                    <a:pt x="340" y="17"/>
                  </a:lnTo>
                  <a:lnTo>
                    <a:pt x="340" y="15"/>
                  </a:lnTo>
                  <a:lnTo>
                    <a:pt x="340" y="12"/>
                  </a:lnTo>
                  <a:lnTo>
                    <a:pt x="340" y="8"/>
                  </a:lnTo>
                  <a:lnTo>
                    <a:pt x="341" y="5"/>
                  </a:lnTo>
                  <a:lnTo>
                    <a:pt x="341" y="0"/>
                  </a:lnTo>
                  <a:lnTo>
                    <a:pt x="353" y="3"/>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33" name="Rectangle 165">
              <a:extLst>
                <a:ext uri="{FF2B5EF4-FFF2-40B4-BE49-F238E27FC236}">
                  <a16:creationId xmlns:a16="http://schemas.microsoft.com/office/drawing/2014/main" id="{4913A67A-6074-3ED7-FE8D-E97C75FD81E1}"/>
                </a:ext>
              </a:extLst>
            </p:cNvPr>
            <p:cNvSpPr>
              <a:spLocks noChangeArrowheads="1"/>
            </p:cNvSpPr>
            <p:nvPr/>
          </p:nvSpPr>
          <p:spPr bwMode="auto">
            <a:xfrm>
              <a:off x="2254" y="3751"/>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4" name="Freeform 166">
              <a:extLst>
                <a:ext uri="{FF2B5EF4-FFF2-40B4-BE49-F238E27FC236}">
                  <a16:creationId xmlns:a16="http://schemas.microsoft.com/office/drawing/2014/main" id="{6179E741-61FD-74EC-C342-587CD4D97499}"/>
                </a:ext>
              </a:extLst>
            </p:cNvPr>
            <p:cNvSpPr>
              <a:spLocks/>
            </p:cNvSpPr>
            <p:nvPr/>
          </p:nvSpPr>
          <p:spPr bwMode="auto">
            <a:xfrm>
              <a:off x="1971" y="3499"/>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5" name="Rectangle 167">
              <a:extLst>
                <a:ext uri="{FF2B5EF4-FFF2-40B4-BE49-F238E27FC236}">
                  <a16:creationId xmlns:a16="http://schemas.microsoft.com/office/drawing/2014/main" id="{D81ED39F-BB48-C830-37A5-D1E6EFB0DD8E}"/>
                </a:ext>
              </a:extLst>
            </p:cNvPr>
            <p:cNvSpPr>
              <a:spLocks noChangeArrowheads="1"/>
            </p:cNvSpPr>
            <p:nvPr/>
          </p:nvSpPr>
          <p:spPr bwMode="auto">
            <a:xfrm>
              <a:off x="1968" y="3497"/>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6" name="Freeform 168">
              <a:extLst>
                <a:ext uri="{FF2B5EF4-FFF2-40B4-BE49-F238E27FC236}">
                  <a16:creationId xmlns:a16="http://schemas.microsoft.com/office/drawing/2014/main" id="{8EDB981D-025E-3B96-0DD0-258C937A3EF5}"/>
                </a:ext>
              </a:extLst>
            </p:cNvPr>
            <p:cNvSpPr>
              <a:spLocks/>
            </p:cNvSpPr>
            <p:nvPr/>
          </p:nvSpPr>
          <p:spPr bwMode="auto">
            <a:xfrm>
              <a:off x="1951" y="3477"/>
              <a:ext cx="7" cy="7"/>
            </a:xfrm>
            <a:custGeom>
              <a:avLst/>
              <a:gdLst>
                <a:gd name="T0" fmla="*/ 2 w 7"/>
                <a:gd name="T1" fmla="*/ 0 h 7"/>
                <a:gd name="T2" fmla="*/ 3 w 7"/>
                <a:gd name="T3" fmla="*/ 2 h 7"/>
                <a:gd name="T4" fmla="*/ 5 w 7"/>
                <a:gd name="T5" fmla="*/ 2 h 7"/>
                <a:gd name="T6" fmla="*/ 5 w 7"/>
                <a:gd name="T7" fmla="*/ 5 h 7"/>
                <a:gd name="T8" fmla="*/ 7 w 7"/>
                <a:gd name="T9" fmla="*/ 5 h 7"/>
                <a:gd name="T10" fmla="*/ 7 w 7"/>
                <a:gd name="T11" fmla="*/ 7 h 7"/>
                <a:gd name="T12" fmla="*/ 5 w 7"/>
                <a:gd name="T13" fmla="*/ 7 h 7"/>
                <a:gd name="T14" fmla="*/ 3 w 7"/>
                <a:gd name="T15" fmla="*/ 7 h 7"/>
                <a:gd name="T16" fmla="*/ 2 w 7"/>
                <a:gd name="T17" fmla="*/ 5 h 7"/>
                <a:gd name="T18" fmla="*/ 0 w 7"/>
                <a:gd name="T19" fmla="*/ 4 h 7"/>
                <a:gd name="T20" fmla="*/ 0 w 7"/>
                <a:gd name="T21" fmla="*/ 2 h 7"/>
                <a:gd name="T22" fmla="*/ 2 w 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2" y="0"/>
                  </a:moveTo>
                  <a:lnTo>
                    <a:pt x="3" y="2"/>
                  </a:lnTo>
                  <a:lnTo>
                    <a:pt x="5" y="2"/>
                  </a:lnTo>
                  <a:lnTo>
                    <a:pt x="5" y="5"/>
                  </a:lnTo>
                  <a:lnTo>
                    <a:pt x="7" y="5"/>
                  </a:lnTo>
                  <a:lnTo>
                    <a:pt x="7" y="7"/>
                  </a:lnTo>
                  <a:lnTo>
                    <a:pt x="5" y="7"/>
                  </a:lnTo>
                  <a:lnTo>
                    <a:pt x="3" y="7"/>
                  </a:lnTo>
                  <a:lnTo>
                    <a:pt x="2" y="5"/>
                  </a:lnTo>
                  <a:lnTo>
                    <a:pt x="0" y="4"/>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7" name="Freeform 169">
              <a:extLst>
                <a:ext uri="{FF2B5EF4-FFF2-40B4-BE49-F238E27FC236}">
                  <a16:creationId xmlns:a16="http://schemas.microsoft.com/office/drawing/2014/main" id="{AA81E46F-FE0A-5EB1-173A-536F5265FF47}"/>
                </a:ext>
              </a:extLst>
            </p:cNvPr>
            <p:cNvSpPr>
              <a:spLocks/>
            </p:cNvSpPr>
            <p:nvPr/>
          </p:nvSpPr>
          <p:spPr bwMode="auto">
            <a:xfrm>
              <a:off x="1964" y="3464"/>
              <a:ext cx="4" cy="1"/>
            </a:xfrm>
            <a:custGeom>
              <a:avLst/>
              <a:gdLst>
                <a:gd name="T0" fmla="*/ 2 w 4"/>
                <a:gd name="T1" fmla="*/ 1 h 1"/>
                <a:gd name="T2" fmla="*/ 0 w 4"/>
                <a:gd name="T3" fmla="*/ 1 h 1"/>
                <a:gd name="T4" fmla="*/ 0 w 4"/>
                <a:gd name="T5" fmla="*/ 0 h 1"/>
                <a:gd name="T6" fmla="*/ 2 w 4"/>
                <a:gd name="T7" fmla="*/ 0 h 1"/>
                <a:gd name="T8" fmla="*/ 4 w 4"/>
                <a:gd name="T9" fmla="*/ 0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1"/>
                  </a:lnTo>
                  <a:lnTo>
                    <a:pt x="0" y="0"/>
                  </a:lnTo>
                  <a:lnTo>
                    <a:pt x="2" y="0"/>
                  </a:lnTo>
                  <a:lnTo>
                    <a:pt x="4"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8" name="Freeform 170">
              <a:extLst>
                <a:ext uri="{FF2B5EF4-FFF2-40B4-BE49-F238E27FC236}">
                  <a16:creationId xmlns:a16="http://schemas.microsoft.com/office/drawing/2014/main" id="{A35F27EB-CDD3-B93F-2DD1-406CCA97E30A}"/>
                </a:ext>
              </a:extLst>
            </p:cNvPr>
            <p:cNvSpPr>
              <a:spLocks/>
            </p:cNvSpPr>
            <p:nvPr/>
          </p:nvSpPr>
          <p:spPr bwMode="auto">
            <a:xfrm>
              <a:off x="1921" y="3459"/>
              <a:ext cx="17" cy="13"/>
            </a:xfrm>
            <a:custGeom>
              <a:avLst/>
              <a:gdLst>
                <a:gd name="T0" fmla="*/ 1 w 17"/>
                <a:gd name="T1" fmla="*/ 0 h 13"/>
                <a:gd name="T2" fmla="*/ 3 w 17"/>
                <a:gd name="T3" fmla="*/ 0 h 13"/>
                <a:gd name="T4" fmla="*/ 3 w 17"/>
                <a:gd name="T5" fmla="*/ 1 h 13"/>
                <a:gd name="T6" fmla="*/ 5 w 17"/>
                <a:gd name="T7" fmla="*/ 1 h 13"/>
                <a:gd name="T8" fmla="*/ 6 w 17"/>
                <a:gd name="T9" fmla="*/ 1 h 13"/>
                <a:gd name="T10" fmla="*/ 10 w 17"/>
                <a:gd name="T11" fmla="*/ 6 h 13"/>
                <a:gd name="T12" fmla="*/ 11 w 17"/>
                <a:gd name="T13" fmla="*/ 6 h 13"/>
                <a:gd name="T14" fmla="*/ 13 w 17"/>
                <a:gd name="T15" fmla="*/ 6 h 13"/>
                <a:gd name="T16" fmla="*/ 13 w 17"/>
                <a:gd name="T17" fmla="*/ 8 h 13"/>
                <a:gd name="T18" fmla="*/ 15 w 17"/>
                <a:gd name="T19" fmla="*/ 10 h 13"/>
                <a:gd name="T20" fmla="*/ 15 w 17"/>
                <a:gd name="T21" fmla="*/ 11 h 13"/>
                <a:gd name="T22" fmla="*/ 17 w 17"/>
                <a:gd name="T23" fmla="*/ 13 h 13"/>
                <a:gd name="T24" fmla="*/ 15 w 17"/>
                <a:gd name="T25" fmla="*/ 13 h 13"/>
                <a:gd name="T26" fmla="*/ 13 w 17"/>
                <a:gd name="T27" fmla="*/ 13 h 13"/>
                <a:gd name="T28" fmla="*/ 13 w 17"/>
                <a:gd name="T29" fmla="*/ 11 h 13"/>
                <a:gd name="T30" fmla="*/ 11 w 17"/>
                <a:gd name="T31" fmla="*/ 10 h 13"/>
                <a:gd name="T32" fmla="*/ 8 w 17"/>
                <a:gd name="T33" fmla="*/ 8 h 13"/>
                <a:gd name="T34" fmla="*/ 6 w 17"/>
                <a:gd name="T35" fmla="*/ 6 h 13"/>
                <a:gd name="T36" fmla="*/ 6 w 17"/>
                <a:gd name="T37" fmla="*/ 5 h 13"/>
                <a:gd name="T38" fmla="*/ 5 w 17"/>
                <a:gd name="T39" fmla="*/ 5 h 13"/>
                <a:gd name="T40" fmla="*/ 1 w 17"/>
                <a:gd name="T41" fmla="*/ 1 h 13"/>
                <a:gd name="T42" fmla="*/ 0 w 17"/>
                <a:gd name="T43" fmla="*/ 0 h 13"/>
                <a:gd name="T44" fmla="*/ 1 w 17"/>
                <a:gd name="T4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3">
                  <a:moveTo>
                    <a:pt x="1" y="0"/>
                  </a:moveTo>
                  <a:lnTo>
                    <a:pt x="3" y="0"/>
                  </a:lnTo>
                  <a:lnTo>
                    <a:pt x="3" y="1"/>
                  </a:lnTo>
                  <a:lnTo>
                    <a:pt x="5" y="1"/>
                  </a:lnTo>
                  <a:lnTo>
                    <a:pt x="6" y="1"/>
                  </a:lnTo>
                  <a:lnTo>
                    <a:pt x="10" y="6"/>
                  </a:lnTo>
                  <a:lnTo>
                    <a:pt x="11" y="6"/>
                  </a:lnTo>
                  <a:lnTo>
                    <a:pt x="13" y="6"/>
                  </a:lnTo>
                  <a:lnTo>
                    <a:pt x="13" y="8"/>
                  </a:lnTo>
                  <a:lnTo>
                    <a:pt x="15" y="10"/>
                  </a:lnTo>
                  <a:lnTo>
                    <a:pt x="15" y="11"/>
                  </a:lnTo>
                  <a:lnTo>
                    <a:pt x="17" y="13"/>
                  </a:lnTo>
                  <a:lnTo>
                    <a:pt x="15" y="13"/>
                  </a:lnTo>
                  <a:lnTo>
                    <a:pt x="13" y="13"/>
                  </a:lnTo>
                  <a:lnTo>
                    <a:pt x="13" y="11"/>
                  </a:lnTo>
                  <a:lnTo>
                    <a:pt x="11" y="10"/>
                  </a:lnTo>
                  <a:lnTo>
                    <a:pt x="8" y="8"/>
                  </a:lnTo>
                  <a:lnTo>
                    <a:pt x="6" y="6"/>
                  </a:lnTo>
                  <a:lnTo>
                    <a:pt x="6" y="5"/>
                  </a:lnTo>
                  <a:lnTo>
                    <a:pt x="5" y="5"/>
                  </a:lnTo>
                  <a:lnTo>
                    <a:pt x="1" y="1"/>
                  </a:ln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39" name="Freeform 171">
              <a:extLst>
                <a:ext uri="{FF2B5EF4-FFF2-40B4-BE49-F238E27FC236}">
                  <a16:creationId xmlns:a16="http://schemas.microsoft.com/office/drawing/2014/main" id="{6993F707-D165-4AA3-1602-EF72A9820E60}"/>
                </a:ext>
              </a:extLst>
            </p:cNvPr>
            <p:cNvSpPr>
              <a:spLocks/>
            </p:cNvSpPr>
            <p:nvPr/>
          </p:nvSpPr>
          <p:spPr bwMode="auto">
            <a:xfrm>
              <a:off x="1909" y="3445"/>
              <a:ext cx="3" cy="4"/>
            </a:xfrm>
            <a:custGeom>
              <a:avLst/>
              <a:gdLst>
                <a:gd name="T0" fmla="*/ 3 w 3"/>
                <a:gd name="T1" fmla="*/ 4 h 4"/>
                <a:gd name="T2" fmla="*/ 2 w 3"/>
                <a:gd name="T3" fmla="*/ 4 h 4"/>
                <a:gd name="T4" fmla="*/ 0 w 3"/>
                <a:gd name="T5" fmla="*/ 2 h 4"/>
                <a:gd name="T6" fmla="*/ 0 w 3"/>
                <a:gd name="T7" fmla="*/ 0 h 4"/>
                <a:gd name="T8" fmla="*/ 3 w 3"/>
                <a:gd name="T9" fmla="*/ 2 h 4"/>
                <a:gd name="T10" fmla="*/ 3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3" y="4"/>
                  </a:moveTo>
                  <a:lnTo>
                    <a:pt x="2" y="4"/>
                  </a:lnTo>
                  <a:lnTo>
                    <a:pt x="0" y="2"/>
                  </a:lnTo>
                  <a:lnTo>
                    <a:pt x="0" y="0"/>
                  </a:lnTo>
                  <a:lnTo>
                    <a:pt x="3" y="2"/>
                  </a:lnTo>
                  <a:lnTo>
                    <a:pt x="3"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0" name="Rectangle 172">
              <a:extLst>
                <a:ext uri="{FF2B5EF4-FFF2-40B4-BE49-F238E27FC236}">
                  <a16:creationId xmlns:a16="http://schemas.microsoft.com/office/drawing/2014/main" id="{6D6ADCBC-0F1E-8E06-616D-D5F8C1C31C85}"/>
                </a:ext>
              </a:extLst>
            </p:cNvPr>
            <p:cNvSpPr>
              <a:spLocks noChangeArrowheads="1"/>
            </p:cNvSpPr>
            <p:nvPr/>
          </p:nvSpPr>
          <p:spPr bwMode="auto">
            <a:xfrm>
              <a:off x="1721" y="3157"/>
              <a:ext cx="1" cy="4"/>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1" name="Freeform 173">
              <a:extLst>
                <a:ext uri="{FF2B5EF4-FFF2-40B4-BE49-F238E27FC236}">
                  <a16:creationId xmlns:a16="http://schemas.microsoft.com/office/drawing/2014/main" id="{1826BBDA-C474-24F0-E60D-C6D402C9E544}"/>
                </a:ext>
              </a:extLst>
            </p:cNvPr>
            <p:cNvSpPr>
              <a:spLocks/>
            </p:cNvSpPr>
            <p:nvPr/>
          </p:nvSpPr>
          <p:spPr bwMode="auto">
            <a:xfrm>
              <a:off x="1710" y="3147"/>
              <a:ext cx="9" cy="5"/>
            </a:xfrm>
            <a:custGeom>
              <a:avLst/>
              <a:gdLst>
                <a:gd name="T0" fmla="*/ 5 w 9"/>
                <a:gd name="T1" fmla="*/ 0 h 5"/>
                <a:gd name="T2" fmla="*/ 7 w 9"/>
                <a:gd name="T3" fmla="*/ 2 h 5"/>
                <a:gd name="T4" fmla="*/ 9 w 9"/>
                <a:gd name="T5" fmla="*/ 2 h 5"/>
                <a:gd name="T6" fmla="*/ 9 w 9"/>
                <a:gd name="T7" fmla="*/ 4 h 5"/>
                <a:gd name="T8" fmla="*/ 7 w 9"/>
                <a:gd name="T9" fmla="*/ 4 h 5"/>
                <a:gd name="T10" fmla="*/ 5 w 9"/>
                <a:gd name="T11" fmla="*/ 5 h 5"/>
                <a:gd name="T12" fmla="*/ 4 w 9"/>
                <a:gd name="T13" fmla="*/ 5 h 5"/>
                <a:gd name="T14" fmla="*/ 2 w 9"/>
                <a:gd name="T15" fmla="*/ 5 h 5"/>
                <a:gd name="T16" fmla="*/ 0 w 9"/>
                <a:gd name="T17" fmla="*/ 4 h 5"/>
                <a:gd name="T18" fmla="*/ 0 w 9"/>
                <a:gd name="T19" fmla="*/ 2 h 5"/>
                <a:gd name="T20" fmla="*/ 0 w 9"/>
                <a:gd name="T21" fmla="*/ 0 h 5"/>
                <a:gd name="T22" fmla="*/ 2 w 9"/>
                <a:gd name="T23" fmla="*/ 0 h 5"/>
                <a:gd name="T24" fmla="*/ 2 w 9"/>
                <a:gd name="T25" fmla="*/ 2 h 5"/>
                <a:gd name="T26" fmla="*/ 5 w 9"/>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5">
                  <a:moveTo>
                    <a:pt x="5" y="0"/>
                  </a:moveTo>
                  <a:lnTo>
                    <a:pt x="7" y="2"/>
                  </a:lnTo>
                  <a:lnTo>
                    <a:pt x="9" y="2"/>
                  </a:lnTo>
                  <a:lnTo>
                    <a:pt x="9" y="4"/>
                  </a:lnTo>
                  <a:lnTo>
                    <a:pt x="7" y="4"/>
                  </a:lnTo>
                  <a:lnTo>
                    <a:pt x="5" y="5"/>
                  </a:lnTo>
                  <a:lnTo>
                    <a:pt x="4" y="5"/>
                  </a:lnTo>
                  <a:lnTo>
                    <a:pt x="2" y="5"/>
                  </a:lnTo>
                  <a:lnTo>
                    <a:pt x="0" y="4"/>
                  </a:lnTo>
                  <a:lnTo>
                    <a:pt x="0" y="2"/>
                  </a:lnTo>
                  <a:lnTo>
                    <a:pt x="0" y="0"/>
                  </a:lnTo>
                  <a:lnTo>
                    <a:pt x="2" y="0"/>
                  </a:lnTo>
                  <a:lnTo>
                    <a:pt x="2" y="2"/>
                  </a:lnTo>
                  <a:lnTo>
                    <a:pt x="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2" name="Freeform 174">
              <a:extLst>
                <a:ext uri="{FF2B5EF4-FFF2-40B4-BE49-F238E27FC236}">
                  <a16:creationId xmlns:a16="http://schemas.microsoft.com/office/drawing/2014/main" id="{9EB12668-8D4A-EDA8-4615-2BC97227103C}"/>
                </a:ext>
              </a:extLst>
            </p:cNvPr>
            <p:cNvSpPr>
              <a:spLocks/>
            </p:cNvSpPr>
            <p:nvPr/>
          </p:nvSpPr>
          <p:spPr bwMode="auto">
            <a:xfrm>
              <a:off x="1709" y="314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3" name="Freeform 175">
              <a:extLst>
                <a:ext uri="{FF2B5EF4-FFF2-40B4-BE49-F238E27FC236}">
                  <a16:creationId xmlns:a16="http://schemas.microsoft.com/office/drawing/2014/main" id="{B3558182-9D38-B499-D5EA-ECE0B060A2EF}"/>
                </a:ext>
              </a:extLst>
            </p:cNvPr>
            <p:cNvSpPr>
              <a:spLocks/>
            </p:cNvSpPr>
            <p:nvPr/>
          </p:nvSpPr>
          <p:spPr bwMode="auto">
            <a:xfrm>
              <a:off x="1714" y="3146"/>
              <a:ext cx="3" cy="1"/>
            </a:xfrm>
            <a:custGeom>
              <a:avLst/>
              <a:gdLst>
                <a:gd name="T0" fmla="*/ 3 w 3"/>
                <a:gd name="T1" fmla="*/ 1 h 1"/>
                <a:gd name="T2" fmla="*/ 1 w 3"/>
                <a:gd name="T3" fmla="*/ 1 h 1"/>
                <a:gd name="T4" fmla="*/ 0 w 3"/>
                <a:gd name="T5" fmla="*/ 1 h 1"/>
                <a:gd name="T6" fmla="*/ 1 w 3"/>
                <a:gd name="T7" fmla="*/ 0 h 1"/>
                <a:gd name="T8" fmla="*/ 3 w 3"/>
                <a:gd name="T9" fmla="*/ 0 h 1"/>
                <a:gd name="T10" fmla="*/ 3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3" y="1"/>
                  </a:moveTo>
                  <a:lnTo>
                    <a:pt x="1" y="1"/>
                  </a:lnTo>
                  <a:lnTo>
                    <a:pt x="0" y="1"/>
                  </a:lnTo>
                  <a:lnTo>
                    <a:pt x="1" y="0"/>
                  </a:lnTo>
                  <a:lnTo>
                    <a:pt x="3" y="0"/>
                  </a:lnTo>
                  <a:lnTo>
                    <a:pt x="3"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4" name="Freeform 176">
              <a:extLst>
                <a:ext uri="{FF2B5EF4-FFF2-40B4-BE49-F238E27FC236}">
                  <a16:creationId xmlns:a16="http://schemas.microsoft.com/office/drawing/2014/main" id="{4793745D-0D81-4ACD-702D-4F07C9280EF0}"/>
                </a:ext>
              </a:extLst>
            </p:cNvPr>
            <p:cNvSpPr>
              <a:spLocks/>
            </p:cNvSpPr>
            <p:nvPr/>
          </p:nvSpPr>
          <p:spPr bwMode="auto">
            <a:xfrm>
              <a:off x="1709" y="314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5" name="Freeform 177">
              <a:extLst>
                <a:ext uri="{FF2B5EF4-FFF2-40B4-BE49-F238E27FC236}">
                  <a16:creationId xmlns:a16="http://schemas.microsoft.com/office/drawing/2014/main" id="{5952FAD3-A5A3-F3C7-0BD6-E49580ABBAFC}"/>
                </a:ext>
              </a:extLst>
            </p:cNvPr>
            <p:cNvSpPr>
              <a:spLocks/>
            </p:cNvSpPr>
            <p:nvPr/>
          </p:nvSpPr>
          <p:spPr bwMode="auto">
            <a:xfrm>
              <a:off x="1707" y="3139"/>
              <a:ext cx="12" cy="8"/>
            </a:xfrm>
            <a:custGeom>
              <a:avLst/>
              <a:gdLst>
                <a:gd name="T0" fmla="*/ 10 w 12"/>
                <a:gd name="T1" fmla="*/ 0 h 8"/>
                <a:gd name="T2" fmla="*/ 12 w 12"/>
                <a:gd name="T3" fmla="*/ 0 h 8"/>
                <a:gd name="T4" fmla="*/ 12 w 12"/>
                <a:gd name="T5" fmla="*/ 2 h 8"/>
                <a:gd name="T6" fmla="*/ 10 w 12"/>
                <a:gd name="T7" fmla="*/ 3 h 8"/>
                <a:gd name="T8" fmla="*/ 10 w 12"/>
                <a:gd name="T9" fmla="*/ 5 h 8"/>
                <a:gd name="T10" fmla="*/ 8 w 12"/>
                <a:gd name="T11" fmla="*/ 7 h 8"/>
                <a:gd name="T12" fmla="*/ 5 w 12"/>
                <a:gd name="T13" fmla="*/ 8 h 8"/>
                <a:gd name="T14" fmla="*/ 3 w 12"/>
                <a:gd name="T15" fmla="*/ 7 h 8"/>
                <a:gd name="T16" fmla="*/ 2 w 12"/>
                <a:gd name="T17" fmla="*/ 5 h 8"/>
                <a:gd name="T18" fmla="*/ 0 w 12"/>
                <a:gd name="T19" fmla="*/ 3 h 8"/>
                <a:gd name="T20" fmla="*/ 0 w 12"/>
                <a:gd name="T21" fmla="*/ 2 h 8"/>
                <a:gd name="T22" fmla="*/ 2 w 12"/>
                <a:gd name="T23" fmla="*/ 2 h 8"/>
                <a:gd name="T24" fmla="*/ 3 w 12"/>
                <a:gd name="T25" fmla="*/ 0 h 8"/>
                <a:gd name="T26" fmla="*/ 5 w 12"/>
                <a:gd name="T27" fmla="*/ 0 h 8"/>
                <a:gd name="T28" fmla="*/ 8 w 12"/>
                <a:gd name="T29" fmla="*/ 0 h 8"/>
                <a:gd name="T30" fmla="*/ 10 w 12"/>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8">
                  <a:moveTo>
                    <a:pt x="10" y="0"/>
                  </a:moveTo>
                  <a:lnTo>
                    <a:pt x="12" y="0"/>
                  </a:lnTo>
                  <a:lnTo>
                    <a:pt x="12" y="2"/>
                  </a:lnTo>
                  <a:lnTo>
                    <a:pt x="10" y="3"/>
                  </a:lnTo>
                  <a:lnTo>
                    <a:pt x="10" y="5"/>
                  </a:lnTo>
                  <a:lnTo>
                    <a:pt x="8" y="7"/>
                  </a:lnTo>
                  <a:lnTo>
                    <a:pt x="5" y="8"/>
                  </a:lnTo>
                  <a:lnTo>
                    <a:pt x="3" y="7"/>
                  </a:lnTo>
                  <a:lnTo>
                    <a:pt x="2" y="5"/>
                  </a:lnTo>
                  <a:lnTo>
                    <a:pt x="0" y="3"/>
                  </a:lnTo>
                  <a:lnTo>
                    <a:pt x="0" y="2"/>
                  </a:lnTo>
                  <a:lnTo>
                    <a:pt x="2" y="2"/>
                  </a:lnTo>
                  <a:lnTo>
                    <a:pt x="3" y="0"/>
                  </a:lnTo>
                  <a:lnTo>
                    <a:pt x="5" y="0"/>
                  </a:lnTo>
                  <a:lnTo>
                    <a:pt x="8" y="0"/>
                  </a:lnTo>
                  <a:lnTo>
                    <a:pt x="1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6" name="Freeform 178">
              <a:extLst>
                <a:ext uri="{FF2B5EF4-FFF2-40B4-BE49-F238E27FC236}">
                  <a16:creationId xmlns:a16="http://schemas.microsoft.com/office/drawing/2014/main" id="{7E6915EB-1F6A-86BE-24D6-0A4A40BB351E}"/>
                </a:ext>
              </a:extLst>
            </p:cNvPr>
            <p:cNvSpPr>
              <a:spLocks/>
            </p:cNvSpPr>
            <p:nvPr/>
          </p:nvSpPr>
          <p:spPr bwMode="auto">
            <a:xfrm>
              <a:off x="1707" y="3134"/>
              <a:ext cx="10" cy="7"/>
            </a:xfrm>
            <a:custGeom>
              <a:avLst/>
              <a:gdLst>
                <a:gd name="T0" fmla="*/ 3 w 10"/>
                <a:gd name="T1" fmla="*/ 0 h 7"/>
                <a:gd name="T2" fmla="*/ 3 w 10"/>
                <a:gd name="T3" fmla="*/ 2 h 7"/>
                <a:gd name="T4" fmla="*/ 5 w 10"/>
                <a:gd name="T5" fmla="*/ 2 h 7"/>
                <a:gd name="T6" fmla="*/ 7 w 10"/>
                <a:gd name="T7" fmla="*/ 2 h 7"/>
                <a:gd name="T8" fmla="*/ 10 w 10"/>
                <a:gd name="T9" fmla="*/ 3 h 7"/>
                <a:gd name="T10" fmla="*/ 8 w 10"/>
                <a:gd name="T11" fmla="*/ 3 h 7"/>
                <a:gd name="T12" fmla="*/ 8 w 10"/>
                <a:gd name="T13" fmla="*/ 5 h 7"/>
                <a:gd name="T14" fmla="*/ 7 w 10"/>
                <a:gd name="T15" fmla="*/ 5 h 7"/>
                <a:gd name="T16" fmla="*/ 5 w 10"/>
                <a:gd name="T17" fmla="*/ 3 h 7"/>
                <a:gd name="T18" fmla="*/ 3 w 10"/>
                <a:gd name="T19" fmla="*/ 3 h 7"/>
                <a:gd name="T20" fmla="*/ 2 w 10"/>
                <a:gd name="T21" fmla="*/ 7 h 7"/>
                <a:gd name="T22" fmla="*/ 0 w 10"/>
                <a:gd name="T23" fmla="*/ 7 h 7"/>
                <a:gd name="T24" fmla="*/ 0 w 10"/>
                <a:gd name="T25" fmla="*/ 5 h 7"/>
                <a:gd name="T26" fmla="*/ 0 w 10"/>
                <a:gd name="T27" fmla="*/ 2 h 7"/>
                <a:gd name="T28" fmla="*/ 2 w 10"/>
                <a:gd name="T29" fmla="*/ 0 h 7"/>
                <a:gd name="T30" fmla="*/ 3 w 10"/>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7">
                  <a:moveTo>
                    <a:pt x="3" y="0"/>
                  </a:moveTo>
                  <a:lnTo>
                    <a:pt x="3" y="2"/>
                  </a:lnTo>
                  <a:lnTo>
                    <a:pt x="5" y="2"/>
                  </a:lnTo>
                  <a:lnTo>
                    <a:pt x="7" y="2"/>
                  </a:lnTo>
                  <a:lnTo>
                    <a:pt x="10" y="3"/>
                  </a:lnTo>
                  <a:lnTo>
                    <a:pt x="8" y="3"/>
                  </a:lnTo>
                  <a:lnTo>
                    <a:pt x="8" y="5"/>
                  </a:lnTo>
                  <a:lnTo>
                    <a:pt x="7" y="5"/>
                  </a:lnTo>
                  <a:lnTo>
                    <a:pt x="5" y="3"/>
                  </a:lnTo>
                  <a:lnTo>
                    <a:pt x="3" y="3"/>
                  </a:lnTo>
                  <a:lnTo>
                    <a:pt x="2" y="7"/>
                  </a:lnTo>
                  <a:lnTo>
                    <a:pt x="0" y="7"/>
                  </a:lnTo>
                  <a:lnTo>
                    <a:pt x="0" y="5"/>
                  </a:lnTo>
                  <a:lnTo>
                    <a:pt x="0" y="2"/>
                  </a:lnTo>
                  <a:lnTo>
                    <a:pt x="2" y="0"/>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7" name="Freeform 179">
              <a:extLst>
                <a:ext uri="{FF2B5EF4-FFF2-40B4-BE49-F238E27FC236}">
                  <a16:creationId xmlns:a16="http://schemas.microsoft.com/office/drawing/2014/main" id="{FB515A7B-1976-A773-EF43-525CD75BCFDF}"/>
                </a:ext>
              </a:extLst>
            </p:cNvPr>
            <p:cNvSpPr>
              <a:spLocks/>
            </p:cNvSpPr>
            <p:nvPr/>
          </p:nvSpPr>
          <p:spPr bwMode="auto">
            <a:xfrm>
              <a:off x="1721" y="3132"/>
              <a:ext cx="5" cy="4"/>
            </a:xfrm>
            <a:custGeom>
              <a:avLst/>
              <a:gdLst>
                <a:gd name="T0" fmla="*/ 3 w 5"/>
                <a:gd name="T1" fmla="*/ 0 h 4"/>
                <a:gd name="T2" fmla="*/ 5 w 5"/>
                <a:gd name="T3" fmla="*/ 4 h 4"/>
                <a:gd name="T4" fmla="*/ 3 w 5"/>
                <a:gd name="T5" fmla="*/ 4 h 4"/>
                <a:gd name="T6" fmla="*/ 1 w 5"/>
                <a:gd name="T7" fmla="*/ 4 h 4"/>
                <a:gd name="T8" fmla="*/ 0 w 5"/>
                <a:gd name="T9" fmla="*/ 4 h 4"/>
                <a:gd name="T10" fmla="*/ 1 w 5"/>
                <a:gd name="T11" fmla="*/ 2 h 4"/>
                <a:gd name="T12" fmla="*/ 3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3" y="0"/>
                  </a:moveTo>
                  <a:lnTo>
                    <a:pt x="5" y="4"/>
                  </a:lnTo>
                  <a:lnTo>
                    <a:pt x="3" y="4"/>
                  </a:lnTo>
                  <a:lnTo>
                    <a:pt x="1" y="4"/>
                  </a:lnTo>
                  <a:lnTo>
                    <a:pt x="0" y="4"/>
                  </a:lnTo>
                  <a:lnTo>
                    <a:pt x="1" y="2"/>
                  </a:lnTo>
                  <a:lnTo>
                    <a:pt x="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8" name="Freeform 180">
              <a:extLst>
                <a:ext uri="{FF2B5EF4-FFF2-40B4-BE49-F238E27FC236}">
                  <a16:creationId xmlns:a16="http://schemas.microsoft.com/office/drawing/2014/main" id="{BD68BD94-EA96-14C2-8FA2-79379997F212}"/>
                </a:ext>
              </a:extLst>
            </p:cNvPr>
            <p:cNvSpPr>
              <a:spLocks/>
            </p:cNvSpPr>
            <p:nvPr/>
          </p:nvSpPr>
          <p:spPr bwMode="auto">
            <a:xfrm>
              <a:off x="1542" y="2791"/>
              <a:ext cx="12" cy="18"/>
            </a:xfrm>
            <a:custGeom>
              <a:avLst/>
              <a:gdLst>
                <a:gd name="T0" fmla="*/ 9 w 12"/>
                <a:gd name="T1" fmla="*/ 3 h 18"/>
                <a:gd name="T2" fmla="*/ 9 w 12"/>
                <a:gd name="T3" fmla="*/ 6 h 18"/>
                <a:gd name="T4" fmla="*/ 9 w 12"/>
                <a:gd name="T5" fmla="*/ 8 h 18"/>
                <a:gd name="T6" fmla="*/ 10 w 12"/>
                <a:gd name="T7" fmla="*/ 8 h 18"/>
                <a:gd name="T8" fmla="*/ 12 w 12"/>
                <a:gd name="T9" fmla="*/ 10 h 18"/>
                <a:gd name="T10" fmla="*/ 12 w 12"/>
                <a:gd name="T11" fmla="*/ 11 h 18"/>
                <a:gd name="T12" fmla="*/ 12 w 12"/>
                <a:gd name="T13" fmla="*/ 13 h 18"/>
                <a:gd name="T14" fmla="*/ 12 w 12"/>
                <a:gd name="T15" fmla="*/ 15 h 18"/>
                <a:gd name="T16" fmla="*/ 10 w 12"/>
                <a:gd name="T17" fmla="*/ 16 h 18"/>
                <a:gd name="T18" fmla="*/ 9 w 12"/>
                <a:gd name="T19" fmla="*/ 18 h 18"/>
                <a:gd name="T20" fmla="*/ 7 w 12"/>
                <a:gd name="T21" fmla="*/ 18 h 18"/>
                <a:gd name="T22" fmla="*/ 7 w 12"/>
                <a:gd name="T23" fmla="*/ 16 h 18"/>
                <a:gd name="T24" fmla="*/ 4 w 12"/>
                <a:gd name="T25" fmla="*/ 15 h 18"/>
                <a:gd name="T26" fmla="*/ 4 w 12"/>
                <a:gd name="T27" fmla="*/ 13 h 18"/>
                <a:gd name="T28" fmla="*/ 4 w 12"/>
                <a:gd name="T29" fmla="*/ 11 h 18"/>
                <a:gd name="T30" fmla="*/ 2 w 12"/>
                <a:gd name="T31" fmla="*/ 6 h 18"/>
                <a:gd name="T32" fmla="*/ 0 w 12"/>
                <a:gd name="T33" fmla="*/ 6 h 18"/>
                <a:gd name="T34" fmla="*/ 0 w 12"/>
                <a:gd name="T35" fmla="*/ 3 h 18"/>
                <a:gd name="T36" fmla="*/ 2 w 12"/>
                <a:gd name="T37" fmla="*/ 3 h 18"/>
                <a:gd name="T38" fmla="*/ 2 w 12"/>
                <a:gd name="T39" fmla="*/ 5 h 18"/>
                <a:gd name="T40" fmla="*/ 2 w 12"/>
                <a:gd name="T41" fmla="*/ 3 h 18"/>
                <a:gd name="T42" fmla="*/ 7 w 12"/>
                <a:gd name="T43" fmla="*/ 0 h 18"/>
                <a:gd name="T44" fmla="*/ 9 w 12"/>
                <a:gd name="T45" fmla="*/ 1 h 18"/>
                <a:gd name="T46" fmla="*/ 9 w 12"/>
                <a:gd name="T4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8">
                  <a:moveTo>
                    <a:pt x="9" y="3"/>
                  </a:moveTo>
                  <a:lnTo>
                    <a:pt x="9" y="6"/>
                  </a:lnTo>
                  <a:lnTo>
                    <a:pt x="9" y="8"/>
                  </a:lnTo>
                  <a:lnTo>
                    <a:pt x="10" y="8"/>
                  </a:lnTo>
                  <a:lnTo>
                    <a:pt x="12" y="10"/>
                  </a:lnTo>
                  <a:lnTo>
                    <a:pt x="12" y="11"/>
                  </a:lnTo>
                  <a:lnTo>
                    <a:pt x="12" y="13"/>
                  </a:lnTo>
                  <a:lnTo>
                    <a:pt x="12" y="15"/>
                  </a:lnTo>
                  <a:lnTo>
                    <a:pt x="10" y="16"/>
                  </a:lnTo>
                  <a:lnTo>
                    <a:pt x="9" y="18"/>
                  </a:lnTo>
                  <a:lnTo>
                    <a:pt x="7" y="18"/>
                  </a:lnTo>
                  <a:lnTo>
                    <a:pt x="7" y="16"/>
                  </a:lnTo>
                  <a:lnTo>
                    <a:pt x="4" y="15"/>
                  </a:lnTo>
                  <a:lnTo>
                    <a:pt x="4" y="13"/>
                  </a:lnTo>
                  <a:lnTo>
                    <a:pt x="4" y="11"/>
                  </a:lnTo>
                  <a:lnTo>
                    <a:pt x="2" y="6"/>
                  </a:lnTo>
                  <a:lnTo>
                    <a:pt x="0" y="6"/>
                  </a:lnTo>
                  <a:lnTo>
                    <a:pt x="0" y="3"/>
                  </a:lnTo>
                  <a:lnTo>
                    <a:pt x="2" y="3"/>
                  </a:lnTo>
                  <a:lnTo>
                    <a:pt x="2" y="5"/>
                  </a:lnTo>
                  <a:lnTo>
                    <a:pt x="2" y="3"/>
                  </a:lnTo>
                  <a:lnTo>
                    <a:pt x="7" y="0"/>
                  </a:lnTo>
                  <a:lnTo>
                    <a:pt x="9" y="1"/>
                  </a:lnTo>
                  <a:lnTo>
                    <a:pt x="9"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49" name="Freeform 181">
              <a:extLst>
                <a:ext uri="{FF2B5EF4-FFF2-40B4-BE49-F238E27FC236}">
                  <a16:creationId xmlns:a16="http://schemas.microsoft.com/office/drawing/2014/main" id="{2253C778-2897-D0B2-CF6B-8B0F33216066}"/>
                </a:ext>
              </a:extLst>
            </p:cNvPr>
            <p:cNvSpPr>
              <a:spLocks/>
            </p:cNvSpPr>
            <p:nvPr/>
          </p:nvSpPr>
          <p:spPr bwMode="auto">
            <a:xfrm>
              <a:off x="1535" y="2787"/>
              <a:ext cx="4" cy="2"/>
            </a:xfrm>
            <a:custGeom>
              <a:avLst/>
              <a:gdLst>
                <a:gd name="T0" fmla="*/ 2 w 4"/>
                <a:gd name="T1" fmla="*/ 2 h 2"/>
                <a:gd name="T2" fmla="*/ 0 w 4"/>
                <a:gd name="T3" fmla="*/ 2 h 2"/>
                <a:gd name="T4" fmla="*/ 0 w 4"/>
                <a:gd name="T5" fmla="*/ 0 h 2"/>
                <a:gd name="T6" fmla="*/ 2 w 4"/>
                <a:gd name="T7" fmla="*/ 0 h 2"/>
                <a:gd name="T8" fmla="*/ 4 w 4"/>
                <a:gd name="T9" fmla="*/ 0 h 2"/>
                <a:gd name="T10" fmla="*/ 4 w 4"/>
                <a:gd name="T11" fmla="*/ 2 h 2"/>
                <a:gd name="T12" fmla="*/ 2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2"/>
                  </a:moveTo>
                  <a:lnTo>
                    <a:pt x="0" y="2"/>
                  </a:lnTo>
                  <a:lnTo>
                    <a:pt x="0" y="0"/>
                  </a:lnTo>
                  <a:lnTo>
                    <a:pt x="2" y="0"/>
                  </a:lnTo>
                  <a:lnTo>
                    <a:pt x="4" y="0"/>
                  </a:lnTo>
                  <a:lnTo>
                    <a:pt x="4"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0" name="Freeform 182">
              <a:extLst>
                <a:ext uri="{FF2B5EF4-FFF2-40B4-BE49-F238E27FC236}">
                  <a16:creationId xmlns:a16="http://schemas.microsoft.com/office/drawing/2014/main" id="{7616B718-6140-A038-DA0B-57FEB9A45177}"/>
                </a:ext>
              </a:extLst>
            </p:cNvPr>
            <p:cNvSpPr>
              <a:spLocks/>
            </p:cNvSpPr>
            <p:nvPr/>
          </p:nvSpPr>
          <p:spPr bwMode="auto">
            <a:xfrm>
              <a:off x="1490" y="2666"/>
              <a:ext cx="3" cy="2"/>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1" name="Freeform 183">
              <a:extLst>
                <a:ext uri="{FF2B5EF4-FFF2-40B4-BE49-F238E27FC236}">
                  <a16:creationId xmlns:a16="http://schemas.microsoft.com/office/drawing/2014/main" id="{ADA72142-3D73-33AE-4B68-C36A345FA1BF}"/>
                </a:ext>
              </a:extLst>
            </p:cNvPr>
            <p:cNvSpPr>
              <a:spLocks/>
            </p:cNvSpPr>
            <p:nvPr/>
          </p:nvSpPr>
          <p:spPr bwMode="auto">
            <a:xfrm>
              <a:off x="1485" y="2664"/>
              <a:ext cx="3" cy="2"/>
            </a:xfrm>
            <a:custGeom>
              <a:avLst/>
              <a:gdLst>
                <a:gd name="T0" fmla="*/ 3 w 3"/>
                <a:gd name="T1" fmla="*/ 2 h 2"/>
                <a:gd name="T2" fmla="*/ 2 w 3"/>
                <a:gd name="T3" fmla="*/ 2 h 2"/>
                <a:gd name="T4" fmla="*/ 0 w 3"/>
                <a:gd name="T5" fmla="*/ 2 h 2"/>
                <a:gd name="T6" fmla="*/ 0 w 3"/>
                <a:gd name="T7" fmla="*/ 0 h 2"/>
                <a:gd name="T8" fmla="*/ 2 w 3"/>
                <a:gd name="T9" fmla="*/ 0 h 2"/>
                <a:gd name="T10" fmla="*/ 3 w 3"/>
                <a:gd name="T11" fmla="*/ 0 h 2"/>
                <a:gd name="T12" fmla="*/ 3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2"/>
                  </a:moveTo>
                  <a:lnTo>
                    <a:pt x="2" y="2"/>
                  </a:lnTo>
                  <a:lnTo>
                    <a:pt x="0" y="2"/>
                  </a:lnTo>
                  <a:lnTo>
                    <a:pt x="0" y="0"/>
                  </a:lnTo>
                  <a:lnTo>
                    <a:pt x="2" y="0"/>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2" name="Rectangle 184">
              <a:extLst>
                <a:ext uri="{FF2B5EF4-FFF2-40B4-BE49-F238E27FC236}">
                  <a16:creationId xmlns:a16="http://schemas.microsoft.com/office/drawing/2014/main" id="{E99271C2-51D5-B99C-6AA8-5BF4FBD1DC27}"/>
                </a:ext>
              </a:extLst>
            </p:cNvPr>
            <p:cNvSpPr>
              <a:spLocks noChangeArrowheads="1"/>
            </p:cNvSpPr>
            <p:nvPr/>
          </p:nvSpPr>
          <p:spPr bwMode="auto">
            <a:xfrm>
              <a:off x="1488" y="2664"/>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3" name="Freeform 185">
              <a:extLst>
                <a:ext uri="{FF2B5EF4-FFF2-40B4-BE49-F238E27FC236}">
                  <a16:creationId xmlns:a16="http://schemas.microsoft.com/office/drawing/2014/main" id="{0446A95A-8D84-79F2-F492-DAF7F95C0767}"/>
                </a:ext>
              </a:extLst>
            </p:cNvPr>
            <p:cNvSpPr>
              <a:spLocks/>
            </p:cNvSpPr>
            <p:nvPr/>
          </p:nvSpPr>
          <p:spPr bwMode="auto">
            <a:xfrm>
              <a:off x="1485" y="2658"/>
              <a:ext cx="10" cy="6"/>
            </a:xfrm>
            <a:custGeom>
              <a:avLst/>
              <a:gdLst>
                <a:gd name="T0" fmla="*/ 7 w 10"/>
                <a:gd name="T1" fmla="*/ 5 h 6"/>
                <a:gd name="T2" fmla="*/ 5 w 10"/>
                <a:gd name="T3" fmla="*/ 6 h 6"/>
                <a:gd name="T4" fmla="*/ 3 w 10"/>
                <a:gd name="T5" fmla="*/ 6 h 6"/>
                <a:gd name="T6" fmla="*/ 3 w 10"/>
                <a:gd name="T7" fmla="*/ 5 h 6"/>
                <a:gd name="T8" fmla="*/ 0 w 10"/>
                <a:gd name="T9" fmla="*/ 5 h 6"/>
                <a:gd name="T10" fmla="*/ 2 w 10"/>
                <a:gd name="T11" fmla="*/ 3 h 6"/>
                <a:gd name="T12" fmla="*/ 0 w 10"/>
                <a:gd name="T13" fmla="*/ 1 h 6"/>
                <a:gd name="T14" fmla="*/ 3 w 10"/>
                <a:gd name="T15" fmla="*/ 1 h 6"/>
                <a:gd name="T16" fmla="*/ 3 w 10"/>
                <a:gd name="T17" fmla="*/ 0 h 6"/>
                <a:gd name="T18" fmla="*/ 10 w 10"/>
                <a:gd name="T19" fmla="*/ 0 h 6"/>
                <a:gd name="T20" fmla="*/ 10 w 10"/>
                <a:gd name="T21" fmla="*/ 1 h 6"/>
                <a:gd name="T22" fmla="*/ 8 w 10"/>
                <a:gd name="T23" fmla="*/ 3 h 6"/>
                <a:gd name="T24" fmla="*/ 7 w 10"/>
                <a:gd name="T25"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7" y="5"/>
                  </a:moveTo>
                  <a:lnTo>
                    <a:pt x="5" y="6"/>
                  </a:lnTo>
                  <a:lnTo>
                    <a:pt x="3" y="6"/>
                  </a:lnTo>
                  <a:lnTo>
                    <a:pt x="3" y="5"/>
                  </a:lnTo>
                  <a:lnTo>
                    <a:pt x="0" y="5"/>
                  </a:lnTo>
                  <a:lnTo>
                    <a:pt x="2" y="3"/>
                  </a:lnTo>
                  <a:lnTo>
                    <a:pt x="0" y="1"/>
                  </a:lnTo>
                  <a:lnTo>
                    <a:pt x="3" y="1"/>
                  </a:lnTo>
                  <a:lnTo>
                    <a:pt x="3" y="0"/>
                  </a:lnTo>
                  <a:lnTo>
                    <a:pt x="10" y="0"/>
                  </a:lnTo>
                  <a:lnTo>
                    <a:pt x="10" y="1"/>
                  </a:lnTo>
                  <a:lnTo>
                    <a:pt x="8" y="3"/>
                  </a:lnTo>
                  <a:lnTo>
                    <a:pt x="7"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4" name="Freeform 186">
              <a:extLst>
                <a:ext uri="{FF2B5EF4-FFF2-40B4-BE49-F238E27FC236}">
                  <a16:creationId xmlns:a16="http://schemas.microsoft.com/office/drawing/2014/main" id="{7ABAE2C4-D5D9-BBB9-648D-A35DC30332D7}"/>
                </a:ext>
              </a:extLst>
            </p:cNvPr>
            <p:cNvSpPr>
              <a:spLocks/>
            </p:cNvSpPr>
            <p:nvPr/>
          </p:nvSpPr>
          <p:spPr bwMode="auto">
            <a:xfrm>
              <a:off x="1490" y="2651"/>
              <a:ext cx="8" cy="7"/>
            </a:xfrm>
            <a:custGeom>
              <a:avLst/>
              <a:gdLst>
                <a:gd name="T0" fmla="*/ 8 w 8"/>
                <a:gd name="T1" fmla="*/ 3 h 7"/>
                <a:gd name="T2" fmla="*/ 5 w 8"/>
                <a:gd name="T3" fmla="*/ 5 h 7"/>
                <a:gd name="T4" fmla="*/ 5 w 8"/>
                <a:gd name="T5" fmla="*/ 3 h 7"/>
                <a:gd name="T6" fmla="*/ 3 w 8"/>
                <a:gd name="T7" fmla="*/ 5 h 7"/>
                <a:gd name="T8" fmla="*/ 2 w 8"/>
                <a:gd name="T9" fmla="*/ 5 h 7"/>
                <a:gd name="T10" fmla="*/ 2 w 8"/>
                <a:gd name="T11" fmla="*/ 7 h 7"/>
                <a:gd name="T12" fmla="*/ 0 w 8"/>
                <a:gd name="T13" fmla="*/ 7 h 7"/>
                <a:gd name="T14" fmla="*/ 0 w 8"/>
                <a:gd name="T15" fmla="*/ 5 h 7"/>
                <a:gd name="T16" fmla="*/ 2 w 8"/>
                <a:gd name="T17" fmla="*/ 2 h 7"/>
                <a:gd name="T18" fmla="*/ 3 w 8"/>
                <a:gd name="T19" fmla="*/ 2 h 7"/>
                <a:gd name="T20" fmla="*/ 5 w 8"/>
                <a:gd name="T21" fmla="*/ 2 h 7"/>
                <a:gd name="T22" fmla="*/ 7 w 8"/>
                <a:gd name="T23" fmla="*/ 0 h 7"/>
                <a:gd name="T24" fmla="*/ 8 w 8"/>
                <a:gd name="T25" fmla="*/ 0 h 7"/>
                <a:gd name="T26" fmla="*/ 8 w 8"/>
                <a:gd name="T2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7">
                  <a:moveTo>
                    <a:pt x="8" y="3"/>
                  </a:moveTo>
                  <a:lnTo>
                    <a:pt x="5" y="5"/>
                  </a:lnTo>
                  <a:lnTo>
                    <a:pt x="5" y="3"/>
                  </a:lnTo>
                  <a:lnTo>
                    <a:pt x="3" y="5"/>
                  </a:lnTo>
                  <a:lnTo>
                    <a:pt x="2" y="5"/>
                  </a:lnTo>
                  <a:lnTo>
                    <a:pt x="2" y="7"/>
                  </a:lnTo>
                  <a:lnTo>
                    <a:pt x="0" y="7"/>
                  </a:lnTo>
                  <a:lnTo>
                    <a:pt x="0" y="5"/>
                  </a:lnTo>
                  <a:lnTo>
                    <a:pt x="2" y="2"/>
                  </a:lnTo>
                  <a:lnTo>
                    <a:pt x="3" y="2"/>
                  </a:lnTo>
                  <a:lnTo>
                    <a:pt x="5" y="2"/>
                  </a:lnTo>
                  <a:lnTo>
                    <a:pt x="7" y="0"/>
                  </a:lnTo>
                  <a:lnTo>
                    <a:pt x="8" y="0"/>
                  </a:lnTo>
                  <a:lnTo>
                    <a:pt x="8"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5" name="Rectangle 187">
              <a:extLst>
                <a:ext uri="{FF2B5EF4-FFF2-40B4-BE49-F238E27FC236}">
                  <a16:creationId xmlns:a16="http://schemas.microsoft.com/office/drawing/2014/main" id="{F0A867A5-4D90-03F2-3660-E7F6AE28DC87}"/>
                </a:ext>
              </a:extLst>
            </p:cNvPr>
            <p:cNvSpPr>
              <a:spLocks noChangeArrowheads="1"/>
            </p:cNvSpPr>
            <p:nvPr/>
          </p:nvSpPr>
          <p:spPr bwMode="auto">
            <a:xfrm>
              <a:off x="1507" y="2637"/>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6" name="Freeform 188">
              <a:extLst>
                <a:ext uri="{FF2B5EF4-FFF2-40B4-BE49-F238E27FC236}">
                  <a16:creationId xmlns:a16="http://schemas.microsoft.com/office/drawing/2014/main" id="{9567A7E6-8B74-6842-93AD-990A3C0245F1}"/>
                </a:ext>
              </a:extLst>
            </p:cNvPr>
            <p:cNvSpPr>
              <a:spLocks/>
            </p:cNvSpPr>
            <p:nvPr/>
          </p:nvSpPr>
          <p:spPr bwMode="auto">
            <a:xfrm>
              <a:off x="1463" y="2637"/>
              <a:ext cx="7" cy="7"/>
            </a:xfrm>
            <a:custGeom>
              <a:avLst/>
              <a:gdLst>
                <a:gd name="T0" fmla="*/ 4 w 7"/>
                <a:gd name="T1" fmla="*/ 4 h 7"/>
                <a:gd name="T2" fmla="*/ 4 w 7"/>
                <a:gd name="T3" fmla="*/ 6 h 7"/>
                <a:gd name="T4" fmla="*/ 7 w 7"/>
                <a:gd name="T5" fmla="*/ 6 h 7"/>
                <a:gd name="T6" fmla="*/ 7 w 7"/>
                <a:gd name="T7" fmla="*/ 7 h 7"/>
                <a:gd name="T8" fmla="*/ 5 w 7"/>
                <a:gd name="T9" fmla="*/ 6 h 7"/>
                <a:gd name="T10" fmla="*/ 4 w 7"/>
                <a:gd name="T11" fmla="*/ 6 h 7"/>
                <a:gd name="T12" fmla="*/ 2 w 7"/>
                <a:gd name="T13" fmla="*/ 6 h 7"/>
                <a:gd name="T14" fmla="*/ 2 w 7"/>
                <a:gd name="T15" fmla="*/ 4 h 7"/>
                <a:gd name="T16" fmla="*/ 0 w 7"/>
                <a:gd name="T17" fmla="*/ 4 h 7"/>
                <a:gd name="T18" fmla="*/ 2 w 7"/>
                <a:gd name="T19" fmla="*/ 2 h 7"/>
                <a:gd name="T20" fmla="*/ 2 w 7"/>
                <a:gd name="T21" fmla="*/ 0 h 7"/>
                <a:gd name="T22" fmla="*/ 2 w 7"/>
                <a:gd name="T23" fmla="*/ 2 h 7"/>
                <a:gd name="T24" fmla="*/ 4 w 7"/>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7">
                  <a:moveTo>
                    <a:pt x="4" y="4"/>
                  </a:moveTo>
                  <a:lnTo>
                    <a:pt x="4" y="6"/>
                  </a:lnTo>
                  <a:lnTo>
                    <a:pt x="7" y="6"/>
                  </a:lnTo>
                  <a:lnTo>
                    <a:pt x="7" y="7"/>
                  </a:lnTo>
                  <a:lnTo>
                    <a:pt x="5" y="6"/>
                  </a:lnTo>
                  <a:lnTo>
                    <a:pt x="4" y="6"/>
                  </a:lnTo>
                  <a:lnTo>
                    <a:pt x="2" y="6"/>
                  </a:lnTo>
                  <a:lnTo>
                    <a:pt x="2" y="4"/>
                  </a:lnTo>
                  <a:lnTo>
                    <a:pt x="0" y="4"/>
                  </a:lnTo>
                  <a:lnTo>
                    <a:pt x="2" y="2"/>
                  </a:lnTo>
                  <a:lnTo>
                    <a:pt x="2" y="0"/>
                  </a:lnTo>
                  <a:lnTo>
                    <a:pt x="2" y="2"/>
                  </a:lnTo>
                  <a:lnTo>
                    <a:pt x="4"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7" name="Rectangle 189">
              <a:extLst>
                <a:ext uri="{FF2B5EF4-FFF2-40B4-BE49-F238E27FC236}">
                  <a16:creationId xmlns:a16="http://schemas.microsoft.com/office/drawing/2014/main" id="{D3C941A1-A495-B114-29DF-103CE72A1D23}"/>
                </a:ext>
              </a:extLst>
            </p:cNvPr>
            <p:cNvSpPr>
              <a:spLocks noChangeArrowheads="1"/>
            </p:cNvSpPr>
            <p:nvPr/>
          </p:nvSpPr>
          <p:spPr bwMode="auto">
            <a:xfrm>
              <a:off x="1467" y="262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8" name="Freeform 190">
              <a:extLst>
                <a:ext uri="{FF2B5EF4-FFF2-40B4-BE49-F238E27FC236}">
                  <a16:creationId xmlns:a16="http://schemas.microsoft.com/office/drawing/2014/main" id="{00E7DD82-DCDD-592D-F457-92396A017E18}"/>
                </a:ext>
              </a:extLst>
            </p:cNvPr>
            <p:cNvSpPr>
              <a:spLocks/>
            </p:cNvSpPr>
            <p:nvPr/>
          </p:nvSpPr>
          <p:spPr bwMode="auto">
            <a:xfrm>
              <a:off x="1465" y="2621"/>
              <a:ext cx="2" cy="3"/>
            </a:xfrm>
            <a:custGeom>
              <a:avLst/>
              <a:gdLst>
                <a:gd name="T0" fmla="*/ 2 w 2"/>
                <a:gd name="T1" fmla="*/ 1 h 3"/>
                <a:gd name="T2" fmla="*/ 2 w 2"/>
                <a:gd name="T3" fmla="*/ 3 h 3"/>
                <a:gd name="T4" fmla="*/ 0 w 2"/>
                <a:gd name="T5" fmla="*/ 3 h 3"/>
                <a:gd name="T6" fmla="*/ 0 w 2"/>
                <a:gd name="T7" fmla="*/ 1 h 3"/>
                <a:gd name="T8" fmla="*/ 0 w 2"/>
                <a:gd name="T9" fmla="*/ 0 h 3"/>
                <a:gd name="T10" fmla="*/ 2 w 2"/>
                <a:gd name="T11" fmla="*/ 0 h 3"/>
                <a:gd name="T12" fmla="*/ 2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1"/>
                  </a:moveTo>
                  <a:lnTo>
                    <a:pt x="2" y="3"/>
                  </a:lnTo>
                  <a:lnTo>
                    <a:pt x="0" y="3"/>
                  </a:lnTo>
                  <a:lnTo>
                    <a:pt x="0" y="1"/>
                  </a:lnTo>
                  <a:lnTo>
                    <a:pt x="0" y="0"/>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59" name="Freeform 191">
              <a:extLst>
                <a:ext uri="{FF2B5EF4-FFF2-40B4-BE49-F238E27FC236}">
                  <a16:creationId xmlns:a16="http://schemas.microsoft.com/office/drawing/2014/main" id="{FB6EB11B-2C82-0033-D811-580E46B1EF34}"/>
                </a:ext>
              </a:extLst>
            </p:cNvPr>
            <p:cNvSpPr>
              <a:spLocks/>
            </p:cNvSpPr>
            <p:nvPr/>
          </p:nvSpPr>
          <p:spPr bwMode="auto">
            <a:xfrm>
              <a:off x="1463" y="2619"/>
              <a:ext cx="4" cy="2"/>
            </a:xfrm>
            <a:custGeom>
              <a:avLst/>
              <a:gdLst>
                <a:gd name="T0" fmla="*/ 4 w 4"/>
                <a:gd name="T1" fmla="*/ 0 h 2"/>
                <a:gd name="T2" fmla="*/ 0 w 4"/>
                <a:gd name="T3" fmla="*/ 2 h 2"/>
                <a:gd name="T4" fmla="*/ 2 w 4"/>
                <a:gd name="T5" fmla="*/ 0 h 2"/>
                <a:gd name="T6" fmla="*/ 4 w 4"/>
                <a:gd name="T7" fmla="*/ 0 h 2"/>
              </a:gdLst>
              <a:ahLst/>
              <a:cxnLst>
                <a:cxn ang="0">
                  <a:pos x="T0" y="T1"/>
                </a:cxn>
                <a:cxn ang="0">
                  <a:pos x="T2" y="T3"/>
                </a:cxn>
                <a:cxn ang="0">
                  <a:pos x="T4" y="T5"/>
                </a:cxn>
                <a:cxn ang="0">
                  <a:pos x="T6" y="T7"/>
                </a:cxn>
              </a:cxnLst>
              <a:rect l="0" t="0" r="r" b="b"/>
              <a:pathLst>
                <a:path w="4" h="2">
                  <a:moveTo>
                    <a:pt x="4" y="0"/>
                  </a:moveTo>
                  <a:lnTo>
                    <a:pt x="0" y="2"/>
                  </a:lnTo>
                  <a:lnTo>
                    <a:pt x="2" y="0"/>
                  </a:lnTo>
                  <a:lnTo>
                    <a:pt x="4"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0" name="Freeform 192">
              <a:extLst>
                <a:ext uri="{FF2B5EF4-FFF2-40B4-BE49-F238E27FC236}">
                  <a16:creationId xmlns:a16="http://schemas.microsoft.com/office/drawing/2014/main" id="{2763AE0C-F55D-1E5B-193E-FDFAE5DB3A02}"/>
                </a:ext>
              </a:extLst>
            </p:cNvPr>
            <p:cNvSpPr>
              <a:spLocks/>
            </p:cNvSpPr>
            <p:nvPr/>
          </p:nvSpPr>
          <p:spPr bwMode="auto">
            <a:xfrm>
              <a:off x="1502" y="2488"/>
              <a:ext cx="8" cy="13"/>
            </a:xfrm>
            <a:custGeom>
              <a:avLst/>
              <a:gdLst>
                <a:gd name="T0" fmla="*/ 8 w 8"/>
                <a:gd name="T1" fmla="*/ 13 h 13"/>
                <a:gd name="T2" fmla="*/ 7 w 8"/>
                <a:gd name="T3" fmla="*/ 13 h 13"/>
                <a:gd name="T4" fmla="*/ 2 w 8"/>
                <a:gd name="T5" fmla="*/ 11 h 13"/>
                <a:gd name="T6" fmla="*/ 0 w 8"/>
                <a:gd name="T7" fmla="*/ 10 h 13"/>
                <a:gd name="T8" fmla="*/ 0 w 8"/>
                <a:gd name="T9" fmla="*/ 8 h 13"/>
                <a:gd name="T10" fmla="*/ 0 w 8"/>
                <a:gd name="T11" fmla="*/ 5 h 13"/>
                <a:gd name="T12" fmla="*/ 2 w 8"/>
                <a:gd name="T13" fmla="*/ 3 h 13"/>
                <a:gd name="T14" fmla="*/ 2 w 8"/>
                <a:gd name="T15" fmla="*/ 0 h 13"/>
                <a:gd name="T16" fmla="*/ 3 w 8"/>
                <a:gd name="T17" fmla="*/ 0 h 13"/>
                <a:gd name="T18" fmla="*/ 5 w 8"/>
                <a:gd name="T19" fmla="*/ 1 h 13"/>
                <a:gd name="T20" fmla="*/ 8 w 8"/>
                <a:gd name="T21" fmla="*/ 6 h 13"/>
                <a:gd name="T22" fmla="*/ 8 w 8"/>
                <a:gd name="T23" fmla="*/ 10 h 13"/>
                <a:gd name="T24" fmla="*/ 8 w 8"/>
                <a:gd name="T25" fmla="*/ 11 h 13"/>
                <a:gd name="T26" fmla="*/ 8 w 8"/>
                <a:gd name="T2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3">
                  <a:moveTo>
                    <a:pt x="8" y="13"/>
                  </a:moveTo>
                  <a:lnTo>
                    <a:pt x="7" y="13"/>
                  </a:lnTo>
                  <a:lnTo>
                    <a:pt x="2" y="11"/>
                  </a:lnTo>
                  <a:lnTo>
                    <a:pt x="0" y="10"/>
                  </a:lnTo>
                  <a:lnTo>
                    <a:pt x="0" y="8"/>
                  </a:lnTo>
                  <a:lnTo>
                    <a:pt x="0" y="5"/>
                  </a:lnTo>
                  <a:lnTo>
                    <a:pt x="2" y="3"/>
                  </a:lnTo>
                  <a:lnTo>
                    <a:pt x="2" y="0"/>
                  </a:lnTo>
                  <a:lnTo>
                    <a:pt x="3" y="0"/>
                  </a:lnTo>
                  <a:lnTo>
                    <a:pt x="5" y="1"/>
                  </a:lnTo>
                  <a:lnTo>
                    <a:pt x="8" y="6"/>
                  </a:lnTo>
                  <a:lnTo>
                    <a:pt x="8" y="10"/>
                  </a:lnTo>
                  <a:lnTo>
                    <a:pt x="8" y="11"/>
                  </a:lnTo>
                  <a:lnTo>
                    <a:pt x="8" y="1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1" name="Freeform 193">
              <a:extLst>
                <a:ext uri="{FF2B5EF4-FFF2-40B4-BE49-F238E27FC236}">
                  <a16:creationId xmlns:a16="http://schemas.microsoft.com/office/drawing/2014/main" id="{F87AF189-93D1-7120-58E5-B10E5288415E}"/>
                </a:ext>
              </a:extLst>
            </p:cNvPr>
            <p:cNvSpPr>
              <a:spLocks/>
            </p:cNvSpPr>
            <p:nvPr/>
          </p:nvSpPr>
          <p:spPr bwMode="auto">
            <a:xfrm>
              <a:off x="1495" y="2479"/>
              <a:ext cx="3" cy="4"/>
            </a:xfrm>
            <a:custGeom>
              <a:avLst/>
              <a:gdLst>
                <a:gd name="T0" fmla="*/ 3 w 3"/>
                <a:gd name="T1" fmla="*/ 4 h 4"/>
                <a:gd name="T2" fmla="*/ 2 w 3"/>
                <a:gd name="T3" fmla="*/ 4 h 4"/>
                <a:gd name="T4" fmla="*/ 0 w 3"/>
                <a:gd name="T5" fmla="*/ 2 h 4"/>
                <a:gd name="T6" fmla="*/ 0 w 3"/>
                <a:gd name="T7" fmla="*/ 0 h 4"/>
                <a:gd name="T8" fmla="*/ 2 w 3"/>
                <a:gd name="T9" fmla="*/ 0 h 4"/>
                <a:gd name="T10" fmla="*/ 3 w 3"/>
                <a:gd name="T11" fmla="*/ 2 h 4"/>
                <a:gd name="T12" fmla="*/ 3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4"/>
                  </a:moveTo>
                  <a:lnTo>
                    <a:pt x="2" y="4"/>
                  </a:lnTo>
                  <a:lnTo>
                    <a:pt x="0" y="2"/>
                  </a:lnTo>
                  <a:lnTo>
                    <a:pt x="0" y="0"/>
                  </a:lnTo>
                  <a:lnTo>
                    <a:pt x="2" y="0"/>
                  </a:lnTo>
                  <a:lnTo>
                    <a:pt x="3" y="2"/>
                  </a:lnTo>
                  <a:lnTo>
                    <a:pt x="3" y="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2" name="Freeform 194">
              <a:extLst>
                <a:ext uri="{FF2B5EF4-FFF2-40B4-BE49-F238E27FC236}">
                  <a16:creationId xmlns:a16="http://schemas.microsoft.com/office/drawing/2014/main" id="{3A7D6BAA-61A6-5B3E-1486-F5F0831D2851}"/>
                </a:ext>
              </a:extLst>
            </p:cNvPr>
            <p:cNvSpPr>
              <a:spLocks/>
            </p:cNvSpPr>
            <p:nvPr/>
          </p:nvSpPr>
          <p:spPr bwMode="auto">
            <a:xfrm>
              <a:off x="1601" y="2469"/>
              <a:ext cx="3" cy="2"/>
            </a:xfrm>
            <a:custGeom>
              <a:avLst/>
              <a:gdLst>
                <a:gd name="T0" fmla="*/ 2 w 3"/>
                <a:gd name="T1" fmla="*/ 2 h 2"/>
                <a:gd name="T2" fmla="*/ 0 w 3"/>
                <a:gd name="T3" fmla="*/ 2 h 2"/>
                <a:gd name="T4" fmla="*/ 0 w 3"/>
                <a:gd name="T5" fmla="*/ 0 h 2"/>
                <a:gd name="T6" fmla="*/ 2 w 3"/>
                <a:gd name="T7" fmla="*/ 0 h 2"/>
                <a:gd name="T8" fmla="*/ 3 w 3"/>
                <a:gd name="T9" fmla="*/ 0 h 2"/>
                <a:gd name="T10" fmla="*/ 2 w 3"/>
                <a:gd name="T11" fmla="*/ 0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lnTo>
                    <a:pt x="0" y="2"/>
                  </a:lnTo>
                  <a:lnTo>
                    <a:pt x="0" y="0"/>
                  </a:lnTo>
                  <a:lnTo>
                    <a:pt x="2" y="0"/>
                  </a:lnTo>
                  <a:lnTo>
                    <a:pt x="3"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3" name="Freeform 195">
              <a:extLst>
                <a:ext uri="{FF2B5EF4-FFF2-40B4-BE49-F238E27FC236}">
                  <a16:creationId xmlns:a16="http://schemas.microsoft.com/office/drawing/2014/main" id="{B560F2E5-F4A7-F435-7FF8-1813C3942479}"/>
                </a:ext>
              </a:extLst>
            </p:cNvPr>
            <p:cNvSpPr>
              <a:spLocks/>
            </p:cNvSpPr>
            <p:nvPr/>
          </p:nvSpPr>
          <p:spPr bwMode="auto">
            <a:xfrm>
              <a:off x="1596" y="2461"/>
              <a:ext cx="7" cy="6"/>
            </a:xfrm>
            <a:custGeom>
              <a:avLst/>
              <a:gdLst>
                <a:gd name="T0" fmla="*/ 3 w 7"/>
                <a:gd name="T1" fmla="*/ 6 h 6"/>
                <a:gd name="T2" fmla="*/ 2 w 7"/>
                <a:gd name="T3" fmla="*/ 6 h 6"/>
                <a:gd name="T4" fmla="*/ 0 w 7"/>
                <a:gd name="T5" fmla="*/ 5 h 6"/>
                <a:gd name="T6" fmla="*/ 0 w 7"/>
                <a:gd name="T7" fmla="*/ 1 h 6"/>
                <a:gd name="T8" fmla="*/ 2 w 7"/>
                <a:gd name="T9" fmla="*/ 1 h 6"/>
                <a:gd name="T10" fmla="*/ 2 w 7"/>
                <a:gd name="T11" fmla="*/ 0 h 6"/>
                <a:gd name="T12" fmla="*/ 5 w 7"/>
                <a:gd name="T13" fmla="*/ 0 h 6"/>
                <a:gd name="T14" fmla="*/ 7 w 7"/>
                <a:gd name="T15" fmla="*/ 0 h 6"/>
                <a:gd name="T16" fmla="*/ 5 w 7"/>
                <a:gd name="T17" fmla="*/ 1 h 6"/>
                <a:gd name="T18" fmla="*/ 5 w 7"/>
                <a:gd name="T19" fmla="*/ 5 h 6"/>
                <a:gd name="T20" fmla="*/ 3 w 7"/>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
                  <a:moveTo>
                    <a:pt x="3" y="6"/>
                  </a:moveTo>
                  <a:lnTo>
                    <a:pt x="2" y="6"/>
                  </a:lnTo>
                  <a:lnTo>
                    <a:pt x="0" y="5"/>
                  </a:lnTo>
                  <a:lnTo>
                    <a:pt x="0" y="1"/>
                  </a:lnTo>
                  <a:lnTo>
                    <a:pt x="2" y="1"/>
                  </a:lnTo>
                  <a:lnTo>
                    <a:pt x="2" y="0"/>
                  </a:lnTo>
                  <a:lnTo>
                    <a:pt x="5" y="0"/>
                  </a:lnTo>
                  <a:lnTo>
                    <a:pt x="7" y="0"/>
                  </a:lnTo>
                  <a:lnTo>
                    <a:pt x="5" y="1"/>
                  </a:lnTo>
                  <a:lnTo>
                    <a:pt x="5" y="5"/>
                  </a:lnTo>
                  <a:lnTo>
                    <a:pt x="3" y="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4" name="Freeform 196">
              <a:extLst>
                <a:ext uri="{FF2B5EF4-FFF2-40B4-BE49-F238E27FC236}">
                  <a16:creationId xmlns:a16="http://schemas.microsoft.com/office/drawing/2014/main" id="{8722EA49-BD20-74A2-3B4E-E5CBD0BF8A07}"/>
                </a:ext>
              </a:extLst>
            </p:cNvPr>
            <p:cNvSpPr>
              <a:spLocks/>
            </p:cNvSpPr>
            <p:nvPr/>
          </p:nvSpPr>
          <p:spPr bwMode="auto">
            <a:xfrm>
              <a:off x="1586" y="2459"/>
              <a:ext cx="8" cy="10"/>
            </a:xfrm>
            <a:custGeom>
              <a:avLst/>
              <a:gdLst>
                <a:gd name="T0" fmla="*/ 2 w 8"/>
                <a:gd name="T1" fmla="*/ 10 h 10"/>
                <a:gd name="T2" fmla="*/ 2 w 8"/>
                <a:gd name="T3" fmla="*/ 5 h 10"/>
                <a:gd name="T4" fmla="*/ 0 w 8"/>
                <a:gd name="T5" fmla="*/ 5 h 10"/>
                <a:gd name="T6" fmla="*/ 0 w 8"/>
                <a:gd name="T7" fmla="*/ 3 h 10"/>
                <a:gd name="T8" fmla="*/ 0 w 8"/>
                <a:gd name="T9" fmla="*/ 2 h 10"/>
                <a:gd name="T10" fmla="*/ 0 w 8"/>
                <a:gd name="T11" fmla="*/ 0 h 10"/>
                <a:gd name="T12" fmla="*/ 2 w 8"/>
                <a:gd name="T13" fmla="*/ 0 h 10"/>
                <a:gd name="T14" fmla="*/ 3 w 8"/>
                <a:gd name="T15" fmla="*/ 0 h 10"/>
                <a:gd name="T16" fmla="*/ 5 w 8"/>
                <a:gd name="T17" fmla="*/ 2 h 10"/>
                <a:gd name="T18" fmla="*/ 7 w 8"/>
                <a:gd name="T19" fmla="*/ 2 h 10"/>
                <a:gd name="T20" fmla="*/ 8 w 8"/>
                <a:gd name="T21" fmla="*/ 3 h 10"/>
                <a:gd name="T22" fmla="*/ 8 w 8"/>
                <a:gd name="T23" fmla="*/ 7 h 10"/>
                <a:gd name="T24" fmla="*/ 7 w 8"/>
                <a:gd name="T25" fmla="*/ 8 h 10"/>
                <a:gd name="T26" fmla="*/ 5 w 8"/>
                <a:gd name="T27" fmla="*/ 8 h 10"/>
                <a:gd name="T28" fmla="*/ 2 w 8"/>
                <a:gd name="T2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0">
                  <a:moveTo>
                    <a:pt x="2" y="10"/>
                  </a:moveTo>
                  <a:lnTo>
                    <a:pt x="2" y="5"/>
                  </a:lnTo>
                  <a:lnTo>
                    <a:pt x="0" y="5"/>
                  </a:lnTo>
                  <a:lnTo>
                    <a:pt x="0" y="3"/>
                  </a:lnTo>
                  <a:lnTo>
                    <a:pt x="0" y="2"/>
                  </a:lnTo>
                  <a:lnTo>
                    <a:pt x="0" y="0"/>
                  </a:lnTo>
                  <a:lnTo>
                    <a:pt x="2" y="0"/>
                  </a:lnTo>
                  <a:lnTo>
                    <a:pt x="3" y="0"/>
                  </a:lnTo>
                  <a:lnTo>
                    <a:pt x="5" y="2"/>
                  </a:lnTo>
                  <a:lnTo>
                    <a:pt x="7" y="2"/>
                  </a:lnTo>
                  <a:lnTo>
                    <a:pt x="8" y="3"/>
                  </a:lnTo>
                  <a:lnTo>
                    <a:pt x="8" y="7"/>
                  </a:lnTo>
                  <a:lnTo>
                    <a:pt x="7" y="8"/>
                  </a:lnTo>
                  <a:lnTo>
                    <a:pt x="5" y="8"/>
                  </a:lnTo>
                  <a:lnTo>
                    <a:pt x="2" y="1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5" name="Rectangle 197">
              <a:extLst>
                <a:ext uri="{FF2B5EF4-FFF2-40B4-BE49-F238E27FC236}">
                  <a16:creationId xmlns:a16="http://schemas.microsoft.com/office/drawing/2014/main" id="{FF7E133C-E40F-F77C-4E5D-4BCE7DF491C0}"/>
                </a:ext>
              </a:extLst>
            </p:cNvPr>
            <p:cNvSpPr>
              <a:spLocks noChangeArrowheads="1"/>
            </p:cNvSpPr>
            <p:nvPr/>
          </p:nvSpPr>
          <p:spPr bwMode="auto">
            <a:xfrm>
              <a:off x="1404" y="2456"/>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6" name="Freeform 198">
              <a:extLst>
                <a:ext uri="{FF2B5EF4-FFF2-40B4-BE49-F238E27FC236}">
                  <a16:creationId xmlns:a16="http://schemas.microsoft.com/office/drawing/2014/main" id="{63CB914A-3C45-9625-FE4D-C07AFB92DC06}"/>
                </a:ext>
              </a:extLst>
            </p:cNvPr>
            <p:cNvSpPr>
              <a:spLocks/>
            </p:cNvSpPr>
            <p:nvPr/>
          </p:nvSpPr>
          <p:spPr bwMode="auto">
            <a:xfrm>
              <a:off x="1374" y="2425"/>
              <a:ext cx="32" cy="51"/>
            </a:xfrm>
            <a:custGeom>
              <a:avLst/>
              <a:gdLst>
                <a:gd name="T0" fmla="*/ 10 w 32"/>
                <a:gd name="T1" fmla="*/ 16 h 51"/>
                <a:gd name="T2" fmla="*/ 12 w 32"/>
                <a:gd name="T3" fmla="*/ 17 h 51"/>
                <a:gd name="T4" fmla="*/ 8 w 32"/>
                <a:gd name="T5" fmla="*/ 16 h 51"/>
                <a:gd name="T6" fmla="*/ 7 w 32"/>
                <a:gd name="T7" fmla="*/ 14 h 51"/>
                <a:gd name="T8" fmla="*/ 7 w 32"/>
                <a:gd name="T9" fmla="*/ 16 h 51"/>
                <a:gd name="T10" fmla="*/ 7 w 32"/>
                <a:gd name="T11" fmla="*/ 17 h 51"/>
                <a:gd name="T12" fmla="*/ 10 w 32"/>
                <a:gd name="T13" fmla="*/ 17 h 51"/>
                <a:gd name="T14" fmla="*/ 13 w 32"/>
                <a:gd name="T15" fmla="*/ 19 h 51"/>
                <a:gd name="T16" fmla="*/ 12 w 32"/>
                <a:gd name="T17" fmla="*/ 19 h 51"/>
                <a:gd name="T18" fmla="*/ 8 w 32"/>
                <a:gd name="T19" fmla="*/ 24 h 51"/>
                <a:gd name="T20" fmla="*/ 13 w 32"/>
                <a:gd name="T21" fmla="*/ 21 h 51"/>
                <a:gd name="T22" fmla="*/ 13 w 32"/>
                <a:gd name="T23" fmla="*/ 22 h 51"/>
                <a:gd name="T24" fmla="*/ 15 w 32"/>
                <a:gd name="T25" fmla="*/ 22 h 51"/>
                <a:gd name="T26" fmla="*/ 13 w 32"/>
                <a:gd name="T27" fmla="*/ 19 h 51"/>
                <a:gd name="T28" fmla="*/ 15 w 32"/>
                <a:gd name="T29" fmla="*/ 17 h 51"/>
                <a:gd name="T30" fmla="*/ 20 w 32"/>
                <a:gd name="T31" fmla="*/ 17 h 51"/>
                <a:gd name="T32" fmla="*/ 24 w 32"/>
                <a:gd name="T33" fmla="*/ 19 h 51"/>
                <a:gd name="T34" fmla="*/ 29 w 32"/>
                <a:gd name="T35" fmla="*/ 21 h 51"/>
                <a:gd name="T36" fmla="*/ 30 w 32"/>
                <a:gd name="T37" fmla="*/ 22 h 51"/>
                <a:gd name="T38" fmla="*/ 32 w 32"/>
                <a:gd name="T39" fmla="*/ 24 h 51"/>
                <a:gd name="T40" fmla="*/ 30 w 32"/>
                <a:gd name="T41" fmla="*/ 31 h 51"/>
                <a:gd name="T42" fmla="*/ 27 w 32"/>
                <a:gd name="T43" fmla="*/ 29 h 51"/>
                <a:gd name="T44" fmla="*/ 29 w 32"/>
                <a:gd name="T45" fmla="*/ 32 h 51"/>
                <a:gd name="T46" fmla="*/ 30 w 32"/>
                <a:gd name="T47" fmla="*/ 32 h 51"/>
                <a:gd name="T48" fmla="*/ 32 w 32"/>
                <a:gd name="T49" fmla="*/ 36 h 51"/>
                <a:gd name="T50" fmla="*/ 27 w 32"/>
                <a:gd name="T51" fmla="*/ 39 h 51"/>
                <a:gd name="T52" fmla="*/ 24 w 32"/>
                <a:gd name="T53" fmla="*/ 37 h 51"/>
                <a:gd name="T54" fmla="*/ 24 w 32"/>
                <a:gd name="T55" fmla="*/ 41 h 51"/>
                <a:gd name="T56" fmla="*/ 25 w 32"/>
                <a:gd name="T57" fmla="*/ 42 h 51"/>
                <a:gd name="T58" fmla="*/ 18 w 32"/>
                <a:gd name="T59" fmla="*/ 48 h 51"/>
                <a:gd name="T60" fmla="*/ 12 w 32"/>
                <a:gd name="T61" fmla="*/ 49 h 51"/>
                <a:gd name="T62" fmla="*/ 8 w 32"/>
                <a:gd name="T63" fmla="*/ 46 h 51"/>
                <a:gd name="T64" fmla="*/ 7 w 32"/>
                <a:gd name="T65" fmla="*/ 44 h 51"/>
                <a:gd name="T66" fmla="*/ 5 w 32"/>
                <a:gd name="T67" fmla="*/ 39 h 51"/>
                <a:gd name="T68" fmla="*/ 3 w 32"/>
                <a:gd name="T69" fmla="*/ 34 h 51"/>
                <a:gd name="T70" fmla="*/ 5 w 32"/>
                <a:gd name="T71" fmla="*/ 34 h 51"/>
                <a:gd name="T72" fmla="*/ 3 w 32"/>
                <a:gd name="T73" fmla="*/ 32 h 51"/>
                <a:gd name="T74" fmla="*/ 2 w 32"/>
                <a:gd name="T75" fmla="*/ 29 h 51"/>
                <a:gd name="T76" fmla="*/ 2 w 32"/>
                <a:gd name="T77" fmla="*/ 26 h 51"/>
                <a:gd name="T78" fmla="*/ 0 w 32"/>
                <a:gd name="T79" fmla="*/ 22 h 51"/>
                <a:gd name="T80" fmla="*/ 0 w 32"/>
                <a:gd name="T81" fmla="*/ 17 h 51"/>
                <a:gd name="T82" fmla="*/ 0 w 32"/>
                <a:gd name="T83" fmla="*/ 14 h 51"/>
                <a:gd name="T84" fmla="*/ 0 w 32"/>
                <a:gd name="T85" fmla="*/ 7 h 51"/>
                <a:gd name="T86" fmla="*/ 5 w 32"/>
                <a:gd name="T87" fmla="*/ 4 h 51"/>
                <a:gd name="T88" fmla="*/ 7 w 32"/>
                <a:gd name="T89" fmla="*/ 0 h 51"/>
                <a:gd name="T90" fmla="*/ 10 w 32"/>
                <a:gd name="T91" fmla="*/ 2 h 51"/>
                <a:gd name="T92" fmla="*/ 10 w 32"/>
                <a:gd name="T93" fmla="*/ 7 h 51"/>
                <a:gd name="T94" fmla="*/ 5 w 32"/>
                <a:gd name="T95" fmla="*/ 9 h 51"/>
                <a:gd name="T96" fmla="*/ 7 w 32"/>
                <a:gd name="T97" fmla="*/ 11 h 51"/>
                <a:gd name="T98" fmla="*/ 8 w 32"/>
                <a:gd name="T99"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 h="51">
                  <a:moveTo>
                    <a:pt x="8" y="14"/>
                  </a:moveTo>
                  <a:lnTo>
                    <a:pt x="10" y="16"/>
                  </a:lnTo>
                  <a:lnTo>
                    <a:pt x="12" y="16"/>
                  </a:lnTo>
                  <a:lnTo>
                    <a:pt x="12" y="17"/>
                  </a:lnTo>
                  <a:lnTo>
                    <a:pt x="10" y="17"/>
                  </a:lnTo>
                  <a:lnTo>
                    <a:pt x="8" y="16"/>
                  </a:lnTo>
                  <a:lnTo>
                    <a:pt x="7" y="16"/>
                  </a:lnTo>
                  <a:lnTo>
                    <a:pt x="7" y="14"/>
                  </a:lnTo>
                  <a:lnTo>
                    <a:pt x="5" y="16"/>
                  </a:lnTo>
                  <a:lnTo>
                    <a:pt x="7" y="16"/>
                  </a:lnTo>
                  <a:lnTo>
                    <a:pt x="5" y="17"/>
                  </a:lnTo>
                  <a:lnTo>
                    <a:pt x="7" y="17"/>
                  </a:lnTo>
                  <a:lnTo>
                    <a:pt x="8" y="17"/>
                  </a:lnTo>
                  <a:lnTo>
                    <a:pt x="10" y="17"/>
                  </a:lnTo>
                  <a:lnTo>
                    <a:pt x="12" y="19"/>
                  </a:lnTo>
                  <a:lnTo>
                    <a:pt x="13" y="19"/>
                  </a:lnTo>
                  <a:lnTo>
                    <a:pt x="13" y="21"/>
                  </a:lnTo>
                  <a:lnTo>
                    <a:pt x="12" y="19"/>
                  </a:lnTo>
                  <a:lnTo>
                    <a:pt x="8" y="22"/>
                  </a:lnTo>
                  <a:lnTo>
                    <a:pt x="8" y="24"/>
                  </a:lnTo>
                  <a:lnTo>
                    <a:pt x="12" y="21"/>
                  </a:lnTo>
                  <a:lnTo>
                    <a:pt x="13" y="21"/>
                  </a:lnTo>
                  <a:lnTo>
                    <a:pt x="15" y="22"/>
                  </a:lnTo>
                  <a:lnTo>
                    <a:pt x="13" y="22"/>
                  </a:lnTo>
                  <a:lnTo>
                    <a:pt x="13" y="24"/>
                  </a:lnTo>
                  <a:lnTo>
                    <a:pt x="15" y="22"/>
                  </a:lnTo>
                  <a:lnTo>
                    <a:pt x="15" y="21"/>
                  </a:lnTo>
                  <a:lnTo>
                    <a:pt x="13" y="19"/>
                  </a:lnTo>
                  <a:lnTo>
                    <a:pt x="15" y="19"/>
                  </a:lnTo>
                  <a:lnTo>
                    <a:pt x="15" y="17"/>
                  </a:lnTo>
                  <a:lnTo>
                    <a:pt x="18" y="17"/>
                  </a:lnTo>
                  <a:lnTo>
                    <a:pt x="20" y="17"/>
                  </a:lnTo>
                  <a:lnTo>
                    <a:pt x="22" y="19"/>
                  </a:lnTo>
                  <a:lnTo>
                    <a:pt x="24" y="19"/>
                  </a:lnTo>
                  <a:lnTo>
                    <a:pt x="27" y="21"/>
                  </a:lnTo>
                  <a:lnTo>
                    <a:pt x="29" y="21"/>
                  </a:lnTo>
                  <a:lnTo>
                    <a:pt x="30" y="21"/>
                  </a:lnTo>
                  <a:lnTo>
                    <a:pt x="30" y="22"/>
                  </a:lnTo>
                  <a:lnTo>
                    <a:pt x="30" y="24"/>
                  </a:lnTo>
                  <a:lnTo>
                    <a:pt x="32" y="24"/>
                  </a:lnTo>
                  <a:lnTo>
                    <a:pt x="32" y="29"/>
                  </a:lnTo>
                  <a:lnTo>
                    <a:pt x="30" y="31"/>
                  </a:lnTo>
                  <a:lnTo>
                    <a:pt x="29" y="29"/>
                  </a:lnTo>
                  <a:lnTo>
                    <a:pt x="27" y="29"/>
                  </a:lnTo>
                  <a:lnTo>
                    <a:pt x="29" y="31"/>
                  </a:lnTo>
                  <a:lnTo>
                    <a:pt x="29" y="32"/>
                  </a:lnTo>
                  <a:lnTo>
                    <a:pt x="29" y="34"/>
                  </a:lnTo>
                  <a:lnTo>
                    <a:pt x="30" y="32"/>
                  </a:lnTo>
                  <a:lnTo>
                    <a:pt x="32" y="34"/>
                  </a:lnTo>
                  <a:lnTo>
                    <a:pt x="32" y="36"/>
                  </a:lnTo>
                  <a:lnTo>
                    <a:pt x="29" y="36"/>
                  </a:lnTo>
                  <a:lnTo>
                    <a:pt x="27" y="39"/>
                  </a:lnTo>
                  <a:lnTo>
                    <a:pt x="25" y="37"/>
                  </a:lnTo>
                  <a:lnTo>
                    <a:pt x="24" y="37"/>
                  </a:lnTo>
                  <a:lnTo>
                    <a:pt x="24" y="39"/>
                  </a:lnTo>
                  <a:lnTo>
                    <a:pt x="24" y="41"/>
                  </a:lnTo>
                  <a:lnTo>
                    <a:pt x="25" y="41"/>
                  </a:lnTo>
                  <a:lnTo>
                    <a:pt x="25" y="42"/>
                  </a:lnTo>
                  <a:lnTo>
                    <a:pt x="24" y="42"/>
                  </a:lnTo>
                  <a:lnTo>
                    <a:pt x="18" y="48"/>
                  </a:lnTo>
                  <a:lnTo>
                    <a:pt x="12" y="51"/>
                  </a:lnTo>
                  <a:lnTo>
                    <a:pt x="12" y="49"/>
                  </a:lnTo>
                  <a:lnTo>
                    <a:pt x="10" y="49"/>
                  </a:lnTo>
                  <a:lnTo>
                    <a:pt x="8" y="46"/>
                  </a:lnTo>
                  <a:lnTo>
                    <a:pt x="8" y="44"/>
                  </a:lnTo>
                  <a:lnTo>
                    <a:pt x="7" y="44"/>
                  </a:lnTo>
                  <a:lnTo>
                    <a:pt x="7" y="42"/>
                  </a:lnTo>
                  <a:lnTo>
                    <a:pt x="5" y="39"/>
                  </a:lnTo>
                  <a:lnTo>
                    <a:pt x="3" y="36"/>
                  </a:lnTo>
                  <a:lnTo>
                    <a:pt x="3" y="34"/>
                  </a:lnTo>
                  <a:lnTo>
                    <a:pt x="3" y="32"/>
                  </a:lnTo>
                  <a:lnTo>
                    <a:pt x="5" y="34"/>
                  </a:lnTo>
                  <a:lnTo>
                    <a:pt x="5" y="32"/>
                  </a:lnTo>
                  <a:lnTo>
                    <a:pt x="3" y="32"/>
                  </a:lnTo>
                  <a:lnTo>
                    <a:pt x="2" y="31"/>
                  </a:lnTo>
                  <a:lnTo>
                    <a:pt x="2" y="29"/>
                  </a:lnTo>
                  <a:lnTo>
                    <a:pt x="2" y="27"/>
                  </a:lnTo>
                  <a:lnTo>
                    <a:pt x="2" y="26"/>
                  </a:lnTo>
                  <a:lnTo>
                    <a:pt x="0" y="24"/>
                  </a:lnTo>
                  <a:lnTo>
                    <a:pt x="0" y="22"/>
                  </a:lnTo>
                  <a:lnTo>
                    <a:pt x="0" y="19"/>
                  </a:lnTo>
                  <a:lnTo>
                    <a:pt x="0" y="17"/>
                  </a:lnTo>
                  <a:lnTo>
                    <a:pt x="0" y="16"/>
                  </a:lnTo>
                  <a:lnTo>
                    <a:pt x="0" y="14"/>
                  </a:lnTo>
                  <a:lnTo>
                    <a:pt x="0" y="12"/>
                  </a:lnTo>
                  <a:lnTo>
                    <a:pt x="0" y="7"/>
                  </a:lnTo>
                  <a:lnTo>
                    <a:pt x="2" y="5"/>
                  </a:lnTo>
                  <a:lnTo>
                    <a:pt x="5" y="4"/>
                  </a:lnTo>
                  <a:lnTo>
                    <a:pt x="5" y="2"/>
                  </a:lnTo>
                  <a:lnTo>
                    <a:pt x="7" y="0"/>
                  </a:lnTo>
                  <a:lnTo>
                    <a:pt x="10" y="0"/>
                  </a:lnTo>
                  <a:lnTo>
                    <a:pt x="10" y="2"/>
                  </a:lnTo>
                  <a:lnTo>
                    <a:pt x="10" y="4"/>
                  </a:lnTo>
                  <a:lnTo>
                    <a:pt x="10" y="7"/>
                  </a:lnTo>
                  <a:lnTo>
                    <a:pt x="7" y="7"/>
                  </a:lnTo>
                  <a:lnTo>
                    <a:pt x="5" y="9"/>
                  </a:lnTo>
                  <a:lnTo>
                    <a:pt x="5" y="11"/>
                  </a:lnTo>
                  <a:lnTo>
                    <a:pt x="7" y="11"/>
                  </a:lnTo>
                  <a:lnTo>
                    <a:pt x="7" y="12"/>
                  </a:lnTo>
                  <a:lnTo>
                    <a:pt x="8" y="1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7" name="Freeform 199">
              <a:extLst>
                <a:ext uri="{FF2B5EF4-FFF2-40B4-BE49-F238E27FC236}">
                  <a16:creationId xmlns:a16="http://schemas.microsoft.com/office/drawing/2014/main" id="{E549E458-9D15-19E7-4478-F974B35FFAAF}"/>
                </a:ext>
              </a:extLst>
            </p:cNvPr>
            <p:cNvSpPr>
              <a:spLocks/>
            </p:cNvSpPr>
            <p:nvPr/>
          </p:nvSpPr>
          <p:spPr bwMode="auto">
            <a:xfrm>
              <a:off x="1727" y="2266"/>
              <a:ext cx="576" cy="908"/>
            </a:xfrm>
            <a:custGeom>
              <a:avLst/>
              <a:gdLst>
                <a:gd name="T0" fmla="*/ 12 w 576"/>
                <a:gd name="T1" fmla="*/ 15 h 908"/>
                <a:gd name="T2" fmla="*/ 17 w 576"/>
                <a:gd name="T3" fmla="*/ 32 h 908"/>
                <a:gd name="T4" fmla="*/ 34 w 576"/>
                <a:gd name="T5" fmla="*/ 45 h 908"/>
                <a:gd name="T6" fmla="*/ 42 w 576"/>
                <a:gd name="T7" fmla="*/ 63 h 908"/>
                <a:gd name="T8" fmla="*/ 61 w 576"/>
                <a:gd name="T9" fmla="*/ 79 h 908"/>
                <a:gd name="T10" fmla="*/ 76 w 576"/>
                <a:gd name="T11" fmla="*/ 80 h 908"/>
                <a:gd name="T12" fmla="*/ 93 w 576"/>
                <a:gd name="T13" fmla="*/ 85 h 908"/>
                <a:gd name="T14" fmla="*/ 111 w 576"/>
                <a:gd name="T15" fmla="*/ 92 h 908"/>
                <a:gd name="T16" fmla="*/ 123 w 576"/>
                <a:gd name="T17" fmla="*/ 111 h 908"/>
                <a:gd name="T18" fmla="*/ 135 w 576"/>
                <a:gd name="T19" fmla="*/ 131 h 908"/>
                <a:gd name="T20" fmla="*/ 140 w 576"/>
                <a:gd name="T21" fmla="*/ 138 h 908"/>
                <a:gd name="T22" fmla="*/ 185 w 576"/>
                <a:gd name="T23" fmla="*/ 282 h 908"/>
                <a:gd name="T24" fmla="*/ 236 w 576"/>
                <a:gd name="T25" fmla="*/ 323 h 908"/>
                <a:gd name="T26" fmla="*/ 259 w 576"/>
                <a:gd name="T27" fmla="*/ 321 h 908"/>
                <a:gd name="T28" fmla="*/ 281 w 576"/>
                <a:gd name="T29" fmla="*/ 323 h 908"/>
                <a:gd name="T30" fmla="*/ 300 w 576"/>
                <a:gd name="T31" fmla="*/ 321 h 908"/>
                <a:gd name="T32" fmla="*/ 320 w 576"/>
                <a:gd name="T33" fmla="*/ 321 h 908"/>
                <a:gd name="T34" fmla="*/ 338 w 576"/>
                <a:gd name="T35" fmla="*/ 334 h 908"/>
                <a:gd name="T36" fmla="*/ 350 w 576"/>
                <a:gd name="T37" fmla="*/ 358 h 908"/>
                <a:gd name="T38" fmla="*/ 340 w 576"/>
                <a:gd name="T39" fmla="*/ 382 h 908"/>
                <a:gd name="T40" fmla="*/ 352 w 576"/>
                <a:gd name="T41" fmla="*/ 400 h 908"/>
                <a:gd name="T42" fmla="*/ 359 w 576"/>
                <a:gd name="T43" fmla="*/ 415 h 908"/>
                <a:gd name="T44" fmla="*/ 350 w 576"/>
                <a:gd name="T45" fmla="*/ 424 h 908"/>
                <a:gd name="T46" fmla="*/ 342 w 576"/>
                <a:gd name="T47" fmla="*/ 445 h 908"/>
                <a:gd name="T48" fmla="*/ 330 w 576"/>
                <a:gd name="T49" fmla="*/ 459 h 908"/>
                <a:gd name="T50" fmla="*/ 340 w 576"/>
                <a:gd name="T51" fmla="*/ 469 h 908"/>
                <a:gd name="T52" fmla="*/ 352 w 576"/>
                <a:gd name="T53" fmla="*/ 469 h 908"/>
                <a:gd name="T54" fmla="*/ 355 w 576"/>
                <a:gd name="T55" fmla="*/ 484 h 908"/>
                <a:gd name="T56" fmla="*/ 355 w 576"/>
                <a:gd name="T57" fmla="*/ 508 h 908"/>
                <a:gd name="T58" fmla="*/ 374 w 576"/>
                <a:gd name="T59" fmla="*/ 506 h 908"/>
                <a:gd name="T60" fmla="*/ 406 w 576"/>
                <a:gd name="T61" fmla="*/ 521 h 908"/>
                <a:gd name="T62" fmla="*/ 416 w 576"/>
                <a:gd name="T63" fmla="*/ 530 h 908"/>
                <a:gd name="T64" fmla="*/ 412 w 576"/>
                <a:gd name="T65" fmla="*/ 553 h 908"/>
                <a:gd name="T66" fmla="*/ 396 w 576"/>
                <a:gd name="T67" fmla="*/ 570 h 908"/>
                <a:gd name="T68" fmla="*/ 380 w 576"/>
                <a:gd name="T69" fmla="*/ 578 h 908"/>
                <a:gd name="T70" fmla="*/ 362 w 576"/>
                <a:gd name="T71" fmla="*/ 590 h 908"/>
                <a:gd name="T72" fmla="*/ 359 w 576"/>
                <a:gd name="T73" fmla="*/ 610 h 908"/>
                <a:gd name="T74" fmla="*/ 365 w 576"/>
                <a:gd name="T75" fmla="*/ 637 h 908"/>
                <a:gd name="T76" fmla="*/ 369 w 576"/>
                <a:gd name="T77" fmla="*/ 659 h 908"/>
                <a:gd name="T78" fmla="*/ 367 w 576"/>
                <a:gd name="T79" fmla="*/ 681 h 908"/>
                <a:gd name="T80" fmla="*/ 352 w 576"/>
                <a:gd name="T81" fmla="*/ 690 h 908"/>
                <a:gd name="T82" fmla="*/ 345 w 576"/>
                <a:gd name="T83" fmla="*/ 715 h 908"/>
                <a:gd name="T84" fmla="*/ 325 w 576"/>
                <a:gd name="T85" fmla="*/ 720 h 908"/>
                <a:gd name="T86" fmla="*/ 318 w 576"/>
                <a:gd name="T87" fmla="*/ 738 h 908"/>
                <a:gd name="T88" fmla="*/ 310 w 576"/>
                <a:gd name="T89" fmla="*/ 752 h 908"/>
                <a:gd name="T90" fmla="*/ 311 w 576"/>
                <a:gd name="T91" fmla="*/ 769 h 908"/>
                <a:gd name="T92" fmla="*/ 327 w 576"/>
                <a:gd name="T93" fmla="*/ 787 h 908"/>
                <a:gd name="T94" fmla="*/ 335 w 576"/>
                <a:gd name="T95" fmla="*/ 809 h 908"/>
                <a:gd name="T96" fmla="*/ 347 w 576"/>
                <a:gd name="T97" fmla="*/ 829 h 908"/>
                <a:gd name="T98" fmla="*/ 367 w 576"/>
                <a:gd name="T99" fmla="*/ 841 h 908"/>
                <a:gd name="T100" fmla="*/ 384 w 576"/>
                <a:gd name="T101" fmla="*/ 851 h 908"/>
                <a:gd name="T102" fmla="*/ 402 w 576"/>
                <a:gd name="T103" fmla="*/ 848 h 908"/>
                <a:gd name="T104" fmla="*/ 429 w 576"/>
                <a:gd name="T105" fmla="*/ 853 h 908"/>
                <a:gd name="T106" fmla="*/ 453 w 576"/>
                <a:gd name="T107" fmla="*/ 870 h 908"/>
                <a:gd name="T108" fmla="*/ 476 w 576"/>
                <a:gd name="T109" fmla="*/ 870 h 908"/>
                <a:gd name="T110" fmla="*/ 488 w 576"/>
                <a:gd name="T111" fmla="*/ 885 h 908"/>
                <a:gd name="T112" fmla="*/ 498 w 576"/>
                <a:gd name="T113" fmla="*/ 900 h 908"/>
                <a:gd name="T114" fmla="*/ 518 w 576"/>
                <a:gd name="T115" fmla="*/ 896 h 908"/>
                <a:gd name="T116" fmla="*/ 545 w 576"/>
                <a:gd name="T117" fmla="*/ 905 h 908"/>
                <a:gd name="T118" fmla="*/ 570 w 576"/>
                <a:gd name="T119" fmla="*/ 907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908">
                  <a:moveTo>
                    <a:pt x="0" y="1"/>
                  </a:moveTo>
                  <a:lnTo>
                    <a:pt x="2" y="1"/>
                  </a:lnTo>
                  <a:lnTo>
                    <a:pt x="4" y="0"/>
                  </a:lnTo>
                  <a:lnTo>
                    <a:pt x="5" y="0"/>
                  </a:lnTo>
                  <a:lnTo>
                    <a:pt x="7" y="0"/>
                  </a:lnTo>
                  <a:lnTo>
                    <a:pt x="7" y="1"/>
                  </a:lnTo>
                  <a:lnTo>
                    <a:pt x="7" y="3"/>
                  </a:lnTo>
                  <a:lnTo>
                    <a:pt x="9" y="3"/>
                  </a:lnTo>
                  <a:lnTo>
                    <a:pt x="9" y="5"/>
                  </a:lnTo>
                  <a:lnTo>
                    <a:pt x="9" y="6"/>
                  </a:lnTo>
                  <a:lnTo>
                    <a:pt x="10" y="6"/>
                  </a:lnTo>
                  <a:lnTo>
                    <a:pt x="10" y="8"/>
                  </a:lnTo>
                  <a:lnTo>
                    <a:pt x="10" y="10"/>
                  </a:lnTo>
                  <a:lnTo>
                    <a:pt x="10" y="11"/>
                  </a:lnTo>
                  <a:lnTo>
                    <a:pt x="12" y="11"/>
                  </a:lnTo>
                  <a:lnTo>
                    <a:pt x="12" y="13"/>
                  </a:lnTo>
                  <a:lnTo>
                    <a:pt x="12" y="15"/>
                  </a:lnTo>
                  <a:lnTo>
                    <a:pt x="14" y="15"/>
                  </a:lnTo>
                  <a:lnTo>
                    <a:pt x="12" y="16"/>
                  </a:lnTo>
                  <a:lnTo>
                    <a:pt x="12" y="18"/>
                  </a:lnTo>
                  <a:lnTo>
                    <a:pt x="10" y="18"/>
                  </a:lnTo>
                  <a:lnTo>
                    <a:pt x="10" y="20"/>
                  </a:lnTo>
                  <a:lnTo>
                    <a:pt x="12" y="20"/>
                  </a:lnTo>
                  <a:lnTo>
                    <a:pt x="12" y="21"/>
                  </a:lnTo>
                  <a:lnTo>
                    <a:pt x="12" y="23"/>
                  </a:lnTo>
                  <a:lnTo>
                    <a:pt x="12" y="25"/>
                  </a:lnTo>
                  <a:lnTo>
                    <a:pt x="14" y="25"/>
                  </a:lnTo>
                  <a:lnTo>
                    <a:pt x="14" y="26"/>
                  </a:lnTo>
                  <a:lnTo>
                    <a:pt x="15" y="26"/>
                  </a:lnTo>
                  <a:lnTo>
                    <a:pt x="15" y="28"/>
                  </a:lnTo>
                  <a:lnTo>
                    <a:pt x="15" y="26"/>
                  </a:lnTo>
                  <a:lnTo>
                    <a:pt x="17" y="28"/>
                  </a:lnTo>
                  <a:lnTo>
                    <a:pt x="17" y="30"/>
                  </a:lnTo>
                  <a:lnTo>
                    <a:pt x="17" y="32"/>
                  </a:lnTo>
                  <a:lnTo>
                    <a:pt x="19" y="32"/>
                  </a:lnTo>
                  <a:lnTo>
                    <a:pt x="20" y="32"/>
                  </a:lnTo>
                  <a:lnTo>
                    <a:pt x="20" y="33"/>
                  </a:lnTo>
                  <a:lnTo>
                    <a:pt x="22" y="32"/>
                  </a:lnTo>
                  <a:lnTo>
                    <a:pt x="22" y="33"/>
                  </a:lnTo>
                  <a:lnTo>
                    <a:pt x="24" y="35"/>
                  </a:lnTo>
                  <a:lnTo>
                    <a:pt x="24" y="37"/>
                  </a:lnTo>
                  <a:lnTo>
                    <a:pt x="25" y="37"/>
                  </a:lnTo>
                  <a:lnTo>
                    <a:pt x="25" y="38"/>
                  </a:lnTo>
                  <a:lnTo>
                    <a:pt x="27" y="40"/>
                  </a:lnTo>
                  <a:lnTo>
                    <a:pt x="29" y="40"/>
                  </a:lnTo>
                  <a:lnTo>
                    <a:pt x="31" y="40"/>
                  </a:lnTo>
                  <a:lnTo>
                    <a:pt x="31" y="42"/>
                  </a:lnTo>
                  <a:lnTo>
                    <a:pt x="32" y="42"/>
                  </a:lnTo>
                  <a:lnTo>
                    <a:pt x="32" y="43"/>
                  </a:lnTo>
                  <a:lnTo>
                    <a:pt x="34" y="43"/>
                  </a:lnTo>
                  <a:lnTo>
                    <a:pt x="34" y="45"/>
                  </a:lnTo>
                  <a:lnTo>
                    <a:pt x="36" y="47"/>
                  </a:lnTo>
                  <a:lnTo>
                    <a:pt x="36" y="45"/>
                  </a:lnTo>
                  <a:lnTo>
                    <a:pt x="36" y="47"/>
                  </a:lnTo>
                  <a:lnTo>
                    <a:pt x="37" y="47"/>
                  </a:lnTo>
                  <a:lnTo>
                    <a:pt x="37" y="48"/>
                  </a:lnTo>
                  <a:lnTo>
                    <a:pt x="39" y="48"/>
                  </a:lnTo>
                  <a:lnTo>
                    <a:pt x="39" y="50"/>
                  </a:lnTo>
                  <a:lnTo>
                    <a:pt x="39" y="52"/>
                  </a:lnTo>
                  <a:lnTo>
                    <a:pt x="39" y="53"/>
                  </a:lnTo>
                  <a:lnTo>
                    <a:pt x="39" y="55"/>
                  </a:lnTo>
                  <a:lnTo>
                    <a:pt x="39" y="57"/>
                  </a:lnTo>
                  <a:lnTo>
                    <a:pt x="41" y="57"/>
                  </a:lnTo>
                  <a:lnTo>
                    <a:pt x="41" y="58"/>
                  </a:lnTo>
                  <a:lnTo>
                    <a:pt x="42" y="58"/>
                  </a:lnTo>
                  <a:lnTo>
                    <a:pt x="42" y="60"/>
                  </a:lnTo>
                  <a:lnTo>
                    <a:pt x="42" y="62"/>
                  </a:lnTo>
                  <a:lnTo>
                    <a:pt x="42" y="63"/>
                  </a:lnTo>
                  <a:lnTo>
                    <a:pt x="44" y="63"/>
                  </a:lnTo>
                  <a:lnTo>
                    <a:pt x="44" y="65"/>
                  </a:lnTo>
                  <a:lnTo>
                    <a:pt x="46" y="67"/>
                  </a:lnTo>
                  <a:lnTo>
                    <a:pt x="47" y="67"/>
                  </a:lnTo>
                  <a:lnTo>
                    <a:pt x="47" y="69"/>
                  </a:lnTo>
                  <a:lnTo>
                    <a:pt x="49" y="69"/>
                  </a:lnTo>
                  <a:lnTo>
                    <a:pt x="51" y="70"/>
                  </a:lnTo>
                  <a:lnTo>
                    <a:pt x="51" y="72"/>
                  </a:lnTo>
                  <a:lnTo>
                    <a:pt x="52" y="72"/>
                  </a:lnTo>
                  <a:lnTo>
                    <a:pt x="52" y="74"/>
                  </a:lnTo>
                  <a:lnTo>
                    <a:pt x="54" y="74"/>
                  </a:lnTo>
                  <a:lnTo>
                    <a:pt x="54" y="75"/>
                  </a:lnTo>
                  <a:lnTo>
                    <a:pt x="56" y="75"/>
                  </a:lnTo>
                  <a:lnTo>
                    <a:pt x="56" y="77"/>
                  </a:lnTo>
                  <a:lnTo>
                    <a:pt x="57" y="77"/>
                  </a:lnTo>
                  <a:lnTo>
                    <a:pt x="59" y="79"/>
                  </a:lnTo>
                  <a:lnTo>
                    <a:pt x="61" y="79"/>
                  </a:lnTo>
                  <a:lnTo>
                    <a:pt x="62" y="79"/>
                  </a:lnTo>
                  <a:lnTo>
                    <a:pt x="62" y="77"/>
                  </a:lnTo>
                  <a:lnTo>
                    <a:pt x="64" y="77"/>
                  </a:lnTo>
                  <a:lnTo>
                    <a:pt x="66" y="77"/>
                  </a:lnTo>
                  <a:lnTo>
                    <a:pt x="66" y="75"/>
                  </a:lnTo>
                  <a:lnTo>
                    <a:pt x="64" y="75"/>
                  </a:lnTo>
                  <a:lnTo>
                    <a:pt x="66" y="75"/>
                  </a:lnTo>
                  <a:lnTo>
                    <a:pt x="68" y="75"/>
                  </a:lnTo>
                  <a:lnTo>
                    <a:pt x="68" y="77"/>
                  </a:lnTo>
                  <a:lnTo>
                    <a:pt x="68" y="75"/>
                  </a:lnTo>
                  <a:lnTo>
                    <a:pt x="69" y="75"/>
                  </a:lnTo>
                  <a:lnTo>
                    <a:pt x="69" y="77"/>
                  </a:lnTo>
                  <a:lnTo>
                    <a:pt x="71" y="79"/>
                  </a:lnTo>
                  <a:lnTo>
                    <a:pt x="73" y="79"/>
                  </a:lnTo>
                  <a:lnTo>
                    <a:pt x="74" y="79"/>
                  </a:lnTo>
                  <a:lnTo>
                    <a:pt x="76" y="79"/>
                  </a:lnTo>
                  <a:lnTo>
                    <a:pt x="76" y="80"/>
                  </a:lnTo>
                  <a:lnTo>
                    <a:pt x="78" y="80"/>
                  </a:lnTo>
                  <a:lnTo>
                    <a:pt x="78" y="79"/>
                  </a:lnTo>
                  <a:lnTo>
                    <a:pt x="79" y="79"/>
                  </a:lnTo>
                  <a:lnTo>
                    <a:pt x="79" y="80"/>
                  </a:lnTo>
                  <a:lnTo>
                    <a:pt x="81" y="80"/>
                  </a:lnTo>
                  <a:lnTo>
                    <a:pt x="81" y="82"/>
                  </a:lnTo>
                  <a:lnTo>
                    <a:pt x="81" y="80"/>
                  </a:lnTo>
                  <a:lnTo>
                    <a:pt x="83" y="80"/>
                  </a:lnTo>
                  <a:lnTo>
                    <a:pt x="83" y="82"/>
                  </a:lnTo>
                  <a:lnTo>
                    <a:pt x="84" y="82"/>
                  </a:lnTo>
                  <a:lnTo>
                    <a:pt x="86" y="82"/>
                  </a:lnTo>
                  <a:lnTo>
                    <a:pt x="88" y="82"/>
                  </a:lnTo>
                  <a:lnTo>
                    <a:pt x="89" y="82"/>
                  </a:lnTo>
                  <a:lnTo>
                    <a:pt x="89" y="84"/>
                  </a:lnTo>
                  <a:lnTo>
                    <a:pt x="91" y="84"/>
                  </a:lnTo>
                  <a:lnTo>
                    <a:pt x="91" y="85"/>
                  </a:lnTo>
                  <a:lnTo>
                    <a:pt x="93" y="85"/>
                  </a:lnTo>
                  <a:lnTo>
                    <a:pt x="93" y="87"/>
                  </a:lnTo>
                  <a:lnTo>
                    <a:pt x="94" y="87"/>
                  </a:lnTo>
                  <a:lnTo>
                    <a:pt x="96" y="87"/>
                  </a:lnTo>
                  <a:lnTo>
                    <a:pt x="96" y="89"/>
                  </a:lnTo>
                  <a:lnTo>
                    <a:pt x="98" y="89"/>
                  </a:lnTo>
                  <a:lnTo>
                    <a:pt x="98" y="90"/>
                  </a:lnTo>
                  <a:lnTo>
                    <a:pt x="99" y="90"/>
                  </a:lnTo>
                  <a:lnTo>
                    <a:pt x="99" y="92"/>
                  </a:lnTo>
                  <a:lnTo>
                    <a:pt x="101" y="92"/>
                  </a:lnTo>
                  <a:lnTo>
                    <a:pt x="103" y="92"/>
                  </a:lnTo>
                  <a:lnTo>
                    <a:pt x="103" y="90"/>
                  </a:lnTo>
                  <a:lnTo>
                    <a:pt x="105" y="90"/>
                  </a:lnTo>
                  <a:lnTo>
                    <a:pt x="106" y="90"/>
                  </a:lnTo>
                  <a:lnTo>
                    <a:pt x="108" y="90"/>
                  </a:lnTo>
                  <a:lnTo>
                    <a:pt x="110" y="90"/>
                  </a:lnTo>
                  <a:lnTo>
                    <a:pt x="110" y="92"/>
                  </a:lnTo>
                  <a:lnTo>
                    <a:pt x="111" y="92"/>
                  </a:lnTo>
                  <a:lnTo>
                    <a:pt x="113" y="92"/>
                  </a:lnTo>
                  <a:lnTo>
                    <a:pt x="113" y="94"/>
                  </a:lnTo>
                  <a:lnTo>
                    <a:pt x="113" y="95"/>
                  </a:lnTo>
                  <a:lnTo>
                    <a:pt x="115" y="95"/>
                  </a:lnTo>
                  <a:lnTo>
                    <a:pt x="115" y="97"/>
                  </a:lnTo>
                  <a:lnTo>
                    <a:pt x="115" y="99"/>
                  </a:lnTo>
                  <a:lnTo>
                    <a:pt x="116" y="99"/>
                  </a:lnTo>
                  <a:lnTo>
                    <a:pt x="116" y="101"/>
                  </a:lnTo>
                  <a:lnTo>
                    <a:pt x="116" y="102"/>
                  </a:lnTo>
                  <a:lnTo>
                    <a:pt x="118" y="102"/>
                  </a:lnTo>
                  <a:lnTo>
                    <a:pt x="118" y="104"/>
                  </a:lnTo>
                  <a:lnTo>
                    <a:pt x="118" y="106"/>
                  </a:lnTo>
                  <a:lnTo>
                    <a:pt x="120" y="106"/>
                  </a:lnTo>
                  <a:lnTo>
                    <a:pt x="120" y="107"/>
                  </a:lnTo>
                  <a:lnTo>
                    <a:pt x="120" y="109"/>
                  </a:lnTo>
                  <a:lnTo>
                    <a:pt x="121" y="109"/>
                  </a:lnTo>
                  <a:lnTo>
                    <a:pt x="123" y="111"/>
                  </a:lnTo>
                  <a:lnTo>
                    <a:pt x="125" y="111"/>
                  </a:lnTo>
                  <a:lnTo>
                    <a:pt x="125" y="112"/>
                  </a:lnTo>
                  <a:lnTo>
                    <a:pt x="126" y="112"/>
                  </a:lnTo>
                  <a:lnTo>
                    <a:pt x="126" y="114"/>
                  </a:lnTo>
                  <a:lnTo>
                    <a:pt x="126" y="116"/>
                  </a:lnTo>
                  <a:lnTo>
                    <a:pt x="128" y="117"/>
                  </a:lnTo>
                  <a:lnTo>
                    <a:pt x="128" y="119"/>
                  </a:lnTo>
                  <a:lnTo>
                    <a:pt x="128" y="121"/>
                  </a:lnTo>
                  <a:lnTo>
                    <a:pt x="130" y="121"/>
                  </a:lnTo>
                  <a:lnTo>
                    <a:pt x="130" y="122"/>
                  </a:lnTo>
                  <a:lnTo>
                    <a:pt x="131" y="122"/>
                  </a:lnTo>
                  <a:lnTo>
                    <a:pt x="131" y="124"/>
                  </a:lnTo>
                  <a:lnTo>
                    <a:pt x="133" y="124"/>
                  </a:lnTo>
                  <a:lnTo>
                    <a:pt x="133" y="126"/>
                  </a:lnTo>
                  <a:lnTo>
                    <a:pt x="133" y="127"/>
                  </a:lnTo>
                  <a:lnTo>
                    <a:pt x="133" y="129"/>
                  </a:lnTo>
                  <a:lnTo>
                    <a:pt x="135" y="131"/>
                  </a:lnTo>
                  <a:lnTo>
                    <a:pt x="136" y="131"/>
                  </a:lnTo>
                  <a:lnTo>
                    <a:pt x="136" y="132"/>
                  </a:lnTo>
                  <a:lnTo>
                    <a:pt x="138" y="132"/>
                  </a:lnTo>
                  <a:lnTo>
                    <a:pt x="140" y="132"/>
                  </a:lnTo>
                  <a:lnTo>
                    <a:pt x="140" y="131"/>
                  </a:lnTo>
                  <a:lnTo>
                    <a:pt x="142" y="131"/>
                  </a:lnTo>
                  <a:lnTo>
                    <a:pt x="142" y="129"/>
                  </a:lnTo>
                  <a:lnTo>
                    <a:pt x="142" y="127"/>
                  </a:lnTo>
                  <a:lnTo>
                    <a:pt x="143" y="129"/>
                  </a:lnTo>
                  <a:lnTo>
                    <a:pt x="143" y="131"/>
                  </a:lnTo>
                  <a:lnTo>
                    <a:pt x="145" y="131"/>
                  </a:lnTo>
                  <a:lnTo>
                    <a:pt x="145" y="132"/>
                  </a:lnTo>
                  <a:lnTo>
                    <a:pt x="143" y="132"/>
                  </a:lnTo>
                  <a:lnTo>
                    <a:pt x="143" y="134"/>
                  </a:lnTo>
                  <a:lnTo>
                    <a:pt x="142" y="134"/>
                  </a:lnTo>
                  <a:lnTo>
                    <a:pt x="140" y="136"/>
                  </a:lnTo>
                  <a:lnTo>
                    <a:pt x="140" y="138"/>
                  </a:lnTo>
                  <a:lnTo>
                    <a:pt x="140" y="139"/>
                  </a:lnTo>
                  <a:lnTo>
                    <a:pt x="142" y="139"/>
                  </a:lnTo>
                  <a:lnTo>
                    <a:pt x="142" y="141"/>
                  </a:lnTo>
                  <a:lnTo>
                    <a:pt x="142" y="143"/>
                  </a:lnTo>
                  <a:lnTo>
                    <a:pt x="142" y="144"/>
                  </a:lnTo>
                  <a:lnTo>
                    <a:pt x="143" y="146"/>
                  </a:lnTo>
                  <a:lnTo>
                    <a:pt x="143" y="148"/>
                  </a:lnTo>
                  <a:lnTo>
                    <a:pt x="143" y="149"/>
                  </a:lnTo>
                  <a:lnTo>
                    <a:pt x="145" y="151"/>
                  </a:lnTo>
                  <a:lnTo>
                    <a:pt x="145" y="153"/>
                  </a:lnTo>
                  <a:lnTo>
                    <a:pt x="150" y="168"/>
                  </a:lnTo>
                  <a:lnTo>
                    <a:pt x="155" y="186"/>
                  </a:lnTo>
                  <a:lnTo>
                    <a:pt x="157" y="193"/>
                  </a:lnTo>
                  <a:lnTo>
                    <a:pt x="160" y="201"/>
                  </a:lnTo>
                  <a:lnTo>
                    <a:pt x="162" y="207"/>
                  </a:lnTo>
                  <a:lnTo>
                    <a:pt x="165" y="218"/>
                  </a:lnTo>
                  <a:lnTo>
                    <a:pt x="185" y="282"/>
                  </a:lnTo>
                  <a:lnTo>
                    <a:pt x="211" y="294"/>
                  </a:lnTo>
                  <a:lnTo>
                    <a:pt x="236" y="304"/>
                  </a:lnTo>
                  <a:lnTo>
                    <a:pt x="237" y="304"/>
                  </a:lnTo>
                  <a:lnTo>
                    <a:pt x="237" y="306"/>
                  </a:lnTo>
                  <a:lnTo>
                    <a:pt x="239" y="306"/>
                  </a:lnTo>
                  <a:lnTo>
                    <a:pt x="239" y="308"/>
                  </a:lnTo>
                  <a:lnTo>
                    <a:pt x="239" y="309"/>
                  </a:lnTo>
                  <a:lnTo>
                    <a:pt x="239" y="311"/>
                  </a:lnTo>
                  <a:lnTo>
                    <a:pt x="237" y="313"/>
                  </a:lnTo>
                  <a:lnTo>
                    <a:pt x="236" y="314"/>
                  </a:lnTo>
                  <a:lnTo>
                    <a:pt x="236" y="316"/>
                  </a:lnTo>
                  <a:lnTo>
                    <a:pt x="234" y="316"/>
                  </a:lnTo>
                  <a:lnTo>
                    <a:pt x="234" y="318"/>
                  </a:lnTo>
                  <a:lnTo>
                    <a:pt x="234" y="319"/>
                  </a:lnTo>
                  <a:lnTo>
                    <a:pt x="234" y="321"/>
                  </a:lnTo>
                  <a:lnTo>
                    <a:pt x="236" y="321"/>
                  </a:lnTo>
                  <a:lnTo>
                    <a:pt x="236" y="323"/>
                  </a:lnTo>
                  <a:lnTo>
                    <a:pt x="237" y="323"/>
                  </a:lnTo>
                  <a:lnTo>
                    <a:pt x="239" y="323"/>
                  </a:lnTo>
                  <a:lnTo>
                    <a:pt x="241" y="323"/>
                  </a:lnTo>
                  <a:lnTo>
                    <a:pt x="242" y="323"/>
                  </a:lnTo>
                  <a:lnTo>
                    <a:pt x="244" y="323"/>
                  </a:lnTo>
                  <a:lnTo>
                    <a:pt x="246" y="323"/>
                  </a:lnTo>
                  <a:lnTo>
                    <a:pt x="248" y="323"/>
                  </a:lnTo>
                  <a:lnTo>
                    <a:pt x="248" y="321"/>
                  </a:lnTo>
                  <a:lnTo>
                    <a:pt x="249" y="321"/>
                  </a:lnTo>
                  <a:lnTo>
                    <a:pt x="251" y="321"/>
                  </a:lnTo>
                  <a:lnTo>
                    <a:pt x="253" y="321"/>
                  </a:lnTo>
                  <a:lnTo>
                    <a:pt x="253" y="323"/>
                  </a:lnTo>
                  <a:lnTo>
                    <a:pt x="254" y="323"/>
                  </a:lnTo>
                  <a:lnTo>
                    <a:pt x="256" y="323"/>
                  </a:lnTo>
                  <a:lnTo>
                    <a:pt x="256" y="321"/>
                  </a:lnTo>
                  <a:lnTo>
                    <a:pt x="258" y="321"/>
                  </a:lnTo>
                  <a:lnTo>
                    <a:pt x="259" y="321"/>
                  </a:lnTo>
                  <a:lnTo>
                    <a:pt x="261" y="321"/>
                  </a:lnTo>
                  <a:lnTo>
                    <a:pt x="261" y="319"/>
                  </a:lnTo>
                  <a:lnTo>
                    <a:pt x="263" y="319"/>
                  </a:lnTo>
                  <a:lnTo>
                    <a:pt x="263" y="318"/>
                  </a:lnTo>
                  <a:lnTo>
                    <a:pt x="264" y="318"/>
                  </a:lnTo>
                  <a:lnTo>
                    <a:pt x="266" y="316"/>
                  </a:lnTo>
                  <a:lnTo>
                    <a:pt x="268" y="316"/>
                  </a:lnTo>
                  <a:lnTo>
                    <a:pt x="269" y="316"/>
                  </a:lnTo>
                  <a:lnTo>
                    <a:pt x="271" y="316"/>
                  </a:lnTo>
                  <a:lnTo>
                    <a:pt x="273" y="318"/>
                  </a:lnTo>
                  <a:lnTo>
                    <a:pt x="274" y="318"/>
                  </a:lnTo>
                  <a:lnTo>
                    <a:pt x="276" y="318"/>
                  </a:lnTo>
                  <a:lnTo>
                    <a:pt x="278" y="318"/>
                  </a:lnTo>
                  <a:lnTo>
                    <a:pt x="278" y="319"/>
                  </a:lnTo>
                  <a:lnTo>
                    <a:pt x="279" y="321"/>
                  </a:lnTo>
                  <a:lnTo>
                    <a:pt x="279" y="323"/>
                  </a:lnTo>
                  <a:lnTo>
                    <a:pt x="281" y="323"/>
                  </a:lnTo>
                  <a:lnTo>
                    <a:pt x="283" y="323"/>
                  </a:lnTo>
                  <a:lnTo>
                    <a:pt x="285" y="323"/>
                  </a:lnTo>
                  <a:lnTo>
                    <a:pt x="286" y="323"/>
                  </a:lnTo>
                  <a:lnTo>
                    <a:pt x="286" y="321"/>
                  </a:lnTo>
                  <a:lnTo>
                    <a:pt x="288" y="321"/>
                  </a:lnTo>
                  <a:lnTo>
                    <a:pt x="290" y="321"/>
                  </a:lnTo>
                  <a:lnTo>
                    <a:pt x="290" y="319"/>
                  </a:lnTo>
                  <a:lnTo>
                    <a:pt x="291" y="319"/>
                  </a:lnTo>
                  <a:lnTo>
                    <a:pt x="293" y="318"/>
                  </a:lnTo>
                  <a:lnTo>
                    <a:pt x="293" y="319"/>
                  </a:lnTo>
                  <a:lnTo>
                    <a:pt x="295" y="319"/>
                  </a:lnTo>
                  <a:lnTo>
                    <a:pt x="295" y="321"/>
                  </a:lnTo>
                  <a:lnTo>
                    <a:pt x="296" y="321"/>
                  </a:lnTo>
                  <a:lnTo>
                    <a:pt x="296" y="323"/>
                  </a:lnTo>
                  <a:lnTo>
                    <a:pt x="298" y="323"/>
                  </a:lnTo>
                  <a:lnTo>
                    <a:pt x="300" y="323"/>
                  </a:lnTo>
                  <a:lnTo>
                    <a:pt x="300" y="321"/>
                  </a:lnTo>
                  <a:lnTo>
                    <a:pt x="301" y="321"/>
                  </a:lnTo>
                  <a:lnTo>
                    <a:pt x="301" y="319"/>
                  </a:lnTo>
                  <a:lnTo>
                    <a:pt x="303" y="319"/>
                  </a:lnTo>
                  <a:lnTo>
                    <a:pt x="303" y="318"/>
                  </a:lnTo>
                  <a:lnTo>
                    <a:pt x="305" y="318"/>
                  </a:lnTo>
                  <a:lnTo>
                    <a:pt x="305" y="316"/>
                  </a:lnTo>
                  <a:lnTo>
                    <a:pt x="306" y="316"/>
                  </a:lnTo>
                  <a:lnTo>
                    <a:pt x="308" y="316"/>
                  </a:lnTo>
                  <a:lnTo>
                    <a:pt x="310" y="316"/>
                  </a:lnTo>
                  <a:lnTo>
                    <a:pt x="311" y="316"/>
                  </a:lnTo>
                  <a:lnTo>
                    <a:pt x="313" y="318"/>
                  </a:lnTo>
                  <a:lnTo>
                    <a:pt x="315" y="318"/>
                  </a:lnTo>
                  <a:lnTo>
                    <a:pt x="316" y="318"/>
                  </a:lnTo>
                  <a:lnTo>
                    <a:pt x="316" y="319"/>
                  </a:lnTo>
                  <a:lnTo>
                    <a:pt x="318" y="319"/>
                  </a:lnTo>
                  <a:lnTo>
                    <a:pt x="318" y="321"/>
                  </a:lnTo>
                  <a:lnTo>
                    <a:pt x="320" y="321"/>
                  </a:lnTo>
                  <a:lnTo>
                    <a:pt x="320" y="323"/>
                  </a:lnTo>
                  <a:lnTo>
                    <a:pt x="322" y="324"/>
                  </a:lnTo>
                  <a:lnTo>
                    <a:pt x="323" y="326"/>
                  </a:lnTo>
                  <a:lnTo>
                    <a:pt x="325" y="326"/>
                  </a:lnTo>
                  <a:lnTo>
                    <a:pt x="325" y="328"/>
                  </a:lnTo>
                  <a:lnTo>
                    <a:pt x="327" y="328"/>
                  </a:lnTo>
                  <a:lnTo>
                    <a:pt x="327" y="329"/>
                  </a:lnTo>
                  <a:lnTo>
                    <a:pt x="328" y="329"/>
                  </a:lnTo>
                  <a:lnTo>
                    <a:pt x="328" y="331"/>
                  </a:lnTo>
                  <a:lnTo>
                    <a:pt x="330" y="331"/>
                  </a:lnTo>
                  <a:lnTo>
                    <a:pt x="332" y="331"/>
                  </a:lnTo>
                  <a:lnTo>
                    <a:pt x="332" y="333"/>
                  </a:lnTo>
                  <a:lnTo>
                    <a:pt x="333" y="333"/>
                  </a:lnTo>
                  <a:lnTo>
                    <a:pt x="335" y="333"/>
                  </a:lnTo>
                  <a:lnTo>
                    <a:pt x="335" y="334"/>
                  </a:lnTo>
                  <a:lnTo>
                    <a:pt x="337" y="334"/>
                  </a:lnTo>
                  <a:lnTo>
                    <a:pt x="338" y="334"/>
                  </a:lnTo>
                  <a:lnTo>
                    <a:pt x="338" y="336"/>
                  </a:lnTo>
                  <a:lnTo>
                    <a:pt x="340" y="336"/>
                  </a:lnTo>
                  <a:lnTo>
                    <a:pt x="342" y="338"/>
                  </a:lnTo>
                  <a:lnTo>
                    <a:pt x="343" y="339"/>
                  </a:lnTo>
                  <a:lnTo>
                    <a:pt x="345" y="341"/>
                  </a:lnTo>
                  <a:lnTo>
                    <a:pt x="345" y="343"/>
                  </a:lnTo>
                  <a:lnTo>
                    <a:pt x="345" y="345"/>
                  </a:lnTo>
                  <a:lnTo>
                    <a:pt x="345" y="346"/>
                  </a:lnTo>
                  <a:lnTo>
                    <a:pt x="345" y="348"/>
                  </a:lnTo>
                  <a:lnTo>
                    <a:pt x="345" y="350"/>
                  </a:lnTo>
                  <a:lnTo>
                    <a:pt x="347" y="351"/>
                  </a:lnTo>
                  <a:lnTo>
                    <a:pt x="347" y="353"/>
                  </a:lnTo>
                  <a:lnTo>
                    <a:pt x="347" y="355"/>
                  </a:lnTo>
                  <a:lnTo>
                    <a:pt x="348" y="355"/>
                  </a:lnTo>
                  <a:lnTo>
                    <a:pt x="348" y="356"/>
                  </a:lnTo>
                  <a:lnTo>
                    <a:pt x="348" y="358"/>
                  </a:lnTo>
                  <a:lnTo>
                    <a:pt x="350" y="358"/>
                  </a:lnTo>
                  <a:lnTo>
                    <a:pt x="350" y="360"/>
                  </a:lnTo>
                  <a:lnTo>
                    <a:pt x="350" y="361"/>
                  </a:lnTo>
                  <a:lnTo>
                    <a:pt x="350" y="363"/>
                  </a:lnTo>
                  <a:lnTo>
                    <a:pt x="350" y="365"/>
                  </a:lnTo>
                  <a:lnTo>
                    <a:pt x="348" y="365"/>
                  </a:lnTo>
                  <a:lnTo>
                    <a:pt x="348" y="366"/>
                  </a:lnTo>
                  <a:lnTo>
                    <a:pt x="348" y="368"/>
                  </a:lnTo>
                  <a:lnTo>
                    <a:pt x="347" y="368"/>
                  </a:lnTo>
                  <a:lnTo>
                    <a:pt x="347" y="370"/>
                  </a:lnTo>
                  <a:lnTo>
                    <a:pt x="345" y="371"/>
                  </a:lnTo>
                  <a:lnTo>
                    <a:pt x="343" y="373"/>
                  </a:lnTo>
                  <a:lnTo>
                    <a:pt x="343" y="375"/>
                  </a:lnTo>
                  <a:lnTo>
                    <a:pt x="342" y="377"/>
                  </a:lnTo>
                  <a:lnTo>
                    <a:pt x="340" y="377"/>
                  </a:lnTo>
                  <a:lnTo>
                    <a:pt x="340" y="378"/>
                  </a:lnTo>
                  <a:lnTo>
                    <a:pt x="340" y="380"/>
                  </a:lnTo>
                  <a:lnTo>
                    <a:pt x="340" y="382"/>
                  </a:lnTo>
                  <a:lnTo>
                    <a:pt x="342" y="382"/>
                  </a:lnTo>
                  <a:lnTo>
                    <a:pt x="343" y="383"/>
                  </a:lnTo>
                  <a:lnTo>
                    <a:pt x="345" y="383"/>
                  </a:lnTo>
                  <a:lnTo>
                    <a:pt x="347" y="383"/>
                  </a:lnTo>
                  <a:lnTo>
                    <a:pt x="348" y="385"/>
                  </a:lnTo>
                  <a:lnTo>
                    <a:pt x="348" y="387"/>
                  </a:lnTo>
                  <a:lnTo>
                    <a:pt x="350" y="387"/>
                  </a:lnTo>
                  <a:lnTo>
                    <a:pt x="350" y="388"/>
                  </a:lnTo>
                  <a:lnTo>
                    <a:pt x="350" y="390"/>
                  </a:lnTo>
                  <a:lnTo>
                    <a:pt x="350" y="392"/>
                  </a:lnTo>
                  <a:lnTo>
                    <a:pt x="352" y="393"/>
                  </a:lnTo>
                  <a:lnTo>
                    <a:pt x="353" y="393"/>
                  </a:lnTo>
                  <a:lnTo>
                    <a:pt x="353" y="395"/>
                  </a:lnTo>
                  <a:lnTo>
                    <a:pt x="352" y="395"/>
                  </a:lnTo>
                  <a:lnTo>
                    <a:pt x="350" y="397"/>
                  </a:lnTo>
                  <a:lnTo>
                    <a:pt x="352" y="398"/>
                  </a:lnTo>
                  <a:lnTo>
                    <a:pt x="352" y="400"/>
                  </a:lnTo>
                  <a:lnTo>
                    <a:pt x="353" y="400"/>
                  </a:lnTo>
                  <a:lnTo>
                    <a:pt x="353" y="402"/>
                  </a:lnTo>
                  <a:lnTo>
                    <a:pt x="353" y="403"/>
                  </a:lnTo>
                  <a:lnTo>
                    <a:pt x="355" y="403"/>
                  </a:lnTo>
                  <a:lnTo>
                    <a:pt x="355" y="405"/>
                  </a:lnTo>
                  <a:lnTo>
                    <a:pt x="357" y="405"/>
                  </a:lnTo>
                  <a:lnTo>
                    <a:pt x="357" y="407"/>
                  </a:lnTo>
                  <a:lnTo>
                    <a:pt x="359" y="407"/>
                  </a:lnTo>
                  <a:lnTo>
                    <a:pt x="360" y="407"/>
                  </a:lnTo>
                  <a:lnTo>
                    <a:pt x="360" y="408"/>
                  </a:lnTo>
                  <a:lnTo>
                    <a:pt x="362" y="408"/>
                  </a:lnTo>
                  <a:lnTo>
                    <a:pt x="362" y="410"/>
                  </a:lnTo>
                  <a:lnTo>
                    <a:pt x="362" y="412"/>
                  </a:lnTo>
                  <a:lnTo>
                    <a:pt x="360" y="412"/>
                  </a:lnTo>
                  <a:lnTo>
                    <a:pt x="360" y="414"/>
                  </a:lnTo>
                  <a:lnTo>
                    <a:pt x="359" y="414"/>
                  </a:lnTo>
                  <a:lnTo>
                    <a:pt x="359" y="415"/>
                  </a:lnTo>
                  <a:lnTo>
                    <a:pt x="357" y="414"/>
                  </a:lnTo>
                  <a:lnTo>
                    <a:pt x="357" y="412"/>
                  </a:lnTo>
                  <a:lnTo>
                    <a:pt x="355" y="412"/>
                  </a:lnTo>
                  <a:lnTo>
                    <a:pt x="355" y="410"/>
                  </a:lnTo>
                  <a:lnTo>
                    <a:pt x="353" y="410"/>
                  </a:lnTo>
                  <a:lnTo>
                    <a:pt x="352" y="410"/>
                  </a:lnTo>
                  <a:lnTo>
                    <a:pt x="352" y="412"/>
                  </a:lnTo>
                  <a:lnTo>
                    <a:pt x="350" y="412"/>
                  </a:lnTo>
                  <a:lnTo>
                    <a:pt x="350" y="414"/>
                  </a:lnTo>
                  <a:lnTo>
                    <a:pt x="350" y="415"/>
                  </a:lnTo>
                  <a:lnTo>
                    <a:pt x="350" y="417"/>
                  </a:lnTo>
                  <a:lnTo>
                    <a:pt x="350" y="419"/>
                  </a:lnTo>
                  <a:lnTo>
                    <a:pt x="350" y="420"/>
                  </a:lnTo>
                  <a:lnTo>
                    <a:pt x="350" y="422"/>
                  </a:lnTo>
                  <a:lnTo>
                    <a:pt x="352" y="422"/>
                  </a:lnTo>
                  <a:lnTo>
                    <a:pt x="352" y="424"/>
                  </a:lnTo>
                  <a:lnTo>
                    <a:pt x="350" y="424"/>
                  </a:lnTo>
                  <a:lnTo>
                    <a:pt x="350" y="425"/>
                  </a:lnTo>
                  <a:lnTo>
                    <a:pt x="348" y="425"/>
                  </a:lnTo>
                  <a:lnTo>
                    <a:pt x="348" y="427"/>
                  </a:lnTo>
                  <a:lnTo>
                    <a:pt x="347" y="427"/>
                  </a:lnTo>
                  <a:lnTo>
                    <a:pt x="347" y="429"/>
                  </a:lnTo>
                  <a:lnTo>
                    <a:pt x="345" y="429"/>
                  </a:lnTo>
                  <a:lnTo>
                    <a:pt x="345" y="430"/>
                  </a:lnTo>
                  <a:lnTo>
                    <a:pt x="345" y="432"/>
                  </a:lnTo>
                  <a:lnTo>
                    <a:pt x="345" y="434"/>
                  </a:lnTo>
                  <a:lnTo>
                    <a:pt x="345" y="435"/>
                  </a:lnTo>
                  <a:lnTo>
                    <a:pt x="345" y="437"/>
                  </a:lnTo>
                  <a:lnTo>
                    <a:pt x="345" y="439"/>
                  </a:lnTo>
                  <a:lnTo>
                    <a:pt x="345" y="440"/>
                  </a:lnTo>
                  <a:lnTo>
                    <a:pt x="343" y="440"/>
                  </a:lnTo>
                  <a:lnTo>
                    <a:pt x="343" y="442"/>
                  </a:lnTo>
                  <a:lnTo>
                    <a:pt x="342" y="444"/>
                  </a:lnTo>
                  <a:lnTo>
                    <a:pt x="342" y="445"/>
                  </a:lnTo>
                  <a:lnTo>
                    <a:pt x="342" y="447"/>
                  </a:lnTo>
                  <a:lnTo>
                    <a:pt x="343" y="447"/>
                  </a:lnTo>
                  <a:lnTo>
                    <a:pt x="343" y="449"/>
                  </a:lnTo>
                  <a:lnTo>
                    <a:pt x="342" y="449"/>
                  </a:lnTo>
                  <a:lnTo>
                    <a:pt x="342" y="451"/>
                  </a:lnTo>
                  <a:lnTo>
                    <a:pt x="342" y="452"/>
                  </a:lnTo>
                  <a:lnTo>
                    <a:pt x="340" y="452"/>
                  </a:lnTo>
                  <a:lnTo>
                    <a:pt x="338" y="454"/>
                  </a:lnTo>
                  <a:lnTo>
                    <a:pt x="337" y="454"/>
                  </a:lnTo>
                  <a:lnTo>
                    <a:pt x="337" y="456"/>
                  </a:lnTo>
                  <a:lnTo>
                    <a:pt x="337" y="457"/>
                  </a:lnTo>
                  <a:lnTo>
                    <a:pt x="335" y="459"/>
                  </a:lnTo>
                  <a:lnTo>
                    <a:pt x="333" y="459"/>
                  </a:lnTo>
                  <a:lnTo>
                    <a:pt x="333" y="457"/>
                  </a:lnTo>
                  <a:lnTo>
                    <a:pt x="332" y="457"/>
                  </a:lnTo>
                  <a:lnTo>
                    <a:pt x="330" y="457"/>
                  </a:lnTo>
                  <a:lnTo>
                    <a:pt x="330" y="459"/>
                  </a:lnTo>
                  <a:lnTo>
                    <a:pt x="332" y="459"/>
                  </a:lnTo>
                  <a:lnTo>
                    <a:pt x="333" y="461"/>
                  </a:lnTo>
                  <a:lnTo>
                    <a:pt x="335" y="461"/>
                  </a:lnTo>
                  <a:lnTo>
                    <a:pt x="335" y="462"/>
                  </a:lnTo>
                  <a:lnTo>
                    <a:pt x="335" y="464"/>
                  </a:lnTo>
                  <a:lnTo>
                    <a:pt x="333" y="464"/>
                  </a:lnTo>
                  <a:lnTo>
                    <a:pt x="333" y="466"/>
                  </a:lnTo>
                  <a:lnTo>
                    <a:pt x="333" y="467"/>
                  </a:lnTo>
                  <a:lnTo>
                    <a:pt x="333" y="469"/>
                  </a:lnTo>
                  <a:lnTo>
                    <a:pt x="335" y="469"/>
                  </a:lnTo>
                  <a:lnTo>
                    <a:pt x="337" y="469"/>
                  </a:lnTo>
                  <a:lnTo>
                    <a:pt x="338" y="469"/>
                  </a:lnTo>
                  <a:lnTo>
                    <a:pt x="338" y="471"/>
                  </a:lnTo>
                  <a:lnTo>
                    <a:pt x="340" y="471"/>
                  </a:lnTo>
                  <a:lnTo>
                    <a:pt x="340" y="469"/>
                  </a:lnTo>
                  <a:lnTo>
                    <a:pt x="342" y="469"/>
                  </a:lnTo>
                  <a:lnTo>
                    <a:pt x="340" y="469"/>
                  </a:lnTo>
                  <a:lnTo>
                    <a:pt x="340" y="467"/>
                  </a:lnTo>
                  <a:lnTo>
                    <a:pt x="340" y="466"/>
                  </a:lnTo>
                  <a:lnTo>
                    <a:pt x="342" y="466"/>
                  </a:lnTo>
                  <a:lnTo>
                    <a:pt x="343" y="466"/>
                  </a:lnTo>
                  <a:lnTo>
                    <a:pt x="345" y="466"/>
                  </a:lnTo>
                  <a:lnTo>
                    <a:pt x="345" y="464"/>
                  </a:lnTo>
                  <a:lnTo>
                    <a:pt x="343" y="462"/>
                  </a:lnTo>
                  <a:lnTo>
                    <a:pt x="345" y="461"/>
                  </a:lnTo>
                  <a:lnTo>
                    <a:pt x="347" y="461"/>
                  </a:lnTo>
                  <a:lnTo>
                    <a:pt x="347" y="462"/>
                  </a:lnTo>
                  <a:lnTo>
                    <a:pt x="347" y="464"/>
                  </a:lnTo>
                  <a:lnTo>
                    <a:pt x="348" y="464"/>
                  </a:lnTo>
                  <a:lnTo>
                    <a:pt x="348" y="466"/>
                  </a:lnTo>
                  <a:lnTo>
                    <a:pt x="350" y="466"/>
                  </a:lnTo>
                  <a:lnTo>
                    <a:pt x="350" y="467"/>
                  </a:lnTo>
                  <a:lnTo>
                    <a:pt x="352" y="467"/>
                  </a:lnTo>
                  <a:lnTo>
                    <a:pt x="352" y="469"/>
                  </a:lnTo>
                  <a:lnTo>
                    <a:pt x="353" y="469"/>
                  </a:lnTo>
                  <a:lnTo>
                    <a:pt x="355" y="469"/>
                  </a:lnTo>
                  <a:lnTo>
                    <a:pt x="357" y="469"/>
                  </a:lnTo>
                  <a:lnTo>
                    <a:pt x="357" y="471"/>
                  </a:lnTo>
                  <a:lnTo>
                    <a:pt x="359" y="471"/>
                  </a:lnTo>
                  <a:lnTo>
                    <a:pt x="359" y="472"/>
                  </a:lnTo>
                  <a:lnTo>
                    <a:pt x="359" y="474"/>
                  </a:lnTo>
                  <a:lnTo>
                    <a:pt x="357" y="474"/>
                  </a:lnTo>
                  <a:lnTo>
                    <a:pt x="355" y="474"/>
                  </a:lnTo>
                  <a:lnTo>
                    <a:pt x="353" y="474"/>
                  </a:lnTo>
                  <a:lnTo>
                    <a:pt x="353" y="476"/>
                  </a:lnTo>
                  <a:lnTo>
                    <a:pt x="353" y="477"/>
                  </a:lnTo>
                  <a:lnTo>
                    <a:pt x="353" y="479"/>
                  </a:lnTo>
                  <a:lnTo>
                    <a:pt x="353" y="481"/>
                  </a:lnTo>
                  <a:lnTo>
                    <a:pt x="353" y="483"/>
                  </a:lnTo>
                  <a:lnTo>
                    <a:pt x="353" y="484"/>
                  </a:lnTo>
                  <a:lnTo>
                    <a:pt x="355" y="484"/>
                  </a:lnTo>
                  <a:lnTo>
                    <a:pt x="353" y="486"/>
                  </a:lnTo>
                  <a:lnTo>
                    <a:pt x="353" y="488"/>
                  </a:lnTo>
                  <a:lnTo>
                    <a:pt x="353" y="489"/>
                  </a:lnTo>
                  <a:lnTo>
                    <a:pt x="353" y="491"/>
                  </a:lnTo>
                  <a:lnTo>
                    <a:pt x="352" y="491"/>
                  </a:lnTo>
                  <a:lnTo>
                    <a:pt x="352" y="493"/>
                  </a:lnTo>
                  <a:lnTo>
                    <a:pt x="350" y="493"/>
                  </a:lnTo>
                  <a:lnTo>
                    <a:pt x="350" y="494"/>
                  </a:lnTo>
                  <a:lnTo>
                    <a:pt x="350" y="496"/>
                  </a:lnTo>
                  <a:lnTo>
                    <a:pt x="350" y="498"/>
                  </a:lnTo>
                  <a:lnTo>
                    <a:pt x="352" y="499"/>
                  </a:lnTo>
                  <a:lnTo>
                    <a:pt x="352" y="501"/>
                  </a:lnTo>
                  <a:lnTo>
                    <a:pt x="352" y="503"/>
                  </a:lnTo>
                  <a:lnTo>
                    <a:pt x="352" y="504"/>
                  </a:lnTo>
                  <a:lnTo>
                    <a:pt x="353" y="504"/>
                  </a:lnTo>
                  <a:lnTo>
                    <a:pt x="353" y="506"/>
                  </a:lnTo>
                  <a:lnTo>
                    <a:pt x="355" y="508"/>
                  </a:lnTo>
                  <a:lnTo>
                    <a:pt x="357" y="508"/>
                  </a:lnTo>
                  <a:lnTo>
                    <a:pt x="359" y="508"/>
                  </a:lnTo>
                  <a:lnTo>
                    <a:pt x="359" y="506"/>
                  </a:lnTo>
                  <a:lnTo>
                    <a:pt x="359" y="504"/>
                  </a:lnTo>
                  <a:lnTo>
                    <a:pt x="360" y="504"/>
                  </a:lnTo>
                  <a:lnTo>
                    <a:pt x="360" y="503"/>
                  </a:lnTo>
                  <a:lnTo>
                    <a:pt x="362" y="503"/>
                  </a:lnTo>
                  <a:lnTo>
                    <a:pt x="362" y="501"/>
                  </a:lnTo>
                  <a:lnTo>
                    <a:pt x="364" y="501"/>
                  </a:lnTo>
                  <a:lnTo>
                    <a:pt x="365" y="501"/>
                  </a:lnTo>
                  <a:lnTo>
                    <a:pt x="367" y="501"/>
                  </a:lnTo>
                  <a:lnTo>
                    <a:pt x="367" y="503"/>
                  </a:lnTo>
                  <a:lnTo>
                    <a:pt x="369" y="503"/>
                  </a:lnTo>
                  <a:lnTo>
                    <a:pt x="370" y="503"/>
                  </a:lnTo>
                  <a:lnTo>
                    <a:pt x="370" y="504"/>
                  </a:lnTo>
                  <a:lnTo>
                    <a:pt x="372" y="504"/>
                  </a:lnTo>
                  <a:lnTo>
                    <a:pt x="374" y="506"/>
                  </a:lnTo>
                  <a:lnTo>
                    <a:pt x="379" y="509"/>
                  </a:lnTo>
                  <a:lnTo>
                    <a:pt x="380" y="513"/>
                  </a:lnTo>
                  <a:lnTo>
                    <a:pt x="384" y="513"/>
                  </a:lnTo>
                  <a:lnTo>
                    <a:pt x="384" y="514"/>
                  </a:lnTo>
                  <a:lnTo>
                    <a:pt x="385" y="514"/>
                  </a:lnTo>
                  <a:lnTo>
                    <a:pt x="387" y="514"/>
                  </a:lnTo>
                  <a:lnTo>
                    <a:pt x="389" y="516"/>
                  </a:lnTo>
                  <a:lnTo>
                    <a:pt x="391" y="516"/>
                  </a:lnTo>
                  <a:lnTo>
                    <a:pt x="392" y="518"/>
                  </a:lnTo>
                  <a:lnTo>
                    <a:pt x="394" y="518"/>
                  </a:lnTo>
                  <a:lnTo>
                    <a:pt x="396" y="520"/>
                  </a:lnTo>
                  <a:lnTo>
                    <a:pt x="397" y="520"/>
                  </a:lnTo>
                  <a:lnTo>
                    <a:pt x="399" y="521"/>
                  </a:lnTo>
                  <a:lnTo>
                    <a:pt x="401" y="521"/>
                  </a:lnTo>
                  <a:lnTo>
                    <a:pt x="402" y="521"/>
                  </a:lnTo>
                  <a:lnTo>
                    <a:pt x="404" y="521"/>
                  </a:lnTo>
                  <a:lnTo>
                    <a:pt x="406" y="521"/>
                  </a:lnTo>
                  <a:lnTo>
                    <a:pt x="407" y="521"/>
                  </a:lnTo>
                  <a:lnTo>
                    <a:pt x="409" y="521"/>
                  </a:lnTo>
                  <a:lnTo>
                    <a:pt x="411" y="521"/>
                  </a:lnTo>
                  <a:lnTo>
                    <a:pt x="412" y="521"/>
                  </a:lnTo>
                  <a:lnTo>
                    <a:pt x="412" y="520"/>
                  </a:lnTo>
                  <a:lnTo>
                    <a:pt x="414" y="520"/>
                  </a:lnTo>
                  <a:lnTo>
                    <a:pt x="416" y="520"/>
                  </a:lnTo>
                  <a:lnTo>
                    <a:pt x="416" y="521"/>
                  </a:lnTo>
                  <a:lnTo>
                    <a:pt x="417" y="521"/>
                  </a:lnTo>
                  <a:lnTo>
                    <a:pt x="417" y="523"/>
                  </a:lnTo>
                  <a:lnTo>
                    <a:pt x="419" y="523"/>
                  </a:lnTo>
                  <a:lnTo>
                    <a:pt x="419" y="525"/>
                  </a:lnTo>
                  <a:lnTo>
                    <a:pt x="417" y="525"/>
                  </a:lnTo>
                  <a:lnTo>
                    <a:pt x="417" y="526"/>
                  </a:lnTo>
                  <a:lnTo>
                    <a:pt x="416" y="526"/>
                  </a:lnTo>
                  <a:lnTo>
                    <a:pt x="416" y="528"/>
                  </a:lnTo>
                  <a:lnTo>
                    <a:pt x="416" y="530"/>
                  </a:lnTo>
                  <a:lnTo>
                    <a:pt x="416" y="531"/>
                  </a:lnTo>
                  <a:lnTo>
                    <a:pt x="416" y="533"/>
                  </a:lnTo>
                  <a:lnTo>
                    <a:pt x="416" y="535"/>
                  </a:lnTo>
                  <a:lnTo>
                    <a:pt x="416" y="536"/>
                  </a:lnTo>
                  <a:lnTo>
                    <a:pt x="416" y="538"/>
                  </a:lnTo>
                  <a:lnTo>
                    <a:pt x="416" y="540"/>
                  </a:lnTo>
                  <a:lnTo>
                    <a:pt x="417" y="540"/>
                  </a:lnTo>
                  <a:lnTo>
                    <a:pt x="417" y="541"/>
                  </a:lnTo>
                  <a:lnTo>
                    <a:pt x="416" y="541"/>
                  </a:lnTo>
                  <a:lnTo>
                    <a:pt x="416" y="543"/>
                  </a:lnTo>
                  <a:lnTo>
                    <a:pt x="416" y="545"/>
                  </a:lnTo>
                  <a:lnTo>
                    <a:pt x="416" y="546"/>
                  </a:lnTo>
                  <a:lnTo>
                    <a:pt x="414" y="546"/>
                  </a:lnTo>
                  <a:lnTo>
                    <a:pt x="414" y="548"/>
                  </a:lnTo>
                  <a:lnTo>
                    <a:pt x="414" y="550"/>
                  </a:lnTo>
                  <a:lnTo>
                    <a:pt x="412" y="552"/>
                  </a:lnTo>
                  <a:lnTo>
                    <a:pt x="412" y="553"/>
                  </a:lnTo>
                  <a:lnTo>
                    <a:pt x="411" y="553"/>
                  </a:lnTo>
                  <a:lnTo>
                    <a:pt x="411" y="555"/>
                  </a:lnTo>
                  <a:lnTo>
                    <a:pt x="409" y="555"/>
                  </a:lnTo>
                  <a:lnTo>
                    <a:pt x="407" y="557"/>
                  </a:lnTo>
                  <a:lnTo>
                    <a:pt x="406" y="557"/>
                  </a:lnTo>
                  <a:lnTo>
                    <a:pt x="404" y="557"/>
                  </a:lnTo>
                  <a:lnTo>
                    <a:pt x="404" y="558"/>
                  </a:lnTo>
                  <a:lnTo>
                    <a:pt x="402" y="558"/>
                  </a:lnTo>
                  <a:lnTo>
                    <a:pt x="402" y="560"/>
                  </a:lnTo>
                  <a:lnTo>
                    <a:pt x="401" y="560"/>
                  </a:lnTo>
                  <a:lnTo>
                    <a:pt x="401" y="562"/>
                  </a:lnTo>
                  <a:lnTo>
                    <a:pt x="401" y="563"/>
                  </a:lnTo>
                  <a:lnTo>
                    <a:pt x="399" y="565"/>
                  </a:lnTo>
                  <a:lnTo>
                    <a:pt x="399" y="567"/>
                  </a:lnTo>
                  <a:lnTo>
                    <a:pt x="397" y="568"/>
                  </a:lnTo>
                  <a:lnTo>
                    <a:pt x="397" y="570"/>
                  </a:lnTo>
                  <a:lnTo>
                    <a:pt x="396" y="570"/>
                  </a:lnTo>
                  <a:lnTo>
                    <a:pt x="394" y="570"/>
                  </a:lnTo>
                  <a:lnTo>
                    <a:pt x="392" y="570"/>
                  </a:lnTo>
                  <a:lnTo>
                    <a:pt x="392" y="572"/>
                  </a:lnTo>
                  <a:lnTo>
                    <a:pt x="391" y="572"/>
                  </a:lnTo>
                  <a:lnTo>
                    <a:pt x="391" y="573"/>
                  </a:lnTo>
                  <a:lnTo>
                    <a:pt x="389" y="573"/>
                  </a:lnTo>
                  <a:lnTo>
                    <a:pt x="389" y="575"/>
                  </a:lnTo>
                  <a:lnTo>
                    <a:pt x="387" y="575"/>
                  </a:lnTo>
                  <a:lnTo>
                    <a:pt x="387" y="577"/>
                  </a:lnTo>
                  <a:lnTo>
                    <a:pt x="387" y="578"/>
                  </a:lnTo>
                  <a:lnTo>
                    <a:pt x="385" y="578"/>
                  </a:lnTo>
                  <a:lnTo>
                    <a:pt x="384" y="578"/>
                  </a:lnTo>
                  <a:lnTo>
                    <a:pt x="384" y="580"/>
                  </a:lnTo>
                  <a:lnTo>
                    <a:pt x="384" y="582"/>
                  </a:lnTo>
                  <a:lnTo>
                    <a:pt x="384" y="580"/>
                  </a:lnTo>
                  <a:lnTo>
                    <a:pt x="382" y="578"/>
                  </a:lnTo>
                  <a:lnTo>
                    <a:pt x="380" y="578"/>
                  </a:lnTo>
                  <a:lnTo>
                    <a:pt x="379" y="578"/>
                  </a:lnTo>
                  <a:lnTo>
                    <a:pt x="379" y="580"/>
                  </a:lnTo>
                  <a:lnTo>
                    <a:pt x="379" y="582"/>
                  </a:lnTo>
                  <a:lnTo>
                    <a:pt x="380" y="583"/>
                  </a:lnTo>
                  <a:lnTo>
                    <a:pt x="379" y="583"/>
                  </a:lnTo>
                  <a:lnTo>
                    <a:pt x="377" y="583"/>
                  </a:lnTo>
                  <a:lnTo>
                    <a:pt x="375" y="585"/>
                  </a:lnTo>
                  <a:lnTo>
                    <a:pt x="374" y="587"/>
                  </a:lnTo>
                  <a:lnTo>
                    <a:pt x="372" y="587"/>
                  </a:lnTo>
                  <a:lnTo>
                    <a:pt x="372" y="589"/>
                  </a:lnTo>
                  <a:lnTo>
                    <a:pt x="370" y="589"/>
                  </a:lnTo>
                  <a:lnTo>
                    <a:pt x="369" y="589"/>
                  </a:lnTo>
                  <a:lnTo>
                    <a:pt x="369" y="587"/>
                  </a:lnTo>
                  <a:lnTo>
                    <a:pt x="367" y="587"/>
                  </a:lnTo>
                  <a:lnTo>
                    <a:pt x="365" y="587"/>
                  </a:lnTo>
                  <a:lnTo>
                    <a:pt x="364" y="589"/>
                  </a:lnTo>
                  <a:lnTo>
                    <a:pt x="362" y="590"/>
                  </a:lnTo>
                  <a:lnTo>
                    <a:pt x="362" y="592"/>
                  </a:lnTo>
                  <a:lnTo>
                    <a:pt x="362" y="594"/>
                  </a:lnTo>
                  <a:lnTo>
                    <a:pt x="362" y="595"/>
                  </a:lnTo>
                  <a:lnTo>
                    <a:pt x="364" y="595"/>
                  </a:lnTo>
                  <a:lnTo>
                    <a:pt x="364" y="597"/>
                  </a:lnTo>
                  <a:lnTo>
                    <a:pt x="364" y="599"/>
                  </a:lnTo>
                  <a:lnTo>
                    <a:pt x="362" y="599"/>
                  </a:lnTo>
                  <a:lnTo>
                    <a:pt x="362" y="600"/>
                  </a:lnTo>
                  <a:lnTo>
                    <a:pt x="362" y="602"/>
                  </a:lnTo>
                  <a:lnTo>
                    <a:pt x="362" y="604"/>
                  </a:lnTo>
                  <a:lnTo>
                    <a:pt x="364" y="604"/>
                  </a:lnTo>
                  <a:lnTo>
                    <a:pt x="364" y="605"/>
                  </a:lnTo>
                  <a:lnTo>
                    <a:pt x="362" y="607"/>
                  </a:lnTo>
                  <a:lnTo>
                    <a:pt x="360" y="607"/>
                  </a:lnTo>
                  <a:lnTo>
                    <a:pt x="360" y="609"/>
                  </a:lnTo>
                  <a:lnTo>
                    <a:pt x="360" y="610"/>
                  </a:lnTo>
                  <a:lnTo>
                    <a:pt x="359" y="610"/>
                  </a:lnTo>
                  <a:lnTo>
                    <a:pt x="359" y="612"/>
                  </a:lnTo>
                  <a:lnTo>
                    <a:pt x="360" y="614"/>
                  </a:lnTo>
                  <a:lnTo>
                    <a:pt x="360" y="615"/>
                  </a:lnTo>
                  <a:lnTo>
                    <a:pt x="360" y="617"/>
                  </a:lnTo>
                  <a:lnTo>
                    <a:pt x="362" y="617"/>
                  </a:lnTo>
                  <a:lnTo>
                    <a:pt x="362" y="619"/>
                  </a:lnTo>
                  <a:lnTo>
                    <a:pt x="362" y="621"/>
                  </a:lnTo>
                  <a:lnTo>
                    <a:pt x="362" y="622"/>
                  </a:lnTo>
                  <a:lnTo>
                    <a:pt x="362" y="624"/>
                  </a:lnTo>
                  <a:lnTo>
                    <a:pt x="362" y="626"/>
                  </a:lnTo>
                  <a:lnTo>
                    <a:pt x="364" y="627"/>
                  </a:lnTo>
                  <a:lnTo>
                    <a:pt x="364" y="629"/>
                  </a:lnTo>
                  <a:lnTo>
                    <a:pt x="364" y="631"/>
                  </a:lnTo>
                  <a:lnTo>
                    <a:pt x="364" y="632"/>
                  </a:lnTo>
                  <a:lnTo>
                    <a:pt x="365" y="634"/>
                  </a:lnTo>
                  <a:lnTo>
                    <a:pt x="365" y="636"/>
                  </a:lnTo>
                  <a:lnTo>
                    <a:pt x="365" y="637"/>
                  </a:lnTo>
                  <a:lnTo>
                    <a:pt x="365" y="639"/>
                  </a:lnTo>
                  <a:lnTo>
                    <a:pt x="365" y="641"/>
                  </a:lnTo>
                  <a:lnTo>
                    <a:pt x="365" y="642"/>
                  </a:lnTo>
                  <a:lnTo>
                    <a:pt x="365" y="644"/>
                  </a:lnTo>
                  <a:lnTo>
                    <a:pt x="365" y="646"/>
                  </a:lnTo>
                  <a:lnTo>
                    <a:pt x="365" y="647"/>
                  </a:lnTo>
                  <a:lnTo>
                    <a:pt x="365" y="649"/>
                  </a:lnTo>
                  <a:lnTo>
                    <a:pt x="365" y="651"/>
                  </a:lnTo>
                  <a:lnTo>
                    <a:pt x="365" y="652"/>
                  </a:lnTo>
                  <a:lnTo>
                    <a:pt x="367" y="652"/>
                  </a:lnTo>
                  <a:lnTo>
                    <a:pt x="367" y="654"/>
                  </a:lnTo>
                  <a:lnTo>
                    <a:pt x="367" y="656"/>
                  </a:lnTo>
                  <a:lnTo>
                    <a:pt x="365" y="656"/>
                  </a:lnTo>
                  <a:lnTo>
                    <a:pt x="367" y="656"/>
                  </a:lnTo>
                  <a:lnTo>
                    <a:pt x="367" y="658"/>
                  </a:lnTo>
                  <a:lnTo>
                    <a:pt x="367" y="659"/>
                  </a:lnTo>
                  <a:lnTo>
                    <a:pt x="369" y="659"/>
                  </a:lnTo>
                  <a:lnTo>
                    <a:pt x="369" y="661"/>
                  </a:lnTo>
                  <a:lnTo>
                    <a:pt x="367" y="661"/>
                  </a:lnTo>
                  <a:lnTo>
                    <a:pt x="367" y="663"/>
                  </a:lnTo>
                  <a:lnTo>
                    <a:pt x="365" y="664"/>
                  </a:lnTo>
                  <a:lnTo>
                    <a:pt x="367" y="666"/>
                  </a:lnTo>
                  <a:lnTo>
                    <a:pt x="367" y="668"/>
                  </a:lnTo>
                  <a:lnTo>
                    <a:pt x="367" y="669"/>
                  </a:lnTo>
                  <a:lnTo>
                    <a:pt x="369" y="669"/>
                  </a:lnTo>
                  <a:lnTo>
                    <a:pt x="369" y="671"/>
                  </a:lnTo>
                  <a:lnTo>
                    <a:pt x="370" y="673"/>
                  </a:lnTo>
                  <a:lnTo>
                    <a:pt x="370" y="674"/>
                  </a:lnTo>
                  <a:lnTo>
                    <a:pt x="370" y="676"/>
                  </a:lnTo>
                  <a:lnTo>
                    <a:pt x="370" y="678"/>
                  </a:lnTo>
                  <a:lnTo>
                    <a:pt x="370" y="679"/>
                  </a:lnTo>
                  <a:lnTo>
                    <a:pt x="370" y="681"/>
                  </a:lnTo>
                  <a:lnTo>
                    <a:pt x="370" y="683"/>
                  </a:lnTo>
                  <a:lnTo>
                    <a:pt x="367" y="681"/>
                  </a:lnTo>
                  <a:lnTo>
                    <a:pt x="365" y="681"/>
                  </a:lnTo>
                  <a:lnTo>
                    <a:pt x="364" y="679"/>
                  </a:lnTo>
                  <a:lnTo>
                    <a:pt x="362" y="679"/>
                  </a:lnTo>
                  <a:lnTo>
                    <a:pt x="360" y="679"/>
                  </a:lnTo>
                  <a:lnTo>
                    <a:pt x="359" y="679"/>
                  </a:lnTo>
                  <a:lnTo>
                    <a:pt x="359" y="681"/>
                  </a:lnTo>
                  <a:lnTo>
                    <a:pt x="357" y="681"/>
                  </a:lnTo>
                  <a:lnTo>
                    <a:pt x="355" y="681"/>
                  </a:lnTo>
                  <a:lnTo>
                    <a:pt x="355" y="683"/>
                  </a:lnTo>
                  <a:lnTo>
                    <a:pt x="353" y="683"/>
                  </a:lnTo>
                  <a:lnTo>
                    <a:pt x="353" y="684"/>
                  </a:lnTo>
                  <a:lnTo>
                    <a:pt x="352" y="683"/>
                  </a:lnTo>
                  <a:lnTo>
                    <a:pt x="350" y="683"/>
                  </a:lnTo>
                  <a:lnTo>
                    <a:pt x="350" y="684"/>
                  </a:lnTo>
                  <a:lnTo>
                    <a:pt x="348" y="686"/>
                  </a:lnTo>
                  <a:lnTo>
                    <a:pt x="350" y="688"/>
                  </a:lnTo>
                  <a:lnTo>
                    <a:pt x="352" y="690"/>
                  </a:lnTo>
                  <a:lnTo>
                    <a:pt x="352" y="691"/>
                  </a:lnTo>
                  <a:lnTo>
                    <a:pt x="352" y="693"/>
                  </a:lnTo>
                  <a:lnTo>
                    <a:pt x="352" y="695"/>
                  </a:lnTo>
                  <a:lnTo>
                    <a:pt x="350" y="695"/>
                  </a:lnTo>
                  <a:lnTo>
                    <a:pt x="350" y="696"/>
                  </a:lnTo>
                  <a:lnTo>
                    <a:pt x="350" y="698"/>
                  </a:lnTo>
                  <a:lnTo>
                    <a:pt x="350" y="700"/>
                  </a:lnTo>
                  <a:lnTo>
                    <a:pt x="350" y="701"/>
                  </a:lnTo>
                  <a:lnTo>
                    <a:pt x="348" y="701"/>
                  </a:lnTo>
                  <a:lnTo>
                    <a:pt x="348" y="703"/>
                  </a:lnTo>
                  <a:lnTo>
                    <a:pt x="348" y="705"/>
                  </a:lnTo>
                  <a:lnTo>
                    <a:pt x="347" y="706"/>
                  </a:lnTo>
                  <a:lnTo>
                    <a:pt x="345" y="708"/>
                  </a:lnTo>
                  <a:lnTo>
                    <a:pt x="345" y="710"/>
                  </a:lnTo>
                  <a:lnTo>
                    <a:pt x="345" y="711"/>
                  </a:lnTo>
                  <a:lnTo>
                    <a:pt x="345" y="713"/>
                  </a:lnTo>
                  <a:lnTo>
                    <a:pt x="345" y="715"/>
                  </a:lnTo>
                  <a:lnTo>
                    <a:pt x="345" y="716"/>
                  </a:lnTo>
                  <a:lnTo>
                    <a:pt x="343" y="718"/>
                  </a:lnTo>
                  <a:lnTo>
                    <a:pt x="342" y="716"/>
                  </a:lnTo>
                  <a:lnTo>
                    <a:pt x="340" y="716"/>
                  </a:lnTo>
                  <a:lnTo>
                    <a:pt x="338" y="715"/>
                  </a:lnTo>
                  <a:lnTo>
                    <a:pt x="337" y="715"/>
                  </a:lnTo>
                  <a:lnTo>
                    <a:pt x="335" y="715"/>
                  </a:lnTo>
                  <a:lnTo>
                    <a:pt x="335" y="713"/>
                  </a:lnTo>
                  <a:lnTo>
                    <a:pt x="333" y="713"/>
                  </a:lnTo>
                  <a:lnTo>
                    <a:pt x="332" y="713"/>
                  </a:lnTo>
                  <a:lnTo>
                    <a:pt x="332" y="715"/>
                  </a:lnTo>
                  <a:lnTo>
                    <a:pt x="330" y="715"/>
                  </a:lnTo>
                  <a:lnTo>
                    <a:pt x="328" y="715"/>
                  </a:lnTo>
                  <a:lnTo>
                    <a:pt x="328" y="716"/>
                  </a:lnTo>
                  <a:lnTo>
                    <a:pt x="327" y="718"/>
                  </a:lnTo>
                  <a:lnTo>
                    <a:pt x="327" y="720"/>
                  </a:lnTo>
                  <a:lnTo>
                    <a:pt x="325" y="720"/>
                  </a:lnTo>
                  <a:lnTo>
                    <a:pt x="325" y="721"/>
                  </a:lnTo>
                  <a:lnTo>
                    <a:pt x="323" y="721"/>
                  </a:lnTo>
                  <a:lnTo>
                    <a:pt x="323" y="723"/>
                  </a:lnTo>
                  <a:lnTo>
                    <a:pt x="322" y="723"/>
                  </a:lnTo>
                  <a:lnTo>
                    <a:pt x="322" y="725"/>
                  </a:lnTo>
                  <a:lnTo>
                    <a:pt x="322" y="727"/>
                  </a:lnTo>
                  <a:lnTo>
                    <a:pt x="320" y="727"/>
                  </a:lnTo>
                  <a:lnTo>
                    <a:pt x="320" y="728"/>
                  </a:lnTo>
                  <a:lnTo>
                    <a:pt x="320" y="730"/>
                  </a:lnTo>
                  <a:lnTo>
                    <a:pt x="320" y="732"/>
                  </a:lnTo>
                  <a:lnTo>
                    <a:pt x="318" y="733"/>
                  </a:lnTo>
                  <a:lnTo>
                    <a:pt x="316" y="735"/>
                  </a:lnTo>
                  <a:lnTo>
                    <a:pt x="315" y="735"/>
                  </a:lnTo>
                  <a:lnTo>
                    <a:pt x="315" y="737"/>
                  </a:lnTo>
                  <a:lnTo>
                    <a:pt x="316" y="737"/>
                  </a:lnTo>
                  <a:lnTo>
                    <a:pt x="318" y="737"/>
                  </a:lnTo>
                  <a:lnTo>
                    <a:pt x="318" y="738"/>
                  </a:lnTo>
                  <a:lnTo>
                    <a:pt x="320" y="738"/>
                  </a:lnTo>
                  <a:lnTo>
                    <a:pt x="320" y="740"/>
                  </a:lnTo>
                  <a:lnTo>
                    <a:pt x="322" y="742"/>
                  </a:lnTo>
                  <a:lnTo>
                    <a:pt x="322" y="743"/>
                  </a:lnTo>
                  <a:lnTo>
                    <a:pt x="323" y="743"/>
                  </a:lnTo>
                  <a:lnTo>
                    <a:pt x="323" y="745"/>
                  </a:lnTo>
                  <a:lnTo>
                    <a:pt x="323" y="747"/>
                  </a:lnTo>
                  <a:lnTo>
                    <a:pt x="322" y="747"/>
                  </a:lnTo>
                  <a:lnTo>
                    <a:pt x="322" y="748"/>
                  </a:lnTo>
                  <a:lnTo>
                    <a:pt x="320" y="748"/>
                  </a:lnTo>
                  <a:lnTo>
                    <a:pt x="320" y="750"/>
                  </a:lnTo>
                  <a:lnTo>
                    <a:pt x="318" y="750"/>
                  </a:lnTo>
                  <a:lnTo>
                    <a:pt x="316" y="750"/>
                  </a:lnTo>
                  <a:lnTo>
                    <a:pt x="315" y="750"/>
                  </a:lnTo>
                  <a:lnTo>
                    <a:pt x="313" y="750"/>
                  </a:lnTo>
                  <a:lnTo>
                    <a:pt x="311" y="750"/>
                  </a:lnTo>
                  <a:lnTo>
                    <a:pt x="310" y="752"/>
                  </a:lnTo>
                  <a:lnTo>
                    <a:pt x="308" y="752"/>
                  </a:lnTo>
                  <a:lnTo>
                    <a:pt x="308" y="753"/>
                  </a:lnTo>
                  <a:lnTo>
                    <a:pt x="306" y="753"/>
                  </a:lnTo>
                  <a:lnTo>
                    <a:pt x="306" y="755"/>
                  </a:lnTo>
                  <a:lnTo>
                    <a:pt x="306" y="757"/>
                  </a:lnTo>
                  <a:lnTo>
                    <a:pt x="305" y="757"/>
                  </a:lnTo>
                  <a:lnTo>
                    <a:pt x="305" y="759"/>
                  </a:lnTo>
                  <a:lnTo>
                    <a:pt x="305" y="760"/>
                  </a:lnTo>
                  <a:lnTo>
                    <a:pt x="303" y="762"/>
                  </a:lnTo>
                  <a:lnTo>
                    <a:pt x="305" y="762"/>
                  </a:lnTo>
                  <a:lnTo>
                    <a:pt x="305" y="764"/>
                  </a:lnTo>
                  <a:lnTo>
                    <a:pt x="306" y="764"/>
                  </a:lnTo>
                  <a:lnTo>
                    <a:pt x="306" y="765"/>
                  </a:lnTo>
                  <a:lnTo>
                    <a:pt x="308" y="765"/>
                  </a:lnTo>
                  <a:lnTo>
                    <a:pt x="308" y="767"/>
                  </a:lnTo>
                  <a:lnTo>
                    <a:pt x="310" y="769"/>
                  </a:lnTo>
                  <a:lnTo>
                    <a:pt x="311" y="769"/>
                  </a:lnTo>
                  <a:lnTo>
                    <a:pt x="313" y="769"/>
                  </a:lnTo>
                  <a:lnTo>
                    <a:pt x="313" y="770"/>
                  </a:lnTo>
                  <a:lnTo>
                    <a:pt x="315" y="770"/>
                  </a:lnTo>
                  <a:lnTo>
                    <a:pt x="316" y="770"/>
                  </a:lnTo>
                  <a:lnTo>
                    <a:pt x="316" y="772"/>
                  </a:lnTo>
                  <a:lnTo>
                    <a:pt x="316" y="774"/>
                  </a:lnTo>
                  <a:lnTo>
                    <a:pt x="316" y="775"/>
                  </a:lnTo>
                  <a:lnTo>
                    <a:pt x="315" y="775"/>
                  </a:lnTo>
                  <a:lnTo>
                    <a:pt x="316" y="777"/>
                  </a:lnTo>
                  <a:lnTo>
                    <a:pt x="318" y="779"/>
                  </a:lnTo>
                  <a:lnTo>
                    <a:pt x="320" y="779"/>
                  </a:lnTo>
                  <a:lnTo>
                    <a:pt x="322" y="780"/>
                  </a:lnTo>
                  <a:lnTo>
                    <a:pt x="323" y="782"/>
                  </a:lnTo>
                  <a:lnTo>
                    <a:pt x="323" y="784"/>
                  </a:lnTo>
                  <a:lnTo>
                    <a:pt x="325" y="784"/>
                  </a:lnTo>
                  <a:lnTo>
                    <a:pt x="325" y="785"/>
                  </a:lnTo>
                  <a:lnTo>
                    <a:pt x="327" y="787"/>
                  </a:lnTo>
                  <a:lnTo>
                    <a:pt x="327" y="789"/>
                  </a:lnTo>
                  <a:lnTo>
                    <a:pt x="328" y="789"/>
                  </a:lnTo>
                  <a:lnTo>
                    <a:pt x="328" y="790"/>
                  </a:lnTo>
                  <a:lnTo>
                    <a:pt x="330" y="790"/>
                  </a:lnTo>
                  <a:lnTo>
                    <a:pt x="330" y="792"/>
                  </a:lnTo>
                  <a:lnTo>
                    <a:pt x="330" y="794"/>
                  </a:lnTo>
                  <a:lnTo>
                    <a:pt x="330" y="796"/>
                  </a:lnTo>
                  <a:lnTo>
                    <a:pt x="330" y="797"/>
                  </a:lnTo>
                  <a:lnTo>
                    <a:pt x="330" y="799"/>
                  </a:lnTo>
                  <a:lnTo>
                    <a:pt x="330" y="801"/>
                  </a:lnTo>
                  <a:lnTo>
                    <a:pt x="332" y="802"/>
                  </a:lnTo>
                  <a:lnTo>
                    <a:pt x="333" y="802"/>
                  </a:lnTo>
                  <a:lnTo>
                    <a:pt x="335" y="802"/>
                  </a:lnTo>
                  <a:lnTo>
                    <a:pt x="335" y="804"/>
                  </a:lnTo>
                  <a:lnTo>
                    <a:pt x="335" y="806"/>
                  </a:lnTo>
                  <a:lnTo>
                    <a:pt x="335" y="807"/>
                  </a:lnTo>
                  <a:lnTo>
                    <a:pt x="335" y="809"/>
                  </a:lnTo>
                  <a:lnTo>
                    <a:pt x="335" y="811"/>
                  </a:lnTo>
                  <a:lnTo>
                    <a:pt x="335" y="812"/>
                  </a:lnTo>
                  <a:lnTo>
                    <a:pt x="335" y="814"/>
                  </a:lnTo>
                  <a:lnTo>
                    <a:pt x="337" y="814"/>
                  </a:lnTo>
                  <a:lnTo>
                    <a:pt x="337" y="816"/>
                  </a:lnTo>
                  <a:lnTo>
                    <a:pt x="337" y="817"/>
                  </a:lnTo>
                  <a:lnTo>
                    <a:pt x="338" y="819"/>
                  </a:lnTo>
                  <a:lnTo>
                    <a:pt x="340" y="819"/>
                  </a:lnTo>
                  <a:lnTo>
                    <a:pt x="340" y="821"/>
                  </a:lnTo>
                  <a:lnTo>
                    <a:pt x="342" y="821"/>
                  </a:lnTo>
                  <a:lnTo>
                    <a:pt x="343" y="821"/>
                  </a:lnTo>
                  <a:lnTo>
                    <a:pt x="345" y="821"/>
                  </a:lnTo>
                  <a:lnTo>
                    <a:pt x="345" y="822"/>
                  </a:lnTo>
                  <a:lnTo>
                    <a:pt x="345" y="824"/>
                  </a:lnTo>
                  <a:lnTo>
                    <a:pt x="345" y="826"/>
                  </a:lnTo>
                  <a:lnTo>
                    <a:pt x="347" y="828"/>
                  </a:lnTo>
                  <a:lnTo>
                    <a:pt x="347" y="829"/>
                  </a:lnTo>
                  <a:lnTo>
                    <a:pt x="348" y="829"/>
                  </a:lnTo>
                  <a:lnTo>
                    <a:pt x="350" y="829"/>
                  </a:lnTo>
                  <a:lnTo>
                    <a:pt x="350" y="831"/>
                  </a:lnTo>
                  <a:lnTo>
                    <a:pt x="352" y="831"/>
                  </a:lnTo>
                  <a:lnTo>
                    <a:pt x="352" y="833"/>
                  </a:lnTo>
                  <a:lnTo>
                    <a:pt x="353" y="833"/>
                  </a:lnTo>
                  <a:lnTo>
                    <a:pt x="353" y="834"/>
                  </a:lnTo>
                  <a:lnTo>
                    <a:pt x="355" y="834"/>
                  </a:lnTo>
                  <a:lnTo>
                    <a:pt x="357" y="834"/>
                  </a:lnTo>
                  <a:lnTo>
                    <a:pt x="359" y="834"/>
                  </a:lnTo>
                  <a:lnTo>
                    <a:pt x="359" y="836"/>
                  </a:lnTo>
                  <a:lnTo>
                    <a:pt x="360" y="836"/>
                  </a:lnTo>
                  <a:lnTo>
                    <a:pt x="360" y="838"/>
                  </a:lnTo>
                  <a:lnTo>
                    <a:pt x="362" y="839"/>
                  </a:lnTo>
                  <a:lnTo>
                    <a:pt x="364" y="839"/>
                  </a:lnTo>
                  <a:lnTo>
                    <a:pt x="365" y="841"/>
                  </a:lnTo>
                  <a:lnTo>
                    <a:pt x="367" y="841"/>
                  </a:lnTo>
                  <a:lnTo>
                    <a:pt x="369" y="841"/>
                  </a:lnTo>
                  <a:lnTo>
                    <a:pt x="370" y="839"/>
                  </a:lnTo>
                  <a:lnTo>
                    <a:pt x="370" y="838"/>
                  </a:lnTo>
                  <a:lnTo>
                    <a:pt x="372" y="838"/>
                  </a:lnTo>
                  <a:lnTo>
                    <a:pt x="372" y="839"/>
                  </a:lnTo>
                  <a:lnTo>
                    <a:pt x="372" y="841"/>
                  </a:lnTo>
                  <a:lnTo>
                    <a:pt x="374" y="841"/>
                  </a:lnTo>
                  <a:lnTo>
                    <a:pt x="374" y="843"/>
                  </a:lnTo>
                  <a:lnTo>
                    <a:pt x="375" y="844"/>
                  </a:lnTo>
                  <a:lnTo>
                    <a:pt x="377" y="844"/>
                  </a:lnTo>
                  <a:lnTo>
                    <a:pt x="377" y="846"/>
                  </a:lnTo>
                  <a:lnTo>
                    <a:pt x="379" y="846"/>
                  </a:lnTo>
                  <a:lnTo>
                    <a:pt x="379" y="848"/>
                  </a:lnTo>
                  <a:lnTo>
                    <a:pt x="380" y="848"/>
                  </a:lnTo>
                  <a:lnTo>
                    <a:pt x="382" y="849"/>
                  </a:lnTo>
                  <a:lnTo>
                    <a:pt x="382" y="851"/>
                  </a:lnTo>
                  <a:lnTo>
                    <a:pt x="384" y="851"/>
                  </a:lnTo>
                  <a:lnTo>
                    <a:pt x="384" y="853"/>
                  </a:lnTo>
                  <a:lnTo>
                    <a:pt x="384" y="851"/>
                  </a:lnTo>
                  <a:lnTo>
                    <a:pt x="385" y="851"/>
                  </a:lnTo>
                  <a:lnTo>
                    <a:pt x="385" y="849"/>
                  </a:lnTo>
                  <a:lnTo>
                    <a:pt x="387" y="849"/>
                  </a:lnTo>
                  <a:lnTo>
                    <a:pt x="387" y="848"/>
                  </a:lnTo>
                  <a:lnTo>
                    <a:pt x="389" y="848"/>
                  </a:lnTo>
                  <a:lnTo>
                    <a:pt x="389" y="849"/>
                  </a:lnTo>
                  <a:lnTo>
                    <a:pt x="391" y="849"/>
                  </a:lnTo>
                  <a:lnTo>
                    <a:pt x="392" y="849"/>
                  </a:lnTo>
                  <a:lnTo>
                    <a:pt x="394" y="849"/>
                  </a:lnTo>
                  <a:lnTo>
                    <a:pt x="396" y="849"/>
                  </a:lnTo>
                  <a:lnTo>
                    <a:pt x="397" y="849"/>
                  </a:lnTo>
                  <a:lnTo>
                    <a:pt x="397" y="848"/>
                  </a:lnTo>
                  <a:lnTo>
                    <a:pt x="399" y="848"/>
                  </a:lnTo>
                  <a:lnTo>
                    <a:pt x="401" y="848"/>
                  </a:lnTo>
                  <a:lnTo>
                    <a:pt x="402" y="848"/>
                  </a:lnTo>
                  <a:lnTo>
                    <a:pt x="404" y="848"/>
                  </a:lnTo>
                  <a:lnTo>
                    <a:pt x="406" y="848"/>
                  </a:lnTo>
                  <a:lnTo>
                    <a:pt x="407" y="848"/>
                  </a:lnTo>
                  <a:lnTo>
                    <a:pt x="409" y="848"/>
                  </a:lnTo>
                  <a:lnTo>
                    <a:pt x="409" y="849"/>
                  </a:lnTo>
                  <a:lnTo>
                    <a:pt x="411" y="849"/>
                  </a:lnTo>
                  <a:lnTo>
                    <a:pt x="412" y="851"/>
                  </a:lnTo>
                  <a:lnTo>
                    <a:pt x="414" y="851"/>
                  </a:lnTo>
                  <a:lnTo>
                    <a:pt x="416" y="853"/>
                  </a:lnTo>
                  <a:lnTo>
                    <a:pt x="417" y="853"/>
                  </a:lnTo>
                  <a:lnTo>
                    <a:pt x="419" y="853"/>
                  </a:lnTo>
                  <a:lnTo>
                    <a:pt x="421" y="853"/>
                  </a:lnTo>
                  <a:lnTo>
                    <a:pt x="422" y="853"/>
                  </a:lnTo>
                  <a:lnTo>
                    <a:pt x="424" y="853"/>
                  </a:lnTo>
                  <a:lnTo>
                    <a:pt x="426" y="853"/>
                  </a:lnTo>
                  <a:lnTo>
                    <a:pt x="428" y="853"/>
                  </a:lnTo>
                  <a:lnTo>
                    <a:pt x="429" y="853"/>
                  </a:lnTo>
                  <a:lnTo>
                    <a:pt x="431" y="853"/>
                  </a:lnTo>
                  <a:lnTo>
                    <a:pt x="431" y="854"/>
                  </a:lnTo>
                  <a:lnTo>
                    <a:pt x="433" y="854"/>
                  </a:lnTo>
                  <a:lnTo>
                    <a:pt x="434" y="854"/>
                  </a:lnTo>
                  <a:lnTo>
                    <a:pt x="436" y="856"/>
                  </a:lnTo>
                  <a:lnTo>
                    <a:pt x="438" y="856"/>
                  </a:lnTo>
                  <a:lnTo>
                    <a:pt x="438" y="858"/>
                  </a:lnTo>
                  <a:lnTo>
                    <a:pt x="439" y="858"/>
                  </a:lnTo>
                  <a:lnTo>
                    <a:pt x="439" y="859"/>
                  </a:lnTo>
                  <a:lnTo>
                    <a:pt x="444" y="866"/>
                  </a:lnTo>
                  <a:lnTo>
                    <a:pt x="446" y="866"/>
                  </a:lnTo>
                  <a:lnTo>
                    <a:pt x="446" y="868"/>
                  </a:lnTo>
                  <a:lnTo>
                    <a:pt x="448" y="868"/>
                  </a:lnTo>
                  <a:lnTo>
                    <a:pt x="449" y="868"/>
                  </a:lnTo>
                  <a:lnTo>
                    <a:pt x="451" y="868"/>
                  </a:lnTo>
                  <a:lnTo>
                    <a:pt x="451" y="870"/>
                  </a:lnTo>
                  <a:lnTo>
                    <a:pt x="453" y="870"/>
                  </a:lnTo>
                  <a:lnTo>
                    <a:pt x="454" y="870"/>
                  </a:lnTo>
                  <a:lnTo>
                    <a:pt x="456" y="870"/>
                  </a:lnTo>
                  <a:lnTo>
                    <a:pt x="458" y="871"/>
                  </a:lnTo>
                  <a:lnTo>
                    <a:pt x="459" y="871"/>
                  </a:lnTo>
                  <a:lnTo>
                    <a:pt x="459" y="873"/>
                  </a:lnTo>
                  <a:lnTo>
                    <a:pt x="461" y="873"/>
                  </a:lnTo>
                  <a:lnTo>
                    <a:pt x="461" y="875"/>
                  </a:lnTo>
                  <a:lnTo>
                    <a:pt x="463" y="875"/>
                  </a:lnTo>
                  <a:lnTo>
                    <a:pt x="465" y="875"/>
                  </a:lnTo>
                  <a:lnTo>
                    <a:pt x="466" y="875"/>
                  </a:lnTo>
                  <a:lnTo>
                    <a:pt x="468" y="875"/>
                  </a:lnTo>
                  <a:lnTo>
                    <a:pt x="468" y="873"/>
                  </a:lnTo>
                  <a:lnTo>
                    <a:pt x="470" y="873"/>
                  </a:lnTo>
                  <a:lnTo>
                    <a:pt x="471" y="871"/>
                  </a:lnTo>
                  <a:lnTo>
                    <a:pt x="473" y="871"/>
                  </a:lnTo>
                  <a:lnTo>
                    <a:pt x="475" y="871"/>
                  </a:lnTo>
                  <a:lnTo>
                    <a:pt x="476" y="870"/>
                  </a:lnTo>
                  <a:lnTo>
                    <a:pt x="476" y="871"/>
                  </a:lnTo>
                  <a:lnTo>
                    <a:pt x="478" y="871"/>
                  </a:lnTo>
                  <a:lnTo>
                    <a:pt x="480" y="871"/>
                  </a:lnTo>
                  <a:lnTo>
                    <a:pt x="480" y="873"/>
                  </a:lnTo>
                  <a:lnTo>
                    <a:pt x="480" y="875"/>
                  </a:lnTo>
                  <a:lnTo>
                    <a:pt x="478" y="876"/>
                  </a:lnTo>
                  <a:lnTo>
                    <a:pt x="478" y="878"/>
                  </a:lnTo>
                  <a:lnTo>
                    <a:pt x="478" y="880"/>
                  </a:lnTo>
                  <a:lnTo>
                    <a:pt x="480" y="881"/>
                  </a:lnTo>
                  <a:lnTo>
                    <a:pt x="480" y="883"/>
                  </a:lnTo>
                  <a:lnTo>
                    <a:pt x="481" y="885"/>
                  </a:lnTo>
                  <a:lnTo>
                    <a:pt x="481" y="886"/>
                  </a:lnTo>
                  <a:lnTo>
                    <a:pt x="483" y="886"/>
                  </a:lnTo>
                  <a:lnTo>
                    <a:pt x="485" y="886"/>
                  </a:lnTo>
                  <a:lnTo>
                    <a:pt x="486" y="886"/>
                  </a:lnTo>
                  <a:lnTo>
                    <a:pt x="486" y="885"/>
                  </a:lnTo>
                  <a:lnTo>
                    <a:pt x="488" y="885"/>
                  </a:lnTo>
                  <a:lnTo>
                    <a:pt x="490" y="885"/>
                  </a:lnTo>
                  <a:lnTo>
                    <a:pt x="490" y="883"/>
                  </a:lnTo>
                  <a:lnTo>
                    <a:pt x="491" y="883"/>
                  </a:lnTo>
                  <a:lnTo>
                    <a:pt x="491" y="885"/>
                  </a:lnTo>
                  <a:lnTo>
                    <a:pt x="493" y="885"/>
                  </a:lnTo>
                  <a:lnTo>
                    <a:pt x="493" y="886"/>
                  </a:lnTo>
                  <a:lnTo>
                    <a:pt x="495" y="886"/>
                  </a:lnTo>
                  <a:lnTo>
                    <a:pt x="495" y="888"/>
                  </a:lnTo>
                  <a:lnTo>
                    <a:pt x="495" y="890"/>
                  </a:lnTo>
                  <a:lnTo>
                    <a:pt x="495" y="891"/>
                  </a:lnTo>
                  <a:lnTo>
                    <a:pt x="495" y="893"/>
                  </a:lnTo>
                  <a:lnTo>
                    <a:pt x="495" y="895"/>
                  </a:lnTo>
                  <a:lnTo>
                    <a:pt x="495" y="896"/>
                  </a:lnTo>
                  <a:lnTo>
                    <a:pt x="496" y="896"/>
                  </a:lnTo>
                  <a:lnTo>
                    <a:pt x="496" y="898"/>
                  </a:lnTo>
                  <a:lnTo>
                    <a:pt x="498" y="898"/>
                  </a:lnTo>
                  <a:lnTo>
                    <a:pt x="498" y="900"/>
                  </a:lnTo>
                  <a:lnTo>
                    <a:pt x="500" y="900"/>
                  </a:lnTo>
                  <a:lnTo>
                    <a:pt x="502" y="900"/>
                  </a:lnTo>
                  <a:lnTo>
                    <a:pt x="503" y="898"/>
                  </a:lnTo>
                  <a:lnTo>
                    <a:pt x="505" y="898"/>
                  </a:lnTo>
                  <a:lnTo>
                    <a:pt x="505" y="896"/>
                  </a:lnTo>
                  <a:lnTo>
                    <a:pt x="505" y="895"/>
                  </a:lnTo>
                  <a:lnTo>
                    <a:pt x="507" y="893"/>
                  </a:lnTo>
                  <a:lnTo>
                    <a:pt x="507" y="891"/>
                  </a:lnTo>
                  <a:lnTo>
                    <a:pt x="508" y="891"/>
                  </a:lnTo>
                  <a:lnTo>
                    <a:pt x="510" y="891"/>
                  </a:lnTo>
                  <a:lnTo>
                    <a:pt x="512" y="891"/>
                  </a:lnTo>
                  <a:lnTo>
                    <a:pt x="513" y="891"/>
                  </a:lnTo>
                  <a:lnTo>
                    <a:pt x="513" y="893"/>
                  </a:lnTo>
                  <a:lnTo>
                    <a:pt x="515" y="893"/>
                  </a:lnTo>
                  <a:lnTo>
                    <a:pt x="515" y="895"/>
                  </a:lnTo>
                  <a:lnTo>
                    <a:pt x="517" y="895"/>
                  </a:lnTo>
                  <a:lnTo>
                    <a:pt x="518" y="896"/>
                  </a:lnTo>
                  <a:lnTo>
                    <a:pt x="520" y="896"/>
                  </a:lnTo>
                  <a:lnTo>
                    <a:pt x="522" y="896"/>
                  </a:lnTo>
                  <a:lnTo>
                    <a:pt x="523" y="898"/>
                  </a:lnTo>
                  <a:lnTo>
                    <a:pt x="525" y="898"/>
                  </a:lnTo>
                  <a:lnTo>
                    <a:pt x="527" y="898"/>
                  </a:lnTo>
                  <a:lnTo>
                    <a:pt x="528" y="898"/>
                  </a:lnTo>
                  <a:lnTo>
                    <a:pt x="530" y="898"/>
                  </a:lnTo>
                  <a:lnTo>
                    <a:pt x="532" y="898"/>
                  </a:lnTo>
                  <a:lnTo>
                    <a:pt x="533" y="900"/>
                  </a:lnTo>
                  <a:lnTo>
                    <a:pt x="535" y="900"/>
                  </a:lnTo>
                  <a:lnTo>
                    <a:pt x="537" y="900"/>
                  </a:lnTo>
                  <a:lnTo>
                    <a:pt x="537" y="902"/>
                  </a:lnTo>
                  <a:lnTo>
                    <a:pt x="539" y="902"/>
                  </a:lnTo>
                  <a:lnTo>
                    <a:pt x="540" y="902"/>
                  </a:lnTo>
                  <a:lnTo>
                    <a:pt x="542" y="903"/>
                  </a:lnTo>
                  <a:lnTo>
                    <a:pt x="544" y="903"/>
                  </a:lnTo>
                  <a:lnTo>
                    <a:pt x="545" y="905"/>
                  </a:lnTo>
                  <a:lnTo>
                    <a:pt x="547" y="905"/>
                  </a:lnTo>
                  <a:lnTo>
                    <a:pt x="549" y="905"/>
                  </a:lnTo>
                  <a:lnTo>
                    <a:pt x="550" y="907"/>
                  </a:lnTo>
                  <a:lnTo>
                    <a:pt x="552" y="907"/>
                  </a:lnTo>
                  <a:lnTo>
                    <a:pt x="554" y="907"/>
                  </a:lnTo>
                  <a:lnTo>
                    <a:pt x="554" y="908"/>
                  </a:lnTo>
                  <a:lnTo>
                    <a:pt x="555" y="908"/>
                  </a:lnTo>
                  <a:lnTo>
                    <a:pt x="557" y="908"/>
                  </a:lnTo>
                  <a:lnTo>
                    <a:pt x="559" y="908"/>
                  </a:lnTo>
                  <a:lnTo>
                    <a:pt x="560" y="908"/>
                  </a:lnTo>
                  <a:lnTo>
                    <a:pt x="562" y="908"/>
                  </a:lnTo>
                  <a:lnTo>
                    <a:pt x="564" y="908"/>
                  </a:lnTo>
                  <a:lnTo>
                    <a:pt x="565" y="908"/>
                  </a:lnTo>
                  <a:lnTo>
                    <a:pt x="567" y="908"/>
                  </a:lnTo>
                  <a:lnTo>
                    <a:pt x="569" y="908"/>
                  </a:lnTo>
                  <a:lnTo>
                    <a:pt x="569" y="907"/>
                  </a:lnTo>
                  <a:lnTo>
                    <a:pt x="570" y="907"/>
                  </a:lnTo>
                  <a:lnTo>
                    <a:pt x="572" y="907"/>
                  </a:lnTo>
                  <a:lnTo>
                    <a:pt x="572" y="905"/>
                  </a:lnTo>
                  <a:lnTo>
                    <a:pt x="574" y="905"/>
                  </a:lnTo>
                  <a:lnTo>
                    <a:pt x="576" y="90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8" name="Freeform 200">
              <a:extLst>
                <a:ext uri="{FF2B5EF4-FFF2-40B4-BE49-F238E27FC236}">
                  <a16:creationId xmlns:a16="http://schemas.microsoft.com/office/drawing/2014/main" id="{B5EB298A-F61F-387A-D387-C796FE528630}"/>
                </a:ext>
              </a:extLst>
            </p:cNvPr>
            <p:cNvSpPr>
              <a:spLocks/>
            </p:cNvSpPr>
            <p:nvPr/>
          </p:nvSpPr>
          <p:spPr bwMode="auto">
            <a:xfrm>
              <a:off x="1700" y="3125"/>
              <a:ext cx="751" cy="655"/>
            </a:xfrm>
            <a:custGeom>
              <a:avLst/>
              <a:gdLst>
                <a:gd name="T0" fmla="*/ 621 w 751"/>
                <a:gd name="T1" fmla="*/ 37 h 655"/>
                <a:gd name="T2" fmla="*/ 641 w 751"/>
                <a:gd name="T3" fmla="*/ 48 h 655"/>
                <a:gd name="T4" fmla="*/ 673 w 751"/>
                <a:gd name="T5" fmla="*/ 86 h 655"/>
                <a:gd name="T6" fmla="*/ 678 w 751"/>
                <a:gd name="T7" fmla="*/ 105 h 655"/>
                <a:gd name="T8" fmla="*/ 687 w 751"/>
                <a:gd name="T9" fmla="*/ 117 h 655"/>
                <a:gd name="T10" fmla="*/ 692 w 751"/>
                <a:gd name="T11" fmla="*/ 135 h 655"/>
                <a:gd name="T12" fmla="*/ 695 w 751"/>
                <a:gd name="T13" fmla="*/ 159 h 655"/>
                <a:gd name="T14" fmla="*/ 690 w 751"/>
                <a:gd name="T15" fmla="*/ 175 h 655"/>
                <a:gd name="T16" fmla="*/ 692 w 751"/>
                <a:gd name="T17" fmla="*/ 189 h 655"/>
                <a:gd name="T18" fmla="*/ 697 w 751"/>
                <a:gd name="T19" fmla="*/ 201 h 655"/>
                <a:gd name="T20" fmla="*/ 705 w 751"/>
                <a:gd name="T21" fmla="*/ 209 h 655"/>
                <a:gd name="T22" fmla="*/ 710 w 751"/>
                <a:gd name="T23" fmla="*/ 226 h 655"/>
                <a:gd name="T24" fmla="*/ 720 w 751"/>
                <a:gd name="T25" fmla="*/ 236 h 655"/>
                <a:gd name="T26" fmla="*/ 730 w 751"/>
                <a:gd name="T27" fmla="*/ 250 h 655"/>
                <a:gd name="T28" fmla="*/ 734 w 751"/>
                <a:gd name="T29" fmla="*/ 263 h 655"/>
                <a:gd name="T30" fmla="*/ 719 w 751"/>
                <a:gd name="T31" fmla="*/ 345 h 655"/>
                <a:gd name="T32" fmla="*/ 746 w 751"/>
                <a:gd name="T33" fmla="*/ 551 h 655"/>
                <a:gd name="T34" fmla="*/ 714 w 751"/>
                <a:gd name="T35" fmla="*/ 559 h 655"/>
                <a:gd name="T36" fmla="*/ 698 w 751"/>
                <a:gd name="T37" fmla="*/ 581 h 655"/>
                <a:gd name="T38" fmla="*/ 690 w 751"/>
                <a:gd name="T39" fmla="*/ 621 h 655"/>
                <a:gd name="T40" fmla="*/ 673 w 751"/>
                <a:gd name="T41" fmla="*/ 642 h 655"/>
                <a:gd name="T42" fmla="*/ 648 w 751"/>
                <a:gd name="T43" fmla="*/ 652 h 655"/>
                <a:gd name="T44" fmla="*/ 624 w 751"/>
                <a:gd name="T45" fmla="*/ 647 h 655"/>
                <a:gd name="T46" fmla="*/ 623 w 751"/>
                <a:gd name="T47" fmla="*/ 625 h 655"/>
                <a:gd name="T48" fmla="*/ 619 w 751"/>
                <a:gd name="T49" fmla="*/ 615 h 655"/>
                <a:gd name="T50" fmla="*/ 582 w 751"/>
                <a:gd name="T51" fmla="*/ 635 h 655"/>
                <a:gd name="T52" fmla="*/ 554 w 751"/>
                <a:gd name="T53" fmla="*/ 626 h 655"/>
                <a:gd name="T54" fmla="*/ 530 w 751"/>
                <a:gd name="T55" fmla="*/ 608 h 655"/>
                <a:gd name="T56" fmla="*/ 488 w 751"/>
                <a:gd name="T57" fmla="*/ 579 h 655"/>
                <a:gd name="T58" fmla="*/ 428 w 751"/>
                <a:gd name="T59" fmla="*/ 532 h 655"/>
                <a:gd name="T60" fmla="*/ 428 w 751"/>
                <a:gd name="T61" fmla="*/ 529 h 655"/>
                <a:gd name="T62" fmla="*/ 421 w 751"/>
                <a:gd name="T63" fmla="*/ 526 h 655"/>
                <a:gd name="T64" fmla="*/ 404 w 751"/>
                <a:gd name="T65" fmla="*/ 505 h 655"/>
                <a:gd name="T66" fmla="*/ 384 w 751"/>
                <a:gd name="T67" fmla="*/ 495 h 655"/>
                <a:gd name="T68" fmla="*/ 343 w 751"/>
                <a:gd name="T69" fmla="*/ 463 h 655"/>
                <a:gd name="T70" fmla="*/ 370 w 751"/>
                <a:gd name="T71" fmla="*/ 467 h 655"/>
                <a:gd name="T72" fmla="*/ 362 w 751"/>
                <a:gd name="T73" fmla="*/ 465 h 655"/>
                <a:gd name="T74" fmla="*/ 338 w 751"/>
                <a:gd name="T75" fmla="*/ 453 h 655"/>
                <a:gd name="T76" fmla="*/ 310 w 751"/>
                <a:gd name="T77" fmla="*/ 420 h 655"/>
                <a:gd name="T78" fmla="*/ 258 w 751"/>
                <a:gd name="T79" fmla="*/ 369 h 655"/>
                <a:gd name="T80" fmla="*/ 256 w 751"/>
                <a:gd name="T81" fmla="*/ 361 h 655"/>
                <a:gd name="T82" fmla="*/ 288 w 751"/>
                <a:gd name="T83" fmla="*/ 376 h 655"/>
                <a:gd name="T84" fmla="*/ 266 w 751"/>
                <a:gd name="T85" fmla="*/ 367 h 655"/>
                <a:gd name="T86" fmla="*/ 271 w 751"/>
                <a:gd name="T87" fmla="*/ 334 h 655"/>
                <a:gd name="T88" fmla="*/ 256 w 751"/>
                <a:gd name="T89" fmla="*/ 337 h 655"/>
                <a:gd name="T90" fmla="*/ 226 w 751"/>
                <a:gd name="T91" fmla="*/ 334 h 655"/>
                <a:gd name="T92" fmla="*/ 207 w 751"/>
                <a:gd name="T93" fmla="*/ 320 h 655"/>
                <a:gd name="T94" fmla="*/ 204 w 751"/>
                <a:gd name="T95" fmla="*/ 320 h 655"/>
                <a:gd name="T96" fmla="*/ 174 w 751"/>
                <a:gd name="T97" fmla="*/ 253 h 655"/>
                <a:gd name="T98" fmla="*/ 169 w 751"/>
                <a:gd name="T99" fmla="*/ 221 h 655"/>
                <a:gd name="T100" fmla="*/ 142 w 751"/>
                <a:gd name="T101" fmla="*/ 182 h 655"/>
                <a:gd name="T102" fmla="*/ 95 w 751"/>
                <a:gd name="T103" fmla="*/ 133 h 655"/>
                <a:gd name="T104" fmla="*/ 56 w 751"/>
                <a:gd name="T105" fmla="*/ 88 h 655"/>
                <a:gd name="T106" fmla="*/ 7 w 751"/>
                <a:gd name="T107" fmla="*/ 36 h 655"/>
                <a:gd name="T108" fmla="*/ 17 w 751"/>
                <a:gd name="T109" fmla="*/ 34 h 655"/>
                <a:gd name="T110" fmla="*/ 21 w 751"/>
                <a:gd name="T111" fmla="*/ 29 h 655"/>
                <a:gd name="T112" fmla="*/ 26 w 751"/>
                <a:gd name="T113" fmla="*/ 22 h 655"/>
                <a:gd name="T114" fmla="*/ 27 w 751"/>
                <a:gd name="T115" fmla="*/ 17 h 655"/>
                <a:gd name="T116" fmla="*/ 22 w 751"/>
                <a:gd name="T117" fmla="*/ 16 h 655"/>
                <a:gd name="T118" fmla="*/ 26 w 751"/>
                <a:gd name="T119" fmla="*/ 4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1" h="655">
                  <a:moveTo>
                    <a:pt x="603" y="44"/>
                  </a:moveTo>
                  <a:lnTo>
                    <a:pt x="604" y="43"/>
                  </a:lnTo>
                  <a:lnTo>
                    <a:pt x="606" y="43"/>
                  </a:lnTo>
                  <a:lnTo>
                    <a:pt x="606" y="41"/>
                  </a:lnTo>
                  <a:lnTo>
                    <a:pt x="608" y="41"/>
                  </a:lnTo>
                  <a:lnTo>
                    <a:pt x="608" y="39"/>
                  </a:lnTo>
                  <a:lnTo>
                    <a:pt x="609" y="39"/>
                  </a:lnTo>
                  <a:lnTo>
                    <a:pt x="609" y="37"/>
                  </a:lnTo>
                  <a:lnTo>
                    <a:pt x="611" y="37"/>
                  </a:lnTo>
                  <a:lnTo>
                    <a:pt x="613" y="36"/>
                  </a:lnTo>
                  <a:lnTo>
                    <a:pt x="614" y="34"/>
                  </a:lnTo>
                  <a:lnTo>
                    <a:pt x="616" y="32"/>
                  </a:lnTo>
                  <a:lnTo>
                    <a:pt x="618" y="34"/>
                  </a:lnTo>
                  <a:lnTo>
                    <a:pt x="619" y="34"/>
                  </a:lnTo>
                  <a:lnTo>
                    <a:pt x="619" y="36"/>
                  </a:lnTo>
                  <a:lnTo>
                    <a:pt x="621" y="36"/>
                  </a:lnTo>
                  <a:lnTo>
                    <a:pt x="621" y="37"/>
                  </a:lnTo>
                  <a:lnTo>
                    <a:pt x="623" y="37"/>
                  </a:lnTo>
                  <a:lnTo>
                    <a:pt x="623" y="39"/>
                  </a:lnTo>
                  <a:lnTo>
                    <a:pt x="624" y="39"/>
                  </a:lnTo>
                  <a:lnTo>
                    <a:pt x="624" y="41"/>
                  </a:lnTo>
                  <a:lnTo>
                    <a:pt x="626" y="43"/>
                  </a:lnTo>
                  <a:lnTo>
                    <a:pt x="628" y="43"/>
                  </a:lnTo>
                  <a:lnTo>
                    <a:pt x="628" y="44"/>
                  </a:lnTo>
                  <a:lnTo>
                    <a:pt x="629" y="44"/>
                  </a:lnTo>
                  <a:lnTo>
                    <a:pt x="629" y="46"/>
                  </a:lnTo>
                  <a:lnTo>
                    <a:pt x="631" y="46"/>
                  </a:lnTo>
                  <a:lnTo>
                    <a:pt x="633" y="46"/>
                  </a:lnTo>
                  <a:lnTo>
                    <a:pt x="635" y="46"/>
                  </a:lnTo>
                  <a:lnTo>
                    <a:pt x="635" y="48"/>
                  </a:lnTo>
                  <a:lnTo>
                    <a:pt x="636" y="48"/>
                  </a:lnTo>
                  <a:lnTo>
                    <a:pt x="638" y="48"/>
                  </a:lnTo>
                  <a:lnTo>
                    <a:pt x="640" y="48"/>
                  </a:lnTo>
                  <a:lnTo>
                    <a:pt x="641" y="48"/>
                  </a:lnTo>
                  <a:lnTo>
                    <a:pt x="643" y="48"/>
                  </a:lnTo>
                  <a:lnTo>
                    <a:pt x="645" y="49"/>
                  </a:lnTo>
                  <a:lnTo>
                    <a:pt x="646" y="49"/>
                  </a:lnTo>
                  <a:lnTo>
                    <a:pt x="648" y="51"/>
                  </a:lnTo>
                  <a:lnTo>
                    <a:pt x="648" y="53"/>
                  </a:lnTo>
                  <a:lnTo>
                    <a:pt x="648" y="54"/>
                  </a:lnTo>
                  <a:lnTo>
                    <a:pt x="648" y="56"/>
                  </a:lnTo>
                  <a:lnTo>
                    <a:pt x="650" y="56"/>
                  </a:lnTo>
                  <a:lnTo>
                    <a:pt x="650" y="58"/>
                  </a:lnTo>
                  <a:lnTo>
                    <a:pt x="650" y="59"/>
                  </a:lnTo>
                  <a:lnTo>
                    <a:pt x="651" y="59"/>
                  </a:lnTo>
                  <a:lnTo>
                    <a:pt x="651" y="61"/>
                  </a:lnTo>
                  <a:lnTo>
                    <a:pt x="668" y="85"/>
                  </a:lnTo>
                  <a:lnTo>
                    <a:pt x="670" y="85"/>
                  </a:lnTo>
                  <a:lnTo>
                    <a:pt x="670" y="86"/>
                  </a:lnTo>
                  <a:lnTo>
                    <a:pt x="672" y="86"/>
                  </a:lnTo>
                  <a:lnTo>
                    <a:pt x="673" y="86"/>
                  </a:lnTo>
                  <a:lnTo>
                    <a:pt x="675" y="86"/>
                  </a:lnTo>
                  <a:lnTo>
                    <a:pt x="675" y="88"/>
                  </a:lnTo>
                  <a:lnTo>
                    <a:pt x="677" y="88"/>
                  </a:lnTo>
                  <a:lnTo>
                    <a:pt x="677" y="90"/>
                  </a:lnTo>
                  <a:lnTo>
                    <a:pt x="677" y="91"/>
                  </a:lnTo>
                  <a:lnTo>
                    <a:pt x="678" y="91"/>
                  </a:lnTo>
                  <a:lnTo>
                    <a:pt x="678" y="93"/>
                  </a:lnTo>
                  <a:lnTo>
                    <a:pt x="678" y="95"/>
                  </a:lnTo>
                  <a:lnTo>
                    <a:pt x="678" y="96"/>
                  </a:lnTo>
                  <a:lnTo>
                    <a:pt x="678" y="98"/>
                  </a:lnTo>
                  <a:lnTo>
                    <a:pt x="678" y="100"/>
                  </a:lnTo>
                  <a:lnTo>
                    <a:pt x="680" y="100"/>
                  </a:lnTo>
                  <a:lnTo>
                    <a:pt x="680" y="101"/>
                  </a:lnTo>
                  <a:lnTo>
                    <a:pt x="678" y="101"/>
                  </a:lnTo>
                  <a:lnTo>
                    <a:pt x="680" y="103"/>
                  </a:lnTo>
                  <a:lnTo>
                    <a:pt x="678" y="103"/>
                  </a:lnTo>
                  <a:lnTo>
                    <a:pt x="678" y="105"/>
                  </a:lnTo>
                  <a:lnTo>
                    <a:pt x="680" y="105"/>
                  </a:lnTo>
                  <a:lnTo>
                    <a:pt x="680" y="106"/>
                  </a:lnTo>
                  <a:lnTo>
                    <a:pt x="680" y="108"/>
                  </a:lnTo>
                  <a:lnTo>
                    <a:pt x="682" y="108"/>
                  </a:lnTo>
                  <a:lnTo>
                    <a:pt x="682" y="110"/>
                  </a:lnTo>
                  <a:lnTo>
                    <a:pt x="680" y="110"/>
                  </a:lnTo>
                  <a:lnTo>
                    <a:pt x="682" y="110"/>
                  </a:lnTo>
                  <a:lnTo>
                    <a:pt x="682" y="112"/>
                  </a:lnTo>
                  <a:lnTo>
                    <a:pt x="683" y="112"/>
                  </a:lnTo>
                  <a:lnTo>
                    <a:pt x="683" y="113"/>
                  </a:lnTo>
                  <a:lnTo>
                    <a:pt x="683" y="112"/>
                  </a:lnTo>
                  <a:lnTo>
                    <a:pt x="685" y="113"/>
                  </a:lnTo>
                  <a:lnTo>
                    <a:pt x="683" y="113"/>
                  </a:lnTo>
                  <a:lnTo>
                    <a:pt x="683" y="115"/>
                  </a:lnTo>
                  <a:lnTo>
                    <a:pt x="685" y="115"/>
                  </a:lnTo>
                  <a:lnTo>
                    <a:pt x="685" y="117"/>
                  </a:lnTo>
                  <a:lnTo>
                    <a:pt x="687" y="117"/>
                  </a:lnTo>
                  <a:lnTo>
                    <a:pt x="687" y="118"/>
                  </a:lnTo>
                  <a:lnTo>
                    <a:pt x="685" y="118"/>
                  </a:lnTo>
                  <a:lnTo>
                    <a:pt x="683" y="118"/>
                  </a:lnTo>
                  <a:lnTo>
                    <a:pt x="683" y="120"/>
                  </a:lnTo>
                  <a:lnTo>
                    <a:pt x="685" y="120"/>
                  </a:lnTo>
                  <a:lnTo>
                    <a:pt x="685" y="122"/>
                  </a:lnTo>
                  <a:lnTo>
                    <a:pt x="685" y="123"/>
                  </a:lnTo>
                  <a:lnTo>
                    <a:pt x="687" y="123"/>
                  </a:lnTo>
                  <a:lnTo>
                    <a:pt x="687" y="125"/>
                  </a:lnTo>
                  <a:lnTo>
                    <a:pt x="687" y="127"/>
                  </a:lnTo>
                  <a:lnTo>
                    <a:pt x="688" y="128"/>
                  </a:lnTo>
                  <a:lnTo>
                    <a:pt x="688" y="130"/>
                  </a:lnTo>
                  <a:lnTo>
                    <a:pt x="690" y="130"/>
                  </a:lnTo>
                  <a:lnTo>
                    <a:pt x="690" y="132"/>
                  </a:lnTo>
                  <a:lnTo>
                    <a:pt x="690" y="133"/>
                  </a:lnTo>
                  <a:lnTo>
                    <a:pt x="690" y="135"/>
                  </a:lnTo>
                  <a:lnTo>
                    <a:pt x="692" y="135"/>
                  </a:lnTo>
                  <a:lnTo>
                    <a:pt x="692" y="137"/>
                  </a:lnTo>
                  <a:lnTo>
                    <a:pt x="692" y="144"/>
                  </a:lnTo>
                  <a:lnTo>
                    <a:pt x="692" y="145"/>
                  </a:lnTo>
                  <a:lnTo>
                    <a:pt x="690" y="145"/>
                  </a:lnTo>
                  <a:lnTo>
                    <a:pt x="690" y="147"/>
                  </a:lnTo>
                  <a:lnTo>
                    <a:pt x="692" y="147"/>
                  </a:lnTo>
                  <a:lnTo>
                    <a:pt x="692" y="149"/>
                  </a:lnTo>
                  <a:lnTo>
                    <a:pt x="692" y="150"/>
                  </a:lnTo>
                  <a:lnTo>
                    <a:pt x="692" y="152"/>
                  </a:lnTo>
                  <a:lnTo>
                    <a:pt x="690" y="152"/>
                  </a:lnTo>
                  <a:lnTo>
                    <a:pt x="690" y="154"/>
                  </a:lnTo>
                  <a:lnTo>
                    <a:pt x="692" y="154"/>
                  </a:lnTo>
                  <a:lnTo>
                    <a:pt x="692" y="155"/>
                  </a:lnTo>
                  <a:lnTo>
                    <a:pt x="693" y="155"/>
                  </a:lnTo>
                  <a:lnTo>
                    <a:pt x="693" y="157"/>
                  </a:lnTo>
                  <a:lnTo>
                    <a:pt x="693" y="159"/>
                  </a:lnTo>
                  <a:lnTo>
                    <a:pt x="695" y="159"/>
                  </a:lnTo>
                  <a:lnTo>
                    <a:pt x="695" y="160"/>
                  </a:lnTo>
                  <a:lnTo>
                    <a:pt x="695" y="162"/>
                  </a:lnTo>
                  <a:lnTo>
                    <a:pt x="695" y="164"/>
                  </a:lnTo>
                  <a:lnTo>
                    <a:pt x="697" y="164"/>
                  </a:lnTo>
                  <a:lnTo>
                    <a:pt x="697" y="165"/>
                  </a:lnTo>
                  <a:lnTo>
                    <a:pt x="695" y="165"/>
                  </a:lnTo>
                  <a:lnTo>
                    <a:pt x="695" y="167"/>
                  </a:lnTo>
                  <a:lnTo>
                    <a:pt x="697" y="167"/>
                  </a:lnTo>
                  <a:lnTo>
                    <a:pt x="697" y="169"/>
                  </a:lnTo>
                  <a:lnTo>
                    <a:pt x="695" y="170"/>
                  </a:lnTo>
                  <a:lnTo>
                    <a:pt x="693" y="170"/>
                  </a:lnTo>
                  <a:lnTo>
                    <a:pt x="692" y="170"/>
                  </a:lnTo>
                  <a:lnTo>
                    <a:pt x="692" y="172"/>
                  </a:lnTo>
                  <a:lnTo>
                    <a:pt x="692" y="174"/>
                  </a:lnTo>
                  <a:lnTo>
                    <a:pt x="690" y="175"/>
                  </a:lnTo>
                  <a:lnTo>
                    <a:pt x="690" y="177"/>
                  </a:lnTo>
                  <a:lnTo>
                    <a:pt x="690" y="175"/>
                  </a:lnTo>
                  <a:lnTo>
                    <a:pt x="688" y="177"/>
                  </a:lnTo>
                  <a:lnTo>
                    <a:pt x="687" y="177"/>
                  </a:lnTo>
                  <a:lnTo>
                    <a:pt x="688" y="177"/>
                  </a:lnTo>
                  <a:lnTo>
                    <a:pt x="688" y="179"/>
                  </a:lnTo>
                  <a:lnTo>
                    <a:pt x="690" y="179"/>
                  </a:lnTo>
                  <a:lnTo>
                    <a:pt x="690" y="181"/>
                  </a:lnTo>
                  <a:lnTo>
                    <a:pt x="690" y="182"/>
                  </a:lnTo>
                  <a:lnTo>
                    <a:pt x="692" y="182"/>
                  </a:lnTo>
                  <a:lnTo>
                    <a:pt x="692" y="184"/>
                  </a:lnTo>
                  <a:lnTo>
                    <a:pt x="690" y="184"/>
                  </a:lnTo>
                  <a:lnTo>
                    <a:pt x="692" y="186"/>
                  </a:lnTo>
                  <a:lnTo>
                    <a:pt x="693" y="186"/>
                  </a:lnTo>
                  <a:lnTo>
                    <a:pt x="693" y="187"/>
                  </a:lnTo>
                  <a:lnTo>
                    <a:pt x="695" y="187"/>
                  </a:lnTo>
                  <a:lnTo>
                    <a:pt x="695" y="189"/>
                  </a:lnTo>
                  <a:lnTo>
                    <a:pt x="693" y="189"/>
                  </a:lnTo>
                  <a:lnTo>
                    <a:pt x="692" y="189"/>
                  </a:lnTo>
                  <a:lnTo>
                    <a:pt x="693" y="189"/>
                  </a:lnTo>
                  <a:lnTo>
                    <a:pt x="693" y="191"/>
                  </a:lnTo>
                  <a:lnTo>
                    <a:pt x="693" y="192"/>
                  </a:lnTo>
                  <a:lnTo>
                    <a:pt x="695" y="194"/>
                  </a:lnTo>
                  <a:lnTo>
                    <a:pt x="697" y="194"/>
                  </a:lnTo>
                  <a:lnTo>
                    <a:pt x="698" y="194"/>
                  </a:lnTo>
                  <a:lnTo>
                    <a:pt x="697" y="194"/>
                  </a:lnTo>
                  <a:lnTo>
                    <a:pt x="697" y="196"/>
                  </a:lnTo>
                  <a:lnTo>
                    <a:pt x="695" y="196"/>
                  </a:lnTo>
                  <a:lnTo>
                    <a:pt x="695" y="197"/>
                  </a:lnTo>
                  <a:lnTo>
                    <a:pt x="693" y="196"/>
                  </a:lnTo>
                  <a:lnTo>
                    <a:pt x="692" y="196"/>
                  </a:lnTo>
                  <a:lnTo>
                    <a:pt x="692" y="197"/>
                  </a:lnTo>
                  <a:lnTo>
                    <a:pt x="692" y="199"/>
                  </a:lnTo>
                  <a:lnTo>
                    <a:pt x="693" y="199"/>
                  </a:lnTo>
                  <a:lnTo>
                    <a:pt x="695" y="199"/>
                  </a:lnTo>
                  <a:lnTo>
                    <a:pt x="697" y="201"/>
                  </a:lnTo>
                  <a:lnTo>
                    <a:pt x="697" y="202"/>
                  </a:lnTo>
                  <a:lnTo>
                    <a:pt x="698" y="202"/>
                  </a:lnTo>
                  <a:lnTo>
                    <a:pt x="697" y="202"/>
                  </a:lnTo>
                  <a:lnTo>
                    <a:pt x="697" y="204"/>
                  </a:lnTo>
                  <a:lnTo>
                    <a:pt x="698" y="204"/>
                  </a:lnTo>
                  <a:lnTo>
                    <a:pt x="698" y="202"/>
                  </a:lnTo>
                  <a:lnTo>
                    <a:pt x="698" y="204"/>
                  </a:lnTo>
                  <a:lnTo>
                    <a:pt x="697" y="204"/>
                  </a:lnTo>
                  <a:lnTo>
                    <a:pt x="697" y="206"/>
                  </a:lnTo>
                  <a:lnTo>
                    <a:pt x="697" y="207"/>
                  </a:lnTo>
                  <a:lnTo>
                    <a:pt x="698" y="207"/>
                  </a:lnTo>
                  <a:lnTo>
                    <a:pt x="698" y="209"/>
                  </a:lnTo>
                  <a:lnTo>
                    <a:pt x="700" y="207"/>
                  </a:lnTo>
                  <a:lnTo>
                    <a:pt x="702" y="207"/>
                  </a:lnTo>
                  <a:lnTo>
                    <a:pt x="703" y="207"/>
                  </a:lnTo>
                  <a:lnTo>
                    <a:pt x="705" y="207"/>
                  </a:lnTo>
                  <a:lnTo>
                    <a:pt x="705" y="209"/>
                  </a:lnTo>
                  <a:lnTo>
                    <a:pt x="707" y="211"/>
                  </a:lnTo>
                  <a:lnTo>
                    <a:pt x="707" y="213"/>
                  </a:lnTo>
                  <a:lnTo>
                    <a:pt x="707" y="214"/>
                  </a:lnTo>
                  <a:lnTo>
                    <a:pt x="709" y="214"/>
                  </a:lnTo>
                  <a:lnTo>
                    <a:pt x="710" y="214"/>
                  </a:lnTo>
                  <a:lnTo>
                    <a:pt x="710" y="216"/>
                  </a:lnTo>
                  <a:lnTo>
                    <a:pt x="710" y="218"/>
                  </a:lnTo>
                  <a:lnTo>
                    <a:pt x="712" y="218"/>
                  </a:lnTo>
                  <a:lnTo>
                    <a:pt x="712" y="219"/>
                  </a:lnTo>
                  <a:lnTo>
                    <a:pt x="710" y="219"/>
                  </a:lnTo>
                  <a:lnTo>
                    <a:pt x="710" y="221"/>
                  </a:lnTo>
                  <a:lnTo>
                    <a:pt x="709" y="221"/>
                  </a:lnTo>
                  <a:lnTo>
                    <a:pt x="709" y="223"/>
                  </a:lnTo>
                  <a:lnTo>
                    <a:pt x="709" y="224"/>
                  </a:lnTo>
                  <a:lnTo>
                    <a:pt x="710" y="224"/>
                  </a:lnTo>
                  <a:lnTo>
                    <a:pt x="709" y="226"/>
                  </a:lnTo>
                  <a:lnTo>
                    <a:pt x="710" y="226"/>
                  </a:lnTo>
                  <a:lnTo>
                    <a:pt x="710" y="228"/>
                  </a:lnTo>
                  <a:lnTo>
                    <a:pt x="710" y="229"/>
                  </a:lnTo>
                  <a:lnTo>
                    <a:pt x="712" y="229"/>
                  </a:lnTo>
                  <a:lnTo>
                    <a:pt x="714" y="229"/>
                  </a:lnTo>
                  <a:lnTo>
                    <a:pt x="715" y="229"/>
                  </a:lnTo>
                  <a:lnTo>
                    <a:pt x="715" y="231"/>
                  </a:lnTo>
                  <a:lnTo>
                    <a:pt x="715" y="233"/>
                  </a:lnTo>
                  <a:lnTo>
                    <a:pt x="714" y="233"/>
                  </a:lnTo>
                  <a:lnTo>
                    <a:pt x="715" y="234"/>
                  </a:lnTo>
                  <a:lnTo>
                    <a:pt x="715" y="233"/>
                  </a:lnTo>
                  <a:lnTo>
                    <a:pt x="717" y="233"/>
                  </a:lnTo>
                  <a:lnTo>
                    <a:pt x="719" y="233"/>
                  </a:lnTo>
                  <a:lnTo>
                    <a:pt x="719" y="234"/>
                  </a:lnTo>
                  <a:lnTo>
                    <a:pt x="719" y="236"/>
                  </a:lnTo>
                  <a:lnTo>
                    <a:pt x="720" y="236"/>
                  </a:lnTo>
                  <a:lnTo>
                    <a:pt x="720" y="234"/>
                  </a:lnTo>
                  <a:lnTo>
                    <a:pt x="720" y="236"/>
                  </a:lnTo>
                  <a:lnTo>
                    <a:pt x="722" y="236"/>
                  </a:lnTo>
                  <a:lnTo>
                    <a:pt x="720" y="236"/>
                  </a:lnTo>
                  <a:lnTo>
                    <a:pt x="720" y="238"/>
                  </a:lnTo>
                  <a:lnTo>
                    <a:pt x="722" y="238"/>
                  </a:lnTo>
                  <a:lnTo>
                    <a:pt x="724" y="238"/>
                  </a:lnTo>
                  <a:lnTo>
                    <a:pt x="724" y="239"/>
                  </a:lnTo>
                  <a:lnTo>
                    <a:pt x="725" y="239"/>
                  </a:lnTo>
                  <a:lnTo>
                    <a:pt x="725" y="241"/>
                  </a:lnTo>
                  <a:lnTo>
                    <a:pt x="727" y="241"/>
                  </a:lnTo>
                  <a:lnTo>
                    <a:pt x="727" y="243"/>
                  </a:lnTo>
                  <a:lnTo>
                    <a:pt x="729" y="243"/>
                  </a:lnTo>
                  <a:lnTo>
                    <a:pt x="729" y="244"/>
                  </a:lnTo>
                  <a:lnTo>
                    <a:pt x="729" y="246"/>
                  </a:lnTo>
                  <a:lnTo>
                    <a:pt x="727" y="248"/>
                  </a:lnTo>
                  <a:lnTo>
                    <a:pt x="729" y="248"/>
                  </a:lnTo>
                  <a:lnTo>
                    <a:pt x="729" y="250"/>
                  </a:lnTo>
                  <a:lnTo>
                    <a:pt x="730" y="250"/>
                  </a:lnTo>
                  <a:lnTo>
                    <a:pt x="730" y="251"/>
                  </a:lnTo>
                  <a:lnTo>
                    <a:pt x="732" y="251"/>
                  </a:lnTo>
                  <a:lnTo>
                    <a:pt x="732" y="253"/>
                  </a:lnTo>
                  <a:lnTo>
                    <a:pt x="732" y="255"/>
                  </a:lnTo>
                  <a:lnTo>
                    <a:pt x="730" y="255"/>
                  </a:lnTo>
                  <a:lnTo>
                    <a:pt x="730" y="256"/>
                  </a:lnTo>
                  <a:lnTo>
                    <a:pt x="732" y="255"/>
                  </a:lnTo>
                  <a:lnTo>
                    <a:pt x="734" y="255"/>
                  </a:lnTo>
                  <a:lnTo>
                    <a:pt x="734" y="256"/>
                  </a:lnTo>
                  <a:lnTo>
                    <a:pt x="734" y="258"/>
                  </a:lnTo>
                  <a:lnTo>
                    <a:pt x="734" y="260"/>
                  </a:lnTo>
                  <a:lnTo>
                    <a:pt x="735" y="260"/>
                  </a:lnTo>
                  <a:lnTo>
                    <a:pt x="737" y="260"/>
                  </a:lnTo>
                  <a:lnTo>
                    <a:pt x="737" y="261"/>
                  </a:lnTo>
                  <a:lnTo>
                    <a:pt x="737" y="263"/>
                  </a:lnTo>
                  <a:lnTo>
                    <a:pt x="735" y="263"/>
                  </a:lnTo>
                  <a:lnTo>
                    <a:pt x="734" y="263"/>
                  </a:lnTo>
                  <a:lnTo>
                    <a:pt x="734" y="265"/>
                  </a:lnTo>
                  <a:lnTo>
                    <a:pt x="735" y="265"/>
                  </a:lnTo>
                  <a:lnTo>
                    <a:pt x="737" y="265"/>
                  </a:lnTo>
                  <a:lnTo>
                    <a:pt x="735" y="266"/>
                  </a:lnTo>
                  <a:lnTo>
                    <a:pt x="735" y="268"/>
                  </a:lnTo>
                  <a:lnTo>
                    <a:pt x="734" y="268"/>
                  </a:lnTo>
                  <a:lnTo>
                    <a:pt x="734" y="270"/>
                  </a:lnTo>
                  <a:lnTo>
                    <a:pt x="735" y="270"/>
                  </a:lnTo>
                  <a:lnTo>
                    <a:pt x="735" y="271"/>
                  </a:lnTo>
                  <a:lnTo>
                    <a:pt x="737" y="271"/>
                  </a:lnTo>
                  <a:lnTo>
                    <a:pt x="739" y="271"/>
                  </a:lnTo>
                  <a:lnTo>
                    <a:pt x="739" y="270"/>
                  </a:lnTo>
                  <a:lnTo>
                    <a:pt x="740" y="270"/>
                  </a:lnTo>
                  <a:lnTo>
                    <a:pt x="742" y="270"/>
                  </a:lnTo>
                  <a:lnTo>
                    <a:pt x="742" y="271"/>
                  </a:lnTo>
                  <a:lnTo>
                    <a:pt x="720" y="283"/>
                  </a:lnTo>
                  <a:lnTo>
                    <a:pt x="719" y="345"/>
                  </a:lnTo>
                  <a:lnTo>
                    <a:pt x="719" y="406"/>
                  </a:lnTo>
                  <a:lnTo>
                    <a:pt x="724" y="438"/>
                  </a:lnTo>
                  <a:lnTo>
                    <a:pt x="727" y="465"/>
                  </a:lnTo>
                  <a:lnTo>
                    <a:pt x="739" y="504"/>
                  </a:lnTo>
                  <a:lnTo>
                    <a:pt x="744" y="524"/>
                  </a:lnTo>
                  <a:lnTo>
                    <a:pt x="747" y="534"/>
                  </a:lnTo>
                  <a:lnTo>
                    <a:pt x="747" y="536"/>
                  </a:lnTo>
                  <a:lnTo>
                    <a:pt x="747" y="537"/>
                  </a:lnTo>
                  <a:lnTo>
                    <a:pt x="747" y="539"/>
                  </a:lnTo>
                  <a:lnTo>
                    <a:pt x="749" y="541"/>
                  </a:lnTo>
                  <a:lnTo>
                    <a:pt x="751" y="542"/>
                  </a:lnTo>
                  <a:lnTo>
                    <a:pt x="749" y="544"/>
                  </a:lnTo>
                  <a:lnTo>
                    <a:pt x="751" y="546"/>
                  </a:lnTo>
                  <a:lnTo>
                    <a:pt x="751" y="547"/>
                  </a:lnTo>
                  <a:lnTo>
                    <a:pt x="751" y="549"/>
                  </a:lnTo>
                  <a:lnTo>
                    <a:pt x="749" y="551"/>
                  </a:lnTo>
                  <a:lnTo>
                    <a:pt x="746" y="551"/>
                  </a:lnTo>
                  <a:lnTo>
                    <a:pt x="744" y="552"/>
                  </a:lnTo>
                  <a:lnTo>
                    <a:pt x="742" y="552"/>
                  </a:lnTo>
                  <a:lnTo>
                    <a:pt x="739" y="551"/>
                  </a:lnTo>
                  <a:lnTo>
                    <a:pt x="737" y="549"/>
                  </a:lnTo>
                  <a:lnTo>
                    <a:pt x="735" y="549"/>
                  </a:lnTo>
                  <a:lnTo>
                    <a:pt x="732" y="549"/>
                  </a:lnTo>
                  <a:lnTo>
                    <a:pt x="729" y="549"/>
                  </a:lnTo>
                  <a:lnTo>
                    <a:pt x="727" y="551"/>
                  </a:lnTo>
                  <a:lnTo>
                    <a:pt x="725" y="551"/>
                  </a:lnTo>
                  <a:lnTo>
                    <a:pt x="724" y="552"/>
                  </a:lnTo>
                  <a:lnTo>
                    <a:pt x="724" y="554"/>
                  </a:lnTo>
                  <a:lnTo>
                    <a:pt x="722" y="556"/>
                  </a:lnTo>
                  <a:lnTo>
                    <a:pt x="720" y="556"/>
                  </a:lnTo>
                  <a:lnTo>
                    <a:pt x="719" y="557"/>
                  </a:lnTo>
                  <a:lnTo>
                    <a:pt x="717" y="557"/>
                  </a:lnTo>
                  <a:lnTo>
                    <a:pt x="715" y="559"/>
                  </a:lnTo>
                  <a:lnTo>
                    <a:pt x="714" y="559"/>
                  </a:lnTo>
                  <a:lnTo>
                    <a:pt x="712" y="561"/>
                  </a:lnTo>
                  <a:lnTo>
                    <a:pt x="710" y="561"/>
                  </a:lnTo>
                  <a:lnTo>
                    <a:pt x="709" y="563"/>
                  </a:lnTo>
                  <a:lnTo>
                    <a:pt x="709" y="564"/>
                  </a:lnTo>
                  <a:lnTo>
                    <a:pt x="709" y="566"/>
                  </a:lnTo>
                  <a:lnTo>
                    <a:pt x="707" y="566"/>
                  </a:lnTo>
                  <a:lnTo>
                    <a:pt x="707" y="568"/>
                  </a:lnTo>
                  <a:lnTo>
                    <a:pt x="705" y="569"/>
                  </a:lnTo>
                  <a:lnTo>
                    <a:pt x="705" y="571"/>
                  </a:lnTo>
                  <a:lnTo>
                    <a:pt x="703" y="573"/>
                  </a:lnTo>
                  <a:lnTo>
                    <a:pt x="702" y="573"/>
                  </a:lnTo>
                  <a:lnTo>
                    <a:pt x="702" y="574"/>
                  </a:lnTo>
                  <a:lnTo>
                    <a:pt x="700" y="576"/>
                  </a:lnTo>
                  <a:lnTo>
                    <a:pt x="698" y="576"/>
                  </a:lnTo>
                  <a:lnTo>
                    <a:pt x="700" y="578"/>
                  </a:lnTo>
                  <a:lnTo>
                    <a:pt x="698" y="579"/>
                  </a:lnTo>
                  <a:lnTo>
                    <a:pt x="698" y="581"/>
                  </a:lnTo>
                  <a:lnTo>
                    <a:pt x="700" y="584"/>
                  </a:lnTo>
                  <a:lnTo>
                    <a:pt x="700" y="586"/>
                  </a:lnTo>
                  <a:lnTo>
                    <a:pt x="698" y="586"/>
                  </a:lnTo>
                  <a:lnTo>
                    <a:pt x="697" y="588"/>
                  </a:lnTo>
                  <a:lnTo>
                    <a:pt x="695" y="589"/>
                  </a:lnTo>
                  <a:lnTo>
                    <a:pt x="693" y="591"/>
                  </a:lnTo>
                  <a:lnTo>
                    <a:pt x="692" y="593"/>
                  </a:lnTo>
                  <a:lnTo>
                    <a:pt x="692" y="595"/>
                  </a:lnTo>
                  <a:lnTo>
                    <a:pt x="688" y="600"/>
                  </a:lnTo>
                  <a:lnTo>
                    <a:pt x="688" y="603"/>
                  </a:lnTo>
                  <a:lnTo>
                    <a:pt x="690" y="606"/>
                  </a:lnTo>
                  <a:lnTo>
                    <a:pt x="692" y="610"/>
                  </a:lnTo>
                  <a:lnTo>
                    <a:pt x="693" y="611"/>
                  </a:lnTo>
                  <a:lnTo>
                    <a:pt x="692" y="615"/>
                  </a:lnTo>
                  <a:lnTo>
                    <a:pt x="692" y="616"/>
                  </a:lnTo>
                  <a:lnTo>
                    <a:pt x="692" y="620"/>
                  </a:lnTo>
                  <a:lnTo>
                    <a:pt x="690" y="621"/>
                  </a:lnTo>
                  <a:lnTo>
                    <a:pt x="688" y="623"/>
                  </a:lnTo>
                  <a:lnTo>
                    <a:pt x="685" y="623"/>
                  </a:lnTo>
                  <a:lnTo>
                    <a:pt x="682" y="621"/>
                  </a:lnTo>
                  <a:lnTo>
                    <a:pt x="680" y="623"/>
                  </a:lnTo>
                  <a:lnTo>
                    <a:pt x="682" y="625"/>
                  </a:lnTo>
                  <a:lnTo>
                    <a:pt x="683" y="625"/>
                  </a:lnTo>
                  <a:lnTo>
                    <a:pt x="685" y="625"/>
                  </a:lnTo>
                  <a:lnTo>
                    <a:pt x="687" y="626"/>
                  </a:lnTo>
                  <a:lnTo>
                    <a:pt x="687" y="628"/>
                  </a:lnTo>
                  <a:lnTo>
                    <a:pt x="687" y="630"/>
                  </a:lnTo>
                  <a:lnTo>
                    <a:pt x="685" y="632"/>
                  </a:lnTo>
                  <a:lnTo>
                    <a:pt x="683" y="633"/>
                  </a:lnTo>
                  <a:lnTo>
                    <a:pt x="682" y="635"/>
                  </a:lnTo>
                  <a:lnTo>
                    <a:pt x="678" y="637"/>
                  </a:lnTo>
                  <a:lnTo>
                    <a:pt x="677" y="638"/>
                  </a:lnTo>
                  <a:lnTo>
                    <a:pt x="673" y="640"/>
                  </a:lnTo>
                  <a:lnTo>
                    <a:pt x="673" y="642"/>
                  </a:lnTo>
                  <a:lnTo>
                    <a:pt x="672" y="647"/>
                  </a:lnTo>
                  <a:lnTo>
                    <a:pt x="672" y="650"/>
                  </a:lnTo>
                  <a:lnTo>
                    <a:pt x="670" y="652"/>
                  </a:lnTo>
                  <a:lnTo>
                    <a:pt x="668" y="653"/>
                  </a:lnTo>
                  <a:lnTo>
                    <a:pt x="665" y="652"/>
                  </a:lnTo>
                  <a:lnTo>
                    <a:pt x="663" y="648"/>
                  </a:lnTo>
                  <a:lnTo>
                    <a:pt x="661" y="647"/>
                  </a:lnTo>
                  <a:lnTo>
                    <a:pt x="660" y="647"/>
                  </a:lnTo>
                  <a:lnTo>
                    <a:pt x="658" y="647"/>
                  </a:lnTo>
                  <a:lnTo>
                    <a:pt x="656" y="648"/>
                  </a:lnTo>
                  <a:lnTo>
                    <a:pt x="658" y="650"/>
                  </a:lnTo>
                  <a:lnTo>
                    <a:pt x="658" y="652"/>
                  </a:lnTo>
                  <a:lnTo>
                    <a:pt x="656" y="653"/>
                  </a:lnTo>
                  <a:lnTo>
                    <a:pt x="655" y="655"/>
                  </a:lnTo>
                  <a:lnTo>
                    <a:pt x="651" y="655"/>
                  </a:lnTo>
                  <a:lnTo>
                    <a:pt x="650" y="653"/>
                  </a:lnTo>
                  <a:lnTo>
                    <a:pt x="648" y="652"/>
                  </a:lnTo>
                  <a:lnTo>
                    <a:pt x="646" y="650"/>
                  </a:lnTo>
                  <a:lnTo>
                    <a:pt x="648" y="647"/>
                  </a:lnTo>
                  <a:lnTo>
                    <a:pt x="650" y="647"/>
                  </a:lnTo>
                  <a:lnTo>
                    <a:pt x="651" y="645"/>
                  </a:lnTo>
                  <a:lnTo>
                    <a:pt x="651" y="643"/>
                  </a:lnTo>
                  <a:lnTo>
                    <a:pt x="650" y="642"/>
                  </a:lnTo>
                  <a:lnTo>
                    <a:pt x="648" y="642"/>
                  </a:lnTo>
                  <a:lnTo>
                    <a:pt x="645" y="643"/>
                  </a:lnTo>
                  <a:lnTo>
                    <a:pt x="643" y="643"/>
                  </a:lnTo>
                  <a:lnTo>
                    <a:pt x="640" y="642"/>
                  </a:lnTo>
                  <a:lnTo>
                    <a:pt x="636" y="642"/>
                  </a:lnTo>
                  <a:lnTo>
                    <a:pt x="635" y="642"/>
                  </a:lnTo>
                  <a:lnTo>
                    <a:pt x="633" y="643"/>
                  </a:lnTo>
                  <a:lnTo>
                    <a:pt x="631" y="645"/>
                  </a:lnTo>
                  <a:lnTo>
                    <a:pt x="628" y="647"/>
                  </a:lnTo>
                  <a:lnTo>
                    <a:pt x="626" y="647"/>
                  </a:lnTo>
                  <a:lnTo>
                    <a:pt x="624" y="647"/>
                  </a:lnTo>
                  <a:lnTo>
                    <a:pt x="623" y="645"/>
                  </a:lnTo>
                  <a:lnTo>
                    <a:pt x="623" y="643"/>
                  </a:lnTo>
                  <a:lnTo>
                    <a:pt x="623" y="642"/>
                  </a:lnTo>
                  <a:lnTo>
                    <a:pt x="623" y="640"/>
                  </a:lnTo>
                  <a:lnTo>
                    <a:pt x="624" y="638"/>
                  </a:lnTo>
                  <a:lnTo>
                    <a:pt x="628" y="637"/>
                  </a:lnTo>
                  <a:lnTo>
                    <a:pt x="631" y="637"/>
                  </a:lnTo>
                  <a:lnTo>
                    <a:pt x="635" y="635"/>
                  </a:lnTo>
                  <a:lnTo>
                    <a:pt x="636" y="633"/>
                  </a:lnTo>
                  <a:lnTo>
                    <a:pt x="635" y="633"/>
                  </a:lnTo>
                  <a:lnTo>
                    <a:pt x="631" y="633"/>
                  </a:lnTo>
                  <a:lnTo>
                    <a:pt x="629" y="633"/>
                  </a:lnTo>
                  <a:lnTo>
                    <a:pt x="626" y="633"/>
                  </a:lnTo>
                  <a:lnTo>
                    <a:pt x="626" y="632"/>
                  </a:lnTo>
                  <a:lnTo>
                    <a:pt x="626" y="628"/>
                  </a:lnTo>
                  <a:lnTo>
                    <a:pt x="624" y="626"/>
                  </a:lnTo>
                  <a:lnTo>
                    <a:pt x="623" y="625"/>
                  </a:lnTo>
                  <a:lnTo>
                    <a:pt x="621" y="621"/>
                  </a:lnTo>
                  <a:lnTo>
                    <a:pt x="619" y="620"/>
                  </a:lnTo>
                  <a:lnTo>
                    <a:pt x="616" y="620"/>
                  </a:lnTo>
                  <a:lnTo>
                    <a:pt x="616" y="621"/>
                  </a:lnTo>
                  <a:lnTo>
                    <a:pt x="616" y="623"/>
                  </a:lnTo>
                  <a:lnTo>
                    <a:pt x="619" y="625"/>
                  </a:lnTo>
                  <a:lnTo>
                    <a:pt x="619" y="626"/>
                  </a:lnTo>
                  <a:lnTo>
                    <a:pt x="619" y="628"/>
                  </a:lnTo>
                  <a:lnTo>
                    <a:pt x="618" y="626"/>
                  </a:lnTo>
                  <a:lnTo>
                    <a:pt x="614" y="626"/>
                  </a:lnTo>
                  <a:lnTo>
                    <a:pt x="613" y="625"/>
                  </a:lnTo>
                  <a:lnTo>
                    <a:pt x="613" y="623"/>
                  </a:lnTo>
                  <a:lnTo>
                    <a:pt x="614" y="621"/>
                  </a:lnTo>
                  <a:lnTo>
                    <a:pt x="616" y="618"/>
                  </a:lnTo>
                  <a:lnTo>
                    <a:pt x="618" y="618"/>
                  </a:lnTo>
                  <a:lnTo>
                    <a:pt x="619" y="616"/>
                  </a:lnTo>
                  <a:lnTo>
                    <a:pt x="619" y="615"/>
                  </a:lnTo>
                  <a:lnTo>
                    <a:pt x="619" y="613"/>
                  </a:lnTo>
                  <a:lnTo>
                    <a:pt x="616" y="611"/>
                  </a:lnTo>
                  <a:lnTo>
                    <a:pt x="614" y="611"/>
                  </a:lnTo>
                  <a:lnTo>
                    <a:pt x="613" y="613"/>
                  </a:lnTo>
                  <a:lnTo>
                    <a:pt x="611" y="615"/>
                  </a:lnTo>
                  <a:lnTo>
                    <a:pt x="609" y="616"/>
                  </a:lnTo>
                  <a:lnTo>
                    <a:pt x="608" y="615"/>
                  </a:lnTo>
                  <a:lnTo>
                    <a:pt x="606" y="613"/>
                  </a:lnTo>
                  <a:lnTo>
                    <a:pt x="604" y="611"/>
                  </a:lnTo>
                  <a:lnTo>
                    <a:pt x="601" y="611"/>
                  </a:lnTo>
                  <a:lnTo>
                    <a:pt x="597" y="613"/>
                  </a:lnTo>
                  <a:lnTo>
                    <a:pt x="596" y="615"/>
                  </a:lnTo>
                  <a:lnTo>
                    <a:pt x="594" y="618"/>
                  </a:lnTo>
                  <a:lnTo>
                    <a:pt x="592" y="621"/>
                  </a:lnTo>
                  <a:lnTo>
                    <a:pt x="592" y="623"/>
                  </a:lnTo>
                  <a:lnTo>
                    <a:pt x="589" y="625"/>
                  </a:lnTo>
                  <a:lnTo>
                    <a:pt x="582" y="635"/>
                  </a:lnTo>
                  <a:lnTo>
                    <a:pt x="579" y="635"/>
                  </a:lnTo>
                  <a:lnTo>
                    <a:pt x="577" y="635"/>
                  </a:lnTo>
                  <a:lnTo>
                    <a:pt x="574" y="635"/>
                  </a:lnTo>
                  <a:lnTo>
                    <a:pt x="571" y="635"/>
                  </a:lnTo>
                  <a:lnTo>
                    <a:pt x="567" y="635"/>
                  </a:lnTo>
                  <a:lnTo>
                    <a:pt x="566" y="632"/>
                  </a:lnTo>
                  <a:lnTo>
                    <a:pt x="562" y="632"/>
                  </a:lnTo>
                  <a:lnTo>
                    <a:pt x="562" y="630"/>
                  </a:lnTo>
                  <a:lnTo>
                    <a:pt x="560" y="628"/>
                  </a:lnTo>
                  <a:lnTo>
                    <a:pt x="559" y="626"/>
                  </a:lnTo>
                  <a:lnTo>
                    <a:pt x="557" y="625"/>
                  </a:lnTo>
                  <a:lnTo>
                    <a:pt x="557" y="626"/>
                  </a:lnTo>
                  <a:lnTo>
                    <a:pt x="559" y="626"/>
                  </a:lnTo>
                  <a:lnTo>
                    <a:pt x="559" y="628"/>
                  </a:lnTo>
                  <a:lnTo>
                    <a:pt x="557" y="628"/>
                  </a:lnTo>
                  <a:lnTo>
                    <a:pt x="555" y="626"/>
                  </a:lnTo>
                  <a:lnTo>
                    <a:pt x="554" y="626"/>
                  </a:lnTo>
                  <a:lnTo>
                    <a:pt x="550" y="626"/>
                  </a:lnTo>
                  <a:lnTo>
                    <a:pt x="550" y="625"/>
                  </a:lnTo>
                  <a:lnTo>
                    <a:pt x="552" y="625"/>
                  </a:lnTo>
                  <a:lnTo>
                    <a:pt x="552" y="623"/>
                  </a:lnTo>
                  <a:lnTo>
                    <a:pt x="550" y="621"/>
                  </a:lnTo>
                  <a:lnTo>
                    <a:pt x="549" y="621"/>
                  </a:lnTo>
                  <a:lnTo>
                    <a:pt x="550" y="623"/>
                  </a:lnTo>
                  <a:lnTo>
                    <a:pt x="552" y="623"/>
                  </a:lnTo>
                  <a:lnTo>
                    <a:pt x="550" y="625"/>
                  </a:lnTo>
                  <a:lnTo>
                    <a:pt x="549" y="623"/>
                  </a:lnTo>
                  <a:lnTo>
                    <a:pt x="547" y="621"/>
                  </a:lnTo>
                  <a:lnTo>
                    <a:pt x="545" y="621"/>
                  </a:lnTo>
                  <a:lnTo>
                    <a:pt x="545" y="620"/>
                  </a:lnTo>
                  <a:lnTo>
                    <a:pt x="540" y="616"/>
                  </a:lnTo>
                  <a:lnTo>
                    <a:pt x="539" y="615"/>
                  </a:lnTo>
                  <a:lnTo>
                    <a:pt x="534" y="611"/>
                  </a:lnTo>
                  <a:lnTo>
                    <a:pt x="530" y="608"/>
                  </a:lnTo>
                  <a:lnTo>
                    <a:pt x="529" y="608"/>
                  </a:lnTo>
                  <a:lnTo>
                    <a:pt x="527" y="606"/>
                  </a:lnTo>
                  <a:lnTo>
                    <a:pt x="523" y="605"/>
                  </a:lnTo>
                  <a:lnTo>
                    <a:pt x="518" y="601"/>
                  </a:lnTo>
                  <a:lnTo>
                    <a:pt x="517" y="600"/>
                  </a:lnTo>
                  <a:lnTo>
                    <a:pt x="515" y="598"/>
                  </a:lnTo>
                  <a:lnTo>
                    <a:pt x="512" y="596"/>
                  </a:lnTo>
                  <a:lnTo>
                    <a:pt x="510" y="596"/>
                  </a:lnTo>
                  <a:lnTo>
                    <a:pt x="510" y="595"/>
                  </a:lnTo>
                  <a:lnTo>
                    <a:pt x="508" y="595"/>
                  </a:lnTo>
                  <a:lnTo>
                    <a:pt x="505" y="589"/>
                  </a:lnTo>
                  <a:lnTo>
                    <a:pt x="502" y="589"/>
                  </a:lnTo>
                  <a:lnTo>
                    <a:pt x="500" y="588"/>
                  </a:lnTo>
                  <a:lnTo>
                    <a:pt x="498" y="586"/>
                  </a:lnTo>
                  <a:lnTo>
                    <a:pt x="497" y="584"/>
                  </a:lnTo>
                  <a:lnTo>
                    <a:pt x="490" y="581"/>
                  </a:lnTo>
                  <a:lnTo>
                    <a:pt x="488" y="579"/>
                  </a:lnTo>
                  <a:lnTo>
                    <a:pt x="483" y="574"/>
                  </a:lnTo>
                  <a:lnTo>
                    <a:pt x="480" y="573"/>
                  </a:lnTo>
                  <a:lnTo>
                    <a:pt x="475" y="569"/>
                  </a:lnTo>
                  <a:lnTo>
                    <a:pt x="471" y="566"/>
                  </a:lnTo>
                  <a:lnTo>
                    <a:pt x="470" y="566"/>
                  </a:lnTo>
                  <a:lnTo>
                    <a:pt x="466" y="561"/>
                  </a:lnTo>
                  <a:lnTo>
                    <a:pt x="458" y="557"/>
                  </a:lnTo>
                  <a:lnTo>
                    <a:pt x="451" y="551"/>
                  </a:lnTo>
                  <a:lnTo>
                    <a:pt x="444" y="546"/>
                  </a:lnTo>
                  <a:lnTo>
                    <a:pt x="443" y="546"/>
                  </a:lnTo>
                  <a:lnTo>
                    <a:pt x="439" y="541"/>
                  </a:lnTo>
                  <a:lnTo>
                    <a:pt x="438" y="541"/>
                  </a:lnTo>
                  <a:lnTo>
                    <a:pt x="436" y="537"/>
                  </a:lnTo>
                  <a:lnTo>
                    <a:pt x="434" y="537"/>
                  </a:lnTo>
                  <a:lnTo>
                    <a:pt x="433" y="536"/>
                  </a:lnTo>
                  <a:lnTo>
                    <a:pt x="431" y="534"/>
                  </a:lnTo>
                  <a:lnTo>
                    <a:pt x="428" y="532"/>
                  </a:lnTo>
                  <a:lnTo>
                    <a:pt x="426" y="531"/>
                  </a:lnTo>
                  <a:lnTo>
                    <a:pt x="424" y="531"/>
                  </a:lnTo>
                  <a:lnTo>
                    <a:pt x="423" y="529"/>
                  </a:lnTo>
                  <a:lnTo>
                    <a:pt x="424" y="527"/>
                  </a:lnTo>
                  <a:lnTo>
                    <a:pt x="426" y="531"/>
                  </a:lnTo>
                  <a:lnTo>
                    <a:pt x="429" y="532"/>
                  </a:lnTo>
                  <a:lnTo>
                    <a:pt x="431" y="532"/>
                  </a:lnTo>
                  <a:lnTo>
                    <a:pt x="433" y="534"/>
                  </a:lnTo>
                  <a:lnTo>
                    <a:pt x="438" y="539"/>
                  </a:lnTo>
                  <a:lnTo>
                    <a:pt x="438" y="537"/>
                  </a:lnTo>
                  <a:lnTo>
                    <a:pt x="433" y="534"/>
                  </a:lnTo>
                  <a:lnTo>
                    <a:pt x="429" y="531"/>
                  </a:lnTo>
                  <a:lnTo>
                    <a:pt x="429" y="529"/>
                  </a:lnTo>
                  <a:lnTo>
                    <a:pt x="429" y="526"/>
                  </a:lnTo>
                  <a:lnTo>
                    <a:pt x="429" y="527"/>
                  </a:lnTo>
                  <a:lnTo>
                    <a:pt x="429" y="529"/>
                  </a:lnTo>
                  <a:lnTo>
                    <a:pt x="428" y="529"/>
                  </a:lnTo>
                  <a:lnTo>
                    <a:pt x="426" y="529"/>
                  </a:lnTo>
                  <a:lnTo>
                    <a:pt x="423" y="526"/>
                  </a:lnTo>
                  <a:lnTo>
                    <a:pt x="419" y="524"/>
                  </a:lnTo>
                  <a:lnTo>
                    <a:pt x="419" y="522"/>
                  </a:lnTo>
                  <a:lnTo>
                    <a:pt x="418" y="522"/>
                  </a:lnTo>
                  <a:lnTo>
                    <a:pt x="414" y="520"/>
                  </a:lnTo>
                  <a:lnTo>
                    <a:pt x="412" y="519"/>
                  </a:lnTo>
                  <a:lnTo>
                    <a:pt x="411" y="517"/>
                  </a:lnTo>
                  <a:lnTo>
                    <a:pt x="409" y="515"/>
                  </a:lnTo>
                  <a:lnTo>
                    <a:pt x="407" y="515"/>
                  </a:lnTo>
                  <a:lnTo>
                    <a:pt x="409" y="517"/>
                  </a:lnTo>
                  <a:lnTo>
                    <a:pt x="411" y="519"/>
                  </a:lnTo>
                  <a:lnTo>
                    <a:pt x="414" y="520"/>
                  </a:lnTo>
                  <a:lnTo>
                    <a:pt x="416" y="522"/>
                  </a:lnTo>
                  <a:lnTo>
                    <a:pt x="418" y="524"/>
                  </a:lnTo>
                  <a:lnTo>
                    <a:pt x="419" y="524"/>
                  </a:lnTo>
                  <a:lnTo>
                    <a:pt x="421" y="526"/>
                  </a:lnTo>
                  <a:lnTo>
                    <a:pt x="423" y="527"/>
                  </a:lnTo>
                  <a:lnTo>
                    <a:pt x="421" y="527"/>
                  </a:lnTo>
                  <a:lnTo>
                    <a:pt x="416" y="524"/>
                  </a:lnTo>
                  <a:lnTo>
                    <a:pt x="412" y="522"/>
                  </a:lnTo>
                  <a:lnTo>
                    <a:pt x="411" y="520"/>
                  </a:lnTo>
                  <a:lnTo>
                    <a:pt x="409" y="519"/>
                  </a:lnTo>
                  <a:lnTo>
                    <a:pt x="406" y="515"/>
                  </a:lnTo>
                  <a:lnTo>
                    <a:pt x="402" y="514"/>
                  </a:lnTo>
                  <a:lnTo>
                    <a:pt x="399" y="510"/>
                  </a:lnTo>
                  <a:lnTo>
                    <a:pt x="399" y="509"/>
                  </a:lnTo>
                  <a:lnTo>
                    <a:pt x="397" y="507"/>
                  </a:lnTo>
                  <a:lnTo>
                    <a:pt x="399" y="507"/>
                  </a:lnTo>
                  <a:lnTo>
                    <a:pt x="401" y="507"/>
                  </a:lnTo>
                  <a:lnTo>
                    <a:pt x="402" y="509"/>
                  </a:lnTo>
                  <a:lnTo>
                    <a:pt x="402" y="507"/>
                  </a:lnTo>
                  <a:lnTo>
                    <a:pt x="401" y="505"/>
                  </a:lnTo>
                  <a:lnTo>
                    <a:pt x="404" y="505"/>
                  </a:lnTo>
                  <a:lnTo>
                    <a:pt x="402" y="504"/>
                  </a:lnTo>
                  <a:lnTo>
                    <a:pt x="401" y="504"/>
                  </a:lnTo>
                  <a:lnTo>
                    <a:pt x="399" y="504"/>
                  </a:lnTo>
                  <a:lnTo>
                    <a:pt x="399" y="502"/>
                  </a:lnTo>
                  <a:lnTo>
                    <a:pt x="399" y="500"/>
                  </a:lnTo>
                  <a:lnTo>
                    <a:pt x="397" y="499"/>
                  </a:lnTo>
                  <a:lnTo>
                    <a:pt x="396" y="499"/>
                  </a:lnTo>
                  <a:lnTo>
                    <a:pt x="397" y="502"/>
                  </a:lnTo>
                  <a:lnTo>
                    <a:pt x="396" y="500"/>
                  </a:lnTo>
                  <a:lnTo>
                    <a:pt x="394" y="500"/>
                  </a:lnTo>
                  <a:lnTo>
                    <a:pt x="396" y="502"/>
                  </a:lnTo>
                  <a:lnTo>
                    <a:pt x="397" y="504"/>
                  </a:lnTo>
                  <a:lnTo>
                    <a:pt x="397" y="505"/>
                  </a:lnTo>
                  <a:lnTo>
                    <a:pt x="397" y="507"/>
                  </a:lnTo>
                  <a:lnTo>
                    <a:pt x="396" y="507"/>
                  </a:lnTo>
                  <a:lnTo>
                    <a:pt x="387" y="497"/>
                  </a:lnTo>
                  <a:lnTo>
                    <a:pt x="384" y="495"/>
                  </a:lnTo>
                  <a:lnTo>
                    <a:pt x="380" y="492"/>
                  </a:lnTo>
                  <a:lnTo>
                    <a:pt x="379" y="490"/>
                  </a:lnTo>
                  <a:lnTo>
                    <a:pt x="377" y="490"/>
                  </a:lnTo>
                  <a:lnTo>
                    <a:pt x="374" y="487"/>
                  </a:lnTo>
                  <a:lnTo>
                    <a:pt x="367" y="480"/>
                  </a:lnTo>
                  <a:lnTo>
                    <a:pt x="365" y="480"/>
                  </a:lnTo>
                  <a:lnTo>
                    <a:pt x="360" y="478"/>
                  </a:lnTo>
                  <a:lnTo>
                    <a:pt x="359" y="475"/>
                  </a:lnTo>
                  <a:lnTo>
                    <a:pt x="357" y="475"/>
                  </a:lnTo>
                  <a:lnTo>
                    <a:pt x="355" y="473"/>
                  </a:lnTo>
                  <a:lnTo>
                    <a:pt x="354" y="473"/>
                  </a:lnTo>
                  <a:lnTo>
                    <a:pt x="352" y="472"/>
                  </a:lnTo>
                  <a:lnTo>
                    <a:pt x="349" y="470"/>
                  </a:lnTo>
                  <a:lnTo>
                    <a:pt x="349" y="468"/>
                  </a:lnTo>
                  <a:lnTo>
                    <a:pt x="345" y="468"/>
                  </a:lnTo>
                  <a:lnTo>
                    <a:pt x="343" y="467"/>
                  </a:lnTo>
                  <a:lnTo>
                    <a:pt x="343" y="463"/>
                  </a:lnTo>
                  <a:lnTo>
                    <a:pt x="340" y="460"/>
                  </a:lnTo>
                  <a:lnTo>
                    <a:pt x="345" y="465"/>
                  </a:lnTo>
                  <a:lnTo>
                    <a:pt x="349" y="468"/>
                  </a:lnTo>
                  <a:lnTo>
                    <a:pt x="350" y="468"/>
                  </a:lnTo>
                  <a:lnTo>
                    <a:pt x="352" y="468"/>
                  </a:lnTo>
                  <a:lnTo>
                    <a:pt x="354" y="470"/>
                  </a:lnTo>
                  <a:lnTo>
                    <a:pt x="354" y="468"/>
                  </a:lnTo>
                  <a:lnTo>
                    <a:pt x="355" y="468"/>
                  </a:lnTo>
                  <a:lnTo>
                    <a:pt x="355" y="470"/>
                  </a:lnTo>
                  <a:lnTo>
                    <a:pt x="357" y="470"/>
                  </a:lnTo>
                  <a:lnTo>
                    <a:pt x="359" y="468"/>
                  </a:lnTo>
                  <a:lnTo>
                    <a:pt x="360" y="467"/>
                  </a:lnTo>
                  <a:lnTo>
                    <a:pt x="364" y="467"/>
                  </a:lnTo>
                  <a:lnTo>
                    <a:pt x="365" y="467"/>
                  </a:lnTo>
                  <a:lnTo>
                    <a:pt x="367" y="468"/>
                  </a:lnTo>
                  <a:lnTo>
                    <a:pt x="369" y="468"/>
                  </a:lnTo>
                  <a:lnTo>
                    <a:pt x="370" y="467"/>
                  </a:lnTo>
                  <a:lnTo>
                    <a:pt x="372" y="467"/>
                  </a:lnTo>
                  <a:lnTo>
                    <a:pt x="372" y="465"/>
                  </a:lnTo>
                  <a:lnTo>
                    <a:pt x="374" y="463"/>
                  </a:lnTo>
                  <a:lnTo>
                    <a:pt x="375" y="462"/>
                  </a:lnTo>
                  <a:lnTo>
                    <a:pt x="372" y="462"/>
                  </a:lnTo>
                  <a:lnTo>
                    <a:pt x="372" y="460"/>
                  </a:lnTo>
                  <a:lnTo>
                    <a:pt x="370" y="458"/>
                  </a:lnTo>
                  <a:lnTo>
                    <a:pt x="369" y="457"/>
                  </a:lnTo>
                  <a:lnTo>
                    <a:pt x="367" y="455"/>
                  </a:lnTo>
                  <a:lnTo>
                    <a:pt x="365" y="455"/>
                  </a:lnTo>
                  <a:lnTo>
                    <a:pt x="365" y="457"/>
                  </a:lnTo>
                  <a:lnTo>
                    <a:pt x="364" y="458"/>
                  </a:lnTo>
                  <a:lnTo>
                    <a:pt x="362" y="460"/>
                  </a:lnTo>
                  <a:lnTo>
                    <a:pt x="364" y="462"/>
                  </a:lnTo>
                  <a:lnTo>
                    <a:pt x="364" y="463"/>
                  </a:lnTo>
                  <a:lnTo>
                    <a:pt x="362" y="463"/>
                  </a:lnTo>
                  <a:lnTo>
                    <a:pt x="362" y="465"/>
                  </a:lnTo>
                  <a:lnTo>
                    <a:pt x="360" y="467"/>
                  </a:lnTo>
                  <a:lnTo>
                    <a:pt x="359" y="467"/>
                  </a:lnTo>
                  <a:lnTo>
                    <a:pt x="357" y="468"/>
                  </a:lnTo>
                  <a:lnTo>
                    <a:pt x="355" y="468"/>
                  </a:lnTo>
                  <a:lnTo>
                    <a:pt x="354" y="467"/>
                  </a:lnTo>
                  <a:lnTo>
                    <a:pt x="354" y="468"/>
                  </a:lnTo>
                  <a:lnTo>
                    <a:pt x="352" y="468"/>
                  </a:lnTo>
                  <a:lnTo>
                    <a:pt x="349" y="465"/>
                  </a:lnTo>
                  <a:lnTo>
                    <a:pt x="347" y="465"/>
                  </a:lnTo>
                  <a:lnTo>
                    <a:pt x="347" y="463"/>
                  </a:lnTo>
                  <a:lnTo>
                    <a:pt x="345" y="463"/>
                  </a:lnTo>
                  <a:lnTo>
                    <a:pt x="343" y="460"/>
                  </a:lnTo>
                  <a:lnTo>
                    <a:pt x="340" y="458"/>
                  </a:lnTo>
                  <a:lnTo>
                    <a:pt x="338" y="458"/>
                  </a:lnTo>
                  <a:lnTo>
                    <a:pt x="337" y="457"/>
                  </a:lnTo>
                  <a:lnTo>
                    <a:pt x="337" y="455"/>
                  </a:lnTo>
                  <a:lnTo>
                    <a:pt x="338" y="453"/>
                  </a:lnTo>
                  <a:lnTo>
                    <a:pt x="338" y="451"/>
                  </a:lnTo>
                  <a:lnTo>
                    <a:pt x="335" y="446"/>
                  </a:lnTo>
                  <a:lnTo>
                    <a:pt x="337" y="445"/>
                  </a:lnTo>
                  <a:lnTo>
                    <a:pt x="335" y="443"/>
                  </a:lnTo>
                  <a:lnTo>
                    <a:pt x="333" y="443"/>
                  </a:lnTo>
                  <a:lnTo>
                    <a:pt x="333" y="440"/>
                  </a:lnTo>
                  <a:lnTo>
                    <a:pt x="332" y="440"/>
                  </a:lnTo>
                  <a:lnTo>
                    <a:pt x="332" y="438"/>
                  </a:lnTo>
                  <a:lnTo>
                    <a:pt x="330" y="436"/>
                  </a:lnTo>
                  <a:lnTo>
                    <a:pt x="327" y="435"/>
                  </a:lnTo>
                  <a:lnTo>
                    <a:pt x="322" y="430"/>
                  </a:lnTo>
                  <a:lnTo>
                    <a:pt x="322" y="428"/>
                  </a:lnTo>
                  <a:lnTo>
                    <a:pt x="320" y="428"/>
                  </a:lnTo>
                  <a:lnTo>
                    <a:pt x="317" y="423"/>
                  </a:lnTo>
                  <a:lnTo>
                    <a:pt x="315" y="423"/>
                  </a:lnTo>
                  <a:lnTo>
                    <a:pt x="313" y="421"/>
                  </a:lnTo>
                  <a:lnTo>
                    <a:pt x="310" y="420"/>
                  </a:lnTo>
                  <a:lnTo>
                    <a:pt x="310" y="418"/>
                  </a:lnTo>
                  <a:lnTo>
                    <a:pt x="308" y="416"/>
                  </a:lnTo>
                  <a:lnTo>
                    <a:pt x="306" y="414"/>
                  </a:lnTo>
                  <a:lnTo>
                    <a:pt x="300" y="409"/>
                  </a:lnTo>
                  <a:lnTo>
                    <a:pt x="296" y="406"/>
                  </a:lnTo>
                  <a:lnTo>
                    <a:pt x="293" y="403"/>
                  </a:lnTo>
                  <a:lnTo>
                    <a:pt x="291" y="401"/>
                  </a:lnTo>
                  <a:lnTo>
                    <a:pt x="285" y="396"/>
                  </a:lnTo>
                  <a:lnTo>
                    <a:pt x="283" y="394"/>
                  </a:lnTo>
                  <a:lnTo>
                    <a:pt x="280" y="391"/>
                  </a:lnTo>
                  <a:lnTo>
                    <a:pt x="278" y="391"/>
                  </a:lnTo>
                  <a:lnTo>
                    <a:pt x="269" y="381"/>
                  </a:lnTo>
                  <a:lnTo>
                    <a:pt x="266" y="379"/>
                  </a:lnTo>
                  <a:lnTo>
                    <a:pt x="264" y="377"/>
                  </a:lnTo>
                  <a:lnTo>
                    <a:pt x="263" y="376"/>
                  </a:lnTo>
                  <a:lnTo>
                    <a:pt x="263" y="374"/>
                  </a:lnTo>
                  <a:lnTo>
                    <a:pt x="258" y="369"/>
                  </a:lnTo>
                  <a:lnTo>
                    <a:pt x="254" y="366"/>
                  </a:lnTo>
                  <a:lnTo>
                    <a:pt x="253" y="364"/>
                  </a:lnTo>
                  <a:lnTo>
                    <a:pt x="241" y="352"/>
                  </a:lnTo>
                  <a:lnTo>
                    <a:pt x="239" y="351"/>
                  </a:lnTo>
                  <a:lnTo>
                    <a:pt x="239" y="349"/>
                  </a:lnTo>
                  <a:lnTo>
                    <a:pt x="241" y="349"/>
                  </a:lnTo>
                  <a:lnTo>
                    <a:pt x="244" y="349"/>
                  </a:lnTo>
                  <a:lnTo>
                    <a:pt x="244" y="351"/>
                  </a:lnTo>
                  <a:lnTo>
                    <a:pt x="244" y="352"/>
                  </a:lnTo>
                  <a:lnTo>
                    <a:pt x="246" y="354"/>
                  </a:lnTo>
                  <a:lnTo>
                    <a:pt x="248" y="354"/>
                  </a:lnTo>
                  <a:lnTo>
                    <a:pt x="248" y="356"/>
                  </a:lnTo>
                  <a:lnTo>
                    <a:pt x="249" y="357"/>
                  </a:lnTo>
                  <a:lnTo>
                    <a:pt x="251" y="357"/>
                  </a:lnTo>
                  <a:lnTo>
                    <a:pt x="251" y="359"/>
                  </a:lnTo>
                  <a:lnTo>
                    <a:pt x="254" y="361"/>
                  </a:lnTo>
                  <a:lnTo>
                    <a:pt x="256" y="361"/>
                  </a:lnTo>
                  <a:lnTo>
                    <a:pt x="258" y="361"/>
                  </a:lnTo>
                  <a:lnTo>
                    <a:pt x="259" y="364"/>
                  </a:lnTo>
                  <a:lnTo>
                    <a:pt x="261" y="366"/>
                  </a:lnTo>
                  <a:lnTo>
                    <a:pt x="263" y="369"/>
                  </a:lnTo>
                  <a:lnTo>
                    <a:pt x="264" y="371"/>
                  </a:lnTo>
                  <a:lnTo>
                    <a:pt x="266" y="372"/>
                  </a:lnTo>
                  <a:lnTo>
                    <a:pt x="268" y="374"/>
                  </a:lnTo>
                  <a:lnTo>
                    <a:pt x="271" y="377"/>
                  </a:lnTo>
                  <a:lnTo>
                    <a:pt x="273" y="377"/>
                  </a:lnTo>
                  <a:lnTo>
                    <a:pt x="273" y="379"/>
                  </a:lnTo>
                  <a:lnTo>
                    <a:pt x="275" y="379"/>
                  </a:lnTo>
                  <a:lnTo>
                    <a:pt x="276" y="379"/>
                  </a:lnTo>
                  <a:lnTo>
                    <a:pt x="278" y="379"/>
                  </a:lnTo>
                  <a:lnTo>
                    <a:pt x="281" y="379"/>
                  </a:lnTo>
                  <a:lnTo>
                    <a:pt x="285" y="376"/>
                  </a:lnTo>
                  <a:lnTo>
                    <a:pt x="286" y="376"/>
                  </a:lnTo>
                  <a:lnTo>
                    <a:pt x="288" y="376"/>
                  </a:lnTo>
                  <a:lnTo>
                    <a:pt x="288" y="374"/>
                  </a:lnTo>
                  <a:lnTo>
                    <a:pt x="286" y="372"/>
                  </a:lnTo>
                  <a:lnTo>
                    <a:pt x="285" y="372"/>
                  </a:lnTo>
                  <a:lnTo>
                    <a:pt x="283" y="374"/>
                  </a:lnTo>
                  <a:lnTo>
                    <a:pt x="281" y="374"/>
                  </a:lnTo>
                  <a:lnTo>
                    <a:pt x="280" y="376"/>
                  </a:lnTo>
                  <a:lnTo>
                    <a:pt x="276" y="376"/>
                  </a:lnTo>
                  <a:lnTo>
                    <a:pt x="275" y="376"/>
                  </a:lnTo>
                  <a:lnTo>
                    <a:pt x="275" y="374"/>
                  </a:lnTo>
                  <a:lnTo>
                    <a:pt x="273" y="374"/>
                  </a:lnTo>
                  <a:lnTo>
                    <a:pt x="273" y="372"/>
                  </a:lnTo>
                  <a:lnTo>
                    <a:pt x="269" y="372"/>
                  </a:lnTo>
                  <a:lnTo>
                    <a:pt x="269" y="371"/>
                  </a:lnTo>
                  <a:lnTo>
                    <a:pt x="268" y="371"/>
                  </a:lnTo>
                  <a:lnTo>
                    <a:pt x="268" y="369"/>
                  </a:lnTo>
                  <a:lnTo>
                    <a:pt x="266" y="369"/>
                  </a:lnTo>
                  <a:lnTo>
                    <a:pt x="266" y="367"/>
                  </a:lnTo>
                  <a:lnTo>
                    <a:pt x="264" y="366"/>
                  </a:lnTo>
                  <a:lnTo>
                    <a:pt x="261" y="361"/>
                  </a:lnTo>
                  <a:lnTo>
                    <a:pt x="259" y="359"/>
                  </a:lnTo>
                  <a:lnTo>
                    <a:pt x="258" y="356"/>
                  </a:lnTo>
                  <a:lnTo>
                    <a:pt x="258" y="352"/>
                  </a:lnTo>
                  <a:lnTo>
                    <a:pt x="258" y="349"/>
                  </a:lnTo>
                  <a:lnTo>
                    <a:pt x="258" y="345"/>
                  </a:lnTo>
                  <a:lnTo>
                    <a:pt x="259" y="344"/>
                  </a:lnTo>
                  <a:lnTo>
                    <a:pt x="261" y="344"/>
                  </a:lnTo>
                  <a:lnTo>
                    <a:pt x="264" y="340"/>
                  </a:lnTo>
                  <a:lnTo>
                    <a:pt x="268" y="339"/>
                  </a:lnTo>
                  <a:lnTo>
                    <a:pt x="269" y="339"/>
                  </a:lnTo>
                  <a:lnTo>
                    <a:pt x="271" y="340"/>
                  </a:lnTo>
                  <a:lnTo>
                    <a:pt x="271" y="339"/>
                  </a:lnTo>
                  <a:lnTo>
                    <a:pt x="271" y="337"/>
                  </a:lnTo>
                  <a:lnTo>
                    <a:pt x="271" y="335"/>
                  </a:lnTo>
                  <a:lnTo>
                    <a:pt x="271" y="334"/>
                  </a:lnTo>
                  <a:lnTo>
                    <a:pt x="271" y="332"/>
                  </a:lnTo>
                  <a:lnTo>
                    <a:pt x="271" y="329"/>
                  </a:lnTo>
                  <a:lnTo>
                    <a:pt x="269" y="329"/>
                  </a:lnTo>
                  <a:lnTo>
                    <a:pt x="268" y="330"/>
                  </a:lnTo>
                  <a:lnTo>
                    <a:pt x="268" y="332"/>
                  </a:lnTo>
                  <a:lnTo>
                    <a:pt x="268" y="334"/>
                  </a:lnTo>
                  <a:lnTo>
                    <a:pt x="264" y="335"/>
                  </a:lnTo>
                  <a:lnTo>
                    <a:pt x="264" y="337"/>
                  </a:lnTo>
                  <a:lnTo>
                    <a:pt x="261" y="340"/>
                  </a:lnTo>
                  <a:lnTo>
                    <a:pt x="259" y="342"/>
                  </a:lnTo>
                  <a:lnTo>
                    <a:pt x="256" y="342"/>
                  </a:lnTo>
                  <a:lnTo>
                    <a:pt x="256" y="340"/>
                  </a:lnTo>
                  <a:lnTo>
                    <a:pt x="256" y="339"/>
                  </a:lnTo>
                  <a:lnTo>
                    <a:pt x="258" y="337"/>
                  </a:lnTo>
                  <a:lnTo>
                    <a:pt x="258" y="335"/>
                  </a:lnTo>
                  <a:lnTo>
                    <a:pt x="256" y="335"/>
                  </a:lnTo>
                  <a:lnTo>
                    <a:pt x="256" y="337"/>
                  </a:lnTo>
                  <a:lnTo>
                    <a:pt x="256" y="339"/>
                  </a:lnTo>
                  <a:lnTo>
                    <a:pt x="254" y="339"/>
                  </a:lnTo>
                  <a:lnTo>
                    <a:pt x="254" y="347"/>
                  </a:lnTo>
                  <a:lnTo>
                    <a:pt x="256" y="349"/>
                  </a:lnTo>
                  <a:lnTo>
                    <a:pt x="256" y="351"/>
                  </a:lnTo>
                  <a:lnTo>
                    <a:pt x="254" y="351"/>
                  </a:lnTo>
                  <a:lnTo>
                    <a:pt x="253" y="351"/>
                  </a:lnTo>
                  <a:lnTo>
                    <a:pt x="251" y="351"/>
                  </a:lnTo>
                  <a:lnTo>
                    <a:pt x="249" y="351"/>
                  </a:lnTo>
                  <a:lnTo>
                    <a:pt x="248" y="349"/>
                  </a:lnTo>
                  <a:lnTo>
                    <a:pt x="246" y="349"/>
                  </a:lnTo>
                  <a:lnTo>
                    <a:pt x="244" y="347"/>
                  </a:lnTo>
                  <a:lnTo>
                    <a:pt x="243" y="347"/>
                  </a:lnTo>
                  <a:lnTo>
                    <a:pt x="241" y="345"/>
                  </a:lnTo>
                  <a:lnTo>
                    <a:pt x="234" y="340"/>
                  </a:lnTo>
                  <a:lnTo>
                    <a:pt x="227" y="334"/>
                  </a:lnTo>
                  <a:lnTo>
                    <a:pt x="226" y="334"/>
                  </a:lnTo>
                  <a:lnTo>
                    <a:pt x="224" y="332"/>
                  </a:lnTo>
                  <a:lnTo>
                    <a:pt x="222" y="330"/>
                  </a:lnTo>
                  <a:lnTo>
                    <a:pt x="221" y="329"/>
                  </a:lnTo>
                  <a:lnTo>
                    <a:pt x="217" y="327"/>
                  </a:lnTo>
                  <a:lnTo>
                    <a:pt x="212" y="322"/>
                  </a:lnTo>
                  <a:lnTo>
                    <a:pt x="211" y="320"/>
                  </a:lnTo>
                  <a:lnTo>
                    <a:pt x="211" y="319"/>
                  </a:lnTo>
                  <a:lnTo>
                    <a:pt x="207" y="315"/>
                  </a:lnTo>
                  <a:lnTo>
                    <a:pt x="206" y="312"/>
                  </a:lnTo>
                  <a:lnTo>
                    <a:pt x="206" y="310"/>
                  </a:lnTo>
                  <a:lnTo>
                    <a:pt x="204" y="308"/>
                  </a:lnTo>
                  <a:lnTo>
                    <a:pt x="204" y="310"/>
                  </a:lnTo>
                  <a:lnTo>
                    <a:pt x="204" y="312"/>
                  </a:lnTo>
                  <a:lnTo>
                    <a:pt x="204" y="313"/>
                  </a:lnTo>
                  <a:lnTo>
                    <a:pt x="206" y="315"/>
                  </a:lnTo>
                  <a:lnTo>
                    <a:pt x="207" y="317"/>
                  </a:lnTo>
                  <a:lnTo>
                    <a:pt x="207" y="320"/>
                  </a:lnTo>
                  <a:lnTo>
                    <a:pt x="207" y="322"/>
                  </a:lnTo>
                  <a:lnTo>
                    <a:pt x="211" y="325"/>
                  </a:lnTo>
                  <a:lnTo>
                    <a:pt x="214" y="325"/>
                  </a:lnTo>
                  <a:lnTo>
                    <a:pt x="214" y="327"/>
                  </a:lnTo>
                  <a:lnTo>
                    <a:pt x="216" y="327"/>
                  </a:lnTo>
                  <a:lnTo>
                    <a:pt x="217" y="329"/>
                  </a:lnTo>
                  <a:lnTo>
                    <a:pt x="219" y="330"/>
                  </a:lnTo>
                  <a:lnTo>
                    <a:pt x="222" y="332"/>
                  </a:lnTo>
                  <a:lnTo>
                    <a:pt x="221" y="332"/>
                  </a:lnTo>
                  <a:lnTo>
                    <a:pt x="217" y="332"/>
                  </a:lnTo>
                  <a:lnTo>
                    <a:pt x="216" y="329"/>
                  </a:lnTo>
                  <a:lnTo>
                    <a:pt x="212" y="327"/>
                  </a:lnTo>
                  <a:lnTo>
                    <a:pt x="211" y="325"/>
                  </a:lnTo>
                  <a:lnTo>
                    <a:pt x="209" y="325"/>
                  </a:lnTo>
                  <a:lnTo>
                    <a:pt x="207" y="324"/>
                  </a:lnTo>
                  <a:lnTo>
                    <a:pt x="206" y="322"/>
                  </a:lnTo>
                  <a:lnTo>
                    <a:pt x="204" y="320"/>
                  </a:lnTo>
                  <a:lnTo>
                    <a:pt x="202" y="319"/>
                  </a:lnTo>
                  <a:lnTo>
                    <a:pt x="201" y="319"/>
                  </a:lnTo>
                  <a:lnTo>
                    <a:pt x="195" y="312"/>
                  </a:lnTo>
                  <a:lnTo>
                    <a:pt x="194" y="308"/>
                  </a:lnTo>
                  <a:lnTo>
                    <a:pt x="190" y="305"/>
                  </a:lnTo>
                  <a:lnTo>
                    <a:pt x="189" y="303"/>
                  </a:lnTo>
                  <a:lnTo>
                    <a:pt x="189" y="302"/>
                  </a:lnTo>
                  <a:lnTo>
                    <a:pt x="187" y="300"/>
                  </a:lnTo>
                  <a:lnTo>
                    <a:pt x="187" y="298"/>
                  </a:lnTo>
                  <a:lnTo>
                    <a:pt x="184" y="295"/>
                  </a:lnTo>
                  <a:lnTo>
                    <a:pt x="184" y="292"/>
                  </a:lnTo>
                  <a:lnTo>
                    <a:pt x="180" y="287"/>
                  </a:lnTo>
                  <a:lnTo>
                    <a:pt x="177" y="283"/>
                  </a:lnTo>
                  <a:lnTo>
                    <a:pt x="177" y="282"/>
                  </a:lnTo>
                  <a:lnTo>
                    <a:pt x="174" y="278"/>
                  </a:lnTo>
                  <a:lnTo>
                    <a:pt x="174" y="255"/>
                  </a:lnTo>
                  <a:lnTo>
                    <a:pt x="174" y="253"/>
                  </a:lnTo>
                  <a:lnTo>
                    <a:pt x="174" y="251"/>
                  </a:lnTo>
                  <a:lnTo>
                    <a:pt x="174" y="244"/>
                  </a:lnTo>
                  <a:lnTo>
                    <a:pt x="174" y="243"/>
                  </a:lnTo>
                  <a:lnTo>
                    <a:pt x="175" y="243"/>
                  </a:lnTo>
                  <a:lnTo>
                    <a:pt x="177" y="243"/>
                  </a:lnTo>
                  <a:lnTo>
                    <a:pt x="175" y="241"/>
                  </a:lnTo>
                  <a:lnTo>
                    <a:pt x="174" y="238"/>
                  </a:lnTo>
                  <a:lnTo>
                    <a:pt x="174" y="236"/>
                  </a:lnTo>
                  <a:lnTo>
                    <a:pt x="172" y="236"/>
                  </a:lnTo>
                  <a:lnTo>
                    <a:pt x="172" y="234"/>
                  </a:lnTo>
                  <a:lnTo>
                    <a:pt x="174" y="234"/>
                  </a:lnTo>
                  <a:lnTo>
                    <a:pt x="174" y="233"/>
                  </a:lnTo>
                  <a:lnTo>
                    <a:pt x="172" y="231"/>
                  </a:lnTo>
                  <a:lnTo>
                    <a:pt x="172" y="229"/>
                  </a:lnTo>
                  <a:lnTo>
                    <a:pt x="172" y="226"/>
                  </a:lnTo>
                  <a:lnTo>
                    <a:pt x="169" y="223"/>
                  </a:lnTo>
                  <a:lnTo>
                    <a:pt x="169" y="221"/>
                  </a:lnTo>
                  <a:lnTo>
                    <a:pt x="170" y="219"/>
                  </a:lnTo>
                  <a:lnTo>
                    <a:pt x="169" y="218"/>
                  </a:lnTo>
                  <a:lnTo>
                    <a:pt x="167" y="216"/>
                  </a:lnTo>
                  <a:lnTo>
                    <a:pt x="167" y="214"/>
                  </a:lnTo>
                  <a:lnTo>
                    <a:pt x="162" y="211"/>
                  </a:lnTo>
                  <a:lnTo>
                    <a:pt x="162" y="209"/>
                  </a:lnTo>
                  <a:lnTo>
                    <a:pt x="160" y="207"/>
                  </a:lnTo>
                  <a:lnTo>
                    <a:pt x="158" y="204"/>
                  </a:lnTo>
                  <a:lnTo>
                    <a:pt x="158" y="202"/>
                  </a:lnTo>
                  <a:lnTo>
                    <a:pt x="157" y="202"/>
                  </a:lnTo>
                  <a:lnTo>
                    <a:pt x="157" y="201"/>
                  </a:lnTo>
                  <a:lnTo>
                    <a:pt x="155" y="197"/>
                  </a:lnTo>
                  <a:lnTo>
                    <a:pt x="153" y="194"/>
                  </a:lnTo>
                  <a:lnTo>
                    <a:pt x="152" y="194"/>
                  </a:lnTo>
                  <a:lnTo>
                    <a:pt x="148" y="191"/>
                  </a:lnTo>
                  <a:lnTo>
                    <a:pt x="148" y="189"/>
                  </a:lnTo>
                  <a:lnTo>
                    <a:pt x="142" y="182"/>
                  </a:lnTo>
                  <a:lnTo>
                    <a:pt x="140" y="182"/>
                  </a:lnTo>
                  <a:lnTo>
                    <a:pt x="138" y="179"/>
                  </a:lnTo>
                  <a:lnTo>
                    <a:pt x="137" y="177"/>
                  </a:lnTo>
                  <a:lnTo>
                    <a:pt x="130" y="170"/>
                  </a:lnTo>
                  <a:lnTo>
                    <a:pt x="126" y="167"/>
                  </a:lnTo>
                  <a:lnTo>
                    <a:pt x="123" y="162"/>
                  </a:lnTo>
                  <a:lnTo>
                    <a:pt x="121" y="162"/>
                  </a:lnTo>
                  <a:lnTo>
                    <a:pt x="120" y="160"/>
                  </a:lnTo>
                  <a:lnTo>
                    <a:pt x="113" y="154"/>
                  </a:lnTo>
                  <a:lnTo>
                    <a:pt x="108" y="150"/>
                  </a:lnTo>
                  <a:lnTo>
                    <a:pt x="108" y="149"/>
                  </a:lnTo>
                  <a:lnTo>
                    <a:pt x="105" y="145"/>
                  </a:lnTo>
                  <a:lnTo>
                    <a:pt x="101" y="142"/>
                  </a:lnTo>
                  <a:lnTo>
                    <a:pt x="100" y="140"/>
                  </a:lnTo>
                  <a:lnTo>
                    <a:pt x="100" y="138"/>
                  </a:lnTo>
                  <a:lnTo>
                    <a:pt x="95" y="135"/>
                  </a:lnTo>
                  <a:lnTo>
                    <a:pt x="95" y="133"/>
                  </a:lnTo>
                  <a:lnTo>
                    <a:pt x="86" y="127"/>
                  </a:lnTo>
                  <a:lnTo>
                    <a:pt x="84" y="123"/>
                  </a:lnTo>
                  <a:lnTo>
                    <a:pt x="83" y="123"/>
                  </a:lnTo>
                  <a:lnTo>
                    <a:pt x="83" y="122"/>
                  </a:lnTo>
                  <a:lnTo>
                    <a:pt x="79" y="118"/>
                  </a:lnTo>
                  <a:lnTo>
                    <a:pt x="76" y="115"/>
                  </a:lnTo>
                  <a:lnTo>
                    <a:pt x="73" y="113"/>
                  </a:lnTo>
                  <a:lnTo>
                    <a:pt x="73" y="112"/>
                  </a:lnTo>
                  <a:lnTo>
                    <a:pt x="69" y="108"/>
                  </a:lnTo>
                  <a:lnTo>
                    <a:pt x="68" y="106"/>
                  </a:lnTo>
                  <a:lnTo>
                    <a:pt x="68" y="105"/>
                  </a:lnTo>
                  <a:lnTo>
                    <a:pt x="64" y="101"/>
                  </a:lnTo>
                  <a:lnTo>
                    <a:pt x="61" y="96"/>
                  </a:lnTo>
                  <a:lnTo>
                    <a:pt x="58" y="93"/>
                  </a:lnTo>
                  <a:lnTo>
                    <a:pt x="58" y="91"/>
                  </a:lnTo>
                  <a:lnTo>
                    <a:pt x="56" y="90"/>
                  </a:lnTo>
                  <a:lnTo>
                    <a:pt x="56" y="88"/>
                  </a:lnTo>
                  <a:lnTo>
                    <a:pt x="52" y="86"/>
                  </a:lnTo>
                  <a:lnTo>
                    <a:pt x="51" y="85"/>
                  </a:lnTo>
                  <a:lnTo>
                    <a:pt x="49" y="81"/>
                  </a:lnTo>
                  <a:lnTo>
                    <a:pt x="47" y="78"/>
                  </a:lnTo>
                  <a:lnTo>
                    <a:pt x="44" y="75"/>
                  </a:lnTo>
                  <a:lnTo>
                    <a:pt x="42" y="73"/>
                  </a:lnTo>
                  <a:lnTo>
                    <a:pt x="31" y="61"/>
                  </a:lnTo>
                  <a:lnTo>
                    <a:pt x="29" y="61"/>
                  </a:lnTo>
                  <a:lnTo>
                    <a:pt x="29" y="58"/>
                  </a:lnTo>
                  <a:lnTo>
                    <a:pt x="26" y="54"/>
                  </a:lnTo>
                  <a:lnTo>
                    <a:pt x="24" y="53"/>
                  </a:lnTo>
                  <a:lnTo>
                    <a:pt x="22" y="51"/>
                  </a:lnTo>
                  <a:lnTo>
                    <a:pt x="21" y="49"/>
                  </a:lnTo>
                  <a:lnTo>
                    <a:pt x="19" y="49"/>
                  </a:lnTo>
                  <a:lnTo>
                    <a:pt x="14" y="43"/>
                  </a:lnTo>
                  <a:lnTo>
                    <a:pt x="9" y="37"/>
                  </a:lnTo>
                  <a:lnTo>
                    <a:pt x="7" y="36"/>
                  </a:lnTo>
                  <a:lnTo>
                    <a:pt x="4" y="31"/>
                  </a:lnTo>
                  <a:lnTo>
                    <a:pt x="4" y="29"/>
                  </a:lnTo>
                  <a:lnTo>
                    <a:pt x="2" y="27"/>
                  </a:lnTo>
                  <a:lnTo>
                    <a:pt x="0" y="22"/>
                  </a:lnTo>
                  <a:lnTo>
                    <a:pt x="2" y="19"/>
                  </a:lnTo>
                  <a:lnTo>
                    <a:pt x="4" y="19"/>
                  </a:lnTo>
                  <a:lnTo>
                    <a:pt x="5" y="21"/>
                  </a:lnTo>
                  <a:lnTo>
                    <a:pt x="7" y="22"/>
                  </a:lnTo>
                  <a:lnTo>
                    <a:pt x="9" y="24"/>
                  </a:lnTo>
                  <a:lnTo>
                    <a:pt x="10" y="26"/>
                  </a:lnTo>
                  <a:lnTo>
                    <a:pt x="12" y="27"/>
                  </a:lnTo>
                  <a:lnTo>
                    <a:pt x="12" y="29"/>
                  </a:lnTo>
                  <a:lnTo>
                    <a:pt x="15" y="29"/>
                  </a:lnTo>
                  <a:lnTo>
                    <a:pt x="15" y="31"/>
                  </a:lnTo>
                  <a:lnTo>
                    <a:pt x="15" y="32"/>
                  </a:lnTo>
                  <a:lnTo>
                    <a:pt x="17" y="32"/>
                  </a:lnTo>
                  <a:lnTo>
                    <a:pt x="17" y="34"/>
                  </a:lnTo>
                  <a:lnTo>
                    <a:pt x="19" y="36"/>
                  </a:lnTo>
                  <a:lnTo>
                    <a:pt x="21" y="37"/>
                  </a:lnTo>
                  <a:lnTo>
                    <a:pt x="21" y="39"/>
                  </a:lnTo>
                  <a:lnTo>
                    <a:pt x="21" y="41"/>
                  </a:lnTo>
                  <a:lnTo>
                    <a:pt x="21" y="39"/>
                  </a:lnTo>
                  <a:lnTo>
                    <a:pt x="22" y="39"/>
                  </a:lnTo>
                  <a:lnTo>
                    <a:pt x="24" y="41"/>
                  </a:lnTo>
                  <a:lnTo>
                    <a:pt x="24" y="39"/>
                  </a:lnTo>
                  <a:lnTo>
                    <a:pt x="26" y="39"/>
                  </a:lnTo>
                  <a:lnTo>
                    <a:pt x="26" y="37"/>
                  </a:lnTo>
                  <a:lnTo>
                    <a:pt x="24" y="37"/>
                  </a:lnTo>
                  <a:lnTo>
                    <a:pt x="22" y="37"/>
                  </a:lnTo>
                  <a:lnTo>
                    <a:pt x="22" y="36"/>
                  </a:lnTo>
                  <a:lnTo>
                    <a:pt x="22" y="34"/>
                  </a:lnTo>
                  <a:lnTo>
                    <a:pt x="22" y="32"/>
                  </a:lnTo>
                  <a:lnTo>
                    <a:pt x="21" y="31"/>
                  </a:lnTo>
                  <a:lnTo>
                    <a:pt x="21" y="29"/>
                  </a:lnTo>
                  <a:lnTo>
                    <a:pt x="22" y="29"/>
                  </a:lnTo>
                  <a:lnTo>
                    <a:pt x="22" y="27"/>
                  </a:lnTo>
                  <a:lnTo>
                    <a:pt x="22" y="26"/>
                  </a:lnTo>
                  <a:lnTo>
                    <a:pt x="22" y="24"/>
                  </a:lnTo>
                  <a:lnTo>
                    <a:pt x="24" y="26"/>
                  </a:lnTo>
                  <a:lnTo>
                    <a:pt x="26" y="27"/>
                  </a:lnTo>
                  <a:lnTo>
                    <a:pt x="27" y="27"/>
                  </a:lnTo>
                  <a:lnTo>
                    <a:pt x="27" y="26"/>
                  </a:lnTo>
                  <a:lnTo>
                    <a:pt x="29" y="24"/>
                  </a:lnTo>
                  <a:lnTo>
                    <a:pt x="27" y="26"/>
                  </a:lnTo>
                  <a:lnTo>
                    <a:pt x="26" y="26"/>
                  </a:lnTo>
                  <a:lnTo>
                    <a:pt x="27" y="22"/>
                  </a:lnTo>
                  <a:lnTo>
                    <a:pt x="26" y="24"/>
                  </a:lnTo>
                  <a:lnTo>
                    <a:pt x="26" y="22"/>
                  </a:lnTo>
                  <a:lnTo>
                    <a:pt x="26" y="21"/>
                  </a:lnTo>
                  <a:lnTo>
                    <a:pt x="24" y="21"/>
                  </a:lnTo>
                  <a:lnTo>
                    <a:pt x="26" y="22"/>
                  </a:lnTo>
                  <a:lnTo>
                    <a:pt x="24" y="22"/>
                  </a:lnTo>
                  <a:lnTo>
                    <a:pt x="22" y="22"/>
                  </a:lnTo>
                  <a:lnTo>
                    <a:pt x="22" y="24"/>
                  </a:lnTo>
                  <a:lnTo>
                    <a:pt x="22" y="22"/>
                  </a:lnTo>
                  <a:lnTo>
                    <a:pt x="21" y="22"/>
                  </a:lnTo>
                  <a:lnTo>
                    <a:pt x="21" y="21"/>
                  </a:lnTo>
                  <a:lnTo>
                    <a:pt x="22" y="21"/>
                  </a:lnTo>
                  <a:lnTo>
                    <a:pt x="24" y="21"/>
                  </a:lnTo>
                  <a:lnTo>
                    <a:pt x="22" y="19"/>
                  </a:lnTo>
                  <a:lnTo>
                    <a:pt x="24" y="17"/>
                  </a:lnTo>
                  <a:lnTo>
                    <a:pt x="26" y="19"/>
                  </a:lnTo>
                  <a:lnTo>
                    <a:pt x="27" y="17"/>
                  </a:lnTo>
                  <a:lnTo>
                    <a:pt x="27" y="19"/>
                  </a:lnTo>
                  <a:lnTo>
                    <a:pt x="29" y="19"/>
                  </a:lnTo>
                  <a:lnTo>
                    <a:pt x="27" y="19"/>
                  </a:lnTo>
                  <a:lnTo>
                    <a:pt x="29" y="17"/>
                  </a:lnTo>
                  <a:lnTo>
                    <a:pt x="27" y="17"/>
                  </a:lnTo>
                  <a:lnTo>
                    <a:pt x="26" y="17"/>
                  </a:lnTo>
                  <a:lnTo>
                    <a:pt x="29" y="14"/>
                  </a:lnTo>
                  <a:lnTo>
                    <a:pt x="31" y="12"/>
                  </a:lnTo>
                  <a:lnTo>
                    <a:pt x="32" y="12"/>
                  </a:lnTo>
                  <a:lnTo>
                    <a:pt x="31" y="12"/>
                  </a:lnTo>
                  <a:lnTo>
                    <a:pt x="31" y="11"/>
                  </a:lnTo>
                  <a:lnTo>
                    <a:pt x="32" y="11"/>
                  </a:lnTo>
                  <a:lnTo>
                    <a:pt x="31" y="9"/>
                  </a:lnTo>
                  <a:lnTo>
                    <a:pt x="31" y="11"/>
                  </a:lnTo>
                  <a:lnTo>
                    <a:pt x="29" y="11"/>
                  </a:lnTo>
                  <a:lnTo>
                    <a:pt x="29" y="12"/>
                  </a:lnTo>
                  <a:lnTo>
                    <a:pt x="27" y="12"/>
                  </a:lnTo>
                  <a:lnTo>
                    <a:pt x="27" y="14"/>
                  </a:lnTo>
                  <a:lnTo>
                    <a:pt x="26" y="14"/>
                  </a:lnTo>
                  <a:lnTo>
                    <a:pt x="24" y="14"/>
                  </a:lnTo>
                  <a:lnTo>
                    <a:pt x="22" y="14"/>
                  </a:lnTo>
                  <a:lnTo>
                    <a:pt x="22" y="16"/>
                  </a:lnTo>
                  <a:lnTo>
                    <a:pt x="21" y="14"/>
                  </a:lnTo>
                  <a:lnTo>
                    <a:pt x="22" y="14"/>
                  </a:lnTo>
                  <a:lnTo>
                    <a:pt x="22" y="12"/>
                  </a:lnTo>
                  <a:lnTo>
                    <a:pt x="24" y="12"/>
                  </a:lnTo>
                  <a:lnTo>
                    <a:pt x="26" y="11"/>
                  </a:lnTo>
                  <a:lnTo>
                    <a:pt x="26" y="9"/>
                  </a:lnTo>
                  <a:lnTo>
                    <a:pt x="26" y="7"/>
                  </a:lnTo>
                  <a:lnTo>
                    <a:pt x="27" y="6"/>
                  </a:lnTo>
                  <a:lnTo>
                    <a:pt x="29" y="6"/>
                  </a:lnTo>
                  <a:lnTo>
                    <a:pt x="31" y="6"/>
                  </a:lnTo>
                  <a:lnTo>
                    <a:pt x="31" y="4"/>
                  </a:lnTo>
                  <a:lnTo>
                    <a:pt x="29" y="4"/>
                  </a:lnTo>
                  <a:lnTo>
                    <a:pt x="29" y="6"/>
                  </a:lnTo>
                  <a:lnTo>
                    <a:pt x="27" y="6"/>
                  </a:lnTo>
                  <a:lnTo>
                    <a:pt x="27" y="4"/>
                  </a:lnTo>
                  <a:lnTo>
                    <a:pt x="27" y="2"/>
                  </a:lnTo>
                  <a:lnTo>
                    <a:pt x="26" y="4"/>
                  </a:lnTo>
                  <a:lnTo>
                    <a:pt x="26" y="6"/>
                  </a:lnTo>
                  <a:lnTo>
                    <a:pt x="24" y="4"/>
                  </a:lnTo>
                  <a:lnTo>
                    <a:pt x="27" y="0"/>
                  </a:lnTo>
                  <a:lnTo>
                    <a:pt x="26"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69" name="Freeform 201">
              <a:extLst>
                <a:ext uri="{FF2B5EF4-FFF2-40B4-BE49-F238E27FC236}">
                  <a16:creationId xmlns:a16="http://schemas.microsoft.com/office/drawing/2014/main" id="{3232F2CA-66F2-B16E-6F19-333630561BBA}"/>
                </a:ext>
              </a:extLst>
            </p:cNvPr>
            <p:cNvSpPr>
              <a:spLocks/>
            </p:cNvSpPr>
            <p:nvPr/>
          </p:nvSpPr>
          <p:spPr bwMode="auto">
            <a:xfrm>
              <a:off x="1411" y="2264"/>
              <a:ext cx="316" cy="878"/>
            </a:xfrm>
            <a:custGeom>
              <a:avLst/>
              <a:gdLst>
                <a:gd name="T0" fmla="*/ 308 w 316"/>
                <a:gd name="T1" fmla="*/ 867 h 878"/>
                <a:gd name="T2" fmla="*/ 294 w 316"/>
                <a:gd name="T3" fmla="*/ 875 h 878"/>
                <a:gd name="T4" fmla="*/ 281 w 316"/>
                <a:gd name="T5" fmla="*/ 865 h 878"/>
                <a:gd name="T6" fmla="*/ 276 w 316"/>
                <a:gd name="T7" fmla="*/ 838 h 878"/>
                <a:gd name="T8" fmla="*/ 283 w 316"/>
                <a:gd name="T9" fmla="*/ 814 h 878"/>
                <a:gd name="T10" fmla="*/ 278 w 316"/>
                <a:gd name="T11" fmla="*/ 803 h 878"/>
                <a:gd name="T12" fmla="*/ 273 w 316"/>
                <a:gd name="T13" fmla="*/ 779 h 878"/>
                <a:gd name="T14" fmla="*/ 261 w 316"/>
                <a:gd name="T15" fmla="*/ 735 h 878"/>
                <a:gd name="T16" fmla="*/ 237 w 316"/>
                <a:gd name="T17" fmla="*/ 693 h 878"/>
                <a:gd name="T18" fmla="*/ 215 w 316"/>
                <a:gd name="T19" fmla="*/ 665 h 878"/>
                <a:gd name="T20" fmla="*/ 183 w 316"/>
                <a:gd name="T21" fmla="*/ 623 h 878"/>
                <a:gd name="T22" fmla="*/ 158 w 316"/>
                <a:gd name="T23" fmla="*/ 589 h 878"/>
                <a:gd name="T24" fmla="*/ 140 w 316"/>
                <a:gd name="T25" fmla="*/ 560 h 878"/>
                <a:gd name="T26" fmla="*/ 126 w 316"/>
                <a:gd name="T27" fmla="*/ 528 h 878"/>
                <a:gd name="T28" fmla="*/ 140 w 316"/>
                <a:gd name="T29" fmla="*/ 552 h 878"/>
                <a:gd name="T30" fmla="*/ 136 w 316"/>
                <a:gd name="T31" fmla="*/ 527 h 878"/>
                <a:gd name="T32" fmla="*/ 131 w 316"/>
                <a:gd name="T33" fmla="*/ 505 h 878"/>
                <a:gd name="T34" fmla="*/ 124 w 316"/>
                <a:gd name="T35" fmla="*/ 505 h 878"/>
                <a:gd name="T36" fmla="*/ 116 w 316"/>
                <a:gd name="T37" fmla="*/ 474 h 878"/>
                <a:gd name="T38" fmla="*/ 93 w 316"/>
                <a:gd name="T39" fmla="*/ 432 h 878"/>
                <a:gd name="T40" fmla="*/ 71 w 316"/>
                <a:gd name="T41" fmla="*/ 405 h 878"/>
                <a:gd name="T42" fmla="*/ 66 w 316"/>
                <a:gd name="T43" fmla="*/ 397 h 878"/>
                <a:gd name="T44" fmla="*/ 98 w 316"/>
                <a:gd name="T45" fmla="*/ 404 h 878"/>
                <a:gd name="T46" fmla="*/ 106 w 316"/>
                <a:gd name="T47" fmla="*/ 400 h 878"/>
                <a:gd name="T48" fmla="*/ 94 w 316"/>
                <a:gd name="T49" fmla="*/ 402 h 878"/>
                <a:gd name="T50" fmla="*/ 87 w 316"/>
                <a:gd name="T51" fmla="*/ 392 h 878"/>
                <a:gd name="T52" fmla="*/ 106 w 316"/>
                <a:gd name="T53" fmla="*/ 375 h 878"/>
                <a:gd name="T54" fmla="*/ 87 w 316"/>
                <a:gd name="T55" fmla="*/ 380 h 878"/>
                <a:gd name="T56" fmla="*/ 59 w 316"/>
                <a:gd name="T57" fmla="*/ 377 h 878"/>
                <a:gd name="T58" fmla="*/ 64 w 316"/>
                <a:gd name="T59" fmla="*/ 373 h 878"/>
                <a:gd name="T60" fmla="*/ 57 w 316"/>
                <a:gd name="T61" fmla="*/ 357 h 878"/>
                <a:gd name="T62" fmla="*/ 52 w 316"/>
                <a:gd name="T63" fmla="*/ 352 h 878"/>
                <a:gd name="T64" fmla="*/ 50 w 316"/>
                <a:gd name="T65" fmla="*/ 358 h 878"/>
                <a:gd name="T66" fmla="*/ 50 w 316"/>
                <a:gd name="T67" fmla="*/ 368 h 878"/>
                <a:gd name="T68" fmla="*/ 45 w 316"/>
                <a:gd name="T69" fmla="*/ 343 h 878"/>
                <a:gd name="T70" fmla="*/ 32 w 316"/>
                <a:gd name="T71" fmla="*/ 330 h 878"/>
                <a:gd name="T72" fmla="*/ 18 w 316"/>
                <a:gd name="T73" fmla="*/ 310 h 878"/>
                <a:gd name="T74" fmla="*/ 7 w 316"/>
                <a:gd name="T75" fmla="*/ 276 h 878"/>
                <a:gd name="T76" fmla="*/ 18 w 316"/>
                <a:gd name="T77" fmla="*/ 251 h 878"/>
                <a:gd name="T78" fmla="*/ 42 w 316"/>
                <a:gd name="T79" fmla="*/ 278 h 878"/>
                <a:gd name="T80" fmla="*/ 62 w 316"/>
                <a:gd name="T81" fmla="*/ 288 h 878"/>
                <a:gd name="T82" fmla="*/ 49 w 316"/>
                <a:gd name="T83" fmla="*/ 278 h 878"/>
                <a:gd name="T84" fmla="*/ 56 w 316"/>
                <a:gd name="T85" fmla="*/ 249 h 878"/>
                <a:gd name="T86" fmla="*/ 82 w 316"/>
                <a:gd name="T87" fmla="*/ 242 h 878"/>
                <a:gd name="T88" fmla="*/ 77 w 316"/>
                <a:gd name="T89" fmla="*/ 224 h 878"/>
                <a:gd name="T90" fmla="*/ 91 w 316"/>
                <a:gd name="T91" fmla="*/ 235 h 878"/>
                <a:gd name="T92" fmla="*/ 104 w 316"/>
                <a:gd name="T93" fmla="*/ 224 h 878"/>
                <a:gd name="T94" fmla="*/ 106 w 316"/>
                <a:gd name="T95" fmla="*/ 195 h 878"/>
                <a:gd name="T96" fmla="*/ 116 w 316"/>
                <a:gd name="T97" fmla="*/ 182 h 878"/>
                <a:gd name="T98" fmla="*/ 138 w 316"/>
                <a:gd name="T99" fmla="*/ 175 h 878"/>
                <a:gd name="T100" fmla="*/ 151 w 316"/>
                <a:gd name="T101" fmla="*/ 188 h 878"/>
                <a:gd name="T102" fmla="*/ 151 w 316"/>
                <a:gd name="T103" fmla="*/ 193 h 878"/>
                <a:gd name="T104" fmla="*/ 170 w 316"/>
                <a:gd name="T105" fmla="*/ 207 h 878"/>
                <a:gd name="T106" fmla="*/ 178 w 316"/>
                <a:gd name="T107" fmla="*/ 209 h 878"/>
                <a:gd name="T108" fmla="*/ 200 w 316"/>
                <a:gd name="T109" fmla="*/ 209 h 878"/>
                <a:gd name="T110" fmla="*/ 200 w 316"/>
                <a:gd name="T111" fmla="*/ 192 h 878"/>
                <a:gd name="T112" fmla="*/ 207 w 316"/>
                <a:gd name="T113" fmla="*/ 163 h 878"/>
                <a:gd name="T114" fmla="*/ 222 w 316"/>
                <a:gd name="T115" fmla="*/ 134 h 878"/>
                <a:gd name="T116" fmla="*/ 251 w 316"/>
                <a:gd name="T117" fmla="*/ 106 h 878"/>
                <a:gd name="T118" fmla="*/ 276 w 316"/>
                <a:gd name="T119" fmla="*/ 74 h 878"/>
                <a:gd name="T120" fmla="*/ 296 w 316"/>
                <a:gd name="T121" fmla="*/ 40 h 878"/>
                <a:gd name="T122" fmla="*/ 303 w 316"/>
                <a:gd name="T123" fmla="*/ 12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6" h="878">
                  <a:moveTo>
                    <a:pt x="315" y="863"/>
                  </a:moveTo>
                  <a:lnTo>
                    <a:pt x="313" y="863"/>
                  </a:lnTo>
                  <a:lnTo>
                    <a:pt x="313" y="861"/>
                  </a:lnTo>
                  <a:lnTo>
                    <a:pt x="311" y="863"/>
                  </a:lnTo>
                  <a:lnTo>
                    <a:pt x="313" y="863"/>
                  </a:lnTo>
                  <a:lnTo>
                    <a:pt x="313" y="865"/>
                  </a:lnTo>
                  <a:lnTo>
                    <a:pt x="311" y="865"/>
                  </a:lnTo>
                  <a:lnTo>
                    <a:pt x="313" y="865"/>
                  </a:lnTo>
                  <a:lnTo>
                    <a:pt x="313" y="867"/>
                  </a:lnTo>
                  <a:lnTo>
                    <a:pt x="311" y="868"/>
                  </a:lnTo>
                  <a:lnTo>
                    <a:pt x="311" y="870"/>
                  </a:lnTo>
                  <a:lnTo>
                    <a:pt x="310" y="870"/>
                  </a:lnTo>
                  <a:lnTo>
                    <a:pt x="310" y="868"/>
                  </a:lnTo>
                  <a:lnTo>
                    <a:pt x="308" y="867"/>
                  </a:lnTo>
                  <a:lnTo>
                    <a:pt x="308" y="868"/>
                  </a:lnTo>
                  <a:lnTo>
                    <a:pt x="306" y="868"/>
                  </a:lnTo>
                  <a:lnTo>
                    <a:pt x="308" y="868"/>
                  </a:lnTo>
                  <a:lnTo>
                    <a:pt x="308" y="872"/>
                  </a:lnTo>
                  <a:lnTo>
                    <a:pt x="306" y="872"/>
                  </a:lnTo>
                  <a:lnTo>
                    <a:pt x="304" y="868"/>
                  </a:lnTo>
                  <a:lnTo>
                    <a:pt x="303" y="867"/>
                  </a:lnTo>
                  <a:lnTo>
                    <a:pt x="301" y="867"/>
                  </a:lnTo>
                  <a:lnTo>
                    <a:pt x="301" y="868"/>
                  </a:lnTo>
                  <a:lnTo>
                    <a:pt x="299" y="868"/>
                  </a:lnTo>
                  <a:lnTo>
                    <a:pt x="298" y="870"/>
                  </a:lnTo>
                  <a:lnTo>
                    <a:pt x="296" y="872"/>
                  </a:lnTo>
                  <a:lnTo>
                    <a:pt x="294" y="872"/>
                  </a:lnTo>
                  <a:lnTo>
                    <a:pt x="294" y="875"/>
                  </a:lnTo>
                  <a:lnTo>
                    <a:pt x="294" y="877"/>
                  </a:lnTo>
                  <a:lnTo>
                    <a:pt x="293" y="877"/>
                  </a:lnTo>
                  <a:lnTo>
                    <a:pt x="291" y="877"/>
                  </a:lnTo>
                  <a:lnTo>
                    <a:pt x="289" y="878"/>
                  </a:lnTo>
                  <a:lnTo>
                    <a:pt x="288" y="878"/>
                  </a:lnTo>
                  <a:lnTo>
                    <a:pt x="286" y="877"/>
                  </a:lnTo>
                  <a:lnTo>
                    <a:pt x="284" y="877"/>
                  </a:lnTo>
                  <a:lnTo>
                    <a:pt x="283" y="875"/>
                  </a:lnTo>
                  <a:lnTo>
                    <a:pt x="283" y="873"/>
                  </a:lnTo>
                  <a:lnTo>
                    <a:pt x="284" y="873"/>
                  </a:lnTo>
                  <a:lnTo>
                    <a:pt x="284" y="872"/>
                  </a:lnTo>
                  <a:lnTo>
                    <a:pt x="283" y="870"/>
                  </a:lnTo>
                  <a:lnTo>
                    <a:pt x="283" y="865"/>
                  </a:lnTo>
                  <a:lnTo>
                    <a:pt x="281" y="865"/>
                  </a:lnTo>
                  <a:lnTo>
                    <a:pt x="281" y="863"/>
                  </a:lnTo>
                  <a:lnTo>
                    <a:pt x="281" y="861"/>
                  </a:lnTo>
                  <a:lnTo>
                    <a:pt x="279" y="860"/>
                  </a:lnTo>
                  <a:lnTo>
                    <a:pt x="279" y="858"/>
                  </a:lnTo>
                  <a:lnTo>
                    <a:pt x="279" y="855"/>
                  </a:lnTo>
                  <a:lnTo>
                    <a:pt x="279" y="853"/>
                  </a:lnTo>
                  <a:lnTo>
                    <a:pt x="279" y="851"/>
                  </a:lnTo>
                  <a:lnTo>
                    <a:pt x="279" y="850"/>
                  </a:lnTo>
                  <a:lnTo>
                    <a:pt x="278" y="850"/>
                  </a:lnTo>
                  <a:lnTo>
                    <a:pt x="278" y="848"/>
                  </a:lnTo>
                  <a:lnTo>
                    <a:pt x="276" y="845"/>
                  </a:lnTo>
                  <a:lnTo>
                    <a:pt x="276" y="841"/>
                  </a:lnTo>
                  <a:lnTo>
                    <a:pt x="276" y="840"/>
                  </a:lnTo>
                  <a:lnTo>
                    <a:pt x="276" y="838"/>
                  </a:lnTo>
                  <a:lnTo>
                    <a:pt x="278" y="836"/>
                  </a:lnTo>
                  <a:lnTo>
                    <a:pt x="278" y="833"/>
                  </a:lnTo>
                  <a:lnTo>
                    <a:pt x="276" y="831"/>
                  </a:lnTo>
                  <a:lnTo>
                    <a:pt x="278" y="831"/>
                  </a:lnTo>
                  <a:lnTo>
                    <a:pt x="278" y="830"/>
                  </a:lnTo>
                  <a:lnTo>
                    <a:pt x="281" y="830"/>
                  </a:lnTo>
                  <a:lnTo>
                    <a:pt x="284" y="828"/>
                  </a:lnTo>
                  <a:lnTo>
                    <a:pt x="284" y="824"/>
                  </a:lnTo>
                  <a:lnTo>
                    <a:pt x="284" y="823"/>
                  </a:lnTo>
                  <a:lnTo>
                    <a:pt x="284" y="821"/>
                  </a:lnTo>
                  <a:lnTo>
                    <a:pt x="284" y="819"/>
                  </a:lnTo>
                  <a:lnTo>
                    <a:pt x="283" y="819"/>
                  </a:lnTo>
                  <a:lnTo>
                    <a:pt x="283" y="818"/>
                  </a:lnTo>
                  <a:lnTo>
                    <a:pt x="283" y="814"/>
                  </a:lnTo>
                  <a:lnTo>
                    <a:pt x="283" y="813"/>
                  </a:lnTo>
                  <a:lnTo>
                    <a:pt x="283" y="811"/>
                  </a:lnTo>
                  <a:lnTo>
                    <a:pt x="283" y="809"/>
                  </a:lnTo>
                  <a:lnTo>
                    <a:pt x="279" y="806"/>
                  </a:lnTo>
                  <a:lnTo>
                    <a:pt x="281" y="804"/>
                  </a:lnTo>
                  <a:lnTo>
                    <a:pt x="284" y="808"/>
                  </a:lnTo>
                  <a:lnTo>
                    <a:pt x="286" y="806"/>
                  </a:lnTo>
                  <a:lnTo>
                    <a:pt x="288" y="808"/>
                  </a:lnTo>
                  <a:lnTo>
                    <a:pt x="288" y="806"/>
                  </a:lnTo>
                  <a:lnTo>
                    <a:pt x="286" y="806"/>
                  </a:lnTo>
                  <a:lnTo>
                    <a:pt x="284" y="806"/>
                  </a:lnTo>
                  <a:lnTo>
                    <a:pt x="281" y="803"/>
                  </a:lnTo>
                  <a:lnTo>
                    <a:pt x="279" y="803"/>
                  </a:lnTo>
                  <a:lnTo>
                    <a:pt x="278" y="803"/>
                  </a:lnTo>
                  <a:lnTo>
                    <a:pt x="278" y="801"/>
                  </a:lnTo>
                  <a:lnTo>
                    <a:pt x="278" y="798"/>
                  </a:lnTo>
                  <a:lnTo>
                    <a:pt x="276" y="796"/>
                  </a:lnTo>
                  <a:lnTo>
                    <a:pt x="274" y="794"/>
                  </a:lnTo>
                  <a:lnTo>
                    <a:pt x="274" y="791"/>
                  </a:lnTo>
                  <a:lnTo>
                    <a:pt x="274" y="786"/>
                  </a:lnTo>
                  <a:lnTo>
                    <a:pt x="274" y="784"/>
                  </a:lnTo>
                  <a:lnTo>
                    <a:pt x="276" y="784"/>
                  </a:lnTo>
                  <a:lnTo>
                    <a:pt x="276" y="782"/>
                  </a:lnTo>
                  <a:lnTo>
                    <a:pt x="274" y="782"/>
                  </a:lnTo>
                  <a:lnTo>
                    <a:pt x="274" y="777"/>
                  </a:lnTo>
                  <a:lnTo>
                    <a:pt x="274" y="782"/>
                  </a:lnTo>
                  <a:lnTo>
                    <a:pt x="273" y="782"/>
                  </a:lnTo>
                  <a:lnTo>
                    <a:pt x="273" y="779"/>
                  </a:lnTo>
                  <a:lnTo>
                    <a:pt x="273" y="776"/>
                  </a:lnTo>
                  <a:lnTo>
                    <a:pt x="273" y="774"/>
                  </a:lnTo>
                  <a:lnTo>
                    <a:pt x="269" y="771"/>
                  </a:lnTo>
                  <a:lnTo>
                    <a:pt x="269" y="769"/>
                  </a:lnTo>
                  <a:lnTo>
                    <a:pt x="273" y="766"/>
                  </a:lnTo>
                  <a:lnTo>
                    <a:pt x="273" y="757"/>
                  </a:lnTo>
                  <a:lnTo>
                    <a:pt x="269" y="754"/>
                  </a:lnTo>
                  <a:lnTo>
                    <a:pt x="267" y="752"/>
                  </a:lnTo>
                  <a:lnTo>
                    <a:pt x="267" y="749"/>
                  </a:lnTo>
                  <a:lnTo>
                    <a:pt x="267" y="744"/>
                  </a:lnTo>
                  <a:lnTo>
                    <a:pt x="266" y="740"/>
                  </a:lnTo>
                  <a:lnTo>
                    <a:pt x="264" y="740"/>
                  </a:lnTo>
                  <a:lnTo>
                    <a:pt x="264" y="737"/>
                  </a:lnTo>
                  <a:lnTo>
                    <a:pt x="261" y="735"/>
                  </a:lnTo>
                  <a:lnTo>
                    <a:pt x="261" y="732"/>
                  </a:lnTo>
                  <a:lnTo>
                    <a:pt x="261" y="730"/>
                  </a:lnTo>
                  <a:lnTo>
                    <a:pt x="257" y="725"/>
                  </a:lnTo>
                  <a:lnTo>
                    <a:pt x="256" y="723"/>
                  </a:lnTo>
                  <a:lnTo>
                    <a:pt x="256" y="722"/>
                  </a:lnTo>
                  <a:lnTo>
                    <a:pt x="256" y="720"/>
                  </a:lnTo>
                  <a:lnTo>
                    <a:pt x="252" y="717"/>
                  </a:lnTo>
                  <a:lnTo>
                    <a:pt x="252" y="715"/>
                  </a:lnTo>
                  <a:lnTo>
                    <a:pt x="251" y="712"/>
                  </a:lnTo>
                  <a:lnTo>
                    <a:pt x="247" y="708"/>
                  </a:lnTo>
                  <a:lnTo>
                    <a:pt x="247" y="707"/>
                  </a:lnTo>
                  <a:lnTo>
                    <a:pt x="244" y="700"/>
                  </a:lnTo>
                  <a:lnTo>
                    <a:pt x="239" y="695"/>
                  </a:lnTo>
                  <a:lnTo>
                    <a:pt x="237" y="693"/>
                  </a:lnTo>
                  <a:lnTo>
                    <a:pt x="237" y="692"/>
                  </a:lnTo>
                  <a:lnTo>
                    <a:pt x="235" y="690"/>
                  </a:lnTo>
                  <a:lnTo>
                    <a:pt x="235" y="688"/>
                  </a:lnTo>
                  <a:lnTo>
                    <a:pt x="234" y="688"/>
                  </a:lnTo>
                  <a:lnTo>
                    <a:pt x="232" y="686"/>
                  </a:lnTo>
                  <a:lnTo>
                    <a:pt x="230" y="681"/>
                  </a:lnTo>
                  <a:lnTo>
                    <a:pt x="229" y="681"/>
                  </a:lnTo>
                  <a:lnTo>
                    <a:pt x="229" y="680"/>
                  </a:lnTo>
                  <a:lnTo>
                    <a:pt x="227" y="678"/>
                  </a:lnTo>
                  <a:lnTo>
                    <a:pt x="225" y="678"/>
                  </a:lnTo>
                  <a:lnTo>
                    <a:pt x="222" y="673"/>
                  </a:lnTo>
                  <a:lnTo>
                    <a:pt x="220" y="671"/>
                  </a:lnTo>
                  <a:lnTo>
                    <a:pt x="220" y="670"/>
                  </a:lnTo>
                  <a:lnTo>
                    <a:pt x="215" y="665"/>
                  </a:lnTo>
                  <a:lnTo>
                    <a:pt x="212" y="661"/>
                  </a:lnTo>
                  <a:lnTo>
                    <a:pt x="210" y="658"/>
                  </a:lnTo>
                  <a:lnTo>
                    <a:pt x="205" y="653"/>
                  </a:lnTo>
                  <a:lnTo>
                    <a:pt x="200" y="646"/>
                  </a:lnTo>
                  <a:lnTo>
                    <a:pt x="200" y="644"/>
                  </a:lnTo>
                  <a:lnTo>
                    <a:pt x="198" y="643"/>
                  </a:lnTo>
                  <a:lnTo>
                    <a:pt x="193" y="638"/>
                  </a:lnTo>
                  <a:lnTo>
                    <a:pt x="192" y="634"/>
                  </a:lnTo>
                  <a:lnTo>
                    <a:pt x="190" y="633"/>
                  </a:lnTo>
                  <a:lnTo>
                    <a:pt x="188" y="631"/>
                  </a:lnTo>
                  <a:lnTo>
                    <a:pt x="188" y="629"/>
                  </a:lnTo>
                  <a:lnTo>
                    <a:pt x="187" y="628"/>
                  </a:lnTo>
                  <a:lnTo>
                    <a:pt x="187" y="626"/>
                  </a:lnTo>
                  <a:lnTo>
                    <a:pt x="183" y="623"/>
                  </a:lnTo>
                  <a:lnTo>
                    <a:pt x="182" y="621"/>
                  </a:lnTo>
                  <a:lnTo>
                    <a:pt x="182" y="619"/>
                  </a:lnTo>
                  <a:lnTo>
                    <a:pt x="177" y="616"/>
                  </a:lnTo>
                  <a:lnTo>
                    <a:pt x="175" y="612"/>
                  </a:lnTo>
                  <a:lnTo>
                    <a:pt x="173" y="611"/>
                  </a:lnTo>
                  <a:lnTo>
                    <a:pt x="173" y="609"/>
                  </a:lnTo>
                  <a:lnTo>
                    <a:pt x="173" y="607"/>
                  </a:lnTo>
                  <a:lnTo>
                    <a:pt x="170" y="606"/>
                  </a:lnTo>
                  <a:lnTo>
                    <a:pt x="168" y="604"/>
                  </a:lnTo>
                  <a:lnTo>
                    <a:pt x="167" y="601"/>
                  </a:lnTo>
                  <a:lnTo>
                    <a:pt x="161" y="596"/>
                  </a:lnTo>
                  <a:lnTo>
                    <a:pt x="158" y="592"/>
                  </a:lnTo>
                  <a:lnTo>
                    <a:pt x="158" y="591"/>
                  </a:lnTo>
                  <a:lnTo>
                    <a:pt x="158" y="589"/>
                  </a:lnTo>
                  <a:lnTo>
                    <a:pt x="156" y="589"/>
                  </a:lnTo>
                  <a:lnTo>
                    <a:pt x="155" y="587"/>
                  </a:lnTo>
                  <a:lnTo>
                    <a:pt x="153" y="585"/>
                  </a:lnTo>
                  <a:lnTo>
                    <a:pt x="151" y="584"/>
                  </a:lnTo>
                  <a:lnTo>
                    <a:pt x="150" y="582"/>
                  </a:lnTo>
                  <a:lnTo>
                    <a:pt x="150" y="580"/>
                  </a:lnTo>
                  <a:lnTo>
                    <a:pt x="145" y="575"/>
                  </a:lnTo>
                  <a:lnTo>
                    <a:pt x="143" y="574"/>
                  </a:lnTo>
                  <a:lnTo>
                    <a:pt x="143" y="572"/>
                  </a:lnTo>
                  <a:lnTo>
                    <a:pt x="141" y="572"/>
                  </a:lnTo>
                  <a:lnTo>
                    <a:pt x="141" y="569"/>
                  </a:lnTo>
                  <a:lnTo>
                    <a:pt x="140" y="567"/>
                  </a:lnTo>
                  <a:lnTo>
                    <a:pt x="140" y="562"/>
                  </a:lnTo>
                  <a:lnTo>
                    <a:pt x="140" y="560"/>
                  </a:lnTo>
                  <a:lnTo>
                    <a:pt x="136" y="555"/>
                  </a:lnTo>
                  <a:lnTo>
                    <a:pt x="135" y="552"/>
                  </a:lnTo>
                  <a:lnTo>
                    <a:pt x="133" y="552"/>
                  </a:lnTo>
                  <a:lnTo>
                    <a:pt x="131" y="550"/>
                  </a:lnTo>
                  <a:lnTo>
                    <a:pt x="131" y="547"/>
                  </a:lnTo>
                  <a:lnTo>
                    <a:pt x="130" y="545"/>
                  </a:lnTo>
                  <a:lnTo>
                    <a:pt x="128" y="542"/>
                  </a:lnTo>
                  <a:lnTo>
                    <a:pt x="128" y="540"/>
                  </a:lnTo>
                  <a:lnTo>
                    <a:pt x="128" y="538"/>
                  </a:lnTo>
                  <a:lnTo>
                    <a:pt x="126" y="537"/>
                  </a:lnTo>
                  <a:lnTo>
                    <a:pt x="126" y="535"/>
                  </a:lnTo>
                  <a:lnTo>
                    <a:pt x="126" y="533"/>
                  </a:lnTo>
                  <a:lnTo>
                    <a:pt x="126" y="530"/>
                  </a:lnTo>
                  <a:lnTo>
                    <a:pt x="126" y="528"/>
                  </a:lnTo>
                  <a:lnTo>
                    <a:pt x="128" y="528"/>
                  </a:lnTo>
                  <a:lnTo>
                    <a:pt x="128" y="532"/>
                  </a:lnTo>
                  <a:lnTo>
                    <a:pt x="128" y="533"/>
                  </a:lnTo>
                  <a:lnTo>
                    <a:pt x="130" y="535"/>
                  </a:lnTo>
                  <a:lnTo>
                    <a:pt x="128" y="537"/>
                  </a:lnTo>
                  <a:lnTo>
                    <a:pt x="128" y="538"/>
                  </a:lnTo>
                  <a:lnTo>
                    <a:pt x="130" y="540"/>
                  </a:lnTo>
                  <a:lnTo>
                    <a:pt x="130" y="542"/>
                  </a:lnTo>
                  <a:lnTo>
                    <a:pt x="133" y="545"/>
                  </a:lnTo>
                  <a:lnTo>
                    <a:pt x="133" y="548"/>
                  </a:lnTo>
                  <a:lnTo>
                    <a:pt x="133" y="550"/>
                  </a:lnTo>
                  <a:lnTo>
                    <a:pt x="136" y="552"/>
                  </a:lnTo>
                  <a:lnTo>
                    <a:pt x="138" y="552"/>
                  </a:lnTo>
                  <a:lnTo>
                    <a:pt x="140" y="552"/>
                  </a:lnTo>
                  <a:lnTo>
                    <a:pt x="141" y="552"/>
                  </a:lnTo>
                  <a:lnTo>
                    <a:pt x="143" y="548"/>
                  </a:lnTo>
                  <a:lnTo>
                    <a:pt x="143" y="543"/>
                  </a:lnTo>
                  <a:lnTo>
                    <a:pt x="145" y="543"/>
                  </a:lnTo>
                  <a:lnTo>
                    <a:pt x="145" y="542"/>
                  </a:lnTo>
                  <a:lnTo>
                    <a:pt x="145" y="538"/>
                  </a:lnTo>
                  <a:lnTo>
                    <a:pt x="143" y="535"/>
                  </a:lnTo>
                  <a:lnTo>
                    <a:pt x="143" y="533"/>
                  </a:lnTo>
                  <a:lnTo>
                    <a:pt x="143" y="532"/>
                  </a:lnTo>
                  <a:lnTo>
                    <a:pt x="143" y="530"/>
                  </a:lnTo>
                  <a:lnTo>
                    <a:pt x="140" y="528"/>
                  </a:lnTo>
                  <a:lnTo>
                    <a:pt x="140" y="525"/>
                  </a:lnTo>
                  <a:lnTo>
                    <a:pt x="138" y="525"/>
                  </a:lnTo>
                  <a:lnTo>
                    <a:pt x="136" y="527"/>
                  </a:lnTo>
                  <a:lnTo>
                    <a:pt x="135" y="527"/>
                  </a:lnTo>
                  <a:lnTo>
                    <a:pt x="133" y="527"/>
                  </a:lnTo>
                  <a:lnTo>
                    <a:pt x="131" y="525"/>
                  </a:lnTo>
                  <a:lnTo>
                    <a:pt x="130" y="525"/>
                  </a:lnTo>
                  <a:lnTo>
                    <a:pt x="130" y="523"/>
                  </a:lnTo>
                  <a:lnTo>
                    <a:pt x="128" y="522"/>
                  </a:lnTo>
                  <a:lnTo>
                    <a:pt x="128" y="520"/>
                  </a:lnTo>
                  <a:lnTo>
                    <a:pt x="130" y="522"/>
                  </a:lnTo>
                  <a:lnTo>
                    <a:pt x="131" y="522"/>
                  </a:lnTo>
                  <a:lnTo>
                    <a:pt x="131" y="520"/>
                  </a:lnTo>
                  <a:lnTo>
                    <a:pt x="131" y="518"/>
                  </a:lnTo>
                  <a:lnTo>
                    <a:pt x="131" y="513"/>
                  </a:lnTo>
                  <a:lnTo>
                    <a:pt x="131" y="506"/>
                  </a:lnTo>
                  <a:lnTo>
                    <a:pt x="131" y="505"/>
                  </a:lnTo>
                  <a:lnTo>
                    <a:pt x="130" y="503"/>
                  </a:lnTo>
                  <a:lnTo>
                    <a:pt x="130" y="501"/>
                  </a:lnTo>
                  <a:lnTo>
                    <a:pt x="128" y="498"/>
                  </a:lnTo>
                  <a:lnTo>
                    <a:pt x="128" y="501"/>
                  </a:lnTo>
                  <a:lnTo>
                    <a:pt x="126" y="503"/>
                  </a:lnTo>
                  <a:lnTo>
                    <a:pt x="128" y="505"/>
                  </a:lnTo>
                  <a:lnTo>
                    <a:pt x="126" y="506"/>
                  </a:lnTo>
                  <a:lnTo>
                    <a:pt x="128" y="506"/>
                  </a:lnTo>
                  <a:lnTo>
                    <a:pt x="128" y="513"/>
                  </a:lnTo>
                  <a:lnTo>
                    <a:pt x="126" y="513"/>
                  </a:lnTo>
                  <a:lnTo>
                    <a:pt x="126" y="511"/>
                  </a:lnTo>
                  <a:lnTo>
                    <a:pt x="126" y="510"/>
                  </a:lnTo>
                  <a:lnTo>
                    <a:pt x="124" y="506"/>
                  </a:lnTo>
                  <a:lnTo>
                    <a:pt x="124" y="505"/>
                  </a:lnTo>
                  <a:lnTo>
                    <a:pt x="124" y="503"/>
                  </a:lnTo>
                  <a:lnTo>
                    <a:pt x="124" y="501"/>
                  </a:lnTo>
                  <a:lnTo>
                    <a:pt x="126" y="501"/>
                  </a:lnTo>
                  <a:lnTo>
                    <a:pt x="126" y="495"/>
                  </a:lnTo>
                  <a:lnTo>
                    <a:pt x="124" y="493"/>
                  </a:lnTo>
                  <a:lnTo>
                    <a:pt x="126" y="493"/>
                  </a:lnTo>
                  <a:lnTo>
                    <a:pt x="126" y="490"/>
                  </a:lnTo>
                  <a:lnTo>
                    <a:pt x="124" y="486"/>
                  </a:lnTo>
                  <a:lnTo>
                    <a:pt x="121" y="483"/>
                  </a:lnTo>
                  <a:lnTo>
                    <a:pt x="121" y="481"/>
                  </a:lnTo>
                  <a:lnTo>
                    <a:pt x="119" y="479"/>
                  </a:lnTo>
                  <a:lnTo>
                    <a:pt x="119" y="478"/>
                  </a:lnTo>
                  <a:lnTo>
                    <a:pt x="118" y="476"/>
                  </a:lnTo>
                  <a:lnTo>
                    <a:pt x="116" y="474"/>
                  </a:lnTo>
                  <a:lnTo>
                    <a:pt x="116" y="471"/>
                  </a:lnTo>
                  <a:lnTo>
                    <a:pt x="114" y="468"/>
                  </a:lnTo>
                  <a:lnTo>
                    <a:pt x="114" y="466"/>
                  </a:lnTo>
                  <a:lnTo>
                    <a:pt x="113" y="464"/>
                  </a:lnTo>
                  <a:lnTo>
                    <a:pt x="111" y="463"/>
                  </a:lnTo>
                  <a:lnTo>
                    <a:pt x="109" y="459"/>
                  </a:lnTo>
                  <a:lnTo>
                    <a:pt x="108" y="458"/>
                  </a:lnTo>
                  <a:lnTo>
                    <a:pt x="108" y="456"/>
                  </a:lnTo>
                  <a:lnTo>
                    <a:pt x="103" y="449"/>
                  </a:lnTo>
                  <a:lnTo>
                    <a:pt x="101" y="447"/>
                  </a:lnTo>
                  <a:lnTo>
                    <a:pt x="101" y="446"/>
                  </a:lnTo>
                  <a:lnTo>
                    <a:pt x="99" y="441"/>
                  </a:lnTo>
                  <a:lnTo>
                    <a:pt x="98" y="439"/>
                  </a:lnTo>
                  <a:lnTo>
                    <a:pt x="93" y="432"/>
                  </a:lnTo>
                  <a:lnTo>
                    <a:pt x="89" y="431"/>
                  </a:lnTo>
                  <a:lnTo>
                    <a:pt x="89" y="429"/>
                  </a:lnTo>
                  <a:lnTo>
                    <a:pt x="87" y="429"/>
                  </a:lnTo>
                  <a:lnTo>
                    <a:pt x="86" y="426"/>
                  </a:lnTo>
                  <a:lnTo>
                    <a:pt x="84" y="424"/>
                  </a:lnTo>
                  <a:lnTo>
                    <a:pt x="84" y="422"/>
                  </a:lnTo>
                  <a:lnTo>
                    <a:pt x="82" y="421"/>
                  </a:lnTo>
                  <a:lnTo>
                    <a:pt x="82" y="419"/>
                  </a:lnTo>
                  <a:lnTo>
                    <a:pt x="81" y="417"/>
                  </a:lnTo>
                  <a:lnTo>
                    <a:pt x="77" y="414"/>
                  </a:lnTo>
                  <a:lnTo>
                    <a:pt x="76" y="412"/>
                  </a:lnTo>
                  <a:lnTo>
                    <a:pt x="74" y="410"/>
                  </a:lnTo>
                  <a:lnTo>
                    <a:pt x="74" y="409"/>
                  </a:lnTo>
                  <a:lnTo>
                    <a:pt x="71" y="405"/>
                  </a:lnTo>
                  <a:lnTo>
                    <a:pt x="69" y="404"/>
                  </a:lnTo>
                  <a:lnTo>
                    <a:pt x="64" y="397"/>
                  </a:lnTo>
                  <a:lnTo>
                    <a:pt x="62" y="397"/>
                  </a:lnTo>
                  <a:lnTo>
                    <a:pt x="57" y="392"/>
                  </a:lnTo>
                  <a:lnTo>
                    <a:pt x="57" y="390"/>
                  </a:lnTo>
                  <a:lnTo>
                    <a:pt x="54" y="387"/>
                  </a:lnTo>
                  <a:lnTo>
                    <a:pt x="56" y="387"/>
                  </a:lnTo>
                  <a:lnTo>
                    <a:pt x="57" y="387"/>
                  </a:lnTo>
                  <a:lnTo>
                    <a:pt x="57" y="389"/>
                  </a:lnTo>
                  <a:lnTo>
                    <a:pt x="59" y="390"/>
                  </a:lnTo>
                  <a:lnTo>
                    <a:pt x="61" y="390"/>
                  </a:lnTo>
                  <a:lnTo>
                    <a:pt x="61" y="392"/>
                  </a:lnTo>
                  <a:lnTo>
                    <a:pt x="64" y="395"/>
                  </a:lnTo>
                  <a:lnTo>
                    <a:pt x="66" y="397"/>
                  </a:lnTo>
                  <a:lnTo>
                    <a:pt x="67" y="399"/>
                  </a:lnTo>
                  <a:lnTo>
                    <a:pt x="71" y="402"/>
                  </a:lnTo>
                  <a:lnTo>
                    <a:pt x="72" y="404"/>
                  </a:lnTo>
                  <a:lnTo>
                    <a:pt x="74" y="404"/>
                  </a:lnTo>
                  <a:lnTo>
                    <a:pt x="74" y="405"/>
                  </a:lnTo>
                  <a:lnTo>
                    <a:pt x="76" y="405"/>
                  </a:lnTo>
                  <a:lnTo>
                    <a:pt x="79" y="407"/>
                  </a:lnTo>
                  <a:lnTo>
                    <a:pt x="86" y="407"/>
                  </a:lnTo>
                  <a:lnTo>
                    <a:pt x="89" y="407"/>
                  </a:lnTo>
                  <a:lnTo>
                    <a:pt x="89" y="405"/>
                  </a:lnTo>
                  <a:lnTo>
                    <a:pt x="91" y="405"/>
                  </a:lnTo>
                  <a:lnTo>
                    <a:pt x="93" y="404"/>
                  </a:lnTo>
                  <a:lnTo>
                    <a:pt x="94" y="404"/>
                  </a:lnTo>
                  <a:lnTo>
                    <a:pt x="98" y="404"/>
                  </a:lnTo>
                  <a:lnTo>
                    <a:pt x="99" y="405"/>
                  </a:lnTo>
                  <a:lnTo>
                    <a:pt x="99" y="407"/>
                  </a:lnTo>
                  <a:lnTo>
                    <a:pt x="98" y="407"/>
                  </a:lnTo>
                  <a:lnTo>
                    <a:pt x="98" y="410"/>
                  </a:lnTo>
                  <a:lnTo>
                    <a:pt x="98" y="412"/>
                  </a:lnTo>
                  <a:lnTo>
                    <a:pt x="98" y="414"/>
                  </a:lnTo>
                  <a:lnTo>
                    <a:pt x="99" y="412"/>
                  </a:lnTo>
                  <a:lnTo>
                    <a:pt x="99" y="405"/>
                  </a:lnTo>
                  <a:lnTo>
                    <a:pt x="99" y="404"/>
                  </a:lnTo>
                  <a:lnTo>
                    <a:pt x="99" y="402"/>
                  </a:lnTo>
                  <a:lnTo>
                    <a:pt x="101" y="402"/>
                  </a:lnTo>
                  <a:lnTo>
                    <a:pt x="103" y="400"/>
                  </a:lnTo>
                  <a:lnTo>
                    <a:pt x="104" y="400"/>
                  </a:lnTo>
                  <a:lnTo>
                    <a:pt x="106" y="400"/>
                  </a:lnTo>
                  <a:lnTo>
                    <a:pt x="108" y="399"/>
                  </a:lnTo>
                  <a:lnTo>
                    <a:pt x="111" y="399"/>
                  </a:lnTo>
                  <a:lnTo>
                    <a:pt x="113" y="400"/>
                  </a:lnTo>
                  <a:lnTo>
                    <a:pt x="111" y="399"/>
                  </a:lnTo>
                  <a:lnTo>
                    <a:pt x="109" y="399"/>
                  </a:lnTo>
                  <a:lnTo>
                    <a:pt x="106" y="399"/>
                  </a:lnTo>
                  <a:lnTo>
                    <a:pt x="104" y="399"/>
                  </a:lnTo>
                  <a:lnTo>
                    <a:pt x="104" y="397"/>
                  </a:lnTo>
                  <a:lnTo>
                    <a:pt x="103" y="399"/>
                  </a:lnTo>
                  <a:lnTo>
                    <a:pt x="103" y="400"/>
                  </a:lnTo>
                  <a:lnTo>
                    <a:pt x="101" y="400"/>
                  </a:lnTo>
                  <a:lnTo>
                    <a:pt x="99" y="400"/>
                  </a:lnTo>
                  <a:lnTo>
                    <a:pt x="98" y="402"/>
                  </a:lnTo>
                  <a:lnTo>
                    <a:pt x="94" y="402"/>
                  </a:lnTo>
                  <a:lnTo>
                    <a:pt x="93" y="404"/>
                  </a:lnTo>
                  <a:lnTo>
                    <a:pt x="91" y="404"/>
                  </a:lnTo>
                  <a:lnTo>
                    <a:pt x="89" y="404"/>
                  </a:lnTo>
                  <a:lnTo>
                    <a:pt x="86" y="404"/>
                  </a:lnTo>
                  <a:lnTo>
                    <a:pt x="86" y="405"/>
                  </a:lnTo>
                  <a:lnTo>
                    <a:pt x="84" y="404"/>
                  </a:lnTo>
                  <a:lnTo>
                    <a:pt x="81" y="400"/>
                  </a:lnTo>
                  <a:lnTo>
                    <a:pt x="82" y="399"/>
                  </a:lnTo>
                  <a:lnTo>
                    <a:pt x="86" y="395"/>
                  </a:lnTo>
                  <a:lnTo>
                    <a:pt x="87" y="395"/>
                  </a:lnTo>
                  <a:lnTo>
                    <a:pt x="87" y="394"/>
                  </a:lnTo>
                  <a:lnTo>
                    <a:pt x="86" y="394"/>
                  </a:lnTo>
                  <a:lnTo>
                    <a:pt x="86" y="392"/>
                  </a:lnTo>
                  <a:lnTo>
                    <a:pt x="87" y="392"/>
                  </a:lnTo>
                  <a:lnTo>
                    <a:pt x="87" y="389"/>
                  </a:lnTo>
                  <a:lnTo>
                    <a:pt x="89" y="385"/>
                  </a:lnTo>
                  <a:lnTo>
                    <a:pt x="89" y="384"/>
                  </a:lnTo>
                  <a:lnTo>
                    <a:pt x="89" y="382"/>
                  </a:lnTo>
                  <a:lnTo>
                    <a:pt x="93" y="379"/>
                  </a:lnTo>
                  <a:lnTo>
                    <a:pt x="94" y="379"/>
                  </a:lnTo>
                  <a:lnTo>
                    <a:pt x="96" y="377"/>
                  </a:lnTo>
                  <a:lnTo>
                    <a:pt x="96" y="375"/>
                  </a:lnTo>
                  <a:lnTo>
                    <a:pt x="98" y="375"/>
                  </a:lnTo>
                  <a:lnTo>
                    <a:pt x="99" y="375"/>
                  </a:lnTo>
                  <a:lnTo>
                    <a:pt x="101" y="375"/>
                  </a:lnTo>
                  <a:lnTo>
                    <a:pt x="103" y="375"/>
                  </a:lnTo>
                  <a:lnTo>
                    <a:pt x="104" y="375"/>
                  </a:lnTo>
                  <a:lnTo>
                    <a:pt x="106" y="375"/>
                  </a:lnTo>
                  <a:lnTo>
                    <a:pt x="108" y="375"/>
                  </a:lnTo>
                  <a:lnTo>
                    <a:pt x="109" y="375"/>
                  </a:lnTo>
                  <a:lnTo>
                    <a:pt x="111" y="375"/>
                  </a:lnTo>
                  <a:lnTo>
                    <a:pt x="109" y="373"/>
                  </a:lnTo>
                  <a:lnTo>
                    <a:pt x="108" y="372"/>
                  </a:lnTo>
                  <a:lnTo>
                    <a:pt x="109" y="370"/>
                  </a:lnTo>
                  <a:lnTo>
                    <a:pt x="108" y="370"/>
                  </a:lnTo>
                  <a:lnTo>
                    <a:pt x="106" y="372"/>
                  </a:lnTo>
                  <a:lnTo>
                    <a:pt x="96" y="372"/>
                  </a:lnTo>
                  <a:lnTo>
                    <a:pt x="96" y="373"/>
                  </a:lnTo>
                  <a:lnTo>
                    <a:pt x="93" y="377"/>
                  </a:lnTo>
                  <a:lnTo>
                    <a:pt x="91" y="379"/>
                  </a:lnTo>
                  <a:lnTo>
                    <a:pt x="89" y="379"/>
                  </a:lnTo>
                  <a:lnTo>
                    <a:pt x="87" y="380"/>
                  </a:lnTo>
                  <a:lnTo>
                    <a:pt x="86" y="380"/>
                  </a:lnTo>
                  <a:lnTo>
                    <a:pt x="81" y="387"/>
                  </a:lnTo>
                  <a:lnTo>
                    <a:pt x="79" y="389"/>
                  </a:lnTo>
                  <a:lnTo>
                    <a:pt x="77" y="389"/>
                  </a:lnTo>
                  <a:lnTo>
                    <a:pt x="76" y="389"/>
                  </a:lnTo>
                  <a:lnTo>
                    <a:pt x="74" y="390"/>
                  </a:lnTo>
                  <a:lnTo>
                    <a:pt x="71" y="390"/>
                  </a:lnTo>
                  <a:lnTo>
                    <a:pt x="71" y="389"/>
                  </a:lnTo>
                  <a:lnTo>
                    <a:pt x="69" y="387"/>
                  </a:lnTo>
                  <a:lnTo>
                    <a:pt x="67" y="385"/>
                  </a:lnTo>
                  <a:lnTo>
                    <a:pt x="67" y="384"/>
                  </a:lnTo>
                  <a:lnTo>
                    <a:pt x="62" y="379"/>
                  </a:lnTo>
                  <a:lnTo>
                    <a:pt x="61" y="377"/>
                  </a:lnTo>
                  <a:lnTo>
                    <a:pt x="59" y="377"/>
                  </a:lnTo>
                  <a:lnTo>
                    <a:pt x="59" y="375"/>
                  </a:lnTo>
                  <a:lnTo>
                    <a:pt x="57" y="373"/>
                  </a:lnTo>
                  <a:lnTo>
                    <a:pt x="57" y="372"/>
                  </a:lnTo>
                  <a:lnTo>
                    <a:pt x="57" y="370"/>
                  </a:lnTo>
                  <a:lnTo>
                    <a:pt x="56" y="368"/>
                  </a:lnTo>
                  <a:lnTo>
                    <a:pt x="56" y="367"/>
                  </a:lnTo>
                  <a:lnTo>
                    <a:pt x="57" y="365"/>
                  </a:lnTo>
                  <a:lnTo>
                    <a:pt x="57" y="363"/>
                  </a:lnTo>
                  <a:lnTo>
                    <a:pt x="57" y="365"/>
                  </a:lnTo>
                  <a:lnTo>
                    <a:pt x="57" y="367"/>
                  </a:lnTo>
                  <a:lnTo>
                    <a:pt x="57" y="370"/>
                  </a:lnTo>
                  <a:lnTo>
                    <a:pt x="61" y="373"/>
                  </a:lnTo>
                  <a:lnTo>
                    <a:pt x="62" y="375"/>
                  </a:lnTo>
                  <a:lnTo>
                    <a:pt x="64" y="373"/>
                  </a:lnTo>
                  <a:lnTo>
                    <a:pt x="62" y="373"/>
                  </a:lnTo>
                  <a:lnTo>
                    <a:pt x="62" y="372"/>
                  </a:lnTo>
                  <a:lnTo>
                    <a:pt x="61" y="372"/>
                  </a:lnTo>
                  <a:lnTo>
                    <a:pt x="59" y="370"/>
                  </a:lnTo>
                  <a:lnTo>
                    <a:pt x="59" y="368"/>
                  </a:lnTo>
                  <a:lnTo>
                    <a:pt x="57" y="368"/>
                  </a:lnTo>
                  <a:lnTo>
                    <a:pt x="57" y="367"/>
                  </a:lnTo>
                  <a:lnTo>
                    <a:pt x="59" y="367"/>
                  </a:lnTo>
                  <a:lnTo>
                    <a:pt x="59" y="363"/>
                  </a:lnTo>
                  <a:lnTo>
                    <a:pt x="57" y="363"/>
                  </a:lnTo>
                  <a:lnTo>
                    <a:pt x="59" y="362"/>
                  </a:lnTo>
                  <a:lnTo>
                    <a:pt x="57" y="360"/>
                  </a:lnTo>
                  <a:lnTo>
                    <a:pt x="57" y="358"/>
                  </a:lnTo>
                  <a:lnTo>
                    <a:pt x="57" y="357"/>
                  </a:lnTo>
                  <a:lnTo>
                    <a:pt x="56" y="355"/>
                  </a:lnTo>
                  <a:lnTo>
                    <a:pt x="56" y="353"/>
                  </a:lnTo>
                  <a:lnTo>
                    <a:pt x="54" y="352"/>
                  </a:lnTo>
                  <a:lnTo>
                    <a:pt x="54" y="350"/>
                  </a:lnTo>
                  <a:lnTo>
                    <a:pt x="54" y="348"/>
                  </a:lnTo>
                  <a:lnTo>
                    <a:pt x="52" y="347"/>
                  </a:lnTo>
                  <a:lnTo>
                    <a:pt x="52" y="345"/>
                  </a:lnTo>
                  <a:lnTo>
                    <a:pt x="50" y="345"/>
                  </a:lnTo>
                  <a:lnTo>
                    <a:pt x="50" y="347"/>
                  </a:lnTo>
                  <a:lnTo>
                    <a:pt x="52" y="350"/>
                  </a:lnTo>
                  <a:lnTo>
                    <a:pt x="50" y="352"/>
                  </a:lnTo>
                  <a:lnTo>
                    <a:pt x="50" y="350"/>
                  </a:lnTo>
                  <a:lnTo>
                    <a:pt x="50" y="352"/>
                  </a:lnTo>
                  <a:lnTo>
                    <a:pt x="52" y="352"/>
                  </a:lnTo>
                  <a:lnTo>
                    <a:pt x="54" y="353"/>
                  </a:lnTo>
                  <a:lnTo>
                    <a:pt x="50" y="357"/>
                  </a:lnTo>
                  <a:lnTo>
                    <a:pt x="52" y="357"/>
                  </a:lnTo>
                  <a:lnTo>
                    <a:pt x="54" y="358"/>
                  </a:lnTo>
                  <a:lnTo>
                    <a:pt x="54" y="360"/>
                  </a:lnTo>
                  <a:lnTo>
                    <a:pt x="54" y="362"/>
                  </a:lnTo>
                  <a:lnTo>
                    <a:pt x="56" y="362"/>
                  </a:lnTo>
                  <a:lnTo>
                    <a:pt x="56" y="363"/>
                  </a:lnTo>
                  <a:lnTo>
                    <a:pt x="56" y="365"/>
                  </a:lnTo>
                  <a:lnTo>
                    <a:pt x="54" y="367"/>
                  </a:lnTo>
                  <a:lnTo>
                    <a:pt x="52" y="365"/>
                  </a:lnTo>
                  <a:lnTo>
                    <a:pt x="54" y="363"/>
                  </a:lnTo>
                  <a:lnTo>
                    <a:pt x="52" y="362"/>
                  </a:lnTo>
                  <a:lnTo>
                    <a:pt x="50" y="358"/>
                  </a:lnTo>
                  <a:lnTo>
                    <a:pt x="49" y="357"/>
                  </a:lnTo>
                  <a:lnTo>
                    <a:pt x="49" y="355"/>
                  </a:lnTo>
                  <a:lnTo>
                    <a:pt x="47" y="353"/>
                  </a:lnTo>
                  <a:lnTo>
                    <a:pt x="47" y="352"/>
                  </a:lnTo>
                  <a:lnTo>
                    <a:pt x="47" y="353"/>
                  </a:lnTo>
                  <a:lnTo>
                    <a:pt x="47" y="355"/>
                  </a:lnTo>
                  <a:lnTo>
                    <a:pt x="47" y="360"/>
                  </a:lnTo>
                  <a:lnTo>
                    <a:pt x="49" y="362"/>
                  </a:lnTo>
                  <a:lnTo>
                    <a:pt x="50" y="363"/>
                  </a:lnTo>
                  <a:lnTo>
                    <a:pt x="50" y="365"/>
                  </a:lnTo>
                  <a:lnTo>
                    <a:pt x="50" y="367"/>
                  </a:lnTo>
                  <a:lnTo>
                    <a:pt x="52" y="367"/>
                  </a:lnTo>
                  <a:lnTo>
                    <a:pt x="52" y="368"/>
                  </a:lnTo>
                  <a:lnTo>
                    <a:pt x="50" y="368"/>
                  </a:lnTo>
                  <a:lnTo>
                    <a:pt x="49" y="367"/>
                  </a:lnTo>
                  <a:lnTo>
                    <a:pt x="49" y="365"/>
                  </a:lnTo>
                  <a:lnTo>
                    <a:pt x="45" y="362"/>
                  </a:lnTo>
                  <a:lnTo>
                    <a:pt x="45" y="360"/>
                  </a:lnTo>
                  <a:lnTo>
                    <a:pt x="45" y="358"/>
                  </a:lnTo>
                  <a:lnTo>
                    <a:pt x="45" y="353"/>
                  </a:lnTo>
                  <a:lnTo>
                    <a:pt x="45" y="350"/>
                  </a:lnTo>
                  <a:lnTo>
                    <a:pt x="44" y="350"/>
                  </a:lnTo>
                  <a:lnTo>
                    <a:pt x="44" y="348"/>
                  </a:lnTo>
                  <a:lnTo>
                    <a:pt x="44" y="347"/>
                  </a:lnTo>
                  <a:lnTo>
                    <a:pt x="42" y="345"/>
                  </a:lnTo>
                  <a:lnTo>
                    <a:pt x="44" y="345"/>
                  </a:lnTo>
                  <a:lnTo>
                    <a:pt x="44" y="343"/>
                  </a:lnTo>
                  <a:lnTo>
                    <a:pt x="45" y="343"/>
                  </a:lnTo>
                  <a:lnTo>
                    <a:pt x="44" y="341"/>
                  </a:lnTo>
                  <a:lnTo>
                    <a:pt x="42" y="340"/>
                  </a:lnTo>
                  <a:lnTo>
                    <a:pt x="44" y="341"/>
                  </a:lnTo>
                  <a:lnTo>
                    <a:pt x="44" y="343"/>
                  </a:lnTo>
                  <a:lnTo>
                    <a:pt x="42" y="341"/>
                  </a:lnTo>
                  <a:lnTo>
                    <a:pt x="42" y="343"/>
                  </a:lnTo>
                  <a:lnTo>
                    <a:pt x="42" y="345"/>
                  </a:lnTo>
                  <a:lnTo>
                    <a:pt x="40" y="343"/>
                  </a:lnTo>
                  <a:lnTo>
                    <a:pt x="40" y="341"/>
                  </a:lnTo>
                  <a:lnTo>
                    <a:pt x="39" y="340"/>
                  </a:lnTo>
                  <a:lnTo>
                    <a:pt x="39" y="338"/>
                  </a:lnTo>
                  <a:lnTo>
                    <a:pt x="35" y="335"/>
                  </a:lnTo>
                  <a:lnTo>
                    <a:pt x="34" y="331"/>
                  </a:lnTo>
                  <a:lnTo>
                    <a:pt x="32" y="330"/>
                  </a:lnTo>
                  <a:lnTo>
                    <a:pt x="30" y="328"/>
                  </a:lnTo>
                  <a:lnTo>
                    <a:pt x="30" y="326"/>
                  </a:lnTo>
                  <a:lnTo>
                    <a:pt x="32" y="326"/>
                  </a:lnTo>
                  <a:lnTo>
                    <a:pt x="35" y="331"/>
                  </a:lnTo>
                  <a:lnTo>
                    <a:pt x="32" y="326"/>
                  </a:lnTo>
                  <a:lnTo>
                    <a:pt x="32" y="325"/>
                  </a:lnTo>
                  <a:lnTo>
                    <a:pt x="30" y="323"/>
                  </a:lnTo>
                  <a:lnTo>
                    <a:pt x="30" y="321"/>
                  </a:lnTo>
                  <a:lnTo>
                    <a:pt x="29" y="321"/>
                  </a:lnTo>
                  <a:lnTo>
                    <a:pt x="29" y="323"/>
                  </a:lnTo>
                  <a:lnTo>
                    <a:pt x="24" y="318"/>
                  </a:lnTo>
                  <a:lnTo>
                    <a:pt x="22" y="315"/>
                  </a:lnTo>
                  <a:lnTo>
                    <a:pt x="22" y="313"/>
                  </a:lnTo>
                  <a:lnTo>
                    <a:pt x="18" y="310"/>
                  </a:lnTo>
                  <a:lnTo>
                    <a:pt x="18" y="308"/>
                  </a:lnTo>
                  <a:lnTo>
                    <a:pt x="15" y="304"/>
                  </a:lnTo>
                  <a:lnTo>
                    <a:pt x="13" y="301"/>
                  </a:lnTo>
                  <a:lnTo>
                    <a:pt x="13" y="296"/>
                  </a:lnTo>
                  <a:lnTo>
                    <a:pt x="12" y="294"/>
                  </a:lnTo>
                  <a:lnTo>
                    <a:pt x="12" y="293"/>
                  </a:lnTo>
                  <a:lnTo>
                    <a:pt x="12" y="291"/>
                  </a:lnTo>
                  <a:lnTo>
                    <a:pt x="10" y="289"/>
                  </a:lnTo>
                  <a:lnTo>
                    <a:pt x="10" y="288"/>
                  </a:lnTo>
                  <a:lnTo>
                    <a:pt x="10" y="286"/>
                  </a:lnTo>
                  <a:lnTo>
                    <a:pt x="8" y="281"/>
                  </a:lnTo>
                  <a:lnTo>
                    <a:pt x="8" y="279"/>
                  </a:lnTo>
                  <a:lnTo>
                    <a:pt x="8" y="278"/>
                  </a:lnTo>
                  <a:lnTo>
                    <a:pt x="7" y="276"/>
                  </a:lnTo>
                  <a:lnTo>
                    <a:pt x="7" y="274"/>
                  </a:lnTo>
                  <a:lnTo>
                    <a:pt x="7" y="272"/>
                  </a:lnTo>
                  <a:lnTo>
                    <a:pt x="7" y="271"/>
                  </a:lnTo>
                  <a:lnTo>
                    <a:pt x="5" y="269"/>
                  </a:lnTo>
                  <a:lnTo>
                    <a:pt x="5" y="267"/>
                  </a:lnTo>
                  <a:lnTo>
                    <a:pt x="3" y="264"/>
                  </a:lnTo>
                  <a:lnTo>
                    <a:pt x="2" y="259"/>
                  </a:lnTo>
                  <a:lnTo>
                    <a:pt x="0" y="259"/>
                  </a:lnTo>
                  <a:lnTo>
                    <a:pt x="0" y="256"/>
                  </a:lnTo>
                  <a:lnTo>
                    <a:pt x="0" y="254"/>
                  </a:lnTo>
                  <a:lnTo>
                    <a:pt x="12" y="249"/>
                  </a:lnTo>
                  <a:lnTo>
                    <a:pt x="20" y="244"/>
                  </a:lnTo>
                  <a:lnTo>
                    <a:pt x="22" y="246"/>
                  </a:lnTo>
                  <a:lnTo>
                    <a:pt x="18" y="251"/>
                  </a:lnTo>
                  <a:lnTo>
                    <a:pt x="18" y="252"/>
                  </a:lnTo>
                  <a:lnTo>
                    <a:pt x="18" y="254"/>
                  </a:lnTo>
                  <a:lnTo>
                    <a:pt x="18" y="257"/>
                  </a:lnTo>
                  <a:lnTo>
                    <a:pt x="18" y="259"/>
                  </a:lnTo>
                  <a:lnTo>
                    <a:pt x="22" y="261"/>
                  </a:lnTo>
                  <a:lnTo>
                    <a:pt x="29" y="267"/>
                  </a:lnTo>
                  <a:lnTo>
                    <a:pt x="30" y="267"/>
                  </a:lnTo>
                  <a:lnTo>
                    <a:pt x="30" y="269"/>
                  </a:lnTo>
                  <a:lnTo>
                    <a:pt x="34" y="271"/>
                  </a:lnTo>
                  <a:lnTo>
                    <a:pt x="35" y="272"/>
                  </a:lnTo>
                  <a:lnTo>
                    <a:pt x="39" y="272"/>
                  </a:lnTo>
                  <a:lnTo>
                    <a:pt x="40" y="276"/>
                  </a:lnTo>
                  <a:lnTo>
                    <a:pt x="42" y="276"/>
                  </a:lnTo>
                  <a:lnTo>
                    <a:pt x="42" y="278"/>
                  </a:lnTo>
                  <a:lnTo>
                    <a:pt x="42" y="279"/>
                  </a:lnTo>
                  <a:lnTo>
                    <a:pt x="45" y="281"/>
                  </a:lnTo>
                  <a:lnTo>
                    <a:pt x="45" y="286"/>
                  </a:lnTo>
                  <a:lnTo>
                    <a:pt x="47" y="288"/>
                  </a:lnTo>
                  <a:lnTo>
                    <a:pt x="47" y="289"/>
                  </a:lnTo>
                  <a:lnTo>
                    <a:pt x="47" y="291"/>
                  </a:lnTo>
                  <a:lnTo>
                    <a:pt x="49" y="293"/>
                  </a:lnTo>
                  <a:lnTo>
                    <a:pt x="50" y="293"/>
                  </a:lnTo>
                  <a:lnTo>
                    <a:pt x="52" y="293"/>
                  </a:lnTo>
                  <a:lnTo>
                    <a:pt x="54" y="293"/>
                  </a:lnTo>
                  <a:lnTo>
                    <a:pt x="56" y="293"/>
                  </a:lnTo>
                  <a:lnTo>
                    <a:pt x="56" y="291"/>
                  </a:lnTo>
                  <a:lnTo>
                    <a:pt x="59" y="289"/>
                  </a:lnTo>
                  <a:lnTo>
                    <a:pt x="62" y="288"/>
                  </a:lnTo>
                  <a:lnTo>
                    <a:pt x="59" y="288"/>
                  </a:lnTo>
                  <a:lnTo>
                    <a:pt x="57" y="288"/>
                  </a:lnTo>
                  <a:lnTo>
                    <a:pt x="54" y="286"/>
                  </a:lnTo>
                  <a:lnTo>
                    <a:pt x="52" y="286"/>
                  </a:lnTo>
                  <a:lnTo>
                    <a:pt x="54" y="286"/>
                  </a:lnTo>
                  <a:lnTo>
                    <a:pt x="56" y="288"/>
                  </a:lnTo>
                  <a:lnTo>
                    <a:pt x="52" y="288"/>
                  </a:lnTo>
                  <a:lnTo>
                    <a:pt x="50" y="288"/>
                  </a:lnTo>
                  <a:lnTo>
                    <a:pt x="49" y="286"/>
                  </a:lnTo>
                  <a:lnTo>
                    <a:pt x="49" y="284"/>
                  </a:lnTo>
                  <a:lnTo>
                    <a:pt x="49" y="283"/>
                  </a:lnTo>
                  <a:lnTo>
                    <a:pt x="50" y="281"/>
                  </a:lnTo>
                  <a:lnTo>
                    <a:pt x="50" y="279"/>
                  </a:lnTo>
                  <a:lnTo>
                    <a:pt x="49" y="278"/>
                  </a:lnTo>
                  <a:lnTo>
                    <a:pt x="49" y="274"/>
                  </a:lnTo>
                  <a:lnTo>
                    <a:pt x="50" y="272"/>
                  </a:lnTo>
                  <a:lnTo>
                    <a:pt x="50" y="271"/>
                  </a:lnTo>
                  <a:lnTo>
                    <a:pt x="52" y="269"/>
                  </a:lnTo>
                  <a:lnTo>
                    <a:pt x="54" y="267"/>
                  </a:lnTo>
                  <a:lnTo>
                    <a:pt x="56" y="267"/>
                  </a:lnTo>
                  <a:lnTo>
                    <a:pt x="56" y="269"/>
                  </a:lnTo>
                  <a:lnTo>
                    <a:pt x="57" y="267"/>
                  </a:lnTo>
                  <a:lnTo>
                    <a:pt x="54" y="266"/>
                  </a:lnTo>
                  <a:lnTo>
                    <a:pt x="54" y="261"/>
                  </a:lnTo>
                  <a:lnTo>
                    <a:pt x="52" y="259"/>
                  </a:lnTo>
                  <a:lnTo>
                    <a:pt x="52" y="257"/>
                  </a:lnTo>
                  <a:lnTo>
                    <a:pt x="56" y="251"/>
                  </a:lnTo>
                  <a:lnTo>
                    <a:pt x="56" y="249"/>
                  </a:lnTo>
                  <a:lnTo>
                    <a:pt x="57" y="246"/>
                  </a:lnTo>
                  <a:lnTo>
                    <a:pt x="57" y="244"/>
                  </a:lnTo>
                  <a:lnTo>
                    <a:pt x="57" y="241"/>
                  </a:lnTo>
                  <a:lnTo>
                    <a:pt x="59" y="239"/>
                  </a:lnTo>
                  <a:lnTo>
                    <a:pt x="61" y="239"/>
                  </a:lnTo>
                  <a:lnTo>
                    <a:pt x="64" y="241"/>
                  </a:lnTo>
                  <a:lnTo>
                    <a:pt x="69" y="244"/>
                  </a:lnTo>
                  <a:lnTo>
                    <a:pt x="71" y="244"/>
                  </a:lnTo>
                  <a:lnTo>
                    <a:pt x="77" y="244"/>
                  </a:lnTo>
                  <a:lnTo>
                    <a:pt x="79" y="244"/>
                  </a:lnTo>
                  <a:lnTo>
                    <a:pt x="79" y="246"/>
                  </a:lnTo>
                  <a:lnTo>
                    <a:pt x="81" y="246"/>
                  </a:lnTo>
                  <a:lnTo>
                    <a:pt x="82" y="244"/>
                  </a:lnTo>
                  <a:lnTo>
                    <a:pt x="82" y="242"/>
                  </a:lnTo>
                  <a:lnTo>
                    <a:pt x="77" y="239"/>
                  </a:lnTo>
                  <a:lnTo>
                    <a:pt x="76" y="237"/>
                  </a:lnTo>
                  <a:lnTo>
                    <a:pt x="71" y="235"/>
                  </a:lnTo>
                  <a:lnTo>
                    <a:pt x="69" y="234"/>
                  </a:lnTo>
                  <a:lnTo>
                    <a:pt x="69" y="232"/>
                  </a:lnTo>
                  <a:lnTo>
                    <a:pt x="69" y="230"/>
                  </a:lnTo>
                  <a:lnTo>
                    <a:pt x="69" y="229"/>
                  </a:lnTo>
                  <a:lnTo>
                    <a:pt x="69" y="227"/>
                  </a:lnTo>
                  <a:lnTo>
                    <a:pt x="69" y="225"/>
                  </a:lnTo>
                  <a:lnTo>
                    <a:pt x="71" y="225"/>
                  </a:lnTo>
                  <a:lnTo>
                    <a:pt x="71" y="224"/>
                  </a:lnTo>
                  <a:lnTo>
                    <a:pt x="72" y="222"/>
                  </a:lnTo>
                  <a:lnTo>
                    <a:pt x="76" y="222"/>
                  </a:lnTo>
                  <a:lnTo>
                    <a:pt x="77" y="224"/>
                  </a:lnTo>
                  <a:lnTo>
                    <a:pt x="77" y="222"/>
                  </a:lnTo>
                  <a:lnTo>
                    <a:pt x="79" y="222"/>
                  </a:lnTo>
                  <a:lnTo>
                    <a:pt x="81" y="220"/>
                  </a:lnTo>
                  <a:lnTo>
                    <a:pt x="82" y="220"/>
                  </a:lnTo>
                  <a:lnTo>
                    <a:pt x="82" y="222"/>
                  </a:lnTo>
                  <a:lnTo>
                    <a:pt x="84" y="222"/>
                  </a:lnTo>
                  <a:lnTo>
                    <a:pt x="86" y="222"/>
                  </a:lnTo>
                  <a:lnTo>
                    <a:pt x="89" y="222"/>
                  </a:lnTo>
                  <a:lnTo>
                    <a:pt x="91" y="224"/>
                  </a:lnTo>
                  <a:lnTo>
                    <a:pt x="91" y="225"/>
                  </a:lnTo>
                  <a:lnTo>
                    <a:pt x="91" y="227"/>
                  </a:lnTo>
                  <a:lnTo>
                    <a:pt x="91" y="232"/>
                  </a:lnTo>
                  <a:lnTo>
                    <a:pt x="91" y="234"/>
                  </a:lnTo>
                  <a:lnTo>
                    <a:pt x="91" y="235"/>
                  </a:lnTo>
                  <a:lnTo>
                    <a:pt x="94" y="237"/>
                  </a:lnTo>
                  <a:lnTo>
                    <a:pt x="96" y="237"/>
                  </a:lnTo>
                  <a:lnTo>
                    <a:pt x="98" y="239"/>
                  </a:lnTo>
                  <a:lnTo>
                    <a:pt x="98" y="241"/>
                  </a:lnTo>
                  <a:lnTo>
                    <a:pt x="99" y="242"/>
                  </a:lnTo>
                  <a:lnTo>
                    <a:pt x="101" y="241"/>
                  </a:lnTo>
                  <a:lnTo>
                    <a:pt x="103" y="239"/>
                  </a:lnTo>
                  <a:lnTo>
                    <a:pt x="104" y="237"/>
                  </a:lnTo>
                  <a:lnTo>
                    <a:pt x="106" y="235"/>
                  </a:lnTo>
                  <a:lnTo>
                    <a:pt x="106" y="232"/>
                  </a:lnTo>
                  <a:lnTo>
                    <a:pt x="106" y="229"/>
                  </a:lnTo>
                  <a:lnTo>
                    <a:pt x="106" y="227"/>
                  </a:lnTo>
                  <a:lnTo>
                    <a:pt x="104" y="225"/>
                  </a:lnTo>
                  <a:lnTo>
                    <a:pt x="104" y="224"/>
                  </a:lnTo>
                  <a:lnTo>
                    <a:pt x="103" y="222"/>
                  </a:lnTo>
                  <a:lnTo>
                    <a:pt x="103" y="220"/>
                  </a:lnTo>
                  <a:lnTo>
                    <a:pt x="101" y="219"/>
                  </a:lnTo>
                  <a:lnTo>
                    <a:pt x="101" y="214"/>
                  </a:lnTo>
                  <a:lnTo>
                    <a:pt x="101" y="210"/>
                  </a:lnTo>
                  <a:lnTo>
                    <a:pt x="101" y="209"/>
                  </a:lnTo>
                  <a:lnTo>
                    <a:pt x="101" y="207"/>
                  </a:lnTo>
                  <a:lnTo>
                    <a:pt x="103" y="203"/>
                  </a:lnTo>
                  <a:lnTo>
                    <a:pt x="101" y="202"/>
                  </a:lnTo>
                  <a:lnTo>
                    <a:pt x="101" y="200"/>
                  </a:lnTo>
                  <a:lnTo>
                    <a:pt x="103" y="197"/>
                  </a:lnTo>
                  <a:lnTo>
                    <a:pt x="103" y="195"/>
                  </a:lnTo>
                  <a:lnTo>
                    <a:pt x="104" y="195"/>
                  </a:lnTo>
                  <a:lnTo>
                    <a:pt x="106" y="195"/>
                  </a:lnTo>
                  <a:lnTo>
                    <a:pt x="106" y="197"/>
                  </a:lnTo>
                  <a:lnTo>
                    <a:pt x="108" y="197"/>
                  </a:lnTo>
                  <a:lnTo>
                    <a:pt x="106" y="195"/>
                  </a:lnTo>
                  <a:lnTo>
                    <a:pt x="108" y="195"/>
                  </a:lnTo>
                  <a:lnTo>
                    <a:pt x="106" y="193"/>
                  </a:lnTo>
                  <a:lnTo>
                    <a:pt x="106" y="192"/>
                  </a:lnTo>
                  <a:lnTo>
                    <a:pt x="108" y="192"/>
                  </a:lnTo>
                  <a:lnTo>
                    <a:pt x="108" y="190"/>
                  </a:lnTo>
                  <a:lnTo>
                    <a:pt x="111" y="188"/>
                  </a:lnTo>
                  <a:lnTo>
                    <a:pt x="111" y="187"/>
                  </a:lnTo>
                  <a:lnTo>
                    <a:pt x="111" y="185"/>
                  </a:lnTo>
                  <a:lnTo>
                    <a:pt x="113" y="183"/>
                  </a:lnTo>
                  <a:lnTo>
                    <a:pt x="114" y="182"/>
                  </a:lnTo>
                  <a:lnTo>
                    <a:pt x="116" y="182"/>
                  </a:lnTo>
                  <a:lnTo>
                    <a:pt x="118" y="182"/>
                  </a:lnTo>
                  <a:lnTo>
                    <a:pt x="121" y="182"/>
                  </a:lnTo>
                  <a:lnTo>
                    <a:pt x="123" y="182"/>
                  </a:lnTo>
                  <a:lnTo>
                    <a:pt x="124" y="182"/>
                  </a:lnTo>
                  <a:lnTo>
                    <a:pt x="126" y="182"/>
                  </a:lnTo>
                  <a:lnTo>
                    <a:pt x="128" y="180"/>
                  </a:lnTo>
                  <a:lnTo>
                    <a:pt x="130" y="178"/>
                  </a:lnTo>
                  <a:lnTo>
                    <a:pt x="133" y="177"/>
                  </a:lnTo>
                  <a:lnTo>
                    <a:pt x="133" y="175"/>
                  </a:lnTo>
                  <a:lnTo>
                    <a:pt x="138" y="170"/>
                  </a:lnTo>
                  <a:lnTo>
                    <a:pt x="140" y="170"/>
                  </a:lnTo>
                  <a:lnTo>
                    <a:pt x="140" y="172"/>
                  </a:lnTo>
                  <a:lnTo>
                    <a:pt x="140" y="173"/>
                  </a:lnTo>
                  <a:lnTo>
                    <a:pt x="138" y="175"/>
                  </a:lnTo>
                  <a:lnTo>
                    <a:pt x="140" y="177"/>
                  </a:lnTo>
                  <a:lnTo>
                    <a:pt x="140" y="178"/>
                  </a:lnTo>
                  <a:lnTo>
                    <a:pt x="140" y="180"/>
                  </a:lnTo>
                  <a:lnTo>
                    <a:pt x="141" y="180"/>
                  </a:lnTo>
                  <a:lnTo>
                    <a:pt x="141" y="183"/>
                  </a:lnTo>
                  <a:lnTo>
                    <a:pt x="143" y="183"/>
                  </a:lnTo>
                  <a:lnTo>
                    <a:pt x="141" y="183"/>
                  </a:lnTo>
                  <a:lnTo>
                    <a:pt x="141" y="182"/>
                  </a:lnTo>
                  <a:lnTo>
                    <a:pt x="143" y="180"/>
                  </a:lnTo>
                  <a:lnTo>
                    <a:pt x="146" y="182"/>
                  </a:lnTo>
                  <a:lnTo>
                    <a:pt x="148" y="182"/>
                  </a:lnTo>
                  <a:lnTo>
                    <a:pt x="151" y="183"/>
                  </a:lnTo>
                  <a:lnTo>
                    <a:pt x="151" y="185"/>
                  </a:lnTo>
                  <a:lnTo>
                    <a:pt x="151" y="188"/>
                  </a:lnTo>
                  <a:lnTo>
                    <a:pt x="151" y="190"/>
                  </a:lnTo>
                  <a:lnTo>
                    <a:pt x="151" y="192"/>
                  </a:lnTo>
                  <a:lnTo>
                    <a:pt x="148" y="192"/>
                  </a:lnTo>
                  <a:lnTo>
                    <a:pt x="145" y="193"/>
                  </a:lnTo>
                  <a:lnTo>
                    <a:pt x="143" y="195"/>
                  </a:lnTo>
                  <a:lnTo>
                    <a:pt x="143" y="197"/>
                  </a:lnTo>
                  <a:lnTo>
                    <a:pt x="143" y="195"/>
                  </a:lnTo>
                  <a:lnTo>
                    <a:pt x="145" y="195"/>
                  </a:lnTo>
                  <a:lnTo>
                    <a:pt x="145" y="197"/>
                  </a:lnTo>
                  <a:lnTo>
                    <a:pt x="145" y="195"/>
                  </a:lnTo>
                  <a:lnTo>
                    <a:pt x="146" y="195"/>
                  </a:lnTo>
                  <a:lnTo>
                    <a:pt x="148" y="195"/>
                  </a:lnTo>
                  <a:lnTo>
                    <a:pt x="150" y="193"/>
                  </a:lnTo>
                  <a:lnTo>
                    <a:pt x="151" y="193"/>
                  </a:lnTo>
                  <a:lnTo>
                    <a:pt x="153" y="190"/>
                  </a:lnTo>
                  <a:lnTo>
                    <a:pt x="155" y="188"/>
                  </a:lnTo>
                  <a:lnTo>
                    <a:pt x="156" y="188"/>
                  </a:lnTo>
                  <a:lnTo>
                    <a:pt x="158" y="192"/>
                  </a:lnTo>
                  <a:lnTo>
                    <a:pt x="160" y="193"/>
                  </a:lnTo>
                  <a:lnTo>
                    <a:pt x="161" y="193"/>
                  </a:lnTo>
                  <a:lnTo>
                    <a:pt x="163" y="195"/>
                  </a:lnTo>
                  <a:lnTo>
                    <a:pt x="161" y="200"/>
                  </a:lnTo>
                  <a:lnTo>
                    <a:pt x="163" y="200"/>
                  </a:lnTo>
                  <a:lnTo>
                    <a:pt x="165" y="200"/>
                  </a:lnTo>
                  <a:lnTo>
                    <a:pt x="167" y="202"/>
                  </a:lnTo>
                  <a:lnTo>
                    <a:pt x="167" y="205"/>
                  </a:lnTo>
                  <a:lnTo>
                    <a:pt x="168" y="205"/>
                  </a:lnTo>
                  <a:lnTo>
                    <a:pt x="170" y="207"/>
                  </a:lnTo>
                  <a:lnTo>
                    <a:pt x="170" y="209"/>
                  </a:lnTo>
                  <a:lnTo>
                    <a:pt x="168" y="210"/>
                  </a:lnTo>
                  <a:lnTo>
                    <a:pt x="167" y="212"/>
                  </a:lnTo>
                  <a:lnTo>
                    <a:pt x="167" y="214"/>
                  </a:lnTo>
                  <a:lnTo>
                    <a:pt x="165" y="215"/>
                  </a:lnTo>
                  <a:lnTo>
                    <a:pt x="163" y="217"/>
                  </a:lnTo>
                  <a:lnTo>
                    <a:pt x="163" y="219"/>
                  </a:lnTo>
                  <a:lnTo>
                    <a:pt x="167" y="220"/>
                  </a:lnTo>
                  <a:lnTo>
                    <a:pt x="170" y="217"/>
                  </a:lnTo>
                  <a:lnTo>
                    <a:pt x="170" y="215"/>
                  </a:lnTo>
                  <a:lnTo>
                    <a:pt x="173" y="214"/>
                  </a:lnTo>
                  <a:lnTo>
                    <a:pt x="173" y="212"/>
                  </a:lnTo>
                  <a:lnTo>
                    <a:pt x="175" y="209"/>
                  </a:lnTo>
                  <a:lnTo>
                    <a:pt x="178" y="209"/>
                  </a:lnTo>
                  <a:lnTo>
                    <a:pt x="180" y="210"/>
                  </a:lnTo>
                  <a:lnTo>
                    <a:pt x="185" y="214"/>
                  </a:lnTo>
                  <a:lnTo>
                    <a:pt x="185" y="217"/>
                  </a:lnTo>
                  <a:lnTo>
                    <a:pt x="185" y="219"/>
                  </a:lnTo>
                  <a:lnTo>
                    <a:pt x="187" y="219"/>
                  </a:lnTo>
                  <a:lnTo>
                    <a:pt x="188" y="219"/>
                  </a:lnTo>
                  <a:lnTo>
                    <a:pt x="190" y="217"/>
                  </a:lnTo>
                  <a:lnTo>
                    <a:pt x="190" y="215"/>
                  </a:lnTo>
                  <a:lnTo>
                    <a:pt x="192" y="212"/>
                  </a:lnTo>
                  <a:lnTo>
                    <a:pt x="193" y="212"/>
                  </a:lnTo>
                  <a:lnTo>
                    <a:pt x="195" y="209"/>
                  </a:lnTo>
                  <a:lnTo>
                    <a:pt x="197" y="207"/>
                  </a:lnTo>
                  <a:lnTo>
                    <a:pt x="198" y="207"/>
                  </a:lnTo>
                  <a:lnTo>
                    <a:pt x="200" y="209"/>
                  </a:lnTo>
                  <a:lnTo>
                    <a:pt x="204" y="214"/>
                  </a:lnTo>
                  <a:lnTo>
                    <a:pt x="204" y="215"/>
                  </a:lnTo>
                  <a:lnTo>
                    <a:pt x="205" y="215"/>
                  </a:lnTo>
                  <a:lnTo>
                    <a:pt x="207" y="215"/>
                  </a:lnTo>
                  <a:lnTo>
                    <a:pt x="207" y="209"/>
                  </a:lnTo>
                  <a:lnTo>
                    <a:pt x="205" y="207"/>
                  </a:lnTo>
                  <a:lnTo>
                    <a:pt x="202" y="203"/>
                  </a:lnTo>
                  <a:lnTo>
                    <a:pt x="200" y="203"/>
                  </a:lnTo>
                  <a:lnTo>
                    <a:pt x="200" y="202"/>
                  </a:lnTo>
                  <a:lnTo>
                    <a:pt x="197" y="197"/>
                  </a:lnTo>
                  <a:lnTo>
                    <a:pt x="197" y="193"/>
                  </a:lnTo>
                  <a:lnTo>
                    <a:pt x="197" y="192"/>
                  </a:lnTo>
                  <a:lnTo>
                    <a:pt x="198" y="192"/>
                  </a:lnTo>
                  <a:lnTo>
                    <a:pt x="200" y="192"/>
                  </a:lnTo>
                  <a:lnTo>
                    <a:pt x="197" y="192"/>
                  </a:lnTo>
                  <a:lnTo>
                    <a:pt x="197" y="190"/>
                  </a:lnTo>
                  <a:lnTo>
                    <a:pt x="193" y="188"/>
                  </a:lnTo>
                  <a:lnTo>
                    <a:pt x="193" y="187"/>
                  </a:lnTo>
                  <a:lnTo>
                    <a:pt x="193" y="178"/>
                  </a:lnTo>
                  <a:lnTo>
                    <a:pt x="195" y="178"/>
                  </a:lnTo>
                  <a:lnTo>
                    <a:pt x="195" y="177"/>
                  </a:lnTo>
                  <a:lnTo>
                    <a:pt x="193" y="175"/>
                  </a:lnTo>
                  <a:lnTo>
                    <a:pt x="193" y="172"/>
                  </a:lnTo>
                  <a:lnTo>
                    <a:pt x="195" y="172"/>
                  </a:lnTo>
                  <a:lnTo>
                    <a:pt x="202" y="168"/>
                  </a:lnTo>
                  <a:lnTo>
                    <a:pt x="204" y="168"/>
                  </a:lnTo>
                  <a:lnTo>
                    <a:pt x="207" y="165"/>
                  </a:lnTo>
                  <a:lnTo>
                    <a:pt x="207" y="163"/>
                  </a:lnTo>
                  <a:lnTo>
                    <a:pt x="207" y="161"/>
                  </a:lnTo>
                  <a:lnTo>
                    <a:pt x="210" y="161"/>
                  </a:lnTo>
                  <a:lnTo>
                    <a:pt x="210" y="160"/>
                  </a:lnTo>
                  <a:lnTo>
                    <a:pt x="215" y="156"/>
                  </a:lnTo>
                  <a:lnTo>
                    <a:pt x="215" y="155"/>
                  </a:lnTo>
                  <a:lnTo>
                    <a:pt x="215" y="153"/>
                  </a:lnTo>
                  <a:lnTo>
                    <a:pt x="215" y="151"/>
                  </a:lnTo>
                  <a:lnTo>
                    <a:pt x="217" y="150"/>
                  </a:lnTo>
                  <a:lnTo>
                    <a:pt x="217" y="148"/>
                  </a:lnTo>
                  <a:lnTo>
                    <a:pt x="219" y="146"/>
                  </a:lnTo>
                  <a:lnTo>
                    <a:pt x="219" y="145"/>
                  </a:lnTo>
                  <a:lnTo>
                    <a:pt x="222" y="140"/>
                  </a:lnTo>
                  <a:lnTo>
                    <a:pt x="222" y="136"/>
                  </a:lnTo>
                  <a:lnTo>
                    <a:pt x="222" y="134"/>
                  </a:lnTo>
                  <a:lnTo>
                    <a:pt x="222" y="133"/>
                  </a:lnTo>
                  <a:lnTo>
                    <a:pt x="224" y="133"/>
                  </a:lnTo>
                  <a:lnTo>
                    <a:pt x="224" y="131"/>
                  </a:lnTo>
                  <a:lnTo>
                    <a:pt x="227" y="129"/>
                  </a:lnTo>
                  <a:lnTo>
                    <a:pt x="230" y="129"/>
                  </a:lnTo>
                  <a:lnTo>
                    <a:pt x="232" y="129"/>
                  </a:lnTo>
                  <a:lnTo>
                    <a:pt x="241" y="121"/>
                  </a:lnTo>
                  <a:lnTo>
                    <a:pt x="246" y="114"/>
                  </a:lnTo>
                  <a:lnTo>
                    <a:pt x="247" y="113"/>
                  </a:lnTo>
                  <a:lnTo>
                    <a:pt x="247" y="111"/>
                  </a:lnTo>
                  <a:lnTo>
                    <a:pt x="249" y="111"/>
                  </a:lnTo>
                  <a:lnTo>
                    <a:pt x="249" y="109"/>
                  </a:lnTo>
                  <a:lnTo>
                    <a:pt x="249" y="108"/>
                  </a:lnTo>
                  <a:lnTo>
                    <a:pt x="251" y="106"/>
                  </a:lnTo>
                  <a:lnTo>
                    <a:pt x="251" y="103"/>
                  </a:lnTo>
                  <a:lnTo>
                    <a:pt x="252" y="103"/>
                  </a:lnTo>
                  <a:lnTo>
                    <a:pt x="252" y="101"/>
                  </a:lnTo>
                  <a:lnTo>
                    <a:pt x="257" y="96"/>
                  </a:lnTo>
                  <a:lnTo>
                    <a:pt x="262" y="91"/>
                  </a:lnTo>
                  <a:lnTo>
                    <a:pt x="264" y="91"/>
                  </a:lnTo>
                  <a:lnTo>
                    <a:pt x="267" y="86"/>
                  </a:lnTo>
                  <a:lnTo>
                    <a:pt x="271" y="84"/>
                  </a:lnTo>
                  <a:lnTo>
                    <a:pt x="271" y="82"/>
                  </a:lnTo>
                  <a:lnTo>
                    <a:pt x="273" y="82"/>
                  </a:lnTo>
                  <a:lnTo>
                    <a:pt x="273" y="81"/>
                  </a:lnTo>
                  <a:lnTo>
                    <a:pt x="274" y="79"/>
                  </a:lnTo>
                  <a:lnTo>
                    <a:pt x="276" y="76"/>
                  </a:lnTo>
                  <a:lnTo>
                    <a:pt x="276" y="74"/>
                  </a:lnTo>
                  <a:lnTo>
                    <a:pt x="278" y="72"/>
                  </a:lnTo>
                  <a:lnTo>
                    <a:pt x="278" y="71"/>
                  </a:lnTo>
                  <a:lnTo>
                    <a:pt x="279" y="71"/>
                  </a:lnTo>
                  <a:lnTo>
                    <a:pt x="279" y="69"/>
                  </a:lnTo>
                  <a:lnTo>
                    <a:pt x="279" y="67"/>
                  </a:lnTo>
                  <a:lnTo>
                    <a:pt x="281" y="65"/>
                  </a:lnTo>
                  <a:lnTo>
                    <a:pt x="283" y="64"/>
                  </a:lnTo>
                  <a:lnTo>
                    <a:pt x="283" y="60"/>
                  </a:lnTo>
                  <a:lnTo>
                    <a:pt x="284" y="60"/>
                  </a:lnTo>
                  <a:lnTo>
                    <a:pt x="284" y="59"/>
                  </a:lnTo>
                  <a:lnTo>
                    <a:pt x="286" y="57"/>
                  </a:lnTo>
                  <a:lnTo>
                    <a:pt x="286" y="55"/>
                  </a:lnTo>
                  <a:lnTo>
                    <a:pt x="291" y="50"/>
                  </a:lnTo>
                  <a:lnTo>
                    <a:pt x="296" y="40"/>
                  </a:lnTo>
                  <a:lnTo>
                    <a:pt x="296" y="39"/>
                  </a:lnTo>
                  <a:lnTo>
                    <a:pt x="298" y="37"/>
                  </a:lnTo>
                  <a:lnTo>
                    <a:pt x="298" y="35"/>
                  </a:lnTo>
                  <a:lnTo>
                    <a:pt x="299" y="34"/>
                  </a:lnTo>
                  <a:lnTo>
                    <a:pt x="299" y="30"/>
                  </a:lnTo>
                  <a:lnTo>
                    <a:pt x="301" y="28"/>
                  </a:lnTo>
                  <a:lnTo>
                    <a:pt x="301" y="25"/>
                  </a:lnTo>
                  <a:lnTo>
                    <a:pt x="301" y="23"/>
                  </a:lnTo>
                  <a:lnTo>
                    <a:pt x="301" y="22"/>
                  </a:lnTo>
                  <a:lnTo>
                    <a:pt x="301" y="20"/>
                  </a:lnTo>
                  <a:lnTo>
                    <a:pt x="303" y="20"/>
                  </a:lnTo>
                  <a:lnTo>
                    <a:pt x="303" y="17"/>
                  </a:lnTo>
                  <a:lnTo>
                    <a:pt x="303" y="15"/>
                  </a:lnTo>
                  <a:lnTo>
                    <a:pt x="303" y="12"/>
                  </a:lnTo>
                  <a:lnTo>
                    <a:pt x="303" y="8"/>
                  </a:lnTo>
                  <a:lnTo>
                    <a:pt x="304" y="5"/>
                  </a:lnTo>
                  <a:lnTo>
                    <a:pt x="304" y="0"/>
                  </a:lnTo>
                  <a:lnTo>
                    <a:pt x="316" y="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70" name="Freeform 202">
              <a:extLst>
                <a:ext uri="{FF2B5EF4-FFF2-40B4-BE49-F238E27FC236}">
                  <a16:creationId xmlns:a16="http://schemas.microsoft.com/office/drawing/2014/main" id="{4B79D977-9B21-4B90-E707-B20B17C36FCA}"/>
                </a:ext>
              </a:extLst>
            </p:cNvPr>
            <p:cNvSpPr>
              <a:spLocks/>
            </p:cNvSpPr>
            <p:nvPr/>
          </p:nvSpPr>
          <p:spPr bwMode="auto">
            <a:xfrm>
              <a:off x="2257" y="758"/>
              <a:ext cx="1721" cy="1193"/>
            </a:xfrm>
            <a:custGeom>
              <a:avLst/>
              <a:gdLst>
                <a:gd name="T0" fmla="*/ 929 w 1721"/>
                <a:gd name="T1" fmla="*/ 22 h 1193"/>
                <a:gd name="T2" fmla="*/ 1057 w 1721"/>
                <a:gd name="T3" fmla="*/ 20 h 1193"/>
                <a:gd name="T4" fmla="*/ 1174 w 1721"/>
                <a:gd name="T5" fmla="*/ 5 h 1193"/>
                <a:gd name="T6" fmla="*/ 1287 w 1721"/>
                <a:gd name="T7" fmla="*/ 25 h 1193"/>
                <a:gd name="T8" fmla="*/ 1408 w 1721"/>
                <a:gd name="T9" fmla="*/ 52 h 1193"/>
                <a:gd name="T10" fmla="*/ 1512 w 1721"/>
                <a:gd name="T11" fmla="*/ 38 h 1193"/>
                <a:gd name="T12" fmla="*/ 1620 w 1721"/>
                <a:gd name="T13" fmla="*/ 28 h 1193"/>
                <a:gd name="T14" fmla="*/ 1719 w 1721"/>
                <a:gd name="T15" fmla="*/ 60 h 1193"/>
                <a:gd name="T16" fmla="*/ 1692 w 1721"/>
                <a:gd name="T17" fmla="*/ 171 h 1193"/>
                <a:gd name="T18" fmla="*/ 1650 w 1721"/>
                <a:gd name="T19" fmla="*/ 252 h 1193"/>
                <a:gd name="T20" fmla="*/ 1634 w 1721"/>
                <a:gd name="T21" fmla="*/ 346 h 1193"/>
                <a:gd name="T22" fmla="*/ 1654 w 1721"/>
                <a:gd name="T23" fmla="*/ 447 h 1193"/>
                <a:gd name="T24" fmla="*/ 1687 w 1721"/>
                <a:gd name="T25" fmla="*/ 538 h 1193"/>
                <a:gd name="T26" fmla="*/ 1642 w 1721"/>
                <a:gd name="T27" fmla="*/ 614 h 1193"/>
                <a:gd name="T28" fmla="*/ 1501 w 1721"/>
                <a:gd name="T29" fmla="*/ 624 h 1193"/>
                <a:gd name="T30" fmla="*/ 1438 w 1721"/>
                <a:gd name="T31" fmla="*/ 621 h 1193"/>
                <a:gd name="T32" fmla="*/ 1368 w 1721"/>
                <a:gd name="T33" fmla="*/ 619 h 1193"/>
                <a:gd name="T34" fmla="*/ 1306 w 1721"/>
                <a:gd name="T35" fmla="*/ 616 h 1193"/>
                <a:gd name="T36" fmla="*/ 1242 w 1721"/>
                <a:gd name="T37" fmla="*/ 612 h 1193"/>
                <a:gd name="T38" fmla="*/ 1184 w 1721"/>
                <a:gd name="T39" fmla="*/ 621 h 1193"/>
                <a:gd name="T40" fmla="*/ 1169 w 1721"/>
                <a:gd name="T41" fmla="*/ 663 h 1193"/>
                <a:gd name="T42" fmla="*/ 1147 w 1721"/>
                <a:gd name="T43" fmla="*/ 701 h 1193"/>
                <a:gd name="T44" fmla="*/ 1131 w 1721"/>
                <a:gd name="T45" fmla="*/ 737 h 1193"/>
                <a:gd name="T46" fmla="*/ 1107 w 1721"/>
                <a:gd name="T47" fmla="*/ 774 h 1193"/>
                <a:gd name="T48" fmla="*/ 1109 w 1721"/>
                <a:gd name="T49" fmla="*/ 794 h 1193"/>
                <a:gd name="T50" fmla="*/ 1100 w 1721"/>
                <a:gd name="T51" fmla="*/ 824 h 1193"/>
                <a:gd name="T52" fmla="*/ 1063 w 1721"/>
                <a:gd name="T53" fmla="*/ 856 h 1193"/>
                <a:gd name="T54" fmla="*/ 1021 w 1721"/>
                <a:gd name="T55" fmla="*/ 887 h 1193"/>
                <a:gd name="T56" fmla="*/ 912 w 1721"/>
                <a:gd name="T57" fmla="*/ 962 h 1193"/>
                <a:gd name="T58" fmla="*/ 855 w 1721"/>
                <a:gd name="T59" fmla="*/ 999 h 1193"/>
                <a:gd name="T60" fmla="*/ 749 w 1721"/>
                <a:gd name="T61" fmla="*/ 1184 h 1193"/>
                <a:gd name="T62" fmla="*/ 575 w 1721"/>
                <a:gd name="T63" fmla="*/ 1184 h 1193"/>
                <a:gd name="T64" fmla="*/ 530 w 1721"/>
                <a:gd name="T65" fmla="*/ 1168 h 1193"/>
                <a:gd name="T66" fmla="*/ 461 w 1721"/>
                <a:gd name="T67" fmla="*/ 1191 h 1193"/>
                <a:gd name="T68" fmla="*/ 320 w 1721"/>
                <a:gd name="T69" fmla="*/ 1181 h 1193"/>
                <a:gd name="T70" fmla="*/ 320 w 1721"/>
                <a:gd name="T71" fmla="*/ 1144 h 1193"/>
                <a:gd name="T72" fmla="*/ 338 w 1721"/>
                <a:gd name="T73" fmla="*/ 1099 h 1193"/>
                <a:gd name="T74" fmla="*/ 350 w 1721"/>
                <a:gd name="T75" fmla="*/ 1052 h 1193"/>
                <a:gd name="T76" fmla="*/ 357 w 1721"/>
                <a:gd name="T77" fmla="*/ 1018 h 1193"/>
                <a:gd name="T78" fmla="*/ 375 w 1721"/>
                <a:gd name="T79" fmla="*/ 994 h 1193"/>
                <a:gd name="T80" fmla="*/ 394 w 1721"/>
                <a:gd name="T81" fmla="*/ 961 h 1193"/>
                <a:gd name="T82" fmla="*/ 404 w 1721"/>
                <a:gd name="T83" fmla="*/ 910 h 1193"/>
                <a:gd name="T84" fmla="*/ 397 w 1721"/>
                <a:gd name="T85" fmla="*/ 863 h 1193"/>
                <a:gd name="T86" fmla="*/ 115 w 1721"/>
                <a:gd name="T87" fmla="*/ 964 h 1193"/>
                <a:gd name="T88" fmla="*/ 78 w 1721"/>
                <a:gd name="T89" fmla="*/ 977 h 1193"/>
                <a:gd name="T90" fmla="*/ 52 w 1721"/>
                <a:gd name="T91" fmla="*/ 969 h 1193"/>
                <a:gd name="T92" fmla="*/ 20 w 1721"/>
                <a:gd name="T93" fmla="*/ 977 h 1193"/>
                <a:gd name="T94" fmla="*/ 5 w 1721"/>
                <a:gd name="T95" fmla="*/ 940 h 1193"/>
                <a:gd name="T96" fmla="*/ 30 w 1721"/>
                <a:gd name="T97" fmla="*/ 932 h 1193"/>
                <a:gd name="T98" fmla="*/ 52 w 1721"/>
                <a:gd name="T99" fmla="*/ 882 h 1193"/>
                <a:gd name="T100" fmla="*/ 76 w 1721"/>
                <a:gd name="T101" fmla="*/ 850 h 1193"/>
                <a:gd name="T102" fmla="*/ 94 w 1721"/>
                <a:gd name="T103" fmla="*/ 804 h 1193"/>
                <a:gd name="T104" fmla="*/ 99 w 1721"/>
                <a:gd name="T105" fmla="*/ 767 h 1193"/>
                <a:gd name="T106" fmla="*/ 217 w 1721"/>
                <a:gd name="T107" fmla="*/ 749 h 1193"/>
                <a:gd name="T108" fmla="*/ 363 w 1721"/>
                <a:gd name="T109" fmla="*/ 749 h 1193"/>
                <a:gd name="T110" fmla="*/ 503 w 1721"/>
                <a:gd name="T111" fmla="*/ 749 h 1193"/>
                <a:gd name="T112" fmla="*/ 619 w 1721"/>
                <a:gd name="T113" fmla="*/ 717 h 1193"/>
                <a:gd name="T114" fmla="*/ 617 w 1721"/>
                <a:gd name="T115" fmla="*/ 567 h 1193"/>
                <a:gd name="T116" fmla="*/ 616 w 1721"/>
                <a:gd name="T117" fmla="*/ 424 h 1193"/>
                <a:gd name="T118" fmla="*/ 614 w 1721"/>
                <a:gd name="T119" fmla="*/ 272 h 1193"/>
                <a:gd name="T120" fmla="*/ 614 w 1721"/>
                <a:gd name="T121" fmla="*/ 123 h 1193"/>
                <a:gd name="T122" fmla="*/ 633 w 1721"/>
                <a:gd name="T123" fmla="*/ 12 h 1193"/>
                <a:gd name="T124" fmla="*/ 762 w 1721"/>
                <a:gd name="T125" fmla="*/ 8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21" h="1193">
                  <a:moveTo>
                    <a:pt x="811" y="6"/>
                  </a:moveTo>
                  <a:lnTo>
                    <a:pt x="813" y="8"/>
                  </a:lnTo>
                  <a:lnTo>
                    <a:pt x="814" y="10"/>
                  </a:lnTo>
                  <a:lnTo>
                    <a:pt x="816" y="13"/>
                  </a:lnTo>
                  <a:lnTo>
                    <a:pt x="819" y="13"/>
                  </a:lnTo>
                  <a:lnTo>
                    <a:pt x="823" y="15"/>
                  </a:lnTo>
                  <a:lnTo>
                    <a:pt x="826" y="15"/>
                  </a:lnTo>
                  <a:lnTo>
                    <a:pt x="829" y="17"/>
                  </a:lnTo>
                  <a:lnTo>
                    <a:pt x="833" y="17"/>
                  </a:lnTo>
                  <a:lnTo>
                    <a:pt x="836" y="17"/>
                  </a:lnTo>
                  <a:lnTo>
                    <a:pt x="838" y="18"/>
                  </a:lnTo>
                  <a:lnTo>
                    <a:pt x="841" y="20"/>
                  </a:lnTo>
                  <a:lnTo>
                    <a:pt x="841" y="22"/>
                  </a:lnTo>
                  <a:lnTo>
                    <a:pt x="845" y="23"/>
                  </a:lnTo>
                  <a:lnTo>
                    <a:pt x="846" y="25"/>
                  </a:lnTo>
                  <a:lnTo>
                    <a:pt x="850" y="25"/>
                  </a:lnTo>
                  <a:lnTo>
                    <a:pt x="853" y="25"/>
                  </a:lnTo>
                  <a:lnTo>
                    <a:pt x="856" y="25"/>
                  </a:lnTo>
                  <a:lnTo>
                    <a:pt x="860" y="25"/>
                  </a:lnTo>
                  <a:lnTo>
                    <a:pt x="863" y="25"/>
                  </a:lnTo>
                  <a:lnTo>
                    <a:pt x="866" y="23"/>
                  </a:lnTo>
                  <a:lnTo>
                    <a:pt x="870" y="23"/>
                  </a:lnTo>
                  <a:lnTo>
                    <a:pt x="873" y="23"/>
                  </a:lnTo>
                  <a:lnTo>
                    <a:pt x="877" y="23"/>
                  </a:lnTo>
                  <a:lnTo>
                    <a:pt x="880" y="22"/>
                  </a:lnTo>
                  <a:lnTo>
                    <a:pt x="883" y="22"/>
                  </a:lnTo>
                  <a:lnTo>
                    <a:pt x="888" y="22"/>
                  </a:lnTo>
                  <a:lnTo>
                    <a:pt x="892" y="22"/>
                  </a:lnTo>
                  <a:lnTo>
                    <a:pt x="895" y="22"/>
                  </a:lnTo>
                  <a:lnTo>
                    <a:pt x="898" y="22"/>
                  </a:lnTo>
                  <a:lnTo>
                    <a:pt x="902" y="23"/>
                  </a:lnTo>
                  <a:lnTo>
                    <a:pt x="905" y="22"/>
                  </a:lnTo>
                  <a:lnTo>
                    <a:pt x="909" y="22"/>
                  </a:lnTo>
                  <a:lnTo>
                    <a:pt x="912" y="20"/>
                  </a:lnTo>
                  <a:lnTo>
                    <a:pt x="915" y="20"/>
                  </a:lnTo>
                  <a:lnTo>
                    <a:pt x="919" y="22"/>
                  </a:lnTo>
                  <a:lnTo>
                    <a:pt x="922" y="22"/>
                  </a:lnTo>
                  <a:lnTo>
                    <a:pt x="925" y="23"/>
                  </a:lnTo>
                  <a:lnTo>
                    <a:pt x="929" y="22"/>
                  </a:lnTo>
                  <a:lnTo>
                    <a:pt x="932" y="22"/>
                  </a:lnTo>
                  <a:lnTo>
                    <a:pt x="935" y="20"/>
                  </a:lnTo>
                  <a:lnTo>
                    <a:pt x="937" y="20"/>
                  </a:lnTo>
                  <a:lnTo>
                    <a:pt x="940" y="18"/>
                  </a:lnTo>
                  <a:lnTo>
                    <a:pt x="944" y="20"/>
                  </a:lnTo>
                  <a:lnTo>
                    <a:pt x="947" y="20"/>
                  </a:lnTo>
                  <a:lnTo>
                    <a:pt x="951" y="22"/>
                  </a:lnTo>
                  <a:lnTo>
                    <a:pt x="954" y="22"/>
                  </a:lnTo>
                  <a:lnTo>
                    <a:pt x="957" y="22"/>
                  </a:lnTo>
                  <a:lnTo>
                    <a:pt x="961" y="22"/>
                  </a:lnTo>
                  <a:lnTo>
                    <a:pt x="964" y="22"/>
                  </a:lnTo>
                  <a:lnTo>
                    <a:pt x="967" y="20"/>
                  </a:lnTo>
                  <a:lnTo>
                    <a:pt x="971" y="20"/>
                  </a:lnTo>
                  <a:lnTo>
                    <a:pt x="974" y="20"/>
                  </a:lnTo>
                  <a:lnTo>
                    <a:pt x="977" y="20"/>
                  </a:lnTo>
                  <a:lnTo>
                    <a:pt x="981" y="20"/>
                  </a:lnTo>
                  <a:lnTo>
                    <a:pt x="984" y="20"/>
                  </a:lnTo>
                  <a:lnTo>
                    <a:pt x="988" y="20"/>
                  </a:lnTo>
                  <a:lnTo>
                    <a:pt x="991" y="22"/>
                  </a:lnTo>
                  <a:lnTo>
                    <a:pt x="994" y="22"/>
                  </a:lnTo>
                  <a:lnTo>
                    <a:pt x="999" y="22"/>
                  </a:lnTo>
                  <a:lnTo>
                    <a:pt x="1003" y="22"/>
                  </a:lnTo>
                  <a:lnTo>
                    <a:pt x="1006" y="23"/>
                  </a:lnTo>
                  <a:lnTo>
                    <a:pt x="1008" y="23"/>
                  </a:lnTo>
                  <a:lnTo>
                    <a:pt x="1013" y="23"/>
                  </a:lnTo>
                  <a:lnTo>
                    <a:pt x="1014" y="23"/>
                  </a:lnTo>
                  <a:lnTo>
                    <a:pt x="1018" y="22"/>
                  </a:lnTo>
                  <a:lnTo>
                    <a:pt x="1023" y="22"/>
                  </a:lnTo>
                  <a:lnTo>
                    <a:pt x="1026" y="22"/>
                  </a:lnTo>
                  <a:lnTo>
                    <a:pt x="1030" y="22"/>
                  </a:lnTo>
                  <a:lnTo>
                    <a:pt x="1033" y="23"/>
                  </a:lnTo>
                  <a:lnTo>
                    <a:pt x="1036" y="23"/>
                  </a:lnTo>
                  <a:lnTo>
                    <a:pt x="1040" y="25"/>
                  </a:lnTo>
                  <a:lnTo>
                    <a:pt x="1043" y="23"/>
                  </a:lnTo>
                  <a:lnTo>
                    <a:pt x="1045" y="23"/>
                  </a:lnTo>
                  <a:lnTo>
                    <a:pt x="1048" y="22"/>
                  </a:lnTo>
                  <a:lnTo>
                    <a:pt x="1051" y="22"/>
                  </a:lnTo>
                  <a:lnTo>
                    <a:pt x="1053" y="20"/>
                  </a:lnTo>
                  <a:lnTo>
                    <a:pt x="1057" y="20"/>
                  </a:lnTo>
                  <a:lnTo>
                    <a:pt x="1060" y="20"/>
                  </a:lnTo>
                  <a:lnTo>
                    <a:pt x="1063" y="20"/>
                  </a:lnTo>
                  <a:lnTo>
                    <a:pt x="1067" y="22"/>
                  </a:lnTo>
                  <a:lnTo>
                    <a:pt x="1068" y="23"/>
                  </a:lnTo>
                  <a:lnTo>
                    <a:pt x="1072" y="25"/>
                  </a:lnTo>
                  <a:lnTo>
                    <a:pt x="1073" y="27"/>
                  </a:lnTo>
                  <a:lnTo>
                    <a:pt x="1077" y="27"/>
                  </a:lnTo>
                  <a:lnTo>
                    <a:pt x="1080" y="25"/>
                  </a:lnTo>
                  <a:lnTo>
                    <a:pt x="1082" y="23"/>
                  </a:lnTo>
                  <a:lnTo>
                    <a:pt x="1085" y="23"/>
                  </a:lnTo>
                  <a:lnTo>
                    <a:pt x="1088" y="22"/>
                  </a:lnTo>
                  <a:lnTo>
                    <a:pt x="1092" y="23"/>
                  </a:lnTo>
                  <a:lnTo>
                    <a:pt x="1095" y="23"/>
                  </a:lnTo>
                  <a:lnTo>
                    <a:pt x="1099" y="23"/>
                  </a:lnTo>
                  <a:lnTo>
                    <a:pt x="1102" y="23"/>
                  </a:lnTo>
                  <a:lnTo>
                    <a:pt x="1105" y="25"/>
                  </a:lnTo>
                  <a:lnTo>
                    <a:pt x="1109" y="25"/>
                  </a:lnTo>
                  <a:lnTo>
                    <a:pt x="1114" y="25"/>
                  </a:lnTo>
                  <a:lnTo>
                    <a:pt x="1117" y="23"/>
                  </a:lnTo>
                  <a:lnTo>
                    <a:pt x="1119" y="23"/>
                  </a:lnTo>
                  <a:lnTo>
                    <a:pt x="1122" y="23"/>
                  </a:lnTo>
                  <a:lnTo>
                    <a:pt x="1126" y="22"/>
                  </a:lnTo>
                  <a:lnTo>
                    <a:pt x="1129" y="20"/>
                  </a:lnTo>
                  <a:lnTo>
                    <a:pt x="1131" y="20"/>
                  </a:lnTo>
                  <a:lnTo>
                    <a:pt x="1134" y="18"/>
                  </a:lnTo>
                  <a:lnTo>
                    <a:pt x="1137" y="18"/>
                  </a:lnTo>
                  <a:lnTo>
                    <a:pt x="1139" y="17"/>
                  </a:lnTo>
                  <a:lnTo>
                    <a:pt x="1142" y="17"/>
                  </a:lnTo>
                  <a:lnTo>
                    <a:pt x="1146" y="15"/>
                  </a:lnTo>
                  <a:lnTo>
                    <a:pt x="1149" y="13"/>
                  </a:lnTo>
                  <a:lnTo>
                    <a:pt x="1152" y="13"/>
                  </a:lnTo>
                  <a:lnTo>
                    <a:pt x="1156" y="13"/>
                  </a:lnTo>
                  <a:lnTo>
                    <a:pt x="1159" y="13"/>
                  </a:lnTo>
                  <a:lnTo>
                    <a:pt x="1161" y="12"/>
                  </a:lnTo>
                  <a:lnTo>
                    <a:pt x="1164" y="10"/>
                  </a:lnTo>
                  <a:lnTo>
                    <a:pt x="1166" y="10"/>
                  </a:lnTo>
                  <a:lnTo>
                    <a:pt x="1169" y="8"/>
                  </a:lnTo>
                  <a:lnTo>
                    <a:pt x="1171" y="6"/>
                  </a:lnTo>
                  <a:lnTo>
                    <a:pt x="1174" y="5"/>
                  </a:lnTo>
                  <a:lnTo>
                    <a:pt x="1179" y="6"/>
                  </a:lnTo>
                  <a:lnTo>
                    <a:pt x="1181" y="6"/>
                  </a:lnTo>
                  <a:lnTo>
                    <a:pt x="1184" y="8"/>
                  </a:lnTo>
                  <a:lnTo>
                    <a:pt x="1188" y="8"/>
                  </a:lnTo>
                  <a:lnTo>
                    <a:pt x="1189" y="10"/>
                  </a:lnTo>
                  <a:lnTo>
                    <a:pt x="1191" y="12"/>
                  </a:lnTo>
                  <a:lnTo>
                    <a:pt x="1194" y="13"/>
                  </a:lnTo>
                  <a:lnTo>
                    <a:pt x="1196" y="15"/>
                  </a:lnTo>
                  <a:lnTo>
                    <a:pt x="1198" y="17"/>
                  </a:lnTo>
                  <a:lnTo>
                    <a:pt x="1201" y="18"/>
                  </a:lnTo>
                  <a:lnTo>
                    <a:pt x="1203" y="20"/>
                  </a:lnTo>
                  <a:lnTo>
                    <a:pt x="1206" y="20"/>
                  </a:lnTo>
                  <a:lnTo>
                    <a:pt x="1210" y="22"/>
                  </a:lnTo>
                  <a:lnTo>
                    <a:pt x="1215" y="22"/>
                  </a:lnTo>
                  <a:lnTo>
                    <a:pt x="1216" y="20"/>
                  </a:lnTo>
                  <a:lnTo>
                    <a:pt x="1221" y="20"/>
                  </a:lnTo>
                  <a:lnTo>
                    <a:pt x="1223" y="18"/>
                  </a:lnTo>
                  <a:lnTo>
                    <a:pt x="1226" y="18"/>
                  </a:lnTo>
                  <a:lnTo>
                    <a:pt x="1230" y="18"/>
                  </a:lnTo>
                  <a:lnTo>
                    <a:pt x="1233" y="17"/>
                  </a:lnTo>
                  <a:lnTo>
                    <a:pt x="1237" y="15"/>
                  </a:lnTo>
                  <a:lnTo>
                    <a:pt x="1238" y="15"/>
                  </a:lnTo>
                  <a:lnTo>
                    <a:pt x="1242" y="15"/>
                  </a:lnTo>
                  <a:lnTo>
                    <a:pt x="1245" y="13"/>
                  </a:lnTo>
                  <a:lnTo>
                    <a:pt x="1248" y="13"/>
                  </a:lnTo>
                  <a:lnTo>
                    <a:pt x="1253" y="13"/>
                  </a:lnTo>
                  <a:lnTo>
                    <a:pt x="1257" y="15"/>
                  </a:lnTo>
                  <a:lnTo>
                    <a:pt x="1260" y="15"/>
                  </a:lnTo>
                  <a:lnTo>
                    <a:pt x="1262" y="17"/>
                  </a:lnTo>
                  <a:lnTo>
                    <a:pt x="1265" y="17"/>
                  </a:lnTo>
                  <a:lnTo>
                    <a:pt x="1267" y="18"/>
                  </a:lnTo>
                  <a:lnTo>
                    <a:pt x="1268" y="18"/>
                  </a:lnTo>
                  <a:lnTo>
                    <a:pt x="1270" y="20"/>
                  </a:lnTo>
                  <a:lnTo>
                    <a:pt x="1272" y="22"/>
                  </a:lnTo>
                  <a:lnTo>
                    <a:pt x="1275" y="22"/>
                  </a:lnTo>
                  <a:lnTo>
                    <a:pt x="1279" y="23"/>
                  </a:lnTo>
                  <a:lnTo>
                    <a:pt x="1280" y="25"/>
                  </a:lnTo>
                  <a:lnTo>
                    <a:pt x="1284" y="25"/>
                  </a:lnTo>
                  <a:lnTo>
                    <a:pt x="1287" y="25"/>
                  </a:lnTo>
                  <a:lnTo>
                    <a:pt x="1292" y="25"/>
                  </a:lnTo>
                  <a:lnTo>
                    <a:pt x="1295" y="25"/>
                  </a:lnTo>
                  <a:lnTo>
                    <a:pt x="1299" y="25"/>
                  </a:lnTo>
                  <a:lnTo>
                    <a:pt x="1302" y="25"/>
                  </a:lnTo>
                  <a:lnTo>
                    <a:pt x="1306" y="27"/>
                  </a:lnTo>
                  <a:lnTo>
                    <a:pt x="1309" y="27"/>
                  </a:lnTo>
                  <a:lnTo>
                    <a:pt x="1311" y="28"/>
                  </a:lnTo>
                  <a:lnTo>
                    <a:pt x="1314" y="32"/>
                  </a:lnTo>
                  <a:lnTo>
                    <a:pt x="1316" y="33"/>
                  </a:lnTo>
                  <a:lnTo>
                    <a:pt x="1317" y="35"/>
                  </a:lnTo>
                  <a:lnTo>
                    <a:pt x="1319" y="37"/>
                  </a:lnTo>
                  <a:lnTo>
                    <a:pt x="1322" y="38"/>
                  </a:lnTo>
                  <a:lnTo>
                    <a:pt x="1326" y="38"/>
                  </a:lnTo>
                  <a:lnTo>
                    <a:pt x="1329" y="37"/>
                  </a:lnTo>
                  <a:lnTo>
                    <a:pt x="1332" y="37"/>
                  </a:lnTo>
                  <a:lnTo>
                    <a:pt x="1334" y="38"/>
                  </a:lnTo>
                  <a:lnTo>
                    <a:pt x="1337" y="40"/>
                  </a:lnTo>
                  <a:lnTo>
                    <a:pt x="1339" y="42"/>
                  </a:lnTo>
                  <a:lnTo>
                    <a:pt x="1343" y="42"/>
                  </a:lnTo>
                  <a:lnTo>
                    <a:pt x="1346" y="43"/>
                  </a:lnTo>
                  <a:lnTo>
                    <a:pt x="1349" y="43"/>
                  </a:lnTo>
                  <a:lnTo>
                    <a:pt x="1353" y="43"/>
                  </a:lnTo>
                  <a:lnTo>
                    <a:pt x="1356" y="43"/>
                  </a:lnTo>
                  <a:lnTo>
                    <a:pt x="1361" y="43"/>
                  </a:lnTo>
                  <a:lnTo>
                    <a:pt x="1364" y="43"/>
                  </a:lnTo>
                  <a:lnTo>
                    <a:pt x="1368" y="43"/>
                  </a:lnTo>
                  <a:lnTo>
                    <a:pt x="1371" y="43"/>
                  </a:lnTo>
                  <a:lnTo>
                    <a:pt x="1376" y="43"/>
                  </a:lnTo>
                  <a:lnTo>
                    <a:pt x="1378" y="43"/>
                  </a:lnTo>
                  <a:lnTo>
                    <a:pt x="1381" y="43"/>
                  </a:lnTo>
                  <a:lnTo>
                    <a:pt x="1385" y="45"/>
                  </a:lnTo>
                  <a:lnTo>
                    <a:pt x="1386" y="47"/>
                  </a:lnTo>
                  <a:lnTo>
                    <a:pt x="1390" y="49"/>
                  </a:lnTo>
                  <a:lnTo>
                    <a:pt x="1391" y="49"/>
                  </a:lnTo>
                  <a:lnTo>
                    <a:pt x="1395" y="50"/>
                  </a:lnTo>
                  <a:lnTo>
                    <a:pt x="1400" y="50"/>
                  </a:lnTo>
                  <a:lnTo>
                    <a:pt x="1403" y="50"/>
                  </a:lnTo>
                  <a:lnTo>
                    <a:pt x="1406" y="52"/>
                  </a:lnTo>
                  <a:lnTo>
                    <a:pt x="1408" y="52"/>
                  </a:lnTo>
                  <a:lnTo>
                    <a:pt x="1411" y="54"/>
                  </a:lnTo>
                  <a:lnTo>
                    <a:pt x="1415" y="52"/>
                  </a:lnTo>
                  <a:lnTo>
                    <a:pt x="1418" y="52"/>
                  </a:lnTo>
                  <a:lnTo>
                    <a:pt x="1422" y="50"/>
                  </a:lnTo>
                  <a:lnTo>
                    <a:pt x="1423" y="50"/>
                  </a:lnTo>
                  <a:lnTo>
                    <a:pt x="1427" y="49"/>
                  </a:lnTo>
                  <a:lnTo>
                    <a:pt x="1430" y="47"/>
                  </a:lnTo>
                  <a:lnTo>
                    <a:pt x="1432" y="45"/>
                  </a:lnTo>
                  <a:lnTo>
                    <a:pt x="1433" y="43"/>
                  </a:lnTo>
                  <a:lnTo>
                    <a:pt x="1435" y="42"/>
                  </a:lnTo>
                  <a:lnTo>
                    <a:pt x="1438" y="40"/>
                  </a:lnTo>
                  <a:lnTo>
                    <a:pt x="1440" y="38"/>
                  </a:lnTo>
                  <a:lnTo>
                    <a:pt x="1443" y="38"/>
                  </a:lnTo>
                  <a:lnTo>
                    <a:pt x="1447" y="38"/>
                  </a:lnTo>
                  <a:lnTo>
                    <a:pt x="1450" y="37"/>
                  </a:lnTo>
                  <a:lnTo>
                    <a:pt x="1454" y="38"/>
                  </a:lnTo>
                  <a:lnTo>
                    <a:pt x="1455" y="40"/>
                  </a:lnTo>
                  <a:lnTo>
                    <a:pt x="1455" y="43"/>
                  </a:lnTo>
                  <a:lnTo>
                    <a:pt x="1460" y="43"/>
                  </a:lnTo>
                  <a:lnTo>
                    <a:pt x="1464" y="43"/>
                  </a:lnTo>
                  <a:lnTo>
                    <a:pt x="1465" y="45"/>
                  </a:lnTo>
                  <a:lnTo>
                    <a:pt x="1469" y="45"/>
                  </a:lnTo>
                  <a:lnTo>
                    <a:pt x="1470" y="47"/>
                  </a:lnTo>
                  <a:lnTo>
                    <a:pt x="1474" y="49"/>
                  </a:lnTo>
                  <a:lnTo>
                    <a:pt x="1477" y="49"/>
                  </a:lnTo>
                  <a:lnTo>
                    <a:pt x="1479" y="47"/>
                  </a:lnTo>
                  <a:lnTo>
                    <a:pt x="1480" y="45"/>
                  </a:lnTo>
                  <a:lnTo>
                    <a:pt x="1482" y="42"/>
                  </a:lnTo>
                  <a:lnTo>
                    <a:pt x="1485" y="42"/>
                  </a:lnTo>
                  <a:lnTo>
                    <a:pt x="1487" y="43"/>
                  </a:lnTo>
                  <a:lnTo>
                    <a:pt x="1491" y="45"/>
                  </a:lnTo>
                  <a:lnTo>
                    <a:pt x="1494" y="45"/>
                  </a:lnTo>
                  <a:lnTo>
                    <a:pt x="1496" y="45"/>
                  </a:lnTo>
                  <a:lnTo>
                    <a:pt x="1499" y="45"/>
                  </a:lnTo>
                  <a:lnTo>
                    <a:pt x="1501" y="42"/>
                  </a:lnTo>
                  <a:lnTo>
                    <a:pt x="1502" y="40"/>
                  </a:lnTo>
                  <a:lnTo>
                    <a:pt x="1506" y="38"/>
                  </a:lnTo>
                  <a:lnTo>
                    <a:pt x="1509" y="38"/>
                  </a:lnTo>
                  <a:lnTo>
                    <a:pt x="1512" y="38"/>
                  </a:lnTo>
                  <a:lnTo>
                    <a:pt x="1516" y="40"/>
                  </a:lnTo>
                  <a:lnTo>
                    <a:pt x="1517" y="40"/>
                  </a:lnTo>
                  <a:lnTo>
                    <a:pt x="1523" y="42"/>
                  </a:lnTo>
                  <a:lnTo>
                    <a:pt x="1526" y="42"/>
                  </a:lnTo>
                  <a:lnTo>
                    <a:pt x="1529" y="42"/>
                  </a:lnTo>
                  <a:lnTo>
                    <a:pt x="1531" y="43"/>
                  </a:lnTo>
                  <a:lnTo>
                    <a:pt x="1534" y="43"/>
                  </a:lnTo>
                  <a:lnTo>
                    <a:pt x="1539" y="43"/>
                  </a:lnTo>
                  <a:lnTo>
                    <a:pt x="1541" y="42"/>
                  </a:lnTo>
                  <a:lnTo>
                    <a:pt x="1544" y="42"/>
                  </a:lnTo>
                  <a:lnTo>
                    <a:pt x="1548" y="40"/>
                  </a:lnTo>
                  <a:lnTo>
                    <a:pt x="1551" y="40"/>
                  </a:lnTo>
                  <a:lnTo>
                    <a:pt x="1554" y="40"/>
                  </a:lnTo>
                  <a:lnTo>
                    <a:pt x="1558" y="40"/>
                  </a:lnTo>
                  <a:lnTo>
                    <a:pt x="1561" y="42"/>
                  </a:lnTo>
                  <a:lnTo>
                    <a:pt x="1563" y="42"/>
                  </a:lnTo>
                  <a:lnTo>
                    <a:pt x="1566" y="43"/>
                  </a:lnTo>
                  <a:lnTo>
                    <a:pt x="1568" y="45"/>
                  </a:lnTo>
                  <a:lnTo>
                    <a:pt x="1571" y="47"/>
                  </a:lnTo>
                  <a:lnTo>
                    <a:pt x="1575" y="47"/>
                  </a:lnTo>
                  <a:lnTo>
                    <a:pt x="1578" y="49"/>
                  </a:lnTo>
                  <a:lnTo>
                    <a:pt x="1580" y="47"/>
                  </a:lnTo>
                  <a:lnTo>
                    <a:pt x="1581" y="45"/>
                  </a:lnTo>
                  <a:lnTo>
                    <a:pt x="1583" y="43"/>
                  </a:lnTo>
                  <a:lnTo>
                    <a:pt x="1586" y="42"/>
                  </a:lnTo>
                  <a:lnTo>
                    <a:pt x="1590" y="42"/>
                  </a:lnTo>
                  <a:lnTo>
                    <a:pt x="1593" y="43"/>
                  </a:lnTo>
                  <a:lnTo>
                    <a:pt x="1595" y="45"/>
                  </a:lnTo>
                  <a:lnTo>
                    <a:pt x="1598" y="45"/>
                  </a:lnTo>
                  <a:lnTo>
                    <a:pt x="1602" y="43"/>
                  </a:lnTo>
                  <a:lnTo>
                    <a:pt x="1603" y="42"/>
                  </a:lnTo>
                  <a:lnTo>
                    <a:pt x="1605" y="40"/>
                  </a:lnTo>
                  <a:lnTo>
                    <a:pt x="1608" y="38"/>
                  </a:lnTo>
                  <a:lnTo>
                    <a:pt x="1612" y="38"/>
                  </a:lnTo>
                  <a:lnTo>
                    <a:pt x="1613" y="37"/>
                  </a:lnTo>
                  <a:lnTo>
                    <a:pt x="1613" y="33"/>
                  </a:lnTo>
                  <a:lnTo>
                    <a:pt x="1615" y="32"/>
                  </a:lnTo>
                  <a:lnTo>
                    <a:pt x="1617" y="30"/>
                  </a:lnTo>
                  <a:lnTo>
                    <a:pt x="1620" y="28"/>
                  </a:lnTo>
                  <a:lnTo>
                    <a:pt x="1622" y="27"/>
                  </a:lnTo>
                  <a:lnTo>
                    <a:pt x="1625" y="27"/>
                  </a:lnTo>
                  <a:lnTo>
                    <a:pt x="1628" y="25"/>
                  </a:lnTo>
                  <a:lnTo>
                    <a:pt x="1632" y="25"/>
                  </a:lnTo>
                  <a:lnTo>
                    <a:pt x="1635" y="25"/>
                  </a:lnTo>
                  <a:lnTo>
                    <a:pt x="1639" y="25"/>
                  </a:lnTo>
                  <a:lnTo>
                    <a:pt x="1642" y="23"/>
                  </a:lnTo>
                  <a:lnTo>
                    <a:pt x="1645" y="23"/>
                  </a:lnTo>
                  <a:lnTo>
                    <a:pt x="1649" y="25"/>
                  </a:lnTo>
                  <a:lnTo>
                    <a:pt x="1654" y="25"/>
                  </a:lnTo>
                  <a:lnTo>
                    <a:pt x="1655" y="25"/>
                  </a:lnTo>
                  <a:lnTo>
                    <a:pt x="1659" y="27"/>
                  </a:lnTo>
                  <a:lnTo>
                    <a:pt x="1659" y="32"/>
                  </a:lnTo>
                  <a:lnTo>
                    <a:pt x="1660" y="33"/>
                  </a:lnTo>
                  <a:lnTo>
                    <a:pt x="1664" y="33"/>
                  </a:lnTo>
                  <a:lnTo>
                    <a:pt x="1665" y="35"/>
                  </a:lnTo>
                  <a:lnTo>
                    <a:pt x="1669" y="37"/>
                  </a:lnTo>
                  <a:lnTo>
                    <a:pt x="1672" y="37"/>
                  </a:lnTo>
                  <a:lnTo>
                    <a:pt x="1674" y="38"/>
                  </a:lnTo>
                  <a:lnTo>
                    <a:pt x="1677" y="38"/>
                  </a:lnTo>
                  <a:lnTo>
                    <a:pt x="1681" y="37"/>
                  </a:lnTo>
                  <a:lnTo>
                    <a:pt x="1682" y="35"/>
                  </a:lnTo>
                  <a:lnTo>
                    <a:pt x="1686" y="33"/>
                  </a:lnTo>
                  <a:lnTo>
                    <a:pt x="1687" y="33"/>
                  </a:lnTo>
                  <a:lnTo>
                    <a:pt x="1692" y="33"/>
                  </a:lnTo>
                  <a:lnTo>
                    <a:pt x="1694" y="33"/>
                  </a:lnTo>
                  <a:lnTo>
                    <a:pt x="1697" y="35"/>
                  </a:lnTo>
                  <a:lnTo>
                    <a:pt x="1699" y="38"/>
                  </a:lnTo>
                  <a:lnTo>
                    <a:pt x="1699" y="40"/>
                  </a:lnTo>
                  <a:lnTo>
                    <a:pt x="1701" y="43"/>
                  </a:lnTo>
                  <a:lnTo>
                    <a:pt x="1702" y="45"/>
                  </a:lnTo>
                  <a:lnTo>
                    <a:pt x="1706" y="47"/>
                  </a:lnTo>
                  <a:lnTo>
                    <a:pt x="1708" y="49"/>
                  </a:lnTo>
                  <a:lnTo>
                    <a:pt x="1711" y="49"/>
                  </a:lnTo>
                  <a:lnTo>
                    <a:pt x="1713" y="50"/>
                  </a:lnTo>
                  <a:lnTo>
                    <a:pt x="1714" y="52"/>
                  </a:lnTo>
                  <a:lnTo>
                    <a:pt x="1716" y="55"/>
                  </a:lnTo>
                  <a:lnTo>
                    <a:pt x="1718" y="57"/>
                  </a:lnTo>
                  <a:lnTo>
                    <a:pt x="1719" y="60"/>
                  </a:lnTo>
                  <a:lnTo>
                    <a:pt x="1719" y="62"/>
                  </a:lnTo>
                  <a:lnTo>
                    <a:pt x="1721" y="65"/>
                  </a:lnTo>
                  <a:lnTo>
                    <a:pt x="1719" y="69"/>
                  </a:lnTo>
                  <a:lnTo>
                    <a:pt x="1718" y="70"/>
                  </a:lnTo>
                  <a:lnTo>
                    <a:pt x="1718" y="74"/>
                  </a:lnTo>
                  <a:lnTo>
                    <a:pt x="1716" y="75"/>
                  </a:lnTo>
                  <a:lnTo>
                    <a:pt x="1716" y="79"/>
                  </a:lnTo>
                  <a:lnTo>
                    <a:pt x="1716" y="82"/>
                  </a:lnTo>
                  <a:lnTo>
                    <a:pt x="1718" y="86"/>
                  </a:lnTo>
                  <a:lnTo>
                    <a:pt x="1718" y="87"/>
                  </a:lnTo>
                  <a:lnTo>
                    <a:pt x="1718" y="91"/>
                  </a:lnTo>
                  <a:lnTo>
                    <a:pt x="1718" y="92"/>
                  </a:lnTo>
                  <a:lnTo>
                    <a:pt x="1716" y="97"/>
                  </a:lnTo>
                  <a:lnTo>
                    <a:pt x="1716" y="101"/>
                  </a:lnTo>
                  <a:lnTo>
                    <a:pt x="1716" y="104"/>
                  </a:lnTo>
                  <a:lnTo>
                    <a:pt x="1716" y="107"/>
                  </a:lnTo>
                  <a:lnTo>
                    <a:pt x="1718" y="111"/>
                  </a:lnTo>
                  <a:lnTo>
                    <a:pt x="1716" y="116"/>
                  </a:lnTo>
                  <a:lnTo>
                    <a:pt x="1716" y="119"/>
                  </a:lnTo>
                  <a:lnTo>
                    <a:pt x="1716" y="121"/>
                  </a:lnTo>
                  <a:lnTo>
                    <a:pt x="1716" y="126"/>
                  </a:lnTo>
                  <a:lnTo>
                    <a:pt x="1716" y="129"/>
                  </a:lnTo>
                  <a:lnTo>
                    <a:pt x="1716" y="133"/>
                  </a:lnTo>
                  <a:lnTo>
                    <a:pt x="1716" y="136"/>
                  </a:lnTo>
                  <a:lnTo>
                    <a:pt x="1716" y="141"/>
                  </a:lnTo>
                  <a:lnTo>
                    <a:pt x="1714" y="143"/>
                  </a:lnTo>
                  <a:lnTo>
                    <a:pt x="1714" y="146"/>
                  </a:lnTo>
                  <a:lnTo>
                    <a:pt x="1713" y="150"/>
                  </a:lnTo>
                  <a:lnTo>
                    <a:pt x="1711" y="153"/>
                  </a:lnTo>
                  <a:lnTo>
                    <a:pt x="1711" y="155"/>
                  </a:lnTo>
                  <a:lnTo>
                    <a:pt x="1709" y="158"/>
                  </a:lnTo>
                  <a:lnTo>
                    <a:pt x="1708" y="160"/>
                  </a:lnTo>
                  <a:lnTo>
                    <a:pt x="1706" y="161"/>
                  </a:lnTo>
                  <a:lnTo>
                    <a:pt x="1704" y="165"/>
                  </a:lnTo>
                  <a:lnTo>
                    <a:pt x="1702" y="166"/>
                  </a:lnTo>
                  <a:lnTo>
                    <a:pt x="1699" y="168"/>
                  </a:lnTo>
                  <a:lnTo>
                    <a:pt x="1697" y="168"/>
                  </a:lnTo>
                  <a:lnTo>
                    <a:pt x="1694" y="170"/>
                  </a:lnTo>
                  <a:lnTo>
                    <a:pt x="1692" y="171"/>
                  </a:lnTo>
                  <a:lnTo>
                    <a:pt x="1689" y="173"/>
                  </a:lnTo>
                  <a:lnTo>
                    <a:pt x="1687" y="173"/>
                  </a:lnTo>
                  <a:lnTo>
                    <a:pt x="1684" y="175"/>
                  </a:lnTo>
                  <a:lnTo>
                    <a:pt x="1682" y="176"/>
                  </a:lnTo>
                  <a:lnTo>
                    <a:pt x="1681" y="178"/>
                  </a:lnTo>
                  <a:lnTo>
                    <a:pt x="1679" y="181"/>
                  </a:lnTo>
                  <a:lnTo>
                    <a:pt x="1677" y="183"/>
                  </a:lnTo>
                  <a:lnTo>
                    <a:pt x="1677" y="185"/>
                  </a:lnTo>
                  <a:lnTo>
                    <a:pt x="1676" y="187"/>
                  </a:lnTo>
                  <a:lnTo>
                    <a:pt x="1674" y="188"/>
                  </a:lnTo>
                  <a:lnTo>
                    <a:pt x="1671" y="188"/>
                  </a:lnTo>
                  <a:lnTo>
                    <a:pt x="1669" y="190"/>
                  </a:lnTo>
                  <a:lnTo>
                    <a:pt x="1667" y="193"/>
                  </a:lnTo>
                  <a:lnTo>
                    <a:pt x="1667" y="197"/>
                  </a:lnTo>
                  <a:lnTo>
                    <a:pt x="1669" y="200"/>
                  </a:lnTo>
                  <a:lnTo>
                    <a:pt x="1669" y="203"/>
                  </a:lnTo>
                  <a:lnTo>
                    <a:pt x="1671" y="207"/>
                  </a:lnTo>
                  <a:lnTo>
                    <a:pt x="1671" y="210"/>
                  </a:lnTo>
                  <a:lnTo>
                    <a:pt x="1671" y="212"/>
                  </a:lnTo>
                  <a:lnTo>
                    <a:pt x="1669" y="215"/>
                  </a:lnTo>
                  <a:lnTo>
                    <a:pt x="1665" y="217"/>
                  </a:lnTo>
                  <a:lnTo>
                    <a:pt x="1664" y="218"/>
                  </a:lnTo>
                  <a:lnTo>
                    <a:pt x="1660" y="218"/>
                  </a:lnTo>
                  <a:lnTo>
                    <a:pt x="1659" y="220"/>
                  </a:lnTo>
                  <a:lnTo>
                    <a:pt x="1657" y="224"/>
                  </a:lnTo>
                  <a:lnTo>
                    <a:pt x="1655" y="225"/>
                  </a:lnTo>
                  <a:lnTo>
                    <a:pt x="1654" y="227"/>
                  </a:lnTo>
                  <a:lnTo>
                    <a:pt x="1652" y="230"/>
                  </a:lnTo>
                  <a:lnTo>
                    <a:pt x="1652" y="234"/>
                  </a:lnTo>
                  <a:lnTo>
                    <a:pt x="1652" y="237"/>
                  </a:lnTo>
                  <a:lnTo>
                    <a:pt x="1649" y="237"/>
                  </a:lnTo>
                  <a:lnTo>
                    <a:pt x="1644" y="237"/>
                  </a:lnTo>
                  <a:lnTo>
                    <a:pt x="1642" y="239"/>
                  </a:lnTo>
                  <a:lnTo>
                    <a:pt x="1642" y="242"/>
                  </a:lnTo>
                  <a:lnTo>
                    <a:pt x="1642" y="245"/>
                  </a:lnTo>
                  <a:lnTo>
                    <a:pt x="1644" y="247"/>
                  </a:lnTo>
                  <a:lnTo>
                    <a:pt x="1647" y="249"/>
                  </a:lnTo>
                  <a:lnTo>
                    <a:pt x="1649" y="250"/>
                  </a:lnTo>
                  <a:lnTo>
                    <a:pt x="1650" y="252"/>
                  </a:lnTo>
                  <a:lnTo>
                    <a:pt x="1652" y="254"/>
                  </a:lnTo>
                  <a:lnTo>
                    <a:pt x="1654" y="257"/>
                  </a:lnTo>
                  <a:lnTo>
                    <a:pt x="1655" y="259"/>
                  </a:lnTo>
                  <a:lnTo>
                    <a:pt x="1655" y="262"/>
                  </a:lnTo>
                  <a:lnTo>
                    <a:pt x="1657" y="266"/>
                  </a:lnTo>
                  <a:lnTo>
                    <a:pt x="1657" y="269"/>
                  </a:lnTo>
                  <a:lnTo>
                    <a:pt x="1659" y="271"/>
                  </a:lnTo>
                  <a:lnTo>
                    <a:pt x="1659" y="274"/>
                  </a:lnTo>
                  <a:lnTo>
                    <a:pt x="1659" y="277"/>
                  </a:lnTo>
                  <a:lnTo>
                    <a:pt x="1657" y="279"/>
                  </a:lnTo>
                  <a:lnTo>
                    <a:pt x="1657" y="282"/>
                  </a:lnTo>
                  <a:lnTo>
                    <a:pt x="1659" y="286"/>
                  </a:lnTo>
                  <a:lnTo>
                    <a:pt x="1660" y="287"/>
                  </a:lnTo>
                  <a:lnTo>
                    <a:pt x="1660" y="291"/>
                  </a:lnTo>
                  <a:lnTo>
                    <a:pt x="1660" y="293"/>
                  </a:lnTo>
                  <a:lnTo>
                    <a:pt x="1659" y="296"/>
                  </a:lnTo>
                  <a:lnTo>
                    <a:pt x="1657" y="298"/>
                  </a:lnTo>
                  <a:lnTo>
                    <a:pt x="1655" y="299"/>
                  </a:lnTo>
                  <a:lnTo>
                    <a:pt x="1652" y="301"/>
                  </a:lnTo>
                  <a:lnTo>
                    <a:pt x="1649" y="303"/>
                  </a:lnTo>
                  <a:lnTo>
                    <a:pt x="1649" y="304"/>
                  </a:lnTo>
                  <a:lnTo>
                    <a:pt x="1649" y="308"/>
                  </a:lnTo>
                  <a:lnTo>
                    <a:pt x="1649" y="311"/>
                  </a:lnTo>
                  <a:lnTo>
                    <a:pt x="1649" y="314"/>
                  </a:lnTo>
                  <a:lnTo>
                    <a:pt x="1647" y="318"/>
                  </a:lnTo>
                  <a:lnTo>
                    <a:pt x="1645" y="319"/>
                  </a:lnTo>
                  <a:lnTo>
                    <a:pt x="1642" y="321"/>
                  </a:lnTo>
                  <a:lnTo>
                    <a:pt x="1640" y="321"/>
                  </a:lnTo>
                  <a:lnTo>
                    <a:pt x="1637" y="323"/>
                  </a:lnTo>
                  <a:lnTo>
                    <a:pt x="1637" y="326"/>
                  </a:lnTo>
                  <a:lnTo>
                    <a:pt x="1637" y="328"/>
                  </a:lnTo>
                  <a:lnTo>
                    <a:pt x="1639" y="331"/>
                  </a:lnTo>
                  <a:lnTo>
                    <a:pt x="1640" y="333"/>
                  </a:lnTo>
                  <a:lnTo>
                    <a:pt x="1642" y="336"/>
                  </a:lnTo>
                  <a:lnTo>
                    <a:pt x="1640" y="340"/>
                  </a:lnTo>
                  <a:lnTo>
                    <a:pt x="1639" y="341"/>
                  </a:lnTo>
                  <a:lnTo>
                    <a:pt x="1637" y="343"/>
                  </a:lnTo>
                  <a:lnTo>
                    <a:pt x="1635" y="345"/>
                  </a:lnTo>
                  <a:lnTo>
                    <a:pt x="1634" y="346"/>
                  </a:lnTo>
                  <a:lnTo>
                    <a:pt x="1632" y="350"/>
                  </a:lnTo>
                  <a:lnTo>
                    <a:pt x="1630" y="353"/>
                  </a:lnTo>
                  <a:lnTo>
                    <a:pt x="1630" y="356"/>
                  </a:lnTo>
                  <a:lnTo>
                    <a:pt x="1630" y="360"/>
                  </a:lnTo>
                  <a:lnTo>
                    <a:pt x="1630" y="363"/>
                  </a:lnTo>
                  <a:lnTo>
                    <a:pt x="1630" y="368"/>
                  </a:lnTo>
                  <a:lnTo>
                    <a:pt x="1630" y="372"/>
                  </a:lnTo>
                  <a:lnTo>
                    <a:pt x="1630" y="375"/>
                  </a:lnTo>
                  <a:lnTo>
                    <a:pt x="1630" y="378"/>
                  </a:lnTo>
                  <a:lnTo>
                    <a:pt x="1632" y="382"/>
                  </a:lnTo>
                  <a:lnTo>
                    <a:pt x="1632" y="383"/>
                  </a:lnTo>
                  <a:lnTo>
                    <a:pt x="1634" y="387"/>
                  </a:lnTo>
                  <a:lnTo>
                    <a:pt x="1635" y="388"/>
                  </a:lnTo>
                  <a:lnTo>
                    <a:pt x="1635" y="392"/>
                  </a:lnTo>
                  <a:lnTo>
                    <a:pt x="1635" y="397"/>
                  </a:lnTo>
                  <a:lnTo>
                    <a:pt x="1635" y="400"/>
                  </a:lnTo>
                  <a:lnTo>
                    <a:pt x="1635" y="404"/>
                  </a:lnTo>
                  <a:lnTo>
                    <a:pt x="1634" y="407"/>
                  </a:lnTo>
                  <a:lnTo>
                    <a:pt x="1632" y="409"/>
                  </a:lnTo>
                  <a:lnTo>
                    <a:pt x="1630" y="410"/>
                  </a:lnTo>
                  <a:lnTo>
                    <a:pt x="1628" y="412"/>
                  </a:lnTo>
                  <a:lnTo>
                    <a:pt x="1627" y="414"/>
                  </a:lnTo>
                  <a:lnTo>
                    <a:pt x="1625" y="417"/>
                  </a:lnTo>
                  <a:lnTo>
                    <a:pt x="1625" y="420"/>
                  </a:lnTo>
                  <a:lnTo>
                    <a:pt x="1627" y="422"/>
                  </a:lnTo>
                  <a:lnTo>
                    <a:pt x="1628" y="425"/>
                  </a:lnTo>
                  <a:lnTo>
                    <a:pt x="1628" y="429"/>
                  </a:lnTo>
                  <a:lnTo>
                    <a:pt x="1630" y="431"/>
                  </a:lnTo>
                  <a:lnTo>
                    <a:pt x="1632" y="432"/>
                  </a:lnTo>
                  <a:lnTo>
                    <a:pt x="1635" y="434"/>
                  </a:lnTo>
                  <a:lnTo>
                    <a:pt x="1635" y="437"/>
                  </a:lnTo>
                  <a:lnTo>
                    <a:pt x="1637" y="439"/>
                  </a:lnTo>
                  <a:lnTo>
                    <a:pt x="1639" y="442"/>
                  </a:lnTo>
                  <a:lnTo>
                    <a:pt x="1639" y="446"/>
                  </a:lnTo>
                  <a:lnTo>
                    <a:pt x="1642" y="447"/>
                  </a:lnTo>
                  <a:lnTo>
                    <a:pt x="1645" y="446"/>
                  </a:lnTo>
                  <a:lnTo>
                    <a:pt x="1649" y="446"/>
                  </a:lnTo>
                  <a:lnTo>
                    <a:pt x="1652" y="446"/>
                  </a:lnTo>
                  <a:lnTo>
                    <a:pt x="1654" y="447"/>
                  </a:lnTo>
                  <a:lnTo>
                    <a:pt x="1655" y="451"/>
                  </a:lnTo>
                  <a:lnTo>
                    <a:pt x="1657" y="452"/>
                  </a:lnTo>
                  <a:lnTo>
                    <a:pt x="1659" y="456"/>
                  </a:lnTo>
                  <a:lnTo>
                    <a:pt x="1659" y="457"/>
                  </a:lnTo>
                  <a:lnTo>
                    <a:pt x="1659" y="461"/>
                  </a:lnTo>
                  <a:lnTo>
                    <a:pt x="1657" y="464"/>
                  </a:lnTo>
                  <a:lnTo>
                    <a:pt x="1655" y="466"/>
                  </a:lnTo>
                  <a:lnTo>
                    <a:pt x="1655" y="468"/>
                  </a:lnTo>
                  <a:lnTo>
                    <a:pt x="1655" y="469"/>
                  </a:lnTo>
                  <a:lnTo>
                    <a:pt x="1657" y="471"/>
                  </a:lnTo>
                  <a:lnTo>
                    <a:pt x="1660" y="473"/>
                  </a:lnTo>
                  <a:lnTo>
                    <a:pt x="1664" y="473"/>
                  </a:lnTo>
                  <a:lnTo>
                    <a:pt x="1665" y="474"/>
                  </a:lnTo>
                  <a:lnTo>
                    <a:pt x="1667" y="478"/>
                  </a:lnTo>
                  <a:lnTo>
                    <a:pt x="1667" y="479"/>
                  </a:lnTo>
                  <a:lnTo>
                    <a:pt x="1669" y="483"/>
                  </a:lnTo>
                  <a:lnTo>
                    <a:pt x="1669" y="486"/>
                  </a:lnTo>
                  <a:lnTo>
                    <a:pt x="1671" y="488"/>
                  </a:lnTo>
                  <a:lnTo>
                    <a:pt x="1672" y="491"/>
                  </a:lnTo>
                  <a:lnTo>
                    <a:pt x="1674" y="493"/>
                  </a:lnTo>
                  <a:lnTo>
                    <a:pt x="1676" y="494"/>
                  </a:lnTo>
                  <a:lnTo>
                    <a:pt x="1677" y="496"/>
                  </a:lnTo>
                  <a:lnTo>
                    <a:pt x="1677" y="500"/>
                  </a:lnTo>
                  <a:lnTo>
                    <a:pt x="1677" y="503"/>
                  </a:lnTo>
                  <a:lnTo>
                    <a:pt x="1676" y="506"/>
                  </a:lnTo>
                  <a:lnTo>
                    <a:pt x="1677" y="508"/>
                  </a:lnTo>
                  <a:lnTo>
                    <a:pt x="1681" y="508"/>
                  </a:lnTo>
                  <a:lnTo>
                    <a:pt x="1684" y="508"/>
                  </a:lnTo>
                  <a:lnTo>
                    <a:pt x="1684" y="511"/>
                  </a:lnTo>
                  <a:lnTo>
                    <a:pt x="1684" y="515"/>
                  </a:lnTo>
                  <a:lnTo>
                    <a:pt x="1682" y="518"/>
                  </a:lnTo>
                  <a:lnTo>
                    <a:pt x="1684" y="521"/>
                  </a:lnTo>
                  <a:lnTo>
                    <a:pt x="1686" y="523"/>
                  </a:lnTo>
                  <a:lnTo>
                    <a:pt x="1689" y="525"/>
                  </a:lnTo>
                  <a:lnTo>
                    <a:pt x="1691" y="526"/>
                  </a:lnTo>
                  <a:lnTo>
                    <a:pt x="1691" y="530"/>
                  </a:lnTo>
                  <a:lnTo>
                    <a:pt x="1689" y="533"/>
                  </a:lnTo>
                  <a:lnTo>
                    <a:pt x="1689" y="537"/>
                  </a:lnTo>
                  <a:lnTo>
                    <a:pt x="1687" y="538"/>
                  </a:lnTo>
                  <a:lnTo>
                    <a:pt x="1686" y="542"/>
                  </a:lnTo>
                  <a:lnTo>
                    <a:pt x="1686" y="545"/>
                  </a:lnTo>
                  <a:lnTo>
                    <a:pt x="1686" y="548"/>
                  </a:lnTo>
                  <a:lnTo>
                    <a:pt x="1686" y="552"/>
                  </a:lnTo>
                  <a:lnTo>
                    <a:pt x="1687" y="553"/>
                  </a:lnTo>
                  <a:lnTo>
                    <a:pt x="1689" y="555"/>
                  </a:lnTo>
                  <a:lnTo>
                    <a:pt x="1691" y="557"/>
                  </a:lnTo>
                  <a:lnTo>
                    <a:pt x="1692" y="560"/>
                  </a:lnTo>
                  <a:lnTo>
                    <a:pt x="1692" y="563"/>
                  </a:lnTo>
                  <a:lnTo>
                    <a:pt x="1691" y="567"/>
                  </a:lnTo>
                  <a:lnTo>
                    <a:pt x="1689" y="569"/>
                  </a:lnTo>
                  <a:lnTo>
                    <a:pt x="1687" y="570"/>
                  </a:lnTo>
                  <a:lnTo>
                    <a:pt x="1684" y="572"/>
                  </a:lnTo>
                  <a:lnTo>
                    <a:pt x="1682" y="574"/>
                  </a:lnTo>
                  <a:lnTo>
                    <a:pt x="1681" y="575"/>
                  </a:lnTo>
                  <a:lnTo>
                    <a:pt x="1679" y="579"/>
                  </a:lnTo>
                  <a:lnTo>
                    <a:pt x="1679" y="580"/>
                  </a:lnTo>
                  <a:lnTo>
                    <a:pt x="1676" y="582"/>
                  </a:lnTo>
                  <a:lnTo>
                    <a:pt x="1674" y="584"/>
                  </a:lnTo>
                  <a:lnTo>
                    <a:pt x="1671" y="585"/>
                  </a:lnTo>
                  <a:lnTo>
                    <a:pt x="1667" y="585"/>
                  </a:lnTo>
                  <a:lnTo>
                    <a:pt x="1664" y="585"/>
                  </a:lnTo>
                  <a:lnTo>
                    <a:pt x="1660" y="585"/>
                  </a:lnTo>
                  <a:lnTo>
                    <a:pt x="1659" y="585"/>
                  </a:lnTo>
                  <a:lnTo>
                    <a:pt x="1657" y="587"/>
                  </a:lnTo>
                  <a:lnTo>
                    <a:pt x="1654" y="589"/>
                  </a:lnTo>
                  <a:lnTo>
                    <a:pt x="1652" y="590"/>
                  </a:lnTo>
                  <a:lnTo>
                    <a:pt x="1650" y="594"/>
                  </a:lnTo>
                  <a:lnTo>
                    <a:pt x="1650" y="595"/>
                  </a:lnTo>
                  <a:lnTo>
                    <a:pt x="1650" y="599"/>
                  </a:lnTo>
                  <a:lnTo>
                    <a:pt x="1650" y="602"/>
                  </a:lnTo>
                  <a:lnTo>
                    <a:pt x="1649" y="606"/>
                  </a:lnTo>
                  <a:lnTo>
                    <a:pt x="1645" y="606"/>
                  </a:lnTo>
                  <a:lnTo>
                    <a:pt x="1642" y="606"/>
                  </a:lnTo>
                  <a:lnTo>
                    <a:pt x="1639" y="606"/>
                  </a:lnTo>
                  <a:lnTo>
                    <a:pt x="1637" y="607"/>
                  </a:lnTo>
                  <a:lnTo>
                    <a:pt x="1639" y="609"/>
                  </a:lnTo>
                  <a:lnTo>
                    <a:pt x="1640" y="612"/>
                  </a:lnTo>
                  <a:lnTo>
                    <a:pt x="1642" y="614"/>
                  </a:lnTo>
                  <a:lnTo>
                    <a:pt x="1644" y="614"/>
                  </a:lnTo>
                  <a:lnTo>
                    <a:pt x="1649" y="616"/>
                  </a:lnTo>
                  <a:lnTo>
                    <a:pt x="1652" y="616"/>
                  </a:lnTo>
                  <a:lnTo>
                    <a:pt x="1654" y="617"/>
                  </a:lnTo>
                  <a:lnTo>
                    <a:pt x="1655" y="619"/>
                  </a:lnTo>
                  <a:lnTo>
                    <a:pt x="1655" y="622"/>
                  </a:lnTo>
                  <a:lnTo>
                    <a:pt x="1657" y="624"/>
                  </a:lnTo>
                  <a:lnTo>
                    <a:pt x="1551" y="626"/>
                  </a:lnTo>
                  <a:lnTo>
                    <a:pt x="1549" y="626"/>
                  </a:lnTo>
                  <a:lnTo>
                    <a:pt x="1548" y="626"/>
                  </a:lnTo>
                  <a:lnTo>
                    <a:pt x="1546" y="626"/>
                  </a:lnTo>
                  <a:lnTo>
                    <a:pt x="1544" y="626"/>
                  </a:lnTo>
                  <a:lnTo>
                    <a:pt x="1543" y="626"/>
                  </a:lnTo>
                  <a:lnTo>
                    <a:pt x="1541" y="626"/>
                  </a:lnTo>
                  <a:lnTo>
                    <a:pt x="1539" y="626"/>
                  </a:lnTo>
                  <a:lnTo>
                    <a:pt x="1538" y="626"/>
                  </a:lnTo>
                  <a:lnTo>
                    <a:pt x="1536" y="626"/>
                  </a:lnTo>
                  <a:lnTo>
                    <a:pt x="1536" y="624"/>
                  </a:lnTo>
                  <a:lnTo>
                    <a:pt x="1534" y="624"/>
                  </a:lnTo>
                  <a:lnTo>
                    <a:pt x="1533" y="624"/>
                  </a:lnTo>
                  <a:lnTo>
                    <a:pt x="1531" y="624"/>
                  </a:lnTo>
                  <a:lnTo>
                    <a:pt x="1529" y="624"/>
                  </a:lnTo>
                  <a:lnTo>
                    <a:pt x="1528" y="624"/>
                  </a:lnTo>
                  <a:lnTo>
                    <a:pt x="1526" y="624"/>
                  </a:lnTo>
                  <a:lnTo>
                    <a:pt x="1524" y="624"/>
                  </a:lnTo>
                  <a:lnTo>
                    <a:pt x="1523" y="624"/>
                  </a:lnTo>
                  <a:lnTo>
                    <a:pt x="1521" y="624"/>
                  </a:lnTo>
                  <a:lnTo>
                    <a:pt x="1519" y="624"/>
                  </a:lnTo>
                  <a:lnTo>
                    <a:pt x="1517" y="624"/>
                  </a:lnTo>
                  <a:lnTo>
                    <a:pt x="1516" y="624"/>
                  </a:lnTo>
                  <a:lnTo>
                    <a:pt x="1514" y="624"/>
                  </a:lnTo>
                  <a:lnTo>
                    <a:pt x="1512" y="624"/>
                  </a:lnTo>
                  <a:lnTo>
                    <a:pt x="1511" y="624"/>
                  </a:lnTo>
                  <a:lnTo>
                    <a:pt x="1509" y="624"/>
                  </a:lnTo>
                  <a:lnTo>
                    <a:pt x="1507" y="624"/>
                  </a:lnTo>
                  <a:lnTo>
                    <a:pt x="1506" y="624"/>
                  </a:lnTo>
                  <a:lnTo>
                    <a:pt x="1504" y="624"/>
                  </a:lnTo>
                  <a:lnTo>
                    <a:pt x="1502" y="624"/>
                  </a:lnTo>
                  <a:lnTo>
                    <a:pt x="1501" y="624"/>
                  </a:lnTo>
                  <a:lnTo>
                    <a:pt x="1499" y="624"/>
                  </a:lnTo>
                  <a:lnTo>
                    <a:pt x="1497" y="624"/>
                  </a:lnTo>
                  <a:lnTo>
                    <a:pt x="1496" y="624"/>
                  </a:lnTo>
                  <a:lnTo>
                    <a:pt x="1494" y="624"/>
                  </a:lnTo>
                  <a:lnTo>
                    <a:pt x="1492" y="624"/>
                  </a:lnTo>
                  <a:lnTo>
                    <a:pt x="1491" y="624"/>
                  </a:lnTo>
                  <a:lnTo>
                    <a:pt x="1491" y="622"/>
                  </a:lnTo>
                  <a:lnTo>
                    <a:pt x="1489" y="622"/>
                  </a:lnTo>
                  <a:lnTo>
                    <a:pt x="1487" y="622"/>
                  </a:lnTo>
                  <a:lnTo>
                    <a:pt x="1485" y="622"/>
                  </a:lnTo>
                  <a:lnTo>
                    <a:pt x="1484" y="622"/>
                  </a:lnTo>
                  <a:lnTo>
                    <a:pt x="1482" y="622"/>
                  </a:lnTo>
                  <a:lnTo>
                    <a:pt x="1480" y="622"/>
                  </a:lnTo>
                  <a:lnTo>
                    <a:pt x="1479" y="622"/>
                  </a:lnTo>
                  <a:lnTo>
                    <a:pt x="1477" y="622"/>
                  </a:lnTo>
                  <a:lnTo>
                    <a:pt x="1475" y="622"/>
                  </a:lnTo>
                  <a:lnTo>
                    <a:pt x="1474" y="622"/>
                  </a:lnTo>
                  <a:lnTo>
                    <a:pt x="1472" y="622"/>
                  </a:lnTo>
                  <a:lnTo>
                    <a:pt x="1470" y="622"/>
                  </a:lnTo>
                  <a:lnTo>
                    <a:pt x="1469" y="622"/>
                  </a:lnTo>
                  <a:lnTo>
                    <a:pt x="1467" y="622"/>
                  </a:lnTo>
                  <a:lnTo>
                    <a:pt x="1465" y="622"/>
                  </a:lnTo>
                  <a:lnTo>
                    <a:pt x="1464" y="622"/>
                  </a:lnTo>
                  <a:lnTo>
                    <a:pt x="1462" y="622"/>
                  </a:lnTo>
                  <a:lnTo>
                    <a:pt x="1460" y="622"/>
                  </a:lnTo>
                  <a:lnTo>
                    <a:pt x="1459" y="622"/>
                  </a:lnTo>
                  <a:lnTo>
                    <a:pt x="1457" y="622"/>
                  </a:lnTo>
                  <a:lnTo>
                    <a:pt x="1455" y="622"/>
                  </a:lnTo>
                  <a:lnTo>
                    <a:pt x="1454" y="622"/>
                  </a:lnTo>
                  <a:lnTo>
                    <a:pt x="1452" y="622"/>
                  </a:lnTo>
                  <a:lnTo>
                    <a:pt x="1450" y="622"/>
                  </a:lnTo>
                  <a:lnTo>
                    <a:pt x="1448" y="622"/>
                  </a:lnTo>
                  <a:lnTo>
                    <a:pt x="1447" y="622"/>
                  </a:lnTo>
                  <a:lnTo>
                    <a:pt x="1447" y="621"/>
                  </a:lnTo>
                  <a:lnTo>
                    <a:pt x="1445" y="621"/>
                  </a:lnTo>
                  <a:lnTo>
                    <a:pt x="1443" y="621"/>
                  </a:lnTo>
                  <a:lnTo>
                    <a:pt x="1442" y="621"/>
                  </a:lnTo>
                  <a:lnTo>
                    <a:pt x="1440" y="621"/>
                  </a:lnTo>
                  <a:lnTo>
                    <a:pt x="1438" y="621"/>
                  </a:lnTo>
                  <a:lnTo>
                    <a:pt x="1437" y="621"/>
                  </a:lnTo>
                  <a:lnTo>
                    <a:pt x="1435" y="621"/>
                  </a:lnTo>
                  <a:lnTo>
                    <a:pt x="1433" y="621"/>
                  </a:lnTo>
                  <a:lnTo>
                    <a:pt x="1432" y="621"/>
                  </a:lnTo>
                  <a:lnTo>
                    <a:pt x="1430" y="621"/>
                  </a:lnTo>
                  <a:lnTo>
                    <a:pt x="1428" y="621"/>
                  </a:lnTo>
                  <a:lnTo>
                    <a:pt x="1427" y="621"/>
                  </a:lnTo>
                  <a:lnTo>
                    <a:pt x="1425" y="621"/>
                  </a:lnTo>
                  <a:lnTo>
                    <a:pt x="1423" y="621"/>
                  </a:lnTo>
                  <a:lnTo>
                    <a:pt x="1422" y="621"/>
                  </a:lnTo>
                  <a:lnTo>
                    <a:pt x="1420" y="621"/>
                  </a:lnTo>
                  <a:lnTo>
                    <a:pt x="1418" y="621"/>
                  </a:lnTo>
                  <a:lnTo>
                    <a:pt x="1417" y="621"/>
                  </a:lnTo>
                  <a:lnTo>
                    <a:pt x="1415" y="621"/>
                  </a:lnTo>
                  <a:lnTo>
                    <a:pt x="1413" y="621"/>
                  </a:lnTo>
                  <a:lnTo>
                    <a:pt x="1411" y="621"/>
                  </a:lnTo>
                  <a:lnTo>
                    <a:pt x="1410" y="621"/>
                  </a:lnTo>
                  <a:lnTo>
                    <a:pt x="1408" y="621"/>
                  </a:lnTo>
                  <a:lnTo>
                    <a:pt x="1406" y="621"/>
                  </a:lnTo>
                  <a:lnTo>
                    <a:pt x="1405" y="621"/>
                  </a:lnTo>
                  <a:lnTo>
                    <a:pt x="1403" y="621"/>
                  </a:lnTo>
                  <a:lnTo>
                    <a:pt x="1403" y="619"/>
                  </a:lnTo>
                  <a:lnTo>
                    <a:pt x="1401" y="619"/>
                  </a:lnTo>
                  <a:lnTo>
                    <a:pt x="1400" y="619"/>
                  </a:lnTo>
                  <a:lnTo>
                    <a:pt x="1398" y="619"/>
                  </a:lnTo>
                  <a:lnTo>
                    <a:pt x="1396" y="619"/>
                  </a:lnTo>
                  <a:lnTo>
                    <a:pt x="1395" y="619"/>
                  </a:lnTo>
                  <a:lnTo>
                    <a:pt x="1393" y="619"/>
                  </a:lnTo>
                  <a:lnTo>
                    <a:pt x="1385" y="619"/>
                  </a:lnTo>
                  <a:lnTo>
                    <a:pt x="1383" y="619"/>
                  </a:lnTo>
                  <a:lnTo>
                    <a:pt x="1381" y="619"/>
                  </a:lnTo>
                  <a:lnTo>
                    <a:pt x="1380" y="619"/>
                  </a:lnTo>
                  <a:lnTo>
                    <a:pt x="1378" y="619"/>
                  </a:lnTo>
                  <a:lnTo>
                    <a:pt x="1376" y="619"/>
                  </a:lnTo>
                  <a:lnTo>
                    <a:pt x="1374" y="619"/>
                  </a:lnTo>
                  <a:lnTo>
                    <a:pt x="1373" y="619"/>
                  </a:lnTo>
                  <a:lnTo>
                    <a:pt x="1371" y="619"/>
                  </a:lnTo>
                  <a:lnTo>
                    <a:pt x="1369" y="619"/>
                  </a:lnTo>
                  <a:lnTo>
                    <a:pt x="1368" y="619"/>
                  </a:lnTo>
                  <a:lnTo>
                    <a:pt x="1366" y="619"/>
                  </a:lnTo>
                  <a:lnTo>
                    <a:pt x="1364" y="619"/>
                  </a:lnTo>
                  <a:lnTo>
                    <a:pt x="1363" y="619"/>
                  </a:lnTo>
                  <a:lnTo>
                    <a:pt x="1361" y="619"/>
                  </a:lnTo>
                  <a:lnTo>
                    <a:pt x="1359" y="619"/>
                  </a:lnTo>
                  <a:lnTo>
                    <a:pt x="1359" y="617"/>
                  </a:lnTo>
                  <a:lnTo>
                    <a:pt x="1358" y="617"/>
                  </a:lnTo>
                  <a:lnTo>
                    <a:pt x="1356" y="617"/>
                  </a:lnTo>
                  <a:lnTo>
                    <a:pt x="1354" y="617"/>
                  </a:lnTo>
                  <a:lnTo>
                    <a:pt x="1353" y="617"/>
                  </a:lnTo>
                  <a:lnTo>
                    <a:pt x="1351" y="617"/>
                  </a:lnTo>
                  <a:lnTo>
                    <a:pt x="1349" y="617"/>
                  </a:lnTo>
                  <a:lnTo>
                    <a:pt x="1348" y="617"/>
                  </a:lnTo>
                  <a:lnTo>
                    <a:pt x="1346" y="617"/>
                  </a:lnTo>
                  <a:lnTo>
                    <a:pt x="1344" y="617"/>
                  </a:lnTo>
                  <a:lnTo>
                    <a:pt x="1343" y="617"/>
                  </a:lnTo>
                  <a:lnTo>
                    <a:pt x="1341" y="617"/>
                  </a:lnTo>
                  <a:lnTo>
                    <a:pt x="1339" y="617"/>
                  </a:lnTo>
                  <a:lnTo>
                    <a:pt x="1337" y="617"/>
                  </a:lnTo>
                  <a:lnTo>
                    <a:pt x="1336" y="617"/>
                  </a:lnTo>
                  <a:lnTo>
                    <a:pt x="1334" y="617"/>
                  </a:lnTo>
                  <a:lnTo>
                    <a:pt x="1332" y="617"/>
                  </a:lnTo>
                  <a:lnTo>
                    <a:pt x="1331" y="617"/>
                  </a:lnTo>
                  <a:lnTo>
                    <a:pt x="1329" y="617"/>
                  </a:lnTo>
                  <a:lnTo>
                    <a:pt x="1327" y="617"/>
                  </a:lnTo>
                  <a:lnTo>
                    <a:pt x="1326" y="617"/>
                  </a:lnTo>
                  <a:lnTo>
                    <a:pt x="1324" y="617"/>
                  </a:lnTo>
                  <a:lnTo>
                    <a:pt x="1322" y="617"/>
                  </a:lnTo>
                  <a:lnTo>
                    <a:pt x="1321" y="617"/>
                  </a:lnTo>
                  <a:lnTo>
                    <a:pt x="1319" y="617"/>
                  </a:lnTo>
                  <a:lnTo>
                    <a:pt x="1319" y="616"/>
                  </a:lnTo>
                  <a:lnTo>
                    <a:pt x="1317" y="616"/>
                  </a:lnTo>
                  <a:lnTo>
                    <a:pt x="1316" y="616"/>
                  </a:lnTo>
                  <a:lnTo>
                    <a:pt x="1314" y="616"/>
                  </a:lnTo>
                  <a:lnTo>
                    <a:pt x="1312" y="616"/>
                  </a:lnTo>
                  <a:lnTo>
                    <a:pt x="1311" y="616"/>
                  </a:lnTo>
                  <a:lnTo>
                    <a:pt x="1309" y="616"/>
                  </a:lnTo>
                  <a:lnTo>
                    <a:pt x="1307" y="616"/>
                  </a:lnTo>
                  <a:lnTo>
                    <a:pt x="1306" y="616"/>
                  </a:lnTo>
                  <a:lnTo>
                    <a:pt x="1304" y="616"/>
                  </a:lnTo>
                  <a:lnTo>
                    <a:pt x="1302" y="616"/>
                  </a:lnTo>
                  <a:lnTo>
                    <a:pt x="1300" y="616"/>
                  </a:lnTo>
                  <a:lnTo>
                    <a:pt x="1299" y="616"/>
                  </a:lnTo>
                  <a:lnTo>
                    <a:pt x="1297" y="616"/>
                  </a:lnTo>
                  <a:lnTo>
                    <a:pt x="1295" y="616"/>
                  </a:lnTo>
                  <a:lnTo>
                    <a:pt x="1294" y="616"/>
                  </a:lnTo>
                  <a:lnTo>
                    <a:pt x="1292" y="616"/>
                  </a:lnTo>
                  <a:lnTo>
                    <a:pt x="1290" y="616"/>
                  </a:lnTo>
                  <a:lnTo>
                    <a:pt x="1289" y="616"/>
                  </a:lnTo>
                  <a:lnTo>
                    <a:pt x="1287" y="616"/>
                  </a:lnTo>
                  <a:lnTo>
                    <a:pt x="1285" y="616"/>
                  </a:lnTo>
                  <a:lnTo>
                    <a:pt x="1284" y="616"/>
                  </a:lnTo>
                  <a:lnTo>
                    <a:pt x="1282" y="616"/>
                  </a:lnTo>
                  <a:lnTo>
                    <a:pt x="1280" y="616"/>
                  </a:lnTo>
                  <a:lnTo>
                    <a:pt x="1280" y="614"/>
                  </a:lnTo>
                  <a:lnTo>
                    <a:pt x="1279" y="614"/>
                  </a:lnTo>
                  <a:lnTo>
                    <a:pt x="1277" y="614"/>
                  </a:lnTo>
                  <a:lnTo>
                    <a:pt x="1275" y="614"/>
                  </a:lnTo>
                  <a:lnTo>
                    <a:pt x="1274" y="614"/>
                  </a:lnTo>
                  <a:lnTo>
                    <a:pt x="1272" y="614"/>
                  </a:lnTo>
                  <a:lnTo>
                    <a:pt x="1270" y="614"/>
                  </a:lnTo>
                  <a:lnTo>
                    <a:pt x="1268" y="614"/>
                  </a:lnTo>
                  <a:lnTo>
                    <a:pt x="1267" y="614"/>
                  </a:lnTo>
                  <a:lnTo>
                    <a:pt x="1265" y="614"/>
                  </a:lnTo>
                  <a:lnTo>
                    <a:pt x="1263" y="614"/>
                  </a:lnTo>
                  <a:lnTo>
                    <a:pt x="1262" y="614"/>
                  </a:lnTo>
                  <a:lnTo>
                    <a:pt x="1260" y="614"/>
                  </a:lnTo>
                  <a:lnTo>
                    <a:pt x="1258" y="614"/>
                  </a:lnTo>
                  <a:lnTo>
                    <a:pt x="1257" y="614"/>
                  </a:lnTo>
                  <a:lnTo>
                    <a:pt x="1255" y="614"/>
                  </a:lnTo>
                  <a:lnTo>
                    <a:pt x="1253" y="614"/>
                  </a:lnTo>
                  <a:lnTo>
                    <a:pt x="1252" y="614"/>
                  </a:lnTo>
                  <a:lnTo>
                    <a:pt x="1250" y="614"/>
                  </a:lnTo>
                  <a:lnTo>
                    <a:pt x="1248" y="614"/>
                  </a:lnTo>
                  <a:lnTo>
                    <a:pt x="1247" y="614"/>
                  </a:lnTo>
                  <a:lnTo>
                    <a:pt x="1245" y="614"/>
                  </a:lnTo>
                  <a:lnTo>
                    <a:pt x="1243" y="614"/>
                  </a:lnTo>
                  <a:lnTo>
                    <a:pt x="1242" y="612"/>
                  </a:lnTo>
                  <a:lnTo>
                    <a:pt x="1240" y="612"/>
                  </a:lnTo>
                  <a:lnTo>
                    <a:pt x="1238" y="612"/>
                  </a:lnTo>
                  <a:lnTo>
                    <a:pt x="1237" y="612"/>
                  </a:lnTo>
                  <a:lnTo>
                    <a:pt x="1235" y="612"/>
                  </a:lnTo>
                  <a:lnTo>
                    <a:pt x="1233" y="612"/>
                  </a:lnTo>
                  <a:lnTo>
                    <a:pt x="1231" y="612"/>
                  </a:lnTo>
                  <a:lnTo>
                    <a:pt x="1230" y="612"/>
                  </a:lnTo>
                  <a:lnTo>
                    <a:pt x="1228" y="612"/>
                  </a:lnTo>
                  <a:lnTo>
                    <a:pt x="1226" y="612"/>
                  </a:lnTo>
                  <a:lnTo>
                    <a:pt x="1225" y="612"/>
                  </a:lnTo>
                  <a:lnTo>
                    <a:pt x="1223" y="612"/>
                  </a:lnTo>
                  <a:lnTo>
                    <a:pt x="1221" y="612"/>
                  </a:lnTo>
                  <a:lnTo>
                    <a:pt x="1220" y="612"/>
                  </a:lnTo>
                  <a:lnTo>
                    <a:pt x="1218" y="612"/>
                  </a:lnTo>
                  <a:lnTo>
                    <a:pt x="1216" y="612"/>
                  </a:lnTo>
                  <a:lnTo>
                    <a:pt x="1215" y="612"/>
                  </a:lnTo>
                  <a:lnTo>
                    <a:pt x="1213" y="612"/>
                  </a:lnTo>
                  <a:lnTo>
                    <a:pt x="1211" y="612"/>
                  </a:lnTo>
                  <a:lnTo>
                    <a:pt x="1210" y="612"/>
                  </a:lnTo>
                  <a:lnTo>
                    <a:pt x="1208" y="612"/>
                  </a:lnTo>
                  <a:lnTo>
                    <a:pt x="1206" y="611"/>
                  </a:lnTo>
                  <a:lnTo>
                    <a:pt x="1205" y="611"/>
                  </a:lnTo>
                  <a:lnTo>
                    <a:pt x="1203" y="611"/>
                  </a:lnTo>
                  <a:lnTo>
                    <a:pt x="1201" y="611"/>
                  </a:lnTo>
                  <a:lnTo>
                    <a:pt x="1200" y="611"/>
                  </a:lnTo>
                  <a:lnTo>
                    <a:pt x="1198" y="611"/>
                  </a:lnTo>
                  <a:lnTo>
                    <a:pt x="1196" y="611"/>
                  </a:lnTo>
                  <a:lnTo>
                    <a:pt x="1194" y="611"/>
                  </a:lnTo>
                  <a:lnTo>
                    <a:pt x="1193" y="611"/>
                  </a:lnTo>
                  <a:lnTo>
                    <a:pt x="1191" y="611"/>
                  </a:lnTo>
                  <a:lnTo>
                    <a:pt x="1189" y="611"/>
                  </a:lnTo>
                  <a:lnTo>
                    <a:pt x="1186" y="614"/>
                  </a:lnTo>
                  <a:lnTo>
                    <a:pt x="1188" y="614"/>
                  </a:lnTo>
                  <a:lnTo>
                    <a:pt x="1188" y="616"/>
                  </a:lnTo>
                  <a:lnTo>
                    <a:pt x="1188" y="617"/>
                  </a:lnTo>
                  <a:lnTo>
                    <a:pt x="1186" y="617"/>
                  </a:lnTo>
                  <a:lnTo>
                    <a:pt x="1186" y="619"/>
                  </a:lnTo>
                  <a:lnTo>
                    <a:pt x="1184" y="619"/>
                  </a:lnTo>
                  <a:lnTo>
                    <a:pt x="1184" y="621"/>
                  </a:lnTo>
                  <a:lnTo>
                    <a:pt x="1186" y="621"/>
                  </a:lnTo>
                  <a:lnTo>
                    <a:pt x="1184" y="621"/>
                  </a:lnTo>
                  <a:lnTo>
                    <a:pt x="1184" y="622"/>
                  </a:lnTo>
                  <a:lnTo>
                    <a:pt x="1184" y="624"/>
                  </a:lnTo>
                  <a:lnTo>
                    <a:pt x="1184" y="626"/>
                  </a:lnTo>
                  <a:lnTo>
                    <a:pt x="1184" y="627"/>
                  </a:lnTo>
                  <a:lnTo>
                    <a:pt x="1183" y="627"/>
                  </a:lnTo>
                  <a:lnTo>
                    <a:pt x="1181" y="627"/>
                  </a:lnTo>
                  <a:lnTo>
                    <a:pt x="1181" y="629"/>
                  </a:lnTo>
                  <a:lnTo>
                    <a:pt x="1181" y="631"/>
                  </a:lnTo>
                  <a:lnTo>
                    <a:pt x="1179" y="632"/>
                  </a:lnTo>
                  <a:lnTo>
                    <a:pt x="1179" y="634"/>
                  </a:lnTo>
                  <a:lnTo>
                    <a:pt x="1178" y="636"/>
                  </a:lnTo>
                  <a:lnTo>
                    <a:pt x="1179" y="638"/>
                  </a:lnTo>
                  <a:lnTo>
                    <a:pt x="1179" y="639"/>
                  </a:lnTo>
                  <a:lnTo>
                    <a:pt x="1179" y="641"/>
                  </a:lnTo>
                  <a:lnTo>
                    <a:pt x="1179" y="643"/>
                  </a:lnTo>
                  <a:lnTo>
                    <a:pt x="1179" y="644"/>
                  </a:lnTo>
                  <a:lnTo>
                    <a:pt x="1179" y="646"/>
                  </a:lnTo>
                  <a:lnTo>
                    <a:pt x="1178" y="646"/>
                  </a:lnTo>
                  <a:lnTo>
                    <a:pt x="1178" y="648"/>
                  </a:lnTo>
                  <a:lnTo>
                    <a:pt x="1179" y="648"/>
                  </a:lnTo>
                  <a:lnTo>
                    <a:pt x="1179" y="649"/>
                  </a:lnTo>
                  <a:lnTo>
                    <a:pt x="1178" y="649"/>
                  </a:lnTo>
                  <a:lnTo>
                    <a:pt x="1178" y="651"/>
                  </a:lnTo>
                  <a:lnTo>
                    <a:pt x="1176" y="653"/>
                  </a:lnTo>
                  <a:lnTo>
                    <a:pt x="1176" y="651"/>
                  </a:lnTo>
                  <a:lnTo>
                    <a:pt x="1174" y="653"/>
                  </a:lnTo>
                  <a:lnTo>
                    <a:pt x="1173" y="653"/>
                  </a:lnTo>
                  <a:lnTo>
                    <a:pt x="1173" y="654"/>
                  </a:lnTo>
                  <a:lnTo>
                    <a:pt x="1171" y="654"/>
                  </a:lnTo>
                  <a:lnTo>
                    <a:pt x="1171" y="656"/>
                  </a:lnTo>
                  <a:lnTo>
                    <a:pt x="1173" y="656"/>
                  </a:lnTo>
                  <a:lnTo>
                    <a:pt x="1173" y="658"/>
                  </a:lnTo>
                  <a:lnTo>
                    <a:pt x="1173" y="659"/>
                  </a:lnTo>
                  <a:lnTo>
                    <a:pt x="1171" y="659"/>
                  </a:lnTo>
                  <a:lnTo>
                    <a:pt x="1171" y="661"/>
                  </a:lnTo>
                  <a:lnTo>
                    <a:pt x="1169" y="661"/>
                  </a:lnTo>
                  <a:lnTo>
                    <a:pt x="1169" y="663"/>
                  </a:lnTo>
                  <a:lnTo>
                    <a:pt x="1168" y="663"/>
                  </a:lnTo>
                  <a:lnTo>
                    <a:pt x="1168" y="664"/>
                  </a:lnTo>
                  <a:lnTo>
                    <a:pt x="1168" y="666"/>
                  </a:lnTo>
                  <a:lnTo>
                    <a:pt x="1168" y="668"/>
                  </a:lnTo>
                  <a:lnTo>
                    <a:pt x="1168" y="669"/>
                  </a:lnTo>
                  <a:lnTo>
                    <a:pt x="1168" y="671"/>
                  </a:lnTo>
                  <a:lnTo>
                    <a:pt x="1168" y="673"/>
                  </a:lnTo>
                  <a:lnTo>
                    <a:pt x="1168" y="675"/>
                  </a:lnTo>
                  <a:lnTo>
                    <a:pt x="1166" y="675"/>
                  </a:lnTo>
                  <a:lnTo>
                    <a:pt x="1166" y="676"/>
                  </a:lnTo>
                  <a:lnTo>
                    <a:pt x="1164" y="676"/>
                  </a:lnTo>
                  <a:lnTo>
                    <a:pt x="1163" y="678"/>
                  </a:lnTo>
                  <a:lnTo>
                    <a:pt x="1161" y="678"/>
                  </a:lnTo>
                  <a:lnTo>
                    <a:pt x="1161" y="680"/>
                  </a:lnTo>
                  <a:lnTo>
                    <a:pt x="1159" y="680"/>
                  </a:lnTo>
                  <a:lnTo>
                    <a:pt x="1159" y="681"/>
                  </a:lnTo>
                  <a:lnTo>
                    <a:pt x="1157" y="681"/>
                  </a:lnTo>
                  <a:lnTo>
                    <a:pt x="1156" y="681"/>
                  </a:lnTo>
                  <a:lnTo>
                    <a:pt x="1154" y="681"/>
                  </a:lnTo>
                  <a:lnTo>
                    <a:pt x="1152" y="681"/>
                  </a:lnTo>
                  <a:lnTo>
                    <a:pt x="1152" y="683"/>
                  </a:lnTo>
                  <a:lnTo>
                    <a:pt x="1152" y="685"/>
                  </a:lnTo>
                  <a:lnTo>
                    <a:pt x="1152" y="686"/>
                  </a:lnTo>
                  <a:lnTo>
                    <a:pt x="1152" y="688"/>
                  </a:lnTo>
                  <a:lnTo>
                    <a:pt x="1152" y="690"/>
                  </a:lnTo>
                  <a:lnTo>
                    <a:pt x="1154" y="690"/>
                  </a:lnTo>
                  <a:lnTo>
                    <a:pt x="1152" y="690"/>
                  </a:lnTo>
                  <a:lnTo>
                    <a:pt x="1152" y="691"/>
                  </a:lnTo>
                  <a:lnTo>
                    <a:pt x="1152" y="693"/>
                  </a:lnTo>
                  <a:lnTo>
                    <a:pt x="1152" y="695"/>
                  </a:lnTo>
                  <a:lnTo>
                    <a:pt x="1152" y="696"/>
                  </a:lnTo>
                  <a:lnTo>
                    <a:pt x="1154" y="696"/>
                  </a:lnTo>
                  <a:lnTo>
                    <a:pt x="1154" y="698"/>
                  </a:lnTo>
                  <a:lnTo>
                    <a:pt x="1152" y="698"/>
                  </a:lnTo>
                  <a:lnTo>
                    <a:pt x="1151" y="698"/>
                  </a:lnTo>
                  <a:lnTo>
                    <a:pt x="1151" y="700"/>
                  </a:lnTo>
                  <a:lnTo>
                    <a:pt x="1149" y="700"/>
                  </a:lnTo>
                  <a:lnTo>
                    <a:pt x="1147" y="700"/>
                  </a:lnTo>
                  <a:lnTo>
                    <a:pt x="1147" y="701"/>
                  </a:lnTo>
                  <a:lnTo>
                    <a:pt x="1149" y="701"/>
                  </a:lnTo>
                  <a:lnTo>
                    <a:pt x="1149" y="703"/>
                  </a:lnTo>
                  <a:lnTo>
                    <a:pt x="1149" y="705"/>
                  </a:lnTo>
                  <a:lnTo>
                    <a:pt x="1149" y="707"/>
                  </a:lnTo>
                  <a:lnTo>
                    <a:pt x="1147" y="707"/>
                  </a:lnTo>
                  <a:lnTo>
                    <a:pt x="1146" y="707"/>
                  </a:lnTo>
                  <a:lnTo>
                    <a:pt x="1144" y="707"/>
                  </a:lnTo>
                  <a:lnTo>
                    <a:pt x="1146" y="707"/>
                  </a:lnTo>
                  <a:lnTo>
                    <a:pt x="1146" y="708"/>
                  </a:lnTo>
                  <a:lnTo>
                    <a:pt x="1146" y="710"/>
                  </a:lnTo>
                  <a:lnTo>
                    <a:pt x="1144" y="710"/>
                  </a:lnTo>
                  <a:lnTo>
                    <a:pt x="1144" y="712"/>
                  </a:lnTo>
                  <a:lnTo>
                    <a:pt x="1142" y="712"/>
                  </a:lnTo>
                  <a:lnTo>
                    <a:pt x="1141" y="713"/>
                  </a:lnTo>
                  <a:lnTo>
                    <a:pt x="1141" y="715"/>
                  </a:lnTo>
                  <a:lnTo>
                    <a:pt x="1141" y="717"/>
                  </a:lnTo>
                  <a:lnTo>
                    <a:pt x="1142" y="718"/>
                  </a:lnTo>
                  <a:lnTo>
                    <a:pt x="1142" y="720"/>
                  </a:lnTo>
                  <a:lnTo>
                    <a:pt x="1141" y="720"/>
                  </a:lnTo>
                  <a:lnTo>
                    <a:pt x="1141" y="718"/>
                  </a:lnTo>
                  <a:lnTo>
                    <a:pt x="1139" y="717"/>
                  </a:lnTo>
                  <a:lnTo>
                    <a:pt x="1139" y="718"/>
                  </a:lnTo>
                  <a:lnTo>
                    <a:pt x="1139" y="720"/>
                  </a:lnTo>
                  <a:lnTo>
                    <a:pt x="1137" y="722"/>
                  </a:lnTo>
                  <a:lnTo>
                    <a:pt x="1137" y="723"/>
                  </a:lnTo>
                  <a:lnTo>
                    <a:pt x="1136" y="723"/>
                  </a:lnTo>
                  <a:lnTo>
                    <a:pt x="1136" y="725"/>
                  </a:lnTo>
                  <a:lnTo>
                    <a:pt x="1134" y="725"/>
                  </a:lnTo>
                  <a:lnTo>
                    <a:pt x="1134" y="727"/>
                  </a:lnTo>
                  <a:lnTo>
                    <a:pt x="1136" y="727"/>
                  </a:lnTo>
                  <a:lnTo>
                    <a:pt x="1136" y="728"/>
                  </a:lnTo>
                  <a:lnTo>
                    <a:pt x="1136" y="730"/>
                  </a:lnTo>
                  <a:lnTo>
                    <a:pt x="1136" y="732"/>
                  </a:lnTo>
                  <a:lnTo>
                    <a:pt x="1134" y="732"/>
                  </a:lnTo>
                  <a:lnTo>
                    <a:pt x="1134" y="733"/>
                  </a:lnTo>
                  <a:lnTo>
                    <a:pt x="1134" y="735"/>
                  </a:lnTo>
                  <a:lnTo>
                    <a:pt x="1132" y="735"/>
                  </a:lnTo>
                  <a:lnTo>
                    <a:pt x="1132" y="737"/>
                  </a:lnTo>
                  <a:lnTo>
                    <a:pt x="1131" y="737"/>
                  </a:lnTo>
                  <a:lnTo>
                    <a:pt x="1131" y="738"/>
                  </a:lnTo>
                  <a:lnTo>
                    <a:pt x="1129" y="738"/>
                  </a:lnTo>
                  <a:lnTo>
                    <a:pt x="1129" y="737"/>
                  </a:lnTo>
                  <a:lnTo>
                    <a:pt x="1129" y="738"/>
                  </a:lnTo>
                  <a:lnTo>
                    <a:pt x="1129" y="740"/>
                  </a:lnTo>
                  <a:lnTo>
                    <a:pt x="1127" y="740"/>
                  </a:lnTo>
                  <a:lnTo>
                    <a:pt x="1127" y="742"/>
                  </a:lnTo>
                  <a:lnTo>
                    <a:pt x="1126" y="742"/>
                  </a:lnTo>
                  <a:lnTo>
                    <a:pt x="1124" y="742"/>
                  </a:lnTo>
                  <a:lnTo>
                    <a:pt x="1124" y="744"/>
                  </a:lnTo>
                  <a:lnTo>
                    <a:pt x="1124" y="745"/>
                  </a:lnTo>
                  <a:lnTo>
                    <a:pt x="1122" y="745"/>
                  </a:lnTo>
                  <a:lnTo>
                    <a:pt x="1122" y="747"/>
                  </a:lnTo>
                  <a:lnTo>
                    <a:pt x="1120" y="747"/>
                  </a:lnTo>
                  <a:lnTo>
                    <a:pt x="1122" y="749"/>
                  </a:lnTo>
                  <a:lnTo>
                    <a:pt x="1124" y="749"/>
                  </a:lnTo>
                  <a:lnTo>
                    <a:pt x="1124" y="750"/>
                  </a:lnTo>
                  <a:lnTo>
                    <a:pt x="1124" y="752"/>
                  </a:lnTo>
                  <a:lnTo>
                    <a:pt x="1124" y="754"/>
                  </a:lnTo>
                  <a:lnTo>
                    <a:pt x="1124" y="755"/>
                  </a:lnTo>
                  <a:lnTo>
                    <a:pt x="1124" y="757"/>
                  </a:lnTo>
                  <a:lnTo>
                    <a:pt x="1124" y="759"/>
                  </a:lnTo>
                  <a:lnTo>
                    <a:pt x="1124" y="760"/>
                  </a:lnTo>
                  <a:lnTo>
                    <a:pt x="1122" y="760"/>
                  </a:lnTo>
                  <a:lnTo>
                    <a:pt x="1122" y="762"/>
                  </a:lnTo>
                  <a:lnTo>
                    <a:pt x="1122" y="764"/>
                  </a:lnTo>
                  <a:lnTo>
                    <a:pt x="1120" y="765"/>
                  </a:lnTo>
                  <a:lnTo>
                    <a:pt x="1119" y="765"/>
                  </a:lnTo>
                  <a:lnTo>
                    <a:pt x="1119" y="767"/>
                  </a:lnTo>
                  <a:lnTo>
                    <a:pt x="1117" y="767"/>
                  </a:lnTo>
                  <a:lnTo>
                    <a:pt x="1115" y="767"/>
                  </a:lnTo>
                  <a:lnTo>
                    <a:pt x="1114" y="767"/>
                  </a:lnTo>
                  <a:lnTo>
                    <a:pt x="1112" y="767"/>
                  </a:lnTo>
                  <a:lnTo>
                    <a:pt x="1110" y="767"/>
                  </a:lnTo>
                  <a:lnTo>
                    <a:pt x="1109" y="769"/>
                  </a:lnTo>
                  <a:lnTo>
                    <a:pt x="1107" y="769"/>
                  </a:lnTo>
                  <a:lnTo>
                    <a:pt x="1107" y="770"/>
                  </a:lnTo>
                  <a:lnTo>
                    <a:pt x="1107" y="772"/>
                  </a:lnTo>
                  <a:lnTo>
                    <a:pt x="1107" y="774"/>
                  </a:lnTo>
                  <a:lnTo>
                    <a:pt x="1109" y="774"/>
                  </a:lnTo>
                  <a:lnTo>
                    <a:pt x="1110" y="774"/>
                  </a:lnTo>
                  <a:lnTo>
                    <a:pt x="1110" y="776"/>
                  </a:lnTo>
                  <a:lnTo>
                    <a:pt x="1109" y="776"/>
                  </a:lnTo>
                  <a:lnTo>
                    <a:pt x="1109" y="774"/>
                  </a:lnTo>
                  <a:lnTo>
                    <a:pt x="1109" y="776"/>
                  </a:lnTo>
                  <a:lnTo>
                    <a:pt x="1107" y="776"/>
                  </a:lnTo>
                  <a:lnTo>
                    <a:pt x="1105" y="776"/>
                  </a:lnTo>
                  <a:lnTo>
                    <a:pt x="1105" y="774"/>
                  </a:lnTo>
                  <a:lnTo>
                    <a:pt x="1105" y="776"/>
                  </a:lnTo>
                  <a:lnTo>
                    <a:pt x="1105" y="777"/>
                  </a:lnTo>
                  <a:lnTo>
                    <a:pt x="1107" y="777"/>
                  </a:lnTo>
                  <a:lnTo>
                    <a:pt x="1107" y="779"/>
                  </a:lnTo>
                  <a:lnTo>
                    <a:pt x="1109" y="779"/>
                  </a:lnTo>
                  <a:lnTo>
                    <a:pt x="1109" y="781"/>
                  </a:lnTo>
                  <a:lnTo>
                    <a:pt x="1110" y="781"/>
                  </a:lnTo>
                  <a:lnTo>
                    <a:pt x="1110" y="782"/>
                  </a:lnTo>
                  <a:lnTo>
                    <a:pt x="1110" y="784"/>
                  </a:lnTo>
                  <a:lnTo>
                    <a:pt x="1112" y="784"/>
                  </a:lnTo>
                  <a:lnTo>
                    <a:pt x="1112" y="786"/>
                  </a:lnTo>
                  <a:lnTo>
                    <a:pt x="1114" y="786"/>
                  </a:lnTo>
                  <a:lnTo>
                    <a:pt x="1114" y="787"/>
                  </a:lnTo>
                  <a:lnTo>
                    <a:pt x="1112" y="787"/>
                  </a:lnTo>
                  <a:lnTo>
                    <a:pt x="1112" y="789"/>
                  </a:lnTo>
                  <a:lnTo>
                    <a:pt x="1112" y="791"/>
                  </a:lnTo>
                  <a:lnTo>
                    <a:pt x="1114" y="791"/>
                  </a:lnTo>
                  <a:lnTo>
                    <a:pt x="1114" y="792"/>
                  </a:lnTo>
                  <a:lnTo>
                    <a:pt x="1112" y="791"/>
                  </a:lnTo>
                  <a:lnTo>
                    <a:pt x="1112" y="792"/>
                  </a:lnTo>
                  <a:lnTo>
                    <a:pt x="1114" y="792"/>
                  </a:lnTo>
                  <a:lnTo>
                    <a:pt x="1112" y="792"/>
                  </a:lnTo>
                  <a:lnTo>
                    <a:pt x="1112" y="794"/>
                  </a:lnTo>
                  <a:lnTo>
                    <a:pt x="1110" y="792"/>
                  </a:lnTo>
                  <a:lnTo>
                    <a:pt x="1109" y="792"/>
                  </a:lnTo>
                  <a:lnTo>
                    <a:pt x="1107" y="792"/>
                  </a:lnTo>
                  <a:lnTo>
                    <a:pt x="1107" y="794"/>
                  </a:lnTo>
                  <a:lnTo>
                    <a:pt x="1107" y="796"/>
                  </a:lnTo>
                  <a:lnTo>
                    <a:pt x="1109" y="796"/>
                  </a:lnTo>
                  <a:lnTo>
                    <a:pt x="1109" y="794"/>
                  </a:lnTo>
                  <a:lnTo>
                    <a:pt x="1109" y="796"/>
                  </a:lnTo>
                  <a:lnTo>
                    <a:pt x="1107" y="796"/>
                  </a:lnTo>
                  <a:lnTo>
                    <a:pt x="1107" y="797"/>
                  </a:lnTo>
                  <a:lnTo>
                    <a:pt x="1109" y="797"/>
                  </a:lnTo>
                  <a:lnTo>
                    <a:pt x="1109" y="799"/>
                  </a:lnTo>
                  <a:lnTo>
                    <a:pt x="1107" y="799"/>
                  </a:lnTo>
                  <a:lnTo>
                    <a:pt x="1107" y="801"/>
                  </a:lnTo>
                  <a:lnTo>
                    <a:pt x="1105" y="801"/>
                  </a:lnTo>
                  <a:lnTo>
                    <a:pt x="1105" y="802"/>
                  </a:lnTo>
                  <a:lnTo>
                    <a:pt x="1107" y="802"/>
                  </a:lnTo>
                  <a:lnTo>
                    <a:pt x="1107" y="804"/>
                  </a:lnTo>
                  <a:lnTo>
                    <a:pt x="1105" y="804"/>
                  </a:lnTo>
                  <a:lnTo>
                    <a:pt x="1105" y="806"/>
                  </a:lnTo>
                  <a:lnTo>
                    <a:pt x="1105" y="807"/>
                  </a:lnTo>
                  <a:lnTo>
                    <a:pt x="1104" y="807"/>
                  </a:lnTo>
                  <a:lnTo>
                    <a:pt x="1104" y="809"/>
                  </a:lnTo>
                  <a:lnTo>
                    <a:pt x="1104" y="811"/>
                  </a:lnTo>
                  <a:lnTo>
                    <a:pt x="1104" y="813"/>
                  </a:lnTo>
                  <a:lnTo>
                    <a:pt x="1104" y="811"/>
                  </a:lnTo>
                  <a:lnTo>
                    <a:pt x="1105" y="811"/>
                  </a:lnTo>
                  <a:lnTo>
                    <a:pt x="1105" y="813"/>
                  </a:lnTo>
                  <a:lnTo>
                    <a:pt x="1104" y="813"/>
                  </a:lnTo>
                  <a:lnTo>
                    <a:pt x="1105" y="813"/>
                  </a:lnTo>
                  <a:lnTo>
                    <a:pt x="1105" y="814"/>
                  </a:lnTo>
                  <a:lnTo>
                    <a:pt x="1104" y="814"/>
                  </a:lnTo>
                  <a:lnTo>
                    <a:pt x="1104" y="813"/>
                  </a:lnTo>
                  <a:lnTo>
                    <a:pt x="1104" y="814"/>
                  </a:lnTo>
                  <a:lnTo>
                    <a:pt x="1104" y="816"/>
                  </a:lnTo>
                  <a:lnTo>
                    <a:pt x="1104" y="818"/>
                  </a:lnTo>
                  <a:lnTo>
                    <a:pt x="1102" y="818"/>
                  </a:lnTo>
                  <a:lnTo>
                    <a:pt x="1102" y="819"/>
                  </a:lnTo>
                  <a:lnTo>
                    <a:pt x="1104" y="819"/>
                  </a:lnTo>
                  <a:lnTo>
                    <a:pt x="1104" y="821"/>
                  </a:lnTo>
                  <a:lnTo>
                    <a:pt x="1102" y="821"/>
                  </a:lnTo>
                  <a:lnTo>
                    <a:pt x="1100" y="821"/>
                  </a:lnTo>
                  <a:lnTo>
                    <a:pt x="1100" y="823"/>
                  </a:lnTo>
                  <a:lnTo>
                    <a:pt x="1099" y="823"/>
                  </a:lnTo>
                  <a:lnTo>
                    <a:pt x="1099" y="824"/>
                  </a:lnTo>
                  <a:lnTo>
                    <a:pt x="1100" y="824"/>
                  </a:lnTo>
                  <a:lnTo>
                    <a:pt x="1100" y="826"/>
                  </a:lnTo>
                  <a:lnTo>
                    <a:pt x="1102" y="826"/>
                  </a:lnTo>
                  <a:lnTo>
                    <a:pt x="1102" y="828"/>
                  </a:lnTo>
                  <a:lnTo>
                    <a:pt x="1102" y="829"/>
                  </a:lnTo>
                  <a:lnTo>
                    <a:pt x="1100" y="829"/>
                  </a:lnTo>
                  <a:lnTo>
                    <a:pt x="1100" y="831"/>
                  </a:lnTo>
                  <a:lnTo>
                    <a:pt x="1099" y="831"/>
                  </a:lnTo>
                  <a:lnTo>
                    <a:pt x="1099" y="833"/>
                  </a:lnTo>
                  <a:lnTo>
                    <a:pt x="1097" y="833"/>
                  </a:lnTo>
                  <a:lnTo>
                    <a:pt x="1095" y="833"/>
                  </a:lnTo>
                  <a:lnTo>
                    <a:pt x="1095" y="834"/>
                  </a:lnTo>
                  <a:lnTo>
                    <a:pt x="1094" y="834"/>
                  </a:lnTo>
                  <a:lnTo>
                    <a:pt x="1094" y="836"/>
                  </a:lnTo>
                  <a:lnTo>
                    <a:pt x="1092" y="836"/>
                  </a:lnTo>
                  <a:lnTo>
                    <a:pt x="1092" y="838"/>
                  </a:lnTo>
                  <a:lnTo>
                    <a:pt x="1090" y="838"/>
                  </a:lnTo>
                  <a:lnTo>
                    <a:pt x="1088" y="839"/>
                  </a:lnTo>
                  <a:lnTo>
                    <a:pt x="1087" y="839"/>
                  </a:lnTo>
                  <a:lnTo>
                    <a:pt x="1087" y="841"/>
                  </a:lnTo>
                  <a:lnTo>
                    <a:pt x="1085" y="841"/>
                  </a:lnTo>
                  <a:lnTo>
                    <a:pt x="1085" y="843"/>
                  </a:lnTo>
                  <a:lnTo>
                    <a:pt x="1083" y="843"/>
                  </a:lnTo>
                  <a:lnTo>
                    <a:pt x="1082" y="843"/>
                  </a:lnTo>
                  <a:lnTo>
                    <a:pt x="1082" y="845"/>
                  </a:lnTo>
                  <a:lnTo>
                    <a:pt x="1080" y="845"/>
                  </a:lnTo>
                  <a:lnTo>
                    <a:pt x="1080" y="846"/>
                  </a:lnTo>
                  <a:lnTo>
                    <a:pt x="1078" y="846"/>
                  </a:lnTo>
                  <a:lnTo>
                    <a:pt x="1077" y="848"/>
                  </a:lnTo>
                  <a:lnTo>
                    <a:pt x="1075" y="848"/>
                  </a:lnTo>
                  <a:lnTo>
                    <a:pt x="1075" y="850"/>
                  </a:lnTo>
                  <a:lnTo>
                    <a:pt x="1073" y="850"/>
                  </a:lnTo>
                  <a:lnTo>
                    <a:pt x="1072" y="851"/>
                  </a:lnTo>
                  <a:lnTo>
                    <a:pt x="1070" y="851"/>
                  </a:lnTo>
                  <a:lnTo>
                    <a:pt x="1070" y="853"/>
                  </a:lnTo>
                  <a:lnTo>
                    <a:pt x="1068" y="853"/>
                  </a:lnTo>
                  <a:lnTo>
                    <a:pt x="1068" y="855"/>
                  </a:lnTo>
                  <a:lnTo>
                    <a:pt x="1067" y="855"/>
                  </a:lnTo>
                  <a:lnTo>
                    <a:pt x="1065" y="856"/>
                  </a:lnTo>
                  <a:lnTo>
                    <a:pt x="1063" y="856"/>
                  </a:lnTo>
                  <a:lnTo>
                    <a:pt x="1063" y="858"/>
                  </a:lnTo>
                  <a:lnTo>
                    <a:pt x="1062" y="858"/>
                  </a:lnTo>
                  <a:lnTo>
                    <a:pt x="1062" y="860"/>
                  </a:lnTo>
                  <a:lnTo>
                    <a:pt x="1060" y="860"/>
                  </a:lnTo>
                  <a:lnTo>
                    <a:pt x="1058" y="860"/>
                  </a:lnTo>
                  <a:lnTo>
                    <a:pt x="1058" y="861"/>
                  </a:lnTo>
                  <a:lnTo>
                    <a:pt x="1057" y="861"/>
                  </a:lnTo>
                  <a:lnTo>
                    <a:pt x="1057" y="863"/>
                  </a:lnTo>
                  <a:lnTo>
                    <a:pt x="1055" y="863"/>
                  </a:lnTo>
                  <a:lnTo>
                    <a:pt x="1053" y="865"/>
                  </a:lnTo>
                  <a:lnTo>
                    <a:pt x="1051" y="865"/>
                  </a:lnTo>
                  <a:lnTo>
                    <a:pt x="1051" y="866"/>
                  </a:lnTo>
                  <a:lnTo>
                    <a:pt x="1050" y="866"/>
                  </a:lnTo>
                  <a:lnTo>
                    <a:pt x="1050" y="868"/>
                  </a:lnTo>
                  <a:lnTo>
                    <a:pt x="1048" y="868"/>
                  </a:lnTo>
                  <a:lnTo>
                    <a:pt x="1046" y="870"/>
                  </a:lnTo>
                  <a:lnTo>
                    <a:pt x="1045" y="870"/>
                  </a:lnTo>
                  <a:lnTo>
                    <a:pt x="1045" y="871"/>
                  </a:lnTo>
                  <a:lnTo>
                    <a:pt x="1043" y="871"/>
                  </a:lnTo>
                  <a:lnTo>
                    <a:pt x="1043" y="873"/>
                  </a:lnTo>
                  <a:lnTo>
                    <a:pt x="1041" y="873"/>
                  </a:lnTo>
                  <a:lnTo>
                    <a:pt x="1040" y="873"/>
                  </a:lnTo>
                  <a:lnTo>
                    <a:pt x="1040" y="875"/>
                  </a:lnTo>
                  <a:lnTo>
                    <a:pt x="1038" y="875"/>
                  </a:lnTo>
                  <a:lnTo>
                    <a:pt x="1036" y="876"/>
                  </a:lnTo>
                  <a:lnTo>
                    <a:pt x="1035" y="876"/>
                  </a:lnTo>
                  <a:lnTo>
                    <a:pt x="1035" y="878"/>
                  </a:lnTo>
                  <a:lnTo>
                    <a:pt x="1033" y="878"/>
                  </a:lnTo>
                  <a:lnTo>
                    <a:pt x="1033" y="880"/>
                  </a:lnTo>
                  <a:lnTo>
                    <a:pt x="1031" y="880"/>
                  </a:lnTo>
                  <a:lnTo>
                    <a:pt x="1030" y="880"/>
                  </a:lnTo>
                  <a:lnTo>
                    <a:pt x="1030" y="882"/>
                  </a:lnTo>
                  <a:lnTo>
                    <a:pt x="1028" y="882"/>
                  </a:lnTo>
                  <a:lnTo>
                    <a:pt x="1028" y="883"/>
                  </a:lnTo>
                  <a:lnTo>
                    <a:pt x="1026" y="883"/>
                  </a:lnTo>
                  <a:lnTo>
                    <a:pt x="1025" y="885"/>
                  </a:lnTo>
                  <a:lnTo>
                    <a:pt x="1023" y="885"/>
                  </a:lnTo>
                  <a:lnTo>
                    <a:pt x="1023" y="887"/>
                  </a:lnTo>
                  <a:lnTo>
                    <a:pt x="1021" y="887"/>
                  </a:lnTo>
                  <a:lnTo>
                    <a:pt x="1020" y="888"/>
                  </a:lnTo>
                  <a:lnTo>
                    <a:pt x="1018" y="888"/>
                  </a:lnTo>
                  <a:lnTo>
                    <a:pt x="1018" y="890"/>
                  </a:lnTo>
                  <a:lnTo>
                    <a:pt x="1016" y="890"/>
                  </a:lnTo>
                  <a:lnTo>
                    <a:pt x="1016" y="892"/>
                  </a:lnTo>
                  <a:lnTo>
                    <a:pt x="1014" y="892"/>
                  </a:lnTo>
                  <a:lnTo>
                    <a:pt x="1013" y="893"/>
                  </a:lnTo>
                  <a:lnTo>
                    <a:pt x="1011" y="893"/>
                  </a:lnTo>
                  <a:lnTo>
                    <a:pt x="1011" y="895"/>
                  </a:lnTo>
                  <a:lnTo>
                    <a:pt x="1009" y="895"/>
                  </a:lnTo>
                  <a:lnTo>
                    <a:pt x="1009" y="897"/>
                  </a:lnTo>
                  <a:lnTo>
                    <a:pt x="1008" y="897"/>
                  </a:lnTo>
                  <a:lnTo>
                    <a:pt x="1006" y="897"/>
                  </a:lnTo>
                  <a:lnTo>
                    <a:pt x="1006" y="898"/>
                  </a:lnTo>
                  <a:lnTo>
                    <a:pt x="1004" y="898"/>
                  </a:lnTo>
                  <a:lnTo>
                    <a:pt x="1004" y="900"/>
                  </a:lnTo>
                  <a:lnTo>
                    <a:pt x="1003" y="900"/>
                  </a:lnTo>
                  <a:lnTo>
                    <a:pt x="1001" y="902"/>
                  </a:lnTo>
                  <a:lnTo>
                    <a:pt x="999" y="902"/>
                  </a:lnTo>
                  <a:lnTo>
                    <a:pt x="999" y="903"/>
                  </a:lnTo>
                  <a:lnTo>
                    <a:pt x="998" y="903"/>
                  </a:lnTo>
                  <a:lnTo>
                    <a:pt x="996" y="905"/>
                  </a:lnTo>
                  <a:lnTo>
                    <a:pt x="994" y="905"/>
                  </a:lnTo>
                  <a:lnTo>
                    <a:pt x="994" y="907"/>
                  </a:lnTo>
                  <a:lnTo>
                    <a:pt x="993" y="907"/>
                  </a:lnTo>
                  <a:lnTo>
                    <a:pt x="993" y="908"/>
                  </a:lnTo>
                  <a:lnTo>
                    <a:pt x="991" y="908"/>
                  </a:lnTo>
                  <a:lnTo>
                    <a:pt x="989" y="908"/>
                  </a:lnTo>
                  <a:lnTo>
                    <a:pt x="989" y="910"/>
                  </a:lnTo>
                  <a:lnTo>
                    <a:pt x="988" y="910"/>
                  </a:lnTo>
                  <a:lnTo>
                    <a:pt x="988" y="912"/>
                  </a:lnTo>
                  <a:lnTo>
                    <a:pt x="986" y="912"/>
                  </a:lnTo>
                  <a:lnTo>
                    <a:pt x="986" y="914"/>
                  </a:lnTo>
                  <a:lnTo>
                    <a:pt x="984" y="914"/>
                  </a:lnTo>
                  <a:lnTo>
                    <a:pt x="917" y="959"/>
                  </a:lnTo>
                  <a:lnTo>
                    <a:pt x="915" y="959"/>
                  </a:lnTo>
                  <a:lnTo>
                    <a:pt x="915" y="961"/>
                  </a:lnTo>
                  <a:lnTo>
                    <a:pt x="914" y="961"/>
                  </a:lnTo>
                  <a:lnTo>
                    <a:pt x="912" y="962"/>
                  </a:lnTo>
                  <a:lnTo>
                    <a:pt x="910" y="962"/>
                  </a:lnTo>
                  <a:lnTo>
                    <a:pt x="910" y="964"/>
                  </a:lnTo>
                  <a:lnTo>
                    <a:pt x="909" y="964"/>
                  </a:lnTo>
                  <a:lnTo>
                    <a:pt x="907" y="966"/>
                  </a:lnTo>
                  <a:lnTo>
                    <a:pt x="905" y="966"/>
                  </a:lnTo>
                  <a:lnTo>
                    <a:pt x="905" y="967"/>
                  </a:lnTo>
                  <a:lnTo>
                    <a:pt x="903" y="967"/>
                  </a:lnTo>
                  <a:lnTo>
                    <a:pt x="902" y="969"/>
                  </a:lnTo>
                  <a:lnTo>
                    <a:pt x="898" y="971"/>
                  </a:lnTo>
                  <a:lnTo>
                    <a:pt x="897" y="972"/>
                  </a:lnTo>
                  <a:lnTo>
                    <a:pt x="895" y="972"/>
                  </a:lnTo>
                  <a:lnTo>
                    <a:pt x="895" y="974"/>
                  </a:lnTo>
                  <a:lnTo>
                    <a:pt x="893" y="974"/>
                  </a:lnTo>
                  <a:lnTo>
                    <a:pt x="892" y="974"/>
                  </a:lnTo>
                  <a:lnTo>
                    <a:pt x="892" y="976"/>
                  </a:lnTo>
                  <a:lnTo>
                    <a:pt x="890" y="976"/>
                  </a:lnTo>
                  <a:lnTo>
                    <a:pt x="890" y="977"/>
                  </a:lnTo>
                  <a:lnTo>
                    <a:pt x="888" y="977"/>
                  </a:lnTo>
                  <a:lnTo>
                    <a:pt x="887" y="979"/>
                  </a:lnTo>
                  <a:lnTo>
                    <a:pt x="885" y="979"/>
                  </a:lnTo>
                  <a:lnTo>
                    <a:pt x="885" y="981"/>
                  </a:lnTo>
                  <a:lnTo>
                    <a:pt x="883" y="981"/>
                  </a:lnTo>
                  <a:lnTo>
                    <a:pt x="878" y="984"/>
                  </a:lnTo>
                  <a:lnTo>
                    <a:pt x="877" y="986"/>
                  </a:lnTo>
                  <a:lnTo>
                    <a:pt x="875" y="986"/>
                  </a:lnTo>
                  <a:lnTo>
                    <a:pt x="875" y="988"/>
                  </a:lnTo>
                  <a:lnTo>
                    <a:pt x="873" y="988"/>
                  </a:lnTo>
                  <a:lnTo>
                    <a:pt x="871" y="989"/>
                  </a:lnTo>
                  <a:lnTo>
                    <a:pt x="868" y="991"/>
                  </a:lnTo>
                  <a:lnTo>
                    <a:pt x="866" y="993"/>
                  </a:lnTo>
                  <a:lnTo>
                    <a:pt x="865" y="993"/>
                  </a:lnTo>
                  <a:lnTo>
                    <a:pt x="865" y="994"/>
                  </a:lnTo>
                  <a:lnTo>
                    <a:pt x="863" y="994"/>
                  </a:lnTo>
                  <a:lnTo>
                    <a:pt x="861" y="996"/>
                  </a:lnTo>
                  <a:lnTo>
                    <a:pt x="860" y="996"/>
                  </a:lnTo>
                  <a:lnTo>
                    <a:pt x="860" y="998"/>
                  </a:lnTo>
                  <a:lnTo>
                    <a:pt x="858" y="998"/>
                  </a:lnTo>
                  <a:lnTo>
                    <a:pt x="856" y="999"/>
                  </a:lnTo>
                  <a:lnTo>
                    <a:pt x="855" y="999"/>
                  </a:lnTo>
                  <a:lnTo>
                    <a:pt x="855" y="1001"/>
                  </a:lnTo>
                  <a:lnTo>
                    <a:pt x="853" y="1001"/>
                  </a:lnTo>
                  <a:lnTo>
                    <a:pt x="851" y="1003"/>
                  </a:lnTo>
                  <a:lnTo>
                    <a:pt x="850" y="1003"/>
                  </a:lnTo>
                  <a:lnTo>
                    <a:pt x="850" y="1004"/>
                  </a:lnTo>
                  <a:lnTo>
                    <a:pt x="841" y="1009"/>
                  </a:lnTo>
                  <a:lnTo>
                    <a:pt x="799" y="1038"/>
                  </a:lnTo>
                  <a:lnTo>
                    <a:pt x="749" y="1072"/>
                  </a:lnTo>
                  <a:lnTo>
                    <a:pt x="697" y="1105"/>
                  </a:lnTo>
                  <a:lnTo>
                    <a:pt x="692" y="1107"/>
                  </a:lnTo>
                  <a:lnTo>
                    <a:pt x="690" y="1109"/>
                  </a:lnTo>
                  <a:lnTo>
                    <a:pt x="690" y="1110"/>
                  </a:lnTo>
                  <a:lnTo>
                    <a:pt x="688" y="1114"/>
                  </a:lnTo>
                  <a:lnTo>
                    <a:pt x="686" y="1114"/>
                  </a:lnTo>
                  <a:lnTo>
                    <a:pt x="685" y="1115"/>
                  </a:lnTo>
                  <a:lnTo>
                    <a:pt x="686" y="1117"/>
                  </a:lnTo>
                  <a:lnTo>
                    <a:pt x="685" y="1117"/>
                  </a:lnTo>
                  <a:lnTo>
                    <a:pt x="683" y="1119"/>
                  </a:lnTo>
                  <a:lnTo>
                    <a:pt x="681" y="1119"/>
                  </a:lnTo>
                  <a:lnTo>
                    <a:pt x="680" y="1120"/>
                  </a:lnTo>
                  <a:lnTo>
                    <a:pt x="676" y="1124"/>
                  </a:lnTo>
                  <a:lnTo>
                    <a:pt x="676" y="1126"/>
                  </a:lnTo>
                  <a:lnTo>
                    <a:pt x="676" y="1129"/>
                  </a:lnTo>
                  <a:lnTo>
                    <a:pt x="676" y="1132"/>
                  </a:lnTo>
                  <a:lnTo>
                    <a:pt x="676" y="1139"/>
                  </a:lnTo>
                  <a:lnTo>
                    <a:pt x="688" y="1144"/>
                  </a:lnTo>
                  <a:lnTo>
                    <a:pt x="702" y="1152"/>
                  </a:lnTo>
                  <a:lnTo>
                    <a:pt x="712" y="1159"/>
                  </a:lnTo>
                  <a:lnTo>
                    <a:pt x="723" y="1166"/>
                  </a:lnTo>
                  <a:lnTo>
                    <a:pt x="729" y="1169"/>
                  </a:lnTo>
                  <a:lnTo>
                    <a:pt x="739" y="1174"/>
                  </a:lnTo>
                  <a:lnTo>
                    <a:pt x="744" y="1178"/>
                  </a:lnTo>
                  <a:lnTo>
                    <a:pt x="744" y="1179"/>
                  </a:lnTo>
                  <a:lnTo>
                    <a:pt x="745" y="1179"/>
                  </a:lnTo>
                  <a:lnTo>
                    <a:pt x="745" y="1181"/>
                  </a:lnTo>
                  <a:lnTo>
                    <a:pt x="747" y="1181"/>
                  </a:lnTo>
                  <a:lnTo>
                    <a:pt x="747" y="1183"/>
                  </a:lnTo>
                  <a:lnTo>
                    <a:pt x="747" y="1184"/>
                  </a:lnTo>
                  <a:lnTo>
                    <a:pt x="749" y="1184"/>
                  </a:lnTo>
                  <a:lnTo>
                    <a:pt x="749" y="1186"/>
                  </a:lnTo>
                  <a:lnTo>
                    <a:pt x="749" y="1188"/>
                  </a:lnTo>
                  <a:lnTo>
                    <a:pt x="750" y="1188"/>
                  </a:lnTo>
                  <a:lnTo>
                    <a:pt x="750" y="1189"/>
                  </a:lnTo>
                  <a:lnTo>
                    <a:pt x="750" y="1191"/>
                  </a:lnTo>
                  <a:lnTo>
                    <a:pt x="675" y="1191"/>
                  </a:lnTo>
                  <a:lnTo>
                    <a:pt x="609" y="1191"/>
                  </a:lnTo>
                  <a:lnTo>
                    <a:pt x="609" y="1188"/>
                  </a:lnTo>
                  <a:lnTo>
                    <a:pt x="609" y="1189"/>
                  </a:lnTo>
                  <a:lnTo>
                    <a:pt x="606" y="1189"/>
                  </a:lnTo>
                  <a:lnTo>
                    <a:pt x="606" y="1186"/>
                  </a:lnTo>
                  <a:lnTo>
                    <a:pt x="606" y="1184"/>
                  </a:lnTo>
                  <a:lnTo>
                    <a:pt x="606" y="1183"/>
                  </a:lnTo>
                  <a:lnTo>
                    <a:pt x="606" y="1181"/>
                  </a:lnTo>
                  <a:lnTo>
                    <a:pt x="604" y="1181"/>
                  </a:lnTo>
                  <a:lnTo>
                    <a:pt x="602" y="1181"/>
                  </a:lnTo>
                  <a:lnTo>
                    <a:pt x="601" y="1181"/>
                  </a:lnTo>
                  <a:lnTo>
                    <a:pt x="601" y="1183"/>
                  </a:lnTo>
                  <a:lnTo>
                    <a:pt x="601" y="1184"/>
                  </a:lnTo>
                  <a:lnTo>
                    <a:pt x="599" y="1184"/>
                  </a:lnTo>
                  <a:lnTo>
                    <a:pt x="597" y="1183"/>
                  </a:lnTo>
                  <a:lnTo>
                    <a:pt x="596" y="1184"/>
                  </a:lnTo>
                  <a:lnTo>
                    <a:pt x="594" y="1183"/>
                  </a:lnTo>
                  <a:lnTo>
                    <a:pt x="592" y="1183"/>
                  </a:lnTo>
                  <a:lnTo>
                    <a:pt x="592" y="1184"/>
                  </a:lnTo>
                  <a:lnTo>
                    <a:pt x="591" y="1184"/>
                  </a:lnTo>
                  <a:lnTo>
                    <a:pt x="591" y="1183"/>
                  </a:lnTo>
                  <a:lnTo>
                    <a:pt x="589" y="1183"/>
                  </a:lnTo>
                  <a:lnTo>
                    <a:pt x="589" y="1184"/>
                  </a:lnTo>
                  <a:lnTo>
                    <a:pt x="587" y="1184"/>
                  </a:lnTo>
                  <a:lnTo>
                    <a:pt x="586" y="1184"/>
                  </a:lnTo>
                  <a:lnTo>
                    <a:pt x="586" y="1186"/>
                  </a:lnTo>
                  <a:lnTo>
                    <a:pt x="584" y="1184"/>
                  </a:lnTo>
                  <a:lnTo>
                    <a:pt x="582" y="1184"/>
                  </a:lnTo>
                  <a:lnTo>
                    <a:pt x="580" y="1184"/>
                  </a:lnTo>
                  <a:lnTo>
                    <a:pt x="579" y="1184"/>
                  </a:lnTo>
                  <a:lnTo>
                    <a:pt x="577" y="1186"/>
                  </a:lnTo>
                  <a:lnTo>
                    <a:pt x="575" y="1186"/>
                  </a:lnTo>
                  <a:lnTo>
                    <a:pt x="575" y="1184"/>
                  </a:lnTo>
                  <a:lnTo>
                    <a:pt x="574" y="1186"/>
                  </a:lnTo>
                  <a:lnTo>
                    <a:pt x="570" y="1186"/>
                  </a:lnTo>
                  <a:lnTo>
                    <a:pt x="572" y="1188"/>
                  </a:lnTo>
                  <a:lnTo>
                    <a:pt x="570" y="1188"/>
                  </a:lnTo>
                  <a:lnTo>
                    <a:pt x="569" y="1189"/>
                  </a:lnTo>
                  <a:lnTo>
                    <a:pt x="567" y="1188"/>
                  </a:lnTo>
                  <a:lnTo>
                    <a:pt x="565" y="1186"/>
                  </a:lnTo>
                  <a:lnTo>
                    <a:pt x="564" y="1188"/>
                  </a:lnTo>
                  <a:lnTo>
                    <a:pt x="562" y="1186"/>
                  </a:lnTo>
                  <a:lnTo>
                    <a:pt x="559" y="1186"/>
                  </a:lnTo>
                  <a:lnTo>
                    <a:pt x="559" y="1184"/>
                  </a:lnTo>
                  <a:lnTo>
                    <a:pt x="559" y="1186"/>
                  </a:lnTo>
                  <a:lnTo>
                    <a:pt x="555" y="1184"/>
                  </a:lnTo>
                  <a:lnTo>
                    <a:pt x="557" y="1181"/>
                  </a:lnTo>
                  <a:lnTo>
                    <a:pt x="555" y="1181"/>
                  </a:lnTo>
                  <a:lnTo>
                    <a:pt x="552" y="1179"/>
                  </a:lnTo>
                  <a:lnTo>
                    <a:pt x="550" y="1179"/>
                  </a:lnTo>
                  <a:lnTo>
                    <a:pt x="549" y="1178"/>
                  </a:lnTo>
                  <a:lnTo>
                    <a:pt x="550" y="1176"/>
                  </a:lnTo>
                  <a:lnTo>
                    <a:pt x="550" y="1174"/>
                  </a:lnTo>
                  <a:lnTo>
                    <a:pt x="552" y="1173"/>
                  </a:lnTo>
                  <a:lnTo>
                    <a:pt x="552" y="1169"/>
                  </a:lnTo>
                  <a:lnTo>
                    <a:pt x="552" y="1168"/>
                  </a:lnTo>
                  <a:lnTo>
                    <a:pt x="550" y="1168"/>
                  </a:lnTo>
                  <a:lnTo>
                    <a:pt x="549" y="1168"/>
                  </a:lnTo>
                  <a:lnTo>
                    <a:pt x="547" y="1169"/>
                  </a:lnTo>
                  <a:lnTo>
                    <a:pt x="545" y="1171"/>
                  </a:lnTo>
                  <a:lnTo>
                    <a:pt x="545" y="1173"/>
                  </a:lnTo>
                  <a:lnTo>
                    <a:pt x="542" y="1173"/>
                  </a:lnTo>
                  <a:lnTo>
                    <a:pt x="542" y="1171"/>
                  </a:lnTo>
                  <a:lnTo>
                    <a:pt x="540" y="1173"/>
                  </a:lnTo>
                  <a:lnTo>
                    <a:pt x="538" y="1174"/>
                  </a:lnTo>
                  <a:lnTo>
                    <a:pt x="537" y="1174"/>
                  </a:lnTo>
                  <a:lnTo>
                    <a:pt x="535" y="1174"/>
                  </a:lnTo>
                  <a:lnTo>
                    <a:pt x="532" y="1174"/>
                  </a:lnTo>
                  <a:lnTo>
                    <a:pt x="533" y="1173"/>
                  </a:lnTo>
                  <a:lnTo>
                    <a:pt x="532" y="1171"/>
                  </a:lnTo>
                  <a:lnTo>
                    <a:pt x="532" y="1169"/>
                  </a:lnTo>
                  <a:lnTo>
                    <a:pt x="530" y="1168"/>
                  </a:lnTo>
                  <a:lnTo>
                    <a:pt x="530" y="1166"/>
                  </a:lnTo>
                  <a:lnTo>
                    <a:pt x="530" y="1164"/>
                  </a:lnTo>
                  <a:lnTo>
                    <a:pt x="528" y="1164"/>
                  </a:lnTo>
                  <a:lnTo>
                    <a:pt x="527" y="1166"/>
                  </a:lnTo>
                  <a:lnTo>
                    <a:pt x="527" y="1168"/>
                  </a:lnTo>
                  <a:lnTo>
                    <a:pt x="525" y="1168"/>
                  </a:lnTo>
                  <a:lnTo>
                    <a:pt x="525" y="1169"/>
                  </a:lnTo>
                  <a:lnTo>
                    <a:pt x="523" y="1169"/>
                  </a:lnTo>
                  <a:lnTo>
                    <a:pt x="523" y="1168"/>
                  </a:lnTo>
                  <a:lnTo>
                    <a:pt x="522" y="1168"/>
                  </a:lnTo>
                  <a:lnTo>
                    <a:pt x="520" y="1168"/>
                  </a:lnTo>
                  <a:lnTo>
                    <a:pt x="520" y="1169"/>
                  </a:lnTo>
                  <a:lnTo>
                    <a:pt x="520" y="1171"/>
                  </a:lnTo>
                  <a:lnTo>
                    <a:pt x="518" y="1173"/>
                  </a:lnTo>
                  <a:lnTo>
                    <a:pt x="517" y="1171"/>
                  </a:lnTo>
                  <a:lnTo>
                    <a:pt x="515" y="1171"/>
                  </a:lnTo>
                  <a:lnTo>
                    <a:pt x="515" y="1169"/>
                  </a:lnTo>
                  <a:lnTo>
                    <a:pt x="513" y="1169"/>
                  </a:lnTo>
                  <a:lnTo>
                    <a:pt x="510" y="1171"/>
                  </a:lnTo>
                  <a:lnTo>
                    <a:pt x="506" y="1171"/>
                  </a:lnTo>
                  <a:lnTo>
                    <a:pt x="506" y="1173"/>
                  </a:lnTo>
                  <a:lnTo>
                    <a:pt x="506" y="1174"/>
                  </a:lnTo>
                  <a:lnTo>
                    <a:pt x="505" y="1176"/>
                  </a:lnTo>
                  <a:lnTo>
                    <a:pt x="496" y="1191"/>
                  </a:lnTo>
                  <a:lnTo>
                    <a:pt x="485" y="1191"/>
                  </a:lnTo>
                  <a:lnTo>
                    <a:pt x="483" y="1191"/>
                  </a:lnTo>
                  <a:lnTo>
                    <a:pt x="481" y="1191"/>
                  </a:lnTo>
                  <a:lnTo>
                    <a:pt x="480" y="1191"/>
                  </a:lnTo>
                  <a:lnTo>
                    <a:pt x="478" y="1191"/>
                  </a:lnTo>
                  <a:lnTo>
                    <a:pt x="476" y="1191"/>
                  </a:lnTo>
                  <a:lnTo>
                    <a:pt x="475" y="1191"/>
                  </a:lnTo>
                  <a:lnTo>
                    <a:pt x="473" y="1191"/>
                  </a:lnTo>
                  <a:lnTo>
                    <a:pt x="471" y="1191"/>
                  </a:lnTo>
                  <a:lnTo>
                    <a:pt x="469" y="1191"/>
                  </a:lnTo>
                  <a:lnTo>
                    <a:pt x="468" y="1191"/>
                  </a:lnTo>
                  <a:lnTo>
                    <a:pt x="466" y="1191"/>
                  </a:lnTo>
                  <a:lnTo>
                    <a:pt x="464" y="1191"/>
                  </a:lnTo>
                  <a:lnTo>
                    <a:pt x="463" y="1191"/>
                  </a:lnTo>
                  <a:lnTo>
                    <a:pt x="461" y="1191"/>
                  </a:lnTo>
                  <a:lnTo>
                    <a:pt x="459" y="1191"/>
                  </a:lnTo>
                  <a:lnTo>
                    <a:pt x="458" y="1191"/>
                  </a:lnTo>
                  <a:lnTo>
                    <a:pt x="456" y="1191"/>
                  </a:lnTo>
                  <a:lnTo>
                    <a:pt x="454" y="1191"/>
                  </a:lnTo>
                  <a:lnTo>
                    <a:pt x="453" y="1191"/>
                  </a:lnTo>
                  <a:lnTo>
                    <a:pt x="451" y="1191"/>
                  </a:lnTo>
                  <a:lnTo>
                    <a:pt x="449" y="1191"/>
                  </a:lnTo>
                  <a:lnTo>
                    <a:pt x="448" y="1191"/>
                  </a:lnTo>
                  <a:lnTo>
                    <a:pt x="446" y="1191"/>
                  </a:lnTo>
                  <a:lnTo>
                    <a:pt x="444" y="1191"/>
                  </a:lnTo>
                  <a:lnTo>
                    <a:pt x="443" y="1191"/>
                  </a:lnTo>
                  <a:lnTo>
                    <a:pt x="441" y="1191"/>
                  </a:lnTo>
                  <a:lnTo>
                    <a:pt x="439" y="1191"/>
                  </a:lnTo>
                  <a:lnTo>
                    <a:pt x="437" y="1191"/>
                  </a:lnTo>
                  <a:lnTo>
                    <a:pt x="436" y="1193"/>
                  </a:lnTo>
                  <a:lnTo>
                    <a:pt x="434" y="1193"/>
                  </a:lnTo>
                  <a:lnTo>
                    <a:pt x="432" y="1193"/>
                  </a:lnTo>
                  <a:lnTo>
                    <a:pt x="431" y="1193"/>
                  </a:lnTo>
                  <a:lnTo>
                    <a:pt x="429" y="1193"/>
                  </a:lnTo>
                  <a:lnTo>
                    <a:pt x="427" y="1193"/>
                  </a:lnTo>
                  <a:lnTo>
                    <a:pt x="426" y="1193"/>
                  </a:lnTo>
                  <a:lnTo>
                    <a:pt x="424" y="1193"/>
                  </a:lnTo>
                  <a:lnTo>
                    <a:pt x="422" y="1193"/>
                  </a:lnTo>
                  <a:lnTo>
                    <a:pt x="421" y="1193"/>
                  </a:lnTo>
                  <a:lnTo>
                    <a:pt x="419" y="1193"/>
                  </a:lnTo>
                  <a:lnTo>
                    <a:pt x="399" y="1193"/>
                  </a:lnTo>
                  <a:lnTo>
                    <a:pt x="313" y="1191"/>
                  </a:lnTo>
                  <a:lnTo>
                    <a:pt x="315" y="1191"/>
                  </a:lnTo>
                  <a:lnTo>
                    <a:pt x="315" y="1189"/>
                  </a:lnTo>
                  <a:lnTo>
                    <a:pt x="313" y="1189"/>
                  </a:lnTo>
                  <a:lnTo>
                    <a:pt x="315" y="1189"/>
                  </a:lnTo>
                  <a:lnTo>
                    <a:pt x="315" y="1188"/>
                  </a:lnTo>
                  <a:lnTo>
                    <a:pt x="316" y="1188"/>
                  </a:lnTo>
                  <a:lnTo>
                    <a:pt x="316" y="1186"/>
                  </a:lnTo>
                  <a:lnTo>
                    <a:pt x="318" y="1186"/>
                  </a:lnTo>
                  <a:lnTo>
                    <a:pt x="318" y="1184"/>
                  </a:lnTo>
                  <a:lnTo>
                    <a:pt x="318" y="1183"/>
                  </a:lnTo>
                  <a:lnTo>
                    <a:pt x="320" y="1183"/>
                  </a:lnTo>
                  <a:lnTo>
                    <a:pt x="320" y="1181"/>
                  </a:lnTo>
                  <a:lnTo>
                    <a:pt x="320" y="1179"/>
                  </a:lnTo>
                  <a:lnTo>
                    <a:pt x="320" y="1178"/>
                  </a:lnTo>
                  <a:lnTo>
                    <a:pt x="321" y="1178"/>
                  </a:lnTo>
                  <a:lnTo>
                    <a:pt x="321" y="1176"/>
                  </a:lnTo>
                  <a:lnTo>
                    <a:pt x="321" y="1174"/>
                  </a:lnTo>
                  <a:lnTo>
                    <a:pt x="320" y="1174"/>
                  </a:lnTo>
                  <a:lnTo>
                    <a:pt x="321" y="1174"/>
                  </a:lnTo>
                  <a:lnTo>
                    <a:pt x="323" y="1174"/>
                  </a:lnTo>
                  <a:lnTo>
                    <a:pt x="323" y="1173"/>
                  </a:lnTo>
                  <a:lnTo>
                    <a:pt x="323" y="1171"/>
                  </a:lnTo>
                  <a:lnTo>
                    <a:pt x="325" y="1171"/>
                  </a:lnTo>
                  <a:lnTo>
                    <a:pt x="326" y="1173"/>
                  </a:lnTo>
                  <a:lnTo>
                    <a:pt x="326" y="1171"/>
                  </a:lnTo>
                  <a:lnTo>
                    <a:pt x="326" y="1169"/>
                  </a:lnTo>
                  <a:lnTo>
                    <a:pt x="326" y="1168"/>
                  </a:lnTo>
                  <a:lnTo>
                    <a:pt x="328" y="1168"/>
                  </a:lnTo>
                  <a:lnTo>
                    <a:pt x="328" y="1166"/>
                  </a:lnTo>
                  <a:lnTo>
                    <a:pt x="328" y="1164"/>
                  </a:lnTo>
                  <a:lnTo>
                    <a:pt x="328" y="1163"/>
                  </a:lnTo>
                  <a:lnTo>
                    <a:pt x="328" y="1161"/>
                  </a:lnTo>
                  <a:lnTo>
                    <a:pt x="328" y="1159"/>
                  </a:lnTo>
                  <a:lnTo>
                    <a:pt x="328" y="1158"/>
                  </a:lnTo>
                  <a:lnTo>
                    <a:pt x="330" y="1158"/>
                  </a:lnTo>
                  <a:lnTo>
                    <a:pt x="330" y="1156"/>
                  </a:lnTo>
                  <a:lnTo>
                    <a:pt x="330" y="1154"/>
                  </a:lnTo>
                  <a:lnTo>
                    <a:pt x="330" y="1152"/>
                  </a:lnTo>
                  <a:lnTo>
                    <a:pt x="332" y="1152"/>
                  </a:lnTo>
                  <a:lnTo>
                    <a:pt x="332" y="1151"/>
                  </a:lnTo>
                  <a:lnTo>
                    <a:pt x="330" y="1151"/>
                  </a:lnTo>
                  <a:lnTo>
                    <a:pt x="330" y="1149"/>
                  </a:lnTo>
                  <a:lnTo>
                    <a:pt x="328" y="1149"/>
                  </a:lnTo>
                  <a:lnTo>
                    <a:pt x="326" y="1149"/>
                  </a:lnTo>
                  <a:lnTo>
                    <a:pt x="326" y="1147"/>
                  </a:lnTo>
                  <a:lnTo>
                    <a:pt x="325" y="1147"/>
                  </a:lnTo>
                  <a:lnTo>
                    <a:pt x="323" y="1147"/>
                  </a:lnTo>
                  <a:lnTo>
                    <a:pt x="323" y="1146"/>
                  </a:lnTo>
                  <a:lnTo>
                    <a:pt x="321" y="1146"/>
                  </a:lnTo>
                  <a:lnTo>
                    <a:pt x="320" y="1146"/>
                  </a:lnTo>
                  <a:lnTo>
                    <a:pt x="320" y="1144"/>
                  </a:lnTo>
                  <a:lnTo>
                    <a:pt x="320" y="1142"/>
                  </a:lnTo>
                  <a:lnTo>
                    <a:pt x="320" y="1141"/>
                  </a:lnTo>
                  <a:lnTo>
                    <a:pt x="320" y="1139"/>
                  </a:lnTo>
                  <a:lnTo>
                    <a:pt x="320" y="1137"/>
                  </a:lnTo>
                  <a:lnTo>
                    <a:pt x="318" y="1137"/>
                  </a:lnTo>
                  <a:lnTo>
                    <a:pt x="318" y="1136"/>
                  </a:lnTo>
                  <a:lnTo>
                    <a:pt x="318" y="1134"/>
                  </a:lnTo>
                  <a:lnTo>
                    <a:pt x="320" y="1132"/>
                  </a:lnTo>
                  <a:lnTo>
                    <a:pt x="320" y="1131"/>
                  </a:lnTo>
                  <a:lnTo>
                    <a:pt x="320" y="1129"/>
                  </a:lnTo>
                  <a:lnTo>
                    <a:pt x="321" y="1129"/>
                  </a:lnTo>
                  <a:lnTo>
                    <a:pt x="321" y="1127"/>
                  </a:lnTo>
                  <a:lnTo>
                    <a:pt x="323" y="1127"/>
                  </a:lnTo>
                  <a:lnTo>
                    <a:pt x="323" y="1126"/>
                  </a:lnTo>
                  <a:lnTo>
                    <a:pt x="323" y="1124"/>
                  </a:lnTo>
                  <a:lnTo>
                    <a:pt x="325" y="1124"/>
                  </a:lnTo>
                  <a:lnTo>
                    <a:pt x="325" y="1122"/>
                  </a:lnTo>
                  <a:lnTo>
                    <a:pt x="326" y="1122"/>
                  </a:lnTo>
                  <a:lnTo>
                    <a:pt x="328" y="1122"/>
                  </a:lnTo>
                  <a:lnTo>
                    <a:pt x="328" y="1120"/>
                  </a:lnTo>
                  <a:lnTo>
                    <a:pt x="330" y="1120"/>
                  </a:lnTo>
                  <a:lnTo>
                    <a:pt x="330" y="1119"/>
                  </a:lnTo>
                  <a:lnTo>
                    <a:pt x="330" y="1117"/>
                  </a:lnTo>
                  <a:lnTo>
                    <a:pt x="332" y="1117"/>
                  </a:lnTo>
                  <a:lnTo>
                    <a:pt x="332" y="1115"/>
                  </a:lnTo>
                  <a:lnTo>
                    <a:pt x="333" y="1115"/>
                  </a:lnTo>
                  <a:lnTo>
                    <a:pt x="333" y="1114"/>
                  </a:lnTo>
                  <a:lnTo>
                    <a:pt x="335" y="1114"/>
                  </a:lnTo>
                  <a:lnTo>
                    <a:pt x="335" y="1112"/>
                  </a:lnTo>
                  <a:lnTo>
                    <a:pt x="335" y="1110"/>
                  </a:lnTo>
                  <a:lnTo>
                    <a:pt x="337" y="1110"/>
                  </a:lnTo>
                  <a:lnTo>
                    <a:pt x="338" y="1110"/>
                  </a:lnTo>
                  <a:lnTo>
                    <a:pt x="338" y="1109"/>
                  </a:lnTo>
                  <a:lnTo>
                    <a:pt x="338" y="1107"/>
                  </a:lnTo>
                  <a:lnTo>
                    <a:pt x="338" y="1105"/>
                  </a:lnTo>
                  <a:lnTo>
                    <a:pt x="338" y="1104"/>
                  </a:lnTo>
                  <a:lnTo>
                    <a:pt x="338" y="1102"/>
                  </a:lnTo>
                  <a:lnTo>
                    <a:pt x="338" y="1100"/>
                  </a:lnTo>
                  <a:lnTo>
                    <a:pt x="338" y="1099"/>
                  </a:lnTo>
                  <a:lnTo>
                    <a:pt x="340" y="1099"/>
                  </a:lnTo>
                  <a:lnTo>
                    <a:pt x="340" y="1097"/>
                  </a:lnTo>
                  <a:lnTo>
                    <a:pt x="340" y="1095"/>
                  </a:lnTo>
                  <a:lnTo>
                    <a:pt x="342" y="1095"/>
                  </a:lnTo>
                  <a:lnTo>
                    <a:pt x="342" y="1094"/>
                  </a:lnTo>
                  <a:lnTo>
                    <a:pt x="342" y="1092"/>
                  </a:lnTo>
                  <a:lnTo>
                    <a:pt x="342" y="1090"/>
                  </a:lnTo>
                  <a:lnTo>
                    <a:pt x="342" y="1089"/>
                  </a:lnTo>
                  <a:lnTo>
                    <a:pt x="343" y="1089"/>
                  </a:lnTo>
                  <a:lnTo>
                    <a:pt x="343" y="1087"/>
                  </a:lnTo>
                  <a:lnTo>
                    <a:pt x="343" y="1085"/>
                  </a:lnTo>
                  <a:lnTo>
                    <a:pt x="343" y="1083"/>
                  </a:lnTo>
                  <a:lnTo>
                    <a:pt x="343" y="1082"/>
                  </a:lnTo>
                  <a:lnTo>
                    <a:pt x="345" y="1082"/>
                  </a:lnTo>
                  <a:lnTo>
                    <a:pt x="345" y="1080"/>
                  </a:lnTo>
                  <a:lnTo>
                    <a:pt x="345" y="1078"/>
                  </a:lnTo>
                  <a:lnTo>
                    <a:pt x="345" y="1077"/>
                  </a:lnTo>
                  <a:lnTo>
                    <a:pt x="345" y="1075"/>
                  </a:lnTo>
                  <a:lnTo>
                    <a:pt x="345" y="1073"/>
                  </a:lnTo>
                  <a:lnTo>
                    <a:pt x="345" y="1072"/>
                  </a:lnTo>
                  <a:lnTo>
                    <a:pt x="347" y="1072"/>
                  </a:lnTo>
                  <a:lnTo>
                    <a:pt x="347" y="1070"/>
                  </a:lnTo>
                  <a:lnTo>
                    <a:pt x="347" y="1068"/>
                  </a:lnTo>
                  <a:lnTo>
                    <a:pt x="347" y="1067"/>
                  </a:lnTo>
                  <a:lnTo>
                    <a:pt x="348" y="1067"/>
                  </a:lnTo>
                  <a:lnTo>
                    <a:pt x="348" y="1065"/>
                  </a:lnTo>
                  <a:lnTo>
                    <a:pt x="348" y="1063"/>
                  </a:lnTo>
                  <a:lnTo>
                    <a:pt x="347" y="1063"/>
                  </a:lnTo>
                  <a:lnTo>
                    <a:pt x="347" y="1062"/>
                  </a:lnTo>
                  <a:lnTo>
                    <a:pt x="347" y="1060"/>
                  </a:lnTo>
                  <a:lnTo>
                    <a:pt x="348" y="1060"/>
                  </a:lnTo>
                  <a:lnTo>
                    <a:pt x="348" y="1058"/>
                  </a:lnTo>
                  <a:lnTo>
                    <a:pt x="348" y="1057"/>
                  </a:lnTo>
                  <a:lnTo>
                    <a:pt x="347" y="1057"/>
                  </a:lnTo>
                  <a:lnTo>
                    <a:pt x="347" y="1055"/>
                  </a:lnTo>
                  <a:lnTo>
                    <a:pt x="348" y="1055"/>
                  </a:lnTo>
                  <a:lnTo>
                    <a:pt x="348" y="1053"/>
                  </a:lnTo>
                  <a:lnTo>
                    <a:pt x="350" y="1053"/>
                  </a:lnTo>
                  <a:lnTo>
                    <a:pt x="350" y="1052"/>
                  </a:lnTo>
                  <a:lnTo>
                    <a:pt x="352" y="1050"/>
                  </a:lnTo>
                  <a:lnTo>
                    <a:pt x="352" y="1048"/>
                  </a:lnTo>
                  <a:lnTo>
                    <a:pt x="352" y="1046"/>
                  </a:lnTo>
                  <a:lnTo>
                    <a:pt x="353" y="1045"/>
                  </a:lnTo>
                  <a:lnTo>
                    <a:pt x="353" y="1043"/>
                  </a:lnTo>
                  <a:lnTo>
                    <a:pt x="355" y="1043"/>
                  </a:lnTo>
                  <a:lnTo>
                    <a:pt x="355" y="1041"/>
                  </a:lnTo>
                  <a:lnTo>
                    <a:pt x="353" y="1041"/>
                  </a:lnTo>
                  <a:lnTo>
                    <a:pt x="353" y="1040"/>
                  </a:lnTo>
                  <a:lnTo>
                    <a:pt x="353" y="1038"/>
                  </a:lnTo>
                  <a:lnTo>
                    <a:pt x="355" y="1038"/>
                  </a:lnTo>
                  <a:lnTo>
                    <a:pt x="357" y="1036"/>
                  </a:lnTo>
                  <a:lnTo>
                    <a:pt x="358" y="1036"/>
                  </a:lnTo>
                  <a:lnTo>
                    <a:pt x="358" y="1035"/>
                  </a:lnTo>
                  <a:lnTo>
                    <a:pt x="358" y="1033"/>
                  </a:lnTo>
                  <a:lnTo>
                    <a:pt x="360" y="1033"/>
                  </a:lnTo>
                  <a:lnTo>
                    <a:pt x="360" y="1031"/>
                  </a:lnTo>
                  <a:lnTo>
                    <a:pt x="360" y="1030"/>
                  </a:lnTo>
                  <a:lnTo>
                    <a:pt x="360" y="1028"/>
                  </a:lnTo>
                  <a:lnTo>
                    <a:pt x="360" y="1026"/>
                  </a:lnTo>
                  <a:lnTo>
                    <a:pt x="360" y="1025"/>
                  </a:lnTo>
                  <a:lnTo>
                    <a:pt x="360" y="1023"/>
                  </a:lnTo>
                  <a:lnTo>
                    <a:pt x="362" y="1023"/>
                  </a:lnTo>
                  <a:lnTo>
                    <a:pt x="362" y="1021"/>
                  </a:lnTo>
                  <a:lnTo>
                    <a:pt x="360" y="1021"/>
                  </a:lnTo>
                  <a:lnTo>
                    <a:pt x="362" y="1021"/>
                  </a:lnTo>
                  <a:lnTo>
                    <a:pt x="362" y="1020"/>
                  </a:lnTo>
                  <a:lnTo>
                    <a:pt x="363" y="1020"/>
                  </a:lnTo>
                  <a:lnTo>
                    <a:pt x="362" y="1020"/>
                  </a:lnTo>
                  <a:lnTo>
                    <a:pt x="360" y="1020"/>
                  </a:lnTo>
                  <a:lnTo>
                    <a:pt x="358" y="1020"/>
                  </a:lnTo>
                  <a:lnTo>
                    <a:pt x="357" y="1020"/>
                  </a:lnTo>
                  <a:lnTo>
                    <a:pt x="358" y="1020"/>
                  </a:lnTo>
                  <a:lnTo>
                    <a:pt x="358" y="1021"/>
                  </a:lnTo>
                  <a:lnTo>
                    <a:pt x="358" y="1023"/>
                  </a:lnTo>
                  <a:lnTo>
                    <a:pt x="358" y="1021"/>
                  </a:lnTo>
                  <a:lnTo>
                    <a:pt x="357" y="1021"/>
                  </a:lnTo>
                  <a:lnTo>
                    <a:pt x="357" y="1020"/>
                  </a:lnTo>
                  <a:lnTo>
                    <a:pt x="357" y="1018"/>
                  </a:lnTo>
                  <a:lnTo>
                    <a:pt x="357" y="1016"/>
                  </a:lnTo>
                  <a:lnTo>
                    <a:pt x="358" y="1016"/>
                  </a:lnTo>
                  <a:lnTo>
                    <a:pt x="358" y="1014"/>
                  </a:lnTo>
                  <a:lnTo>
                    <a:pt x="358" y="1013"/>
                  </a:lnTo>
                  <a:lnTo>
                    <a:pt x="360" y="1013"/>
                  </a:lnTo>
                  <a:lnTo>
                    <a:pt x="360" y="1011"/>
                  </a:lnTo>
                  <a:lnTo>
                    <a:pt x="360" y="1009"/>
                  </a:lnTo>
                  <a:lnTo>
                    <a:pt x="360" y="1008"/>
                  </a:lnTo>
                  <a:lnTo>
                    <a:pt x="362" y="1008"/>
                  </a:lnTo>
                  <a:lnTo>
                    <a:pt x="362" y="1006"/>
                  </a:lnTo>
                  <a:lnTo>
                    <a:pt x="362" y="1004"/>
                  </a:lnTo>
                  <a:lnTo>
                    <a:pt x="363" y="1004"/>
                  </a:lnTo>
                  <a:lnTo>
                    <a:pt x="363" y="1003"/>
                  </a:lnTo>
                  <a:lnTo>
                    <a:pt x="363" y="1001"/>
                  </a:lnTo>
                  <a:lnTo>
                    <a:pt x="362" y="1001"/>
                  </a:lnTo>
                  <a:lnTo>
                    <a:pt x="362" y="999"/>
                  </a:lnTo>
                  <a:lnTo>
                    <a:pt x="362" y="998"/>
                  </a:lnTo>
                  <a:lnTo>
                    <a:pt x="363" y="998"/>
                  </a:lnTo>
                  <a:lnTo>
                    <a:pt x="363" y="996"/>
                  </a:lnTo>
                  <a:lnTo>
                    <a:pt x="362" y="996"/>
                  </a:lnTo>
                  <a:lnTo>
                    <a:pt x="362" y="994"/>
                  </a:lnTo>
                  <a:lnTo>
                    <a:pt x="363" y="993"/>
                  </a:lnTo>
                  <a:lnTo>
                    <a:pt x="363" y="994"/>
                  </a:lnTo>
                  <a:lnTo>
                    <a:pt x="365" y="993"/>
                  </a:lnTo>
                  <a:lnTo>
                    <a:pt x="365" y="991"/>
                  </a:lnTo>
                  <a:lnTo>
                    <a:pt x="367" y="991"/>
                  </a:lnTo>
                  <a:lnTo>
                    <a:pt x="367" y="993"/>
                  </a:lnTo>
                  <a:lnTo>
                    <a:pt x="369" y="993"/>
                  </a:lnTo>
                  <a:lnTo>
                    <a:pt x="369" y="991"/>
                  </a:lnTo>
                  <a:lnTo>
                    <a:pt x="369" y="989"/>
                  </a:lnTo>
                  <a:lnTo>
                    <a:pt x="370" y="989"/>
                  </a:lnTo>
                  <a:lnTo>
                    <a:pt x="370" y="991"/>
                  </a:lnTo>
                  <a:lnTo>
                    <a:pt x="372" y="991"/>
                  </a:lnTo>
                  <a:lnTo>
                    <a:pt x="374" y="991"/>
                  </a:lnTo>
                  <a:lnTo>
                    <a:pt x="374" y="993"/>
                  </a:lnTo>
                  <a:lnTo>
                    <a:pt x="374" y="994"/>
                  </a:lnTo>
                  <a:lnTo>
                    <a:pt x="374" y="996"/>
                  </a:lnTo>
                  <a:lnTo>
                    <a:pt x="374" y="994"/>
                  </a:lnTo>
                  <a:lnTo>
                    <a:pt x="375" y="994"/>
                  </a:lnTo>
                  <a:lnTo>
                    <a:pt x="375" y="993"/>
                  </a:lnTo>
                  <a:lnTo>
                    <a:pt x="377" y="993"/>
                  </a:lnTo>
                  <a:lnTo>
                    <a:pt x="377" y="991"/>
                  </a:lnTo>
                  <a:lnTo>
                    <a:pt x="377" y="989"/>
                  </a:lnTo>
                  <a:lnTo>
                    <a:pt x="379" y="989"/>
                  </a:lnTo>
                  <a:lnTo>
                    <a:pt x="379" y="988"/>
                  </a:lnTo>
                  <a:lnTo>
                    <a:pt x="379" y="986"/>
                  </a:lnTo>
                  <a:lnTo>
                    <a:pt x="377" y="986"/>
                  </a:lnTo>
                  <a:lnTo>
                    <a:pt x="377" y="984"/>
                  </a:lnTo>
                  <a:lnTo>
                    <a:pt x="377" y="983"/>
                  </a:lnTo>
                  <a:lnTo>
                    <a:pt x="379" y="983"/>
                  </a:lnTo>
                  <a:lnTo>
                    <a:pt x="379" y="981"/>
                  </a:lnTo>
                  <a:lnTo>
                    <a:pt x="379" y="983"/>
                  </a:lnTo>
                  <a:lnTo>
                    <a:pt x="380" y="983"/>
                  </a:lnTo>
                  <a:lnTo>
                    <a:pt x="380" y="981"/>
                  </a:lnTo>
                  <a:lnTo>
                    <a:pt x="382" y="981"/>
                  </a:lnTo>
                  <a:lnTo>
                    <a:pt x="382" y="979"/>
                  </a:lnTo>
                  <a:lnTo>
                    <a:pt x="384" y="979"/>
                  </a:lnTo>
                  <a:lnTo>
                    <a:pt x="384" y="977"/>
                  </a:lnTo>
                  <a:lnTo>
                    <a:pt x="384" y="976"/>
                  </a:lnTo>
                  <a:lnTo>
                    <a:pt x="385" y="976"/>
                  </a:lnTo>
                  <a:lnTo>
                    <a:pt x="385" y="974"/>
                  </a:lnTo>
                  <a:lnTo>
                    <a:pt x="387" y="974"/>
                  </a:lnTo>
                  <a:lnTo>
                    <a:pt x="387" y="976"/>
                  </a:lnTo>
                  <a:lnTo>
                    <a:pt x="389" y="976"/>
                  </a:lnTo>
                  <a:lnTo>
                    <a:pt x="389" y="974"/>
                  </a:lnTo>
                  <a:lnTo>
                    <a:pt x="390" y="974"/>
                  </a:lnTo>
                  <a:lnTo>
                    <a:pt x="392" y="974"/>
                  </a:lnTo>
                  <a:lnTo>
                    <a:pt x="392" y="972"/>
                  </a:lnTo>
                  <a:lnTo>
                    <a:pt x="390" y="972"/>
                  </a:lnTo>
                  <a:lnTo>
                    <a:pt x="390" y="971"/>
                  </a:lnTo>
                  <a:lnTo>
                    <a:pt x="390" y="969"/>
                  </a:lnTo>
                  <a:lnTo>
                    <a:pt x="390" y="967"/>
                  </a:lnTo>
                  <a:lnTo>
                    <a:pt x="392" y="967"/>
                  </a:lnTo>
                  <a:lnTo>
                    <a:pt x="392" y="966"/>
                  </a:lnTo>
                  <a:lnTo>
                    <a:pt x="392" y="964"/>
                  </a:lnTo>
                  <a:lnTo>
                    <a:pt x="394" y="964"/>
                  </a:lnTo>
                  <a:lnTo>
                    <a:pt x="394" y="962"/>
                  </a:lnTo>
                  <a:lnTo>
                    <a:pt x="394" y="961"/>
                  </a:lnTo>
                  <a:lnTo>
                    <a:pt x="395" y="961"/>
                  </a:lnTo>
                  <a:lnTo>
                    <a:pt x="395" y="959"/>
                  </a:lnTo>
                  <a:lnTo>
                    <a:pt x="397" y="959"/>
                  </a:lnTo>
                  <a:lnTo>
                    <a:pt x="397" y="957"/>
                  </a:lnTo>
                  <a:lnTo>
                    <a:pt x="397" y="956"/>
                  </a:lnTo>
                  <a:lnTo>
                    <a:pt x="399" y="956"/>
                  </a:lnTo>
                  <a:lnTo>
                    <a:pt x="399" y="954"/>
                  </a:lnTo>
                  <a:lnTo>
                    <a:pt x="399" y="952"/>
                  </a:lnTo>
                  <a:lnTo>
                    <a:pt x="399" y="951"/>
                  </a:lnTo>
                  <a:lnTo>
                    <a:pt x="399" y="949"/>
                  </a:lnTo>
                  <a:lnTo>
                    <a:pt x="399" y="947"/>
                  </a:lnTo>
                  <a:lnTo>
                    <a:pt x="400" y="947"/>
                  </a:lnTo>
                  <a:lnTo>
                    <a:pt x="400" y="945"/>
                  </a:lnTo>
                  <a:lnTo>
                    <a:pt x="400" y="944"/>
                  </a:lnTo>
                  <a:lnTo>
                    <a:pt x="400" y="942"/>
                  </a:lnTo>
                  <a:lnTo>
                    <a:pt x="400" y="940"/>
                  </a:lnTo>
                  <a:lnTo>
                    <a:pt x="402" y="940"/>
                  </a:lnTo>
                  <a:lnTo>
                    <a:pt x="402" y="939"/>
                  </a:lnTo>
                  <a:lnTo>
                    <a:pt x="402" y="937"/>
                  </a:lnTo>
                  <a:lnTo>
                    <a:pt x="402" y="935"/>
                  </a:lnTo>
                  <a:lnTo>
                    <a:pt x="402" y="934"/>
                  </a:lnTo>
                  <a:lnTo>
                    <a:pt x="404" y="934"/>
                  </a:lnTo>
                  <a:lnTo>
                    <a:pt x="404" y="932"/>
                  </a:lnTo>
                  <a:lnTo>
                    <a:pt x="402" y="930"/>
                  </a:lnTo>
                  <a:lnTo>
                    <a:pt x="402" y="929"/>
                  </a:lnTo>
                  <a:lnTo>
                    <a:pt x="404" y="929"/>
                  </a:lnTo>
                  <a:lnTo>
                    <a:pt x="404" y="927"/>
                  </a:lnTo>
                  <a:lnTo>
                    <a:pt x="404" y="925"/>
                  </a:lnTo>
                  <a:lnTo>
                    <a:pt x="404" y="924"/>
                  </a:lnTo>
                  <a:lnTo>
                    <a:pt x="402" y="924"/>
                  </a:lnTo>
                  <a:lnTo>
                    <a:pt x="402" y="922"/>
                  </a:lnTo>
                  <a:lnTo>
                    <a:pt x="402" y="920"/>
                  </a:lnTo>
                  <a:lnTo>
                    <a:pt x="404" y="920"/>
                  </a:lnTo>
                  <a:lnTo>
                    <a:pt x="404" y="919"/>
                  </a:lnTo>
                  <a:lnTo>
                    <a:pt x="404" y="917"/>
                  </a:lnTo>
                  <a:lnTo>
                    <a:pt x="404" y="915"/>
                  </a:lnTo>
                  <a:lnTo>
                    <a:pt x="404" y="914"/>
                  </a:lnTo>
                  <a:lnTo>
                    <a:pt x="404" y="912"/>
                  </a:lnTo>
                  <a:lnTo>
                    <a:pt x="404" y="910"/>
                  </a:lnTo>
                  <a:lnTo>
                    <a:pt x="402" y="910"/>
                  </a:lnTo>
                  <a:lnTo>
                    <a:pt x="402" y="908"/>
                  </a:lnTo>
                  <a:lnTo>
                    <a:pt x="402" y="907"/>
                  </a:lnTo>
                  <a:lnTo>
                    <a:pt x="402" y="905"/>
                  </a:lnTo>
                  <a:lnTo>
                    <a:pt x="404" y="905"/>
                  </a:lnTo>
                  <a:lnTo>
                    <a:pt x="402" y="903"/>
                  </a:lnTo>
                  <a:lnTo>
                    <a:pt x="402" y="902"/>
                  </a:lnTo>
                  <a:lnTo>
                    <a:pt x="404" y="902"/>
                  </a:lnTo>
                  <a:lnTo>
                    <a:pt x="404" y="900"/>
                  </a:lnTo>
                  <a:lnTo>
                    <a:pt x="402" y="900"/>
                  </a:lnTo>
                  <a:lnTo>
                    <a:pt x="404" y="898"/>
                  </a:lnTo>
                  <a:lnTo>
                    <a:pt x="404" y="897"/>
                  </a:lnTo>
                  <a:lnTo>
                    <a:pt x="404" y="895"/>
                  </a:lnTo>
                  <a:lnTo>
                    <a:pt x="404" y="893"/>
                  </a:lnTo>
                  <a:lnTo>
                    <a:pt x="404" y="892"/>
                  </a:lnTo>
                  <a:lnTo>
                    <a:pt x="402" y="892"/>
                  </a:lnTo>
                  <a:lnTo>
                    <a:pt x="402" y="890"/>
                  </a:lnTo>
                  <a:lnTo>
                    <a:pt x="404" y="888"/>
                  </a:lnTo>
                  <a:lnTo>
                    <a:pt x="402" y="888"/>
                  </a:lnTo>
                  <a:lnTo>
                    <a:pt x="402" y="887"/>
                  </a:lnTo>
                  <a:lnTo>
                    <a:pt x="402" y="885"/>
                  </a:lnTo>
                  <a:lnTo>
                    <a:pt x="402" y="883"/>
                  </a:lnTo>
                  <a:lnTo>
                    <a:pt x="402" y="882"/>
                  </a:lnTo>
                  <a:lnTo>
                    <a:pt x="402" y="880"/>
                  </a:lnTo>
                  <a:lnTo>
                    <a:pt x="400" y="880"/>
                  </a:lnTo>
                  <a:lnTo>
                    <a:pt x="400" y="878"/>
                  </a:lnTo>
                  <a:lnTo>
                    <a:pt x="402" y="878"/>
                  </a:lnTo>
                  <a:lnTo>
                    <a:pt x="402" y="876"/>
                  </a:lnTo>
                  <a:lnTo>
                    <a:pt x="402" y="875"/>
                  </a:lnTo>
                  <a:lnTo>
                    <a:pt x="402" y="873"/>
                  </a:lnTo>
                  <a:lnTo>
                    <a:pt x="400" y="873"/>
                  </a:lnTo>
                  <a:lnTo>
                    <a:pt x="400" y="871"/>
                  </a:lnTo>
                  <a:lnTo>
                    <a:pt x="400" y="870"/>
                  </a:lnTo>
                  <a:lnTo>
                    <a:pt x="400" y="868"/>
                  </a:lnTo>
                  <a:lnTo>
                    <a:pt x="400" y="866"/>
                  </a:lnTo>
                  <a:lnTo>
                    <a:pt x="399" y="866"/>
                  </a:lnTo>
                  <a:lnTo>
                    <a:pt x="399" y="865"/>
                  </a:lnTo>
                  <a:lnTo>
                    <a:pt x="399" y="863"/>
                  </a:lnTo>
                  <a:lnTo>
                    <a:pt x="397" y="863"/>
                  </a:lnTo>
                  <a:lnTo>
                    <a:pt x="397" y="861"/>
                  </a:lnTo>
                  <a:lnTo>
                    <a:pt x="397" y="860"/>
                  </a:lnTo>
                  <a:lnTo>
                    <a:pt x="397" y="858"/>
                  </a:lnTo>
                  <a:lnTo>
                    <a:pt x="395" y="858"/>
                  </a:lnTo>
                  <a:lnTo>
                    <a:pt x="395" y="856"/>
                  </a:lnTo>
                  <a:lnTo>
                    <a:pt x="395" y="855"/>
                  </a:lnTo>
                  <a:lnTo>
                    <a:pt x="308" y="885"/>
                  </a:lnTo>
                  <a:lnTo>
                    <a:pt x="229" y="914"/>
                  </a:lnTo>
                  <a:lnTo>
                    <a:pt x="212" y="919"/>
                  </a:lnTo>
                  <a:lnTo>
                    <a:pt x="140" y="944"/>
                  </a:lnTo>
                  <a:lnTo>
                    <a:pt x="138" y="945"/>
                  </a:lnTo>
                  <a:lnTo>
                    <a:pt x="140" y="945"/>
                  </a:lnTo>
                  <a:lnTo>
                    <a:pt x="140" y="947"/>
                  </a:lnTo>
                  <a:lnTo>
                    <a:pt x="138" y="947"/>
                  </a:lnTo>
                  <a:lnTo>
                    <a:pt x="138" y="949"/>
                  </a:lnTo>
                  <a:lnTo>
                    <a:pt x="138" y="951"/>
                  </a:lnTo>
                  <a:lnTo>
                    <a:pt x="136" y="951"/>
                  </a:lnTo>
                  <a:lnTo>
                    <a:pt x="136" y="952"/>
                  </a:lnTo>
                  <a:lnTo>
                    <a:pt x="135" y="952"/>
                  </a:lnTo>
                  <a:lnTo>
                    <a:pt x="135" y="954"/>
                  </a:lnTo>
                  <a:lnTo>
                    <a:pt x="136" y="954"/>
                  </a:lnTo>
                  <a:lnTo>
                    <a:pt x="136" y="956"/>
                  </a:lnTo>
                  <a:lnTo>
                    <a:pt x="135" y="956"/>
                  </a:lnTo>
                  <a:lnTo>
                    <a:pt x="135" y="957"/>
                  </a:lnTo>
                  <a:lnTo>
                    <a:pt x="133" y="957"/>
                  </a:lnTo>
                  <a:lnTo>
                    <a:pt x="133" y="959"/>
                  </a:lnTo>
                  <a:lnTo>
                    <a:pt x="131" y="959"/>
                  </a:lnTo>
                  <a:lnTo>
                    <a:pt x="131" y="961"/>
                  </a:lnTo>
                  <a:lnTo>
                    <a:pt x="130" y="961"/>
                  </a:lnTo>
                  <a:lnTo>
                    <a:pt x="128" y="961"/>
                  </a:lnTo>
                  <a:lnTo>
                    <a:pt x="126" y="961"/>
                  </a:lnTo>
                  <a:lnTo>
                    <a:pt x="125" y="961"/>
                  </a:lnTo>
                  <a:lnTo>
                    <a:pt x="123" y="961"/>
                  </a:lnTo>
                  <a:lnTo>
                    <a:pt x="121" y="961"/>
                  </a:lnTo>
                  <a:lnTo>
                    <a:pt x="120" y="962"/>
                  </a:lnTo>
                  <a:lnTo>
                    <a:pt x="118" y="962"/>
                  </a:lnTo>
                  <a:lnTo>
                    <a:pt x="116" y="962"/>
                  </a:lnTo>
                  <a:lnTo>
                    <a:pt x="116" y="964"/>
                  </a:lnTo>
                  <a:lnTo>
                    <a:pt x="115" y="964"/>
                  </a:lnTo>
                  <a:lnTo>
                    <a:pt x="115" y="966"/>
                  </a:lnTo>
                  <a:lnTo>
                    <a:pt x="115" y="967"/>
                  </a:lnTo>
                  <a:lnTo>
                    <a:pt x="113" y="967"/>
                  </a:lnTo>
                  <a:lnTo>
                    <a:pt x="113" y="969"/>
                  </a:lnTo>
                  <a:lnTo>
                    <a:pt x="111" y="969"/>
                  </a:lnTo>
                  <a:lnTo>
                    <a:pt x="111" y="971"/>
                  </a:lnTo>
                  <a:lnTo>
                    <a:pt x="109" y="971"/>
                  </a:lnTo>
                  <a:lnTo>
                    <a:pt x="109" y="972"/>
                  </a:lnTo>
                  <a:lnTo>
                    <a:pt x="108" y="972"/>
                  </a:lnTo>
                  <a:lnTo>
                    <a:pt x="108" y="974"/>
                  </a:lnTo>
                  <a:lnTo>
                    <a:pt x="106" y="974"/>
                  </a:lnTo>
                  <a:lnTo>
                    <a:pt x="104" y="974"/>
                  </a:lnTo>
                  <a:lnTo>
                    <a:pt x="104" y="976"/>
                  </a:lnTo>
                  <a:lnTo>
                    <a:pt x="103" y="976"/>
                  </a:lnTo>
                  <a:lnTo>
                    <a:pt x="101" y="976"/>
                  </a:lnTo>
                  <a:lnTo>
                    <a:pt x="101" y="974"/>
                  </a:lnTo>
                  <a:lnTo>
                    <a:pt x="101" y="972"/>
                  </a:lnTo>
                  <a:lnTo>
                    <a:pt x="101" y="971"/>
                  </a:lnTo>
                  <a:lnTo>
                    <a:pt x="99" y="971"/>
                  </a:lnTo>
                  <a:lnTo>
                    <a:pt x="98" y="971"/>
                  </a:lnTo>
                  <a:lnTo>
                    <a:pt x="96" y="972"/>
                  </a:lnTo>
                  <a:lnTo>
                    <a:pt x="96" y="974"/>
                  </a:lnTo>
                  <a:lnTo>
                    <a:pt x="96" y="976"/>
                  </a:lnTo>
                  <a:lnTo>
                    <a:pt x="94" y="976"/>
                  </a:lnTo>
                  <a:lnTo>
                    <a:pt x="94" y="977"/>
                  </a:lnTo>
                  <a:lnTo>
                    <a:pt x="93" y="977"/>
                  </a:lnTo>
                  <a:lnTo>
                    <a:pt x="93" y="979"/>
                  </a:lnTo>
                  <a:lnTo>
                    <a:pt x="91" y="979"/>
                  </a:lnTo>
                  <a:lnTo>
                    <a:pt x="89" y="979"/>
                  </a:lnTo>
                  <a:lnTo>
                    <a:pt x="88" y="979"/>
                  </a:lnTo>
                  <a:lnTo>
                    <a:pt x="86" y="979"/>
                  </a:lnTo>
                  <a:lnTo>
                    <a:pt x="84" y="979"/>
                  </a:lnTo>
                  <a:lnTo>
                    <a:pt x="84" y="977"/>
                  </a:lnTo>
                  <a:lnTo>
                    <a:pt x="83" y="977"/>
                  </a:lnTo>
                  <a:lnTo>
                    <a:pt x="83" y="979"/>
                  </a:lnTo>
                  <a:lnTo>
                    <a:pt x="81" y="979"/>
                  </a:lnTo>
                  <a:lnTo>
                    <a:pt x="79" y="979"/>
                  </a:lnTo>
                  <a:lnTo>
                    <a:pt x="78" y="979"/>
                  </a:lnTo>
                  <a:lnTo>
                    <a:pt x="78" y="977"/>
                  </a:lnTo>
                  <a:lnTo>
                    <a:pt x="79" y="977"/>
                  </a:lnTo>
                  <a:lnTo>
                    <a:pt x="79" y="976"/>
                  </a:lnTo>
                  <a:lnTo>
                    <a:pt x="78" y="976"/>
                  </a:lnTo>
                  <a:lnTo>
                    <a:pt x="78" y="974"/>
                  </a:lnTo>
                  <a:lnTo>
                    <a:pt x="78" y="972"/>
                  </a:lnTo>
                  <a:lnTo>
                    <a:pt x="78" y="971"/>
                  </a:lnTo>
                  <a:lnTo>
                    <a:pt x="79" y="969"/>
                  </a:lnTo>
                  <a:lnTo>
                    <a:pt x="79" y="967"/>
                  </a:lnTo>
                  <a:lnTo>
                    <a:pt x="78" y="967"/>
                  </a:lnTo>
                  <a:lnTo>
                    <a:pt x="78" y="966"/>
                  </a:lnTo>
                  <a:lnTo>
                    <a:pt x="76" y="966"/>
                  </a:lnTo>
                  <a:lnTo>
                    <a:pt x="74" y="966"/>
                  </a:lnTo>
                  <a:lnTo>
                    <a:pt x="72" y="966"/>
                  </a:lnTo>
                  <a:lnTo>
                    <a:pt x="72" y="967"/>
                  </a:lnTo>
                  <a:lnTo>
                    <a:pt x="72" y="969"/>
                  </a:lnTo>
                  <a:lnTo>
                    <a:pt x="72" y="971"/>
                  </a:lnTo>
                  <a:lnTo>
                    <a:pt x="71" y="971"/>
                  </a:lnTo>
                  <a:lnTo>
                    <a:pt x="71" y="972"/>
                  </a:lnTo>
                  <a:lnTo>
                    <a:pt x="69" y="972"/>
                  </a:lnTo>
                  <a:lnTo>
                    <a:pt x="67" y="972"/>
                  </a:lnTo>
                  <a:lnTo>
                    <a:pt x="67" y="974"/>
                  </a:lnTo>
                  <a:lnTo>
                    <a:pt x="66" y="974"/>
                  </a:lnTo>
                  <a:lnTo>
                    <a:pt x="64" y="974"/>
                  </a:lnTo>
                  <a:lnTo>
                    <a:pt x="62" y="974"/>
                  </a:lnTo>
                  <a:lnTo>
                    <a:pt x="61" y="974"/>
                  </a:lnTo>
                  <a:lnTo>
                    <a:pt x="61" y="976"/>
                  </a:lnTo>
                  <a:lnTo>
                    <a:pt x="59" y="976"/>
                  </a:lnTo>
                  <a:lnTo>
                    <a:pt x="59" y="974"/>
                  </a:lnTo>
                  <a:lnTo>
                    <a:pt x="57" y="974"/>
                  </a:lnTo>
                  <a:lnTo>
                    <a:pt x="57" y="972"/>
                  </a:lnTo>
                  <a:lnTo>
                    <a:pt x="57" y="971"/>
                  </a:lnTo>
                  <a:lnTo>
                    <a:pt x="57" y="969"/>
                  </a:lnTo>
                  <a:lnTo>
                    <a:pt x="57" y="967"/>
                  </a:lnTo>
                  <a:lnTo>
                    <a:pt x="56" y="967"/>
                  </a:lnTo>
                  <a:lnTo>
                    <a:pt x="56" y="966"/>
                  </a:lnTo>
                  <a:lnTo>
                    <a:pt x="54" y="966"/>
                  </a:lnTo>
                  <a:lnTo>
                    <a:pt x="54" y="967"/>
                  </a:lnTo>
                  <a:lnTo>
                    <a:pt x="54" y="969"/>
                  </a:lnTo>
                  <a:lnTo>
                    <a:pt x="52" y="969"/>
                  </a:lnTo>
                  <a:lnTo>
                    <a:pt x="51" y="969"/>
                  </a:lnTo>
                  <a:lnTo>
                    <a:pt x="49" y="969"/>
                  </a:lnTo>
                  <a:lnTo>
                    <a:pt x="49" y="971"/>
                  </a:lnTo>
                  <a:lnTo>
                    <a:pt x="47" y="971"/>
                  </a:lnTo>
                  <a:lnTo>
                    <a:pt x="47" y="972"/>
                  </a:lnTo>
                  <a:lnTo>
                    <a:pt x="46" y="972"/>
                  </a:lnTo>
                  <a:lnTo>
                    <a:pt x="44" y="972"/>
                  </a:lnTo>
                  <a:lnTo>
                    <a:pt x="44" y="974"/>
                  </a:lnTo>
                  <a:lnTo>
                    <a:pt x="44" y="972"/>
                  </a:lnTo>
                  <a:lnTo>
                    <a:pt x="44" y="971"/>
                  </a:lnTo>
                  <a:lnTo>
                    <a:pt x="42" y="971"/>
                  </a:lnTo>
                  <a:lnTo>
                    <a:pt x="42" y="969"/>
                  </a:lnTo>
                  <a:lnTo>
                    <a:pt x="40" y="969"/>
                  </a:lnTo>
                  <a:lnTo>
                    <a:pt x="39" y="969"/>
                  </a:lnTo>
                  <a:lnTo>
                    <a:pt x="39" y="967"/>
                  </a:lnTo>
                  <a:lnTo>
                    <a:pt x="39" y="969"/>
                  </a:lnTo>
                  <a:lnTo>
                    <a:pt x="37" y="969"/>
                  </a:lnTo>
                  <a:lnTo>
                    <a:pt x="37" y="967"/>
                  </a:lnTo>
                  <a:lnTo>
                    <a:pt x="37" y="966"/>
                  </a:lnTo>
                  <a:lnTo>
                    <a:pt x="37" y="964"/>
                  </a:lnTo>
                  <a:lnTo>
                    <a:pt x="35" y="964"/>
                  </a:lnTo>
                  <a:lnTo>
                    <a:pt x="35" y="962"/>
                  </a:lnTo>
                  <a:lnTo>
                    <a:pt x="34" y="962"/>
                  </a:lnTo>
                  <a:lnTo>
                    <a:pt x="32" y="962"/>
                  </a:lnTo>
                  <a:lnTo>
                    <a:pt x="30" y="961"/>
                  </a:lnTo>
                  <a:lnTo>
                    <a:pt x="30" y="962"/>
                  </a:lnTo>
                  <a:lnTo>
                    <a:pt x="30" y="964"/>
                  </a:lnTo>
                  <a:lnTo>
                    <a:pt x="29" y="966"/>
                  </a:lnTo>
                  <a:lnTo>
                    <a:pt x="27" y="966"/>
                  </a:lnTo>
                  <a:lnTo>
                    <a:pt x="27" y="967"/>
                  </a:lnTo>
                  <a:lnTo>
                    <a:pt x="27" y="969"/>
                  </a:lnTo>
                  <a:lnTo>
                    <a:pt x="27" y="971"/>
                  </a:lnTo>
                  <a:lnTo>
                    <a:pt x="25" y="971"/>
                  </a:lnTo>
                  <a:lnTo>
                    <a:pt x="24" y="972"/>
                  </a:lnTo>
                  <a:lnTo>
                    <a:pt x="24" y="974"/>
                  </a:lnTo>
                  <a:lnTo>
                    <a:pt x="24" y="976"/>
                  </a:lnTo>
                  <a:lnTo>
                    <a:pt x="22" y="976"/>
                  </a:lnTo>
                  <a:lnTo>
                    <a:pt x="20" y="976"/>
                  </a:lnTo>
                  <a:lnTo>
                    <a:pt x="20" y="977"/>
                  </a:lnTo>
                  <a:lnTo>
                    <a:pt x="20" y="976"/>
                  </a:lnTo>
                  <a:lnTo>
                    <a:pt x="19" y="976"/>
                  </a:lnTo>
                  <a:lnTo>
                    <a:pt x="19" y="974"/>
                  </a:lnTo>
                  <a:lnTo>
                    <a:pt x="20" y="974"/>
                  </a:lnTo>
                  <a:lnTo>
                    <a:pt x="20" y="972"/>
                  </a:lnTo>
                  <a:lnTo>
                    <a:pt x="20" y="971"/>
                  </a:lnTo>
                  <a:lnTo>
                    <a:pt x="19" y="971"/>
                  </a:lnTo>
                  <a:lnTo>
                    <a:pt x="19" y="969"/>
                  </a:lnTo>
                  <a:lnTo>
                    <a:pt x="17" y="967"/>
                  </a:lnTo>
                  <a:lnTo>
                    <a:pt x="17" y="966"/>
                  </a:lnTo>
                  <a:lnTo>
                    <a:pt x="15" y="966"/>
                  </a:lnTo>
                  <a:lnTo>
                    <a:pt x="15" y="964"/>
                  </a:lnTo>
                  <a:lnTo>
                    <a:pt x="15" y="962"/>
                  </a:lnTo>
                  <a:lnTo>
                    <a:pt x="14" y="962"/>
                  </a:lnTo>
                  <a:lnTo>
                    <a:pt x="12" y="962"/>
                  </a:lnTo>
                  <a:lnTo>
                    <a:pt x="10" y="962"/>
                  </a:lnTo>
                  <a:lnTo>
                    <a:pt x="10" y="964"/>
                  </a:lnTo>
                  <a:lnTo>
                    <a:pt x="10" y="966"/>
                  </a:lnTo>
                  <a:lnTo>
                    <a:pt x="9" y="966"/>
                  </a:lnTo>
                  <a:lnTo>
                    <a:pt x="9" y="964"/>
                  </a:lnTo>
                  <a:lnTo>
                    <a:pt x="7" y="964"/>
                  </a:lnTo>
                  <a:lnTo>
                    <a:pt x="7" y="962"/>
                  </a:lnTo>
                  <a:lnTo>
                    <a:pt x="5" y="964"/>
                  </a:lnTo>
                  <a:lnTo>
                    <a:pt x="3" y="964"/>
                  </a:lnTo>
                  <a:lnTo>
                    <a:pt x="2" y="964"/>
                  </a:lnTo>
                  <a:lnTo>
                    <a:pt x="0" y="964"/>
                  </a:lnTo>
                  <a:lnTo>
                    <a:pt x="2" y="962"/>
                  </a:lnTo>
                  <a:lnTo>
                    <a:pt x="2" y="961"/>
                  </a:lnTo>
                  <a:lnTo>
                    <a:pt x="3" y="959"/>
                  </a:lnTo>
                  <a:lnTo>
                    <a:pt x="3" y="957"/>
                  </a:lnTo>
                  <a:lnTo>
                    <a:pt x="3" y="954"/>
                  </a:lnTo>
                  <a:lnTo>
                    <a:pt x="2" y="952"/>
                  </a:lnTo>
                  <a:lnTo>
                    <a:pt x="3" y="951"/>
                  </a:lnTo>
                  <a:lnTo>
                    <a:pt x="3" y="949"/>
                  </a:lnTo>
                  <a:lnTo>
                    <a:pt x="3" y="947"/>
                  </a:lnTo>
                  <a:lnTo>
                    <a:pt x="3" y="945"/>
                  </a:lnTo>
                  <a:lnTo>
                    <a:pt x="3" y="942"/>
                  </a:lnTo>
                  <a:lnTo>
                    <a:pt x="3" y="940"/>
                  </a:lnTo>
                  <a:lnTo>
                    <a:pt x="5" y="940"/>
                  </a:lnTo>
                  <a:lnTo>
                    <a:pt x="5" y="939"/>
                  </a:lnTo>
                  <a:lnTo>
                    <a:pt x="7" y="939"/>
                  </a:lnTo>
                  <a:lnTo>
                    <a:pt x="9" y="940"/>
                  </a:lnTo>
                  <a:lnTo>
                    <a:pt x="10" y="940"/>
                  </a:lnTo>
                  <a:lnTo>
                    <a:pt x="10" y="942"/>
                  </a:lnTo>
                  <a:lnTo>
                    <a:pt x="12" y="942"/>
                  </a:lnTo>
                  <a:lnTo>
                    <a:pt x="12" y="940"/>
                  </a:lnTo>
                  <a:lnTo>
                    <a:pt x="14" y="940"/>
                  </a:lnTo>
                  <a:lnTo>
                    <a:pt x="15" y="940"/>
                  </a:lnTo>
                  <a:lnTo>
                    <a:pt x="15" y="942"/>
                  </a:lnTo>
                  <a:lnTo>
                    <a:pt x="17" y="942"/>
                  </a:lnTo>
                  <a:lnTo>
                    <a:pt x="17" y="944"/>
                  </a:lnTo>
                  <a:lnTo>
                    <a:pt x="17" y="942"/>
                  </a:lnTo>
                  <a:lnTo>
                    <a:pt x="19" y="942"/>
                  </a:lnTo>
                  <a:lnTo>
                    <a:pt x="19" y="944"/>
                  </a:lnTo>
                  <a:lnTo>
                    <a:pt x="20" y="944"/>
                  </a:lnTo>
                  <a:lnTo>
                    <a:pt x="20" y="942"/>
                  </a:lnTo>
                  <a:lnTo>
                    <a:pt x="22" y="942"/>
                  </a:lnTo>
                  <a:lnTo>
                    <a:pt x="22" y="940"/>
                  </a:lnTo>
                  <a:lnTo>
                    <a:pt x="24" y="940"/>
                  </a:lnTo>
                  <a:lnTo>
                    <a:pt x="24" y="939"/>
                  </a:lnTo>
                  <a:lnTo>
                    <a:pt x="24" y="937"/>
                  </a:lnTo>
                  <a:lnTo>
                    <a:pt x="25" y="937"/>
                  </a:lnTo>
                  <a:lnTo>
                    <a:pt x="27" y="939"/>
                  </a:lnTo>
                  <a:lnTo>
                    <a:pt x="29" y="939"/>
                  </a:lnTo>
                  <a:lnTo>
                    <a:pt x="30" y="939"/>
                  </a:lnTo>
                  <a:lnTo>
                    <a:pt x="30" y="940"/>
                  </a:lnTo>
                  <a:lnTo>
                    <a:pt x="32" y="940"/>
                  </a:lnTo>
                  <a:lnTo>
                    <a:pt x="34" y="940"/>
                  </a:lnTo>
                  <a:lnTo>
                    <a:pt x="34" y="939"/>
                  </a:lnTo>
                  <a:lnTo>
                    <a:pt x="34" y="937"/>
                  </a:lnTo>
                  <a:lnTo>
                    <a:pt x="35" y="937"/>
                  </a:lnTo>
                  <a:lnTo>
                    <a:pt x="35" y="935"/>
                  </a:lnTo>
                  <a:lnTo>
                    <a:pt x="34" y="935"/>
                  </a:lnTo>
                  <a:lnTo>
                    <a:pt x="32" y="935"/>
                  </a:lnTo>
                  <a:lnTo>
                    <a:pt x="32" y="937"/>
                  </a:lnTo>
                  <a:lnTo>
                    <a:pt x="30" y="935"/>
                  </a:lnTo>
                  <a:lnTo>
                    <a:pt x="30" y="934"/>
                  </a:lnTo>
                  <a:lnTo>
                    <a:pt x="30" y="932"/>
                  </a:lnTo>
                  <a:lnTo>
                    <a:pt x="30" y="930"/>
                  </a:lnTo>
                  <a:lnTo>
                    <a:pt x="30" y="929"/>
                  </a:lnTo>
                  <a:lnTo>
                    <a:pt x="30" y="927"/>
                  </a:lnTo>
                  <a:lnTo>
                    <a:pt x="30" y="925"/>
                  </a:lnTo>
                  <a:lnTo>
                    <a:pt x="32" y="925"/>
                  </a:lnTo>
                  <a:lnTo>
                    <a:pt x="32" y="924"/>
                  </a:lnTo>
                  <a:lnTo>
                    <a:pt x="32" y="922"/>
                  </a:lnTo>
                  <a:lnTo>
                    <a:pt x="34" y="920"/>
                  </a:lnTo>
                  <a:lnTo>
                    <a:pt x="34" y="919"/>
                  </a:lnTo>
                  <a:lnTo>
                    <a:pt x="34" y="917"/>
                  </a:lnTo>
                  <a:lnTo>
                    <a:pt x="35" y="915"/>
                  </a:lnTo>
                  <a:lnTo>
                    <a:pt x="37" y="912"/>
                  </a:lnTo>
                  <a:lnTo>
                    <a:pt x="39" y="910"/>
                  </a:lnTo>
                  <a:lnTo>
                    <a:pt x="39" y="908"/>
                  </a:lnTo>
                  <a:lnTo>
                    <a:pt x="40" y="908"/>
                  </a:lnTo>
                  <a:lnTo>
                    <a:pt x="42" y="908"/>
                  </a:lnTo>
                  <a:lnTo>
                    <a:pt x="44" y="908"/>
                  </a:lnTo>
                  <a:lnTo>
                    <a:pt x="46" y="905"/>
                  </a:lnTo>
                  <a:lnTo>
                    <a:pt x="47" y="903"/>
                  </a:lnTo>
                  <a:lnTo>
                    <a:pt x="49" y="903"/>
                  </a:lnTo>
                  <a:lnTo>
                    <a:pt x="51" y="903"/>
                  </a:lnTo>
                  <a:lnTo>
                    <a:pt x="51" y="902"/>
                  </a:lnTo>
                  <a:lnTo>
                    <a:pt x="52" y="902"/>
                  </a:lnTo>
                  <a:lnTo>
                    <a:pt x="51" y="900"/>
                  </a:lnTo>
                  <a:lnTo>
                    <a:pt x="49" y="900"/>
                  </a:lnTo>
                  <a:lnTo>
                    <a:pt x="49" y="898"/>
                  </a:lnTo>
                  <a:lnTo>
                    <a:pt x="51" y="898"/>
                  </a:lnTo>
                  <a:lnTo>
                    <a:pt x="51" y="897"/>
                  </a:lnTo>
                  <a:lnTo>
                    <a:pt x="52" y="897"/>
                  </a:lnTo>
                  <a:lnTo>
                    <a:pt x="52" y="895"/>
                  </a:lnTo>
                  <a:lnTo>
                    <a:pt x="52" y="893"/>
                  </a:lnTo>
                  <a:lnTo>
                    <a:pt x="51" y="892"/>
                  </a:lnTo>
                  <a:lnTo>
                    <a:pt x="51" y="890"/>
                  </a:lnTo>
                  <a:lnTo>
                    <a:pt x="51" y="888"/>
                  </a:lnTo>
                  <a:lnTo>
                    <a:pt x="51" y="887"/>
                  </a:lnTo>
                  <a:lnTo>
                    <a:pt x="51" y="885"/>
                  </a:lnTo>
                  <a:lnTo>
                    <a:pt x="51" y="883"/>
                  </a:lnTo>
                  <a:lnTo>
                    <a:pt x="51" y="882"/>
                  </a:lnTo>
                  <a:lnTo>
                    <a:pt x="52" y="882"/>
                  </a:lnTo>
                  <a:lnTo>
                    <a:pt x="52" y="880"/>
                  </a:lnTo>
                  <a:lnTo>
                    <a:pt x="52" y="878"/>
                  </a:lnTo>
                  <a:lnTo>
                    <a:pt x="52" y="876"/>
                  </a:lnTo>
                  <a:lnTo>
                    <a:pt x="52" y="875"/>
                  </a:lnTo>
                  <a:lnTo>
                    <a:pt x="52" y="873"/>
                  </a:lnTo>
                  <a:lnTo>
                    <a:pt x="52" y="871"/>
                  </a:lnTo>
                  <a:lnTo>
                    <a:pt x="54" y="870"/>
                  </a:lnTo>
                  <a:lnTo>
                    <a:pt x="56" y="870"/>
                  </a:lnTo>
                  <a:lnTo>
                    <a:pt x="56" y="868"/>
                  </a:lnTo>
                  <a:lnTo>
                    <a:pt x="57" y="868"/>
                  </a:lnTo>
                  <a:lnTo>
                    <a:pt x="57" y="870"/>
                  </a:lnTo>
                  <a:lnTo>
                    <a:pt x="59" y="870"/>
                  </a:lnTo>
                  <a:lnTo>
                    <a:pt x="59" y="868"/>
                  </a:lnTo>
                  <a:lnTo>
                    <a:pt x="61" y="868"/>
                  </a:lnTo>
                  <a:lnTo>
                    <a:pt x="61" y="866"/>
                  </a:lnTo>
                  <a:lnTo>
                    <a:pt x="61" y="865"/>
                  </a:lnTo>
                  <a:lnTo>
                    <a:pt x="59" y="865"/>
                  </a:lnTo>
                  <a:lnTo>
                    <a:pt x="59" y="863"/>
                  </a:lnTo>
                  <a:lnTo>
                    <a:pt x="59" y="861"/>
                  </a:lnTo>
                  <a:lnTo>
                    <a:pt x="61" y="861"/>
                  </a:lnTo>
                  <a:lnTo>
                    <a:pt x="62" y="861"/>
                  </a:lnTo>
                  <a:lnTo>
                    <a:pt x="62" y="860"/>
                  </a:lnTo>
                  <a:lnTo>
                    <a:pt x="62" y="858"/>
                  </a:lnTo>
                  <a:lnTo>
                    <a:pt x="64" y="858"/>
                  </a:lnTo>
                  <a:lnTo>
                    <a:pt x="64" y="856"/>
                  </a:lnTo>
                  <a:lnTo>
                    <a:pt x="66" y="855"/>
                  </a:lnTo>
                  <a:lnTo>
                    <a:pt x="66" y="853"/>
                  </a:lnTo>
                  <a:lnTo>
                    <a:pt x="67" y="853"/>
                  </a:lnTo>
                  <a:lnTo>
                    <a:pt x="67" y="855"/>
                  </a:lnTo>
                  <a:lnTo>
                    <a:pt x="69" y="855"/>
                  </a:lnTo>
                  <a:lnTo>
                    <a:pt x="69" y="856"/>
                  </a:lnTo>
                  <a:lnTo>
                    <a:pt x="71" y="856"/>
                  </a:lnTo>
                  <a:lnTo>
                    <a:pt x="71" y="855"/>
                  </a:lnTo>
                  <a:lnTo>
                    <a:pt x="71" y="853"/>
                  </a:lnTo>
                  <a:lnTo>
                    <a:pt x="72" y="853"/>
                  </a:lnTo>
                  <a:lnTo>
                    <a:pt x="74" y="853"/>
                  </a:lnTo>
                  <a:lnTo>
                    <a:pt x="76" y="853"/>
                  </a:lnTo>
                  <a:lnTo>
                    <a:pt x="76" y="851"/>
                  </a:lnTo>
                  <a:lnTo>
                    <a:pt x="76" y="850"/>
                  </a:lnTo>
                  <a:lnTo>
                    <a:pt x="78" y="848"/>
                  </a:lnTo>
                  <a:lnTo>
                    <a:pt x="78" y="846"/>
                  </a:lnTo>
                  <a:lnTo>
                    <a:pt x="78" y="845"/>
                  </a:lnTo>
                  <a:lnTo>
                    <a:pt x="78" y="843"/>
                  </a:lnTo>
                  <a:lnTo>
                    <a:pt x="79" y="843"/>
                  </a:lnTo>
                  <a:lnTo>
                    <a:pt x="81" y="843"/>
                  </a:lnTo>
                  <a:lnTo>
                    <a:pt x="81" y="841"/>
                  </a:lnTo>
                  <a:lnTo>
                    <a:pt x="83" y="841"/>
                  </a:lnTo>
                  <a:lnTo>
                    <a:pt x="84" y="839"/>
                  </a:lnTo>
                  <a:lnTo>
                    <a:pt x="86" y="839"/>
                  </a:lnTo>
                  <a:lnTo>
                    <a:pt x="86" y="838"/>
                  </a:lnTo>
                  <a:lnTo>
                    <a:pt x="86" y="836"/>
                  </a:lnTo>
                  <a:lnTo>
                    <a:pt x="86" y="834"/>
                  </a:lnTo>
                  <a:lnTo>
                    <a:pt x="86" y="833"/>
                  </a:lnTo>
                  <a:lnTo>
                    <a:pt x="88" y="833"/>
                  </a:lnTo>
                  <a:lnTo>
                    <a:pt x="88" y="831"/>
                  </a:lnTo>
                  <a:lnTo>
                    <a:pt x="89" y="831"/>
                  </a:lnTo>
                  <a:lnTo>
                    <a:pt x="89" y="829"/>
                  </a:lnTo>
                  <a:lnTo>
                    <a:pt x="88" y="829"/>
                  </a:lnTo>
                  <a:lnTo>
                    <a:pt x="89" y="828"/>
                  </a:lnTo>
                  <a:lnTo>
                    <a:pt x="91" y="826"/>
                  </a:lnTo>
                  <a:lnTo>
                    <a:pt x="89" y="824"/>
                  </a:lnTo>
                  <a:lnTo>
                    <a:pt x="91" y="824"/>
                  </a:lnTo>
                  <a:lnTo>
                    <a:pt x="91" y="823"/>
                  </a:lnTo>
                  <a:lnTo>
                    <a:pt x="91" y="821"/>
                  </a:lnTo>
                  <a:lnTo>
                    <a:pt x="91" y="819"/>
                  </a:lnTo>
                  <a:lnTo>
                    <a:pt x="93" y="819"/>
                  </a:lnTo>
                  <a:lnTo>
                    <a:pt x="93" y="818"/>
                  </a:lnTo>
                  <a:lnTo>
                    <a:pt x="93" y="816"/>
                  </a:lnTo>
                  <a:lnTo>
                    <a:pt x="91" y="814"/>
                  </a:lnTo>
                  <a:lnTo>
                    <a:pt x="91" y="813"/>
                  </a:lnTo>
                  <a:lnTo>
                    <a:pt x="91" y="811"/>
                  </a:lnTo>
                  <a:lnTo>
                    <a:pt x="93" y="811"/>
                  </a:lnTo>
                  <a:lnTo>
                    <a:pt x="94" y="809"/>
                  </a:lnTo>
                  <a:lnTo>
                    <a:pt x="94" y="807"/>
                  </a:lnTo>
                  <a:lnTo>
                    <a:pt x="93" y="807"/>
                  </a:lnTo>
                  <a:lnTo>
                    <a:pt x="93" y="806"/>
                  </a:lnTo>
                  <a:lnTo>
                    <a:pt x="93" y="804"/>
                  </a:lnTo>
                  <a:lnTo>
                    <a:pt x="94" y="804"/>
                  </a:lnTo>
                  <a:lnTo>
                    <a:pt x="94" y="802"/>
                  </a:lnTo>
                  <a:lnTo>
                    <a:pt x="94" y="801"/>
                  </a:lnTo>
                  <a:lnTo>
                    <a:pt x="93" y="801"/>
                  </a:lnTo>
                  <a:lnTo>
                    <a:pt x="93" y="799"/>
                  </a:lnTo>
                  <a:lnTo>
                    <a:pt x="93" y="797"/>
                  </a:lnTo>
                  <a:lnTo>
                    <a:pt x="91" y="797"/>
                  </a:lnTo>
                  <a:lnTo>
                    <a:pt x="93" y="796"/>
                  </a:lnTo>
                  <a:lnTo>
                    <a:pt x="93" y="794"/>
                  </a:lnTo>
                  <a:lnTo>
                    <a:pt x="93" y="792"/>
                  </a:lnTo>
                  <a:lnTo>
                    <a:pt x="91" y="791"/>
                  </a:lnTo>
                  <a:lnTo>
                    <a:pt x="89" y="791"/>
                  </a:lnTo>
                  <a:lnTo>
                    <a:pt x="89" y="789"/>
                  </a:lnTo>
                  <a:lnTo>
                    <a:pt x="89" y="787"/>
                  </a:lnTo>
                  <a:lnTo>
                    <a:pt x="91" y="787"/>
                  </a:lnTo>
                  <a:lnTo>
                    <a:pt x="91" y="786"/>
                  </a:lnTo>
                  <a:lnTo>
                    <a:pt x="89" y="786"/>
                  </a:lnTo>
                  <a:lnTo>
                    <a:pt x="89" y="784"/>
                  </a:lnTo>
                  <a:lnTo>
                    <a:pt x="89" y="782"/>
                  </a:lnTo>
                  <a:lnTo>
                    <a:pt x="88" y="782"/>
                  </a:lnTo>
                  <a:lnTo>
                    <a:pt x="88" y="781"/>
                  </a:lnTo>
                  <a:lnTo>
                    <a:pt x="89" y="781"/>
                  </a:lnTo>
                  <a:lnTo>
                    <a:pt x="89" y="779"/>
                  </a:lnTo>
                  <a:lnTo>
                    <a:pt x="91" y="779"/>
                  </a:lnTo>
                  <a:lnTo>
                    <a:pt x="91" y="781"/>
                  </a:lnTo>
                  <a:lnTo>
                    <a:pt x="93" y="781"/>
                  </a:lnTo>
                  <a:lnTo>
                    <a:pt x="93" y="782"/>
                  </a:lnTo>
                  <a:lnTo>
                    <a:pt x="94" y="782"/>
                  </a:lnTo>
                  <a:lnTo>
                    <a:pt x="94" y="781"/>
                  </a:lnTo>
                  <a:lnTo>
                    <a:pt x="96" y="781"/>
                  </a:lnTo>
                  <a:lnTo>
                    <a:pt x="98" y="781"/>
                  </a:lnTo>
                  <a:lnTo>
                    <a:pt x="98" y="779"/>
                  </a:lnTo>
                  <a:lnTo>
                    <a:pt x="98" y="777"/>
                  </a:lnTo>
                  <a:lnTo>
                    <a:pt x="98" y="776"/>
                  </a:lnTo>
                  <a:lnTo>
                    <a:pt x="98" y="774"/>
                  </a:lnTo>
                  <a:lnTo>
                    <a:pt x="98" y="772"/>
                  </a:lnTo>
                  <a:lnTo>
                    <a:pt x="98" y="770"/>
                  </a:lnTo>
                  <a:lnTo>
                    <a:pt x="99" y="770"/>
                  </a:lnTo>
                  <a:lnTo>
                    <a:pt x="99" y="769"/>
                  </a:lnTo>
                  <a:lnTo>
                    <a:pt x="99" y="767"/>
                  </a:lnTo>
                  <a:lnTo>
                    <a:pt x="99" y="765"/>
                  </a:lnTo>
                  <a:lnTo>
                    <a:pt x="98" y="765"/>
                  </a:lnTo>
                  <a:lnTo>
                    <a:pt x="96" y="765"/>
                  </a:lnTo>
                  <a:lnTo>
                    <a:pt x="98" y="764"/>
                  </a:lnTo>
                  <a:lnTo>
                    <a:pt x="99" y="764"/>
                  </a:lnTo>
                  <a:lnTo>
                    <a:pt x="99" y="762"/>
                  </a:lnTo>
                  <a:lnTo>
                    <a:pt x="99" y="760"/>
                  </a:lnTo>
                  <a:lnTo>
                    <a:pt x="99" y="749"/>
                  </a:lnTo>
                  <a:lnTo>
                    <a:pt x="101" y="749"/>
                  </a:lnTo>
                  <a:lnTo>
                    <a:pt x="106" y="749"/>
                  </a:lnTo>
                  <a:lnTo>
                    <a:pt x="109" y="749"/>
                  </a:lnTo>
                  <a:lnTo>
                    <a:pt x="113" y="749"/>
                  </a:lnTo>
                  <a:lnTo>
                    <a:pt x="116" y="749"/>
                  </a:lnTo>
                  <a:lnTo>
                    <a:pt x="121" y="749"/>
                  </a:lnTo>
                  <a:lnTo>
                    <a:pt x="125" y="749"/>
                  </a:lnTo>
                  <a:lnTo>
                    <a:pt x="128" y="749"/>
                  </a:lnTo>
                  <a:lnTo>
                    <a:pt x="133" y="749"/>
                  </a:lnTo>
                  <a:lnTo>
                    <a:pt x="136" y="749"/>
                  </a:lnTo>
                  <a:lnTo>
                    <a:pt x="140" y="749"/>
                  </a:lnTo>
                  <a:lnTo>
                    <a:pt x="143" y="749"/>
                  </a:lnTo>
                  <a:lnTo>
                    <a:pt x="148" y="749"/>
                  </a:lnTo>
                  <a:lnTo>
                    <a:pt x="152" y="749"/>
                  </a:lnTo>
                  <a:lnTo>
                    <a:pt x="155" y="749"/>
                  </a:lnTo>
                  <a:lnTo>
                    <a:pt x="160" y="749"/>
                  </a:lnTo>
                  <a:lnTo>
                    <a:pt x="163" y="749"/>
                  </a:lnTo>
                  <a:lnTo>
                    <a:pt x="167" y="749"/>
                  </a:lnTo>
                  <a:lnTo>
                    <a:pt x="172" y="749"/>
                  </a:lnTo>
                  <a:lnTo>
                    <a:pt x="175" y="749"/>
                  </a:lnTo>
                  <a:lnTo>
                    <a:pt x="178" y="749"/>
                  </a:lnTo>
                  <a:lnTo>
                    <a:pt x="182" y="749"/>
                  </a:lnTo>
                  <a:lnTo>
                    <a:pt x="187" y="749"/>
                  </a:lnTo>
                  <a:lnTo>
                    <a:pt x="190" y="749"/>
                  </a:lnTo>
                  <a:lnTo>
                    <a:pt x="194" y="749"/>
                  </a:lnTo>
                  <a:lnTo>
                    <a:pt x="199" y="749"/>
                  </a:lnTo>
                  <a:lnTo>
                    <a:pt x="202" y="749"/>
                  </a:lnTo>
                  <a:lnTo>
                    <a:pt x="205" y="749"/>
                  </a:lnTo>
                  <a:lnTo>
                    <a:pt x="210" y="749"/>
                  </a:lnTo>
                  <a:lnTo>
                    <a:pt x="214" y="749"/>
                  </a:lnTo>
                  <a:lnTo>
                    <a:pt x="217" y="749"/>
                  </a:lnTo>
                  <a:lnTo>
                    <a:pt x="220" y="749"/>
                  </a:lnTo>
                  <a:lnTo>
                    <a:pt x="226" y="749"/>
                  </a:lnTo>
                  <a:lnTo>
                    <a:pt x="229" y="749"/>
                  </a:lnTo>
                  <a:lnTo>
                    <a:pt x="232" y="749"/>
                  </a:lnTo>
                  <a:lnTo>
                    <a:pt x="237" y="749"/>
                  </a:lnTo>
                  <a:lnTo>
                    <a:pt x="241" y="749"/>
                  </a:lnTo>
                  <a:lnTo>
                    <a:pt x="244" y="749"/>
                  </a:lnTo>
                  <a:lnTo>
                    <a:pt x="249" y="749"/>
                  </a:lnTo>
                  <a:lnTo>
                    <a:pt x="252" y="749"/>
                  </a:lnTo>
                  <a:lnTo>
                    <a:pt x="256" y="749"/>
                  </a:lnTo>
                  <a:lnTo>
                    <a:pt x="259" y="749"/>
                  </a:lnTo>
                  <a:lnTo>
                    <a:pt x="264" y="749"/>
                  </a:lnTo>
                  <a:lnTo>
                    <a:pt x="268" y="749"/>
                  </a:lnTo>
                  <a:lnTo>
                    <a:pt x="269" y="749"/>
                  </a:lnTo>
                  <a:lnTo>
                    <a:pt x="271" y="749"/>
                  </a:lnTo>
                  <a:lnTo>
                    <a:pt x="276" y="749"/>
                  </a:lnTo>
                  <a:lnTo>
                    <a:pt x="279" y="749"/>
                  </a:lnTo>
                  <a:lnTo>
                    <a:pt x="283" y="749"/>
                  </a:lnTo>
                  <a:lnTo>
                    <a:pt x="288" y="749"/>
                  </a:lnTo>
                  <a:lnTo>
                    <a:pt x="291" y="749"/>
                  </a:lnTo>
                  <a:lnTo>
                    <a:pt x="295" y="749"/>
                  </a:lnTo>
                  <a:lnTo>
                    <a:pt x="298" y="749"/>
                  </a:lnTo>
                  <a:lnTo>
                    <a:pt x="303" y="749"/>
                  </a:lnTo>
                  <a:lnTo>
                    <a:pt x="306" y="749"/>
                  </a:lnTo>
                  <a:lnTo>
                    <a:pt x="310" y="749"/>
                  </a:lnTo>
                  <a:lnTo>
                    <a:pt x="315" y="749"/>
                  </a:lnTo>
                  <a:lnTo>
                    <a:pt x="318" y="749"/>
                  </a:lnTo>
                  <a:lnTo>
                    <a:pt x="321" y="749"/>
                  </a:lnTo>
                  <a:lnTo>
                    <a:pt x="325" y="749"/>
                  </a:lnTo>
                  <a:lnTo>
                    <a:pt x="330" y="749"/>
                  </a:lnTo>
                  <a:lnTo>
                    <a:pt x="333" y="749"/>
                  </a:lnTo>
                  <a:lnTo>
                    <a:pt x="337" y="749"/>
                  </a:lnTo>
                  <a:lnTo>
                    <a:pt x="342" y="749"/>
                  </a:lnTo>
                  <a:lnTo>
                    <a:pt x="345" y="749"/>
                  </a:lnTo>
                  <a:lnTo>
                    <a:pt x="348" y="749"/>
                  </a:lnTo>
                  <a:lnTo>
                    <a:pt x="353" y="749"/>
                  </a:lnTo>
                  <a:lnTo>
                    <a:pt x="357" y="749"/>
                  </a:lnTo>
                  <a:lnTo>
                    <a:pt x="360" y="749"/>
                  </a:lnTo>
                  <a:lnTo>
                    <a:pt x="363" y="749"/>
                  </a:lnTo>
                  <a:lnTo>
                    <a:pt x="369" y="749"/>
                  </a:lnTo>
                  <a:lnTo>
                    <a:pt x="370" y="749"/>
                  </a:lnTo>
                  <a:lnTo>
                    <a:pt x="372" y="749"/>
                  </a:lnTo>
                  <a:lnTo>
                    <a:pt x="375" y="749"/>
                  </a:lnTo>
                  <a:lnTo>
                    <a:pt x="380" y="749"/>
                  </a:lnTo>
                  <a:lnTo>
                    <a:pt x="384" y="749"/>
                  </a:lnTo>
                  <a:lnTo>
                    <a:pt x="387" y="749"/>
                  </a:lnTo>
                  <a:lnTo>
                    <a:pt x="392" y="749"/>
                  </a:lnTo>
                  <a:lnTo>
                    <a:pt x="395" y="749"/>
                  </a:lnTo>
                  <a:lnTo>
                    <a:pt x="397" y="749"/>
                  </a:lnTo>
                  <a:lnTo>
                    <a:pt x="399" y="749"/>
                  </a:lnTo>
                  <a:lnTo>
                    <a:pt x="400" y="749"/>
                  </a:lnTo>
                  <a:lnTo>
                    <a:pt x="402" y="749"/>
                  </a:lnTo>
                  <a:lnTo>
                    <a:pt x="407" y="749"/>
                  </a:lnTo>
                  <a:lnTo>
                    <a:pt x="411" y="749"/>
                  </a:lnTo>
                  <a:lnTo>
                    <a:pt x="414" y="749"/>
                  </a:lnTo>
                  <a:lnTo>
                    <a:pt x="419" y="749"/>
                  </a:lnTo>
                  <a:lnTo>
                    <a:pt x="422" y="749"/>
                  </a:lnTo>
                  <a:lnTo>
                    <a:pt x="426" y="749"/>
                  </a:lnTo>
                  <a:lnTo>
                    <a:pt x="431" y="749"/>
                  </a:lnTo>
                  <a:lnTo>
                    <a:pt x="434" y="749"/>
                  </a:lnTo>
                  <a:lnTo>
                    <a:pt x="437" y="749"/>
                  </a:lnTo>
                  <a:lnTo>
                    <a:pt x="441" y="749"/>
                  </a:lnTo>
                  <a:lnTo>
                    <a:pt x="446" y="749"/>
                  </a:lnTo>
                  <a:lnTo>
                    <a:pt x="449" y="749"/>
                  </a:lnTo>
                  <a:lnTo>
                    <a:pt x="453" y="749"/>
                  </a:lnTo>
                  <a:lnTo>
                    <a:pt x="458" y="749"/>
                  </a:lnTo>
                  <a:lnTo>
                    <a:pt x="461" y="749"/>
                  </a:lnTo>
                  <a:lnTo>
                    <a:pt x="464" y="749"/>
                  </a:lnTo>
                  <a:lnTo>
                    <a:pt x="469" y="749"/>
                  </a:lnTo>
                  <a:lnTo>
                    <a:pt x="473" y="749"/>
                  </a:lnTo>
                  <a:lnTo>
                    <a:pt x="476" y="749"/>
                  </a:lnTo>
                  <a:lnTo>
                    <a:pt x="480" y="749"/>
                  </a:lnTo>
                  <a:lnTo>
                    <a:pt x="485" y="749"/>
                  </a:lnTo>
                  <a:lnTo>
                    <a:pt x="488" y="749"/>
                  </a:lnTo>
                  <a:lnTo>
                    <a:pt x="491" y="749"/>
                  </a:lnTo>
                  <a:lnTo>
                    <a:pt x="496" y="749"/>
                  </a:lnTo>
                  <a:lnTo>
                    <a:pt x="500" y="749"/>
                  </a:lnTo>
                  <a:lnTo>
                    <a:pt x="503" y="749"/>
                  </a:lnTo>
                  <a:lnTo>
                    <a:pt x="506" y="749"/>
                  </a:lnTo>
                  <a:lnTo>
                    <a:pt x="512" y="749"/>
                  </a:lnTo>
                  <a:lnTo>
                    <a:pt x="515" y="749"/>
                  </a:lnTo>
                  <a:lnTo>
                    <a:pt x="518" y="749"/>
                  </a:lnTo>
                  <a:lnTo>
                    <a:pt x="523" y="749"/>
                  </a:lnTo>
                  <a:lnTo>
                    <a:pt x="527" y="749"/>
                  </a:lnTo>
                  <a:lnTo>
                    <a:pt x="530" y="749"/>
                  </a:lnTo>
                  <a:lnTo>
                    <a:pt x="535" y="749"/>
                  </a:lnTo>
                  <a:lnTo>
                    <a:pt x="538" y="749"/>
                  </a:lnTo>
                  <a:lnTo>
                    <a:pt x="542" y="749"/>
                  </a:lnTo>
                  <a:lnTo>
                    <a:pt x="545" y="749"/>
                  </a:lnTo>
                  <a:lnTo>
                    <a:pt x="550" y="749"/>
                  </a:lnTo>
                  <a:lnTo>
                    <a:pt x="554" y="749"/>
                  </a:lnTo>
                  <a:lnTo>
                    <a:pt x="557" y="749"/>
                  </a:lnTo>
                  <a:lnTo>
                    <a:pt x="562" y="749"/>
                  </a:lnTo>
                  <a:lnTo>
                    <a:pt x="565" y="749"/>
                  </a:lnTo>
                  <a:lnTo>
                    <a:pt x="569" y="749"/>
                  </a:lnTo>
                  <a:lnTo>
                    <a:pt x="574" y="749"/>
                  </a:lnTo>
                  <a:lnTo>
                    <a:pt x="577" y="749"/>
                  </a:lnTo>
                  <a:lnTo>
                    <a:pt x="580" y="749"/>
                  </a:lnTo>
                  <a:lnTo>
                    <a:pt x="584" y="749"/>
                  </a:lnTo>
                  <a:lnTo>
                    <a:pt x="589" y="749"/>
                  </a:lnTo>
                  <a:lnTo>
                    <a:pt x="592" y="749"/>
                  </a:lnTo>
                  <a:lnTo>
                    <a:pt x="596" y="749"/>
                  </a:lnTo>
                  <a:lnTo>
                    <a:pt x="601" y="749"/>
                  </a:lnTo>
                  <a:lnTo>
                    <a:pt x="604" y="749"/>
                  </a:lnTo>
                  <a:lnTo>
                    <a:pt x="607" y="749"/>
                  </a:lnTo>
                  <a:lnTo>
                    <a:pt x="612" y="749"/>
                  </a:lnTo>
                  <a:lnTo>
                    <a:pt x="616" y="749"/>
                  </a:lnTo>
                  <a:lnTo>
                    <a:pt x="619" y="750"/>
                  </a:lnTo>
                  <a:lnTo>
                    <a:pt x="619" y="749"/>
                  </a:lnTo>
                  <a:lnTo>
                    <a:pt x="619" y="744"/>
                  </a:lnTo>
                  <a:lnTo>
                    <a:pt x="619" y="740"/>
                  </a:lnTo>
                  <a:lnTo>
                    <a:pt x="619" y="737"/>
                  </a:lnTo>
                  <a:lnTo>
                    <a:pt x="619" y="732"/>
                  </a:lnTo>
                  <a:lnTo>
                    <a:pt x="619" y="728"/>
                  </a:lnTo>
                  <a:lnTo>
                    <a:pt x="619" y="725"/>
                  </a:lnTo>
                  <a:lnTo>
                    <a:pt x="619" y="722"/>
                  </a:lnTo>
                  <a:lnTo>
                    <a:pt x="619" y="717"/>
                  </a:lnTo>
                  <a:lnTo>
                    <a:pt x="619" y="713"/>
                  </a:lnTo>
                  <a:lnTo>
                    <a:pt x="619" y="710"/>
                  </a:lnTo>
                  <a:lnTo>
                    <a:pt x="619" y="705"/>
                  </a:lnTo>
                  <a:lnTo>
                    <a:pt x="619" y="701"/>
                  </a:lnTo>
                  <a:lnTo>
                    <a:pt x="619" y="698"/>
                  </a:lnTo>
                  <a:lnTo>
                    <a:pt x="619" y="693"/>
                  </a:lnTo>
                  <a:lnTo>
                    <a:pt x="619" y="690"/>
                  </a:lnTo>
                  <a:lnTo>
                    <a:pt x="619" y="686"/>
                  </a:lnTo>
                  <a:lnTo>
                    <a:pt x="619" y="683"/>
                  </a:lnTo>
                  <a:lnTo>
                    <a:pt x="619" y="678"/>
                  </a:lnTo>
                  <a:lnTo>
                    <a:pt x="619" y="675"/>
                  </a:lnTo>
                  <a:lnTo>
                    <a:pt x="619" y="671"/>
                  </a:lnTo>
                  <a:lnTo>
                    <a:pt x="619" y="666"/>
                  </a:lnTo>
                  <a:lnTo>
                    <a:pt x="619" y="663"/>
                  </a:lnTo>
                  <a:lnTo>
                    <a:pt x="617" y="659"/>
                  </a:lnTo>
                  <a:lnTo>
                    <a:pt x="617" y="654"/>
                  </a:lnTo>
                  <a:lnTo>
                    <a:pt x="619" y="651"/>
                  </a:lnTo>
                  <a:lnTo>
                    <a:pt x="617" y="648"/>
                  </a:lnTo>
                  <a:lnTo>
                    <a:pt x="617" y="644"/>
                  </a:lnTo>
                  <a:lnTo>
                    <a:pt x="617" y="639"/>
                  </a:lnTo>
                  <a:lnTo>
                    <a:pt x="617" y="636"/>
                  </a:lnTo>
                  <a:lnTo>
                    <a:pt x="617" y="632"/>
                  </a:lnTo>
                  <a:lnTo>
                    <a:pt x="617" y="627"/>
                  </a:lnTo>
                  <a:lnTo>
                    <a:pt x="617" y="624"/>
                  </a:lnTo>
                  <a:lnTo>
                    <a:pt x="617" y="621"/>
                  </a:lnTo>
                  <a:lnTo>
                    <a:pt x="617" y="616"/>
                  </a:lnTo>
                  <a:lnTo>
                    <a:pt x="617" y="612"/>
                  </a:lnTo>
                  <a:lnTo>
                    <a:pt x="617" y="609"/>
                  </a:lnTo>
                  <a:lnTo>
                    <a:pt x="617" y="606"/>
                  </a:lnTo>
                  <a:lnTo>
                    <a:pt x="617" y="601"/>
                  </a:lnTo>
                  <a:lnTo>
                    <a:pt x="617" y="597"/>
                  </a:lnTo>
                  <a:lnTo>
                    <a:pt x="617" y="594"/>
                  </a:lnTo>
                  <a:lnTo>
                    <a:pt x="617" y="589"/>
                  </a:lnTo>
                  <a:lnTo>
                    <a:pt x="617" y="585"/>
                  </a:lnTo>
                  <a:lnTo>
                    <a:pt x="617" y="582"/>
                  </a:lnTo>
                  <a:lnTo>
                    <a:pt x="617" y="577"/>
                  </a:lnTo>
                  <a:lnTo>
                    <a:pt x="617" y="574"/>
                  </a:lnTo>
                  <a:lnTo>
                    <a:pt x="617" y="570"/>
                  </a:lnTo>
                  <a:lnTo>
                    <a:pt x="617" y="567"/>
                  </a:lnTo>
                  <a:lnTo>
                    <a:pt x="617" y="562"/>
                  </a:lnTo>
                  <a:lnTo>
                    <a:pt x="617" y="558"/>
                  </a:lnTo>
                  <a:lnTo>
                    <a:pt x="617" y="555"/>
                  </a:lnTo>
                  <a:lnTo>
                    <a:pt x="617" y="550"/>
                  </a:lnTo>
                  <a:lnTo>
                    <a:pt x="617" y="547"/>
                  </a:lnTo>
                  <a:lnTo>
                    <a:pt x="617" y="543"/>
                  </a:lnTo>
                  <a:lnTo>
                    <a:pt x="617" y="540"/>
                  </a:lnTo>
                  <a:lnTo>
                    <a:pt x="617" y="535"/>
                  </a:lnTo>
                  <a:lnTo>
                    <a:pt x="617" y="532"/>
                  </a:lnTo>
                  <a:lnTo>
                    <a:pt x="617" y="528"/>
                  </a:lnTo>
                  <a:lnTo>
                    <a:pt x="617" y="523"/>
                  </a:lnTo>
                  <a:lnTo>
                    <a:pt x="617" y="520"/>
                  </a:lnTo>
                  <a:lnTo>
                    <a:pt x="617" y="516"/>
                  </a:lnTo>
                  <a:lnTo>
                    <a:pt x="617" y="513"/>
                  </a:lnTo>
                  <a:lnTo>
                    <a:pt x="617" y="508"/>
                  </a:lnTo>
                  <a:lnTo>
                    <a:pt x="617" y="505"/>
                  </a:lnTo>
                  <a:lnTo>
                    <a:pt x="617" y="501"/>
                  </a:lnTo>
                  <a:lnTo>
                    <a:pt x="617" y="496"/>
                  </a:lnTo>
                  <a:lnTo>
                    <a:pt x="617" y="493"/>
                  </a:lnTo>
                  <a:lnTo>
                    <a:pt x="617" y="489"/>
                  </a:lnTo>
                  <a:lnTo>
                    <a:pt x="617" y="484"/>
                  </a:lnTo>
                  <a:lnTo>
                    <a:pt x="617" y="481"/>
                  </a:lnTo>
                  <a:lnTo>
                    <a:pt x="617" y="479"/>
                  </a:lnTo>
                  <a:lnTo>
                    <a:pt x="617" y="478"/>
                  </a:lnTo>
                  <a:lnTo>
                    <a:pt x="617" y="474"/>
                  </a:lnTo>
                  <a:lnTo>
                    <a:pt x="616" y="469"/>
                  </a:lnTo>
                  <a:lnTo>
                    <a:pt x="616" y="468"/>
                  </a:lnTo>
                  <a:lnTo>
                    <a:pt x="616" y="466"/>
                  </a:lnTo>
                  <a:lnTo>
                    <a:pt x="617" y="463"/>
                  </a:lnTo>
                  <a:lnTo>
                    <a:pt x="616" y="457"/>
                  </a:lnTo>
                  <a:lnTo>
                    <a:pt x="616" y="454"/>
                  </a:lnTo>
                  <a:lnTo>
                    <a:pt x="616" y="451"/>
                  </a:lnTo>
                  <a:lnTo>
                    <a:pt x="617" y="446"/>
                  </a:lnTo>
                  <a:lnTo>
                    <a:pt x="616" y="442"/>
                  </a:lnTo>
                  <a:lnTo>
                    <a:pt x="616" y="439"/>
                  </a:lnTo>
                  <a:lnTo>
                    <a:pt x="616" y="436"/>
                  </a:lnTo>
                  <a:lnTo>
                    <a:pt x="616" y="431"/>
                  </a:lnTo>
                  <a:lnTo>
                    <a:pt x="616" y="427"/>
                  </a:lnTo>
                  <a:lnTo>
                    <a:pt x="616" y="424"/>
                  </a:lnTo>
                  <a:lnTo>
                    <a:pt x="616" y="419"/>
                  </a:lnTo>
                  <a:lnTo>
                    <a:pt x="616" y="415"/>
                  </a:lnTo>
                  <a:lnTo>
                    <a:pt x="616" y="412"/>
                  </a:lnTo>
                  <a:lnTo>
                    <a:pt x="616" y="409"/>
                  </a:lnTo>
                  <a:lnTo>
                    <a:pt x="616" y="407"/>
                  </a:lnTo>
                  <a:lnTo>
                    <a:pt x="616" y="404"/>
                  </a:lnTo>
                  <a:lnTo>
                    <a:pt x="616" y="400"/>
                  </a:lnTo>
                  <a:lnTo>
                    <a:pt x="616" y="397"/>
                  </a:lnTo>
                  <a:lnTo>
                    <a:pt x="616" y="392"/>
                  </a:lnTo>
                  <a:lnTo>
                    <a:pt x="616" y="388"/>
                  </a:lnTo>
                  <a:lnTo>
                    <a:pt x="616" y="385"/>
                  </a:lnTo>
                  <a:lnTo>
                    <a:pt x="616" y="380"/>
                  </a:lnTo>
                  <a:lnTo>
                    <a:pt x="616" y="377"/>
                  </a:lnTo>
                  <a:lnTo>
                    <a:pt x="616" y="373"/>
                  </a:lnTo>
                  <a:lnTo>
                    <a:pt x="616" y="370"/>
                  </a:lnTo>
                  <a:lnTo>
                    <a:pt x="616" y="365"/>
                  </a:lnTo>
                  <a:lnTo>
                    <a:pt x="616" y="362"/>
                  </a:lnTo>
                  <a:lnTo>
                    <a:pt x="616" y="358"/>
                  </a:lnTo>
                  <a:lnTo>
                    <a:pt x="616" y="353"/>
                  </a:lnTo>
                  <a:lnTo>
                    <a:pt x="616" y="350"/>
                  </a:lnTo>
                  <a:lnTo>
                    <a:pt x="616" y="343"/>
                  </a:lnTo>
                  <a:lnTo>
                    <a:pt x="616" y="338"/>
                  </a:lnTo>
                  <a:lnTo>
                    <a:pt x="616" y="336"/>
                  </a:lnTo>
                  <a:lnTo>
                    <a:pt x="616" y="335"/>
                  </a:lnTo>
                  <a:lnTo>
                    <a:pt x="616" y="326"/>
                  </a:lnTo>
                  <a:lnTo>
                    <a:pt x="616" y="323"/>
                  </a:lnTo>
                  <a:lnTo>
                    <a:pt x="616" y="319"/>
                  </a:lnTo>
                  <a:lnTo>
                    <a:pt x="616" y="314"/>
                  </a:lnTo>
                  <a:lnTo>
                    <a:pt x="616" y="311"/>
                  </a:lnTo>
                  <a:lnTo>
                    <a:pt x="616" y="308"/>
                  </a:lnTo>
                  <a:lnTo>
                    <a:pt x="616" y="304"/>
                  </a:lnTo>
                  <a:lnTo>
                    <a:pt x="616" y="299"/>
                  </a:lnTo>
                  <a:lnTo>
                    <a:pt x="616" y="296"/>
                  </a:lnTo>
                  <a:lnTo>
                    <a:pt x="614" y="293"/>
                  </a:lnTo>
                  <a:lnTo>
                    <a:pt x="614" y="287"/>
                  </a:lnTo>
                  <a:lnTo>
                    <a:pt x="616" y="284"/>
                  </a:lnTo>
                  <a:lnTo>
                    <a:pt x="614" y="281"/>
                  </a:lnTo>
                  <a:lnTo>
                    <a:pt x="614" y="277"/>
                  </a:lnTo>
                  <a:lnTo>
                    <a:pt x="614" y="272"/>
                  </a:lnTo>
                  <a:lnTo>
                    <a:pt x="616" y="269"/>
                  </a:lnTo>
                  <a:lnTo>
                    <a:pt x="614" y="266"/>
                  </a:lnTo>
                  <a:lnTo>
                    <a:pt x="614" y="261"/>
                  </a:lnTo>
                  <a:lnTo>
                    <a:pt x="614" y="257"/>
                  </a:lnTo>
                  <a:lnTo>
                    <a:pt x="614" y="254"/>
                  </a:lnTo>
                  <a:lnTo>
                    <a:pt x="614" y="250"/>
                  </a:lnTo>
                  <a:lnTo>
                    <a:pt x="614" y="245"/>
                  </a:lnTo>
                  <a:lnTo>
                    <a:pt x="614" y="242"/>
                  </a:lnTo>
                  <a:lnTo>
                    <a:pt x="614" y="239"/>
                  </a:lnTo>
                  <a:lnTo>
                    <a:pt x="614" y="234"/>
                  </a:lnTo>
                  <a:lnTo>
                    <a:pt x="614" y="230"/>
                  </a:lnTo>
                  <a:lnTo>
                    <a:pt x="614" y="227"/>
                  </a:lnTo>
                  <a:lnTo>
                    <a:pt x="614" y="222"/>
                  </a:lnTo>
                  <a:lnTo>
                    <a:pt x="614" y="218"/>
                  </a:lnTo>
                  <a:lnTo>
                    <a:pt x="614" y="215"/>
                  </a:lnTo>
                  <a:lnTo>
                    <a:pt x="614" y="212"/>
                  </a:lnTo>
                  <a:lnTo>
                    <a:pt x="614" y="207"/>
                  </a:lnTo>
                  <a:lnTo>
                    <a:pt x="614" y="203"/>
                  </a:lnTo>
                  <a:lnTo>
                    <a:pt x="614" y="200"/>
                  </a:lnTo>
                  <a:lnTo>
                    <a:pt x="614" y="195"/>
                  </a:lnTo>
                  <a:lnTo>
                    <a:pt x="614" y="192"/>
                  </a:lnTo>
                  <a:lnTo>
                    <a:pt x="614" y="188"/>
                  </a:lnTo>
                  <a:lnTo>
                    <a:pt x="614" y="185"/>
                  </a:lnTo>
                  <a:lnTo>
                    <a:pt x="614" y="180"/>
                  </a:lnTo>
                  <a:lnTo>
                    <a:pt x="614" y="176"/>
                  </a:lnTo>
                  <a:lnTo>
                    <a:pt x="614" y="173"/>
                  </a:lnTo>
                  <a:lnTo>
                    <a:pt x="614" y="168"/>
                  </a:lnTo>
                  <a:lnTo>
                    <a:pt x="614" y="165"/>
                  </a:lnTo>
                  <a:lnTo>
                    <a:pt x="614" y="161"/>
                  </a:lnTo>
                  <a:lnTo>
                    <a:pt x="614" y="156"/>
                  </a:lnTo>
                  <a:lnTo>
                    <a:pt x="614" y="153"/>
                  </a:lnTo>
                  <a:lnTo>
                    <a:pt x="614" y="150"/>
                  </a:lnTo>
                  <a:lnTo>
                    <a:pt x="614" y="146"/>
                  </a:lnTo>
                  <a:lnTo>
                    <a:pt x="614" y="141"/>
                  </a:lnTo>
                  <a:lnTo>
                    <a:pt x="614" y="138"/>
                  </a:lnTo>
                  <a:lnTo>
                    <a:pt x="614" y="134"/>
                  </a:lnTo>
                  <a:lnTo>
                    <a:pt x="614" y="129"/>
                  </a:lnTo>
                  <a:lnTo>
                    <a:pt x="614" y="126"/>
                  </a:lnTo>
                  <a:lnTo>
                    <a:pt x="614" y="123"/>
                  </a:lnTo>
                  <a:lnTo>
                    <a:pt x="614" y="119"/>
                  </a:lnTo>
                  <a:lnTo>
                    <a:pt x="614" y="114"/>
                  </a:lnTo>
                  <a:lnTo>
                    <a:pt x="614" y="111"/>
                  </a:lnTo>
                  <a:lnTo>
                    <a:pt x="614" y="107"/>
                  </a:lnTo>
                  <a:lnTo>
                    <a:pt x="612" y="102"/>
                  </a:lnTo>
                  <a:lnTo>
                    <a:pt x="614" y="99"/>
                  </a:lnTo>
                  <a:lnTo>
                    <a:pt x="614" y="96"/>
                  </a:lnTo>
                  <a:lnTo>
                    <a:pt x="614" y="92"/>
                  </a:lnTo>
                  <a:lnTo>
                    <a:pt x="611" y="89"/>
                  </a:lnTo>
                  <a:lnTo>
                    <a:pt x="612" y="87"/>
                  </a:lnTo>
                  <a:lnTo>
                    <a:pt x="614" y="84"/>
                  </a:lnTo>
                  <a:lnTo>
                    <a:pt x="616" y="82"/>
                  </a:lnTo>
                  <a:lnTo>
                    <a:pt x="617" y="79"/>
                  </a:lnTo>
                  <a:lnTo>
                    <a:pt x="617" y="75"/>
                  </a:lnTo>
                  <a:lnTo>
                    <a:pt x="617" y="70"/>
                  </a:lnTo>
                  <a:lnTo>
                    <a:pt x="617" y="67"/>
                  </a:lnTo>
                  <a:lnTo>
                    <a:pt x="617" y="64"/>
                  </a:lnTo>
                  <a:lnTo>
                    <a:pt x="617" y="60"/>
                  </a:lnTo>
                  <a:lnTo>
                    <a:pt x="617" y="57"/>
                  </a:lnTo>
                  <a:lnTo>
                    <a:pt x="617" y="54"/>
                  </a:lnTo>
                  <a:lnTo>
                    <a:pt x="617" y="50"/>
                  </a:lnTo>
                  <a:lnTo>
                    <a:pt x="619" y="49"/>
                  </a:lnTo>
                  <a:lnTo>
                    <a:pt x="621" y="45"/>
                  </a:lnTo>
                  <a:lnTo>
                    <a:pt x="623" y="43"/>
                  </a:lnTo>
                  <a:lnTo>
                    <a:pt x="624" y="42"/>
                  </a:lnTo>
                  <a:lnTo>
                    <a:pt x="626" y="40"/>
                  </a:lnTo>
                  <a:lnTo>
                    <a:pt x="628" y="38"/>
                  </a:lnTo>
                  <a:lnTo>
                    <a:pt x="629" y="37"/>
                  </a:lnTo>
                  <a:lnTo>
                    <a:pt x="631" y="33"/>
                  </a:lnTo>
                  <a:lnTo>
                    <a:pt x="631" y="30"/>
                  </a:lnTo>
                  <a:lnTo>
                    <a:pt x="629" y="27"/>
                  </a:lnTo>
                  <a:lnTo>
                    <a:pt x="628" y="25"/>
                  </a:lnTo>
                  <a:lnTo>
                    <a:pt x="626" y="22"/>
                  </a:lnTo>
                  <a:lnTo>
                    <a:pt x="624" y="20"/>
                  </a:lnTo>
                  <a:lnTo>
                    <a:pt x="626" y="17"/>
                  </a:lnTo>
                  <a:lnTo>
                    <a:pt x="626" y="15"/>
                  </a:lnTo>
                  <a:lnTo>
                    <a:pt x="628" y="13"/>
                  </a:lnTo>
                  <a:lnTo>
                    <a:pt x="629" y="12"/>
                  </a:lnTo>
                  <a:lnTo>
                    <a:pt x="633" y="12"/>
                  </a:lnTo>
                  <a:lnTo>
                    <a:pt x="636" y="12"/>
                  </a:lnTo>
                  <a:lnTo>
                    <a:pt x="639" y="12"/>
                  </a:lnTo>
                  <a:lnTo>
                    <a:pt x="644" y="13"/>
                  </a:lnTo>
                  <a:lnTo>
                    <a:pt x="648" y="13"/>
                  </a:lnTo>
                  <a:lnTo>
                    <a:pt x="651" y="13"/>
                  </a:lnTo>
                  <a:lnTo>
                    <a:pt x="654" y="12"/>
                  </a:lnTo>
                  <a:lnTo>
                    <a:pt x="660" y="12"/>
                  </a:lnTo>
                  <a:lnTo>
                    <a:pt x="663" y="12"/>
                  </a:lnTo>
                  <a:lnTo>
                    <a:pt x="665" y="12"/>
                  </a:lnTo>
                  <a:lnTo>
                    <a:pt x="670" y="13"/>
                  </a:lnTo>
                  <a:lnTo>
                    <a:pt x="673" y="12"/>
                  </a:lnTo>
                  <a:lnTo>
                    <a:pt x="676" y="12"/>
                  </a:lnTo>
                  <a:lnTo>
                    <a:pt x="680" y="12"/>
                  </a:lnTo>
                  <a:lnTo>
                    <a:pt x="683" y="12"/>
                  </a:lnTo>
                  <a:lnTo>
                    <a:pt x="686" y="12"/>
                  </a:lnTo>
                  <a:lnTo>
                    <a:pt x="690" y="13"/>
                  </a:lnTo>
                  <a:lnTo>
                    <a:pt x="693" y="13"/>
                  </a:lnTo>
                  <a:lnTo>
                    <a:pt x="698" y="13"/>
                  </a:lnTo>
                  <a:lnTo>
                    <a:pt x="702" y="13"/>
                  </a:lnTo>
                  <a:lnTo>
                    <a:pt x="702" y="12"/>
                  </a:lnTo>
                  <a:lnTo>
                    <a:pt x="705" y="12"/>
                  </a:lnTo>
                  <a:lnTo>
                    <a:pt x="708" y="12"/>
                  </a:lnTo>
                  <a:lnTo>
                    <a:pt x="712" y="12"/>
                  </a:lnTo>
                  <a:lnTo>
                    <a:pt x="715" y="12"/>
                  </a:lnTo>
                  <a:lnTo>
                    <a:pt x="718" y="10"/>
                  </a:lnTo>
                  <a:lnTo>
                    <a:pt x="722" y="10"/>
                  </a:lnTo>
                  <a:lnTo>
                    <a:pt x="723" y="8"/>
                  </a:lnTo>
                  <a:lnTo>
                    <a:pt x="727" y="8"/>
                  </a:lnTo>
                  <a:lnTo>
                    <a:pt x="729" y="6"/>
                  </a:lnTo>
                  <a:lnTo>
                    <a:pt x="732" y="6"/>
                  </a:lnTo>
                  <a:lnTo>
                    <a:pt x="735" y="6"/>
                  </a:lnTo>
                  <a:lnTo>
                    <a:pt x="740" y="6"/>
                  </a:lnTo>
                  <a:lnTo>
                    <a:pt x="744" y="6"/>
                  </a:lnTo>
                  <a:lnTo>
                    <a:pt x="747" y="6"/>
                  </a:lnTo>
                  <a:lnTo>
                    <a:pt x="750" y="6"/>
                  </a:lnTo>
                  <a:lnTo>
                    <a:pt x="754" y="8"/>
                  </a:lnTo>
                  <a:lnTo>
                    <a:pt x="757" y="8"/>
                  </a:lnTo>
                  <a:lnTo>
                    <a:pt x="759" y="10"/>
                  </a:lnTo>
                  <a:lnTo>
                    <a:pt x="762" y="8"/>
                  </a:lnTo>
                  <a:lnTo>
                    <a:pt x="766" y="8"/>
                  </a:lnTo>
                  <a:lnTo>
                    <a:pt x="769" y="8"/>
                  </a:lnTo>
                  <a:lnTo>
                    <a:pt x="772" y="8"/>
                  </a:lnTo>
                  <a:lnTo>
                    <a:pt x="777" y="8"/>
                  </a:lnTo>
                  <a:lnTo>
                    <a:pt x="779" y="6"/>
                  </a:lnTo>
                  <a:lnTo>
                    <a:pt x="781" y="6"/>
                  </a:lnTo>
                  <a:lnTo>
                    <a:pt x="784" y="6"/>
                  </a:lnTo>
                  <a:lnTo>
                    <a:pt x="786" y="6"/>
                  </a:lnTo>
                  <a:lnTo>
                    <a:pt x="789" y="5"/>
                  </a:lnTo>
                  <a:lnTo>
                    <a:pt x="791" y="3"/>
                  </a:lnTo>
                  <a:lnTo>
                    <a:pt x="794" y="1"/>
                  </a:lnTo>
                  <a:lnTo>
                    <a:pt x="796" y="1"/>
                  </a:lnTo>
                  <a:lnTo>
                    <a:pt x="799" y="0"/>
                  </a:lnTo>
                  <a:lnTo>
                    <a:pt x="803" y="0"/>
                  </a:lnTo>
                  <a:lnTo>
                    <a:pt x="806" y="0"/>
                  </a:lnTo>
                  <a:lnTo>
                    <a:pt x="809" y="1"/>
                  </a:lnTo>
                  <a:lnTo>
                    <a:pt x="811" y="3"/>
                  </a:lnTo>
                  <a:lnTo>
                    <a:pt x="811" y="6"/>
                  </a:lnTo>
                  <a:close/>
                </a:path>
              </a:pathLst>
            </a:custGeom>
            <a:solidFill>
              <a:srgbClr val="00C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71" name="Freeform 203">
              <a:extLst>
                <a:ext uri="{FF2B5EF4-FFF2-40B4-BE49-F238E27FC236}">
                  <a16:creationId xmlns:a16="http://schemas.microsoft.com/office/drawing/2014/main" id="{C0C1340F-D0A1-1569-9640-9DA602A59EB6}"/>
                </a:ext>
              </a:extLst>
            </p:cNvPr>
            <p:cNvSpPr>
              <a:spLocks/>
            </p:cNvSpPr>
            <p:nvPr/>
          </p:nvSpPr>
          <p:spPr bwMode="auto">
            <a:xfrm>
              <a:off x="3068" y="763"/>
              <a:ext cx="910" cy="828"/>
            </a:xfrm>
            <a:custGeom>
              <a:avLst/>
              <a:gdLst>
                <a:gd name="T0" fmla="*/ 42 w 910"/>
                <a:gd name="T1" fmla="*/ 20 h 828"/>
                <a:gd name="T2" fmla="*/ 101 w 910"/>
                <a:gd name="T3" fmla="*/ 15 h 828"/>
                <a:gd name="T4" fmla="*/ 156 w 910"/>
                <a:gd name="T5" fmla="*/ 15 h 828"/>
                <a:gd name="T6" fmla="*/ 215 w 910"/>
                <a:gd name="T7" fmla="*/ 17 h 828"/>
                <a:gd name="T8" fmla="*/ 266 w 910"/>
                <a:gd name="T9" fmla="*/ 22 h 828"/>
                <a:gd name="T10" fmla="*/ 320 w 910"/>
                <a:gd name="T11" fmla="*/ 15 h 828"/>
                <a:gd name="T12" fmla="*/ 370 w 910"/>
                <a:gd name="T13" fmla="*/ 1 h 828"/>
                <a:gd name="T14" fmla="*/ 419 w 910"/>
                <a:gd name="T15" fmla="*/ 13 h 828"/>
                <a:gd name="T16" fmla="*/ 468 w 910"/>
                <a:gd name="T17" fmla="*/ 18 h 828"/>
                <a:gd name="T18" fmla="*/ 518 w 910"/>
                <a:gd name="T19" fmla="*/ 32 h 828"/>
                <a:gd name="T20" fmla="*/ 574 w 910"/>
                <a:gd name="T21" fmla="*/ 40 h 828"/>
                <a:gd name="T22" fmla="*/ 622 w 910"/>
                <a:gd name="T23" fmla="*/ 38 h 828"/>
                <a:gd name="T24" fmla="*/ 668 w 910"/>
                <a:gd name="T25" fmla="*/ 42 h 828"/>
                <a:gd name="T26" fmla="*/ 715 w 910"/>
                <a:gd name="T27" fmla="*/ 37 h 828"/>
                <a:gd name="T28" fmla="*/ 767 w 910"/>
                <a:gd name="T29" fmla="*/ 44 h 828"/>
                <a:gd name="T30" fmla="*/ 806 w 910"/>
                <a:gd name="T31" fmla="*/ 25 h 828"/>
                <a:gd name="T32" fmla="*/ 854 w 910"/>
                <a:gd name="T33" fmla="*/ 30 h 828"/>
                <a:gd name="T34" fmla="*/ 897 w 910"/>
                <a:gd name="T35" fmla="*/ 44 h 828"/>
                <a:gd name="T36" fmla="*/ 907 w 910"/>
                <a:gd name="T37" fmla="*/ 86 h 828"/>
                <a:gd name="T38" fmla="*/ 902 w 910"/>
                <a:gd name="T39" fmla="*/ 145 h 828"/>
                <a:gd name="T40" fmla="*/ 868 w 910"/>
                <a:gd name="T41" fmla="*/ 176 h 828"/>
                <a:gd name="T42" fmla="*/ 849 w 910"/>
                <a:gd name="T43" fmla="*/ 213 h 828"/>
                <a:gd name="T44" fmla="*/ 841 w 910"/>
                <a:gd name="T45" fmla="*/ 249 h 828"/>
                <a:gd name="T46" fmla="*/ 844 w 910"/>
                <a:gd name="T47" fmla="*/ 294 h 828"/>
                <a:gd name="T48" fmla="*/ 829 w 910"/>
                <a:gd name="T49" fmla="*/ 335 h 828"/>
                <a:gd name="T50" fmla="*/ 824 w 910"/>
                <a:gd name="T51" fmla="*/ 383 h 828"/>
                <a:gd name="T52" fmla="*/ 824 w 910"/>
                <a:gd name="T53" fmla="*/ 429 h 828"/>
                <a:gd name="T54" fmla="*/ 844 w 910"/>
                <a:gd name="T55" fmla="*/ 463 h 828"/>
                <a:gd name="T56" fmla="*/ 865 w 910"/>
                <a:gd name="T57" fmla="*/ 501 h 828"/>
                <a:gd name="T58" fmla="*/ 875 w 910"/>
                <a:gd name="T59" fmla="*/ 543 h 828"/>
                <a:gd name="T60" fmla="*/ 860 w 910"/>
                <a:gd name="T61" fmla="*/ 580 h 828"/>
                <a:gd name="T62" fmla="*/ 828 w 910"/>
                <a:gd name="T63" fmla="*/ 604 h 828"/>
                <a:gd name="T64" fmla="*/ 728 w 910"/>
                <a:gd name="T65" fmla="*/ 621 h 828"/>
                <a:gd name="T66" fmla="*/ 701 w 910"/>
                <a:gd name="T67" fmla="*/ 619 h 828"/>
                <a:gd name="T68" fmla="*/ 674 w 910"/>
                <a:gd name="T69" fmla="*/ 617 h 828"/>
                <a:gd name="T70" fmla="*/ 646 w 910"/>
                <a:gd name="T71" fmla="*/ 617 h 828"/>
                <a:gd name="T72" fmla="*/ 619 w 910"/>
                <a:gd name="T73" fmla="*/ 616 h 828"/>
                <a:gd name="T74" fmla="*/ 592 w 910"/>
                <a:gd name="T75" fmla="*/ 614 h 828"/>
                <a:gd name="T76" fmla="*/ 557 w 910"/>
                <a:gd name="T77" fmla="*/ 614 h 828"/>
                <a:gd name="T78" fmla="*/ 530 w 910"/>
                <a:gd name="T79" fmla="*/ 612 h 828"/>
                <a:gd name="T80" fmla="*/ 503 w 910"/>
                <a:gd name="T81" fmla="*/ 611 h 828"/>
                <a:gd name="T82" fmla="*/ 474 w 910"/>
                <a:gd name="T83" fmla="*/ 611 h 828"/>
                <a:gd name="T84" fmla="*/ 447 w 910"/>
                <a:gd name="T85" fmla="*/ 609 h 828"/>
                <a:gd name="T86" fmla="*/ 419 w 910"/>
                <a:gd name="T87" fmla="*/ 607 h 828"/>
                <a:gd name="T88" fmla="*/ 390 w 910"/>
                <a:gd name="T89" fmla="*/ 606 h 828"/>
                <a:gd name="T90" fmla="*/ 373 w 910"/>
                <a:gd name="T91" fmla="*/ 616 h 828"/>
                <a:gd name="T92" fmla="*/ 368 w 910"/>
                <a:gd name="T93" fmla="*/ 641 h 828"/>
                <a:gd name="T94" fmla="*/ 360 w 910"/>
                <a:gd name="T95" fmla="*/ 654 h 828"/>
                <a:gd name="T96" fmla="*/ 350 w 910"/>
                <a:gd name="T97" fmla="*/ 675 h 828"/>
                <a:gd name="T98" fmla="*/ 341 w 910"/>
                <a:gd name="T99" fmla="*/ 691 h 828"/>
                <a:gd name="T100" fmla="*/ 335 w 910"/>
                <a:gd name="T101" fmla="*/ 703 h 828"/>
                <a:gd name="T102" fmla="*/ 325 w 910"/>
                <a:gd name="T103" fmla="*/ 718 h 828"/>
                <a:gd name="T104" fmla="*/ 318 w 910"/>
                <a:gd name="T105" fmla="*/ 733 h 828"/>
                <a:gd name="T106" fmla="*/ 313 w 910"/>
                <a:gd name="T107" fmla="*/ 752 h 828"/>
                <a:gd name="T108" fmla="*/ 296 w 910"/>
                <a:gd name="T109" fmla="*/ 767 h 828"/>
                <a:gd name="T110" fmla="*/ 299 w 910"/>
                <a:gd name="T111" fmla="*/ 776 h 828"/>
                <a:gd name="T112" fmla="*/ 299 w 910"/>
                <a:gd name="T113" fmla="*/ 787 h 828"/>
                <a:gd name="T114" fmla="*/ 296 w 910"/>
                <a:gd name="T115" fmla="*/ 799 h 828"/>
                <a:gd name="T116" fmla="*/ 293 w 910"/>
                <a:gd name="T117" fmla="*/ 811 h 828"/>
                <a:gd name="T118" fmla="*/ 289 w 910"/>
                <a:gd name="T119" fmla="*/ 8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0" h="828">
                  <a:moveTo>
                    <a:pt x="0" y="1"/>
                  </a:moveTo>
                  <a:lnTo>
                    <a:pt x="2" y="3"/>
                  </a:lnTo>
                  <a:lnTo>
                    <a:pt x="3" y="5"/>
                  </a:lnTo>
                  <a:lnTo>
                    <a:pt x="5" y="8"/>
                  </a:lnTo>
                  <a:lnTo>
                    <a:pt x="8" y="8"/>
                  </a:lnTo>
                  <a:lnTo>
                    <a:pt x="12" y="10"/>
                  </a:lnTo>
                  <a:lnTo>
                    <a:pt x="15" y="10"/>
                  </a:lnTo>
                  <a:lnTo>
                    <a:pt x="18" y="12"/>
                  </a:lnTo>
                  <a:lnTo>
                    <a:pt x="22" y="12"/>
                  </a:lnTo>
                  <a:lnTo>
                    <a:pt x="25" y="12"/>
                  </a:lnTo>
                  <a:lnTo>
                    <a:pt x="27" y="13"/>
                  </a:lnTo>
                  <a:lnTo>
                    <a:pt x="30" y="15"/>
                  </a:lnTo>
                  <a:lnTo>
                    <a:pt x="30" y="17"/>
                  </a:lnTo>
                  <a:lnTo>
                    <a:pt x="34" y="18"/>
                  </a:lnTo>
                  <a:lnTo>
                    <a:pt x="35" y="20"/>
                  </a:lnTo>
                  <a:lnTo>
                    <a:pt x="39" y="20"/>
                  </a:lnTo>
                  <a:lnTo>
                    <a:pt x="42" y="20"/>
                  </a:lnTo>
                  <a:lnTo>
                    <a:pt x="45" y="20"/>
                  </a:lnTo>
                  <a:lnTo>
                    <a:pt x="49" y="20"/>
                  </a:lnTo>
                  <a:lnTo>
                    <a:pt x="52" y="20"/>
                  </a:lnTo>
                  <a:lnTo>
                    <a:pt x="55" y="18"/>
                  </a:lnTo>
                  <a:lnTo>
                    <a:pt x="59" y="18"/>
                  </a:lnTo>
                  <a:lnTo>
                    <a:pt x="62" y="18"/>
                  </a:lnTo>
                  <a:lnTo>
                    <a:pt x="66" y="18"/>
                  </a:lnTo>
                  <a:lnTo>
                    <a:pt x="69" y="17"/>
                  </a:lnTo>
                  <a:lnTo>
                    <a:pt x="72" y="17"/>
                  </a:lnTo>
                  <a:lnTo>
                    <a:pt x="77" y="17"/>
                  </a:lnTo>
                  <a:lnTo>
                    <a:pt x="81" y="17"/>
                  </a:lnTo>
                  <a:lnTo>
                    <a:pt x="84" y="17"/>
                  </a:lnTo>
                  <a:lnTo>
                    <a:pt x="87" y="17"/>
                  </a:lnTo>
                  <a:lnTo>
                    <a:pt x="91" y="18"/>
                  </a:lnTo>
                  <a:lnTo>
                    <a:pt x="94" y="17"/>
                  </a:lnTo>
                  <a:lnTo>
                    <a:pt x="98" y="17"/>
                  </a:lnTo>
                  <a:lnTo>
                    <a:pt x="101" y="15"/>
                  </a:lnTo>
                  <a:lnTo>
                    <a:pt x="104" y="15"/>
                  </a:lnTo>
                  <a:lnTo>
                    <a:pt x="108" y="17"/>
                  </a:lnTo>
                  <a:lnTo>
                    <a:pt x="111" y="17"/>
                  </a:lnTo>
                  <a:lnTo>
                    <a:pt x="114" y="18"/>
                  </a:lnTo>
                  <a:lnTo>
                    <a:pt x="118" y="17"/>
                  </a:lnTo>
                  <a:lnTo>
                    <a:pt x="121" y="17"/>
                  </a:lnTo>
                  <a:lnTo>
                    <a:pt x="124" y="15"/>
                  </a:lnTo>
                  <a:lnTo>
                    <a:pt x="126" y="15"/>
                  </a:lnTo>
                  <a:lnTo>
                    <a:pt x="129" y="13"/>
                  </a:lnTo>
                  <a:lnTo>
                    <a:pt x="133" y="15"/>
                  </a:lnTo>
                  <a:lnTo>
                    <a:pt x="136" y="15"/>
                  </a:lnTo>
                  <a:lnTo>
                    <a:pt x="140" y="17"/>
                  </a:lnTo>
                  <a:lnTo>
                    <a:pt x="143" y="17"/>
                  </a:lnTo>
                  <a:lnTo>
                    <a:pt x="146" y="17"/>
                  </a:lnTo>
                  <a:lnTo>
                    <a:pt x="150" y="17"/>
                  </a:lnTo>
                  <a:lnTo>
                    <a:pt x="153" y="17"/>
                  </a:lnTo>
                  <a:lnTo>
                    <a:pt x="156" y="15"/>
                  </a:lnTo>
                  <a:lnTo>
                    <a:pt x="160" y="15"/>
                  </a:lnTo>
                  <a:lnTo>
                    <a:pt x="163" y="15"/>
                  </a:lnTo>
                  <a:lnTo>
                    <a:pt x="166" y="15"/>
                  </a:lnTo>
                  <a:lnTo>
                    <a:pt x="170" y="15"/>
                  </a:lnTo>
                  <a:lnTo>
                    <a:pt x="173" y="15"/>
                  </a:lnTo>
                  <a:lnTo>
                    <a:pt x="177" y="15"/>
                  </a:lnTo>
                  <a:lnTo>
                    <a:pt x="180" y="17"/>
                  </a:lnTo>
                  <a:lnTo>
                    <a:pt x="183" y="17"/>
                  </a:lnTo>
                  <a:lnTo>
                    <a:pt x="188" y="17"/>
                  </a:lnTo>
                  <a:lnTo>
                    <a:pt x="192" y="17"/>
                  </a:lnTo>
                  <a:lnTo>
                    <a:pt x="195" y="18"/>
                  </a:lnTo>
                  <a:lnTo>
                    <a:pt x="197" y="18"/>
                  </a:lnTo>
                  <a:lnTo>
                    <a:pt x="202" y="18"/>
                  </a:lnTo>
                  <a:lnTo>
                    <a:pt x="203" y="18"/>
                  </a:lnTo>
                  <a:lnTo>
                    <a:pt x="207" y="17"/>
                  </a:lnTo>
                  <a:lnTo>
                    <a:pt x="212" y="17"/>
                  </a:lnTo>
                  <a:lnTo>
                    <a:pt x="215" y="17"/>
                  </a:lnTo>
                  <a:lnTo>
                    <a:pt x="219" y="17"/>
                  </a:lnTo>
                  <a:lnTo>
                    <a:pt x="222" y="18"/>
                  </a:lnTo>
                  <a:lnTo>
                    <a:pt x="225" y="18"/>
                  </a:lnTo>
                  <a:lnTo>
                    <a:pt x="229" y="20"/>
                  </a:lnTo>
                  <a:lnTo>
                    <a:pt x="232" y="18"/>
                  </a:lnTo>
                  <a:lnTo>
                    <a:pt x="234" y="18"/>
                  </a:lnTo>
                  <a:lnTo>
                    <a:pt x="237" y="17"/>
                  </a:lnTo>
                  <a:lnTo>
                    <a:pt x="240" y="17"/>
                  </a:lnTo>
                  <a:lnTo>
                    <a:pt x="242" y="15"/>
                  </a:lnTo>
                  <a:lnTo>
                    <a:pt x="246" y="15"/>
                  </a:lnTo>
                  <a:lnTo>
                    <a:pt x="249" y="15"/>
                  </a:lnTo>
                  <a:lnTo>
                    <a:pt x="252" y="15"/>
                  </a:lnTo>
                  <a:lnTo>
                    <a:pt x="256" y="17"/>
                  </a:lnTo>
                  <a:lnTo>
                    <a:pt x="257" y="18"/>
                  </a:lnTo>
                  <a:lnTo>
                    <a:pt x="261" y="20"/>
                  </a:lnTo>
                  <a:lnTo>
                    <a:pt x="262" y="22"/>
                  </a:lnTo>
                  <a:lnTo>
                    <a:pt x="266" y="22"/>
                  </a:lnTo>
                  <a:lnTo>
                    <a:pt x="269" y="20"/>
                  </a:lnTo>
                  <a:lnTo>
                    <a:pt x="271" y="18"/>
                  </a:lnTo>
                  <a:lnTo>
                    <a:pt x="274" y="18"/>
                  </a:lnTo>
                  <a:lnTo>
                    <a:pt x="277" y="17"/>
                  </a:lnTo>
                  <a:lnTo>
                    <a:pt x="281" y="18"/>
                  </a:lnTo>
                  <a:lnTo>
                    <a:pt x="284" y="18"/>
                  </a:lnTo>
                  <a:lnTo>
                    <a:pt x="288" y="18"/>
                  </a:lnTo>
                  <a:lnTo>
                    <a:pt x="291" y="18"/>
                  </a:lnTo>
                  <a:lnTo>
                    <a:pt x="294" y="20"/>
                  </a:lnTo>
                  <a:lnTo>
                    <a:pt x="298" y="20"/>
                  </a:lnTo>
                  <a:lnTo>
                    <a:pt x="303" y="20"/>
                  </a:lnTo>
                  <a:lnTo>
                    <a:pt x="306" y="18"/>
                  </a:lnTo>
                  <a:lnTo>
                    <a:pt x="308" y="18"/>
                  </a:lnTo>
                  <a:lnTo>
                    <a:pt x="311" y="18"/>
                  </a:lnTo>
                  <a:lnTo>
                    <a:pt x="315" y="17"/>
                  </a:lnTo>
                  <a:lnTo>
                    <a:pt x="318" y="15"/>
                  </a:lnTo>
                  <a:lnTo>
                    <a:pt x="320" y="15"/>
                  </a:lnTo>
                  <a:lnTo>
                    <a:pt x="323" y="13"/>
                  </a:lnTo>
                  <a:lnTo>
                    <a:pt x="326" y="13"/>
                  </a:lnTo>
                  <a:lnTo>
                    <a:pt x="328" y="12"/>
                  </a:lnTo>
                  <a:lnTo>
                    <a:pt x="331" y="12"/>
                  </a:lnTo>
                  <a:lnTo>
                    <a:pt x="335" y="10"/>
                  </a:lnTo>
                  <a:lnTo>
                    <a:pt x="338" y="8"/>
                  </a:lnTo>
                  <a:lnTo>
                    <a:pt x="341" y="8"/>
                  </a:lnTo>
                  <a:lnTo>
                    <a:pt x="345" y="8"/>
                  </a:lnTo>
                  <a:lnTo>
                    <a:pt x="348" y="8"/>
                  </a:lnTo>
                  <a:lnTo>
                    <a:pt x="350" y="7"/>
                  </a:lnTo>
                  <a:lnTo>
                    <a:pt x="353" y="5"/>
                  </a:lnTo>
                  <a:lnTo>
                    <a:pt x="355" y="5"/>
                  </a:lnTo>
                  <a:lnTo>
                    <a:pt x="358" y="3"/>
                  </a:lnTo>
                  <a:lnTo>
                    <a:pt x="360" y="1"/>
                  </a:lnTo>
                  <a:lnTo>
                    <a:pt x="363" y="0"/>
                  </a:lnTo>
                  <a:lnTo>
                    <a:pt x="368" y="1"/>
                  </a:lnTo>
                  <a:lnTo>
                    <a:pt x="370" y="1"/>
                  </a:lnTo>
                  <a:lnTo>
                    <a:pt x="373" y="3"/>
                  </a:lnTo>
                  <a:lnTo>
                    <a:pt x="377" y="3"/>
                  </a:lnTo>
                  <a:lnTo>
                    <a:pt x="378" y="5"/>
                  </a:lnTo>
                  <a:lnTo>
                    <a:pt x="380" y="7"/>
                  </a:lnTo>
                  <a:lnTo>
                    <a:pt x="383" y="8"/>
                  </a:lnTo>
                  <a:lnTo>
                    <a:pt x="385" y="10"/>
                  </a:lnTo>
                  <a:lnTo>
                    <a:pt x="387" y="12"/>
                  </a:lnTo>
                  <a:lnTo>
                    <a:pt x="390" y="13"/>
                  </a:lnTo>
                  <a:lnTo>
                    <a:pt x="392" y="15"/>
                  </a:lnTo>
                  <a:lnTo>
                    <a:pt x="395" y="15"/>
                  </a:lnTo>
                  <a:lnTo>
                    <a:pt x="399" y="17"/>
                  </a:lnTo>
                  <a:lnTo>
                    <a:pt x="404" y="17"/>
                  </a:lnTo>
                  <a:lnTo>
                    <a:pt x="405" y="15"/>
                  </a:lnTo>
                  <a:lnTo>
                    <a:pt x="410" y="15"/>
                  </a:lnTo>
                  <a:lnTo>
                    <a:pt x="412" y="13"/>
                  </a:lnTo>
                  <a:lnTo>
                    <a:pt x="415" y="13"/>
                  </a:lnTo>
                  <a:lnTo>
                    <a:pt x="419" y="13"/>
                  </a:lnTo>
                  <a:lnTo>
                    <a:pt x="422" y="12"/>
                  </a:lnTo>
                  <a:lnTo>
                    <a:pt x="426" y="10"/>
                  </a:lnTo>
                  <a:lnTo>
                    <a:pt x="427" y="10"/>
                  </a:lnTo>
                  <a:lnTo>
                    <a:pt x="431" y="10"/>
                  </a:lnTo>
                  <a:lnTo>
                    <a:pt x="434" y="8"/>
                  </a:lnTo>
                  <a:lnTo>
                    <a:pt x="437" y="8"/>
                  </a:lnTo>
                  <a:lnTo>
                    <a:pt x="442" y="8"/>
                  </a:lnTo>
                  <a:lnTo>
                    <a:pt x="446" y="10"/>
                  </a:lnTo>
                  <a:lnTo>
                    <a:pt x="449" y="10"/>
                  </a:lnTo>
                  <a:lnTo>
                    <a:pt x="451" y="12"/>
                  </a:lnTo>
                  <a:lnTo>
                    <a:pt x="454" y="12"/>
                  </a:lnTo>
                  <a:lnTo>
                    <a:pt x="456" y="13"/>
                  </a:lnTo>
                  <a:lnTo>
                    <a:pt x="457" y="13"/>
                  </a:lnTo>
                  <a:lnTo>
                    <a:pt x="459" y="15"/>
                  </a:lnTo>
                  <a:lnTo>
                    <a:pt x="461" y="17"/>
                  </a:lnTo>
                  <a:lnTo>
                    <a:pt x="464" y="17"/>
                  </a:lnTo>
                  <a:lnTo>
                    <a:pt x="468" y="18"/>
                  </a:lnTo>
                  <a:lnTo>
                    <a:pt x="469" y="20"/>
                  </a:lnTo>
                  <a:lnTo>
                    <a:pt x="473" y="20"/>
                  </a:lnTo>
                  <a:lnTo>
                    <a:pt x="476" y="20"/>
                  </a:lnTo>
                  <a:lnTo>
                    <a:pt x="481" y="20"/>
                  </a:lnTo>
                  <a:lnTo>
                    <a:pt x="484" y="20"/>
                  </a:lnTo>
                  <a:lnTo>
                    <a:pt x="488" y="20"/>
                  </a:lnTo>
                  <a:lnTo>
                    <a:pt x="491" y="20"/>
                  </a:lnTo>
                  <a:lnTo>
                    <a:pt x="495" y="22"/>
                  </a:lnTo>
                  <a:lnTo>
                    <a:pt x="498" y="22"/>
                  </a:lnTo>
                  <a:lnTo>
                    <a:pt x="500" y="23"/>
                  </a:lnTo>
                  <a:lnTo>
                    <a:pt x="503" y="27"/>
                  </a:lnTo>
                  <a:lnTo>
                    <a:pt x="505" y="28"/>
                  </a:lnTo>
                  <a:lnTo>
                    <a:pt x="506" y="30"/>
                  </a:lnTo>
                  <a:lnTo>
                    <a:pt x="508" y="32"/>
                  </a:lnTo>
                  <a:lnTo>
                    <a:pt x="511" y="33"/>
                  </a:lnTo>
                  <a:lnTo>
                    <a:pt x="515" y="33"/>
                  </a:lnTo>
                  <a:lnTo>
                    <a:pt x="518" y="32"/>
                  </a:lnTo>
                  <a:lnTo>
                    <a:pt x="521" y="32"/>
                  </a:lnTo>
                  <a:lnTo>
                    <a:pt x="523" y="33"/>
                  </a:lnTo>
                  <a:lnTo>
                    <a:pt x="526" y="35"/>
                  </a:lnTo>
                  <a:lnTo>
                    <a:pt x="528" y="37"/>
                  </a:lnTo>
                  <a:lnTo>
                    <a:pt x="532" y="37"/>
                  </a:lnTo>
                  <a:lnTo>
                    <a:pt x="535" y="38"/>
                  </a:lnTo>
                  <a:lnTo>
                    <a:pt x="538" y="38"/>
                  </a:lnTo>
                  <a:lnTo>
                    <a:pt x="542" y="38"/>
                  </a:lnTo>
                  <a:lnTo>
                    <a:pt x="545" y="38"/>
                  </a:lnTo>
                  <a:lnTo>
                    <a:pt x="550" y="38"/>
                  </a:lnTo>
                  <a:lnTo>
                    <a:pt x="553" y="38"/>
                  </a:lnTo>
                  <a:lnTo>
                    <a:pt x="557" y="38"/>
                  </a:lnTo>
                  <a:lnTo>
                    <a:pt x="560" y="38"/>
                  </a:lnTo>
                  <a:lnTo>
                    <a:pt x="565" y="38"/>
                  </a:lnTo>
                  <a:lnTo>
                    <a:pt x="567" y="38"/>
                  </a:lnTo>
                  <a:lnTo>
                    <a:pt x="570" y="38"/>
                  </a:lnTo>
                  <a:lnTo>
                    <a:pt x="574" y="40"/>
                  </a:lnTo>
                  <a:lnTo>
                    <a:pt x="575" y="42"/>
                  </a:lnTo>
                  <a:lnTo>
                    <a:pt x="579" y="44"/>
                  </a:lnTo>
                  <a:lnTo>
                    <a:pt x="580" y="44"/>
                  </a:lnTo>
                  <a:lnTo>
                    <a:pt x="584" y="45"/>
                  </a:lnTo>
                  <a:lnTo>
                    <a:pt x="589" y="45"/>
                  </a:lnTo>
                  <a:lnTo>
                    <a:pt x="592" y="45"/>
                  </a:lnTo>
                  <a:lnTo>
                    <a:pt x="595" y="47"/>
                  </a:lnTo>
                  <a:lnTo>
                    <a:pt x="597" y="47"/>
                  </a:lnTo>
                  <a:lnTo>
                    <a:pt x="600" y="49"/>
                  </a:lnTo>
                  <a:lnTo>
                    <a:pt x="604" y="47"/>
                  </a:lnTo>
                  <a:lnTo>
                    <a:pt x="607" y="47"/>
                  </a:lnTo>
                  <a:lnTo>
                    <a:pt x="611" y="45"/>
                  </a:lnTo>
                  <a:lnTo>
                    <a:pt x="612" y="45"/>
                  </a:lnTo>
                  <a:lnTo>
                    <a:pt x="616" y="44"/>
                  </a:lnTo>
                  <a:lnTo>
                    <a:pt x="619" y="42"/>
                  </a:lnTo>
                  <a:lnTo>
                    <a:pt x="621" y="40"/>
                  </a:lnTo>
                  <a:lnTo>
                    <a:pt x="622" y="38"/>
                  </a:lnTo>
                  <a:lnTo>
                    <a:pt x="624" y="37"/>
                  </a:lnTo>
                  <a:lnTo>
                    <a:pt x="627" y="35"/>
                  </a:lnTo>
                  <a:lnTo>
                    <a:pt x="629" y="33"/>
                  </a:lnTo>
                  <a:lnTo>
                    <a:pt x="632" y="33"/>
                  </a:lnTo>
                  <a:lnTo>
                    <a:pt x="636" y="33"/>
                  </a:lnTo>
                  <a:lnTo>
                    <a:pt x="639" y="32"/>
                  </a:lnTo>
                  <a:lnTo>
                    <a:pt x="643" y="33"/>
                  </a:lnTo>
                  <a:lnTo>
                    <a:pt x="644" y="35"/>
                  </a:lnTo>
                  <a:lnTo>
                    <a:pt x="644" y="38"/>
                  </a:lnTo>
                  <a:lnTo>
                    <a:pt x="649" y="38"/>
                  </a:lnTo>
                  <a:lnTo>
                    <a:pt x="653" y="38"/>
                  </a:lnTo>
                  <a:lnTo>
                    <a:pt x="654" y="40"/>
                  </a:lnTo>
                  <a:lnTo>
                    <a:pt x="658" y="40"/>
                  </a:lnTo>
                  <a:lnTo>
                    <a:pt x="659" y="42"/>
                  </a:lnTo>
                  <a:lnTo>
                    <a:pt x="663" y="44"/>
                  </a:lnTo>
                  <a:lnTo>
                    <a:pt x="666" y="44"/>
                  </a:lnTo>
                  <a:lnTo>
                    <a:pt x="668" y="42"/>
                  </a:lnTo>
                  <a:lnTo>
                    <a:pt x="669" y="40"/>
                  </a:lnTo>
                  <a:lnTo>
                    <a:pt x="671" y="37"/>
                  </a:lnTo>
                  <a:lnTo>
                    <a:pt x="674" y="37"/>
                  </a:lnTo>
                  <a:lnTo>
                    <a:pt x="676" y="38"/>
                  </a:lnTo>
                  <a:lnTo>
                    <a:pt x="680" y="40"/>
                  </a:lnTo>
                  <a:lnTo>
                    <a:pt x="683" y="40"/>
                  </a:lnTo>
                  <a:lnTo>
                    <a:pt x="685" y="40"/>
                  </a:lnTo>
                  <a:lnTo>
                    <a:pt x="688" y="40"/>
                  </a:lnTo>
                  <a:lnTo>
                    <a:pt x="690" y="37"/>
                  </a:lnTo>
                  <a:lnTo>
                    <a:pt x="691" y="35"/>
                  </a:lnTo>
                  <a:lnTo>
                    <a:pt x="695" y="33"/>
                  </a:lnTo>
                  <a:lnTo>
                    <a:pt x="698" y="33"/>
                  </a:lnTo>
                  <a:lnTo>
                    <a:pt x="701" y="33"/>
                  </a:lnTo>
                  <a:lnTo>
                    <a:pt x="705" y="35"/>
                  </a:lnTo>
                  <a:lnTo>
                    <a:pt x="706" y="35"/>
                  </a:lnTo>
                  <a:lnTo>
                    <a:pt x="712" y="37"/>
                  </a:lnTo>
                  <a:lnTo>
                    <a:pt x="715" y="37"/>
                  </a:lnTo>
                  <a:lnTo>
                    <a:pt x="718" y="37"/>
                  </a:lnTo>
                  <a:lnTo>
                    <a:pt x="720" y="38"/>
                  </a:lnTo>
                  <a:lnTo>
                    <a:pt x="723" y="38"/>
                  </a:lnTo>
                  <a:lnTo>
                    <a:pt x="728" y="38"/>
                  </a:lnTo>
                  <a:lnTo>
                    <a:pt x="730" y="37"/>
                  </a:lnTo>
                  <a:lnTo>
                    <a:pt x="733" y="37"/>
                  </a:lnTo>
                  <a:lnTo>
                    <a:pt x="737" y="35"/>
                  </a:lnTo>
                  <a:lnTo>
                    <a:pt x="740" y="35"/>
                  </a:lnTo>
                  <a:lnTo>
                    <a:pt x="743" y="35"/>
                  </a:lnTo>
                  <a:lnTo>
                    <a:pt x="747" y="35"/>
                  </a:lnTo>
                  <a:lnTo>
                    <a:pt x="750" y="37"/>
                  </a:lnTo>
                  <a:lnTo>
                    <a:pt x="752" y="37"/>
                  </a:lnTo>
                  <a:lnTo>
                    <a:pt x="755" y="38"/>
                  </a:lnTo>
                  <a:lnTo>
                    <a:pt x="757" y="40"/>
                  </a:lnTo>
                  <a:lnTo>
                    <a:pt x="760" y="42"/>
                  </a:lnTo>
                  <a:lnTo>
                    <a:pt x="764" y="42"/>
                  </a:lnTo>
                  <a:lnTo>
                    <a:pt x="767" y="44"/>
                  </a:lnTo>
                  <a:lnTo>
                    <a:pt x="769" y="42"/>
                  </a:lnTo>
                  <a:lnTo>
                    <a:pt x="770" y="40"/>
                  </a:lnTo>
                  <a:lnTo>
                    <a:pt x="772" y="38"/>
                  </a:lnTo>
                  <a:lnTo>
                    <a:pt x="775" y="37"/>
                  </a:lnTo>
                  <a:lnTo>
                    <a:pt x="779" y="37"/>
                  </a:lnTo>
                  <a:lnTo>
                    <a:pt x="782" y="38"/>
                  </a:lnTo>
                  <a:lnTo>
                    <a:pt x="784" y="40"/>
                  </a:lnTo>
                  <a:lnTo>
                    <a:pt x="787" y="40"/>
                  </a:lnTo>
                  <a:lnTo>
                    <a:pt x="791" y="38"/>
                  </a:lnTo>
                  <a:lnTo>
                    <a:pt x="792" y="37"/>
                  </a:lnTo>
                  <a:lnTo>
                    <a:pt x="794" y="35"/>
                  </a:lnTo>
                  <a:lnTo>
                    <a:pt x="797" y="33"/>
                  </a:lnTo>
                  <a:lnTo>
                    <a:pt x="801" y="33"/>
                  </a:lnTo>
                  <a:lnTo>
                    <a:pt x="802" y="32"/>
                  </a:lnTo>
                  <a:lnTo>
                    <a:pt x="802" y="28"/>
                  </a:lnTo>
                  <a:lnTo>
                    <a:pt x="804" y="27"/>
                  </a:lnTo>
                  <a:lnTo>
                    <a:pt x="806" y="25"/>
                  </a:lnTo>
                  <a:lnTo>
                    <a:pt x="809" y="23"/>
                  </a:lnTo>
                  <a:lnTo>
                    <a:pt x="811" y="22"/>
                  </a:lnTo>
                  <a:lnTo>
                    <a:pt x="814" y="22"/>
                  </a:lnTo>
                  <a:lnTo>
                    <a:pt x="817" y="20"/>
                  </a:lnTo>
                  <a:lnTo>
                    <a:pt x="821" y="20"/>
                  </a:lnTo>
                  <a:lnTo>
                    <a:pt x="824" y="20"/>
                  </a:lnTo>
                  <a:lnTo>
                    <a:pt x="828" y="20"/>
                  </a:lnTo>
                  <a:lnTo>
                    <a:pt x="831" y="18"/>
                  </a:lnTo>
                  <a:lnTo>
                    <a:pt x="834" y="18"/>
                  </a:lnTo>
                  <a:lnTo>
                    <a:pt x="838" y="20"/>
                  </a:lnTo>
                  <a:lnTo>
                    <a:pt x="843" y="20"/>
                  </a:lnTo>
                  <a:lnTo>
                    <a:pt x="844" y="20"/>
                  </a:lnTo>
                  <a:lnTo>
                    <a:pt x="848" y="22"/>
                  </a:lnTo>
                  <a:lnTo>
                    <a:pt x="848" y="27"/>
                  </a:lnTo>
                  <a:lnTo>
                    <a:pt x="849" y="28"/>
                  </a:lnTo>
                  <a:lnTo>
                    <a:pt x="853" y="28"/>
                  </a:lnTo>
                  <a:lnTo>
                    <a:pt x="854" y="30"/>
                  </a:lnTo>
                  <a:lnTo>
                    <a:pt x="858" y="32"/>
                  </a:lnTo>
                  <a:lnTo>
                    <a:pt x="861" y="32"/>
                  </a:lnTo>
                  <a:lnTo>
                    <a:pt x="863" y="33"/>
                  </a:lnTo>
                  <a:lnTo>
                    <a:pt x="866" y="33"/>
                  </a:lnTo>
                  <a:lnTo>
                    <a:pt x="870" y="32"/>
                  </a:lnTo>
                  <a:lnTo>
                    <a:pt x="871" y="30"/>
                  </a:lnTo>
                  <a:lnTo>
                    <a:pt x="875" y="28"/>
                  </a:lnTo>
                  <a:lnTo>
                    <a:pt x="876" y="28"/>
                  </a:lnTo>
                  <a:lnTo>
                    <a:pt x="881" y="28"/>
                  </a:lnTo>
                  <a:lnTo>
                    <a:pt x="883" y="28"/>
                  </a:lnTo>
                  <a:lnTo>
                    <a:pt x="886" y="30"/>
                  </a:lnTo>
                  <a:lnTo>
                    <a:pt x="888" y="33"/>
                  </a:lnTo>
                  <a:lnTo>
                    <a:pt x="888" y="35"/>
                  </a:lnTo>
                  <a:lnTo>
                    <a:pt x="890" y="38"/>
                  </a:lnTo>
                  <a:lnTo>
                    <a:pt x="891" y="40"/>
                  </a:lnTo>
                  <a:lnTo>
                    <a:pt x="895" y="42"/>
                  </a:lnTo>
                  <a:lnTo>
                    <a:pt x="897" y="44"/>
                  </a:lnTo>
                  <a:lnTo>
                    <a:pt x="900" y="44"/>
                  </a:lnTo>
                  <a:lnTo>
                    <a:pt x="902" y="45"/>
                  </a:lnTo>
                  <a:lnTo>
                    <a:pt x="903" y="47"/>
                  </a:lnTo>
                  <a:lnTo>
                    <a:pt x="905" y="50"/>
                  </a:lnTo>
                  <a:lnTo>
                    <a:pt x="907" y="52"/>
                  </a:lnTo>
                  <a:lnTo>
                    <a:pt x="908" y="55"/>
                  </a:lnTo>
                  <a:lnTo>
                    <a:pt x="908" y="57"/>
                  </a:lnTo>
                  <a:lnTo>
                    <a:pt x="910" y="60"/>
                  </a:lnTo>
                  <a:lnTo>
                    <a:pt x="908" y="64"/>
                  </a:lnTo>
                  <a:lnTo>
                    <a:pt x="907" y="65"/>
                  </a:lnTo>
                  <a:lnTo>
                    <a:pt x="907" y="69"/>
                  </a:lnTo>
                  <a:lnTo>
                    <a:pt x="905" y="70"/>
                  </a:lnTo>
                  <a:lnTo>
                    <a:pt x="905" y="74"/>
                  </a:lnTo>
                  <a:lnTo>
                    <a:pt x="905" y="77"/>
                  </a:lnTo>
                  <a:lnTo>
                    <a:pt x="907" y="81"/>
                  </a:lnTo>
                  <a:lnTo>
                    <a:pt x="907" y="82"/>
                  </a:lnTo>
                  <a:lnTo>
                    <a:pt x="907" y="86"/>
                  </a:lnTo>
                  <a:lnTo>
                    <a:pt x="907" y="87"/>
                  </a:lnTo>
                  <a:lnTo>
                    <a:pt x="905" y="92"/>
                  </a:lnTo>
                  <a:lnTo>
                    <a:pt x="905" y="96"/>
                  </a:lnTo>
                  <a:lnTo>
                    <a:pt x="905" y="99"/>
                  </a:lnTo>
                  <a:lnTo>
                    <a:pt x="905" y="102"/>
                  </a:lnTo>
                  <a:lnTo>
                    <a:pt x="907" y="106"/>
                  </a:lnTo>
                  <a:lnTo>
                    <a:pt x="905" y="111"/>
                  </a:lnTo>
                  <a:lnTo>
                    <a:pt x="905" y="114"/>
                  </a:lnTo>
                  <a:lnTo>
                    <a:pt x="905" y="116"/>
                  </a:lnTo>
                  <a:lnTo>
                    <a:pt x="905" y="121"/>
                  </a:lnTo>
                  <a:lnTo>
                    <a:pt x="905" y="124"/>
                  </a:lnTo>
                  <a:lnTo>
                    <a:pt x="905" y="128"/>
                  </a:lnTo>
                  <a:lnTo>
                    <a:pt x="905" y="131"/>
                  </a:lnTo>
                  <a:lnTo>
                    <a:pt x="905" y="136"/>
                  </a:lnTo>
                  <a:lnTo>
                    <a:pt x="903" y="138"/>
                  </a:lnTo>
                  <a:lnTo>
                    <a:pt x="903" y="141"/>
                  </a:lnTo>
                  <a:lnTo>
                    <a:pt x="902" y="145"/>
                  </a:lnTo>
                  <a:lnTo>
                    <a:pt x="900" y="148"/>
                  </a:lnTo>
                  <a:lnTo>
                    <a:pt x="900" y="150"/>
                  </a:lnTo>
                  <a:lnTo>
                    <a:pt x="898" y="153"/>
                  </a:lnTo>
                  <a:lnTo>
                    <a:pt x="897" y="155"/>
                  </a:lnTo>
                  <a:lnTo>
                    <a:pt x="895" y="156"/>
                  </a:lnTo>
                  <a:lnTo>
                    <a:pt x="893" y="160"/>
                  </a:lnTo>
                  <a:lnTo>
                    <a:pt x="891" y="161"/>
                  </a:lnTo>
                  <a:lnTo>
                    <a:pt x="888" y="163"/>
                  </a:lnTo>
                  <a:lnTo>
                    <a:pt x="886" y="163"/>
                  </a:lnTo>
                  <a:lnTo>
                    <a:pt x="883" y="165"/>
                  </a:lnTo>
                  <a:lnTo>
                    <a:pt x="881" y="166"/>
                  </a:lnTo>
                  <a:lnTo>
                    <a:pt x="878" y="168"/>
                  </a:lnTo>
                  <a:lnTo>
                    <a:pt x="876" y="168"/>
                  </a:lnTo>
                  <a:lnTo>
                    <a:pt x="873" y="170"/>
                  </a:lnTo>
                  <a:lnTo>
                    <a:pt x="871" y="171"/>
                  </a:lnTo>
                  <a:lnTo>
                    <a:pt x="870" y="173"/>
                  </a:lnTo>
                  <a:lnTo>
                    <a:pt x="868" y="176"/>
                  </a:lnTo>
                  <a:lnTo>
                    <a:pt x="866" y="178"/>
                  </a:lnTo>
                  <a:lnTo>
                    <a:pt x="866" y="180"/>
                  </a:lnTo>
                  <a:lnTo>
                    <a:pt x="865" y="182"/>
                  </a:lnTo>
                  <a:lnTo>
                    <a:pt x="863" y="183"/>
                  </a:lnTo>
                  <a:lnTo>
                    <a:pt x="860" y="183"/>
                  </a:lnTo>
                  <a:lnTo>
                    <a:pt x="858" y="185"/>
                  </a:lnTo>
                  <a:lnTo>
                    <a:pt x="856" y="188"/>
                  </a:lnTo>
                  <a:lnTo>
                    <a:pt x="856" y="192"/>
                  </a:lnTo>
                  <a:lnTo>
                    <a:pt x="858" y="195"/>
                  </a:lnTo>
                  <a:lnTo>
                    <a:pt x="858" y="198"/>
                  </a:lnTo>
                  <a:lnTo>
                    <a:pt x="860" y="202"/>
                  </a:lnTo>
                  <a:lnTo>
                    <a:pt x="860" y="205"/>
                  </a:lnTo>
                  <a:lnTo>
                    <a:pt x="860" y="207"/>
                  </a:lnTo>
                  <a:lnTo>
                    <a:pt x="858" y="210"/>
                  </a:lnTo>
                  <a:lnTo>
                    <a:pt x="854" y="212"/>
                  </a:lnTo>
                  <a:lnTo>
                    <a:pt x="853" y="213"/>
                  </a:lnTo>
                  <a:lnTo>
                    <a:pt x="849" y="213"/>
                  </a:lnTo>
                  <a:lnTo>
                    <a:pt x="848" y="215"/>
                  </a:lnTo>
                  <a:lnTo>
                    <a:pt x="846" y="219"/>
                  </a:lnTo>
                  <a:lnTo>
                    <a:pt x="844" y="220"/>
                  </a:lnTo>
                  <a:lnTo>
                    <a:pt x="843" y="222"/>
                  </a:lnTo>
                  <a:lnTo>
                    <a:pt x="841" y="225"/>
                  </a:lnTo>
                  <a:lnTo>
                    <a:pt x="841" y="229"/>
                  </a:lnTo>
                  <a:lnTo>
                    <a:pt x="841" y="232"/>
                  </a:lnTo>
                  <a:lnTo>
                    <a:pt x="838" y="232"/>
                  </a:lnTo>
                  <a:lnTo>
                    <a:pt x="833" y="232"/>
                  </a:lnTo>
                  <a:lnTo>
                    <a:pt x="831" y="234"/>
                  </a:lnTo>
                  <a:lnTo>
                    <a:pt x="831" y="237"/>
                  </a:lnTo>
                  <a:lnTo>
                    <a:pt x="831" y="240"/>
                  </a:lnTo>
                  <a:lnTo>
                    <a:pt x="833" y="242"/>
                  </a:lnTo>
                  <a:lnTo>
                    <a:pt x="836" y="244"/>
                  </a:lnTo>
                  <a:lnTo>
                    <a:pt x="838" y="245"/>
                  </a:lnTo>
                  <a:lnTo>
                    <a:pt x="839" y="247"/>
                  </a:lnTo>
                  <a:lnTo>
                    <a:pt x="841" y="249"/>
                  </a:lnTo>
                  <a:lnTo>
                    <a:pt x="843" y="252"/>
                  </a:lnTo>
                  <a:lnTo>
                    <a:pt x="844" y="254"/>
                  </a:lnTo>
                  <a:lnTo>
                    <a:pt x="844" y="257"/>
                  </a:lnTo>
                  <a:lnTo>
                    <a:pt x="846" y="261"/>
                  </a:lnTo>
                  <a:lnTo>
                    <a:pt x="846" y="264"/>
                  </a:lnTo>
                  <a:lnTo>
                    <a:pt x="848" y="266"/>
                  </a:lnTo>
                  <a:lnTo>
                    <a:pt x="848" y="269"/>
                  </a:lnTo>
                  <a:lnTo>
                    <a:pt x="848" y="272"/>
                  </a:lnTo>
                  <a:lnTo>
                    <a:pt x="846" y="274"/>
                  </a:lnTo>
                  <a:lnTo>
                    <a:pt x="846" y="277"/>
                  </a:lnTo>
                  <a:lnTo>
                    <a:pt x="848" y="281"/>
                  </a:lnTo>
                  <a:lnTo>
                    <a:pt x="849" y="282"/>
                  </a:lnTo>
                  <a:lnTo>
                    <a:pt x="849" y="286"/>
                  </a:lnTo>
                  <a:lnTo>
                    <a:pt x="849" y="288"/>
                  </a:lnTo>
                  <a:lnTo>
                    <a:pt x="848" y="291"/>
                  </a:lnTo>
                  <a:lnTo>
                    <a:pt x="846" y="293"/>
                  </a:lnTo>
                  <a:lnTo>
                    <a:pt x="844" y="294"/>
                  </a:lnTo>
                  <a:lnTo>
                    <a:pt x="841" y="296"/>
                  </a:lnTo>
                  <a:lnTo>
                    <a:pt x="838" y="298"/>
                  </a:lnTo>
                  <a:lnTo>
                    <a:pt x="838" y="299"/>
                  </a:lnTo>
                  <a:lnTo>
                    <a:pt x="838" y="303"/>
                  </a:lnTo>
                  <a:lnTo>
                    <a:pt x="838" y="306"/>
                  </a:lnTo>
                  <a:lnTo>
                    <a:pt x="838" y="309"/>
                  </a:lnTo>
                  <a:lnTo>
                    <a:pt x="836" y="313"/>
                  </a:lnTo>
                  <a:lnTo>
                    <a:pt x="834" y="314"/>
                  </a:lnTo>
                  <a:lnTo>
                    <a:pt x="831" y="316"/>
                  </a:lnTo>
                  <a:lnTo>
                    <a:pt x="829" y="316"/>
                  </a:lnTo>
                  <a:lnTo>
                    <a:pt x="826" y="318"/>
                  </a:lnTo>
                  <a:lnTo>
                    <a:pt x="826" y="321"/>
                  </a:lnTo>
                  <a:lnTo>
                    <a:pt x="826" y="323"/>
                  </a:lnTo>
                  <a:lnTo>
                    <a:pt x="828" y="326"/>
                  </a:lnTo>
                  <a:lnTo>
                    <a:pt x="829" y="328"/>
                  </a:lnTo>
                  <a:lnTo>
                    <a:pt x="831" y="331"/>
                  </a:lnTo>
                  <a:lnTo>
                    <a:pt x="829" y="335"/>
                  </a:lnTo>
                  <a:lnTo>
                    <a:pt x="828" y="336"/>
                  </a:lnTo>
                  <a:lnTo>
                    <a:pt x="826" y="338"/>
                  </a:lnTo>
                  <a:lnTo>
                    <a:pt x="824" y="340"/>
                  </a:lnTo>
                  <a:lnTo>
                    <a:pt x="823" y="341"/>
                  </a:lnTo>
                  <a:lnTo>
                    <a:pt x="821" y="345"/>
                  </a:lnTo>
                  <a:lnTo>
                    <a:pt x="819" y="348"/>
                  </a:lnTo>
                  <a:lnTo>
                    <a:pt x="819" y="351"/>
                  </a:lnTo>
                  <a:lnTo>
                    <a:pt x="819" y="355"/>
                  </a:lnTo>
                  <a:lnTo>
                    <a:pt x="819" y="358"/>
                  </a:lnTo>
                  <a:lnTo>
                    <a:pt x="819" y="363"/>
                  </a:lnTo>
                  <a:lnTo>
                    <a:pt x="819" y="367"/>
                  </a:lnTo>
                  <a:lnTo>
                    <a:pt x="819" y="370"/>
                  </a:lnTo>
                  <a:lnTo>
                    <a:pt x="819" y="373"/>
                  </a:lnTo>
                  <a:lnTo>
                    <a:pt x="821" y="377"/>
                  </a:lnTo>
                  <a:lnTo>
                    <a:pt x="821" y="378"/>
                  </a:lnTo>
                  <a:lnTo>
                    <a:pt x="823" y="382"/>
                  </a:lnTo>
                  <a:lnTo>
                    <a:pt x="824" y="383"/>
                  </a:lnTo>
                  <a:lnTo>
                    <a:pt x="824" y="387"/>
                  </a:lnTo>
                  <a:lnTo>
                    <a:pt x="824" y="392"/>
                  </a:lnTo>
                  <a:lnTo>
                    <a:pt x="824" y="395"/>
                  </a:lnTo>
                  <a:lnTo>
                    <a:pt x="824" y="399"/>
                  </a:lnTo>
                  <a:lnTo>
                    <a:pt x="823" y="402"/>
                  </a:lnTo>
                  <a:lnTo>
                    <a:pt x="821" y="404"/>
                  </a:lnTo>
                  <a:lnTo>
                    <a:pt x="819" y="405"/>
                  </a:lnTo>
                  <a:lnTo>
                    <a:pt x="817" y="407"/>
                  </a:lnTo>
                  <a:lnTo>
                    <a:pt x="816" y="409"/>
                  </a:lnTo>
                  <a:lnTo>
                    <a:pt x="814" y="412"/>
                  </a:lnTo>
                  <a:lnTo>
                    <a:pt x="814" y="415"/>
                  </a:lnTo>
                  <a:lnTo>
                    <a:pt x="816" y="417"/>
                  </a:lnTo>
                  <a:lnTo>
                    <a:pt x="817" y="420"/>
                  </a:lnTo>
                  <a:lnTo>
                    <a:pt x="817" y="424"/>
                  </a:lnTo>
                  <a:lnTo>
                    <a:pt x="819" y="426"/>
                  </a:lnTo>
                  <a:lnTo>
                    <a:pt x="821" y="427"/>
                  </a:lnTo>
                  <a:lnTo>
                    <a:pt x="824" y="429"/>
                  </a:lnTo>
                  <a:lnTo>
                    <a:pt x="824" y="432"/>
                  </a:lnTo>
                  <a:lnTo>
                    <a:pt x="826" y="434"/>
                  </a:lnTo>
                  <a:lnTo>
                    <a:pt x="828" y="437"/>
                  </a:lnTo>
                  <a:lnTo>
                    <a:pt x="828" y="441"/>
                  </a:lnTo>
                  <a:lnTo>
                    <a:pt x="831" y="442"/>
                  </a:lnTo>
                  <a:lnTo>
                    <a:pt x="834" y="441"/>
                  </a:lnTo>
                  <a:lnTo>
                    <a:pt x="838" y="441"/>
                  </a:lnTo>
                  <a:lnTo>
                    <a:pt x="841" y="441"/>
                  </a:lnTo>
                  <a:lnTo>
                    <a:pt x="843" y="442"/>
                  </a:lnTo>
                  <a:lnTo>
                    <a:pt x="844" y="446"/>
                  </a:lnTo>
                  <a:lnTo>
                    <a:pt x="846" y="447"/>
                  </a:lnTo>
                  <a:lnTo>
                    <a:pt x="848" y="451"/>
                  </a:lnTo>
                  <a:lnTo>
                    <a:pt x="848" y="452"/>
                  </a:lnTo>
                  <a:lnTo>
                    <a:pt x="848" y="456"/>
                  </a:lnTo>
                  <a:lnTo>
                    <a:pt x="846" y="459"/>
                  </a:lnTo>
                  <a:lnTo>
                    <a:pt x="844" y="461"/>
                  </a:lnTo>
                  <a:lnTo>
                    <a:pt x="844" y="463"/>
                  </a:lnTo>
                  <a:lnTo>
                    <a:pt x="844" y="464"/>
                  </a:lnTo>
                  <a:lnTo>
                    <a:pt x="846" y="466"/>
                  </a:lnTo>
                  <a:lnTo>
                    <a:pt x="849" y="468"/>
                  </a:lnTo>
                  <a:lnTo>
                    <a:pt x="853" y="468"/>
                  </a:lnTo>
                  <a:lnTo>
                    <a:pt x="854" y="469"/>
                  </a:lnTo>
                  <a:lnTo>
                    <a:pt x="856" y="473"/>
                  </a:lnTo>
                  <a:lnTo>
                    <a:pt x="856" y="474"/>
                  </a:lnTo>
                  <a:lnTo>
                    <a:pt x="858" y="478"/>
                  </a:lnTo>
                  <a:lnTo>
                    <a:pt x="858" y="481"/>
                  </a:lnTo>
                  <a:lnTo>
                    <a:pt x="860" y="483"/>
                  </a:lnTo>
                  <a:lnTo>
                    <a:pt x="861" y="486"/>
                  </a:lnTo>
                  <a:lnTo>
                    <a:pt x="863" y="488"/>
                  </a:lnTo>
                  <a:lnTo>
                    <a:pt x="865" y="489"/>
                  </a:lnTo>
                  <a:lnTo>
                    <a:pt x="866" y="491"/>
                  </a:lnTo>
                  <a:lnTo>
                    <a:pt x="866" y="495"/>
                  </a:lnTo>
                  <a:lnTo>
                    <a:pt x="866" y="498"/>
                  </a:lnTo>
                  <a:lnTo>
                    <a:pt x="865" y="501"/>
                  </a:lnTo>
                  <a:lnTo>
                    <a:pt x="866" y="503"/>
                  </a:lnTo>
                  <a:lnTo>
                    <a:pt x="870" y="503"/>
                  </a:lnTo>
                  <a:lnTo>
                    <a:pt x="873" y="503"/>
                  </a:lnTo>
                  <a:lnTo>
                    <a:pt x="873" y="506"/>
                  </a:lnTo>
                  <a:lnTo>
                    <a:pt x="873" y="510"/>
                  </a:lnTo>
                  <a:lnTo>
                    <a:pt x="871" y="513"/>
                  </a:lnTo>
                  <a:lnTo>
                    <a:pt x="873" y="516"/>
                  </a:lnTo>
                  <a:lnTo>
                    <a:pt x="875" y="518"/>
                  </a:lnTo>
                  <a:lnTo>
                    <a:pt x="878" y="520"/>
                  </a:lnTo>
                  <a:lnTo>
                    <a:pt x="880" y="521"/>
                  </a:lnTo>
                  <a:lnTo>
                    <a:pt x="880" y="525"/>
                  </a:lnTo>
                  <a:lnTo>
                    <a:pt x="878" y="528"/>
                  </a:lnTo>
                  <a:lnTo>
                    <a:pt x="878" y="532"/>
                  </a:lnTo>
                  <a:lnTo>
                    <a:pt x="876" y="533"/>
                  </a:lnTo>
                  <a:lnTo>
                    <a:pt x="875" y="537"/>
                  </a:lnTo>
                  <a:lnTo>
                    <a:pt x="875" y="540"/>
                  </a:lnTo>
                  <a:lnTo>
                    <a:pt x="875" y="543"/>
                  </a:lnTo>
                  <a:lnTo>
                    <a:pt x="875" y="547"/>
                  </a:lnTo>
                  <a:lnTo>
                    <a:pt x="876" y="548"/>
                  </a:lnTo>
                  <a:lnTo>
                    <a:pt x="878" y="550"/>
                  </a:lnTo>
                  <a:lnTo>
                    <a:pt x="880" y="552"/>
                  </a:lnTo>
                  <a:lnTo>
                    <a:pt x="881" y="555"/>
                  </a:lnTo>
                  <a:lnTo>
                    <a:pt x="881" y="558"/>
                  </a:lnTo>
                  <a:lnTo>
                    <a:pt x="880" y="562"/>
                  </a:lnTo>
                  <a:lnTo>
                    <a:pt x="878" y="564"/>
                  </a:lnTo>
                  <a:lnTo>
                    <a:pt x="876" y="565"/>
                  </a:lnTo>
                  <a:lnTo>
                    <a:pt x="873" y="567"/>
                  </a:lnTo>
                  <a:lnTo>
                    <a:pt x="871" y="569"/>
                  </a:lnTo>
                  <a:lnTo>
                    <a:pt x="870" y="570"/>
                  </a:lnTo>
                  <a:lnTo>
                    <a:pt x="868" y="574"/>
                  </a:lnTo>
                  <a:lnTo>
                    <a:pt x="868" y="575"/>
                  </a:lnTo>
                  <a:lnTo>
                    <a:pt x="865" y="577"/>
                  </a:lnTo>
                  <a:lnTo>
                    <a:pt x="863" y="579"/>
                  </a:lnTo>
                  <a:lnTo>
                    <a:pt x="860" y="580"/>
                  </a:lnTo>
                  <a:lnTo>
                    <a:pt x="856" y="580"/>
                  </a:lnTo>
                  <a:lnTo>
                    <a:pt x="853" y="580"/>
                  </a:lnTo>
                  <a:lnTo>
                    <a:pt x="849" y="580"/>
                  </a:lnTo>
                  <a:lnTo>
                    <a:pt x="848" y="580"/>
                  </a:lnTo>
                  <a:lnTo>
                    <a:pt x="846" y="582"/>
                  </a:lnTo>
                  <a:lnTo>
                    <a:pt x="843" y="584"/>
                  </a:lnTo>
                  <a:lnTo>
                    <a:pt x="841" y="585"/>
                  </a:lnTo>
                  <a:lnTo>
                    <a:pt x="839" y="589"/>
                  </a:lnTo>
                  <a:lnTo>
                    <a:pt x="839" y="590"/>
                  </a:lnTo>
                  <a:lnTo>
                    <a:pt x="839" y="594"/>
                  </a:lnTo>
                  <a:lnTo>
                    <a:pt x="839" y="597"/>
                  </a:lnTo>
                  <a:lnTo>
                    <a:pt x="838" y="601"/>
                  </a:lnTo>
                  <a:lnTo>
                    <a:pt x="834" y="601"/>
                  </a:lnTo>
                  <a:lnTo>
                    <a:pt x="831" y="601"/>
                  </a:lnTo>
                  <a:lnTo>
                    <a:pt x="828" y="601"/>
                  </a:lnTo>
                  <a:lnTo>
                    <a:pt x="826" y="602"/>
                  </a:lnTo>
                  <a:lnTo>
                    <a:pt x="828" y="604"/>
                  </a:lnTo>
                  <a:lnTo>
                    <a:pt x="829" y="607"/>
                  </a:lnTo>
                  <a:lnTo>
                    <a:pt x="831" y="609"/>
                  </a:lnTo>
                  <a:lnTo>
                    <a:pt x="833" y="609"/>
                  </a:lnTo>
                  <a:lnTo>
                    <a:pt x="838" y="611"/>
                  </a:lnTo>
                  <a:lnTo>
                    <a:pt x="841" y="611"/>
                  </a:lnTo>
                  <a:lnTo>
                    <a:pt x="843" y="612"/>
                  </a:lnTo>
                  <a:lnTo>
                    <a:pt x="844" y="614"/>
                  </a:lnTo>
                  <a:lnTo>
                    <a:pt x="844" y="617"/>
                  </a:lnTo>
                  <a:lnTo>
                    <a:pt x="846" y="619"/>
                  </a:lnTo>
                  <a:lnTo>
                    <a:pt x="740" y="621"/>
                  </a:lnTo>
                  <a:lnTo>
                    <a:pt x="738" y="621"/>
                  </a:lnTo>
                  <a:lnTo>
                    <a:pt x="737" y="621"/>
                  </a:lnTo>
                  <a:lnTo>
                    <a:pt x="735" y="621"/>
                  </a:lnTo>
                  <a:lnTo>
                    <a:pt x="733" y="621"/>
                  </a:lnTo>
                  <a:lnTo>
                    <a:pt x="732" y="621"/>
                  </a:lnTo>
                  <a:lnTo>
                    <a:pt x="730" y="621"/>
                  </a:lnTo>
                  <a:lnTo>
                    <a:pt x="728" y="621"/>
                  </a:lnTo>
                  <a:lnTo>
                    <a:pt x="727" y="621"/>
                  </a:lnTo>
                  <a:lnTo>
                    <a:pt x="725" y="621"/>
                  </a:lnTo>
                  <a:lnTo>
                    <a:pt x="725" y="619"/>
                  </a:lnTo>
                  <a:lnTo>
                    <a:pt x="723" y="619"/>
                  </a:lnTo>
                  <a:lnTo>
                    <a:pt x="722" y="619"/>
                  </a:lnTo>
                  <a:lnTo>
                    <a:pt x="720" y="619"/>
                  </a:lnTo>
                  <a:lnTo>
                    <a:pt x="718" y="619"/>
                  </a:lnTo>
                  <a:lnTo>
                    <a:pt x="717" y="619"/>
                  </a:lnTo>
                  <a:lnTo>
                    <a:pt x="715" y="619"/>
                  </a:lnTo>
                  <a:lnTo>
                    <a:pt x="713" y="619"/>
                  </a:lnTo>
                  <a:lnTo>
                    <a:pt x="712" y="619"/>
                  </a:lnTo>
                  <a:lnTo>
                    <a:pt x="710" y="619"/>
                  </a:lnTo>
                  <a:lnTo>
                    <a:pt x="708" y="619"/>
                  </a:lnTo>
                  <a:lnTo>
                    <a:pt x="706" y="619"/>
                  </a:lnTo>
                  <a:lnTo>
                    <a:pt x="705" y="619"/>
                  </a:lnTo>
                  <a:lnTo>
                    <a:pt x="703" y="619"/>
                  </a:lnTo>
                  <a:lnTo>
                    <a:pt x="701" y="619"/>
                  </a:lnTo>
                  <a:lnTo>
                    <a:pt x="700" y="619"/>
                  </a:lnTo>
                  <a:lnTo>
                    <a:pt x="698" y="619"/>
                  </a:lnTo>
                  <a:lnTo>
                    <a:pt x="696" y="619"/>
                  </a:lnTo>
                  <a:lnTo>
                    <a:pt x="695" y="619"/>
                  </a:lnTo>
                  <a:lnTo>
                    <a:pt x="693" y="619"/>
                  </a:lnTo>
                  <a:lnTo>
                    <a:pt x="691" y="619"/>
                  </a:lnTo>
                  <a:lnTo>
                    <a:pt x="690" y="619"/>
                  </a:lnTo>
                  <a:lnTo>
                    <a:pt x="688" y="619"/>
                  </a:lnTo>
                  <a:lnTo>
                    <a:pt x="686" y="619"/>
                  </a:lnTo>
                  <a:lnTo>
                    <a:pt x="685" y="619"/>
                  </a:lnTo>
                  <a:lnTo>
                    <a:pt x="683" y="619"/>
                  </a:lnTo>
                  <a:lnTo>
                    <a:pt x="681" y="619"/>
                  </a:lnTo>
                  <a:lnTo>
                    <a:pt x="680" y="619"/>
                  </a:lnTo>
                  <a:lnTo>
                    <a:pt x="680" y="617"/>
                  </a:lnTo>
                  <a:lnTo>
                    <a:pt x="678" y="617"/>
                  </a:lnTo>
                  <a:lnTo>
                    <a:pt x="676" y="617"/>
                  </a:lnTo>
                  <a:lnTo>
                    <a:pt x="674" y="617"/>
                  </a:lnTo>
                  <a:lnTo>
                    <a:pt x="673" y="617"/>
                  </a:lnTo>
                  <a:lnTo>
                    <a:pt x="671" y="617"/>
                  </a:lnTo>
                  <a:lnTo>
                    <a:pt x="669" y="617"/>
                  </a:lnTo>
                  <a:lnTo>
                    <a:pt x="668" y="617"/>
                  </a:lnTo>
                  <a:lnTo>
                    <a:pt x="666" y="617"/>
                  </a:lnTo>
                  <a:lnTo>
                    <a:pt x="664" y="617"/>
                  </a:lnTo>
                  <a:lnTo>
                    <a:pt x="663" y="617"/>
                  </a:lnTo>
                  <a:lnTo>
                    <a:pt x="661" y="617"/>
                  </a:lnTo>
                  <a:lnTo>
                    <a:pt x="659" y="617"/>
                  </a:lnTo>
                  <a:lnTo>
                    <a:pt x="658" y="617"/>
                  </a:lnTo>
                  <a:lnTo>
                    <a:pt x="656" y="617"/>
                  </a:lnTo>
                  <a:lnTo>
                    <a:pt x="654" y="617"/>
                  </a:lnTo>
                  <a:lnTo>
                    <a:pt x="653" y="617"/>
                  </a:lnTo>
                  <a:lnTo>
                    <a:pt x="651" y="617"/>
                  </a:lnTo>
                  <a:lnTo>
                    <a:pt x="649" y="617"/>
                  </a:lnTo>
                  <a:lnTo>
                    <a:pt x="648" y="617"/>
                  </a:lnTo>
                  <a:lnTo>
                    <a:pt x="646" y="617"/>
                  </a:lnTo>
                  <a:lnTo>
                    <a:pt x="644" y="617"/>
                  </a:lnTo>
                  <a:lnTo>
                    <a:pt x="643" y="617"/>
                  </a:lnTo>
                  <a:lnTo>
                    <a:pt x="641" y="617"/>
                  </a:lnTo>
                  <a:lnTo>
                    <a:pt x="639" y="617"/>
                  </a:lnTo>
                  <a:lnTo>
                    <a:pt x="637" y="617"/>
                  </a:lnTo>
                  <a:lnTo>
                    <a:pt x="636" y="617"/>
                  </a:lnTo>
                  <a:lnTo>
                    <a:pt x="636" y="616"/>
                  </a:lnTo>
                  <a:lnTo>
                    <a:pt x="634" y="616"/>
                  </a:lnTo>
                  <a:lnTo>
                    <a:pt x="632" y="616"/>
                  </a:lnTo>
                  <a:lnTo>
                    <a:pt x="631" y="616"/>
                  </a:lnTo>
                  <a:lnTo>
                    <a:pt x="629" y="616"/>
                  </a:lnTo>
                  <a:lnTo>
                    <a:pt x="627" y="616"/>
                  </a:lnTo>
                  <a:lnTo>
                    <a:pt x="626" y="616"/>
                  </a:lnTo>
                  <a:lnTo>
                    <a:pt x="624" y="616"/>
                  </a:lnTo>
                  <a:lnTo>
                    <a:pt x="622" y="616"/>
                  </a:lnTo>
                  <a:lnTo>
                    <a:pt x="621" y="616"/>
                  </a:lnTo>
                  <a:lnTo>
                    <a:pt x="619" y="616"/>
                  </a:lnTo>
                  <a:lnTo>
                    <a:pt x="617" y="616"/>
                  </a:lnTo>
                  <a:lnTo>
                    <a:pt x="616" y="616"/>
                  </a:lnTo>
                  <a:lnTo>
                    <a:pt x="614" y="616"/>
                  </a:lnTo>
                  <a:lnTo>
                    <a:pt x="612" y="616"/>
                  </a:lnTo>
                  <a:lnTo>
                    <a:pt x="611" y="616"/>
                  </a:lnTo>
                  <a:lnTo>
                    <a:pt x="609" y="616"/>
                  </a:lnTo>
                  <a:lnTo>
                    <a:pt x="607" y="616"/>
                  </a:lnTo>
                  <a:lnTo>
                    <a:pt x="606" y="616"/>
                  </a:lnTo>
                  <a:lnTo>
                    <a:pt x="604" y="616"/>
                  </a:lnTo>
                  <a:lnTo>
                    <a:pt x="602" y="616"/>
                  </a:lnTo>
                  <a:lnTo>
                    <a:pt x="600" y="616"/>
                  </a:lnTo>
                  <a:lnTo>
                    <a:pt x="599" y="616"/>
                  </a:lnTo>
                  <a:lnTo>
                    <a:pt x="597" y="616"/>
                  </a:lnTo>
                  <a:lnTo>
                    <a:pt x="595" y="616"/>
                  </a:lnTo>
                  <a:lnTo>
                    <a:pt x="594" y="616"/>
                  </a:lnTo>
                  <a:lnTo>
                    <a:pt x="592" y="616"/>
                  </a:lnTo>
                  <a:lnTo>
                    <a:pt x="592" y="614"/>
                  </a:lnTo>
                  <a:lnTo>
                    <a:pt x="590" y="614"/>
                  </a:lnTo>
                  <a:lnTo>
                    <a:pt x="589" y="614"/>
                  </a:lnTo>
                  <a:lnTo>
                    <a:pt x="587" y="614"/>
                  </a:lnTo>
                  <a:lnTo>
                    <a:pt x="585" y="614"/>
                  </a:lnTo>
                  <a:lnTo>
                    <a:pt x="584" y="614"/>
                  </a:lnTo>
                  <a:lnTo>
                    <a:pt x="582" y="614"/>
                  </a:lnTo>
                  <a:lnTo>
                    <a:pt x="574" y="614"/>
                  </a:lnTo>
                  <a:lnTo>
                    <a:pt x="572" y="614"/>
                  </a:lnTo>
                  <a:lnTo>
                    <a:pt x="570" y="614"/>
                  </a:lnTo>
                  <a:lnTo>
                    <a:pt x="569" y="614"/>
                  </a:lnTo>
                  <a:lnTo>
                    <a:pt x="567" y="614"/>
                  </a:lnTo>
                  <a:lnTo>
                    <a:pt x="565" y="614"/>
                  </a:lnTo>
                  <a:lnTo>
                    <a:pt x="563" y="614"/>
                  </a:lnTo>
                  <a:lnTo>
                    <a:pt x="562" y="614"/>
                  </a:lnTo>
                  <a:lnTo>
                    <a:pt x="560" y="614"/>
                  </a:lnTo>
                  <a:lnTo>
                    <a:pt x="558" y="614"/>
                  </a:lnTo>
                  <a:lnTo>
                    <a:pt x="557" y="614"/>
                  </a:lnTo>
                  <a:lnTo>
                    <a:pt x="555" y="614"/>
                  </a:lnTo>
                  <a:lnTo>
                    <a:pt x="553" y="614"/>
                  </a:lnTo>
                  <a:lnTo>
                    <a:pt x="552" y="614"/>
                  </a:lnTo>
                  <a:lnTo>
                    <a:pt x="550" y="614"/>
                  </a:lnTo>
                  <a:lnTo>
                    <a:pt x="548" y="614"/>
                  </a:lnTo>
                  <a:lnTo>
                    <a:pt x="548" y="612"/>
                  </a:lnTo>
                  <a:lnTo>
                    <a:pt x="547" y="612"/>
                  </a:lnTo>
                  <a:lnTo>
                    <a:pt x="545" y="612"/>
                  </a:lnTo>
                  <a:lnTo>
                    <a:pt x="543" y="612"/>
                  </a:lnTo>
                  <a:lnTo>
                    <a:pt x="542" y="612"/>
                  </a:lnTo>
                  <a:lnTo>
                    <a:pt x="540" y="612"/>
                  </a:lnTo>
                  <a:lnTo>
                    <a:pt x="538" y="612"/>
                  </a:lnTo>
                  <a:lnTo>
                    <a:pt x="537" y="612"/>
                  </a:lnTo>
                  <a:lnTo>
                    <a:pt x="535" y="612"/>
                  </a:lnTo>
                  <a:lnTo>
                    <a:pt x="533" y="612"/>
                  </a:lnTo>
                  <a:lnTo>
                    <a:pt x="532" y="612"/>
                  </a:lnTo>
                  <a:lnTo>
                    <a:pt x="530" y="612"/>
                  </a:lnTo>
                  <a:lnTo>
                    <a:pt x="528" y="612"/>
                  </a:lnTo>
                  <a:lnTo>
                    <a:pt x="526" y="612"/>
                  </a:lnTo>
                  <a:lnTo>
                    <a:pt x="525" y="612"/>
                  </a:lnTo>
                  <a:lnTo>
                    <a:pt x="523" y="612"/>
                  </a:lnTo>
                  <a:lnTo>
                    <a:pt x="521" y="612"/>
                  </a:lnTo>
                  <a:lnTo>
                    <a:pt x="520" y="612"/>
                  </a:lnTo>
                  <a:lnTo>
                    <a:pt x="518" y="612"/>
                  </a:lnTo>
                  <a:lnTo>
                    <a:pt x="516" y="612"/>
                  </a:lnTo>
                  <a:lnTo>
                    <a:pt x="515" y="612"/>
                  </a:lnTo>
                  <a:lnTo>
                    <a:pt x="513" y="612"/>
                  </a:lnTo>
                  <a:lnTo>
                    <a:pt x="511" y="612"/>
                  </a:lnTo>
                  <a:lnTo>
                    <a:pt x="510" y="612"/>
                  </a:lnTo>
                  <a:lnTo>
                    <a:pt x="508" y="612"/>
                  </a:lnTo>
                  <a:lnTo>
                    <a:pt x="508" y="611"/>
                  </a:lnTo>
                  <a:lnTo>
                    <a:pt x="506" y="611"/>
                  </a:lnTo>
                  <a:lnTo>
                    <a:pt x="505" y="611"/>
                  </a:lnTo>
                  <a:lnTo>
                    <a:pt x="503" y="611"/>
                  </a:lnTo>
                  <a:lnTo>
                    <a:pt x="501" y="611"/>
                  </a:lnTo>
                  <a:lnTo>
                    <a:pt x="500" y="611"/>
                  </a:lnTo>
                  <a:lnTo>
                    <a:pt x="498" y="611"/>
                  </a:lnTo>
                  <a:lnTo>
                    <a:pt x="496" y="611"/>
                  </a:lnTo>
                  <a:lnTo>
                    <a:pt x="495" y="611"/>
                  </a:lnTo>
                  <a:lnTo>
                    <a:pt x="493" y="611"/>
                  </a:lnTo>
                  <a:lnTo>
                    <a:pt x="491" y="611"/>
                  </a:lnTo>
                  <a:lnTo>
                    <a:pt x="489" y="611"/>
                  </a:lnTo>
                  <a:lnTo>
                    <a:pt x="488" y="611"/>
                  </a:lnTo>
                  <a:lnTo>
                    <a:pt x="486" y="611"/>
                  </a:lnTo>
                  <a:lnTo>
                    <a:pt x="484" y="611"/>
                  </a:lnTo>
                  <a:lnTo>
                    <a:pt x="483" y="611"/>
                  </a:lnTo>
                  <a:lnTo>
                    <a:pt x="481" y="611"/>
                  </a:lnTo>
                  <a:lnTo>
                    <a:pt x="479" y="611"/>
                  </a:lnTo>
                  <a:lnTo>
                    <a:pt x="478" y="611"/>
                  </a:lnTo>
                  <a:lnTo>
                    <a:pt x="476" y="611"/>
                  </a:lnTo>
                  <a:lnTo>
                    <a:pt x="474" y="611"/>
                  </a:lnTo>
                  <a:lnTo>
                    <a:pt x="473" y="611"/>
                  </a:lnTo>
                  <a:lnTo>
                    <a:pt x="471" y="611"/>
                  </a:lnTo>
                  <a:lnTo>
                    <a:pt x="469" y="611"/>
                  </a:lnTo>
                  <a:lnTo>
                    <a:pt x="469" y="609"/>
                  </a:lnTo>
                  <a:lnTo>
                    <a:pt x="468" y="609"/>
                  </a:lnTo>
                  <a:lnTo>
                    <a:pt x="466" y="609"/>
                  </a:lnTo>
                  <a:lnTo>
                    <a:pt x="464" y="609"/>
                  </a:lnTo>
                  <a:lnTo>
                    <a:pt x="463" y="609"/>
                  </a:lnTo>
                  <a:lnTo>
                    <a:pt x="461" y="609"/>
                  </a:lnTo>
                  <a:lnTo>
                    <a:pt x="459" y="609"/>
                  </a:lnTo>
                  <a:lnTo>
                    <a:pt x="457" y="609"/>
                  </a:lnTo>
                  <a:lnTo>
                    <a:pt x="456" y="609"/>
                  </a:lnTo>
                  <a:lnTo>
                    <a:pt x="454" y="609"/>
                  </a:lnTo>
                  <a:lnTo>
                    <a:pt x="452" y="609"/>
                  </a:lnTo>
                  <a:lnTo>
                    <a:pt x="451" y="609"/>
                  </a:lnTo>
                  <a:lnTo>
                    <a:pt x="449" y="609"/>
                  </a:lnTo>
                  <a:lnTo>
                    <a:pt x="447" y="609"/>
                  </a:lnTo>
                  <a:lnTo>
                    <a:pt x="446" y="609"/>
                  </a:lnTo>
                  <a:lnTo>
                    <a:pt x="444" y="609"/>
                  </a:lnTo>
                  <a:lnTo>
                    <a:pt x="442" y="609"/>
                  </a:lnTo>
                  <a:lnTo>
                    <a:pt x="441" y="609"/>
                  </a:lnTo>
                  <a:lnTo>
                    <a:pt x="439" y="609"/>
                  </a:lnTo>
                  <a:lnTo>
                    <a:pt x="437" y="609"/>
                  </a:lnTo>
                  <a:lnTo>
                    <a:pt x="436" y="609"/>
                  </a:lnTo>
                  <a:lnTo>
                    <a:pt x="434" y="609"/>
                  </a:lnTo>
                  <a:lnTo>
                    <a:pt x="432" y="609"/>
                  </a:lnTo>
                  <a:lnTo>
                    <a:pt x="431" y="607"/>
                  </a:lnTo>
                  <a:lnTo>
                    <a:pt x="429" y="607"/>
                  </a:lnTo>
                  <a:lnTo>
                    <a:pt x="427" y="607"/>
                  </a:lnTo>
                  <a:lnTo>
                    <a:pt x="426" y="607"/>
                  </a:lnTo>
                  <a:lnTo>
                    <a:pt x="424" y="607"/>
                  </a:lnTo>
                  <a:lnTo>
                    <a:pt x="422" y="607"/>
                  </a:lnTo>
                  <a:lnTo>
                    <a:pt x="420" y="607"/>
                  </a:lnTo>
                  <a:lnTo>
                    <a:pt x="419" y="607"/>
                  </a:lnTo>
                  <a:lnTo>
                    <a:pt x="417" y="607"/>
                  </a:lnTo>
                  <a:lnTo>
                    <a:pt x="415" y="607"/>
                  </a:lnTo>
                  <a:lnTo>
                    <a:pt x="414" y="607"/>
                  </a:lnTo>
                  <a:lnTo>
                    <a:pt x="412" y="607"/>
                  </a:lnTo>
                  <a:lnTo>
                    <a:pt x="410" y="607"/>
                  </a:lnTo>
                  <a:lnTo>
                    <a:pt x="409" y="607"/>
                  </a:lnTo>
                  <a:lnTo>
                    <a:pt x="407" y="607"/>
                  </a:lnTo>
                  <a:lnTo>
                    <a:pt x="405" y="607"/>
                  </a:lnTo>
                  <a:lnTo>
                    <a:pt x="404" y="607"/>
                  </a:lnTo>
                  <a:lnTo>
                    <a:pt x="402" y="607"/>
                  </a:lnTo>
                  <a:lnTo>
                    <a:pt x="400" y="607"/>
                  </a:lnTo>
                  <a:lnTo>
                    <a:pt x="399" y="607"/>
                  </a:lnTo>
                  <a:lnTo>
                    <a:pt x="397" y="607"/>
                  </a:lnTo>
                  <a:lnTo>
                    <a:pt x="395" y="606"/>
                  </a:lnTo>
                  <a:lnTo>
                    <a:pt x="394" y="606"/>
                  </a:lnTo>
                  <a:lnTo>
                    <a:pt x="392" y="606"/>
                  </a:lnTo>
                  <a:lnTo>
                    <a:pt x="390" y="606"/>
                  </a:lnTo>
                  <a:lnTo>
                    <a:pt x="389" y="606"/>
                  </a:lnTo>
                  <a:lnTo>
                    <a:pt x="387" y="606"/>
                  </a:lnTo>
                  <a:lnTo>
                    <a:pt x="385" y="606"/>
                  </a:lnTo>
                  <a:lnTo>
                    <a:pt x="383" y="606"/>
                  </a:lnTo>
                  <a:lnTo>
                    <a:pt x="382" y="606"/>
                  </a:lnTo>
                  <a:lnTo>
                    <a:pt x="380" y="606"/>
                  </a:lnTo>
                  <a:lnTo>
                    <a:pt x="378" y="606"/>
                  </a:lnTo>
                  <a:lnTo>
                    <a:pt x="375" y="609"/>
                  </a:lnTo>
                  <a:lnTo>
                    <a:pt x="377" y="609"/>
                  </a:lnTo>
                  <a:lnTo>
                    <a:pt x="377" y="611"/>
                  </a:lnTo>
                  <a:lnTo>
                    <a:pt x="377" y="612"/>
                  </a:lnTo>
                  <a:lnTo>
                    <a:pt x="375" y="612"/>
                  </a:lnTo>
                  <a:lnTo>
                    <a:pt x="375" y="614"/>
                  </a:lnTo>
                  <a:lnTo>
                    <a:pt x="373" y="614"/>
                  </a:lnTo>
                  <a:lnTo>
                    <a:pt x="373" y="616"/>
                  </a:lnTo>
                  <a:lnTo>
                    <a:pt x="375" y="616"/>
                  </a:lnTo>
                  <a:lnTo>
                    <a:pt x="373" y="616"/>
                  </a:lnTo>
                  <a:lnTo>
                    <a:pt x="373" y="617"/>
                  </a:lnTo>
                  <a:lnTo>
                    <a:pt x="373" y="619"/>
                  </a:lnTo>
                  <a:lnTo>
                    <a:pt x="373" y="621"/>
                  </a:lnTo>
                  <a:lnTo>
                    <a:pt x="373" y="622"/>
                  </a:lnTo>
                  <a:lnTo>
                    <a:pt x="372" y="622"/>
                  </a:lnTo>
                  <a:lnTo>
                    <a:pt x="370" y="622"/>
                  </a:lnTo>
                  <a:lnTo>
                    <a:pt x="370" y="624"/>
                  </a:lnTo>
                  <a:lnTo>
                    <a:pt x="370" y="626"/>
                  </a:lnTo>
                  <a:lnTo>
                    <a:pt x="368" y="627"/>
                  </a:lnTo>
                  <a:lnTo>
                    <a:pt x="368" y="629"/>
                  </a:lnTo>
                  <a:lnTo>
                    <a:pt x="367" y="631"/>
                  </a:lnTo>
                  <a:lnTo>
                    <a:pt x="368" y="633"/>
                  </a:lnTo>
                  <a:lnTo>
                    <a:pt x="368" y="634"/>
                  </a:lnTo>
                  <a:lnTo>
                    <a:pt x="368" y="636"/>
                  </a:lnTo>
                  <a:lnTo>
                    <a:pt x="368" y="638"/>
                  </a:lnTo>
                  <a:lnTo>
                    <a:pt x="368" y="639"/>
                  </a:lnTo>
                  <a:lnTo>
                    <a:pt x="368" y="641"/>
                  </a:lnTo>
                  <a:lnTo>
                    <a:pt x="367" y="641"/>
                  </a:lnTo>
                  <a:lnTo>
                    <a:pt x="367" y="643"/>
                  </a:lnTo>
                  <a:lnTo>
                    <a:pt x="368" y="643"/>
                  </a:lnTo>
                  <a:lnTo>
                    <a:pt x="368" y="644"/>
                  </a:lnTo>
                  <a:lnTo>
                    <a:pt x="367" y="644"/>
                  </a:lnTo>
                  <a:lnTo>
                    <a:pt x="367" y="646"/>
                  </a:lnTo>
                  <a:lnTo>
                    <a:pt x="365" y="648"/>
                  </a:lnTo>
                  <a:lnTo>
                    <a:pt x="365" y="646"/>
                  </a:lnTo>
                  <a:lnTo>
                    <a:pt x="363" y="648"/>
                  </a:lnTo>
                  <a:lnTo>
                    <a:pt x="362" y="648"/>
                  </a:lnTo>
                  <a:lnTo>
                    <a:pt x="362" y="649"/>
                  </a:lnTo>
                  <a:lnTo>
                    <a:pt x="360" y="649"/>
                  </a:lnTo>
                  <a:lnTo>
                    <a:pt x="360" y="651"/>
                  </a:lnTo>
                  <a:lnTo>
                    <a:pt x="362" y="651"/>
                  </a:lnTo>
                  <a:lnTo>
                    <a:pt x="362" y="653"/>
                  </a:lnTo>
                  <a:lnTo>
                    <a:pt x="362" y="654"/>
                  </a:lnTo>
                  <a:lnTo>
                    <a:pt x="360" y="654"/>
                  </a:lnTo>
                  <a:lnTo>
                    <a:pt x="360" y="656"/>
                  </a:lnTo>
                  <a:lnTo>
                    <a:pt x="358" y="656"/>
                  </a:lnTo>
                  <a:lnTo>
                    <a:pt x="358" y="658"/>
                  </a:lnTo>
                  <a:lnTo>
                    <a:pt x="357" y="658"/>
                  </a:lnTo>
                  <a:lnTo>
                    <a:pt x="357" y="659"/>
                  </a:lnTo>
                  <a:lnTo>
                    <a:pt x="357" y="661"/>
                  </a:lnTo>
                  <a:lnTo>
                    <a:pt x="357" y="663"/>
                  </a:lnTo>
                  <a:lnTo>
                    <a:pt x="357" y="664"/>
                  </a:lnTo>
                  <a:lnTo>
                    <a:pt x="357" y="666"/>
                  </a:lnTo>
                  <a:lnTo>
                    <a:pt x="357" y="668"/>
                  </a:lnTo>
                  <a:lnTo>
                    <a:pt x="357" y="670"/>
                  </a:lnTo>
                  <a:lnTo>
                    <a:pt x="355" y="670"/>
                  </a:lnTo>
                  <a:lnTo>
                    <a:pt x="355" y="671"/>
                  </a:lnTo>
                  <a:lnTo>
                    <a:pt x="353" y="671"/>
                  </a:lnTo>
                  <a:lnTo>
                    <a:pt x="352" y="673"/>
                  </a:lnTo>
                  <a:lnTo>
                    <a:pt x="350" y="673"/>
                  </a:lnTo>
                  <a:lnTo>
                    <a:pt x="350" y="675"/>
                  </a:lnTo>
                  <a:lnTo>
                    <a:pt x="348" y="675"/>
                  </a:lnTo>
                  <a:lnTo>
                    <a:pt x="348" y="676"/>
                  </a:lnTo>
                  <a:lnTo>
                    <a:pt x="346" y="676"/>
                  </a:lnTo>
                  <a:lnTo>
                    <a:pt x="345" y="676"/>
                  </a:lnTo>
                  <a:lnTo>
                    <a:pt x="343" y="676"/>
                  </a:lnTo>
                  <a:lnTo>
                    <a:pt x="341" y="676"/>
                  </a:lnTo>
                  <a:lnTo>
                    <a:pt x="341" y="678"/>
                  </a:lnTo>
                  <a:lnTo>
                    <a:pt x="341" y="680"/>
                  </a:lnTo>
                  <a:lnTo>
                    <a:pt x="341" y="681"/>
                  </a:lnTo>
                  <a:lnTo>
                    <a:pt x="341" y="683"/>
                  </a:lnTo>
                  <a:lnTo>
                    <a:pt x="341" y="685"/>
                  </a:lnTo>
                  <a:lnTo>
                    <a:pt x="343" y="685"/>
                  </a:lnTo>
                  <a:lnTo>
                    <a:pt x="341" y="685"/>
                  </a:lnTo>
                  <a:lnTo>
                    <a:pt x="341" y="686"/>
                  </a:lnTo>
                  <a:lnTo>
                    <a:pt x="341" y="688"/>
                  </a:lnTo>
                  <a:lnTo>
                    <a:pt x="341" y="690"/>
                  </a:lnTo>
                  <a:lnTo>
                    <a:pt x="341" y="691"/>
                  </a:lnTo>
                  <a:lnTo>
                    <a:pt x="343" y="691"/>
                  </a:lnTo>
                  <a:lnTo>
                    <a:pt x="343" y="693"/>
                  </a:lnTo>
                  <a:lnTo>
                    <a:pt x="341" y="693"/>
                  </a:lnTo>
                  <a:lnTo>
                    <a:pt x="340" y="693"/>
                  </a:lnTo>
                  <a:lnTo>
                    <a:pt x="340" y="695"/>
                  </a:lnTo>
                  <a:lnTo>
                    <a:pt x="338" y="695"/>
                  </a:lnTo>
                  <a:lnTo>
                    <a:pt x="336" y="695"/>
                  </a:lnTo>
                  <a:lnTo>
                    <a:pt x="336" y="696"/>
                  </a:lnTo>
                  <a:lnTo>
                    <a:pt x="338" y="696"/>
                  </a:lnTo>
                  <a:lnTo>
                    <a:pt x="338" y="698"/>
                  </a:lnTo>
                  <a:lnTo>
                    <a:pt x="338" y="700"/>
                  </a:lnTo>
                  <a:lnTo>
                    <a:pt x="338" y="702"/>
                  </a:lnTo>
                  <a:lnTo>
                    <a:pt x="336" y="702"/>
                  </a:lnTo>
                  <a:lnTo>
                    <a:pt x="335" y="702"/>
                  </a:lnTo>
                  <a:lnTo>
                    <a:pt x="333" y="702"/>
                  </a:lnTo>
                  <a:lnTo>
                    <a:pt x="335" y="702"/>
                  </a:lnTo>
                  <a:lnTo>
                    <a:pt x="335" y="703"/>
                  </a:lnTo>
                  <a:lnTo>
                    <a:pt x="335" y="705"/>
                  </a:lnTo>
                  <a:lnTo>
                    <a:pt x="333" y="705"/>
                  </a:lnTo>
                  <a:lnTo>
                    <a:pt x="333" y="707"/>
                  </a:lnTo>
                  <a:lnTo>
                    <a:pt x="331" y="707"/>
                  </a:lnTo>
                  <a:lnTo>
                    <a:pt x="330" y="708"/>
                  </a:lnTo>
                  <a:lnTo>
                    <a:pt x="330" y="710"/>
                  </a:lnTo>
                  <a:lnTo>
                    <a:pt x="330" y="712"/>
                  </a:lnTo>
                  <a:lnTo>
                    <a:pt x="331" y="713"/>
                  </a:lnTo>
                  <a:lnTo>
                    <a:pt x="331" y="715"/>
                  </a:lnTo>
                  <a:lnTo>
                    <a:pt x="330" y="715"/>
                  </a:lnTo>
                  <a:lnTo>
                    <a:pt x="330" y="713"/>
                  </a:lnTo>
                  <a:lnTo>
                    <a:pt x="328" y="712"/>
                  </a:lnTo>
                  <a:lnTo>
                    <a:pt x="328" y="713"/>
                  </a:lnTo>
                  <a:lnTo>
                    <a:pt x="328" y="715"/>
                  </a:lnTo>
                  <a:lnTo>
                    <a:pt x="326" y="717"/>
                  </a:lnTo>
                  <a:lnTo>
                    <a:pt x="326" y="718"/>
                  </a:lnTo>
                  <a:lnTo>
                    <a:pt x="325" y="718"/>
                  </a:lnTo>
                  <a:lnTo>
                    <a:pt x="325" y="720"/>
                  </a:lnTo>
                  <a:lnTo>
                    <a:pt x="323" y="720"/>
                  </a:lnTo>
                  <a:lnTo>
                    <a:pt x="323" y="722"/>
                  </a:lnTo>
                  <a:lnTo>
                    <a:pt x="325" y="722"/>
                  </a:lnTo>
                  <a:lnTo>
                    <a:pt x="325" y="723"/>
                  </a:lnTo>
                  <a:lnTo>
                    <a:pt x="325" y="725"/>
                  </a:lnTo>
                  <a:lnTo>
                    <a:pt x="325" y="727"/>
                  </a:lnTo>
                  <a:lnTo>
                    <a:pt x="323" y="727"/>
                  </a:lnTo>
                  <a:lnTo>
                    <a:pt x="323" y="728"/>
                  </a:lnTo>
                  <a:lnTo>
                    <a:pt x="323" y="730"/>
                  </a:lnTo>
                  <a:lnTo>
                    <a:pt x="321" y="730"/>
                  </a:lnTo>
                  <a:lnTo>
                    <a:pt x="321" y="732"/>
                  </a:lnTo>
                  <a:lnTo>
                    <a:pt x="320" y="732"/>
                  </a:lnTo>
                  <a:lnTo>
                    <a:pt x="320" y="733"/>
                  </a:lnTo>
                  <a:lnTo>
                    <a:pt x="318" y="733"/>
                  </a:lnTo>
                  <a:lnTo>
                    <a:pt x="318" y="732"/>
                  </a:lnTo>
                  <a:lnTo>
                    <a:pt x="318" y="733"/>
                  </a:lnTo>
                  <a:lnTo>
                    <a:pt x="318" y="735"/>
                  </a:lnTo>
                  <a:lnTo>
                    <a:pt x="316" y="735"/>
                  </a:lnTo>
                  <a:lnTo>
                    <a:pt x="316" y="737"/>
                  </a:lnTo>
                  <a:lnTo>
                    <a:pt x="315" y="737"/>
                  </a:lnTo>
                  <a:lnTo>
                    <a:pt x="313" y="737"/>
                  </a:lnTo>
                  <a:lnTo>
                    <a:pt x="313" y="739"/>
                  </a:lnTo>
                  <a:lnTo>
                    <a:pt x="313" y="740"/>
                  </a:lnTo>
                  <a:lnTo>
                    <a:pt x="311" y="740"/>
                  </a:lnTo>
                  <a:lnTo>
                    <a:pt x="311" y="742"/>
                  </a:lnTo>
                  <a:lnTo>
                    <a:pt x="309" y="742"/>
                  </a:lnTo>
                  <a:lnTo>
                    <a:pt x="311" y="744"/>
                  </a:lnTo>
                  <a:lnTo>
                    <a:pt x="313" y="744"/>
                  </a:lnTo>
                  <a:lnTo>
                    <a:pt x="313" y="745"/>
                  </a:lnTo>
                  <a:lnTo>
                    <a:pt x="313" y="747"/>
                  </a:lnTo>
                  <a:lnTo>
                    <a:pt x="313" y="749"/>
                  </a:lnTo>
                  <a:lnTo>
                    <a:pt x="313" y="750"/>
                  </a:lnTo>
                  <a:lnTo>
                    <a:pt x="313" y="752"/>
                  </a:lnTo>
                  <a:lnTo>
                    <a:pt x="313" y="754"/>
                  </a:lnTo>
                  <a:lnTo>
                    <a:pt x="313" y="755"/>
                  </a:lnTo>
                  <a:lnTo>
                    <a:pt x="311" y="755"/>
                  </a:lnTo>
                  <a:lnTo>
                    <a:pt x="311" y="757"/>
                  </a:lnTo>
                  <a:lnTo>
                    <a:pt x="311" y="759"/>
                  </a:lnTo>
                  <a:lnTo>
                    <a:pt x="309" y="760"/>
                  </a:lnTo>
                  <a:lnTo>
                    <a:pt x="308" y="760"/>
                  </a:lnTo>
                  <a:lnTo>
                    <a:pt x="308" y="762"/>
                  </a:lnTo>
                  <a:lnTo>
                    <a:pt x="306" y="762"/>
                  </a:lnTo>
                  <a:lnTo>
                    <a:pt x="304" y="762"/>
                  </a:lnTo>
                  <a:lnTo>
                    <a:pt x="303" y="762"/>
                  </a:lnTo>
                  <a:lnTo>
                    <a:pt x="301" y="762"/>
                  </a:lnTo>
                  <a:lnTo>
                    <a:pt x="299" y="762"/>
                  </a:lnTo>
                  <a:lnTo>
                    <a:pt x="298" y="764"/>
                  </a:lnTo>
                  <a:lnTo>
                    <a:pt x="296" y="764"/>
                  </a:lnTo>
                  <a:lnTo>
                    <a:pt x="296" y="765"/>
                  </a:lnTo>
                  <a:lnTo>
                    <a:pt x="296" y="767"/>
                  </a:lnTo>
                  <a:lnTo>
                    <a:pt x="296" y="769"/>
                  </a:lnTo>
                  <a:lnTo>
                    <a:pt x="298" y="769"/>
                  </a:lnTo>
                  <a:lnTo>
                    <a:pt x="299" y="769"/>
                  </a:lnTo>
                  <a:lnTo>
                    <a:pt x="299" y="771"/>
                  </a:lnTo>
                  <a:lnTo>
                    <a:pt x="298" y="771"/>
                  </a:lnTo>
                  <a:lnTo>
                    <a:pt x="298" y="769"/>
                  </a:lnTo>
                  <a:lnTo>
                    <a:pt x="298" y="771"/>
                  </a:lnTo>
                  <a:lnTo>
                    <a:pt x="296" y="771"/>
                  </a:lnTo>
                  <a:lnTo>
                    <a:pt x="294" y="771"/>
                  </a:lnTo>
                  <a:lnTo>
                    <a:pt x="294" y="769"/>
                  </a:lnTo>
                  <a:lnTo>
                    <a:pt x="294" y="771"/>
                  </a:lnTo>
                  <a:lnTo>
                    <a:pt x="294" y="772"/>
                  </a:lnTo>
                  <a:lnTo>
                    <a:pt x="296" y="772"/>
                  </a:lnTo>
                  <a:lnTo>
                    <a:pt x="296" y="774"/>
                  </a:lnTo>
                  <a:lnTo>
                    <a:pt x="298" y="774"/>
                  </a:lnTo>
                  <a:lnTo>
                    <a:pt x="298" y="776"/>
                  </a:lnTo>
                  <a:lnTo>
                    <a:pt x="299" y="776"/>
                  </a:lnTo>
                  <a:lnTo>
                    <a:pt x="299" y="777"/>
                  </a:lnTo>
                  <a:lnTo>
                    <a:pt x="299" y="779"/>
                  </a:lnTo>
                  <a:lnTo>
                    <a:pt x="301" y="779"/>
                  </a:lnTo>
                  <a:lnTo>
                    <a:pt x="301" y="781"/>
                  </a:lnTo>
                  <a:lnTo>
                    <a:pt x="303" y="781"/>
                  </a:lnTo>
                  <a:lnTo>
                    <a:pt x="303" y="782"/>
                  </a:lnTo>
                  <a:lnTo>
                    <a:pt x="301" y="782"/>
                  </a:lnTo>
                  <a:lnTo>
                    <a:pt x="301" y="784"/>
                  </a:lnTo>
                  <a:lnTo>
                    <a:pt x="301" y="786"/>
                  </a:lnTo>
                  <a:lnTo>
                    <a:pt x="303" y="786"/>
                  </a:lnTo>
                  <a:lnTo>
                    <a:pt x="303" y="787"/>
                  </a:lnTo>
                  <a:lnTo>
                    <a:pt x="301" y="786"/>
                  </a:lnTo>
                  <a:lnTo>
                    <a:pt x="301" y="787"/>
                  </a:lnTo>
                  <a:lnTo>
                    <a:pt x="303" y="787"/>
                  </a:lnTo>
                  <a:lnTo>
                    <a:pt x="301" y="787"/>
                  </a:lnTo>
                  <a:lnTo>
                    <a:pt x="301" y="789"/>
                  </a:lnTo>
                  <a:lnTo>
                    <a:pt x="299" y="787"/>
                  </a:lnTo>
                  <a:lnTo>
                    <a:pt x="298" y="787"/>
                  </a:lnTo>
                  <a:lnTo>
                    <a:pt x="296" y="787"/>
                  </a:lnTo>
                  <a:lnTo>
                    <a:pt x="296" y="789"/>
                  </a:lnTo>
                  <a:lnTo>
                    <a:pt x="296" y="791"/>
                  </a:lnTo>
                  <a:lnTo>
                    <a:pt x="298" y="791"/>
                  </a:lnTo>
                  <a:lnTo>
                    <a:pt x="298" y="789"/>
                  </a:lnTo>
                  <a:lnTo>
                    <a:pt x="298" y="791"/>
                  </a:lnTo>
                  <a:lnTo>
                    <a:pt x="296" y="791"/>
                  </a:lnTo>
                  <a:lnTo>
                    <a:pt x="296" y="792"/>
                  </a:lnTo>
                  <a:lnTo>
                    <a:pt x="298" y="792"/>
                  </a:lnTo>
                  <a:lnTo>
                    <a:pt x="298" y="794"/>
                  </a:lnTo>
                  <a:lnTo>
                    <a:pt x="296" y="794"/>
                  </a:lnTo>
                  <a:lnTo>
                    <a:pt x="296" y="796"/>
                  </a:lnTo>
                  <a:lnTo>
                    <a:pt x="294" y="796"/>
                  </a:lnTo>
                  <a:lnTo>
                    <a:pt x="294" y="797"/>
                  </a:lnTo>
                  <a:lnTo>
                    <a:pt x="296" y="797"/>
                  </a:lnTo>
                  <a:lnTo>
                    <a:pt x="296" y="799"/>
                  </a:lnTo>
                  <a:lnTo>
                    <a:pt x="294" y="799"/>
                  </a:lnTo>
                  <a:lnTo>
                    <a:pt x="294" y="801"/>
                  </a:lnTo>
                  <a:lnTo>
                    <a:pt x="294" y="802"/>
                  </a:lnTo>
                  <a:lnTo>
                    <a:pt x="293" y="802"/>
                  </a:lnTo>
                  <a:lnTo>
                    <a:pt x="293" y="804"/>
                  </a:lnTo>
                  <a:lnTo>
                    <a:pt x="293" y="806"/>
                  </a:lnTo>
                  <a:lnTo>
                    <a:pt x="293" y="808"/>
                  </a:lnTo>
                  <a:lnTo>
                    <a:pt x="293" y="806"/>
                  </a:lnTo>
                  <a:lnTo>
                    <a:pt x="294" y="806"/>
                  </a:lnTo>
                  <a:lnTo>
                    <a:pt x="294" y="808"/>
                  </a:lnTo>
                  <a:lnTo>
                    <a:pt x="293" y="808"/>
                  </a:lnTo>
                  <a:lnTo>
                    <a:pt x="294" y="808"/>
                  </a:lnTo>
                  <a:lnTo>
                    <a:pt x="294" y="809"/>
                  </a:lnTo>
                  <a:lnTo>
                    <a:pt x="293" y="809"/>
                  </a:lnTo>
                  <a:lnTo>
                    <a:pt x="293" y="808"/>
                  </a:lnTo>
                  <a:lnTo>
                    <a:pt x="293" y="809"/>
                  </a:lnTo>
                  <a:lnTo>
                    <a:pt x="293" y="811"/>
                  </a:lnTo>
                  <a:lnTo>
                    <a:pt x="293" y="813"/>
                  </a:lnTo>
                  <a:lnTo>
                    <a:pt x="291" y="813"/>
                  </a:lnTo>
                  <a:lnTo>
                    <a:pt x="291" y="814"/>
                  </a:lnTo>
                  <a:lnTo>
                    <a:pt x="293" y="814"/>
                  </a:lnTo>
                  <a:lnTo>
                    <a:pt x="293" y="816"/>
                  </a:lnTo>
                  <a:lnTo>
                    <a:pt x="291" y="816"/>
                  </a:lnTo>
                  <a:lnTo>
                    <a:pt x="289" y="816"/>
                  </a:lnTo>
                  <a:lnTo>
                    <a:pt x="289" y="818"/>
                  </a:lnTo>
                  <a:lnTo>
                    <a:pt x="288" y="818"/>
                  </a:lnTo>
                  <a:lnTo>
                    <a:pt x="288" y="819"/>
                  </a:lnTo>
                  <a:lnTo>
                    <a:pt x="289" y="819"/>
                  </a:lnTo>
                  <a:lnTo>
                    <a:pt x="289" y="821"/>
                  </a:lnTo>
                  <a:lnTo>
                    <a:pt x="291" y="821"/>
                  </a:lnTo>
                  <a:lnTo>
                    <a:pt x="291" y="823"/>
                  </a:lnTo>
                  <a:lnTo>
                    <a:pt x="291" y="824"/>
                  </a:lnTo>
                  <a:lnTo>
                    <a:pt x="289" y="824"/>
                  </a:lnTo>
                  <a:lnTo>
                    <a:pt x="289" y="826"/>
                  </a:lnTo>
                  <a:lnTo>
                    <a:pt x="288" y="826"/>
                  </a:lnTo>
                  <a:lnTo>
                    <a:pt x="288" y="828"/>
                  </a:lnTo>
                  <a:lnTo>
                    <a:pt x="286" y="828"/>
                  </a:lnTo>
                  <a:lnTo>
                    <a:pt x="284" y="82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72" name="Freeform 204">
              <a:extLst>
                <a:ext uri="{FF2B5EF4-FFF2-40B4-BE49-F238E27FC236}">
                  <a16:creationId xmlns:a16="http://schemas.microsoft.com/office/drawing/2014/main" id="{6A930321-D5C5-E107-79CC-E061E93CB3BE}"/>
                </a:ext>
              </a:extLst>
            </p:cNvPr>
            <p:cNvSpPr>
              <a:spLocks/>
            </p:cNvSpPr>
            <p:nvPr/>
          </p:nvSpPr>
          <p:spPr bwMode="auto">
            <a:xfrm>
              <a:off x="2257" y="1540"/>
              <a:ext cx="1095" cy="411"/>
            </a:xfrm>
            <a:custGeom>
              <a:avLst/>
              <a:gdLst>
                <a:gd name="T0" fmla="*/ 1080 w 1095"/>
                <a:gd name="T1" fmla="*/ 64 h 411"/>
                <a:gd name="T2" fmla="*/ 1060 w 1095"/>
                <a:gd name="T3" fmla="*/ 78 h 411"/>
                <a:gd name="T4" fmla="*/ 1041 w 1095"/>
                <a:gd name="T5" fmla="*/ 91 h 411"/>
                <a:gd name="T6" fmla="*/ 1023 w 1095"/>
                <a:gd name="T7" fmla="*/ 105 h 411"/>
                <a:gd name="T8" fmla="*/ 1004 w 1095"/>
                <a:gd name="T9" fmla="*/ 118 h 411"/>
                <a:gd name="T10" fmla="*/ 986 w 1095"/>
                <a:gd name="T11" fmla="*/ 132 h 411"/>
                <a:gd name="T12" fmla="*/ 895 w 1095"/>
                <a:gd name="T13" fmla="*/ 190 h 411"/>
                <a:gd name="T14" fmla="*/ 871 w 1095"/>
                <a:gd name="T15" fmla="*/ 207 h 411"/>
                <a:gd name="T16" fmla="*/ 841 w 1095"/>
                <a:gd name="T17" fmla="*/ 227 h 411"/>
                <a:gd name="T18" fmla="*/ 676 w 1095"/>
                <a:gd name="T19" fmla="*/ 347 h 411"/>
                <a:gd name="T20" fmla="*/ 749 w 1095"/>
                <a:gd name="T21" fmla="*/ 404 h 411"/>
                <a:gd name="T22" fmla="*/ 601 w 1095"/>
                <a:gd name="T23" fmla="*/ 401 h 411"/>
                <a:gd name="T24" fmla="*/ 580 w 1095"/>
                <a:gd name="T25" fmla="*/ 402 h 411"/>
                <a:gd name="T26" fmla="*/ 555 w 1095"/>
                <a:gd name="T27" fmla="*/ 402 h 411"/>
                <a:gd name="T28" fmla="*/ 542 w 1095"/>
                <a:gd name="T29" fmla="*/ 389 h 411"/>
                <a:gd name="T30" fmla="*/ 523 w 1095"/>
                <a:gd name="T31" fmla="*/ 387 h 411"/>
                <a:gd name="T32" fmla="*/ 485 w 1095"/>
                <a:gd name="T33" fmla="*/ 409 h 411"/>
                <a:gd name="T34" fmla="*/ 456 w 1095"/>
                <a:gd name="T35" fmla="*/ 409 h 411"/>
                <a:gd name="T36" fmla="*/ 427 w 1095"/>
                <a:gd name="T37" fmla="*/ 411 h 411"/>
                <a:gd name="T38" fmla="*/ 318 w 1095"/>
                <a:gd name="T39" fmla="*/ 401 h 411"/>
                <a:gd name="T40" fmla="*/ 326 w 1095"/>
                <a:gd name="T41" fmla="*/ 386 h 411"/>
                <a:gd name="T42" fmla="*/ 326 w 1095"/>
                <a:gd name="T43" fmla="*/ 367 h 411"/>
                <a:gd name="T44" fmla="*/ 320 w 1095"/>
                <a:gd name="T45" fmla="*/ 347 h 411"/>
                <a:gd name="T46" fmla="*/ 333 w 1095"/>
                <a:gd name="T47" fmla="*/ 332 h 411"/>
                <a:gd name="T48" fmla="*/ 342 w 1095"/>
                <a:gd name="T49" fmla="*/ 312 h 411"/>
                <a:gd name="T50" fmla="*/ 347 w 1095"/>
                <a:gd name="T51" fmla="*/ 288 h 411"/>
                <a:gd name="T52" fmla="*/ 350 w 1095"/>
                <a:gd name="T53" fmla="*/ 270 h 411"/>
                <a:gd name="T54" fmla="*/ 360 w 1095"/>
                <a:gd name="T55" fmla="*/ 249 h 411"/>
                <a:gd name="T56" fmla="*/ 358 w 1095"/>
                <a:gd name="T57" fmla="*/ 239 h 411"/>
                <a:gd name="T58" fmla="*/ 363 w 1095"/>
                <a:gd name="T59" fmla="*/ 222 h 411"/>
                <a:gd name="T60" fmla="*/ 369 w 1095"/>
                <a:gd name="T61" fmla="*/ 209 h 411"/>
                <a:gd name="T62" fmla="*/ 379 w 1095"/>
                <a:gd name="T63" fmla="*/ 204 h 411"/>
                <a:gd name="T64" fmla="*/ 387 w 1095"/>
                <a:gd name="T65" fmla="*/ 194 h 411"/>
                <a:gd name="T66" fmla="*/ 395 w 1095"/>
                <a:gd name="T67" fmla="*/ 177 h 411"/>
                <a:gd name="T68" fmla="*/ 402 w 1095"/>
                <a:gd name="T69" fmla="*/ 155 h 411"/>
                <a:gd name="T70" fmla="*/ 404 w 1095"/>
                <a:gd name="T71" fmla="*/ 133 h 411"/>
                <a:gd name="T72" fmla="*/ 404 w 1095"/>
                <a:gd name="T73" fmla="*/ 111 h 411"/>
                <a:gd name="T74" fmla="*/ 400 w 1095"/>
                <a:gd name="T75" fmla="*/ 91 h 411"/>
                <a:gd name="T76" fmla="*/ 212 w 1095"/>
                <a:gd name="T77" fmla="*/ 137 h 411"/>
                <a:gd name="T78" fmla="*/ 133 w 1095"/>
                <a:gd name="T79" fmla="*/ 177 h 411"/>
                <a:gd name="T80" fmla="*/ 113 w 1095"/>
                <a:gd name="T81" fmla="*/ 187 h 411"/>
                <a:gd name="T82" fmla="*/ 96 w 1095"/>
                <a:gd name="T83" fmla="*/ 190 h 411"/>
                <a:gd name="T84" fmla="*/ 78 w 1095"/>
                <a:gd name="T85" fmla="*/ 197 h 411"/>
                <a:gd name="T86" fmla="*/ 72 w 1095"/>
                <a:gd name="T87" fmla="*/ 189 h 411"/>
                <a:gd name="T88" fmla="*/ 57 w 1095"/>
                <a:gd name="T89" fmla="*/ 185 h 411"/>
                <a:gd name="T90" fmla="*/ 42 w 1095"/>
                <a:gd name="T91" fmla="*/ 189 h 411"/>
                <a:gd name="T92" fmla="*/ 29 w 1095"/>
                <a:gd name="T93" fmla="*/ 184 h 411"/>
                <a:gd name="T94" fmla="*/ 20 w 1095"/>
                <a:gd name="T95" fmla="*/ 189 h 411"/>
                <a:gd name="T96" fmla="*/ 5 w 1095"/>
                <a:gd name="T97" fmla="*/ 182 h 411"/>
                <a:gd name="T98" fmla="*/ 5 w 1095"/>
                <a:gd name="T99" fmla="*/ 157 h 411"/>
                <a:gd name="T100" fmla="*/ 22 w 1095"/>
                <a:gd name="T101" fmla="*/ 160 h 411"/>
                <a:gd name="T102" fmla="*/ 32 w 1095"/>
                <a:gd name="T103" fmla="*/ 153 h 411"/>
                <a:gd name="T104" fmla="*/ 39 w 1095"/>
                <a:gd name="T105" fmla="*/ 128 h 411"/>
                <a:gd name="T106" fmla="*/ 52 w 1095"/>
                <a:gd name="T107" fmla="*/ 113 h 411"/>
                <a:gd name="T108" fmla="*/ 56 w 1095"/>
                <a:gd name="T109" fmla="*/ 88 h 411"/>
                <a:gd name="T110" fmla="*/ 64 w 1095"/>
                <a:gd name="T111" fmla="*/ 74 h 411"/>
                <a:gd name="T112" fmla="*/ 78 w 1095"/>
                <a:gd name="T113" fmla="*/ 63 h 411"/>
                <a:gd name="T114" fmla="*/ 89 w 1095"/>
                <a:gd name="T115" fmla="*/ 46 h 411"/>
                <a:gd name="T116" fmla="*/ 93 w 1095"/>
                <a:gd name="T117" fmla="*/ 24 h 411"/>
                <a:gd name="T118" fmla="*/ 91 w 1095"/>
                <a:gd name="T119" fmla="*/ 4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5" h="411">
                  <a:moveTo>
                    <a:pt x="1095" y="51"/>
                  </a:moveTo>
                  <a:lnTo>
                    <a:pt x="1095" y="52"/>
                  </a:lnTo>
                  <a:lnTo>
                    <a:pt x="1094" y="52"/>
                  </a:lnTo>
                  <a:lnTo>
                    <a:pt x="1094" y="54"/>
                  </a:lnTo>
                  <a:lnTo>
                    <a:pt x="1092" y="54"/>
                  </a:lnTo>
                  <a:lnTo>
                    <a:pt x="1092" y="56"/>
                  </a:lnTo>
                  <a:lnTo>
                    <a:pt x="1090" y="56"/>
                  </a:lnTo>
                  <a:lnTo>
                    <a:pt x="1088" y="57"/>
                  </a:lnTo>
                  <a:lnTo>
                    <a:pt x="1087" y="57"/>
                  </a:lnTo>
                  <a:lnTo>
                    <a:pt x="1087" y="59"/>
                  </a:lnTo>
                  <a:lnTo>
                    <a:pt x="1085" y="59"/>
                  </a:lnTo>
                  <a:lnTo>
                    <a:pt x="1085" y="61"/>
                  </a:lnTo>
                  <a:lnTo>
                    <a:pt x="1083" y="61"/>
                  </a:lnTo>
                  <a:lnTo>
                    <a:pt x="1082" y="61"/>
                  </a:lnTo>
                  <a:lnTo>
                    <a:pt x="1082" y="63"/>
                  </a:lnTo>
                  <a:lnTo>
                    <a:pt x="1080" y="63"/>
                  </a:lnTo>
                  <a:lnTo>
                    <a:pt x="1080" y="64"/>
                  </a:lnTo>
                  <a:lnTo>
                    <a:pt x="1078" y="64"/>
                  </a:lnTo>
                  <a:lnTo>
                    <a:pt x="1077" y="66"/>
                  </a:lnTo>
                  <a:lnTo>
                    <a:pt x="1075" y="66"/>
                  </a:lnTo>
                  <a:lnTo>
                    <a:pt x="1075" y="68"/>
                  </a:lnTo>
                  <a:lnTo>
                    <a:pt x="1073" y="68"/>
                  </a:lnTo>
                  <a:lnTo>
                    <a:pt x="1072" y="69"/>
                  </a:lnTo>
                  <a:lnTo>
                    <a:pt x="1070" y="69"/>
                  </a:lnTo>
                  <a:lnTo>
                    <a:pt x="1070" y="71"/>
                  </a:lnTo>
                  <a:lnTo>
                    <a:pt x="1068" y="71"/>
                  </a:lnTo>
                  <a:lnTo>
                    <a:pt x="1068" y="73"/>
                  </a:lnTo>
                  <a:lnTo>
                    <a:pt x="1067" y="73"/>
                  </a:lnTo>
                  <a:lnTo>
                    <a:pt x="1065" y="74"/>
                  </a:lnTo>
                  <a:lnTo>
                    <a:pt x="1063" y="74"/>
                  </a:lnTo>
                  <a:lnTo>
                    <a:pt x="1063" y="76"/>
                  </a:lnTo>
                  <a:lnTo>
                    <a:pt x="1062" y="76"/>
                  </a:lnTo>
                  <a:lnTo>
                    <a:pt x="1062" y="78"/>
                  </a:lnTo>
                  <a:lnTo>
                    <a:pt x="1060" y="78"/>
                  </a:lnTo>
                  <a:lnTo>
                    <a:pt x="1058" y="78"/>
                  </a:lnTo>
                  <a:lnTo>
                    <a:pt x="1058" y="79"/>
                  </a:lnTo>
                  <a:lnTo>
                    <a:pt x="1057" y="79"/>
                  </a:lnTo>
                  <a:lnTo>
                    <a:pt x="1057" y="81"/>
                  </a:lnTo>
                  <a:lnTo>
                    <a:pt x="1055" y="81"/>
                  </a:lnTo>
                  <a:lnTo>
                    <a:pt x="1053" y="83"/>
                  </a:lnTo>
                  <a:lnTo>
                    <a:pt x="1051" y="83"/>
                  </a:lnTo>
                  <a:lnTo>
                    <a:pt x="1051" y="84"/>
                  </a:lnTo>
                  <a:lnTo>
                    <a:pt x="1050" y="84"/>
                  </a:lnTo>
                  <a:lnTo>
                    <a:pt x="1050" y="86"/>
                  </a:lnTo>
                  <a:lnTo>
                    <a:pt x="1048" y="86"/>
                  </a:lnTo>
                  <a:lnTo>
                    <a:pt x="1046" y="88"/>
                  </a:lnTo>
                  <a:lnTo>
                    <a:pt x="1045" y="88"/>
                  </a:lnTo>
                  <a:lnTo>
                    <a:pt x="1045" y="89"/>
                  </a:lnTo>
                  <a:lnTo>
                    <a:pt x="1043" y="89"/>
                  </a:lnTo>
                  <a:lnTo>
                    <a:pt x="1043" y="91"/>
                  </a:lnTo>
                  <a:lnTo>
                    <a:pt x="1041" y="91"/>
                  </a:lnTo>
                  <a:lnTo>
                    <a:pt x="1040" y="91"/>
                  </a:lnTo>
                  <a:lnTo>
                    <a:pt x="1040" y="93"/>
                  </a:lnTo>
                  <a:lnTo>
                    <a:pt x="1038" y="93"/>
                  </a:lnTo>
                  <a:lnTo>
                    <a:pt x="1036" y="94"/>
                  </a:lnTo>
                  <a:lnTo>
                    <a:pt x="1035" y="94"/>
                  </a:lnTo>
                  <a:lnTo>
                    <a:pt x="1035" y="96"/>
                  </a:lnTo>
                  <a:lnTo>
                    <a:pt x="1033" y="96"/>
                  </a:lnTo>
                  <a:lnTo>
                    <a:pt x="1033" y="98"/>
                  </a:lnTo>
                  <a:lnTo>
                    <a:pt x="1031" y="98"/>
                  </a:lnTo>
                  <a:lnTo>
                    <a:pt x="1030" y="98"/>
                  </a:lnTo>
                  <a:lnTo>
                    <a:pt x="1030" y="100"/>
                  </a:lnTo>
                  <a:lnTo>
                    <a:pt x="1028" y="100"/>
                  </a:lnTo>
                  <a:lnTo>
                    <a:pt x="1028" y="101"/>
                  </a:lnTo>
                  <a:lnTo>
                    <a:pt x="1026" y="101"/>
                  </a:lnTo>
                  <a:lnTo>
                    <a:pt x="1025" y="103"/>
                  </a:lnTo>
                  <a:lnTo>
                    <a:pt x="1023" y="103"/>
                  </a:lnTo>
                  <a:lnTo>
                    <a:pt x="1023" y="105"/>
                  </a:lnTo>
                  <a:lnTo>
                    <a:pt x="1021" y="105"/>
                  </a:lnTo>
                  <a:lnTo>
                    <a:pt x="1020" y="106"/>
                  </a:lnTo>
                  <a:lnTo>
                    <a:pt x="1018" y="106"/>
                  </a:lnTo>
                  <a:lnTo>
                    <a:pt x="1018" y="108"/>
                  </a:lnTo>
                  <a:lnTo>
                    <a:pt x="1016" y="108"/>
                  </a:lnTo>
                  <a:lnTo>
                    <a:pt x="1016" y="110"/>
                  </a:lnTo>
                  <a:lnTo>
                    <a:pt x="1014" y="110"/>
                  </a:lnTo>
                  <a:lnTo>
                    <a:pt x="1013" y="111"/>
                  </a:lnTo>
                  <a:lnTo>
                    <a:pt x="1011" y="111"/>
                  </a:lnTo>
                  <a:lnTo>
                    <a:pt x="1011" y="113"/>
                  </a:lnTo>
                  <a:lnTo>
                    <a:pt x="1009" y="113"/>
                  </a:lnTo>
                  <a:lnTo>
                    <a:pt x="1009" y="115"/>
                  </a:lnTo>
                  <a:lnTo>
                    <a:pt x="1008" y="115"/>
                  </a:lnTo>
                  <a:lnTo>
                    <a:pt x="1006" y="115"/>
                  </a:lnTo>
                  <a:lnTo>
                    <a:pt x="1006" y="116"/>
                  </a:lnTo>
                  <a:lnTo>
                    <a:pt x="1004" y="116"/>
                  </a:lnTo>
                  <a:lnTo>
                    <a:pt x="1004" y="118"/>
                  </a:lnTo>
                  <a:lnTo>
                    <a:pt x="1003" y="118"/>
                  </a:lnTo>
                  <a:lnTo>
                    <a:pt x="1001" y="120"/>
                  </a:lnTo>
                  <a:lnTo>
                    <a:pt x="999" y="120"/>
                  </a:lnTo>
                  <a:lnTo>
                    <a:pt x="999" y="121"/>
                  </a:lnTo>
                  <a:lnTo>
                    <a:pt x="998" y="121"/>
                  </a:lnTo>
                  <a:lnTo>
                    <a:pt x="996" y="123"/>
                  </a:lnTo>
                  <a:lnTo>
                    <a:pt x="994" y="123"/>
                  </a:lnTo>
                  <a:lnTo>
                    <a:pt x="994" y="125"/>
                  </a:lnTo>
                  <a:lnTo>
                    <a:pt x="993" y="125"/>
                  </a:lnTo>
                  <a:lnTo>
                    <a:pt x="993" y="126"/>
                  </a:lnTo>
                  <a:lnTo>
                    <a:pt x="991" y="126"/>
                  </a:lnTo>
                  <a:lnTo>
                    <a:pt x="989" y="126"/>
                  </a:lnTo>
                  <a:lnTo>
                    <a:pt x="989" y="128"/>
                  </a:lnTo>
                  <a:lnTo>
                    <a:pt x="988" y="128"/>
                  </a:lnTo>
                  <a:lnTo>
                    <a:pt x="988" y="130"/>
                  </a:lnTo>
                  <a:lnTo>
                    <a:pt x="986" y="130"/>
                  </a:lnTo>
                  <a:lnTo>
                    <a:pt x="986" y="132"/>
                  </a:lnTo>
                  <a:lnTo>
                    <a:pt x="984" y="132"/>
                  </a:lnTo>
                  <a:lnTo>
                    <a:pt x="917" y="177"/>
                  </a:lnTo>
                  <a:lnTo>
                    <a:pt x="915" y="177"/>
                  </a:lnTo>
                  <a:lnTo>
                    <a:pt x="915" y="179"/>
                  </a:lnTo>
                  <a:lnTo>
                    <a:pt x="914" y="179"/>
                  </a:lnTo>
                  <a:lnTo>
                    <a:pt x="912" y="180"/>
                  </a:lnTo>
                  <a:lnTo>
                    <a:pt x="910" y="180"/>
                  </a:lnTo>
                  <a:lnTo>
                    <a:pt x="910" y="182"/>
                  </a:lnTo>
                  <a:lnTo>
                    <a:pt x="909" y="182"/>
                  </a:lnTo>
                  <a:lnTo>
                    <a:pt x="907" y="184"/>
                  </a:lnTo>
                  <a:lnTo>
                    <a:pt x="905" y="184"/>
                  </a:lnTo>
                  <a:lnTo>
                    <a:pt x="905" y="185"/>
                  </a:lnTo>
                  <a:lnTo>
                    <a:pt x="903" y="185"/>
                  </a:lnTo>
                  <a:lnTo>
                    <a:pt x="902" y="187"/>
                  </a:lnTo>
                  <a:lnTo>
                    <a:pt x="898" y="189"/>
                  </a:lnTo>
                  <a:lnTo>
                    <a:pt x="897" y="190"/>
                  </a:lnTo>
                  <a:lnTo>
                    <a:pt x="895" y="190"/>
                  </a:lnTo>
                  <a:lnTo>
                    <a:pt x="895" y="192"/>
                  </a:lnTo>
                  <a:lnTo>
                    <a:pt x="893" y="192"/>
                  </a:lnTo>
                  <a:lnTo>
                    <a:pt x="892" y="192"/>
                  </a:lnTo>
                  <a:lnTo>
                    <a:pt x="892" y="194"/>
                  </a:lnTo>
                  <a:lnTo>
                    <a:pt x="890" y="194"/>
                  </a:lnTo>
                  <a:lnTo>
                    <a:pt x="890" y="195"/>
                  </a:lnTo>
                  <a:lnTo>
                    <a:pt x="888" y="195"/>
                  </a:lnTo>
                  <a:lnTo>
                    <a:pt x="887" y="197"/>
                  </a:lnTo>
                  <a:lnTo>
                    <a:pt x="885" y="197"/>
                  </a:lnTo>
                  <a:lnTo>
                    <a:pt x="885" y="199"/>
                  </a:lnTo>
                  <a:lnTo>
                    <a:pt x="883" y="199"/>
                  </a:lnTo>
                  <a:lnTo>
                    <a:pt x="878" y="202"/>
                  </a:lnTo>
                  <a:lnTo>
                    <a:pt x="877" y="204"/>
                  </a:lnTo>
                  <a:lnTo>
                    <a:pt x="875" y="204"/>
                  </a:lnTo>
                  <a:lnTo>
                    <a:pt x="875" y="206"/>
                  </a:lnTo>
                  <a:lnTo>
                    <a:pt x="873" y="206"/>
                  </a:lnTo>
                  <a:lnTo>
                    <a:pt x="871" y="207"/>
                  </a:lnTo>
                  <a:lnTo>
                    <a:pt x="868" y="209"/>
                  </a:lnTo>
                  <a:lnTo>
                    <a:pt x="866" y="211"/>
                  </a:lnTo>
                  <a:lnTo>
                    <a:pt x="865" y="211"/>
                  </a:lnTo>
                  <a:lnTo>
                    <a:pt x="865" y="212"/>
                  </a:lnTo>
                  <a:lnTo>
                    <a:pt x="863" y="212"/>
                  </a:lnTo>
                  <a:lnTo>
                    <a:pt x="861" y="214"/>
                  </a:lnTo>
                  <a:lnTo>
                    <a:pt x="860" y="214"/>
                  </a:lnTo>
                  <a:lnTo>
                    <a:pt x="860" y="216"/>
                  </a:lnTo>
                  <a:lnTo>
                    <a:pt x="858" y="216"/>
                  </a:lnTo>
                  <a:lnTo>
                    <a:pt x="856" y="217"/>
                  </a:lnTo>
                  <a:lnTo>
                    <a:pt x="855" y="217"/>
                  </a:lnTo>
                  <a:lnTo>
                    <a:pt x="855" y="219"/>
                  </a:lnTo>
                  <a:lnTo>
                    <a:pt x="853" y="219"/>
                  </a:lnTo>
                  <a:lnTo>
                    <a:pt x="851" y="221"/>
                  </a:lnTo>
                  <a:lnTo>
                    <a:pt x="850" y="221"/>
                  </a:lnTo>
                  <a:lnTo>
                    <a:pt x="850" y="222"/>
                  </a:lnTo>
                  <a:lnTo>
                    <a:pt x="841" y="227"/>
                  </a:lnTo>
                  <a:lnTo>
                    <a:pt x="799" y="256"/>
                  </a:lnTo>
                  <a:lnTo>
                    <a:pt x="749" y="290"/>
                  </a:lnTo>
                  <a:lnTo>
                    <a:pt x="697" y="323"/>
                  </a:lnTo>
                  <a:lnTo>
                    <a:pt x="692" y="325"/>
                  </a:lnTo>
                  <a:lnTo>
                    <a:pt x="690" y="327"/>
                  </a:lnTo>
                  <a:lnTo>
                    <a:pt x="690" y="328"/>
                  </a:lnTo>
                  <a:lnTo>
                    <a:pt x="688" y="332"/>
                  </a:lnTo>
                  <a:lnTo>
                    <a:pt x="686" y="332"/>
                  </a:lnTo>
                  <a:lnTo>
                    <a:pt x="685" y="333"/>
                  </a:lnTo>
                  <a:lnTo>
                    <a:pt x="686" y="335"/>
                  </a:lnTo>
                  <a:lnTo>
                    <a:pt x="685" y="335"/>
                  </a:lnTo>
                  <a:lnTo>
                    <a:pt x="683" y="337"/>
                  </a:lnTo>
                  <a:lnTo>
                    <a:pt x="681" y="337"/>
                  </a:lnTo>
                  <a:lnTo>
                    <a:pt x="680" y="338"/>
                  </a:lnTo>
                  <a:lnTo>
                    <a:pt x="676" y="342"/>
                  </a:lnTo>
                  <a:lnTo>
                    <a:pt x="676" y="344"/>
                  </a:lnTo>
                  <a:lnTo>
                    <a:pt x="676" y="347"/>
                  </a:lnTo>
                  <a:lnTo>
                    <a:pt x="676" y="350"/>
                  </a:lnTo>
                  <a:lnTo>
                    <a:pt x="676" y="357"/>
                  </a:lnTo>
                  <a:lnTo>
                    <a:pt x="688" y="362"/>
                  </a:lnTo>
                  <a:lnTo>
                    <a:pt x="702" y="370"/>
                  </a:lnTo>
                  <a:lnTo>
                    <a:pt x="712" y="377"/>
                  </a:lnTo>
                  <a:lnTo>
                    <a:pt x="723" y="384"/>
                  </a:lnTo>
                  <a:lnTo>
                    <a:pt x="729" y="387"/>
                  </a:lnTo>
                  <a:lnTo>
                    <a:pt x="739" y="392"/>
                  </a:lnTo>
                  <a:lnTo>
                    <a:pt x="744" y="396"/>
                  </a:lnTo>
                  <a:lnTo>
                    <a:pt x="744" y="397"/>
                  </a:lnTo>
                  <a:lnTo>
                    <a:pt x="745" y="397"/>
                  </a:lnTo>
                  <a:lnTo>
                    <a:pt x="745" y="399"/>
                  </a:lnTo>
                  <a:lnTo>
                    <a:pt x="747" y="399"/>
                  </a:lnTo>
                  <a:lnTo>
                    <a:pt x="747" y="401"/>
                  </a:lnTo>
                  <a:lnTo>
                    <a:pt x="747" y="402"/>
                  </a:lnTo>
                  <a:lnTo>
                    <a:pt x="749" y="402"/>
                  </a:lnTo>
                  <a:lnTo>
                    <a:pt x="749" y="404"/>
                  </a:lnTo>
                  <a:lnTo>
                    <a:pt x="749" y="406"/>
                  </a:lnTo>
                  <a:lnTo>
                    <a:pt x="750" y="406"/>
                  </a:lnTo>
                  <a:lnTo>
                    <a:pt x="750" y="407"/>
                  </a:lnTo>
                  <a:lnTo>
                    <a:pt x="750" y="409"/>
                  </a:lnTo>
                  <a:lnTo>
                    <a:pt x="675" y="409"/>
                  </a:lnTo>
                  <a:lnTo>
                    <a:pt x="609" y="409"/>
                  </a:lnTo>
                  <a:lnTo>
                    <a:pt x="609" y="406"/>
                  </a:lnTo>
                  <a:lnTo>
                    <a:pt x="609" y="407"/>
                  </a:lnTo>
                  <a:lnTo>
                    <a:pt x="606" y="407"/>
                  </a:lnTo>
                  <a:lnTo>
                    <a:pt x="606" y="404"/>
                  </a:lnTo>
                  <a:lnTo>
                    <a:pt x="606" y="402"/>
                  </a:lnTo>
                  <a:lnTo>
                    <a:pt x="606" y="401"/>
                  </a:lnTo>
                  <a:lnTo>
                    <a:pt x="606" y="399"/>
                  </a:lnTo>
                  <a:lnTo>
                    <a:pt x="604" y="399"/>
                  </a:lnTo>
                  <a:lnTo>
                    <a:pt x="602" y="399"/>
                  </a:lnTo>
                  <a:lnTo>
                    <a:pt x="601" y="399"/>
                  </a:lnTo>
                  <a:lnTo>
                    <a:pt x="601" y="401"/>
                  </a:lnTo>
                  <a:lnTo>
                    <a:pt x="601" y="402"/>
                  </a:lnTo>
                  <a:lnTo>
                    <a:pt x="599" y="402"/>
                  </a:lnTo>
                  <a:lnTo>
                    <a:pt x="597" y="401"/>
                  </a:lnTo>
                  <a:lnTo>
                    <a:pt x="596" y="402"/>
                  </a:lnTo>
                  <a:lnTo>
                    <a:pt x="594" y="401"/>
                  </a:lnTo>
                  <a:lnTo>
                    <a:pt x="592" y="401"/>
                  </a:lnTo>
                  <a:lnTo>
                    <a:pt x="592" y="402"/>
                  </a:lnTo>
                  <a:lnTo>
                    <a:pt x="591" y="402"/>
                  </a:lnTo>
                  <a:lnTo>
                    <a:pt x="591" y="401"/>
                  </a:lnTo>
                  <a:lnTo>
                    <a:pt x="589" y="401"/>
                  </a:lnTo>
                  <a:lnTo>
                    <a:pt x="589" y="402"/>
                  </a:lnTo>
                  <a:lnTo>
                    <a:pt x="587" y="402"/>
                  </a:lnTo>
                  <a:lnTo>
                    <a:pt x="586" y="402"/>
                  </a:lnTo>
                  <a:lnTo>
                    <a:pt x="586" y="404"/>
                  </a:lnTo>
                  <a:lnTo>
                    <a:pt x="584" y="402"/>
                  </a:lnTo>
                  <a:lnTo>
                    <a:pt x="582" y="402"/>
                  </a:lnTo>
                  <a:lnTo>
                    <a:pt x="580" y="402"/>
                  </a:lnTo>
                  <a:lnTo>
                    <a:pt x="579" y="402"/>
                  </a:lnTo>
                  <a:lnTo>
                    <a:pt x="577" y="404"/>
                  </a:lnTo>
                  <a:lnTo>
                    <a:pt x="575" y="404"/>
                  </a:lnTo>
                  <a:lnTo>
                    <a:pt x="575" y="402"/>
                  </a:lnTo>
                  <a:lnTo>
                    <a:pt x="574" y="404"/>
                  </a:lnTo>
                  <a:lnTo>
                    <a:pt x="570" y="404"/>
                  </a:lnTo>
                  <a:lnTo>
                    <a:pt x="572" y="406"/>
                  </a:lnTo>
                  <a:lnTo>
                    <a:pt x="570" y="406"/>
                  </a:lnTo>
                  <a:lnTo>
                    <a:pt x="569" y="407"/>
                  </a:lnTo>
                  <a:lnTo>
                    <a:pt x="567" y="406"/>
                  </a:lnTo>
                  <a:lnTo>
                    <a:pt x="565" y="404"/>
                  </a:lnTo>
                  <a:lnTo>
                    <a:pt x="564" y="406"/>
                  </a:lnTo>
                  <a:lnTo>
                    <a:pt x="562" y="404"/>
                  </a:lnTo>
                  <a:lnTo>
                    <a:pt x="559" y="404"/>
                  </a:lnTo>
                  <a:lnTo>
                    <a:pt x="559" y="402"/>
                  </a:lnTo>
                  <a:lnTo>
                    <a:pt x="559" y="404"/>
                  </a:lnTo>
                  <a:lnTo>
                    <a:pt x="555" y="402"/>
                  </a:lnTo>
                  <a:lnTo>
                    <a:pt x="557" y="399"/>
                  </a:lnTo>
                  <a:lnTo>
                    <a:pt x="555" y="399"/>
                  </a:lnTo>
                  <a:lnTo>
                    <a:pt x="552" y="397"/>
                  </a:lnTo>
                  <a:lnTo>
                    <a:pt x="550" y="397"/>
                  </a:lnTo>
                  <a:lnTo>
                    <a:pt x="549" y="396"/>
                  </a:lnTo>
                  <a:lnTo>
                    <a:pt x="550" y="394"/>
                  </a:lnTo>
                  <a:lnTo>
                    <a:pt x="550" y="392"/>
                  </a:lnTo>
                  <a:lnTo>
                    <a:pt x="552" y="391"/>
                  </a:lnTo>
                  <a:lnTo>
                    <a:pt x="552" y="387"/>
                  </a:lnTo>
                  <a:lnTo>
                    <a:pt x="552" y="386"/>
                  </a:lnTo>
                  <a:lnTo>
                    <a:pt x="550" y="386"/>
                  </a:lnTo>
                  <a:lnTo>
                    <a:pt x="549" y="386"/>
                  </a:lnTo>
                  <a:lnTo>
                    <a:pt x="547" y="387"/>
                  </a:lnTo>
                  <a:lnTo>
                    <a:pt x="545" y="389"/>
                  </a:lnTo>
                  <a:lnTo>
                    <a:pt x="545" y="391"/>
                  </a:lnTo>
                  <a:lnTo>
                    <a:pt x="542" y="391"/>
                  </a:lnTo>
                  <a:lnTo>
                    <a:pt x="542" y="389"/>
                  </a:lnTo>
                  <a:lnTo>
                    <a:pt x="540" y="391"/>
                  </a:lnTo>
                  <a:lnTo>
                    <a:pt x="538" y="392"/>
                  </a:lnTo>
                  <a:lnTo>
                    <a:pt x="537" y="392"/>
                  </a:lnTo>
                  <a:lnTo>
                    <a:pt x="535" y="392"/>
                  </a:lnTo>
                  <a:lnTo>
                    <a:pt x="532" y="392"/>
                  </a:lnTo>
                  <a:lnTo>
                    <a:pt x="533" y="391"/>
                  </a:lnTo>
                  <a:lnTo>
                    <a:pt x="532" y="389"/>
                  </a:lnTo>
                  <a:lnTo>
                    <a:pt x="532" y="387"/>
                  </a:lnTo>
                  <a:lnTo>
                    <a:pt x="530" y="386"/>
                  </a:lnTo>
                  <a:lnTo>
                    <a:pt x="530" y="384"/>
                  </a:lnTo>
                  <a:lnTo>
                    <a:pt x="530" y="382"/>
                  </a:lnTo>
                  <a:lnTo>
                    <a:pt x="528" y="382"/>
                  </a:lnTo>
                  <a:lnTo>
                    <a:pt x="527" y="384"/>
                  </a:lnTo>
                  <a:lnTo>
                    <a:pt x="527" y="386"/>
                  </a:lnTo>
                  <a:lnTo>
                    <a:pt x="525" y="386"/>
                  </a:lnTo>
                  <a:lnTo>
                    <a:pt x="525" y="387"/>
                  </a:lnTo>
                  <a:lnTo>
                    <a:pt x="523" y="387"/>
                  </a:lnTo>
                  <a:lnTo>
                    <a:pt x="523" y="386"/>
                  </a:lnTo>
                  <a:lnTo>
                    <a:pt x="522" y="386"/>
                  </a:lnTo>
                  <a:lnTo>
                    <a:pt x="520" y="386"/>
                  </a:lnTo>
                  <a:lnTo>
                    <a:pt x="520" y="387"/>
                  </a:lnTo>
                  <a:lnTo>
                    <a:pt x="520" y="389"/>
                  </a:lnTo>
                  <a:lnTo>
                    <a:pt x="518" y="391"/>
                  </a:lnTo>
                  <a:lnTo>
                    <a:pt x="517" y="389"/>
                  </a:lnTo>
                  <a:lnTo>
                    <a:pt x="515" y="389"/>
                  </a:lnTo>
                  <a:lnTo>
                    <a:pt x="515" y="387"/>
                  </a:lnTo>
                  <a:lnTo>
                    <a:pt x="513" y="387"/>
                  </a:lnTo>
                  <a:lnTo>
                    <a:pt x="510" y="389"/>
                  </a:lnTo>
                  <a:lnTo>
                    <a:pt x="506" y="389"/>
                  </a:lnTo>
                  <a:lnTo>
                    <a:pt x="506" y="391"/>
                  </a:lnTo>
                  <a:lnTo>
                    <a:pt x="506" y="392"/>
                  </a:lnTo>
                  <a:lnTo>
                    <a:pt x="505" y="394"/>
                  </a:lnTo>
                  <a:lnTo>
                    <a:pt x="496" y="409"/>
                  </a:lnTo>
                  <a:lnTo>
                    <a:pt x="485" y="409"/>
                  </a:lnTo>
                  <a:lnTo>
                    <a:pt x="483" y="409"/>
                  </a:lnTo>
                  <a:lnTo>
                    <a:pt x="481" y="409"/>
                  </a:lnTo>
                  <a:lnTo>
                    <a:pt x="480" y="409"/>
                  </a:lnTo>
                  <a:lnTo>
                    <a:pt x="478" y="409"/>
                  </a:lnTo>
                  <a:lnTo>
                    <a:pt x="476" y="409"/>
                  </a:lnTo>
                  <a:lnTo>
                    <a:pt x="475" y="409"/>
                  </a:lnTo>
                  <a:lnTo>
                    <a:pt x="473" y="409"/>
                  </a:lnTo>
                  <a:lnTo>
                    <a:pt x="471" y="409"/>
                  </a:lnTo>
                  <a:lnTo>
                    <a:pt x="469" y="409"/>
                  </a:lnTo>
                  <a:lnTo>
                    <a:pt x="468" y="409"/>
                  </a:lnTo>
                  <a:lnTo>
                    <a:pt x="466" y="409"/>
                  </a:lnTo>
                  <a:lnTo>
                    <a:pt x="464" y="409"/>
                  </a:lnTo>
                  <a:lnTo>
                    <a:pt x="463" y="409"/>
                  </a:lnTo>
                  <a:lnTo>
                    <a:pt x="461" y="409"/>
                  </a:lnTo>
                  <a:lnTo>
                    <a:pt x="459" y="409"/>
                  </a:lnTo>
                  <a:lnTo>
                    <a:pt x="458" y="409"/>
                  </a:lnTo>
                  <a:lnTo>
                    <a:pt x="456" y="409"/>
                  </a:lnTo>
                  <a:lnTo>
                    <a:pt x="454" y="409"/>
                  </a:lnTo>
                  <a:lnTo>
                    <a:pt x="453" y="409"/>
                  </a:lnTo>
                  <a:lnTo>
                    <a:pt x="451" y="409"/>
                  </a:lnTo>
                  <a:lnTo>
                    <a:pt x="449" y="409"/>
                  </a:lnTo>
                  <a:lnTo>
                    <a:pt x="448" y="409"/>
                  </a:lnTo>
                  <a:lnTo>
                    <a:pt x="446" y="409"/>
                  </a:lnTo>
                  <a:lnTo>
                    <a:pt x="444" y="409"/>
                  </a:lnTo>
                  <a:lnTo>
                    <a:pt x="443" y="409"/>
                  </a:lnTo>
                  <a:lnTo>
                    <a:pt x="441" y="409"/>
                  </a:lnTo>
                  <a:lnTo>
                    <a:pt x="439" y="409"/>
                  </a:lnTo>
                  <a:lnTo>
                    <a:pt x="437" y="409"/>
                  </a:lnTo>
                  <a:lnTo>
                    <a:pt x="436" y="411"/>
                  </a:lnTo>
                  <a:lnTo>
                    <a:pt x="434" y="411"/>
                  </a:lnTo>
                  <a:lnTo>
                    <a:pt x="432" y="411"/>
                  </a:lnTo>
                  <a:lnTo>
                    <a:pt x="431" y="411"/>
                  </a:lnTo>
                  <a:lnTo>
                    <a:pt x="429" y="411"/>
                  </a:lnTo>
                  <a:lnTo>
                    <a:pt x="427" y="411"/>
                  </a:lnTo>
                  <a:lnTo>
                    <a:pt x="426" y="411"/>
                  </a:lnTo>
                  <a:lnTo>
                    <a:pt x="424" y="411"/>
                  </a:lnTo>
                  <a:lnTo>
                    <a:pt x="422" y="411"/>
                  </a:lnTo>
                  <a:lnTo>
                    <a:pt x="421" y="411"/>
                  </a:lnTo>
                  <a:lnTo>
                    <a:pt x="419" y="411"/>
                  </a:lnTo>
                  <a:lnTo>
                    <a:pt x="399" y="411"/>
                  </a:lnTo>
                  <a:lnTo>
                    <a:pt x="313" y="409"/>
                  </a:lnTo>
                  <a:lnTo>
                    <a:pt x="315" y="409"/>
                  </a:lnTo>
                  <a:lnTo>
                    <a:pt x="315" y="407"/>
                  </a:lnTo>
                  <a:lnTo>
                    <a:pt x="313" y="407"/>
                  </a:lnTo>
                  <a:lnTo>
                    <a:pt x="315" y="407"/>
                  </a:lnTo>
                  <a:lnTo>
                    <a:pt x="315" y="406"/>
                  </a:lnTo>
                  <a:lnTo>
                    <a:pt x="316" y="406"/>
                  </a:lnTo>
                  <a:lnTo>
                    <a:pt x="316" y="404"/>
                  </a:lnTo>
                  <a:lnTo>
                    <a:pt x="318" y="404"/>
                  </a:lnTo>
                  <a:lnTo>
                    <a:pt x="318" y="402"/>
                  </a:lnTo>
                  <a:lnTo>
                    <a:pt x="318" y="401"/>
                  </a:lnTo>
                  <a:lnTo>
                    <a:pt x="320" y="401"/>
                  </a:lnTo>
                  <a:lnTo>
                    <a:pt x="320" y="399"/>
                  </a:lnTo>
                  <a:lnTo>
                    <a:pt x="320" y="397"/>
                  </a:lnTo>
                  <a:lnTo>
                    <a:pt x="320" y="396"/>
                  </a:lnTo>
                  <a:lnTo>
                    <a:pt x="321" y="396"/>
                  </a:lnTo>
                  <a:lnTo>
                    <a:pt x="321" y="394"/>
                  </a:lnTo>
                  <a:lnTo>
                    <a:pt x="321" y="392"/>
                  </a:lnTo>
                  <a:lnTo>
                    <a:pt x="320" y="392"/>
                  </a:lnTo>
                  <a:lnTo>
                    <a:pt x="321" y="392"/>
                  </a:lnTo>
                  <a:lnTo>
                    <a:pt x="323" y="392"/>
                  </a:lnTo>
                  <a:lnTo>
                    <a:pt x="323" y="391"/>
                  </a:lnTo>
                  <a:lnTo>
                    <a:pt x="323" y="389"/>
                  </a:lnTo>
                  <a:lnTo>
                    <a:pt x="325" y="389"/>
                  </a:lnTo>
                  <a:lnTo>
                    <a:pt x="326" y="391"/>
                  </a:lnTo>
                  <a:lnTo>
                    <a:pt x="326" y="389"/>
                  </a:lnTo>
                  <a:lnTo>
                    <a:pt x="326" y="387"/>
                  </a:lnTo>
                  <a:lnTo>
                    <a:pt x="326" y="386"/>
                  </a:lnTo>
                  <a:lnTo>
                    <a:pt x="328" y="386"/>
                  </a:lnTo>
                  <a:lnTo>
                    <a:pt x="328" y="384"/>
                  </a:lnTo>
                  <a:lnTo>
                    <a:pt x="328" y="382"/>
                  </a:lnTo>
                  <a:lnTo>
                    <a:pt x="328" y="381"/>
                  </a:lnTo>
                  <a:lnTo>
                    <a:pt x="328" y="379"/>
                  </a:lnTo>
                  <a:lnTo>
                    <a:pt x="328" y="377"/>
                  </a:lnTo>
                  <a:lnTo>
                    <a:pt x="328" y="376"/>
                  </a:lnTo>
                  <a:lnTo>
                    <a:pt x="330" y="376"/>
                  </a:lnTo>
                  <a:lnTo>
                    <a:pt x="330" y="374"/>
                  </a:lnTo>
                  <a:lnTo>
                    <a:pt x="330" y="372"/>
                  </a:lnTo>
                  <a:lnTo>
                    <a:pt x="330" y="370"/>
                  </a:lnTo>
                  <a:lnTo>
                    <a:pt x="332" y="370"/>
                  </a:lnTo>
                  <a:lnTo>
                    <a:pt x="332" y="369"/>
                  </a:lnTo>
                  <a:lnTo>
                    <a:pt x="330" y="369"/>
                  </a:lnTo>
                  <a:lnTo>
                    <a:pt x="330" y="367"/>
                  </a:lnTo>
                  <a:lnTo>
                    <a:pt x="328" y="367"/>
                  </a:lnTo>
                  <a:lnTo>
                    <a:pt x="326" y="367"/>
                  </a:lnTo>
                  <a:lnTo>
                    <a:pt x="326" y="365"/>
                  </a:lnTo>
                  <a:lnTo>
                    <a:pt x="325" y="365"/>
                  </a:lnTo>
                  <a:lnTo>
                    <a:pt x="323" y="365"/>
                  </a:lnTo>
                  <a:lnTo>
                    <a:pt x="323" y="364"/>
                  </a:lnTo>
                  <a:lnTo>
                    <a:pt x="321" y="364"/>
                  </a:lnTo>
                  <a:lnTo>
                    <a:pt x="320" y="364"/>
                  </a:lnTo>
                  <a:lnTo>
                    <a:pt x="320" y="362"/>
                  </a:lnTo>
                  <a:lnTo>
                    <a:pt x="320" y="360"/>
                  </a:lnTo>
                  <a:lnTo>
                    <a:pt x="320" y="359"/>
                  </a:lnTo>
                  <a:lnTo>
                    <a:pt x="320" y="357"/>
                  </a:lnTo>
                  <a:lnTo>
                    <a:pt x="320" y="355"/>
                  </a:lnTo>
                  <a:lnTo>
                    <a:pt x="318" y="355"/>
                  </a:lnTo>
                  <a:lnTo>
                    <a:pt x="318" y="354"/>
                  </a:lnTo>
                  <a:lnTo>
                    <a:pt x="318" y="352"/>
                  </a:lnTo>
                  <a:lnTo>
                    <a:pt x="320" y="350"/>
                  </a:lnTo>
                  <a:lnTo>
                    <a:pt x="320" y="349"/>
                  </a:lnTo>
                  <a:lnTo>
                    <a:pt x="320" y="347"/>
                  </a:lnTo>
                  <a:lnTo>
                    <a:pt x="321" y="347"/>
                  </a:lnTo>
                  <a:lnTo>
                    <a:pt x="321" y="345"/>
                  </a:lnTo>
                  <a:lnTo>
                    <a:pt x="323" y="345"/>
                  </a:lnTo>
                  <a:lnTo>
                    <a:pt x="323" y="344"/>
                  </a:lnTo>
                  <a:lnTo>
                    <a:pt x="323" y="342"/>
                  </a:lnTo>
                  <a:lnTo>
                    <a:pt x="325" y="342"/>
                  </a:lnTo>
                  <a:lnTo>
                    <a:pt x="325" y="340"/>
                  </a:lnTo>
                  <a:lnTo>
                    <a:pt x="326" y="340"/>
                  </a:lnTo>
                  <a:lnTo>
                    <a:pt x="328" y="340"/>
                  </a:lnTo>
                  <a:lnTo>
                    <a:pt x="328" y="338"/>
                  </a:lnTo>
                  <a:lnTo>
                    <a:pt x="330" y="338"/>
                  </a:lnTo>
                  <a:lnTo>
                    <a:pt x="330" y="337"/>
                  </a:lnTo>
                  <a:lnTo>
                    <a:pt x="330" y="335"/>
                  </a:lnTo>
                  <a:lnTo>
                    <a:pt x="332" y="335"/>
                  </a:lnTo>
                  <a:lnTo>
                    <a:pt x="332" y="333"/>
                  </a:lnTo>
                  <a:lnTo>
                    <a:pt x="333" y="333"/>
                  </a:lnTo>
                  <a:lnTo>
                    <a:pt x="333" y="332"/>
                  </a:lnTo>
                  <a:lnTo>
                    <a:pt x="335" y="332"/>
                  </a:lnTo>
                  <a:lnTo>
                    <a:pt x="335" y="330"/>
                  </a:lnTo>
                  <a:lnTo>
                    <a:pt x="335" y="328"/>
                  </a:lnTo>
                  <a:lnTo>
                    <a:pt x="337" y="328"/>
                  </a:lnTo>
                  <a:lnTo>
                    <a:pt x="338" y="328"/>
                  </a:lnTo>
                  <a:lnTo>
                    <a:pt x="338" y="327"/>
                  </a:lnTo>
                  <a:lnTo>
                    <a:pt x="338" y="325"/>
                  </a:lnTo>
                  <a:lnTo>
                    <a:pt x="338" y="323"/>
                  </a:lnTo>
                  <a:lnTo>
                    <a:pt x="338" y="322"/>
                  </a:lnTo>
                  <a:lnTo>
                    <a:pt x="338" y="320"/>
                  </a:lnTo>
                  <a:lnTo>
                    <a:pt x="338" y="318"/>
                  </a:lnTo>
                  <a:lnTo>
                    <a:pt x="338" y="317"/>
                  </a:lnTo>
                  <a:lnTo>
                    <a:pt x="340" y="317"/>
                  </a:lnTo>
                  <a:lnTo>
                    <a:pt x="340" y="315"/>
                  </a:lnTo>
                  <a:lnTo>
                    <a:pt x="340" y="313"/>
                  </a:lnTo>
                  <a:lnTo>
                    <a:pt x="342" y="313"/>
                  </a:lnTo>
                  <a:lnTo>
                    <a:pt x="342" y="312"/>
                  </a:lnTo>
                  <a:lnTo>
                    <a:pt x="342" y="310"/>
                  </a:lnTo>
                  <a:lnTo>
                    <a:pt x="342" y="308"/>
                  </a:lnTo>
                  <a:lnTo>
                    <a:pt x="342" y="307"/>
                  </a:lnTo>
                  <a:lnTo>
                    <a:pt x="343" y="307"/>
                  </a:lnTo>
                  <a:lnTo>
                    <a:pt x="343" y="305"/>
                  </a:lnTo>
                  <a:lnTo>
                    <a:pt x="343" y="303"/>
                  </a:lnTo>
                  <a:lnTo>
                    <a:pt x="343" y="301"/>
                  </a:lnTo>
                  <a:lnTo>
                    <a:pt x="343" y="300"/>
                  </a:lnTo>
                  <a:lnTo>
                    <a:pt x="345" y="300"/>
                  </a:lnTo>
                  <a:lnTo>
                    <a:pt x="345" y="298"/>
                  </a:lnTo>
                  <a:lnTo>
                    <a:pt x="345" y="296"/>
                  </a:lnTo>
                  <a:lnTo>
                    <a:pt x="345" y="295"/>
                  </a:lnTo>
                  <a:lnTo>
                    <a:pt x="345" y="293"/>
                  </a:lnTo>
                  <a:lnTo>
                    <a:pt x="345" y="291"/>
                  </a:lnTo>
                  <a:lnTo>
                    <a:pt x="345" y="290"/>
                  </a:lnTo>
                  <a:lnTo>
                    <a:pt x="347" y="290"/>
                  </a:lnTo>
                  <a:lnTo>
                    <a:pt x="347" y="288"/>
                  </a:lnTo>
                  <a:lnTo>
                    <a:pt x="347" y="286"/>
                  </a:lnTo>
                  <a:lnTo>
                    <a:pt x="347" y="285"/>
                  </a:lnTo>
                  <a:lnTo>
                    <a:pt x="348" y="285"/>
                  </a:lnTo>
                  <a:lnTo>
                    <a:pt x="348" y="283"/>
                  </a:lnTo>
                  <a:lnTo>
                    <a:pt x="348" y="281"/>
                  </a:lnTo>
                  <a:lnTo>
                    <a:pt x="347" y="281"/>
                  </a:lnTo>
                  <a:lnTo>
                    <a:pt x="347" y="280"/>
                  </a:lnTo>
                  <a:lnTo>
                    <a:pt x="347" y="278"/>
                  </a:lnTo>
                  <a:lnTo>
                    <a:pt x="348" y="278"/>
                  </a:lnTo>
                  <a:lnTo>
                    <a:pt x="348" y="276"/>
                  </a:lnTo>
                  <a:lnTo>
                    <a:pt x="348" y="275"/>
                  </a:lnTo>
                  <a:lnTo>
                    <a:pt x="347" y="275"/>
                  </a:lnTo>
                  <a:lnTo>
                    <a:pt x="347" y="273"/>
                  </a:lnTo>
                  <a:lnTo>
                    <a:pt x="348" y="273"/>
                  </a:lnTo>
                  <a:lnTo>
                    <a:pt x="348" y="271"/>
                  </a:lnTo>
                  <a:lnTo>
                    <a:pt x="350" y="271"/>
                  </a:lnTo>
                  <a:lnTo>
                    <a:pt x="350" y="270"/>
                  </a:lnTo>
                  <a:lnTo>
                    <a:pt x="352" y="268"/>
                  </a:lnTo>
                  <a:lnTo>
                    <a:pt x="352" y="266"/>
                  </a:lnTo>
                  <a:lnTo>
                    <a:pt x="352" y="264"/>
                  </a:lnTo>
                  <a:lnTo>
                    <a:pt x="353" y="263"/>
                  </a:lnTo>
                  <a:lnTo>
                    <a:pt x="353" y="261"/>
                  </a:lnTo>
                  <a:lnTo>
                    <a:pt x="355" y="261"/>
                  </a:lnTo>
                  <a:lnTo>
                    <a:pt x="355" y="259"/>
                  </a:lnTo>
                  <a:lnTo>
                    <a:pt x="353" y="259"/>
                  </a:lnTo>
                  <a:lnTo>
                    <a:pt x="353" y="258"/>
                  </a:lnTo>
                  <a:lnTo>
                    <a:pt x="353" y="256"/>
                  </a:lnTo>
                  <a:lnTo>
                    <a:pt x="355" y="256"/>
                  </a:lnTo>
                  <a:lnTo>
                    <a:pt x="357" y="254"/>
                  </a:lnTo>
                  <a:lnTo>
                    <a:pt x="358" y="254"/>
                  </a:lnTo>
                  <a:lnTo>
                    <a:pt x="358" y="253"/>
                  </a:lnTo>
                  <a:lnTo>
                    <a:pt x="358" y="251"/>
                  </a:lnTo>
                  <a:lnTo>
                    <a:pt x="360" y="251"/>
                  </a:lnTo>
                  <a:lnTo>
                    <a:pt x="360" y="249"/>
                  </a:lnTo>
                  <a:lnTo>
                    <a:pt x="360" y="248"/>
                  </a:lnTo>
                  <a:lnTo>
                    <a:pt x="360" y="246"/>
                  </a:lnTo>
                  <a:lnTo>
                    <a:pt x="360" y="244"/>
                  </a:lnTo>
                  <a:lnTo>
                    <a:pt x="360" y="243"/>
                  </a:lnTo>
                  <a:lnTo>
                    <a:pt x="360" y="241"/>
                  </a:lnTo>
                  <a:lnTo>
                    <a:pt x="362" y="241"/>
                  </a:lnTo>
                  <a:lnTo>
                    <a:pt x="362" y="239"/>
                  </a:lnTo>
                  <a:lnTo>
                    <a:pt x="360" y="239"/>
                  </a:lnTo>
                  <a:lnTo>
                    <a:pt x="362" y="239"/>
                  </a:lnTo>
                  <a:lnTo>
                    <a:pt x="362" y="238"/>
                  </a:lnTo>
                  <a:lnTo>
                    <a:pt x="363" y="238"/>
                  </a:lnTo>
                  <a:lnTo>
                    <a:pt x="362" y="238"/>
                  </a:lnTo>
                  <a:lnTo>
                    <a:pt x="360" y="238"/>
                  </a:lnTo>
                  <a:lnTo>
                    <a:pt x="358" y="238"/>
                  </a:lnTo>
                  <a:lnTo>
                    <a:pt x="357" y="238"/>
                  </a:lnTo>
                  <a:lnTo>
                    <a:pt x="358" y="238"/>
                  </a:lnTo>
                  <a:lnTo>
                    <a:pt x="358" y="239"/>
                  </a:lnTo>
                  <a:lnTo>
                    <a:pt x="358" y="241"/>
                  </a:lnTo>
                  <a:lnTo>
                    <a:pt x="358" y="239"/>
                  </a:lnTo>
                  <a:lnTo>
                    <a:pt x="357" y="239"/>
                  </a:lnTo>
                  <a:lnTo>
                    <a:pt x="357" y="238"/>
                  </a:lnTo>
                  <a:lnTo>
                    <a:pt x="357" y="236"/>
                  </a:lnTo>
                  <a:lnTo>
                    <a:pt x="357" y="234"/>
                  </a:lnTo>
                  <a:lnTo>
                    <a:pt x="358" y="234"/>
                  </a:lnTo>
                  <a:lnTo>
                    <a:pt x="358" y="232"/>
                  </a:lnTo>
                  <a:lnTo>
                    <a:pt x="358" y="231"/>
                  </a:lnTo>
                  <a:lnTo>
                    <a:pt x="360" y="231"/>
                  </a:lnTo>
                  <a:lnTo>
                    <a:pt x="360" y="229"/>
                  </a:lnTo>
                  <a:lnTo>
                    <a:pt x="360" y="227"/>
                  </a:lnTo>
                  <a:lnTo>
                    <a:pt x="360" y="226"/>
                  </a:lnTo>
                  <a:lnTo>
                    <a:pt x="362" y="226"/>
                  </a:lnTo>
                  <a:lnTo>
                    <a:pt x="362" y="224"/>
                  </a:lnTo>
                  <a:lnTo>
                    <a:pt x="362" y="222"/>
                  </a:lnTo>
                  <a:lnTo>
                    <a:pt x="363" y="222"/>
                  </a:lnTo>
                  <a:lnTo>
                    <a:pt x="363" y="221"/>
                  </a:lnTo>
                  <a:lnTo>
                    <a:pt x="363" y="219"/>
                  </a:lnTo>
                  <a:lnTo>
                    <a:pt x="362" y="219"/>
                  </a:lnTo>
                  <a:lnTo>
                    <a:pt x="362" y="217"/>
                  </a:lnTo>
                  <a:lnTo>
                    <a:pt x="362" y="216"/>
                  </a:lnTo>
                  <a:lnTo>
                    <a:pt x="363" y="216"/>
                  </a:lnTo>
                  <a:lnTo>
                    <a:pt x="363" y="214"/>
                  </a:lnTo>
                  <a:lnTo>
                    <a:pt x="362" y="214"/>
                  </a:lnTo>
                  <a:lnTo>
                    <a:pt x="362" y="212"/>
                  </a:lnTo>
                  <a:lnTo>
                    <a:pt x="363" y="211"/>
                  </a:lnTo>
                  <a:lnTo>
                    <a:pt x="363" y="212"/>
                  </a:lnTo>
                  <a:lnTo>
                    <a:pt x="365" y="211"/>
                  </a:lnTo>
                  <a:lnTo>
                    <a:pt x="365" y="209"/>
                  </a:lnTo>
                  <a:lnTo>
                    <a:pt x="367" y="209"/>
                  </a:lnTo>
                  <a:lnTo>
                    <a:pt x="367" y="211"/>
                  </a:lnTo>
                  <a:lnTo>
                    <a:pt x="369" y="211"/>
                  </a:lnTo>
                  <a:lnTo>
                    <a:pt x="369" y="209"/>
                  </a:lnTo>
                  <a:lnTo>
                    <a:pt x="369" y="207"/>
                  </a:lnTo>
                  <a:lnTo>
                    <a:pt x="370" y="207"/>
                  </a:lnTo>
                  <a:lnTo>
                    <a:pt x="370" y="209"/>
                  </a:lnTo>
                  <a:lnTo>
                    <a:pt x="372" y="209"/>
                  </a:lnTo>
                  <a:lnTo>
                    <a:pt x="374" y="209"/>
                  </a:lnTo>
                  <a:lnTo>
                    <a:pt x="374" y="211"/>
                  </a:lnTo>
                  <a:lnTo>
                    <a:pt x="374" y="212"/>
                  </a:lnTo>
                  <a:lnTo>
                    <a:pt x="374" y="214"/>
                  </a:lnTo>
                  <a:lnTo>
                    <a:pt x="374" y="212"/>
                  </a:lnTo>
                  <a:lnTo>
                    <a:pt x="375" y="212"/>
                  </a:lnTo>
                  <a:lnTo>
                    <a:pt x="375" y="211"/>
                  </a:lnTo>
                  <a:lnTo>
                    <a:pt x="377" y="211"/>
                  </a:lnTo>
                  <a:lnTo>
                    <a:pt x="377" y="209"/>
                  </a:lnTo>
                  <a:lnTo>
                    <a:pt x="377" y="207"/>
                  </a:lnTo>
                  <a:lnTo>
                    <a:pt x="379" y="207"/>
                  </a:lnTo>
                  <a:lnTo>
                    <a:pt x="379" y="206"/>
                  </a:lnTo>
                  <a:lnTo>
                    <a:pt x="379" y="204"/>
                  </a:lnTo>
                  <a:lnTo>
                    <a:pt x="377" y="204"/>
                  </a:lnTo>
                  <a:lnTo>
                    <a:pt x="377" y="202"/>
                  </a:lnTo>
                  <a:lnTo>
                    <a:pt x="377" y="201"/>
                  </a:lnTo>
                  <a:lnTo>
                    <a:pt x="379" y="201"/>
                  </a:lnTo>
                  <a:lnTo>
                    <a:pt x="379" y="199"/>
                  </a:lnTo>
                  <a:lnTo>
                    <a:pt x="379" y="201"/>
                  </a:lnTo>
                  <a:lnTo>
                    <a:pt x="380" y="201"/>
                  </a:lnTo>
                  <a:lnTo>
                    <a:pt x="380" y="199"/>
                  </a:lnTo>
                  <a:lnTo>
                    <a:pt x="382" y="199"/>
                  </a:lnTo>
                  <a:lnTo>
                    <a:pt x="382" y="197"/>
                  </a:lnTo>
                  <a:lnTo>
                    <a:pt x="384" y="197"/>
                  </a:lnTo>
                  <a:lnTo>
                    <a:pt x="384" y="195"/>
                  </a:lnTo>
                  <a:lnTo>
                    <a:pt x="384" y="194"/>
                  </a:lnTo>
                  <a:lnTo>
                    <a:pt x="385" y="194"/>
                  </a:lnTo>
                  <a:lnTo>
                    <a:pt x="385" y="192"/>
                  </a:lnTo>
                  <a:lnTo>
                    <a:pt x="387" y="192"/>
                  </a:lnTo>
                  <a:lnTo>
                    <a:pt x="387" y="194"/>
                  </a:lnTo>
                  <a:lnTo>
                    <a:pt x="389" y="194"/>
                  </a:lnTo>
                  <a:lnTo>
                    <a:pt x="389" y="192"/>
                  </a:lnTo>
                  <a:lnTo>
                    <a:pt x="390" y="192"/>
                  </a:lnTo>
                  <a:lnTo>
                    <a:pt x="392" y="192"/>
                  </a:lnTo>
                  <a:lnTo>
                    <a:pt x="392" y="190"/>
                  </a:lnTo>
                  <a:lnTo>
                    <a:pt x="390" y="190"/>
                  </a:lnTo>
                  <a:lnTo>
                    <a:pt x="390" y="189"/>
                  </a:lnTo>
                  <a:lnTo>
                    <a:pt x="390" y="187"/>
                  </a:lnTo>
                  <a:lnTo>
                    <a:pt x="390" y="185"/>
                  </a:lnTo>
                  <a:lnTo>
                    <a:pt x="392" y="185"/>
                  </a:lnTo>
                  <a:lnTo>
                    <a:pt x="392" y="184"/>
                  </a:lnTo>
                  <a:lnTo>
                    <a:pt x="392" y="182"/>
                  </a:lnTo>
                  <a:lnTo>
                    <a:pt x="394" y="182"/>
                  </a:lnTo>
                  <a:lnTo>
                    <a:pt x="394" y="180"/>
                  </a:lnTo>
                  <a:lnTo>
                    <a:pt x="394" y="179"/>
                  </a:lnTo>
                  <a:lnTo>
                    <a:pt x="395" y="179"/>
                  </a:lnTo>
                  <a:lnTo>
                    <a:pt x="395" y="177"/>
                  </a:lnTo>
                  <a:lnTo>
                    <a:pt x="397" y="177"/>
                  </a:lnTo>
                  <a:lnTo>
                    <a:pt x="397" y="175"/>
                  </a:lnTo>
                  <a:lnTo>
                    <a:pt x="397" y="174"/>
                  </a:lnTo>
                  <a:lnTo>
                    <a:pt x="399" y="174"/>
                  </a:lnTo>
                  <a:lnTo>
                    <a:pt x="399" y="172"/>
                  </a:lnTo>
                  <a:lnTo>
                    <a:pt x="399" y="170"/>
                  </a:lnTo>
                  <a:lnTo>
                    <a:pt x="399" y="169"/>
                  </a:lnTo>
                  <a:lnTo>
                    <a:pt x="399" y="167"/>
                  </a:lnTo>
                  <a:lnTo>
                    <a:pt x="399" y="165"/>
                  </a:lnTo>
                  <a:lnTo>
                    <a:pt x="400" y="165"/>
                  </a:lnTo>
                  <a:lnTo>
                    <a:pt x="400" y="163"/>
                  </a:lnTo>
                  <a:lnTo>
                    <a:pt x="400" y="162"/>
                  </a:lnTo>
                  <a:lnTo>
                    <a:pt x="400" y="160"/>
                  </a:lnTo>
                  <a:lnTo>
                    <a:pt x="400" y="158"/>
                  </a:lnTo>
                  <a:lnTo>
                    <a:pt x="402" y="158"/>
                  </a:lnTo>
                  <a:lnTo>
                    <a:pt x="402" y="157"/>
                  </a:lnTo>
                  <a:lnTo>
                    <a:pt x="402" y="155"/>
                  </a:lnTo>
                  <a:lnTo>
                    <a:pt x="402" y="153"/>
                  </a:lnTo>
                  <a:lnTo>
                    <a:pt x="402" y="152"/>
                  </a:lnTo>
                  <a:lnTo>
                    <a:pt x="404" y="152"/>
                  </a:lnTo>
                  <a:lnTo>
                    <a:pt x="404" y="150"/>
                  </a:lnTo>
                  <a:lnTo>
                    <a:pt x="402" y="148"/>
                  </a:lnTo>
                  <a:lnTo>
                    <a:pt x="402" y="147"/>
                  </a:lnTo>
                  <a:lnTo>
                    <a:pt x="404" y="147"/>
                  </a:lnTo>
                  <a:lnTo>
                    <a:pt x="404" y="145"/>
                  </a:lnTo>
                  <a:lnTo>
                    <a:pt x="404" y="143"/>
                  </a:lnTo>
                  <a:lnTo>
                    <a:pt x="404" y="142"/>
                  </a:lnTo>
                  <a:lnTo>
                    <a:pt x="402" y="142"/>
                  </a:lnTo>
                  <a:lnTo>
                    <a:pt x="402" y="140"/>
                  </a:lnTo>
                  <a:lnTo>
                    <a:pt x="402" y="138"/>
                  </a:lnTo>
                  <a:lnTo>
                    <a:pt x="404" y="138"/>
                  </a:lnTo>
                  <a:lnTo>
                    <a:pt x="404" y="137"/>
                  </a:lnTo>
                  <a:lnTo>
                    <a:pt x="404" y="135"/>
                  </a:lnTo>
                  <a:lnTo>
                    <a:pt x="404" y="133"/>
                  </a:lnTo>
                  <a:lnTo>
                    <a:pt x="404" y="132"/>
                  </a:lnTo>
                  <a:lnTo>
                    <a:pt x="404" y="130"/>
                  </a:lnTo>
                  <a:lnTo>
                    <a:pt x="404" y="128"/>
                  </a:lnTo>
                  <a:lnTo>
                    <a:pt x="402" y="128"/>
                  </a:lnTo>
                  <a:lnTo>
                    <a:pt x="402" y="126"/>
                  </a:lnTo>
                  <a:lnTo>
                    <a:pt x="402" y="125"/>
                  </a:lnTo>
                  <a:lnTo>
                    <a:pt x="402" y="123"/>
                  </a:lnTo>
                  <a:lnTo>
                    <a:pt x="404" y="123"/>
                  </a:lnTo>
                  <a:lnTo>
                    <a:pt x="402" y="121"/>
                  </a:lnTo>
                  <a:lnTo>
                    <a:pt x="402" y="120"/>
                  </a:lnTo>
                  <a:lnTo>
                    <a:pt x="404" y="120"/>
                  </a:lnTo>
                  <a:lnTo>
                    <a:pt x="404" y="118"/>
                  </a:lnTo>
                  <a:lnTo>
                    <a:pt x="402" y="118"/>
                  </a:lnTo>
                  <a:lnTo>
                    <a:pt x="404" y="116"/>
                  </a:lnTo>
                  <a:lnTo>
                    <a:pt x="404" y="115"/>
                  </a:lnTo>
                  <a:lnTo>
                    <a:pt x="404" y="113"/>
                  </a:lnTo>
                  <a:lnTo>
                    <a:pt x="404" y="111"/>
                  </a:lnTo>
                  <a:lnTo>
                    <a:pt x="404" y="110"/>
                  </a:lnTo>
                  <a:lnTo>
                    <a:pt x="402" y="110"/>
                  </a:lnTo>
                  <a:lnTo>
                    <a:pt x="402" y="108"/>
                  </a:lnTo>
                  <a:lnTo>
                    <a:pt x="404" y="106"/>
                  </a:lnTo>
                  <a:lnTo>
                    <a:pt x="402" y="106"/>
                  </a:lnTo>
                  <a:lnTo>
                    <a:pt x="402" y="105"/>
                  </a:lnTo>
                  <a:lnTo>
                    <a:pt x="402" y="103"/>
                  </a:lnTo>
                  <a:lnTo>
                    <a:pt x="402" y="101"/>
                  </a:lnTo>
                  <a:lnTo>
                    <a:pt x="402" y="100"/>
                  </a:lnTo>
                  <a:lnTo>
                    <a:pt x="402" y="98"/>
                  </a:lnTo>
                  <a:lnTo>
                    <a:pt x="400" y="98"/>
                  </a:lnTo>
                  <a:lnTo>
                    <a:pt x="400" y="96"/>
                  </a:lnTo>
                  <a:lnTo>
                    <a:pt x="402" y="96"/>
                  </a:lnTo>
                  <a:lnTo>
                    <a:pt x="402" y="94"/>
                  </a:lnTo>
                  <a:lnTo>
                    <a:pt x="402" y="93"/>
                  </a:lnTo>
                  <a:lnTo>
                    <a:pt x="402" y="91"/>
                  </a:lnTo>
                  <a:lnTo>
                    <a:pt x="400" y="91"/>
                  </a:lnTo>
                  <a:lnTo>
                    <a:pt x="400" y="89"/>
                  </a:lnTo>
                  <a:lnTo>
                    <a:pt x="400" y="88"/>
                  </a:lnTo>
                  <a:lnTo>
                    <a:pt x="400" y="86"/>
                  </a:lnTo>
                  <a:lnTo>
                    <a:pt x="400" y="84"/>
                  </a:lnTo>
                  <a:lnTo>
                    <a:pt x="399" y="84"/>
                  </a:lnTo>
                  <a:lnTo>
                    <a:pt x="399" y="83"/>
                  </a:lnTo>
                  <a:lnTo>
                    <a:pt x="399" y="81"/>
                  </a:lnTo>
                  <a:lnTo>
                    <a:pt x="397" y="81"/>
                  </a:lnTo>
                  <a:lnTo>
                    <a:pt x="397" y="79"/>
                  </a:lnTo>
                  <a:lnTo>
                    <a:pt x="397" y="78"/>
                  </a:lnTo>
                  <a:lnTo>
                    <a:pt x="397" y="76"/>
                  </a:lnTo>
                  <a:lnTo>
                    <a:pt x="395" y="76"/>
                  </a:lnTo>
                  <a:lnTo>
                    <a:pt x="395" y="74"/>
                  </a:lnTo>
                  <a:lnTo>
                    <a:pt x="395" y="73"/>
                  </a:lnTo>
                  <a:lnTo>
                    <a:pt x="308" y="103"/>
                  </a:lnTo>
                  <a:lnTo>
                    <a:pt x="229" y="132"/>
                  </a:lnTo>
                  <a:lnTo>
                    <a:pt x="212" y="137"/>
                  </a:lnTo>
                  <a:lnTo>
                    <a:pt x="140" y="162"/>
                  </a:lnTo>
                  <a:lnTo>
                    <a:pt x="138" y="163"/>
                  </a:lnTo>
                  <a:lnTo>
                    <a:pt x="140" y="163"/>
                  </a:lnTo>
                  <a:lnTo>
                    <a:pt x="140" y="165"/>
                  </a:lnTo>
                  <a:lnTo>
                    <a:pt x="138" y="165"/>
                  </a:lnTo>
                  <a:lnTo>
                    <a:pt x="138" y="167"/>
                  </a:lnTo>
                  <a:lnTo>
                    <a:pt x="138" y="169"/>
                  </a:lnTo>
                  <a:lnTo>
                    <a:pt x="136" y="169"/>
                  </a:lnTo>
                  <a:lnTo>
                    <a:pt x="136" y="170"/>
                  </a:lnTo>
                  <a:lnTo>
                    <a:pt x="135" y="170"/>
                  </a:lnTo>
                  <a:lnTo>
                    <a:pt x="135" y="172"/>
                  </a:lnTo>
                  <a:lnTo>
                    <a:pt x="136" y="172"/>
                  </a:lnTo>
                  <a:lnTo>
                    <a:pt x="136" y="174"/>
                  </a:lnTo>
                  <a:lnTo>
                    <a:pt x="135" y="174"/>
                  </a:lnTo>
                  <a:lnTo>
                    <a:pt x="135" y="175"/>
                  </a:lnTo>
                  <a:lnTo>
                    <a:pt x="133" y="175"/>
                  </a:lnTo>
                  <a:lnTo>
                    <a:pt x="133" y="177"/>
                  </a:lnTo>
                  <a:lnTo>
                    <a:pt x="131" y="177"/>
                  </a:lnTo>
                  <a:lnTo>
                    <a:pt x="131" y="179"/>
                  </a:lnTo>
                  <a:lnTo>
                    <a:pt x="130" y="179"/>
                  </a:lnTo>
                  <a:lnTo>
                    <a:pt x="128" y="179"/>
                  </a:lnTo>
                  <a:lnTo>
                    <a:pt x="126" y="179"/>
                  </a:lnTo>
                  <a:lnTo>
                    <a:pt x="125" y="179"/>
                  </a:lnTo>
                  <a:lnTo>
                    <a:pt x="123" y="179"/>
                  </a:lnTo>
                  <a:lnTo>
                    <a:pt x="121" y="179"/>
                  </a:lnTo>
                  <a:lnTo>
                    <a:pt x="120" y="180"/>
                  </a:lnTo>
                  <a:lnTo>
                    <a:pt x="118" y="180"/>
                  </a:lnTo>
                  <a:lnTo>
                    <a:pt x="116" y="180"/>
                  </a:lnTo>
                  <a:lnTo>
                    <a:pt x="116" y="182"/>
                  </a:lnTo>
                  <a:lnTo>
                    <a:pt x="115" y="182"/>
                  </a:lnTo>
                  <a:lnTo>
                    <a:pt x="115" y="184"/>
                  </a:lnTo>
                  <a:lnTo>
                    <a:pt x="115" y="185"/>
                  </a:lnTo>
                  <a:lnTo>
                    <a:pt x="113" y="185"/>
                  </a:lnTo>
                  <a:lnTo>
                    <a:pt x="113" y="187"/>
                  </a:lnTo>
                  <a:lnTo>
                    <a:pt x="111" y="187"/>
                  </a:lnTo>
                  <a:lnTo>
                    <a:pt x="111" y="189"/>
                  </a:lnTo>
                  <a:lnTo>
                    <a:pt x="109" y="189"/>
                  </a:lnTo>
                  <a:lnTo>
                    <a:pt x="109" y="190"/>
                  </a:lnTo>
                  <a:lnTo>
                    <a:pt x="108" y="190"/>
                  </a:lnTo>
                  <a:lnTo>
                    <a:pt x="108" y="192"/>
                  </a:lnTo>
                  <a:lnTo>
                    <a:pt x="106" y="192"/>
                  </a:lnTo>
                  <a:lnTo>
                    <a:pt x="104" y="192"/>
                  </a:lnTo>
                  <a:lnTo>
                    <a:pt x="104" y="194"/>
                  </a:lnTo>
                  <a:lnTo>
                    <a:pt x="103" y="194"/>
                  </a:lnTo>
                  <a:lnTo>
                    <a:pt x="101" y="194"/>
                  </a:lnTo>
                  <a:lnTo>
                    <a:pt x="101" y="192"/>
                  </a:lnTo>
                  <a:lnTo>
                    <a:pt x="101" y="190"/>
                  </a:lnTo>
                  <a:lnTo>
                    <a:pt x="101" y="189"/>
                  </a:lnTo>
                  <a:lnTo>
                    <a:pt x="99" y="189"/>
                  </a:lnTo>
                  <a:lnTo>
                    <a:pt x="98" y="189"/>
                  </a:lnTo>
                  <a:lnTo>
                    <a:pt x="96" y="190"/>
                  </a:lnTo>
                  <a:lnTo>
                    <a:pt x="96" y="192"/>
                  </a:lnTo>
                  <a:lnTo>
                    <a:pt x="96" y="194"/>
                  </a:lnTo>
                  <a:lnTo>
                    <a:pt x="94" y="194"/>
                  </a:lnTo>
                  <a:lnTo>
                    <a:pt x="94" y="195"/>
                  </a:lnTo>
                  <a:lnTo>
                    <a:pt x="93" y="195"/>
                  </a:lnTo>
                  <a:lnTo>
                    <a:pt x="93" y="197"/>
                  </a:lnTo>
                  <a:lnTo>
                    <a:pt x="91" y="197"/>
                  </a:lnTo>
                  <a:lnTo>
                    <a:pt x="89" y="197"/>
                  </a:lnTo>
                  <a:lnTo>
                    <a:pt x="88" y="197"/>
                  </a:lnTo>
                  <a:lnTo>
                    <a:pt x="86" y="197"/>
                  </a:lnTo>
                  <a:lnTo>
                    <a:pt x="84" y="197"/>
                  </a:lnTo>
                  <a:lnTo>
                    <a:pt x="84" y="195"/>
                  </a:lnTo>
                  <a:lnTo>
                    <a:pt x="83" y="195"/>
                  </a:lnTo>
                  <a:lnTo>
                    <a:pt x="83" y="197"/>
                  </a:lnTo>
                  <a:lnTo>
                    <a:pt x="81" y="197"/>
                  </a:lnTo>
                  <a:lnTo>
                    <a:pt x="79" y="197"/>
                  </a:lnTo>
                  <a:lnTo>
                    <a:pt x="78" y="197"/>
                  </a:lnTo>
                  <a:lnTo>
                    <a:pt x="78" y="195"/>
                  </a:lnTo>
                  <a:lnTo>
                    <a:pt x="79" y="195"/>
                  </a:lnTo>
                  <a:lnTo>
                    <a:pt x="79" y="194"/>
                  </a:lnTo>
                  <a:lnTo>
                    <a:pt x="78" y="194"/>
                  </a:lnTo>
                  <a:lnTo>
                    <a:pt x="78" y="192"/>
                  </a:lnTo>
                  <a:lnTo>
                    <a:pt x="78" y="190"/>
                  </a:lnTo>
                  <a:lnTo>
                    <a:pt x="78" y="189"/>
                  </a:lnTo>
                  <a:lnTo>
                    <a:pt x="79" y="187"/>
                  </a:lnTo>
                  <a:lnTo>
                    <a:pt x="79" y="185"/>
                  </a:lnTo>
                  <a:lnTo>
                    <a:pt x="78" y="185"/>
                  </a:lnTo>
                  <a:lnTo>
                    <a:pt x="78" y="184"/>
                  </a:lnTo>
                  <a:lnTo>
                    <a:pt x="76" y="184"/>
                  </a:lnTo>
                  <a:lnTo>
                    <a:pt x="74" y="184"/>
                  </a:lnTo>
                  <a:lnTo>
                    <a:pt x="72" y="184"/>
                  </a:lnTo>
                  <a:lnTo>
                    <a:pt x="72" y="185"/>
                  </a:lnTo>
                  <a:lnTo>
                    <a:pt x="72" y="187"/>
                  </a:lnTo>
                  <a:lnTo>
                    <a:pt x="72" y="189"/>
                  </a:lnTo>
                  <a:lnTo>
                    <a:pt x="71" y="189"/>
                  </a:lnTo>
                  <a:lnTo>
                    <a:pt x="71" y="190"/>
                  </a:lnTo>
                  <a:lnTo>
                    <a:pt x="69" y="190"/>
                  </a:lnTo>
                  <a:lnTo>
                    <a:pt x="67" y="190"/>
                  </a:lnTo>
                  <a:lnTo>
                    <a:pt x="67" y="192"/>
                  </a:lnTo>
                  <a:lnTo>
                    <a:pt x="66" y="192"/>
                  </a:lnTo>
                  <a:lnTo>
                    <a:pt x="64" y="192"/>
                  </a:lnTo>
                  <a:lnTo>
                    <a:pt x="62" y="192"/>
                  </a:lnTo>
                  <a:lnTo>
                    <a:pt x="61" y="192"/>
                  </a:lnTo>
                  <a:lnTo>
                    <a:pt x="61" y="194"/>
                  </a:lnTo>
                  <a:lnTo>
                    <a:pt x="59" y="194"/>
                  </a:lnTo>
                  <a:lnTo>
                    <a:pt x="59" y="192"/>
                  </a:lnTo>
                  <a:lnTo>
                    <a:pt x="57" y="192"/>
                  </a:lnTo>
                  <a:lnTo>
                    <a:pt x="57" y="190"/>
                  </a:lnTo>
                  <a:lnTo>
                    <a:pt x="57" y="189"/>
                  </a:lnTo>
                  <a:lnTo>
                    <a:pt x="57" y="187"/>
                  </a:lnTo>
                  <a:lnTo>
                    <a:pt x="57" y="185"/>
                  </a:lnTo>
                  <a:lnTo>
                    <a:pt x="56" y="185"/>
                  </a:lnTo>
                  <a:lnTo>
                    <a:pt x="56" y="184"/>
                  </a:lnTo>
                  <a:lnTo>
                    <a:pt x="54" y="184"/>
                  </a:lnTo>
                  <a:lnTo>
                    <a:pt x="54" y="185"/>
                  </a:lnTo>
                  <a:lnTo>
                    <a:pt x="54" y="187"/>
                  </a:lnTo>
                  <a:lnTo>
                    <a:pt x="52" y="187"/>
                  </a:lnTo>
                  <a:lnTo>
                    <a:pt x="51" y="187"/>
                  </a:lnTo>
                  <a:lnTo>
                    <a:pt x="49" y="187"/>
                  </a:lnTo>
                  <a:lnTo>
                    <a:pt x="49" y="189"/>
                  </a:lnTo>
                  <a:lnTo>
                    <a:pt x="47" y="189"/>
                  </a:lnTo>
                  <a:lnTo>
                    <a:pt x="47" y="190"/>
                  </a:lnTo>
                  <a:lnTo>
                    <a:pt x="46" y="190"/>
                  </a:lnTo>
                  <a:lnTo>
                    <a:pt x="44" y="190"/>
                  </a:lnTo>
                  <a:lnTo>
                    <a:pt x="44" y="192"/>
                  </a:lnTo>
                  <a:lnTo>
                    <a:pt x="44" y="190"/>
                  </a:lnTo>
                  <a:lnTo>
                    <a:pt x="44" y="189"/>
                  </a:lnTo>
                  <a:lnTo>
                    <a:pt x="42" y="189"/>
                  </a:lnTo>
                  <a:lnTo>
                    <a:pt x="42" y="187"/>
                  </a:lnTo>
                  <a:lnTo>
                    <a:pt x="40" y="187"/>
                  </a:lnTo>
                  <a:lnTo>
                    <a:pt x="39" y="187"/>
                  </a:lnTo>
                  <a:lnTo>
                    <a:pt x="39" y="185"/>
                  </a:lnTo>
                  <a:lnTo>
                    <a:pt x="39" y="187"/>
                  </a:lnTo>
                  <a:lnTo>
                    <a:pt x="37" y="187"/>
                  </a:lnTo>
                  <a:lnTo>
                    <a:pt x="37" y="185"/>
                  </a:lnTo>
                  <a:lnTo>
                    <a:pt x="37" y="184"/>
                  </a:lnTo>
                  <a:lnTo>
                    <a:pt x="37" y="182"/>
                  </a:lnTo>
                  <a:lnTo>
                    <a:pt x="35" y="182"/>
                  </a:lnTo>
                  <a:lnTo>
                    <a:pt x="35" y="180"/>
                  </a:lnTo>
                  <a:lnTo>
                    <a:pt x="34" y="180"/>
                  </a:lnTo>
                  <a:lnTo>
                    <a:pt x="32" y="180"/>
                  </a:lnTo>
                  <a:lnTo>
                    <a:pt x="30" y="179"/>
                  </a:lnTo>
                  <a:lnTo>
                    <a:pt x="30" y="180"/>
                  </a:lnTo>
                  <a:lnTo>
                    <a:pt x="30" y="182"/>
                  </a:lnTo>
                  <a:lnTo>
                    <a:pt x="29" y="184"/>
                  </a:lnTo>
                  <a:lnTo>
                    <a:pt x="27" y="184"/>
                  </a:lnTo>
                  <a:lnTo>
                    <a:pt x="27" y="185"/>
                  </a:lnTo>
                  <a:lnTo>
                    <a:pt x="27" y="187"/>
                  </a:lnTo>
                  <a:lnTo>
                    <a:pt x="27" y="189"/>
                  </a:lnTo>
                  <a:lnTo>
                    <a:pt x="25" y="189"/>
                  </a:lnTo>
                  <a:lnTo>
                    <a:pt x="24" y="190"/>
                  </a:lnTo>
                  <a:lnTo>
                    <a:pt x="24" y="192"/>
                  </a:lnTo>
                  <a:lnTo>
                    <a:pt x="24" y="194"/>
                  </a:lnTo>
                  <a:lnTo>
                    <a:pt x="22" y="194"/>
                  </a:lnTo>
                  <a:lnTo>
                    <a:pt x="20" y="194"/>
                  </a:lnTo>
                  <a:lnTo>
                    <a:pt x="20" y="195"/>
                  </a:lnTo>
                  <a:lnTo>
                    <a:pt x="20" y="194"/>
                  </a:lnTo>
                  <a:lnTo>
                    <a:pt x="19" y="194"/>
                  </a:lnTo>
                  <a:lnTo>
                    <a:pt x="19" y="192"/>
                  </a:lnTo>
                  <a:lnTo>
                    <a:pt x="20" y="192"/>
                  </a:lnTo>
                  <a:lnTo>
                    <a:pt x="20" y="190"/>
                  </a:lnTo>
                  <a:lnTo>
                    <a:pt x="20" y="189"/>
                  </a:lnTo>
                  <a:lnTo>
                    <a:pt x="19" y="189"/>
                  </a:lnTo>
                  <a:lnTo>
                    <a:pt x="19" y="187"/>
                  </a:lnTo>
                  <a:lnTo>
                    <a:pt x="17" y="185"/>
                  </a:lnTo>
                  <a:lnTo>
                    <a:pt x="17" y="184"/>
                  </a:lnTo>
                  <a:lnTo>
                    <a:pt x="15" y="184"/>
                  </a:lnTo>
                  <a:lnTo>
                    <a:pt x="15" y="182"/>
                  </a:lnTo>
                  <a:lnTo>
                    <a:pt x="15" y="180"/>
                  </a:lnTo>
                  <a:lnTo>
                    <a:pt x="14" y="180"/>
                  </a:lnTo>
                  <a:lnTo>
                    <a:pt x="12" y="180"/>
                  </a:lnTo>
                  <a:lnTo>
                    <a:pt x="10" y="180"/>
                  </a:lnTo>
                  <a:lnTo>
                    <a:pt x="10" y="182"/>
                  </a:lnTo>
                  <a:lnTo>
                    <a:pt x="10" y="184"/>
                  </a:lnTo>
                  <a:lnTo>
                    <a:pt x="9" y="184"/>
                  </a:lnTo>
                  <a:lnTo>
                    <a:pt x="9" y="182"/>
                  </a:lnTo>
                  <a:lnTo>
                    <a:pt x="7" y="182"/>
                  </a:lnTo>
                  <a:lnTo>
                    <a:pt x="7" y="180"/>
                  </a:lnTo>
                  <a:lnTo>
                    <a:pt x="5" y="182"/>
                  </a:lnTo>
                  <a:lnTo>
                    <a:pt x="3" y="182"/>
                  </a:lnTo>
                  <a:lnTo>
                    <a:pt x="2" y="182"/>
                  </a:lnTo>
                  <a:lnTo>
                    <a:pt x="0" y="182"/>
                  </a:lnTo>
                  <a:lnTo>
                    <a:pt x="2" y="180"/>
                  </a:lnTo>
                  <a:lnTo>
                    <a:pt x="2" y="179"/>
                  </a:lnTo>
                  <a:lnTo>
                    <a:pt x="3" y="177"/>
                  </a:lnTo>
                  <a:lnTo>
                    <a:pt x="3" y="175"/>
                  </a:lnTo>
                  <a:lnTo>
                    <a:pt x="3" y="172"/>
                  </a:lnTo>
                  <a:lnTo>
                    <a:pt x="2" y="170"/>
                  </a:lnTo>
                  <a:lnTo>
                    <a:pt x="3" y="169"/>
                  </a:lnTo>
                  <a:lnTo>
                    <a:pt x="3" y="167"/>
                  </a:lnTo>
                  <a:lnTo>
                    <a:pt x="3" y="165"/>
                  </a:lnTo>
                  <a:lnTo>
                    <a:pt x="3" y="163"/>
                  </a:lnTo>
                  <a:lnTo>
                    <a:pt x="3" y="160"/>
                  </a:lnTo>
                  <a:lnTo>
                    <a:pt x="3" y="158"/>
                  </a:lnTo>
                  <a:lnTo>
                    <a:pt x="5" y="158"/>
                  </a:lnTo>
                  <a:lnTo>
                    <a:pt x="5" y="157"/>
                  </a:lnTo>
                  <a:lnTo>
                    <a:pt x="7" y="157"/>
                  </a:lnTo>
                  <a:lnTo>
                    <a:pt x="9" y="158"/>
                  </a:lnTo>
                  <a:lnTo>
                    <a:pt x="10" y="158"/>
                  </a:lnTo>
                  <a:lnTo>
                    <a:pt x="10" y="160"/>
                  </a:lnTo>
                  <a:lnTo>
                    <a:pt x="12" y="160"/>
                  </a:lnTo>
                  <a:lnTo>
                    <a:pt x="12" y="158"/>
                  </a:lnTo>
                  <a:lnTo>
                    <a:pt x="14" y="158"/>
                  </a:lnTo>
                  <a:lnTo>
                    <a:pt x="15" y="158"/>
                  </a:lnTo>
                  <a:lnTo>
                    <a:pt x="15" y="160"/>
                  </a:lnTo>
                  <a:lnTo>
                    <a:pt x="17" y="160"/>
                  </a:lnTo>
                  <a:lnTo>
                    <a:pt x="17" y="162"/>
                  </a:lnTo>
                  <a:lnTo>
                    <a:pt x="17" y="160"/>
                  </a:lnTo>
                  <a:lnTo>
                    <a:pt x="19" y="160"/>
                  </a:lnTo>
                  <a:lnTo>
                    <a:pt x="19" y="162"/>
                  </a:lnTo>
                  <a:lnTo>
                    <a:pt x="20" y="162"/>
                  </a:lnTo>
                  <a:lnTo>
                    <a:pt x="20" y="160"/>
                  </a:lnTo>
                  <a:lnTo>
                    <a:pt x="22" y="160"/>
                  </a:lnTo>
                  <a:lnTo>
                    <a:pt x="22" y="158"/>
                  </a:lnTo>
                  <a:lnTo>
                    <a:pt x="24" y="158"/>
                  </a:lnTo>
                  <a:lnTo>
                    <a:pt x="24" y="157"/>
                  </a:lnTo>
                  <a:lnTo>
                    <a:pt x="24" y="155"/>
                  </a:lnTo>
                  <a:lnTo>
                    <a:pt x="25" y="155"/>
                  </a:lnTo>
                  <a:lnTo>
                    <a:pt x="27" y="157"/>
                  </a:lnTo>
                  <a:lnTo>
                    <a:pt x="29" y="157"/>
                  </a:lnTo>
                  <a:lnTo>
                    <a:pt x="30" y="157"/>
                  </a:lnTo>
                  <a:lnTo>
                    <a:pt x="30" y="158"/>
                  </a:lnTo>
                  <a:lnTo>
                    <a:pt x="32" y="158"/>
                  </a:lnTo>
                  <a:lnTo>
                    <a:pt x="34" y="158"/>
                  </a:lnTo>
                  <a:lnTo>
                    <a:pt x="34" y="157"/>
                  </a:lnTo>
                  <a:lnTo>
                    <a:pt x="34" y="155"/>
                  </a:lnTo>
                  <a:lnTo>
                    <a:pt x="35" y="155"/>
                  </a:lnTo>
                  <a:lnTo>
                    <a:pt x="35" y="153"/>
                  </a:lnTo>
                  <a:lnTo>
                    <a:pt x="34" y="153"/>
                  </a:lnTo>
                  <a:lnTo>
                    <a:pt x="32" y="153"/>
                  </a:lnTo>
                  <a:lnTo>
                    <a:pt x="32" y="155"/>
                  </a:lnTo>
                  <a:lnTo>
                    <a:pt x="30" y="153"/>
                  </a:lnTo>
                  <a:lnTo>
                    <a:pt x="30" y="152"/>
                  </a:lnTo>
                  <a:lnTo>
                    <a:pt x="30" y="150"/>
                  </a:lnTo>
                  <a:lnTo>
                    <a:pt x="30" y="148"/>
                  </a:lnTo>
                  <a:lnTo>
                    <a:pt x="30" y="147"/>
                  </a:lnTo>
                  <a:lnTo>
                    <a:pt x="30" y="145"/>
                  </a:lnTo>
                  <a:lnTo>
                    <a:pt x="30" y="143"/>
                  </a:lnTo>
                  <a:lnTo>
                    <a:pt x="32" y="143"/>
                  </a:lnTo>
                  <a:lnTo>
                    <a:pt x="32" y="142"/>
                  </a:lnTo>
                  <a:lnTo>
                    <a:pt x="32" y="140"/>
                  </a:lnTo>
                  <a:lnTo>
                    <a:pt x="34" y="138"/>
                  </a:lnTo>
                  <a:lnTo>
                    <a:pt x="34" y="137"/>
                  </a:lnTo>
                  <a:lnTo>
                    <a:pt x="34" y="135"/>
                  </a:lnTo>
                  <a:lnTo>
                    <a:pt x="35" y="133"/>
                  </a:lnTo>
                  <a:lnTo>
                    <a:pt x="37" y="130"/>
                  </a:lnTo>
                  <a:lnTo>
                    <a:pt x="39" y="128"/>
                  </a:lnTo>
                  <a:lnTo>
                    <a:pt x="39" y="126"/>
                  </a:lnTo>
                  <a:lnTo>
                    <a:pt x="40" y="126"/>
                  </a:lnTo>
                  <a:lnTo>
                    <a:pt x="42" y="126"/>
                  </a:lnTo>
                  <a:lnTo>
                    <a:pt x="44" y="126"/>
                  </a:lnTo>
                  <a:lnTo>
                    <a:pt x="46" y="123"/>
                  </a:lnTo>
                  <a:lnTo>
                    <a:pt x="47" y="121"/>
                  </a:lnTo>
                  <a:lnTo>
                    <a:pt x="49" y="121"/>
                  </a:lnTo>
                  <a:lnTo>
                    <a:pt x="51" y="121"/>
                  </a:lnTo>
                  <a:lnTo>
                    <a:pt x="51" y="120"/>
                  </a:lnTo>
                  <a:lnTo>
                    <a:pt x="52" y="120"/>
                  </a:lnTo>
                  <a:lnTo>
                    <a:pt x="51" y="118"/>
                  </a:lnTo>
                  <a:lnTo>
                    <a:pt x="49" y="118"/>
                  </a:lnTo>
                  <a:lnTo>
                    <a:pt x="49" y="116"/>
                  </a:lnTo>
                  <a:lnTo>
                    <a:pt x="51" y="116"/>
                  </a:lnTo>
                  <a:lnTo>
                    <a:pt x="51" y="115"/>
                  </a:lnTo>
                  <a:lnTo>
                    <a:pt x="52" y="115"/>
                  </a:lnTo>
                  <a:lnTo>
                    <a:pt x="52" y="113"/>
                  </a:lnTo>
                  <a:lnTo>
                    <a:pt x="52" y="111"/>
                  </a:lnTo>
                  <a:lnTo>
                    <a:pt x="51" y="110"/>
                  </a:lnTo>
                  <a:lnTo>
                    <a:pt x="51" y="108"/>
                  </a:lnTo>
                  <a:lnTo>
                    <a:pt x="51" y="106"/>
                  </a:lnTo>
                  <a:lnTo>
                    <a:pt x="51" y="105"/>
                  </a:lnTo>
                  <a:lnTo>
                    <a:pt x="51" y="103"/>
                  </a:lnTo>
                  <a:lnTo>
                    <a:pt x="51" y="101"/>
                  </a:lnTo>
                  <a:lnTo>
                    <a:pt x="51" y="100"/>
                  </a:lnTo>
                  <a:lnTo>
                    <a:pt x="52" y="100"/>
                  </a:lnTo>
                  <a:lnTo>
                    <a:pt x="52" y="98"/>
                  </a:lnTo>
                  <a:lnTo>
                    <a:pt x="52" y="96"/>
                  </a:lnTo>
                  <a:lnTo>
                    <a:pt x="52" y="94"/>
                  </a:lnTo>
                  <a:lnTo>
                    <a:pt x="52" y="93"/>
                  </a:lnTo>
                  <a:lnTo>
                    <a:pt x="52" y="91"/>
                  </a:lnTo>
                  <a:lnTo>
                    <a:pt x="52" y="89"/>
                  </a:lnTo>
                  <a:lnTo>
                    <a:pt x="54" y="88"/>
                  </a:lnTo>
                  <a:lnTo>
                    <a:pt x="56" y="88"/>
                  </a:lnTo>
                  <a:lnTo>
                    <a:pt x="56" y="86"/>
                  </a:lnTo>
                  <a:lnTo>
                    <a:pt x="57" y="86"/>
                  </a:lnTo>
                  <a:lnTo>
                    <a:pt x="57" y="88"/>
                  </a:lnTo>
                  <a:lnTo>
                    <a:pt x="59" y="88"/>
                  </a:lnTo>
                  <a:lnTo>
                    <a:pt x="59" y="86"/>
                  </a:lnTo>
                  <a:lnTo>
                    <a:pt x="61" y="86"/>
                  </a:lnTo>
                  <a:lnTo>
                    <a:pt x="61" y="84"/>
                  </a:lnTo>
                  <a:lnTo>
                    <a:pt x="61" y="83"/>
                  </a:lnTo>
                  <a:lnTo>
                    <a:pt x="59" y="83"/>
                  </a:lnTo>
                  <a:lnTo>
                    <a:pt x="59" y="81"/>
                  </a:lnTo>
                  <a:lnTo>
                    <a:pt x="59" y="79"/>
                  </a:lnTo>
                  <a:lnTo>
                    <a:pt x="61" y="79"/>
                  </a:lnTo>
                  <a:lnTo>
                    <a:pt x="62" y="79"/>
                  </a:lnTo>
                  <a:lnTo>
                    <a:pt x="62" y="78"/>
                  </a:lnTo>
                  <a:lnTo>
                    <a:pt x="62" y="76"/>
                  </a:lnTo>
                  <a:lnTo>
                    <a:pt x="64" y="76"/>
                  </a:lnTo>
                  <a:lnTo>
                    <a:pt x="64" y="74"/>
                  </a:lnTo>
                  <a:lnTo>
                    <a:pt x="66" y="73"/>
                  </a:lnTo>
                  <a:lnTo>
                    <a:pt x="66" y="71"/>
                  </a:lnTo>
                  <a:lnTo>
                    <a:pt x="67" y="71"/>
                  </a:lnTo>
                  <a:lnTo>
                    <a:pt x="67" y="73"/>
                  </a:lnTo>
                  <a:lnTo>
                    <a:pt x="69" y="73"/>
                  </a:lnTo>
                  <a:lnTo>
                    <a:pt x="69" y="74"/>
                  </a:lnTo>
                  <a:lnTo>
                    <a:pt x="71" y="74"/>
                  </a:lnTo>
                  <a:lnTo>
                    <a:pt x="71" y="73"/>
                  </a:lnTo>
                  <a:lnTo>
                    <a:pt x="71" y="71"/>
                  </a:lnTo>
                  <a:lnTo>
                    <a:pt x="72" y="71"/>
                  </a:lnTo>
                  <a:lnTo>
                    <a:pt x="74" y="71"/>
                  </a:lnTo>
                  <a:lnTo>
                    <a:pt x="76" y="71"/>
                  </a:lnTo>
                  <a:lnTo>
                    <a:pt x="76" y="69"/>
                  </a:lnTo>
                  <a:lnTo>
                    <a:pt x="76" y="68"/>
                  </a:lnTo>
                  <a:lnTo>
                    <a:pt x="78" y="66"/>
                  </a:lnTo>
                  <a:lnTo>
                    <a:pt x="78" y="64"/>
                  </a:lnTo>
                  <a:lnTo>
                    <a:pt x="78" y="63"/>
                  </a:lnTo>
                  <a:lnTo>
                    <a:pt x="78" y="61"/>
                  </a:lnTo>
                  <a:lnTo>
                    <a:pt x="79" y="61"/>
                  </a:lnTo>
                  <a:lnTo>
                    <a:pt x="81" y="61"/>
                  </a:lnTo>
                  <a:lnTo>
                    <a:pt x="81" y="59"/>
                  </a:lnTo>
                  <a:lnTo>
                    <a:pt x="83" y="59"/>
                  </a:lnTo>
                  <a:lnTo>
                    <a:pt x="84" y="57"/>
                  </a:lnTo>
                  <a:lnTo>
                    <a:pt x="86" y="57"/>
                  </a:lnTo>
                  <a:lnTo>
                    <a:pt x="86" y="56"/>
                  </a:lnTo>
                  <a:lnTo>
                    <a:pt x="86" y="54"/>
                  </a:lnTo>
                  <a:lnTo>
                    <a:pt x="86" y="52"/>
                  </a:lnTo>
                  <a:lnTo>
                    <a:pt x="86" y="51"/>
                  </a:lnTo>
                  <a:lnTo>
                    <a:pt x="88" y="51"/>
                  </a:lnTo>
                  <a:lnTo>
                    <a:pt x="88" y="49"/>
                  </a:lnTo>
                  <a:lnTo>
                    <a:pt x="89" y="49"/>
                  </a:lnTo>
                  <a:lnTo>
                    <a:pt x="89" y="47"/>
                  </a:lnTo>
                  <a:lnTo>
                    <a:pt x="88" y="47"/>
                  </a:lnTo>
                  <a:lnTo>
                    <a:pt x="89" y="46"/>
                  </a:lnTo>
                  <a:lnTo>
                    <a:pt x="91" y="44"/>
                  </a:lnTo>
                  <a:lnTo>
                    <a:pt x="89" y="42"/>
                  </a:lnTo>
                  <a:lnTo>
                    <a:pt x="91" y="42"/>
                  </a:lnTo>
                  <a:lnTo>
                    <a:pt x="91" y="41"/>
                  </a:lnTo>
                  <a:lnTo>
                    <a:pt x="91" y="39"/>
                  </a:lnTo>
                  <a:lnTo>
                    <a:pt x="91" y="37"/>
                  </a:lnTo>
                  <a:lnTo>
                    <a:pt x="93" y="37"/>
                  </a:lnTo>
                  <a:lnTo>
                    <a:pt x="93" y="36"/>
                  </a:lnTo>
                  <a:lnTo>
                    <a:pt x="93" y="34"/>
                  </a:lnTo>
                  <a:lnTo>
                    <a:pt x="91" y="32"/>
                  </a:lnTo>
                  <a:lnTo>
                    <a:pt x="91" y="31"/>
                  </a:lnTo>
                  <a:lnTo>
                    <a:pt x="91" y="29"/>
                  </a:lnTo>
                  <a:lnTo>
                    <a:pt x="93" y="29"/>
                  </a:lnTo>
                  <a:lnTo>
                    <a:pt x="94" y="27"/>
                  </a:lnTo>
                  <a:lnTo>
                    <a:pt x="94" y="25"/>
                  </a:lnTo>
                  <a:lnTo>
                    <a:pt x="93" y="25"/>
                  </a:lnTo>
                  <a:lnTo>
                    <a:pt x="93" y="24"/>
                  </a:lnTo>
                  <a:lnTo>
                    <a:pt x="93" y="22"/>
                  </a:lnTo>
                  <a:lnTo>
                    <a:pt x="94" y="22"/>
                  </a:lnTo>
                  <a:lnTo>
                    <a:pt x="94" y="20"/>
                  </a:lnTo>
                  <a:lnTo>
                    <a:pt x="94" y="19"/>
                  </a:lnTo>
                  <a:lnTo>
                    <a:pt x="93" y="19"/>
                  </a:lnTo>
                  <a:lnTo>
                    <a:pt x="93" y="17"/>
                  </a:lnTo>
                  <a:lnTo>
                    <a:pt x="93" y="15"/>
                  </a:lnTo>
                  <a:lnTo>
                    <a:pt x="91" y="15"/>
                  </a:lnTo>
                  <a:lnTo>
                    <a:pt x="93" y="14"/>
                  </a:lnTo>
                  <a:lnTo>
                    <a:pt x="93" y="12"/>
                  </a:lnTo>
                  <a:lnTo>
                    <a:pt x="93" y="10"/>
                  </a:lnTo>
                  <a:lnTo>
                    <a:pt x="91" y="9"/>
                  </a:lnTo>
                  <a:lnTo>
                    <a:pt x="89" y="9"/>
                  </a:lnTo>
                  <a:lnTo>
                    <a:pt x="89" y="7"/>
                  </a:lnTo>
                  <a:lnTo>
                    <a:pt x="89" y="5"/>
                  </a:lnTo>
                  <a:lnTo>
                    <a:pt x="91" y="5"/>
                  </a:lnTo>
                  <a:lnTo>
                    <a:pt x="91" y="4"/>
                  </a:lnTo>
                  <a:lnTo>
                    <a:pt x="89" y="4"/>
                  </a:lnTo>
                  <a:lnTo>
                    <a:pt x="89" y="2"/>
                  </a:lnTo>
                  <a:lnTo>
                    <a:pt x="89" y="0"/>
                  </a:lnTo>
                  <a:lnTo>
                    <a:pt x="8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73" name="Freeform 205">
              <a:extLst>
                <a:ext uri="{FF2B5EF4-FFF2-40B4-BE49-F238E27FC236}">
                  <a16:creationId xmlns:a16="http://schemas.microsoft.com/office/drawing/2014/main" id="{77E0F9CE-6FB2-ECFF-44A2-1CA15E323B8C}"/>
                </a:ext>
              </a:extLst>
            </p:cNvPr>
            <p:cNvSpPr>
              <a:spLocks/>
            </p:cNvSpPr>
            <p:nvPr/>
          </p:nvSpPr>
          <p:spPr bwMode="auto">
            <a:xfrm>
              <a:off x="2345" y="758"/>
              <a:ext cx="723" cy="782"/>
            </a:xfrm>
            <a:custGeom>
              <a:avLst/>
              <a:gdLst>
                <a:gd name="T0" fmla="*/ 5 w 723"/>
                <a:gd name="T1" fmla="*/ 781 h 782"/>
                <a:gd name="T2" fmla="*/ 10 w 723"/>
                <a:gd name="T3" fmla="*/ 777 h 782"/>
                <a:gd name="T4" fmla="*/ 11 w 723"/>
                <a:gd name="T5" fmla="*/ 767 h 782"/>
                <a:gd name="T6" fmla="*/ 11 w 723"/>
                <a:gd name="T7" fmla="*/ 760 h 782"/>
                <a:gd name="T8" fmla="*/ 33 w 723"/>
                <a:gd name="T9" fmla="*/ 749 h 782"/>
                <a:gd name="T10" fmla="*/ 60 w 723"/>
                <a:gd name="T11" fmla="*/ 749 h 782"/>
                <a:gd name="T12" fmla="*/ 87 w 723"/>
                <a:gd name="T13" fmla="*/ 749 h 782"/>
                <a:gd name="T14" fmla="*/ 114 w 723"/>
                <a:gd name="T15" fmla="*/ 749 h 782"/>
                <a:gd name="T16" fmla="*/ 141 w 723"/>
                <a:gd name="T17" fmla="*/ 749 h 782"/>
                <a:gd name="T18" fmla="*/ 168 w 723"/>
                <a:gd name="T19" fmla="*/ 749 h 782"/>
                <a:gd name="T20" fmla="*/ 191 w 723"/>
                <a:gd name="T21" fmla="*/ 749 h 782"/>
                <a:gd name="T22" fmla="*/ 218 w 723"/>
                <a:gd name="T23" fmla="*/ 749 h 782"/>
                <a:gd name="T24" fmla="*/ 245 w 723"/>
                <a:gd name="T25" fmla="*/ 749 h 782"/>
                <a:gd name="T26" fmla="*/ 272 w 723"/>
                <a:gd name="T27" fmla="*/ 749 h 782"/>
                <a:gd name="T28" fmla="*/ 296 w 723"/>
                <a:gd name="T29" fmla="*/ 749 h 782"/>
                <a:gd name="T30" fmla="*/ 314 w 723"/>
                <a:gd name="T31" fmla="*/ 749 h 782"/>
                <a:gd name="T32" fmla="*/ 343 w 723"/>
                <a:gd name="T33" fmla="*/ 749 h 782"/>
                <a:gd name="T34" fmla="*/ 370 w 723"/>
                <a:gd name="T35" fmla="*/ 749 h 782"/>
                <a:gd name="T36" fmla="*/ 397 w 723"/>
                <a:gd name="T37" fmla="*/ 749 h 782"/>
                <a:gd name="T38" fmla="*/ 424 w 723"/>
                <a:gd name="T39" fmla="*/ 749 h 782"/>
                <a:gd name="T40" fmla="*/ 450 w 723"/>
                <a:gd name="T41" fmla="*/ 749 h 782"/>
                <a:gd name="T42" fmla="*/ 477 w 723"/>
                <a:gd name="T43" fmla="*/ 749 h 782"/>
                <a:gd name="T44" fmla="*/ 504 w 723"/>
                <a:gd name="T45" fmla="*/ 749 h 782"/>
                <a:gd name="T46" fmla="*/ 531 w 723"/>
                <a:gd name="T47" fmla="*/ 750 h 782"/>
                <a:gd name="T48" fmla="*/ 531 w 723"/>
                <a:gd name="T49" fmla="*/ 725 h 782"/>
                <a:gd name="T50" fmla="*/ 531 w 723"/>
                <a:gd name="T51" fmla="*/ 698 h 782"/>
                <a:gd name="T52" fmla="*/ 531 w 723"/>
                <a:gd name="T53" fmla="*/ 671 h 782"/>
                <a:gd name="T54" fmla="*/ 529 w 723"/>
                <a:gd name="T55" fmla="*/ 644 h 782"/>
                <a:gd name="T56" fmla="*/ 529 w 723"/>
                <a:gd name="T57" fmla="*/ 616 h 782"/>
                <a:gd name="T58" fmla="*/ 529 w 723"/>
                <a:gd name="T59" fmla="*/ 589 h 782"/>
                <a:gd name="T60" fmla="*/ 529 w 723"/>
                <a:gd name="T61" fmla="*/ 562 h 782"/>
                <a:gd name="T62" fmla="*/ 529 w 723"/>
                <a:gd name="T63" fmla="*/ 535 h 782"/>
                <a:gd name="T64" fmla="*/ 529 w 723"/>
                <a:gd name="T65" fmla="*/ 508 h 782"/>
                <a:gd name="T66" fmla="*/ 529 w 723"/>
                <a:gd name="T67" fmla="*/ 481 h 782"/>
                <a:gd name="T68" fmla="*/ 529 w 723"/>
                <a:gd name="T69" fmla="*/ 463 h 782"/>
                <a:gd name="T70" fmla="*/ 528 w 723"/>
                <a:gd name="T71" fmla="*/ 436 h 782"/>
                <a:gd name="T72" fmla="*/ 528 w 723"/>
                <a:gd name="T73" fmla="*/ 409 h 782"/>
                <a:gd name="T74" fmla="*/ 528 w 723"/>
                <a:gd name="T75" fmla="*/ 385 h 782"/>
                <a:gd name="T76" fmla="*/ 528 w 723"/>
                <a:gd name="T77" fmla="*/ 358 h 782"/>
                <a:gd name="T78" fmla="*/ 528 w 723"/>
                <a:gd name="T79" fmla="*/ 326 h 782"/>
                <a:gd name="T80" fmla="*/ 528 w 723"/>
                <a:gd name="T81" fmla="*/ 299 h 782"/>
                <a:gd name="T82" fmla="*/ 526 w 723"/>
                <a:gd name="T83" fmla="*/ 272 h 782"/>
                <a:gd name="T84" fmla="*/ 526 w 723"/>
                <a:gd name="T85" fmla="*/ 245 h 782"/>
                <a:gd name="T86" fmla="*/ 526 w 723"/>
                <a:gd name="T87" fmla="*/ 218 h 782"/>
                <a:gd name="T88" fmla="*/ 526 w 723"/>
                <a:gd name="T89" fmla="*/ 192 h 782"/>
                <a:gd name="T90" fmla="*/ 526 w 723"/>
                <a:gd name="T91" fmla="*/ 165 h 782"/>
                <a:gd name="T92" fmla="*/ 526 w 723"/>
                <a:gd name="T93" fmla="*/ 138 h 782"/>
                <a:gd name="T94" fmla="*/ 526 w 723"/>
                <a:gd name="T95" fmla="*/ 111 h 782"/>
                <a:gd name="T96" fmla="*/ 524 w 723"/>
                <a:gd name="T97" fmla="*/ 87 h 782"/>
                <a:gd name="T98" fmla="*/ 529 w 723"/>
                <a:gd name="T99" fmla="*/ 64 h 782"/>
                <a:gd name="T100" fmla="*/ 535 w 723"/>
                <a:gd name="T101" fmla="*/ 43 h 782"/>
                <a:gd name="T102" fmla="*/ 541 w 723"/>
                <a:gd name="T103" fmla="*/ 27 h 782"/>
                <a:gd name="T104" fmla="*/ 541 w 723"/>
                <a:gd name="T105" fmla="*/ 12 h 782"/>
                <a:gd name="T106" fmla="*/ 566 w 723"/>
                <a:gd name="T107" fmla="*/ 12 h 782"/>
                <a:gd name="T108" fmla="*/ 592 w 723"/>
                <a:gd name="T109" fmla="*/ 12 h 782"/>
                <a:gd name="T110" fmla="*/ 614 w 723"/>
                <a:gd name="T111" fmla="*/ 12 h 782"/>
                <a:gd name="T112" fmla="*/ 635 w 723"/>
                <a:gd name="T113" fmla="*/ 8 h 782"/>
                <a:gd name="T114" fmla="*/ 659 w 723"/>
                <a:gd name="T115" fmla="*/ 6 h 782"/>
                <a:gd name="T116" fmla="*/ 681 w 723"/>
                <a:gd name="T117" fmla="*/ 8 h 782"/>
                <a:gd name="T118" fmla="*/ 701 w 723"/>
                <a:gd name="T119" fmla="*/ 5 h 782"/>
                <a:gd name="T120" fmla="*/ 721 w 723"/>
                <a:gd name="T121" fmla="*/ 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3" h="782">
                  <a:moveTo>
                    <a:pt x="0" y="782"/>
                  </a:moveTo>
                  <a:lnTo>
                    <a:pt x="0" y="781"/>
                  </a:lnTo>
                  <a:lnTo>
                    <a:pt x="1" y="781"/>
                  </a:lnTo>
                  <a:lnTo>
                    <a:pt x="1" y="779"/>
                  </a:lnTo>
                  <a:lnTo>
                    <a:pt x="3" y="779"/>
                  </a:lnTo>
                  <a:lnTo>
                    <a:pt x="3" y="781"/>
                  </a:lnTo>
                  <a:lnTo>
                    <a:pt x="5" y="781"/>
                  </a:lnTo>
                  <a:lnTo>
                    <a:pt x="5" y="782"/>
                  </a:lnTo>
                  <a:lnTo>
                    <a:pt x="6" y="782"/>
                  </a:lnTo>
                  <a:lnTo>
                    <a:pt x="6" y="781"/>
                  </a:lnTo>
                  <a:lnTo>
                    <a:pt x="8" y="781"/>
                  </a:lnTo>
                  <a:lnTo>
                    <a:pt x="10" y="781"/>
                  </a:lnTo>
                  <a:lnTo>
                    <a:pt x="10" y="779"/>
                  </a:lnTo>
                  <a:lnTo>
                    <a:pt x="10" y="777"/>
                  </a:lnTo>
                  <a:lnTo>
                    <a:pt x="10" y="776"/>
                  </a:lnTo>
                  <a:lnTo>
                    <a:pt x="10" y="774"/>
                  </a:lnTo>
                  <a:lnTo>
                    <a:pt x="10" y="772"/>
                  </a:lnTo>
                  <a:lnTo>
                    <a:pt x="10" y="770"/>
                  </a:lnTo>
                  <a:lnTo>
                    <a:pt x="11" y="770"/>
                  </a:lnTo>
                  <a:lnTo>
                    <a:pt x="11" y="769"/>
                  </a:lnTo>
                  <a:lnTo>
                    <a:pt x="11" y="767"/>
                  </a:lnTo>
                  <a:lnTo>
                    <a:pt x="11" y="765"/>
                  </a:lnTo>
                  <a:lnTo>
                    <a:pt x="10" y="765"/>
                  </a:lnTo>
                  <a:lnTo>
                    <a:pt x="8" y="765"/>
                  </a:lnTo>
                  <a:lnTo>
                    <a:pt x="10" y="764"/>
                  </a:lnTo>
                  <a:lnTo>
                    <a:pt x="11" y="764"/>
                  </a:lnTo>
                  <a:lnTo>
                    <a:pt x="11" y="762"/>
                  </a:lnTo>
                  <a:lnTo>
                    <a:pt x="11" y="760"/>
                  </a:lnTo>
                  <a:lnTo>
                    <a:pt x="11" y="749"/>
                  </a:lnTo>
                  <a:lnTo>
                    <a:pt x="13" y="749"/>
                  </a:lnTo>
                  <a:lnTo>
                    <a:pt x="18" y="749"/>
                  </a:lnTo>
                  <a:lnTo>
                    <a:pt x="21" y="749"/>
                  </a:lnTo>
                  <a:lnTo>
                    <a:pt x="25" y="749"/>
                  </a:lnTo>
                  <a:lnTo>
                    <a:pt x="28" y="749"/>
                  </a:lnTo>
                  <a:lnTo>
                    <a:pt x="33" y="749"/>
                  </a:lnTo>
                  <a:lnTo>
                    <a:pt x="37" y="749"/>
                  </a:lnTo>
                  <a:lnTo>
                    <a:pt x="40" y="749"/>
                  </a:lnTo>
                  <a:lnTo>
                    <a:pt x="45" y="749"/>
                  </a:lnTo>
                  <a:lnTo>
                    <a:pt x="48" y="749"/>
                  </a:lnTo>
                  <a:lnTo>
                    <a:pt x="52" y="749"/>
                  </a:lnTo>
                  <a:lnTo>
                    <a:pt x="55" y="749"/>
                  </a:lnTo>
                  <a:lnTo>
                    <a:pt x="60" y="749"/>
                  </a:lnTo>
                  <a:lnTo>
                    <a:pt x="64" y="749"/>
                  </a:lnTo>
                  <a:lnTo>
                    <a:pt x="67" y="749"/>
                  </a:lnTo>
                  <a:lnTo>
                    <a:pt x="72" y="749"/>
                  </a:lnTo>
                  <a:lnTo>
                    <a:pt x="75" y="749"/>
                  </a:lnTo>
                  <a:lnTo>
                    <a:pt x="79" y="749"/>
                  </a:lnTo>
                  <a:lnTo>
                    <a:pt x="84" y="749"/>
                  </a:lnTo>
                  <a:lnTo>
                    <a:pt x="87" y="749"/>
                  </a:lnTo>
                  <a:lnTo>
                    <a:pt x="90" y="749"/>
                  </a:lnTo>
                  <a:lnTo>
                    <a:pt x="94" y="749"/>
                  </a:lnTo>
                  <a:lnTo>
                    <a:pt x="99" y="749"/>
                  </a:lnTo>
                  <a:lnTo>
                    <a:pt x="102" y="749"/>
                  </a:lnTo>
                  <a:lnTo>
                    <a:pt x="106" y="749"/>
                  </a:lnTo>
                  <a:lnTo>
                    <a:pt x="111" y="749"/>
                  </a:lnTo>
                  <a:lnTo>
                    <a:pt x="114" y="749"/>
                  </a:lnTo>
                  <a:lnTo>
                    <a:pt x="117" y="749"/>
                  </a:lnTo>
                  <a:lnTo>
                    <a:pt x="122" y="749"/>
                  </a:lnTo>
                  <a:lnTo>
                    <a:pt x="126" y="749"/>
                  </a:lnTo>
                  <a:lnTo>
                    <a:pt x="129" y="749"/>
                  </a:lnTo>
                  <a:lnTo>
                    <a:pt x="132" y="749"/>
                  </a:lnTo>
                  <a:lnTo>
                    <a:pt x="138" y="749"/>
                  </a:lnTo>
                  <a:lnTo>
                    <a:pt x="141" y="749"/>
                  </a:lnTo>
                  <a:lnTo>
                    <a:pt x="144" y="749"/>
                  </a:lnTo>
                  <a:lnTo>
                    <a:pt x="149" y="749"/>
                  </a:lnTo>
                  <a:lnTo>
                    <a:pt x="153" y="749"/>
                  </a:lnTo>
                  <a:lnTo>
                    <a:pt x="156" y="749"/>
                  </a:lnTo>
                  <a:lnTo>
                    <a:pt x="161" y="749"/>
                  </a:lnTo>
                  <a:lnTo>
                    <a:pt x="164" y="749"/>
                  </a:lnTo>
                  <a:lnTo>
                    <a:pt x="168" y="749"/>
                  </a:lnTo>
                  <a:lnTo>
                    <a:pt x="171" y="749"/>
                  </a:lnTo>
                  <a:lnTo>
                    <a:pt x="176" y="749"/>
                  </a:lnTo>
                  <a:lnTo>
                    <a:pt x="180" y="749"/>
                  </a:lnTo>
                  <a:lnTo>
                    <a:pt x="181" y="749"/>
                  </a:lnTo>
                  <a:lnTo>
                    <a:pt x="183" y="749"/>
                  </a:lnTo>
                  <a:lnTo>
                    <a:pt x="188" y="749"/>
                  </a:lnTo>
                  <a:lnTo>
                    <a:pt x="191" y="749"/>
                  </a:lnTo>
                  <a:lnTo>
                    <a:pt x="195" y="749"/>
                  </a:lnTo>
                  <a:lnTo>
                    <a:pt x="200" y="749"/>
                  </a:lnTo>
                  <a:lnTo>
                    <a:pt x="203" y="749"/>
                  </a:lnTo>
                  <a:lnTo>
                    <a:pt x="207" y="749"/>
                  </a:lnTo>
                  <a:lnTo>
                    <a:pt x="210" y="749"/>
                  </a:lnTo>
                  <a:lnTo>
                    <a:pt x="215" y="749"/>
                  </a:lnTo>
                  <a:lnTo>
                    <a:pt x="218" y="749"/>
                  </a:lnTo>
                  <a:lnTo>
                    <a:pt x="222" y="749"/>
                  </a:lnTo>
                  <a:lnTo>
                    <a:pt x="227" y="749"/>
                  </a:lnTo>
                  <a:lnTo>
                    <a:pt x="230" y="749"/>
                  </a:lnTo>
                  <a:lnTo>
                    <a:pt x="233" y="749"/>
                  </a:lnTo>
                  <a:lnTo>
                    <a:pt x="237" y="749"/>
                  </a:lnTo>
                  <a:lnTo>
                    <a:pt x="242" y="749"/>
                  </a:lnTo>
                  <a:lnTo>
                    <a:pt x="245" y="749"/>
                  </a:lnTo>
                  <a:lnTo>
                    <a:pt x="249" y="749"/>
                  </a:lnTo>
                  <a:lnTo>
                    <a:pt x="254" y="749"/>
                  </a:lnTo>
                  <a:lnTo>
                    <a:pt x="257" y="749"/>
                  </a:lnTo>
                  <a:lnTo>
                    <a:pt x="260" y="749"/>
                  </a:lnTo>
                  <a:lnTo>
                    <a:pt x="265" y="749"/>
                  </a:lnTo>
                  <a:lnTo>
                    <a:pt x="269" y="749"/>
                  </a:lnTo>
                  <a:lnTo>
                    <a:pt x="272" y="749"/>
                  </a:lnTo>
                  <a:lnTo>
                    <a:pt x="275" y="749"/>
                  </a:lnTo>
                  <a:lnTo>
                    <a:pt x="281" y="749"/>
                  </a:lnTo>
                  <a:lnTo>
                    <a:pt x="282" y="749"/>
                  </a:lnTo>
                  <a:lnTo>
                    <a:pt x="284" y="749"/>
                  </a:lnTo>
                  <a:lnTo>
                    <a:pt x="287" y="749"/>
                  </a:lnTo>
                  <a:lnTo>
                    <a:pt x="292" y="749"/>
                  </a:lnTo>
                  <a:lnTo>
                    <a:pt x="296" y="749"/>
                  </a:lnTo>
                  <a:lnTo>
                    <a:pt x="299" y="749"/>
                  </a:lnTo>
                  <a:lnTo>
                    <a:pt x="304" y="749"/>
                  </a:lnTo>
                  <a:lnTo>
                    <a:pt x="307" y="749"/>
                  </a:lnTo>
                  <a:lnTo>
                    <a:pt x="309" y="749"/>
                  </a:lnTo>
                  <a:lnTo>
                    <a:pt x="311" y="749"/>
                  </a:lnTo>
                  <a:lnTo>
                    <a:pt x="312" y="749"/>
                  </a:lnTo>
                  <a:lnTo>
                    <a:pt x="314" y="749"/>
                  </a:lnTo>
                  <a:lnTo>
                    <a:pt x="319" y="749"/>
                  </a:lnTo>
                  <a:lnTo>
                    <a:pt x="323" y="749"/>
                  </a:lnTo>
                  <a:lnTo>
                    <a:pt x="326" y="749"/>
                  </a:lnTo>
                  <a:lnTo>
                    <a:pt x="331" y="749"/>
                  </a:lnTo>
                  <a:lnTo>
                    <a:pt x="334" y="749"/>
                  </a:lnTo>
                  <a:lnTo>
                    <a:pt x="338" y="749"/>
                  </a:lnTo>
                  <a:lnTo>
                    <a:pt x="343" y="749"/>
                  </a:lnTo>
                  <a:lnTo>
                    <a:pt x="346" y="749"/>
                  </a:lnTo>
                  <a:lnTo>
                    <a:pt x="349" y="749"/>
                  </a:lnTo>
                  <a:lnTo>
                    <a:pt x="353" y="749"/>
                  </a:lnTo>
                  <a:lnTo>
                    <a:pt x="358" y="749"/>
                  </a:lnTo>
                  <a:lnTo>
                    <a:pt x="361" y="749"/>
                  </a:lnTo>
                  <a:lnTo>
                    <a:pt x="365" y="749"/>
                  </a:lnTo>
                  <a:lnTo>
                    <a:pt x="370" y="749"/>
                  </a:lnTo>
                  <a:lnTo>
                    <a:pt x="373" y="749"/>
                  </a:lnTo>
                  <a:lnTo>
                    <a:pt x="376" y="749"/>
                  </a:lnTo>
                  <a:lnTo>
                    <a:pt x="381" y="749"/>
                  </a:lnTo>
                  <a:lnTo>
                    <a:pt x="385" y="749"/>
                  </a:lnTo>
                  <a:lnTo>
                    <a:pt x="388" y="749"/>
                  </a:lnTo>
                  <a:lnTo>
                    <a:pt x="392" y="749"/>
                  </a:lnTo>
                  <a:lnTo>
                    <a:pt x="397" y="749"/>
                  </a:lnTo>
                  <a:lnTo>
                    <a:pt x="400" y="749"/>
                  </a:lnTo>
                  <a:lnTo>
                    <a:pt x="403" y="749"/>
                  </a:lnTo>
                  <a:lnTo>
                    <a:pt x="408" y="749"/>
                  </a:lnTo>
                  <a:lnTo>
                    <a:pt x="412" y="749"/>
                  </a:lnTo>
                  <a:lnTo>
                    <a:pt x="415" y="749"/>
                  </a:lnTo>
                  <a:lnTo>
                    <a:pt x="418" y="749"/>
                  </a:lnTo>
                  <a:lnTo>
                    <a:pt x="424" y="749"/>
                  </a:lnTo>
                  <a:lnTo>
                    <a:pt x="427" y="749"/>
                  </a:lnTo>
                  <a:lnTo>
                    <a:pt x="430" y="749"/>
                  </a:lnTo>
                  <a:lnTo>
                    <a:pt x="435" y="749"/>
                  </a:lnTo>
                  <a:lnTo>
                    <a:pt x="439" y="749"/>
                  </a:lnTo>
                  <a:lnTo>
                    <a:pt x="442" y="749"/>
                  </a:lnTo>
                  <a:lnTo>
                    <a:pt x="447" y="749"/>
                  </a:lnTo>
                  <a:lnTo>
                    <a:pt x="450" y="749"/>
                  </a:lnTo>
                  <a:lnTo>
                    <a:pt x="454" y="749"/>
                  </a:lnTo>
                  <a:lnTo>
                    <a:pt x="457" y="749"/>
                  </a:lnTo>
                  <a:lnTo>
                    <a:pt x="462" y="749"/>
                  </a:lnTo>
                  <a:lnTo>
                    <a:pt x="466" y="749"/>
                  </a:lnTo>
                  <a:lnTo>
                    <a:pt x="469" y="749"/>
                  </a:lnTo>
                  <a:lnTo>
                    <a:pt x="474" y="749"/>
                  </a:lnTo>
                  <a:lnTo>
                    <a:pt x="477" y="749"/>
                  </a:lnTo>
                  <a:lnTo>
                    <a:pt x="481" y="749"/>
                  </a:lnTo>
                  <a:lnTo>
                    <a:pt x="486" y="749"/>
                  </a:lnTo>
                  <a:lnTo>
                    <a:pt x="489" y="749"/>
                  </a:lnTo>
                  <a:lnTo>
                    <a:pt x="492" y="749"/>
                  </a:lnTo>
                  <a:lnTo>
                    <a:pt x="496" y="749"/>
                  </a:lnTo>
                  <a:lnTo>
                    <a:pt x="501" y="749"/>
                  </a:lnTo>
                  <a:lnTo>
                    <a:pt x="504" y="749"/>
                  </a:lnTo>
                  <a:lnTo>
                    <a:pt x="508" y="749"/>
                  </a:lnTo>
                  <a:lnTo>
                    <a:pt x="513" y="749"/>
                  </a:lnTo>
                  <a:lnTo>
                    <a:pt x="516" y="749"/>
                  </a:lnTo>
                  <a:lnTo>
                    <a:pt x="519" y="749"/>
                  </a:lnTo>
                  <a:lnTo>
                    <a:pt x="524" y="749"/>
                  </a:lnTo>
                  <a:lnTo>
                    <a:pt x="528" y="749"/>
                  </a:lnTo>
                  <a:lnTo>
                    <a:pt x="531" y="750"/>
                  </a:lnTo>
                  <a:lnTo>
                    <a:pt x="531" y="749"/>
                  </a:lnTo>
                  <a:lnTo>
                    <a:pt x="531" y="744"/>
                  </a:lnTo>
                  <a:lnTo>
                    <a:pt x="531" y="740"/>
                  </a:lnTo>
                  <a:lnTo>
                    <a:pt x="531" y="737"/>
                  </a:lnTo>
                  <a:lnTo>
                    <a:pt x="531" y="732"/>
                  </a:lnTo>
                  <a:lnTo>
                    <a:pt x="531" y="728"/>
                  </a:lnTo>
                  <a:lnTo>
                    <a:pt x="531" y="725"/>
                  </a:lnTo>
                  <a:lnTo>
                    <a:pt x="531" y="722"/>
                  </a:lnTo>
                  <a:lnTo>
                    <a:pt x="531" y="717"/>
                  </a:lnTo>
                  <a:lnTo>
                    <a:pt x="531" y="713"/>
                  </a:lnTo>
                  <a:lnTo>
                    <a:pt x="531" y="710"/>
                  </a:lnTo>
                  <a:lnTo>
                    <a:pt x="531" y="705"/>
                  </a:lnTo>
                  <a:lnTo>
                    <a:pt x="531" y="701"/>
                  </a:lnTo>
                  <a:lnTo>
                    <a:pt x="531" y="698"/>
                  </a:lnTo>
                  <a:lnTo>
                    <a:pt x="531" y="693"/>
                  </a:lnTo>
                  <a:lnTo>
                    <a:pt x="531" y="690"/>
                  </a:lnTo>
                  <a:lnTo>
                    <a:pt x="531" y="686"/>
                  </a:lnTo>
                  <a:lnTo>
                    <a:pt x="531" y="683"/>
                  </a:lnTo>
                  <a:lnTo>
                    <a:pt x="531" y="678"/>
                  </a:lnTo>
                  <a:lnTo>
                    <a:pt x="531" y="675"/>
                  </a:lnTo>
                  <a:lnTo>
                    <a:pt x="531" y="671"/>
                  </a:lnTo>
                  <a:lnTo>
                    <a:pt x="531" y="666"/>
                  </a:lnTo>
                  <a:lnTo>
                    <a:pt x="531" y="663"/>
                  </a:lnTo>
                  <a:lnTo>
                    <a:pt x="529" y="659"/>
                  </a:lnTo>
                  <a:lnTo>
                    <a:pt x="529" y="654"/>
                  </a:lnTo>
                  <a:lnTo>
                    <a:pt x="531" y="651"/>
                  </a:lnTo>
                  <a:lnTo>
                    <a:pt x="529" y="648"/>
                  </a:lnTo>
                  <a:lnTo>
                    <a:pt x="529" y="644"/>
                  </a:lnTo>
                  <a:lnTo>
                    <a:pt x="529" y="639"/>
                  </a:lnTo>
                  <a:lnTo>
                    <a:pt x="529" y="636"/>
                  </a:lnTo>
                  <a:lnTo>
                    <a:pt x="529" y="632"/>
                  </a:lnTo>
                  <a:lnTo>
                    <a:pt x="529" y="627"/>
                  </a:lnTo>
                  <a:lnTo>
                    <a:pt x="529" y="624"/>
                  </a:lnTo>
                  <a:lnTo>
                    <a:pt x="529" y="621"/>
                  </a:lnTo>
                  <a:lnTo>
                    <a:pt x="529" y="616"/>
                  </a:lnTo>
                  <a:lnTo>
                    <a:pt x="529" y="612"/>
                  </a:lnTo>
                  <a:lnTo>
                    <a:pt x="529" y="609"/>
                  </a:lnTo>
                  <a:lnTo>
                    <a:pt x="529" y="606"/>
                  </a:lnTo>
                  <a:lnTo>
                    <a:pt x="529" y="601"/>
                  </a:lnTo>
                  <a:lnTo>
                    <a:pt x="529" y="597"/>
                  </a:lnTo>
                  <a:lnTo>
                    <a:pt x="529" y="594"/>
                  </a:lnTo>
                  <a:lnTo>
                    <a:pt x="529" y="589"/>
                  </a:lnTo>
                  <a:lnTo>
                    <a:pt x="529" y="585"/>
                  </a:lnTo>
                  <a:lnTo>
                    <a:pt x="529" y="582"/>
                  </a:lnTo>
                  <a:lnTo>
                    <a:pt x="529" y="577"/>
                  </a:lnTo>
                  <a:lnTo>
                    <a:pt x="529" y="574"/>
                  </a:lnTo>
                  <a:lnTo>
                    <a:pt x="529" y="570"/>
                  </a:lnTo>
                  <a:lnTo>
                    <a:pt x="529" y="567"/>
                  </a:lnTo>
                  <a:lnTo>
                    <a:pt x="529" y="562"/>
                  </a:lnTo>
                  <a:lnTo>
                    <a:pt x="529" y="558"/>
                  </a:lnTo>
                  <a:lnTo>
                    <a:pt x="529" y="555"/>
                  </a:lnTo>
                  <a:lnTo>
                    <a:pt x="529" y="550"/>
                  </a:lnTo>
                  <a:lnTo>
                    <a:pt x="529" y="547"/>
                  </a:lnTo>
                  <a:lnTo>
                    <a:pt x="529" y="543"/>
                  </a:lnTo>
                  <a:lnTo>
                    <a:pt x="529" y="540"/>
                  </a:lnTo>
                  <a:lnTo>
                    <a:pt x="529" y="535"/>
                  </a:lnTo>
                  <a:lnTo>
                    <a:pt x="529" y="532"/>
                  </a:lnTo>
                  <a:lnTo>
                    <a:pt x="529" y="528"/>
                  </a:lnTo>
                  <a:lnTo>
                    <a:pt x="529" y="523"/>
                  </a:lnTo>
                  <a:lnTo>
                    <a:pt x="529" y="520"/>
                  </a:lnTo>
                  <a:lnTo>
                    <a:pt x="529" y="516"/>
                  </a:lnTo>
                  <a:lnTo>
                    <a:pt x="529" y="513"/>
                  </a:lnTo>
                  <a:lnTo>
                    <a:pt x="529" y="508"/>
                  </a:lnTo>
                  <a:lnTo>
                    <a:pt x="529" y="505"/>
                  </a:lnTo>
                  <a:lnTo>
                    <a:pt x="529" y="501"/>
                  </a:lnTo>
                  <a:lnTo>
                    <a:pt x="529" y="496"/>
                  </a:lnTo>
                  <a:lnTo>
                    <a:pt x="529" y="493"/>
                  </a:lnTo>
                  <a:lnTo>
                    <a:pt x="529" y="489"/>
                  </a:lnTo>
                  <a:lnTo>
                    <a:pt x="529" y="484"/>
                  </a:lnTo>
                  <a:lnTo>
                    <a:pt x="529" y="481"/>
                  </a:lnTo>
                  <a:lnTo>
                    <a:pt x="529" y="479"/>
                  </a:lnTo>
                  <a:lnTo>
                    <a:pt x="529" y="478"/>
                  </a:lnTo>
                  <a:lnTo>
                    <a:pt x="529" y="474"/>
                  </a:lnTo>
                  <a:lnTo>
                    <a:pt x="528" y="469"/>
                  </a:lnTo>
                  <a:lnTo>
                    <a:pt x="528" y="468"/>
                  </a:lnTo>
                  <a:lnTo>
                    <a:pt x="528" y="466"/>
                  </a:lnTo>
                  <a:lnTo>
                    <a:pt x="529" y="463"/>
                  </a:lnTo>
                  <a:lnTo>
                    <a:pt x="528" y="457"/>
                  </a:lnTo>
                  <a:lnTo>
                    <a:pt x="528" y="454"/>
                  </a:lnTo>
                  <a:lnTo>
                    <a:pt x="528" y="451"/>
                  </a:lnTo>
                  <a:lnTo>
                    <a:pt x="529" y="446"/>
                  </a:lnTo>
                  <a:lnTo>
                    <a:pt x="528" y="442"/>
                  </a:lnTo>
                  <a:lnTo>
                    <a:pt x="528" y="439"/>
                  </a:lnTo>
                  <a:lnTo>
                    <a:pt x="528" y="436"/>
                  </a:lnTo>
                  <a:lnTo>
                    <a:pt x="528" y="431"/>
                  </a:lnTo>
                  <a:lnTo>
                    <a:pt x="528" y="427"/>
                  </a:lnTo>
                  <a:lnTo>
                    <a:pt x="528" y="424"/>
                  </a:lnTo>
                  <a:lnTo>
                    <a:pt x="528" y="419"/>
                  </a:lnTo>
                  <a:lnTo>
                    <a:pt x="528" y="415"/>
                  </a:lnTo>
                  <a:lnTo>
                    <a:pt x="528" y="412"/>
                  </a:lnTo>
                  <a:lnTo>
                    <a:pt x="528" y="409"/>
                  </a:lnTo>
                  <a:lnTo>
                    <a:pt x="528" y="407"/>
                  </a:lnTo>
                  <a:lnTo>
                    <a:pt x="528" y="404"/>
                  </a:lnTo>
                  <a:lnTo>
                    <a:pt x="528" y="400"/>
                  </a:lnTo>
                  <a:lnTo>
                    <a:pt x="528" y="397"/>
                  </a:lnTo>
                  <a:lnTo>
                    <a:pt x="528" y="392"/>
                  </a:lnTo>
                  <a:lnTo>
                    <a:pt x="528" y="388"/>
                  </a:lnTo>
                  <a:lnTo>
                    <a:pt x="528" y="385"/>
                  </a:lnTo>
                  <a:lnTo>
                    <a:pt x="528" y="380"/>
                  </a:lnTo>
                  <a:lnTo>
                    <a:pt x="528" y="377"/>
                  </a:lnTo>
                  <a:lnTo>
                    <a:pt x="528" y="373"/>
                  </a:lnTo>
                  <a:lnTo>
                    <a:pt x="528" y="370"/>
                  </a:lnTo>
                  <a:lnTo>
                    <a:pt x="528" y="365"/>
                  </a:lnTo>
                  <a:lnTo>
                    <a:pt x="528" y="362"/>
                  </a:lnTo>
                  <a:lnTo>
                    <a:pt x="528" y="358"/>
                  </a:lnTo>
                  <a:lnTo>
                    <a:pt x="528" y="353"/>
                  </a:lnTo>
                  <a:lnTo>
                    <a:pt x="528" y="350"/>
                  </a:lnTo>
                  <a:lnTo>
                    <a:pt x="528" y="343"/>
                  </a:lnTo>
                  <a:lnTo>
                    <a:pt x="528" y="338"/>
                  </a:lnTo>
                  <a:lnTo>
                    <a:pt x="528" y="336"/>
                  </a:lnTo>
                  <a:lnTo>
                    <a:pt x="528" y="335"/>
                  </a:lnTo>
                  <a:lnTo>
                    <a:pt x="528" y="326"/>
                  </a:lnTo>
                  <a:lnTo>
                    <a:pt x="528" y="323"/>
                  </a:lnTo>
                  <a:lnTo>
                    <a:pt x="528" y="319"/>
                  </a:lnTo>
                  <a:lnTo>
                    <a:pt x="528" y="314"/>
                  </a:lnTo>
                  <a:lnTo>
                    <a:pt x="528" y="311"/>
                  </a:lnTo>
                  <a:lnTo>
                    <a:pt x="528" y="308"/>
                  </a:lnTo>
                  <a:lnTo>
                    <a:pt x="528" y="304"/>
                  </a:lnTo>
                  <a:lnTo>
                    <a:pt x="528" y="299"/>
                  </a:lnTo>
                  <a:lnTo>
                    <a:pt x="528" y="296"/>
                  </a:lnTo>
                  <a:lnTo>
                    <a:pt x="526" y="293"/>
                  </a:lnTo>
                  <a:lnTo>
                    <a:pt x="526" y="287"/>
                  </a:lnTo>
                  <a:lnTo>
                    <a:pt x="528" y="284"/>
                  </a:lnTo>
                  <a:lnTo>
                    <a:pt x="526" y="281"/>
                  </a:lnTo>
                  <a:lnTo>
                    <a:pt x="526" y="277"/>
                  </a:lnTo>
                  <a:lnTo>
                    <a:pt x="526" y="272"/>
                  </a:lnTo>
                  <a:lnTo>
                    <a:pt x="528" y="269"/>
                  </a:lnTo>
                  <a:lnTo>
                    <a:pt x="526" y="266"/>
                  </a:lnTo>
                  <a:lnTo>
                    <a:pt x="526" y="261"/>
                  </a:lnTo>
                  <a:lnTo>
                    <a:pt x="526" y="257"/>
                  </a:lnTo>
                  <a:lnTo>
                    <a:pt x="526" y="254"/>
                  </a:lnTo>
                  <a:lnTo>
                    <a:pt x="526" y="250"/>
                  </a:lnTo>
                  <a:lnTo>
                    <a:pt x="526" y="245"/>
                  </a:lnTo>
                  <a:lnTo>
                    <a:pt x="526" y="242"/>
                  </a:lnTo>
                  <a:lnTo>
                    <a:pt x="526" y="239"/>
                  </a:lnTo>
                  <a:lnTo>
                    <a:pt x="526" y="234"/>
                  </a:lnTo>
                  <a:lnTo>
                    <a:pt x="526" y="230"/>
                  </a:lnTo>
                  <a:lnTo>
                    <a:pt x="526" y="227"/>
                  </a:lnTo>
                  <a:lnTo>
                    <a:pt x="526" y="222"/>
                  </a:lnTo>
                  <a:lnTo>
                    <a:pt x="526" y="218"/>
                  </a:lnTo>
                  <a:lnTo>
                    <a:pt x="526" y="215"/>
                  </a:lnTo>
                  <a:lnTo>
                    <a:pt x="526" y="212"/>
                  </a:lnTo>
                  <a:lnTo>
                    <a:pt x="526" y="207"/>
                  </a:lnTo>
                  <a:lnTo>
                    <a:pt x="526" y="203"/>
                  </a:lnTo>
                  <a:lnTo>
                    <a:pt x="526" y="200"/>
                  </a:lnTo>
                  <a:lnTo>
                    <a:pt x="526" y="195"/>
                  </a:lnTo>
                  <a:lnTo>
                    <a:pt x="526" y="192"/>
                  </a:lnTo>
                  <a:lnTo>
                    <a:pt x="526" y="188"/>
                  </a:lnTo>
                  <a:lnTo>
                    <a:pt x="526" y="185"/>
                  </a:lnTo>
                  <a:lnTo>
                    <a:pt x="526" y="180"/>
                  </a:lnTo>
                  <a:lnTo>
                    <a:pt x="526" y="176"/>
                  </a:lnTo>
                  <a:lnTo>
                    <a:pt x="526" y="173"/>
                  </a:lnTo>
                  <a:lnTo>
                    <a:pt x="526" y="168"/>
                  </a:lnTo>
                  <a:lnTo>
                    <a:pt x="526" y="165"/>
                  </a:lnTo>
                  <a:lnTo>
                    <a:pt x="526" y="161"/>
                  </a:lnTo>
                  <a:lnTo>
                    <a:pt x="526" y="156"/>
                  </a:lnTo>
                  <a:lnTo>
                    <a:pt x="526" y="153"/>
                  </a:lnTo>
                  <a:lnTo>
                    <a:pt x="526" y="150"/>
                  </a:lnTo>
                  <a:lnTo>
                    <a:pt x="526" y="146"/>
                  </a:lnTo>
                  <a:lnTo>
                    <a:pt x="526" y="141"/>
                  </a:lnTo>
                  <a:lnTo>
                    <a:pt x="526" y="138"/>
                  </a:lnTo>
                  <a:lnTo>
                    <a:pt x="526" y="134"/>
                  </a:lnTo>
                  <a:lnTo>
                    <a:pt x="526" y="129"/>
                  </a:lnTo>
                  <a:lnTo>
                    <a:pt x="526" y="126"/>
                  </a:lnTo>
                  <a:lnTo>
                    <a:pt x="526" y="123"/>
                  </a:lnTo>
                  <a:lnTo>
                    <a:pt x="526" y="119"/>
                  </a:lnTo>
                  <a:lnTo>
                    <a:pt x="526" y="114"/>
                  </a:lnTo>
                  <a:lnTo>
                    <a:pt x="526" y="111"/>
                  </a:lnTo>
                  <a:lnTo>
                    <a:pt x="526" y="107"/>
                  </a:lnTo>
                  <a:lnTo>
                    <a:pt x="524" y="102"/>
                  </a:lnTo>
                  <a:lnTo>
                    <a:pt x="526" y="99"/>
                  </a:lnTo>
                  <a:lnTo>
                    <a:pt x="526" y="96"/>
                  </a:lnTo>
                  <a:lnTo>
                    <a:pt x="526" y="92"/>
                  </a:lnTo>
                  <a:lnTo>
                    <a:pt x="523" y="89"/>
                  </a:lnTo>
                  <a:lnTo>
                    <a:pt x="524" y="87"/>
                  </a:lnTo>
                  <a:lnTo>
                    <a:pt x="526" y="84"/>
                  </a:lnTo>
                  <a:lnTo>
                    <a:pt x="528" y="82"/>
                  </a:lnTo>
                  <a:lnTo>
                    <a:pt x="529" y="79"/>
                  </a:lnTo>
                  <a:lnTo>
                    <a:pt x="529" y="75"/>
                  </a:lnTo>
                  <a:lnTo>
                    <a:pt x="529" y="70"/>
                  </a:lnTo>
                  <a:lnTo>
                    <a:pt x="529" y="67"/>
                  </a:lnTo>
                  <a:lnTo>
                    <a:pt x="529" y="64"/>
                  </a:lnTo>
                  <a:lnTo>
                    <a:pt x="529" y="60"/>
                  </a:lnTo>
                  <a:lnTo>
                    <a:pt x="529" y="57"/>
                  </a:lnTo>
                  <a:lnTo>
                    <a:pt x="529" y="54"/>
                  </a:lnTo>
                  <a:lnTo>
                    <a:pt x="529" y="50"/>
                  </a:lnTo>
                  <a:lnTo>
                    <a:pt x="531" y="49"/>
                  </a:lnTo>
                  <a:lnTo>
                    <a:pt x="533" y="45"/>
                  </a:lnTo>
                  <a:lnTo>
                    <a:pt x="535" y="43"/>
                  </a:lnTo>
                  <a:lnTo>
                    <a:pt x="536" y="42"/>
                  </a:lnTo>
                  <a:lnTo>
                    <a:pt x="538" y="40"/>
                  </a:lnTo>
                  <a:lnTo>
                    <a:pt x="540" y="38"/>
                  </a:lnTo>
                  <a:lnTo>
                    <a:pt x="541" y="37"/>
                  </a:lnTo>
                  <a:lnTo>
                    <a:pt x="543" y="33"/>
                  </a:lnTo>
                  <a:lnTo>
                    <a:pt x="543" y="30"/>
                  </a:lnTo>
                  <a:lnTo>
                    <a:pt x="541" y="27"/>
                  </a:lnTo>
                  <a:lnTo>
                    <a:pt x="540" y="25"/>
                  </a:lnTo>
                  <a:lnTo>
                    <a:pt x="538" y="22"/>
                  </a:lnTo>
                  <a:lnTo>
                    <a:pt x="536" y="20"/>
                  </a:lnTo>
                  <a:lnTo>
                    <a:pt x="538" y="17"/>
                  </a:lnTo>
                  <a:lnTo>
                    <a:pt x="538" y="15"/>
                  </a:lnTo>
                  <a:lnTo>
                    <a:pt x="540" y="13"/>
                  </a:lnTo>
                  <a:lnTo>
                    <a:pt x="541" y="12"/>
                  </a:lnTo>
                  <a:lnTo>
                    <a:pt x="545" y="12"/>
                  </a:lnTo>
                  <a:lnTo>
                    <a:pt x="548" y="12"/>
                  </a:lnTo>
                  <a:lnTo>
                    <a:pt x="551" y="12"/>
                  </a:lnTo>
                  <a:lnTo>
                    <a:pt x="556" y="13"/>
                  </a:lnTo>
                  <a:lnTo>
                    <a:pt x="560" y="13"/>
                  </a:lnTo>
                  <a:lnTo>
                    <a:pt x="563" y="13"/>
                  </a:lnTo>
                  <a:lnTo>
                    <a:pt x="566" y="12"/>
                  </a:lnTo>
                  <a:lnTo>
                    <a:pt x="572" y="12"/>
                  </a:lnTo>
                  <a:lnTo>
                    <a:pt x="575" y="12"/>
                  </a:lnTo>
                  <a:lnTo>
                    <a:pt x="577" y="12"/>
                  </a:lnTo>
                  <a:lnTo>
                    <a:pt x="582" y="13"/>
                  </a:lnTo>
                  <a:lnTo>
                    <a:pt x="585" y="12"/>
                  </a:lnTo>
                  <a:lnTo>
                    <a:pt x="588" y="12"/>
                  </a:lnTo>
                  <a:lnTo>
                    <a:pt x="592" y="12"/>
                  </a:lnTo>
                  <a:lnTo>
                    <a:pt x="595" y="12"/>
                  </a:lnTo>
                  <a:lnTo>
                    <a:pt x="598" y="12"/>
                  </a:lnTo>
                  <a:lnTo>
                    <a:pt x="602" y="13"/>
                  </a:lnTo>
                  <a:lnTo>
                    <a:pt x="605" y="13"/>
                  </a:lnTo>
                  <a:lnTo>
                    <a:pt x="610" y="13"/>
                  </a:lnTo>
                  <a:lnTo>
                    <a:pt x="614" y="13"/>
                  </a:lnTo>
                  <a:lnTo>
                    <a:pt x="614" y="12"/>
                  </a:lnTo>
                  <a:lnTo>
                    <a:pt x="617" y="12"/>
                  </a:lnTo>
                  <a:lnTo>
                    <a:pt x="620" y="12"/>
                  </a:lnTo>
                  <a:lnTo>
                    <a:pt x="624" y="12"/>
                  </a:lnTo>
                  <a:lnTo>
                    <a:pt x="627" y="12"/>
                  </a:lnTo>
                  <a:lnTo>
                    <a:pt x="630" y="10"/>
                  </a:lnTo>
                  <a:lnTo>
                    <a:pt x="634" y="10"/>
                  </a:lnTo>
                  <a:lnTo>
                    <a:pt x="635" y="8"/>
                  </a:lnTo>
                  <a:lnTo>
                    <a:pt x="639" y="8"/>
                  </a:lnTo>
                  <a:lnTo>
                    <a:pt x="641" y="6"/>
                  </a:lnTo>
                  <a:lnTo>
                    <a:pt x="644" y="6"/>
                  </a:lnTo>
                  <a:lnTo>
                    <a:pt x="647" y="6"/>
                  </a:lnTo>
                  <a:lnTo>
                    <a:pt x="652" y="6"/>
                  </a:lnTo>
                  <a:lnTo>
                    <a:pt x="656" y="6"/>
                  </a:lnTo>
                  <a:lnTo>
                    <a:pt x="659" y="6"/>
                  </a:lnTo>
                  <a:lnTo>
                    <a:pt x="662" y="6"/>
                  </a:lnTo>
                  <a:lnTo>
                    <a:pt x="666" y="8"/>
                  </a:lnTo>
                  <a:lnTo>
                    <a:pt x="669" y="8"/>
                  </a:lnTo>
                  <a:lnTo>
                    <a:pt x="671" y="10"/>
                  </a:lnTo>
                  <a:lnTo>
                    <a:pt x="674" y="8"/>
                  </a:lnTo>
                  <a:lnTo>
                    <a:pt x="678" y="8"/>
                  </a:lnTo>
                  <a:lnTo>
                    <a:pt x="681" y="8"/>
                  </a:lnTo>
                  <a:lnTo>
                    <a:pt x="684" y="8"/>
                  </a:lnTo>
                  <a:lnTo>
                    <a:pt x="689" y="8"/>
                  </a:lnTo>
                  <a:lnTo>
                    <a:pt x="691" y="6"/>
                  </a:lnTo>
                  <a:lnTo>
                    <a:pt x="693" y="6"/>
                  </a:lnTo>
                  <a:lnTo>
                    <a:pt x="696" y="6"/>
                  </a:lnTo>
                  <a:lnTo>
                    <a:pt x="698" y="6"/>
                  </a:lnTo>
                  <a:lnTo>
                    <a:pt x="701" y="5"/>
                  </a:lnTo>
                  <a:lnTo>
                    <a:pt x="703" y="3"/>
                  </a:lnTo>
                  <a:lnTo>
                    <a:pt x="706" y="1"/>
                  </a:lnTo>
                  <a:lnTo>
                    <a:pt x="708" y="1"/>
                  </a:lnTo>
                  <a:lnTo>
                    <a:pt x="711" y="0"/>
                  </a:lnTo>
                  <a:lnTo>
                    <a:pt x="715" y="0"/>
                  </a:lnTo>
                  <a:lnTo>
                    <a:pt x="718" y="0"/>
                  </a:lnTo>
                  <a:lnTo>
                    <a:pt x="721" y="1"/>
                  </a:lnTo>
                  <a:lnTo>
                    <a:pt x="723" y="3"/>
                  </a:lnTo>
                  <a:lnTo>
                    <a:pt x="723" y="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grpSp>
      <p:sp>
        <p:nvSpPr>
          <p:cNvPr id="1175" name="TextBox 1174">
            <a:extLst>
              <a:ext uri="{FF2B5EF4-FFF2-40B4-BE49-F238E27FC236}">
                <a16:creationId xmlns:a16="http://schemas.microsoft.com/office/drawing/2014/main" id="{14B7B340-F88D-83E2-3CBE-5434C1701627}"/>
              </a:ext>
            </a:extLst>
          </p:cNvPr>
          <p:cNvSpPr txBox="1"/>
          <p:nvPr/>
        </p:nvSpPr>
        <p:spPr>
          <a:xfrm>
            <a:off x="2577911" y="2716917"/>
            <a:ext cx="1957761" cy="738664"/>
          </a:xfrm>
          <a:prstGeom prst="rect">
            <a:avLst/>
          </a:prstGeom>
          <a:noFill/>
        </p:spPr>
        <p:txBody>
          <a:bodyPr wrap="square">
            <a:spAutoFit/>
          </a:bodyPr>
          <a:lstStyle/>
          <a:p>
            <a:pPr algn="ctr"/>
            <a:r>
              <a:rPr lang="fr-FR" sz="1400" dirty="0"/>
              <a:t>Estuaire (sans Libreville)</a:t>
            </a:r>
          </a:p>
          <a:p>
            <a:pPr algn="ctr"/>
            <a:r>
              <a:rPr lang="fr-FR" sz="1400" dirty="0"/>
              <a:t>6%</a:t>
            </a:r>
          </a:p>
        </p:txBody>
      </p:sp>
      <p:sp>
        <p:nvSpPr>
          <p:cNvPr id="1177" name="TextBox 1176">
            <a:extLst>
              <a:ext uri="{FF2B5EF4-FFF2-40B4-BE49-F238E27FC236}">
                <a16:creationId xmlns:a16="http://schemas.microsoft.com/office/drawing/2014/main" id="{5C773B9E-E1A1-3D59-B968-7E3E39FED5AE}"/>
              </a:ext>
            </a:extLst>
          </p:cNvPr>
          <p:cNvSpPr txBox="1"/>
          <p:nvPr/>
        </p:nvSpPr>
        <p:spPr>
          <a:xfrm>
            <a:off x="4518149" y="1343656"/>
            <a:ext cx="1725489" cy="646331"/>
          </a:xfrm>
          <a:prstGeom prst="rect">
            <a:avLst/>
          </a:prstGeom>
          <a:noFill/>
        </p:spPr>
        <p:txBody>
          <a:bodyPr wrap="square">
            <a:spAutoFit/>
          </a:bodyPr>
          <a:lstStyle/>
          <a:p>
            <a:pPr algn="ctr"/>
            <a:r>
              <a:rPr lang="fr-FR" dirty="0" err="1"/>
              <a:t>Woleu-Ntem</a:t>
            </a:r>
            <a:endParaRPr lang="fr-FR" dirty="0"/>
          </a:p>
          <a:p>
            <a:pPr algn="ctr"/>
            <a:r>
              <a:rPr lang="fr-FR" dirty="0"/>
              <a:t>6%</a:t>
            </a:r>
          </a:p>
        </p:txBody>
      </p:sp>
      <p:sp>
        <p:nvSpPr>
          <p:cNvPr id="1179" name="TextBox 1178">
            <a:extLst>
              <a:ext uri="{FF2B5EF4-FFF2-40B4-BE49-F238E27FC236}">
                <a16:creationId xmlns:a16="http://schemas.microsoft.com/office/drawing/2014/main" id="{24C812C2-D734-43DB-FBA1-04EB2859918C}"/>
              </a:ext>
            </a:extLst>
          </p:cNvPr>
          <p:cNvSpPr txBox="1"/>
          <p:nvPr/>
        </p:nvSpPr>
        <p:spPr>
          <a:xfrm>
            <a:off x="5255877" y="2364371"/>
            <a:ext cx="1792164" cy="646331"/>
          </a:xfrm>
          <a:prstGeom prst="rect">
            <a:avLst/>
          </a:prstGeom>
          <a:noFill/>
        </p:spPr>
        <p:txBody>
          <a:bodyPr wrap="square">
            <a:spAutoFit/>
          </a:bodyPr>
          <a:lstStyle/>
          <a:p>
            <a:pPr algn="ctr"/>
            <a:r>
              <a:rPr lang="fr-FR" dirty="0"/>
              <a:t>Ogooué-Ivindo</a:t>
            </a:r>
          </a:p>
          <a:p>
            <a:pPr algn="ctr"/>
            <a:r>
              <a:rPr lang="fr-FR" dirty="0"/>
              <a:t>9%</a:t>
            </a:r>
          </a:p>
        </p:txBody>
      </p:sp>
      <p:sp>
        <p:nvSpPr>
          <p:cNvPr id="1181" name="TextBox 1180">
            <a:extLst>
              <a:ext uri="{FF2B5EF4-FFF2-40B4-BE49-F238E27FC236}">
                <a16:creationId xmlns:a16="http://schemas.microsoft.com/office/drawing/2014/main" id="{CA5B937C-5E85-51C1-DC98-21629B8CA48A}"/>
              </a:ext>
            </a:extLst>
          </p:cNvPr>
          <p:cNvSpPr txBox="1"/>
          <p:nvPr/>
        </p:nvSpPr>
        <p:spPr>
          <a:xfrm>
            <a:off x="4438856" y="4340225"/>
            <a:ext cx="4610346" cy="584775"/>
          </a:xfrm>
          <a:prstGeom prst="rect">
            <a:avLst/>
          </a:prstGeom>
          <a:noFill/>
        </p:spPr>
        <p:txBody>
          <a:bodyPr wrap="square">
            <a:spAutoFit/>
          </a:bodyPr>
          <a:lstStyle/>
          <a:p>
            <a:pPr algn="ctr"/>
            <a:r>
              <a:rPr lang="fr-FR" sz="1600" dirty="0"/>
              <a:t>Haut-Ogooué</a:t>
            </a:r>
          </a:p>
          <a:p>
            <a:pPr algn="ctr"/>
            <a:r>
              <a:rPr lang="fr-FR" sz="1600" dirty="0"/>
              <a:t>5%</a:t>
            </a:r>
          </a:p>
        </p:txBody>
      </p:sp>
      <p:sp>
        <p:nvSpPr>
          <p:cNvPr id="1183" name="TextBox 1182">
            <a:extLst>
              <a:ext uri="{FF2B5EF4-FFF2-40B4-BE49-F238E27FC236}">
                <a16:creationId xmlns:a16="http://schemas.microsoft.com/office/drawing/2014/main" id="{DD8CE056-722F-3145-2349-8E0D08DF2226}"/>
              </a:ext>
            </a:extLst>
          </p:cNvPr>
          <p:cNvSpPr txBox="1"/>
          <p:nvPr/>
        </p:nvSpPr>
        <p:spPr>
          <a:xfrm>
            <a:off x="5286376" y="3686506"/>
            <a:ext cx="1101602" cy="923330"/>
          </a:xfrm>
          <a:prstGeom prst="rect">
            <a:avLst/>
          </a:prstGeom>
          <a:noFill/>
        </p:spPr>
        <p:txBody>
          <a:bodyPr wrap="square">
            <a:spAutoFit/>
          </a:bodyPr>
          <a:lstStyle/>
          <a:p>
            <a:pPr algn="ctr"/>
            <a:r>
              <a:rPr lang="fr-FR" dirty="0"/>
              <a:t>Ogooué-Lolo</a:t>
            </a:r>
          </a:p>
          <a:p>
            <a:pPr algn="ctr"/>
            <a:r>
              <a:rPr lang="fr-FR" dirty="0"/>
              <a:t>2%</a:t>
            </a:r>
          </a:p>
        </p:txBody>
      </p:sp>
      <p:sp>
        <p:nvSpPr>
          <p:cNvPr id="1185" name="TextBox 1184">
            <a:extLst>
              <a:ext uri="{FF2B5EF4-FFF2-40B4-BE49-F238E27FC236}">
                <a16:creationId xmlns:a16="http://schemas.microsoft.com/office/drawing/2014/main" id="{671C56CF-2FE1-4BDD-6082-C79538FBCEB7}"/>
              </a:ext>
            </a:extLst>
          </p:cNvPr>
          <p:cNvSpPr txBox="1"/>
          <p:nvPr/>
        </p:nvSpPr>
        <p:spPr>
          <a:xfrm>
            <a:off x="3222564" y="4322742"/>
            <a:ext cx="2051173" cy="646331"/>
          </a:xfrm>
          <a:prstGeom prst="rect">
            <a:avLst/>
          </a:prstGeom>
          <a:noFill/>
        </p:spPr>
        <p:txBody>
          <a:bodyPr wrap="square">
            <a:spAutoFit/>
          </a:bodyPr>
          <a:lstStyle/>
          <a:p>
            <a:pPr algn="ctr"/>
            <a:r>
              <a:rPr lang="fr-FR" dirty="0" err="1"/>
              <a:t>Ngounié</a:t>
            </a:r>
            <a:endParaRPr lang="fr-FR" dirty="0"/>
          </a:p>
          <a:p>
            <a:pPr algn="ctr"/>
            <a:r>
              <a:rPr lang="fr-FR" dirty="0"/>
              <a:t>4%</a:t>
            </a:r>
          </a:p>
        </p:txBody>
      </p:sp>
      <p:sp>
        <p:nvSpPr>
          <p:cNvPr id="1187" name="TextBox 1186">
            <a:extLst>
              <a:ext uri="{FF2B5EF4-FFF2-40B4-BE49-F238E27FC236}">
                <a16:creationId xmlns:a16="http://schemas.microsoft.com/office/drawing/2014/main" id="{C7FCD012-9BD4-2410-6F94-C0A58908ECAA}"/>
              </a:ext>
            </a:extLst>
          </p:cNvPr>
          <p:cNvSpPr txBox="1"/>
          <p:nvPr/>
        </p:nvSpPr>
        <p:spPr>
          <a:xfrm>
            <a:off x="2663879" y="3586024"/>
            <a:ext cx="1779464" cy="523220"/>
          </a:xfrm>
          <a:prstGeom prst="rect">
            <a:avLst/>
          </a:prstGeom>
          <a:noFill/>
        </p:spPr>
        <p:txBody>
          <a:bodyPr wrap="square">
            <a:spAutoFit/>
          </a:bodyPr>
          <a:lstStyle/>
          <a:p>
            <a:pPr algn="ctr"/>
            <a:r>
              <a:rPr lang="fr-FR" sz="1400" dirty="0"/>
              <a:t>Moyen-Ogooué</a:t>
            </a:r>
          </a:p>
          <a:p>
            <a:pPr algn="ctr"/>
            <a:r>
              <a:rPr lang="fr-FR" sz="1400" dirty="0"/>
              <a:t>4%</a:t>
            </a:r>
          </a:p>
        </p:txBody>
      </p:sp>
      <p:sp>
        <p:nvSpPr>
          <p:cNvPr id="1189" name="TextBox 1188">
            <a:extLst>
              <a:ext uri="{FF2B5EF4-FFF2-40B4-BE49-F238E27FC236}">
                <a16:creationId xmlns:a16="http://schemas.microsoft.com/office/drawing/2014/main" id="{CA0123D0-BB5F-88FC-3F36-727BA5B902BB}"/>
              </a:ext>
            </a:extLst>
          </p:cNvPr>
          <p:cNvSpPr txBox="1"/>
          <p:nvPr/>
        </p:nvSpPr>
        <p:spPr>
          <a:xfrm>
            <a:off x="2306456" y="4760173"/>
            <a:ext cx="1424192" cy="954107"/>
          </a:xfrm>
          <a:prstGeom prst="rect">
            <a:avLst/>
          </a:prstGeom>
          <a:noFill/>
        </p:spPr>
        <p:txBody>
          <a:bodyPr wrap="square">
            <a:spAutoFit/>
          </a:bodyPr>
          <a:lstStyle/>
          <a:p>
            <a:pPr algn="ctr"/>
            <a:r>
              <a:rPr lang="fr-FR" sz="1400" dirty="0"/>
              <a:t>Ogooué-Maritime (sans Port-Gentil)</a:t>
            </a:r>
          </a:p>
          <a:p>
            <a:pPr algn="ctr"/>
            <a:r>
              <a:rPr lang="fr-FR" sz="1400" dirty="0"/>
              <a:t>4%</a:t>
            </a:r>
          </a:p>
        </p:txBody>
      </p:sp>
      <p:sp>
        <p:nvSpPr>
          <p:cNvPr id="1191" name="TextBox 1190">
            <a:extLst>
              <a:ext uri="{FF2B5EF4-FFF2-40B4-BE49-F238E27FC236}">
                <a16:creationId xmlns:a16="http://schemas.microsoft.com/office/drawing/2014/main" id="{D0785D78-9193-7B19-0AB8-A5BACD4E943A}"/>
              </a:ext>
            </a:extLst>
          </p:cNvPr>
          <p:cNvSpPr txBox="1"/>
          <p:nvPr/>
        </p:nvSpPr>
        <p:spPr>
          <a:xfrm>
            <a:off x="3782112" y="5779098"/>
            <a:ext cx="1075640" cy="646331"/>
          </a:xfrm>
          <a:prstGeom prst="rect">
            <a:avLst/>
          </a:prstGeom>
          <a:noFill/>
        </p:spPr>
        <p:txBody>
          <a:bodyPr wrap="square">
            <a:spAutoFit/>
          </a:bodyPr>
          <a:lstStyle/>
          <a:p>
            <a:pPr algn="ctr"/>
            <a:r>
              <a:rPr lang="fr-FR" dirty="0" err="1"/>
              <a:t>Nyanga</a:t>
            </a:r>
            <a:endParaRPr lang="fr-FR" dirty="0"/>
          </a:p>
          <a:p>
            <a:pPr algn="ctr"/>
            <a:r>
              <a:rPr lang="fr-FR" dirty="0"/>
              <a:t>2%</a:t>
            </a:r>
          </a:p>
        </p:txBody>
      </p:sp>
      <p:sp>
        <p:nvSpPr>
          <p:cNvPr id="1193" name="TextBox 1192">
            <a:extLst>
              <a:ext uri="{FF2B5EF4-FFF2-40B4-BE49-F238E27FC236}">
                <a16:creationId xmlns:a16="http://schemas.microsoft.com/office/drawing/2014/main" id="{84126635-8D34-8A04-1C32-C66DA3952A7D}"/>
              </a:ext>
            </a:extLst>
          </p:cNvPr>
          <p:cNvSpPr txBox="1"/>
          <p:nvPr/>
        </p:nvSpPr>
        <p:spPr>
          <a:xfrm>
            <a:off x="1657666" y="2053123"/>
            <a:ext cx="1116930" cy="646331"/>
          </a:xfrm>
          <a:prstGeom prst="rect">
            <a:avLst/>
          </a:prstGeom>
          <a:noFill/>
        </p:spPr>
        <p:txBody>
          <a:bodyPr wrap="square">
            <a:spAutoFit/>
          </a:bodyPr>
          <a:lstStyle/>
          <a:p>
            <a:pPr algn="ctr"/>
            <a:r>
              <a:rPr lang="fr-FR" dirty="0"/>
              <a:t>Libreville</a:t>
            </a:r>
          </a:p>
          <a:p>
            <a:pPr algn="ctr"/>
            <a:r>
              <a:rPr lang="fr-FR" dirty="0"/>
              <a:t>5%</a:t>
            </a:r>
          </a:p>
        </p:txBody>
      </p:sp>
      <p:cxnSp>
        <p:nvCxnSpPr>
          <p:cNvPr id="1195" name="Straight Connector 1194">
            <a:extLst>
              <a:ext uri="{FF2B5EF4-FFF2-40B4-BE49-F238E27FC236}">
                <a16:creationId xmlns:a16="http://schemas.microsoft.com/office/drawing/2014/main" id="{25BA2FD8-55CA-EE21-6617-4B5A8F1D56EB}"/>
              </a:ext>
            </a:extLst>
          </p:cNvPr>
          <p:cNvCxnSpPr>
            <a:cxnSpLocks/>
          </p:cNvCxnSpPr>
          <p:nvPr/>
        </p:nvCxnSpPr>
        <p:spPr>
          <a:xfrm>
            <a:off x="2260504" y="2625853"/>
            <a:ext cx="583942" cy="250273"/>
          </a:xfrm>
          <a:prstGeom prst="line">
            <a:avLst/>
          </a:prstGeom>
        </p:spPr>
        <p:style>
          <a:lnRef idx="1">
            <a:schemeClr val="dk1"/>
          </a:lnRef>
          <a:fillRef idx="0">
            <a:schemeClr val="dk1"/>
          </a:fillRef>
          <a:effectRef idx="0">
            <a:schemeClr val="dk1"/>
          </a:effectRef>
          <a:fontRef idx="minor">
            <a:schemeClr val="tx1"/>
          </a:fontRef>
        </p:style>
      </p:cxnSp>
      <p:sp>
        <p:nvSpPr>
          <p:cNvPr id="1198" name="TextBox 1197">
            <a:extLst>
              <a:ext uri="{FF2B5EF4-FFF2-40B4-BE49-F238E27FC236}">
                <a16:creationId xmlns:a16="http://schemas.microsoft.com/office/drawing/2014/main" id="{D88BC951-8DF6-5EAD-DC5A-51FC23203B4F}"/>
              </a:ext>
            </a:extLst>
          </p:cNvPr>
          <p:cNvSpPr txBox="1"/>
          <p:nvPr/>
        </p:nvSpPr>
        <p:spPr>
          <a:xfrm>
            <a:off x="838108" y="3294765"/>
            <a:ext cx="1310574" cy="646331"/>
          </a:xfrm>
          <a:prstGeom prst="rect">
            <a:avLst/>
          </a:prstGeom>
          <a:noFill/>
        </p:spPr>
        <p:txBody>
          <a:bodyPr wrap="square">
            <a:spAutoFit/>
          </a:bodyPr>
          <a:lstStyle/>
          <a:p>
            <a:pPr algn="ctr"/>
            <a:r>
              <a:rPr lang="fr-FR" dirty="0"/>
              <a:t>Port-Gentil</a:t>
            </a:r>
          </a:p>
          <a:p>
            <a:pPr algn="ctr"/>
            <a:r>
              <a:rPr lang="fr-FR" dirty="0"/>
              <a:t>5%</a:t>
            </a:r>
          </a:p>
        </p:txBody>
      </p:sp>
      <p:cxnSp>
        <p:nvCxnSpPr>
          <p:cNvPr id="1200" name="Straight Connector 1199">
            <a:extLst>
              <a:ext uri="{FF2B5EF4-FFF2-40B4-BE49-F238E27FC236}">
                <a16:creationId xmlns:a16="http://schemas.microsoft.com/office/drawing/2014/main" id="{CE6C1BBC-FFBD-49C1-F7FE-94F212A71B14}"/>
              </a:ext>
            </a:extLst>
          </p:cNvPr>
          <p:cNvCxnSpPr>
            <a:cxnSpLocks/>
            <a:endCxn id="1104" idx="8"/>
          </p:cNvCxnSpPr>
          <p:nvPr/>
        </p:nvCxnSpPr>
        <p:spPr>
          <a:xfrm>
            <a:off x="1731278" y="3683794"/>
            <a:ext cx="478523" cy="262731"/>
          </a:xfrm>
          <a:prstGeom prst="line">
            <a:avLst/>
          </a:prstGeom>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2443DA3E-9263-9075-96A6-4180412D0152}"/>
              </a:ext>
            </a:extLst>
          </p:cNvPr>
          <p:cNvSpPr txBox="1"/>
          <p:nvPr/>
        </p:nvSpPr>
        <p:spPr>
          <a:xfrm>
            <a:off x="291354" y="4508922"/>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Gabon</a:t>
            </a:r>
          </a:p>
          <a:p>
            <a:pPr algn="ctr"/>
            <a:r>
              <a:rPr lang="fr-FR" sz="2400" b="1" dirty="0">
                <a:latin typeface="Source Sans Pro" panose="020B0503030403020204" pitchFamily="34" charset="0"/>
                <a:ea typeface="Source Sans Pro" panose="020B0503030403020204" pitchFamily="34" charset="0"/>
              </a:rPr>
              <a:t>3 %</a:t>
            </a:r>
          </a:p>
        </p:txBody>
      </p:sp>
    </p:spTree>
    <p:extLst>
      <p:ext uri="{BB962C8B-B14F-4D97-AF65-F5344CB8AC3E}">
        <p14:creationId xmlns:p14="http://schemas.microsoft.com/office/powerpoint/2010/main" val="3123270060"/>
      </p:ext>
    </p:extLst>
  </p:cSld>
  <p:clrMapOvr>
    <a:masterClrMapping/>
  </p:clrMapOvr>
</p:sld>
</file>

<file path=ppt/theme/theme1.xml><?xml version="1.0" encoding="utf-8"?>
<a:theme xmlns:a="http://schemas.openxmlformats.org/drawingml/2006/main" name="2_Custom Design">
  <a:themeElements>
    <a:clrScheme name="Gabon">
      <a:dk1>
        <a:sysClr val="windowText" lastClr="000000"/>
      </a:dk1>
      <a:lt1>
        <a:sysClr val="window" lastClr="FFFFFF"/>
      </a:lt1>
      <a:dk2>
        <a:srgbClr val="44546A"/>
      </a:dk2>
      <a:lt2>
        <a:srgbClr val="E7E6E6"/>
      </a:lt2>
      <a:accent1>
        <a:srgbClr val="0BB7B5"/>
      </a:accent1>
      <a:accent2>
        <a:srgbClr val="CD354E"/>
      </a:accent2>
      <a:accent3>
        <a:srgbClr val="FFD200"/>
      </a:accent3>
      <a:accent4>
        <a:srgbClr val="004185"/>
      </a:accent4>
      <a:accent5>
        <a:srgbClr val="009F5F"/>
      </a:accent5>
      <a:accent6>
        <a:srgbClr val="D24C2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Gabon">
      <a:dk1>
        <a:sysClr val="windowText" lastClr="000000"/>
      </a:dk1>
      <a:lt1>
        <a:sysClr val="window" lastClr="FFFFFF"/>
      </a:lt1>
      <a:dk2>
        <a:srgbClr val="44546A"/>
      </a:dk2>
      <a:lt2>
        <a:srgbClr val="E7E6E6"/>
      </a:lt2>
      <a:accent1>
        <a:srgbClr val="0BB7B5"/>
      </a:accent1>
      <a:accent2>
        <a:srgbClr val="CD354E"/>
      </a:accent2>
      <a:accent3>
        <a:srgbClr val="FFD200"/>
      </a:accent3>
      <a:accent4>
        <a:srgbClr val="004185"/>
      </a:accent4>
      <a:accent5>
        <a:srgbClr val="009F5F"/>
      </a:accent5>
      <a:accent6>
        <a:srgbClr val="D24C2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Gabon">
  <a:themeElements>
    <a:clrScheme name="Gabon">
      <a:dk1>
        <a:sysClr val="windowText" lastClr="000000"/>
      </a:dk1>
      <a:lt1>
        <a:sysClr val="window" lastClr="FFFFFF"/>
      </a:lt1>
      <a:dk2>
        <a:srgbClr val="44546A"/>
      </a:dk2>
      <a:lt2>
        <a:srgbClr val="E7E6E6"/>
      </a:lt2>
      <a:accent1>
        <a:srgbClr val="004185"/>
      </a:accent1>
      <a:accent2>
        <a:srgbClr val="FFD200"/>
      </a:accent2>
      <a:accent3>
        <a:srgbClr val="0BB7B5"/>
      </a:accent3>
      <a:accent4>
        <a:srgbClr val="CD354E"/>
      </a:accent4>
      <a:accent5>
        <a:srgbClr val="009F5F"/>
      </a:accent5>
      <a:accent6>
        <a:srgbClr val="D24C2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abon" id="{C2789D0F-853E-41A0-8CDC-6A8F0A8EB50F}" vid="{EC2397C2-79BF-480B-846C-2CDBE4EF4BA7}"/>
    </a:ext>
  </a:extLst>
</a:theme>
</file>

<file path=ppt/theme/theme4.xml><?xml version="1.0" encoding="utf-8"?>
<a:theme xmlns:a="http://schemas.openxmlformats.org/drawingml/2006/main" name="4_Custom Design">
  <a:themeElements>
    <a:clrScheme name="Template">
      <a:dk1>
        <a:sysClr val="windowText" lastClr="000000"/>
      </a:dk1>
      <a:lt1>
        <a:sysClr val="window" lastClr="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Custom Design">
  <a:themeElements>
    <a:clrScheme name="Default BF">
      <a:dk1>
        <a:sysClr val="windowText" lastClr="000000"/>
      </a:dk1>
      <a:lt1>
        <a:sysClr val="window" lastClr="FFFFFF"/>
      </a:lt1>
      <a:dk2>
        <a:srgbClr val="44546A"/>
      </a:dk2>
      <a:lt2>
        <a:srgbClr val="E7E6E6"/>
      </a:lt2>
      <a:accent1>
        <a:srgbClr val="FF690F"/>
      </a:accent1>
      <a:accent2>
        <a:srgbClr val="7030A0"/>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VMX3MACP777Z-1177381151-24875</_dlc_DocId>
    <_dlc_DocIdUrl xmlns="d16efad5-0601-4cf0-b7c2-89968258c777">
      <Url>https://icfonline.sharepoint.com/sites/ihd-dhs/Dissemination/_layouts/15/DocIdRedir.aspx?ID=VMX3MACP777Z-1177381151-24875</Url>
      <Description>VMX3MACP777Z-1177381151-24875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981E3BE-0910-4E81-BE17-3B9CCC885C4D}">
  <ds:schemaRefs>
    <ds:schemaRef ds:uri="http://purl.org/dc/terms/"/>
    <ds:schemaRef ds:uri="83c4e5ee-5eea-4e8c-8b50-726738bccb6e"/>
    <ds:schemaRef ds:uri="http://purl.org/dc/elements/1.1/"/>
    <ds:schemaRef ds:uri="http://schemas.microsoft.com/office/2006/metadata/properties"/>
    <ds:schemaRef ds:uri="http://www.w3.org/XML/1998/namespace"/>
    <ds:schemaRef ds:uri="d16efad5-0601-4cf0-b7c2-89968258c777"/>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fa6a9aea-fb0f-4ddd-aff8-712634b7d5fe"/>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691BC2FD-D92E-4783-8A9C-BB71694844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14649</TotalTime>
  <Words>2030</Words>
  <Application>Microsoft Office PowerPoint</Application>
  <PresentationFormat>On-screen Show (4:3)</PresentationFormat>
  <Paragraphs>222</Paragraphs>
  <Slides>31</Slides>
  <Notes>11</Notes>
  <HiddenSlides>4</HiddenSlides>
  <MMClips>0</MMClips>
  <ScaleCrop>false</ScaleCrop>
  <HeadingPairs>
    <vt:vector size="6" baseType="variant">
      <vt:variant>
        <vt:lpstr>Fonts Used</vt:lpstr>
      </vt:variant>
      <vt:variant>
        <vt:i4>4</vt:i4>
      </vt:variant>
      <vt:variant>
        <vt:lpstr>Theme</vt:lpstr>
      </vt:variant>
      <vt:variant>
        <vt:i4>6</vt:i4>
      </vt:variant>
      <vt:variant>
        <vt:lpstr>Slide Titles</vt:lpstr>
      </vt:variant>
      <vt:variant>
        <vt:i4>31</vt:i4>
      </vt:variant>
    </vt:vector>
  </HeadingPairs>
  <TitlesOfParts>
    <vt:vector size="41" baseType="lpstr">
      <vt:lpstr>Arial</vt:lpstr>
      <vt:lpstr>Calibri</vt:lpstr>
      <vt:lpstr>Source Sans Pro</vt:lpstr>
      <vt:lpstr>Source Sans Pro SemiBold</vt:lpstr>
      <vt:lpstr>2_Custom Design</vt:lpstr>
      <vt:lpstr>3_Custom Design</vt:lpstr>
      <vt:lpstr>Gabon</vt:lpstr>
      <vt:lpstr>4_Custom Design</vt:lpstr>
      <vt:lpstr>1_Custom Design</vt:lpstr>
      <vt:lpstr>5_Custom Design</vt:lpstr>
      <vt:lpstr>PowerPoint Presentation</vt:lpstr>
      <vt:lpstr>PowerPoint Presentation</vt:lpstr>
      <vt:lpstr>Tendances de l’état nutritionnel des enfants</vt:lpstr>
      <vt:lpstr>Indicateurs de mesure de la croissance de l’enfant selon le sexe</vt:lpstr>
      <vt:lpstr>Indicateurs de mesure de la croissance de l’enfant par niveau d’instruction de la mère</vt:lpstr>
      <vt:lpstr>Indicateurs de mesure de la croissance de l’enfant par bien-être économique</vt:lpstr>
      <vt:lpstr>Retarde de croissance selon la province</vt:lpstr>
      <vt:lpstr>Émaciation selon la province</vt:lpstr>
      <vt:lpstr>Surpoids selon la province</vt:lpstr>
      <vt:lpstr>Suivi de la croissance de l’enfant</vt:lpstr>
      <vt:lpstr>PowerPoint Presentation</vt:lpstr>
      <vt:lpstr>Allaitement initial</vt:lpstr>
      <vt:lpstr>Allaitement des enfants de moins de 6 mois</vt:lpstr>
      <vt:lpstr>Introduction d’aliments complémentaires</vt:lpstr>
      <vt:lpstr>Diversification alimentaire minimum selon le milieu de résidence</vt:lpstr>
      <vt:lpstr>Pratiques alimentaires malsaines</vt:lpstr>
      <vt:lpstr>Indicateurs de l'Alimentation du Nourrisson et du Jeune Enfant  (PANJE) concernant l’allaitement</vt:lpstr>
      <vt:lpstr>Conseil sur l’alimentation du nourrisson et du jeune enfant</vt:lpstr>
      <vt:lpstr>PowerPoint Presentation</vt:lpstr>
      <vt:lpstr>Prévalence de l’anémie chez les enfants</vt:lpstr>
      <vt:lpstr>Tendances de l’anémie chez les enfants et les femmes</vt:lpstr>
      <vt:lpstr>Anémie chez les femmes non enceintes</vt:lpstr>
      <vt:lpstr>Anémie chez les hommes</vt:lpstr>
      <vt:lpstr>PowerPoint Presentation</vt:lpstr>
      <vt:lpstr>Suppléments en micronutriments et déparasitage parmi les enfants</vt:lpstr>
      <vt:lpstr>Présence de sel iodé dans le ménage</vt:lpstr>
      <vt:lpstr>PowerPoint Presentation</vt:lpstr>
      <vt:lpstr>État nutritionnel des femmes</vt:lpstr>
      <vt:lpstr>Diversification alimentaire minimum parmi les femmes selon le milieu de résidence</vt:lpstr>
      <vt:lpstr>Consommation d’aliments et de boissons malsaines parmi les femmes selon le milieu de résidence</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Owusu Ansah, Victoria</cp:lastModifiedBy>
  <cp:revision>8</cp:revision>
  <dcterms:created xsi:type="dcterms:W3CDTF">2022-12-05T19:39:34Z</dcterms:created>
  <dcterms:modified xsi:type="dcterms:W3CDTF">2023-07-07T17:07:05Z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4dcf7eef-18a4-44ba-b4fb-81de26083e92</vt:lpwstr>
  </property>
  <property fmtid="{D5CDD505-2E9C-101B-9397-08002B2CF9AE}" pid="4" name="MediaServiceImageTags">
    <vt:lpwstr/>
  </property>
</Properties>
</file>